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rts/chart1.xml" ContentType="application/vnd.openxmlformats-officedocument.drawingml.chart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rts/chart5.xml" ContentType="application/vnd.openxmlformats-officedocument.drawingml.chart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80" r:id="rId9"/>
    <p:sldId id="265" r:id="rId10"/>
    <p:sldId id="266" r:id="rId11"/>
    <p:sldId id="267" r:id="rId12"/>
    <p:sldId id="268" r:id="rId13"/>
    <p:sldId id="281" r:id="rId14"/>
    <p:sldId id="270" r:id="rId15"/>
    <p:sldId id="271" r:id="rId16"/>
    <p:sldId id="272" r:id="rId17"/>
    <p:sldId id="273" r:id="rId18"/>
    <p:sldId id="282" r:id="rId19"/>
    <p:sldId id="275" r:id="rId20"/>
    <p:sldId id="276" r:id="rId21"/>
    <p:sldId id="277" r:id="rId22"/>
    <p:sldId id="278" r:id="rId23"/>
    <p:sldId id="25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1D0F"/>
    <a:srgbClr val="553625"/>
    <a:srgbClr val="F9C36C"/>
    <a:srgbClr val="D9D4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7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标题1</c:v>
                </c:pt>
              </c:strCache>
            </c:strRef>
          </c:tx>
          <c:spPr>
            <a:ln w="28529" cap="rnd" cmpd="sng" algn="ctr">
              <a:solidFill>
                <a:srgbClr val="F9C36C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there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标题2</c:v>
                </c:pt>
              </c:strCache>
            </c:strRef>
          </c:tx>
          <c:spPr>
            <a:ln w="28529" cap="rnd" cmpd="sng" algn="ctr">
              <a:solidFill>
                <a:srgbClr val="55362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there</c:v>
                </c:pt>
                <c:pt idx="3">
                  <c:v>four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3832960"/>
        <c:axId val="373854976"/>
      </c:lineChart>
      <c:catAx>
        <c:axId val="35383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3854976"/>
        <c:crosses val="autoZero"/>
        <c:auto val="1"/>
        <c:lblAlgn val="ctr"/>
        <c:lblOffset val="100"/>
        <c:noMultiLvlLbl val="0"/>
      </c:catAx>
      <c:valAx>
        <c:axId val="373854976"/>
        <c:scaling>
          <c:orientation val="minMax"/>
        </c:scaling>
        <c:delete val="0"/>
        <c:axPos val="l"/>
        <c:majorGridlines>
          <c:spPr>
            <a:ln w="951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051F3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3832960"/>
        <c:crosses val="autoZero"/>
        <c:crossBetween val="between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380480942856258"/>
          <c:y val="0.82773637306964498"/>
          <c:w val="0.23903811428748301"/>
          <c:h val="7.9240371116401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rgbClr val="051F30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553625"/>
              </a:solidFill>
              <a:ln w="18828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pattFill prst="ltHorz">
                <a:fgClr>
                  <a:srgbClr val="0F3B57"/>
                </a:fgClr>
                <a:bgClr>
                  <a:srgbClr val="FFFFFF"/>
                </a:bgClr>
              </a:pattFill>
              <a:ln w="25302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553625"/>
              </a:solidFill>
              <a:ln w="18813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pattFill prst="ltHorz">
                <a:fgClr>
                  <a:srgbClr val="0F3B57"/>
                </a:fgClr>
                <a:bgClr>
                  <a:srgbClr val="FFFFFF"/>
                </a:bgClr>
              </a:pattFill>
              <a:ln w="25302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553625"/>
              </a:solidFill>
              <a:ln w="187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pattFill prst="ltHorz">
                <a:fgClr>
                  <a:srgbClr val="0F3B57"/>
                </a:fgClr>
                <a:bgClr>
                  <a:srgbClr val="FFFFFF"/>
                </a:bgClr>
              </a:pattFill>
              <a:ln w="25196"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333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6"/>
          <c:dPt>
            <c:idx val="0"/>
            <c:bubble3D val="0"/>
            <c:spPr>
              <a:solidFill>
                <a:srgbClr val="553625"/>
              </a:solidFill>
              <a:ln w="19026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9C36C">
                  <a:alpha val="80000"/>
                </a:srgbClr>
              </a:solidFill>
              <a:ln w="19026">
                <a:noFill/>
              </a:ln>
              <a:effectLst/>
            </c:spPr>
          </c:dPt>
          <c:dPt>
            <c:idx val="2"/>
            <c:bubble3D val="0"/>
            <c:explosion val="39"/>
            <c:spPr>
              <a:solidFill>
                <a:schemeClr val="bg1"/>
              </a:solidFill>
              <a:ln w="19026">
                <a:solidFill>
                  <a:srgbClr val="553625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  <a:alpha val="80000"/>
                </a:schemeClr>
              </a:solidFill>
              <a:ln w="19026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69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45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94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C914D-7376-4F50-92CA-1218DFB61FD4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52997-C39E-4B10-B060-2BDA705502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 73"/>
          <p:cNvSpPr>
            <a:spLocks noEditPoints="1"/>
          </p:cNvSpPr>
          <p:nvPr/>
        </p:nvSpPr>
        <p:spPr bwMode="auto">
          <a:xfrm rot="10800000">
            <a:off x="5597525" y="2872"/>
            <a:ext cx="4025810" cy="2577305"/>
          </a:xfrm>
          <a:custGeom>
            <a:avLst/>
            <a:gdLst>
              <a:gd name="T0" fmla="*/ 519 w 519"/>
              <a:gd name="T1" fmla="*/ 332 h 332"/>
              <a:gd name="T2" fmla="*/ 476 w 519"/>
              <a:gd name="T3" fmla="*/ 332 h 332"/>
              <a:gd name="T4" fmla="*/ 273 w 519"/>
              <a:gd name="T5" fmla="*/ 121 h 332"/>
              <a:gd name="T6" fmla="*/ 111 w 519"/>
              <a:gd name="T7" fmla="*/ 170 h 332"/>
              <a:gd name="T8" fmla="*/ 179 w 519"/>
              <a:gd name="T9" fmla="*/ 237 h 332"/>
              <a:gd name="T10" fmla="*/ 119 w 519"/>
              <a:gd name="T11" fmla="*/ 186 h 332"/>
              <a:gd name="T12" fmla="*/ 173 w 519"/>
              <a:gd name="T13" fmla="*/ 145 h 332"/>
              <a:gd name="T14" fmla="*/ 229 w 519"/>
              <a:gd name="T15" fmla="*/ 239 h 332"/>
              <a:gd name="T16" fmla="*/ 152 w 519"/>
              <a:gd name="T17" fmla="*/ 309 h 332"/>
              <a:gd name="T18" fmla="*/ 23 w 519"/>
              <a:gd name="T19" fmla="*/ 227 h 332"/>
              <a:gd name="T20" fmla="*/ 185 w 519"/>
              <a:gd name="T21" fmla="*/ 27 h 332"/>
              <a:gd name="T22" fmla="*/ 519 w 519"/>
              <a:gd name="T23" fmla="*/ 332 h 332"/>
              <a:gd name="T24" fmla="*/ 461 w 519"/>
              <a:gd name="T25" fmla="*/ 332 h 332"/>
              <a:gd name="T26" fmla="*/ 421 w 519"/>
              <a:gd name="T27" fmla="*/ 332 h 332"/>
              <a:gd name="T28" fmla="*/ 407 w 519"/>
              <a:gd name="T29" fmla="*/ 309 h 332"/>
              <a:gd name="T30" fmla="*/ 446 w 519"/>
              <a:gd name="T31" fmla="*/ 285 h 332"/>
              <a:gd name="T32" fmla="*/ 461 w 519"/>
              <a:gd name="T33" fmla="*/ 332 h 332"/>
              <a:gd name="T34" fmla="*/ 282 w 519"/>
              <a:gd name="T35" fmla="*/ 332 h 332"/>
              <a:gd name="T36" fmla="*/ 147 w 519"/>
              <a:gd name="T37" fmla="*/ 332 h 332"/>
              <a:gd name="T38" fmla="*/ 282 w 519"/>
              <a:gd name="T39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19" h="332">
                <a:moveTo>
                  <a:pt x="519" y="332"/>
                </a:moveTo>
                <a:cubicBezTo>
                  <a:pt x="476" y="332"/>
                  <a:pt x="476" y="332"/>
                  <a:pt x="476" y="332"/>
                </a:cubicBezTo>
                <a:cubicBezTo>
                  <a:pt x="458" y="227"/>
                  <a:pt x="378" y="140"/>
                  <a:pt x="273" y="121"/>
                </a:cubicBezTo>
                <a:cubicBezTo>
                  <a:pt x="189" y="105"/>
                  <a:pt x="130" y="132"/>
                  <a:pt x="111" y="170"/>
                </a:cubicBezTo>
                <a:cubicBezTo>
                  <a:pt x="93" y="205"/>
                  <a:pt x="117" y="256"/>
                  <a:pt x="179" y="237"/>
                </a:cubicBezTo>
                <a:cubicBezTo>
                  <a:pt x="132" y="238"/>
                  <a:pt x="114" y="212"/>
                  <a:pt x="119" y="186"/>
                </a:cubicBezTo>
                <a:cubicBezTo>
                  <a:pt x="123" y="164"/>
                  <a:pt x="146" y="143"/>
                  <a:pt x="173" y="145"/>
                </a:cubicBezTo>
                <a:cubicBezTo>
                  <a:pt x="222" y="147"/>
                  <a:pt x="239" y="199"/>
                  <a:pt x="229" y="239"/>
                </a:cubicBezTo>
                <a:cubicBezTo>
                  <a:pt x="220" y="280"/>
                  <a:pt x="190" y="303"/>
                  <a:pt x="152" y="309"/>
                </a:cubicBezTo>
                <a:cubicBezTo>
                  <a:pt x="103" y="319"/>
                  <a:pt x="38" y="290"/>
                  <a:pt x="23" y="227"/>
                </a:cubicBezTo>
                <a:cubicBezTo>
                  <a:pt x="0" y="123"/>
                  <a:pt x="68" y="46"/>
                  <a:pt x="185" y="27"/>
                </a:cubicBezTo>
                <a:cubicBezTo>
                  <a:pt x="357" y="0"/>
                  <a:pt x="512" y="162"/>
                  <a:pt x="519" y="332"/>
                </a:cubicBezTo>
                <a:close/>
                <a:moveTo>
                  <a:pt x="461" y="332"/>
                </a:moveTo>
                <a:cubicBezTo>
                  <a:pt x="421" y="332"/>
                  <a:pt x="421" y="332"/>
                  <a:pt x="421" y="332"/>
                </a:cubicBezTo>
                <a:cubicBezTo>
                  <a:pt x="416" y="323"/>
                  <a:pt x="412" y="315"/>
                  <a:pt x="407" y="309"/>
                </a:cubicBezTo>
                <a:cubicBezTo>
                  <a:pt x="383" y="277"/>
                  <a:pt x="428" y="250"/>
                  <a:pt x="446" y="285"/>
                </a:cubicBezTo>
                <a:cubicBezTo>
                  <a:pt x="451" y="295"/>
                  <a:pt x="457" y="312"/>
                  <a:pt x="461" y="332"/>
                </a:cubicBezTo>
                <a:close/>
                <a:moveTo>
                  <a:pt x="282" y="332"/>
                </a:moveTo>
                <a:cubicBezTo>
                  <a:pt x="147" y="332"/>
                  <a:pt x="147" y="332"/>
                  <a:pt x="147" y="332"/>
                </a:cubicBezTo>
                <a:cubicBezTo>
                  <a:pt x="191" y="316"/>
                  <a:pt x="240" y="315"/>
                  <a:pt x="282" y="332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0"/>
          <p:cNvSpPr>
            <a:spLocks noEditPoints="1"/>
          </p:cNvSpPr>
          <p:nvPr/>
        </p:nvSpPr>
        <p:spPr bwMode="auto">
          <a:xfrm>
            <a:off x="9567069" y="-4762"/>
            <a:ext cx="2628900" cy="2319337"/>
          </a:xfrm>
          <a:custGeom>
            <a:avLst/>
            <a:gdLst>
              <a:gd name="T0" fmla="*/ 4 w 389"/>
              <a:gd name="T1" fmla="*/ 0 h 343"/>
              <a:gd name="T2" fmla="*/ 91 w 389"/>
              <a:gd name="T3" fmla="*/ 0 h 343"/>
              <a:gd name="T4" fmla="*/ 119 w 389"/>
              <a:gd name="T5" fmla="*/ 93 h 343"/>
              <a:gd name="T6" fmla="*/ 278 w 389"/>
              <a:gd name="T7" fmla="*/ 208 h 343"/>
              <a:gd name="T8" fmla="*/ 292 w 389"/>
              <a:gd name="T9" fmla="*/ 98 h 343"/>
              <a:gd name="T10" fmla="*/ 288 w 389"/>
              <a:gd name="T11" fmla="*/ 189 h 343"/>
              <a:gd name="T12" fmla="*/ 212 w 389"/>
              <a:gd name="T13" fmla="*/ 169 h 343"/>
              <a:gd name="T14" fmla="*/ 259 w 389"/>
              <a:gd name="T15" fmla="*/ 50 h 343"/>
              <a:gd name="T16" fmla="*/ 378 w 389"/>
              <a:gd name="T17" fmla="*/ 72 h 343"/>
              <a:gd name="T18" fmla="*/ 389 w 389"/>
              <a:gd name="T19" fmla="*/ 82 h 343"/>
              <a:gd name="T20" fmla="*/ 389 w 389"/>
              <a:gd name="T21" fmla="*/ 253 h 343"/>
              <a:gd name="T22" fmla="*/ 95 w 389"/>
              <a:gd name="T23" fmla="*/ 240 h 343"/>
              <a:gd name="T24" fmla="*/ 4 w 389"/>
              <a:gd name="T25" fmla="*/ 0 h 343"/>
              <a:gd name="T26" fmla="*/ 338 w 389"/>
              <a:gd name="T27" fmla="*/ 0 h 343"/>
              <a:gd name="T28" fmla="*/ 389 w 389"/>
              <a:gd name="T29" fmla="*/ 0 h 343"/>
              <a:gd name="T30" fmla="*/ 389 w 389"/>
              <a:gd name="T31" fmla="*/ 50 h 343"/>
              <a:gd name="T32" fmla="*/ 338 w 389"/>
              <a:gd name="T33" fmla="*/ 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9" h="343">
                <a:moveTo>
                  <a:pt x="4" y="0"/>
                </a:moveTo>
                <a:cubicBezTo>
                  <a:pt x="91" y="0"/>
                  <a:pt x="91" y="0"/>
                  <a:pt x="91" y="0"/>
                </a:cubicBezTo>
                <a:cubicBezTo>
                  <a:pt x="95" y="32"/>
                  <a:pt x="104" y="63"/>
                  <a:pt x="119" y="93"/>
                </a:cubicBezTo>
                <a:cubicBezTo>
                  <a:pt x="164" y="181"/>
                  <a:pt x="231" y="217"/>
                  <a:pt x="278" y="208"/>
                </a:cubicBezTo>
                <a:cubicBezTo>
                  <a:pt x="323" y="199"/>
                  <a:pt x="354" y="141"/>
                  <a:pt x="292" y="98"/>
                </a:cubicBezTo>
                <a:cubicBezTo>
                  <a:pt x="326" y="140"/>
                  <a:pt x="315" y="176"/>
                  <a:pt x="288" y="189"/>
                </a:cubicBezTo>
                <a:cubicBezTo>
                  <a:pt x="265" y="200"/>
                  <a:pt x="229" y="194"/>
                  <a:pt x="212" y="169"/>
                </a:cubicBezTo>
                <a:cubicBezTo>
                  <a:pt x="179" y="122"/>
                  <a:pt x="216" y="69"/>
                  <a:pt x="259" y="50"/>
                </a:cubicBezTo>
                <a:cubicBezTo>
                  <a:pt x="303" y="30"/>
                  <a:pt x="346" y="42"/>
                  <a:pt x="378" y="72"/>
                </a:cubicBezTo>
                <a:cubicBezTo>
                  <a:pt x="382" y="75"/>
                  <a:pt x="385" y="79"/>
                  <a:pt x="389" y="82"/>
                </a:cubicBezTo>
                <a:cubicBezTo>
                  <a:pt x="389" y="253"/>
                  <a:pt x="389" y="253"/>
                  <a:pt x="389" y="253"/>
                </a:cubicBezTo>
                <a:cubicBezTo>
                  <a:pt x="309" y="343"/>
                  <a:pt x="192" y="333"/>
                  <a:pt x="95" y="240"/>
                </a:cubicBezTo>
                <a:cubicBezTo>
                  <a:pt x="28" y="177"/>
                  <a:pt x="0" y="89"/>
                  <a:pt x="4" y="0"/>
                </a:cubicBezTo>
                <a:close/>
                <a:moveTo>
                  <a:pt x="338" y="0"/>
                </a:moveTo>
                <a:cubicBezTo>
                  <a:pt x="389" y="0"/>
                  <a:pt x="389" y="0"/>
                  <a:pt x="389" y="0"/>
                </a:cubicBezTo>
                <a:cubicBezTo>
                  <a:pt x="389" y="50"/>
                  <a:pt x="389" y="50"/>
                  <a:pt x="389" y="50"/>
                </a:cubicBezTo>
                <a:cubicBezTo>
                  <a:pt x="369" y="36"/>
                  <a:pt x="352" y="19"/>
                  <a:pt x="338" y="0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9998717" y="62617"/>
            <a:ext cx="1322675" cy="1427161"/>
            <a:chOff x="9502776" y="-153988"/>
            <a:chExt cx="2592387" cy="2797175"/>
          </a:xfrm>
        </p:grpSpPr>
        <p:sp>
          <p:nvSpPr>
            <p:cNvPr id="88" name="Freeform 83"/>
            <p:cNvSpPr/>
            <p:nvPr/>
          </p:nvSpPr>
          <p:spPr bwMode="auto">
            <a:xfrm>
              <a:off x="9502776" y="-153988"/>
              <a:ext cx="2592387" cy="2797175"/>
            </a:xfrm>
            <a:custGeom>
              <a:avLst/>
              <a:gdLst>
                <a:gd name="T0" fmla="*/ 291 w 688"/>
                <a:gd name="T1" fmla="*/ 383 h 743"/>
                <a:gd name="T2" fmla="*/ 79 w 688"/>
                <a:gd name="T3" fmla="*/ 517 h 743"/>
                <a:gd name="T4" fmla="*/ 66 w 688"/>
                <a:gd name="T5" fmla="*/ 702 h 743"/>
                <a:gd name="T6" fmla="*/ 97 w 688"/>
                <a:gd name="T7" fmla="*/ 725 h 743"/>
                <a:gd name="T8" fmla="*/ 172 w 688"/>
                <a:gd name="T9" fmla="*/ 740 h 743"/>
                <a:gd name="T10" fmla="*/ 247 w 688"/>
                <a:gd name="T11" fmla="*/ 703 h 743"/>
                <a:gd name="T12" fmla="*/ 283 w 688"/>
                <a:gd name="T13" fmla="*/ 624 h 743"/>
                <a:gd name="T14" fmla="*/ 289 w 688"/>
                <a:gd name="T15" fmla="*/ 630 h 743"/>
                <a:gd name="T16" fmla="*/ 385 w 688"/>
                <a:gd name="T17" fmla="*/ 672 h 743"/>
                <a:gd name="T18" fmla="*/ 443 w 688"/>
                <a:gd name="T19" fmla="*/ 588 h 743"/>
                <a:gd name="T20" fmla="*/ 359 w 688"/>
                <a:gd name="T21" fmla="*/ 472 h 743"/>
                <a:gd name="T22" fmla="*/ 301 w 688"/>
                <a:gd name="T23" fmla="*/ 402 h 743"/>
                <a:gd name="T24" fmla="*/ 299 w 688"/>
                <a:gd name="T25" fmla="*/ 393 h 743"/>
                <a:gd name="T26" fmla="*/ 300 w 688"/>
                <a:gd name="T27" fmla="*/ 393 h 743"/>
                <a:gd name="T28" fmla="*/ 300 w 688"/>
                <a:gd name="T29" fmla="*/ 393 h 743"/>
                <a:gd name="T30" fmla="*/ 496 w 688"/>
                <a:gd name="T31" fmla="*/ 542 h 743"/>
                <a:gd name="T32" fmla="*/ 674 w 688"/>
                <a:gd name="T33" fmla="*/ 490 h 743"/>
                <a:gd name="T34" fmla="*/ 685 w 688"/>
                <a:gd name="T35" fmla="*/ 453 h 743"/>
                <a:gd name="T36" fmla="*/ 673 w 688"/>
                <a:gd name="T37" fmla="*/ 377 h 743"/>
                <a:gd name="T38" fmla="*/ 613 w 688"/>
                <a:gd name="T39" fmla="*/ 320 h 743"/>
                <a:gd name="T40" fmla="*/ 526 w 688"/>
                <a:gd name="T41" fmla="*/ 314 h 743"/>
                <a:gd name="T42" fmla="*/ 530 w 688"/>
                <a:gd name="T43" fmla="*/ 306 h 743"/>
                <a:gd name="T44" fmla="*/ 536 w 688"/>
                <a:gd name="T45" fmla="*/ 201 h 743"/>
                <a:gd name="T46" fmla="*/ 437 w 688"/>
                <a:gd name="T47" fmla="*/ 176 h 743"/>
                <a:gd name="T48" fmla="*/ 358 w 688"/>
                <a:gd name="T49" fmla="*/ 295 h 743"/>
                <a:gd name="T50" fmla="*/ 312 w 688"/>
                <a:gd name="T51" fmla="*/ 374 h 743"/>
                <a:gd name="T52" fmla="*/ 305 w 688"/>
                <a:gd name="T53" fmla="*/ 378 h 743"/>
                <a:gd name="T54" fmla="*/ 311 w 688"/>
                <a:gd name="T55" fmla="*/ 132 h 743"/>
                <a:gd name="T56" fmla="*/ 164 w 688"/>
                <a:gd name="T57" fmla="*/ 18 h 743"/>
                <a:gd name="T58" fmla="*/ 128 w 688"/>
                <a:gd name="T59" fmla="*/ 31 h 743"/>
                <a:gd name="T60" fmla="*/ 73 w 688"/>
                <a:gd name="T61" fmla="*/ 85 h 743"/>
                <a:gd name="T62" fmla="*/ 62 w 688"/>
                <a:gd name="T63" fmla="*/ 168 h 743"/>
                <a:gd name="T64" fmla="*/ 108 w 688"/>
                <a:gd name="T65" fmla="*/ 242 h 743"/>
                <a:gd name="T66" fmla="*/ 100 w 688"/>
                <a:gd name="T67" fmla="*/ 244 h 743"/>
                <a:gd name="T68" fmla="*/ 12 w 688"/>
                <a:gd name="T69" fmla="*/ 300 h 743"/>
                <a:gd name="T70" fmla="*/ 50 w 688"/>
                <a:gd name="T71" fmla="*/ 395 h 743"/>
                <a:gd name="T72" fmla="*/ 192 w 688"/>
                <a:gd name="T73" fmla="*/ 389 h 743"/>
                <a:gd name="T74" fmla="*/ 283 w 688"/>
                <a:gd name="T75" fmla="*/ 380 h 743"/>
                <a:gd name="T76" fmla="*/ 291 w 688"/>
                <a:gd name="T77" fmla="*/ 38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8" h="743">
                  <a:moveTo>
                    <a:pt x="291" y="383"/>
                  </a:moveTo>
                  <a:cubicBezTo>
                    <a:pt x="244" y="405"/>
                    <a:pt x="141" y="454"/>
                    <a:pt x="79" y="517"/>
                  </a:cubicBezTo>
                  <a:cubicBezTo>
                    <a:pt x="25" y="571"/>
                    <a:pt x="0" y="636"/>
                    <a:pt x="66" y="702"/>
                  </a:cubicBezTo>
                  <a:cubicBezTo>
                    <a:pt x="75" y="711"/>
                    <a:pt x="85" y="719"/>
                    <a:pt x="97" y="725"/>
                  </a:cubicBezTo>
                  <a:cubicBezTo>
                    <a:pt x="120" y="737"/>
                    <a:pt x="146" y="743"/>
                    <a:pt x="172" y="740"/>
                  </a:cubicBezTo>
                  <a:cubicBezTo>
                    <a:pt x="198" y="737"/>
                    <a:pt x="227" y="723"/>
                    <a:pt x="247" y="703"/>
                  </a:cubicBezTo>
                  <a:cubicBezTo>
                    <a:pt x="267" y="683"/>
                    <a:pt x="279" y="651"/>
                    <a:pt x="283" y="624"/>
                  </a:cubicBezTo>
                  <a:cubicBezTo>
                    <a:pt x="283" y="617"/>
                    <a:pt x="288" y="627"/>
                    <a:pt x="289" y="630"/>
                  </a:cubicBezTo>
                  <a:cubicBezTo>
                    <a:pt x="307" y="668"/>
                    <a:pt x="345" y="683"/>
                    <a:pt x="385" y="672"/>
                  </a:cubicBezTo>
                  <a:cubicBezTo>
                    <a:pt x="420" y="661"/>
                    <a:pt x="447" y="626"/>
                    <a:pt x="443" y="588"/>
                  </a:cubicBezTo>
                  <a:cubicBezTo>
                    <a:pt x="439" y="549"/>
                    <a:pt x="397" y="508"/>
                    <a:pt x="359" y="472"/>
                  </a:cubicBezTo>
                  <a:cubicBezTo>
                    <a:pt x="343" y="457"/>
                    <a:pt x="309" y="428"/>
                    <a:pt x="301" y="402"/>
                  </a:cubicBezTo>
                  <a:cubicBezTo>
                    <a:pt x="299" y="398"/>
                    <a:pt x="299" y="395"/>
                    <a:pt x="299" y="393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38" y="430"/>
                    <a:pt x="418" y="506"/>
                    <a:pt x="496" y="542"/>
                  </a:cubicBezTo>
                  <a:cubicBezTo>
                    <a:pt x="566" y="574"/>
                    <a:pt x="635" y="575"/>
                    <a:pt x="674" y="490"/>
                  </a:cubicBezTo>
                  <a:cubicBezTo>
                    <a:pt x="680" y="478"/>
                    <a:pt x="684" y="466"/>
                    <a:pt x="685" y="453"/>
                  </a:cubicBezTo>
                  <a:cubicBezTo>
                    <a:pt x="688" y="427"/>
                    <a:pt x="685" y="401"/>
                    <a:pt x="673" y="377"/>
                  </a:cubicBezTo>
                  <a:cubicBezTo>
                    <a:pt x="662" y="354"/>
                    <a:pt x="639" y="332"/>
                    <a:pt x="613" y="320"/>
                  </a:cubicBezTo>
                  <a:cubicBezTo>
                    <a:pt x="587" y="308"/>
                    <a:pt x="553" y="308"/>
                    <a:pt x="526" y="314"/>
                  </a:cubicBezTo>
                  <a:cubicBezTo>
                    <a:pt x="520" y="316"/>
                    <a:pt x="527" y="308"/>
                    <a:pt x="530" y="306"/>
                  </a:cubicBezTo>
                  <a:cubicBezTo>
                    <a:pt x="559" y="276"/>
                    <a:pt x="560" y="235"/>
                    <a:pt x="536" y="201"/>
                  </a:cubicBezTo>
                  <a:cubicBezTo>
                    <a:pt x="514" y="172"/>
                    <a:pt x="472" y="159"/>
                    <a:pt x="437" y="176"/>
                  </a:cubicBezTo>
                  <a:cubicBezTo>
                    <a:pt x="402" y="194"/>
                    <a:pt x="378" y="247"/>
                    <a:pt x="358" y="295"/>
                  </a:cubicBezTo>
                  <a:cubicBezTo>
                    <a:pt x="349" y="315"/>
                    <a:pt x="333" y="357"/>
                    <a:pt x="312" y="374"/>
                  </a:cubicBezTo>
                  <a:cubicBezTo>
                    <a:pt x="309" y="376"/>
                    <a:pt x="307" y="377"/>
                    <a:pt x="305" y="378"/>
                  </a:cubicBezTo>
                  <a:cubicBezTo>
                    <a:pt x="313" y="326"/>
                    <a:pt x="328" y="216"/>
                    <a:pt x="311" y="132"/>
                  </a:cubicBezTo>
                  <a:cubicBezTo>
                    <a:pt x="295" y="57"/>
                    <a:pt x="255" y="0"/>
                    <a:pt x="164" y="18"/>
                  </a:cubicBezTo>
                  <a:cubicBezTo>
                    <a:pt x="151" y="21"/>
                    <a:pt x="139" y="25"/>
                    <a:pt x="128" y="31"/>
                  </a:cubicBezTo>
                  <a:cubicBezTo>
                    <a:pt x="105" y="44"/>
                    <a:pt x="85" y="62"/>
                    <a:pt x="73" y="85"/>
                  </a:cubicBezTo>
                  <a:cubicBezTo>
                    <a:pt x="61" y="109"/>
                    <a:pt x="57" y="140"/>
                    <a:pt x="62" y="168"/>
                  </a:cubicBezTo>
                  <a:cubicBezTo>
                    <a:pt x="68" y="196"/>
                    <a:pt x="88" y="223"/>
                    <a:pt x="108" y="242"/>
                  </a:cubicBezTo>
                  <a:cubicBezTo>
                    <a:pt x="114" y="246"/>
                    <a:pt x="103" y="244"/>
                    <a:pt x="100" y="244"/>
                  </a:cubicBezTo>
                  <a:cubicBezTo>
                    <a:pt x="58" y="238"/>
                    <a:pt x="24" y="260"/>
                    <a:pt x="12" y="300"/>
                  </a:cubicBezTo>
                  <a:cubicBezTo>
                    <a:pt x="1" y="335"/>
                    <a:pt x="15" y="377"/>
                    <a:pt x="50" y="395"/>
                  </a:cubicBezTo>
                  <a:cubicBezTo>
                    <a:pt x="84" y="413"/>
                    <a:pt x="141" y="400"/>
                    <a:pt x="192" y="389"/>
                  </a:cubicBezTo>
                  <a:cubicBezTo>
                    <a:pt x="214" y="384"/>
                    <a:pt x="257" y="372"/>
                    <a:pt x="283" y="380"/>
                  </a:cubicBezTo>
                  <a:cubicBezTo>
                    <a:pt x="286" y="381"/>
                    <a:pt x="289" y="382"/>
                    <a:pt x="291" y="38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 noEditPoints="1"/>
            </p:cNvSpPr>
            <p:nvPr/>
          </p:nvSpPr>
          <p:spPr bwMode="auto">
            <a:xfrm>
              <a:off x="9566275" y="-71438"/>
              <a:ext cx="2498725" cy="2673350"/>
            </a:xfrm>
            <a:custGeom>
              <a:avLst/>
              <a:gdLst>
                <a:gd name="T0" fmla="*/ 255 w 663"/>
                <a:gd name="T1" fmla="*/ 334 h 710"/>
                <a:gd name="T2" fmla="*/ 82 w 663"/>
                <a:gd name="T3" fmla="*/ 227 h 710"/>
                <a:gd name="T4" fmla="*/ 65 w 663"/>
                <a:gd name="T5" fmla="*/ 178 h 710"/>
                <a:gd name="T6" fmla="*/ 138 w 663"/>
                <a:gd name="T7" fmla="*/ 282 h 710"/>
                <a:gd name="T8" fmla="*/ 7 w 663"/>
                <a:gd name="T9" fmla="*/ 275 h 710"/>
                <a:gd name="T10" fmla="*/ 308 w 663"/>
                <a:gd name="T11" fmla="*/ 637 h 710"/>
                <a:gd name="T12" fmla="*/ 323 w 663"/>
                <a:gd name="T13" fmla="*/ 504 h 710"/>
                <a:gd name="T14" fmla="*/ 308 w 663"/>
                <a:gd name="T15" fmla="*/ 637 h 710"/>
                <a:gd name="T16" fmla="*/ 284 w 663"/>
                <a:gd name="T17" fmla="*/ 396 h 710"/>
                <a:gd name="T18" fmla="*/ 398 w 663"/>
                <a:gd name="T19" fmla="*/ 621 h 710"/>
                <a:gd name="T20" fmla="*/ 106 w 663"/>
                <a:gd name="T21" fmla="*/ 494 h 710"/>
                <a:gd name="T22" fmla="*/ 246 w 663"/>
                <a:gd name="T23" fmla="*/ 380 h 710"/>
                <a:gd name="T24" fmla="*/ 253 w 663"/>
                <a:gd name="T25" fmla="*/ 382 h 710"/>
                <a:gd name="T26" fmla="*/ 55 w 663"/>
                <a:gd name="T27" fmla="*/ 675 h 710"/>
                <a:gd name="T28" fmla="*/ 144 w 663"/>
                <a:gd name="T29" fmla="*/ 515 h 710"/>
                <a:gd name="T30" fmla="*/ 140 w 663"/>
                <a:gd name="T31" fmla="*/ 710 h 710"/>
                <a:gd name="T32" fmla="*/ 151 w 663"/>
                <a:gd name="T33" fmla="*/ 710 h 710"/>
                <a:gd name="T34" fmla="*/ 239 w 663"/>
                <a:gd name="T35" fmla="*/ 509 h 710"/>
                <a:gd name="T36" fmla="*/ 156 w 663"/>
                <a:gd name="T37" fmla="*/ 709 h 710"/>
                <a:gd name="T38" fmla="*/ 244 w 663"/>
                <a:gd name="T39" fmla="*/ 510 h 710"/>
                <a:gd name="T40" fmla="*/ 299 w 663"/>
                <a:gd name="T41" fmla="*/ 632 h 710"/>
                <a:gd name="T42" fmla="*/ 261 w 663"/>
                <a:gd name="T43" fmla="*/ 599 h 710"/>
                <a:gd name="T44" fmla="*/ 527 w 663"/>
                <a:gd name="T45" fmla="*/ 240 h 710"/>
                <a:gd name="T46" fmla="*/ 398 w 663"/>
                <a:gd name="T47" fmla="*/ 272 h 710"/>
                <a:gd name="T48" fmla="*/ 527 w 663"/>
                <a:gd name="T49" fmla="*/ 240 h 710"/>
                <a:gd name="T50" fmla="*/ 310 w 663"/>
                <a:gd name="T51" fmla="*/ 346 h 710"/>
                <a:gd name="T52" fmla="*/ 482 w 663"/>
                <a:gd name="T53" fmla="*/ 161 h 710"/>
                <a:gd name="T54" fmla="*/ 464 w 663"/>
                <a:gd name="T55" fmla="*/ 479 h 710"/>
                <a:gd name="T56" fmla="*/ 308 w 663"/>
                <a:gd name="T57" fmla="*/ 387 h 710"/>
                <a:gd name="T58" fmla="*/ 307 w 663"/>
                <a:gd name="T59" fmla="*/ 380 h 710"/>
                <a:gd name="T60" fmla="*/ 651 w 663"/>
                <a:gd name="T61" fmla="*/ 464 h 710"/>
                <a:gd name="T62" fmla="*/ 470 w 663"/>
                <a:gd name="T63" fmla="*/ 436 h 710"/>
                <a:gd name="T64" fmla="*/ 654 w 663"/>
                <a:gd name="T65" fmla="*/ 372 h 710"/>
                <a:gd name="T66" fmla="*/ 650 w 663"/>
                <a:gd name="T67" fmla="*/ 362 h 710"/>
                <a:gd name="T68" fmla="*/ 431 w 663"/>
                <a:gd name="T69" fmla="*/ 350 h 710"/>
                <a:gd name="T70" fmla="*/ 648 w 663"/>
                <a:gd name="T71" fmla="*/ 358 h 710"/>
                <a:gd name="T72" fmla="*/ 430 w 663"/>
                <a:gd name="T73" fmla="*/ 344 h 710"/>
                <a:gd name="T74" fmla="*/ 526 w 663"/>
                <a:gd name="T75" fmla="*/ 250 h 710"/>
                <a:gd name="T76" fmla="*/ 508 w 663"/>
                <a:gd name="T77" fmla="*/ 297 h 710"/>
                <a:gd name="T78" fmla="*/ 4 w 663"/>
                <a:gd name="T79" fmla="*/ 285 h 710"/>
                <a:gd name="T80" fmla="*/ 174 w 663"/>
                <a:gd name="T81" fmla="*/ 362 h 710"/>
                <a:gd name="T82" fmla="*/ 4 w 663"/>
                <a:gd name="T83" fmla="*/ 285 h 710"/>
                <a:gd name="T84" fmla="*/ 198 w 663"/>
                <a:gd name="T85" fmla="*/ 2 h 710"/>
                <a:gd name="T86" fmla="*/ 185 w 663"/>
                <a:gd name="T87" fmla="*/ 0 h 710"/>
                <a:gd name="T88" fmla="*/ 236 w 663"/>
                <a:gd name="T89" fmla="*/ 165 h 710"/>
                <a:gd name="T90" fmla="*/ 185 w 663"/>
                <a:gd name="T91" fmla="*/ 0 h 710"/>
                <a:gd name="T92" fmla="*/ 276 w 663"/>
                <a:gd name="T93" fmla="*/ 335 h 710"/>
                <a:gd name="T94" fmla="*/ 114 w 663"/>
                <a:gd name="T95" fmla="*/ 16 h 710"/>
                <a:gd name="T96" fmla="*/ 195 w 663"/>
                <a:gd name="T97" fmla="*/ 190 h 710"/>
                <a:gd name="T98" fmla="*/ 59 w 663"/>
                <a:gd name="T99" fmla="*/ 166 h 710"/>
                <a:gd name="T100" fmla="*/ 66 w 663"/>
                <a:gd name="T101" fmla="*/ 64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63" h="710">
                  <a:moveTo>
                    <a:pt x="64" y="177"/>
                  </a:moveTo>
                  <a:cubicBezTo>
                    <a:pt x="107" y="196"/>
                    <a:pt x="145" y="222"/>
                    <a:pt x="180" y="253"/>
                  </a:cubicBezTo>
                  <a:cubicBezTo>
                    <a:pt x="207" y="277"/>
                    <a:pt x="231" y="304"/>
                    <a:pt x="255" y="334"/>
                  </a:cubicBezTo>
                  <a:cubicBezTo>
                    <a:pt x="218" y="304"/>
                    <a:pt x="179" y="290"/>
                    <a:pt x="140" y="277"/>
                  </a:cubicBezTo>
                  <a:cubicBezTo>
                    <a:pt x="106" y="265"/>
                    <a:pt x="77" y="252"/>
                    <a:pt x="48" y="231"/>
                  </a:cubicBezTo>
                  <a:cubicBezTo>
                    <a:pt x="53" y="228"/>
                    <a:pt x="68" y="225"/>
                    <a:pt x="82" y="227"/>
                  </a:cubicBezTo>
                  <a:cubicBezTo>
                    <a:pt x="97" y="229"/>
                    <a:pt x="102" y="230"/>
                    <a:pt x="103" y="226"/>
                  </a:cubicBezTo>
                  <a:cubicBezTo>
                    <a:pt x="103" y="223"/>
                    <a:pt x="101" y="221"/>
                    <a:pt x="96" y="217"/>
                  </a:cubicBezTo>
                  <a:cubicBezTo>
                    <a:pt x="89" y="210"/>
                    <a:pt x="76" y="198"/>
                    <a:pt x="65" y="178"/>
                  </a:cubicBezTo>
                  <a:cubicBezTo>
                    <a:pt x="64" y="177"/>
                    <a:pt x="64" y="177"/>
                    <a:pt x="64" y="177"/>
                  </a:cubicBezTo>
                  <a:close/>
                  <a:moveTo>
                    <a:pt x="39" y="235"/>
                  </a:moveTo>
                  <a:cubicBezTo>
                    <a:pt x="69" y="258"/>
                    <a:pt x="103" y="270"/>
                    <a:pt x="138" y="282"/>
                  </a:cubicBezTo>
                  <a:cubicBezTo>
                    <a:pt x="181" y="297"/>
                    <a:pt x="225" y="312"/>
                    <a:pt x="263" y="348"/>
                  </a:cubicBezTo>
                  <a:cubicBezTo>
                    <a:pt x="228" y="330"/>
                    <a:pt x="184" y="326"/>
                    <a:pt x="141" y="322"/>
                  </a:cubicBezTo>
                  <a:cubicBezTo>
                    <a:pt x="86" y="317"/>
                    <a:pt x="34" y="309"/>
                    <a:pt x="7" y="275"/>
                  </a:cubicBezTo>
                  <a:cubicBezTo>
                    <a:pt x="11" y="263"/>
                    <a:pt x="16" y="255"/>
                    <a:pt x="25" y="246"/>
                  </a:cubicBezTo>
                  <a:cubicBezTo>
                    <a:pt x="29" y="242"/>
                    <a:pt x="34" y="238"/>
                    <a:pt x="39" y="235"/>
                  </a:cubicBezTo>
                  <a:close/>
                  <a:moveTo>
                    <a:pt x="308" y="637"/>
                  </a:moveTo>
                  <a:cubicBezTo>
                    <a:pt x="310" y="599"/>
                    <a:pt x="301" y="564"/>
                    <a:pt x="292" y="529"/>
                  </a:cubicBezTo>
                  <a:cubicBezTo>
                    <a:pt x="280" y="485"/>
                    <a:pt x="268" y="440"/>
                    <a:pt x="278" y="388"/>
                  </a:cubicBezTo>
                  <a:cubicBezTo>
                    <a:pt x="281" y="427"/>
                    <a:pt x="303" y="466"/>
                    <a:pt x="323" y="504"/>
                  </a:cubicBezTo>
                  <a:cubicBezTo>
                    <a:pt x="350" y="553"/>
                    <a:pt x="371" y="600"/>
                    <a:pt x="358" y="641"/>
                  </a:cubicBezTo>
                  <a:cubicBezTo>
                    <a:pt x="346" y="645"/>
                    <a:pt x="337" y="645"/>
                    <a:pt x="325" y="642"/>
                  </a:cubicBezTo>
                  <a:cubicBezTo>
                    <a:pt x="319" y="641"/>
                    <a:pt x="313" y="639"/>
                    <a:pt x="308" y="637"/>
                  </a:cubicBezTo>
                  <a:close/>
                  <a:moveTo>
                    <a:pt x="368" y="639"/>
                  </a:moveTo>
                  <a:cubicBezTo>
                    <a:pt x="380" y="596"/>
                    <a:pt x="354" y="550"/>
                    <a:pt x="328" y="502"/>
                  </a:cubicBezTo>
                  <a:cubicBezTo>
                    <a:pt x="309" y="467"/>
                    <a:pt x="290" y="431"/>
                    <a:pt x="284" y="396"/>
                  </a:cubicBezTo>
                  <a:cubicBezTo>
                    <a:pt x="295" y="414"/>
                    <a:pt x="316" y="433"/>
                    <a:pt x="338" y="454"/>
                  </a:cubicBezTo>
                  <a:cubicBezTo>
                    <a:pt x="375" y="490"/>
                    <a:pt x="416" y="529"/>
                    <a:pt x="420" y="566"/>
                  </a:cubicBezTo>
                  <a:cubicBezTo>
                    <a:pt x="423" y="588"/>
                    <a:pt x="413" y="608"/>
                    <a:pt x="398" y="621"/>
                  </a:cubicBezTo>
                  <a:cubicBezTo>
                    <a:pt x="389" y="629"/>
                    <a:pt x="379" y="635"/>
                    <a:pt x="368" y="639"/>
                  </a:cubicBezTo>
                  <a:close/>
                  <a:moveTo>
                    <a:pt x="246" y="380"/>
                  </a:moveTo>
                  <a:cubicBezTo>
                    <a:pt x="191" y="417"/>
                    <a:pt x="143" y="455"/>
                    <a:pt x="106" y="494"/>
                  </a:cubicBezTo>
                  <a:cubicBezTo>
                    <a:pt x="63" y="540"/>
                    <a:pt x="33" y="584"/>
                    <a:pt x="25" y="635"/>
                  </a:cubicBezTo>
                  <a:cubicBezTo>
                    <a:pt x="2" y="586"/>
                    <a:pt x="25" y="540"/>
                    <a:pt x="66" y="498"/>
                  </a:cubicBezTo>
                  <a:cubicBezTo>
                    <a:pt x="116" y="448"/>
                    <a:pt x="194" y="406"/>
                    <a:pt x="246" y="380"/>
                  </a:cubicBezTo>
                  <a:close/>
                  <a:moveTo>
                    <a:pt x="32" y="646"/>
                  </a:moveTo>
                  <a:cubicBezTo>
                    <a:pt x="37" y="594"/>
                    <a:pt x="66" y="545"/>
                    <a:pt x="110" y="498"/>
                  </a:cubicBezTo>
                  <a:cubicBezTo>
                    <a:pt x="147" y="458"/>
                    <a:pt x="197" y="419"/>
                    <a:pt x="253" y="382"/>
                  </a:cubicBezTo>
                  <a:cubicBezTo>
                    <a:pt x="209" y="423"/>
                    <a:pt x="170" y="466"/>
                    <a:pt x="139" y="512"/>
                  </a:cubicBezTo>
                  <a:cubicBezTo>
                    <a:pt x="104" y="566"/>
                    <a:pt x="77" y="623"/>
                    <a:pt x="72" y="689"/>
                  </a:cubicBezTo>
                  <a:cubicBezTo>
                    <a:pt x="64" y="684"/>
                    <a:pt x="61" y="681"/>
                    <a:pt x="55" y="675"/>
                  </a:cubicBezTo>
                  <a:cubicBezTo>
                    <a:pt x="45" y="665"/>
                    <a:pt x="38" y="656"/>
                    <a:pt x="32" y="646"/>
                  </a:cubicBezTo>
                  <a:close/>
                  <a:moveTo>
                    <a:pt x="81" y="694"/>
                  </a:moveTo>
                  <a:cubicBezTo>
                    <a:pt x="86" y="628"/>
                    <a:pt x="109" y="569"/>
                    <a:pt x="144" y="515"/>
                  </a:cubicBezTo>
                  <a:cubicBezTo>
                    <a:pt x="174" y="469"/>
                    <a:pt x="214" y="425"/>
                    <a:pt x="259" y="384"/>
                  </a:cubicBezTo>
                  <a:cubicBezTo>
                    <a:pt x="223" y="431"/>
                    <a:pt x="196" y="480"/>
                    <a:pt x="178" y="530"/>
                  </a:cubicBezTo>
                  <a:cubicBezTo>
                    <a:pt x="157" y="589"/>
                    <a:pt x="141" y="649"/>
                    <a:pt x="140" y="710"/>
                  </a:cubicBezTo>
                  <a:cubicBezTo>
                    <a:pt x="119" y="710"/>
                    <a:pt x="102" y="705"/>
                    <a:pt x="84" y="696"/>
                  </a:cubicBezTo>
                  <a:cubicBezTo>
                    <a:pt x="83" y="695"/>
                    <a:pt x="82" y="695"/>
                    <a:pt x="81" y="694"/>
                  </a:cubicBezTo>
                  <a:close/>
                  <a:moveTo>
                    <a:pt x="151" y="710"/>
                  </a:moveTo>
                  <a:cubicBezTo>
                    <a:pt x="152" y="649"/>
                    <a:pt x="162" y="590"/>
                    <a:pt x="183" y="532"/>
                  </a:cubicBezTo>
                  <a:cubicBezTo>
                    <a:pt x="203" y="478"/>
                    <a:pt x="233" y="425"/>
                    <a:pt x="274" y="375"/>
                  </a:cubicBezTo>
                  <a:cubicBezTo>
                    <a:pt x="257" y="420"/>
                    <a:pt x="245" y="464"/>
                    <a:pt x="239" y="509"/>
                  </a:cubicBezTo>
                  <a:cubicBezTo>
                    <a:pt x="231" y="558"/>
                    <a:pt x="229" y="611"/>
                    <a:pt x="239" y="659"/>
                  </a:cubicBezTo>
                  <a:cubicBezTo>
                    <a:pt x="234" y="667"/>
                    <a:pt x="231" y="671"/>
                    <a:pt x="224" y="677"/>
                  </a:cubicBezTo>
                  <a:cubicBezTo>
                    <a:pt x="205" y="697"/>
                    <a:pt x="181" y="707"/>
                    <a:pt x="156" y="709"/>
                  </a:cubicBezTo>
                  <a:cubicBezTo>
                    <a:pt x="154" y="710"/>
                    <a:pt x="152" y="710"/>
                    <a:pt x="151" y="710"/>
                  </a:cubicBezTo>
                  <a:close/>
                  <a:moveTo>
                    <a:pt x="246" y="648"/>
                  </a:moveTo>
                  <a:cubicBezTo>
                    <a:pt x="237" y="602"/>
                    <a:pt x="237" y="556"/>
                    <a:pt x="244" y="510"/>
                  </a:cubicBezTo>
                  <a:cubicBezTo>
                    <a:pt x="249" y="474"/>
                    <a:pt x="258" y="439"/>
                    <a:pt x="270" y="403"/>
                  </a:cubicBezTo>
                  <a:cubicBezTo>
                    <a:pt x="265" y="450"/>
                    <a:pt x="276" y="490"/>
                    <a:pt x="286" y="530"/>
                  </a:cubicBezTo>
                  <a:cubicBezTo>
                    <a:pt x="295" y="565"/>
                    <a:pt x="301" y="596"/>
                    <a:pt x="299" y="632"/>
                  </a:cubicBezTo>
                  <a:cubicBezTo>
                    <a:pt x="294" y="629"/>
                    <a:pt x="283" y="618"/>
                    <a:pt x="277" y="605"/>
                  </a:cubicBezTo>
                  <a:cubicBezTo>
                    <a:pt x="271" y="592"/>
                    <a:pt x="268" y="587"/>
                    <a:pt x="265" y="589"/>
                  </a:cubicBezTo>
                  <a:cubicBezTo>
                    <a:pt x="262" y="590"/>
                    <a:pt x="262" y="593"/>
                    <a:pt x="261" y="599"/>
                  </a:cubicBezTo>
                  <a:cubicBezTo>
                    <a:pt x="259" y="609"/>
                    <a:pt x="256" y="627"/>
                    <a:pt x="246" y="647"/>
                  </a:cubicBezTo>
                  <a:cubicBezTo>
                    <a:pt x="246" y="648"/>
                    <a:pt x="246" y="648"/>
                    <a:pt x="246" y="648"/>
                  </a:cubicBezTo>
                  <a:close/>
                  <a:moveTo>
                    <a:pt x="527" y="240"/>
                  </a:moveTo>
                  <a:cubicBezTo>
                    <a:pt x="491" y="251"/>
                    <a:pt x="462" y="272"/>
                    <a:pt x="432" y="293"/>
                  </a:cubicBezTo>
                  <a:cubicBezTo>
                    <a:pt x="395" y="319"/>
                    <a:pt x="356" y="345"/>
                    <a:pt x="304" y="355"/>
                  </a:cubicBezTo>
                  <a:cubicBezTo>
                    <a:pt x="340" y="338"/>
                    <a:pt x="369" y="304"/>
                    <a:pt x="398" y="272"/>
                  </a:cubicBezTo>
                  <a:cubicBezTo>
                    <a:pt x="434" y="230"/>
                    <a:pt x="471" y="193"/>
                    <a:pt x="514" y="191"/>
                  </a:cubicBezTo>
                  <a:cubicBezTo>
                    <a:pt x="522" y="202"/>
                    <a:pt x="525" y="210"/>
                    <a:pt x="527" y="223"/>
                  </a:cubicBezTo>
                  <a:cubicBezTo>
                    <a:pt x="528" y="228"/>
                    <a:pt x="528" y="234"/>
                    <a:pt x="527" y="240"/>
                  </a:cubicBezTo>
                  <a:close/>
                  <a:moveTo>
                    <a:pt x="508" y="183"/>
                  </a:moveTo>
                  <a:cubicBezTo>
                    <a:pt x="464" y="187"/>
                    <a:pt x="429" y="227"/>
                    <a:pt x="393" y="268"/>
                  </a:cubicBezTo>
                  <a:cubicBezTo>
                    <a:pt x="367" y="298"/>
                    <a:pt x="341" y="328"/>
                    <a:pt x="310" y="346"/>
                  </a:cubicBezTo>
                  <a:cubicBezTo>
                    <a:pt x="322" y="329"/>
                    <a:pt x="334" y="303"/>
                    <a:pt x="346" y="275"/>
                  </a:cubicBezTo>
                  <a:cubicBezTo>
                    <a:pt x="366" y="228"/>
                    <a:pt x="389" y="176"/>
                    <a:pt x="422" y="159"/>
                  </a:cubicBezTo>
                  <a:cubicBezTo>
                    <a:pt x="442" y="149"/>
                    <a:pt x="463" y="152"/>
                    <a:pt x="482" y="161"/>
                  </a:cubicBezTo>
                  <a:cubicBezTo>
                    <a:pt x="492" y="167"/>
                    <a:pt x="501" y="174"/>
                    <a:pt x="508" y="183"/>
                  </a:cubicBezTo>
                  <a:close/>
                  <a:moveTo>
                    <a:pt x="308" y="387"/>
                  </a:moveTo>
                  <a:cubicBezTo>
                    <a:pt x="361" y="426"/>
                    <a:pt x="414" y="458"/>
                    <a:pt x="464" y="479"/>
                  </a:cubicBezTo>
                  <a:cubicBezTo>
                    <a:pt x="521" y="504"/>
                    <a:pt x="573" y="517"/>
                    <a:pt x="623" y="506"/>
                  </a:cubicBezTo>
                  <a:cubicBezTo>
                    <a:pt x="586" y="545"/>
                    <a:pt x="535" y="539"/>
                    <a:pt x="481" y="515"/>
                  </a:cubicBezTo>
                  <a:cubicBezTo>
                    <a:pt x="416" y="485"/>
                    <a:pt x="350" y="427"/>
                    <a:pt x="308" y="387"/>
                  </a:cubicBezTo>
                  <a:close/>
                  <a:moveTo>
                    <a:pt x="632" y="496"/>
                  </a:moveTo>
                  <a:cubicBezTo>
                    <a:pt x="581" y="509"/>
                    <a:pt x="525" y="499"/>
                    <a:pt x="466" y="474"/>
                  </a:cubicBezTo>
                  <a:cubicBezTo>
                    <a:pt x="415" y="453"/>
                    <a:pt x="362" y="420"/>
                    <a:pt x="307" y="380"/>
                  </a:cubicBezTo>
                  <a:cubicBezTo>
                    <a:pt x="361" y="407"/>
                    <a:pt x="415" y="429"/>
                    <a:pt x="469" y="441"/>
                  </a:cubicBezTo>
                  <a:cubicBezTo>
                    <a:pt x="532" y="456"/>
                    <a:pt x="594" y="462"/>
                    <a:pt x="658" y="444"/>
                  </a:cubicBezTo>
                  <a:cubicBezTo>
                    <a:pt x="656" y="452"/>
                    <a:pt x="654" y="456"/>
                    <a:pt x="651" y="464"/>
                  </a:cubicBezTo>
                  <a:cubicBezTo>
                    <a:pt x="645" y="477"/>
                    <a:pt x="639" y="487"/>
                    <a:pt x="632" y="496"/>
                  </a:cubicBezTo>
                  <a:close/>
                  <a:moveTo>
                    <a:pt x="660" y="433"/>
                  </a:moveTo>
                  <a:cubicBezTo>
                    <a:pt x="596" y="452"/>
                    <a:pt x="533" y="451"/>
                    <a:pt x="470" y="436"/>
                  </a:cubicBezTo>
                  <a:cubicBezTo>
                    <a:pt x="416" y="424"/>
                    <a:pt x="361" y="401"/>
                    <a:pt x="307" y="373"/>
                  </a:cubicBezTo>
                  <a:cubicBezTo>
                    <a:pt x="364" y="391"/>
                    <a:pt x="419" y="399"/>
                    <a:pt x="472" y="399"/>
                  </a:cubicBezTo>
                  <a:cubicBezTo>
                    <a:pt x="534" y="399"/>
                    <a:pt x="596" y="392"/>
                    <a:pt x="654" y="372"/>
                  </a:cubicBezTo>
                  <a:cubicBezTo>
                    <a:pt x="662" y="392"/>
                    <a:pt x="663" y="409"/>
                    <a:pt x="660" y="430"/>
                  </a:cubicBezTo>
                  <a:cubicBezTo>
                    <a:pt x="660" y="431"/>
                    <a:pt x="660" y="432"/>
                    <a:pt x="660" y="433"/>
                  </a:cubicBezTo>
                  <a:close/>
                  <a:moveTo>
                    <a:pt x="650" y="362"/>
                  </a:moveTo>
                  <a:cubicBezTo>
                    <a:pt x="593" y="382"/>
                    <a:pt x="534" y="393"/>
                    <a:pt x="472" y="393"/>
                  </a:cubicBezTo>
                  <a:cubicBezTo>
                    <a:pt x="415" y="394"/>
                    <a:pt x="355" y="384"/>
                    <a:pt x="293" y="363"/>
                  </a:cubicBezTo>
                  <a:cubicBezTo>
                    <a:pt x="341" y="363"/>
                    <a:pt x="387" y="359"/>
                    <a:pt x="431" y="350"/>
                  </a:cubicBezTo>
                  <a:cubicBezTo>
                    <a:pt x="480" y="339"/>
                    <a:pt x="530" y="323"/>
                    <a:pt x="572" y="297"/>
                  </a:cubicBezTo>
                  <a:cubicBezTo>
                    <a:pt x="582" y="299"/>
                    <a:pt x="586" y="301"/>
                    <a:pt x="594" y="305"/>
                  </a:cubicBezTo>
                  <a:cubicBezTo>
                    <a:pt x="619" y="316"/>
                    <a:pt x="637" y="335"/>
                    <a:pt x="648" y="358"/>
                  </a:cubicBezTo>
                  <a:cubicBezTo>
                    <a:pt x="649" y="359"/>
                    <a:pt x="650" y="361"/>
                    <a:pt x="650" y="362"/>
                  </a:cubicBezTo>
                  <a:close/>
                  <a:moveTo>
                    <a:pt x="559" y="295"/>
                  </a:moveTo>
                  <a:cubicBezTo>
                    <a:pt x="519" y="318"/>
                    <a:pt x="476" y="334"/>
                    <a:pt x="430" y="344"/>
                  </a:cubicBezTo>
                  <a:cubicBezTo>
                    <a:pt x="395" y="352"/>
                    <a:pt x="359" y="356"/>
                    <a:pt x="321" y="357"/>
                  </a:cubicBezTo>
                  <a:cubicBezTo>
                    <a:pt x="366" y="345"/>
                    <a:pt x="401" y="321"/>
                    <a:pt x="435" y="297"/>
                  </a:cubicBezTo>
                  <a:cubicBezTo>
                    <a:pt x="464" y="277"/>
                    <a:pt x="492" y="261"/>
                    <a:pt x="526" y="250"/>
                  </a:cubicBezTo>
                  <a:cubicBezTo>
                    <a:pt x="524" y="256"/>
                    <a:pt x="519" y="270"/>
                    <a:pt x="509" y="280"/>
                  </a:cubicBezTo>
                  <a:cubicBezTo>
                    <a:pt x="498" y="290"/>
                    <a:pt x="494" y="295"/>
                    <a:pt x="497" y="298"/>
                  </a:cubicBezTo>
                  <a:cubicBezTo>
                    <a:pt x="499" y="299"/>
                    <a:pt x="503" y="299"/>
                    <a:pt x="508" y="297"/>
                  </a:cubicBezTo>
                  <a:cubicBezTo>
                    <a:pt x="518" y="296"/>
                    <a:pt x="536" y="292"/>
                    <a:pt x="559" y="295"/>
                  </a:cubicBezTo>
                  <a:cubicBezTo>
                    <a:pt x="559" y="295"/>
                    <a:pt x="559" y="295"/>
                    <a:pt x="559" y="295"/>
                  </a:cubicBezTo>
                  <a:close/>
                  <a:moveTo>
                    <a:pt x="4" y="285"/>
                  </a:moveTo>
                  <a:cubicBezTo>
                    <a:pt x="33" y="318"/>
                    <a:pt x="86" y="323"/>
                    <a:pt x="140" y="327"/>
                  </a:cubicBezTo>
                  <a:cubicBezTo>
                    <a:pt x="179" y="331"/>
                    <a:pt x="220" y="335"/>
                    <a:pt x="252" y="349"/>
                  </a:cubicBezTo>
                  <a:cubicBezTo>
                    <a:pt x="231" y="349"/>
                    <a:pt x="204" y="355"/>
                    <a:pt x="174" y="362"/>
                  </a:cubicBezTo>
                  <a:cubicBezTo>
                    <a:pt x="124" y="373"/>
                    <a:pt x="68" y="385"/>
                    <a:pt x="35" y="368"/>
                  </a:cubicBezTo>
                  <a:cubicBezTo>
                    <a:pt x="15" y="358"/>
                    <a:pt x="5" y="339"/>
                    <a:pt x="2" y="319"/>
                  </a:cubicBezTo>
                  <a:cubicBezTo>
                    <a:pt x="0" y="308"/>
                    <a:pt x="1" y="296"/>
                    <a:pt x="4" y="285"/>
                  </a:cubicBezTo>
                  <a:close/>
                  <a:moveTo>
                    <a:pt x="287" y="327"/>
                  </a:moveTo>
                  <a:cubicBezTo>
                    <a:pt x="287" y="260"/>
                    <a:pt x="282" y="199"/>
                    <a:pt x="270" y="146"/>
                  </a:cubicBezTo>
                  <a:cubicBezTo>
                    <a:pt x="256" y="86"/>
                    <a:pt x="236" y="36"/>
                    <a:pt x="198" y="2"/>
                  </a:cubicBezTo>
                  <a:cubicBezTo>
                    <a:pt x="251" y="9"/>
                    <a:pt x="277" y="53"/>
                    <a:pt x="288" y="111"/>
                  </a:cubicBezTo>
                  <a:cubicBezTo>
                    <a:pt x="303" y="181"/>
                    <a:pt x="294" y="269"/>
                    <a:pt x="287" y="327"/>
                  </a:cubicBezTo>
                  <a:close/>
                  <a:moveTo>
                    <a:pt x="185" y="0"/>
                  </a:moveTo>
                  <a:cubicBezTo>
                    <a:pt x="225" y="34"/>
                    <a:pt x="250" y="85"/>
                    <a:pt x="265" y="148"/>
                  </a:cubicBezTo>
                  <a:cubicBezTo>
                    <a:pt x="277" y="201"/>
                    <a:pt x="281" y="264"/>
                    <a:pt x="281" y="332"/>
                  </a:cubicBezTo>
                  <a:cubicBezTo>
                    <a:pt x="272" y="272"/>
                    <a:pt x="258" y="215"/>
                    <a:pt x="236" y="165"/>
                  </a:cubicBezTo>
                  <a:cubicBezTo>
                    <a:pt x="211" y="105"/>
                    <a:pt x="179" y="51"/>
                    <a:pt x="127" y="10"/>
                  </a:cubicBezTo>
                  <a:cubicBezTo>
                    <a:pt x="135" y="7"/>
                    <a:pt x="139" y="6"/>
                    <a:pt x="148" y="4"/>
                  </a:cubicBezTo>
                  <a:cubicBezTo>
                    <a:pt x="161" y="1"/>
                    <a:pt x="173" y="0"/>
                    <a:pt x="185" y="0"/>
                  </a:cubicBezTo>
                  <a:close/>
                  <a:moveTo>
                    <a:pt x="117" y="15"/>
                  </a:moveTo>
                  <a:cubicBezTo>
                    <a:pt x="169" y="55"/>
                    <a:pt x="206" y="107"/>
                    <a:pt x="231" y="167"/>
                  </a:cubicBezTo>
                  <a:cubicBezTo>
                    <a:pt x="253" y="218"/>
                    <a:pt x="267" y="275"/>
                    <a:pt x="276" y="335"/>
                  </a:cubicBezTo>
                  <a:cubicBezTo>
                    <a:pt x="257" y="279"/>
                    <a:pt x="231" y="230"/>
                    <a:pt x="200" y="187"/>
                  </a:cubicBezTo>
                  <a:cubicBezTo>
                    <a:pt x="163" y="136"/>
                    <a:pt x="122" y="90"/>
                    <a:pt x="71" y="55"/>
                  </a:cubicBezTo>
                  <a:cubicBezTo>
                    <a:pt x="83" y="37"/>
                    <a:pt x="96" y="26"/>
                    <a:pt x="114" y="16"/>
                  </a:cubicBezTo>
                  <a:cubicBezTo>
                    <a:pt x="115" y="16"/>
                    <a:pt x="116" y="15"/>
                    <a:pt x="117" y="15"/>
                  </a:cubicBezTo>
                  <a:close/>
                  <a:moveTo>
                    <a:pt x="66" y="64"/>
                  </a:moveTo>
                  <a:cubicBezTo>
                    <a:pt x="115" y="99"/>
                    <a:pt x="159" y="140"/>
                    <a:pt x="195" y="190"/>
                  </a:cubicBezTo>
                  <a:cubicBezTo>
                    <a:pt x="229" y="236"/>
                    <a:pt x="257" y="290"/>
                    <a:pt x="276" y="353"/>
                  </a:cubicBezTo>
                  <a:cubicBezTo>
                    <a:pt x="248" y="314"/>
                    <a:pt x="217" y="279"/>
                    <a:pt x="184" y="249"/>
                  </a:cubicBezTo>
                  <a:cubicBezTo>
                    <a:pt x="147" y="216"/>
                    <a:pt x="104" y="184"/>
                    <a:pt x="59" y="166"/>
                  </a:cubicBezTo>
                  <a:cubicBezTo>
                    <a:pt x="55" y="157"/>
                    <a:pt x="54" y="152"/>
                    <a:pt x="52" y="143"/>
                  </a:cubicBezTo>
                  <a:cubicBezTo>
                    <a:pt x="46" y="117"/>
                    <a:pt x="51" y="91"/>
                    <a:pt x="63" y="69"/>
                  </a:cubicBezTo>
                  <a:cubicBezTo>
                    <a:pt x="64" y="67"/>
                    <a:pt x="65" y="66"/>
                    <a:pt x="66" y="64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Freeform 41"/>
          <p:cNvSpPr>
            <a:spLocks noEditPoints="1"/>
          </p:cNvSpPr>
          <p:nvPr/>
        </p:nvSpPr>
        <p:spPr bwMode="auto">
          <a:xfrm>
            <a:off x="10751390" y="3198254"/>
            <a:ext cx="1460500" cy="3678237"/>
          </a:xfrm>
          <a:custGeom>
            <a:avLst/>
            <a:gdLst>
              <a:gd name="T0" fmla="*/ 216 w 216"/>
              <a:gd name="T1" fmla="*/ 0 h 544"/>
              <a:gd name="T2" fmla="*/ 216 w 216"/>
              <a:gd name="T3" fmla="*/ 38 h 544"/>
              <a:gd name="T4" fmla="*/ 186 w 216"/>
              <a:gd name="T5" fmla="*/ 425 h 544"/>
              <a:gd name="T6" fmla="*/ 216 w 216"/>
              <a:gd name="T7" fmla="*/ 453 h 544"/>
              <a:gd name="T8" fmla="*/ 216 w 216"/>
              <a:gd name="T9" fmla="*/ 544 h 544"/>
              <a:gd name="T10" fmla="*/ 173 w 216"/>
              <a:gd name="T11" fmla="*/ 544 h 544"/>
              <a:gd name="T12" fmla="*/ 216 w 216"/>
              <a:gd name="T13" fmla="*/ 0 h 544"/>
              <a:gd name="T14" fmla="*/ 216 w 216"/>
              <a:gd name="T15" fmla="*/ 55 h 544"/>
              <a:gd name="T16" fmla="*/ 216 w 216"/>
              <a:gd name="T17" fmla="*/ 100 h 544"/>
              <a:gd name="T18" fmla="*/ 197 w 216"/>
              <a:gd name="T19" fmla="*/ 180 h 544"/>
              <a:gd name="T20" fmla="*/ 148 w 216"/>
              <a:gd name="T21" fmla="*/ 174 h 544"/>
              <a:gd name="T22" fmla="*/ 216 w 216"/>
              <a:gd name="T23" fmla="*/ 55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" h="544">
                <a:moveTo>
                  <a:pt x="216" y="0"/>
                </a:moveTo>
                <a:cubicBezTo>
                  <a:pt x="216" y="38"/>
                  <a:pt x="216" y="38"/>
                  <a:pt x="216" y="38"/>
                </a:cubicBezTo>
                <a:cubicBezTo>
                  <a:pt x="99" y="141"/>
                  <a:pt x="89" y="315"/>
                  <a:pt x="186" y="425"/>
                </a:cubicBezTo>
                <a:cubicBezTo>
                  <a:pt x="196" y="436"/>
                  <a:pt x="206" y="445"/>
                  <a:pt x="216" y="453"/>
                </a:cubicBezTo>
                <a:cubicBezTo>
                  <a:pt x="216" y="544"/>
                  <a:pt x="216" y="544"/>
                  <a:pt x="216" y="544"/>
                </a:cubicBezTo>
                <a:cubicBezTo>
                  <a:pt x="173" y="544"/>
                  <a:pt x="173" y="544"/>
                  <a:pt x="173" y="544"/>
                </a:cubicBezTo>
                <a:cubicBezTo>
                  <a:pt x="0" y="420"/>
                  <a:pt x="19" y="107"/>
                  <a:pt x="216" y="0"/>
                </a:cubicBezTo>
                <a:close/>
                <a:moveTo>
                  <a:pt x="216" y="55"/>
                </a:moveTo>
                <a:cubicBezTo>
                  <a:pt x="216" y="100"/>
                  <a:pt x="216" y="100"/>
                  <a:pt x="216" y="100"/>
                </a:cubicBezTo>
                <a:cubicBezTo>
                  <a:pt x="204" y="129"/>
                  <a:pt x="197" y="158"/>
                  <a:pt x="197" y="180"/>
                </a:cubicBezTo>
                <a:cubicBezTo>
                  <a:pt x="196" y="222"/>
                  <a:pt x="140" y="216"/>
                  <a:pt x="148" y="174"/>
                </a:cubicBezTo>
                <a:cubicBezTo>
                  <a:pt x="153" y="148"/>
                  <a:pt x="174" y="97"/>
                  <a:pt x="216" y="55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42"/>
          <p:cNvSpPr>
            <a:spLocks noEditPoints="1"/>
          </p:cNvSpPr>
          <p:nvPr/>
        </p:nvSpPr>
        <p:spPr bwMode="auto">
          <a:xfrm>
            <a:off x="5832475" y="4335463"/>
            <a:ext cx="3290887" cy="2516187"/>
          </a:xfrm>
          <a:custGeom>
            <a:avLst/>
            <a:gdLst>
              <a:gd name="T0" fmla="*/ 431 w 487"/>
              <a:gd name="T1" fmla="*/ 372 h 372"/>
              <a:gd name="T2" fmla="*/ 404 w 487"/>
              <a:gd name="T3" fmla="*/ 372 h 372"/>
              <a:gd name="T4" fmla="*/ 404 w 487"/>
              <a:gd name="T5" fmla="*/ 367 h 372"/>
              <a:gd name="T6" fmla="*/ 232 w 487"/>
              <a:gd name="T7" fmla="*/ 107 h 372"/>
              <a:gd name="T8" fmla="*/ 94 w 487"/>
              <a:gd name="T9" fmla="*/ 149 h 372"/>
              <a:gd name="T10" fmla="*/ 152 w 487"/>
              <a:gd name="T11" fmla="*/ 206 h 372"/>
              <a:gd name="T12" fmla="*/ 101 w 487"/>
              <a:gd name="T13" fmla="*/ 163 h 372"/>
              <a:gd name="T14" fmla="*/ 147 w 487"/>
              <a:gd name="T15" fmla="*/ 128 h 372"/>
              <a:gd name="T16" fmla="*/ 195 w 487"/>
              <a:gd name="T17" fmla="*/ 208 h 372"/>
              <a:gd name="T18" fmla="*/ 129 w 487"/>
              <a:gd name="T19" fmla="*/ 268 h 372"/>
              <a:gd name="T20" fmla="*/ 19 w 487"/>
              <a:gd name="T21" fmla="*/ 197 h 372"/>
              <a:gd name="T22" fmla="*/ 157 w 487"/>
              <a:gd name="T23" fmla="*/ 27 h 372"/>
              <a:gd name="T24" fmla="*/ 431 w 487"/>
              <a:gd name="T25" fmla="*/ 372 h 372"/>
              <a:gd name="T26" fmla="*/ 393 w 487"/>
              <a:gd name="T27" fmla="*/ 372 h 372"/>
              <a:gd name="T28" fmla="*/ 381 w 487"/>
              <a:gd name="T29" fmla="*/ 372 h 372"/>
              <a:gd name="T30" fmla="*/ 346 w 487"/>
              <a:gd name="T31" fmla="*/ 267 h 372"/>
              <a:gd name="T32" fmla="*/ 380 w 487"/>
              <a:gd name="T33" fmla="*/ 247 h 372"/>
              <a:gd name="T34" fmla="*/ 393 w 487"/>
              <a:gd name="T35" fmla="*/ 372 h 372"/>
              <a:gd name="T36" fmla="*/ 370 w 487"/>
              <a:gd name="T37" fmla="*/ 372 h 372"/>
              <a:gd name="T38" fmla="*/ 327 w 487"/>
              <a:gd name="T39" fmla="*/ 372 h 372"/>
              <a:gd name="T40" fmla="*/ 317 w 487"/>
              <a:gd name="T41" fmla="*/ 343 h 372"/>
              <a:gd name="T42" fmla="*/ 355 w 487"/>
              <a:gd name="T43" fmla="*/ 314 h 372"/>
              <a:gd name="T44" fmla="*/ 370 w 487"/>
              <a:gd name="T45" fmla="*/ 372 h 372"/>
              <a:gd name="T46" fmla="*/ 318 w 487"/>
              <a:gd name="T47" fmla="*/ 372 h 372"/>
              <a:gd name="T48" fmla="*/ 216 w 487"/>
              <a:gd name="T49" fmla="*/ 372 h 372"/>
              <a:gd name="T50" fmla="*/ 154 w 487"/>
              <a:gd name="T51" fmla="*/ 372 h 372"/>
              <a:gd name="T52" fmla="*/ 40 w 487"/>
              <a:gd name="T53" fmla="*/ 372 h 372"/>
              <a:gd name="T54" fmla="*/ 307 w 487"/>
              <a:gd name="T55" fmla="*/ 347 h 372"/>
              <a:gd name="T56" fmla="*/ 318 w 487"/>
              <a:gd name="T57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7" h="372">
                <a:moveTo>
                  <a:pt x="431" y="372"/>
                </a:moveTo>
                <a:cubicBezTo>
                  <a:pt x="404" y="372"/>
                  <a:pt x="404" y="372"/>
                  <a:pt x="404" y="372"/>
                </a:cubicBezTo>
                <a:cubicBezTo>
                  <a:pt x="404" y="371"/>
                  <a:pt x="404" y="369"/>
                  <a:pt x="404" y="367"/>
                </a:cubicBezTo>
                <a:cubicBezTo>
                  <a:pt x="427" y="244"/>
                  <a:pt x="348" y="129"/>
                  <a:pt x="232" y="107"/>
                </a:cubicBezTo>
                <a:cubicBezTo>
                  <a:pt x="161" y="94"/>
                  <a:pt x="110" y="117"/>
                  <a:pt x="94" y="149"/>
                </a:cubicBezTo>
                <a:cubicBezTo>
                  <a:pt x="79" y="179"/>
                  <a:pt x="100" y="222"/>
                  <a:pt x="152" y="206"/>
                </a:cubicBezTo>
                <a:cubicBezTo>
                  <a:pt x="113" y="207"/>
                  <a:pt x="97" y="184"/>
                  <a:pt x="101" y="163"/>
                </a:cubicBezTo>
                <a:cubicBezTo>
                  <a:pt x="105" y="144"/>
                  <a:pt x="124" y="126"/>
                  <a:pt x="147" y="128"/>
                </a:cubicBezTo>
                <a:cubicBezTo>
                  <a:pt x="189" y="129"/>
                  <a:pt x="203" y="174"/>
                  <a:pt x="195" y="208"/>
                </a:cubicBezTo>
                <a:cubicBezTo>
                  <a:pt x="187" y="243"/>
                  <a:pt x="161" y="262"/>
                  <a:pt x="129" y="268"/>
                </a:cubicBezTo>
                <a:cubicBezTo>
                  <a:pt x="87" y="276"/>
                  <a:pt x="32" y="251"/>
                  <a:pt x="19" y="197"/>
                </a:cubicBezTo>
                <a:cubicBezTo>
                  <a:pt x="0" y="109"/>
                  <a:pt x="58" y="43"/>
                  <a:pt x="157" y="27"/>
                </a:cubicBezTo>
                <a:cubicBezTo>
                  <a:pt x="333" y="0"/>
                  <a:pt x="487" y="203"/>
                  <a:pt x="431" y="372"/>
                </a:cubicBezTo>
                <a:close/>
                <a:moveTo>
                  <a:pt x="393" y="372"/>
                </a:moveTo>
                <a:cubicBezTo>
                  <a:pt x="381" y="372"/>
                  <a:pt x="381" y="372"/>
                  <a:pt x="381" y="372"/>
                </a:cubicBezTo>
                <a:cubicBezTo>
                  <a:pt x="379" y="333"/>
                  <a:pt x="363" y="290"/>
                  <a:pt x="346" y="267"/>
                </a:cubicBezTo>
                <a:cubicBezTo>
                  <a:pt x="326" y="240"/>
                  <a:pt x="365" y="217"/>
                  <a:pt x="380" y="247"/>
                </a:cubicBezTo>
                <a:cubicBezTo>
                  <a:pt x="391" y="268"/>
                  <a:pt x="405" y="319"/>
                  <a:pt x="393" y="372"/>
                </a:cubicBezTo>
                <a:close/>
                <a:moveTo>
                  <a:pt x="370" y="372"/>
                </a:moveTo>
                <a:cubicBezTo>
                  <a:pt x="327" y="372"/>
                  <a:pt x="327" y="372"/>
                  <a:pt x="327" y="372"/>
                </a:cubicBezTo>
                <a:cubicBezTo>
                  <a:pt x="324" y="360"/>
                  <a:pt x="320" y="350"/>
                  <a:pt x="317" y="343"/>
                </a:cubicBezTo>
                <a:cubicBezTo>
                  <a:pt x="303" y="307"/>
                  <a:pt x="334" y="293"/>
                  <a:pt x="355" y="314"/>
                </a:cubicBezTo>
                <a:cubicBezTo>
                  <a:pt x="362" y="321"/>
                  <a:pt x="369" y="344"/>
                  <a:pt x="370" y="372"/>
                </a:cubicBezTo>
                <a:close/>
                <a:moveTo>
                  <a:pt x="318" y="372"/>
                </a:moveTo>
                <a:cubicBezTo>
                  <a:pt x="216" y="372"/>
                  <a:pt x="216" y="372"/>
                  <a:pt x="216" y="372"/>
                </a:cubicBezTo>
                <a:cubicBezTo>
                  <a:pt x="197" y="363"/>
                  <a:pt x="174" y="362"/>
                  <a:pt x="154" y="372"/>
                </a:cubicBezTo>
                <a:cubicBezTo>
                  <a:pt x="40" y="372"/>
                  <a:pt x="40" y="372"/>
                  <a:pt x="40" y="372"/>
                </a:cubicBezTo>
                <a:cubicBezTo>
                  <a:pt x="78" y="263"/>
                  <a:pt x="247" y="238"/>
                  <a:pt x="307" y="347"/>
                </a:cubicBezTo>
                <a:cubicBezTo>
                  <a:pt x="311" y="355"/>
                  <a:pt x="315" y="364"/>
                  <a:pt x="318" y="372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9863705" y="4507661"/>
            <a:ext cx="2294210" cy="2225495"/>
            <a:chOff x="7532443" y="2614613"/>
            <a:chExt cx="4240213" cy="4113213"/>
          </a:xfrm>
        </p:grpSpPr>
        <p:sp>
          <p:nvSpPr>
            <p:cNvPr id="80" name="Freeform 77"/>
            <p:cNvSpPr>
              <a:spLocks noEditPoints="1"/>
            </p:cNvSpPr>
            <p:nvPr/>
          </p:nvSpPr>
          <p:spPr bwMode="auto">
            <a:xfrm>
              <a:off x="7535862" y="2644775"/>
              <a:ext cx="4194175" cy="4025900"/>
            </a:xfrm>
            <a:custGeom>
              <a:avLst/>
              <a:gdLst>
                <a:gd name="T0" fmla="*/ 316 w 1116"/>
                <a:gd name="T1" fmla="*/ 673 h 1071"/>
                <a:gd name="T2" fmla="*/ 586 w 1116"/>
                <a:gd name="T3" fmla="*/ 464 h 1071"/>
                <a:gd name="T4" fmla="*/ 56 w 1116"/>
                <a:gd name="T5" fmla="*/ 339 h 1071"/>
                <a:gd name="T6" fmla="*/ 310 w 1116"/>
                <a:gd name="T7" fmla="*/ 495 h 1071"/>
                <a:gd name="T8" fmla="*/ 360 w 1116"/>
                <a:gd name="T9" fmla="*/ 464 h 1071"/>
                <a:gd name="T10" fmla="*/ 149 w 1116"/>
                <a:gd name="T11" fmla="*/ 602 h 1071"/>
                <a:gd name="T12" fmla="*/ 846 w 1116"/>
                <a:gd name="T13" fmla="*/ 392 h 1071"/>
                <a:gd name="T14" fmla="*/ 1002 w 1116"/>
                <a:gd name="T15" fmla="*/ 243 h 1071"/>
                <a:gd name="T16" fmla="*/ 828 w 1116"/>
                <a:gd name="T17" fmla="*/ 515 h 1071"/>
                <a:gd name="T18" fmla="*/ 786 w 1116"/>
                <a:gd name="T19" fmla="*/ 34 h 1071"/>
                <a:gd name="T20" fmla="*/ 685 w 1116"/>
                <a:gd name="T21" fmla="*/ 202 h 1071"/>
                <a:gd name="T22" fmla="*/ 828 w 1116"/>
                <a:gd name="T23" fmla="*/ 134 h 1071"/>
                <a:gd name="T24" fmla="*/ 667 w 1116"/>
                <a:gd name="T25" fmla="*/ 300 h 1071"/>
                <a:gd name="T26" fmla="*/ 536 w 1116"/>
                <a:gd name="T27" fmla="*/ 252 h 1071"/>
                <a:gd name="T28" fmla="*/ 603 w 1116"/>
                <a:gd name="T29" fmla="*/ 100 h 1071"/>
                <a:gd name="T30" fmla="*/ 1041 w 1116"/>
                <a:gd name="T31" fmla="*/ 866 h 1071"/>
                <a:gd name="T32" fmla="*/ 652 w 1116"/>
                <a:gd name="T33" fmla="*/ 822 h 1071"/>
                <a:gd name="T34" fmla="*/ 666 w 1116"/>
                <a:gd name="T35" fmla="*/ 627 h 1071"/>
                <a:gd name="T36" fmla="*/ 917 w 1116"/>
                <a:gd name="T37" fmla="*/ 625 h 1071"/>
                <a:gd name="T38" fmla="*/ 632 w 1116"/>
                <a:gd name="T39" fmla="*/ 823 h 1071"/>
                <a:gd name="T40" fmla="*/ 836 w 1116"/>
                <a:gd name="T41" fmla="*/ 971 h 1071"/>
                <a:gd name="T42" fmla="*/ 378 w 1116"/>
                <a:gd name="T43" fmla="*/ 1050 h 1071"/>
                <a:gd name="T44" fmla="*/ 218 w 1116"/>
                <a:gd name="T45" fmla="*/ 904 h 1071"/>
                <a:gd name="T46" fmla="*/ 352 w 1116"/>
                <a:gd name="T47" fmla="*/ 825 h 1071"/>
                <a:gd name="T48" fmla="*/ 538 w 1116"/>
                <a:gd name="T49" fmla="*/ 720 h 1071"/>
                <a:gd name="T50" fmla="*/ 453 w 1116"/>
                <a:gd name="T51" fmla="*/ 1049 h 1071"/>
                <a:gd name="T52" fmla="*/ 1098 w 1116"/>
                <a:gd name="T53" fmla="*/ 638 h 1071"/>
                <a:gd name="T54" fmla="*/ 68 w 1116"/>
                <a:gd name="T55" fmla="*/ 466 h 1071"/>
                <a:gd name="T56" fmla="*/ 508 w 1116"/>
                <a:gd name="T57" fmla="*/ 269 h 1071"/>
                <a:gd name="T58" fmla="*/ 450 w 1116"/>
                <a:gd name="T59" fmla="*/ 121 h 1071"/>
                <a:gd name="T60" fmla="*/ 472 w 1116"/>
                <a:gd name="T61" fmla="*/ 139 h 1071"/>
                <a:gd name="T62" fmla="*/ 532 w 1116"/>
                <a:gd name="T63" fmla="*/ 260 h 1071"/>
                <a:gd name="T64" fmla="*/ 625 w 1116"/>
                <a:gd name="T65" fmla="*/ 343 h 1071"/>
                <a:gd name="T66" fmla="*/ 469 w 1116"/>
                <a:gd name="T67" fmla="*/ 406 h 1071"/>
                <a:gd name="T68" fmla="*/ 420 w 1116"/>
                <a:gd name="T69" fmla="*/ 281 h 1071"/>
                <a:gd name="T70" fmla="*/ 457 w 1116"/>
                <a:gd name="T71" fmla="*/ 126 h 1071"/>
                <a:gd name="T72" fmla="*/ 620 w 1116"/>
                <a:gd name="T73" fmla="*/ 338 h 1071"/>
                <a:gd name="T74" fmla="*/ 516 w 1116"/>
                <a:gd name="T75" fmla="*/ 391 h 1071"/>
                <a:gd name="T76" fmla="*/ 520 w 1116"/>
                <a:gd name="T77" fmla="*/ 393 h 1071"/>
                <a:gd name="T78" fmla="*/ 563 w 1116"/>
                <a:gd name="T79" fmla="*/ 443 h 1071"/>
                <a:gd name="T80" fmla="*/ 471 w 1116"/>
                <a:gd name="T81" fmla="*/ 415 h 1071"/>
                <a:gd name="T82" fmla="*/ 576 w 1116"/>
                <a:gd name="T83" fmla="*/ 273 h 1071"/>
                <a:gd name="T84" fmla="*/ 837 w 1116"/>
                <a:gd name="T85" fmla="*/ 433 h 1071"/>
                <a:gd name="T86" fmla="*/ 697 w 1116"/>
                <a:gd name="T87" fmla="*/ 590 h 1071"/>
                <a:gd name="T88" fmla="*/ 581 w 1116"/>
                <a:gd name="T89" fmla="*/ 466 h 1071"/>
                <a:gd name="T90" fmla="*/ 567 w 1116"/>
                <a:gd name="T91" fmla="*/ 444 h 1071"/>
                <a:gd name="T92" fmla="*/ 444 w 1116"/>
                <a:gd name="T93" fmla="*/ 525 h 1071"/>
                <a:gd name="T94" fmla="*/ 387 w 1116"/>
                <a:gd name="T95" fmla="*/ 247 h 1071"/>
                <a:gd name="T96" fmla="*/ 418 w 1116"/>
                <a:gd name="T97" fmla="*/ 368 h 1071"/>
                <a:gd name="T98" fmla="*/ 312 w 1116"/>
                <a:gd name="T99" fmla="*/ 318 h 1071"/>
                <a:gd name="T100" fmla="*/ 317 w 1116"/>
                <a:gd name="T101" fmla="*/ 298 h 1071"/>
                <a:gd name="T102" fmla="*/ 309 w 1116"/>
                <a:gd name="T103" fmla="*/ 192 h 1071"/>
                <a:gd name="T104" fmla="*/ 299 w 1116"/>
                <a:gd name="T105" fmla="*/ 417 h 1071"/>
                <a:gd name="T106" fmla="*/ 358 w 1116"/>
                <a:gd name="T107" fmla="*/ 597 h 1071"/>
                <a:gd name="T108" fmla="*/ 719 w 1116"/>
                <a:gd name="T109" fmla="*/ 705 h 1071"/>
                <a:gd name="T110" fmla="*/ 346 w 1116"/>
                <a:gd name="T111" fmla="*/ 618 h 1071"/>
                <a:gd name="T112" fmla="*/ 602 w 1116"/>
                <a:gd name="T113" fmla="*/ 705 h 1071"/>
                <a:gd name="T114" fmla="*/ 116 w 1116"/>
                <a:gd name="T115" fmla="*/ 835 h 1071"/>
                <a:gd name="T116" fmla="*/ 460 w 1116"/>
                <a:gd name="T117" fmla="*/ 711 h 1071"/>
                <a:gd name="T118" fmla="*/ 309 w 1116"/>
                <a:gd name="T119" fmla="*/ 919 h 1071"/>
                <a:gd name="T120" fmla="*/ 45 w 1116"/>
                <a:gd name="T121" fmla="*/ 812 h 1071"/>
                <a:gd name="T122" fmla="*/ 90 w 1116"/>
                <a:gd name="T123" fmla="*/ 627 h 1071"/>
                <a:gd name="T124" fmla="*/ 125 w 1116"/>
                <a:gd name="T125" fmla="*/ 815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16" h="1071">
                  <a:moveTo>
                    <a:pt x="316" y="674"/>
                  </a:moveTo>
                  <a:cubicBezTo>
                    <a:pt x="316" y="674"/>
                    <a:pt x="316" y="674"/>
                    <a:pt x="316" y="674"/>
                  </a:cubicBezTo>
                  <a:cubicBezTo>
                    <a:pt x="316" y="674"/>
                    <a:pt x="316" y="674"/>
                    <a:pt x="316" y="674"/>
                  </a:cubicBezTo>
                  <a:close/>
                  <a:moveTo>
                    <a:pt x="316" y="673"/>
                  </a:moveTo>
                  <a:cubicBezTo>
                    <a:pt x="316" y="674"/>
                    <a:pt x="316" y="674"/>
                    <a:pt x="316" y="674"/>
                  </a:cubicBezTo>
                  <a:cubicBezTo>
                    <a:pt x="313" y="683"/>
                    <a:pt x="310" y="689"/>
                    <a:pt x="306" y="695"/>
                  </a:cubicBezTo>
                  <a:cubicBezTo>
                    <a:pt x="306" y="695"/>
                    <a:pt x="306" y="695"/>
                    <a:pt x="306" y="695"/>
                  </a:cubicBezTo>
                  <a:cubicBezTo>
                    <a:pt x="303" y="701"/>
                    <a:pt x="298" y="706"/>
                    <a:pt x="290" y="712"/>
                  </a:cubicBezTo>
                  <a:cubicBezTo>
                    <a:pt x="289" y="712"/>
                    <a:pt x="288" y="713"/>
                    <a:pt x="287" y="713"/>
                  </a:cubicBezTo>
                  <a:cubicBezTo>
                    <a:pt x="286" y="714"/>
                    <a:pt x="286" y="715"/>
                    <a:pt x="285" y="716"/>
                  </a:cubicBezTo>
                  <a:cubicBezTo>
                    <a:pt x="264" y="733"/>
                    <a:pt x="261" y="745"/>
                    <a:pt x="256" y="763"/>
                  </a:cubicBezTo>
                  <a:cubicBezTo>
                    <a:pt x="256" y="766"/>
                    <a:pt x="255" y="769"/>
                    <a:pt x="254" y="772"/>
                  </a:cubicBezTo>
                  <a:cubicBezTo>
                    <a:pt x="254" y="775"/>
                    <a:pt x="253" y="777"/>
                    <a:pt x="252" y="779"/>
                  </a:cubicBezTo>
                  <a:cubicBezTo>
                    <a:pt x="252" y="782"/>
                    <a:pt x="251" y="784"/>
                    <a:pt x="250" y="787"/>
                  </a:cubicBezTo>
                  <a:cubicBezTo>
                    <a:pt x="248" y="796"/>
                    <a:pt x="241" y="803"/>
                    <a:pt x="234" y="809"/>
                  </a:cubicBezTo>
                  <a:cubicBezTo>
                    <a:pt x="232" y="812"/>
                    <a:pt x="229" y="814"/>
                    <a:pt x="227" y="817"/>
                  </a:cubicBezTo>
                  <a:cubicBezTo>
                    <a:pt x="225" y="819"/>
                    <a:pt x="225" y="819"/>
                    <a:pt x="225" y="819"/>
                  </a:cubicBezTo>
                  <a:cubicBezTo>
                    <a:pt x="225" y="816"/>
                    <a:pt x="225" y="816"/>
                    <a:pt x="225" y="816"/>
                  </a:cubicBezTo>
                  <a:cubicBezTo>
                    <a:pt x="225" y="816"/>
                    <a:pt x="225" y="815"/>
                    <a:pt x="225" y="814"/>
                  </a:cubicBezTo>
                  <a:cubicBezTo>
                    <a:pt x="225" y="813"/>
                    <a:pt x="225" y="812"/>
                    <a:pt x="225" y="812"/>
                  </a:cubicBezTo>
                  <a:cubicBezTo>
                    <a:pt x="222" y="800"/>
                    <a:pt x="222" y="794"/>
                    <a:pt x="223" y="789"/>
                  </a:cubicBezTo>
                  <a:cubicBezTo>
                    <a:pt x="224" y="784"/>
                    <a:pt x="226" y="782"/>
                    <a:pt x="228" y="779"/>
                  </a:cubicBezTo>
                  <a:cubicBezTo>
                    <a:pt x="230" y="776"/>
                    <a:pt x="232" y="774"/>
                    <a:pt x="233" y="771"/>
                  </a:cubicBezTo>
                  <a:cubicBezTo>
                    <a:pt x="235" y="768"/>
                    <a:pt x="237" y="764"/>
                    <a:pt x="239" y="759"/>
                  </a:cubicBezTo>
                  <a:cubicBezTo>
                    <a:pt x="240" y="755"/>
                    <a:pt x="240" y="750"/>
                    <a:pt x="241" y="745"/>
                  </a:cubicBezTo>
                  <a:cubicBezTo>
                    <a:pt x="242" y="739"/>
                    <a:pt x="242" y="732"/>
                    <a:pt x="242" y="726"/>
                  </a:cubicBezTo>
                  <a:cubicBezTo>
                    <a:pt x="243" y="716"/>
                    <a:pt x="243" y="706"/>
                    <a:pt x="244" y="698"/>
                  </a:cubicBezTo>
                  <a:cubicBezTo>
                    <a:pt x="245" y="690"/>
                    <a:pt x="247" y="684"/>
                    <a:pt x="250" y="681"/>
                  </a:cubicBezTo>
                  <a:cubicBezTo>
                    <a:pt x="250" y="681"/>
                    <a:pt x="250" y="681"/>
                    <a:pt x="250" y="681"/>
                  </a:cubicBezTo>
                  <a:cubicBezTo>
                    <a:pt x="250" y="680"/>
                    <a:pt x="251" y="679"/>
                    <a:pt x="253" y="678"/>
                  </a:cubicBezTo>
                  <a:cubicBezTo>
                    <a:pt x="254" y="677"/>
                    <a:pt x="256" y="675"/>
                    <a:pt x="257" y="674"/>
                  </a:cubicBezTo>
                  <a:cubicBezTo>
                    <a:pt x="262" y="670"/>
                    <a:pt x="267" y="666"/>
                    <a:pt x="272" y="662"/>
                  </a:cubicBezTo>
                  <a:cubicBezTo>
                    <a:pt x="282" y="655"/>
                    <a:pt x="292" y="648"/>
                    <a:pt x="299" y="640"/>
                  </a:cubicBezTo>
                  <a:cubicBezTo>
                    <a:pt x="300" y="638"/>
                    <a:pt x="300" y="638"/>
                    <a:pt x="300" y="638"/>
                  </a:cubicBezTo>
                  <a:cubicBezTo>
                    <a:pt x="301" y="641"/>
                    <a:pt x="301" y="641"/>
                    <a:pt x="301" y="641"/>
                  </a:cubicBezTo>
                  <a:cubicBezTo>
                    <a:pt x="301" y="645"/>
                    <a:pt x="305" y="648"/>
                    <a:pt x="310" y="652"/>
                  </a:cubicBezTo>
                  <a:cubicBezTo>
                    <a:pt x="312" y="653"/>
                    <a:pt x="315" y="655"/>
                    <a:pt x="317" y="657"/>
                  </a:cubicBezTo>
                  <a:cubicBezTo>
                    <a:pt x="320" y="661"/>
                    <a:pt x="318" y="667"/>
                    <a:pt x="316" y="673"/>
                  </a:cubicBezTo>
                  <a:close/>
                  <a:moveTo>
                    <a:pt x="316" y="674"/>
                  </a:moveTo>
                  <a:cubicBezTo>
                    <a:pt x="316" y="674"/>
                    <a:pt x="316" y="674"/>
                    <a:pt x="316" y="674"/>
                  </a:cubicBezTo>
                  <a:cubicBezTo>
                    <a:pt x="316" y="674"/>
                    <a:pt x="316" y="674"/>
                    <a:pt x="316" y="674"/>
                  </a:cubicBezTo>
                  <a:close/>
                  <a:moveTo>
                    <a:pt x="316" y="673"/>
                  </a:moveTo>
                  <a:cubicBezTo>
                    <a:pt x="316" y="674"/>
                    <a:pt x="316" y="674"/>
                    <a:pt x="316" y="674"/>
                  </a:cubicBezTo>
                  <a:cubicBezTo>
                    <a:pt x="316" y="673"/>
                    <a:pt x="316" y="673"/>
                    <a:pt x="316" y="673"/>
                  </a:cubicBezTo>
                  <a:close/>
                  <a:moveTo>
                    <a:pt x="689" y="318"/>
                  </a:moveTo>
                  <a:cubicBezTo>
                    <a:pt x="693" y="317"/>
                    <a:pt x="696" y="314"/>
                    <a:pt x="698" y="309"/>
                  </a:cubicBezTo>
                  <a:cubicBezTo>
                    <a:pt x="701" y="302"/>
                    <a:pt x="708" y="299"/>
                    <a:pt x="714" y="295"/>
                  </a:cubicBezTo>
                  <a:cubicBezTo>
                    <a:pt x="723" y="290"/>
                    <a:pt x="732" y="286"/>
                    <a:pt x="732" y="274"/>
                  </a:cubicBezTo>
                  <a:cubicBezTo>
                    <a:pt x="732" y="271"/>
                    <a:pt x="732" y="271"/>
                    <a:pt x="732" y="271"/>
                  </a:cubicBezTo>
                  <a:cubicBezTo>
                    <a:pt x="734" y="273"/>
                    <a:pt x="734" y="273"/>
                    <a:pt x="734" y="273"/>
                  </a:cubicBezTo>
                  <a:cubicBezTo>
                    <a:pt x="742" y="279"/>
                    <a:pt x="752" y="291"/>
                    <a:pt x="758" y="304"/>
                  </a:cubicBezTo>
                  <a:cubicBezTo>
                    <a:pt x="762" y="314"/>
                    <a:pt x="764" y="324"/>
                    <a:pt x="761" y="334"/>
                  </a:cubicBezTo>
                  <a:cubicBezTo>
                    <a:pt x="758" y="342"/>
                    <a:pt x="753" y="349"/>
                    <a:pt x="748" y="357"/>
                  </a:cubicBezTo>
                  <a:cubicBezTo>
                    <a:pt x="741" y="367"/>
                    <a:pt x="734" y="378"/>
                    <a:pt x="731" y="390"/>
                  </a:cubicBezTo>
                  <a:cubicBezTo>
                    <a:pt x="731" y="391"/>
                    <a:pt x="731" y="391"/>
                    <a:pt x="731" y="391"/>
                  </a:cubicBezTo>
                  <a:cubicBezTo>
                    <a:pt x="731" y="391"/>
                    <a:pt x="731" y="391"/>
                    <a:pt x="731" y="391"/>
                  </a:cubicBezTo>
                  <a:cubicBezTo>
                    <a:pt x="727" y="392"/>
                    <a:pt x="725" y="393"/>
                    <a:pt x="721" y="394"/>
                  </a:cubicBezTo>
                  <a:cubicBezTo>
                    <a:pt x="719" y="395"/>
                    <a:pt x="719" y="395"/>
                    <a:pt x="719" y="395"/>
                  </a:cubicBezTo>
                  <a:cubicBezTo>
                    <a:pt x="719" y="395"/>
                    <a:pt x="719" y="395"/>
                    <a:pt x="719" y="395"/>
                  </a:cubicBezTo>
                  <a:cubicBezTo>
                    <a:pt x="715" y="397"/>
                    <a:pt x="711" y="398"/>
                    <a:pt x="706" y="399"/>
                  </a:cubicBezTo>
                  <a:cubicBezTo>
                    <a:pt x="702" y="401"/>
                    <a:pt x="698" y="402"/>
                    <a:pt x="693" y="402"/>
                  </a:cubicBezTo>
                  <a:cubicBezTo>
                    <a:pt x="693" y="402"/>
                    <a:pt x="693" y="402"/>
                    <a:pt x="693" y="402"/>
                  </a:cubicBezTo>
                  <a:cubicBezTo>
                    <a:pt x="693" y="402"/>
                    <a:pt x="693" y="402"/>
                    <a:pt x="693" y="402"/>
                  </a:cubicBezTo>
                  <a:cubicBezTo>
                    <a:pt x="693" y="402"/>
                    <a:pt x="693" y="402"/>
                    <a:pt x="693" y="402"/>
                  </a:cubicBezTo>
                  <a:cubicBezTo>
                    <a:pt x="683" y="404"/>
                    <a:pt x="677" y="405"/>
                    <a:pt x="671" y="416"/>
                  </a:cubicBezTo>
                  <a:cubicBezTo>
                    <a:pt x="667" y="425"/>
                    <a:pt x="659" y="428"/>
                    <a:pt x="652" y="429"/>
                  </a:cubicBezTo>
                  <a:cubicBezTo>
                    <a:pt x="645" y="430"/>
                    <a:pt x="637" y="429"/>
                    <a:pt x="633" y="429"/>
                  </a:cubicBezTo>
                  <a:cubicBezTo>
                    <a:pt x="633" y="429"/>
                    <a:pt x="633" y="429"/>
                    <a:pt x="633" y="429"/>
                  </a:cubicBezTo>
                  <a:cubicBezTo>
                    <a:pt x="633" y="428"/>
                    <a:pt x="633" y="428"/>
                    <a:pt x="633" y="428"/>
                  </a:cubicBezTo>
                  <a:cubicBezTo>
                    <a:pt x="632" y="428"/>
                    <a:pt x="631" y="428"/>
                    <a:pt x="630" y="428"/>
                  </a:cubicBezTo>
                  <a:cubicBezTo>
                    <a:pt x="630" y="428"/>
                    <a:pt x="630" y="428"/>
                    <a:pt x="630" y="428"/>
                  </a:cubicBezTo>
                  <a:cubicBezTo>
                    <a:pt x="630" y="428"/>
                    <a:pt x="630" y="428"/>
                    <a:pt x="630" y="428"/>
                  </a:cubicBezTo>
                  <a:cubicBezTo>
                    <a:pt x="629" y="428"/>
                    <a:pt x="628" y="428"/>
                    <a:pt x="628" y="429"/>
                  </a:cubicBezTo>
                  <a:cubicBezTo>
                    <a:pt x="628" y="429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3"/>
                    <a:pt x="627" y="434"/>
                    <a:pt x="625" y="435"/>
                  </a:cubicBezTo>
                  <a:cubicBezTo>
                    <a:pt x="624" y="436"/>
                    <a:pt x="622" y="437"/>
                    <a:pt x="620" y="438"/>
                  </a:cubicBezTo>
                  <a:cubicBezTo>
                    <a:pt x="616" y="440"/>
                    <a:pt x="611" y="441"/>
                    <a:pt x="607" y="445"/>
                  </a:cubicBezTo>
                  <a:cubicBezTo>
                    <a:pt x="603" y="448"/>
                    <a:pt x="599" y="454"/>
                    <a:pt x="597" y="463"/>
                  </a:cubicBezTo>
                  <a:cubicBezTo>
                    <a:pt x="597" y="463"/>
                    <a:pt x="597" y="463"/>
                    <a:pt x="597" y="463"/>
                  </a:cubicBezTo>
                  <a:cubicBezTo>
                    <a:pt x="597" y="463"/>
                    <a:pt x="597" y="463"/>
                    <a:pt x="597" y="463"/>
                  </a:cubicBezTo>
                  <a:cubicBezTo>
                    <a:pt x="595" y="465"/>
                    <a:pt x="594" y="466"/>
                    <a:pt x="592" y="467"/>
                  </a:cubicBezTo>
                  <a:cubicBezTo>
                    <a:pt x="591" y="468"/>
                    <a:pt x="589" y="470"/>
                    <a:pt x="588" y="471"/>
                  </a:cubicBezTo>
                  <a:cubicBezTo>
                    <a:pt x="586" y="473"/>
                    <a:pt x="586" y="473"/>
                    <a:pt x="586" y="473"/>
                  </a:cubicBezTo>
                  <a:cubicBezTo>
                    <a:pt x="586" y="470"/>
                    <a:pt x="586" y="470"/>
                    <a:pt x="586" y="470"/>
                  </a:cubicBezTo>
                  <a:cubicBezTo>
                    <a:pt x="586" y="468"/>
                    <a:pt x="586" y="466"/>
                    <a:pt x="586" y="464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586" y="462"/>
                    <a:pt x="586" y="460"/>
                    <a:pt x="586" y="458"/>
                  </a:cubicBezTo>
                  <a:cubicBezTo>
                    <a:pt x="586" y="458"/>
                    <a:pt x="586" y="458"/>
                    <a:pt x="586" y="458"/>
                  </a:cubicBezTo>
                  <a:cubicBezTo>
                    <a:pt x="587" y="452"/>
                    <a:pt x="588" y="445"/>
                    <a:pt x="585" y="436"/>
                  </a:cubicBezTo>
                  <a:cubicBezTo>
                    <a:pt x="585" y="436"/>
                    <a:pt x="585" y="436"/>
                    <a:pt x="585" y="436"/>
                  </a:cubicBezTo>
                  <a:cubicBezTo>
                    <a:pt x="585" y="436"/>
                    <a:pt x="585" y="436"/>
                    <a:pt x="585" y="436"/>
                  </a:cubicBezTo>
                  <a:cubicBezTo>
                    <a:pt x="584" y="432"/>
                    <a:pt x="583" y="426"/>
                    <a:pt x="583" y="421"/>
                  </a:cubicBezTo>
                  <a:cubicBezTo>
                    <a:pt x="583" y="417"/>
                    <a:pt x="584" y="412"/>
                    <a:pt x="586" y="409"/>
                  </a:cubicBezTo>
                  <a:cubicBezTo>
                    <a:pt x="587" y="405"/>
                    <a:pt x="590" y="401"/>
                    <a:pt x="593" y="399"/>
                  </a:cubicBezTo>
                  <a:cubicBezTo>
                    <a:pt x="596" y="396"/>
                    <a:pt x="600" y="394"/>
                    <a:pt x="603" y="392"/>
                  </a:cubicBezTo>
                  <a:cubicBezTo>
                    <a:pt x="611" y="387"/>
                    <a:pt x="614" y="372"/>
                    <a:pt x="617" y="361"/>
                  </a:cubicBezTo>
                  <a:cubicBezTo>
                    <a:pt x="617" y="360"/>
                    <a:pt x="618" y="358"/>
                    <a:pt x="618" y="357"/>
                  </a:cubicBezTo>
                  <a:cubicBezTo>
                    <a:pt x="618" y="357"/>
                    <a:pt x="618" y="357"/>
                    <a:pt x="618" y="357"/>
                  </a:cubicBezTo>
                  <a:cubicBezTo>
                    <a:pt x="619" y="355"/>
                    <a:pt x="619" y="355"/>
                    <a:pt x="619" y="355"/>
                  </a:cubicBezTo>
                  <a:cubicBezTo>
                    <a:pt x="619" y="355"/>
                    <a:pt x="619" y="355"/>
                    <a:pt x="619" y="355"/>
                  </a:cubicBezTo>
                  <a:cubicBezTo>
                    <a:pt x="619" y="353"/>
                    <a:pt x="619" y="353"/>
                    <a:pt x="619" y="353"/>
                  </a:cubicBezTo>
                  <a:cubicBezTo>
                    <a:pt x="619" y="353"/>
                    <a:pt x="619" y="353"/>
                    <a:pt x="619" y="353"/>
                  </a:cubicBezTo>
                  <a:cubicBezTo>
                    <a:pt x="619" y="353"/>
                    <a:pt x="619" y="353"/>
                    <a:pt x="619" y="353"/>
                  </a:cubicBezTo>
                  <a:cubicBezTo>
                    <a:pt x="620" y="350"/>
                    <a:pt x="624" y="348"/>
                    <a:pt x="628" y="347"/>
                  </a:cubicBezTo>
                  <a:cubicBezTo>
                    <a:pt x="630" y="346"/>
                    <a:pt x="631" y="346"/>
                    <a:pt x="632" y="345"/>
                  </a:cubicBezTo>
                  <a:cubicBezTo>
                    <a:pt x="635" y="344"/>
                    <a:pt x="638" y="343"/>
                    <a:pt x="641" y="341"/>
                  </a:cubicBezTo>
                  <a:cubicBezTo>
                    <a:pt x="643" y="339"/>
                    <a:pt x="646" y="337"/>
                    <a:pt x="647" y="335"/>
                  </a:cubicBezTo>
                  <a:cubicBezTo>
                    <a:pt x="651" y="329"/>
                    <a:pt x="655" y="325"/>
                    <a:pt x="661" y="323"/>
                  </a:cubicBezTo>
                  <a:cubicBezTo>
                    <a:pt x="666" y="322"/>
                    <a:pt x="671" y="321"/>
                    <a:pt x="676" y="321"/>
                  </a:cubicBezTo>
                  <a:cubicBezTo>
                    <a:pt x="681" y="320"/>
                    <a:pt x="686" y="320"/>
                    <a:pt x="689" y="318"/>
                  </a:cubicBezTo>
                  <a:close/>
                  <a:moveTo>
                    <a:pt x="586" y="458"/>
                  </a:moveTo>
                  <a:cubicBezTo>
                    <a:pt x="586" y="458"/>
                    <a:pt x="586" y="458"/>
                    <a:pt x="586" y="458"/>
                  </a:cubicBezTo>
                  <a:cubicBezTo>
                    <a:pt x="586" y="458"/>
                    <a:pt x="586" y="458"/>
                    <a:pt x="586" y="458"/>
                  </a:cubicBezTo>
                  <a:close/>
                  <a:moveTo>
                    <a:pt x="304" y="512"/>
                  </a:moveTo>
                  <a:cubicBezTo>
                    <a:pt x="298" y="512"/>
                    <a:pt x="292" y="513"/>
                    <a:pt x="285" y="514"/>
                  </a:cubicBezTo>
                  <a:cubicBezTo>
                    <a:pt x="248" y="519"/>
                    <a:pt x="233" y="509"/>
                    <a:pt x="214" y="497"/>
                  </a:cubicBezTo>
                  <a:cubicBezTo>
                    <a:pt x="204" y="490"/>
                    <a:pt x="193" y="483"/>
                    <a:pt x="177" y="477"/>
                  </a:cubicBezTo>
                  <a:cubicBezTo>
                    <a:pt x="167" y="474"/>
                    <a:pt x="157" y="468"/>
                    <a:pt x="147" y="462"/>
                  </a:cubicBezTo>
                  <a:cubicBezTo>
                    <a:pt x="128" y="451"/>
                    <a:pt x="109" y="440"/>
                    <a:pt x="86" y="443"/>
                  </a:cubicBezTo>
                  <a:cubicBezTo>
                    <a:pt x="83" y="443"/>
                    <a:pt x="81" y="444"/>
                    <a:pt x="78" y="444"/>
                  </a:cubicBezTo>
                  <a:cubicBezTo>
                    <a:pt x="76" y="444"/>
                    <a:pt x="73" y="444"/>
                    <a:pt x="70" y="445"/>
                  </a:cubicBezTo>
                  <a:cubicBezTo>
                    <a:pt x="68" y="445"/>
                    <a:pt x="67" y="445"/>
                    <a:pt x="65" y="445"/>
                  </a:cubicBezTo>
                  <a:cubicBezTo>
                    <a:pt x="62" y="445"/>
                    <a:pt x="60" y="446"/>
                    <a:pt x="56" y="445"/>
                  </a:cubicBezTo>
                  <a:cubicBezTo>
                    <a:pt x="51" y="445"/>
                    <a:pt x="47" y="443"/>
                    <a:pt x="44" y="441"/>
                  </a:cubicBezTo>
                  <a:cubicBezTo>
                    <a:pt x="38" y="438"/>
                    <a:pt x="35" y="433"/>
                    <a:pt x="33" y="427"/>
                  </a:cubicBezTo>
                  <a:cubicBezTo>
                    <a:pt x="32" y="422"/>
                    <a:pt x="31" y="416"/>
                    <a:pt x="32" y="409"/>
                  </a:cubicBezTo>
                  <a:cubicBezTo>
                    <a:pt x="33" y="399"/>
                    <a:pt x="37" y="388"/>
                    <a:pt x="42" y="381"/>
                  </a:cubicBezTo>
                  <a:cubicBezTo>
                    <a:pt x="43" y="378"/>
                    <a:pt x="45" y="376"/>
                    <a:pt x="46" y="374"/>
                  </a:cubicBezTo>
                  <a:cubicBezTo>
                    <a:pt x="53" y="364"/>
                    <a:pt x="58" y="357"/>
                    <a:pt x="56" y="339"/>
                  </a:cubicBezTo>
                  <a:cubicBezTo>
                    <a:pt x="55" y="334"/>
                    <a:pt x="58" y="328"/>
                    <a:pt x="62" y="323"/>
                  </a:cubicBezTo>
                  <a:cubicBezTo>
                    <a:pt x="67" y="317"/>
                    <a:pt x="74" y="312"/>
                    <a:pt x="82" y="307"/>
                  </a:cubicBezTo>
                  <a:cubicBezTo>
                    <a:pt x="93" y="301"/>
                    <a:pt x="104" y="297"/>
                    <a:pt x="113" y="295"/>
                  </a:cubicBezTo>
                  <a:cubicBezTo>
                    <a:pt x="122" y="293"/>
                    <a:pt x="130" y="294"/>
                    <a:pt x="136" y="297"/>
                  </a:cubicBezTo>
                  <a:cubicBezTo>
                    <a:pt x="144" y="301"/>
                    <a:pt x="149" y="306"/>
                    <a:pt x="154" y="310"/>
                  </a:cubicBezTo>
                  <a:cubicBezTo>
                    <a:pt x="163" y="318"/>
                    <a:pt x="170" y="324"/>
                    <a:pt x="189" y="323"/>
                  </a:cubicBezTo>
                  <a:cubicBezTo>
                    <a:pt x="193" y="322"/>
                    <a:pt x="197" y="323"/>
                    <a:pt x="201" y="325"/>
                  </a:cubicBezTo>
                  <a:cubicBezTo>
                    <a:pt x="205" y="327"/>
                    <a:pt x="208" y="330"/>
                    <a:pt x="212" y="334"/>
                  </a:cubicBezTo>
                  <a:cubicBezTo>
                    <a:pt x="217" y="339"/>
                    <a:pt x="222" y="345"/>
                    <a:pt x="225" y="351"/>
                  </a:cubicBezTo>
                  <a:cubicBezTo>
                    <a:pt x="229" y="357"/>
                    <a:pt x="231" y="363"/>
                    <a:pt x="232" y="368"/>
                  </a:cubicBezTo>
                  <a:cubicBezTo>
                    <a:pt x="233" y="373"/>
                    <a:pt x="232" y="378"/>
                    <a:pt x="231" y="383"/>
                  </a:cubicBezTo>
                  <a:cubicBezTo>
                    <a:pt x="230" y="391"/>
                    <a:pt x="228" y="399"/>
                    <a:pt x="237" y="404"/>
                  </a:cubicBezTo>
                  <a:cubicBezTo>
                    <a:pt x="246" y="410"/>
                    <a:pt x="256" y="416"/>
                    <a:pt x="266" y="420"/>
                  </a:cubicBezTo>
                  <a:cubicBezTo>
                    <a:pt x="276" y="424"/>
                    <a:pt x="286" y="427"/>
                    <a:pt x="297" y="425"/>
                  </a:cubicBezTo>
                  <a:cubicBezTo>
                    <a:pt x="298" y="425"/>
                    <a:pt x="298" y="425"/>
                    <a:pt x="298" y="425"/>
                  </a:cubicBezTo>
                  <a:cubicBezTo>
                    <a:pt x="298" y="426"/>
                    <a:pt x="298" y="426"/>
                    <a:pt x="298" y="426"/>
                  </a:cubicBezTo>
                  <a:cubicBezTo>
                    <a:pt x="296" y="433"/>
                    <a:pt x="296" y="438"/>
                    <a:pt x="297" y="442"/>
                  </a:cubicBezTo>
                  <a:cubicBezTo>
                    <a:pt x="298" y="447"/>
                    <a:pt x="300" y="452"/>
                    <a:pt x="303" y="457"/>
                  </a:cubicBezTo>
                  <a:cubicBezTo>
                    <a:pt x="306" y="461"/>
                    <a:pt x="308" y="465"/>
                    <a:pt x="309" y="469"/>
                  </a:cubicBezTo>
                  <a:cubicBezTo>
                    <a:pt x="309" y="469"/>
                    <a:pt x="309" y="469"/>
                    <a:pt x="309" y="469"/>
                  </a:cubicBezTo>
                  <a:cubicBezTo>
                    <a:pt x="309" y="473"/>
                    <a:pt x="308" y="477"/>
                    <a:pt x="303" y="482"/>
                  </a:cubicBezTo>
                  <a:cubicBezTo>
                    <a:pt x="301" y="483"/>
                    <a:pt x="300" y="485"/>
                    <a:pt x="300" y="487"/>
                  </a:cubicBezTo>
                  <a:cubicBezTo>
                    <a:pt x="301" y="489"/>
                    <a:pt x="302" y="491"/>
                    <a:pt x="304" y="493"/>
                  </a:cubicBezTo>
                  <a:cubicBezTo>
                    <a:pt x="308" y="498"/>
                    <a:pt x="315" y="503"/>
                    <a:pt x="321" y="508"/>
                  </a:cubicBezTo>
                  <a:cubicBezTo>
                    <a:pt x="321" y="508"/>
                    <a:pt x="321" y="508"/>
                    <a:pt x="321" y="508"/>
                  </a:cubicBezTo>
                  <a:cubicBezTo>
                    <a:pt x="321" y="508"/>
                    <a:pt x="321" y="508"/>
                    <a:pt x="321" y="508"/>
                  </a:cubicBezTo>
                  <a:cubicBezTo>
                    <a:pt x="323" y="509"/>
                    <a:pt x="325" y="510"/>
                    <a:pt x="326" y="511"/>
                  </a:cubicBezTo>
                  <a:cubicBezTo>
                    <a:pt x="328" y="513"/>
                    <a:pt x="329" y="514"/>
                    <a:pt x="330" y="515"/>
                  </a:cubicBezTo>
                  <a:cubicBezTo>
                    <a:pt x="330" y="515"/>
                    <a:pt x="330" y="515"/>
                    <a:pt x="330" y="515"/>
                  </a:cubicBezTo>
                  <a:cubicBezTo>
                    <a:pt x="330" y="515"/>
                    <a:pt x="330" y="515"/>
                    <a:pt x="330" y="515"/>
                  </a:cubicBezTo>
                  <a:cubicBezTo>
                    <a:pt x="333" y="517"/>
                    <a:pt x="333" y="517"/>
                    <a:pt x="333" y="517"/>
                  </a:cubicBezTo>
                  <a:cubicBezTo>
                    <a:pt x="329" y="516"/>
                    <a:pt x="329" y="516"/>
                    <a:pt x="329" y="516"/>
                  </a:cubicBezTo>
                  <a:cubicBezTo>
                    <a:pt x="327" y="516"/>
                    <a:pt x="325" y="515"/>
                    <a:pt x="323" y="515"/>
                  </a:cubicBezTo>
                  <a:cubicBezTo>
                    <a:pt x="323" y="515"/>
                    <a:pt x="323" y="515"/>
                    <a:pt x="323" y="515"/>
                  </a:cubicBezTo>
                  <a:cubicBezTo>
                    <a:pt x="323" y="515"/>
                    <a:pt x="323" y="515"/>
                    <a:pt x="323" y="515"/>
                  </a:cubicBezTo>
                  <a:cubicBezTo>
                    <a:pt x="323" y="515"/>
                    <a:pt x="323" y="515"/>
                    <a:pt x="323" y="515"/>
                  </a:cubicBezTo>
                  <a:cubicBezTo>
                    <a:pt x="316" y="512"/>
                    <a:pt x="310" y="512"/>
                    <a:pt x="304" y="512"/>
                  </a:cubicBezTo>
                  <a:close/>
                  <a:moveTo>
                    <a:pt x="405" y="614"/>
                  </a:moveTo>
                  <a:cubicBezTo>
                    <a:pt x="385" y="603"/>
                    <a:pt x="370" y="583"/>
                    <a:pt x="356" y="555"/>
                  </a:cubicBezTo>
                  <a:cubicBezTo>
                    <a:pt x="352" y="545"/>
                    <a:pt x="347" y="536"/>
                    <a:pt x="342" y="527"/>
                  </a:cubicBezTo>
                  <a:cubicBezTo>
                    <a:pt x="336" y="518"/>
                    <a:pt x="329" y="511"/>
                    <a:pt x="321" y="505"/>
                  </a:cubicBezTo>
                  <a:cubicBezTo>
                    <a:pt x="321" y="505"/>
                    <a:pt x="321" y="505"/>
                    <a:pt x="321" y="505"/>
                  </a:cubicBezTo>
                  <a:cubicBezTo>
                    <a:pt x="320" y="504"/>
                    <a:pt x="320" y="504"/>
                    <a:pt x="320" y="504"/>
                  </a:cubicBezTo>
                  <a:cubicBezTo>
                    <a:pt x="318" y="502"/>
                    <a:pt x="313" y="499"/>
                    <a:pt x="310" y="495"/>
                  </a:cubicBezTo>
                  <a:cubicBezTo>
                    <a:pt x="307" y="491"/>
                    <a:pt x="306" y="488"/>
                    <a:pt x="310" y="485"/>
                  </a:cubicBezTo>
                  <a:cubicBezTo>
                    <a:pt x="321" y="476"/>
                    <a:pt x="316" y="468"/>
                    <a:pt x="310" y="460"/>
                  </a:cubicBezTo>
                  <a:cubicBezTo>
                    <a:pt x="309" y="458"/>
                    <a:pt x="308" y="457"/>
                    <a:pt x="307" y="455"/>
                  </a:cubicBezTo>
                  <a:cubicBezTo>
                    <a:pt x="303" y="449"/>
                    <a:pt x="301" y="444"/>
                    <a:pt x="300" y="438"/>
                  </a:cubicBezTo>
                  <a:cubicBezTo>
                    <a:pt x="300" y="433"/>
                    <a:pt x="301" y="427"/>
                    <a:pt x="303" y="420"/>
                  </a:cubicBezTo>
                  <a:cubicBezTo>
                    <a:pt x="303" y="420"/>
                    <a:pt x="303" y="420"/>
                    <a:pt x="303" y="420"/>
                  </a:cubicBezTo>
                  <a:cubicBezTo>
                    <a:pt x="304" y="419"/>
                    <a:pt x="304" y="419"/>
                    <a:pt x="304" y="419"/>
                  </a:cubicBezTo>
                  <a:cubicBezTo>
                    <a:pt x="304" y="419"/>
                    <a:pt x="304" y="419"/>
                    <a:pt x="304" y="419"/>
                  </a:cubicBezTo>
                  <a:cubicBezTo>
                    <a:pt x="304" y="419"/>
                    <a:pt x="304" y="419"/>
                    <a:pt x="304" y="419"/>
                  </a:cubicBezTo>
                  <a:cubicBezTo>
                    <a:pt x="304" y="419"/>
                    <a:pt x="304" y="419"/>
                    <a:pt x="304" y="419"/>
                  </a:cubicBezTo>
                  <a:cubicBezTo>
                    <a:pt x="304" y="419"/>
                    <a:pt x="304" y="419"/>
                    <a:pt x="304" y="419"/>
                  </a:cubicBezTo>
                  <a:cubicBezTo>
                    <a:pt x="304" y="418"/>
                    <a:pt x="304" y="417"/>
                    <a:pt x="305" y="416"/>
                  </a:cubicBezTo>
                  <a:cubicBezTo>
                    <a:pt x="305" y="416"/>
                    <a:pt x="305" y="416"/>
                    <a:pt x="305" y="416"/>
                  </a:cubicBezTo>
                  <a:cubicBezTo>
                    <a:pt x="305" y="416"/>
                    <a:pt x="305" y="415"/>
                    <a:pt x="305" y="414"/>
                  </a:cubicBezTo>
                  <a:cubicBezTo>
                    <a:pt x="305" y="414"/>
                    <a:pt x="305" y="414"/>
                    <a:pt x="305" y="414"/>
                  </a:cubicBezTo>
                  <a:cubicBezTo>
                    <a:pt x="305" y="414"/>
                    <a:pt x="305" y="414"/>
                    <a:pt x="305" y="414"/>
                  </a:cubicBezTo>
                  <a:cubicBezTo>
                    <a:pt x="305" y="414"/>
                    <a:pt x="305" y="414"/>
                    <a:pt x="305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4"/>
                    <a:pt x="306" y="414"/>
                    <a:pt x="306" y="414"/>
                  </a:cubicBezTo>
                  <a:cubicBezTo>
                    <a:pt x="306" y="413"/>
                    <a:pt x="306" y="413"/>
                    <a:pt x="306" y="413"/>
                  </a:cubicBezTo>
                  <a:cubicBezTo>
                    <a:pt x="306" y="413"/>
                    <a:pt x="306" y="412"/>
                    <a:pt x="306" y="412"/>
                  </a:cubicBezTo>
                  <a:cubicBezTo>
                    <a:pt x="306" y="412"/>
                    <a:pt x="306" y="412"/>
                    <a:pt x="306" y="412"/>
                  </a:cubicBezTo>
                  <a:cubicBezTo>
                    <a:pt x="307" y="412"/>
                    <a:pt x="307" y="412"/>
                    <a:pt x="307" y="412"/>
                  </a:cubicBezTo>
                  <a:cubicBezTo>
                    <a:pt x="307" y="411"/>
                    <a:pt x="307" y="411"/>
                    <a:pt x="307" y="411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313" y="415"/>
                    <a:pt x="317" y="418"/>
                    <a:pt x="322" y="421"/>
                  </a:cubicBezTo>
                  <a:cubicBezTo>
                    <a:pt x="327" y="424"/>
                    <a:pt x="331" y="428"/>
                    <a:pt x="335" y="432"/>
                  </a:cubicBezTo>
                  <a:cubicBezTo>
                    <a:pt x="335" y="433"/>
                    <a:pt x="336" y="433"/>
                    <a:pt x="337" y="434"/>
                  </a:cubicBezTo>
                  <a:cubicBezTo>
                    <a:pt x="337" y="434"/>
                    <a:pt x="337" y="434"/>
                    <a:pt x="337" y="434"/>
                  </a:cubicBezTo>
                  <a:cubicBezTo>
                    <a:pt x="337" y="435"/>
                    <a:pt x="338" y="435"/>
                    <a:pt x="338" y="436"/>
                  </a:cubicBezTo>
                  <a:cubicBezTo>
                    <a:pt x="338" y="436"/>
                    <a:pt x="338" y="436"/>
                    <a:pt x="338" y="436"/>
                  </a:cubicBezTo>
                  <a:cubicBezTo>
                    <a:pt x="344" y="443"/>
                    <a:pt x="347" y="454"/>
                    <a:pt x="349" y="465"/>
                  </a:cubicBezTo>
                  <a:cubicBezTo>
                    <a:pt x="349" y="467"/>
                    <a:pt x="349" y="467"/>
                    <a:pt x="349" y="467"/>
                  </a:cubicBezTo>
                  <a:cubicBezTo>
                    <a:pt x="349" y="467"/>
                    <a:pt x="349" y="467"/>
                    <a:pt x="349" y="467"/>
                  </a:cubicBezTo>
                  <a:cubicBezTo>
                    <a:pt x="349" y="468"/>
                    <a:pt x="350" y="468"/>
                    <a:pt x="350" y="469"/>
                  </a:cubicBezTo>
                  <a:cubicBezTo>
                    <a:pt x="350" y="469"/>
                    <a:pt x="351" y="469"/>
                    <a:pt x="352" y="469"/>
                  </a:cubicBezTo>
                  <a:cubicBezTo>
                    <a:pt x="354" y="468"/>
                    <a:pt x="357" y="467"/>
                    <a:pt x="360" y="464"/>
                  </a:cubicBezTo>
                  <a:cubicBezTo>
                    <a:pt x="360" y="464"/>
                    <a:pt x="360" y="464"/>
                    <a:pt x="360" y="464"/>
                  </a:cubicBezTo>
                  <a:cubicBezTo>
                    <a:pt x="360" y="464"/>
                    <a:pt x="360" y="464"/>
                    <a:pt x="360" y="464"/>
                  </a:cubicBezTo>
                  <a:cubicBezTo>
                    <a:pt x="360" y="464"/>
                    <a:pt x="360" y="464"/>
                    <a:pt x="360" y="464"/>
                  </a:cubicBezTo>
                  <a:cubicBezTo>
                    <a:pt x="375" y="455"/>
                    <a:pt x="387" y="448"/>
                    <a:pt x="399" y="446"/>
                  </a:cubicBezTo>
                  <a:cubicBezTo>
                    <a:pt x="411" y="445"/>
                    <a:pt x="424" y="449"/>
                    <a:pt x="439" y="461"/>
                  </a:cubicBezTo>
                  <a:cubicBezTo>
                    <a:pt x="439" y="461"/>
                    <a:pt x="439" y="461"/>
                    <a:pt x="439" y="461"/>
                  </a:cubicBezTo>
                  <a:cubicBezTo>
                    <a:pt x="457" y="474"/>
                    <a:pt x="450" y="494"/>
                    <a:pt x="444" y="512"/>
                  </a:cubicBezTo>
                  <a:cubicBezTo>
                    <a:pt x="443" y="516"/>
                    <a:pt x="441" y="520"/>
                    <a:pt x="440" y="524"/>
                  </a:cubicBezTo>
                  <a:cubicBezTo>
                    <a:pt x="438" y="533"/>
                    <a:pt x="438" y="539"/>
                    <a:pt x="441" y="543"/>
                  </a:cubicBezTo>
                  <a:cubicBezTo>
                    <a:pt x="441" y="543"/>
                    <a:pt x="441" y="543"/>
                    <a:pt x="441" y="543"/>
                  </a:cubicBezTo>
                  <a:cubicBezTo>
                    <a:pt x="443" y="547"/>
                    <a:pt x="447" y="549"/>
                    <a:pt x="451" y="551"/>
                  </a:cubicBezTo>
                  <a:cubicBezTo>
                    <a:pt x="454" y="552"/>
                    <a:pt x="456" y="554"/>
                    <a:pt x="459" y="556"/>
                  </a:cubicBezTo>
                  <a:cubicBezTo>
                    <a:pt x="461" y="558"/>
                    <a:pt x="464" y="560"/>
                    <a:pt x="466" y="564"/>
                  </a:cubicBezTo>
                  <a:cubicBezTo>
                    <a:pt x="469" y="570"/>
                    <a:pt x="474" y="576"/>
                    <a:pt x="478" y="582"/>
                  </a:cubicBezTo>
                  <a:cubicBezTo>
                    <a:pt x="488" y="595"/>
                    <a:pt x="498" y="607"/>
                    <a:pt x="498" y="621"/>
                  </a:cubicBezTo>
                  <a:cubicBezTo>
                    <a:pt x="498" y="622"/>
                    <a:pt x="498" y="622"/>
                    <a:pt x="498" y="622"/>
                  </a:cubicBezTo>
                  <a:cubicBezTo>
                    <a:pt x="497" y="622"/>
                    <a:pt x="497" y="622"/>
                    <a:pt x="497" y="622"/>
                  </a:cubicBezTo>
                  <a:cubicBezTo>
                    <a:pt x="494" y="622"/>
                    <a:pt x="492" y="623"/>
                    <a:pt x="489" y="623"/>
                  </a:cubicBezTo>
                  <a:cubicBezTo>
                    <a:pt x="486" y="623"/>
                    <a:pt x="484" y="624"/>
                    <a:pt x="481" y="624"/>
                  </a:cubicBezTo>
                  <a:cubicBezTo>
                    <a:pt x="449" y="629"/>
                    <a:pt x="425" y="626"/>
                    <a:pt x="405" y="614"/>
                  </a:cubicBezTo>
                  <a:close/>
                  <a:moveTo>
                    <a:pt x="322" y="519"/>
                  </a:moveTo>
                  <a:cubicBezTo>
                    <a:pt x="326" y="520"/>
                    <a:pt x="329" y="521"/>
                    <a:pt x="334" y="521"/>
                  </a:cubicBezTo>
                  <a:cubicBezTo>
                    <a:pt x="335" y="521"/>
                    <a:pt x="335" y="521"/>
                    <a:pt x="335" y="521"/>
                  </a:cubicBezTo>
                  <a:cubicBezTo>
                    <a:pt x="335" y="522"/>
                    <a:pt x="335" y="522"/>
                    <a:pt x="335" y="522"/>
                  </a:cubicBezTo>
                  <a:cubicBezTo>
                    <a:pt x="337" y="526"/>
                    <a:pt x="340" y="531"/>
                    <a:pt x="343" y="536"/>
                  </a:cubicBezTo>
                  <a:cubicBezTo>
                    <a:pt x="343" y="536"/>
                    <a:pt x="343" y="536"/>
                    <a:pt x="343" y="536"/>
                  </a:cubicBezTo>
                  <a:cubicBezTo>
                    <a:pt x="346" y="542"/>
                    <a:pt x="349" y="549"/>
                    <a:pt x="352" y="556"/>
                  </a:cubicBezTo>
                  <a:cubicBezTo>
                    <a:pt x="354" y="559"/>
                    <a:pt x="354" y="559"/>
                    <a:pt x="354" y="559"/>
                  </a:cubicBezTo>
                  <a:cubicBezTo>
                    <a:pt x="357" y="565"/>
                    <a:pt x="358" y="567"/>
                    <a:pt x="361" y="574"/>
                  </a:cubicBezTo>
                  <a:cubicBezTo>
                    <a:pt x="361" y="575"/>
                    <a:pt x="361" y="575"/>
                    <a:pt x="361" y="575"/>
                  </a:cubicBezTo>
                  <a:cubicBezTo>
                    <a:pt x="360" y="575"/>
                    <a:pt x="360" y="575"/>
                    <a:pt x="360" y="575"/>
                  </a:cubicBezTo>
                  <a:cubicBezTo>
                    <a:pt x="357" y="577"/>
                    <a:pt x="356" y="583"/>
                    <a:pt x="355" y="588"/>
                  </a:cubicBezTo>
                  <a:cubicBezTo>
                    <a:pt x="355" y="591"/>
                    <a:pt x="354" y="594"/>
                    <a:pt x="354" y="596"/>
                  </a:cubicBezTo>
                  <a:cubicBezTo>
                    <a:pt x="352" y="601"/>
                    <a:pt x="351" y="607"/>
                    <a:pt x="347" y="611"/>
                  </a:cubicBezTo>
                  <a:cubicBezTo>
                    <a:pt x="343" y="615"/>
                    <a:pt x="337" y="618"/>
                    <a:pt x="327" y="618"/>
                  </a:cubicBezTo>
                  <a:cubicBezTo>
                    <a:pt x="319" y="618"/>
                    <a:pt x="313" y="619"/>
                    <a:pt x="308" y="620"/>
                  </a:cubicBezTo>
                  <a:cubicBezTo>
                    <a:pt x="303" y="621"/>
                    <a:pt x="299" y="623"/>
                    <a:pt x="294" y="625"/>
                  </a:cubicBezTo>
                  <a:cubicBezTo>
                    <a:pt x="280" y="630"/>
                    <a:pt x="264" y="630"/>
                    <a:pt x="247" y="631"/>
                  </a:cubicBezTo>
                  <a:cubicBezTo>
                    <a:pt x="235" y="631"/>
                    <a:pt x="223" y="631"/>
                    <a:pt x="212" y="633"/>
                  </a:cubicBezTo>
                  <a:cubicBezTo>
                    <a:pt x="200" y="636"/>
                    <a:pt x="196" y="632"/>
                    <a:pt x="195" y="626"/>
                  </a:cubicBezTo>
                  <a:cubicBezTo>
                    <a:pt x="194" y="623"/>
                    <a:pt x="194" y="620"/>
                    <a:pt x="194" y="615"/>
                  </a:cubicBezTo>
                  <a:cubicBezTo>
                    <a:pt x="195" y="613"/>
                    <a:pt x="195" y="613"/>
                    <a:pt x="195" y="613"/>
                  </a:cubicBezTo>
                  <a:cubicBezTo>
                    <a:pt x="195" y="613"/>
                    <a:pt x="195" y="613"/>
                    <a:pt x="195" y="613"/>
                  </a:cubicBezTo>
                  <a:cubicBezTo>
                    <a:pt x="195" y="611"/>
                    <a:pt x="195" y="610"/>
                    <a:pt x="195" y="608"/>
                  </a:cubicBezTo>
                  <a:cubicBezTo>
                    <a:pt x="195" y="607"/>
                    <a:pt x="195" y="605"/>
                    <a:pt x="194" y="604"/>
                  </a:cubicBezTo>
                  <a:cubicBezTo>
                    <a:pt x="192" y="593"/>
                    <a:pt x="165" y="599"/>
                    <a:pt x="149" y="602"/>
                  </a:cubicBezTo>
                  <a:cubicBezTo>
                    <a:pt x="146" y="603"/>
                    <a:pt x="142" y="603"/>
                    <a:pt x="140" y="604"/>
                  </a:cubicBezTo>
                  <a:cubicBezTo>
                    <a:pt x="137" y="604"/>
                    <a:pt x="133" y="605"/>
                    <a:pt x="130" y="605"/>
                  </a:cubicBezTo>
                  <a:cubicBezTo>
                    <a:pt x="119" y="607"/>
                    <a:pt x="109" y="609"/>
                    <a:pt x="98" y="606"/>
                  </a:cubicBezTo>
                  <a:cubicBezTo>
                    <a:pt x="98" y="606"/>
                    <a:pt x="98" y="606"/>
                    <a:pt x="98" y="606"/>
                  </a:cubicBezTo>
                  <a:cubicBezTo>
                    <a:pt x="98" y="606"/>
                    <a:pt x="98" y="606"/>
                    <a:pt x="98" y="606"/>
                  </a:cubicBezTo>
                  <a:cubicBezTo>
                    <a:pt x="98" y="606"/>
                    <a:pt x="98" y="606"/>
                    <a:pt x="98" y="606"/>
                  </a:cubicBezTo>
                  <a:cubicBezTo>
                    <a:pt x="98" y="606"/>
                    <a:pt x="97" y="606"/>
                    <a:pt x="97" y="606"/>
                  </a:cubicBezTo>
                  <a:cubicBezTo>
                    <a:pt x="97" y="606"/>
                    <a:pt x="97" y="606"/>
                    <a:pt x="97" y="606"/>
                  </a:cubicBezTo>
                  <a:cubicBezTo>
                    <a:pt x="97" y="606"/>
                    <a:pt x="97" y="606"/>
                    <a:pt x="97" y="606"/>
                  </a:cubicBezTo>
                  <a:cubicBezTo>
                    <a:pt x="97" y="606"/>
                    <a:pt x="97" y="606"/>
                    <a:pt x="97" y="606"/>
                  </a:cubicBezTo>
                  <a:cubicBezTo>
                    <a:pt x="97" y="606"/>
                    <a:pt x="97" y="606"/>
                    <a:pt x="97" y="606"/>
                  </a:cubicBezTo>
                  <a:cubicBezTo>
                    <a:pt x="94" y="605"/>
                    <a:pt x="90" y="604"/>
                    <a:pt x="86" y="603"/>
                  </a:cubicBezTo>
                  <a:cubicBezTo>
                    <a:pt x="82" y="602"/>
                    <a:pt x="78" y="601"/>
                    <a:pt x="74" y="599"/>
                  </a:cubicBezTo>
                  <a:cubicBezTo>
                    <a:pt x="71" y="598"/>
                    <a:pt x="67" y="597"/>
                    <a:pt x="63" y="596"/>
                  </a:cubicBezTo>
                  <a:cubicBezTo>
                    <a:pt x="61" y="596"/>
                    <a:pt x="58" y="595"/>
                    <a:pt x="56" y="595"/>
                  </a:cubicBezTo>
                  <a:cubicBezTo>
                    <a:pt x="45" y="592"/>
                    <a:pt x="35" y="587"/>
                    <a:pt x="39" y="574"/>
                  </a:cubicBezTo>
                  <a:cubicBezTo>
                    <a:pt x="41" y="566"/>
                    <a:pt x="44" y="556"/>
                    <a:pt x="44" y="546"/>
                  </a:cubicBezTo>
                  <a:cubicBezTo>
                    <a:pt x="44" y="536"/>
                    <a:pt x="42" y="526"/>
                    <a:pt x="36" y="520"/>
                  </a:cubicBezTo>
                  <a:cubicBezTo>
                    <a:pt x="27" y="510"/>
                    <a:pt x="27" y="495"/>
                    <a:pt x="27" y="480"/>
                  </a:cubicBezTo>
                  <a:cubicBezTo>
                    <a:pt x="27" y="474"/>
                    <a:pt x="27" y="468"/>
                    <a:pt x="26" y="463"/>
                  </a:cubicBezTo>
                  <a:cubicBezTo>
                    <a:pt x="26" y="461"/>
                    <a:pt x="26" y="461"/>
                    <a:pt x="26" y="461"/>
                  </a:cubicBezTo>
                  <a:cubicBezTo>
                    <a:pt x="27" y="461"/>
                    <a:pt x="27" y="461"/>
                    <a:pt x="27" y="461"/>
                  </a:cubicBezTo>
                  <a:cubicBezTo>
                    <a:pt x="29" y="461"/>
                    <a:pt x="31" y="462"/>
                    <a:pt x="32" y="463"/>
                  </a:cubicBezTo>
                  <a:cubicBezTo>
                    <a:pt x="34" y="464"/>
                    <a:pt x="35" y="465"/>
                    <a:pt x="37" y="466"/>
                  </a:cubicBezTo>
                  <a:cubicBezTo>
                    <a:pt x="37" y="466"/>
                    <a:pt x="37" y="466"/>
                    <a:pt x="37" y="466"/>
                  </a:cubicBezTo>
                  <a:cubicBezTo>
                    <a:pt x="47" y="469"/>
                    <a:pt x="57" y="472"/>
                    <a:pt x="69" y="470"/>
                  </a:cubicBezTo>
                  <a:cubicBezTo>
                    <a:pt x="92" y="465"/>
                    <a:pt x="103" y="469"/>
                    <a:pt x="118" y="474"/>
                  </a:cubicBezTo>
                  <a:cubicBezTo>
                    <a:pt x="118" y="474"/>
                    <a:pt x="118" y="474"/>
                    <a:pt x="118" y="474"/>
                  </a:cubicBezTo>
                  <a:cubicBezTo>
                    <a:pt x="124" y="476"/>
                    <a:pt x="131" y="478"/>
                    <a:pt x="141" y="480"/>
                  </a:cubicBezTo>
                  <a:cubicBezTo>
                    <a:pt x="152" y="483"/>
                    <a:pt x="161" y="483"/>
                    <a:pt x="169" y="484"/>
                  </a:cubicBezTo>
                  <a:cubicBezTo>
                    <a:pt x="185" y="484"/>
                    <a:pt x="196" y="485"/>
                    <a:pt x="212" y="501"/>
                  </a:cubicBezTo>
                  <a:cubicBezTo>
                    <a:pt x="223" y="512"/>
                    <a:pt x="234" y="517"/>
                    <a:pt x="246" y="519"/>
                  </a:cubicBezTo>
                  <a:cubicBezTo>
                    <a:pt x="246" y="519"/>
                    <a:pt x="246" y="519"/>
                    <a:pt x="246" y="519"/>
                  </a:cubicBezTo>
                  <a:cubicBezTo>
                    <a:pt x="258" y="521"/>
                    <a:pt x="271" y="520"/>
                    <a:pt x="285" y="518"/>
                  </a:cubicBezTo>
                  <a:cubicBezTo>
                    <a:pt x="285" y="518"/>
                    <a:pt x="285" y="518"/>
                    <a:pt x="285" y="518"/>
                  </a:cubicBezTo>
                  <a:cubicBezTo>
                    <a:pt x="285" y="518"/>
                    <a:pt x="285" y="518"/>
                    <a:pt x="285" y="518"/>
                  </a:cubicBezTo>
                  <a:cubicBezTo>
                    <a:pt x="298" y="516"/>
                    <a:pt x="309" y="514"/>
                    <a:pt x="322" y="519"/>
                  </a:cubicBezTo>
                  <a:cubicBezTo>
                    <a:pt x="322" y="519"/>
                    <a:pt x="322" y="519"/>
                    <a:pt x="322" y="519"/>
                  </a:cubicBezTo>
                  <a:cubicBezTo>
                    <a:pt x="322" y="519"/>
                    <a:pt x="322" y="519"/>
                    <a:pt x="322" y="519"/>
                  </a:cubicBezTo>
                  <a:close/>
                  <a:moveTo>
                    <a:pt x="118" y="474"/>
                  </a:moveTo>
                  <a:cubicBezTo>
                    <a:pt x="118" y="474"/>
                    <a:pt x="118" y="474"/>
                    <a:pt x="118" y="474"/>
                  </a:cubicBezTo>
                  <a:cubicBezTo>
                    <a:pt x="118" y="474"/>
                    <a:pt x="118" y="474"/>
                    <a:pt x="118" y="474"/>
                  </a:cubicBezTo>
                  <a:close/>
                  <a:moveTo>
                    <a:pt x="861" y="387"/>
                  </a:moveTo>
                  <a:cubicBezTo>
                    <a:pt x="856" y="390"/>
                    <a:pt x="850" y="394"/>
                    <a:pt x="846" y="392"/>
                  </a:cubicBezTo>
                  <a:cubicBezTo>
                    <a:pt x="846" y="392"/>
                    <a:pt x="846" y="392"/>
                    <a:pt x="846" y="392"/>
                  </a:cubicBezTo>
                  <a:cubicBezTo>
                    <a:pt x="846" y="392"/>
                    <a:pt x="846" y="392"/>
                    <a:pt x="846" y="392"/>
                  </a:cubicBezTo>
                  <a:cubicBezTo>
                    <a:pt x="844" y="390"/>
                    <a:pt x="841" y="389"/>
                    <a:pt x="838" y="387"/>
                  </a:cubicBezTo>
                  <a:cubicBezTo>
                    <a:pt x="835" y="386"/>
                    <a:pt x="831" y="385"/>
                    <a:pt x="826" y="385"/>
                  </a:cubicBezTo>
                  <a:cubicBezTo>
                    <a:pt x="822" y="385"/>
                    <a:pt x="818" y="385"/>
                    <a:pt x="813" y="386"/>
                  </a:cubicBezTo>
                  <a:cubicBezTo>
                    <a:pt x="809" y="387"/>
                    <a:pt x="804" y="388"/>
                    <a:pt x="798" y="389"/>
                  </a:cubicBezTo>
                  <a:cubicBezTo>
                    <a:pt x="791" y="391"/>
                    <a:pt x="783" y="393"/>
                    <a:pt x="776" y="394"/>
                  </a:cubicBezTo>
                  <a:cubicBezTo>
                    <a:pt x="768" y="395"/>
                    <a:pt x="762" y="395"/>
                    <a:pt x="758" y="393"/>
                  </a:cubicBezTo>
                  <a:cubicBezTo>
                    <a:pt x="755" y="391"/>
                    <a:pt x="752" y="390"/>
                    <a:pt x="749" y="389"/>
                  </a:cubicBezTo>
                  <a:cubicBezTo>
                    <a:pt x="746" y="389"/>
                    <a:pt x="743" y="389"/>
                    <a:pt x="740" y="389"/>
                  </a:cubicBezTo>
                  <a:cubicBezTo>
                    <a:pt x="738" y="389"/>
                    <a:pt x="738" y="389"/>
                    <a:pt x="738" y="389"/>
                  </a:cubicBezTo>
                  <a:cubicBezTo>
                    <a:pt x="739" y="387"/>
                    <a:pt x="739" y="387"/>
                    <a:pt x="739" y="387"/>
                  </a:cubicBezTo>
                  <a:cubicBezTo>
                    <a:pt x="741" y="382"/>
                    <a:pt x="745" y="374"/>
                    <a:pt x="749" y="367"/>
                  </a:cubicBezTo>
                  <a:cubicBezTo>
                    <a:pt x="749" y="367"/>
                    <a:pt x="749" y="367"/>
                    <a:pt x="749" y="367"/>
                  </a:cubicBezTo>
                  <a:cubicBezTo>
                    <a:pt x="749" y="366"/>
                    <a:pt x="749" y="366"/>
                    <a:pt x="749" y="366"/>
                  </a:cubicBezTo>
                  <a:cubicBezTo>
                    <a:pt x="749" y="366"/>
                    <a:pt x="749" y="366"/>
                    <a:pt x="749" y="366"/>
                  </a:cubicBezTo>
                  <a:cubicBezTo>
                    <a:pt x="759" y="348"/>
                    <a:pt x="765" y="333"/>
                    <a:pt x="764" y="318"/>
                  </a:cubicBezTo>
                  <a:cubicBezTo>
                    <a:pt x="763" y="304"/>
                    <a:pt x="756" y="290"/>
                    <a:pt x="741" y="274"/>
                  </a:cubicBezTo>
                  <a:cubicBezTo>
                    <a:pt x="741" y="274"/>
                    <a:pt x="741" y="274"/>
                    <a:pt x="741" y="274"/>
                  </a:cubicBezTo>
                  <a:cubicBezTo>
                    <a:pt x="740" y="273"/>
                    <a:pt x="740" y="273"/>
                    <a:pt x="740" y="273"/>
                  </a:cubicBezTo>
                  <a:cubicBezTo>
                    <a:pt x="737" y="270"/>
                    <a:pt x="737" y="270"/>
                    <a:pt x="737" y="270"/>
                  </a:cubicBezTo>
                  <a:cubicBezTo>
                    <a:pt x="736" y="269"/>
                    <a:pt x="736" y="269"/>
                    <a:pt x="736" y="269"/>
                  </a:cubicBezTo>
                  <a:cubicBezTo>
                    <a:pt x="737" y="269"/>
                    <a:pt x="737" y="269"/>
                    <a:pt x="737" y="269"/>
                  </a:cubicBezTo>
                  <a:cubicBezTo>
                    <a:pt x="745" y="262"/>
                    <a:pt x="751" y="254"/>
                    <a:pt x="758" y="246"/>
                  </a:cubicBezTo>
                  <a:cubicBezTo>
                    <a:pt x="776" y="224"/>
                    <a:pt x="795" y="202"/>
                    <a:pt x="829" y="211"/>
                  </a:cubicBezTo>
                  <a:cubicBezTo>
                    <a:pt x="829" y="211"/>
                    <a:pt x="829" y="211"/>
                    <a:pt x="829" y="211"/>
                  </a:cubicBezTo>
                  <a:cubicBezTo>
                    <a:pt x="829" y="211"/>
                    <a:pt x="829" y="211"/>
                    <a:pt x="829" y="211"/>
                  </a:cubicBezTo>
                  <a:cubicBezTo>
                    <a:pt x="830" y="211"/>
                    <a:pt x="830" y="211"/>
                    <a:pt x="830" y="211"/>
                  </a:cubicBezTo>
                  <a:cubicBezTo>
                    <a:pt x="830" y="211"/>
                    <a:pt x="830" y="211"/>
                    <a:pt x="830" y="211"/>
                  </a:cubicBezTo>
                  <a:cubicBezTo>
                    <a:pt x="830" y="211"/>
                    <a:pt x="830" y="211"/>
                    <a:pt x="830" y="211"/>
                  </a:cubicBezTo>
                  <a:cubicBezTo>
                    <a:pt x="830" y="211"/>
                    <a:pt x="830" y="211"/>
                    <a:pt x="830" y="211"/>
                  </a:cubicBezTo>
                  <a:cubicBezTo>
                    <a:pt x="846" y="216"/>
                    <a:pt x="856" y="216"/>
                    <a:pt x="863" y="214"/>
                  </a:cubicBezTo>
                  <a:cubicBezTo>
                    <a:pt x="869" y="212"/>
                    <a:pt x="872" y="207"/>
                    <a:pt x="874" y="202"/>
                  </a:cubicBezTo>
                  <a:cubicBezTo>
                    <a:pt x="875" y="200"/>
                    <a:pt x="875" y="198"/>
                    <a:pt x="875" y="196"/>
                  </a:cubicBezTo>
                  <a:cubicBezTo>
                    <a:pt x="876" y="195"/>
                    <a:pt x="876" y="193"/>
                    <a:pt x="876" y="191"/>
                  </a:cubicBezTo>
                  <a:cubicBezTo>
                    <a:pt x="877" y="185"/>
                    <a:pt x="879" y="181"/>
                    <a:pt x="883" y="178"/>
                  </a:cubicBezTo>
                  <a:cubicBezTo>
                    <a:pt x="887" y="175"/>
                    <a:pt x="893" y="172"/>
                    <a:pt x="900" y="171"/>
                  </a:cubicBezTo>
                  <a:cubicBezTo>
                    <a:pt x="932" y="164"/>
                    <a:pt x="946" y="183"/>
                    <a:pt x="960" y="202"/>
                  </a:cubicBezTo>
                  <a:cubicBezTo>
                    <a:pt x="962" y="205"/>
                    <a:pt x="962" y="205"/>
                    <a:pt x="962" y="205"/>
                  </a:cubicBezTo>
                  <a:cubicBezTo>
                    <a:pt x="962" y="205"/>
                    <a:pt x="962" y="205"/>
                    <a:pt x="962" y="205"/>
                  </a:cubicBezTo>
                  <a:cubicBezTo>
                    <a:pt x="967" y="211"/>
                    <a:pt x="971" y="217"/>
                    <a:pt x="976" y="222"/>
                  </a:cubicBezTo>
                  <a:cubicBezTo>
                    <a:pt x="980" y="225"/>
                    <a:pt x="984" y="228"/>
                    <a:pt x="989" y="227"/>
                  </a:cubicBezTo>
                  <a:cubicBezTo>
                    <a:pt x="992" y="227"/>
                    <a:pt x="994" y="229"/>
                    <a:pt x="996" y="231"/>
                  </a:cubicBezTo>
                  <a:cubicBezTo>
                    <a:pt x="999" y="234"/>
                    <a:pt x="1000" y="238"/>
                    <a:pt x="1002" y="243"/>
                  </a:cubicBezTo>
                  <a:cubicBezTo>
                    <a:pt x="1002" y="245"/>
                    <a:pt x="1003" y="247"/>
                    <a:pt x="1003" y="249"/>
                  </a:cubicBezTo>
                  <a:cubicBezTo>
                    <a:pt x="1004" y="254"/>
                    <a:pt x="1005" y="259"/>
                    <a:pt x="1007" y="259"/>
                  </a:cubicBezTo>
                  <a:cubicBezTo>
                    <a:pt x="1007" y="259"/>
                    <a:pt x="1007" y="259"/>
                    <a:pt x="1007" y="259"/>
                  </a:cubicBezTo>
                  <a:cubicBezTo>
                    <a:pt x="1007" y="259"/>
                    <a:pt x="1007" y="259"/>
                    <a:pt x="1007" y="259"/>
                  </a:cubicBezTo>
                  <a:cubicBezTo>
                    <a:pt x="1017" y="258"/>
                    <a:pt x="1022" y="261"/>
                    <a:pt x="1025" y="265"/>
                  </a:cubicBezTo>
                  <a:cubicBezTo>
                    <a:pt x="1028" y="269"/>
                    <a:pt x="1029" y="275"/>
                    <a:pt x="1030" y="281"/>
                  </a:cubicBezTo>
                  <a:cubicBezTo>
                    <a:pt x="1030" y="284"/>
                    <a:pt x="1030" y="286"/>
                    <a:pt x="1031" y="289"/>
                  </a:cubicBezTo>
                  <a:cubicBezTo>
                    <a:pt x="1031" y="297"/>
                    <a:pt x="1032" y="305"/>
                    <a:pt x="1040" y="311"/>
                  </a:cubicBezTo>
                  <a:cubicBezTo>
                    <a:pt x="1041" y="311"/>
                    <a:pt x="1041" y="311"/>
                    <a:pt x="1041" y="311"/>
                  </a:cubicBezTo>
                  <a:cubicBezTo>
                    <a:pt x="1040" y="312"/>
                    <a:pt x="1040" y="312"/>
                    <a:pt x="1040" y="312"/>
                  </a:cubicBezTo>
                  <a:cubicBezTo>
                    <a:pt x="1038" y="314"/>
                    <a:pt x="1038" y="316"/>
                    <a:pt x="1038" y="319"/>
                  </a:cubicBezTo>
                  <a:cubicBezTo>
                    <a:pt x="1039" y="321"/>
                    <a:pt x="1039" y="324"/>
                    <a:pt x="1038" y="328"/>
                  </a:cubicBezTo>
                  <a:cubicBezTo>
                    <a:pt x="1031" y="347"/>
                    <a:pt x="1002" y="347"/>
                    <a:pt x="985" y="347"/>
                  </a:cubicBezTo>
                  <a:cubicBezTo>
                    <a:pt x="985" y="347"/>
                    <a:pt x="985" y="347"/>
                    <a:pt x="985" y="347"/>
                  </a:cubicBezTo>
                  <a:cubicBezTo>
                    <a:pt x="982" y="347"/>
                    <a:pt x="982" y="347"/>
                    <a:pt x="982" y="347"/>
                  </a:cubicBezTo>
                  <a:cubicBezTo>
                    <a:pt x="982" y="347"/>
                    <a:pt x="982" y="347"/>
                    <a:pt x="982" y="347"/>
                  </a:cubicBezTo>
                  <a:cubicBezTo>
                    <a:pt x="982" y="347"/>
                    <a:pt x="982" y="347"/>
                    <a:pt x="982" y="347"/>
                  </a:cubicBezTo>
                  <a:cubicBezTo>
                    <a:pt x="964" y="347"/>
                    <a:pt x="946" y="347"/>
                    <a:pt x="928" y="358"/>
                  </a:cubicBezTo>
                  <a:cubicBezTo>
                    <a:pt x="925" y="359"/>
                    <a:pt x="920" y="362"/>
                    <a:pt x="915" y="364"/>
                  </a:cubicBezTo>
                  <a:cubicBezTo>
                    <a:pt x="909" y="367"/>
                    <a:pt x="903" y="370"/>
                    <a:pt x="898" y="372"/>
                  </a:cubicBezTo>
                  <a:cubicBezTo>
                    <a:pt x="893" y="375"/>
                    <a:pt x="888" y="376"/>
                    <a:pt x="884" y="378"/>
                  </a:cubicBezTo>
                  <a:cubicBezTo>
                    <a:pt x="879" y="379"/>
                    <a:pt x="874" y="380"/>
                    <a:pt x="869" y="382"/>
                  </a:cubicBezTo>
                  <a:cubicBezTo>
                    <a:pt x="867" y="382"/>
                    <a:pt x="864" y="384"/>
                    <a:pt x="861" y="387"/>
                  </a:cubicBezTo>
                  <a:close/>
                  <a:moveTo>
                    <a:pt x="869" y="386"/>
                  </a:moveTo>
                  <a:cubicBezTo>
                    <a:pt x="870" y="386"/>
                    <a:pt x="870" y="386"/>
                    <a:pt x="870" y="386"/>
                  </a:cubicBezTo>
                  <a:cubicBezTo>
                    <a:pt x="878" y="384"/>
                    <a:pt x="885" y="384"/>
                    <a:pt x="892" y="384"/>
                  </a:cubicBezTo>
                  <a:cubicBezTo>
                    <a:pt x="901" y="384"/>
                    <a:pt x="910" y="384"/>
                    <a:pt x="924" y="378"/>
                  </a:cubicBezTo>
                  <a:cubicBezTo>
                    <a:pt x="941" y="370"/>
                    <a:pt x="959" y="367"/>
                    <a:pt x="978" y="365"/>
                  </a:cubicBezTo>
                  <a:cubicBezTo>
                    <a:pt x="978" y="365"/>
                    <a:pt x="978" y="365"/>
                    <a:pt x="978" y="365"/>
                  </a:cubicBezTo>
                  <a:cubicBezTo>
                    <a:pt x="979" y="365"/>
                    <a:pt x="981" y="364"/>
                    <a:pt x="983" y="364"/>
                  </a:cubicBezTo>
                  <a:cubicBezTo>
                    <a:pt x="984" y="364"/>
                    <a:pt x="986" y="363"/>
                    <a:pt x="989" y="363"/>
                  </a:cubicBezTo>
                  <a:cubicBezTo>
                    <a:pt x="997" y="361"/>
                    <a:pt x="1008" y="360"/>
                    <a:pt x="1018" y="360"/>
                  </a:cubicBezTo>
                  <a:cubicBezTo>
                    <a:pt x="1025" y="360"/>
                    <a:pt x="1032" y="360"/>
                    <a:pt x="1035" y="363"/>
                  </a:cubicBezTo>
                  <a:cubicBezTo>
                    <a:pt x="1035" y="363"/>
                    <a:pt x="1035" y="363"/>
                    <a:pt x="1035" y="363"/>
                  </a:cubicBezTo>
                  <a:cubicBezTo>
                    <a:pt x="1037" y="364"/>
                    <a:pt x="1038" y="365"/>
                    <a:pt x="1038" y="368"/>
                  </a:cubicBezTo>
                  <a:cubicBezTo>
                    <a:pt x="1037" y="370"/>
                    <a:pt x="1036" y="373"/>
                    <a:pt x="1034" y="377"/>
                  </a:cubicBezTo>
                  <a:cubicBezTo>
                    <a:pt x="1034" y="377"/>
                    <a:pt x="1034" y="377"/>
                    <a:pt x="1034" y="377"/>
                  </a:cubicBezTo>
                  <a:cubicBezTo>
                    <a:pt x="1034" y="377"/>
                    <a:pt x="1034" y="377"/>
                    <a:pt x="1034" y="377"/>
                  </a:cubicBezTo>
                  <a:cubicBezTo>
                    <a:pt x="1018" y="389"/>
                    <a:pt x="1008" y="402"/>
                    <a:pt x="1001" y="416"/>
                  </a:cubicBezTo>
                  <a:cubicBezTo>
                    <a:pt x="995" y="429"/>
                    <a:pt x="993" y="442"/>
                    <a:pt x="992" y="455"/>
                  </a:cubicBezTo>
                  <a:cubicBezTo>
                    <a:pt x="991" y="458"/>
                    <a:pt x="991" y="462"/>
                    <a:pt x="991" y="465"/>
                  </a:cubicBezTo>
                  <a:cubicBezTo>
                    <a:pt x="990" y="485"/>
                    <a:pt x="990" y="501"/>
                    <a:pt x="963" y="504"/>
                  </a:cubicBezTo>
                  <a:cubicBezTo>
                    <a:pt x="947" y="506"/>
                    <a:pt x="919" y="510"/>
                    <a:pt x="889" y="512"/>
                  </a:cubicBezTo>
                  <a:cubicBezTo>
                    <a:pt x="868" y="514"/>
                    <a:pt x="847" y="515"/>
                    <a:pt x="828" y="515"/>
                  </a:cubicBezTo>
                  <a:cubicBezTo>
                    <a:pt x="816" y="516"/>
                    <a:pt x="807" y="515"/>
                    <a:pt x="800" y="513"/>
                  </a:cubicBezTo>
                  <a:cubicBezTo>
                    <a:pt x="793" y="511"/>
                    <a:pt x="789" y="509"/>
                    <a:pt x="786" y="507"/>
                  </a:cubicBezTo>
                  <a:cubicBezTo>
                    <a:pt x="784" y="506"/>
                    <a:pt x="784" y="506"/>
                    <a:pt x="784" y="506"/>
                  </a:cubicBezTo>
                  <a:cubicBezTo>
                    <a:pt x="786" y="505"/>
                    <a:pt x="786" y="505"/>
                    <a:pt x="786" y="505"/>
                  </a:cubicBezTo>
                  <a:cubicBezTo>
                    <a:pt x="802" y="495"/>
                    <a:pt x="806" y="488"/>
                    <a:pt x="810" y="479"/>
                  </a:cubicBezTo>
                  <a:cubicBezTo>
                    <a:pt x="812" y="475"/>
                    <a:pt x="814" y="471"/>
                    <a:pt x="818" y="466"/>
                  </a:cubicBezTo>
                  <a:cubicBezTo>
                    <a:pt x="818" y="466"/>
                    <a:pt x="818" y="466"/>
                    <a:pt x="818" y="466"/>
                  </a:cubicBezTo>
                  <a:cubicBezTo>
                    <a:pt x="818" y="466"/>
                    <a:pt x="818" y="466"/>
                    <a:pt x="818" y="466"/>
                  </a:cubicBezTo>
                  <a:cubicBezTo>
                    <a:pt x="819" y="464"/>
                    <a:pt x="821" y="463"/>
                    <a:pt x="822" y="461"/>
                  </a:cubicBezTo>
                  <a:cubicBezTo>
                    <a:pt x="822" y="461"/>
                    <a:pt x="822" y="461"/>
                    <a:pt x="822" y="461"/>
                  </a:cubicBezTo>
                  <a:cubicBezTo>
                    <a:pt x="824" y="460"/>
                    <a:pt x="825" y="458"/>
                    <a:pt x="825" y="458"/>
                  </a:cubicBezTo>
                  <a:cubicBezTo>
                    <a:pt x="825" y="458"/>
                    <a:pt x="825" y="457"/>
                    <a:pt x="825" y="457"/>
                  </a:cubicBezTo>
                  <a:cubicBezTo>
                    <a:pt x="824" y="456"/>
                    <a:pt x="824" y="456"/>
                    <a:pt x="824" y="456"/>
                  </a:cubicBezTo>
                  <a:cubicBezTo>
                    <a:pt x="823" y="456"/>
                    <a:pt x="823" y="456"/>
                    <a:pt x="823" y="456"/>
                  </a:cubicBezTo>
                  <a:cubicBezTo>
                    <a:pt x="823" y="456"/>
                    <a:pt x="823" y="456"/>
                    <a:pt x="823" y="456"/>
                  </a:cubicBezTo>
                  <a:cubicBezTo>
                    <a:pt x="822" y="455"/>
                    <a:pt x="822" y="455"/>
                    <a:pt x="821" y="455"/>
                  </a:cubicBezTo>
                  <a:cubicBezTo>
                    <a:pt x="820" y="454"/>
                    <a:pt x="819" y="454"/>
                    <a:pt x="818" y="453"/>
                  </a:cubicBezTo>
                  <a:cubicBezTo>
                    <a:pt x="817" y="453"/>
                    <a:pt x="817" y="453"/>
                    <a:pt x="817" y="453"/>
                  </a:cubicBezTo>
                  <a:cubicBezTo>
                    <a:pt x="818" y="452"/>
                    <a:pt x="818" y="452"/>
                    <a:pt x="818" y="452"/>
                  </a:cubicBezTo>
                  <a:cubicBezTo>
                    <a:pt x="821" y="448"/>
                    <a:pt x="826" y="445"/>
                    <a:pt x="831" y="442"/>
                  </a:cubicBezTo>
                  <a:cubicBezTo>
                    <a:pt x="834" y="440"/>
                    <a:pt x="837" y="439"/>
                    <a:pt x="840" y="436"/>
                  </a:cubicBezTo>
                  <a:cubicBezTo>
                    <a:pt x="841" y="435"/>
                    <a:pt x="842" y="434"/>
                    <a:pt x="843" y="432"/>
                  </a:cubicBezTo>
                  <a:cubicBezTo>
                    <a:pt x="844" y="431"/>
                    <a:pt x="845" y="429"/>
                    <a:pt x="846" y="428"/>
                  </a:cubicBezTo>
                  <a:cubicBezTo>
                    <a:pt x="847" y="426"/>
                    <a:pt x="848" y="424"/>
                    <a:pt x="849" y="423"/>
                  </a:cubicBezTo>
                  <a:cubicBezTo>
                    <a:pt x="850" y="421"/>
                    <a:pt x="851" y="420"/>
                    <a:pt x="853" y="421"/>
                  </a:cubicBezTo>
                  <a:cubicBezTo>
                    <a:pt x="855" y="421"/>
                    <a:pt x="856" y="421"/>
                    <a:pt x="858" y="421"/>
                  </a:cubicBezTo>
                  <a:cubicBezTo>
                    <a:pt x="860" y="420"/>
                    <a:pt x="862" y="419"/>
                    <a:pt x="863" y="418"/>
                  </a:cubicBezTo>
                  <a:cubicBezTo>
                    <a:pt x="865" y="416"/>
                    <a:pt x="866" y="415"/>
                    <a:pt x="866" y="413"/>
                  </a:cubicBezTo>
                  <a:cubicBezTo>
                    <a:pt x="866" y="411"/>
                    <a:pt x="866" y="410"/>
                    <a:pt x="866" y="408"/>
                  </a:cubicBezTo>
                  <a:cubicBezTo>
                    <a:pt x="866" y="406"/>
                    <a:pt x="865" y="405"/>
                    <a:pt x="863" y="403"/>
                  </a:cubicBezTo>
                  <a:cubicBezTo>
                    <a:pt x="861" y="401"/>
                    <a:pt x="858" y="400"/>
                    <a:pt x="854" y="397"/>
                  </a:cubicBezTo>
                  <a:cubicBezTo>
                    <a:pt x="852" y="396"/>
                    <a:pt x="852" y="396"/>
                    <a:pt x="852" y="396"/>
                  </a:cubicBezTo>
                  <a:cubicBezTo>
                    <a:pt x="854" y="395"/>
                    <a:pt x="854" y="395"/>
                    <a:pt x="854" y="395"/>
                  </a:cubicBezTo>
                  <a:cubicBezTo>
                    <a:pt x="856" y="394"/>
                    <a:pt x="858" y="393"/>
                    <a:pt x="860" y="391"/>
                  </a:cubicBezTo>
                  <a:cubicBezTo>
                    <a:pt x="863" y="389"/>
                    <a:pt x="866" y="387"/>
                    <a:pt x="869" y="386"/>
                  </a:cubicBezTo>
                  <a:cubicBezTo>
                    <a:pt x="869" y="386"/>
                    <a:pt x="869" y="386"/>
                    <a:pt x="869" y="386"/>
                  </a:cubicBezTo>
                  <a:close/>
                  <a:moveTo>
                    <a:pt x="766" y="74"/>
                  </a:moveTo>
                  <a:cubicBezTo>
                    <a:pt x="768" y="70"/>
                    <a:pt x="770" y="65"/>
                    <a:pt x="771" y="60"/>
                  </a:cubicBezTo>
                  <a:cubicBezTo>
                    <a:pt x="772" y="59"/>
                    <a:pt x="772" y="57"/>
                    <a:pt x="773" y="54"/>
                  </a:cubicBezTo>
                  <a:cubicBezTo>
                    <a:pt x="775" y="46"/>
                    <a:pt x="779" y="34"/>
                    <a:pt x="782" y="32"/>
                  </a:cubicBezTo>
                  <a:cubicBezTo>
                    <a:pt x="784" y="32"/>
                    <a:pt x="784" y="32"/>
                    <a:pt x="785" y="33"/>
                  </a:cubicBezTo>
                  <a:cubicBezTo>
                    <a:pt x="785" y="33"/>
                    <a:pt x="785" y="33"/>
                    <a:pt x="785" y="33"/>
                  </a:cubicBezTo>
                  <a:cubicBezTo>
                    <a:pt x="786" y="34"/>
                    <a:pt x="786" y="34"/>
                    <a:pt x="786" y="34"/>
                  </a:cubicBezTo>
                  <a:cubicBezTo>
                    <a:pt x="786" y="34"/>
                    <a:pt x="786" y="34"/>
                    <a:pt x="786" y="34"/>
                  </a:cubicBezTo>
                  <a:cubicBezTo>
                    <a:pt x="787" y="35"/>
                    <a:pt x="788" y="36"/>
                    <a:pt x="790" y="38"/>
                  </a:cubicBezTo>
                  <a:cubicBezTo>
                    <a:pt x="790" y="38"/>
                    <a:pt x="790" y="38"/>
                    <a:pt x="790" y="38"/>
                  </a:cubicBezTo>
                  <a:cubicBezTo>
                    <a:pt x="791" y="40"/>
                    <a:pt x="792" y="42"/>
                    <a:pt x="793" y="44"/>
                  </a:cubicBezTo>
                  <a:cubicBezTo>
                    <a:pt x="796" y="49"/>
                    <a:pt x="798" y="55"/>
                    <a:pt x="800" y="60"/>
                  </a:cubicBezTo>
                  <a:cubicBezTo>
                    <a:pt x="803" y="68"/>
                    <a:pt x="804" y="74"/>
                    <a:pt x="805" y="77"/>
                  </a:cubicBezTo>
                  <a:cubicBezTo>
                    <a:pt x="805" y="80"/>
                    <a:pt x="806" y="82"/>
                    <a:pt x="807" y="83"/>
                  </a:cubicBezTo>
                  <a:cubicBezTo>
                    <a:pt x="808" y="84"/>
                    <a:pt x="809" y="85"/>
                    <a:pt x="811" y="84"/>
                  </a:cubicBezTo>
                  <a:cubicBezTo>
                    <a:pt x="812" y="84"/>
                    <a:pt x="813" y="84"/>
                    <a:pt x="815" y="83"/>
                  </a:cubicBezTo>
                  <a:cubicBezTo>
                    <a:pt x="815" y="83"/>
                    <a:pt x="815" y="83"/>
                    <a:pt x="815" y="83"/>
                  </a:cubicBezTo>
                  <a:cubicBezTo>
                    <a:pt x="815" y="83"/>
                    <a:pt x="815" y="83"/>
                    <a:pt x="815" y="83"/>
                  </a:cubicBezTo>
                  <a:cubicBezTo>
                    <a:pt x="815" y="83"/>
                    <a:pt x="815" y="83"/>
                    <a:pt x="815" y="83"/>
                  </a:cubicBezTo>
                  <a:cubicBezTo>
                    <a:pt x="828" y="77"/>
                    <a:pt x="845" y="87"/>
                    <a:pt x="858" y="95"/>
                  </a:cubicBezTo>
                  <a:cubicBezTo>
                    <a:pt x="858" y="95"/>
                    <a:pt x="858" y="95"/>
                    <a:pt x="858" y="95"/>
                  </a:cubicBezTo>
                  <a:cubicBezTo>
                    <a:pt x="860" y="96"/>
                    <a:pt x="860" y="96"/>
                    <a:pt x="860" y="96"/>
                  </a:cubicBezTo>
                  <a:cubicBezTo>
                    <a:pt x="860" y="96"/>
                    <a:pt x="860" y="96"/>
                    <a:pt x="860" y="96"/>
                  </a:cubicBezTo>
                  <a:cubicBezTo>
                    <a:pt x="861" y="96"/>
                    <a:pt x="861" y="97"/>
                    <a:pt x="861" y="98"/>
                  </a:cubicBezTo>
                  <a:cubicBezTo>
                    <a:pt x="862" y="98"/>
                    <a:pt x="861" y="99"/>
                    <a:pt x="861" y="99"/>
                  </a:cubicBezTo>
                  <a:cubicBezTo>
                    <a:pt x="860" y="101"/>
                    <a:pt x="858" y="104"/>
                    <a:pt x="855" y="106"/>
                  </a:cubicBezTo>
                  <a:cubicBezTo>
                    <a:pt x="853" y="109"/>
                    <a:pt x="850" y="111"/>
                    <a:pt x="847" y="113"/>
                  </a:cubicBezTo>
                  <a:cubicBezTo>
                    <a:pt x="840" y="118"/>
                    <a:pt x="834" y="123"/>
                    <a:pt x="827" y="129"/>
                  </a:cubicBezTo>
                  <a:cubicBezTo>
                    <a:pt x="821" y="134"/>
                    <a:pt x="815" y="140"/>
                    <a:pt x="810" y="147"/>
                  </a:cubicBezTo>
                  <a:cubicBezTo>
                    <a:pt x="803" y="153"/>
                    <a:pt x="797" y="160"/>
                    <a:pt x="790" y="166"/>
                  </a:cubicBezTo>
                  <a:cubicBezTo>
                    <a:pt x="782" y="172"/>
                    <a:pt x="773" y="176"/>
                    <a:pt x="762" y="179"/>
                  </a:cubicBezTo>
                  <a:cubicBezTo>
                    <a:pt x="762" y="179"/>
                    <a:pt x="762" y="179"/>
                    <a:pt x="762" y="179"/>
                  </a:cubicBezTo>
                  <a:cubicBezTo>
                    <a:pt x="739" y="185"/>
                    <a:pt x="723" y="205"/>
                    <a:pt x="709" y="222"/>
                  </a:cubicBezTo>
                  <a:cubicBezTo>
                    <a:pt x="707" y="225"/>
                    <a:pt x="707" y="225"/>
                    <a:pt x="707" y="225"/>
                  </a:cubicBezTo>
                  <a:cubicBezTo>
                    <a:pt x="706" y="226"/>
                    <a:pt x="706" y="226"/>
                    <a:pt x="706" y="226"/>
                  </a:cubicBezTo>
                  <a:cubicBezTo>
                    <a:pt x="705" y="225"/>
                    <a:pt x="705" y="225"/>
                    <a:pt x="705" y="225"/>
                  </a:cubicBezTo>
                  <a:cubicBezTo>
                    <a:pt x="704" y="223"/>
                    <a:pt x="702" y="220"/>
                    <a:pt x="700" y="218"/>
                  </a:cubicBezTo>
                  <a:cubicBezTo>
                    <a:pt x="697" y="215"/>
                    <a:pt x="695" y="212"/>
                    <a:pt x="692" y="209"/>
                  </a:cubicBezTo>
                  <a:cubicBezTo>
                    <a:pt x="691" y="208"/>
                    <a:pt x="691" y="208"/>
                    <a:pt x="691" y="208"/>
                  </a:cubicBezTo>
                  <a:cubicBezTo>
                    <a:pt x="692" y="207"/>
                    <a:pt x="692" y="207"/>
                    <a:pt x="692" y="207"/>
                  </a:cubicBezTo>
                  <a:cubicBezTo>
                    <a:pt x="701" y="202"/>
                    <a:pt x="712" y="193"/>
                    <a:pt x="721" y="184"/>
                  </a:cubicBezTo>
                  <a:cubicBezTo>
                    <a:pt x="728" y="177"/>
                    <a:pt x="735" y="169"/>
                    <a:pt x="738" y="163"/>
                  </a:cubicBezTo>
                  <a:cubicBezTo>
                    <a:pt x="743" y="155"/>
                    <a:pt x="743" y="145"/>
                    <a:pt x="744" y="136"/>
                  </a:cubicBezTo>
                  <a:cubicBezTo>
                    <a:pt x="744" y="132"/>
                    <a:pt x="745" y="128"/>
                    <a:pt x="745" y="124"/>
                  </a:cubicBezTo>
                  <a:cubicBezTo>
                    <a:pt x="746" y="118"/>
                    <a:pt x="748" y="111"/>
                    <a:pt x="750" y="105"/>
                  </a:cubicBezTo>
                  <a:cubicBezTo>
                    <a:pt x="752" y="99"/>
                    <a:pt x="755" y="93"/>
                    <a:pt x="759" y="87"/>
                  </a:cubicBezTo>
                  <a:cubicBezTo>
                    <a:pt x="761" y="83"/>
                    <a:pt x="763" y="79"/>
                    <a:pt x="766" y="74"/>
                  </a:cubicBezTo>
                  <a:close/>
                  <a:moveTo>
                    <a:pt x="715" y="186"/>
                  </a:moveTo>
                  <a:cubicBezTo>
                    <a:pt x="707" y="193"/>
                    <a:pt x="698" y="199"/>
                    <a:pt x="689" y="205"/>
                  </a:cubicBezTo>
                  <a:cubicBezTo>
                    <a:pt x="689" y="206"/>
                    <a:pt x="689" y="206"/>
                    <a:pt x="689" y="206"/>
                  </a:cubicBezTo>
                  <a:cubicBezTo>
                    <a:pt x="688" y="205"/>
                    <a:pt x="688" y="205"/>
                    <a:pt x="688" y="205"/>
                  </a:cubicBezTo>
                  <a:cubicBezTo>
                    <a:pt x="688" y="205"/>
                    <a:pt x="687" y="204"/>
                    <a:pt x="685" y="202"/>
                  </a:cubicBezTo>
                  <a:cubicBezTo>
                    <a:pt x="684" y="201"/>
                    <a:pt x="682" y="199"/>
                    <a:pt x="682" y="199"/>
                  </a:cubicBezTo>
                  <a:cubicBezTo>
                    <a:pt x="679" y="196"/>
                    <a:pt x="676" y="193"/>
                    <a:pt x="673" y="190"/>
                  </a:cubicBezTo>
                  <a:cubicBezTo>
                    <a:pt x="671" y="188"/>
                    <a:pt x="668" y="186"/>
                    <a:pt x="666" y="184"/>
                  </a:cubicBezTo>
                  <a:cubicBezTo>
                    <a:pt x="654" y="174"/>
                    <a:pt x="646" y="167"/>
                    <a:pt x="646" y="144"/>
                  </a:cubicBezTo>
                  <a:cubicBezTo>
                    <a:pt x="646" y="144"/>
                    <a:pt x="646" y="144"/>
                    <a:pt x="646" y="144"/>
                  </a:cubicBezTo>
                  <a:cubicBezTo>
                    <a:pt x="646" y="144"/>
                    <a:pt x="646" y="144"/>
                    <a:pt x="646" y="144"/>
                  </a:cubicBezTo>
                  <a:cubicBezTo>
                    <a:pt x="646" y="144"/>
                    <a:pt x="646" y="144"/>
                    <a:pt x="646" y="144"/>
                  </a:cubicBezTo>
                  <a:cubicBezTo>
                    <a:pt x="646" y="144"/>
                    <a:pt x="646" y="144"/>
                    <a:pt x="646" y="144"/>
                  </a:cubicBezTo>
                  <a:cubicBezTo>
                    <a:pt x="646" y="144"/>
                    <a:pt x="646" y="144"/>
                    <a:pt x="646" y="144"/>
                  </a:cubicBezTo>
                  <a:cubicBezTo>
                    <a:pt x="645" y="142"/>
                    <a:pt x="645" y="142"/>
                    <a:pt x="645" y="142"/>
                  </a:cubicBezTo>
                  <a:cubicBezTo>
                    <a:pt x="645" y="141"/>
                    <a:pt x="645" y="141"/>
                    <a:pt x="645" y="141"/>
                  </a:cubicBezTo>
                  <a:cubicBezTo>
                    <a:pt x="646" y="141"/>
                    <a:pt x="646" y="141"/>
                    <a:pt x="646" y="141"/>
                  </a:cubicBezTo>
                  <a:cubicBezTo>
                    <a:pt x="646" y="140"/>
                    <a:pt x="646" y="140"/>
                    <a:pt x="646" y="140"/>
                  </a:cubicBezTo>
                  <a:cubicBezTo>
                    <a:pt x="646" y="139"/>
                    <a:pt x="646" y="138"/>
                    <a:pt x="646" y="137"/>
                  </a:cubicBezTo>
                  <a:cubicBezTo>
                    <a:pt x="647" y="132"/>
                    <a:pt x="648" y="125"/>
                    <a:pt x="651" y="120"/>
                  </a:cubicBezTo>
                  <a:cubicBezTo>
                    <a:pt x="652" y="116"/>
                    <a:pt x="655" y="113"/>
                    <a:pt x="657" y="113"/>
                  </a:cubicBezTo>
                  <a:cubicBezTo>
                    <a:pt x="660" y="112"/>
                    <a:pt x="663" y="112"/>
                    <a:pt x="666" y="112"/>
                  </a:cubicBezTo>
                  <a:cubicBezTo>
                    <a:pt x="668" y="112"/>
                    <a:pt x="671" y="113"/>
                    <a:pt x="674" y="113"/>
                  </a:cubicBezTo>
                  <a:cubicBezTo>
                    <a:pt x="677" y="114"/>
                    <a:pt x="680" y="114"/>
                    <a:pt x="682" y="114"/>
                  </a:cubicBezTo>
                  <a:cubicBezTo>
                    <a:pt x="685" y="114"/>
                    <a:pt x="687" y="114"/>
                    <a:pt x="689" y="114"/>
                  </a:cubicBezTo>
                  <a:cubicBezTo>
                    <a:pt x="693" y="113"/>
                    <a:pt x="695" y="111"/>
                    <a:pt x="697" y="108"/>
                  </a:cubicBezTo>
                  <a:cubicBezTo>
                    <a:pt x="698" y="105"/>
                    <a:pt x="699" y="100"/>
                    <a:pt x="697" y="93"/>
                  </a:cubicBezTo>
                  <a:cubicBezTo>
                    <a:pt x="694" y="79"/>
                    <a:pt x="694" y="70"/>
                    <a:pt x="694" y="64"/>
                  </a:cubicBezTo>
                  <a:cubicBezTo>
                    <a:pt x="695" y="58"/>
                    <a:pt x="698" y="56"/>
                    <a:pt x="701" y="55"/>
                  </a:cubicBezTo>
                  <a:cubicBezTo>
                    <a:pt x="702" y="55"/>
                    <a:pt x="704" y="55"/>
                    <a:pt x="706" y="55"/>
                  </a:cubicBezTo>
                  <a:cubicBezTo>
                    <a:pt x="707" y="55"/>
                    <a:pt x="709" y="56"/>
                    <a:pt x="711" y="56"/>
                  </a:cubicBezTo>
                  <a:cubicBezTo>
                    <a:pt x="715" y="56"/>
                    <a:pt x="720" y="57"/>
                    <a:pt x="724" y="56"/>
                  </a:cubicBezTo>
                  <a:cubicBezTo>
                    <a:pt x="724" y="56"/>
                    <a:pt x="724" y="56"/>
                    <a:pt x="724" y="56"/>
                  </a:cubicBezTo>
                  <a:cubicBezTo>
                    <a:pt x="728" y="55"/>
                    <a:pt x="731" y="52"/>
                    <a:pt x="733" y="45"/>
                  </a:cubicBezTo>
                  <a:cubicBezTo>
                    <a:pt x="735" y="40"/>
                    <a:pt x="745" y="39"/>
                    <a:pt x="755" y="39"/>
                  </a:cubicBezTo>
                  <a:cubicBezTo>
                    <a:pt x="758" y="39"/>
                    <a:pt x="760" y="39"/>
                    <a:pt x="762" y="39"/>
                  </a:cubicBezTo>
                  <a:cubicBezTo>
                    <a:pt x="763" y="38"/>
                    <a:pt x="765" y="39"/>
                    <a:pt x="765" y="39"/>
                  </a:cubicBezTo>
                  <a:cubicBezTo>
                    <a:pt x="767" y="39"/>
                    <a:pt x="768" y="40"/>
                    <a:pt x="769" y="42"/>
                  </a:cubicBezTo>
                  <a:cubicBezTo>
                    <a:pt x="769" y="43"/>
                    <a:pt x="770" y="44"/>
                    <a:pt x="770" y="46"/>
                  </a:cubicBezTo>
                  <a:cubicBezTo>
                    <a:pt x="770" y="50"/>
                    <a:pt x="769" y="55"/>
                    <a:pt x="767" y="59"/>
                  </a:cubicBezTo>
                  <a:cubicBezTo>
                    <a:pt x="766" y="63"/>
                    <a:pt x="764" y="68"/>
                    <a:pt x="762" y="72"/>
                  </a:cubicBezTo>
                  <a:cubicBezTo>
                    <a:pt x="760" y="77"/>
                    <a:pt x="757" y="81"/>
                    <a:pt x="755" y="85"/>
                  </a:cubicBezTo>
                  <a:cubicBezTo>
                    <a:pt x="751" y="91"/>
                    <a:pt x="749" y="97"/>
                    <a:pt x="747" y="104"/>
                  </a:cubicBezTo>
                  <a:cubicBezTo>
                    <a:pt x="746" y="111"/>
                    <a:pt x="745" y="118"/>
                    <a:pt x="744" y="125"/>
                  </a:cubicBezTo>
                  <a:cubicBezTo>
                    <a:pt x="743" y="131"/>
                    <a:pt x="742" y="137"/>
                    <a:pt x="741" y="144"/>
                  </a:cubicBezTo>
                  <a:cubicBezTo>
                    <a:pt x="739" y="150"/>
                    <a:pt x="737" y="156"/>
                    <a:pt x="735" y="161"/>
                  </a:cubicBezTo>
                  <a:cubicBezTo>
                    <a:pt x="730" y="171"/>
                    <a:pt x="723" y="179"/>
                    <a:pt x="715" y="186"/>
                  </a:cubicBezTo>
                  <a:close/>
                  <a:moveTo>
                    <a:pt x="813" y="149"/>
                  </a:moveTo>
                  <a:cubicBezTo>
                    <a:pt x="818" y="144"/>
                    <a:pt x="823" y="139"/>
                    <a:pt x="828" y="134"/>
                  </a:cubicBezTo>
                  <a:cubicBezTo>
                    <a:pt x="829" y="133"/>
                    <a:pt x="829" y="133"/>
                    <a:pt x="829" y="133"/>
                  </a:cubicBezTo>
                  <a:cubicBezTo>
                    <a:pt x="830" y="134"/>
                    <a:pt x="830" y="134"/>
                    <a:pt x="830" y="134"/>
                  </a:cubicBezTo>
                  <a:cubicBezTo>
                    <a:pt x="830" y="134"/>
                    <a:pt x="830" y="134"/>
                    <a:pt x="830" y="134"/>
                  </a:cubicBezTo>
                  <a:cubicBezTo>
                    <a:pt x="830" y="134"/>
                    <a:pt x="830" y="135"/>
                    <a:pt x="830" y="135"/>
                  </a:cubicBezTo>
                  <a:cubicBezTo>
                    <a:pt x="830" y="135"/>
                    <a:pt x="830" y="135"/>
                    <a:pt x="830" y="135"/>
                  </a:cubicBezTo>
                  <a:cubicBezTo>
                    <a:pt x="833" y="138"/>
                    <a:pt x="835" y="143"/>
                    <a:pt x="837" y="148"/>
                  </a:cubicBezTo>
                  <a:cubicBezTo>
                    <a:pt x="838" y="154"/>
                    <a:pt x="839" y="161"/>
                    <a:pt x="839" y="168"/>
                  </a:cubicBezTo>
                  <a:cubicBezTo>
                    <a:pt x="838" y="181"/>
                    <a:pt x="831" y="194"/>
                    <a:pt x="826" y="204"/>
                  </a:cubicBezTo>
                  <a:cubicBezTo>
                    <a:pt x="825" y="205"/>
                    <a:pt x="825" y="205"/>
                    <a:pt x="825" y="205"/>
                  </a:cubicBezTo>
                  <a:cubicBezTo>
                    <a:pt x="825" y="205"/>
                    <a:pt x="825" y="205"/>
                    <a:pt x="825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796" y="200"/>
                    <a:pt x="777" y="219"/>
                    <a:pt x="758" y="238"/>
                  </a:cubicBezTo>
                  <a:cubicBezTo>
                    <a:pt x="749" y="246"/>
                    <a:pt x="741" y="255"/>
                    <a:pt x="732" y="261"/>
                  </a:cubicBezTo>
                  <a:cubicBezTo>
                    <a:pt x="731" y="262"/>
                    <a:pt x="731" y="262"/>
                    <a:pt x="731" y="262"/>
                  </a:cubicBezTo>
                  <a:cubicBezTo>
                    <a:pt x="731" y="261"/>
                    <a:pt x="731" y="261"/>
                    <a:pt x="731" y="261"/>
                  </a:cubicBezTo>
                  <a:cubicBezTo>
                    <a:pt x="730" y="261"/>
                    <a:pt x="730" y="261"/>
                    <a:pt x="730" y="261"/>
                  </a:cubicBezTo>
                  <a:cubicBezTo>
                    <a:pt x="730" y="261"/>
                    <a:pt x="730" y="261"/>
                    <a:pt x="730" y="261"/>
                  </a:cubicBezTo>
                  <a:cubicBezTo>
                    <a:pt x="724" y="260"/>
                    <a:pt x="719" y="258"/>
                    <a:pt x="716" y="253"/>
                  </a:cubicBezTo>
                  <a:cubicBezTo>
                    <a:pt x="716" y="253"/>
                    <a:pt x="716" y="253"/>
                    <a:pt x="716" y="253"/>
                  </a:cubicBezTo>
                  <a:cubicBezTo>
                    <a:pt x="716" y="253"/>
                    <a:pt x="716" y="253"/>
                    <a:pt x="716" y="253"/>
                  </a:cubicBezTo>
                  <a:cubicBezTo>
                    <a:pt x="716" y="253"/>
                    <a:pt x="716" y="253"/>
                    <a:pt x="716" y="253"/>
                  </a:cubicBezTo>
                  <a:cubicBezTo>
                    <a:pt x="715" y="252"/>
                    <a:pt x="714" y="250"/>
                    <a:pt x="714" y="249"/>
                  </a:cubicBezTo>
                  <a:cubicBezTo>
                    <a:pt x="713" y="247"/>
                    <a:pt x="713" y="245"/>
                    <a:pt x="713" y="244"/>
                  </a:cubicBezTo>
                  <a:cubicBezTo>
                    <a:pt x="712" y="241"/>
                    <a:pt x="711" y="238"/>
                    <a:pt x="710" y="236"/>
                  </a:cubicBezTo>
                  <a:cubicBezTo>
                    <a:pt x="710" y="233"/>
                    <a:pt x="709" y="230"/>
                    <a:pt x="708" y="228"/>
                  </a:cubicBezTo>
                  <a:cubicBezTo>
                    <a:pt x="707" y="227"/>
                    <a:pt x="707" y="227"/>
                    <a:pt x="707" y="227"/>
                  </a:cubicBezTo>
                  <a:cubicBezTo>
                    <a:pt x="708" y="227"/>
                    <a:pt x="708" y="227"/>
                    <a:pt x="708" y="227"/>
                  </a:cubicBezTo>
                  <a:cubicBezTo>
                    <a:pt x="716" y="217"/>
                    <a:pt x="725" y="207"/>
                    <a:pt x="735" y="199"/>
                  </a:cubicBezTo>
                  <a:cubicBezTo>
                    <a:pt x="745" y="191"/>
                    <a:pt x="757" y="185"/>
                    <a:pt x="770" y="182"/>
                  </a:cubicBezTo>
                  <a:cubicBezTo>
                    <a:pt x="789" y="178"/>
                    <a:pt x="797" y="169"/>
                    <a:pt x="805" y="159"/>
                  </a:cubicBezTo>
                  <a:cubicBezTo>
                    <a:pt x="807" y="156"/>
                    <a:pt x="810" y="153"/>
                    <a:pt x="813" y="149"/>
                  </a:cubicBezTo>
                  <a:cubicBezTo>
                    <a:pt x="813" y="149"/>
                    <a:pt x="813" y="149"/>
                    <a:pt x="813" y="149"/>
                  </a:cubicBezTo>
                  <a:cubicBezTo>
                    <a:pt x="813" y="149"/>
                    <a:pt x="813" y="149"/>
                    <a:pt x="813" y="149"/>
                  </a:cubicBezTo>
                  <a:close/>
                  <a:moveTo>
                    <a:pt x="716" y="260"/>
                  </a:moveTo>
                  <a:cubicBezTo>
                    <a:pt x="718" y="261"/>
                    <a:pt x="720" y="262"/>
                    <a:pt x="722" y="263"/>
                  </a:cubicBezTo>
                  <a:cubicBezTo>
                    <a:pt x="723" y="263"/>
                    <a:pt x="723" y="263"/>
                    <a:pt x="723" y="263"/>
                  </a:cubicBezTo>
                  <a:cubicBezTo>
                    <a:pt x="723" y="264"/>
                    <a:pt x="723" y="264"/>
                    <a:pt x="723" y="264"/>
                  </a:cubicBezTo>
                  <a:cubicBezTo>
                    <a:pt x="732" y="282"/>
                    <a:pt x="721" y="289"/>
                    <a:pt x="710" y="296"/>
                  </a:cubicBezTo>
                  <a:cubicBezTo>
                    <a:pt x="704" y="299"/>
                    <a:pt x="699" y="302"/>
                    <a:pt x="696" y="307"/>
                  </a:cubicBezTo>
                  <a:cubicBezTo>
                    <a:pt x="695" y="310"/>
                    <a:pt x="695" y="310"/>
                    <a:pt x="695" y="310"/>
                  </a:cubicBezTo>
                  <a:cubicBezTo>
                    <a:pt x="694" y="307"/>
                    <a:pt x="694" y="307"/>
                    <a:pt x="694" y="307"/>
                  </a:cubicBezTo>
                  <a:cubicBezTo>
                    <a:pt x="691" y="301"/>
                    <a:pt x="685" y="301"/>
                    <a:pt x="680" y="301"/>
                  </a:cubicBezTo>
                  <a:cubicBezTo>
                    <a:pt x="679" y="301"/>
                    <a:pt x="678" y="301"/>
                    <a:pt x="677" y="301"/>
                  </a:cubicBezTo>
                  <a:cubicBezTo>
                    <a:pt x="673" y="301"/>
                    <a:pt x="670" y="301"/>
                    <a:pt x="667" y="300"/>
                  </a:cubicBezTo>
                  <a:cubicBezTo>
                    <a:pt x="667" y="300"/>
                    <a:pt x="667" y="300"/>
                    <a:pt x="667" y="300"/>
                  </a:cubicBezTo>
                  <a:cubicBezTo>
                    <a:pt x="664" y="299"/>
                    <a:pt x="662" y="297"/>
                    <a:pt x="661" y="292"/>
                  </a:cubicBezTo>
                  <a:cubicBezTo>
                    <a:pt x="660" y="288"/>
                    <a:pt x="657" y="286"/>
                    <a:pt x="654" y="285"/>
                  </a:cubicBezTo>
                  <a:cubicBezTo>
                    <a:pt x="650" y="283"/>
                    <a:pt x="646" y="284"/>
                    <a:pt x="641" y="284"/>
                  </a:cubicBezTo>
                  <a:cubicBezTo>
                    <a:pt x="638" y="284"/>
                    <a:pt x="635" y="284"/>
                    <a:pt x="632" y="283"/>
                  </a:cubicBezTo>
                  <a:cubicBezTo>
                    <a:pt x="629" y="282"/>
                    <a:pt x="626" y="280"/>
                    <a:pt x="624" y="277"/>
                  </a:cubicBezTo>
                  <a:cubicBezTo>
                    <a:pt x="624" y="277"/>
                    <a:pt x="624" y="277"/>
                    <a:pt x="624" y="277"/>
                  </a:cubicBezTo>
                  <a:cubicBezTo>
                    <a:pt x="618" y="270"/>
                    <a:pt x="612" y="269"/>
                    <a:pt x="606" y="272"/>
                  </a:cubicBezTo>
                  <a:cubicBezTo>
                    <a:pt x="601" y="275"/>
                    <a:pt x="595" y="281"/>
                    <a:pt x="590" y="287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86"/>
                    <a:pt x="588" y="286"/>
                    <a:pt x="588" y="286"/>
                  </a:cubicBezTo>
                  <a:cubicBezTo>
                    <a:pt x="587" y="280"/>
                    <a:pt x="586" y="278"/>
                    <a:pt x="583" y="276"/>
                  </a:cubicBezTo>
                  <a:cubicBezTo>
                    <a:pt x="582" y="275"/>
                    <a:pt x="581" y="274"/>
                    <a:pt x="579" y="273"/>
                  </a:cubicBezTo>
                  <a:cubicBezTo>
                    <a:pt x="578" y="272"/>
                    <a:pt x="577" y="269"/>
                    <a:pt x="576" y="266"/>
                  </a:cubicBezTo>
                  <a:cubicBezTo>
                    <a:pt x="575" y="263"/>
                    <a:pt x="575" y="260"/>
                    <a:pt x="574" y="258"/>
                  </a:cubicBezTo>
                  <a:cubicBezTo>
                    <a:pt x="574" y="258"/>
                    <a:pt x="574" y="258"/>
                    <a:pt x="574" y="258"/>
                  </a:cubicBezTo>
                  <a:cubicBezTo>
                    <a:pt x="574" y="257"/>
                    <a:pt x="574" y="257"/>
                    <a:pt x="574" y="257"/>
                  </a:cubicBezTo>
                  <a:cubicBezTo>
                    <a:pt x="574" y="257"/>
                    <a:pt x="574" y="257"/>
                    <a:pt x="574" y="257"/>
                  </a:cubicBezTo>
                  <a:cubicBezTo>
                    <a:pt x="574" y="257"/>
                    <a:pt x="574" y="257"/>
                    <a:pt x="574" y="257"/>
                  </a:cubicBezTo>
                  <a:cubicBezTo>
                    <a:pt x="574" y="256"/>
                    <a:pt x="574" y="254"/>
                    <a:pt x="574" y="253"/>
                  </a:cubicBezTo>
                  <a:cubicBezTo>
                    <a:pt x="573" y="252"/>
                    <a:pt x="573" y="252"/>
                    <a:pt x="573" y="251"/>
                  </a:cubicBezTo>
                  <a:cubicBezTo>
                    <a:pt x="573" y="251"/>
                    <a:pt x="573" y="251"/>
                    <a:pt x="573" y="251"/>
                  </a:cubicBezTo>
                  <a:cubicBezTo>
                    <a:pt x="572" y="249"/>
                    <a:pt x="571" y="248"/>
                    <a:pt x="570" y="248"/>
                  </a:cubicBezTo>
                  <a:cubicBezTo>
                    <a:pt x="569" y="247"/>
                    <a:pt x="568" y="247"/>
                    <a:pt x="567" y="247"/>
                  </a:cubicBezTo>
                  <a:cubicBezTo>
                    <a:pt x="567" y="247"/>
                    <a:pt x="567" y="247"/>
                    <a:pt x="567" y="247"/>
                  </a:cubicBezTo>
                  <a:cubicBezTo>
                    <a:pt x="567" y="247"/>
                    <a:pt x="567" y="247"/>
                    <a:pt x="567" y="247"/>
                  </a:cubicBezTo>
                  <a:cubicBezTo>
                    <a:pt x="565" y="248"/>
                    <a:pt x="565" y="249"/>
                    <a:pt x="565" y="251"/>
                  </a:cubicBezTo>
                  <a:cubicBezTo>
                    <a:pt x="564" y="252"/>
                    <a:pt x="564" y="253"/>
                    <a:pt x="563" y="254"/>
                  </a:cubicBezTo>
                  <a:cubicBezTo>
                    <a:pt x="563" y="254"/>
                    <a:pt x="563" y="254"/>
                    <a:pt x="563" y="254"/>
                  </a:cubicBezTo>
                  <a:cubicBezTo>
                    <a:pt x="563" y="254"/>
                    <a:pt x="563" y="254"/>
                    <a:pt x="563" y="254"/>
                  </a:cubicBezTo>
                  <a:cubicBezTo>
                    <a:pt x="562" y="255"/>
                    <a:pt x="560" y="255"/>
                    <a:pt x="559" y="255"/>
                  </a:cubicBezTo>
                  <a:cubicBezTo>
                    <a:pt x="557" y="256"/>
                    <a:pt x="555" y="255"/>
                    <a:pt x="554" y="254"/>
                  </a:cubicBezTo>
                  <a:cubicBezTo>
                    <a:pt x="554" y="254"/>
                    <a:pt x="554" y="254"/>
                    <a:pt x="554" y="254"/>
                  </a:cubicBezTo>
                  <a:cubicBezTo>
                    <a:pt x="554" y="254"/>
                    <a:pt x="553" y="254"/>
                    <a:pt x="553" y="253"/>
                  </a:cubicBezTo>
                  <a:cubicBezTo>
                    <a:pt x="553" y="253"/>
                    <a:pt x="553" y="253"/>
                    <a:pt x="553" y="253"/>
                  </a:cubicBezTo>
                  <a:cubicBezTo>
                    <a:pt x="548" y="248"/>
                    <a:pt x="545" y="249"/>
                    <a:pt x="541" y="252"/>
                  </a:cubicBezTo>
                  <a:cubicBezTo>
                    <a:pt x="541" y="252"/>
                    <a:pt x="541" y="252"/>
                    <a:pt x="541" y="252"/>
                  </a:cubicBezTo>
                  <a:cubicBezTo>
                    <a:pt x="541" y="252"/>
                    <a:pt x="541" y="252"/>
                    <a:pt x="541" y="252"/>
                  </a:cubicBezTo>
                  <a:cubicBezTo>
                    <a:pt x="540" y="253"/>
                    <a:pt x="540" y="253"/>
                    <a:pt x="540" y="253"/>
                  </a:cubicBezTo>
                  <a:cubicBezTo>
                    <a:pt x="540" y="253"/>
                    <a:pt x="540" y="253"/>
                    <a:pt x="540" y="253"/>
                  </a:cubicBezTo>
                  <a:cubicBezTo>
                    <a:pt x="539" y="253"/>
                    <a:pt x="539" y="253"/>
                    <a:pt x="539" y="253"/>
                  </a:cubicBezTo>
                  <a:cubicBezTo>
                    <a:pt x="538" y="254"/>
                    <a:pt x="538" y="254"/>
                    <a:pt x="538" y="254"/>
                  </a:cubicBezTo>
                  <a:cubicBezTo>
                    <a:pt x="538" y="253"/>
                    <a:pt x="538" y="253"/>
                    <a:pt x="538" y="253"/>
                  </a:cubicBezTo>
                  <a:cubicBezTo>
                    <a:pt x="537" y="253"/>
                    <a:pt x="537" y="252"/>
                    <a:pt x="536" y="252"/>
                  </a:cubicBezTo>
                  <a:cubicBezTo>
                    <a:pt x="536" y="252"/>
                    <a:pt x="535" y="252"/>
                    <a:pt x="534" y="252"/>
                  </a:cubicBezTo>
                  <a:cubicBezTo>
                    <a:pt x="534" y="252"/>
                    <a:pt x="534" y="252"/>
                    <a:pt x="534" y="252"/>
                  </a:cubicBezTo>
                  <a:cubicBezTo>
                    <a:pt x="534" y="252"/>
                    <a:pt x="534" y="252"/>
                    <a:pt x="534" y="252"/>
                  </a:cubicBezTo>
                  <a:cubicBezTo>
                    <a:pt x="534" y="253"/>
                    <a:pt x="534" y="253"/>
                    <a:pt x="534" y="253"/>
                  </a:cubicBezTo>
                  <a:cubicBezTo>
                    <a:pt x="533" y="253"/>
                    <a:pt x="533" y="253"/>
                    <a:pt x="532" y="253"/>
                  </a:cubicBezTo>
                  <a:cubicBezTo>
                    <a:pt x="532" y="253"/>
                    <a:pt x="532" y="253"/>
                    <a:pt x="532" y="253"/>
                  </a:cubicBezTo>
                  <a:cubicBezTo>
                    <a:pt x="531" y="254"/>
                    <a:pt x="530" y="254"/>
                    <a:pt x="530" y="254"/>
                  </a:cubicBezTo>
                  <a:cubicBezTo>
                    <a:pt x="527" y="256"/>
                    <a:pt x="525" y="257"/>
                    <a:pt x="523" y="258"/>
                  </a:cubicBezTo>
                  <a:cubicBezTo>
                    <a:pt x="521" y="259"/>
                    <a:pt x="519" y="261"/>
                    <a:pt x="517" y="263"/>
                  </a:cubicBezTo>
                  <a:cubicBezTo>
                    <a:pt x="516" y="263"/>
                    <a:pt x="516" y="263"/>
                    <a:pt x="516" y="263"/>
                  </a:cubicBezTo>
                  <a:cubicBezTo>
                    <a:pt x="515" y="263"/>
                    <a:pt x="515" y="263"/>
                    <a:pt x="515" y="263"/>
                  </a:cubicBezTo>
                  <a:cubicBezTo>
                    <a:pt x="508" y="256"/>
                    <a:pt x="508" y="242"/>
                    <a:pt x="509" y="230"/>
                  </a:cubicBezTo>
                  <a:cubicBezTo>
                    <a:pt x="509" y="223"/>
                    <a:pt x="509" y="217"/>
                    <a:pt x="509" y="213"/>
                  </a:cubicBezTo>
                  <a:cubicBezTo>
                    <a:pt x="508" y="210"/>
                    <a:pt x="509" y="208"/>
                    <a:pt x="511" y="205"/>
                  </a:cubicBezTo>
                  <a:cubicBezTo>
                    <a:pt x="513" y="203"/>
                    <a:pt x="515" y="200"/>
                    <a:pt x="515" y="196"/>
                  </a:cubicBezTo>
                  <a:cubicBezTo>
                    <a:pt x="516" y="192"/>
                    <a:pt x="514" y="185"/>
                    <a:pt x="511" y="177"/>
                  </a:cubicBezTo>
                  <a:cubicBezTo>
                    <a:pt x="510" y="174"/>
                    <a:pt x="509" y="170"/>
                    <a:pt x="508" y="166"/>
                  </a:cubicBezTo>
                  <a:cubicBezTo>
                    <a:pt x="508" y="166"/>
                    <a:pt x="508" y="166"/>
                    <a:pt x="508" y="166"/>
                  </a:cubicBezTo>
                  <a:cubicBezTo>
                    <a:pt x="506" y="161"/>
                    <a:pt x="504" y="156"/>
                    <a:pt x="502" y="152"/>
                  </a:cubicBezTo>
                  <a:cubicBezTo>
                    <a:pt x="501" y="149"/>
                    <a:pt x="498" y="146"/>
                    <a:pt x="496" y="143"/>
                  </a:cubicBezTo>
                  <a:cubicBezTo>
                    <a:pt x="494" y="142"/>
                    <a:pt x="492" y="141"/>
                    <a:pt x="490" y="140"/>
                  </a:cubicBezTo>
                  <a:cubicBezTo>
                    <a:pt x="488" y="139"/>
                    <a:pt x="486" y="138"/>
                    <a:pt x="483" y="136"/>
                  </a:cubicBezTo>
                  <a:cubicBezTo>
                    <a:pt x="483" y="136"/>
                    <a:pt x="483" y="136"/>
                    <a:pt x="483" y="136"/>
                  </a:cubicBezTo>
                  <a:cubicBezTo>
                    <a:pt x="480" y="134"/>
                    <a:pt x="478" y="131"/>
                    <a:pt x="478" y="129"/>
                  </a:cubicBezTo>
                  <a:cubicBezTo>
                    <a:pt x="477" y="127"/>
                    <a:pt x="477" y="125"/>
                    <a:pt x="478" y="124"/>
                  </a:cubicBezTo>
                  <a:cubicBezTo>
                    <a:pt x="478" y="122"/>
                    <a:pt x="479" y="120"/>
                    <a:pt x="480" y="119"/>
                  </a:cubicBezTo>
                  <a:cubicBezTo>
                    <a:pt x="483" y="115"/>
                    <a:pt x="488" y="112"/>
                    <a:pt x="492" y="111"/>
                  </a:cubicBezTo>
                  <a:cubicBezTo>
                    <a:pt x="495" y="110"/>
                    <a:pt x="498" y="110"/>
                    <a:pt x="500" y="108"/>
                  </a:cubicBezTo>
                  <a:cubicBezTo>
                    <a:pt x="502" y="107"/>
                    <a:pt x="503" y="105"/>
                    <a:pt x="502" y="101"/>
                  </a:cubicBezTo>
                  <a:cubicBezTo>
                    <a:pt x="501" y="94"/>
                    <a:pt x="502" y="90"/>
                    <a:pt x="504" y="86"/>
                  </a:cubicBezTo>
                  <a:cubicBezTo>
                    <a:pt x="506" y="83"/>
                    <a:pt x="509" y="82"/>
                    <a:pt x="513" y="81"/>
                  </a:cubicBezTo>
                  <a:cubicBezTo>
                    <a:pt x="517" y="80"/>
                    <a:pt x="521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33" y="79"/>
                    <a:pt x="540" y="79"/>
                    <a:pt x="545" y="76"/>
                  </a:cubicBezTo>
                  <a:cubicBezTo>
                    <a:pt x="548" y="75"/>
                    <a:pt x="550" y="79"/>
                    <a:pt x="552" y="83"/>
                  </a:cubicBezTo>
                  <a:cubicBezTo>
                    <a:pt x="553" y="84"/>
                    <a:pt x="554" y="85"/>
                    <a:pt x="554" y="86"/>
                  </a:cubicBezTo>
                  <a:cubicBezTo>
                    <a:pt x="555" y="88"/>
                    <a:pt x="557" y="90"/>
                    <a:pt x="558" y="91"/>
                  </a:cubicBezTo>
                  <a:cubicBezTo>
                    <a:pt x="559" y="93"/>
                    <a:pt x="561" y="94"/>
                    <a:pt x="562" y="95"/>
                  </a:cubicBezTo>
                  <a:cubicBezTo>
                    <a:pt x="567" y="96"/>
                    <a:pt x="571" y="95"/>
                    <a:pt x="575" y="94"/>
                  </a:cubicBezTo>
                  <a:cubicBezTo>
                    <a:pt x="583" y="92"/>
                    <a:pt x="590" y="90"/>
                    <a:pt x="603" y="100"/>
                  </a:cubicBezTo>
                  <a:cubicBezTo>
                    <a:pt x="603" y="100"/>
                    <a:pt x="603" y="100"/>
                    <a:pt x="603" y="100"/>
                  </a:cubicBezTo>
                  <a:cubicBezTo>
                    <a:pt x="603" y="100"/>
                    <a:pt x="603" y="100"/>
                    <a:pt x="603" y="100"/>
                  </a:cubicBezTo>
                  <a:cubicBezTo>
                    <a:pt x="608" y="105"/>
                    <a:pt x="613" y="108"/>
                    <a:pt x="617" y="109"/>
                  </a:cubicBezTo>
                  <a:cubicBezTo>
                    <a:pt x="621" y="110"/>
                    <a:pt x="624" y="110"/>
                    <a:pt x="627" y="110"/>
                  </a:cubicBezTo>
                  <a:cubicBezTo>
                    <a:pt x="630" y="109"/>
                    <a:pt x="633" y="109"/>
                    <a:pt x="635" y="114"/>
                  </a:cubicBezTo>
                  <a:cubicBezTo>
                    <a:pt x="637" y="118"/>
                    <a:pt x="639" y="127"/>
                    <a:pt x="642" y="144"/>
                  </a:cubicBezTo>
                  <a:cubicBezTo>
                    <a:pt x="642" y="144"/>
                    <a:pt x="642" y="144"/>
                    <a:pt x="642" y="144"/>
                  </a:cubicBezTo>
                  <a:cubicBezTo>
                    <a:pt x="642" y="144"/>
                    <a:pt x="642" y="144"/>
                    <a:pt x="642" y="144"/>
                  </a:cubicBezTo>
                  <a:cubicBezTo>
                    <a:pt x="642" y="157"/>
                    <a:pt x="644" y="165"/>
                    <a:pt x="648" y="171"/>
                  </a:cubicBezTo>
                  <a:cubicBezTo>
                    <a:pt x="652" y="177"/>
                    <a:pt x="657" y="182"/>
                    <a:pt x="663" y="187"/>
                  </a:cubicBezTo>
                  <a:cubicBezTo>
                    <a:pt x="663" y="187"/>
                    <a:pt x="663" y="187"/>
                    <a:pt x="663" y="187"/>
                  </a:cubicBezTo>
                  <a:cubicBezTo>
                    <a:pt x="663" y="187"/>
                    <a:pt x="663" y="187"/>
                    <a:pt x="663" y="187"/>
                  </a:cubicBezTo>
                  <a:cubicBezTo>
                    <a:pt x="663" y="187"/>
                    <a:pt x="663" y="187"/>
                    <a:pt x="663" y="187"/>
                  </a:cubicBezTo>
                  <a:cubicBezTo>
                    <a:pt x="668" y="191"/>
                    <a:pt x="673" y="195"/>
                    <a:pt x="679" y="201"/>
                  </a:cubicBezTo>
                  <a:cubicBezTo>
                    <a:pt x="682" y="205"/>
                    <a:pt x="685" y="208"/>
                    <a:pt x="688" y="211"/>
                  </a:cubicBezTo>
                  <a:cubicBezTo>
                    <a:pt x="688" y="211"/>
                    <a:pt x="688" y="211"/>
                    <a:pt x="688" y="211"/>
                  </a:cubicBezTo>
                  <a:cubicBezTo>
                    <a:pt x="688" y="211"/>
                    <a:pt x="688" y="211"/>
                    <a:pt x="688" y="211"/>
                  </a:cubicBezTo>
                  <a:cubicBezTo>
                    <a:pt x="688" y="211"/>
                    <a:pt x="688" y="211"/>
                    <a:pt x="688" y="211"/>
                  </a:cubicBezTo>
                  <a:cubicBezTo>
                    <a:pt x="693" y="216"/>
                    <a:pt x="697" y="221"/>
                    <a:pt x="701" y="226"/>
                  </a:cubicBezTo>
                  <a:cubicBezTo>
                    <a:pt x="704" y="231"/>
                    <a:pt x="707" y="237"/>
                    <a:pt x="709" y="245"/>
                  </a:cubicBezTo>
                  <a:cubicBezTo>
                    <a:pt x="709" y="246"/>
                    <a:pt x="709" y="248"/>
                    <a:pt x="710" y="250"/>
                  </a:cubicBezTo>
                  <a:cubicBezTo>
                    <a:pt x="711" y="252"/>
                    <a:pt x="711" y="253"/>
                    <a:pt x="712" y="255"/>
                  </a:cubicBezTo>
                  <a:cubicBezTo>
                    <a:pt x="712" y="255"/>
                    <a:pt x="712" y="255"/>
                    <a:pt x="712" y="255"/>
                  </a:cubicBezTo>
                  <a:cubicBezTo>
                    <a:pt x="712" y="255"/>
                    <a:pt x="712" y="255"/>
                    <a:pt x="712" y="255"/>
                  </a:cubicBezTo>
                  <a:cubicBezTo>
                    <a:pt x="712" y="255"/>
                    <a:pt x="712" y="255"/>
                    <a:pt x="712" y="255"/>
                  </a:cubicBezTo>
                  <a:cubicBezTo>
                    <a:pt x="713" y="257"/>
                    <a:pt x="715" y="258"/>
                    <a:pt x="716" y="260"/>
                  </a:cubicBezTo>
                  <a:close/>
                  <a:moveTo>
                    <a:pt x="1071" y="768"/>
                  </a:moveTo>
                  <a:cubicBezTo>
                    <a:pt x="1071" y="768"/>
                    <a:pt x="1071" y="768"/>
                    <a:pt x="1071" y="768"/>
                  </a:cubicBezTo>
                  <a:cubicBezTo>
                    <a:pt x="1071" y="768"/>
                    <a:pt x="1071" y="768"/>
                    <a:pt x="1071" y="768"/>
                  </a:cubicBezTo>
                  <a:cubicBezTo>
                    <a:pt x="1074" y="768"/>
                    <a:pt x="1077" y="769"/>
                    <a:pt x="1080" y="772"/>
                  </a:cubicBezTo>
                  <a:cubicBezTo>
                    <a:pt x="1083" y="775"/>
                    <a:pt x="1086" y="780"/>
                    <a:pt x="1090" y="787"/>
                  </a:cubicBezTo>
                  <a:cubicBezTo>
                    <a:pt x="1091" y="788"/>
                    <a:pt x="1091" y="788"/>
                    <a:pt x="1091" y="788"/>
                  </a:cubicBezTo>
                  <a:cubicBezTo>
                    <a:pt x="1090" y="789"/>
                    <a:pt x="1090" y="789"/>
                    <a:pt x="1090" y="789"/>
                  </a:cubicBezTo>
                  <a:cubicBezTo>
                    <a:pt x="1088" y="791"/>
                    <a:pt x="1087" y="795"/>
                    <a:pt x="1085" y="798"/>
                  </a:cubicBezTo>
                  <a:cubicBezTo>
                    <a:pt x="1082" y="803"/>
                    <a:pt x="1080" y="809"/>
                    <a:pt x="1076" y="812"/>
                  </a:cubicBezTo>
                  <a:cubicBezTo>
                    <a:pt x="1072" y="816"/>
                    <a:pt x="1073" y="819"/>
                    <a:pt x="1075" y="824"/>
                  </a:cubicBezTo>
                  <a:cubicBezTo>
                    <a:pt x="1076" y="826"/>
                    <a:pt x="1076" y="827"/>
                    <a:pt x="1077" y="829"/>
                  </a:cubicBezTo>
                  <a:cubicBezTo>
                    <a:pt x="1077" y="829"/>
                    <a:pt x="1077" y="829"/>
                    <a:pt x="1077" y="829"/>
                  </a:cubicBezTo>
                  <a:cubicBezTo>
                    <a:pt x="1077" y="829"/>
                    <a:pt x="1077" y="829"/>
                    <a:pt x="1077" y="829"/>
                  </a:cubicBezTo>
                  <a:cubicBezTo>
                    <a:pt x="1077" y="829"/>
                    <a:pt x="1077" y="829"/>
                    <a:pt x="1077" y="829"/>
                  </a:cubicBezTo>
                  <a:cubicBezTo>
                    <a:pt x="1078" y="832"/>
                    <a:pt x="1079" y="835"/>
                    <a:pt x="1079" y="837"/>
                  </a:cubicBezTo>
                  <a:cubicBezTo>
                    <a:pt x="1079" y="842"/>
                    <a:pt x="1072" y="846"/>
                    <a:pt x="1066" y="850"/>
                  </a:cubicBezTo>
                  <a:cubicBezTo>
                    <a:pt x="1065" y="851"/>
                    <a:pt x="1064" y="852"/>
                    <a:pt x="1063" y="852"/>
                  </a:cubicBezTo>
                  <a:cubicBezTo>
                    <a:pt x="1060" y="854"/>
                    <a:pt x="1056" y="855"/>
                    <a:pt x="1053" y="856"/>
                  </a:cubicBezTo>
                  <a:cubicBezTo>
                    <a:pt x="1047" y="858"/>
                    <a:pt x="1042" y="860"/>
                    <a:pt x="1041" y="866"/>
                  </a:cubicBezTo>
                  <a:cubicBezTo>
                    <a:pt x="1041" y="868"/>
                    <a:pt x="1041" y="868"/>
                    <a:pt x="1041" y="868"/>
                  </a:cubicBezTo>
                  <a:cubicBezTo>
                    <a:pt x="1040" y="867"/>
                    <a:pt x="1040" y="867"/>
                    <a:pt x="1040" y="867"/>
                  </a:cubicBezTo>
                  <a:cubicBezTo>
                    <a:pt x="1035" y="865"/>
                    <a:pt x="1031" y="863"/>
                    <a:pt x="1027" y="862"/>
                  </a:cubicBezTo>
                  <a:cubicBezTo>
                    <a:pt x="1019" y="859"/>
                    <a:pt x="1014" y="857"/>
                    <a:pt x="1008" y="846"/>
                  </a:cubicBezTo>
                  <a:cubicBezTo>
                    <a:pt x="1005" y="841"/>
                    <a:pt x="1002" y="836"/>
                    <a:pt x="1000" y="832"/>
                  </a:cubicBezTo>
                  <a:cubicBezTo>
                    <a:pt x="998" y="827"/>
                    <a:pt x="996" y="823"/>
                    <a:pt x="996" y="820"/>
                  </a:cubicBezTo>
                  <a:cubicBezTo>
                    <a:pt x="995" y="819"/>
                    <a:pt x="995" y="819"/>
                    <a:pt x="995" y="819"/>
                  </a:cubicBezTo>
                  <a:cubicBezTo>
                    <a:pt x="996" y="818"/>
                    <a:pt x="996" y="818"/>
                    <a:pt x="996" y="818"/>
                  </a:cubicBezTo>
                  <a:cubicBezTo>
                    <a:pt x="998" y="817"/>
                    <a:pt x="999" y="815"/>
                    <a:pt x="1001" y="813"/>
                  </a:cubicBezTo>
                  <a:cubicBezTo>
                    <a:pt x="1008" y="806"/>
                    <a:pt x="1017" y="797"/>
                    <a:pt x="1028" y="796"/>
                  </a:cubicBezTo>
                  <a:cubicBezTo>
                    <a:pt x="1044" y="794"/>
                    <a:pt x="1057" y="780"/>
                    <a:pt x="1064" y="773"/>
                  </a:cubicBezTo>
                  <a:cubicBezTo>
                    <a:pt x="1067" y="770"/>
                    <a:pt x="1069" y="768"/>
                    <a:pt x="1070" y="768"/>
                  </a:cubicBezTo>
                  <a:cubicBezTo>
                    <a:pt x="1071" y="768"/>
                    <a:pt x="1071" y="768"/>
                    <a:pt x="1071" y="768"/>
                  </a:cubicBezTo>
                  <a:cubicBezTo>
                    <a:pt x="1071" y="768"/>
                    <a:pt x="1071" y="768"/>
                    <a:pt x="1071" y="768"/>
                  </a:cubicBezTo>
                  <a:close/>
                  <a:moveTo>
                    <a:pt x="1020" y="749"/>
                  </a:moveTo>
                  <a:cubicBezTo>
                    <a:pt x="1035" y="754"/>
                    <a:pt x="1050" y="759"/>
                    <a:pt x="1063" y="765"/>
                  </a:cubicBezTo>
                  <a:cubicBezTo>
                    <a:pt x="1065" y="765"/>
                    <a:pt x="1065" y="765"/>
                    <a:pt x="1065" y="765"/>
                  </a:cubicBezTo>
                  <a:cubicBezTo>
                    <a:pt x="1064" y="767"/>
                    <a:pt x="1064" y="767"/>
                    <a:pt x="1064" y="767"/>
                  </a:cubicBezTo>
                  <a:cubicBezTo>
                    <a:pt x="1062" y="769"/>
                    <a:pt x="1060" y="770"/>
                    <a:pt x="1059" y="772"/>
                  </a:cubicBezTo>
                  <a:cubicBezTo>
                    <a:pt x="1050" y="780"/>
                    <a:pt x="1045" y="786"/>
                    <a:pt x="1025" y="792"/>
                  </a:cubicBezTo>
                  <a:cubicBezTo>
                    <a:pt x="1012" y="797"/>
                    <a:pt x="1001" y="808"/>
                    <a:pt x="993" y="816"/>
                  </a:cubicBezTo>
                  <a:cubicBezTo>
                    <a:pt x="992" y="816"/>
                    <a:pt x="992" y="816"/>
                    <a:pt x="992" y="816"/>
                  </a:cubicBezTo>
                  <a:cubicBezTo>
                    <a:pt x="992" y="817"/>
                    <a:pt x="992" y="817"/>
                    <a:pt x="992" y="817"/>
                  </a:cubicBezTo>
                  <a:cubicBezTo>
                    <a:pt x="992" y="817"/>
                    <a:pt x="992" y="817"/>
                    <a:pt x="992" y="817"/>
                  </a:cubicBezTo>
                  <a:cubicBezTo>
                    <a:pt x="992" y="817"/>
                    <a:pt x="992" y="817"/>
                    <a:pt x="992" y="817"/>
                  </a:cubicBezTo>
                  <a:cubicBezTo>
                    <a:pt x="992" y="817"/>
                    <a:pt x="992" y="817"/>
                    <a:pt x="992" y="817"/>
                  </a:cubicBezTo>
                  <a:cubicBezTo>
                    <a:pt x="992" y="817"/>
                    <a:pt x="992" y="817"/>
                    <a:pt x="991" y="817"/>
                  </a:cubicBezTo>
                  <a:cubicBezTo>
                    <a:pt x="991" y="817"/>
                    <a:pt x="991" y="817"/>
                    <a:pt x="991" y="817"/>
                  </a:cubicBezTo>
                  <a:cubicBezTo>
                    <a:pt x="991" y="817"/>
                    <a:pt x="991" y="817"/>
                    <a:pt x="991" y="817"/>
                  </a:cubicBezTo>
                  <a:cubicBezTo>
                    <a:pt x="989" y="820"/>
                    <a:pt x="987" y="822"/>
                    <a:pt x="985" y="825"/>
                  </a:cubicBezTo>
                  <a:cubicBezTo>
                    <a:pt x="984" y="827"/>
                    <a:pt x="982" y="829"/>
                    <a:pt x="982" y="832"/>
                  </a:cubicBezTo>
                  <a:cubicBezTo>
                    <a:pt x="979" y="841"/>
                    <a:pt x="970" y="847"/>
                    <a:pt x="958" y="853"/>
                  </a:cubicBezTo>
                  <a:cubicBezTo>
                    <a:pt x="942" y="859"/>
                    <a:pt x="921" y="863"/>
                    <a:pt x="902" y="866"/>
                  </a:cubicBezTo>
                  <a:cubicBezTo>
                    <a:pt x="892" y="867"/>
                    <a:pt x="885" y="871"/>
                    <a:pt x="878" y="874"/>
                  </a:cubicBezTo>
                  <a:cubicBezTo>
                    <a:pt x="868" y="879"/>
                    <a:pt x="857" y="885"/>
                    <a:pt x="837" y="885"/>
                  </a:cubicBezTo>
                  <a:cubicBezTo>
                    <a:pt x="824" y="885"/>
                    <a:pt x="817" y="887"/>
                    <a:pt x="806" y="891"/>
                  </a:cubicBezTo>
                  <a:cubicBezTo>
                    <a:pt x="802" y="892"/>
                    <a:pt x="802" y="892"/>
                    <a:pt x="802" y="892"/>
                  </a:cubicBezTo>
                  <a:cubicBezTo>
                    <a:pt x="797" y="894"/>
                    <a:pt x="789" y="893"/>
                    <a:pt x="779" y="891"/>
                  </a:cubicBezTo>
                  <a:cubicBezTo>
                    <a:pt x="767" y="888"/>
                    <a:pt x="753" y="884"/>
                    <a:pt x="741" y="879"/>
                  </a:cubicBezTo>
                  <a:cubicBezTo>
                    <a:pt x="716" y="869"/>
                    <a:pt x="706" y="861"/>
                    <a:pt x="694" y="850"/>
                  </a:cubicBezTo>
                  <a:cubicBezTo>
                    <a:pt x="688" y="845"/>
                    <a:pt x="681" y="839"/>
                    <a:pt x="671" y="833"/>
                  </a:cubicBezTo>
                  <a:cubicBezTo>
                    <a:pt x="671" y="833"/>
                    <a:pt x="671" y="833"/>
                    <a:pt x="671" y="833"/>
                  </a:cubicBezTo>
                  <a:cubicBezTo>
                    <a:pt x="671" y="833"/>
                    <a:pt x="671" y="833"/>
                    <a:pt x="671" y="833"/>
                  </a:cubicBezTo>
                  <a:cubicBezTo>
                    <a:pt x="665" y="828"/>
                    <a:pt x="658" y="825"/>
                    <a:pt x="652" y="822"/>
                  </a:cubicBezTo>
                  <a:cubicBezTo>
                    <a:pt x="647" y="820"/>
                    <a:pt x="641" y="818"/>
                    <a:pt x="638" y="818"/>
                  </a:cubicBezTo>
                  <a:cubicBezTo>
                    <a:pt x="622" y="819"/>
                    <a:pt x="621" y="808"/>
                    <a:pt x="620" y="796"/>
                  </a:cubicBezTo>
                  <a:cubicBezTo>
                    <a:pt x="620" y="796"/>
                    <a:pt x="620" y="796"/>
                    <a:pt x="620" y="796"/>
                  </a:cubicBezTo>
                  <a:cubicBezTo>
                    <a:pt x="620" y="796"/>
                    <a:pt x="620" y="796"/>
                    <a:pt x="620" y="796"/>
                  </a:cubicBezTo>
                  <a:cubicBezTo>
                    <a:pt x="620" y="783"/>
                    <a:pt x="619" y="770"/>
                    <a:pt x="607" y="761"/>
                  </a:cubicBezTo>
                  <a:cubicBezTo>
                    <a:pt x="607" y="760"/>
                    <a:pt x="607" y="760"/>
                    <a:pt x="607" y="760"/>
                  </a:cubicBezTo>
                  <a:cubicBezTo>
                    <a:pt x="607" y="759"/>
                    <a:pt x="607" y="759"/>
                    <a:pt x="607" y="759"/>
                  </a:cubicBezTo>
                  <a:cubicBezTo>
                    <a:pt x="608" y="758"/>
                    <a:pt x="608" y="758"/>
                    <a:pt x="609" y="757"/>
                  </a:cubicBezTo>
                  <a:cubicBezTo>
                    <a:pt x="609" y="756"/>
                    <a:pt x="610" y="756"/>
                    <a:pt x="611" y="755"/>
                  </a:cubicBezTo>
                  <a:cubicBezTo>
                    <a:pt x="614" y="751"/>
                    <a:pt x="616" y="748"/>
                    <a:pt x="618" y="745"/>
                  </a:cubicBezTo>
                  <a:cubicBezTo>
                    <a:pt x="620" y="741"/>
                    <a:pt x="621" y="738"/>
                    <a:pt x="621" y="733"/>
                  </a:cubicBezTo>
                  <a:cubicBezTo>
                    <a:pt x="621" y="730"/>
                    <a:pt x="620" y="725"/>
                    <a:pt x="619" y="720"/>
                  </a:cubicBezTo>
                  <a:cubicBezTo>
                    <a:pt x="618" y="715"/>
                    <a:pt x="617" y="709"/>
                    <a:pt x="615" y="701"/>
                  </a:cubicBezTo>
                  <a:cubicBezTo>
                    <a:pt x="615" y="700"/>
                    <a:pt x="615" y="700"/>
                    <a:pt x="615" y="700"/>
                  </a:cubicBezTo>
                  <a:cubicBezTo>
                    <a:pt x="616" y="700"/>
                    <a:pt x="616" y="700"/>
                    <a:pt x="616" y="700"/>
                  </a:cubicBezTo>
                  <a:cubicBezTo>
                    <a:pt x="617" y="700"/>
                    <a:pt x="618" y="700"/>
                    <a:pt x="619" y="700"/>
                  </a:cubicBezTo>
                  <a:cubicBezTo>
                    <a:pt x="619" y="700"/>
                    <a:pt x="619" y="700"/>
                    <a:pt x="619" y="700"/>
                  </a:cubicBezTo>
                  <a:cubicBezTo>
                    <a:pt x="620" y="700"/>
                    <a:pt x="621" y="700"/>
                    <a:pt x="621" y="700"/>
                  </a:cubicBezTo>
                  <a:cubicBezTo>
                    <a:pt x="621" y="700"/>
                    <a:pt x="621" y="700"/>
                    <a:pt x="621" y="700"/>
                  </a:cubicBezTo>
                  <a:cubicBezTo>
                    <a:pt x="629" y="700"/>
                    <a:pt x="635" y="702"/>
                    <a:pt x="641" y="703"/>
                  </a:cubicBezTo>
                  <a:cubicBezTo>
                    <a:pt x="648" y="705"/>
                    <a:pt x="653" y="707"/>
                    <a:pt x="659" y="709"/>
                  </a:cubicBezTo>
                  <a:cubicBezTo>
                    <a:pt x="668" y="713"/>
                    <a:pt x="677" y="716"/>
                    <a:pt x="688" y="717"/>
                  </a:cubicBezTo>
                  <a:cubicBezTo>
                    <a:pt x="698" y="718"/>
                    <a:pt x="709" y="717"/>
                    <a:pt x="722" y="711"/>
                  </a:cubicBezTo>
                  <a:cubicBezTo>
                    <a:pt x="722" y="711"/>
                    <a:pt x="722" y="711"/>
                    <a:pt x="722" y="711"/>
                  </a:cubicBezTo>
                  <a:cubicBezTo>
                    <a:pt x="722" y="711"/>
                    <a:pt x="722" y="711"/>
                    <a:pt x="722" y="711"/>
                  </a:cubicBezTo>
                  <a:cubicBezTo>
                    <a:pt x="726" y="710"/>
                    <a:pt x="728" y="708"/>
                    <a:pt x="730" y="704"/>
                  </a:cubicBezTo>
                  <a:cubicBezTo>
                    <a:pt x="731" y="700"/>
                    <a:pt x="732" y="695"/>
                    <a:pt x="731" y="687"/>
                  </a:cubicBezTo>
                  <a:cubicBezTo>
                    <a:pt x="729" y="673"/>
                    <a:pt x="731" y="664"/>
                    <a:pt x="735" y="659"/>
                  </a:cubicBezTo>
                  <a:cubicBezTo>
                    <a:pt x="739" y="653"/>
                    <a:pt x="744" y="650"/>
                    <a:pt x="748" y="648"/>
                  </a:cubicBezTo>
                  <a:cubicBezTo>
                    <a:pt x="750" y="647"/>
                    <a:pt x="751" y="647"/>
                    <a:pt x="752" y="646"/>
                  </a:cubicBezTo>
                  <a:cubicBezTo>
                    <a:pt x="753" y="646"/>
                    <a:pt x="754" y="645"/>
                    <a:pt x="754" y="644"/>
                  </a:cubicBezTo>
                  <a:cubicBezTo>
                    <a:pt x="754" y="644"/>
                    <a:pt x="754" y="644"/>
                    <a:pt x="754" y="644"/>
                  </a:cubicBezTo>
                  <a:cubicBezTo>
                    <a:pt x="754" y="644"/>
                    <a:pt x="754" y="644"/>
                    <a:pt x="754" y="644"/>
                  </a:cubicBezTo>
                  <a:cubicBezTo>
                    <a:pt x="755" y="644"/>
                    <a:pt x="755" y="644"/>
                    <a:pt x="755" y="644"/>
                  </a:cubicBezTo>
                  <a:cubicBezTo>
                    <a:pt x="756" y="642"/>
                    <a:pt x="755" y="640"/>
                    <a:pt x="752" y="637"/>
                  </a:cubicBezTo>
                  <a:cubicBezTo>
                    <a:pt x="749" y="633"/>
                    <a:pt x="743" y="628"/>
                    <a:pt x="733" y="621"/>
                  </a:cubicBezTo>
                  <a:cubicBezTo>
                    <a:pt x="726" y="617"/>
                    <a:pt x="714" y="621"/>
                    <a:pt x="702" y="626"/>
                  </a:cubicBezTo>
                  <a:cubicBezTo>
                    <a:pt x="702" y="626"/>
                    <a:pt x="702" y="626"/>
                    <a:pt x="702" y="626"/>
                  </a:cubicBezTo>
                  <a:cubicBezTo>
                    <a:pt x="702" y="626"/>
                    <a:pt x="702" y="626"/>
                    <a:pt x="702" y="626"/>
                  </a:cubicBezTo>
                  <a:cubicBezTo>
                    <a:pt x="702" y="626"/>
                    <a:pt x="702" y="626"/>
                    <a:pt x="702" y="626"/>
                  </a:cubicBezTo>
                  <a:cubicBezTo>
                    <a:pt x="702" y="626"/>
                    <a:pt x="702" y="626"/>
                    <a:pt x="702" y="626"/>
                  </a:cubicBezTo>
                  <a:cubicBezTo>
                    <a:pt x="695" y="628"/>
                    <a:pt x="689" y="630"/>
                    <a:pt x="683" y="631"/>
                  </a:cubicBezTo>
                  <a:cubicBezTo>
                    <a:pt x="678" y="632"/>
                    <a:pt x="673" y="632"/>
                    <a:pt x="669" y="630"/>
                  </a:cubicBezTo>
                  <a:cubicBezTo>
                    <a:pt x="668" y="629"/>
                    <a:pt x="667" y="628"/>
                    <a:pt x="666" y="627"/>
                  </a:cubicBezTo>
                  <a:cubicBezTo>
                    <a:pt x="666" y="627"/>
                    <a:pt x="666" y="627"/>
                    <a:pt x="666" y="627"/>
                  </a:cubicBezTo>
                  <a:cubicBezTo>
                    <a:pt x="666" y="626"/>
                    <a:pt x="665" y="625"/>
                    <a:pt x="666" y="624"/>
                  </a:cubicBezTo>
                  <a:cubicBezTo>
                    <a:pt x="666" y="622"/>
                    <a:pt x="668" y="620"/>
                    <a:pt x="671" y="618"/>
                  </a:cubicBezTo>
                  <a:cubicBezTo>
                    <a:pt x="677" y="614"/>
                    <a:pt x="684" y="610"/>
                    <a:pt x="689" y="606"/>
                  </a:cubicBezTo>
                  <a:cubicBezTo>
                    <a:pt x="694" y="602"/>
                    <a:pt x="698" y="597"/>
                    <a:pt x="701" y="591"/>
                  </a:cubicBezTo>
                  <a:cubicBezTo>
                    <a:pt x="704" y="584"/>
                    <a:pt x="707" y="580"/>
                    <a:pt x="712" y="576"/>
                  </a:cubicBezTo>
                  <a:cubicBezTo>
                    <a:pt x="716" y="573"/>
                    <a:pt x="721" y="570"/>
                    <a:pt x="726" y="568"/>
                  </a:cubicBezTo>
                  <a:cubicBezTo>
                    <a:pt x="729" y="566"/>
                    <a:pt x="733" y="565"/>
                    <a:pt x="736" y="563"/>
                  </a:cubicBezTo>
                  <a:cubicBezTo>
                    <a:pt x="739" y="561"/>
                    <a:pt x="742" y="559"/>
                    <a:pt x="745" y="556"/>
                  </a:cubicBezTo>
                  <a:cubicBezTo>
                    <a:pt x="745" y="555"/>
                    <a:pt x="745" y="555"/>
                    <a:pt x="745" y="555"/>
                  </a:cubicBezTo>
                  <a:cubicBezTo>
                    <a:pt x="746" y="555"/>
                    <a:pt x="746" y="555"/>
                    <a:pt x="746" y="555"/>
                  </a:cubicBezTo>
                  <a:cubicBezTo>
                    <a:pt x="763" y="557"/>
                    <a:pt x="780" y="553"/>
                    <a:pt x="797" y="550"/>
                  </a:cubicBezTo>
                  <a:cubicBezTo>
                    <a:pt x="797" y="550"/>
                    <a:pt x="797" y="550"/>
                    <a:pt x="797" y="550"/>
                  </a:cubicBezTo>
                  <a:cubicBezTo>
                    <a:pt x="797" y="550"/>
                    <a:pt x="797" y="550"/>
                    <a:pt x="797" y="550"/>
                  </a:cubicBezTo>
                  <a:cubicBezTo>
                    <a:pt x="797" y="550"/>
                    <a:pt x="797" y="550"/>
                    <a:pt x="797" y="550"/>
                  </a:cubicBezTo>
                  <a:cubicBezTo>
                    <a:pt x="797" y="550"/>
                    <a:pt x="797" y="550"/>
                    <a:pt x="797" y="550"/>
                  </a:cubicBezTo>
                  <a:cubicBezTo>
                    <a:pt x="816" y="545"/>
                    <a:pt x="835" y="541"/>
                    <a:pt x="853" y="545"/>
                  </a:cubicBezTo>
                  <a:cubicBezTo>
                    <a:pt x="853" y="545"/>
                    <a:pt x="853" y="545"/>
                    <a:pt x="853" y="545"/>
                  </a:cubicBezTo>
                  <a:cubicBezTo>
                    <a:pt x="864" y="548"/>
                    <a:pt x="875" y="551"/>
                    <a:pt x="884" y="557"/>
                  </a:cubicBezTo>
                  <a:cubicBezTo>
                    <a:pt x="893" y="562"/>
                    <a:pt x="901" y="570"/>
                    <a:pt x="907" y="580"/>
                  </a:cubicBezTo>
                  <a:cubicBezTo>
                    <a:pt x="911" y="586"/>
                    <a:pt x="914" y="594"/>
                    <a:pt x="916" y="603"/>
                  </a:cubicBezTo>
                  <a:cubicBezTo>
                    <a:pt x="917" y="610"/>
                    <a:pt x="918" y="617"/>
                    <a:pt x="916" y="623"/>
                  </a:cubicBezTo>
                  <a:cubicBezTo>
                    <a:pt x="916" y="623"/>
                    <a:pt x="916" y="623"/>
                    <a:pt x="916" y="623"/>
                  </a:cubicBezTo>
                  <a:cubicBezTo>
                    <a:pt x="892" y="707"/>
                    <a:pt x="957" y="728"/>
                    <a:pt x="1020" y="749"/>
                  </a:cubicBezTo>
                  <a:close/>
                  <a:moveTo>
                    <a:pt x="918" y="622"/>
                  </a:moveTo>
                  <a:cubicBezTo>
                    <a:pt x="920" y="616"/>
                    <a:pt x="922" y="610"/>
                    <a:pt x="920" y="602"/>
                  </a:cubicBezTo>
                  <a:cubicBezTo>
                    <a:pt x="918" y="594"/>
                    <a:pt x="918" y="594"/>
                    <a:pt x="918" y="594"/>
                  </a:cubicBezTo>
                  <a:cubicBezTo>
                    <a:pt x="922" y="602"/>
                    <a:pt x="922" y="602"/>
                    <a:pt x="922" y="602"/>
                  </a:cubicBezTo>
                  <a:cubicBezTo>
                    <a:pt x="923" y="605"/>
                    <a:pt x="924" y="605"/>
                    <a:pt x="924" y="606"/>
                  </a:cubicBezTo>
                  <a:cubicBezTo>
                    <a:pt x="924" y="606"/>
                    <a:pt x="925" y="607"/>
                    <a:pt x="925" y="609"/>
                  </a:cubicBezTo>
                  <a:cubicBezTo>
                    <a:pt x="930" y="619"/>
                    <a:pt x="934" y="629"/>
                    <a:pt x="940" y="638"/>
                  </a:cubicBezTo>
                  <a:cubicBezTo>
                    <a:pt x="940" y="638"/>
                    <a:pt x="940" y="638"/>
                    <a:pt x="940" y="638"/>
                  </a:cubicBezTo>
                  <a:cubicBezTo>
                    <a:pt x="946" y="647"/>
                    <a:pt x="954" y="656"/>
                    <a:pt x="965" y="663"/>
                  </a:cubicBezTo>
                  <a:cubicBezTo>
                    <a:pt x="976" y="671"/>
                    <a:pt x="992" y="679"/>
                    <a:pt x="1008" y="688"/>
                  </a:cubicBezTo>
                  <a:cubicBezTo>
                    <a:pt x="1008" y="688"/>
                    <a:pt x="1008" y="688"/>
                    <a:pt x="1008" y="688"/>
                  </a:cubicBezTo>
                  <a:cubicBezTo>
                    <a:pt x="1008" y="688"/>
                    <a:pt x="1008" y="688"/>
                    <a:pt x="1008" y="688"/>
                  </a:cubicBezTo>
                  <a:cubicBezTo>
                    <a:pt x="1012" y="690"/>
                    <a:pt x="1016" y="692"/>
                    <a:pt x="1021" y="694"/>
                  </a:cubicBezTo>
                  <a:cubicBezTo>
                    <a:pt x="1042" y="703"/>
                    <a:pt x="1069" y="715"/>
                    <a:pt x="1071" y="740"/>
                  </a:cubicBezTo>
                  <a:cubicBezTo>
                    <a:pt x="1071" y="743"/>
                    <a:pt x="1071" y="746"/>
                    <a:pt x="1070" y="748"/>
                  </a:cubicBezTo>
                  <a:cubicBezTo>
                    <a:pt x="1070" y="752"/>
                    <a:pt x="1069" y="755"/>
                    <a:pt x="1071" y="758"/>
                  </a:cubicBezTo>
                  <a:cubicBezTo>
                    <a:pt x="1073" y="761"/>
                    <a:pt x="1073" y="761"/>
                    <a:pt x="1073" y="761"/>
                  </a:cubicBezTo>
                  <a:cubicBezTo>
                    <a:pt x="1069" y="760"/>
                    <a:pt x="1069" y="760"/>
                    <a:pt x="1069" y="760"/>
                  </a:cubicBezTo>
                  <a:cubicBezTo>
                    <a:pt x="1053" y="752"/>
                    <a:pt x="1034" y="746"/>
                    <a:pt x="1014" y="740"/>
                  </a:cubicBezTo>
                  <a:cubicBezTo>
                    <a:pt x="956" y="722"/>
                    <a:pt x="896" y="704"/>
                    <a:pt x="917" y="625"/>
                  </a:cubicBezTo>
                  <a:cubicBezTo>
                    <a:pt x="918" y="624"/>
                    <a:pt x="918" y="623"/>
                    <a:pt x="918" y="622"/>
                  </a:cubicBezTo>
                  <a:close/>
                  <a:moveTo>
                    <a:pt x="667" y="1033"/>
                  </a:moveTo>
                  <a:cubicBezTo>
                    <a:pt x="667" y="1034"/>
                    <a:pt x="667" y="1035"/>
                    <a:pt x="667" y="1036"/>
                  </a:cubicBezTo>
                  <a:cubicBezTo>
                    <a:pt x="667" y="1037"/>
                    <a:pt x="667" y="1037"/>
                    <a:pt x="667" y="1037"/>
                  </a:cubicBezTo>
                  <a:cubicBezTo>
                    <a:pt x="667" y="1037"/>
                    <a:pt x="667" y="1037"/>
                    <a:pt x="667" y="1037"/>
                  </a:cubicBezTo>
                  <a:cubicBezTo>
                    <a:pt x="652" y="1057"/>
                    <a:pt x="634" y="1065"/>
                    <a:pt x="614" y="1068"/>
                  </a:cubicBezTo>
                  <a:cubicBezTo>
                    <a:pt x="594" y="1071"/>
                    <a:pt x="573" y="1068"/>
                    <a:pt x="552" y="1063"/>
                  </a:cubicBezTo>
                  <a:cubicBezTo>
                    <a:pt x="540" y="1061"/>
                    <a:pt x="539" y="1058"/>
                    <a:pt x="537" y="1053"/>
                  </a:cubicBezTo>
                  <a:cubicBezTo>
                    <a:pt x="536" y="1051"/>
                    <a:pt x="534" y="1047"/>
                    <a:pt x="530" y="1043"/>
                  </a:cubicBezTo>
                  <a:cubicBezTo>
                    <a:pt x="529" y="1041"/>
                    <a:pt x="529" y="1041"/>
                    <a:pt x="529" y="1041"/>
                  </a:cubicBezTo>
                  <a:cubicBezTo>
                    <a:pt x="531" y="1041"/>
                    <a:pt x="531" y="1041"/>
                    <a:pt x="531" y="1041"/>
                  </a:cubicBezTo>
                  <a:cubicBezTo>
                    <a:pt x="545" y="1039"/>
                    <a:pt x="558" y="1037"/>
                    <a:pt x="569" y="1033"/>
                  </a:cubicBezTo>
                  <a:cubicBezTo>
                    <a:pt x="581" y="1030"/>
                    <a:pt x="590" y="1026"/>
                    <a:pt x="597" y="1020"/>
                  </a:cubicBezTo>
                  <a:cubicBezTo>
                    <a:pt x="601" y="1016"/>
                    <a:pt x="607" y="1009"/>
                    <a:pt x="612" y="1000"/>
                  </a:cubicBezTo>
                  <a:cubicBezTo>
                    <a:pt x="616" y="994"/>
                    <a:pt x="620" y="986"/>
                    <a:pt x="623" y="979"/>
                  </a:cubicBezTo>
                  <a:cubicBezTo>
                    <a:pt x="625" y="974"/>
                    <a:pt x="626" y="970"/>
                    <a:pt x="626" y="965"/>
                  </a:cubicBezTo>
                  <a:cubicBezTo>
                    <a:pt x="627" y="961"/>
                    <a:pt x="626" y="958"/>
                    <a:pt x="625" y="954"/>
                  </a:cubicBezTo>
                  <a:cubicBezTo>
                    <a:pt x="625" y="954"/>
                    <a:pt x="625" y="954"/>
                    <a:pt x="625" y="954"/>
                  </a:cubicBezTo>
                  <a:cubicBezTo>
                    <a:pt x="625" y="954"/>
                    <a:pt x="625" y="954"/>
                    <a:pt x="625" y="954"/>
                  </a:cubicBezTo>
                  <a:cubicBezTo>
                    <a:pt x="626" y="946"/>
                    <a:pt x="622" y="940"/>
                    <a:pt x="617" y="934"/>
                  </a:cubicBezTo>
                  <a:cubicBezTo>
                    <a:pt x="612" y="929"/>
                    <a:pt x="605" y="923"/>
                    <a:pt x="598" y="919"/>
                  </a:cubicBezTo>
                  <a:cubicBezTo>
                    <a:pt x="596" y="917"/>
                    <a:pt x="593" y="915"/>
                    <a:pt x="591" y="913"/>
                  </a:cubicBezTo>
                  <a:cubicBezTo>
                    <a:pt x="589" y="912"/>
                    <a:pt x="587" y="910"/>
                    <a:pt x="585" y="908"/>
                  </a:cubicBezTo>
                  <a:cubicBezTo>
                    <a:pt x="579" y="901"/>
                    <a:pt x="577" y="894"/>
                    <a:pt x="577" y="886"/>
                  </a:cubicBezTo>
                  <a:cubicBezTo>
                    <a:pt x="578" y="879"/>
                    <a:pt x="581" y="872"/>
                    <a:pt x="584" y="864"/>
                  </a:cubicBezTo>
                  <a:cubicBezTo>
                    <a:pt x="585" y="862"/>
                    <a:pt x="585" y="860"/>
                    <a:pt x="586" y="859"/>
                  </a:cubicBezTo>
                  <a:cubicBezTo>
                    <a:pt x="587" y="857"/>
                    <a:pt x="587" y="856"/>
                    <a:pt x="588" y="854"/>
                  </a:cubicBezTo>
                  <a:cubicBezTo>
                    <a:pt x="589" y="851"/>
                    <a:pt x="590" y="847"/>
                    <a:pt x="590" y="843"/>
                  </a:cubicBezTo>
                  <a:cubicBezTo>
                    <a:pt x="590" y="839"/>
                    <a:pt x="589" y="835"/>
                    <a:pt x="589" y="830"/>
                  </a:cubicBezTo>
                  <a:cubicBezTo>
                    <a:pt x="589" y="830"/>
                    <a:pt x="589" y="830"/>
                    <a:pt x="589" y="830"/>
                  </a:cubicBezTo>
                  <a:cubicBezTo>
                    <a:pt x="589" y="826"/>
                    <a:pt x="588" y="822"/>
                    <a:pt x="588" y="818"/>
                  </a:cubicBezTo>
                  <a:cubicBezTo>
                    <a:pt x="588" y="813"/>
                    <a:pt x="589" y="809"/>
                    <a:pt x="590" y="805"/>
                  </a:cubicBezTo>
                  <a:cubicBezTo>
                    <a:pt x="590" y="803"/>
                    <a:pt x="591" y="801"/>
                    <a:pt x="591" y="799"/>
                  </a:cubicBezTo>
                  <a:cubicBezTo>
                    <a:pt x="592" y="797"/>
                    <a:pt x="592" y="795"/>
                    <a:pt x="593" y="794"/>
                  </a:cubicBezTo>
                  <a:cubicBezTo>
                    <a:pt x="594" y="788"/>
                    <a:pt x="596" y="783"/>
                    <a:pt x="597" y="778"/>
                  </a:cubicBezTo>
                  <a:cubicBezTo>
                    <a:pt x="599" y="773"/>
                    <a:pt x="601" y="769"/>
                    <a:pt x="604" y="764"/>
                  </a:cubicBezTo>
                  <a:cubicBezTo>
                    <a:pt x="604" y="763"/>
                    <a:pt x="604" y="763"/>
                    <a:pt x="604" y="763"/>
                  </a:cubicBezTo>
                  <a:cubicBezTo>
                    <a:pt x="605" y="764"/>
                    <a:pt x="605" y="764"/>
                    <a:pt x="605" y="764"/>
                  </a:cubicBezTo>
                  <a:cubicBezTo>
                    <a:pt x="610" y="768"/>
                    <a:pt x="613" y="774"/>
                    <a:pt x="614" y="779"/>
                  </a:cubicBezTo>
                  <a:cubicBezTo>
                    <a:pt x="616" y="785"/>
                    <a:pt x="616" y="790"/>
                    <a:pt x="616" y="796"/>
                  </a:cubicBezTo>
                  <a:cubicBezTo>
                    <a:pt x="616" y="797"/>
                    <a:pt x="616" y="799"/>
                    <a:pt x="617" y="800"/>
                  </a:cubicBezTo>
                  <a:cubicBezTo>
                    <a:pt x="617" y="812"/>
                    <a:pt x="618" y="822"/>
                    <a:pt x="631" y="822"/>
                  </a:cubicBezTo>
                  <a:cubicBezTo>
                    <a:pt x="632" y="822"/>
                    <a:pt x="632" y="822"/>
                    <a:pt x="632" y="822"/>
                  </a:cubicBezTo>
                  <a:cubicBezTo>
                    <a:pt x="632" y="823"/>
                    <a:pt x="632" y="823"/>
                    <a:pt x="632" y="823"/>
                  </a:cubicBezTo>
                  <a:cubicBezTo>
                    <a:pt x="637" y="828"/>
                    <a:pt x="640" y="835"/>
                    <a:pt x="642" y="842"/>
                  </a:cubicBezTo>
                  <a:cubicBezTo>
                    <a:pt x="642" y="842"/>
                    <a:pt x="642" y="842"/>
                    <a:pt x="642" y="842"/>
                  </a:cubicBezTo>
                  <a:cubicBezTo>
                    <a:pt x="644" y="848"/>
                    <a:pt x="646" y="855"/>
                    <a:pt x="647" y="862"/>
                  </a:cubicBezTo>
                  <a:cubicBezTo>
                    <a:pt x="650" y="876"/>
                    <a:pt x="657" y="885"/>
                    <a:pt x="665" y="893"/>
                  </a:cubicBezTo>
                  <a:cubicBezTo>
                    <a:pt x="665" y="893"/>
                    <a:pt x="665" y="893"/>
                    <a:pt x="665" y="893"/>
                  </a:cubicBezTo>
                  <a:cubicBezTo>
                    <a:pt x="676" y="907"/>
                    <a:pt x="683" y="925"/>
                    <a:pt x="684" y="943"/>
                  </a:cubicBezTo>
                  <a:cubicBezTo>
                    <a:pt x="685" y="961"/>
                    <a:pt x="680" y="980"/>
                    <a:pt x="671" y="996"/>
                  </a:cubicBezTo>
                  <a:cubicBezTo>
                    <a:pt x="667" y="1002"/>
                    <a:pt x="666" y="1007"/>
                    <a:pt x="665" y="1013"/>
                  </a:cubicBezTo>
                  <a:cubicBezTo>
                    <a:pt x="665" y="1018"/>
                    <a:pt x="666" y="1024"/>
                    <a:pt x="667" y="1030"/>
                  </a:cubicBezTo>
                  <a:cubicBezTo>
                    <a:pt x="667" y="1032"/>
                    <a:pt x="667" y="1032"/>
                    <a:pt x="667" y="1033"/>
                  </a:cubicBezTo>
                  <a:close/>
                  <a:moveTo>
                    <a:pt x="687" y="918"/>
                  </a:moveTo>
                  <a:cubicBezTo>
                    <a:pt x="686" y="917"/>
                    <a:pt x="685" y="915"/>
                    <a:pt x="684" y="913"/>
                  </a:cubicBezTo>
                  <a:cubicBezTo>
                    <a:pt x="683" y="911"/>
                    <a:pt x="683" y="911"/>
                    <a:pt x="683" y="911"/>
                  </a:cubicBezTo>
                  <a:cubicBezTo>
                    <a:pt x="678" y="904"/>
                    <a:pt x="673" y="897"/>
                    <a:pt x="668" y="891"/>
                  </a:cubicBezTo>
                  <a:cubicBezTo>
                    <a:pt x="668" y="891"/>
                    <a:pt x="668" y="891"/>
                    <a:pt x="668" y="891"/>
                  </a:cubicBezTo>
                  <a:cubicBezTo>
                    <a:pt x="661" y="882"/>
                    <a:pt x="654" y="874"/>
                    <a:pt x="651" y="861"/>
                  </a:cubicBezTo>
                  <a:cubicBezTo>
                    <a:pt x="650" y="857"/>
                    <a:pt x="650" y="853"/>
                    <a:pt x="650" y="849"/>
                  </a:cubicBezTo>
                  <a:cubicBezTo>
                    <a:pt x="649" y="841"/>
                    <a:pt x="648" y="833"/>
                    <a:pt x="644" y="825"/>
                  </a:cubicBezTo>
                  <a:cubicBezTo>
                    <a:pt x="642" y="823"/>
                    <a:pt x="642" y="823"/>
                    <a:pt x="642" y="823"/>
                  </a:cubicBezTo>
                  <a:cubicBezTo>
                    <a:pt x="645" y="824"/>
                    <a:pt x="645" y="824"/>
                    <a:pt x="645" y="824"/>
                  </a:cubicBezTo>
                  <a:cubicBezTo>
                    <a:pt x="648" y="825"/>
                    <a:pt x="652" y="826"/>
                    <a:pt x="656" y="828"/>
                  </a:cubicBezTo>
                  <a:cubicBezTo>
                    <a:pt x="660" y="831"/>
                    <a:pt x="665" y="833"/>
                    <a:pt x="669" y="836"/>
                  </a:cubicBezTo>
                  <a:cubicBezTo>
                    <a:pt x="669" y="836"/>
                    <a:pt x="669" y="836"/>
                    <a:pt x="669" y="836"/>
                  </a:cubicBezTo>
                  <a:cubicBezTo>
                    <a:pt x="669" y="836"/>
                    <a:pt x="669" y="836"/>
                    <a:pt x="669" y="836"/>
                  </a:cubicBezTo>
                  <a:cubicBezTo>
                    <a:pt x="686" y="848"/>
                    <a:pt x="690" y="854"/>
                    <a:pt x="693" y="858"/>
                  </a:cubicBezTo>
                  <a:cubicBezTo>
                    <a:pt x="698" y="864"/>
                    <a:pt x="700" y="868"/>
                    <a:pt x="739" y="883"/>
                  </a:cubicBezTo>
                  <a:cubicBezTo>
                    <a:pt x="751" y="887"/>
                    <a:pt x="764" y="892"/>
                    <a:pt x="776" y="895"/>
                  </a:cubicBezTo>
                  <a:cubicBezTo>
                    <a:pt x="787" y="898"/>
                    <a:pt x="797" y="899"/>
                    <a:pt x="804" y="897"/>
                  </a:cubicBezTo>
                  <a:cubicBezTo>
                    <a:pt x="806" y="896"/>
                    <a:pt x="808" y="896"/>
                    <a:pt x="810" y="895"/>
                  </a:cubicBezTo>
                  <a:cubicBezTo>
                    <a:pt x="819" y="892"/>
                    <a:pt x="826" y="890"/>
                    <a:pt x="838" y="889"/>
                  </a:cubicBezTo>
                  <a:cubicBezTo>
                    <a:pt x="839" y="889"/>
                    <a:pt x="840" y="889"/>
                    <a:pt x="841" y="890"/>
                  </a:cubicBezTo>
                  <a:cubicBezTo>
                    <a:pt x="842" y="891"/>
                    <a:pt x="843" y="892"/>
                    <a:pt x="844" y="893"/>
                  </a:cubicBezTo>
                  <a:cubicBezTo>
                    <a:pt x="845" y="895"/>
                    <a:pt x="845" y="897"/>
                    <a:pt x="845" y="899"/>
                  </a:cubicBezTo>
                  <a:cubicBezTo>
                    <a:pt x="846" y="905"/>
                    <a:pt x="844" y="913"/>
                    <a:pt x="842" y="916"/>
                  </a:cubicBezTo>
                  <a:cubicBezTo>
                    <a:pt x="842" y="916"/>
                    <a:pt x="842" y="916"/>
                    <a:pt x="842" y="916"/>
                  </a:cubicBezTo>
                  <a:cubicBezTo>
                    <a:pt x="832" y="931"/>
                    <a:pt x="843" y="948"/>
                    <a:pt x="849" y="959"/>
                  </a:cubicBezTo>
                  <a:cubicBezTo>
                    <a:pt x="849" y="959"/>
                    <a:pt x="849" y="959"/>
                    <a:pt x="849" y="959"/>
                  </a:cubicBezTo>
                  <a:cubicBezTo>
                    <a:pt x="849" y="959"/>
                    <a:pt x="849" y="959"/>
                    <a:pt x="849" y="959"/>
                  </a:cubicBezTo>
                  <a:cubicBezTo>
                    <a:pt x="849" y="959"/>
                    <a:pt x="849" y="959"/>
                    <a:pt x="849" y="959"/>
                  </a:cubicBezTo>
                  <a:cubicBezTo>
                    <a:pt x="849" y="959"/>
                    <a:pt x="849" y="959"/>
                    <a:pt x="849" y="959"/>
                  </a:cubicBezTo>
                  <a:cubicBezTo>
                    <a:pt x="851" y="961"/>
                    <a:pt x="852" y="963"/>
                    <a:pt x="853" y="965"/>
                  </a:cubicBezTo>
                  <a:cubicBezTo>
                    <a:pt x="853" y="966"/>
                    <a:pt x="853" y="966"/>
                    <a:pt x="853" y="966"/>
                  </a:cubicBezTo>
                  <a:cubicBezTo>
                    <a:pt x="852" y="967"/>
                    <a:pt x="852" y="967"/>
                    <a:pt x="852" y="967"/>
                  </a:cubicBezTo>
                  <a:cubicBezTo>
                    <a:pt x="849" y="968"/>
                    <a:pt x="843" y="970"/>
                    <a:pt x="836" y="971"/>
                  </a:cubicBezTo>
                  <a:cubicBezTo>
                    <a:pt x="810" y="978"/>
                    <a:pt x="766" y="990"/>
                    <a:pt x="761" y="1019"/>
                  </a:cubicBezTo>
                  <a:cubicBezTo>
                    <a:pt x="761" y="1020"/>
                    <a:pt x="760" y="1021"/>
                    <a:pt x="760" y="1023"/>
                  </a:cubicBezTo>
                  <a:cubicBezTo>
                    <a:pt x="760" y="1023"/>
                    <a:pt x="760" y="1023"/>
                    <a:pt x="760" y="1023"/>
                  </a:cubicBezTo>
                  <a:cubicBezTo>
                    <a:pt x="758" y="1028"/>
                    <a:pt x="755" y="1030"/>
                    <a:pt x="752" y="1032"/>
                  </a:cubicBezTo>
                  <a:cubicBezTo>
                    <a:pt x="749" y="1033"/>
                    <a:pt x="745" y="1034"/>
                    <a:pt x="742" y="1033"/>
                  </a:cubicBezTo>
                  <a:cubicBezTo>
                    <a:pt x="741" y="1033"/>
                    <a:pt x="740" y="1033"/>
                    <a:pt x="739" y="1032"/>
                  </a:cubicBezTo>
                  <a:cubicBezTo>
                    <a:pt x="739" y="1032"/>
                    <a:pt x="739" y="1032"/>
                    <a:pt x="739" y="1032"/>
                  </a:cubicBezTo>
                  <a:cubicBezTo>
                    <a:pt x="738" y="1032"/>
                    <a:pt x="738" y="1032"/>
                    <a:pt x="738" y="1032"/>
                  </a:cubicBezTo>
                  <a:cubicBezTo>
                    <a:pt x="738" y="1032"/>
                    <a:pt x="738" y="1032"/>
                    <a:pt x="738" y="1032"/>
                  </a:cubicBezTo>
                  <a:cubicBezTo>
                    <a:pt x="738" y="1032"/>
                    <a:pt x="738" y="1032"/>
                    <a:pt x="738" y="1032"/>
                  </a:cubicBezTo>
                  <a:cubicBezTo>
                    <a:pt x="734" y="1030"/>
                    <a:pt x="729" y="1026"/>
                    <a:pt x="726" y="1022"/>
                  </a:cubicBezTo>
                  <a:cubicBezTo>
                    <a:pt x="724" y="1020"/>
                    <a:pt x="722" y="1019"/>
                    <a:pt x="721" y="1018"/>
                  </a:cubicBezTo>
                  <a:cubicBezTo>
                    <a:pt x="720" y="1017"/>
                    <a:pt x="720" y="1017"/>
                    <a:pt x="720" y="1017"/>
                  </a:cubicBezTo>
                  <a:cubicBezTo>
                    <a:pt x="720" y="1017"/>
                    <a:pt x="720" y="1017"/>
                    <a:pt x="720" y="1017"/>
                  </a:cubicBezTo>
                  <a:cubicBezTo>
                    <a:pt x="720" y="1016"/>
                    <a:pt x="720" y="1016"/>
                    <a:pt x="720" y="1016"/>
                  </a:cubicBezTo>
                  <a:cubicBezTo>
                    <a:pt x="719" y="1016"/>
                    <a:pt x="719" y="1016"/>
                    <a:pt x="719" y="1016"/>
                  </a:cubicBezTo>
                  <a:cubicBezTo>
                    <a:pt x="719" y="1015"/>
                    <a:pt x="719" y="1015"/>
                    <a:pt x="719" y="1015"/>
                  </a:cubicBezTo>
                  <a:cubicBezTo>
                    <a:pt x="730" y="980"/>
                    <a:pt x="707" y="947"/>
                    <a:pt x="687" y="918"/>
                  </a:cubicBezTo>
                  <a:close/>
                  <a:moveTo>
                    <a:pt x="681" y="979"/>
                  </a:moveTo>
                  <a:cubicBezTo>
                    <a:pt x="686" y="962"/>
                    <a:pt x="692" y="944"/>
                    <a:pt x="685" y="923"/>
                  </a:cubicBezTo>
                  <a:cubicBezTo>
                    <a:pt x="683" y="916"/>
                    <a:pt x="683" y="916"/>
                    <a:pt x="683" y="916"/>
                  </a:cubicBezTo>
                  <a:cubicBezTo>
                    <a:pt x="687" y="922"/>
                    <a:pt x="687" y="922"/>
                    <a:pt x="687" y="922"/>
                  </a:cubicBezTo>
                  <a:cubicBezTo>
                    <a:pt x="690" y="925"/>
                    <a:pt x="692" y="928"/>
                    <a:pt x="694" y="931"/>
                  </a:cubicBezTo>
                  <a:cubicBezTo>
                    <a:pt x="711" y="956"/>
                    <a:pt x="727" y="979"/>
                    <a:pt x="714" y="1016"/>
                  </a:cubicBezTo>
                  <a:cubicBezTo>
                    <a:pt x="714" y="1016"/>
                    <a:pt x="714" y="1016"/>
                    <a:pt x="714" y="1016"/>
                  </a:cubicBezTo>
                  <a:cubicBezTo>
                    <a:pt x="714" y="1016"/>
                    <a:pt x="714" y="1016"/>
                    <a:pt x="714" y="1016"/>
                  </a:cubicBezTo>
                  <a:cubicBezTo>
                    <a:pt x="714" y="1016"/>
                    <a:pt x="714" y="1016"/>
                    <a:pt x="714" y="1016"/>
                  </a:cubicBezTo>
                  <a:cubicBezTo>
                    <a:pt x="714" y="1018"/>
                    <a:pt x="713" y="1020"/>
                    <a:pt x="713" y="1021"/>
                  </a:cubicBezTo>
                  <a:cubicBezTo>
                    <a:pt x="711" y="1026"/>
                    <a:pt x="710" y="1031"/>
                    <a:pt x="707" y="1031"/>
                  </a:cubicBezTo>
                  <a:cubicBezTo>
                    <a:pt x="704" y="1032"/>
                    <a:pt x="702" y="1029"/>
                    <a:pt x="699" y="1026"/>
                  </a:cubicBezTo>
                  <a:cubicBezTo>
                    <a:pt x="698" y="1024"/>
                    <a:pt x="696" y="1023"/>
                    <a:pt x="695" y="1022"/>
                  </a:cubicBezTo>
                  <a:cubicBezTo>
                    <a:pt x="691" y="1018"/>
                    <a:pt x="688" y="1017"/>
                    <a:pt x="685" y="1018"/>
                  </a:cubicBezTo>
                  <a:cubicBezTo>
                    <a:pt x="682" y="1019"/>
                    <a:pt x="679" y="1021"/>
                    <a:pt x="676" y="1025"/>
                  </a:cubicBezTo>
                  <a:cubicBezTo>
                    <a:pt x="674" y="1027"/>
                    <a:pt x="674" y="1027"/>
                    <a:pt x="674" y="1027"/>
                  </a:cubicBezTo>
                  <a:cubicBezTo>
                    <a:pt x="674" y="1025"/>
                    <a:pt x="674" y="1025"/>
                    <a:pt x="674" y="1025"/>
                  </a:cubicBezTo>
                  <a:cubicBezTo>
                    <a:pt x="671" y="1009"/>
                    <a:pt x="676" y="994"/>
                    <a:pt x="681" y="979"/>
                  </a:cubicBezTo>
                  <a:close/>
                  <a:moveTo>
                    <a:pt x="420" y="936"/>
                  </a:moveTo>
                  <a:cubicBezTo>
                    <a:pt x="417" y="974"/>
                    <a:pt x="413" y="1009"/>
                    <a:pt x="391" y="1045"/>
                  </a:cubicBezTo>
                  <a:cubicBezTo>
                    <a:pt x="391" y="1046"/>
                    <a:pt x="391" y="1046"/>
                    <a:pt x="391" y="1046"/>
                  </a:cubicBezTo>
                  <a:cubicBezTo>
                    <a:pt x="390" y="1046"/>
                    <a:pt x="390" y="1046"/>
                    <a:pt x="390" y="1046"/>
                  </a:cubicBezTo>
                  <a:cubicBezTo>
                    <a:pt x="389" y="1045"/>
                    <a:pt x="389" y="1045"/>
                    <a:pt x="388" y="1045"/>
                  </a:cubicBezTo>
                  <a:cubicBezTo>
                    <a:pt x="387" y="1044"/>
                    <a:pt x="386" y="1045"/>
                    <a:pt x="386" y="1045"/>
                  </a:cubicBezTo>
                  <a:cubicBezTo>
                    <a:pt x="385" y="1045"/>
                    <a:pt x="383" y="1046"/>
                    <a:pt x="381" y="1048"/>
                  </a:cubicBezTo>
                  <a:cubicBezTo>
                    <a:pt x="380" y="1049"/>
                    <a:pt x="379" y="1049"/>
                    <a:pt x="378" y="1050"/>
                  </a:cubicBezTo>
                  <a:cubicBezTo>
                    <a:pt x="377" y="1051"/>
                    <a:pt x="376" y="1051"/>
                    <a:pt x="375" y="1052"/>
                  </a:cubicBezTo>
                  <a:cubicBezTo>
                    <a:pt x="374" y="1052"/>
                    <a:pt x="373" y="1053"/>
                    <a:pt x="372" y="1053"/>
                  </a:cubicBezTo>
                  <a:cubicBezTo>
                    <a:pt x="370" y="1054"/>
                    <a:pt x="367" y="1054"/>
                    <a:pt x="364" y="1051"/>
                  </a:cubicBezTo>
                  <a:cubicBezTo>
                    <a:pt x="362" y="1048"/>
                    <a:pt x="359" y="1044"/>
                    <a:pt x="357" y="1035"/>
                  </a:cubicBezTo>
                  <a:cubicBezTo>
                    <a:pt x="355" y="1029"/>
                    <a:pt x="350" y="1026"/>
                    <a:pt x="343" y="1025"/>
                  </a:cubicBezTo>
                  <a:cubicBezTo>
                    <a:pt x="336" y="1025"/>
                    <a:pt x="328" y="1026"/>
                    <a:pt x="318" y="1027"/>
                  </a:cubicBezTo>
                  <a:cubicBezTo>
                    <a:pt x="308" y="1029"/>
                    <a:pt x="298" y="1031"/>
                    <a:pt x="289" y="1029"/>
                  </a:cubicBezTo>
                  <a:cubicBezTo>
                    <a:pt x="279" y="1028"/>
                    <a:pt x="272" y="1024"/>
                    <a:pt x="268" y="1014"/>
                  </a:cubicBezTo>
                  <a:cubicBezTo>
                    <a:pt x="266" y="1006"/>
                    <a:pt x="264" y="1001"/>
                    <a:pt x="261" y="997"/>
                  </a:cubicBezTo>
                  <a:cubicBezTo>
                    <a:pt x="258" y="994"/>
                    <a:pt x="254" y="992"/>
                    <a:pt x="249" y="991"/>
                  </a:cubicBezTo>
                  <a:cubicBezTo>
                    <a:pt x="249" y="991"/>
                    <a:pt x="249" y="991"/>
                    <a:pt x="249" y="991"/>
                  </a:cubicBezTo>
                  <a:cubicBezTo>
                    <a:pt x="248" y="991"/>
                    <a:pt x="245" y="991"/>
                    <a:pt x="243" y="990"/>
                  </a:cubicBezTo>
                  <a:cubicBezTo>
                    <a:pt x="243" y="990"/>
                    <a:pt x="243" y="990"/>
                    <a:pt x="243" y="990"/>
                  </a:cubicBezTo>
                  <a:cubicBezTo>
                    <a:pt x="238" y="990"/>
                    <a:pt x="231" y="990"/>
                    <a:pt x="227" y="986"/>
                  </a:cubicBezTo>
                  <a:cubicBezTo>
                    <a:pt x="222" y="983"/>
                    <a:pt x="217" y="978"/>
                    <a:pt x="214" y="974"/>
                  </a:cubicBezTo>
                  <a:cubicBezTo>
                    <a:pt x="210" y="970"/>
                    <a:pt x="207" y="966"/>
                    <a:pt x="204" y="962"/>
                  </a:cubicBezTo>
                  <a:cubicBezTo>
                    <a:pt x="200" y="957"/>
                    <a:pt x="196" y="951"/>
                    <a:pt x="191" y="947"/>
                  </a:cubicBezTo>
                  <a:cubicBezTo>
                    <a:pt x="186" y="942"/>
                    <a:pt x="180" y="939"/>
                    <a:pt x="171" y="936"/>
                  </a:cubicBezTo>
                  <a:cubicBezTo>
                    <a:pt x="165" y="934"/>
                    <a:pt x="164" y="931"/>
                    <a:pt x="163" y="926"/>
                  </a:cubicBezTo>
                  <a:cubicBezTo>
                    <a:pt x="163" y="925"/>
                    <a:pt x="163" y="923"/>
                    <a:pt x="162" y="921"/>
                  </a:cubicBezTo>
                  <a:cubicBezTo>
                    <a:pt x="160" y="912"/>
                    <a:pt x="160" y="912"/>
                    <a:pt x="160" y="912"/>
                  </a:cubicBezTo>
                  <a:cubicBezTo>
                    <a:pt x="159" y="908"/>
                    <a:pt x="158" y="903"/>
                    <a:pt x="158" y="899"/>
                  </a:cubicBezTo>
                  <a:cubicBezTo>
                    <a:pt x="158" y="895"/>
                    <a:pt x="158" y="891"/>
                    <a:pt x="159" y="889"/>
                  </a:cubicBezTo>
                  <a:cubicBezTo>
                    <a:pt x="159" y="888"/>
                    <a:pt x="159" y="888"/>
                    <a:pt x="159" y="888"/>
                  </a:cubicBezTo>
                  <a:cubicBezTo>
                    <a:pt x="160" y="889"/>
                    <a:pt x="160" y="889"/>
                    <a:pt x="160" y="889"/>
                  </a:cubicBezTo>
                  <a:cubicBezTo>
                    <a:pt x="166" y="892"/>
                    <a:pt x="168" y="894"/>
                    <a:pt x="173" y="898"/>
                  </a:cubicBezTo>
                  <a:cubicBezTo>
                    <a:pt x="175" y="899"/>
                    <a:pt x="175" y="899"/>
                    <a:pt x="175" y="899"/>
                  </a:cubicBezTo>
                  <a:cubicBezTo>
                    <a:pt x="180" y="904"/>
                    <a:pt x="186" y="909"/>
                    <a:pt x="190" y="913"/>
                  </a:cubicBezTo>
                  <a:cubicBezTo>
                    <a:pt x="194" y="917"/>
                    <a:pt x="197" y="921"/>
                    <a:pt x="198" y="923"/>
                  </a:cubicBezTo>
                  <a:cubicBezTo>
                    <a:pt x="198" y="924"/>
                    <a:pt x="198" y="924"/>
                    <a:pt x="198" y="924"/>
                  </a:cubicBezTo>
                  <a:cubicBezTo>
                    <a:pt x="198" y="924"/>
                    <a:pt x="198" y="924"/>
                    <a:pt x="198" y="924"/>
                  </a:cubicBezTo>
                  <a:cubicBezTo>
                    <a:pt x="199" y="925"/>
                    <a:pt x="199" y="925"/>
                    <a:pt x="200" y="926"/>
                  </a:cubicBezTo>
                  <a:cubicBezTo>
                    <a:pt x="200" y="926"/>
                    <a:pt x="201" y="926"/>
                    <a:pt x="202" y="926"/>
                  </a:cubicBezTo>
                  <a:cubicBezTo>
                    <a:pt x="203" y="926"/>
                    <a:pt x="204" y="925"/>
                    <a:pt x="205" y="924"/>
                  </a:cubicBezTo>
                  <a:cubicBezTo>
                    <a:pt x="205" y="924"/>
                    <a:pt x="205" y="924"/>
                    <a:pt x="205" y="924"/>
                  </a:cubicBezTo>
                  <a:cubicBezTo>
                    <a:pt x="205" y="924"/>
                    <a:pt x="206" y="923"/>
                    <a:pt x="207" y="922"/>
                  </a:cubicBezTo>
                  <a:cubicBezTo>
                    <a:pt x="207" y="922"/>
                    <a:pt x="207" y="922"/>
                    <a:pt x="207" y="922"/>
                  </a:cubicBezTo>
                  <a:cubicBezTo>
                    <a:pt x="207" y="922"/>
                    <a:pt x="207" y="922"/>
                    <a:pt x="207" y="922"/>
                  </a:cubicBezTo>
                  <a:cubicBezTo>
                    <a:pt x="207" y="922"/>
                    <a:pt x="207" y="922"/>
                    <a:pt x="207" y="922"/>
                  </a:cubicBezTo>
                  <a:cubicBezTo>
                    <a:pt x="207" y="922"/>
                    <a:pt x="207" y="922"/>
                    <a:pt x="207" y="922"/>
                  </a:cubicBezTo>
                  <a:cubicBezTo>
                    <a:pt x="207" y="922"/>
                    <a:pt x="207" y="922"/>
                    <a:pt x="207" y="922"/>
                  </a:cubicBezTo>
                  <a:cubicBezTo>
                    <a:pt x="209" y="920"/>
                    <a:pt x="209" y="917"/>
                    <a:pt x="210" y="915"/>
                  </a:cubicBezTo>
                  <a:cubicBezTo>
                    <a:pt x="211" y="911"/>
                    <a:pt x="212" y="908"/>
                    <a:pt x="215" y="906"/>
                  </a:cubicBezTo>
                  <a:cubicBezTo>
                    <a:pt x="215" y="905"/>
                    <a:pt x="216" y="905"/>
                    <a:pt x="218" y="904"/>
                  </a:cubicBezTo>
                  <a:cubicBezTo>
                    <a:pt x="219" y="904"/>
                    <a:pt x="221" y="904"/>
                    <a:pt x="223" y="903"/>
                  </a:cubicBezTo>
                  <a:cubicBezTo>
                    <a:pt x="226" y="903"/>
                    <a:pt x="230" y="902"/>
                    <a:pt x="234" y="902"/>
                  </a:cubicBezTo>
                  <a:cubicBezTo>
                    <a:pt x="238" y="902"/>
                    <a:pt x="243" y="902"/>
                    <a:pt x="247" y="903"/>
                  </a:cubicBezTo>
                  <a:cubicBezTo>
                    <a:pt x="247" y="903"/>
                    <a:pt x="247" y="903"/>
                    <a:pt x="247" y="903"/>
                  </a:cubicBezTo>
                  <a:cubicBezTo>
                    <a:pt x="251" y="903"/>
                    <a:pt x="255" y="904"/>
                    <a:pt x="258" y="905"/>
                  </a:cubicBezTo>
                  <a:cubicBezTo>
                    <a:pt x="261" y="906"/>
                    <a:pt x="264" y="907"/>
                    <a:pt x="266" y="908"/>
                  </a:cubicBezTo>
                  <a:cubicBezTo>
                    <a:pt x="269" y="910"/>
                    <a:pt x="272" y="912"/>
                    <a:pt x="274" y="913"/>
                  </a:cubicBezTo>
                  <a:cubicBezTo>
                    <a:pt x="277" y="914"/>
                    <a:pt x="279" y="915"/>
                    <a:pt x="282" y="915"/>
                  </a:cubicBezTo>
                  <a:cubicBezTo>
                    <a:pt x="284" y="915"/>
                    <a:pt x="287" y="914"/>
                    <a:pt x="290" y="913"/>
                  </a:cubicBezTo>
                  <a:cubicBezTo>
                    <a:pt x="291" y="913"/>
                    <a:pt x="293" y="913"/>
                    <a:pt x="294" y="912"/>
                  </a:cubicBezTo>
                  <a:cubicBezTo>
                    <a:pt x="298" y="911"/>
                    <a:pt x="301" y="911"/>
                    <a:pt x="302" y="915"/>
                  </a:cubicBezTo>
                  <a:cubicBezTo>
                    <a:pt x="302" y="916"/>
                    <a:pt x="303" y="917"/>
                    <a:pt x="303" y="918"/>
                  </a:cubicBezTo>
                  <a:cubicBezTo>
                    <a:pt x="303" y="918"/>
                    <a:pt x="304" y="919"/>
                    <a:pt x="304" y="920"/>
                  </a:cubicBezTo>
                  <a:cubicBezTo>
                    <a:pt x="305" y="922"/>
                    <a:pt x="306" y="923"/>
                    <a:pt x="308" y="923"/>
                  </a:cubicBezTo>
                  <a:cubicBezTo>
                    <a:pt x="310" y="924"/>
                    <a:pt x="313" y="923"/>
                    <a:pt x="316" y="921"/>
                  </a:cubicBezTo>
                  <a:cubicBezTo>
                    <a:pt x="316" y="921"/>
                    <a:pt x="316" y="921"/>
                    <a:pt x="316" y="921"/>
                  </a:cubicBezTo>
                  <a:cubicBezTo>
                    <a:pt x="317" y="920"/>
                    <a:pt x="317" y="920"/>
                    <a:pt x="318" y="920"/>
                  </a:cubicBezTo>
                  <a:cubicBezTo>
                    <a:pt x="318" y="919"/>
                    <a:pt x="318" y="919"/>
                    <a:pt x="319" y="919"/>
                  </a:cubicBezTo>
                  <a:cubicBezTo>
                    <a:pt x="319" y="918"/>
                    <a:pt x="319" y="918"/>
                    <a:pt x="319" y="918"/>
                  </a:cubicBezTo>
                  <a:cubicBezTo>
                    <a:pt x="320" y="918"/>
                    <a:pt x="320" y="918"/>
                    <a:pt x="320" y="918"/>
                  </a:cubicBezTo>
                  <a:cubicBezTo>
                    <a:pt x="326" y="920"/>
                    <a:pt x="332" y="921"/>
                    <a:pt x="338" y="921"/>
                  </a:cubicBezTo>
                  <a:cubicBezTo>
                    <a:pt x="344" y="921"/>
                    <a:pt x="350" y="920"/>
                    <a:pt x="356" y="919"/>
                  </a:cubicBezTo>
                  <a:cubicBezTo>
                    <a:pt x="357" y="918"/>
                    <a:pt x="357" y="918"/>
                    <a:pt x="357" y="918"/>
                  </a:cubicBezTo>
                  <a:cubicBezTo>
                    <a:pt x="357" y="918"/>
                    <a:pt x="357" y="918"/>
                    <a:pt x="357" y="918"/>
                  </a:cubicBezTo>
                  <a:cubicBezTo>
                    <a:pt x="358" y="918"/>
                    <a:pt x="358" y="918"/>
                    <a:pt x="358" y="918"/>
                  </a:cubicBezTo>
                  <a:cubicBezTo>
                    <a:pt x="358" y="918"/>
                    <a:pt x="358" y="918"/>
                    <a:pt x="358" y="918"/>
                  </a:cubicBezTo>
                  <a:cubicBezTo>
                    <a:pt x="358" y="918"/>
                    <a:pt x="358" y="918"/>
                    <a:pt x="358" y="918"/>
                  </a:cubicBezTo>
                  <a:cubicBezTo>
                    <a:pt x="358" y="918"/>
                    <a:pt x="358" y="918"/>
                    <a:pt x="358" y="918"/>
                  </a:cubicBezTo>
                  <a:cubicBezTo>
                    <a:pt x="358" y="918"/>
                    <a:pt x="358" y="918"/>
                    <a:pt x="358" y="918"/>
                  </a:cubicBezTo>
                  <a:cubicBezTo>
                    <a:pt x="359" y="918"/>
                    <a:pt x="359" y="917"/>
                    <a:pt x="359" y="917"/>
                  </a:cubicBezTo>
                  <a:cubicBezTo>
                    <a:pt x="359" y="916"/>
                    <a:pt x="359" y="916"/>
                    <a:pt x="359" y="915"/>
                  </a:cubicBezTo>
                  <a:cubicBezTo>
                    <a:pt x="359" y="915"/>
                    <a:pt x="359" y="915"/>
                    <a:pt x="359" y="915"/>
                  </a:cubicBezTo>
                  <a:cubicBezTo>
                    <a:pt x="358" y="914"/>
                    <a:pt x="357" y="912"/>
                    <a:pt x="356" y="911"/>
                  </a:cubicBezTo>
                  <a:cubicBezTo>
                    <a:pt x="356" y="911"/>
                    <a:pt x="356" y="911"/>
                    <a:pt x="356" y="911"/>
                  </a:cubicBezTo>
                  <a:cubicBezTo>
                    <a:pt x="356" y="910"/>
                    <a:pt x="356" y="910"/>
                    <a:pt x="356" y="910"/>
                  </a:cubicBezTo>
                  <a:cubicBezTo>
                    <a:pt x="356" y="910"/>
                    <a:pt x="356" y="910"/>
                    <a:pt x="356" y="910"/>
                  </a:cubicBezTo>
                  <a:cubicBezTo>
                    <a:pt x="356" y="910"/>
                    <a:pt x="356" y="910"/>
                    <a:pt x="356" y="910"/>
                  </a:cubicBezTo>
                  <a:cubicBezTo>
                    <a:pt x="356" y="910"/>
                    <a:pt x="356" y="910"/>
                    <a:pt x="356" y="910"/>
                  </a:cubicBezTo>
                  <a:cubicBezTo>
                    <a:pt x="355" y="909"/>
                    <a:pt x="353" y="906"/>
                    <a:pt x="352" y="904"/>
                  </a:cubicBezTo>
                  <a:cubicBezTo>
                    <a:pt x="349" y="899"/>
                    <a:pt x="346" y="894"/>
                    <a:pt x="345" y="889"/>
                  </a:cubicBezTo>
                  <a:cubicBezTo>
                    <a:pt x="343" y="884"/>
                    <a:pt x="344" y="879"/>
                    <a:pt x="348" y="876"/>
                  </a:cubicBezTo>
                  <a:cubicBezTo>
                    <a:pt x="354" y="873"/>
                    <a:pt x="356" y="866"/>
                    <a:pt x="356" y="858"/>
                  </a:cubicBezTo>
                  <a:cubicBezTo>
                    <a:pt x="357" y="850"/>
                    <a:pt x="355" y="841"/>
                    <a:pt x="353" y="833"/>
                  </a:cubicBezTo>
                  <a:cubicBezTo>
                    <a:pt x="353" y="830"/>
                    <a:pt x="352" y="828"/>
                    <a:pt x="352" y="825"/>
                  </a:cubicBezTo>
                  <a:cubicBezTo>
                    <a:pt x="352" y="823"/>
                    <a:pt x="351" y="821"/>
                    <a:pt x="351" y="819"/>
                  </a:cubicBezTo>
                  <a:cubicBezTo>
                    <a:pt x="351" y="819"/>
                    <a:pt x="351" y="819"/>
                    <a:pt x="351" y="819"/>
                  </a:cubicBezTo>
                  <a:cubicBezTo>
                    <a:pt x="351" y="819"/>
                    <a:pt x="351" y="819"/>
                    <a:pt x="351" y="819"/>
                  </a:cubicBezTo>
                  <a:cubicBezTo>
                    <a:pt x="351" y="819"/>
                    <a:pt x="351" y="819"/>
                    <a:pt x="351" y="819"/>
                  </a:cubicBezTo>
                  <a:cubicBezTo>
                    <a:pt x="351" y="817"/>
                    <a:pt x="351" y="816"/>
                    <a:pt x="352" y="814"/>
                  </a:cubicBezTo>
                  <a:cubicBezTo>
                    <a:pt x="353" y="812"/>
                    <a:pt x="354" y="810"/>
                    <a:pt x="355" y="808"/>
                  </a:cubicBezTo>
                  <a:cubicBezTo>
                    <a:pt x="355" y="808"/>
                    <a:pt x="355" y="808"/>
                    <a:pt x="355" y="808"/>
                  </a:cubicBezTo>
                  <a:cubicBezTo>
                    <a:pt x="358" y="802"/>
                    <a:pt x="362" y="796"/>
                    <a:pt x="359" y="785"/>
                  </a:cubicBezTo>
                  <a:cubicBezTo>
                    <a:pt x="357" y="773"/>
                    <a:pt x="365" y="768"/>
                    <a:pt x="372" y="763"/>
                  </a:cubicBezTo>
                  <a:cubicBezTo>
                    <a:pt x="378" y="759"/>
                    <a:pt x="384" y="756"/>
                    <a:pt x="386" y="749"/>
                  </a:cubicBezTo>
                  <a:cubicBezTo>
                    <a:pt x="387" y="743"/>
                    <a:pt x="391" y="738"/>
                    <a:pt x="397" y="734"/>
                  </a:cubicBezTo>
                  <a:cubicBezTo>
                    <a:pt x="402" y="730"/>
                    <a:pt x="409" y="727"/>
                    <a:pt x="416" y="724"/>
                  </a:cubicBezTo>
                  <a:cubicBezTo>
                    <a:pt x="424" y="722"/>
                    <a:pt x="431" y="720"/>
                    <a:pt x="439" y="718"/>
                  </a:cubicBezTo>
                  <a:cubicBezTo>
                    <a:pt x="439" y="718"/>
                    <a:pt x="439" y="718"/>
                    <a:pt x="439" y="718"/>
                  </a:cubicBezTo>
                  <a:cubicBezTo>
                    <a:pt x="447" y="717"/>
                    <a:pt x="454" y="716"/>
                    <a:pt x="461" y="715"/>
                  </a:cubicBezTo>
                  <a:cubicBezTo>
                    <a:pt x="462" y="714"/>
                    <a:pt x="462" y="714"/>
                    <a:pt x="462" y="714"/>
                  </a:cubicBezTo>
                  <a:cubicBezTo>
                    <a:pt x="462" y="715"/>
                    <a:pt x="462" y="715"/>
                    <a:pt x="462" y="715"/>
                  </a:cubicBezTo>
                  <a:cubicBezTo>
                    <a:pt x="464" y="718"/>
                    <a:pt x="465" y="722"/>
                    <a:pt x="466" y="726"/>
                  </a:cubicBezTo>
                  <a:cubicBezTo>
                    <a:pt x="467" y="730"/>
                    <a:pt x="469" y="735"/>
                    <a:pt x="470" y="740"/>
                  </a:cubicBezTo>
                  <a:cubicBezTo>
                    <a:pt x="470" y="741"/>
                    <a:pt x="470" y="741"/>
                    <a:pt x="470" y="741"/>
                  </a:cubicBezTo>
                  <a:cubicBezTo>
                    <a:pt x="470" y="741"/>
                    <a:pt x="470" y="741"/>
                    <a:pt x="470" y="741"/>
                  </a:cubicBezTo>
                  <a:cubicBezTo>
                    <a:pt x="468" y="746"/>
                    <a:pt x="465" y="751"/>
                    <a:pt x="462" y="756"/>
                  </a:cubicBezTo>
                  <a:cubicBezTo>
                    <a:pt x="459" y="761"/>
                    <a:pt x="455" y="766"/>
                    <a:pt x="451" y="770"/>
                  </a:cubicBezTo>
                  <a:cubicBezTo>
                    <a:pt x="449" y="772"/>
                    <a:pt x="448" y="774"/>
                    <a:pt x="447" y="776"/>
                  </a:cubicBezTo>
                  <a:cubicBezTo>
                    <a:pt x="446" y="777"/>
                    <a:pt x="444" y="779"/>
                    <a:pt x="443" y="781"/>
                  </a:cubicBezTo>
                  <a:cubicBezTo>
                    <a:pt x="435" y="791"/>
                    <a:pt x="435" y="806"/>
                    <a:pt x="435" y="820"/>
                  </a:cubicBezTo>
                  <a:cubicBezTo>
                    <a:pt x="435" y="820"/>
                    <a:pt x="435" y="820"/>
                    <a:pt x="435" y="820"/>
                  </a:cubicBezTo>
                  <a:cubicBezTo>
                    <a:pt x="435" y="821"/>
                    <a:pt x="435" y="821"/>
                    <a:pt x="435" y="821"/>
                  </a:cubicBezTo>
                  <a:cubicBezTo>
                    <a:pt x="436" y="826"/>
                    <a:pt x="436" y="830"/>
                    <a:pt x="435" y="835"/>
                  </a:cubicBezTo>
                  <a:cubicBezTo>
                    <a:pt x="435" y="840"/>
                    <a:pt x="435" y="845"/>
                    <a:pt x="433" y="849"/>
                  </a:cubicBezTo>
                  <a:cubicBezTo>
                    <a:pt x="430" y="863"/>
                    <a:pt x="427" y="876"/>
                    <a:pt x="425" y="890"/>
                  </a:cubicBezTo>
                  <a:cubicBezTo>
                    <a:pt x="423" y="903"/>
                    <a:pt x="422" y="916"/>
                    <a:pt x="421" y="929"/>
                  </a:cubicBezTo>
                  <a:cubicBezTo>
                    <a:pt x="420" y="936"/>
                    <a:pt x="420" y="936"/>
                    <a:pt x="420" y="936"/>
                  </a:cubicBezTo>
                  <a:close/>
                  <a:moveTo>
                    <a:pt x="463" y="762"/>
                  </a:moveTo>
                  <a:cubicBezTo>
                    <a:pt x="466" y="758"/>
                    <a:pt x="468" y="754"/>
                    <a:pt x="470" y="750"/>
                  </a:cubicBezTo>
                  <a:cubicBezTo>
                    <a:pt x="471" y="748"/>
                    <a:pt x="471" y="748"/>
                    <a:pt x="471" y="748"/>
                  </a:cubicBezTo>
                  <a:cubicBezTo>
                    <a:pt x="472" y="750"/>
                    <a:pt x="472" y="750"/>
                    <a:pt x="472" y="750"/>
                  </a:cubicBezTo>
                  <a:cubicBezTo>
                    <a:pt x="474" y="755"/>
                    <a:pt x="477" y="759"/>
                    <a:pt x="479" y="761"/>
                  </a:cubicBezTo>
                  <a:cubicBezTo>
                    <a:pt x="482" y="762"/>
                    <a:pt x="485" y="763"/>
                    <a:pt x="489" y="762"/>
                  </a:cubicBezTo>
                  <a:cubicBezTo>
                    <a:pt x="499" y="760"/>
                    <a:pt x="512" y="747"/>
                    <a:pt x="526" y="732"/>
                  </a:cubicBezTo>
                  <a:cubicBezTo>
                    <a:pt x="526" y="732"/>
                    <a:pt x="526" y="732"/>
                    <a:pt x="526" y="732"/>
                  </a:cubicBezTo>
                  <a:cubicBezTo>
                    <a:pt x="526" y="732"/>
                    <a:pt x="526" y="732"/>
                    <a:pt x="526" y="732"/>
                  </a:cubicBezTo>
                  <a:cubicBezTo>
                    <a:pt x="526" y="732"/>
                    <a:pt x="526" y="732"/>
                    <a:pt x="526" y="732"/>
                  </a:cubicBezTo>
                  <a:cubicBezTo>
                    <a:pt x="530" y="728"/>
                    <a:pt x="534" y="724"/>
                    <a:pt x="538" y="720"/>
                  </a:cubicBezTo>
                  <a:cubicBezTo>
                    <a:pt x="542" y="716"/>
                    <a:pt x="546" y="713"/>
                    <a:pt x="550" y="709"/>
                  </a:cubicBezTo>
                  <a:cubicBezTo>
                    <a:pt x="550" y="709"/>
                    <a:pt x="550" y="709"/>
                    <a:pt x="550" y="709"/>
                  </a:cubicBezTo>
                  <a:cubicBezTo>
                    <a:pt x="550" y="709"/>
                    <a:pt x="550" y="709"/>
                    <a:pt x="550" y="709"/>
                  </a:cubicBezTo>
                  <a:cubicBezTo>
                    <a:pt x="551" y="708"/>
                    <a:pt x="551" y="708"/>
                    <a:pt x="551" y="708"/>
                  </a:cubicBezTo>
                  <a:cubicBezTo>
                    <a:pt x="551" y="708"/>
                    <a:pt x="551" y="708"/>
                    <a:pt x="551" y="708"/>
                  </a:cubicBezTo>
                  <a:cubicBezTo>
                    <a:pt x="553" y="707"/>
                    <a:pt x="553" y="707"/>
                    <a:pt x="553" y="707"/>
                  </a:cubicBezTo>
                  <a:cubicBezTo>
                    <a:pt x="553" y="707"/>
                    <a:pt x="553" y="707"/>
                    <a:pt x="553" y="707"/>
                  </a:cubicBezTo>
                  <a:cubicBezTo>
                    <a:pt x="553" y="707"/>
                    <a:pt x="553" y="707"/>
                    <a:pt x="553" y="707"/>
                  </a:cubicBezTo>
                  <a:cubicBezTo>
                    <a:pt x="554" y="706"/>
                    <a:pt x="557" y="705"/>
                    <a:pt x="560" y="704"/>
                  </a:cubicBezTo>
                  <a:cubicBezTo>
                    <a:pt x="563" y="703"/>
                    <a:pt x="567" y="703"/>
                    <a:pt x="572" y="702"/>
                  </a:cubicBezTo>
                  <a:cubicBezTo>
                    <a:pt x="575" y="702"/>
                    <a:pt x="579" y="701"/>
                    <a:pt x="582" y="701"/>
                  </a:cubicBezTo>
                  <a:cubicBezTo>
                    <a:pt x="586" y="701"/>
                    <a:pt x="590" y="701"/>
                    <a:pt x="595" y="700"/>
                  </a:cubicBezTo>
                  <a:cubicBezTo>
                    <a:pt x="595" y="700"/>
                    <a:pt x="595" y="700"/>
                    <a:pt x="595" y="700"/>
                  </a:cubicBezTo>
                  <a:cubicBezTo>
                    <a:pt x="596" y="701"/>
                    <a:pt x="596" y="701"/>
                    <a:pt x="596" y="701"/>
                  </a:cubicBezTo>
                  <a:cubicBezTo>
                    <a:pt x="596" y="701"/>
                    <a:pt x="596" y="701"/>
                    <a:pt x="596" y="702"/>
                  </a:cubicBezTo>
                  <a:cubicBezTo>
                    <a:pt x="596" y="702"/>
                    <a:pt x="596" y="702"/>
                    <a:pt x="596" y="702"/>
                  </a:cubicBezTo>
                  <a:cubicBezTo>
                    <a:pt x="597" y="703"/>
                    <a:pt x="598" y="705"/>
                    <a:pt x="598" y="706"/>
                  </a:cubicBezTo>
                  <a:cubicBezTo>
                    <a:pt x="599" y="707"/>
                    <a:pt x="599" y="709"/>
                    <a:pt x="599" y="710"/>
                  </a:cubicBezTo>
                  <a:cubicBezTo>
                    <a:pt x="601" y="718"/>
                    <a:pt x="602" y="730"/>
                    <a:pt x="599" y="742"/>
                  </a:cubicBezTo>
                  <a:cubicBezTo>
                    <a:pt x="599" y="742"/>
                    <a:pt x="599" y="742"/>
                    <a:pt x="599" y="742"/>
                  </a:cubicBezTo>
                  <a:cubicBezTo>
                    <a:pt x="598" y="751"/>
                    <a:pt x="594" y="760"/>
                    <a:pt x="587" y="769"/>
                  </a:cubicBezTo>
                  <a:cubicBezTo>
                    <a:pt x="576" y="782"/>
                    <a:pt x="571" y="791"/>
                    <a:pt x="568" y="797"/>
                  </a:cubicBezTo>
                  <a:cubicBezTo>
                    <a:pt x="566" y="804"/>
                    <a:pt x="566" y="808"/>
                    <a:pt x="567" y="815"/>
                  </a:cubicBezTo>
                  <a:cubicBezTo>
                    <a:pt x="567" y="816"/>
                    <a:pt x="567" y="818"/>
                    <a:pt x="567" y="819"/>
                  </a:cubicBezTo>
                  <a:cubicBezTo>
                    <a:pt x="569" y="827"/>
                    <a:pt x="571" y="840"/>
                    <a:pt x="567" y="855"/>
                  </a:cubicBezTo>
                  <a:cubicBezTo>
                    <a:pt x="564" y="862"/>
                    <a:pt x="561" y="867"/>
                    <a:pt x="558" y="871"/>
                  </a:cubicBezTo>
                  <a:cubicBezTo>
                    <a:pt x="557" y="873"/>
                    <a:pt x="555" y="874"/>
                    <a:pt x="555" y="876"/>
                  </a:cubicBezTo>
                  <a:cubicBezTo>
                    <a:pt x="553" y="878"/>
                    <a:pt x="553" y="878"/>
                    <a:pt x="553" y="878"/>
                  </a:cubicBezTo>
                  <a:cubicBezTo>
                    <a:pt x="553" y="878"/>
                    <a:pt x="553" y="878"/>
                    <a:pt x="553" y="878"/>
                  </a:cubicBezTo>
                  <a:cubicBezTo>
                    <a:pt x="547" y="889"/>
                    <a:pt x="542" y="897"/>
                    <a:pt x="559" y="919"/>
                  </a:cubicBezTo>
                  <a:cubicBezTo>
                    <a:pt x="564" y="927"/>
                    <a:pt x="574" y="928"/>
                    <a:pt x="582" y="929"/>
                  </a:cubicBezTo>
                  <a:cubicBezTo>
                    <a:pt x="585" y="930"/>
                    <a:pt x="587" y="930"/>
                    <a:pt x="589" y="931"/>
                  </a:cubicBezTo>
                  <a:cubicBezTo>
                    <a:pt x="594" y="932"/>
                    <a:pt x="599" y="933"/>
                    <a:pt x="604" y="935"/>
                  </a:cubicBezTo>
                  <a:cubicBezTo>
                    <a:pt x="609" y="938"/>
                    <a:pt x="614" y="942"/>
                    <a:pt x="619" y="949"/>
                  </a:cubicBezTo>
                  <a:cubicBezTo>
                    <a:pt x="621" y="952"/>
                    <a:pt x="622" y="957"/>
                    <a:pt x="622" y="961"/>
                  </a:cubicBezTo>
                  <a:cubicBezTo>
                    <a:pt x="622" y="966"/>
                    <a:pt x="621" y="972"/>
                    <a:pt x="619" y="977"/>
                  </a:cubicBezTo>
                  <a:cubicBezTo>
                    <a:pt x="617" y="984"/>
                    <a:pt x="613" y="992"/>
                    <a:pt x="609" y="998"/>
                  </a:cubicBezTo>
                  <a:cubicBezTo>
                    <a:pt x="603" y="1006"/>
                    <a:pt x="598" y="1013"/>
                    <a:pt x="594" y="1017"/>
                  </a:cubicBezTo>
                  <a:cubicBezTo>
                    <a:pt x="582" y="1028"/>
                    <a:pt x="553" y="1031"/>
                    <a:pt x="527" y="1034"/>
                  </a:cubicBezTo>
                  <a:cubicBezTo>
                    <a:pt x="519" y="1034"/>
                    <a:pt x="512" y="1035"/>
                    <a:pt x="505" y="1036"/>
                  </a:cubicBezTo>
                  <a:cubicBezTo>
                    <a:pt x="496" y="1037"/>
                    <a:pt x="488" y="1040"/>
                    <a:pt x="482" y="1043"/>
                  </a:cubicBezTo>
                  <a:cubicBezTo>
                    <a:pt x="482" y="1043"/>
                    <a:pt x="482" y="1043"/>
                    <a:pt x="482" y="1043"/>
                  </a:cubicBezTo>
                  <a:cubicBezTo>
                    <a:pt x="479" y="1044"/>
                    <a:pt x="477" y="1045"/>
                    <a:pt x="475" y="1046"/>
                  </a:cubicBezTo>
                  <a:cubicBezTo>
                    <a:pt x="468" y="1048"/>
                    <a:pt x="460" y="1048"/>
                    <a:pt x="453" y="1049"/>
                  </a:cubicBezTo>
                  <a:cubicBezTo>
                    <a:pt x="446" y="1049"/>
                    <a:pt x="439" y="1048"/>
                    <a:pt x="433" y="1048"/>
                  </a:cubicBezTo>
                  <a:cubicBezTo>
                    <a:pt x="428" y="1048"/>
                    <a:pt x="424" y="1047"/>
                    <a:pt x="420" y="1046"/>
                  </a:cubicBezTo>
                  <a:cubicBezTo>
                    <a:pt x="415" y="1045"/>
                    <a:pt x="410" y="1044"/>
                    <a:pt x="403" y="1045"/>
                  </a:cubicBezTo>
                  <a:cubicBezTo>
                    <a:pt x="401" y="1046"/>
                    <a:pt x="401" y="1046"/>
                    <a:pt x="401" y="1046"/>
                  </a:cubicBezTo>
                  <a:cubicBezTo>
                    <a:pt x="402" y="1044"/>
                    <a:pt x="402" y="1044"/>
                    <a:pt x="402" y="1044"/>
                  </a:cubicBezTo>
                  <a:cubicBezTo>
                    <a:pt x="420" y="1013"/>
                    <a:pt x="421" y="985"/>
                    <a:pt x="423" y="954"/>
                  </a:cubicBezTo>
                  <a:cubicBezTo>
                    <a:pt x="424" y="946"/>
                    <a:pt x="424" y="938"/>
                    <a:pt x="425" y="929"/>
                  </a:cubicBezTo>
                  <a:cubicBezTo>
                    <a:pt x="426" y="916"/>
                    <a:pt x="428" y="903"/>
                    <a:pt x="429" y="890"/>
                  </a:cubicBezTo>
                  <a:cubicBezTo>
                    <a:pt x="431" y="877"/>
                    <a:pt x="434" y="864"/>
                    <a:pt x="437" y="851"/>
                  </a:cubicBezTo>
                  <a:cubicBezTo>
                    <a:pt x="439" y="846"/>
                    <a:pt x="439" y="841"/>
                    <a:pt x="439" y="836"/>
                  </a:cubicBezTo>
                  <a:cubicBezTo>
                    <a:pt x="440" y="831"/>
                    <a:pt x="440" y="826"/>
                    <a:pt x="440" y="820"/>
                  </a:cubicBezTo>
                  <a:cubicBezTo>
                    <a:pt x="439" y="814"/>
                    <a:pt x="439" y="807"/>
                    <a:pt x="440" y="800"/>
                  </a:cubicBezTo>
                  <a:cubicBezTo>
                    <a:pt x="441" y="794"/>
                    <a:pt x="443" y="788"/>
                    <a:pt x="446" y="783"/>
                  </a:cubicBezTo>
                  <a:cubicBezTo>
                    <a:pt x="447" y="781"/>
                    <a:pt x="449" y="780"/>
                    <a:pt x="450" y="778"/>
                  </a:cubicBezTo>
                  <a:cubicBezTo>
                    <a:pt x="452" y="776"/>
                    <a:pt x="453" y="775"/>
                    <a:pt x="454" y="773"/>
                  </a:cubicBezTo>
                  <a:cubicBezTo>
                    <a:pt x="457" y="769"/>
                    <a:pt x="460" y="765"/>
                    <a:pt x="463" y="762"/>
                  </a:cubicBezTo>
                  <a:close/>
                  <a:moveTo>
                    <a:pt x="773" y="550"/>
                  </a:moveTo>
                  <a:cubicBezTo>
                    <a:pt x="766" y="551"/>
                    <a:pt x="758" y="552"/>
                    <a:pt x="750" y="551"/>
                  </a:cubicBezTo>
                  <a:cubicBezTo>
                    <a:pt x="748" y="551"/>
                    <a:pt x="748" y="551"/>
                    <a:pt x="748" y="551"/>
                  </a:cubicBezTo>
                  <a:cubicBezTo>
                    <a:pt x="749" y="550"/>
                    <a:pt x="749" y="550"/>
                    <a:pt x="749" y="550"/>
                  </a:cubicBezTo>
                  <a:cubicBezTo>
                    <a:pt x="751" y="541"/>
                    <a:pt x="754" y="535"/>
                    <a:pt x="758" y="529"/>
                  </a:cubicBezTo>
                  <a:cubicBezTo>
                    <a:pt x="763" y="523"/>
                    <a:pt x="768" y="519"/>
                    <a:pt x="775" y="514"/>
                  </a:cubicBezTo>
                  <a:cubicBezTo>
                    <a:pt x="775" y="514"/>
                    <a:pt x="775" y="514"/>
                    <a:pt x="775" y="514"/>
                  </a:cubicBezTo>
                  <a:cubicBezTo>
                    <a:pt x="776" y="514"/>
                    <a:pt x="776" y="514"/>
                    <a:pt x="776" y="514"/>
                  </a:cubicBezTo>
                  <a:cubicBezTo>
                    <a:pt x="780" y="516"/>
                    <a:pt x="787" y="517"/>
                    <a:pt x="795" y="518"/>
                  </a:cubicBezTo>
                  <a:cubicBezTo>
                    <a:pt x="804" y="519"/>
                    <a:pt x="816" y="520"/>
                    <a:pt x="828" y="520"/>
                  </a:cubicBezTo>
                  <a:cubicBezTo>
                    <a:pt x="846" y="519"/>
                    <a:pt x="865" y="518"/>
                    <a:pt x="883" y="517"/>
                  </a:cubicBezTo>
                  <a:cubicBezTo>
                    <a:pt x="907" y="515"/>
                    <a:pt x="929" y="513"/>
                    <a:pt x="945" y="511"/>
                  </a:cubicBezTo>
                  <a:cubicBezTo>
                    <a:pt x="947" y="510"/>
                    <a:pt x="947" y="510"/>
                    <a:pt x="947" y="510"/>
                  </a:cubicBezTo>
                  <a:cubicBezTo>
                    <a:pt x="947" y="512"/>
                    <a:pt x="947" y="512"/>
                    <a:pt x="947" y="512"/>
                  </a:cubicBezTo>
                  <a:cubicBezTo>
                    <a:pt x="944" y="518"/>
                    <a:pt x="950" y="522"/>
                    <a:pt x="956" y="526"/>
                  </a:cubicBezTo>
                  <a:cubicBezTo>
                    <a:pt x="957" y="527"/>
                    <a:pt x="959" y="529"/>
                    <a:pt x="960" y="530"/>
                  </a:cubicBezTo>
                  <a:cubicBezTo>
                    <a:pt x="964" y="533"/>
                    <a:pt x="969" y="537"/>
                    <a:pt x="974" y="540"/>
                  </a:cubicBezTo>
                  <a:cubicBezTo>
                    <a:pt x="981" y="545"/>
                    <a:pt x="988" y="550"/>
                    <a:pt x="994" y="556"/>
                  </a:cubicBezTo>
                  <a:cubicBezTo>
                    <a:pt x="998" y="560"/>
                    <a:pt x="1002" y="565"/>
                    <a:pt x="1006" y="568"/>
                  </a:cubicBezTo>
                  <a:cubicBezTo>
                    <a:pt x="1010" y="572"/>
                    <a:pt x="1014" y="576"/>
                    <a:pt x="1018" y="578"/>
                  </a:cubicBezTo>
                  <a:cubicBezTo>
                    <a:pt x="1028" y="584"/>
                    <a:pt x="1035" y="587"/>
                    <a:pt x="1042" y="588"/>
                  </a:cubicBezTo>
                  <a:cubicBezTo>
                    <a:pt x="1050" y="589"/>
                    <a:pt x="1057" y="588"/>
                    <a:pt x="1065" y="586"/>
                  </a:cubicBezTo>
                  <a:cubicBezTo>
                    <a:pt x="1068" y="586"/>
                    <a:pt x="1072" y="585"/>
                    <a:pt x="1076" y="585"/>
                  </a:cubicBezTo>
                  <a:cubicBezTo>
                    <a:pt x="1080" y="584"/>
                    <a:pt x="1084" y="584"/>
                    <a:pt x="1089" y="584"/>
                  </a:cubicBezTo>
                  <a:cubicBezTo>
                    <a:pt x="1094" y="584"/>
                    <a:pt x="1098" y="587"/>
                    <a:pt x="1100" y="591"/>
                  </a:cubicBezTo>
                  <a:cubicBezTo>
                    <a:pt x="1102" y="596"/>
                    <a:pt x="1102" y="601"/>
                    <a:pt x="1102" y="607"/>
                  </a:cubicBezTo>
                  <a:cubicBezTo>
                    <a:pt x="1102" y="612"/>
                    <a:pt x="1101" y="617"/>
                    <a:pt x="1100" y="622"/>
                  </a:cubicBezTo>
                  <a:cubicBezTo>
                    <a:pt x="1099" y="627"/>
                    <a:pt x="1097" y="632"/>
                    <a:pt x="1098" y="638"/>
                  </a:cubicBezTo>
                  <a:cubicBezTo>
                    <a:pt x="1098" y="638"/>
                    <a:pt x="1098" y="638"/>
                    <a:pt x="1098" y="638"/>
                  </a:cubicBezTo>
                  <a:cubicBezTo>
                    <a:pt x="1098" y="638"/>
                    <a:pt x="1098" y="639"/>
                    <a:pt x="1098" y="639"/>
                  </a:cubicBezTo>
                  <a:cubicBezTo>
                    <a:pt x="1098" y="639"/>
                    <a:pt x="1098" y="639"/>
                    <a:pt x="1098" y="639"/>
                  </a:cubicBezTo>
                  <a:cubicBezTo>
                    <a:pt x="1099" y="639"/>
                    <a:pt x="1099" y="640"/>
                    <a:pt x="1100" y="640"/>
                  </a:cubicBezTo>
                  <a:cubicBezTo>
                    <a:pt x="1100" y="640"/>
                    <a:pt x="1100" y="640"/>
                    <a:pt x="1100" y="640"/>
                  </a:cubicBezTo>
                  <a:cubicBezTo>
                    <a:pt x="1102" y="640"/>
                    <a:pt x="1104" y="641"/>
                    <a:pt x="1106" y="642"/>
                  </a:cubicBezTo>
                  <a:cubicBezTo>
                    <a:pt x="1108" y="644"/>
                    <a:pt x="1109" y="646"/>
                    <a:pt x="1110" y="648"/>
                  </a:cubicBezTo>
                  <a:cubicBezTo>
                    <a:pt x="1110" y="648"/>
                    <a:pt x="1110" y="648"/>
                    <a:pt x="1110" y="648"/>
                  </a:cubicBezTo>
                  <a:cubicBezTo>
                    <a:pt x="1110" y="648"/>
                    <a:pt x="1110" y="648"/>
                    <a:pt x="1110" y="648"/>
                  </a:cubicBezTo>
                  <a:cubicBezTo>
                    <a:pt x="1110" y="648"/>
                    <a:pt x="1110" y="648"/>
                    <a:pt x="1110" y="648"/>
                  </a:cubicBezTo>
                  <a:cubicBezTo>
                    <a:pt x="1110" y="651"/>
                    <a:pt x="1111" y="655"/>
                    <a:pt x="1113" y="658"/>
                  </a:cubicBezTo>
                  <a:cubicBezTo>
                    <a:pt x="1113" y="658"/>
                    <a:pt x="1113" y="658"/>
                    <a:pt x="1113" y="658"/>
                  </a:cubicBezTo>
                  <a:cubicBezTo>
                    <a:pt x="1113" y="658"/>
                    <a:pt x="1113" y="658"/>
                    <a:pt x="1113" y="658"/>
                  </a:cubicBezTo>
                  <a:cubicBezTo>
                    <a:pt x="1113" y="658"/>
                    <a:pt x="1113" y="658"/>
                    <a:pt x="1113" y="658"/>
                  </a:cubicBezTo>
                  <a:cubicBezTo>
                    <a:pt x="1113" y="658"/>
                    <a:pt x="1113" y="658"/>
                    <a:pt x="1113" y="658"/>
                  </a:cubicBezTo>
                  <a:cubicBezTo>
                    <a:pt x="1113" y="658"/>
                    <a:pt x="1113" y="658"/>
                    <a:pt x="1113" y="658"/>
                  </a:cubicBezTo>
                  <a:cubicBezTo>
                    <a:pt x="1116" y="662"/>
                    <a:pt x="1114" y="665"/>
                    <a:pt x="1113" y="668"/>
                  </a:cubicBezTo>
                  <a:cubicBezTo>
                    <a:pt x="1112" y="669"/>
                    <a:pt x="1112" y="669"/>
                    <a:pt x="1112" y="670"/>
                  </a:cubicBezTo>
                  <a:cubicBezTo>
                    <a:pt x="1111" y="672"/>
                    <a:pt x="1110" y="673"/>
                    <a:pt x="1108" y="675"/>
                  </a:cubicBezTo>
                  <a:cubicBezTo>
                    <a:pt x="1107" y="676"/>
                    <a:pt x="1105" y="678"/>
                    <a:pt x="1103" y="680"/>
                  </a:cubicBezTo>
                  <a:cubicBezTo>
                    <a:pt x="1098" y="684"/>
                    <a:pt x="1100" y="705"/>
                    <a:pt x="1101" y="716"/>
                  </a:cubicBezTo>
                  <a:cubicBezTo>
                    <a:pt x="1101" y="718"/>
                    <a:pt x="1101" y="720"/>
                    <a:pt x="1101" y="721"/>
                  </a:cubicBezTo>
                  <a:cubicBezTo>
                    <a:pt x="1101" y="721"/>
                    <a:pt x="1101" y="721"/>
                    <a:pt x="1101" y="721"/>
                  </a:cubicBezTo>
                  <a:cubicBezTo>
                    <a:pt x="1101" y="721"/>
                    <a:pt x="1101" y="721"/>
                    <a:pt x="1101" y="721"/>
                  </a:cubicBezTo>
                  <a:cubicBezTo>
                    <a:pt x="1101" y="721"/>
                    <a:pt x="1101" y="721"/>
                    <a:pt x="1101" y="721"/>
                  </a:cubicBezTo>
                  <a:cubicBezTo>
                    <a:pt x="1102" y="727"/>
                    <a:pt x="1097" y="729"/>
                    <a:pt x="1092" y="729"/>
                  </a:cubicBezTo>
                  <a:cubicBezTo>
                    <a:pt x="1090" y="729"/>
                    <a:pt x="1087" y="729"/>
                    <a:pt x="1085" y="729"/>
                  </a:cubicBezTo>
                  <a:cubicBezTo>
                    <a:pt x="1082" y="729"/>
                    <a:pt x="1080" y="729"/>
                    <a:pt x="1078" y="729"/>
                  </a:cubicBezTo>
                  <a:cubicBezTo>
                    <a:pt x="1077" y="730"/>
                    <a:pt x="1077" y="730"/>
                    <a:pt x="1077" y="730"/>
                  </a:cubicBezTo>
                  <a:cubicBezTo>
                    <a:pt x="1077" y="729"/>
                    <a:pt x="1077" y="729"/>
                    <a:pt x="1077" y="729"/>
                  </a:cubicBezTo>
                  <a:cubicBezTo>
                    <a:pt x="1069" y="714"/>
                    <a:pt x="1045" y="702"/>
                    <a:pt x="1019" y="689"/>
                  </a:cubicBezTo>
                  <a:cubicBezTo>
                    <a:pt x="1016" y="687"/>
                    <a:pt x="1013" y="686"/>
                    <a:pt x="1010" y="684"/>
                  </a:cubicBezTo>
                  <a:cubicBezTo>
                    <a:pt x="1004" y="681"/>
                    <a:pt x="997" y="678"/>
                    <a:pt x="991" y="675"/>
                  </a:cubicBezTo>
                  <a:cubicBezTo>
                    <a:pt x="981" y="671"/>
                    <a:pt x="972" y="667"/>
                    <a:pt x="965" y="662"/>
                  </a:cubicBezTo>
                  <a:cubicBezTo>
                    <a:pt x="947" y="650"/>
                    <a:pt x="940" y="632"/>
                    <a:pt x="933" y="616"/>
                  </a:cubicBezTo>
                  <a:cubicBezTo>
                    <a:pt x="932" y="613"/>
                    <a:pt x="931" y="611"/>
                    <a:pt x="929" y="608"/>
                  </a:cubicBezTo>
                  <a:cubicBezTo>
                    <a:pt x="923" y="594"/>
                    <a:pt x="917" y="580"/>
                    <a:pt x="906" y="568"/>
                  </a:cubicBezTo>
                  <a:cubicBezTo>
                    <a:pt x="895" y="557"/>
                    <a:pt x="879" y="547"/>
                    <a:pt x="854" y="541"/>
                  </a:cubicBezTo>
                  <a:cubicBezTo>
                    <a:pt x="835" y="537"/>
                    <a:pt x="816" y="541"/>
                    <a:pt x="796" y="545"/>
                  </a:cubicBezTo>
                  <a:cubicBezTo>
                    <a:pt x="796" y="546"/>
                    <a:pt x="796" y="546"/>
                    <a:pt x="796" y="546"/>
                  </a:cubicBezTo>
                  <a:cubicBezTo>
                    <a:pt x="796" y="546"/>
                    <a:pt x="796" y="546"/>
                    <a:pt x="796" y="546"/>
                  </a:cubicBezTo>
                  <a:cubicBezTo>
                    <a:pt x="796" y="546"/>
                    <a:pt x="796" y="546"/>
                    <a:pt x="796" y="546"/>
                  </a:cubicBezTo>
                  <a:cubicBezTo>
                    <a:pt x="789" y="547"/>
                    <a:pt x="781" y="549"/>
                    <a:pt x="773" y="550"/>
                  </a:cubicBezTo>
                  <a:close/>
                  <a:moveTo>
                    <a:pt x="68" y="466"/>
                  </a:moveTo>
                  <a:cubicBezTo>
                    <a:pt x="58" y="468"/>
                    <a:pt x="47" y="465"/>
                    <a:pt x="39" y="462"/>
                  </a:cubicBezTo>
                  <a:cubicBezTo>
                    <a:pt x="39" y="462"/>
                    <a:pt x="39" y="462"/>
                    <a:pt x="39" y="462"/>
                  </a:cubicBezTo>
                  <a:cubicBezTo>
                    <a:pt x="39" y="462"/>
                    <a:pt x="39" y="462"/>
                    <a:pt x="39" y="462"/>
                  </a:cubicBezTo>
                  <a:cubicBezTo>
                    <a:pt x="31" y="460"/>
                    <a:pt x="27" y="457"/>
                    <a:pt x="25" y="455"/>
                  </a:cubicBezTo>
                  <a:cubicBezTo>
                    <a:pt x="24" y="454"/>
                    <a:pt x="24" y="453"/>
                    <a:pt x="24" y="452"/>
                  </a:cubicBezTo>
                  <a:cubicBezTo>
                    <a:pt x="24" y="451"/>
                    <a:pt x="24" y="450"/>
                    <a:pt x="25" y="449"/>
                  </a:cubicBezTo>
                  <a:cubicBezTo>
                    <a:pt x="26" y="448"/>
                    <a:pt x="29" y="447"/>
                    <a:pt x="31" y="447"/>
                  </a:cubicBezTo>
                  <a:cubicBezTo>
                    <a:pt x="36" y="446"/>
                    <a:pt x="42" y="447"/>
                    <a:pt x="47" y="448"/>
                  </a:cubicBezTo>
                  <a:cubicBezTo>
                    <a:pt x="49" y="448"/>
                    <a:pt x="50" y="449"/>
                    <a:pt x="51" y="449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5" y="449"/>
                    <a:pt x="59" y="449"/>
                    <a:pt x="62" y="448"/>
                  </a:cubicBezTo>
                  <a:cubicBezTo>
                    <a:pt x="62" y="448"/>
                    <a:pt x="62" y="448"/>
                    <a:pt x="62" y="448"/>
                  </a:cubicBezTo>
                  <a:cubicBezTo>
                    <a:pt x="65" y="447"/>
                    <a:pt x="68" y="447"/>
                    <a:pt x="70" y="447"/>
                  </a:cubicBezTo>
                  <a:cubicBezTo>
                    <a:pt x="74" y="446"/>
                    <a:pt x="76" y="446"/>
                    <a:pt x="79" y="446"/>
                  </a:cubicBezTo>
                  <a:cubicBezTo>
                    <a:pt x="81" y="446"/>
                    <a:pt x="84" y="445"/>
                    <a:pt x="86" y="445"/>
                  </a:cubicBezTo>
                  <a:cubicBezTo>
                    <a:pt x="110" y="442"/>
                    <a:pt x="128" y="454"/>
                    <a:pt x="146" y="465"/>
                  </a:cubicBezTo>
                  <a:cubicBezTo>
                    <a:pt x="153" y="470"/>
                    <a:pt x="160" y="474"/>
                    <a:pt x="168" y="478"/>
                  </a:cubicBezTo>
                  <a:cubicBezTo>
                    <a:pt x="173" y="481"/>
                    <a:pt x="173" y="481"/>
                    <a:pt x="173" y="481"/>
                  </a:cubicBezTo>
                  <a:cubicBezTo>
                    <a:pt x="167" y="480"/>
                    <a:pt x="167" y="480"/>
                    <a:pt x="167" y="480"/>
                  </a:cubicBezTo>
                  <a:cubicBezTo>
                    <a:pt x="162" y="480"/>
                    <a:pt x="157" y="479"/>
                    <a:pt x="153" y="478"/>
                  </a:cubicBezTo>
                  <a:cubicBezTo>
                    <a:pt x="149" y="478"/>
                    <a:pt x="145" y="477"/>
                    <a:pt x="142" y="476"/>
                  </a:cubicBezTo>
                  <a:cubicBezTo>
                    <a:pt x="137" y="475"/>
                    <a:pt x="133" y="474"/>
                    <a:pt x="129" y="473"/>
                  </a:cubicBezTo>
                  <a:cubicBezTo>
                    <a:pt x="126" y="472"/>
                    <a:pt x="122" y="471"/>
                    <a:pt x="119" y="470"/>
                  </a:cubicBezTo>
                  <a:cubicBezTo>
                    <a:pt x="119" y="470"/>
                    <a:pt x="119" y="470"/>
                    <a:pt x="119" y="470"/>
                  </a:cubicBezTo>
                  <a:cubicBezTo>
                    <a:pt x="119" y="470"/>
                    <a:pt x="119" y="470"/>
                    <a:pt x="119" y="470"/>
                  </a:cubicBezTo>
                  <a:cubicBezTo>
                    <a:pt x="103" y="465"/>
                    <a:pt x="92" y="461"/>
                    <a:pt x="68" y="466"/>
                  </a:cubicBezTo>
                  <a:close/>
                  <a:moveTo>
                    <a:pt x="475" y="143"/>
                  </a:moveTo>
                  <a:cubicBezTo>
                    <a:pt x="475" y="142"/>
                    <a:pt x="476" y="140"/>
                    <a:pt x="476" y="139"/>
                  </a:cubicBezTo>
                  <a:cubicBezTo>
                    <a:pt x="476" y="137"/>
                    <a:pt x="476" y="137"/>
                    <a:pt x="476" y="137"/>
                  </a:cubicBezTo>
                  <a:cubicBezTo>
                    <a:pt x="478" y="138"/>
                    <a:pt x="478" y="138"/>
                    <a:pt x="478" y="138"/>
                  </a:cubicBezTo>
                  <a:cubicBezTo>
                    <a:pt x="478" y="138"/>
                    <a:pt x="479" y="139"/>
                    <a:pt x="479" y="139"/>
                  </a:cubicBezTo>
                  <a:cubicBezTo>
                    <a:pt x="479" y="139"/>
                    <a:pt x="479" y="139"/>
                    <a:pt x="479" y="139"/>
                  </a:cubicBezTo>
                  <a:cubicBezTo>
                    <a:pt x="479" y="139"/>
                    <a:pt x="479" y="139"/>
                    <a:pt x="480" y="139"/>
                  </a:cubicBezTo>
                  <a:cubicBezTo>
                    <a:pt x="484" y="143"/>
                    <a:pt x="487" y="144"/>
                    <a:pt x="490" y="144"/>
                  </a:cubicBezTo>
                  <a:cubicBezTo>
                    <a:pt x="492" y="145"/>
                    <a:pt x="493" y="145"/>
                    <a:pt x="495" y="147"/>
                  </a:cubicBezTo>
                  <a:cubicBezTo>
                    <a:pt x="497" y="148"/>
                    <a:pt x="498" y="151"/>
                    <a:pt x="499" y="154"/>
                  </a:cubicBezTo>
                  <a:cubicBezTo>
                    <a:pt x="501" y="157"/>
                    <a:pt x="502" y="162"/>
                    <a:pt x="504" y="167"/>
                  </a:cubicBezTo>
                  <a:cubicBezTo>
                    <a:pt x="504" y="170"/>
                    <a:pt x="505" y="173"/>
                    <a:pt x="506" y="175"/>
                  </a:cubicBezTo>
                  <a:cubicBezTo>
                    <a:pt x="509" y="185"/>
                    <a:pt x="512" y="195"/>
                    <a:pt x="511" y="198"/>
                  </a:cubicBezTo>
                  <a:cubicBezTo>
                    <a:pt x="510" y="201"/>
                    <a:pt x="509" y="203"/>
                    <a:pt x="507" y="204"/>
                  </a:cubicBezTo>
                  <a:cubicBezTo>
                    <a:pt x="507" y="204"/>
                    <a:pt x="507" y="204"/>
                    <a:pt x="507" y="204"/>
                  </a:cubicBezTo>
                  <a:cubicBezTo>
                    <a:pt x="505" y="207"/>
                    <a:pt x="504" y="209"/>
                    <a:pt x="505" y="213"/>
                  </a:cubicBezTo>
                  <a:cubicBezTo>
                    <a:pt x="506" y="220"/>
                    <a:pt x="505" y="228"/>
                    <a:pt x="505" y="236"/>
                  </a:cubicBezTo>
                  <a:cubicBezTo>
                    <a:pt x="504" y="248"/>
                    <a:pt x="503" y="261"/>
                    <a:pt x="508" y="269"/>
                  </a:cubicBezTo>
                  <a:cubicBezTo>
                    <a:pt x="508" y="269"/>
                    <a:pt x="508" y="270"/>
                    <a:pt x="509" y="270"/>
                  </a:cubicBezTo>
                  <a:cubicBezTo>
                    <a:pt x="509" y="270"/>
                    <a:pt x="509" y="270"/>
                    <a:pt x="509" y="271"/>
                  </a:cubicBezTo>
                  <a:cubicBezTo>
                    <a:pt x="510" y="271"/>
                    <a:pt x="510" y="271"/>
                    <a:pt x="510" y="271"/>
                  </a:cubicBezTo>
                  <a:cubicBezTo>
                    <a:pt x="510" y="272"/>
                    <a:pt x="510" y="272"/>
                    <a:pt x="510" y="272"/>
                  </a:cubicBezTo>
                  <a:cubicBezTo>
                    <a:pt x="510" y="272"/>
                    <a:pt x="510" y="272"/>
                    <a:pt x="510" y="272"/>
                  </a:cubicBezTo>
                  <a:cubicBezTo>
                    <a:pt x="508" y="276"/>
                    <a:pt x="507" y="280"/>
                    <a:pt x="507" y="284"/>
                  </a:cubicBezTo>
                  <a:cubicBezTo>
                    <a:pt x="507" y="289"/>
                    <a:pt x="507" y="293"/>
                    <a:pt x="507" y="298"/>
                  </a:cubicBezTo>
                  <a:cubicBezTo>
                    <a:pt x="507" y="301"/>
                    <a:pt x="508" y="305"/>
                    <a:pt x="507" y="308"/>
                  </a:cubicBezTo>
                  <a:cubicBezTo>
                    <a:pt x="507" y="311"/>
                    <a:pt x="507" y="313"/>
                    <a:pt x="505" y="315"/>
                  </a:cubicBezTo>
                  <a:cubicBezTo>
                    <a:pt x="505" y="316"/>
                    <a:pt x="504" y="317"/>
                    <a:pt x="503" y="318"/>
                  </a:cubicBezTo>
                  <a:cubicBezTo>
                    <a:pt x="502" y="319"/>
                    <a:pt x="500" y="320"/>
                    <a:pt x="499" y="321"/>
                  </a:cubicBezTo>
                  <a:cubicBezTo>
                    <a:pt x="499" y="321"/>
                    <a:pt x="499" y="321"/>
                    <a:pt x="499" y="321"/>
                  </a:cubicBezTo>
                  <a:cubicBezTo>
                    <a:pt x="496" y="324"/>
                    <a:pt x="496" y="324"/>
                    <a:pt x="496" y="324"/>
                  </a:cubicBezTo>
                  <a:cubicBezTo>
                    <a:pt x="496" y="324"/>
                    <a:pt x="496" y="324"/>
                    <a:pt x="496" y="324"/>
                  </a:cubicBezTo>
                  <a:cubicBezTo>
                    <a:pt x="493" y="327"/>
                    <a:pt x="493" y="327"/>
                    <a:pt x="493" y="327"/>
                  </a:cubicBezTo>
                  <a:cubicBezTo>
                    <a:pt x="492" y="328"/>
                    <a:pt x="492" y="328"/>
                    <a:pt x="492" y="328"/>
                  </a:cubicBezTo>
                  <a:cubicBezTo>
                    <a:pt x="492" y="327"/>
                    <a:pt x="492" y="327"/>
                    <a:pt x="492" y="327"/>
                  </a:cubicBezTo>
                  <a:cubicBezTo>
                    <a:pt x="489" y="321"/>
                    <a:pt x="488" y="315"/>
                    <a:pt x="487" y="308"/>
                  </a:cubicBezTo>
                  <a:cubicBezTo>
                    <a:pt x="486" y="301"/>
                    <a:pt x="486" y="294"/>
                    <a:pt x="486" y="287"/>
                  </a:cubicBezTo>
                  <a:cubicBezTo>
                    <a:pt x="487" y="278"/>
                    <a:pt x="487" y="270"/>
                    <a:pt x="488" y="262"/>
                  </a:cubicBezTo>
                  <a:cubicBezTo>
                    <a:pt x="489" y="255"/>
                    <a:pt x="491" y="247"/>
                    <a:pt x="492" y="241"/>
                  </a:cubicBezTo>
                  <a:cubicBezTo>
                    <a:pt x="494" y="229"/>
                    <a:pt x="493" y="216"/>
                    <a:pt x="490" y="203"/>
                  </a:cubicBezTo>
                  <a:cubicBezTo>
                    <a:pt x="486" y="191"/>
                    <a:pt x="481" y="178"/>
                    <a:pt x="476" y="166"/>
                  </a:cubicBezTo>
                  <a:cubicBezTo>
                    <a:pt x="476" y="166"/>
                    <a:pt x="476" y="166"/>
                    <a:pt x="476" y="166"/>
                  </a:cubicBezTo>
                  <a:cubicBezTo>
                    <a:pt x="475" y="166"/>
                    <a:pt x="475" y="166"/>
                    <a:pt x="475" y="166"/>
                  </a:cubicBezTo>
                  <a:cubicBezTo>
                    <a:pt x="475" y="166"/>
                    <a:pt x="475" y="166"/>
                    <a:pt x="475" y="166"/>
                  </a:cubicBezTo>
                  <a:cubicBezTo>
                    <a:pt x="474" y="162"/>
                    <a:pt x="472" y="158"/>
                    <a:pt x="471" y="154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1" y="151"/>
                    <a:pt x="472" y="149"/>
                    <a:pt x="473" y="14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3" y="147"/>
                    <a:pt x="473" y="147"/>
                    <a:pt x="473" y="147"/>
                  </a:cubicBezTo>
                  <a:cubicBezTo>
                    <a:pt x="473" y="147"/>
                    <a:pt x="473" y="147"/>
                    <a:pt x="473" y="147"/>
                  </a:cubicBezTo>
                  <a:cubicBezTo>
                    <a:pt x="474" y="146"/>
                    <a:pt x="474" y="145"/>
                    <a:pt x="475" y="143"/>
                  </a:cubicBezTo>
                  <a:close/>
                  <a:moveTo>
                    <a:pt x="472" y="139"/>
                  </a:moveTo>
                  <a:cubicBezTo>
                    <a:pt x="471" y="142"/>
                    <a:pt x="470" y="144"/>
                    <a:pt x="469" y="146"/>
                  </a:cubicBezTo>
                  <a:cubicBezTo>
                    <a:pt x="468" y="148"/>
                    <a:pt x="468" y="148"/>
                    <a:pt x="468" y="148"/>
                  </a:cubicBezTo>
                  <a:cubicBezTo>
                    <a:pt x="467" y="146"/>
                    <a:pt x="467" y="146"/>
                    <a:pt x="467" y="146"/>
                  </a:cubicBezTo>
                  <a:cubicBezTo>
                    <a:pt x="466" y="143"/>
                    <a:pt x="465" y="140"/>
                    <a:pt x="464" y="137"/>
                  </a:cubicBezTo>
                  <a:cubicBezTo>
                    <a:pt x="463" y="134"/>
                    <a:pt x="462" y="131"/>
                    <a:pt x="462" y="128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62" y="127"/>
                    <a:pt x="462" y="127"/>
                    <a:pt x="462" y="127"/>
                  </a:cubicBezTo>
                  <a:cubicBezTo>
                    <a:pt x="462" y="126"/>
                    <a:pt x="460" y="125"/>
                    <a:pt x="458" y="124"/>
                  </a:cubicBezTo>
                  <a:cubicBezTo>
                    <a:pt x="456" y="123"/>
                    <a:pt x="453" y="122"/>
                    <a:pt x="450" y="121"/>
                  </a:cubicBezTo>
                  <a:cubicBezTo>
                    <a:pt x="430" y="115"/>
                    <a:pt x="426" y="105"/>
                    <a:pt x="423" y="95"/>
                  </a:cubicBezTo>
                  <a:cubicBezTo>
                    <a:pt x="422" y="94"/>
                    <a:pt x="422" y="92"/>
                    <a:pt x="421" y="90"/>
                  </a:cubicBezTo>
                  <a:cubicBezTo>
                    <a:pt x="421" y="89"/>
                    <a:pt x="420" y="87"/>
                    <a:pt x="419" y="85"/>
                  </a:cubicBezTo>
                  <a:cubicBezTo>
                    <a:pt x="417" y="77"/>
                    <a:pt x="414" y="68"/>
                    <a:pt x="404" y="63"/>
                  </a:cubicBezTo>
                  <a:cubicBezTo>
                    <a:pt x="402" y="62"/>
                    <a:pt x="402" y="62"/>
                    <a:pt x="402" y="62"/>
                  </a:cubicBezTo>
                  <a:cubicBezTo>
                    <a:pt x="403" y="61"/>
                    <a:pt x="403" y="61"/>
                    <a:pt x="403" y="61"/>
                  </a:cubicBezTo>
                  <a:cubicBezTo>
                    <a:pt x="406" y="58"/>
                    <a:pt x="406" y="55"/>
                    <a:pt x="405" y="51"/>
                  </a:cubicBezTo>
                  <a:cubicBezTo>
                    <a:pt x="405" y="50"/>
                    <a:pt x="404" y="48"/>
                    <a:pt x="404" y="47"/>
                  </a:cubicBezTo>
                  <a:cubicBezTo>
                    <a:pt x="402" y="31"/>
                    <a:pt x="418" y="21"/>
                    <a:pt x="437" y="14"/>
                  </a:cubicBezTo>
                  <a:cubicBezTo>
                    <a:pt x="456" y="7"/>
                    <a:pt x="478" y="3"/>
                    <a:pt x="489" y="2"/>
                  </a:cubicBezTo>
                  <a:cubicBezTo>
                    <a:pt x="499" y="0"/>
                    <a:pt x="508" y="5"/>
                    <a:pt x="516" y="14"/>
                  </a:cubicBezTo>
                  <a:cubicBezTo>
                    <a:pt x="524" y="22"/>
                    <a:pt x="531" y="33"/>
                    <a:pt x="537" y="43"/>
                  </a:cubicBezTo>
                  <a:cubicBezTo>
                    <a:pt x="541" y="50"/>
                    <a:pt x="545" y="55"/>
                    <a:pt x="548" y="60"/>
                  </a:cubicBezTo>
                  <a:cubicBezTo>
                    <a:pt x="552" y="64"/>
                    <a:pt x="555" y="67"/>
                    <a:pt x="559" y="69"/>
                  </a:cubicBezTo>
                  <a:cubicBezTo>
                    <a:pt x="564" y="70"/>
                    <a:pt x="569" y="74"/>
                    <a:pt x="574" y="78"/>
                  </a:cubicBezTo>
                  <a:cubicBezTo>
                    <a:pt x="576" y="80"/>
                    <a:pt x="579" y="82"/>
                    <a:pt x="582" y="84"/>
                  </a:cubicBezTo>
                  <a:cubicBezTo>
                    <a:pt x="582" y="84"/>
                    <a:pt x="582" y="84"/>
                    <a:pt x="582" y="84"/>
                  </a:cubicBezTo>
                  <a:cubicBezTo>
                    <a:pt x="584" y="85"/>
                    <a:pt x="584" y="85"/>
                    <a:pt x="584" y="85"/>
                  </a:cubicBezTo>
                  <a:cubicBezTo>
                    <a:pt x="587" y="87"/>
                    <a:pt x="587" y="87"/>
                    <a:pt x="587" y="87"/>
                  </a:cubicBezTo>
                  <a:cubicBezTo>
                    <a:pt x="583" y="87"/>
                    <a:pt x="583" y="87"/>
                    <a:pt x="583" y="87"/>
                  </a:cubicBezTo>
                  <a:cubicBezTo>
                    <a:pt x="580" y="87"/>
                    <a:pt x="577" y="87"/>
                    <a:pt x="574" y="87"/>
                  </a:cubicBezTo>
                  <a:cubicBezTo>
                    <a:pt x="574" y="87"/>
                    <a:pt x="574" y="87"/>
                    <a:pt x="574" y="87"/>
                  </a:cubicBezTo>
                  <a:cubicBezTo>
                    <a:pt x="572" y="87"/>
                    <a:pt x="570" y="88"/>
                    <a:pt x="568" y="88"/>
                  </a:cubicBezTo>
                  <a:cubicBezTo>
                    <a:pt x="565" y="89"/>
                    <a:pt x="564" y="89"/>
                    <a:pt x="562" y="88"/>
                  </a:cubicBezTo>
                  <a:cubicBezTo>
                    <a:pt x="560" y="87"/>
                    <a:pt x="559" y="86"/>
                    <a:pt x="558" y="84"/>
                  </a:cubicBezTo>
                  <a:cubicBezTo>
                    <a:pt x="557" y="83"/>
                    <a:pt x="557" y="82"/>
                    <a:pt x="556" y="82"/>
                  </a:cubicBezTo>
                  <a:cubicBezTo>
                    <a:pt x="553" y="76"/>
                    <a:pt x="549" y="69"/>
                    <a:pt x="543" y="73"/>
                  </a:cubicBezTo>
                  <a:cubicBezTo>
                    <a:pt x="538" y="75"/>
                    <a:pt x="532" y="75"/>
                    <a:pt x="525" y="76"/>
                  </a:cubicBezTo>
                  <a:cubicBezTo>
                    <a:pt x="525" y="76"/>
                    <a:pt x="525" y="76"/>
                    <a:pt x="525" y="76"/>
                  </a:cubicBezTo>
                  <a:cubicBezTo>
                    <a:pt x="525" y="76"/>
                    <a:pt x="525" y="76"/>
                    <a:pt x="525" y="76"/>
                  </a:cubicBezTo>
                  <a:cubicBezTo>
                    <a:pt x="525" y="76"/>
                    <a:pt x="525" y="76"/>
                    <a:pt x="525" y="76"/>
                  </a:cubicBezTo>
                  <a:cubicBezTo>
                    <a:pt x="525" y="76"/>
                    <a:pt x="525" y="76"/>
                    <a:pt x="525" y="76"/>
                  </a:cubicBezTo>
                  <a:cubicBezTo>
                    <a:pt x="521" y="76"/>
                    <a:pt x="516" y="76"/>
                    <a:pt x="512" y="77"/>
                  </a:cubicBezTo>
                  <a:cubicBezTo>
                    <a:pt x="507" y="78"/>
                    <a:pt x="503" y="80"/>
                    <a:pt x="500" y="84"/>
                  </a:cubicBezTo>
                  <a:cubicBezTo>
                    <a:pt x="498" y="87"/>
                    <a:pt x="497" y="93"/>
                    <a:pt x="498" y="102"/>
                  </a:cubicBezTo>
                  <a:cubicBezTo>
                    <a:pt x="499" y="104"/>
                    <a:pt x="498" y="105"/>
                    <a:pt x="496" y="106"/>
                  </a:cubicBezTo>
                  <a:cubicBezTo>
                    <a:pt x="495" y="106"/>
                    <a:pt x="493" y="107"/>
                    <a:pt x="491" y="107"/>
                  </a:cubicBezTo>
                  <a:cubicBezTo>
                    <a:pt x="491" y="107"/>
                    <a:pt x="490" y="107"/>
                    <a:pt x="489" y="107"/>
                  </a:cubicBezTo>
                  <a:cubicBezTo>
                    <a:pt x="485" y="109"/>
                    <a:pt x="480" y="112"/>
                    <a:pt x="476" y="116"/>
                  </a:cubicBezTo>
                  <a:cubicBezTo>
                    <a:pt x="473" y="120"/>
                    <a:pt x="471" y="124"/>
                    <a:pt x="472" y="129"/>
                  </a:cubicBezTo>
                  <a:cubicBezTo>
                    <a:pt x="472" y="130"/>
                    <a:pt x="472" y="130"/>
                    <a:pt x="472" y="130"/>
                  </a:cubicBezTo>
                  <a:cubicBezTo>
                    <a:pt x="472" y="130"/>
                    <a:pt x="472" y="130"/>
                    <a:pt x="472" y="130"/>
                  </a:cubicBezTo>
                  <a:cubicBezTo>
                    <a:pt x="472" y="131"/>
                    <a:pt x="472" y="131"/>
                    <a:pt x="472" y="131"/>
                  </a:cubicBezTo>
                  <a:cubicBezTo>
                    <a:pt x="473" y="134"/>
                    <a:pt x="472" y="137"/>
                    <a:pt x="472" y="139"/>
                  </a:cubicBezTo>
                  <a:close/>
                  <a:moveTo>
                    <a:pt x="1019" y="347"/>
                  </a:moveTo>
                  <a:cubicBezTo>
                    <a:pt x="1032" y="344"/>
                    <a:pt x="1042" y="337"/>
                    <a:pt x="1043" y="324"/>
                  </a:cubicBezTo>
                  <a:cubicBezTo>
                    <a:pt x="1043" y="322"/>
                    <a:pt x="1044" y="321"/>
                    <a:pt x="1044" y="321"/>
                  </a:cubicBezTo>
                  <a:cubicBezTo>
                    <a:pt x="1045" y="320"/>
                    <a:pt x="1046" y="319"/>
                    <a:pt x="1047" y="319"/>
                  </a:cubicBezTo>
                  <a:cubicBezTo>
                    <a:pt x="1048" y="319"/>
                    <a:pt x="1049" y="319"/>
                    <a:pt x="1051" y="320"/>
                  </a:cubicBezTo>
                  <a:cubicBezTo>
                    <a:pt x="1053" y="321"/>
                    <a:pt x="1055" y="322"/>
                    <a:pt x="1056" y="324"/>
                  </a:cubicBezTo>
                  <a:cubicBezTo>
                    <a:pt x="1059" y="329"/>
                    <a:pt x="1059" y="334"/>
                    <a:pt x="1059" y="339"/>
                  </a:cubicBezTo>
                  <a:cubicBezTo>
                    <a:pt x="1059" y="340"/>
                    <a:pt x="1059" y="340"/>
                    <a:pt x="1059" y="340"/>
                  </a:cubicBezTo>
                  <a:cubicBezTo>
                    <a:pt x="1059" y="340"/>
                    <a:pt x="1059" y="340"/>
                    <a:pt x="1059" y="340"/>
                  </a:cubicBezTo>
                  <a:cubicBezTo>
                    <a:pt x="1059" y="342"/>
                    <a:pt x="1059" y="343"/>
                    <a:pt x="1059" y="344"/>
                  </a:cubicBezTo>
                  <a:cubicBezTo>
                    <a:pt x="1059" y="349"/>
                    <a:pt x="1059" y="353"/>
                    <a:pt x="1056" y="358"/>
                  </a:cubicBezTo>
                  <a:cubicBezTo>
                    <a:pt x="1056" y="358"/>
                    <a:pt x="1056" y="358"/>
                    <a:pt x="1056" y="358"/>
                  </a:cubicBezTo>
                  <a:cubicBezTo>
                    <a:pt x="1056" y="358"/>
                    <a:pt x="1056" y="358"/>
                    <a:pt x="1056" y="358"/>
                  </a:cubicBezTo>
                  <a:cubicBezTo>
                    <a:pt x="1056" y="358"/>
                    <a:pt x="1056" y="358"/>
                    <a:pt x="1056" y="358"/>
                  </a:cubicBezTo>
                  <a:cubicBezTo>
                    <a:pt x="1054" y="361"/>
                    <a:pt x="1051" y="362"/>
                    <a:pt x="1048" y="362"/>
                  </a:cubicBezTo>
                  <a:cubicBezTo>
                    <a:pt x="1044" y="362"/>
                    <a:pt x="1040" y="361"/>
                    <a:pt x="1038" y="359"/>
                  </a:cubicBezTo>
                  <a:cubicBezTo>
                    <a:pt x="1033" y="356"/>
                    <a:pt x="1025" y="356"/>
                    <a:pt x="1016" y="357"/>
                  </a:cubicBezTo>
                  <a:cubicBezTo>
                    <a:pt x="1006" y="357"/>
                    <a:pt x="996" y="359"/>
                    <a:pt x="988" y="361"/>
                  </a:cubicBezTo>
                  <a:cubicBezTo>
                    <a:pt x="986" y="361"/>
                    <a:pt x="984" y="361"/>
                    <a:pt x="983" y="362"/>
                  </a:cubicBezTo>
                  <a:cubicBezTo>
                    <a:pt x="981" y="362"/>
                    <a:pt x="979" y="362"/>
                    <a:pt x="978" y="363"/>
                  </a:cubicBezTo>
                  <a:cubicBezTo>
                    <a:pt x="974" y="363"/>
                    <a:pt x="970" y="364"/>
                    <a:pt x="966" y="364"/>
                  </a:cubicBezTo>
                  <a:cubicBezTo>
                    <a:pt x="951" y="366"/>
                    <a:pt x="936" y="368"/>
                    <a:pt x="922" y="374"/>
                  </a:cubicBezTo>
                  <a:cubicBezTo>
                    <a:pt x="916" y="377"/>
                    <a:pt x="909" y="379"/>
                    <a:pt x="902" y="381"/>
                  </a:cubicBezTo>
                  <a:cubicBezTo>
                    <a:pt x="897" y="382"/>
                    <a:pt x="891" y="382"/>
                    <a:pt x="887" y="382"/>
                  </a:cubicBezTo>
                  <a:cubicBezTo>
                    <a:pt x="884" y="381"/>
                    <a:pt x="884" y="381"/>
                    <a:pt x="884" y="381"/>
                  </a:cubicBezTo>
                  <a:cubicBezTo>
                    <a:pt x="887" y="379"/>
                    <a:pt x="887" y="379"/>
                    <a:pt x="887" y="379"/>
                  </a:cubicBezTo>
                  <a:cubicBezTo>
                    <a:pt x="893" y="377"/>
                    <a:pt x="898" y="375"/>
                    <a:pt x="904" y="373"/>
                  </a:cubicBezTo>
                  <a:cubicBezTo>
                    <a:pt x="913" y="370"/>
                    <a:pt x="922" y="366"/>
                    <a:pt x="930" y="361"/>
                  </a:cubicBezTo>
                  <a:cubicBezTo>
                    <a:pt x="947" y="351"/>
                    <a:pt x="964" y="351"/>
                    <a:pt x="982" y="351"/>
                  </a:cubicBezTo>
                  <a:cubicBezTo>
                    <a:pt x="982" y="351"/>
                    <a:pt x="982" y="351"/>
                    <a:pt x="982" y="351"/>
                  </a:cubicBezTo>
                  <a:cubicBezTo>
                    <a:pt x="982" y="351"/>
                    <a:pt x="982" y="351"/>
                    <a:pt x="982" y="351"/>
                  </a:cubicBezTo>
                  <a:cubicBezTo>
                    <a:pt x="991" y="351"/>
                    <a:pt x="1006" y="351"/>
                    <a:pt x="1019" y="347"/>
                  </a:cubicBezTo>
                  <a:close/>
                  <a:moveTo>
                    <a:pt x="473" y="351"/>
                  </a:moveTo>
                  <a:cubicBezTo>
                    <a:pt x="474" y="351"/>
                    <a:pt x="474" y="350"/>
                    <a:pt x="475" y="349"/>
                  </a:cubicBezTo>
                  <a:cubicBezTo>
                    <a:pt x="484" y="343"/>
                    <a:pt x="487" y="338"/>
                    <a:pt x="492" y="333"/>
                  </a:cubicBezTo>
                  <a:cubicBezTo>
                    <a:pt x="494" y="330"/>
                    <a:pt x="497" y="327"/>
                    <a:pt x="500" y="323"/>
                  </a:cubicBezTo>
                  <a:cubicBezTo>
                    <a:pt x="502" y="322"/>
                    <a:pt x="503" y="321"/>
                    <a:pt x="504" y="320"/>
                  </a:cubicBezTo>
                  <a:cubicBezTo>
                    <a:pt x="505" y="318"/>
                    <a:pt x="506" y="317"/>
                    <a:pt x="506" y="317"/>
                  </a:cubicBezTo>
                  <a:cubicBezTo>
                    <a:pt x="510" y="313"/>
                    <a:pt x="510" y="305"/>
                    <a:pt x="509" y="297"/>
                  </a:cubicBezTo>
                  <a:cubicBezTo>
                    <a:pt x="509" y="296"/>
                    <a:pt x="509" y="296"/>
                    <a:pt x="509" y="296"/>
                  </a:cubicBezTo>
                  <a:cubicBezTo>
                    <a:pt x="509" y="289"/>
                    <a:pt x="510" y="280"/>
                    <a:pt x="514" y="273"/>
                  </a:cubicBezTo>
                  <a:cubicBezTo>
                    <a:pt x="517" y="267"/>
                    <a:pt x="522" y="262"/>
                    <a:pt x="530" y="259"/>
                  </a:cubicBezTo>
                  <a:cubicBezTo>
                    <a:pt x="531" y="259"/>
                    <a:pt x="531" y="259"/>
                    <a:pt x="532" y="260"/>
                  </a:cubicBezTo>
                  <a:cubicBezTo>
                    <a:pt x="532" y="260"/>
                    <a:pt x="532" y="260"/>
                    <a:pt x="532" y="260"/>
                  </a:cubicBezTo>
                  <a:cubicBezTo>
                    <a:pt x="532" y="261"/>
                    <a:pt x="531" y="264"/>
                    <a:pt x="529" y="269"/>
                  </a:cubicBezTo>
                  <a:cubicBezTo>
                    <a:pt x="527" y="275"/>
                    <a:pt x="524" y="284"/>
                    <a:pt x="521" y="294"/>
                  </a:cubicBezTo>
                  <a:cubicBezTo>
                    <a:pt x="519" y="301"/>
                    <a:pt x="518" y="307"/>
                    <a:pt x="518" y="313"/>
                  </a:cubicBezTo>
                  <a:cubicBezTo>
                    <a:pt x="517" y="318"/>
                    <a:pt x="517" y="323"/>
                    <a:pt x="517" y="327"/>
                  </a:cubicBezTo>
                  <a:cubicBezTo>
                    <a:pt x="517" y="329"/>
                    <a:pt x="517" y="332"/>
                    <a:pt x="516" y="334"/>
                  </a:cubicBezTo>
                  <a:cubicBezTo>
                    <a:pt x="516" y="337"/>
                    <a:pt x="515" y="341"/>
                    <a:pt x="516" y="343"/>
                  </a:cubicBezTo>
                  <a:cubicBezTo>
                    <a:pt x="517" y="346"/>
                    <a:pt x="518" y="348"/>
                    <a:pt x="520" y="348"/>
                  </a:cubicBezTo>
                  <a:cubicBezTo>
                    <a:pt x="521" y="349"/>
                    <a:pt x="524" y="348"/>
                    <a:pt x="527" y="345"/>
                  </a:cubicBezTo>
                  <a:cubicBezTo>
                    <a:pt x="530" y="342"/>
                    <a:pt x="533" y="340"/>
                    <a:pt x="537" y="338"/>
                  </a:cubicBezTo>
                  <a:cubicBezTo>
                    <a:pt x="541" y="337"/>
                    <a:pt x="545" y="336"/>
                    <a:pt x="549" y="335"/>
                  </a:cubicBezTo>
                  <a:cubicBezTo>
                    <a:pt x="549" y="335"/>
                    <a:pt x="549" y="335"/>
                    <a:pt x="549" y="335"/>
                  </a:cubicBezTo>
                  <a:cubicBezTo>
                    <a:pt x="549" y="335"/>
                    <a:pt x="549" y="335"/>
                    <a:pt x="549" y="335"/>
                  </a:cubicBezTo>
                  <a:cubicBezTo>
                    <a:pt x="549" y="335"/>
                    <a:pt x="549" y="335"/>
                    <a:pt x="549" y="335"/>
                  </a:cubicBezTo>
                  <a:cubicBezTo>
                    <a:pt x="553" y="335"/>
                    <a:pt x="557" y="334"/>
                    <a:pt x="562" y="333"/>
                  </a:cubicBezTo>
                  <a:cubicBezTo>
                    <a:pt x="563" y="333"/>
                    <a:pt x="565" y="330"/>
                    <a:pt x="567" y="326"/>
                  </a:cubicBezTo>
                  <a:cubicBezTo>
                    <a:pt x="568" y="325"/>
                    <a:pt x="568" y="323"/>
                    <a:pt x="569" y="322"/>
                  </a:cubicBezTo>
                  <a:cubicBezTo>
                    <a:pt x="573" y="315"/>
                    <a:pt x="579" y="308"/>
                    <a:pt x="585" y="300"/>
                  </a:cubicBezTo>
                  <a:cubicBezTo>
                    <a:pt x="588" y="295"/>
                    <a:pt x="588" y="295"/>
                    <a:pt x="588" y="295"/>
                  </a:cubicBezTo>
                  <a:cubicBezTo>
                    <a:pt x="588" y="295"/>
                    <a:pt x="588" y="295"/>
                    <a:pt x="588" y="295"/>
                  </a:cubicBezTo>
                  <a:cubicBezTo>
                    <a:pt x="588" y="295"/>
                    <a:pt x="589" y="295"/>
                    <a:pt x="589" y="295"/>
                  </a:cubicBezTo>
                  <a:cubicBezTo>
                    <a:pt x="589" y="295"/>
                    <a:pt x="589" y="295"/>
                    <a:pt x="589" y="295"/>
                  </a:cubicBezTo>
                  <a:cubicBezTo>
                    <a:pt x="592" y="290"/>
                    <a:pt x="598" y="284"/>
                    <a:pt x="604" y="280"/>
                  </a:cubicBezTo>
                  <a:cubicBezTo>
                    <a:pt x="610" y="277"/>
                    <a:pt x="617" y="276"/>
                    <a:pt x="623" y="284"/>
                  </a:cubicBezTo>
                  <a:cubicBezTo>
                    <a:pt x="625" y="286"/>
                    <a:pt x="628" y="287"/>
                    <a:pt x="631" y="287"/>
                  </a:cubicBezTo>
                  <a:cubicBezTo>
                    <a:pt x="634" y="288"/>
                    <a:pt x="638" y="288"/>
                    <a:pt x="641" y="288"/>
                  </a:cubicBezTo>
                  <a:cubicBezTo>
                    <a:pt x="645" y="288"/>
                    <a:pt x="648" y="288"/>
                    <a:pt x="651" y="288"/>
                  </a:cubicBezTo>
                  <a:cubicBezTo>
                    <a:pt x="654" y="289"/>
                    <a:pt x="656" y="290"/>
                    <a:pt x="656" y="293"/>
                  </a:cubicBezTo>
                  <a:cubicBezTo>
                    <a:pt x="659" y="304"/>
                    <a:pt x="667" y="303"/>
                    <a:pt x="675" y="303"/>
                  </a:cubicBezTo>
                  <a:cubicBezTo>
                    <a:pt x="676" y="303"/>
                    <a:pt x="677" y="303"/>
                    <a:pt x="678" y="303"/>
                  </a:cubicBezTo>
                  <a:cubicBezTo>
                    <a:pt x="681" y="303"/>
                    <a:pt x="684" y="304"/>
                    <a:pt x="686" y="305"/>
                  </a:cubicBezTo>
                  <a:cubicBezTo>
                    <a:pt x="688" y="307"/>
                    <a:pt x="689" y="309"/>
                    <a:pt x="691" y="312"/>
                  </a:cubicBezTo>
                  <a:cubicBezTo>
                    <a:pt x="691" y="312"/>
                    <a:pt x="691" y="312"/>
                    <a:pt x="691" y="312"/>
                  </a:cubicBezTo>
                  <a:cubicBezTo>
                    <a:pt x="690" y="313"/>
                    <a:pt x="690" y="313"/>
                    <a:pt x="690" y="313"/>
                  </a:cubicBezTo>
                  <a:cubicBezTo>
                    <a:pt x="688" y="314"/>
                    <a:pt x="686" y="315"/>
                    <a:pt x="683" y="316"/>
                  </a:cubicBezTo>
                  <a:cubicBezTo>
                    <a:pt x="681" y="316"/>
                    <a:pt x="678" y="316"/>
                    <a:pt x="675" y="317"/>
                  </a:cubicBezTo>
                  <a:cubicBezTo>
                    <a:pt x="675" y="317"/>
                    <a:pt x="675" y="317"/>
                    <a:pt x="675" y="317"/>
                  </a:cubicBezTo>
                  <a:cubicBezTo>
                    <a:pt x="675" y="317"/>
                    <a:pt x="675" y="317"/>
                    <a:pt x="675" y="317"/>
                  </a:cubicBezTo>
                  <a:cubicBezTo>
                    <a:pt x="664" y="318"/>
                    <a:pt x="652" y="319"/>
                    <a:pt x="644" y="333"/>
                  </a:cubicBezTo>
                  <a:cubicBezTo>
                    <a:pt x="642" y="335"/>
                    <a:pt x="640" y="336"/>
                    <a:pt x="638" y="338"/>
                  </a:cubicBezTo>
                  <a:cubicBezTo>
                    <a:pt x="636" y="339"/>
                    <a:pt x="633" y="340"/>
                    <a:pt x="631" y="341"/>
                  </a:cubicBezTo>
                  <a:cubicBezTo>
                    <a:pt x="630" y="342"/>
                    <a:pt x="629" y="342"/>
                    <a:pt x="628" y="342"/>
                  </a:cubicBezTo>
                  <a:cubicBezTo>
                    <a:pt x="628" y="343"/>
                    <a:pt x="627" y="343"/>
                    <a:pt x="626" y="343"/>
                  </a:cubicBezTo>
                  <a:cubicBezTo>
                    <a:pt x="625" y="344"/>
                    <a:pt x="625" y="344"/>
                    <a:pt x="625" y="344"/>
                  </a:cubicBezTo>
                  <a:cubicBezTo>
                    <a:pt x="625" y="343"/>
                    <a:pt x="625" y="343"/>
                    <a:pt x="625" y="343"/>
                  </a:cubicBezTo>
                  <a:cubicBezTo>
                    <a:pt x="624" y="341"/>
                    <a:pt x="624" y="339"/>
                    <a:pt x="624" y="338"/>
                  </a:cubicBezTo>
                  <a:cubicBezTo>
                    <a:pt x="624" y="338"/>
                    <a:pt x="624" y="338"/>
                    <a:pt x="624" y="338"/>
                  </a:cubicBezTo>
                  <a:cubicBezTo>
                    <a:pt x="624" y="337"/>
                    <a:pt x="624" y="337"/>
                    <a:pt x="624" y="337"/>
                  </a:cubicBezTo>
                  <a:cubicBezTo>
                    <a:pt x="623" y="333"/>
                    <a:pt x="622" y="329"/>
                    <a:pt x="621" y="324"/>
                  </a:cubicBezTo>
                  <a:cubicBezTo>
                    <a:pt x="619" y="320"/>
                    <a:pt x="618" y="316"/>
                    <a:pt x="615" y="315"/>
                  </a:cubicBezTo>
                  <a:cubicBezTo>
                    <a:pt x="613" y="313"/>
                    <a:pt x="610" y="317"/>
                    <a:pt x="607" y="321"/>
                  </a:cubicBezTo>
                  <a:cubicBezTo>
                    <a:pt x="607" y="321"/>
                    <a:pt x="607" y="321"/>
                    <a:pt x="607" y="321"/>
                  </a:cubicBezTo>
                  <a:cubicBezTo>
                    <a:pt x="607" y="321"/>
                    <a:pt x="607" y="321"/>
                    <a:pt x="607" y="321"/>
                  </a:cubicBezTo>
                  <a:cubicBezTo>
                    <a:pt x="607" y="321"/>
                    <a:pt x="607" y="321"/>
                    <a:pt x="607" y="321"/>
                  </a:cubicBezTo>
                  <a:cubicBezTo>
                    <a:pt x="607" y="322"/>
                    <a:pt x="606" y="323"/>
                    <a:pt x="605" y="325"/>
                  </a:cubicBezTo>
                  <a:cubicBezTo>
                    <a:pt x="604" y="326"/>
                    <a:pt x="603" y="327"/>
                    <a:pt x="603" y="329"/>
                  </a:cubicBezTo>
                  <a:cubicBezTo>
                    <a:pt x="597" y="337"/>
                    <a:pt x="589" y="346"/>
                    <a:pt x="579" y="339"/>
                  </a:cubicBezTo>
                  <a:cubicBezTo>
                    <a:pt x="577" y="338"/>
                    <a:pt x="576" y="337"/>
                    <a:pt x="574" y="337"/>
                  </a:cubicBezTo>
                  <a:cubicBezTo>
                    <a:pt x="573" y="337"/>
                    <a:pt x="571" y="337"/>
                    <a:pt x="570" y="337"/>
                  </a:cubicBezTo>
                  <a:cubicBezTo>
                    <a:pt x="569" y="337"/>
                    <a:pt x="568" y="337"/>
                    <a:pt x="567" y="337"/>
                  </a:cubicBezTo>
                  <a:cubicBezTo>
                    <a:pt x="567" y="338"/>
                    <a:pt x="566" y="338"/>
                    <a:pt x="565" y="339"/>
                  </a:cubicBezTo>
                  <a:cubicBezTo>
                    <a:pt x="565" y="339"/>
                    <a:pt x="565" y="339"/>
                    <a:pt x="565" y="339"/>
                  </a:cubicBezTo>
                  <a:cubicBezTo>
                    <a:pt x="565" y="339"/>
                    <a:pt x="565" y="339"/>
                    <a:pt x="565" y="339"/>
                  </a:cubicBezTo>
                  <a:cubicBezTo>
                    <a:pt x="565" y="339"/>
                    <a:pt x="565" y="339"/>
                    <a:pt x="565" y="339"/>
                  </a:cubicBezTo>
                  <a:cubicBezTo>
                    <a:pt x="564" y="340"/>
                    <a:pt x="564" y="340"/>
                    <a:pt x="564" y="341"/>
                  </a:cubicBezTo>
                  <a:cubicBezTo>
                    <a:pt x="563" y="342"/>
                    <a:pt x="563" y="342"/>
                    <a:pt x="563" y="343"/>
                  </a:cubicBezTo>
                  <a:cubicBezTo>
                    <a:pt x="562" y="345"/>
                    <a:pt x="562" y="346"/>
                    <a:pt x="563" y="348"/>
                  </a:cubicBezTo>
                  <a:cubicBezTo>
                    <a:pt x="563" y="350"/>
                    <a:pt x="564" y="351"/>
                    <a:pt x="565" y="353"/>
                  </a:cubicBezTo>
                  <a:cubicBezTo>
                    <a:pt x="566" y="356"/>
                    <a:pt x="566" y="358"/>
                    <a:pt x="565" y="360"/>
                  </a:cubicBezTo>
                  <a:cubicBezTo>
                    <a:pt x="565" y="360"/>
                    <a:pt x="565" y="360"/>
                    <a:pt x="565" y="360"/>
                  </a:cubicBezTo>
                  <a:cubicBezTo>
                    <a:pt x="564" y="362"/>
                    <a:pt x="563" y="364"/>
                    <a:pt x="561" y="365"/>
                  </a:cubicBezTo>
                  <a:cubicBezTo>
                    <a:pt x="558" y="366"/>
                    <a:pt x="554" y="367"/>
                    <a:pt x="550" y="368"/>
                  </a:cubicBezTo>
                  <a:cubicBezTo>
                    <a:pt x="546" y="369"/>
                    <a:pt x="542" y="370"/>
                    <a:pt x="538" y="370"/>
                  </a:cubicBezTo>
                  <a:cubicBezTo>
                    <a:pt x="536" y="370"/>
                    <a:pt x="535" y="371"/>
                    <a:pt x="533" y="371"/>
                  </a:cubicBezTo>
                  <a:cubicBezTo>
                    <a:pt x="532" y="371"/>
                    <a:pt x="531" y="371"/>
                    <a:pt x="529" y="372"/>
                  </a:cubicBezTo>
                  <a:cubicBezTo>
                    <a:pt x="524" y="373"/>
                    <a:pt x="523" y="375"/>
                    <a:pt x="521" y="376"/>
                  </a:cubicBezTo>
                  <a:cubicBezTo>
                    <a:pt x="520" y="377"/>
                    <a:pt x="520" y="377"/>
                    <a:pt x="520" y="377"/>
                  </a:cubicBezTo>
                  <a:cubicBezTo>
                    <a:pt x="520" y="377"/>
                    <a:pt x="520" y="377"/>
                    <a:pt x="520" y="377"/>
                  </a:cubicBezTo>
                  <a:cubicBezTo>
                    <a:pt x="519" y="378"/>
                    <a:pt x="518" y="378"/>
                    <a:pt x="517" y="379"/>
                  </a:cubicBezTo>
                  <a:cubicBezTo>
                    <a:pt x="515" y="380"/>
                    <a:pt x="513" y="381"/>
                    <a:pt x="509" y="381"/>
                  </a:cubicBezTo>
                  <a:cubicBezTo>
                    <a:pt x="506" y="381"/>
                    <a:pt x="505" y="382"/>
                    <a:pt x="504" y="383"/>
                  </a:cubicBezTo>
                  <a:cubicBezTo>
                    <a:pt x="502" y="385"/>
                    <a:pt x="502" y="387"/>
                    <a:pt x="502" y="390"/>
                  </a:cubicBezTo>
                  <a:cubicBezTo>
                    <a:pt x="502" y="391"/>
                    <a:pt x="502" y="392"/>
                    <a:pt x="502" y="393"/>
                  </a:cubicBezTo>
                  <a:cubicBezTo>
                    <a:pt x="502" y="395"/>
                    <a:pt x="503" y="396"/>
                    <a:pt x="503" y="397"/>
                  </a:cubicBezTo>
                  <a:cubicBezTo>
                    <a:pt x="504" y="398"/>
                    <a:pt x="504" y="398"/>
                    <a:pt x="504" y="398"/>
                  </a:cubicBezTo>
                  <a:cubicBezTo>
                    <a:pt x="502" y="398"/>
                    <a:pt x="502" y="398"/>
                    <a:pt x="502" y="398"/>
                  </a:cubicBezTo>
                  <a:cubicBezTo>
                    <a:pt x="500" y="399"/>
                    <a:pt x="499" y="399"/>
                    <a:pt x="497" y="399"/>
                  </a:cubicBezTo>
                  <a:cubicBezTo>
                    <a:pt x="497" y="399"/>
                    <a:pt x="497" y="399"/>
                    <a:pt x="497" y="399"/>
                  </a:cubicBezTo>
                  <a:cubicBezTo>
                    <a:pt x="486" y="400"/>
                    <a:pt x="475" y="401"/>
                    <a:pt x="469" y="406"/>
                  </a:cubicBezTo>
                  <a:cubicBezTo>
                    <a:pt x="468" y="408"/>
                    <a:pt x="468" y="408"/>
                    <a:pt x="468" y="408"/>
                  </a:cubicBezTo>
                  <a:cubicBezTo>
                    <a:pt x="467" y="406"/>
                    <a:pt x="467" y="406"/>
                    <a:pt x="467" y="406"/>
                  </a:cubicBezTo>
                  <a:cubicBezTo>
                    <a:pt x="466" y="401"/>
                    <a:pt x="465" y="396"/>
                    <a:pt x="464" y="392"/>
                  </a:cubicBezTo>
                  <a:cubicBezTo>
                    <a:pt x="459" y="374"/>
                    <a:pt x="455" y="359"/>
                    <a:pt x="460" y="339"/>
                  </a:cubicBezTo>
                  <a:cubicBezTo>
                    <a:pt x="460" y="338"/>
                    <a:pt x="461" y="338"/>
                    <a:pt x="461" y="338"/>
                  </a:cubicBezTo>
                  <a:cubicBezTo>
                    <a:pt x="461" y="338"/>
                    <a:pt x="461" y="338"/>
                    <a:pt x="461" y="338"/>
                  </a:cubicBezTo>
                  <a:cubicBezTo>
                    <a:pt x="461" y="337"/>
                    <a:pt x="461" y="337"/>
                    <a:pt x="461" y="337"/>
                  </a:cubicBezTo>
                  <a:cubicBezTo>
                    <a:pt x="462" y="334"/>
                    <a:pt x="462" y="334"/>
                    <a:pt x="462" y="334"/>
                  </a:cubicBezTo>
                  <a:cubicBezTo>
                    <a:pt x="463" y="336"/>
                    <a:pt x="463" y="336"/>
                    <a:pt x="463" y="336"/>
                  </a:cubicBezTo>
                  <a:cubicBezTo>
                    <a:pt x="464" y="338"/>
                    <a:pt x="464" y="340"/>
                    <a:pt x="465" y="342"/>
                  </a:cubicBezTo>
                  <a:cubicBezTo>
                    <a:pt x="465" y="342"/>
                    <a:pt x="465" y="342"/>
                    <a:pt x="465" y="342"/>
                  </a:cubicBezTo>
                  <a:cubicBezTo>
                    <a:pt x="466" y="344"/>
                    <a:pt x="466" y="347"/>
                    <a:pt x="467" y="350"/>
                  </a:cubicBezTo>
                  <a:cubicBezTo>
                    <a:pt x="467" y="351"/>
                    <a:pt x="467" y="351"/>
                    <a:pt x="467" y="351"/>
                  </a:cubicBezTo>
                  <a:cubicBezTo>
                    <a:pt x="467" y="351"/>
                    <a:pt x="467" y="351"/>
                    <a:pt x="467" y="351"/>
                  </a:cubicBezTo>
                  <a:cubicBezTo>
                    <a:pt x="467" y="351"/>
                    <a:pt x="467" y="351"/>
                    <a:pt x="467" y="351"/>
                  </a:cubicBezTo>
                  <a:cubicBezTo>
                    <a:pt x="468" y="352"/>
                    <a:pt x="468" y="352"/>
                    <a:pt x="469" y="352"/>
                  </a:cubicBezTo>
                  <a:cubicBezTo>
                    <a:pt x="470" y="353"/>
                    <a:pt x="470" y="352"/>
                    <a:pt x="472" y="352"/>
                  </a:cubicBezTo>
                  <a:cubicBezTo>
                    <a:pt x="472" y="352"/>
                    <a:pt x="472" y="351"/>
                    <a:pt x="473" y="351"/>
                  </a:cubicBezTo>
                  <a:close/>
                  <a:moveTo>
                    <a:pt x="485" y="327"/>
                  </a:moveTo>
                  <a:cubicBezTo>
                    <a:pt x="486" y="328"/>
                    <a:pt x="487" y="329"/>
                    <a:pt x="488" y="331"/>
                  </a:cubicBezTo>
                  <a:cubicBezTo>
                    <a:pt x="489" y="331"/>
                    <a:pt x="489" y="331"/>
                    <a:pt x="489" y="331"/>
                  </a:cubicBezTo>
                  <a:cubicBezTo>
                    <a:pt x="488" y="332"/>
                    <a:pt x="488" y="332"/>
                    <a:pt x="488" y="332"/>
                  </a:cubicBezTo>
                  <a:cubicBezTo>
                    <a:pt x="485" y="335"/>
                    <a:pt x="482" y="338"/>
                    <a:pt x="479" y="341"/>
                  </a:cubicBezTo>
                  <a:cubicBezTo>
                    <a:pt x="477" y="343"/>
                    <a:pt x="474" y="345"/>
                    <a:pt x="473" y="346"/>
                  </a:cubicBezTo>
                  <a:cubicBezTo>
                    <a:pt x="473" y="346"/>
                    <a:pt x="473" y="346"/>
                    <a:pt x="473" y="346"/>
                  </a:cubicBezTo>
                  <a:cubicBezTo>
                    <a:pt x="472" y="347"/>
                    <a:pt x="472" y="347"/>
                    <a:pt x="472" y="347"/>
                  </a:cubicBezTo>
                  <a:cubicBezTo>
                    <a:pt x="471" y="348"/>
                    <a:pt x="471" y="348"/>
                    <a:pt x="471" y="348"/>
                  </a:cubicBezTo>
                  <a:cubicBezTo>
                    <a:pt x="470" y="346"/>
                    <a:pt x="470" y="346"/>
                    <a:pt x="470" y="346"/>
                  </a:cubicBezTo>
                  <a:cubicBezTo>
                    <a:pt x="469" y="342"/>
                    <a:pt x="469" y="339"/>
                    <a:pt x="468" y="337"/>
                  </a:cubicBezTo>
                  <a:cubicBezTo>
                    <a:pt x="467" y="335"/>
                    <a:pt x="466" y="333"/>
                    <a:pt x="465" y="332"/>
                  </a:cubicBezTo>
                  <a:cubicBezTo>
                    <a:pt x="465" y="331"/>
                    <a:pt x="464" y="331"/>
                    <a:pt x="464" y="331"/>
                  </a:cubicBezTo>
                  <a:cubicBezTo>
                    <a:pt x="463" y="330"/>
                    <a:pt x="463" y="330"/>
                    <a:pt x="462" y="330"/>
                  </a:cubicBezTo>
                  <a:cubicBezTo>
                    <a:pt x="462" y="330"/>
                    <a:pt x="461" y="330"/>
                    <a:pt x="460" y="330"/>
                  </a:cubicBezTo>
                  <a:cubicBezTo>
                    <a:pt x="460" y="330"/>
                    <a:pt x="460" y="330"/>
                    <a:pt x="460" y="330"/>
                  </a:cubicBezTo>
                  <a:cubicBezTo>
                    <a:pt x="460" y="331"/>
                    <a:pt x="459" y="331"/>
                    <a:pt x="459" y="331"/>
                  </a:cubicBezTo>
                  <a:cubicBezTo>
                    <a:pt x="459" y="332"/>
                    <a:pt x="458" y="333"/>
                    <a:pt x="458" y="334"/>
                  </a:cubicBezTo>
                  <a:cubicBezTo>
                    <a:pt x="457" y="335"/>
                    <a:pt x="457" y="336"/>
                    <a:pt x="456" y="338"/>
                  </a:cubicBezTo>
                  <a:cubicBezTo>
                    <a:pt x="456" y="340"/>
                    <a:pt x="455" y="342"/>
                    <a:pt x="455" y="344"/>
                  </a:cubicBezTo>
                  <a:cubicBezTo>
                    <a:pt x="455" y="347"/>
                    <a:pt x="454" y="349"/>
                    <a:pt x="454" y="352"/>
                  </a:cubicBezTo>
                  <a:cubicBezTo>
                    <a:pt x="453" y="357"/>
                    <a:pt x="453" y="357"/>
                    <a:pt x="453" y="357"/>
                  </a:cubicBezTo>
                  <a:cubicBezTo>
                    <a:pt x="452" y="352"/>
                    <a:pt x="452" y="352"/>
                    <a:pt x="452" y="352"/>
                  </a:cubicBezTo>
                  <a:cubicBezTo>
                    <a:pt x="450" y="347"/>
                    <a:pt x="448" y="342"/>
                    <a:pt x="446" y="336"/>
                  </a:cubicBezTo>
                  <a:cubicBezTo>
                    <a:pt x="444" y="331"/>
                    <a:pt x="442" y="326"/>
                    <a:pt x="439" y="321"/>
                  </a:cubicBezTo>
                  <a:cubicBezTo>
                    <a:pt x="433" y="307"/>
                    <a:pt x="427" y="293"/>
                    <a:pt x="420" y="281"/>
                  </a:cubicBezTo>
                  <a:cubicBezTo>
                    <a:pt x="414" y="271"/>
                    <a:pt x="407" y="261"/>
                    <a:pt x="400" y="254"/>
                  </a:cubicBezTo>
                  <a:cubicBezTo>
                    <a:pt x="395" y="249"/>
                    <a:pt x="392" y="244"/>
                    <a:pt x="389" y="238"/>
                  </a:cubicBezTo>
                  <a:cubicBezTo>
                    <a:pt x="387" y="233"/>
                    <a:pt x="385" y="228"/>
                    <a:pt x="384" y="223"/>
                  </a:cubicBezTo>
                  <a:cubicBezTo>
                    <a:pt x="384" y="223"/>
                    <a:pt x="384" y="223"/>
                    <a:pt x="384" y="223"/>
                  </a:cubicBezTo>
                  <a:cubicBezTo>
                    <a:pt x="383" y="218"/>
                    <a:pt x="383" y="214"/>
                    <a:pt x="381" y="210"/>
                  </a:cubicBezTo>
                  <a:cubicBezTo>
                    <a:pt x="380" y="205"/>
                    <a:pt x="378" y="201"/>
                    <a:pt x="376" y="197"/>
                  </a:cubicBezTo>
                  <a:cubicBezTo>
                    <a:pt x="373" y="194"/>
                    <a:pt x="370" y="194"/>
                    <a:pt x="367" y="193"/>
                  </a:cubicBezTo>
                  <a:cubicBezTo>
                    <a:pt x="366" y="193"/>
                    <a:pt x="365" y="193"/>
                    <a:pt x="364" y="193"/>
                  </a:cubicBezTo>
                  <a:cubicBezTo>
                    <a:pt x="362" y="193"/>
                    <a:pt x="361" y="193"/>
                    <a:pt x="359" y="191"/>
                  </a:cubicBezTo>
                  <a:cubicBezTo>
                    <a:pt x="358" y="189"/>
                    <a:pt x="357" y="187"/>
                    <a:pt x="355" y="183"/>
                  </a:cubicBezTo>
                  <a:cubicBezTo>
                    <a:pt x="352" y="176"/>
                    <a:pt x="350" y="172"/>
                    <a:pt x="348" y="170"/>
                  </a:cubicBezTo>
                  <a:cubicBezTo>
                    <a:pt x="345" y="168"/>
                    <a:pt x="342" y="167"/>
                    <a:pt x="337" y="169"/>
                  </a:cubicBezTo>
                  <a:cubicBezTo>
                    <a:pt x="335" y="170"/>
                    <a:pt x="331" y="172"/>
                    <a:pt x="328" y="174"/>
                  </a:cubicBezTo>
                  <a:cubicBezTo>
                    <a:pt x="323" y="177"/>
                    <a:pt x="318" y="180"/>
                    <a:pt x="315" y="182"/>
                  </a:cubicBezTo>
                  <a:cubicBezTo>
                    <a:pt x="314" y="183"/>
                    <a:pt x="314" y="183"/>
                    <a:pt x="314" y="183"/>
                  </a:cubicBezTo>
                  <a:cubicBezTo>
                    <a:pt x="314" y="182"/>
                    <a:pt x="314" y="182"/>
                    <a:pt x="314" y="182"/>
                  </a:cubicBezTo>
                  <a:cubicBezTo>
                    <a:pt x="312" y="180"/>
                    <a:pt x="311" y="178"/>
                    <a:pt x="309" y="176"/>
                  </a:cubicBezTo>
                  <a:cubicBezTo>
                    <a:pt x="309" y="176"/>
                    <a:pt x="309" y="176"/>
                    <a:pt x="309" y="176"/>
                  </a:cubicBezTo>
                  <a:cubicBezTo>
                    <a:pt x="308" y="175"/>
                    <a:pt x="308" y="175"/>
                    <a:pt x="308" y="175"/>
                  </a:cubicBezTo>
                  <a:cubicBezTo>
                    <a:pt x="308" y="175"/>
                    <a:pt x="308" y="175"/>
                    <a:pt x="308" y="175"/>
                  </a:cubicBezTo>
                  <a:cubicBezTo>
                    <a:pt x="308" y="175"/>
                    <a:pt x="308" y="175"/>
                    <a:pt x="308" y="175"/>
                  </a:cubicBezTo>
                  <a:cubicBezTo>
                    <a:pt x="308" y="175"/>
                    <a:pt x="308" y="175"/>
                    <a:pt x="308" y="175"/>
                  </a:cubicBezTo>
                  <a:cubicBezTo>
                    <a:pt x="305" y="171"/>
                    <a:pt x="301" y="167"/>
                    <a:pt x="298" y="162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8" y="162"/>
                    <a:pt x="298" y="161"/>
                    <a:pt x="298" y="161"/>
                  </a:cubicBezTo>
                  <a:cubicBezTo>
                    <a:pt x="298" y="161"/>
                    <a:pt x="298" y="161"/>
                    <a:pt x="298" y="161"/>
                  </a:cubicBezTo>
                  <a:cubicBezTo>
                    <a:pt x="298" y="161"/>
                    <a:pt x="298" y="161"/>
                    <a:pt x="298" y="161"/>
                  </a:cubicBezTo>
                  <a:cubicBezTo>
                    <a:pt x="296" y="159"/>
                    <a:pt x="296" y="158"/>
                    <a:pt x="295" y="156"/>
                  </a:cubicBezTo>
                  <a:cubicBezTo>
                    <a:pt x="295" y="154"/>
                    <a:pt x="295" y="152"/>
                    <a:pt x="296" y="151"/>
                  </a:cubicBezTo>
                  <a:cubicBezTo>
                    <a:pt x="301" y="146"/>
                    <a:pt x="304" y="139"/>
                    <a:pt x="307" y="133"/>
                  </a:cubicBezTo>
                  <a:cubicBezTo>
                    <a:pt x="310" y="127"/>
                    <a:pt x="312" y="120"/>
                    <a:pt x="313" y="112"/>
                  </a:cubicBezTo>
                  <a:cubicBezTo>
                    <a:pt x="317" y="94"/>
                    <a:pt x="353" y="82"/>
                    <a:pt x="378" y="73"/>
                  </a:cubicBezTo>
                  <a:cubicBezTo>
                    <a:pt x="385" y="70"/>
                    <a:pt x="391" y="68"/>
                    <a:pt x="395" y="66"/>
                  </a:cubicBezTo>
                  <a:cubicBezTo>
                    <a:pt x="396" y="66"/>
                    <a:pt x="396" y="66"/>
                    <a:pt x="396" y="66"/>
                  </a:cubicBezTo>
                  <a:cubicBezTo>
                    <a:pt x="396" y="66"/>
                    <a:pt x="396" y="66"/>
                    <a:pt x="396" y="66"/>
                  </a:cubicBezTo>
                  <a:cubicBezTo>
                    <a:pt x="410" y="73"/>
                    <a:pt x="414" y="82"/>
                    <a:pt x="417" y="92"/>
                  </a:cubicBezTo>
                  <a:cubicBezTo>
                    <a:pt x="417" y="92"/>
                    <a:pt x="417" y="92"/>
                    <a:pt x="417" y="92"/>
                  </a:cubicBezTo>
                  <a:cubicBezTo>
                    <a:pt x="420" y="98"/>
                    <a:pt x="422" y="105"/>
                    <a:pt x="427" y="110"/>
                  </a:cubicBezTo>
                  <a:cubicBezTo>
                    <a:pt x="432" y="116"/>
                    <a:pt x="440" y="121"/>
                    <a:pt x="453" y="124"/>
                  </a:cubicBezTo>
                  <a:cubicBezTo>
                    <a:pt x="455" y="125"/>
                    <a:pt x="456" y="125"/>
                    <a:pt x="457" y="126"/>
                  </a:cubicBezTo>
                  <a:cubicBezTo>
                    <a:pt x="457" y="127"/>
                    <a:pt x="458" y="128"/>
                    <a:pt x="457" y="129"/>
                  </a:cubicBezTo>
                  <a:cubicBezTo>
                    <a:pt x="457" y="129"/>
                    <a:pt x="457" y="129"/>
                    <a:pt x="457" y="129"/>
                  </a:cubicBezTo>
                  <a:cubicBezTo>
                    <a:pt x="457" y="129"/>
                    <a:pt x="457" y="129"/>
                    <a:pt x="457" y="129"/>
                  </a:cubicBezTo>
                  <a:cubicBezTo>
                    <a:pt x="457" y="129"/>
                    <a:pt x="457" y="129"/>
                    <a:pt x="457" y="129"/>
                  </a:cubicBezTo>
                  <a:cubicBezTo>
                    <a:pt x="457" y="133"/>
                    <a:pt x="453" y="136"/>
                    <a:pt x="449" y="141"/>
                  </a:cubicBezTo>
                  <a:cubicBezTo>
                    <a:pt x="445" y="145"/>
                    <a:pt x="440" y="150"/>
                    <a:pt x="435" y="154"/>
                  </a:cubicBezTo>
                  <a:cubicBezTo>
                    <a:pt x="424" y="165"/>
                    <a:pt x="418" y="172"/>
                    <a:pt x="415" y="181"/>
                  </a:cubicBezTo>
                  <a:cubicBezTo>
                    <a:pt x="413" y="190"/>
                    <a:pt x="414" y="201"/>
                    <a:pt x="417" y="216"/>
                  </a:cubicBezTo>
                  <a:cubicBezTo>
                    <a:pt x="417" y="218"/>
                    <a:pt x="417" y="220"/>
                    <a:pt x="417" y="222"/>
                  </a:cubicBezTo>
                  <a:cubicBezTo>
                    <a:pt x="418" y="223"/>
                    <a:pt x="418" y="225"/>
                    <a:pt x="418" y="226"/>
                  </a:cubicBezTo>
                  <a:cubicBezTo>
                    <a:pt x="419" y="235"/>
                    <a:pt x="422" y="242"/>
                    <a:pt x="427" y="248"/>
                  </a:cubicBezTo>
                  <a:cubicBezTo>
                    <a:pt x="427" y="248"/>
                    <a:pt x="427" y="248"/>
                    <a:pt x="427" y="248"/>
                  </a:cubicBezTo>
                  <a:cubicBezTo>
                    <a:pt x="431" y="254"/>
                    <a:pt x="437" y="258"/>
                    <a:pt x="443" y="263"/>
                  </a:cubicBezTo>
                  <a:cubicBezTo>
                    <a:pt x="443" y="263"/>
                    <a:pt x="443" y="263"/>
                    <a:pt x="443" y="263"/>
                  </a:cubicBezTo>
                  <a:cubicBezTo>
                    <a:pt x="455" y="272"/>
                    <a:pt x="467" y="281"/>
                    <a:pt x="471" y="301"/>
                  </a:cubicBezTo>
                  <a:cubicBezTo>
                    <a:pt x="474" y="313"/>
                    <a:pt x="478" y="318"/>
                    <a:pt x="483" y="324"/>
                  </a:cubicBezTo>
                  <a:cubicBezTo>
                    <a:pt x="483" y="324"/>
                    <a:pt x="483" y="324"/>
                    <a:pt x="483" y="324"/>
                  </a:cubicBezTo>
                  <a:cubicBezTo>
                    <a:pt x="483" y="324"/>
                    <a:pt x="483" y="324"/>
                    <a:pt x="483" y="324"/>
                  </a:cubicBezTo>
                  <a:cubicBezTo>
                    <a:pt x="484" y="325"/>
                    <a:pt x="485" y="326"/>
                    <a:pt x="485" y="327"/>
                  </a:cubicBezTo>
                  <a:close/>
                  <a:moveTo>
                    <a:pt x="419" y="183"/>
                  </a:moveTo>
                  <a:cubicBezTo>
                    <a:pt x="421" y="174"/>
                    <a:pt x="427" y="167"/>
                    <a:pt x="438" y="157"/>
                  </a:cubicBezTo>
                  <a:cubicBezTo>
                    <a:pt x="439" y="156"/>
                    <a:pt x="440" y="155"/>
                    <a:pt x="442" y="154"/>
                  </a:cubicBezTo>
                  <a:cubicBezTo>
                    <a:pt x="446" y="150"/>
                    <a:pt x="449" y="147"/>
                    <a:pt x="452" y="146"/>
                  </a:cubicBezTo>
                  <a:cubicBezTo>
                    <a:pt x="456" y="144"/>
                    <a:pt x="459" y="147"/>
                    <a:pt x="463" y="156"/>
                  </a:cubicBezTo>
                  <a:cubicBezTo>
                    <a:pt x="466" y="162"/>
                    <a:pt x="468" y="168"/>
                    <a:pt x="471" y="174"/>
                  </a:cubicBezTo>
                  <a:cubicBezTo>
                    <a:pt x="482" y="196"/>
                    <a:pt x="492" y="218"/>
                    <a:pt x="488" y="240"/>
                  </a:cubicBezTo>
                  <a:cubicBezTo>
                    <a:pt x="487" y="247"/>
                    <a:pt x="485" y="254"/>
                    <a:pt x="484" y="262"/>
                  </a:cubicBezTo>
                  <a:cubicBezTo>
                    <a:pt x="483" y="270"/>
                    <a:pt x="482" y="278"/>
                    <a:pt x="482" y="287"/>
                  </a:cubicBezTo>
                  <a:cubicBezTo>
                    <a:pt x="482" y="292"/>
                    <a:pt x="482" y="297"/>
                    <a:pt x="482" y="301"/>
                  </a:cubicBezTo>
                  <a:cubicBezTo>
                    <a:pt x="483" y="306"/>
                    <a:pt x="483" y="311"/>
                    <a:pt x="484" y="315"/>
                  </a:cubicBezTo>
                  <a:cubicBezTo>
                    <a:pt x="485" y="320"/>
                    <a:pt x="485" y="320"/>
                    <a:pt x="485" y="320"/>
                  </a:cubicBezTo>
                  <a:cubicBezTo>
                    <a:pt x="482" y="316"/>
                    <a:pt x="482" y="316"/>
                    <a:pt x="482" y="316"/>
                  </a:cubicBezTo>
                  <a:cubicBezTo>
                    <a:pt x="482" y="316"/>
                    <a:pt x="481" y="315"/>
                    <a:pt x="481" y="315"/>
                  </a:cubicBezTo>
                  <a:cubicBezTo>
                    <a:pt x="481" y="315"/>
                    <a:pt x="481" y="315"/>
                    <a:pt x="481" y="315"/>
                  </a:cubicBezTo>
                  <a:cubicBezTo>
                    <a:pt x="478" y="312"/>
                    <a:pt x="475" y="307"/>
                    <a:pt x="473" y="299"/>
                  </a:cubicBezTo>
                  <a:cubicBezTo>
                    <a:pt x="471" y="289"/>
                    <a:pt x="467" y="282"/>
                    <a:pt x="463" y="275"/>
                  </a:cubicBezTo>
                  <a:cubicBezTo>
                    <a:pt x="458" y="269"/>
                    <a:pt x="452" y="265"/>
                    <a:pt x="446" y="260"/>
                  </a:cubicBezTo>
                  <a:cubicBezTo>
                    <a:pt x="440" y="256"/>
                    <a:pt x="435" y="251"/>
                    <a:pt x="430" y="246"/>
                  </a:cubicBezTo>
                  <a:cubicBezTo>
                    <a:pt x="426" y="240"/>
                    <a:pt x="423" y="234"/>
                    <a:pt x="422" y="225"/>
                  </a:cubicBezTo>
                  <a:cubicBezTo>
                    <a:pt x="422" y="224"/>
                    <a:pt x="422" y="223"/>
                    <a:pt x="421" y="221"/>
                  </a:cubicBezTo>
                  <a:cubicBezTo>
                    <a:pt x="421" y="219"/>
                    <a:pt x="421" y="218"/>
                    <a:pt x="421" y="216"/>
                  </a:cubicBezTo>
                  <a:cubicBezTo>
                    <a:pt x="421" y="216"/>
                    <a:pt x="421" y="216"/>
                    <a:pt x="421" y="216"/>
                  </a:cubicBezTo>
                  <a:cubicBezTo>
                    <a:pt x="418" y="201"/>
                    <a:pt x="417" y="191"/>
                    <a:pt x="419" y="183"/>
                  </a:cubicBezTo>
                  <a:close/>
                  <a:moveTo>
                    <a:pt x="620" y="338"/>
                  </a:moveTo>
                  <a:cubicBezTo>
                    <a:pt x="620" y="341"/>
                    <a:pt x="620" y="343"/>
                    <a:pt x="621" y="346"/>
                  </a:cubicBezTo>
                  <a:cubicBezTo>
                    <a:pt x="621" y="346"/>
                    <a:pt x="621" y="346"/>
                    <a:pt x="621" y="346"/>
                  </a:cubicBezTo>
                  <a:cubicBezTo>
                    <a:pt x="621" y="347"/>
                    <a:pt x="621" y="347"/>
                    <a:pt x="621" y="347"/>
                  </a:cubicBezTo>
                  <a:cubicBezTo>
                    <a:pt x="620" y="348"/>
                    <a:pt x="619" y="348"/>
                    <a:pt x="618" y="349"/>
                  </a:cubicBezTo>
                  <a:cubicBezTo>
                    <a:pt x="617" y="350"/>
                    <a:pt x="617" y="351"/>
                    <a:pt x="617" y="353"/>
                  </a:cubicBezTo>
                  <a:cubicBezTo>
                    <a:pt x="617" y="353"/>
                    <a:pt x="617" y="353"/>
                    <a:pt x="617" y="353"/>
                  </a:cubicBezTo>
                  <a:cubicBezTo>
                    <a:pt x="616" y="353"/>
                    <a:pt x="616" y="353"/>
                    <a:pt x="616" y="353"/>
                  </a:cubicBezTo>
                  <a:cubicBezTo>
                    <a:pt x="616" y="353"/>
                    <a:pt x="616" y="353"/>
                    <a:pt x="616" y="353"/>
                  </a:cubicBezTo>
                  <a:cubicBezTo>
                    <a:pt x="616" y="353"/>
                    <a:pt x="616" y="353"/>
                    <a:pt x="616" y="353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5" y="357"/>
                    <a:pt x="615" y="357"/>
                    <a:pt x="615" y="357"/>
                  </a:cubicBezTo>
                  <a:cubicBezTo>
                    <a:pt x="615" y="357"/>
                    <a:pt x="615" y="357"/>
                    <a:pt x="615" y="357"/>
                  </a:cubicBezTo>
                  <a:cubicBezTo>
                    <a:pt x="615" y="357"/>
                    <a:pt x="615" y="357"/>
                    <a:pt x="615" y="357"/>
                  </a:cubicBezTo>
                  <a:cubicBezTo>
                    <a:pt x="613" y="367"/>
                    <a:pt x="609" y="384"/>
                    <a:pt x="601" y="388"/>
                  </a:cubicBezTo>
                  <a:cubicBezTo>
                    <a:pt x="597" y="390"/>
                    <a:pt x="594" y="393"/>
                    <a:pt x="591" y="397"/>
                  </a:cubicBezTo>
                  <a:cubicBezTo>
                    <a:pt x="588" y="401"/>
                    <a:pt x="585" y="405"/>
                    <a:pt x="583" y="410"/>
                  </a:cubicBezTo>
                  <a:cubicBezTo>
                    <a:pt x="582" y="412"/>
                    <a:pt x="582" y="414"/>
                    <a:pt x="581" y="416"/>
                  </a:cubicBezTo>
                  <a:cubicBezTo>
                    <a:pt x="581" y="418"/>
                    <a:pt x="580" y="421"/>
                    <a:pt x="580" y="423"/>
                  </a:cubicBezTo>
                  <a:cubicBezTo>
                    <a:pt x="579" y="426"/>
                    <a:pt x="579" y="426"/>
                    <a:pt x="579" y="426"/>
                  </a:cubicBezTo>
                  <a:cubicBezTo>
                    <a:pt x="578" y="423"/>
                    <a:pt x="578" y="423"/>
                    <a:pt x="578" y="423"/>
                  </a:cubicBezTo>
                  <a:cubicBezTo>
                    <a:pt x="577" y="422"/>
                    <a:pt x="576" y="421"/>
                    <a:pt x="576" y="420"/>
                  </a:cubicBezTo>
                  <a:cubicBezTo>
                    <a:pt x="576" y="420"/>
                    <a:pt x="576" y="420"/>
                    <a:pt x="576" y="420"/>
                  </a:cubicBezTo>
                  <a:cubicBezTo>
                    <a:pt x="574" y="417"/>
                    <a:pt x="572" y="413"/>
                    <a:pt x="571" y="410"/>
                  </a:cubicBezTo>
                  <a:cubicBezTo>
                    <a:pt x="568" y="402"/>
                    <a:pt x="564" y="393"/>
                    <a:pt x="556" y="394"/>
                  </a:cubicBezTo>
                  <a:cubicBezTo>
                    <a:pt x="556" y="394"/>
                    <a:pt x="556" y="394"/>
                    <a:pt x="556" y="394"/>
                  </a:cubicBezTo>
                  <a:cubicBezTo>
                    <a:pt x="555" y="394"/>
                    <a:pt x="554" y="394"/>
                    <a:pt x="553" y="394"/>
                  </a:cubicBezTo>
                  <a:cubicBezTo>
                    <a:pt x="553" y="394"/>
                    <a:pt x="553" y="394"/>
                    <a:pt x="553" y="394"/>
                  </a:cubicBezTo>
                  <a:cubicBezTo>
                    <a:pt x="552" y="395"/>
                    <a:pt x="550" y="395"/>
                    <a:pt x="549" y="395"/>
                  </a:cubicBezTo>
                  <a:cubicBezTo>
                    <a:pt x="545" y="396"/>
                    <a:pt x="543" y="397"/>
                    <a:pt x="541" y="398"/>
                  </a:cubicBezTo>
                  <a:cubicBezTo>
                    <a:pt x="539" y="399"/>
                    <a:pt x="539" y="401"/>
                    <a:pt x="539" y="404"/>
                  </a:cubicBezTo>
                  <a:cubicBezTo>
                    <a:pt x="540" y="408"/>
                    <a:pt x="540" y="408"/>
                    <a:pt x="540" y="408"/>
                  </a:cubicBezTo>
                  <a:cubicBezTo>
                    <a:pt x="540" y="410"/>
                    <a:pt x="540" y="410"/>
                    <a:pt x="540" y="410"/>
                  </a:cubicBezTo>
                  <a:cubicBezTo>
                    <a:pt x="538" y="409"/>
                    <a:pt x="538" y="409"/>
                    <a:pt x="538" y="409"/>
                  </a:cubicBezTo>
                  <a:cubicBezTo>
                    <a:pt x="537" y="409"/>
                    <a:pt x="537" y="409"/>
                    <a:pt x="537" y="409"/>
                  </a:cubicBezTo>
                  <a:cubicBezTo>
                    <a:pt x="537" y="409"/>
                    <a:pt x="537" y="409"/>
                    <a:pt x="537" y="409"/>
                  </a:cubicBezTo>
                  <a:cubicBezTo>
                    <a:pt x="536" y="408"/>
                    <a:pt x="535" y="408"/>
                    <a:pt x="534" y="407"/>
                  </a:cubicBezTo>
                  <a:cubicBezTo>
                    <a:pt x="533" y="406"/>
                    <a:pt x="532" y="405"/>
                    <a:pt x="531" y="403"/>
                  </a:cubicBezTo>
                  <a:cubicBezTo>
                    <a:pt x="530" y="396"/>
                    <a:pt x="528" y="391"/>
                    <a:pt x="527" y="388"/>
                  </a:cubicBezTo>
                  <a:cubicBezTo>
                    <a:pt x="525" y="386"/>
                    <a:pt x="524" y="385"/>
                    <a:pt x="522" y="386"/>
                  </a:cubicBezTo>
                  <a:cubicBezTo>
                    <a:pt x="520" y="386"/>
                    <a:pt x="518" y="389"/>
                    <a:pt x="516" y="391"/>
                  </a:cubicBezTo>
                  <a:cubicBezTo>
                    <a:pt x="516" y="391"/>
                    <a:pt x="516" y="391"/>
                    <a:pt x="516" y="391"/>
                  </a:cubicBezTo>
                  <a:cubicBezTo>
                    <a:pt x="516" y="391"/>
                    <a:pt x="516" y="391"/>
                    <a:pt x="516" y="391"/>
                  </a:cubicBezTo>
                  <a:cubicBezTo>
                    <a:pt x="516" y="391"/>
                    <a:pt x="516" y="391"/>
                    <a:pt x="516" y="391"/>
                  </a:cubicBezTo>
                  <a:cubicBezTo>
                    <a:pt x="516" y="392"/>
                    <a:pt x="516" y="392"/>
                    <a:pt x="516" y="392"/>
                  </a:cubicBezTo>
                  <a:cubicBezTo>
                    <a:pt x="515" y="393"/>
                    <a:pt x="514" y="395"/>
                    <a:pt x="513" y="396"/>
                  </a:cubicBezTo>
                  <a:cubicBezTo>
                    <a:pt x="513" y="396"/>
                    <a:pt x="513" y="396"/>
                    <a:pt x="513" y="396"/>
                  </a:cubicBezTo>
                  <a:cubicBezTo>
                    <a:pt x="512" y="397"/>
                    <a:pt x="511" y="397"/>
                    <a:pt x="510" y="397"/>
                  </a:cubicBezTo>
                  <a:cubicBezTo>
                    <a:pt x="510" y="397"/>
                    <a:pt x="510" y="397"/>
                    <a:pt x="510" y="397"/>
                  </a:cubicBezTo>
                  <a:cubicBezTo>
                    <a:pt x="510" y="397"/>
                    <a:pt x="509" y="397"/>
                    <a:pt x="509" y="396"/>
                  </a:cubicBezTo>
                  <a:cubicBezTo>
                    <a:pt x="509" y="396"/>
                    <a:pt x="509" y="396"/>
                    <a:pt x="509" y="396"/>
                  </a:cubicBezTo>
                  <a:cubicBezTo>
                    <a:pt x="508" y="396"/>
                    <a:pt x="508" y="396"/>
                    <a:pt x="507" y="395"/>
                  </a:cubicBezTo>
                  <a:cubicBezTo>
                    <a:pt x="507" y="394"/>
                    <a:pt x="506" y="392"/>
                    <a:pt x="506" y="390"/>
                  </a:cubicBezTo>
                  <a:cubicBezTo>
                    <a:pt x="506" y="389"/>
                    <a:pt x="506" y="387"/>
                    <a:pt x="506" y="386"/>
                  </a:cubicBezTo>
                  <a:cubicBezTo>
                    <a:pt x="506" y="384"/>
                    <a:pt x="507" y="383"/>
                    <a:pt x="509" y="383"/>
                  </a:cubicBezTo>
                  <a:cubicBezTo>
                    <a:pt x="513" y="383"/>
                    <a:pt x="516" y="382"/>
                    <a:pt x="518" y="381"/>
                  </a:cubicBezTo>
                  <a:cubicBezTo>
                    <a:pt x="520" y="380"/>
                    <a:pt x="522" y="379"/>
                    <a:pt x="523" y="377"/>
                  </a:cubicBezTo>
                  <a:cubicBezTo>
                    <a:pt x="526" y="374"/>
                    <a:pt x="535" y="373"/>
                    <a:pt x="544" y="372"/>
                  </a:cubicBezTo>
                  <a:cubicBezTo>
                    <a:pt x="552" y="371"/>
                    <a:pt x="559" y="370"/>
                    <a:pt x="562" y="368"/>
                  </a:cubicBezTo>
                  <a:cubicBezTo>
                    <a:pt x="566" y="367"/>
                    <a:pt x="568" y="365"/>
                    <a:pt x="570" y="362"/>
                  </a:cubicBezTo>
                  <a:cubicBezTo>
                    <a:pt x="571" y="359"/>
                    <a:pt x="570" y="356"/>
                    <a:pt x="568" y="352"/>
                  </a:cubicBezTo>
                  <a:cubicBezTo>
                    <a:pt x="568" y="350"/>
                    <a:pt x="567" y="349"/>
                    <a:pt x="567" y="348"/>
                  </a:cubicBezTo>
                  <a:cubicBezTo>
                    <a:pt x="567" y="346"/>
                    <a:pt x="566" y="345"/>
                    <a:pt x="567" y="344"/>
                  </a:cubicBezTo>
                  <a:cubicBezTo>
                    <a:pt x="567" y="344"/>
                    <a:pt x="567" y="343"/>
                    <a:pt x="567" y="343"/>
                  </a:cubicBezTo>
                  <a:cubicBezTo>
                    <a:pt x="567" y="343"/>
                    <a:pt x="567" y="343"/>
                    <a:pt x="567" y="343"/>
                  </a:cubicBezTo>
                  <a:cubicBezTo>
                    <a:pt x="567" y="343"/>
                    <a:pt x="567" y="343"/>
                    <a:pt x="567" y="343"/>
                  </a:cubicBezTo>
                  <a:cubicBezTo>
                    <a:pt x="567" y="343"/>
                    <a:pt x="567" y="343"/>
                    <a:pt x="567" y="343"/>
                  </a:cubicBezTo>
                  <a:cubicBezTo>
                    <a:pt x="568" y="342"/>
                    <a:pt x="568" y="342"/>
                    <a:pt x="568" y="342"/>
                  </a:cubicBezTo>
                  <a:cubicBezTo>
                    <a:pt x="568" y="342"/>
                    <a:pt x="569" y="341"/>
                    <a:pt x="569" y="341"/>
                  </a:cubicBezTo>
                  <a:cubicBezTo>
                    <a:pt x="569" y="341"/>
                    <a:pt x="569" y="341"/>
                    <a:pt x="569" y="341"/>
                  </a:cubicBezTo>
                  <a:cubicBezTo>
                    <a:pt x="570" y="341"/>
                    <a:pt x="570" y="341"/>
                    <a:pt x="571" y="341"/>
                  </a:cubicBezTo>
                  <a:cubicBezTo>
                    <a:pt x="571" y="341"/>
                    <a:pt x="571" y="341"/>
                    <a:pt x="571" y="341"/>
                  </a:cubicBezTo>
                  <a:cubicBezTo>
                    <a:pt x="571" y="341"/>
                    <a:pt x="572" y="341"/>
                    <a:pt x="574" y="341"/>
                  </a:cubicBezTo>
                  <a:cubicBezTo>
                    <a:pt x="574" y="341"/>
                    <a:pt x="574" y="341"/>
                    <a:pt x="574" y="341"/>
                  </a:cubicBezTo>
                  <a:cubicBezTo>
                    <a:pt x="575" y="341"/>
                    <a:pt x="576" y="342"/>
                    <a:pt x="577" y="343"/>
                  </a:cubicBezTo>
                  <a:cubicBezTo>
                    <a:pt x="593" y="354"/>
                    <a:pt x="602" y="340"/>
                    <a:pt x="607" y="331"/>
                  </a:cubicBezTo>
                  <a:cubicBezTo>
                    <a:pt x="610" y="327"/>
                    <a:pt x="612" y="324"/>
                    <a:pt x="613" y="324"/>
                  </a:cubicBezTo>
                  <a:cubicBezTo>
                    <a:pt x="616" y="324"/>
                    <a:pt x="618" y="327"/>
                    <a:pt x="620" y="338"/>
                  </a:cubicBezTo>
                  <a:cubicBezTo>
                    <a:pt x="620" y="338"/>
                    <a:pt x="620" y="338"/>
                    <a:pt x="620" y="338"/>
                  </a:cubicBezTo>
                  <a:cubicBezTo>
                    <a:pt x="620" y="338"/>
                    <a:pt x="620" y="338"/>
                    <a:pt x="620" y="338"/>
                  </a:cubicBezTo>
                  <a:close/>
                  <a:moveTo>
                    <a:pt x="507" y="402"/>
                  </a:moveTo>
                  <a:cubicBezTo>
                    <a:pt x="507" y="402"/>
                    <a:pt x="507" y="402"/>
                    <a:pt x="507" y="402"/>
                  </a:cubicBezTo>
                  <a:cubicBezTo>
                    <a:pt x="507" y="402"/>
                    <a:pt x="507" y="402"/>
                    <a:pt x="507" y="402"/>
                  </a:cubicBezTo>
                  <a:cubicBezTo>
                    <a:pt x="507" y="402"/>
                    <a:pt x="507" y="402"/>
                    <a:pt x="507" y="402"/>
                  </a:cubicBezTo>
                  <a:cubicBezTo>
                    <a:pt x="509" y="402"/>
                    <a:pt x="510" y="401"/>
                    <a:pt x="512" y="401"/>
                  </a:cubicBezTo>
                  <a:cubicBezTo>
                    <a:pt x="513" y="401"/>
                    <a:pt x="514" y="400"/>
                    <a:pt x="515" y="399"/>
                  </a:cubicBezTo>
                  <a:cubicBezTo>
                    <a:pt x="516" y="399"/>
                    <a:pt x="517" y="398"/>
                    <a:pt x="518" y="397"/>
                  </a:cubicBezTo>
                  <a:cubicBezTo>
                    <a:pt x="518" y="396"/>
                    <a:pt x="519" y="395"/>
                    <a:pt x="520" y="393"/>
                  </a:cubicBezTo>
                  <a:cubicBezTo>
                    <a:pt x="520" y="393"/>
                    <a:pt x="521" y="392"/>
                    <a:pt x="521" y="391"/>
                  </a:cubicBezTo>
                  <a:cubicBezTo>
                    <a:pt x="522" y="390"/>
                    <a:pt x="523" y="390"/>
                    <a:pt x="523" y="390"/>
                  </a:cubicBezTo>
                  <a:cubicBezTo>
                    <a:pt x="524" y="389"/>
                    <a:pt x="524" y="390"/>
                    <a:pt x="525" y="393"/>
                  </a:cubicBezTo>
                  <a:cubicBezTo>
                    <a:pt x="526" y="396"/>
                    <a:pt x="526" y="399"/>
                    <a:pt x="527" y="404"/>
                  </a:cubicBezTo>
                  <a:cubicBezTo>
                    <a:pt x="529" y="410"/>
                    <a:pt x="532" y="411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6" y="413"/>
                    <a:pt x="536" y="413"/>
                    <a:pt x="536" y="413"/>
                  </a:cubicBezTo>
                  <a:cubicBezTo>
                    <a:pt x="537" y="413"/>
                    <a:pt x="538" y="414"/>
                    <a:pt x="538" y="414"/>
                  </a:cubicBezTo>
                  <a:cubicBezTo>
                    <a:pt x="538" y="414"/>
                    <a:pt x="538" y="414"/>
                    <a:pt x="538" y="414"/>
                  </a:cubicBezTo>
                  <a:cubicBezTo>
                    <a:pt x="539" y="414"/>
                    <a:pt x="539" y="414"/>
                    <a:pt x="539" y="414"/>
                  </a:cubicBezTo>
                  <a:cubicBezTo>
                    <a:pt x="539" y="414"/>
                    <a:pt x="539" y="414"/>
                    <a:pt x="539" y="414"/>
                  </a:cubicBezTo>
                  <a:cubicBezTo>
                    <a:pt x="539" y="414"/>
                    <a:pt x="539" y="414"/>
                    <a:pt x="539" y="414"/>
                  </a:cubicBezTo>
                  <a:cubicBezTo>
                    <a:pt x="540" y="415"/>
                    <a:pt x="540" y="415"/>
                    <a:pt x="541" y="415"/>
                  </a:cubicBezTo>
                  <a:cubicBezTo>
                    <a:pt x="542" y="415"/>
                    <a:pt x="542" y="415"/>
                    <a:pt x="543" y="414"/>
                  </a:cubicBezTo>
                  <a:cubicBezTo>
                    <a:pt x="543" y="414"/>
                    <a:pt x="543" y="414"/>
                    <a:pt x="543" y="414"/>
                  </a:cubicBezTo>
                  <a:cubicBezTo>
                    <a:pt x="543" y="414"/>
                    <a:pt x="543" y="414"/>
                    <a:pt x="543" y="414"/>
                  </a:cubicBezTo>
                  <a:cubicBezTo>
                    <a:pt x="543" y="414"/>
                    <a:pt x="543" y="414"/>
                    <a:pt x="543" y="414"/>
                  </a:cubicBezTo>
                  <a:cubicBezTo>
                    <a:pt x="544" y="411"/>
                    <a:pt x="544" y="408"/>
                    <a:pt x="543" y="405"/>
                  </a:cubicBezTo>
                  <a:cubicBezTo>
                    <a:pt x="543" y="405"/>
                    <a:pt x="543" y="405"/>
                    <a:pt x="543" y="405"/>
                  </a:cubicBezTo>
                  <a:cubicBezTo>
                    <a:pt x="543" y="405"/>
                    <a:pt x="543" y="405"/>
                    <a:pt x="543" y="405"/>
                  </a:cubicBezTo>
                  <a:cubicBezTo>
                    <a:pt x="543" y="405"/>
                    <a:pt x="543" y="405"/>
                    <a:pt x="543" y="405"/>
                  </a:cubicBezTo>
                  <a:cubicBezTo>
                    <a:pt x="543" y="400"/>
                    <a:pt x="544" y="400"/>
                    <a:pt x="548" y="399"/>
                  </a:cubicBezTo>
                  <a:cubicBezTo>
                    <a:pt x="549" y="399"/>
                    <a:pt x="549" y="399"/>
                    <a:pt x="550" y="399"/>
                  </a:cubicBezTo>
                  <a:cubicBezTo>
                    <a:pt x="560" y="397"/>
                    <a:pt x="561" y="400"/>
                    <a:pt x="563" y="405"/>
                  </a:cubicBezTo>
                  <a:cubicBezTo>
                    <a:pt x="564" y="408"/>
                    <a:pt x="565" y="411"/>
                    <a:pt x="567" y="414"/>
                  </a:cubicBezTo>
                  <a:cubicBezTo>
                    <a:pt x="568" y="416"/>
                    <a:pt x="568" y="416"/>
                    <a:pt x="568" y="416"/>
                  </a:cubicBezTo>
                  <a:cubicBezTo>
                    <a:pt x="566" y="416"/>
                    <a:pt x="566" y="416"/>
                    <a:pt x="566" y="416"/>
                  </a:cubicBezTo>
                  <a:cubicBezTo>
                    <a:pt x="565" y="417"/>
                    <a:pt x="564" y="418"/>
                    <a:pt x="564" y="419"/>
                  </a:cubicBezTo>
                  <a:cubicBezTo>
                    <a:pt x="564" y="419"/>
                    <a:pt x="564" y="419"/>
                    <a:pt x="564" y="419"/>
                  </a:cubicBezTo>
                  <a:cubicBezTo>
                    <a:pt x="564" y="420"/>
                    <a:pt x="563" y="422"/>
                    <a:pt x="564" y="423"/>
                  </a:cubicBezTo>
                  <a:cubicBezTo>
                    <a:pt x="564" y="425"/>
                    <a:pt x="564" y="426"/>
                    <a:pt x="565" y="428"/>
                  </a:cubicBezTo>
                  <a:cubicBezTo>
                    <a:pt x="566" y="432"/>
                    <a:pt x="567" y="436"/>
                    <a:pt x="565" y="439"/>
                  </a:cubicBezTo>
                  <a:cubicBezTo>
                    <a:pt x="565" y="439"/>
                    <a:pt x="565" y="439"/>
                    <a:pt x="565" y="439"/>
                  </a:cubicBezTo>
                  <a:cubicBezTo>
                    <a:pt x="565" y="439"/>
                    <a:pt x="565" y="439"/>
                    <a:pt x="565" y="439"/>
                  </a:cubicBezTo>
                  <a:cubicBezTo>
                    <a:pt x="565" y="439"/>
                    <a:pt x="565" y="439"/>
                    <a:pt x="565" y="439"/>
                  </a:cubicBezTo>
                  <a:cubicBezTo>
                    <a:pt x="564" y="440"/>
                    <a:pt x="564" y="441"/>
                    <a:pt x="563" y="442"/>
                  </a:cubicBezTo>
                  <a:cubicBezTo>
                    <a:pt x="563" y="443"/>
                    <a:pt x="563" y="443"/>
                    <a:pt x="563" y="443"/>
                  </a:cubicBezTo>
                  <a:cubicBezTo>
                    <a:pt x="563" y="443"/>
                    <a:pt x="563" y="443"/>
                    <a:pt x="563" y="443"/>
                  </a:cubicBezTo>
                  <a:cubicBezTo>
                    <a:pt x="563" y="443"/>
                    <a:pt x="563" y="443"/>
                    <a:pt x="563" y="443"/>
                  </a:cubicBezTo>
                  <a:cubicBezTo>
                    <a:pt x="563" y="443"/>
                    <a:pt x="563" y="443"/>
                    <a:pt x="563" y="443"/>
                  </a:cubicBezTo>
                  <a:cubicBezTo>
                    <a:pt x="562" y="445"/>
                    <a:pt x="560" y="446"/>
                    <a:pt x="558" y="446"/>
                  </a:cubicBezTo>
                  <a:cubicBezTo>
                    <a:pt x="556" y="446"/>
                    <a:pt x="554" y="446"/>
                    <a:pt x="552" y="445"/>
                  </a:cubicBezTo>
                  <a:cubicBezTo>
                    <a:pt x="551" y="444"/>
                    <a:pt x="550" y="444"/>
                    <a:pt x="548" y="443"/>
                  </a:cubicBezTo>
                  <a:cubicBezTo>
                    <a:pt x="548" y="443"/>
                    <a:pt x="548" y="443"/>
                    <a:pt x="548" y="443"/>
                  </a:cubicBezTo>
                  <a:cubicBezTo>
                    <a:pt x="548" y="443"/>
                    <a:pt x="548" y="443"/>
                    <a:pt x="548" y="443"/>
                  </a:cubicBezTo>
                  <a:cubicBezTo>
                    <a:pt x="548" y="443"/>
                    <a:pt x="548" y="443"/>
                    <a:pt x="548" y="443"/>
                  </a:cubicBezTo>
                  <a:cubicBezTo>
                    <a:pt x="547" y="443"/>
                    <a:pt x="545" y="442"/>
                    <a:pt x="544" y="441"/>
                  </a:cubicBezTo>
                  <a:cubicBezTo>
                    <a:pt x="543" y="441"/>
                    <a:pt x="541" y="441"/>
                    <a:pt x="540" y="441"/>
                  </a:cubicBezTo>
                  <a:cubicBezTo>
                    <a:pt x="538" y="440"/>
                    <a:pt x="536" y="441"/>
                    <a:pt x="535" y="441"/>
                  </a:cubicBezTo>
                  <a:cubicBezTo>
                    <a:pt x="533" y="441"/>
                    <a:pt x="532" y="442"/>
                    <a:pt x="531" y="442"/>
                  </a:cubicBezTo>
                  <a:cubicBezTo>
                    <a:pt x="531" y="442"/>
                    <a:pt x="531" y="442"/>
                    <a:pt x="531" y="442"/>
                  </a:cubicBezTo>
                  <a:cubicBezTo>
                    <a:pt x="531" y="442"/>
                    <a:pt x="531" y="442"/>
                    <a:pt x="531" y="442"/>
                  </a:cubicBezTo>
                  <a:cubicBezTo>
                    <a:pt x="527" y="443"/>
                    <a:pt x="525" y="444"/>
                    <a:pt x="520" y="439"/>
                  </a:cubicBezTo>
                  <a:cubicBezTo>
                    <a:pt x="513" y="433"/>
                    <a:pt x="511" y="433"/>
                    <a:pt x="503" y="432"/>
                  </a:cubicBezTo>
                  <a:cubicBezTo>
                    <a:pt x="501" y="432"/>
                    <a:pt x="501" y="432"/>
                    <a:pt x="501" y="432"/>
                  </a:cubicBezTo>
                  <a:cubicBezTo>
                    <a:pt x="501" y="432"/>
                    <a:pt x="501" y="432"/>
                    <a:pt x="501" y="432"/>
                  </a:cubicBezTo>
                  <a:cubicBezTo>
                    <a:pt x="501" y="432"/>
                    <a:pt x="501" y="432"/>
                    <a:pt x="501" y="432"/>
                  </a:cubicBezTo>
                  <a:cubicBezTo>
                    <a:pt x="501" y="432"/>
                    <a:pt x="501" y="432"/>
                    <a:pt x="501" y="432"/>
                  </a:cubicBezTo>
                  <a:cubicBezTo>
                    <a:pt x="497" y="431"/>
                    <a:pt x="493" y="431"/>
                    <a:pt x="489" y="431"/>
                  </a:cubicBezTo>
                  <a:cubicBezTo>
                    <a:pt x="489" y="431"/>
                    <a:pt x="489" y="431"/>
                    <a:pt x="489" y="431"/>
                  </a:cubicBezTo>
                  <a:cubicBezTo>
                    <a:pt x="488" y="431"/>
                    <a:pt x="488" y="431"/>
                    <a:pt x="488" y="431"/>
                  </a:cubicBezTo>
                  <a:cubicBezTo>
                    <a:pt x="483" y="431"/>
                    <a:pt x="479" y="433"/>
                    <a:pt x="476" y="436"/>
                  </a:cubicBezTo>
                  <a:cubicBezTo>
                    <a:pt x="473" y="439"/>
                    <a:pt x="472" y="444"/>
                    <a:pt x="472" y="452"/>
                  </a:cubicBezTo>
                  <a:cubicBezTo>
                    <a:pt x="472" y="453"/>
                    <a:pt x="472" y="453"/>
                    <a:pt x="472" y="453"/>
                  </a:cubicBezTo>
                  <a:cubicBezTo>
                    <a:pt x="471" y="453"/>
                    <a:pt x="471" y="453"/>
                    <a:pt x="471" y="453"/>
                  </a:cubicBezTo>
                  <a:cubicBezTo>
                    <a:pt x="469" y="456"/>
                    <a:pt x="466" y="457"/>
                    <a:pt x="463" y="459"/>
                  </a:cubicBezTo>
                  <a:cubicBezTo>
                    <a:pt x="459" y="461"/>
                    <a:pt x="456" y="464"/>
                    <a:pt x="453" y="467"/>
                  </a:cubicBezTo>
                  <a:cubicBezTo>
                    <a:pt x="452" y="469"/>
                    <a:pt x="452" y="469"/>
                    <a:pt x="452" y="469"/>
                  </a:cubicBezTo>
                  <a:cubicBezTo>
                    <a:pt x="451" y="467"/>
                    <a:pt x="451" y="467"/>
                    <a:pt x="451" y="467"/>
                  </a:cubicBezTo>
                  <a:cubicBezTo>
                    <a:pt x="450" y="466"/>
                    <a:pt x="449" y="465"/>
                    <a:pt x="448" y="463"/>
                  </a:cubicBezTo>
                  <a:cubicBezTo>
                    <a:pt x="447" y="462"/>
                    <a:pt x="446" y="461"/>
                    <a:pt x="445" y="460"/>
                  </a:cubicBezTo>
                  <a:cubicBezTo>
                    <a:pt x="445" y="460"/>
                    <a:pt x="445" y="460"/>
                    <a:pt x="445" y="460"/>
                  </a:cubicBezTo>
                  <a:cubicBezTo>
                    <a:pt x="445" y="459"/>
                    <a:pt x="445" y="459"/>
                    <a:pt x="445" y="459"/>
                  </a:cubicBezTo>
                  <a:cubicBezTo>
                    <a:pt x="446" y="457"/>
                    <a:pt x="446" y="455"/>
                    <a:pt x="447" y="453"/>
                  </a:cubicBezTo>
                  <a:cubicBezTo>
                    <a:pt x="447" y="451"/>
                    <a:pt x="448" y="449"/>
                    <a:pt x="449" y="447"/>
                  </a:cubicBezTo>
                  <a:cubicBezTo>
                    <a:pt x="451" y="442"/>
                    <a:pt x="455" y="438"/>
                    <a:pt x="459" y="435"/>
                  </a:cubicBezTo>
                  <a:cubicBezTo>
                    <a:pt x="459" y="435"/>
                    <a:pt x="459" y="435"/>
                    <a:pt x="459" y="435"/>
                  </a:cubicBezTo>
                  <a:cubicBezTo>
                    <a:pt x="461" y="433"/>
                    <a:pt x="461" y="433"/>
                    <a:pt x="461" y="433"/>
                  </a:cubicBezTo>
                  <a:cubicBezTo>
                    <a:pt x="461" y="433"/>
                    <a:pt x="461" y="433"/>
                    <a:pt x="461" y="433"/>
                  </a:cubicBezTo>
                  <a:cubicBezTo>
                    <a:pt x="461" y="433"/>
                    <a:pt x="461" y="433"/>
                    <a:pt x="461" y="433"/>
                  </a:cubicBezTo>
                  <a:cubicBezTo>
                    <a:pt x="461" y="433"/>
                    <a:pt x="461" y="433"/>
                    <a:pt x="461" y="433"/>
                  </a:cubicBezTo>
                  <a:cubicBezTo>
                    <a:pt x="461" y="433"/>
                    <a:pt x="461" y="433"/>
                    <a:pt x="461" y="433"/>
                  </a:cubicBezTo>
                  <a:cubicBezTo>
                    <a:pt x="464" y="431"/>
                    <a:pt x="466" y="428"/>
                    <a:pt x="468" y="425"/>
                  </a:cubicBezTo>
                  <a:cubicBezTo>
                    <a:pt x="470" y="422"/>
                    <a:pt x="471" y="419"/>
                    <a:pt x="471" y="415"/>
                  </a:cubicBezTo>
                  <a:cubicBezTo>
                    <a:pt x="470" y="406"/>
                    <a:pt x="481" y="404"/>
                    <a:pt x="492" y="403"/>
                  </a:cubicBezTo>
                  <a:cubicBezTo>
                    <a:pt x="494" y="403"/>
                    <a:pt x="495" y="403"/>
                    <a:pt x="497" y="403"/>
                  </a:cubicBezTo>
                  <a:cubicBezTo>
                    <a:pt x="497" y="403"/>
                    <a:pt x="497" y="403"/>
                    <a:pt x="497" y="403"/>
                  </a:cubicBezTo>
                  <a:cubicBezTo>
                    <a:pt x="497" y="403"/>
                    <a:pt x="497" y="403"/>
                    <a:pt x="497" y="403"/>
                  </a:cubicBezTo>
                  <a:cubicBezTo>
                    <a:pt x="497" y="403"/>
                    <a:pt x="497" y="403"/>
                    <a:pt x="497" y="403"/>
                  </a:cubicBezTo>
                  <a:cubicBezTo>
                    <a:pt x="497" y="403"/>
                    <a:pt x="497" y="403"/>
                    <a:pt x="497" y="403"/>
                  </a:cubicBezTo>
                  <a:cubicBezTo>
                    <a:pt x="500" y="403"/>
                    <a:pt x="504" y="402"/>
                    <a:pt x="507" y="402"/>
                  </a:cubicBezTo>
                  <a:cubicBezTo>
                    <a:pt x="507" y="402"/>
                    <a:pt x="507" y="402"/>
                    <a:pt x="507" y="402"/>
                  </a:cubicBezTo>
                  <a:cubicBezTo>
                    <a:pt x="507" y="402"/>
                    <a:pt x="507" y="402"/>
                    <a:pt x="507" y="402"/>
                  </a:cubicBezTo>
                  <a:close/>
                  <a:moveTo>
                    <a:pt x="581" y="277"/>
                  </a:moveTo>
                  <a:cubicBezTo>
                    <a:pt x="584" y="279"/>
                    <a:pt x="585" y="280"/>
                    <a:pt x="587" y="290"/>
                  </a:cubicBezTo>
                  <a:cubicBezTo>
                    <a:pt x="587" y="290"/>
                    <a:pt x="587" y="290"/>
                    <a:pt x="587" y="290"/>
                  </a:cubicBezTo>
                  <a:cubicBezTo>
                    <a:pt x="587" y="291"/>
                    <a:pt x="587" y="291"/>
                    <a:pt x="587" y="291"/>
                  </a:cubicBezTo>
                  <a:cubicBezTo>
                    <a:pt x="584" y="295"/>
                    <a:pt x="580" y="300"/>
                    <a:pt x="577" y="305"/>
                  </a:cubicBezTo>
                  <a:cubicBezTo>
                    <a:pt x="573" y="311"/>
                    <a:pt x="569" y="317"/>
                    <a:pt x="567" y="322"/>
                  </a:cubicBezTo>
                  <a:cubicBezTo>
                    <a:pt x="566" y="323"/>
                    <a:pt x="566" y="323"/>
                    <a:pt x="566" y="323"/>
                  </a:cubicBezTo>
                  <a:cubicBezTo>
                    <a:pt x="564" y="327"/>
                    <a:pt x="562" y="330"/>
                    <a:pt x="560" y="331"/>
                  </a:cubicBezTo>
                  <a:cubicBezTo>
                    <a:pt x="558" y="332"/>
                    <a:pt x="555" y="333"/>
                    <a:pt x="550" y="333"/>
                  </a:cubicBezTo>
                  <a:cubicBezTo>
                    <a:pt x="549" y="333"/>
                    <a:pt x="549" y="333"/>
                    <a:pt x="549" y="333"/>
                  </a:cubicBezTo>
                  <a:cubicBezTo>
                    <a:pt x="544" y="334"/>
                    <a:pt x="540" y="334"/>
                    <a:pt x="536" y="335"/>
                  </a:cubicBezTo>
                  <a:cubicBezTo>
                    <a:pt x="532" y="336"/>
                    <a:pt x="528" y="338"/>
                    <a:pt x="524" y="342"/>
                  </a:cubicBezTo>
                  <a:cubicBezTo>
                    <a:pt x="523" y="343"/>
                    <a:pt x="522" y="343"/>
                    <a:pt x="522" y="343"/>
                  </a:cubicBezTo>
                  <a:cubicBezTo>
                    <a:pt x="521" y="343"/>
                    <a:pt x="520" y="342"/>
                    <a:pt x="520" y="342"/>
                  </a:cubicBezTo>
                  <a:cubicBezTo>
                    <a:pt x="520" y="340"/>
                    <a:pt x="519" y="338"/>
                    <a:pt x="519" y="335"/>
                  </a:cubicBezTo>
                  <a:cubicBezTo>
                    <a:pt x="519" y="333"/>
                    <a:pt x="519" y="330"/>
                    <a:pt x="519" y="327"/>
                  </a:cubicBezTo>
                  <a:cubicBezTo>
                    <a:pt x="519" y="324"/>
                    <a:pt x="519" y="320"/>
                    <a:pt x="520" y="314"/>
                  </a:cubicBezTo>
                  <a:cubicBezTo>
                    <a:pt x="520" y="314"/>
                    <a:pt x="520" y="314"/>
                    <a:pt x="520" y="314"/>
                  </a:cubicBezTo>
                  <a:cubicBezTo>
                    <a:pt x="522" y="309"/>
                    <a:pt x="523" y="302"/>
                    <a:pt x="525" y="295"/>
                  </a:cubicBezTo>
                  <a:cubicBezTo>
                    <a:pt x="525" y="293"/>
                    <a:pt x="526" y="291"/>
                    <a:pt x="527" y="288"/>
                  </a:cubicBezTo>
                  <a:cubicBezTo>
                    <a:pt x="529" y="276"/>
                    <a:pt x="533" y="262"/>
                    <a:pt x="543" y="256"/>
                  </a:cubicBezTo>
                  <a:cubicBezTo>
                    <a:pt x="544" y="255"/>
                    <a:pt x="545" y="254"/>
                    <a:pt x="546" y="254"/>
                  </a:cubicBezTo>
                  <a:cubicBezTo>
                    <a:pt x="548" y="254"/>
                    <a:pt x="549" y="255"/>
                    <a:pt x="550" y="256"/>
                  </a:cubicBezTo>
                  <a:cubicBezTo>
                    <a:pt x="551" y="257"/>
                    <a:pt x="552" y="258"/>
                    <a:pt x="553" y="258"/>
                  </a:cubicBezTo>
                  <a:cubicBezTo>
                    <a:pt x="554" y="258"/>
                    <a:pt x="555" y="259"/>
                    <a:pt x="557" y="259"/>
                  </a:cubicBezTo>
                  <a:cubicBezTo>
                    <a:pt x="557" y="259"/>
                    <a:pt x="557" y="259"/>
                    <a:pt x="557" y="259"/>
                  </a:cubicBezTo>
                  <a:cubicBezTo>
                    <a:pt x="558" y="259"/>
                    <a:pt x="559" y="259"/>
                    <a:pt x="560" y="258"/>
                  </a:cubicBezTo>
                  <a:cubicBezTo>
                    <a:pt x="560" y="258"/>
                    <a:pt x="561" y="258"/>
                    <a:pt x="562" y="258"/>
                  </a:cubicBezTo>
                  <a:cubicBezTo>
                    <a:pt x="564" y="257"/>
                    <a:pt x="566" y="255"/>
                    <a:pt x="566" y="254"/>
                  </a:cubicBezTo>
                  <a:cubicBezTo>
                    <a:pt x="566" y="254"/>
                    <a:pt x="566" y="254"/>
                    <a:pt x="566" y="254"/>
                  </a:cubicBezTo>
                  <a:cubicBezTo>
                    <a:pt x="567" y="253"/>
                    <a:pt x="567" y="253"/>
                    <a:pt x="568" y="253"/>
                  </a:cubicBezTo>
                  <a:cubicBezTo>
                    <a:pt x="569" y="253"/>
                    <a:pt x="570" y="254"/>
                    <a:pt x="570" y="258"/>
                  </a:cubicBezTo>
                  <a:cubicBezTo>
                    <a:pt x="570" y="258"/>
                    <a:pt x="570" y="258"/>
                    <a:pt x="570" y="258"/>
                  </a:cubicBezTo>
                  <a:cubicBezTo>
                    <a:pt x="571" y="261"/>
                    <a:pt x="571" y="264"/>
                    <a:pt x="572" y="267"/>
                  </a:cubicBezTo>
                  <a:cubicBezTo>
                    <a:pt x="573" y="269"/>
                    <a:pt x="574" y="271"/>
                    <a:pt x="576" y="273"/>
                  </a:cubicBezTo>
                  <a:cubicBezTo>
                    <a:pt x="578" y="275"/>
                    <a:pt x="580" y="276"/>
                    <a:pt x="581" y="277"/>
                  </a:cubicBezTo>
                  <a:close/>
                  <a:moveTo>
                    <a:pt x="609" y="457"/>
                  </a:moveTo>
                  <a:cubicBezTo>
                    <a:pt x="608" y="457"/>
                    <a:pt x="606" y="458"/>
                    <a:pt x="605" y="459"/>
                  </a:cubicBezTo>
                  <a:cubicBezTo>
                    <a:pt x="602" y="460"/>
                    <a:pt x="602" y="460"/>
                    <a:pt x="602" y="460"/>
                  </a:cubicBezTo>
                  <a:cubicBezTo>
                    <a:pt x="603" y="457"/>
                    <a:pt x="603" y="457"/>
                    <a:pt x="603" y="457"/>
                  </a:cubicBezTo>
                  <a:cubicBezTo>
                    <a:pt x="606" y="452"/>
                    <a:pt x="609" y="449"/>
                    <a:pt x="612" y="447"/>
                  </a:cubicBezTo>
                  <a:cubicBezTo>
                    <a:pt x="615" y="444"/>
                    <a:pt x="618" y="443"/>
                    <a:pt x="621" y="442"/>
                  </a:cubicBezTo>
                  <a:cubicBezTo>
                    <a:pt x="624" y="441"/>
                    <a:pt x="626" y="440"/>
                    <a:pt x="628" y="439"/>
                  </a:cubicBezTo>
                  <a:cubicBezTo>
                    <a:pt x="630" y="437"/>
                    <a:pt x="631" y="436"/>
                    <a:pt x="632" y="434"/>
                  </a:cubicBezTo>
                  <a:cubicBezTo>
                    <a:pt x="632" y="432"/>
                    <a:pt x="632" y="432"/>
                    <a:pt x="632" y="432"/>
                  </a:cubicBezTo>
                  <a:cubicBezTo>
                    <a:pt x="633" y="433"/>
                    <a:pt x="633" y="433"/>
                    <a:pt x="633" y="433"/>
                  </a:cubicBezTo>
                  <a:cubicBezTo>
                    <a:pt x="637" y="433"/>
                    <a:pt x="646" y="435"/>
                    <a:pt x="654" y="433"/>
                  </a:cubicBezTo>
                  <a:cubicBezTo>
                    <a:pt x="662" y="432"/>
                    <a:pt x="670" y="428"/>
                    <a:pt x="675" y="418"/>
                  </a:cubicBezTo>
                  <a:cubicBezTo>
                    <a:pt x="680" y="409"/>
                    <a:pt x="685" y="408"/>
                    <a:pt x="694" y="407"/>
                  </a:cubicBezTo>
                  <a:cubicBezTo>
                    <a:pt x="694" y="407"/>
                    <a:pt x="694" y="407"/>
                    <a:pt x="694" y="407"/>
                  </a:cubicBezTo>
                  <a:cubicBezTo>
                    <a:pt x="694" y="407"/>
                    <a:pt x="694" y="407"/>
                    <a:pt x="694" y="407"/>
                  </a:cubicBezTo>
                  <a:cubicBezTo>
                    <a:pt x="694" y="407"/>
                    <a:pt x="694" y="407"/>
                    <a:pt x="694" y="407"/>
                  </a:cubicBezTo>
                  <a:cubicBezTo>
                    <a:pt x="698" y="406"/>
                    <a:pt x="703" y="405"/>
                    <a:pt x="707" y="403"/>
                  </a:cubicBezTo>
                  <a:cubicBezTo>
                    <a:pt x="712" y="402"/>
                    <a:pt x="716" y="401"/>
                    <a:pt x="721" y="399"/>
                  </a:cubicBezTo>
                  <a:cubicBezTo>
                    <a:pt x="727" y="396"/>
                    <a:pt x="733" y="394"/>
                    <a:pt x="738" y="393"/>
                  </a:cubicBezTo>
                  <a:cubicBezTo>
                    <a:pt x="744" y="392"/>
                    <a:pt x="750" y="393"/>
                    <a:pt x="756" y="396"/>
                  </a:cubicBezTo>
                  <a:cubicBezTo>
                    <a:pt x="761" y="399"/>
                    <a:pt x="767" y="399"/>
                    <a:pt x="775" y="398"/>
                  </a:cubicBezTo>
                  <a:cubicBezTo>
                    <a:pt x="783" y="397"/>
                    <a:pt x="791" y="395"/>
                    <a:pt x="799" y="393"/>
                  </a:cubicBezTo>
                  <a:cubicBezTo>
                    <a:pt x="804" y="392"/>
                    <a:pt x="809" y="391"/>
                    <a:pt x="814" y="390"/>
                  </a:cubicBezTo>
                  <a:cubicBezTo>
                    <a:pt x="818" y="389"/>
                    <a:pt x="822" y="389"/>
                    <a:pt x="826" y="389"/>
                  </a:cubicBezTo>
                  <a:cubicBezTo>
                    <a:pt x="830" y="389"/>
                    <a:pt x="834" y="390"/>
                    <a:pt x="837" y="391"/>
                  </a:cubicBezTo>
                  <a:cubicBezTo>
                    <a:pt x="837" y="391"/>
                    <a:pt x="837" y="391"/>
                    <a:pt x="837" y="391"/>
                  </a:cubicBezTo>
                  <a:cubicBezTo>
                    <a:pt x="839" y="392"/>
                    <a:pt x="842" y="394"/>
                    <a:pt x="844" y="395"/>
                  </a:cubicBezTo>
                  <a:cubicBezTo>
                    <a:pt x="844" y="396"/>
                    <a:pt x="844" y="396"/>
                    <a:pt x="844" y="396"/>
                  </a:cubicBezTo>
                  <a:cubicBezTo>
                    <a:pt x="844" y="396"/>
                    <a:pt x="844" y="396"/>
                    <a:pt x="844" y="396"/>
                  </a:cubicBezTo>
                  <a:cubicBezTo>
                    <a:pt x="845" y="396"/>
                    <a:pt x="845" y="396"/>
                    <a:pt x="845" y="396"/>
                  </a:cubicBezTo>
                  <a:cubicBezTo>
                    <a:pt x="845" y="396"/>
                    <a:pt x="845" y="396"/>
                    <a:pt x="845" y="396"/>
                  </a:cubicBezTo>
                  <a:cubicBezTo>
                    <a:pt x="846" y="397"/>
                    <a:pt x="848" y="398"/>
                    <a:pt x="849" y="399"/>
                  </a:cubicBezTo>
                  <a:cubicBezTo>
                    <a:pt x="849" y="399"/>
                    <a:pt x="849" y="399"/>
                    <a:pt x="849" y="399"/>
                  </a:cubicBezTo>
                  <a:cubicBezTo>
                    <a:pt x="854" y="402"/>
                    <a:pt x="859" y="406"/>
                    <a:pt x="860" y="409"/>
                  </a:cubicBezTo>
                  <a:cubicBezTo>
                    <a:pt x="861" y="410"/>
                    <a:pt x="861" y="412"/>
                    <a:pt x="860" y="413"/>
                  </a:cubicBezTo>
                  <a:cubicBezTo>
                    <a:pt x="860" y="413"/>
                    <a:pt x="860" y="413"/>
                    <a:pt x="860" y="413"/>
                  </a:cubicBezTo>
                  <a:cubicBezTo>
                    <a:pt x="860" y="414"/>
                    <a:pt x="860" y="415"/>
                    <a:pt x="859" y="415"/>
                  </a:cubicBezTo>
                  <a:cubicBezTo>
                    <a:pt x="859" y="416"/>
                    <a:pt x="858" y="416"/>
                    <a:pt x="857" y="417"/>
                  </a:cubicBezTo>
                  <a:cubicBezTo>
                    <a:pt x="856" y="417"/>
                    <a:pt x="855" y="417"/>
                    <a:pt x="854" y="417"/>
                  </a:cubicBezTo>
                  <a:cubicBezTo>
                    <a:pt x="851" y="416"/>
                    <a:pt x="849" y="417"/>
                    <a:pt x="847" y="418"/>
                  </a:cubicBezTo>
                  <a:cubicBezTo>
                    <a:pt x="845" y="420"/>
                    <a:pt x="844" y="423"/>
                    <a:pt x="842" y="426"/>
                  </a:cubicBezTo>
                  <a:cubicBezTo>
                    <a:pt x="841" y="427"/>
                    <a:pt x="841" y="428"/>
                    <a:pt x="840" y="430"/>
                  </a:cubicBezTo>
                  <a:cubicBezTo>
                    <a:pt x="839" y="431"/>
                    <a:pt x="838" y="432"/>
                    <a:pt x="837" y="433"/>
                  </a:cubicBezTo>
                  <a:cubicBezTo>
                    <a:pt x="834" y="436"/>
                    <a:pt x="831" y="437"/>
                    <a:pt x="828" y="439"/>
                  </a:cubicBezTo>
                  <a:cubicBezTo>
                    <a:pt x="823" y="442"/>
                    <a:pt x="818" y="445"/>
                    <a:pt x="814" y="450"/>
                  </a:cubicBezTo>
                  <a:cubicBezTo>
                    <a:pt x="814" y="450"/>
                    <a:pt x="814" y="450"/>
                    <a:pt x="814" y="450"/>
                  </a:cubicBezTo>
                  <a:cubicBezTo>
                    <a:pt x="813" y="450"/>
                    <a:pt x="813" y="450"/>
                    <a:pt x="813" y="450"/>
                  </a:cubicBezTo>
                  <a:cubicBezTo>
                    <a:pt x="811" y="448"/>
                    <a:pt x="809" y="447"/>
                    <a:pt x="807" y="446"/>
                  </a:cubicBezTo>
                  <a:cubicBezTo>
                    <a:pt x="807" y="446"/>
                    <a:pt x="807" y="446"/>
                    <a:pt x="807" y="446"/>
                  </a:cubicBezTo>
                  <a:cubicBezTo>
                    <a:pt x="807" y="446"/>
                    <a:pt x="807" y="446"/>
                    <a:pt x="807" y="446"/>
                  </a:cubicBezTo>
                  <a:cubicBezTo>
                    <a:pt x="807" y="446"/>
                    <a:pt x="807" y="446"/>
                    <a:pt x="807" y="446"/>
                  </a:cubicBezTo>
                  <a:cubicBezTo>
                    <a:pt x="795" y="437"/>
                    <a:pt x="788" y="433"/>
                    <a:pt x="780" y="434"/>
                  </a:cubicBezTo>
                  <a:cubicBezTo>
                    <a:pt x="773" y="434"/>
                    <a:pt x="766" y="439"/>
                    <a:pt x="755" y="447"/>
                  </a:cubicBezTo>
                  <a:cubicBezTo>
                    <a:pt x="745" y="456"/>
                    <a:pt x="734" y="464"/>
                    <a:pt x="721" y="469"/>
                  </a:cubicBezTo>
                  <a:cubicBezTo>
                    <a:pt x="709" y="475"/>
                    <a:pt x="695" y="476"/>
                    <a:pt x="679" y="470"/>
                  </a:cubicBezTo>
                  <a:cubicBezTo>
                    <a:pt x="664" y="464"/>
                    <a:pt x="652" y="460"/>
                    <a:pt x="641" y="457"/>
                  </a:cubicBezTo>
                  <a:cubicBezTo>
                    <a:pt x="631" y="455"/>
                    <a:pt x="622" y="454"/>
                    <a:pt x="614" y="456"/>
                  </a:cubicBezTo>
                  <a:cubicBezTo>
                    <a:pt x="612" y="456"/>
                    <a:pt x="611" y="456"/>
                    <a:pt x="609" y="457"/>
                  </a:cubicBezTo>
                  <a:close/>
                  <a:moveTo>
                    <a:pt x="587" y="478"/>
                  </a:moveTo>
                  <a:cubicBezTo>
                    <a:pt x="587" y="478"/>
                    <a:pt x="587" y="478"/>
                    <a:pt x="587" y="478"/>
                  </a:cubicBezTo>
                  <a:cubicBezTo>
                    <a:pt x="587" y="478"/>
                    <a:pt x="587" y="478"/>
                    <a:pt x="587" y="478"/>
                  </a:cubicBezTo>
                  <a:cubicBezTo>
                    <a:pt x="587" y="478"/>
                    <a:pt x="587" y="478"/>
                    <a:pt x="587" y="478"/>
                  </a:cubicBezTo>
                  <a:cubicBezTo>
                    <a:pt x="591" y="474"/>
                    <a:pt x="595" y="470"/>
                    <a:pt x="600" y="467"/>
                  </a:cubicBezTo>
                  <a:cubicBezTo>
                    <a:pt x="604" y="463"/>
                    <a:pt x="609" y="461"/>
                    <a:pt x="615" y="460"/>
                  </a:cubicBezTo>
                  <a:cubicBezTo>
                    <a:pt x="626" y="457"/>
                    <a:pt x="639" y="463"/>
                    <a:pt x="657" y="470"/>
                  </a:cubicBezTo>
                  <a:cubicBezTo>
                    <a:pt x="663" y="473"/>
                    <a:pt x="670" y="476"/>
                    <a:pt x="678" y="479"/>
                  </a:cubicBezTo>
                  <a:cubicBezTo>
                    <a:pt x="708" y="491"/>
                    <a:pt x="731" y="472"/>
                    <a:pt x="751" y="456"/>
                  </a:cubicBezTo>
                  <a:cubicBezTo>
                    <a:pt x="753" y="454"/>
                    <a:pt x="756" y="452"/>
                    <a:pt x="758" y="451"/>
                  </a:cubicBezTo>
                  <a:cubicBezTo>
                    <a:pt x="758" y="451"/>
                    <a:pt x="758" y="451"/>
                    <a:pt x="758" y="451"/>
                  </a:cubicBezTo>
                  <a:cubicBezTo>
                    <a:pt x="760" y="449"/>
                    <a:pt x="760" y="449"/>
                    <a:pt x="760" y="449"/>
                  </a:cubicBezTo>
                  <a:cubicBezTo>
                    <a:pt x="777" y="435"/>
                    <a:pt x="780" y="433"/>
                    <a:pt x="800" y="448"/>
                  </a:cubicBezTo>
                  <a:cubicBezTo>
                    <a:pt x="802" y="450"/>
                    <a:pt x="804" y="451"/>
                    <a:pt x="805" y="453"/>
                  </a:cubicBezTo>
                  <a:cubicBezTo>
                    <a:pt x="805" y="453"/>
                    <a:pt x="805" y="453"/>
                    <a:pt x="805" y="453"/>
                  </a:cubicBezTo>
                  <a:cubicBezTo>
                    <a:pt x="808" y="455"/>
                    <a:pt x="811" y="458"/>
                    <a:pt x="813" y="459"/>
                  </a:cubicBezTo>
                  <a:cubicBezTo>
                    <a:pt x="815" y="460"/>
                    <a:pt x="815" y="460"/>
                    <a:pt x="815" y="460"/>
                  </a:cubicBezTo>
                  <a:cubicBezTo>
                    <a:pt x="814" y="461"/>
                    <a:pt x="814" y="461"/>
                    <a:pt x="814" y="461"/>
                  </a:cubicBezTo>
                  <a:cubicBezTo>
                    <a:pt x="814" y="461"/>
                    <a:pt x="813" y="461"/>
                    <a:pt x="813" y="462"/>
                  </a:cubicBezTo>
                  <a:cubicBezTo>
                    <a:pt x="813" y="462"/>
                    <a:pt x="813" y="462"/>
                    <a:pt x="812" y="463"/>
                  </a:cubicBezTo>
                  <a:cubicBezTo>
                    <a:pt x="810" y="466"/>
                    <a:pt x="809" y="469"/>
                    <a:pt x="807" y="473"/>
                  </a:cubicBezTo>
                  <a:cubicBezTo>
                    <a:pt x="804" y="480"/>
                    <a:pt x="801" y="487"/>
                    <a:pt x="794" y="491"/>
                  </a:cubicBezTo>
                  <a:cubicBezTo>
                    <a:pt x="780" y="499"/>
                    <a:pt x="768" y="507"/>
                    <a:pt x="760" y="517"/>
                  </a:cubicBezTo>
                  <a:cubicBezTo>
                    <a:pt x="751" y="527"/>
                    <a:pt x="744" y="538"/>
                    <a:pt x="738" y="550"/>
                  </a:cubicBezTo>
                  <a:cubicBezTo>
                    <a:pt x="736" y="554"/>
                    <a:pt x="735" y="556"/>
                    <a:pt x="732" y="559"/>
                  </a:cubicBezTo>
                  <a:cubicBezTo>
                    <a:pt x="732" y="559"/>
                    <a:pt x="732" y="559"/>
                    <a:pt x="732" y="559"/>
                  </a:cubicBezTo>
                  <a:cubicBezTo>
                    <a:pt x="730" y="561"/>
                    <a:pt x="728" y="563"/>
                    <a:pt x="724" y="564"/>
                  </a:cubicBezTo>
                  <a:cubicBezTo>
                    <a:pt x="719" y="567"/>
                    <a:pt x="714" y="569"/>
                    <a:pt x="709" y="573"/>
                  </a:cubicBezTo>
                  <a:cubicBezTo>
                    <a:pt x="704" y="577"/>
                    <a:pt x="700" y="582"/>
                    <a:pt x="697" y="590"/>
                  </a:cubicBezTo>
                  <a:cubicBezTo>
                    <a:pt x="695" y="595"/>
                    <a:pt x="691" y="599"/>
                    <a:pt x="686" y="603"/>
                  </a:cubicBezTo>
                  <a:cubicBezTo>
                    <a:pt x="681" y="607"/>
                    <a:pt x="675" y="611"/>
                    <a:pt x="669" y="614"/>
                  </a:cubicBezTo>
                  <a:cubicBezTo>
                    <a:pt x="665" y="616"/>
                    <a:pt x="662" y="620"/>
                    <a:pt x="658" y="623"/>
                  </a:cubicBezTo>
                  <a:cubicBezTo>
                    <a:pt x="649" y="633"/>
                    <a:pt x="637" y="643"/>
                    <a:pt x="613" y="641"/>
                  </a:cubicBezTo>
                  <a:cubicBezTo>
                    <a:pt x="598" y="640"/>
                    <a:pt x="585" y="635"/>
                    <a:pt x="572" y="631"/>
                  </a:cubicBezTo>
                  <a:cubicBezTo>
                    <a:pt x="565" y="628"/>
                    <a:pt x="558" y="626"/>
                    <a:pt x="550" y="624"/>
                  </a:cubicBezTo>
                  <a:cubicBezTo>
                    <a:pt x="543" y="621"/>
                    <a:pt x="537" y="620"/>
                    <a:pt x="531" y="620"/>
                  </a:cubicBezTo>
                  <a:cubicBezTo>
                    <a:pt x="525" y="620"/>
                    <a:pt x="519" y="620"/>
                    <a:pt x="511" y="621"/>
                  </a:cubicBezTo>
                  <a:cubicBezTo>
                    <a:pt x="510" y="621"/>
                    <a:pt x="510" y="621"/>
                    <a:pt x="510" y="621"/>
                  </a:cubicBezTo>
                  <a:cubicBezTo>
                    <a:pt x="510" y="620"/>
                    <a:pt x="510" y="620"/>
                    <a:pt x="510" y="620"/>
                  </a:cubicBezTo>
                  <a:cubicBezTo>
                    <a:pt x="510" y="609"/>
                    <a:pt x="498" y="597"/>
                    <a:pt x="488" y="585"/>
                  </a:cubicBezTo>
                  <a:cubicBezTo>
                    <a:pt x="480" y="577"/>
                    <a:pt x="473" y="569"/>
                    <a:pt x="469" y="562"/>
                  </a:cubicBezTo>
                  <a:cubicBezTo>
                    <a:pt x="469" y="561"/>
                    <a:pt x="468" y="560"/>
                    <a:pt x="468" y="559"/>
                  </a:cubicBezTo>
                  <a:cubicBezTo>
                    <a:pt x="466" y="557"/>
                    <a:pt x="464" y="554"/>
                    <a:pt x="464" y="551"/>
                  </a:cubicBezTo>
                  <a:cubicBezTo>
                    <a:pt x="463" y="547"/>
                    <a:pt x="465" y="543"/>
                    <a:pt x="474" y="541"/>
                  </a:cubicBezTo>
                  <a:cubicBezTo>
                    <a:pt x="479" y="540"/>
                    <a:pt x="484" y="540"/>
                    <a:pt x="489" y="540"/>
                  </a:cubicBezTo>
                  <a:cubicBezTo>
                    <a:pt x="489" y="540"/>
                    <a:pt x="489" y="540"/>
                    <a:pt x="489" y="540"/>
                  </a:cubicBezTo>
                  <a:cubicBezTo>
                    <a:pt x="494" y="540"/>
                    <a:pt x="500" y="541"/>
                    <a:pt x="505" y="542"/>
                  </a:cubicBezTo>
                  <a:cubicBezTo>
                    <a:pt x="513" y="544"/>
                    <a:pt x="518" y="543"/>
                    <a:pt x="523" y="541"/>
                  </a:cubicBezTo>
                  <a:cubicBezTo>
                    <a:pt x="528" y="539"/>
                    <a:pt x="533" y="535"/>
                    <a:pt x="539" y="530"/>
                  </a:cubicBezTo>
                  <a:cubicBezTo>
                    <a:pt x="544" y="526"/>
                    <a:pt x="549" y="521"/>
                    <a:pt x="554" y="516"/>
                  </a:cubicBezTo>
                  <a:cubicBezTo>
                    <a:pt x="559" y="511"/>
                    <a:pt x="564" y="506"/>
                    <a:pt x="567" y="502"/>
                  </a:cubicBezTo>
                  <a:cubicBezTo>
                    <a:pt x="566" y="502"/>
                    <a:pt x="566" y="502"/>
                    <a:pt x="566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67" y="502"/>
                    <a:pt x="567" y="502"/>
                    <a:pt x="567" y="502"/>
                  </a:cubicBezTo>
                  <a:cubicBezTo>
                    <a:pt x="570" y="497"/>
                    <a:pt x="574" y="493"/>
                    <a:pt x="577" y="489"/>
                  </a:cubicBezTo>
                  <a:cubicBezTo>
                    <a:pt x="581" y="485"/>
                    <a:pt x="584" y="481"/>
                    <a:pt x="587" y="478"/>
                  </a:cubicBezTo>
                  <a:cubicBezTo>
                    <a:pt x="587" y="478"/>
                    <a:pt x="587" y="478"/>
                    <a:pt x="587" y="478"/>
                  </a:cubicBezTo>
                  <a:cubicBezTo>
                    <a:pt x="587" y="478"/>
                    <a:pt x="587" y="478"/>
                    <a:pt x="587" y="478"/>
                  </a:cubicBezTo>
                  <a:cubicBezTo>
                    <a:pt x="587" y="478"/>
                    <a:pt x="587" y="478"/>
                    <a:pt x="587" y="478"/>
                  </a:cubicBezTo>
                  <a:close/>
                  <a:moveTo>
                    <a:pt x="581" y="437"/>
                  </a:moveTo>
                  <a:cubicBezTo>
                    <a:pt x="581" y="437"/>
                    <a:pt x="581" y="437"/>
                    <a:pt x="581" y="437"/>
                  </a:cubicBezTo>
                  <a:cubicBezTo>
                    <a:pt x="581" y="437"/>
                    <a:pt x="581" y="437"/>
                    <a:pt x="581" y="437"/>
                  </a:cubicBezTo>
                  <a:cubicBezTo>
                    <a:pt x="584" y="445"/>
                    <a:pt x="583" y="452"/>
                    <a:pt x="582" y="458"/>
                  </a:cubicBezTo>
                  <a:cubicBezTo>
                    <a:pt x="582" y="458"/>
                    <a:pt x="582" y="458"/>
                    <a:pt x="582" y="458"/>
                  </a:cubicBezTo>
                  <a:cubicBezTo>
                    <a:pt x="582" y="461"/>
                    <a:pt x="581" y="463"/>
                    <a:pt x="581" y="466"/>
                  </a:cubicBezTo>
                  <a:cubicBezTo>
                    <a:pt x="581" y="469"/>
                    <a:pt x="582" y="472"/>
                    <a:pt x="583" y="475"/>
                  </a:cubicBezTo>
                  <a:cubicBezTo>
                    <a:pt x="583" y="476"/>
                    <a:pt x="583" y="476"/>
                    <a:pt x="583" y="476"/>
                  </a:cubicBezTo>
                  <a:cubicBezTo>
                    <a:pt x="582" y="476"/>
                    <a:pt x="582" y="476"/>
                    <a:pt x="582" y="476"/>
                  </a:cubicBezTo>
                  <a:cubicBezTo>
                    <a:pt x="580" y="479"/>
                    <a:pt x="578" y="481"/>
                    <a:pt x="576" y="484"/>
                  </a:cubicBezTo>
                  <a:cubicBezTo>
                    <a:pt x="573" y="487"/>
                    <a:pt x="571" y="490"/>
                    <a:pt x="568" y="494"/>
                  </a:cubicBezTo>
                  <a:cubicBezTo>
                    <a:pt x="567" y="495"/>
                    <a:pt x="567" y="495"/>
                    <a:pt x="567" y="495"/>
                  </a:cubicBezTo>
                  <a:cubicBezTo>
                    <a:pt x="566" y="494"/>
                    <a:pt x="566" y="494"/>
                    <a:pt x="566" y="494"/>
                  </a:cubicBezTo>
                  <a:cubicBezTo>
                    <a:pt x="558" y="492"/>
                    <a:pt x="550" y="489"/>
                    <a:pt x="543" y="485"/>
                  </a:cubicBezTo>
                  <a:cubicBezTo>
                    <a:pt x="537" y="481"/>
                    <a:pt x="531" y="476"/>
                    <a:pt x="525" y="469"/>
                  </a:cubicBezTo>
                  <a:cubicBezTo>
                    <a:pt x="523" y="466"/>
                    <a:pt x="519" y="460"/>
                    <a:pt x="515" y="455"/>
                  </a:cubicBezTo>
                  <a:cubicBezTo>
                    <a:pt x="511" y="451"/>
                    <a:pt x="507" y="446"/>
                    <a:pt x="504" y="445"/>
                  </a:cubicBezTo>
                  <a:cubicBezTo>
                    <a:pt x="504" y="445"/>
                    <a:pt x="504" y="445"/>
                    <a:pt x="504" y="445"/>
                  </a:cubicBezTo>
                  <a:cubicBezTo>
                    <a:pt x="504" y="445"/>
                    <a:pt x="504" y="445"/>
                    <a:pt x="504" y="445"/>
                  </a:cubicBezTo>
                  <a:cubicBezTo>
                    <a:pt x="504" y="445"/>
                    <a:pt x="504" y="445"/>
                    <a:pt x="504" y="445"/>
                  </a:cubicBezTo>
                  <a:cubicBezTo>
                    <a:pt x="503" y="445"/>
                    <a:pt x="501" y="444"/>
                    <a:pt x="500" y="445"/>
                  </a:cubicBezTo>
                  <a:cubicBezTo>
                    <a:pt x="499" y="445"/>
                    <a:pt x="498" y="446"/>
                    <a:pt x="498" y="448"/>
                  </a:cubicBezTo>
                  <a:cubicBezTo>
                    <a:pt x="498" y="448"/>
                    <a:pt x="498" y="448"/>
                    <a:pt x="498" y="448"/>
                  </a:cubicBezTo>
                  <a:cubicBezTo>
                    <a:pt x="498" y="448"/>
                    <a:pt x="498" y="448"/>
                    <a:pt x="498" y="448"/>
                  </a:cubicBezTo>
                  <a:cubicBezTo>
                    <a:pt x="498" y="448"/>
                    <a:pt x="498" y="448"/>
                    <a:pt x="498" y="448"/>
                  </a:cubicBezTo>
                  <a:cubicBezTo>
                    <a:pt x="497" y="449"/>
                    <a:pt x="496" y="450"/>
                    <a:pt x="495" y="449"/>
                  </a:cubicBezTo>
                  <a:cubicBezTo>
                    <a:pt x="494" y="449"/>
                    <a:pt x="493" y="449"/>
                    <a:pt x="492" y="449"/>
                  </a:cubicBezTo>
                  <a:cubicBezTo>
                    <a:pt x="492" y="449"/>
                    <a:pt x="492" y="449"/>
                    <a:pt x="492" y="449"/>
                  </a:cubicBezTo>
                  <a:cubicBezTo>
                    <a:pt x="490" y="448"/>
                    <a:pt x="489" y="447"/>
                    <a:pt x="488" y="447"/>
                  </a:cubicBezTo>
                  <a:cubicBezTo>
                    <a:pt x="485" y="445"/>
                    <a:pt x="482" y="444"/>
                    <a:pt x="478" y="447"/>
                  </a:cubicBezTo>
                  <a:cubicBezTo>
                    <a:pt x="476" y="449"/>
                    <a:pt x="476" y="449"/>
                    <a:pt x="476" y="449"/>
                  </a:cubicBezTo>
                  <a:cubicBezTo>
                    <a:pt x="476" y="446"/>
                    <a:pt x="476" y="446"/>
                    <a:pt x="476" y="446"/>
                  </a:cubicBezTo>
                  <a:cubicBezTo>
                    <a:pt x="477" y="443"/>
                    <a:pt x="478" y="441"/>
                    <a:pt x="480" y="439"/>
                  </a:cubicBezTo>
                  <a:cubicBezTo>
                    <a:pt x="482" y="437"/>
                    <a:pt x="485" y="435"/>
                    <a:pt x="488" y="435"/>
                  </a:cubicBezTo>
                  <a:cubicBezTo>
                    <a:pt x="492" y="434"/>
                    <a:pt x="496" y="434"/>
                    <a:pt x="499" y="435"/>
                  </a:cubicBezTo>
                  <a:cubicBezTo>
                    <a:pt x="507" y="436"/>
                    <a:pt x="513" y="439"/>
                    <a:pt x="517" y="442"/>
                  </a:cubicBezTo>
                  <a:cubicBezTo>
                    <a:pt x="523" y="448"/>
                    <a:pt x="526" y="446"/>
                    <a:pt x="530" y="445"/>
                  </a:cubicBezTo>
                  <a:cubicBezTo>
                    <a:pt x="530" y="445"/>
                    <a:pt x="531" y="444"/>
                    <a:pt x="532" y="444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534" y="443"/>
                    <a:pt x="537" y="443"/>
                    <a:pt x="540" y="443"/>
                  </a:cubicBezTo>
                  <a:cubicBezTo>
                    <a:pt x="541" y="443"/>
                    <a:pt x="542" y="443"/>
                    <a:pt x="543" y="443"/>
                  </a:cubicBezTo>
                  <a:cubicBezTo>
                    <a:pt x="544" y="444"/>
                    <a:pt x="545" y="444"/>
                    <a:pt x="547" y="445"/>
                  </a:cubicBezTo>
                  <a:cubicBezTo>
                    <a:pt x="547" y="445"/>
                    <a:pt x="548" y="446"/>
                    <a:pt x="549" y="446"/>
                  </a:cubicBezTo>
                  <a:cubicBezTo>
                    <a:pt x="549" y="446"/>
                    <a:pt x="549" y="446"/>
                    <a:pt x="549" y="446"/>
                  </a:cubicBezTo>
                  <a:cubicBezTo>
                    <a:pt x="549" y="446"/>
                    <a:pt x="550" y="446"/>
                    <a:pt x="551" y="447"/>
                  </a:cubicBezTo>
                  <a:cubicBezTo>
                    <a:pt x="551" y="447"/>
                    <a:pt x="551" y="447"/>
                    <a:pt x="551" y="447"/>
                  </a:cubicBezTo>
                  <a:cubicBezTo>
                    <a:pt x="551" y="447"/>
                    <a:pt x="551" y="447"/>
                    <a:pt x="551" y="447"/>
                  </a:cubicBezTo>
                  <a:cubicBezTo>
                    <a:pt x="558" y="449"/>
                    <a:pt x="564" y="452"/>
                    <a:pt x="567" y="444"/>
                  </a:cubicBezTo>
                  <a:cubicBezTo>
                    <a:pt x="567" y="444"/>
                    <a:pt x="567" y="444"/>
                    <a:pt x="567" y="444"/>
                  </a:cubicBezTo>
                  <a:cubicBezTo>
                    <a:pt x="567" y="444"/>
                    <a:pt x="567" y="444"/>
                    <a:pt x="567" y="444"/>
                  </a:cubicBezTo>
                  <a:cubicBezTo>
                    <a:pt x="567" y="444"/>
                    <a:pt x="567" y="444"/>
                    <a:pt x="567" y="444"/>
                  </a:cubicBezTo>
                  <a:cubicBezTo>
                    <a:pt x="567" y="443"/>
                    <a:pt x="568" y="442"/>
                    <a:pt x="568" y="441"/>
                  </a:cubicBezTo>
                  <a:cubicBezTo>
                    <a:pt x="568" y="441"/>
                    <a:pt x="568" y="441"/>
                    <a:pt x="568" y="441"/>
                  </a:cubicBezTo>
                  <a:cubicBezTo>
                    <a:pt x="568" y="441"/>
                    <a:pt x="568" y="441"/>
                    <a:pt x="568" y="441"/>
                  </a:cubicBezTo>
                  <a:cubicBezTo>
                    <a:pt x="568" y="441"/>
                    <a:pt x="568" y="441"/>
                    <a:pt x="568" y="441"/>
                  </a:cubicBezTo>
                  <a:cubicBezTo>
                    <a:pt x="571" y="437"/>
                    <a:pt x="571" y="434"/>
                    <a:pt x="570" y="430"/>
                  </a:cubicBezTo>
                  <a:cubicBezTo>
                    <a:pt x="570" y="429"/>
                    <a:pt x="570" y="427"/>
                    <a:pt x="570" y="426"/>
                  </a:cubicBezTo>
                  <a:cubicBezTo>
                    <a:pt x="570" y="425"/>
                    <a:pt x="570" y="425"/>
                    <a:pt x="570" y="424"/>
                  </a:cubicBezTo>
                  <a:cubicBezTo>
                    <a:pt x="570" y="424"/>
                    <a:pt x="570" y="424"/>
                    <a:pt x="570" y="424"/>
                  </a:cubicBezTo>
                  <a:cubicBezTo>
                    <a:pt x="570" y="424"/>
                    <a:pt x="571" y="423"/>
                    <a:pt x="571" y="423"/>
                  </a:cubicBezTo>
                  <a:cubicBezTo>
                    <a:pt x="572" y="422"/>
                    <a:pt x="572" y="422"/>
                    <a:pt x="572" y="422"/>
                  </a:cubicBezTo>
                  <a:cubicBezTo>
                    <a:pt x="573" y="423"/>
                    <a:pt x="573" y="423"/>
                    <a:pt x="573" y="423"/>
                  </a:cubicBezTo>
                  <a:cubicBezTo>
                    <a:pt x="574" y="425"/>
                    <a:pt x="574" y="425"/>
                    <a:pt x="574" y="425"/>
                  </a:cubicBezTo>
                  <a:cubicBezTo>
                    <a:pt x="574" y="425"/>
                    <a:pt x="574" y="425"/>
                    <a:pt x="574" y="425"/>
                  </a:cubicBezTo>
                  <a:cubicBezTo>
                    <a:pt x="574" y="425"/>
                    <a:pt x="574" y="425"/>
                    <a:pt x="574" y="425"/>
                  </a:cubicBezTo>
                  <a:cubicBezTo>
                    <a:pt x="574" y="425"/>
                    <a:pt x="574" y="425"/>
                    <a:pt x="574" y="425"/>
                  </a:cubicBezTo>
                  <a:cubicBezTo>
                    <a:pt x="578" y="430"/>
                    <a:pt x="579" y="432"/>
                    <a:pt x="581" y="437"/>
                  </a:cubicBezTo>
                  <a:cubicBezTo>
                    <a:pt x="581" y="437"/>
                    <a:pt x="581" y="437"/>
                    <a:pt x="581" y="437"/>
                  </a:cubicBezTo>
                  <a:cubicBezTo>
                    <a:pt x="581" y="437"/>
                    <a:pt x="581" y="437"/>
                    <a:pt x="581" y="437"/>
                  </a:cubicBezTo>
                  <a:cubicBezTo>
                    <a:pt x="581" y="437"/>
                    <a:pt x="581" y="437"/>
                    <a:pt x="581" y="437"/>
                  </a:cubicBezTo>
                  <a:close/>
                  <a:moveTo>
                    <a:pt x="538" y="490"/>
                  </a:moveTo>
                  <a:cubicBezTo>
                    <a:pt x="544" y="495"/>
                    <a:pt x="551" y="499"/>
                    <a:pt x="560" y="502"/>
                  </a:cubicBezTo>
                  <a:cubicBezTo>
                    <a:pt x="561" y="502"/>
                    <a:pt x="561" y="502"/>
                    <a:pt x="561" y="502"/>
                  </a:cubicBezTo>
                  <a:cubicBezTo>
                    <a:pt x="560" y="503"/>
                    <a:pt x="560" y="503"/>
                    <a:pt x="560" y="503"/>
                  </a:cubicBezTo>
                  <a:cubicBezTo>
                    <a:pt x="557" y="507"/>
                    <a:pt x="553" y="511"/>
                    <a:pt x="549" y="516"/>
                  </a:cubicBezTo>
                  <a:cubicBezTo>
                    <a:pt x="545" y="519"/>
                    <a:pt x="541" y="523"/>
                    <a:pt x="536" y="527"/>
                  </a:cubicBezTo>
                  <a:cubicBezTo>
                    <a:pt x="535" y="528"/>
                    <a:pt x="535" y="528"/>
                    <a:pt x="535" y="528"/>
                  </a:cubicBezTo>
                  <a:cubicBezTo>
                    <a:pt x="525" y="536"/>
                    <a:pt x="519" y="541"/>
                    <a:pt x="506" y="538"/>
                  </a:cubicBezTo>
                  <a:cubicBezTo>
                    <a:pt x="506" y="538"/>
                    <a:pt x="506" y="538"/>
                    <a:pt x="506" y="538"/>
                  </a:cubicBezTo>
                  <a:cubicBezTo>
                    <a:pt x="506" y="538"/>
                    <a:pt x="506" y="538"/>
                    <a:pt x="506" y="538"/>
                  </a:cubicBezTo>
                  <a:cubicBezTo>
                    <a:pt x="506" y="538"/>
                    <a:pt x="506" y="538"/>
                    <a:pt x="506" y="538"/>
                  </a:cubicBezTo>
                  <a:cubicBezTo>
                    <a:pt x="496" y="536"/>
                    <a:pt x="480" y="533"/>
                    <a:pt x="470" y="535"/>
                  </a:cubicBezTo>
                  <a:cubicBezTo>
                    <a:pt x="466" y="536"/>
                    <a:pt x="463" y="537"/>
                    <a:pt x="461" y="539"/>
                  </a:cubicBezTo>
                  <a:cubicBezTo>
                    <a:pt x="461" y="539"/>
                    <a:pt x="461" y="539"/>
                    <a:pt x="461" y="539"/>
                  </a:cubicBezTo>
                  <a:cubicBezTo>
                    <a:pt x="459" y="541"/>
                    <a:pt x="458" y="544"/>
                    <a:pt x="458" y="548"/>
                  </a:cubicBezTo>
                  <a:cubicBezTo>
                    <a:pt x="458" y="550"/>
                    <a:pt x="458" y="550"/>
                    <a:pt x="458" y="550"/>
                  </a:cubicBezTo>
                  <a:cubicBezTo>
                    <a:pt x="456" y="549"/>
                    <a:pt x="456" y="549"/>
                    <a:pt x="456" y="549"/>
                  </a:cubicBezTo>
                  <a:cubicBezTo>
                    <a:pt x="456" y="549"/>
                    <a:pt x="455" y="548"/>
                    <a:pt x="454" y="548"/>
                  </a:cubicBezTo>
                  <a:cubicBezTo>
                    <a:pt x="455" y="548"/>
                    <a:pt x="455" y="548"/>
                    <a:pt x="455" y="548"/>
                  </a:cubicBezTo>
                  <a:cubicBezTo>
                    <a:pt x="453" y="547"/>
                    <a:pt x="453" y="547"/>
                    <a:pt x="453" y="547"/>
                  </a:cubicBezTo>
                  <a:cubicBezTo>
                    <a:pt x="453" y="547"/>
                    <a:pt x="453" y="547"/>
                    <a:pt x="453" y="547"/>
                  </a:cubicBezTo>
                  <a:cubicBezTo>
                    <a:pt x="450" y="546"/>
                    <a:pt x="446" y="544"/>
                    <a:pt x="445" y="541"/>
                  </a:cubicBezTo>
                  <a:cubicBezTo>
                    <a:pt x="443" y="537"/>
                    <a:pt x="442" y="533"/>
                    <a:pt x="444" y="525"/>
                  </a:cubicBezTo>
                  <a:cubicBezTo>
                    <a:pt x="446" y="520"/>
                    <a:pt x="447" y="516"/>
                    <a:pt x="449" y="511"/>
                  </a:cubicBezTo>
                  <a:cubicBezTo>
                    <a:pt x="453" y="499"/>
                    <a:pt x="458" y="486"/>
                    <a:pt x="454" y="473"/>
                  </a:cubicBezTo>
                  <a:cubicBezTo>
                    <a:pt x="453" y="473"/>
                    <a:pt x="453" y="473"/>
                    <a:pt x="453" y="473"/>
                  </a:cubicBezTo>
                  <a:cubicBezTo>
                    <a:pt x="454" y="472"/>
                    <a:pt x="454" y="472"/>
                    <a:pt x="454" y="472"/>
                  </a:cubicBezTo>
                  <a:cubicBezTo>
                    <a:pt x="457" y="468"/>
                    <a:pt x="462" y="465"/>
                    <a:pt x="466" y="462"/>
                  </a:cubicBezTo>
                  <a:cubicBezTo>
                    <a:pt x="469" y="460"/>
                    <a:pt x="472" y="458"/>
                    <a:pt x="475" y="455"/>
                  </a:cubicBezTo>
                  <a:cubicBezTo>
                    <a:pt x="475" y="455"/>
                    <a:pt x="475" y="455"/>
                    <a:pt x="475" y="455"/>
                  </a:cubicBezTo>
                  <a:cubicBezTo>
                    <a:pt x="475" y="455"/>
                    <a:pt x="475" y="455"/>
                    <a:pt x="475" y="455"/>
                  </a:cubicBezTo>
                  <a:cubicBezTo>
                    <a:pt x="475" y="455"/>
                    <a:pt x="475" y="455"/>
                    <a:pt x="475" y="455"/>
                  </a:cubicBezTo>
                  <a:cubicBezTo>
                    <a:pt x="475" y="455"/>
                    <a:pt x="475" y="455"/>
                    <a:pt x="475" y="455"/>
                  </a:cubicBezTo>
                  <a:cubicBezTo>
                    <a:pt x="477" y="453"/>
                    <a:pt x="478" y="452"/>
                    <a:pt x="479" y="452"/>
                  </a:cubicBezTo>
                  <a:cubicBezTo>
                    <a:pt x="481" y="450"/>
                    <a:pt x="482" y="449"/>
                    <a:pt x="483" y="448"/>
                  </a:cubicBezTo>
                  <a:cubicBezTo>
                    <a:pt x="484" y="448"/>
                    <a:pt x="485" y="449"/>
                    <a:pt x="487" y="449"/>
                  </a:cubicBezTo>
                  <a:cubicBezTo>
                    <a:pt x="488" y="450"/>
                    <a:pt x="489" y="450"/>
                    <a:pt x="490" y="451"/>
                  </a:cubicBezTo>
                  <a:cubicBezTo>
                    <a:pt x="493" y="451"/>
                    <a:pt x="495" y="452"/>
                    <a:pt x="497" y="452"/>
                  </a:cubicBezTo>
                  <a:cubicBezTo>
                    <a:pt x="499" y="451"/>
                    <a:pt x="501" y="450"/>
                    <a:pt x="502" y="448"/>
                  </a:cubicBezTo>
                  <a:cubicBezTo>
                    <a:pt x="502" y="447"/>
                    <a:pt x="502" y="447"/>
                    <a:pt x="502" y="447"/>
                  </a:cubicBezTo>
                  <a:cubicBezTo>
                    <a:pt x="503" y="447"/>
                    <a:pt x="503" y="447"/>
                    <a:pt x="503" y="447"/>
                  </a:cubicBezTo>
                  <a:cubicBezTo>
                    <a:pt x="507" y="449"/>
                    <a:pt x="515" y="460"/>
                    <a:pt x="519" y="467"/>
                  </a:cubicBezTo>
                  <a:cubicBezTo>
                    <a:pt x="520" y="469"/>
                    <a:pt x="521" y="470"/>
                    <a:pt x="522" y="471"/>
                  </a:cubicBezTo>
                  <a:cubicBezTo>
                    <a:pt x="527" y="479"/>
                    <a:pt x="532" y="485"/>
                    <a:pt x="538" y="490"/>
                  </a:cubicBezTo>
                  <a:close/>
                  <a:moveTo>
                    <a:pt x="453" y="371"/>
                  </a:moveTo>
                  <a:cubicBezTo>
                    <a:pt x="459" y="388"/>
                    <a:pt x="463" y="405"/>
                    <a:pt x="466" y="419"/>
                  </a:cubicBezTo>
                  <a:cubicBezTo>
                    <a:pt x="466" y="419"/>
                    <a:pt x="466" y="419"/>
                    <a:pt x="466" y="419"/>
                  </a:cubicBezTo>
                  <a:cubicBezTo>
                    <a:pt x="466" y="419"/>
                    <a:pt x="466" y="419"/>
                    <a:pt x="466" y="419"/>
                  </a:cubicBezTo>
                  <a:cubicBezTo>
                    <a:pt x="466" y="421"/>
                    <a:pt x="465" y="422"/>
                    <a:pt x="464" y="423"/>
                  </a:cubicBezTo>
                  <a:cubicBezTo>
                    <a:pt x="464" y="423"/>
                    <a:pt x="464" y="423"/>
                    <a:pt x="464" y="423"/>
                  </a:cubicBezTo>
                  <a:cubicBezTo>
                    <a:pt x="464" y="424"/>
                    <a:pt x="462" y="426"/>
                    <a:pt x="461" y="427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0" y="426"/>
                    <a:pt x="460" y="426"/>
                    <a:pt x="460" y="426"/>
                  </a:cubicBezTo>
                  <a:cubicBezTo>
                    <a:pt x="458" y="424"/>
                    <a:pt x="456" y="421"/>
                    <a:pt x="454" y="419"/>
                  </a:cubicBezTo>
                  <a:cubicBezTo>
                    <a:pt x="451" y="417"/>
                    <a:pt x="448" y="414"/>
                    <a:pt x="446" y="412"/>
                  </a:cubicBezTo>
                  <a:cubicBezTo>
                    <a:pt x="437" y="405"/>
                    <a:pt x="436" y="400"/>
                    <a:pt x="433" y="390"/>
                  </a:cubicBezTo>
                  <a:cubicBezTo>
                    <a:pt x="433" y="388"/>
                    <a:pt x="433" y="388"/>
                    <a:pt x="433" y="388"/>
                  </a:cubicBezTo>
                  <a:cubicBezTo>
                    <a:pt x="431" y="381"/>
                    <a:pt x="429" y="376"/>
                    <a:pt x="426" y="370"/>
                  </a:cubicBezTo>
                  <a:cubicBezTo>
                    <a:pt x="423" y="364"/>
                    <a:pt x="419" y="358"/>
                    <a:pt x="412" y="349"/>
                  </a:cubicBezTo>
                  <a:cubicBezTo>
                    <a:pt x="407" y="343"/>
                    <a:pt x="401" y="328"/>
                    <a:pt x="396" y="314"/>
                  </a:cubicBezTo>
                  <a:cubicBezTo>
                    <a:pt x="392" y="301"/>
                    <a:pt x="389" y="289"/>
                    <a:pt x="390" y="282"/>
                  </a:cubicBezTo>
                  <a:cubicBezTo>
                    <a:pt x="391" y="278"/>
                    <a:pt x="390" y="276"/>
                    <a:pt x="390" y="273"/>
                  </a:cubicBezTo>
                  <a:cubicBezTo>
                    <a:pt x="389" y="271"/>
                    <a:pt x="387" y="269"/>
                    <a:pt x="386" y="267"/>
                  </a:cubicBezTo>
                  <a:cubicBezTo>
                    <a:pt x="385" y="265"/>
                    <a:pt x="384" y="263"/>
                    <a:pt x="383" y="260"/>
                  </a:cubicBezTo>
                  <a:cubicBezTo>
                    <a:pt x="383" y="258"/>
                    <a:pt x="384" y="255"/>
                    <a:pt x="386" y="251"/>
                  </a:cubicBezTo>
                  <a:cubicBezTo>
                    <a:pt x="386" y="251"/>
                    <a:pt x="387" y="251"/>
                    <a:pt x="387" y="250"/>
                  </a:cubicBezTo>
                  <a:cubicBezTo>
                    <a:pt x="387" y="249"/>
                    <a:pt x="387" y="248"/>
                    <a:pt x="387" y="247"/>
                  </a:cubicBezTo>
                  <a:cubicBezTo>
                    <a:pt x="387" y="243"/>
                    <a:pt x="387" y="243"/>
                    <a:pt x="387" y="243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90" y="248"/>
                    <a:pt x="391" y="250"/>
                    <a:pt x="393" y="252"/>
                  </a:cubicBezTo>
                  <a:cubicBezTo>
                    <a:pt x="394" y="253"/>
                    <a:pt x="395" y="255"/>
                    <a:pt x="397" y="257"/>
                  </a:cubicBezTo>
                  <a:cubicBezTo>
                    <a:pt x="404" y="264"/>
                    <a:pt x="410" y="273"/>
                    <a:pt x="416" y="284"/>
                  </a:cubicBezTo>
                  <a:cubicBezTo>
                    <a:pt x="423" y="295"/>
                    <a:pt x="430" y="308"/>
                    <a:pt x="436" y="322"/>
                  </a:cubicBezTo>
                  <a:cubicBezTo>
                    <a:pt x="442" y="338"/>
                    <a:pt x="448" y="355"/>
                    <a:pt x="453" y="371"/>
                  </a:cubicBezTo>
                  <a:close/>
                  <a:moveTo>
                    <a:pt x="451" y="422"/>
                  </a:moveTo>
                  <a:cubicBezTo>
                    <a:pt x="454" y="425"/>
                    <a:pt x="456" y="427"/>
                    <a:pt x="457" y="430"/>
                  </a:cubicBezTo>
                  <a:cubicBezTo>
                    <a:pt x="456" y="431"/>
                    <a:pt x="456" y="431"/>
                    <a:pt x="456" y="431"/>
                  </a:cubicBezTo>
                  <a:cubicBezTo>
                    <a:pt x="456" y="431"/>
                    <a:pt x="456" y="431"/>
                    <a:pt x="456" y="431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4" y="434"/>
                    <a:pt x="452" y="436"/>
                    <a:pt x="450" y="438"/>
                  </a:cubicBezTo>
                  <a:cubicBezTo>
                    <a:pt x="448" y="440"/>
                    <a:pt x="446" y="442"/>
                    <a:pt x="445" y="445"/>
                  </a:cubicBezTo>
                  <a:cubicBezTo>
                    <a:pt x="443" y="449"/>
                    <a:pt x="442" y="452"/>
                    <a:pt x="441" y="453"/>
                  </a:cubicBezTo>
                  <a:cubicBezTo>
                    <a:pt x="439" y="454"/>
                    <a:pt x="438" y="454"/>
                    <a:pt x="437" y="454"/>
                  </a:cubicBezTo>
                  <a:cubicBezTo>
                    <a:pt x="437" y="454"/>
                    <a:pt x="437" y="454"/>
                    <a:pt x="437" y="454"/>
                  </a:cubicBezTo>
                  <a:cubicBezTo>
                    <a:pt x="421" y="446"/>
                    <a:pt x="410" y="442"/>
                    <a:pt x="398" y="442"/>
                  </a:cubicBezTo>
                  <a:cubicBezTo>
                    <a:pt x="387" y="442"/>
                    <a:pt x="376" y="447"/>
                    <a:pt x="361" y="456"/>
                  </a:cubicBezTo>
                  <a:cubicBezTo>
                    <a:pt x="358" y="458"/>
                    <a:pt x="358" y="458"/>
                    <a:pt x="358" y="458"/>
                  </a:cubicBezTo>
                  <a:cubicBezTo>
                    <a:pt x="358" y="458"/>
                    <a:pt x="358" y="458"/>
                    <a:pt x="358" y="458"/>
                  </a:cubicBezTo>
                  <a:cubicBezTo>
                    <a:pt x="358" y="458"/>
                    <a:pt x="357" y="458"/>
                    <a:pt x="356" y="459"/>
                  </a:cubicBezTo>
                  <a:cubicBezTo>
                    <a:pt x="355" y="460"/>
                    <a:pt x="355" y="460"/>
                    <a:pt x="355" y="460"/>
                  </a:cubicBezTo>
                  <a:cubicBezTo>
                    <a:pt x="355" y="458"/>
                    <a:pt x="355" y="458"/>
                    <a:pt x="355" y="458"/>
                  </a:cubicBezTo>
                  <a:cubicBezTo>
                    <a:pt x="354" y="453"/>
                    <a:pt x="352" y="450"/>
                    <a:pt x="351" y="446"/>
                  </a:cubicBezTo>
                  <a:cubicBezTo>
                    <a:pt x="349" y="443"/>
                    <a:pt x="347" y="440"/>
                    <a:pt x="345" y="437"/>
                  </a:cubicBezTo>
                  <a:cubicBezTo>
                    <a:pt x="344" y="437"/>
                    <a:pt x="344" y="437"/>
                    <a:pt x="344" y="437"/>
                  </a:cubicBezTo>
                  <a:cubicBezTo>
                    <a:pt x="344" y="437"/>
                    <a:pt x="344" y="437"/>
                    <a:pt x="344" y="437"/>
                  </a:cubicBezTo>
                  <a:cubicBezTo>
                    <a:pt x="338" y="423"/>
                    <a:pt x="352" y="406"/>
                    <a:pt x="362" y="394"/>
                  </a:cubicBezTo>
                  <a:cubicBezTo>
                    <a:pt x="363" y="393"/>
                    <a:pt x="364" y="392"/>
                    <a:pt x="365" y="391"/>
                  </a:cubicBezTo>
                  <a:cubicBezTo>
                    <a:pt x="368" y="387"/>
                    <a:pt x="371" y="383"/>
                    <a:pt x="374" y="379"/>
                  </a:cubicBezTo>
                  <a:cubicBezTo>
                    <a:pt x="376" y="376"/>
                    <a:pt x="379" y="372"/>
                    <a:pt x="381" y="369"/>
                  </a:cubicBezTo>
                  <a:cubicBezTo>
                    <a:pt x="385" y="365"/>
                    <a:pt x="388" y="362"/>
                    <a:pt x="391" y="361"/>
                  </a:cubicBezTo>
                  <a:cubicBezTo>
                    <a:pt x="395" y="359"/>
                    <a:pt x="398" y="360"/>
                    <a:pt x="401" y="362"/>
                  </a:cubicBezTo>
                  <a:cubicBezTo>
                    <a:pt x="401" y="362"/>
                    <a:pt x="401" y="362"/>
                    <a:pt x="401" y="362"/>
                  </a:cubicBezTo>
                  <a:cubicBezTo>
                    <a:pt x="401" y="362"/>
                    <a:pt x="401" y="362"/>
                    <a:pt x="402" y="363"/>
                  </a:cubicBezTo>
                  <a:cubicBezTo>
                    <a:pt x="402" y="363"/>
                    <a:pt x="403" y="364"/>
                    <a:pt x="403" y="364"/>
                  </a:cubicBezTo>
                  <a:cubicBezTo>
                    <a:pt x="403" y="365"/>
                    <a:pt x="403" y="365"/>
                    <a:pt x="404" y="366"/>
                  </a:cubicBezTo>
                  <a:cubicBezTo>
                    <a:pt x="404" y="366"/>
                    <a:pt x="404" y="367"/>
                    <a:pt x="404" y="367"/>
                  </a:cubicBezTo>
                  <a:cubicBezTo>
                    <a:pt x="405" y="370"/>
                    <a:pt x="406" y="372"/>
                    <a:pt x="408" y="373"/>
                  </a:cubicBezTo>
                  <a:cubicBezTo>
                    <a:pt x="408" y="373"/>
                    <a:pt x="408" y="373"/>
                    <a:pt x="408" y="373"/>
                  </a:cubicBezTo>
                  <a:cubicBezTo>
                    <a:pt x="411" y="374"/>
                    <a:pt x="414" y="374"/>
                    <a:pt x="420" y="371"/>
                  </a:cubicBezTo>
                  <a:cubicBezTo>
                    <a:pt x="419" y="370"/>
                    <a:pt x="418" y="369"/>
                    <a:pt x="418" y="368"/>
                  </a:cubicBezTo>
                  <a:cubicBezTo>
                    <a:pt x="418" y="368"/>
                    <a:pt x="418" y="368"/>
                    <a:pt x="418" y="368"/>
                  </a:cubicBezTo>
                  <a:cubicBezTo>
                    <a:pt x="414" y="369"/>
                    <a:pt x="409" y="370"/>
                    <a:pt x="408" y="366"/>
                  </a:cubicBezTo>
                  <a:cubicBezTo>
                    <a:pt x="408" y="365"/>
                    <a:pt x="408" y="365"/>
                    <a:pt x="407" y="364"/>
                  </a:cubicBezTo>
                  <a:cubicBezTo>
                    <a:pt x="407" y="363"/>
                    <a:pt x="407" y="363"/>
                    <a:pt x="406" y="362"/>
                  </a:cubicBezTo>
                  <a:cubicBezTo>
                    <a:pt x="406" y="362"/>
                    <a:pt x="406" y="362"/>
                    <a:pt x="406" y="362"/>
                  </a:cubicBezTo>
                  <a:cubicBezTo>
                    <a:pt x="406" y="361"/>
                    <a:pt x="405" y="360"/>
                    <a:pt x="405" y="360"/>
                  </a:cubicBezTo>
                  <a:cubicBezTo>
                    <a:pt x="404" y="359"/>
                    <a:pt x="404" y="359"/>
                    <a:pt x="403" y="358"/>
                  </a:cubicBezTo>
                  <a:cubicBezTo>
                    <a:pt x="402" y="357"/>
                    <a:pt x="401" y="357"/>
                    <a:pt x="400" y="357"/>
                  </a:cubicBezTo>
                  <a:cubicBezTo>
                    <a:pt x="398" y="356"/>
                    <a:pt x="397" y="356"/>
                    <a:pt x="396" y="356"/>
                  </a:cubicBezTo>
                  <a:cubicBezTo>
                    <a:pt x="395" y="357"/>
                    <a:pt x="393" y="357"/>
                    <a:pt x="392" y="357"/>
                  </a:cubicBezTo>
                  <a:cubicBezTo>
                    <a:pt x="391" y="358"/>
                    <a:pt x="390" y="358"/>
                    <a:pt x="389" y="359"/>
                  </a:cubicBezTo>
                  <a:cubicBezTo>
                    <a:pt x="389" y="359"/>
                    <a:pt x="389" y="359"/>
                    <a:pt x="389" y="359"/>
                  </a:cubicBezTo>
                  <a:cubicBezTo>
                    <a:pt x="387" y="360"/>
                    <a:pt x="385" y="362"/>
                    <a:pt x="383" y="363"/>
                  </a:cubicBezTo>
                  <a:cubicBezTo>
                    <a:pt x="381" y="365"/>
                    <a:pt x="380" y="367"/>
                    <a:pt x="379" y="369"/>
                  </a:cubicBezTo>
                  <a:cubicBezTo>
                    <a:pt x="377" y="371"/>
                    <a:pt x="375" y="373"/>
                    <a:pt x="374" y="375"/>
                  </a:cubicBezTo>
                  <a:cubicBezTo>
                    <a:pt x="374" y="375"/>
                    <a:pt x="374" y="375"/>
                    <a:pt x="374" y="375"/>
                  </a:cubicBezTo>
                  <a:cubicBezTo>
                    <a:pt x="374" y="375"/>
                    <a:pt x="374" y="375"/>
                    <a:pt x="374" y="375"/>
                  </a:cubicBezTo>
                  <a:cubicBezTo>
                    <a:pt x="374" y="375"/>
                    <a:pt x="374" y="375"/>
                    <a:pt x="374" y="375"/>
                  </a:cubicBezTo>
                  <a:cubicBezTo>
                    <a:pt x="372" y="377"/>
                    <a:pt x="371" y="380"/>
                    <a:pt x="369" y="382"/>
                  </a:cubicBezTo>
                  <a:cubicBezTo>
                    <a:pt x="367" y="384"/>
                    <a:pt x="365" y="387"/>
                    <a:pt x="363" y="389"/>
                  </a:cubicBezTo>
                  <a:cubicBezTo>
                    <a:pt x="361" y="393"/>
                    <a:pt x="357" y="396"/>
                    <a:pt x="354" y="399"/>
                  </a:cubicBezTo>
                  <a:cubicBezTo>
                    <a:pt x="346" y="407"/>
                    <a:pt x="337" y="415"/>
                    <a:pt x="336" y="425"/>
                  </a:cubicBezTo>
                  <a:cubicBezTo>
                    <a:pt x="336" y="427"/>
                    <a:pt x="336" y="427"/>
                    <a:pt x="336" y="427"/>
                  </a:cubicBezTo>
                  <a:cubicBezTo>
                    <a:pt x="334" y="426"/>
                    <a:pt x="334" y="426"/>
                    <a:pt x="334" y="426"/>
                  </a:cubicBezTo>
                  <a:cubicBezTo>
                    <a:pt x="333" y="424"/>
                    <a:pt x="331" y="423"/>
                    <a:pt x="330" y="422"/>
                  </a:cubicBezTo>
                  <a:cubicBezTo>
                    <a:pt x="328" y="421"/>
                    <a:pt x="327" y="419"/>
                    <a:pt x="325" y="418"/>
                  </a:cubicBezTo>
                  <a:cubicBezTo>
                    <a:pt x="325" y="418"/>
                    <a:pt x="325" y="418"/>
                    <a:pt x="325" y="418"/>
                  </a:cubicBezTo>
                  <a:cubicBezTo>
                    <a:pt x="325" y="417"/>
                    <a:pt x="325" y="417"/>
                    <a:pt x="325" y="417"/>
                  </a:cubicBezTo>
                  <a:cubicBezTo>
                    <a:pt x="326" y="408"/>
                    <a:pt x="326" y="405"/>
                    <a:pt x="324" y="397"/>
                  </a:cubicBezTo>
                  <a:cubicBezTo>
                    <a:pt x="324" y="397"/>
                    <a:pt x="324" y="397"/>
                    <a:pt x="324" y="397"/>
                  </a:cubicBezTo>
                  <a:cubicBezTo>
                    <a:pt x="324" y="397"/>
                    <a:pt x="324" y="397"/>
                    <a:pt x="324" y="397"/>
                  </a:cubicBezTo>
                  <a:cubicBezTo>
                    <a:pt x="324" y="397"/>
                    <a:pt x="324" y="397"/>
                    <a:pt x="324" y="397"/>
                  </a:cubicBezTo>
                  <a:cubicBezTo>
                    <a:pt x="324" y="396"/>
                    <a:pt x="324" y="396"/>
                    <a:pt x="324" y="396"/>
                  </a:cubicBezTo>
                  <a:cubicBezTo>
                    <a:pt x="324" y="396"/>
                    <a:pt x="324" y="396"/>
                    <a:pt x="324" y="396"/>
                  </a:cubicBezTo>
                  <a:cubicBezTo>
                    <a:pt x="323" y="395"/>
                    <a:pt x="323" y="394"/>
                    <a:pt x="323" y="391"/>
                  </a:cubicBezTo>
                  <a:cubicBezTo>
                    <a:pt x="322" y="389"/>
                    <a:pt x="322" y="387"/>
                    <a:pt x="323" y="385"/>
                  </a:cubicBezTo>
                  <a:cubicBezTo>
                    <a:pt x="323" y="383"/>
                    <a:pt x="324" y="382"/>
                    <a:pt x="325" y="380"/>
                  </a:cubicBezTo>
                  <a:cubicBezTo>
                    <a:pt x="326" y="378"/>
                    <a:pt x="327" y="376"/>
                    <a:pt x="328" y="373"/>
                  </a:cubicBezTo>
                  <a:cubicBezTo>
                    <a:pt x="328" y="371"/>
                    <a:pt x="329" y="368"/>
                    <a:pt x="328" y="364"/>
                  </a:cubicBezTo>
                  <a:cubicBezTo>
                    <a:pt x="327" y="361"/>
                    <a:pt x="326" y="358"/>
                    <a:pt x="325" y="354"/>
                  </a:cubicBezTo>
                  <a:cubicBezTo>
                    <a:pt x="325" y="354"/>
                    <a:pt x="325" y="354"/>
                    <a:pt x="325" y="354"/>
                  </a:cubicBezTo>
                  <a:cubicBezTo>
                    <a:pt x="324" y="351"/>
                    <a:pt x="322" y="347"/>
                    <a:pt x="321" y="343"/>
                  </a:cubicBezTo>
                  <a:cubicBezTo>
                    <a:pt x="319" y="339"/>
                    <a:pt x="317" y="334"/>
                    <a:pt x="316" y="330"/>
                  </a:cubicBezTo>
                  <a:cubicBezTo>
                    <a:pt x="314" y="326"/>
                    <a:pt x="313" y="322"/>
                    <a:pt x="312" y="318"/>
                  </a:cubicBezTo>
                  <a:cubicBezTo>
                    <a:pt x="311" y="314"/>
                    <a:pt x="311" y="310"/>
                    <a:pt x="312" y="308"/>
                  </a:cubicBezTo>
                  <a:cubicBezTo>
                    <a:pt x="312" y="305"/>
                    <a:pt x="314" y="303"/>
                    <a:pt x="318" y="302"/>
                  </a:cubicBezTo>
                  <a:cubicBezTo>
                    <a:pt x="324" y="301"/>
                    <a:pt x="327" y="298"/>
                    <a:pt x="329" y="295"/>
                  </a:cubicBezTo>
                  <a:cubicBezTo>
                    <a:pt x="331" y="292"/>
                    <a:pt x="331" y="287"/>
                    <a:pt x="332" y="283"/>
                  </a:cubicBezTo>
                  <a:cubicBezTo>
                    <a:pt x="332" y="281"/>
                    <a:pt x="332" y="280"/>
                    <a:pt x="333" y="278"/>
                  </a:cubicBezTo>
                  <a:cubicBezTo>
                    <a:pt x="333" y="278"/>
                    <a:pt x="333" y="278"/>
                    <a:pt x="333" y="278"/>
                  </a:cubicBezTo>
                  <a:cubicBezTo>
                    <a:pt x="333" y="276"/>
                    <a:pt x="334" y="275"/>
                    <a:pt x="335" y="274"/>
                  </a:cubicBezTo>
                  <a:cubicBezTo>
                    <a:pt x="338" y="272"/>
                    <a:pt x="341" y="270"/>
                    <a:pt x="344" y="268"/>
                  </a:cubicBezTo>
                  <a:cubicBezTo>
                    <a:pt x="347" y="267"/>
                    <a:pt x="351" y="265"/>
                    <a:pt x="355" y="264"/>
                  </a:cubicBezTo>
                  <a:cubicBezTo>
                    <a:pt x="360" y="261"/>
                    <a:pt x="365" y="259"/>
                    <a:pt x="370" y="257"/>
                  </a:cubicBezTo>
                  <a:cubicBezTo>
                    <a:pt x="374" y="254"/>
                    <a:pt x="378" y="251"/>
                    <a:pt x="381" y="247"/>
                  </a:cubicBezTo>
                  <a:cubicBezTo>
                    <a:pt x="383" y="249"/>
                    <a:pt x="383" y="249"/>
                    <a:pt x="383" y="249"/>
                  </a:cubicBezTo>
                  <a:cubicBezTo>
                    <a:pt x="380" y="254"/>
                    <a:pt x="379" y="258"/>
                    <a:pt x="379" y="261"/>
                  </a:cubicBezTo>
                  <a:cubicBezTo>
                    <a:pt x="379" y="264"/>
                    <a:pt x="381" y="266"/>
                    <a:pt x="383" y="269"/>
                  </a:cubicBezTo>
                  <a:cubicBezTo>
                    <a:pt x="384" y="271"/>
                    <a:pt x="385" y="272"/>
                    <a:pt x="385" y="274"/>
                  </a:cubicBezTo>
                  <a:cubicBezTo>
                    <a:pt x="386" y="276"/>
                    <a:pt x="387" y="278"/>
                    <a:pt x="386" y="281"/>
                  </a:cubicBezTo>
                  <a:cubicBezTo>
                    <a:pt x="385" y="289"/>
                    <a:pt x="388" y="302"/>
                    <a:pt x="392" y="315"/>
                  </a:cubicBezTo>
                  <a:cubicBezTo>
                    <a:pt x="397" y="330"/>
                    <a:pt x="404" y="345"/>
                    <a:pt x="409" y="352"/>
                  </a:cubicBezTo>
                  <a:cubicBezTo>
                    <a:pt x="413" y="357"/>
                    <a:pt x="416" y="361"/>
                    <a:pt x="419" y="365"/>
                  </a:cubicBezTo>
                  <a:cubicBezTo>
                    <a:pt x="421" y="365"/>
                    <a:pt x="422" y="365"/>
                    <a:pt x="422" y="366"/>
                  </a:cubicBezTo>
                  <a:cubicBezTo>
                    <a:pt x="423" y="367"/>
                    <a:pt x="424" y="367"/>
                    <a:pt x="424" y="368"/>
                  </a:cubicBezTo>
                  <a:cubicBezTo>
                    <a:pt x="425" y="369"/>
                    <a:pt x="425" y="369"/>
                    <a:pt x="425" y="369"/>
                  </a:cubicBezTo>
                  <a:cubicBezTo>
                    <a:pt x="425" y="369"/>
                    <a:pt x="425" y="369"/>
                    <a:pt x="425" y="369"/>
                  </a:cubicBezTo>
                  <a:cubicBezTo>
                    <a:pt x="426" y="370"/>
                    <a:pt x="425" y="371"/>
                    <a:pt x="424" y="372"/>
                  </a:cubicBezTo>
                  <a:cubicBezTo>
                    <a:pt x="423" y="372"/>
                    <a:pt x="423" y="372"/>
                    <a:pt x="423" y="372"/>
                  </a:cubicBezTo>
                  <a:cubicBezTo>
                    <a:pt x="425" y="378"/>
                    <a:pt x="427" y="383"/>
                    <a:pt x="429" y="389"/>
                  </a:cubicBezTo>
                  <a:cubicBezTo>
                    <a:pt x="429" y="390"/>
                    <a:pt x="429" y="390"/>
                    <a:pt x="429" y="390"/>
                  </a:cubicBezTo>
                  <a:cubicBezTo>
                    <a:pt x="432" y="402"/>
                    <a:pt x="434" y="408"/>
                    <a:pt x="443" y="415"/>
                  </a:cubicBezTo>
                  <a:cubicBezTo>
                    <a:pt x="446" y="418"/>
                    <a:pt x="449" y="420"/>
                    <a:pt x="451" y="422"/>
                  </a:cubicBezTo>
                  <a:close/>
                  <a:moveTo>
                    <a:pt x="379" y="211"/>
                  </a:moveTo>
                  <a:cubicBezTo>
                    <a:pt x="380" y="215"/>
                    <a:pt x="381" y="219"/>
                    <a:pt x="381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4" y="234"/>
                    <a:pt x="381" y="242"/>
                    <a:pt x="375" y="247"/>
                  </a:cubicBezTo>
                  <a:cubicBezTo>
                    <a:pt x="369" y="253"/>
                    <a:pt x="361" y="256"/>
                    <a:pt x="353" y="260"/>
                  </a:cubicBezTo>
                  <a:cubicBezTo>
                    <a:pt x="349" y="261"/>
                    <a:pt x="346" y="263"/>
                    <a:pt x="342" y="265"/>
                  </a:cubicBezTo>
                  <a:cubicBezTo>
                    <a:pt x="338" y="267"/>
                    <a:pt x="335" y="268"/>
                    <a:pt x="332" y="271"/>
                  </a:cubicBezTo>
                  <a:cubicBezTo>
                    <a:pt x="331" y="272"/>
                    <a:pt x="330" y="274"/>
                    <a:pt x="329" y="276"/>
                  </a:cubicBezTo>
                  <a:cubicBezTo>
                    <a:pt x="329" y="278"/>
                    <a:pt x="328" y="280"/>
                    <a:pt x="328" y="283"/>
                  </a:cubicBezTo>
                  <a:cubicBezTo>
                    <a:pt x="327" y="286"/>
                    <a:pt x="327" y="289"/>
                    <a:pt x="326" y="292"/>
                  </a:cubicBezTo>
                  <a:cubicBezTo>
                    <a:pt x="324" y="295"/>
                    <a:pt x="321" y="297"/>
                    <a:pt x="317" y="298"/>
                  </a:cubicBezTo>
                  <a:cubicBezTo>
                    <a:pt x="312" y="299"/>
                    <a:pt x="309" y="302"/>
                    <a:pt x="308" y="305"/>
                  </a:cubicBezTo>
                  <a:cubicBezTo>
                    <a:pt x="307" y="309"/>
                    <a:pt x="307" y="313"/>
                    <a:pt x="308" y="318"/>
                  </a:cubicBezTo>
                  <a:cubicBezTo>
                    <a:pt x="309" y="326"/>
                    <a:pt x="313" y="336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17" y="345"/>
                    <a:pt x="317" y="345"/>
                    <a:pt x="317" y="345"/>
                  </a:cubicBezTo>
                  <a:cubicBezTo>
                    <a:pt x="320" y="352"/>
                    <a:pt x="323" y="359"/>
                    <a:pt x="324" y="364"/>
                  </a:cubicBezTo>
                  <a:cubicBezTo>
                    <a:pt x="325" y="371"/>
                    <a:pt x="323" y="375"/>
                    <a:pt x="321" y="378"/>
                  </a:cubicBezTo>
                  <a:cubicBezTo>
                    <a:pt x="321" y="378"/>
                    <a:pt x="321" y="378"/>
                    <a:pt x="321" y="378"/>
                  </a:cubicBezTo>
                  <a:cubicBezTo>
                    <a:pt x="321" y="378"/>
                    <a:pt x="321" y="378"/>
                    <a:pt x="321" y="378"/>
                  </a:cubicBezTo>
                  <a:cubicBezTo>
                    <a:pt x="320" y="380"/>
                    <a:pt x="319" y="382"/>
                    <a:pt x="319" y="384"/>
                  </a:cubicBezTo>
                  <a:cubicBezTo>
                    <a:pt x="318" y="386"/>
                    <a:pt x="318" y="389"/>
                    <a:pt x="319" y="392"/>
                  </a:cubicBezTo>
                  <a:cubicBezTo>
                    <a:pt x="319" y="393"/>
                    <a:pt x="319" y="395"/>
                    <a:pt x="320" y="397"/>
                  </a:cubicBezTo>
                  <a:cubicBezTo>
                    <a:pt x="320" y="397"/>
                    <a:pt x="320" y="397"/>
                    <a:pt x="320" y="397"/>
                  </a:cubicBezTo>
                  <a:cubicBezTo>
                    <a:pt x="320" y="397"/>
                    <a:pt x="320" y="397"/>
                    <a:pt x="320" y="397"/>
                  </a:cubicBezTo>
                  <a:cubicBezTo>
                    <a:pt x="320" y="397"/>
                    <a:pt x="320" y="397"/>
                    <a:pt x="320" y="397"/>
                  </a:cubicBezTo>
                  <a:cubicBezTo>
                    <a:pt x="320" y="397"/>
                    <a:pt x="320" y="397"/>
                    <a:pt x="320" y="397"/>
                  </a:cubicBezTo>
                  <a:cubicBezTo>
                    <a:pt x="321" y="404"/>
                    <a:pt x="322" y="407"/>
                    <a:pt x="321" y="413"/>
                  </a:cubicBezTo>
                  <a:cubicBezTo>
                    <a:pt x="321" y="415"/>
                    <a:pt x="321" y="415"/>
                    <a:pt x="321" y="415"/>
                  </a:cubicBezTo>
                  <a:cubicBezTo>
                    <a:pt x="319" y="414"/>
                    <a:pt x="319" y="414"/>
                    <a:pt x="319" y="414"/>
                  </a:cubicBezTo>
                  <a:cubicBezTo>
                    <a:pt x="318" y="413"/>
                    <a:pt x="316" y="412"/>
                    <a:pt x="315" y="411"/>
                  </a:cubicBezTo>
                  <a:cubicBezTo>
                    <a:pt x="314" y="410"/>
                    <a:pt x="312" y="409"/>
                    <a:pt x="310" y="408"/>
                  </a:cubicBezTo>
                  <a:cubicBezTo>
                    <a:pt x="310" y="408"/>
                    <a:pt x="310" y="408"/>
                    <a:pt x="309" y="407"/>
                  </a:cubicBezTo>
                  <a:cubicBezTo>
                    <a:pt x="309" y="407"/>
                    <a:pt x="309" y="407"/>
                    <a:pt x="308" y="407"/>
                  </a:cubicBezTo>
                  <a:cubicBezTo>
                    <a:pt x="307" y="407"/>
                    <a:pt x="307" y="407"/>
                    <a:pt x="306" y="408"/>
                  </a:cubicBezTo>
                  <a:cubicBezTo>
                    <a:pt x="305" y="408"/>
                    <a:pt x="304" y="409"/>
                    <a:pt x="304" y="409"/>
                  </a:cubicBezTo>
                  <a:cubicBezTo>
                    <a:pt x="303" y="410"/>
                    <a:pt x="303" y="410"/>
                    <a:pt x="303" y="410"/>
                  </a:cubicBezTo>
                  <a:cubicBezTo>
                    <a:pt x="302" y="409"/>
                    <a:pt x="302" y="409"/>
                    <a:pt x="302" y="409"/>
                  </a:cubicBezTo>
                  <a:cubicBezTo>
                    <a:pt x="296" y="404"/>
                    <a:pt x="293" y="399"/>
                    <a:pt x="291" y="394"/>
                  </a:cubicBezTo>
                  <a:cubicBezTo>
                    <a:pt x="289" y="389"/>
                    <a:pt x="289" y="383"/>
                    <a:pt x="289" y="378"/>
                  </a:cubicBezTo>
                  <a:cubicBezTo>
                    <a:pt x="288" y="373"/>
                    <a:pt x="288" y="368"/>
                    <a:pt x="287" y="364"/>
                  </a:cubicBezTo>
                  <a:cubicBezTo>
                    <a:pt x="285" y="359"/>
                    <a:pt x="283" y="355"/>
                    <a:pt x="278" y="351"/>
                  </a:cubicBezTo>
                  <a:cubicBezTo>
                    <a:pt x="269" y="344"/>
                    <a:pt x="268" y="341"/>
                    <a:pt x="266" y="332"/>
                  </a:cubicBezTo>
                  <a:cubicBezTo>
                    <a:pt x="265" y="330"/>
                    <a:pt x="265" y="327"/>
                    <a:pt x="264" y="324"/>
                  </a:cubicBezTo>
                  <a:cubicBezTo>
                    <a:pt x="263" y="321"/>
                    <a:pt x="263" y="321"/>
                    <a:pt x="263" y="321"/>
                  </a:cubicBezTo>
                  <a:cubicBezTo>
                    <a:pt x="258" y="304"/>
                    <a:pt x="257" y="300"/>
                    <a:pt x="265" y="286"/>
                  </a:cubicBezTo>
                  <a:cubicBezTo>
                    <a:pt x="275" y="270"/>
                    <a:pt x="274" y="267"/>
                    <a:pt x="271" y="258"/>
                  </a:cubicBezTo>
                  <a:cubicBezTo>
                    <a:pt x="269" y="254"/>
                    <a:pt x="267" y="250"/>
                    <a:pt x="266" y="242"/>
                  </a:cubicBezTo>
                  <a:cubicBezTo>
                    <a:pt x="265" y="238"/>
                    <a:pt x="265" y="234"/>
                    <a:pt x="265" y="230"/>
                  </a:cubicBezTo>
                  <a:cubicBezTo>
                    <a:pt x="266" y="226"/>
                    <a:pt x="267" y="222"/>
                    <a:pt x="269" y="219"/>
                  </a:cubicBezTo>
                  <a:cubicBezTo>
                    <a:pt x="270" y="216"/>
                    <a:pt x="272" y="213"/>
                    <a:pt x="275" y="211"/>
                  </a:cubicBezTo>
                  <a:cubicBezTo>
                    <a:pt x="277" y="209"/>
                    <a:pt x="280" y="208"/>
                    <a:pt x="283" y="207"/>
                  </a:cubicBezTo>
                  <a:cubicBezTo>
                    <a:pt x="287" y="206"/>
                    <a:pt x="291" y="204"/>
                    <a:pt x="295" y="202"/>
                  </a:cubicBezTo>
                  <a:cubicBezTo>
                    <a:pt x="300" y="199"/>
                    <a:pt x="304" y="195"/>
                    <a:pt x="309" y="192"/>
                  </a:cubicBezTo>
                  <a:cubicBezTo>
                    <a:pt x="309" y="192"/>
                    <a:pt x="309" y="192"/>
                    <a:pt x="309" y="192"/>
                  </a:cubicBezTo>
                  <a:cubicBezTo>
                    <a:pt x="309" y="192"/>
                    <a:pt x="309" y="192"/>
                    <a:pt x="309" y="192"/>
                  </a:cubicBezTo>
                  <a:cubicBezTo>
                    <a:pt x="309" y="192"/>
                    <a:pt x="309" y="192"/>
                    <a:pt x="309" y="192"/>
                  </a:cubicBezTo>
                  <a:cubicBezTo>
                    <a:pt x="317" y="186"/>
                    <a:pt x="325" y="180"/>
                    <a:pt x="333" y="177"/>
                  </a:cubicBezTo>
                  <a:cubicBezTo>
                    <a:pt x="337" y="175"/>
                    <a:pt x="340" y="175"/>
                    <a:pt x="343" y="176"/>
                  </a:cubicBezTo>
                  <a:cubicBezTo>
                    <a:pt x="347" y="177"/>
                    <a:pt x="349" y="180"/>
                    <a:pt x="351" y="184"/>
                  </a:cubicBezTo>
                  <a:cubicBezTo>
                    <a:pt x="353" y="190"/>
                    <a:pt x="356" y="193"/>
                    <a:pt x="359" y="194"/>
                  </a:cubicBezTo>
                  <a:cubicBezTo>
                    <a:pt x="361" y="196"/>
                    <a:pt x="364" y="196"/>
                    <a:pt x="367" y="196"/>
                  </a:cubicBezTo>
                  <a:cubicBezTo>
                    <a:pt x="368" y="196"/>
                    <a:pt x="369" y="196"/>
                    <a:pt x="371" y="197"/>
                  </a:cubicBezTo>
                  <a:cubicBezTo>
                    <a:pt x="371" y="197"/>
                    <a:pt x="371" y="197"/>
                    <a:pt x="371" y="197"/>
                  </a:cubicBezTo>
                  <a:cubicBezTo>
                    <a:pt x="372" y="197"/>
                    <a:pt x="373" y="198"/>
                    <a:pt x="374" y="200"/>
                  </a:cubicBezTo>
                  <a:cubicBezTo>
                    <a:pt x="376" y="204"/>
                    <a:pt x="378" y="207"/>
                    <a:pt x="379" y="211"/>
                  </a:cubicBezTo>
                  <a:close/>
                  <a:moveTo>
                    <a:pt x="269" y="166"/>
                  </a:moveTo>
                  <a:cubicBezTo>
                    <a:pt x="275" y="167"/>
                    <a:pt x="281" y="167"/>
                    <a:pt x="285" y="168"/>
                  </a:cubicBezTo>
                  <a:cubicBezTo>
                    <a:pt x="289" y="168"/>
                    <a:pt x="296" y="170"/>
                    <a:pt x="301" y="174"/>
                  </a:cubicBezTo>
                  <a:cubicBezTo>
                    <a:pt x="303" y="175"/>
                    <a:pt x="305" y="177"/>
                    <a:pt x="306" y="179"/>
                  </a:cubicBezTo>
                  <a:cubicBezTo>
                    <a:pt x="308" y="182"/>
                    <a:pt x="308" y="184"/>
                    <a:pt x="307" y="186"/>
                  </a:cubicBezTo>
                  <a:cubicBezTo>
                    <a:pt x="307" y="188"/>
                    <a:pt x="305" y="190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299" y="195"/>
                    <a:pt x="295" y="197"/>
                    <a:pt x="292" y="199"/>
                  </a:cubicBezTo>
                  <a:cubicBezTo>
                    <a:pt x="289" y="201"/>
                    <a:pt x="286" y="202"/>
                    <a:pt x="282" y="203"/>
                  </a:cubicBezTo>
                  <a:cubicBezTo>
                    <a:pt x="279" y="204"/>
                    <a:pt x="275" y="206"/>
                    <a:pt x="272" y="208"/>
                  </a:cubicBezTo>
                  <a:cubicBezTo>
                    <a:pt x="269" y="210"/>
                    <a:pt x="267" y="214"/>
                    <a:pt x="265" y="217"/>
                  </a:cubicBezTo>
                  <a:cubicBezTo>
                    <a:pt x="263" y="221"/>
                    <a:pt x="262" y="225"/>
                    <a:pt x="261" y="230"/>
                  </a:cubicBezTo>
                  <a:cubicBezTo>
                    <a:pt x="261" y="234"/>
                    <a:pt x="261" y="239"/>
                    <a:pt x="262" y="243"/>
                  </a:cubicBezTo>
                  <a:cubicBezTo>
                    <a:pt x="263" y="249"/>
                    <a:pt x="264" y="253"/>
                    <a:pt x="265" y="256"/>
                  </a:cubicBezTo>
                  <a:cubicBezTo>
                    <a:pt x="268" y="266"/>
                    <a:pt x="268" y="268"/>
                    <a:pt x="258" y="284"/>
                  </a:cubicBezTo>
                  <a:cubicBezTo>
                    <a:pt x="251" y="296"/>
                    <a:pt x="252" y="301"/>
                    <a:pt x="256" y="313"/>
                  </a:cubicBezTo>
                  <a:cubicBezTo>
                    <a:pt x="257" y="317"/>
                    <a:pt x="259" y="320"/>
                    <a:pt x="260" y="325"/>
                  </a:cubicBezTo>
                  <a:cubicBezTo>
                    <a:pt x="261" y="327"/>
                    <a:pt x="261" y="327"/>
                    <a:pt x="261" y="327"/>
                  </a:cubicBezTo>
                  <a:cubicBezTo>
                    <a:pt x="263" y="337"/>
                    <a:pt x="264" y="341"/>
                    <a:pt x="266" y="344"/>
                  </a:cubicBezTo>
                  <a:cubicBezTo>
                    <a:pt x="268" y="347"/>
                    <a:pt x="269" y="349"/>
                    <a:pt x="273" y="352"/>
                  </a:cubicBezTo>
                  <a:cubicBezTo>
                    <a:pt x="274" y="353"/>
                    <a:pt x="275" y="354"/>
                    <a:pt x="277" y="356"/>
                  </a:cubicBezTo>
                  <a:cubicBezTo>
                    <a:pt x="277" y="356"/>
                    <a:pt x="277" y="356"/>
                    <a:pt x="277" y="356"/>
                  </a:cubicBezTo>
                  <a:cubicBezTo>
                    <a:pt x="280" y="359"/>
                    <a:pt x="282" y="363"/>
                    <a:pt x="283" y="367"/>
                  </a:cubicBezTo>
                  <a:cubicBezTo>
                    <a:pt x="284" y="370"/>
                    <a:pt x="284" y="374"/>
                    <a:pt x="284" y="378"/>
                  </a:cubicBezTo>
                  <a:cubicBezTo>
                    <a:pt x="285" y="384"/>
                    <a:pt x="285" y="390"/>
                    <a:pt x="287" y="396"/>
                  </a:cubicBezTo>
                  <a:cubicBezTo>
                    <a:pt x="289" y="402"/>
                    <a:pt x="293" y="408"/>
                    <a:pt x="300" y="413"/>
                  </a:cubicBezTo>
                  <a:cubicBezTo>
                    <a:pt x="301" y="414"/>
                    <a:pt x="301" y="414"/>
                    <a:pt x="301" y="414"/>
                  </a:cubicBezTo>
                  <a:cubicBezTo>
                    <a:pt x="301" y="415"/>
                    <a:pt x="301" y="415"/>
                    <a:pt x="301" y="415"/>
                  </a:cubicBezTo>
                  <a:cubicBezTo>
                    <a:pt x="301" y="415"/>
                    <a:pt x="301" y="415"/>
                    <a:pt x="301" y="415"/>
                  </a:cubicBezTo>
                  <a:cubicBezTo>
                    <a:pt x="300" y="416"/>
                    <a:pt x="300" y="416"/>
                    <a:pt x="300" y="416"/>
                  </a:cubicBezTo>
                  <a:cubicBezTo>
                    <a:pt x="300" y="417"/>
                    <a:pt x="300" y="417"/>
                    <a:pt x="300" y="417"/>
                  </a:cubicBezTo>
                  <a:cubicBezTo>
                    <a:pt x="299" y="417"/>
                    <a:pt x="299" y="417"/>
                    <a:pt x="299" y="417"/>
                  </a:cubicBezTo>
                  <a:cubicBezTo>
                    <a:pt x="288" y="419"/>
                    <a:pt x="278" y="418"/>
                    <a:pt x="268" y="415"/>
                  </a:cubicBezTo>
                  <a:cubicBezTo>
                    <a:pt x="258" y="412"/>
                    <a:pt x="248" y="407"/>
                    <a:pt x="239" y="401"/>
                  </a:cubicBezTo>
                  <a:cubicBezTo>
                    <a:pt x="231" y="396"/>
                    <a:pt x="232" y="387"/>
                    <a:pt x="234" y="379"/>
                  </a:cubicBezTo>
                  <a:cubicBezTo>
                    <a:pt x="234" y="375"/>
                    <a:pt x="235" y="370"/>
                    <a:pt x="234" y="367"/>
                  </a:cubicBezTo>
                  <a:cubicBezTo>
                    <a:pt x="233" y="361"/>
                    <a:pt x="231" y="354"/>
                    <a:pt x="227" y="348"/>
                  </a:cubicBezTo>
                  <a:cubicBezTo>
                    <a:pt x="224" y="342"/>
                    <a:pt x="220" y="336"/>
                    <a:pt x="215" y="331"/>
                  </a:cubicBezTo>
                  <a:cubicBezTo>
                    <a:pt x="211" y="326"/>
                    <a:pt x="206" y="323"/>
                    <a:pt x="201" y="321"/>
                  </a:cubicBezTo>
                  <a:cubicBezTo>
                    <a:pt x="197" y="319"/>
                    <a:pt x="193" y="318"/>
                    <a:pt x="188" y="319"/>
                  </a:cubicBezTo>
                  <a:cubicBezTo>
                    <a:pt x="176" y="320"/>
                    <a:pt x="168" y="314"/>
                    <a:pt x="157" y="306"/>
                  </a:cubicBezTo>
                  <a:cubicBezTo>
                    <a:pt x="157" y="306"/>
                    <a:pt x="157" y="306"/>
                    <a:pt x="157" y="306"/>
                  </a:cubicBezTo>
                  <a:cubicBezTo>
                    <a:pt x="157" y="306"/>
                    <a:pt x="157" y="306"/>
                    <a:pt x="157" y="306"/>
                  </a:cubicBezTo>
                  <a:cubicBezTo>
                    <a:pt x="156" y="304"/>
                    <a:pt x="154" y="303"/>
                    <a:pt x="154" y="301"/>
                  </a:cubicBezTo>
                  <a:cubicBezTo>
                    <a:pt x="153" y="300"/>
                    <a:pt x="153" y="299"/>
                    <a:pt x="153" y="297"/>
                  </a:cubicBezTo>
                  <a:cubicBezTo>
                    <a:pt x="154" y="296"/>
                    <a:pt x="154" y="295"/>
                    <a:pt x="155" y="294"/>
                  </a:cubicBezTo>
                  <a:cubicBezTo>
                    <a:pt x="158" y="290"/>
                    <a:pt x="162" y="288"/>
                    <a:pt x="166" y="286"/>
                  </a:cubicBezTo>
                  <a:cubicBezTo>
                    <a:pt x="170" y="284"/>
                    <a:pt x="173" y="282"/>
                    <a:pt x="174" y="280"/>
                  </a:cubicBezTo>
                  <a:cubicBezTo>
                    <a:pt x="176" y="277"/>
                    <a:pt x="177" y="273"/>
                    <a:pt x="176" y="269"/>
                  </a:cubicBezTo>
                  <a:cubicBezTo>
                    <a:pt x="174" y="252"/>
                    <a:pt x="190" y="241"/>
                    <a:pt x="204" y="230"/>
                  </a:cubicBezTo>
                  <a:cubicBezTo>
                    <a:pt x="211" y="225"/>
                    <a:pt x="217" y="221"/>
                    <a:pt x="221" y="216"/>
                  </a:cubicBezTo>
                  <a:cubicBezTo>
                    <a:pt x="226" y="211"/>
                    <a:pt x="223" y="200"/>
                    <a:pt x="221" y="190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0" y="185"/>
                    <a:pt x="220" y="181"/>
                    <a:pt x="221" y="178"/>
                  </a:cubicBezTo>
                  <a:cubicBezTo>
                    <a:pt x="222" y="175"/>
                    <a:pt x="224" y="173"/>
                    <a:pt x="230" y="174"/>
                  </a:cubicBezTo>
                  <a:cubicBezTo>
                    <a:pt x="233" y="175"/>
                    <a:pt x="235" y="174"/>
                    <a:pt x="237" y="173"/>
                  </a:cubicBezTo>
                  <a:cubicBezTo>
                    <a:pt x="239" y="172"/>
                    <a:pt x="241" y="170"/>
                    <a:pt x="242" y="167"/>
                  </a:cubicBezTo>
                  <a:cubicBezTo>
                    <a:pt x="242" y="167"/>
                    <a:pt x="242" y="167"/>
                    <a:pt x="242" y="167"/>
                  </a:cubicBezTo>
                  <a:cubicBezTo>
                    <a:pt x="244" y="162"/>
                    <a:pt x="257" y="164"/>
                    <a:pt x="269" y="166"/>
                  </a:cubicBezTo>
                  <a:close/>
                  <a:moveTo>
                    <a:pt x="365" y="585"/>
                  </a:moveTo>
                  <a:cubicBezTo>
                    <a:pt x="365" y="585"/>
                    <a:pt x="365" y="585"/>
                    <a:pt x="365" y="585"/>
                  </a:cubicBezTo>
                  <a:cubicBezTo>
                    <a:pt x="366" y="585"/>
                    <a:pt x="366" y="585"/>
                    <a:pt x="366" y="585"/>
                  </a:cubicBezTo>
                  <a:cubicBezTo>
                    <a:pt x="366" y="586"/>
                    <a:pt x="366" y="586"/>
                    <a:pt x="366" y="586"/>
                  </a:cubicBezTo>
                  <a:cubicBezTo>
                    <a:pt x="368" y="590"/>
                    <a:pt x="370" y="594"/>
                    <a:pt x="372" y="598"/>
                  </a:cubicBezTo>
                  <a:cubicBezTo>
                    <a:pt x="375" y="601"/>
                    <a:pt x="378" y="605"/>
                    <a:pt x="381" y="607"/>
                  </a:cubicBezTo>
                  <a:cubicBezTo>
                    <a:pt x="389" y="612"/>
                    <a:pt x="389" y="612"/>
                    <a:pt x="389" y="612"/>
                  </a:cubicBezTo>
                  <a:cubicBezTo>
                    <a:pt x="380" y="609"/>
                    <a:pt x="380" y="609"/>
                    <a:pt x="380" y="609"/>
                  </a:cubicBezTo>
                  <a:cubicBezTo>
                    <a:pt x="377" y="608"/>
                    <a:pt x="372" y="606"/>
                    <a:pt x="368" y="605"/>
                  </a:cubicBezTo>
                  <a:cubicBezTo>
                    <a:pt x="364" y="604"/>
                    <a:pt x="360" y="603"/>
                    <a:pt x="357" y="602"/>
                  </a:cubicBezTo>
                  <a:cubicBezTo>
                    <a:pt x="356" y="602"/>
                    <a:pt x="356" y="602"/>
                    <a:pt x="356" y="602"/>
                  </a:cubicBezTo>
                  <a:cubicBezTo>
                    <a:pt x="357" y="601"/>
                    <a:pt x="357" y="601"/>
                    <a:pt x="357" y="601"/>
                  </a:cubicBezTo>
                  <a:cubicBezTo>
                    <a:pt x="357" y="599"/>
                    <a:pt x="357" y="599"/>
                    <a:pt x="357" y="599"/>
                  </a:cubicBezTo>
                  <a:cubicBezTo>
                    <a:pt x="357" y="599"/>
                    <a:pt x="357" y="599"/>
                    <a:pt x="357" y="599"/>
                  </a:cubicBezTo>
                  <a:cubicBezTo>
                    <a:pt x="358" y="597"/>
                    <a:pt x="358" y="597"/>
                    <a:pt x="358" y="597"/>
                  </a:cubicBezTo>
                  <a:cubicBezTo>
                    <a:pt x="358" y="597"/>
                    <a:pt x="358" y="597"/>
                    <a:pt x="358" y="597"/>
                  </a:cubicBezTo>
                  <a:cubicBezTo>
                    <a:pt x="358" y="594"/>
                    <a:pt x="359" y="592"/>
                    <a:pt x="360" y="590"/>
                  </a:cubicBezTo>
                  <a:cubicBezTo>
                    <a:pt x="361" y="587"/>
                    <a:pt x="363" y="586"/>
                    <a:pt x="365" y="585"/>
                  </a:cubicBezTo>
                  <a:close/>
                  <a:moveTo>
                    <a:pt x="346" y="618"/>
                  </a:moveTo>
                  <a:cubicBezTo>
                    <a:pt x="350" y="615"/>
                    <a:pt x="353" y="611"/>
                    <a:pt x="354" y="607"/>
                  </a:cubicBezTo>
                  <a:cubicBezTo>
                    <a:pt x="355" y="606"/>
                    <a:pt x="355" y="606"/>
                    <a:pt x="355" y="606"/>
                  </a:cubicBezTo>
                  <a:cubicBezTo>
                    <a:pt x="356" y="606"/>
                    <a:pt x="356" y="606"/>
                    <a:pt x="356" y="606"/>
                  </a:cubicBezTo>
                  <a:cubicBezTo>
                    <a:pt x="370" y="609"/>
                    <a:pt x="379" y="613"/>
                    <a:pt x="388" y="618"/>
                  </a:cubicBezTo>
                  <a:cubicBezTo>
                    <a:pt x="388" y="618"/>
                    <a:pt x="388" y="618"/>
                    <a:pt x="388" y="618"/>
                  </a:cubicBezTo>
                  <a:cubicBezTo>
                    <a:pt x="388" y="618"/>
                    <a:pt x="388" y="618"/>
                    <a:pt x="388" y="618"/>
                  </a:cubicBezTo>
                  <a:cubicBezTo>
                    <a:pt x="393" y="621"/>
                    <a:pt x="397" y="623"/>
                    <a:pt x="403" y="625"/>
                  </a:cubicBezTo>
                  <a:cubicBezTo>
                    <a:pt x="403" y="625"/>
                    <a:pt x="403" y="625"/>
                    <a:pt x="403" y="625"/>
                  </a:cubicBezTo>
                  <a:cubicBezTo>
                    <a:pt x="409" y="628"/>
                    <a:pt x="415" y="630"/>
                    <a:pt x="423" y="631"/>
                  </a:cubicBezTo>
                  <a:cubicBezTo>
                    <a:pt x="432" y="632"/>
                    <a:pt x="442" y="633"/>
                    <a:pt x="452" y="632"/>
                  </a:cubicBezTo>
                  <a:cubicBezTo>
                    <a:pt x="462" y="631"/>
                    <a:pt x="472" y="630"/>
                    <a:pt x="482" y="628"/>
                  </a:cubicBezTo>
                  <a:cubicBezTo>
                    <a:pt x="493" y="627"/>
                    <a:pt x="505" y="625"/>
                    <a:pt x="516" y="625"/>
                  </a:cubicBezTo>
                  <a:cubicBezTo>
                    <a:pt x="528" y="624"/>
                    <a:pt x="539" y="625"/>
                    <a:pt x="549" y="627"/>
                  </a:cubicBezTo>
                  <a:cubicBezTo>
                    <a:pt x="558" y="630"/>
                    <a:pt x="566" y="633"/>
                    <a:pt x="575" y="637"/>
                  </a:cubicBezTo>
                  <a:cubicBezTo>
                    <a:pt x="588" y="642"/>
                    <a:pt x="601" y="647"/>
                    <a:pt x="614" y="648"/>
                  </a:cubicBezTo>
                  <a:cubicBezTo>
                    <a:pt x="618" y="649"/>
                    <a:pt x="624" y="648"/>
                    <a:pt x="631" y="647"/>
                  </a:cubicBezTo>
                  <a:cubicBezTo>
                    <a:pt x="637" y="646"/>
                    <a:pt x="644" y="644"/>
                    <a:pt x="650" y="641"/>
                  </a:cubicBezTo>
                  <a:cubicBezTo>
                    <a:pt x="652" y="641"/>
                    <a:pt x="655" y="639"/>
                    <a:pt x="657" y="638"/>
                  </a:cubicBezTo>
                  <a:cubicBezTo>
                    <a:pt x="658" y="637"/>
                    <a:pt x="660" y="636"/>
                    <a:pt x="661" y="635"/>
                  </a:cubicBezTo>
                  <a:cubicBezTo>
                    <a:pt x="664" y="633"/>
                    <a:pt x="668" y="634"/>
                    <a:pt x="673" y="635"/>
                  </a:cubicBezTo>
                  <a:cubicBezTo>
                    <a:pt x="677" y="635"/>
                    <a:pt x="681" y="636"/>
                    <a:pt x="684" y="635"/>
                  </a:cubicBezTo>
                  <a:cubicBezTo>
                    <a:pt x="690" y="634"/>
                    <a:pt x="697" y="632"/>
                    <a:pt x="703" y="629"/>
                  </a:cubicBezTo>
                  <a:cubicBezTo>
                    <a:pt x="703" y="629"/>
                    <a:pt x="703" y="629"/>
                    <a:pt x="703" y="629"/>
                  </a:cubicBezTo>
                  <a:cubicBezTo>
                    <a:pt x="703" y="629"/>
                    <a:pt x="703" y="629"/>
                    <a:pt x="703" y="629"/>
                  </a:cubicBezTo>
                  <a:cubicBezTo>
                    <a:pt x="703" y="629"/>
                    <a:pt x="703" y="629"/>
                    <a:pt x="703" y="629"/>
                  </a:cubicBezTo>
                  <a:cubicBezTo>
                    <a:pt x="714" y="625"/>
                    <a:pt x="725" y="622"/>
                    <a:pt x="730" y="625"/>
                  </a:cubicBezTo>
                  <a:cubicBezTo>
                    <a:pt x="739" y="630"/>
                    <a:pt x="744" y="634"/>
                    <a:pt x="747" y="636"/>
                  </a:cubicBezTo>
                  <a:cubicBezTo>
                    <a:pt x="749" y="638"/>
                    <a:pt x="751" y="639"/>
                    <a:pt x="751" y="640"/>
                  </a:cubicBezTo>
                  <a:cubicBezTo>
                    <a:pt x="752" y="641"/>
                    <a:pt x="752" y="641"/>
                    <a:pt x="752" y="641"/>
                  </a:cubicBezTo>
                  <a:cubicBezTo>
                    <a:pt x="751" y="642"/>
                    <a:pt x="751" y="642"/>
                    <a:pt x="751" y="642"/>
                  </a:cubicBezTo>
                  <a:cubicBezTo>
                    <a:pt x="751" y="642"/>
                    <a:pt x="750" y="643"/>
                    <a:pt x="749" y="643"/>
                  </a:cubicBezTo>
                  <a:cubicBezTo>
                    <a:pt x="748" y="644"/>
                    <a:pt x="747" y="644"/>
                    <a:pt x="746" y="644"/>
                  </a:cubicBezTo>
                  <a:cubicBezTo>
                    <a:pt x="745" y="645"/>
                    <a:pt x="745" y="645"/>
                    <a:pt x="745" y="645"/>
                  </a:cubicBezTo>
                  <a:cubicBezTo>
                    <a:pt x="736" y="650"/>
                    <a:pt x="721" y="657"/>
                    <a:pt x="724" y="687"/>
                  </a:cubicBezTo>
                  <a:cubicBezTo>
                    <a:pt x="725" y="692"/>
                    <a:pt x="725" y="696"/>
                    <a:pt x="724" y="698"/>
                  </a:cubicBezTo>
                  <a:cubicBezTo>
                    <a:pt x="723" y="701"/>
                    <a:pt x="721" y="703"/>
                    <a:pt x="719" y="704"/>
                  </a:cubicBezTo>
                  <a:cubicBezTo>
                    <a:pt x="719" y="704"/>
                    <a:pt x="719" y="704"/>
                    <a:pt x="719" y="704"/>
                  </a:cubicBezTo>
                  <a:cubicBezTo>
                    <a:pt x="719" y="705"/>
                    <a:pt x="719" y="705"/>
                    <a:pt x="719" y="705"/>
                  </a:cubicBezTo>
                  <a:cubicBezTo>
                    <a:pt x="719" y="705"/>
                    <a:pt x="719" y="705"/>
                    <a:pt x="719" y="705"/>
                  </a:cubicBezTo>
                  <a:cubicBezTo>
                    <a:pt x="719" y="705"/>
                    <a:pt x="719" y="705"/>
                    <a:pt x="719" y="705"/>
                  </a:cubicBezTo>
                  <a:cubicBezTo>
                    <a:pt x="718" y="705"/>
                    <a:pt x="718" y="705"/>
                    <a:pt x="718" y="705"/>
                  </a:cubicBezTo>
                  <a:cubicBezTo>
                    <a:pt x="718" y="705"/>
                    <a:pt x="718" y="705"/>
                    <a:pt x="718" y="705"/>
                  </a:cubicBezTo>
                  <a:cubicBezTo>
                    <a:pt x="718" y="705"/>
                    <a:pt x="718" y="705"/>
                    <a:pt x="718" y="705"/>
                  </a:cubicBezTo>
                  <a:cubicBezTo>
                    <a:pt x="718" y="705"/>
                    <a:pt x="717" y="705"/>
                    <a:pt x="717" y="705"/>
                  </a:cubicBezTo>
                  <a:cubicBezTo>
                    <a:pt x="717" y="705"/>
                    <a:pt x="717" y="705"/>
                    <a:pt x="717" y="705"/>
                  </a:cubicBezTo>
                  <a:cubicBezTo>
                    <a:pt x="717" y="705"/>
                    <a:pt x="717" y="705"/>
                    <a:pt x="717" y="705"/>
                  </a:cubicBezTo>
                  <a:cubicBezTo>
                    <a:pt x="713" y="706"/>
                    <a:pt x="710" y="706"/>
                    <a:pt x="705" y="705"/>
                  </a:cubicBezTo>
                  <a:cubicBezTo>
                    <a:pt x="700" y="705"/>
                    <a:pt x="695" y="703"/>
                    <a:pt x="688" y="701"/>
                  </a:cubicBezTo>
                  <a:cubicBezTo>
                    <a:pt x="688" y="701"/>
                    <a:pt x="688" y="701"/>
                    <a:pt x="688" y="701"/>
                  </a:cubicBezTo>
                  <a:cubicBezTo>
                    <a:pt x="687" y="700"/>
                    <a:pt x="687" y="700"/>
                    <a:pt x="687" y="700"/>
                  </a:cubicBezTo>
                  <a:cubicBezTo>
                    <a:pt x="683" y="699"/>
                    <a:pt x="683" y="699"/>
                    <a:pt x="683" y="699"/>
                  </a:cubicBezTo>
                  <a:cubicBezTo>
                    <a:pt x="670" y="694"/>
                    <a:pt x="658" y="690"/>
                    <a:pt x="645" y="686"/>
                  </a:cubicBezTo>
                  <a:cubicBezTo>
                    <a:pt x="633" y="683"/>
                    <a:pt x="621" y="681"/>
                    <a:pt x="608" y="682"/>
                  </a:cubicBezTo>
                  <a:cubicBezTo>
                    <a:pt x="599" y="682"/>
                    <a:pt x="590" y="683"/>
                    <a:pt x="580" y="686"/>
                  </a:cubicBezTo>
                  <a:cubicBezTo>
                    <a:pt x="571" y="689"/>
                    <a:pt x="562" y="694"/>
                    <a:pt x="553" y="701"/>
                  </a:cubicBezTo>
                  <a:cubicBezTo>
                    <a:pt x="542" y="709"/>
                    <a:pt x="534" y="718"/>
                    <a:pt x="525" y="728"/>
                  </a:cubicBezTo>
                  <a:cubicBezTo>
                    <a:pt x="523" y="729"/>
                    <a:pt x="523" y="729"/>
                    <a:pt x="523" y="729"/>
                  </a:cubicBezTo>
                  <a:cubicBezTo>
                    <a:pt x="516" y="736"/>
                    <a:pt x="511" y="742"/>
                    <a:pt x="505" y="746"/>
                  </a:cubicBezTo>
                  <a:cubicBezTo>
                    <a:pt x="500" y="750"/>
                    <a:pt x="496" y="753"/>
                    <a:pt x="491" y="754"/>
                  </a:cubicBezTo>
                  <a:cubicBezTo>
                    <a:pt x="488" y="754"/>
                    <a:pt x="485" y="754"/>
                    <a:pt x="481" y="753"/>
                  </a:cubicBezTo>
                  <a:cubicBezTo>
                    <a:pt x="478" y="751"/>
                    <a:pt x="475" y="747"/>
                    <a:pt x="474" y="740"/>
                  </a:cubicBezTo>
                  <a:cubicBezTo>
                    <a:pt x="469" y="716"/>
                    <a:pt x="462" y="703"/>
                    <a:pt x="454" y="696"/>
                  </a:cubicBezTo>
                  <a:cubicBezTo>
                    <a:pt x="445" y="689"/>
                    <a:pt x="435" y="688"/>
                    <a:pt x="424" y="691"/>
                  </a:cubicBezTo>
                  <a:cubicBezTo>
                    <a:pt x="416" y="692"/>
                    <a:pt x="407" y="696"/>
                    <a:pt x="398" y="699"/>
                  </a:cubicBezTo>
                  <a:cubicBezTo>
                    <a:pt x="398" y="699"/>
                    <a:pt x="398" y="699"/>
                    <a:pt x="398" y="699"/>
                  </a:cubicBezTo>
                  <a:cubicBezTo>
                    <a:pt x="398" y="699"/>
                    <a:pt x="398" y="699"/>
                    <a:pt x="398" y="699"/>
                  </a:cubicBezTo>
                  <a:cubicBezTo>
                    <a:pt x="398" y="699"/>
                    <a:pt x="398" y="699"/>
                    <a:pt x="398" y="699"/>
                  </a:cubicBezTo>
                  <a:cubicBezTo>
                    <a:pt x="388" y="702"/>
                    <a:pt x="379" y="706"/>
                    <a:pt x="369" y="708"/>
                  </a:cubicBezTo>
                  <a:cubicBezTo>
                    <a:pt x="359" y="710"/>
                    <a:pt x="348" y="711"/>
                    <a:pt x="338" y="708"/>
                  </a:cubicBezTo>
                  <a:cubicBezTo>
                    <a:pt x="325" y="705"/>
                    <a:pt x="319" y="699"/>
                    <a:pt x="317" y="693"/>
                  </a:cubicBezTo>
                  <a:cubicBezTo>
                    <a:pt x="315" y="687"/>
                    <a:pt x="318" y="681"/>
                    <a:pt x="319" y="675"/>
                  </a:cubicBezTo>
                  <a:cubicBezTo>
                    <a:pt x="321" y="671"/>
                    <a:pt x="322" y="667"/>
                    <a:pt x="322" y="664"/>
                  </a:cubicBezTo>
                  <a:cubicBezTo>
                    <a:pt x="323" y="660"/>
                    <a:pt x="322" y="657"/>
                    <a:pt x="320" y="655"/>
                  </a:cubicBezTo>
                  <a:cubicBezTo>
                    <a:pt x="317" y="651"/>
                    <a:pt x="314" y="649"/>
                    <a:pt x="312" y="647"/>
                  </a:cubicBezTo>
                  <a:cubicBezTo>
                    <a:pt x="312" y="647"/>
                    <a:pt x="312" y="647"/>
                    <a:pt x="312" y="647"/>
                  </a:cubicBezTo>
                  <a:cubicBezTo>
                    <a:pt x="312" y="647"/>
                    <a:pt x="312" y="647"/>
                    <a:pt x="312" y="647"/>
                  </a:cubicBezTo>
                  <a:cubicBezTo>
                    <a:pt x="311" y="647"/>
                    <a:pt x="311" y="647"/>
                    <a:pt x="311" y="647"/>
                  </a:cubicBezTo>
                  <a:cubicBezTo>
                    <a:pt x="309" y="645"/>
                    <a:pt x="306" y="643"/>
                    <a:pt x="305" y="640"/>
                  </a:cubicBezTo>
                  <a:cubicBezTo>
                    <a:pt x="304" y="637"/>
                    <a:pt x="304" y="632"/>
                    <a:pt x="306" y="626"/>
                  </a:cubicBezTo>
                  <a:cubicBezTo>
                    <a:pt x="306" y="625"/>
                    <a:pt x="306" y="625"/>
                    <a:pt x="306" y="625"/>
                  </a:cubicBezTo>
                  <a:cubicBezTo>
                    <a:pt x="306" y="625"/>
                    <a:pt x="306" y="625"/>
                    <a:pt x="306" y="625"/>
                  </a:cubicBezTo>
                  <a:cubicBezTo>
                    <a:pt x="309" y="624"/>
                    <a:pt x="312" y="624"/>
                    <a:pt x="315" y="623"/>
                  </a:cubicBezTo>
                  <a:cubicBezTo>
                    <a:pt x="319" y="623"/>
                    <a:pt x="322" y="622"/>
                    <a:pt x="327" y="623"/>
                  </a:cubicBezTo>
                  <a:cubicBezTo>
                    <a:pt x="335" y="623"/>
                    <a:pt x="341" y="621"/>
                    <a:pt x="346" y="618"/>
                  </a:cubicBezTo>
                  <a:close/>
                  <a:moveTo>
                    <a:pt x="606" y="700"/>
                  </a:moveTo>
                  <a:cubicBezTo>
                    <a:pt x="607" y="700"/>
                    <a:pt x="608" y="700"/>
                    <a:pt x="610" y="700"/>
                  </a:cubicBezTo>
                  <a:cubicBezTo>
                    <a:pt x="610" y="700"/>
                    <a:pt x="610" y="700"/>
                    <a:pt x="610" y="700"/>
                  </a:cubicBezTo>
                  <a:cubicBezTo>
                    <a:pt x="611" y="701"/>
                    <a:pt x="611" y="701"/>
                    <a:pt x="611" y="701"/>
                  </a:cubicBezTo>
                  <a:cubicBezTo>
                    <a:pt x="612" y="707"/>
                    <a:pt x="614" y="712"/>
                    <a:pt x="615" y="717"/>
                  </a:cubicBezTo>
                  <a:cubicBezTo>
                    <a:pt x="615" y="717"/>
                    <a:pt x="615" y="717"/>
                    <a:pt x="615" y="717"/>
                  </a:cubicBezTo>
                  <a:cubicBezTo>
                    <a:pt x="617" y="723"/>
                    <a:pt x="619" y="727"/>
                    <a:pt x="619" y="732"/>
                  </a:cubicBezTo>
                  <a:cubicBezTo>
                    <a:pt x="619" y="735"/>
                    <a:pt x="618" y="740"/>
                    <a:pt x="617" y="744"/>
                  </a:cubicBezTo>
                  <a:cubicBezTo>
                    <a:pt x="615" y="747"/>
                    <a:pt x="613" y="751"/>
                    <a:pt x="610" y="754"/>
                  </a:cubicBezTo>
                  <a:cubicBezTo>
                    <a:pt x="605" y="760"/>
                    <a:pt x="601" y="765"/>
                    <a:pt x="597" y="772"/>
                  </a:cubicBezTo>
                  <a:cubicBezTo>
                    <a:pt x="594" y="778"/>
                    <a:pt x="591" y="785"/>
                    <a:pt x="589" y="793"/>
                  </a:cubicBezTo>
                  <a:cubicBezTo>
                    <a:pt x="589" y="793"/>
                    <a:pt x="589" y="793"/>
                    <a:pt x="589" y="793"/>
                  </a:cubicBezTo>
                  <a:cubicBezTo>
                    <a:pt x="588" y="796"/>
                    <a:pt x="587" y="800"/>
                    <a:pt x="586" y="804"/>
                  </a:cubicBezTo>
                  <a:cubicBezTo>
                    <a:pt x="584" y="811"/>
                    <a:pt x="585" y="817"/>
                    <a:pt x="586" y="824"/>
                  </a:cubicBezTo>
                  <a:cubicBezTo>
                    <a:pt x="586" y="826"/>
                    <a:pt x="586" y="828"/>
                    <a:pt x="586" y="830"/>
                  </a:cubicBezTo>
                  <a:cubicBezTo>
                    <a:pt x="586" y="832"/>
                    <a:pt x="587" y="833"/>
                    <a:pt x="587" y="835"/>
                  </a:cubicBezTo>
                  <a:cubicBezTo>
                    <a:pt x="588" y="842"/>
                    <a:pt x="588" y="850"/>
                    <a:pt x="587" y="855"/>
                  </a:cubicBezTo>
                  <a:cubicBezTo>
                    <a:pt x="585" y="858"/>
                    <a:pt x="584" y="861"/>
                    <a:pt x="583" y="864"/>
                  </a:cubicBezTo>
                  <a:cubicBezTo>
                    <a:pt x="583" y="864"/>
                    <a:pt x="583" y="864"/>
                    <a:pt x="583" y="864"/>
                  </a:cubicBezTo>
                  <a:cubicBezTo>
                    <a:pt x="582" y="866"/>
                    <a:pt x="581" y="868"/>
                    <a:pt x="580" y="870"/>
                  </a:cubicBezTo>
                  <a:cubicBezTo>
                    <a:pt x="574" y="884"/>
                    <a:pt x="569" y="897"/>
                    <a:pt x="582" y="911"/>
                  </a:cubicBezTo>
                  <a:cubicBezTo>
                    <a:pt x="586" y="915"/>
                    <a:pt x="590" y="918"/>
                    <a:pt x="596" y="922"/>
                  </a:cubicBezTo>
                  <a:cubicBezTo>
                    <a:pt x="596" y="922"/>
                    <a:pt x="596" y="922"/>
                    <a:pt x="596" y="922"/>
                  </a:cubicBezTo>
                  <a:cubicBezTo>
                    <a:pt x="596" y="922"/>
                    <a:pt x="596" y="922"/>
                    <a:pt x="596" y="922"/>
                  </a:cubicBezTo>
                  <a:cubicBezTo>
                    <a:pt x="596" y="922"/>
                    <a:pt x="596" y="922"/>
                    <a:pt x="596" y="922"/>
                  </a:cubicBezTo>
                  <a:cubicBezTo>
                    <a:pt x="596" y="922"/>
                    <a:pt x="596" y="922"/>
                    <a:pt x="596" y="922"/>
                  </a:cubicBezTo>
                  <a:cubicBezTo>
                    <a:pt x="598" y="924"/>
                    <a:pt x="601" y="926"/>
                    <a:pt x="604" y="928"/>
                  </a:cubicBezTo>
                  <a:cubicBezTo>
                    <a:pt x="611" y="934"/>
                    <a:pt x="611" y="934"/>
                    <a:pt x="611" y="934"/>
                  </a:cubicBezTo>
                  <a:cubicBezTo>
                    <a:pt x="603" y="930"/>
                    <a:pt x="603" y="930"/>
                    <a:pt x="603" y="930"/>
                  </a:cubicBezTo>
                  <a:cubicBezTo>
                    <a:pt x="601" y="929"/>
                    <a:pt x="599" y="929"/>
                    <a:pt x="596" y="928"/>
                  </a:cubicBezTo>
                  <a:cubicBezTo>
                    <a:pt x="594" y="927"/>
                    <a:pt x="592" y="927"/>
                    <a:pt x="590" y="926"/>
                  </a:cubicBezTo>
                  <a:cubicBezTo>
                    <a:pt x="586" y="926"/>
                    <a:pt x="582" y="925"/>
                    <a:pt x="579" y="923"/>
                  </a:cubicBezTo>
                  <a:cubicBezTo>
                    <a:pt x="575" y="921"/>
                    <a:pt x="571" y="919"/>
                    <a:pt x="568" y="914"/>
                  </a:cubicBezTo>
                  <a:cubicBezTo>
                    <a:pt x="552" y="893"/>
                    <a:pt x="555" y="888"/>
                    <a:pt x="561" y="878"/>
                  </a:cubicBezTo>
                  <a:cubicBezTo>
                    <a:pt x="561" y="878"/>
                    <a:pt x="561" y="878"/>
                    <a:pt x="561" y="878"/>
                  </a:cubicBezTo>
                  <a:cubicBezTo>
                    <a:pt x="561" y="878"/>
                    <a:pt x="561" y="878"/>
                    <a:pt x="561" y="878"/>
                  </a:cubicBezTo>
                  <a:cubicBezTo>
                    <a:pt x="561" y="878"/>
                    <a:pt x="561" y="878"/>
                    <a:pt x="561" y="878"/>
                  </a:cubicBezTo>
                  <a:cubicBezTo>
                    <a:pt x="564" y="873"/>
                    <a:pt x="568" y="866"/>
                    <a:pt x="570" y="856"/>
                  </a:cubicBezTo>
                  <a:cubicBezTo>
                    <a:pt x="576" y="837"/>
                    <a:pt x="574" y="827"/>
                    <a:pt x="573" y="818"/>
                  </a:cubicBezTo>
                  <a:cubicBezTo>
                    <a:pt x="572" y="812"/>
                    <a:pt x="571" y="807"/>
                    <a:pt x="574" y="800"/>
                  </a:cubicBezTo>
                  <a:cubicBezTo>
                    <a:pt x="575" y="793"/>
                    <a:pt x="580" y="784"/>
                    <a:pt x="590" y="771"/>
                  </a:cubicBezTo>
                  <a:cubicBezTo>
                    <a:pt x="597" y="762"/>
                    <a:pt x="601" y="752"/>
                    <a:pt x="604" y="743"/>
                  </a:cubicBezTo>
                  <a:cubicBezTo>
                    <a:pt x="606" y="730"/>
                    <a:pt x="605" y="718"/>
                    <a:pt x="603" y="709"/>
                  </a:cubicBezTo>
                  <a:cubicBezTo>
                    <a:pt x="603" y="708"/>
                    <a:pt x="603" y="707"/>
                    <a:pt x="602" y="705"/>
                  </a:cubicBezTo>
                  <a:cubicBezTo>
                    <a:pt x="602" y="704"/>
                    <a:pt x="601" y="703"/>
                    <a:pt x="601" y="702"/>
                  </a:cubicBezTo>
                  <a:cubicBezTo>
                    <a:pt x="600" y="700"/>
                    <a:pt x="600" y="700"/>
                    <a:pt x="600" y="700"/>
                  </a:cubicBezTo>
                  <a:cubicBezTo>
                    <a:pt x="602" y="700"/>
                    <a:pt x="602" y="700"/>
                    <a:pt x="602" y="700"/>
                  </a:cubicBezTo>
                  <a:cubicBezTo>
                    <a:pt x="603" y="700"/>
                    <a:pt x="604" y="700"/>
                    <a:pt x="606" y="700"/>
                  </a:cubicBezTo>
                  <a:close/>
                  <a:moveTo>
                    <a:pt x="611" y="698"/>
                  </a:moveTo>
                  <a:cubicBezTo>
                    <a:pt x="611" y="698"/>
                    <a:pt x="611" y="698"/>
                    <a:pt x="611" y="698"/>
                  </a:cubicBezTo>
                  <a:cubicBezTo>
                    <a:pt x="611" y="698"/>
                    <a:pt x="611" y="698"/>
                    <a:pt x="611" y="698"/>
                  </a:cubicBezTo>
                  <a:cubicBezTo>
                    <a:pt x="603" y="698"/>
                    <a:pt x="595" y="698"/>
                    <a:pt x="588" y="699"/>
                  </a:cubicBezTo>
                  <a:cubicBezTo>
                    <a:pt x="580" y="699"/>
                    <a:pt x="572" y="700"/>
                    <a:pt x="565" y="701"/>
                  </a:cubicBezTo>
                  <a:cubicBezTo>
                    <a:pt x="557" y="702"/>
                    <a:pt x="557" y="702"/>
                    <a:pt x="557" y="702"/>
                  </a:cubicBezTo>
                  <a:cubicBezTo>
                    <a:pt x="564" y="699"/>
                    <a:pt x="564" y="699"/>
                    <a:pt x="564" y="699"/>
                  </a:cubicBezTo>
                  <a:cubicBezTo>
                    <a:pt x="586" y="689"/>
                    <a:pt x="604" y="686"/>
                    <a:pt x="623" y="688"/>
                  </a:cubicBezTo>
                  <a:cubicBezTo>
                    <a:pt x="642" y="689"/>
                    <a:pt x="660" y="695"/>
                    <a:pt x="681" y="703"/>
                  </a:cubicBezTo>
                  <a:cubicBezTo>
                    <a:pt x="686" y="704"/>
                    <a:pt x="686" y="704"/>
                    <a:pt x="686" y="704"/>
                  </a:cubicBezTo>
                  <a:cubicBezTo>
                    <a:pt x="686" y="704"/>
                    <a:pt x="686" y="704"/>
                    <a:pt x="686" y="704"/>
                  </a:cubicBezTo>
                  <a:cubicBezTo>
                    <a:pt x="686" y="704"/>
                    <a:pt x="686" y="704"/>
                    <a:pt x="686" y="704"/>
                  </a:cubicBezTo>
                  <a:cubicBezTo>
                    <a:pt x="686" y="704"/>
                    <a:pt x="686" y="704"/>
                    <a:pt x="686" y="704"/>
                  </a:cubicBezTo>
                  <a:cubicBezTo>
                    <a:pt x="686" y="704"/>
                    <a:pt x="686" y="704"/>
                    <a:pt x="686" y="704"/>
                  </a:cubicBezTo>
                  <a:cubicBezTo>
                    <a:pt x="689" y="705"/>
                    <a:pt x="692" y="707"/>
                    <a:pt x="695" y="707"/>
                  </a:cubicBezTo>
                  <a:cubicBezTo>
                    <a:pt x="698" y="708"/>
                    <a:pt x="701" y="709"/>
                    <a:pt x="704" y="710"/>
                  </a:cubicBezTo>
                  <a:cubicBezTo>
                    <a:pt x="709" y="711"/>
                    <a:pt x="709" y="711"/>
                    <a:pt x="709" y="711"/>
                  </a:cubicBezTo>
                  <a:cubicBezTo>
                    <a:pt x="704" y="712"/>
                    <a:pt x="704" y="712"/>
                    <a:pt x="704" y="712"/>
                  </a:cubicBezTo>
                  <a:cubicBezTo>
                    <a:pt x="687" y="715"/>
                    <a:pt x="674" y="710"/>
                    <a:pt x="661" y="705"/>
                  </a:cubicBezTo>
                  <a:cubicBezTo>
                    <a:pt x="661" y="705"/>
                    <a:pt x="661" y="705"/>
                    <a:pt x="661" y="705"/>
                  </a:cubicBezTo>
                  <a:cubicBezTo>
                    <a:pt x="660" y="705"/>
                    <a:pt x="660" y="705"/>
                    <a:pt x="660" y="705"/>
                  </a:cubicBezTo>
                  <a:cubicBezTo>
                    <a:pt x="655" y="703"/>
                    <a:pt x="649" y="702"/>
                    <a:pt x="642" y="700"/>
                  </a:cubicBezTo>
                  <a:cubicBezTo>
                    <a:pt x="642" y="700"/>
                    <a:pt x="642" y="700"/>
                    <a:pt x="642" y="700"/>
                  </a:cubicBezTo>
                  <a:cubicBezTo>
                    <a:pt x="635" y="699"/>
                    <a:pt x="628" y="699"/>
                    <a:pt x="621" y="698"/>
                  </a:cubicBezTo>
                  <a:cubicBezTo>
                    <a:pt x="620" y="698"/>
                    <a:pt x="618" y="698"/>
                    <a:pt x="617" y="698"/>
                  </a:cubicBezTo>
                  <a:cubicBezTo>
                    <a:pt x="615" y="698"/>
                    <a:pt x="613" y="698"/>
                    <a:pt x="611" y="698"/>
                  </a:cubicBezTo>
                  <a:cubicBezTo>
                    <a:pt x="611" y="698"/>
                    <a:pt x="611" y="698"/>
                    <a:pt x="611" y="698"/>
                  </a:cubicBezTo>
                  <a:cubicBezTo>
                    <a:pt x="611" y="698"/>
                    <a:pt x="611" y="698"/>
                    <a:pt x="611" y="698"/>
                  </a:cubicBezTo>
                  <a:close/>
                  <a:moveTo>
                    <a:pt x="153" y="879"/>
                  </a:moveTo>
                  <a:cubicBezTo>
                    <a:pt x="153" y="879"/>
                    <a:pt x="153" y="879"/>
                    <a:pt x="153" y="879"/>
                  </a:cubicBezTo>
                  <a:cubicBezTo>
                    <a:pt x="153" y="879"/>
                    <a:pt x="153" y="879"/>
                    <a:pt x="153" y="879"/>
                  </a:cubicBezTo>
                  <a:cubicBezTo>
                    <a:pt x="152" y="879"/>
                    <a:pt x="152" y="879"/>
                    <a:pt x="152" y="879"/>
                  </a:cubicBezTo>
                  <a:cubicBezTo>
                    <a:pt x="151" y="878"/>
                    <a:pt x="149" y="877"/>
                    <a:pt x="147" y="876"/>
                  </a:cubicBezTo>
                  <a:cubicBezTo>
                    <a:pt x="146" y="875"/>
                    <a:pt x="145" y="875"/>
                    <a:pt x="143" y="874"/>
                  </a:cubicBezTo>
                  <a:cubicBezTo>
                    <a:pt x="141" y="874"/>
                    <a:pt x="140" y="872"/>
                    <a:pt x="140" y="870"/>
                  </a:cubicBezTo>
                  <a:cubicBezTo>
                    <a:pt x="139" y="869"/>
                    <a:pt x="139" y="867"/>
                    <a:pt x="138" y="865"/>
                  </a:cubicBezTo>
                  <a:cubicBezTo>
                    <a:pt x="138" y="861"/>
                    <a:pt x="138" y="857"/>
                    <a:pt x="135" y="854"/>
                  </a:cubicBezTo>
                  <a:cubicBezTo>
                    <a:pt x="133" y="851"/>
                    <a:pt x="129" y="848"/>
                    <a:pt x="125" y="845"/>
                  </a:cubicBezTo>
                  <a:cubicBezTo>
                    <a:pt x="125" y="845"/>
                    <a:pt x="125" y="845"/>
                    <a:pt x="125" y="845"/>
                  </a:cubicBezTo>
                  <a:cubicBezTo>
                    <a:pt x="121" y="842"/>
                    <a:pt x="118" y="839"/>
                    <a:pt x="116" y="835"/>
                  </a:cubicBezTo>
                  <a:cubicBezTo>
                    <a:pt x="114" y="832"/>
                    <a:pt x="113" y="828"/>
                    <a:pt x="114" y="822"/>
                  </a:cubicBezTo>
                  <a:cubicBezTo>
                    <a:pt x="114" y="820"/>
                    <a:pt x="114" y="818"/>
                    <a:pt x="114" y="817"/>
                  </a:cubicBezTo>
                  <a:cubicBezTo>
                    <a:pt x="114" y="815"/>
                    <a:pt x="114" y="814"/>
                    <a:pt x="113" y="812"/>
                  </a:cubicBezTo>
                  <a:cubicBezTo>
                    <a:pt x="112" y="809"/>
                    <a:pt x="112" y="809"/>
                    <a:pt x="112" y="809"/>
                  </a:cubicBezTo>
                  <a:cubicBezTo>
                    <a:pt x="115" y="811"/>
                    <a:pt x="115" y="811"/>
                    <a:pt x="115" y="811"/>
                  </a:cubicBezTo>
                  <a:cubicBezTo>
                    <a:pt x="116" y="812"/>
                    <a:pt x="118" y="813"/>
                    <a:pt x="121" y="815"/>
                  </a:cubicBezTo>
                  <a:cubicBezTo>
                    <a:pt x="127" y="819"/>
                    <a:pt x="134" y="824"/>
                    <a:pt x="145" y="822"/>
                  </a:cubicBezTo>
                  <a:cubicBezTo>
                    <a:pt x="150" y="821"/>
                    <a:pt x="158" y="824"/>
                    <a:pt x="167" y="826"/>
                  </a:cubicBezTo>
                  <a:cubicBezTo>
                    <a:pt x="170" y="827"/>
                    <a:pt x="170" y="827"/>
                    <a:pt x="170" y="827"/>
                  </a:cubicBezTo>
                  <a:cubicBezTo>
                    <a:pt x="178" y="830"/>
                    <a:pt x="186" y="832"/>
                    <a:pt x="193" y="833"/>
                  </a:cubicBezTo>
                  <a:cubicBezTo>
                    <a:pt x="201" y="835"/>
                    <a:pt x="208" y="836"/>
                    <a:pt x="213" y="835"/>
                  </a:cubicBezTo>
                  <a:cubicBezTo>
                    <a:pt x="216" y="834"/>
                    <a:pt x="218" y="833"/>
                    <a:pt x="219" y="832"/>
                  </a:cubicBezTo>
                  <a:cubicBezTo>
                    <a:pt x="221" y="831"/>
                    <a:pt x="223" y="829"/>
                    <a:pt x="224" y="828"/>
                  </a:cubicBezTo>
                  <a:cubicBezTo>
                    <a:pt x="224" y="828"/>
                    <a:pt x="224" y="828"/>
                    <a:pt x="224" y="828"/>
                  </a:cubicBezTo>
                  <a:cubicBezTo>
                    <a:pt x="224" y="827"/>
                    <a:pt x="224" y="827"/>
                    <a:pt x="224" y="827"/>
                  </a:cubicBezTo>
                  <a:cubicBezTo>
                    <a:pt x="226" y="825"/>
                    <a:pt x="228" y="822"/>
                    <a:pt x="230" y="820"/>
                  </a:cubicBezTo>
                  <a:cubicBezTo>
                    <a:pt x="230" y="820"/>
                    <a:pt x="230" y="820"/>
                    <a:pt x="230" y="820"/>
                  </a:cubicBezTo>
                  <a:cubicBezTo>
                    <a:pt x="230" y="820"/>
                    <a:pt x="230" y="820"/>
                    <a:pt x="230" y="820"/>
                  </a:cubicBezTo>
                  <a:cubicBezTo>
                    <a:pt x="230" y="820"/>
                    <a:pt x="230" y="820"/>
                    <a:pt x="230" y="820"/>
                  </a:cubicBezTo>
                  <a:cubicBezTo>
                    <a:pt x="239" y="810"/>
                    <a:pt x="248" y="799"/>
                    <a:pt x="251" y="786"/>
                  </a:cubicBezTo>
                  <a:cubicBezTo>
                    <a:pt x="251" y="786"/>
                    <a:pt x="251" y="786"/>
                    <a:pt x="251" y="786"/>
                  </a:cubicBezTo>
                  <a:cubicBezTo>
                    <a:pt x="252" y="783"/>
                    <a:pt x="253" y="781"/>
                    <a:pt x="254" y="779"/>
                  </a:cubicBezTo>
                  <a:cubicBezTo>
                    <a:pt x="254" y="776"/>
                    <a:pt x="255" y="774"/>
                    <a:pt x="255" y="772"/>
                  </a:cubicBezTo>
                  <a:cubicBezTo>
                    <a:pt x="258" y="760"/>
                    <a:pt x="260" y="752"/>
                    <a:pt x="265" y="744"/>
                  </a:cubicBezTo>
                  <a:cubicBezTo>
                    <a:pt x="269" y="736"/>
                    <a:pt x="276" y="728"/>
                    <a:pt x="287" y="719"/>
                  </a:cubicBezTo>
                  <a:cubicBezTo>
                    <a:pt x="288" y="718"/>
                    <a:pt x="289" y="717"/>
                    <a:pt x="290" y="717"/>
                  </a:cubicBezTo>
                  <a:cubicBezTo>
                    <a:pt x="290" y="716"/>
                    <a:pt x="291" y="716"/>
                    <a:pt x="292" y="715"/>
                  </a:cubicBezTo>
                  <a:cubicBezTo>
                    <a:pt x="294" y="713"/>
                    <a:pt x="296" y="712"/>
                    <a:pt x="298" y="710"/>
                  </a:cubicBezTo>
                  <a:cubicBezTo>
                    <a:pt x="300" y="709"/>
                    <a:pt x="302" y="707"/>
                    <a:pt x="304" y="705"/>
                  </a:cubicBezTo>
                  <a:cubicBezTo>
                    <a:pt x="304" y="704"/>
                    <a:pt x="306" y="703"/>
                    <a:pt x="307" y="702"/>
                  </a:cubicBezTo>
                  <a:cubicBezTo>
                    <a:pt x="309" y="701"/>
                    <a:pt x="311" y="699"/>
                    <a:pt x="312" y="698"/>
                  </a:cubicBezTo>
                  <a:cubicBezTo>
                    <a:pt x="313" y="697"/>
                    <a:pt x="313" y="697"/>
                    <a:pt x="313" y="697"/>
                  </a:cubicBezTo>
                  <a:cubicBezTo>
                    <a:pt x="314" y="698"/>
                    <a:pt x="314" y="698"/>
                    <a:pt x="314" y="698"/>
                  </a:cubicBezTo>
                  <a:cubicBezTo>
                    <a:pt x="316" y="701"/>
                    <a:pt x="318" y="704"/>
                    <a:pt x="322" y="706"/>
                  </a:cubicBezTo>
                  <a:cubicBezTo>
                    <a:pt x="325" y="708"/>
                    <a:pt x="330" y="710"/>
                    <a:pt x="337" y="712"/>
                  </a:cubicBezTo>
                  <a:cubicBezTo>
                    <a:pt x="348" y="715"/>
                    <a:pt x="358" y="715"/>
                    <a:pt x="369" y="712"/>
                  </a:cubicBezTo>
                  <a:cubicBezTo>
                    <a:pt x="379" y="710"/>
                    <a:pt x="389" y="706"/>
                    <a:pt x="399" y="703"/>
                  </a:cubicBezTo>
                  <a:cubicBezTo>
                    <a:pt x="399" y="703"/>
                    <a:pt x="399" y="703"/>
                    <a:pt x="399" y="703"/>
                  </a:cubicBezTo>
                  <a:cubicBezTo>
                    <a:pt x="399" y="703"/>
                    <a:pt x="399" y="703"/>
                    <a:pt x="399" y="703"/>
                  </a:cubicBezTo>
                  <a:cubicBezTo>
                    <a:pt x="399" y="703"/>
                    <a:pt x="399" y="703"/>
                    <a:pt x="399" y="703"/>
                  </a:cubicBezTo>
                  <a:cubicBezTo>
                    <a:pt x="408" y="699"/>
                    <a:pt x="417" y="696"/>
                    <a:pt x="425" y="695"/>
                  </a:cubicBezTo>
                  <a:cubicBezTo>
                    <a:pt x="431" y="693"/>
                    <a:pt x="438" y="693"/>
                    <a:pt x="443" y="695"/>
                  </a:cubicBezTo>
                  <a:cubicBezTo>
                    <a:pt x="449" y="697"/>
                    <a:pt x="454" y="702"/>
                    <a:pt x="459" y="709"/>
                  </a:cubicBezTo>
                  <a:cubicBezTo>
                    <a:pt x="460" y="711"/>
                    <a:pt x="460" y="711"/>
                    <a:pt x="460" y="711"/>
                  </a:cubicBezTo>
                  <a:cubicBezTo>
                    <a:pt x="458" y="711"/>
                    <a:pt x="458" y="711"/>
                    <a:pt x="458" y="711"/>
                  </a:cubicBezTo>
                  <a:cubicBezTo>
                    <a:pt x="452" y="712"/>
                    <a:pt x="444" y="713"/>
                    <a:pt x="437" y="715"/>
                  </a:cubicBezTo>
                  <a:cubicBezTo>
                    <a:pt x="430" y="716"/>
                    <a:pt x="422" y="718"/>
                    <a:pt x="415" y="720"/>
                  </a:cubicBezTo>
                  <a:cubicBezTo>
                    <a:pt x="407" y="723"/>
                    <a:pt x="399" y="727"/>
                    <a:pt x="393" y="731"/>
                  </a:cubicBezTo>
                  <a:cubicBezTo>
                    <a:pt x="388" y="736"/>
                    <a:pt x="383" y="741"/>
                    <a:pt x="382" y="748"/>
                  </a:cubicBezTo>
                  <a:cubicBezTo>
                    <a:pt x="380" y="754"/>
                    <a:pt x="375" y="756"/>
                    <a:pt x="370" y="759"/>
                  </a:cubicBezTo>
                  <a:cubicBezTo>
                    <a:pt x="368" y="759"/>
                    <a:pt x="367" y="760"/>
                    <a:pt x="365" y="761"/>
                  </a:cubicBezTo>
                  <a:cubicBezTo>
                    <a:pt x="365" y="761"/>
                    <a:pt x="365" y="761"/>
                    <a:pt x="365" y="761"/>
                  </a:cubicBezTo>
                  <a:cubicBezTo>
                    <a:pt x="361" y="764"/>
                    <a:pt x="357" y="766"/>
                    <a:pt x="356" y="770"/>
                  </a:cubicBezTo>
                  <a:cubicBezTo>
                    <a:pt x="354" y="773"/>
                    <a:pt x="354" y="778"/>
                    <a:pt x="355" y="786"/>
                  </a:cubicBezTo>
                  <a:cubicBezTo>
                    <a:pt x="357" y="795"/>
                    <a:pt x="354" y="801"/>
                    <a:pt x="351" y="806"/>
                  </a:cubicBezTo>
                  <a:cubicBezTo>
                    <a:pt x="351" y="806"/>
                    <a:pt x="351" y="806"/>
                    <a:pt x="351" y="806"/>
                  </a:cubicBezTo>
                  <a:cubicBezTo>
                    <a:pt x="351" y="806"/>
                    <a:pt x="351" y="806"/>
                    <a:pt x="351" y="806"/>
                  </a:cubicBezTo>
                  <a:cubicBezTo>
                    <a:pt x="350" y="809"/>
                    <a:pt x="349" y="811"/>
                    <a:pt x="348" y="813"/>
                  </a:cubicBezTo>
                  <a:cubicBezTo>
                    <a:pt x="347" y="815"/>
                    <a:pt x="347" y="817"/>
                    <a:pt x="347" y="820"/>
                  </a:cubicBezTo>
                  <a:cubicBezTo>
                    <a:pt x="347" y="820"/>
                    <a:pt x="347" y="820"/>
                    <a:pt x="347" y="820"/>
                  </a:cubicBezTo>
                  <a:cubicBezTo>
                    <a:pt x="347" y="820"/>
                    <a:pt x="347" y="820"/>
                    <a:pt x="347" y="820"/>
                  </a:cubicBezTo>
                  <a:cubicBezTo>
                    <a:pt x="347" y="821"/>
                    <a:pt x="347" y="824"/>
                    <a:pt x="348" y="826"/>
                  </a:cubicBezTo>
                  <a:cubicBezTo>
                    <a:pt x="348" y="828"/>
                    <a:pt x="349" y="831"/>
                    <a:pt x="349" y="833"/>
                  </a:cubicBezTo>
                  <a:cubicBezTo>
                    <a:pt x="349" y="833"/>
                    <a:pt x="349" y="833"/>
                    <a:pt x="349" y="833"/>
                  </a:cubicBezTo>
                  <a:cubicBezTo>
                    <a:pt x="349" y="833"/>
                    <a:pt x="349" y="833"/>
                    <a:pt x="349" y="833"/>
                  </a:cubicBezTo>
                  <a:cubicBezTo>
                    <a:pt x="349" y="833"/>
                    <a:pt x="349" y="833"/>
                    <a:pt x="349" y="833"/>
                  </a:cubicBezTo>
                  <a:cubicBezTo>
                    <a:pt x="349" y="833"/>
                    <a:pt x="349" y="833"/>
                    <a:pt x="349" y="833"/>
                  </a:cubicBezTo>
                  <a:cubicBezTo>
                    <a:pt x="352" y="848"/>
                    <a:pt x="355" y="867"/>
                    <a:pt x="346" y="873"/>
                  </a:cubicBezTo>
                  <a:cubicBezTo>
                    <a:pt x="340" y="876"/>
                    <a:pt x="337" y="881"/>
                    <a:pt x="337" y="886"/>
                  </a:cubicBezTo>
                  <a:cubicBezTo>
                    <a:pt x="336" y="892"/>
                    <a:pt x="338" y="897"/>
                    <a:pt x="341" y="903"/>
                  </a:cubicBezTo>
                  <a:cubicBezTo>
                    <a:pt x="341" y="903"/>
                    <a:pt x="341" y="903"/>
                    <a:pt x="341" y="903"/>
                  </a:cubicBezTo>
                  <a:cubicBezTo>
                    <a:pt x="341" y="903"/>
                    <a:pt x="341" y="903"/>
                    <a:pt x="341" y="903"/>
                  </a:cubicBezTo>
                  <a:cubicBezTo>
                    <a:pt x="342" y="905"/>
                    <a:pt x="344" y="906"/>
                    <a:pt x="345" y="907"/>
                  </a:cubicBezTo>
                  <a:cubicBezTo>
                    <a:pt x="347" y="909"/>
                    <a:pt x="349" y="911"/>
                    <a:pt x="348" y="913"/>
                  </a:cubicBezTo>
                  <a:cubicBezTo>
                    <a:pt x="348" y="913"/>
                    <a:pt x="348" y="913"/>
                    <a:pt x="348" y="913"/>
                  </a:cubicBezTo>
                  <a:cubicBezTo>
                    <a:pt x="348" y="913"/>
                    <a:pt x="348" y="913"/>
                    <a:pt x="348" y="913"/>
                  </a:cubicBezTo>
                  <a:cubicBezTo>
                    <a:pt x="346" y="916"/>
                    <a:pt x="342" y="916"/>
                    <a:pt x="337" y="916"/>
                  </a:cubicBezTo>
                  <a:cubicBezTo>
                    <a:pt x="332" y="916"/>
                    <a:pt x="327" y="914"/>
                    <a:pt x="323" y="913"/>
                  </a:cubicBezTo>
                  <a:cubicBezTo>
                    <a:pt x="321" y="912"/>
                    <a:pt x="320" y="912"/>
                    <a:pt x="319" y="911"/>
                  </a:cubicBezTo>
                  <a:cubicBezTo>
                    <a:pt x="317" y="910"/>
                    <a:pt x="316" y="910"/>
                    <a:pt x="316" y="911"/>
                  </a:cubicBezTo>
                  <a:cubicBezTo>
                    <a:pt x="315" y="911"/>
                    <a:pt x="315" y="912"/>
                    <a:pt x="315" y="913"/>
                  </a:cubicBezTo>
                  <a:cubicBezTo>
                    <a:pt x="315" y="913"/>
                    <a:pt x="315" y="913"/>
                    <a:pt x="315" y="913"/>
                  </a:cubicBezTo>
                  <a:cubicBezTo>
                    <a:pt x="315" y="914"/>
                    <a:pt x="315" y="916"/>
                    <a:pt x="314" y="917"/>
                  </a:cubicBezTo>
                  <a:cubicBezTo>
                    <a:pt x="314" y="917"/>
                    <a:pt x="314" y="917"/>
                    <a:pt x="314" y="917"/>
                  </a:cubicBezTo>
                  <a:cubicBezTo>
                    <a:pt x="314" y="918"/>
                    <a:pt x="313" y="919"/>
                    <a:pt x="312" y="919"/>
                  </a:cubicBezTo>
                  <a:cubicBezTo>
                    <a:pt x="311" y="919"/>
                    <a:pt x="311" y="920"/>
                    <a:pt x="311" y="920"/>
                  </a:cubicBezTo>
                  <a:cubicBezTo>
                    <a:pt x="310" y="920"/>
                    <a:pt x="310" y="920"/>
                    <a:pt x="310" y="920"/>
                  </a:cubicBezTo>
                  <a:cubicBezTo>
                    <a:pt x="310" y="920"/>
                    <a:pt x="309" y="920"/>
                    <a:pt x="309" y="919"/>
                  </a:cubicBezTo>
                  <a:cubicBezTo>
                    <a:pt x="308" y="919"/>
                    <a:pt x="308" y="919"/>
                    <a:pt x="308" y="918"/>
                  </a:cubicBezTo>
                  <a:cubicBezTo>
                    <a:pt x="308" y="918"/>
                    <a:pt x="308" y="918"/>
                    <a:pt x="308" y="918"/>
                  </a:cubicBezTo>
                  <a:cubicBezTo>
                    <a:pt x="307" y="917"/>
                    <a:pt x="307" y="917"/>
                    <a:pt x="307" y="916"/>
                  </a:cubicBezTo>
                  <a:cubicBezTo>
                    <a:pt x="307" y="915"/>
                    <a:pt x="306" y="915"/>
                    <a:pt x="306" y="914"/>
                  </a:cubicBezTo>
                  <a:cubicBezTo>
                    <a:pt x="306" y="913"/>
                    <a:pt x="306" y="912"/>
                    <a:pt x="306" y="912"/>
                  </a:cubicBezTo>
                  <a:cubicBezTo>
                    <a:pt x="305" y="911"/>
                    <a:pt x="305" y="910"/>
                    <a:pt x="305" y="910"/>
                  </a:cubicBezTo>
                  <a:cubicBezTo>
                    <a:pt x="303" y="906"/>
                    <a:pt x="297" y="908"/>
                    <a:pt x="291" y="909"/>
                  </a:cubicBezTo>
                  <a:cubicBezTo>
                    <a:pt x="288" y="910"/>
                    <a:pt x="285" y="911"/>
                    <a:pt x="282" y="911"/>
                  </a:cubicBezTo>
                  <a:cubicBezTo>
                    <a:pt x="280" y="911"/>
                    <a:pt x="278" y="910"/>
                    <a:pt x="275" y="909"/>
                  </a:cubicBezTo>
                  <a:cubicBezTo>
                    <a:pt x="273" y="908"/>
                    <a:pt x="271" y="907"/>
                    <a:pt x="268" y="905"/>
                  </a:cubicBezTo>
                  <a:cubicBezTo>
                    <a:pt x="266" y="903"/>
                    <a:pt x="263" y="902"/>
                    <a:pt x="260" y="901"/>
                  </a:cubicBezTo>
                  <a:cubicBezTo>
                    <a:pt x="256" y="900"/>
                    <a:pt x="252" y="899"/>
                    <a:pt x="248" y="899"/>
                  </a:cubicBezTo>
                  <a:cubicBezTo>
                    <a:pt x="243" y="898"/>
                    <a:pt x="238" y="898"/>
                    <a:pt x="234" y="898"/>
                  </a:cubicBezTo>
                  <a:cubicBezTo>
                    <a:pt x="230" y="898"/>
                    <a:pt x="225" y="898"/>
                    <a:pt x="222" y="899"/>
                  </a:cubicBezTo>
                  <a:cubicBezTo>
                    <a:pt x="222" y="899"/>
                    <a:pt x="221" y="899"/>
                    <a:pt x="219" y="899"/>
                  </a:cubicBezTo>
                  <a:cubicBezTo>
                    <a:pt x="215" y="900"/>
                    <a:pt x="207" y="901"/>
                    <a:pt x="206" y="906"/>
                  </a:cubicBezTo>
                  <a:cubicBezTo>
                    <a:pt x="206" y="906"/>
                    <a:pt x="206" y="907"/>
                    <a:pt x="205" y="908"/>
                  </a:cubicBezTo>
                  <a:cubicBezTo>
                    <a:pt x="205" y="910"/>
                    <a:pt x="204" y="913"/>
                    <a:pt x="202" y="915"/>
                  </a:cubicBezTo>
                  <a:cubicBezTo>
                    <a:pt x="201" y="916"/>
                    <a:pt x="201" y="916"/>
                    <a:pt x="201" y="916"/>
                  </a:cubicBezTo>
                  <a:cubicBezTo>
                    <a:pt x="200" y="915"/>
                    <a:pt x="200" y="915"/>
                    <a:pt x="200" y="915"/>
                  </a:cubicBezTo>
                  <a:cubicBezTo>
                    <a:pt x="197" y="911"/>
                    <a:pt x="193" y="908"/>
                    <a:pt x="187" y="904"/>
                  </a:cubicBezTo>
                  <a:cubicBezTo>
                    <a:pt x="184" y="902"/>
                    <a:pt x="181" y="899"/>
                    <a:pt x="177" y="896"/>
                  </a:cubicBezTo>
                  <a:cubicBezTo>
                    <a:pt x="173" y="893"/>
                    <a:pt x="169" y="890"/>
                    <a:pt x="165" y="887"/>
                  </a:cubicBezTo>
                  <a:cubicBezTo>
                    <a:pt x="161" y="884"/>
                    <a:pt x="157" y="881"/>
                    <a:pt x="153" y="879"/>
                  </a:cubicBezTo>
                  <a:cubicBezTo>
                    <a:pt x="153" y="879"/>
                    <a:pt x="153" y="879"/>
                    <a:pt x="153" y="879"/>
                  </a:cubicBezTo>
                  <a:cubicBezTo>
                    <a:pt x="153" y="879"/>
                    <a:pt x="153" y="879"/>
                    <a:pt x="153" y="879"/>
                  </a:cubicBezTo>
                  <a:cubicBezTo>
                    <a:pt x="153" y="879"/>
                    <a:pt x="153" y="879"/>
                    <a:pt x="153" y="879"/>
                  </a:cubicBezTo>
                  <a:close/>
                  <a:moveTo>
                    <a:pt x="347" y="819"/>
                  </a:moveTo>
                  <a:cubicBezTo>
                    <a:pt x="347" y="820"/>
                    <a:pt x="347" y="820"/>
                    <a:pt x="347" y="820"/>
                  </a:cubicBezTo>
                  <a:cubicBezTo>
                    <a:pt x="347" y="819"/>
                    <a:pt x="347" y="819"/>
                    <a:pt x="347" y="819"/>
                  </a:cubicBezTo>
                  <a:close/>
                  <a:moveTo>
                    <a:pt x="88" y="794"/>
                  </a:moveTo>
                  <a:cubicBezTo>
                    <a:pt x="96" y="797"/>
                    <a:pt x="102" y="801"/>
                    <a:pt x="103" y="804"/>
                  </a:cubicBezTo>
                  <a:cubicBezTo>
                    <a:pt x="104" y="806"/>
                    <a:pt x="104" y="806"/>
                    <a:pt x="104" y="806"/>
                  </a:cubicBezTo>
                  <a:cubicBezTo>
                    <a:pt x="102" y="805"/>
                    <a:pt x="102" y="805"/>
                    <a:pt x="102" y="805"/>
                  </a:cubicBezTo>
                  <a:cubicBezTo>
                    <a:pt x="101" y="805"/>
                    <a:pt x="101" y="805"/>
                    <a:pt x="101" y="805"/>
                  </a:cubicBezTo>
                  <a:cubicBezTo>
                    <a:pt x="100" y="805"/>
                    <a:pt x="100" y="805"/>
                    <a:pt x="100" y="805"/>
                  </a:cubicBezTo>
                  <a:cubicBezTo>
                    <a:pt x="92" y="804"/>
                    <a:pt x="81" y="807"/>
                    <a:pt x="70" y="810"/>
                  </a:cubicBezTo>
                  <a:cubicBezTo>
                    <a:pt x="70" y="810"/>
                    <a:pt x="70" y="810"/>
                    <a:pt x="70" y="810"/>
                  </a:cubicBezTo>
                  <a:cubicBezTo>
                    <a:pt x="70" y="810"/>
                    <a:pt x="70" y="810"/>
                    <a:pt x="70" y="810"/>
                  </a:cubicBezTo>
                  <a:cubicBezTo>
                    <a:pt x="70" y="810"/>
                    <a:pt x="70" y="810"/>
                    <a:pt x="70" y="810"/>
                  </a:cubicBezTo>
                  <a:cubicBezTo>
                    <a:pt x="70" y="810"/>
                    <a:pt x="70" y="810"/>
                    <a:pt x="70" y="810"/>
                  </a:cubicBezTo>
                  <a:cubicBezTo>
                    <a:pt x="59" y="813"/>
                    <a:pt x="49" y="816"/>
                    <a:pt x="46" y="814"/>
                  </a:cubicBezTo>
                  <a:cubicBezTo>
                    <a:pt x="46" y="814"/>
                    <a:pt x="46" y="814"/>
                    <a:pt x="46" y="814"/>
                  </a:cubicBezTo>
                  <a:cubicBezTo>
                    <a:pt x="46" y="813"/>
                    <a:pt x="46" y="813"/>
                    <a:pt x="45" y="812"/>
                  </a:cubicBezTo>
                  <a:cubicBezTo>
                    <a:pt x="45" y="811"/>
                    <a:pt x="45" y="811"/>
                    <a:pt x="45" y="810"/>
                  </a:cubicBezTo>
                  <a:cubicBezTo>
                    <a:pt x="44" y="808"/>
                    <a:pt x="43" y="806"/>
                    <a:pt x="42" y="805"/>
                  </a:cubicBezTo>
                  <a:cubicBezTo>
                    <a:pt x="41" y="804"/>
                    <a:pt x="40" y="803"/>
                    <a:pt x="38" y="803"/>
                  </a:cubicBezTo>
                  <a:cubicBezTo>
                    <a:pt x="36" y="803"/>
                    <a:pt x="34" y="803"/>
                    <a:pt x="32" y="802"/>
                  </a:cubicBezTo>
                  <a:cubicBezTo>
                    <a:pt x="31" y="802"/>
                    <a:pt x="29" y="801"/>
                    <a:pt x="28" y="801"/>
                  </a:cubicBezTo>
                  <a:cubicBezTo>
                    <a:pt x="27" y="801"/>
                    <a:pt x="26" y="800"/>
                    <a:pt x="26" y="800"/>
                  </a:cubicBezTo>
                  <a:cubicBezTo>
                    <a:pt x="26" y="800"/>
                    <a:pt x="25" y="799"/>
                    <a:pt x="25" y="799"/>
                  </a:cubicBezTo>
                  <a:cubicBezTo>
                    <a:pt x="25" y="799"/>
                    <a:pt x="25" y="799"/>
                    <a:pt x="25" y="799"/>
                  </a:cubicBezTo>
                  <a:cubicBezTo>
                    <a:pt x="24" y="798"/>
                    <a:pt x="24" y="798"/>
                    <a:pt x="24" y="798"/>
                  </a:cubicBezTo>
                  <a:cubicBezTo>
                    <a:pt x="25" y="798"/>
                    <a:pt x="25" y="798"/>
                    <a:pt x="25" y="798"/>
                  </a:cubicBezTo>
                  <a:cubicBezTo>
                    <a:pt x="25" y="798"/>
                    <a:pt x="25" y="797"/>
                    <a:pt x="25" y="797"/>
                  </a:cubicBezTo>
                  <a:cubicBezTo>
                    <a:pt x="25" y="797"/>
                    <a:pt x="25" y="797"/>
                    <a:pt x="25" y="797"/>
                  </a:cubicBezTo>
                  <a:cubicBezTo>
                    <a:pt x="25" y="797"/>
                    <a:pt x="25" y="796"/>
                    <a:pt x="26" y="795"/>
                  </a:cubicBezTo>
                  <a:cubicBezTo>
                    <a:pt x="26" y="795"/>
                    <a:pt x="27" y="794"/>
                    <a:pt x="27" y="794"/>
                  </a:cubicBezTo>
                  <a:cubicBezTo>
                    <a:pt x="27" y="794"/>
                    <a:pt x="27" y="794"/>
                    <a:pt x="27" y="794"/>
                  </a:cubicBezTo>
                  <a:cubicBezTo>
                    <a:pt x="34" y="788"/>
                    <a:pt x="35" y="785"/>
                    <a:pt x="36" y="780"/>
                  </a:cubicBezTo>
                  <a:cubicBezTo>
                    <a:pt x="37" y="779"/>
                    <a:pt x="37" y="776"/>
                    <a:pt x="38" y="774"/>
                  </a:cubicBezTo>
                  <a:cubicBezTo>
                    <a:pt x="39" y="773"/>
                    <a:pt x="39" y="773"/>
                    <a:pt x="39" y="773"/>
                  </a:cubicBezTo>
                  <a:cubicBezTo>
                    <a:pt x="40" y="773"/>
                    <a:pt x="40" y="773"/>
                    <a:pt x="40" y="773"/>
                  </a:cubicBezTo>
                  <a:cubicBezTo>
                    <a:pt x="46" y="776"/>
                    <a:pt x="51" y="778"/>
                    <a:pt x="57" y="780"/>
                  </a:cubicBezTo>
                  <a:cubicBezTo>
                    <a:pt x="57" y="780"/>
                    <a:pt x="57" y="780"/>
                    <a:pt x="57" y="780"/>
                  </a:cubicBezTo>
                  <a:cubicBezTo>
                    <a:pt x="61" y="782"/>
                    <a:pt x="61" y="782"/>
                    <a:pt x="61" y="782"/>
                  </a:cubicBezTo>
                  <a:cubicBezTo>
                    <a:pt x="71" y="786"/>
                    <a:pt x="81" y="790"/>
                    <a:pt x="88" y="794"/>
                  </a:cubicBezTo>
                  <a:close/>
                  <a:moveTo>
                    <a:pt x="68" y="782"/>
                  </a:moveTo>
                  <a:cubicBezTo>
                    <a:pt x="65" y="781"/>
                    <a:pt x="62" y="779"/>
                    <a:pt x="60" y="779"/>
                  </a:cubicBezTo>
                  <a:cubicBezTo>
                    <a:pt x="59" y="778"/>
                    <a:pt x="57" y="778"/>
                    <a:pt x="56" y="777"/>
                  </a:cubicBezTo>
                  <a:cubicBezTo>
                    <a:pt x="41" y="771"/>
                    <a:pt x="10" y="759"/>
                    <a:pt x="8" y="746"/>
                  </a:cubicBezTo>
                  <a:cubicBezTo>
                    <a:pt x="7" y="743"/>
                    <a:pt x="16" y="739"/>
                    <a:pt x="18" y="738"/>
                  </a:cubicBezTo>
                  <a:cubicBezTo>
                    <a:pt x="18" y="738"/>
                    <a:pt x="18" y="738"/>
                    <a:pt x="18" y="738"/>
                  </a:cubicBezTo>
                  <a:cubicBezTo>
                    <a:pt x="18" y="738"/>
                    <a:pt x="18" y="738"/>
                    <a:pt x="18" y="738"/>
                  </a:cubicBezTo>
                  <a:cubicBezTo>
                    <a:pt x="18" y="738"/>
                    <a:pt x="18" y="738"/>
                    <a:pt x="18" y="738"/>
                  </a:cubicBezTo>
                  <a:cubicBezTo>
                    <a:pt x="22" y="736"/>
                    <a:pt x="26" y="734"/>
                    <a:pt x="26" y="731"/>
                  </a:cubicBezTo>
                  <a:cubicBezTo>
                    <a:pt x="27" y="728"/>
                    <a:pt x="26" y="724"/>
                    <a:pt x="21" y="719"/>
                  </a:cubicBezTo>
                  <a:cubicBezTo>
                    <a:pt x="21" y="719"/>
                    <a:pt x="21" y="719"/>
                    <a:pt x="21" y="719"/>
                  </a:cubicBezTo>
                  <a:cubicBezTo>
                    <a:pt x="21" y="719"/>
                    <a:pt x="21" y="719"/>
                    <a:pt x="21" y="719"/>
                  </a:cubicBezTo>
                  <a:cubicBezTo>
                    <a:pt x="19" y="717"/>
                    <a:pt x="19" y="717"/>
                    <a:pt x="19" y="717"/>
                  </a:cubicBezTo>
                  <a:cubicBezTo>
                    <a:pt x="6" y="701"/>
                    <a:pt x="0" y="694"/>
                    <a:pt x="6" y="689"/>
                  </a:cubicBezTo>
                  <a:cubicBezTo>
                    <a:pt x="9" y="687"/>
                    <a:pt x="12" y="686"/>
                    <a:pt x="16" y="685"/>
                  </a:cubicBezTo>
                  <a:cubicBezTo>
                    <a:pt x="20" y="683"/>
                    <a:pt x="25" y="682"/>
                    <a:pt x="30" y="682"/>
                  </a:cubicBezTo>
                  <a:cubicBezTo>
                    <a:pt x="38" y="680"/>
                    <a:pt x="46" y="678"/>
                    <a:pt x="52" y="675"/>
                  </a:cubicBezTo>
                  <a:cubicBezTo>
                    <a:pt x="58" y="672"/>
                    <a:pt x="63" y="668"/>
                    <a:pt x="64" y="662"/>
                  </a:cubicBezTo>
                  <a:cubicBezTo>
                    <a:pt x="65" y="655"/>
                    <a:pt x="67" y="650"/>
                    <a:pt x="70" y="646"/>
                  </a:cubicBezTo>
                  <a:cubicBezTo>
                    <a:pt x="74" y="642"/>
                    <a:pt x="77" y="638"/>
                    <a:pt x="81" y="634"/>
                  </a:cubicBezTo>
                  <a:cubicBezTo>
                    <a:pt x="84" y="632"/>
                    <a:pt x="87" y="629"/>
                    <a:pt x="90" y="627"/>
                  </a:cubicBezTo>
                  <a:cubicBezTo>
                    <a:pt x="96" y="623"/>
                    <a:pt x="103" y="619"/>
                    <a:pt x="105" y="612"/>
                  </a:cubicBezTo>
                  <a:cubicBezTo>
                    <a:pt x="106" y="612"/>
                    <a:pt x="106" y="612"/>
                    <a:pt x="106" y="612"/>
                  </a:cubicBezTo>
                  <a:cubicBezTo>
                    <a:pt x="107" y="612"/>
                    <a:pt x="107" y="612"/>
                    <a:pt x="107" y="612"/>
                  </a:cubicBezTo>
                  <a:cubicBezTo>
                    <a:pt x="114" y="613"/>
                    <a:pt x="122" y="611"/>
                    <a:pt x="130" y="610"/>
                  </a:cubicBezTo>
                  <a:cubicBezTo>
                    <a:pt x="134" y="609"/>
                    <a:pt x="138" y="608"/>
                    <a:pt x="141" y="608"/>
                  </a:cubicBezTo>
                  <a:cubicBezTo>
                    <a:pt x="142" y="608"/>
                    <a:pt x="145" y="607"/>
                    <a:pt x="148" y="606"/>
                  </a:cubicBezTo>
                  <a:cubicBezTo>
                    <a:pt x="161" y="604"/>
                    <a:pt x="185" y="599"/>
                    <a:pt x="187" y="608"/>
                  </a:cubicBezTo>
                  <a:cubicBezTo>
                    <a:pt x="187" y="609"/>
                    <a:pt x="187" y="611"/>
                    <a:pt x="187" y="612"/>
                  </a:cubicBezTo>
                  <a:cubicBezTo>
                    <a:pt x="187" y="614"/>
                    <a:pt x="187" y="615"/>
                    <a:pt x="187" y="616"/>
                  </a:cubicBezTo>
                  <a:cubicBezTo>
                    <a:pt x="187" y="616"/>
                    <a:pt x="187" y="616"/>
                    <a:pt x="187" y="616"/>
                  </a:cubicBezTo>
                  <a:cubicBezTo>
                    <a:pt x="187" y="620"/>
                    <a:pt x="187" y="623"/>
                    <a:pt x="188" y="626"/>
                  </a:cubicBezTo>
                  <a:cubicBezTo>
                    <a:pt x="188" y="626"/>
                    <a:pt x="188" y="626"/>
                    <a:pt x="188" y="626"/>
                  </a:cubicBezTo>
                  <a:cubicBezTo>
                    <a:pt x="189" y="630"/>
                    <a:pt x="190" y="633"/>
                    <a:pt x="194" y="635"/>
                  </a:cubicBezTo>
                  <a:cubicBezTo>
                    <a:pt x="198" y="636"/>
                    <a:pt x="204" y="637"/>
                    <a:pt x="214" y="635"/>
                  </a:cubicBezTo>
                  <a:cubicBezTo>
                    <a:pt x="232" y="631"/>
                    <a:pt x="235" y="631"/>
                    <a:pt x="250" y="633"/>
                  </a:cubicBezTo>
                  <a:cubicBezTo>
                    <a:pt x="250" y="633"/>
                    <a:pt x="250" y="633"/>
                    <a:pt x="250" y="633"/>
                  </a:cubicBezTo>
                  <a:cubicBezTo>
                    <a:pt x="250" y="633"/>
                    <a:pt x="250" y="633"/>
                    <a:pt x="250" y="633"/>
                  </a:cubicBezTo>
                  <a:cubicBezTo>
                    <a:pt x="251" y="633"/>
                    <a:pt x="251" y="633"/>
                    <a:pt x="251" y="633"/>
                  </a:cubicBezTo>
                  <a:cubicBezTo>
                    <a:pt x="253" y="633"/>
                    <a:pt x="256" y="634"/>
                    <a:pt x="259" y="634"/>
                  </a:cubicBezTo>
                  <a:cubicBezTo>
                    <a:pt x="277" y="636"/>
                    <a:pt x="286" y="632"/>
                    <a:pt x="296" y="629"/>
                  </a:cubicBezTo>
                  <a:cubicBezTo>
                    <a:pt x="296" y="629"/>
                    <a:pt x="296" y="629"/>
                    <a:pt x="296" y="629"/>
                  </a:cubicBezTo>
                  <a:cubicBezTo>
                    <a:pt x="298" y="628"/>
                    <a:pt x="298" y="628"/>
                    <a:pt x="298" y="628"/>
                  </a:cubicBezTo>
                  <a:cubicBezTo>
                    <a:pt x="302" y="626"/>
                    <a:pt x="302" y="626"/>
                    <a:pt x="302" y="626"/>
                  </a:cubicBezTo>
                  <a:cubicBezTo>
                    <a:pt x="299" y="630"/>
                    <a:pt x="299" y="630"/>
                    <a:pt x="299" y="630"/>
                  </a:cubicBezTo>
                  <a:cubicBezTo>
                    <a:pt x="295" y="634"/>
                    <a:pt x="287" y="642"/>
                    <a:pt x="278" y="650"/>
                  </a:cubicBezTo>
                  <a:cubicBezTo>
                    <a:pt x="270" y="658"/>
                    <a:pt x="261" y="665"/>
                    <a:pt x="255" y="671"/>
                  </a:cubicBezTo>
                  <a:cubicBezTo>
                    <a:pt x="250" y="675"/>
                    <a:pt x="250" y="675"/>
                    <a:pt x="250" y="675"/>
                  </a:cubicBezTo>
                  <a:cubicBezTo>
                    <a:pt x="248" y="676"/>
                    <a:pt x="247" y="677"/>
                    <a:pt x="247" y="678"/>
                  </a:cubicBezTo>
                  <a:cubicBezTo>
                    <a:pt x="243" y="681"/>
                    <a:pt x="242" y="688"/>
                    <a:pt x="240" y="696"/>
                  </a:cubicBezTo>
                  <a:cubicBezTo>
                    <a:pt x="239" y="705"/>
                    <a:pt x="239" y="715"/>
                    <a:pt x="238" y="725"/>
                  </a:cubicBezTo>
                  <a:cubicBezTo>
                    <a:pt x="238" y="732"/>
                    <a:pt x="237" y="738"/>
                    <a:pt x="237" y="744"/>
                  </a:cubicBezTo>
                  <a:cubicBezTo>
                    <a:pt x="236" y="749"/>
                    <a:pt x="236" y="754"/>
                    <a:pt x="235" y="757"/>
                  </a:cubicBezTo>
                  <a:cubicBezTo>
                    <a:pt x="233" y="762"/>
                    <a:pt x="231" y="766"/>
                    <a:pt x="230" y="769"/>
                  </a:cubicBezTo>
                  <a:cubicBezTo>
                    <a:pt x="228" y="772"/>
                    <a:pt x="226" y="774"/>
                    <a:pt x="225" y="776"/>
                  </a:cubicBezTo>
                  <a:cubicBezTo>
                    <a:pt x="224" y="777"/>
                    <a:pt x="223" y="779"/>
                    <a:pt x="222" y="780"/>
                  </a:cubicBezTo>
                  <a:cubicBezTo>
                    <a:pt x="217" y="785"/>
                    <a:pt x="213" y="789"/>
                    <a:pt x="217" y="809"/>
                  </a:cubicBezTo>
                  <a:cubicBezTo>
                    <a:pt x="218" y="815"/>
                    <a:pt x="217" y="819"/>
                    <a:pt x="216" y="822"/>
                  </a:cubicBezTo>
                  <a:cubicBezTo>
                    <a:pt x="214" y="825"/>
                    <a:pt x="212" y="827"/>
                    <a:pt x="208" y="827"/>
                  </a:cubicBezTo>
                  <a:cubicBezTo>
                    <a:pt x="203" y="828"/>
                    <a:pt x="198" y="828"/>
                    <a:pt x="191" y="828"/>
                  </a:cubicBezTo>
                  <a:cubicBezTo>
                    <a:pt x="185" y="827"/>
                    <a:pt x="179" y="825"/>
                    <a:pt x="171" y="823"/>
                  </a:cubicBezTo>
                  <a:cubicBezTo>
                    <a:pt x="167" y="822"/>
                    <a:pt x="167" y="822"/>
                    <a:pt x="167" y="822"/>
                  </a:cubicBezTo>
                  <a:cubicBezTo>
                    <a:pt x="167" y="822"/>
                    <a:pt x="167" y="822"/>
                    <a:pt x="167" y="822"/>
                  </a:cubicBezTo>
                  <a:cubicBezTo>
                    <a:pt x="158" y="819"/>
                    <a:pt x="150" y="817"/>
                    <a:pt x="145" y="818"/>
                  </a:cubicBezTo>
                  <a:cubicBezTo>
                    <a:pt x="140" y="819"/>
                    <a:pt x="132" y="818"/>
                    <a:pt x="125" y="815"/>
                  </a:cubicBezTo>
                  <a:cubicBezTo>
                    <a:pt x="119" y="813"/>
                    <a:pt x="113" y="809"/>
                    <a:pt x="108" y="803"/>
                  </a:cubicBezTo>
                  <a:cubicBezTo>
                    <a:pt x="101" y="795"/>
                    <a:pt x="86" y="789"/>
                    <a:pt x="68" y="782"/>
                  </a:cubicBezTo>
                  <a:cubicBezTo>
                    <a:pt x="68" y="782"/>
                    <a:pt x="68" y="782"/>
                    <a:pt x="68" y="782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8"/>
            <p:cNvSpPr>
              <a:spLocks noEditPoints="1"/>
            </p:cNvSpPr>
            <p:nvPr/>
          </p:nvSpPr>
          <p:spPr bwMode="auto">
            <a:xfrm>
              <a:off x="7573718" y="2757488"/>
              <a:ext cx="3544888" cy="3905250"/>
            </a:xfrm>
            <a:custGeom>
              <a:avLst/>
              <a:gdLst>
                <a:gd name="T0" fmla="*/ 249 w 943"/>
                <a:gd name="T1" fmla="*/ 724 h 1039"/>
                <a:gd name="T2" fmla="*/ 233 w 943"/>
                <a:gd name="T3" fmla="*/ 777 h 1039"/>
                <a:gd name="T4" fmla="*/ 821 w 943"/>
                <a:gd name="T5" fmla="*/ 427 h 1039"/>
                <a:gd name="T6" fmla="*/ 886 w 943"/>
                <a:gd name="T7" fmla="*/ 354 h 1039"/>
                <a:gd name="T8" fmla="*/ 907 w 943"/>
                <a:gd name="T9" fmla="*/ 627 h 1039"/>
                <a:gd name="T10" fmla="*/ 881 w 943"/>
                <a:gd name="T11" fmla="*/ 841 h 1039"/>
                <a:gd name="T12" fmla="*/ 730 w 943"/>
                <a:gd name="T13" fmla="*/ 721 h 1039"/>
                <a:gd name="T14" fmla="*/ 726 w 943"/>
                <a:gd name="T15" fmla="*/ 674 h 1039"/>
                <a:gd name="T16" fmla="*/ 927 w 943"/>
                <a:gd name="T17" fmla="*/ 671 h 1039"/>
                <a:gd name="T18" fmla="*/ 626 w 943"/>
                <a:gd name="T19" fmla="*/ 1021 h 1039"/>
                <a:gd name="T20" fmla="*/ 555 w 943"/>
                <a:gd name="T21" fmla="*/ 39 h 1039"/>
                <a:gd name="T22" fmla="*/ 598 w 943"/>
                <a:gd name="T23" fmla="*/ 69 h 1039"/>
                <a:gd name="T24" fmla="*/ 711 w 943"/>
                <a:gd name="T25" fmla="*/ 160 h 1039"/>
                <a:gd name="T26" fmla="*/ 823 w 943"/>
                <a:gd name="T27" fmla="*/ 253 h 1039"/>
                <a:gd name="T28" fmla="*/ 311 w 943"/>
                <a:gd name="T29" fmla="*/ 883 h 1039"/>
                <a:gd name="T30" fmla="*/ 285 w 943"/>
                <a:gd name="T31" fmla="*/ 741 h 1039"/>
                <a:gd name="T32" fmla="*/ 396 w 943"/>
                <a:gd name="T33" fmla="*/ 950 h 1039"/>
                <a:gd name="T34" fmla="*/ 535 w 943"/>
                <a:gd name="T35" fmla="*/ 826 h 1039"/>
                <a:gd name="T36" fmla="*/ 609 w 943"/>
                <a:gd name="T37" fmla="*/ 961 h 1039"/>
                <a:gd name="T38" fmla="*/ 387 w 943"/>
                <a:gd name="T39" fmla="*/ 590 h 1039"/>
                <a:gd name="T40" fmla="*/ 214 w 943"/>
                <a:gd name="T41" fmla="*/ 754 h 1039"/>
                <a:gd name="T42" fmla="*/ 189 w 943"/>
                <a:gd name="T43" fmla="*/ 732 h 1039"/>
                <a:gd name="T44" fmla="*/ 191 w 943"/>
                <a:gd name="T45" fmla="*/ 595 h 1039"/>
                <a:gd name="T46" fmla="*/ 65 w 943"/>
                <a:gd name="T47" fmla="*/ 440 h 1039"/>
                <a:gd name="T48" fmla="*/ 211 w 943"/>
                <a:gd name="T49" fmla="*/ 519 h 1039"/>
                <a:gd name="T50" fmla="*/ 79 w 943"/>
                <a:gd name="T51" fmla="*/ 658 h 1039"/>
                <a:gd name="T52" fmla="*/ 141 w 943"/>
                <a:gd name="T53" fmla="*/ 792 h 1039"/>
                <a:gd name="T54" fmla="*/ 440 w 943"/>
                <a:gd name="T55" fmla="*/ 482 h 1039"/>
                <a:gd name="T56" fmla="*/ 303 w 943"/>
                <a:gd name="T57" fmla="*/ 381 h 1039"/>
                <a:gd name="T58" fmla="*/ 229 w 943"/>
                <a:gd name="T59" fmla="*/ 342 h 1039"/>
                <a:gd name="T60" fmla="*/ 194 w 943"/>
                <a:gd name="T61" fmla="*/ 321 h 1039"/>
                <a:gd name="T62" fmla="*/ 24 w 943"/>
                <a:gd name="T63" fmla="*/ 417 h 1039"/>
                <a:gd name="T64" fmla="*/ 446 w 943"/>
                <a:gd name="T65" fmla="*/ 478 h 1039"/>
                <a:gd name="T66" fmla="*/ 503 w 943"/>
                <a:gd name="T67" fmla="*/ 372 h 1039"/>
                <a:gd name="T68" fmla="*/ 460 w 943"/>
                <a:gd name="T69" fmla="*/ 307 h 1039"/>
                <a:gd name="T70" fmla="*/ 460 w 943"/>
                <a:gd name="T71" fmla="*/ 301 h 1039"/>
                <a:gd name="T72" fmla="*/ 409 w 943"/>
                <a:gd name="T73" fmla="*/ 247 h 1039"/>
                <a:gd name="T74" fmla="*/ 271 w 943"/>
                <a:gd name="T75" fmla="*/ 278 h 1039"/>
                <a:gd name="T76" fmla="*/ 206 w 943"/>
                <a:gd name="T77" fmla="*/ 296 h 1039"/>
                <a:gd name="T78" fmla="*/ 582 w 943"/>
                <a:gd name="T79" fmla="*/ 773 h 1039"/>
                <a:gd name="T80" fmla="*/ 637 w 943"/>
                <a:gd name="T81" fmla="*/ 673 h 1039"/>
                <a:gd name="T82" fmla="*/ 681 w 943"/>
                <a:gd name="T83" fmla="*/ 612 h 1039"/>
                <a:gd name="T84" fmla="*/ 685 w 943"/>
                <a:gd name="T85" fmla="*/ 570 h 1039"/>
                <a:gd name="T86" fmla="*/ 30 w 943"/>
                <a:gd name="T87" fmla="*/ 773 h 1039"/>
                <a:gd name="T88" fmla="*/ 193 w 943"/>
                <a:gd name="T89" fmla="*/ 764 h 1039"/>
                <a:gd name="T90" fmla="*/ 554 w 943"/>
                <a:gd name="T91" fmla="*/ 852 h 1039"/>
                <a:gd name="T92" fmla="*/ 665 w 943"/>
                <a:gd name="T93" fmla="*/ 806 h 1039"/>
                <a:gd name="T94" fmla="*/ 689 w 943"/>
                <a:gd name="T95" fmla="*/ 572 h 1039"/>
                <a:gd name="T96" fmla="*/ 776 w 943"/>
                <a:gd name="T97" fmla="*/ 408 h 1039"/>
                <a:gd name="T98" fmla="*/ 776 w 943"/>
                <a:gd name="T99" fmla="*/ 404 h 1039"/>
                <a:gd name="T100" fmla="*/ 720 w 943"/>
                <a:gd name="T101" fmla="*/ 259 h 1039"/>
                <a:gd name="T102" fmla="*/ 652 w 943"/>
                <a:gd name="T103" fmla="*/ 262 h 1039"/>
                <a:gd name="T104" fmla="*/ 663 w 943"/>
                <a:gd name="T105" fmla="*/ 298 h 1039"/>
                <a:gd name="T106" fmla="*/ 524 w 943"/>
                <a:gd name="T107" fmla="*/ 206 h 1039"/>
                <a:gd name="T108" fmla="*/ 650 w 943"/>
                <a:gd name="T109" fmla="*/ 255 h 1039"/>
                <a:gd name="T110" fmla="*/ 416 w 943"/>
                <a:gd name="T111" fmla="*/ 251 h 1039"/>
                <a:gd name="T112" fmla="*/ 258 w 943"/>
                <a:gd name="T113" fmla="*/ 197 h 1039"/>
                <a:gd name="T114" fmla="*/ 714 w 943"/>
                <a:gd name="T115" fmla="*/ 969 h 1039"/>
                <a:gd name="T116" fmla="*/ 841 w 943"/>
                <a:gd name="T117" fmla="*/ 869 h 1039"/>
                <a:gd name="T118" fmla="*/ 662 w 943"/>
                <a:gd name="T119" fmla="*/ 945 h 1039"/>
                <a:gd name="T120" fmla="*/ 662 w 943"/>
                <a:gd name="T121" fmla="*/ 270 h 1039"/>
                <a:gd name="T122" fmla="*/ 760 w 943"/>
                <a:gd name="T123" fmla="*/ 295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43" h="1039">
                  <a:moveTo>
                    <a:pt x="273" y="693"/>
                  </a:moveTo>
                  <a:cubicBezTo>
                    <a:pt x="270" y="695"/>
                    <a:pt x="268" y="698"/>
                    <a:pt x="266" y="700"/>
                  </a:cubicBezTo>
                  <a:cubicBezTo>
                    <a:pt x="263" y="688"/>
                    <a:pt x="268" y="675"/>
                    <a:pt x="267" y="663"/>
                  </a:cubicBezTo>
                  <a:cubicBezTo>
                    <a:pt x="266" y="659"/>
                    <a:pt x="265" y="657"/>
                    <a:pt x="263" y="657"/>
                  </a:cubicBezTo>
                  <a:cubicBezTo>
                    <a:pt x="256" y="657"/>
                    <a:pt x="251" y="656"/>
                    <a:pt x="245" y="652"/>
                  </a:cubicBezTo>
                  <a:cubicBezTo>
                    <a:pt x="245" y="652"/>
                    <a:pt x="245" y="651"/>
                    <a:pt x="246" y="651"/>
                  </a:cubicBezTo>
                  <a:cubicBezTo>
                    <a:pt x="246" y="651"/>
                    <a:pt x="246" y="651"/>
                    <a:pt x="246" y="651"/>
                  </a:cubicBezTo>
                  <a:cubicBezTo>
                    <a:pt x="246" y="650"/>
                    <a:pt x="247" y="649"/>
                    <a:pt x="249" y="648"/>
                  </a:cubicBezTo>
                  <a:cubicBezTo>
                    <a:pt x="252" y="646"/>
                    <a:pt x="252" y="646"/>
                    <a:pt x="252" y="646"/>
                  </a:cubicBezTo>
                  <a:cubicBezTo>
                    <a:pt x="256" y="648"/>
                    <a:pt x="261" y="649"/>
                    <a:pt x="266" y="648"/>
                  </a:cubicBezTo>
                  <a:cubicBezTo>
                    <a:pt x="282" y="647"/>
                    <a:pt x="274" y="676"/>
                    <a:pt x="273" y="693"/>
                  </a:cubicBezTo>
                  <a:close/>
                  <a:moveTo>
                    <a:pt x="256" y="720"/>
                  </a:moveTo>
                  <a:cubicBezTo>
                    <a:pt x="255" y="723"/>
                    <a:pt x="254" y="726"/>
                    <a:pt x="254" y="729"/>
                  </a:cubicBezTo>
                  <a:cubicBezTo>
                    <a:pt x="247" y="731"/>
                    <a:pt x="241" y="730"/>
                    <a:pt x="235" y="726"/>
                  </a:cubicBezTo>
                  <a:cubicBezTo>
                    <a:pt x="236" y="725"/>
                    <a:pt x="236" y="723"/>
                    <a:pt x="236" y="721"/>
                  </a:cubicBezTo>
                  <a:cubicBezTo>
                    <a:pt x="241" y="724"/>
                    <a:pt x="245" y="725"/>
                    <a:pt x="249" y="724"/>
                  </a:cubicBezTo>
                  <a:cubicBezTo>
                    <a:pt x="252" y="723"/>
                    <a:pt x="254" y="722"/>
                    <a:pt x="256" y="720"/>
                  </a:cubicBezTo>
                  <a:close/>
                  <a:moveTo>
                    <a:pt x="252" y="736"/>
                  </a:moveTo>
                  <a:cubicBezTo>
                    <a:pt x="251" y="738"/>
                    <a:pt x="251" y="740"/>
                    <a:pt x="250" y="742"/>
                  </a:cubicBezTo>
                  <a:cubicBezTo>
                    <a:pt x="250" y="743"/>
                    <a:pt x="250" y="743"/>
                    <a:pt x="250" y="743"/>
                  </a:cubicBezTo>
                  <a:cubicBezTo>
                    <a:pt x="241" y="743"/>
                    <a:pt x="232" y="745"/>
                    <a:pt x="224" y="749"/>
                  </a:cubicBezTo>
                  <a:cubicBezTo>
                    <a:pt x="224" y="749"/>
                    <a:pt x="224" y="749"/>
                    <a:pt x="224" y="749"/>
                  </a:cubicBezTo>
                  <a:cubicBezTo>
                    <a:pt x="226" y="746"/>
                    <a:pt x="228" y="744"/>
                    <a:pt x="229" y="741"/>
                  </a:cubicBezTo>
                  <a:cubicBezTo>
                    <a:pt x="230" y="740"/>
                    <a:pt x="230" y="739"/>
                    <a:pt x="231" y="738"/>
                  </a:cubicBezTo>
                  <a:cubicBezTo>
                    <a:pt x="238" y="737"/>
                    <a:pt x="245" y="736"/>
                    <a:pt x="252" y="736"/>
                  </a:cubicBezTo>
                  <a:close/>
                  <a:moveTo>
                    <a:pt x="233" y="777"/>
                  </a:moveTo>
                  <a:cubicBezTo>
                    <a:pt x="232" y="778"/>
                    <a:pt x="231" y="779"/>
                    <a:pt x="230" y="779"/>
                  </a:cubicBezTo>
                  <a:cubicBezTo>
                    <a:pt x="229" y="781"/>
                    <a:pt x="228" y="782"/>
                    <a:pt x="227" y="783"/>
                  </a:cubicBezTo>
                  <a:cubicBezTo>
                    <a:pt x="225" y="783"/>
                    <a:pt x="223" y="783"/>
                    <a:pt x="221" y="782"/>
                  </a:cubicBezTo>
                  <a:cubicBezTo>
                    <a:pt x="221" y="782"/>
                    <a:pt x="221" y="782"/>
                    <a:pt x="221" y="782"/>
                  </a:cubicBezTo>
                  <a:cubicBezTo>
                    <a:pt x="220" y="779"/>
                    <a:pt x="220" y="777"/>
                    <a:pt x="219" y="775"/>
                  </a:cubicBezTo>
                  <a:cubicBezTo>
                    <a:pt x="224" y="776"/>
                    <a:pt x="228" y="776"/>
                    <a:pt x="233" y="777"/>
                  </a:cubicBezTo>
                  <a:close/>
                  <a:moveTo>
                    <a:pt x="883" y="382"/>
                  </a:moveTo>
                  <a:cubicBezTo>
                    <a:pt x="904" y="396"/>
                    <a:pt x="900" y="428"/>
                    <a:pt x="918" y="441"/>
                  </a:cubicBezTo>
                  <a:cubicBezTo>
                    <a:pt x="929" y="448"/>
                    <a:pt x="934" y="463"/>
                    <a:pt x="933" y="477"/>
                  </a:cubicBezTo>
                  <a:cubicBezTo>
                    <a:pt x="931" y="478"/>
                    <a:pt x="928" y="478"/>
                    <a:pt x="926" y="478"/>
                  </a:cubicBezTo>
                  <a:cubicBezTo>
                    <a:pt x="926" y="466"/>
                    <a:pt x="923" y="454"/>
                    <a:pt x="914" y="446"/>
                  </a:cubicBezTo>
                  <a:cubicBezTo>
                    <a:pt x="914" y="446"/>
                    <a:pt x="914" y="446"/>
                    <a:pt x="914" y="446"/>
                  </a:cubicBezTo>
                  <a:cubicBezTo>
                    <a:pt x="913" y="446"/>
                    <a:pt x="913" y="446"/>
                    <a:pt x="913" y="446"/>
                  </a:cubicBezTo>
                  <a:cubicBezTo>
                    <a:pt x="913" y="446"/>
                    <a:pt x="913" y="446"/>
                    <a:pt x="913" y="446"/>
                  </a:cubicBezTo>
                  <a:cubicBezTo>
                    <a:pt x="895" y="430"/>
                    <a:pt x="898" y="408"/>
                    <a:pt x="882" y="394"/>
                  </a:cubicBezTo>
                  <a:cubicBezTo>
                    <a:pt x="878" y="418"/>
                    <a:pt x="850" y="449"/>
                    <a:pt x="867" y="471"/>
                  </a:cubicBezTo>
                  <a:cubicBezTo>
                    <a:pt x="870" y="475"/>
                    <a:pt x="872" y="479"/>
                    <a:pt x="874" y="483"/>
                  </a:cubicBezTo>
                  <a:cubicBezTo>
                    <a:pt x="872" y="483"/>
                    <a:pt x="870" y="483"/>
                    <a:pt x="867" y="483"/>
                  </a:cubicBezTo>
                  <a:cubicBezTo>
                    <a:pt x="861" y="474"/>
                    <a:pt x="853" y="466"/>
                    <a:pt x="849" y="455"/>
                  </a:cubicBezTo>
                  <a:cubicBezTo>
                    <a:pt x="840" y="434"/>
                    <a:pt x="830" y="428"/>
                    <a:pt x="820" y="430"/>
                  </a:cubicBezTo>
                  <a:cubicBezTo>
                    <a:pt x="821" y="429"/>
                    <a:pt x="821" y="428"/>
                    <a:pt x="821" y="428"/>
                  </a:cubicBezTo>
                  <a:cubicBezTo>
                    <a:pt x="821" y="428"/>
                    <a:pt x="821" y="427"/>
                    <a:pt x="821" y="427"/>
                  </a:cubicBezTo>
                  <a:cubicBezTo>
                    <a:pt x="820" y="426"/>
                    <a:pt x="820" y="426"/>
                    <a:pt x="820" y="426"/>
                  </a:cubicBezTo>
                  <a:cubicBezTo>
                    <a:pt x="819" y="426"/>
                    <a:pt x="819" y="426"/>
                    <a:pt x="819" y="426"/>
                  </a:cubicBezTo>
                  <a:cubicBezTo>
                    <a:pt x="819" y="426"/>
                    <a:pt x="819" y="426"/>
                    <a:pt x="819" y="426"/>
                  </a:cubicBezTo>
                  <a:cubicBezTo>
                    <a:pt x="818" y="425"/>
                    <a:pt x="818" y="425"/>
                    <a:pt x="817" y="425"/>
                  </a:cubicBezTo>
                  <a:cubicBezTo>
                    <a:pt x="816" y="424"/>
                    <a:pt x="815" y="424"/>
                    <a:pt x="814" y="423"/>
                  </a:cubicBezTo>
                  <a:cubicBezTo>
                    <a:pt x="819" y="422"/>
                    <a:pt x="825" y="422"/>
                    <a:pt x="830" y="424"/>
                  </a:cubicBezTo>
                  <a:cubicBezTo>
                    <a:pt x="830" y="418"/>
                    <a:pt x="832" y="413"/>
                    <a:pt x="834" y="407"/>
                  </a:cubicBezTo>
                  <a:cubicBezTo>
                    <a:pt x="835" y="407"/>
                    <a:pt x="835" y="407"/>
                    <a:pt x="836" y="406"/>
                  </a:cubicBezTo>
                  <a:cubicBezTo>
                    <a:pt x="837" y="405"/>
                    <a:pt x="838" y="404"/>
                    <a:pt x="839" y="402"/>
                  </a:cubicBezTo>
                  <a:cubicBezTo>
                    <a:pt x="840" y="401"/>
                    <a:pt x="841" y="399"/>
                    <a:pt x="842" y="398"/>
                  </a:cubicBezTo>
                  <a:cubicBezTo>
                    <a:pt x="842" y="397"/>
                    <a:pt x="843" y="396"/>
                    <a:pt x="843" y="395"/>
                  </a:cubicBezTo>
                  <a:cubicBezTo>
                    <a:pt x="843" y="400"/>
                    <a:pt x="842" y="405"/>
                    <a:pt x="840" y="411"/>
                  </a:cubicBezTo>
                  <a:cubicBezTo>
                    <a:pt x="833" y="428"/>
                    <a:pt x="846" y="432"/>
                    <a:pt x="853" y="447"/>
                  </a:cubicBezTo>
                  <a:cubicBezTo>
                    <a:pt x="857" y="427"/>
                    <a:pt x="871" y="413"/>
                    <a:pt x="875" y="393"/>
                  </a:cubicBezTo>
                  <a:cubicBezTo>
                    <a:pt x="877" y="379"/>
                    <a:pt x="878" y="367"/>
                    <a:pt x="879" y="354"/>
                  </a:cubicBezTo>
                  <a:cubicBezTo>
                    <a:pt x="881" y="354"/>
                    <a:pt x="884" y="354"/>
                    <a:pt x="886" y="354"/>
                  </a:cubicBezTo>
                  <a:cubicBezTo>
                    <a:pt x="885" y="359"/>
                    <a:pt x="884" y="364"/>
                    <a:pt x="884" y="366"/>
                  </a:cubicBezTo>
                  <a:cubicBezTo>
                    <a:pt x="884" y="371"/>
                    <a:pt x="884" y="377"/>
                    <a:pt x="883" y="382"/>
                  </a:cubicBezTo>
                  <a:close/>
                  <a:moveTo>
                    <a:pt x="933" y="482"/>
                  </a:moveTo>
                  <a:cubicBezTo>
                    <a:pt x="932" y="498"/>
                    <a:pt x="925" y="515"/>
                    <a:pt x="915" y="525"/>
                  </a:cubicBezTo>
                  <a:cubicBezTo>
                    <a:pt x="911" y="531"/>
                    <a:pt x="909" y="539"/>
                    <a:pt x="909" y="547"/>
                  </a:cubicBezTo>
                  <a:cubicBezTo>
                    <a:pt x="907" y="545"/>
                    <a:pt x="905" y="542"/>
                    <a:pt x="903" y="540"/>
                  </a:cubicBezTo>
                  <a:cubicBezTo>
                    <a:pt x="904" y="533"/>
                    <a:pt x="906" y="526"/>
                    <a:pt x="910" y="521"/>
                  </a:cubicBezTo>
                  <a:cubicBezTo>
                    <a:pt x="910" y="521"/>
                    <a:pt x="910" y="521"/>
                    <a:pt x="910" y="521"/>
                  </a:cubicBezTo>
                  <a:cubicBezTo>
                    <a:pt x="911" y="520"/>
                    <a:pt x="911" y="520"/>
                    <a:pt x="911" y="520"/>
                  </a:cubicBezTo>
                  <a:cubicBezTo>
                    <a:pt x="911" y="520"/>
                    <a:pt x="911" y="520"/>
                    <a:pt x="911" y="520"/>
                  </a:cubicBezTo>
                  <a:cubicBezTo>
                    <a:pt x="918" y="511"/>
                    <a:pt x="924" y="497"/>
                    <a:pt x="925" y="483"/>
                  </a:cubicBezTo>
                  <a:cubicBezTo>
                    <a:pt x="928" y="482"/>
                    <a:pt x="931" y="482"/>
                    <a:pt x="933" y="482"/>
                  </a:cubicBezTo>
                  <a:close/>
                  <a:moveTo>
                    <a:pt x="909" y="564"/>
                  </a:moveTo>
                  <a:cubicBezTo>
                    <a:pt x="910" y="578"/>
                    <a:pt x="909" y="592"/>
                    <a:pt x="896" y="598"/>
                  </a:cubicBezTo>
                  <a:cubicBezTo>
                    <a:pt x="900" y="604"/>
                    <a:pt x="904" y="610"/>
                    <a:pt x="907" y="616"/>
                  </a:cubicBezTo>
                  <a:cubicBezTo>
                    <a:pt x="907" y="620"/>
                    <a:pt x="907" y="624"/>
                    <a:pt x="907" y="627"/>
                  </a:cubicBezTo>
                  <a:cubicBezTo>
                    <a:pt x="906" y="625"/>
                    <a:pt x="906" y="625"/>
                    <a:pt x="906" y="625"/>
                  </a:cubicBezTo>
                  <a:cubicBezTo>
                    <a:pt x="906" y="627"/>
                    <a:pt x="907" y="628"/>
                    <a:pt x="907" y="629"/>
                  </a:cubicBezTo>
                  <a:cubicBezTo>
                    <a:pt x="907" y="642"/>
                    <a:pt x="911" y="653"/>
                    <a:pt x="917" y="663"/>
                  </a:cubicBezTo>
                  <a:cubicBezTo>
                    <a:pt x="918" y="667"/>
                    <a:pt x="918" y="670"/>
                    <a:pt x="918" y="674"/>
                  </a:cubicBezTo>
                  <a:cubicBezTo>
                    <a:pt x="913" y="695"/>
                    <a:pt x="903" y="700"/>
                    <a:pt x="885" y="707"/>
                  </a:cubicBezTo>
                  <a:cubicBezTo>
                    <a:pt x="894" y="717"/>
                    <a:pt x="903" y="733"/>
                    <a:pt x="900" y="747"/>
                  </a:cubicBezTo>
                  <a:cubicBezTo>
                    <a:pt x="900" y="747"/>
                    <a:pt x="900" y="747"/>
                    <a:pt x="900" y="747"/>
                  </a:cubicBezTo>
                  <a:cubicBezTo>
                    <a:pt x="896" y="762"/>
                    <a:pt x="892" y="773"/>
                    <a:pt x="887" y="788"/>
                  </a:cubicBezTo>
                  <a:cubicBezTo>
                    <a:pt x="918" y="780"/>
                    <a:pt x="931" y="752"/>
                    <a:pt x="933" y="721"/>
                  </a:cubicBezTo>
                  <a:cubicBezTo>
                    <a:pt x="934" y="706"/>
                    <a:pt x="932" y="691"/>
                    <a:pt x="928" y="677"/>
                  </a:cubicBezTo>
                  <a:cubicBezTo>
                    <a:pt x="931" y="679"/>
                    <a:pt x="933" y="681"/>
                    <a:pt x="936" y="683"/>
                  </a:cubicBezTo>
                  <a:cubicBezTo>
                    <a:pt x="938" y="694"/>
                    <a:pt x="938" y="707"/>
                    <a:pt x="938" y="721"/>
                  </a:cubicBezTo>
                  <a:cubicBezTo>
                    <a:pt x="937" y="758"/>
                    <a:pt x="923" y="791"/>
                    <a:pt x="884" y="798"/>
                  </a:cubicBezTo>
                  <a:cubicBezTo>
                    <a:pt x="883" y="800"/>
                    <a:pt x="883" y="802"/>
                    <a:pt x="882" y="804"/>
                  </a:cubicBezTo>
                  <a:cubicBezTo>
                    <a:pt x="893" y="814"/>
                    <a:pt x="893" y="826"/>
                    <a:pt x="890" y="837"/>
                  </a:cubicBezTo>
                  <a:cubicBezTo>
                    <a:pt x="887" y="838"/>
                    <a:pt x="884" y="839"/>
                    <a:pt x="881" y="841"/>
                  </a:cubicBezTo>
                  <a:cubicBezTo>
                    <a:pt x="885" y="831"/>
                    <a:pt x="885" y="822"/>
                    <a:pt x="879" y="814"/>
                  </a:cubicBezTo>
                  <a:cubicBezTo>
                    <a:pt x="875" y="827"/>
                    <a:pt x="869" y="839"/>
                    <a:pt x="862" y="850"/>
                  </a:cubicBezTo>
                  <a:cubicBezTo>
                    <a:pt x="858" y="851"/>
                    <a:pt x="854" y="852"/>
                    <a:pt x="849" y="853"/>
                  </a:cubicBezTo>
                  <a:cubicBezTo>
                    <a:pt x="859" y="842"/>
                    <a:pt x="866" y="829"/>
                    <a:pt x="872" y="814"/>
                  </a:cubicBezTo>
                  <a:cubicBezTo>
                    <a:pt x="875" y="803"/>
                    <a:pt x="878" y="792"/>
                    <a:pt x="882" y="782"/>
                  </a:cubicBezTo>
                  <a:cubicBezTo>
                    <a:pt x="886" y="770"/>
                    <a:pt x="890" y="757"/>
                    <a:pt x="893" y="745"/>
                  </a:cubicBezTo>
                  <a:cubicBezTo>
                    <a:pt x="893" y="745"/>
                    <a:pt x="893" y="745"/>
                    <a:pt x="893" y="745"/>
                  </a:cubicBezTo>
                  <a:cubicBezTo>
                    <a:pt x="896" y="734"/>
                    <a:pt x="887" y="721"/>
                    <a:pt x="881" y="714"/>
                  </a:cubicBezTo>
                  <a:cubicBezTo>
                    <a:pt x="873" y="704"/>
                    <a:pt x="875" y="704"/>
                    <a:pt x="885" y="700"/>
                  </a:cubicBezTo>
                  <a:cubicBezTo>
                    <a:pt x="943" y="677"/>
                    <a:pt x="889" y="622"/>
                    <a:pt x="887" y="584"/>
                  </a:cubicBezTo>
                  <a:cubicBezTo>
                    <a:pt x="887" y="573"/>
                    <a:pt x="879" y="560"/>
                    <a:pt x="874" y="556"/>
                  </a:cubicBezTo>
                  <a:cubicBezTo>
                    <a:pt x="872" y="563"/>
                    <a:pt x="870" y="566"/>
                    <a:pt x="868" y="570"/>
                  </a:cubicBezTo>
                  <a:cubicBezTo>
                    <a:pt x="855" y="589"/>
                    <a:pt x="858" y="613"/>
                    <a:pt x="832" y="622"/>
                  </a:cubicBezTo>
                  <a:cubicBezTo>
                    <a:pt x="789" y="636"/>
                    <a:pt x="800" y="676"/>
                    <a:pt x="777" y="706"/>
                  </a:cubicBezTo>
                  <a:cubicBezTo>
                    <a:pt x="762" y="725"/>
                    <a:pt x="739" y="720"/>
                    <a:pt x="727" y="714"/>
                  </a:cubicBezTo>
                  <a:cubicBezTo>
                    <a:pt x="729" y="716"/>
                    <a:pt x="729" y="719"/>
                    <a:pt x="730" y="721"/>
                  </a:cubicBezTo>
                  <a:cubicBezTo>
                    <a:pt x="753" y="739"/>
                    <a:pt x="782" y="793"/>
                    <a:pt x="762" y="820"/>
                  </a:cubicBezTo>
                  <a:cubicBezTo>
                    <a:pt x="754" y="830"/>
                    <a:pt x="753" y="838"/>
                    <a:pt x="751" y="845"/>
                  </a:cubicBezTo>
                  <a:cubicBezTo>
                    <a:pt x="751" y="848"/>
                    <a:pt x="750" y="851"/>
                    <a:pt x="749" y="853"/>
                  </a:cubicBezTo>
                  <a:cubicBezTo>
                    <a:pt x="747" y="853"/>
                    <a:pt x="745" y="852"/>
                    <a:pt x="743" y="851"/>
                  </a:cubicBezTo>
                  <a:cubicBezTo>
                    <a:pt x="744" y="849"/>
                    <a:pt x="744" y="846"/>
                    <a:pt x="745" y="844"/>
                  </a:cubicBezTo>
                  <a:cubicBezTo>
                    <a:pt x="747" y="831"/>
                    <a:pt x="752" y="824"/>
                    <a:pt x="758" y="813"/>
                  </a:cubicBezTo>
                  <a:cubicBezTo>
                    <a:pt x="758" y="813"/>
                    <a:pt x="758" y="813"/>
                    <a:pt x="758" y="813"/>
                  </a:cubicBezTo>
                  <a:cubicBezTo>
                    <a:pt x="772" y="789"/>
                    <a:pt x="746" y="748"/>
                    <a:pt x="728" y="731"/>
                  </a:cubicBezTo>
                  <a:cubicBezTo>
                    <a:pt x="723" y="748"/>
                    <a:pt x="710" y="762"/>
                    <a:pt x="701" y="776"/>
                  </a:cubicBezTo>
                  <a:cubicBezTo>
                    <a:pt x="691" y="791"/>
                    <a:pt x="684" y="801"/>
                    <a:pt x="675" y="808"/>
                  </a:cubicBezTo>
                  <a:cubicBezTo>
                    <a:pt x="673" y="807"/>
                    <a:pt x="671" y="805"/>
                    <a:pt x="668" y="803"/>
                  </a:cubicBezTo>
                  <a:cubicBezTo>
                    <a:pt x="683" y="791"/>
                    <a:pt x="693" y="774"/>
                    <a:pt x="706" y="756"/>
                  </a:cubicBezTo>
                  <a:cubicBezTo>
                    <a:pt x="710" y="751"/>
                    <a:pt x="731" y="723"/>
                    <a:pt x="718" y="717"/>
                  </a:cubicBezTo>
                  <a:cubicBezTo>
                    <a:pt x="713" y="715"/>
                    <a:pt x="713" y="709"/>
                    <a:pt x="718" y="702"/>
                  </a:cubicBezTo>
                  <a:cubicBezTo>
                    <a:pt x="723" y="695"/>
                    <a:pt x="725" y="685"/>
                    <a:pt x="725" y="675"/>
                  </a:cubicBezTo>
                  <a:cubicBezTo>
                    <a:pt x="725" y="675"/>
                    <a:pt x="726" y="675"/>
                    <a:pt x="726" y="674"/>
                  </a:cubicBezTo>
                  <a:cubicBezTo>
                    <a:pt x="727" y="670"/>
                    <a:pt x="728" y="665"/>
                    <a:pt x="727" y="657"/>
                  </a:cubicBezTo>
                  <a:cubicBezTo>
                    <a:pt x="726" y="651"/>
                    <a:pt x="726" y="645"/>
                    <a:pt x="727" y="640"/>
                  </a:cubicBezTo>
                  <a:cubicBezTo>
                    <a:pt x="733" y="662"/>
                    <a:pt x="737" y="686"/>
                    <a:pt x="725" y="703"/>
                  </a:cubicBezTo>
                  <a:cubicBezTo>
                    <a:pt x="762" y="723"/>
                    <a:pt x="779" y="696"/>
                    <a:pt x="788" y="664"/>
                  </a:cubicBezTo>
                  <a:cubicBezTo>
                    <a:pt x="793" y="644"/>
                    <a:pt x="798" y="626"/>
                    <a:pt x="830" y="615"/>
                  </a:cubicBezTo>
                  <a:cubicBezTo>
                    <a:pt x="852" y="608"/>
                    <a:pt x="851" y="583"/>
                    <a:pt x="862" y="566"/>
                  </a:cubicBezTo>
                  <a:cubicBezTo>
                    <a:pt x="868" y="557"/>
                    <a:pt x="872" y="540"/>
                    <a:pt x="874" y="524"/>
                  </a:cubicBezTo>
                  <a:cubicBezTo>
                    <a:pt x="876" y="525"/>
                    <a:pt x="878" y="526"/>
                    <a:pt x="880" y="527"/>
                  </a:cubicBezTo>
                  <a:cubicBezTo>
                    <a:pt x="879" y="532"/>
                    <a:pt x="878" y="538"/>
                    <a:pt x="877" y="543"/>
                  </a:cubicBezTo>
                  <a:cubicBezTo>
                    <a:pt x="887" y="560"/>
                    <a:pt x="892" y="569"/>
                    <a:pt x="894" y="588"/>
                  </a:cubicBezTo>
                  <a:cubicBezTo>
                    <a:pt x="905" y="581"/>
                    <a:pt x="903" y="565"/>
                    <a:pt x="903" y="550"/>
                  </a:cubicBezTo>
                  <a:cubicBezTo>
                    <a:pt x="903" y="550"/>
                    <a:pt x="903" y="550"/>
                    <a:pt x="903" y="550"/>
                  </a:cubicBezTo>
                  <a:cubicBezTo>
                    <a:pt x="905" y="554"/>
                    <a:pt x="908" y="559"/>
                    <a:pt x="909" y="564"/>
                  </a:cubicBezTo>
                  <a:close/>
                  <a:moveTo>
                    <a:pt x="909" y="619"/>
                  </a:moveTo>
                  <a:cubicBezTo>
                    <a:pt x="920" y="637"/>
                    <a:pt x="930" y="654"/>
                    <a:pt x="935" y="678"/>
                  </a:cubicBezTo>
                  <a:cubicBezTo>
                    <a:pt x="932" y="676"/>
                    <a:pt x="929" y="673"/>
                    <a:pt x="927" y="671"/>
                  </a:cubicBezTo>
                  <a:cubicBezTo>
                    <a:pt x="922" y="657"/>
                    <a:pt x="916" y="644"/>
                    <a:pt x="909" y="631"/>
                  </a:cubicBezTo>
                  <a:cubicBezTo>
                    <a:pt x="909" y="627"/>
                    <a:pt x="909" y="623"/>
                    <a:pt x="909" y="619"/>
                  </a:cubicBezTo>
                  <a:close/>
                  <a:moveTo>
                    <a:pt x="841" y="921"/>
                  </a:moveTo>
                  <a:cubicBezTo>
                    <a:pt x="828" y="930"/>
                    <a:pt x="811" y="935"/>
                    <a:pt x="798" y="943"/>
                  </a:cubicBezTo>
                  <a:cubicBezTo>
                    <a:pt x="799" y="946"/>
                    <a:pt x="799" y="949"/>
                    <a:pt x="799" y="952"/>
                  </a:cubicBezTo>
                  <a:cubicBezTo>
                    <a:pt x="796" y="953"/>
                    <a:pt x="793" y="954"/>
                    <a:pt x="791" y="955"/>
                  </a:cubicBezTo>
                  <a:cubicBezTo>
                    <a:pt x="791" y="952"/>
                    <a:pt x="792" y="950"/>
                    <a:pt x="792" y="947"/>
                  </a:cubicBezTo>
                  <a:cubicBezTo>
                    <a:pt x="786" y="950"/>
                    <a:pt x="782" y="955"/>
                    <a:pt x="777" y="960"/>
                  </a:cubicBezTo>
                  <a:cubicBezTo>
                    <a:pt x="768" y="972"/>
                    <a:pt x="739" y="973"/>
                    <a:pt x="718" y="970"/>
                  </a:cubicBezTo>
                  <a:cubicBezTo>
                    <a:pt x="718" y="967"/>
                    <a:pt x="718" y="963"/>
                    <a:pt x="718" y="960"/>
                  </a:cubicBezTo>
                  <a:cubicBezTo>
                    <a:pt x="736" y="964"/>
                    <a:pt x="762" y="968"/>
                    <a:pt x="772" y="955"/>
                  </a:cubicBezTo>
                  <a:cubicBezTo>
                    <a:pt x="785" y="940"/>
                    <a:pt x="801" y="933"/>
                    <a:pt x="816" y="926"/>
                  </a:cubicBezTo>
                  <a:cubicBezTo>
                    <a:pt x="824" y="923"/>
                    <a:pt x="831" y="919"/>
                    <a:pt x="838" y="915"/>
                  </a:cubicBezTo>
                  <a:cubicBezTo>
                    <a:pt x="839" y="917"/>
                    <a:pt x="840" y="919"/>
                    <a:pt x="841" y="921"/>
                  </a:cubicBezTo>
                  <a:close/>
                  <a:moveTo>
                    <a:pt x="632" y="1032"/>
                  </a:moveTo>
                  <a:cubicBezTo>
                    <a:pt x="630" y="1029"/>
                    <a:pt x="628" y="1025"/>
                    <a:pt x="626" y="1021"/>
                  </a:cubicBezTo>
                  <a:cubicBezTo>
                    <a:pt x="622" y="1028"/>
                    <a:pt x="617" y="1034"/>
                    <a:pt x="610" y="1038"/>
                  </a:cubicBezTo>
                  <a:cubicBezTo>
                    <a:pt x="610" y="1038"/>
                    <a:pt x="610" y="1038"/>
                    <a:pt x="610" y="1038"/>
                  </a:cubicBezTo>
                  <a:cubicBezTo>
                    <a:pt x="605" y="1039"/>
                    <a:pt x="600" y="1039"/>
                    <a:pt x="595" y="1039"/>
                  </a:cubicBezTo>
                  <a:cubicBezTo>
                    <a:pt x="602" y="1036"/>
                    <a:pt x="608" y="1032"/>
                    <a:pt x="613" y="1027"/>
                  </a:cubicBezTo>
                  <a:cubicBezTo>
                    <a:pt x="624" y="1016"/>
                    <a:pt x="625" y="987"/>
                    <a:pt x="640" y="991"/>
                  </a:cubicBezTo>
                  <a:cubicBezTo>
                    <a:pt x="646" y="993"/>
                    <a:pt x="654" y="991"/>
                    <a:pt x="661" y="987"/>
                  </a:cubicBezTo>
                  <a:cubicBezTo>
                    <a:pt x="661" y="989"/>
                    <a:pt x="662" y="992"/>
                    <a:pt x="662" y="994"/>
                  </a:cubicBezTo>
                  <a:cubicBezTo>
                    <a:pt x="654" y="998"/>
                    <a:pt x="646" y="1000"/>
                    <a:pt x="639" y="998"/>
                  </a:cubicBezTo>
                  <a:cubicBezTo>
                    <a:pt x="635" y="997"/>
                    <a:pt x="634" y="993"/>
                    <a:pt x="630" y="1009"/>
                  </a:cubicBezTo>
                  <a:cubicBezTo>
                    <a:pt x="634" y="1017"/>
                    <a:pt x="637" y="1023"/>
                    <a:pt x="641" y="1027"/>
                  </a:cubicBezTo>
                  <a:cubicBezTo>
                    <a:pt x="638" y="1029"/>
                    <a:pt x="635" y="1031"/>
                    <a:pt x="632" y="1032"/>
                  </a:cubicBezTo>
                  <a:close/>
                  <a:moveTo>
                    <a:pt x="402" y="6"/>
                  </a:moveTo>
                  <a:cubicBezTo>
                    <a:pt x="418" y="1"/>
                    <a:pt x="435" y="0"/>
                    <a:pt x="453" y="17"/>
                  </a:cubicBezTo>
                  <a:cubicBezTo>
                    <a:pt x="477" y="10"/>
                    <a:pt x="501" y="42"/>
                    <a:pt x="526" y="36"/>
                  </a:cubicBezTo>
                  <a:cubicBezTo>
                    <a:pt x="534" y="34"/>
                    <a:pt x="541" y="33"/>
                    <a:pt x="547" y="33"/>
                  </a:cubicBezTo>
                  <a:cubicBezTo>
                    <a:pt x="550" y="35"/>
                    <a:pt x="552" y="37"/>
                    <a:pt x="555" y="39"/>
                  </a:cubicBezTo>
                  <a:cubicBezTo>
                    <a:pt x="556" y="39"/>
                    <a:pt x="557" y="40"/>
                    <a:pt x="559" y="40"/>
                  </a:cubicBezTo>
                  <a:cubicBezTo>
                    <a:pt x="550" y="39"/>
                    <a:pt x="540" y="40"/>
                    <a:pt x="528" y="42"/>
                  </a:cubicBezTo>
                  <a:cubicBezTo>
                    <a:pt x="503" y="48"/>
                    <a:pt x="486" y="28"/>
                    <a:pt x="462" y="26"/>
                  </a:cubicBezTo>
                  <a:cubicBezTo>
                    <a:pt x="472" y="36"/>
                    <a:pt x="478" y="41"/>
                    <a:pt x="492" y="44"/>
                  </a:cubicBezTo>
                  <a:cubicBezTo>
                    <a:pt x="497" y="45"/>
                    <a:pt x="500" y="46"/>
                    <a:pt x="504" y="48"/>
                  </a:cubicBezTo>
                  <a:cubicBezTo>
                    <a:pt x="501" y="49"/>
                    <a:pt x="499" y="50"/>
                    <a:pt x="497" y="52"/>
                  </a:cubicBezTo>
                  <a:cubicBezTo>
                    <a:pt x="495" y="52"/>
                    <a:pt x="493" y="51"/>
                    <a:pt x="491" y="51"/>
                  </a:cubicBezTo>
                  <a:cubicBezTo>
                    <a:pt x="474" y="48"/>
                    <a:pt x="464" y="38"/>
                    <a:pt x="454" y="28"/>
                  </a:cubicBezTo>
                  <a:cubicBezTo>
                    <a:pt x="436" y="9"/>
                    <a:pt x="419" y="8"/>
                    <a:pt x="400" y="14"/>
                  </a:cubicBezTo>
                  <a:cubicBezTo>
                    <a:pt x="400" y="11"/>
                    <a:pt x="401" y="9"/>
                    <a:pt x="402" y="6"/>
                  </a:cubicBezTo>
                  <a:close/>
                  <a:moveTo>
                    <a:pt x="611" y="78"/>
                  </a:moveTo>
                  <a:cubicBezTo>
                    <a:pt x="617" y="87"/>
                    <a:pt x="622" y="96"/>
                    <a:pt x="629" y="105"/>
                  </a:cubicBezTo>
                  <a:cubicBezTo>
                    <a:pt x="632" y="109"/>
                    <a:pt x="635" y="112"/>
                    <a:pt x="638" y="115"/>
                  </a:cubicBezTo>
                  <a:cubicBezTo>
                    <a:pt x="638" y="119"/>
                    <a:pt x="638" y="122"/>
                    <a:pt x="638" y="125"/>
                  </a:cubicBezTo>
                  <a:cubicBezTo>
                    <a:pt x="633" y="121"/>
                    <a:pt x="628" y="116"/>
                    <a:pt x="623" y="110"/>
                  </a:cubicBezTo>
                  <a:cubicBezTo>
                    <a:pt x="613" y="96"/>
                    <a:pt x="606" y="81"/>
                    <a:pt x="598" y="69"/>
                  </a:cubicBezTo>
                  <a:cubicBezTo>
                    <a:pt x="598" y="69"/>
                    <a:pt x="598" y="69"/>
                    <a:pt x="599" y="70"/>
                  </a:cubicBezTo>
                  <a:cubicBezTo>
                    <a:pt x="599" y="70"/>
                    <a:pt x="599" y="70"/>
                    <a:pt x="599" y="70"/>
                  </a:cubicBezTo>
                  <a:cubicBezTo>
                    <a:pt x="599" y="70"/>
                    <a:pt x="599" y="70"/>
                    <a:pt x="599" y="70"/>
                  </a:cubicBezTo>
                  <a:cubicBezTo>
                    <a:pt x="604" y="74"/>
                    <a:pt x="608" y="77"/>
                    <a:pt x="611" y="78"/>
                  </a:cubicBezTo>
                  <a:close/>
                  <a:moveTo>
                    <a:pt x="642" y="119"/>
                  </a:moveTo>
                  <a:cubicBezTo>
                    <a:pt x="662" y="135"/>
                    <a:pt x="687" y="137"/>
                    <a:pt x="710" y="151"/>
                  </a:cubicBezTo>
                  <a:cubicBezTo>
                    <a:pt x="711" y="151"/>
                    <a:pt x="713" y="152"/>
                    <a:pt x="714" y="153"/>
                  </a:cubicBezTo>
                  <a:cubicBezTo>
                    <a:pt x="713" y="154"/>
                    <a:pt x="712" y="155"/>
                    <a:pt x="711" y="156"/>
                  </a:cubicBezTo>
                  <a:cubicBezTo>
                    <a:pt x="710" y="157"/>
                    <a:pt x="709" y="157"/>
                    <a:pt x="709" y="158"/>
                  </a:cubicBezTo>
                  <a:cubicBezTo>
                    <a:pt x="708" y="157"/>
                    <a:pt x="707" y="157"/>
                    <a:pt x="707" y="157"/>
                  </a:cubicBezTo>
                  <a:cubicBezTo>
                    <a:pt x="685" y="144"/>
                    <a:pt x="663" y="141"/>
                    <a:pt x="643" y="128"/>
                  </a:cubicBezTo>
                  <a:cubicBezTo>
                    <a:pt x="643" y="125"/>
                    <a:pt x="642" y="122"/>
                    <a:pt x="642" y="119"/>
                  </a:cubicBezTo>
                  <a:close/>
                  <a:moveTo>
                    <a:pt x="716" y="155"/>
                  </a:moveTo>
                  <a:cubicBezTo>
                    <a:pt x="721" y="158"/>
                    <a:pt x="725" y="162"/>
                    <a:pt x="728" y="166"/>
                  </a:cubicBezTo>
                  <a:cubicBezTo>
                    <a:pt x="727" y="168"/>
                    <a:pt x="725" y="169"/>
                    <a:pt x="724" y="171"/>
                  </a:cubicBezTo>
                  <a:cubicBezTo>
                    <a:pt x="720" y="167"/>
                    <a:pt x="716" y="163"/>
                    <a:pt x="711" y="160"/>
                  </a:cubicBezTo>
                  <a:cubicBezTo>
                    <a:pt x="713" y="158"/>
                    <a:pt x="715" y="156"/>
                    <a:pt x="716" y="155"/>
                  </a:cubicBezTo>
                  <a:close/>
                  <a:moveTo>
                    <a:pt x="731" y="169"/>
                  </a:moveTo>
                  <a:cubicBezTo>
                    <a:pt x="738" y="178"/>
                    <a:pt x="744" y="188"/>
                    <a:pt x="748" y="199"/>
                  </a:cubicBezTo>
                  <a:cubicBezTo>
                    <a:pt x="752" y="200"/>
                    <a:pt x="756" y="201"/>
                    <a:pt x="760" y="202"/>
                  </a:cubicBezTo>
                  <a:cubicBezTo>
                    <a:pt x="758" y="204"/>
                    <a:pt x="756" y="206"/>
                    <a:pt x="754" y="208"/>
                  </a:cubicBezTo>
                  <a:cubicBezTo>
                    <a:pt x="751" y="211"/>
                    <a:pt x="749" y="213"/>
                    <a:pt x="746" y="216"/>
                  </a:cubicBezTo>
                  <a:cubicBezTo>
                    <a:pt x="742" y="200"/>
                    <a:pt x="736" y="185"/>
                    <a:pt x="726" y="173"/>
                  </a:cubicBezTo>
                  <a:cubicBezTo>
                    <a:pt x="727" y="172"/>
                    <a:pt x="729" y="170"/>
                    <a:pt x="731" y="169"/>
                  </a:cubicBezTo>
                  <a:cubicBezTo>
                    <a:pt x="731" y="169"/>
                    <a:pt x="731" y="169"/>
                    <a:pt x="731" y="169"/>
                  </a:cubicBezTo>
                  <a:close/>
                  <a:moveTo>
                    <a:pt x="765" y="203"/>
                  </a:moveTo>
                  <a:cubicBezTo>
                    <a:pt x="800" y="215"/>
                    <a:pt x="820" y="241"/>
                    <a:pt x="846" y="269"/>
                  </a:cubicBezTo>
                  <a:cubicBezTo>
                    <a:pt x="867" y="291"/>
                    <a:pt x="891" y="318"/>
                    <a:pt x="888" y="334"/>
                  </a:cubicBezTo>
                  <a:cubicBezTo>
                    <a:pt x="888" y="335"/>
                    <a:pt x="887" y="340"/>
                    <a:pt x="887" y="345"/>
                  </a:cubicBezTo>
                  <a:cubicBezTo>
                    <a:pt x="884" y="346"/>
                    <a:pt x="882" y="347"/>
                    <a:pt x="880" y="348"/>
                  </a:cubicBezTo>
                  <a:cubicBezTo>
                    <a:pt x="880" y="344"/>
                    <a:pt x="881" y="340"/>
                    <a:pt x="881" y="337"/>
                  </a:cubicBezTo>
                  <a:cubicBezTo>
                    <a:pt x="885" y="313"/>
                    <a:pt x="836" y="271"/>
                    <a:pt x="823" y="253"/>
                  </a:cubicBezTo>
                  <a:cubicBezTo>
                    <a:pt x="805" y="231"/>
                    <a:pt x="785" y="218"/>
                    <a:pt x="758" y="211"/>
                  </a:cubicBezTo>
                  <a:cubicBezTo>
                    <a:pt x="760" y="209"/>
                    <a:pt x="762" y="206"/>
                    <a:pt x="765" y="203"/>
                  </a:cubicBezTo>
                  <a:close/>
                  <a:moveTo>
                    <a:pt x="886" y="348"/>
                  </a:moveTo>
                  <a:cubicBezTo>
                    <a:pt x="886" y="352"/>
                    <a:pt x="886" y="352"/>
                    <a:pt x="886" y="352"/>
                  </a:cubicBezTo>
                  <a:cubicBezTo>
                    <a:pt x="885" y="352"/>
                    <a:pt x="884" y="352"/>
                    <a:pt x="883" y="352"/>
                  </a:cubicBezTo>
                  <a:cubicBezTo>
                    <a:pt x="880" y="351"/>
                    <a:pt x="880" y="351"/>
                    <a:pt x="880" y="351"/>
                  </a:cubicBezTo>
                  <a:cubicBezTo>
                    <a:pt x="883" y="349"/>
                    <a:pt x="883" y="349"/>
                    <a:pt x="883" y="349"/>
                  </a:cubicBezTo>
                  <a:cubicBezTo>
                    <a:pt x="884" y="349"/>
                    <a:pt x="885" y="349"/>
                    <a:pt x="886" y="348"/>
                  </a:cubicBezTo>
                  <a:close/>
                  <a:moveTo>
                    <a:pt x="329" y="736"/>
                  </a:moveTo>
                  <a:cubicBezTo>
                    <a:pt x="322" y="754"/>
                    <a:pt x="309" y="768"/>
                    <a:pt x="291" y="776"/>
                  </a:cubicBezTo>
                  <a:cubicBezTo>
                    <a:pt x="290" y="797"/>
                    <a:pt x="311" y="857"/>
                    <a:pt x="319" y="883"/>
                  </a:cubicBezTo>
                  <a:cubicBezTo>
                    <a:pt x="319" y="883"/>
                    <a:pt x="319" y="883"/>
                    <a:pt x="319" y="883"/>
                  </a:cubicBezTo>
                  <a:cubicBezTo>
                    <a:pt x="317" y="882"/>
                    <a:pt x="316" y="882"/>
                    <a:pt x="315" y="881"/>
                  </a:cubicBezTo>
                  <a:cubicBezTo>
                    <a:pt x="313" y="880"/>
                    <a:pt x="312" y="880"/>
                    <a:pt x="312" y="881"/>
                  </a:cubicBezTo>
                  <a:cubicBezTo>
                    <a:pt x="311" y="881"/>
                    <a:pt x="311" y="882"/>
                    <a:pt x="311" y="883"/>
                  </a:cubicBezTo>
                  <a:cubicBezTo>
                    <a:pt x="311" y="883"/>
                    <a:pt x="311" y="883"/>
                    <a:pt x="311" y="883"/>
                  </a:cubicBezTo>
                  <a:cubicBezTo>
                    <a:pt x="311" y="884"/>
                    <a:pt x="311" y="884"/>
                    <a:pt x="311" y="885"/>
                  </a:cubicBezTo>
                  <a:cubicBezTo>
                    <a:pt x="307" y="872"/>
                    <a:pt x="304" y="860"/>
                    <a:pt x="300" y="849"/>
                  </a:cubicBezTo>
                  <a:cubicBezTo>
                    <a:pt x="295" y="859"/>
                    <a:pt x="292" y="869"/>
                    <a:pt x="289" y="879"/>
                  </a:cubicBezTo>
                  <a:cubicBezTo>
                    <a:pt x="287" y="879"/>
                    <a:pt x="287" y="879"/>
                    <a:pt x="287" y="879"/>
                  </a:cubicBezTo>
                  <a:cubicBezTo>
                    <a:pt x="285" y="880"/>
                    <a:pt x="282" y="881"/>
                    <a:pt x="280" y="881"/>
                  </a:cubicBezTo>
                  <a:cubicBezTo>
                    <a:pt x="283" y="865"/>
                    <a:pt x="287" y="849"/>
                    <a:pt x="295" y="836"/>
                  </a:cubicBezTo>
                  <a:cubicBezTo>
                    <a:pt x="289" y="815"/>
                    <a:pt x="283" y="795"/>
                    <a:pt x="283" y="779"/>
                  </a:cubicBezTo>
                  <a:cubicBezTo>
                    <a:pt x="267" y="785"/>
                    <a:pt x="249" y="786"/>
                    <a:pt x="231" y="784"/>
                  </a:cubicBezTo>
                  <a:cubicBezTo>
                    <a:pt x="233" y="782"/>
                    <a:pt x="235" y="780"/>
                    <a:pt x="236" y="777"/>
                  </a:cubicBezTo>
                  <a:cubicBezTo>
                    <a:pt x="247" y="778"/>
                    <a:pt x="257" y="778"/>
                    <a:pt x="267" y="776"/>
                  </a:cubicBezTo>
                  <a:cubicBezTo>
                    <a:pt x="289" y="772"/>
                    <a:pt x="309" y="761"/>
                    <a:pt x="320" y="739"/>
                  </a:cubicBezTo>
                  <a:cubicBezTo>
                    <a:pt x="308" y="745"/>
                    <a:pt x="299" y="752"/>
                    <a:pt x="283" y="747"/>
                  </a:cubicBezTo>
                  <a:cubicBezTo>
                    <a:pt x="273" y="744"/>
                    <a:pt x="262" y="743"/>
                    <a:pt x="251" y="743"/>
                  </a:cubicBezTo>
                  <a:cubicBezTo>
                    <a:pt x="251" y="742"/>
                    <a:pt x="251" y="742"/>
                    <a:pt x="251" y="742"/>
                  </a:cubicBezTo>
                  <a:cubicBezTo>
                    <a:pt x="252" y="740"/>
                    <a:pt x="252" y="738"/>
                    <a:pt x="253" y="736"/>
                  </a:cubicBezTo>
                  <a:cubicBezTo>
                    <a:pt x="264" y="736"/>
                    <a:pt x="276" y="738"/>
                    <a:pt x="285" y="741"/>
                  </a:cubicBezTo>
                  <a:cubicBezTo>
                    <a:pt x="296" y="744"/>
                    <a:pt x="304" y="740"/>
                    <a:pt x="313" y="735"/>
                  </a:cubicBezTo>
                  <a:cubicBezTo>
                    <a:pt x="299" y="732"/>
                    <a:pt x="285" y="725"/>
                    <a:pt x="275" y="715"/>
                  </a:cubicBezTo>
                  <a:cubicBezTo>
                    <a:pt x="270" y="717"/>
                    <a:pt x="267" y="720"/>
                    <a:pt x="264" y="722"/>
                  </a:cubicBezTo>
                  <a:cubicBezTo>
                    <a:pt x="261" y="725"/>
                    <a:pt x="258" y="727"/>
                    <a:pt x="255" y="728"/>
                  </a:cubicBezTo>
                  <a:cubicBezTo>
                    <a:pt x="256" y="725"/>
                    <a:pt x="257" y="721"/>
                    <a:pt x="259" y="718"/>
                  </a:cubicBezTo>
                  <a:cubicBezTo>
                    <a:pt x="262" y="715"/>
                    <a:pt x="266" y="711"/>
                    <a:pt x="270" y="709"/>
                  </a:cubicBezTo>
                  <a:cubicBezTo>
                    <a:pt x="269" y="708"/>
                    <a:pt x="268" y="706"/>
                    <a:pt x="267" y="704"/>
                  </a:cubicBezTo>
                  <a:cubicBezTo>
                    <a:pt x="269" y="702"/>
                    <a:pt x="271" y="700"/>
                    <a:pt x="273" y="698"/>
                  </a:cubicBezTo>
                  <a:cubicBezTo>
                    <a:pt x="273" y="700"/>
                    <a:pt x="273" y="701"/>
                    <a:pt x="274" y="702"/>
                  </a:cubicBezTo>
                  <a:cubicBezTo>
                    <a:pt x="282" y="718"/>
                    <a:pt x="304" y="729"/>
                    <a:pt x="321" y="728"/>
                  </a:cubicBezTo>
                  <a:cubicBezTo>
                    <a:pt x="346" y="726"/>
                    <a:pt x="369" y="700"/>
                    <a:pt x="378" y="683"/>
                  </a:cubicBezTo>
                  <a:cubicBezTo>
                    <a:pt x="379" y="681"/>
                    <a:pt x="380" y="680"/>
                    <a:pt x="380" y="678"/>
                  </a:cubicBezTo>
                  <a:cubicBezTo>
                    <a:pt x="384" y="677"/>
                    <a:pt x="388" y="676"/>
                    <a:pt x="391" y="674"/>
                  </a:cubicBezTo>
                  <a:cubicBezTo>
                    <a:pt x="380" y="700"/>
                    <a:pt x="360" y="724"/>
                    <a:pt x="329" y="736"/>
                  </a:cubicBezTo>
                  <a:close/>
                  <a:moveTo>
                    <a:pt x="321" y="890"/>
                  </a:moveTo>
                  <a:cubicBezTo>
                    <a:pt x="334" y="928"/>
                    <a:pt x="348" y="966"/>
                    <a:pt x="396" y="950"/>
                  </a:cubicBezTo>
                  <a:cubicBezTo>
                    <a:pt x="400" y="949"/>
                    <a:pt x="406" y="947"/>
                    <a:pt x="412" y="946"/>
                  </a:cubicBezTo>
                  <a:cubicBezTo>
                    <a:pt x="411" y="948"/>
                    <a:pt x="411" y="951"/>
                    <a:pt x="410" y="953"/>
                  </a:cubicBezTo>
                  <a:cubicBezTo>
                    <a:pt x="404" y="955"/>
                    <a:pt x="398" y="957"/>
                    <a:pt x="393" y="958"/>
                  </a:cubicBezTo>
                  <a:cubicBezTo>
                    <a:pt x="341" y="975"/>
                    <a:pt x="324" y="933"/>
                    <a:pt x="312" y="891"/>
                  </a:cubicBezTo>
                  <a:cubicBezTo>
                    <a:pt x="312" y="891"/>
                    <a:pt x="312" y="891"/>
                    <a:pt x="312" y="891"/>
                  </a:cubicBezTo>
                  <a:cubicBezTo>
                    <a:pt x="312" y="891"/>
                    <a:pt x="312" y="891"/>
                    <a:pt x="312" y="891"/>
                  </a:cubicBezTo>
                  <a:cubicBezTo>
                    <a:pt x="313" y="890"/>
                    <a:pt x="313" y="890"/>
                    <a:pt x="314" y="890"/>
                  </a:cubicBezTo>
                  <a:cubicBezTo>
                    <a:pt x="314" y="889"/>
                    <a:pt x="314" y="889"/>
                    <a:pt x="315" y="889"/>
                  </a:cubicBezTo>
                  <a:cubicBezTo>
                    <a:pt x="315" y="888"/>
                    <a:pt x="315" y="888"/>
                    <a:pt x="315" y="888"/>
                  </a:cubicBezTo>
                  <a:cubicBezTo>
                    <a:pt x="316" y="888"/>
                    <a:pt x="316" y="888"/>
                    <a:pt x="316" y="888"/>
                  </a:cubicBezTo>
                  <a:cubicBezTo>
                    <a:pt x="318" y="889"/>
                    <a:pt x="320" y="889"/>
                    <a:pt x="321" y="890"/>
                  </a:cubicBezTo>
                  <a:close/>
                  <a:moveTo>
                    <a:pt x="418" y="944"/>
                  </a:moveTo>
                  <a:cubicBezTo>
                    <a:pt x="440" y="938"/>
                    <a:pt x="467" y="929"/>
                    <a:pt x="466" y="910"/>
                  </a:cubicBezTo>
                  <a:cubicBezTo>
                    <a:pt x="464" y="896"/>
                    <a:pt x="471" y="903"/>
                    <a:pt x="481" y="903"/>
                  </a:cubicBezTo>
                  <a:cubicBezTo>
                    <a:pt x="512" y="905"/>
                    <a:pt x="526" y="874"/>
                    <a:pt x="528" y="848"/>
                  </a:cubicBezTo>
                  <a:cubicBezTo>
                    <a:pt x="528" y="837"/>
                    <a:pt x="531" y="832"/>
                    <a:pt x="535" y="826"/>
                  </a:cubicBezTo>
                  <a:cubicBezTo>
                    <a:pt x="550" y="802"/>
                    <a:pt x="534" y="778"/>
                    <a:pt x="518" y="759"/>
                  </a:cubicBezTo>
                  <a:cubicBezTo>
                    <a:pt x="509" y="749"/>
                    <a:pt x="502" y="738"/>
                    <a:pt x="495" y="727"/>
                  </a:cubicBezTo>
                  <a:cubicBezTo>
                    <a:pt x="497" y="726"/>
                    <a:pt x="499" y="725"/>
                    <a:pt x="500" y="723"/>
                  </a:cubicBezTo>
                  <a:cubicBezTo>
                    <a:pt x="507" y="734"/>
                    <a:pt x="515" y="745"/>
                    <a:pt x="523" y="754"/>
                  </a:cubicBezTo>
                  <a:cubicBezTo>
                    <a:pt x="532" y="765"/>
                    <a:pt x="536" y="769"/>
                    <a:pt x="541" y="779"/>
                  </a:cubicBezTo>
                  <a:cubicBezTo>
                    <a:pt x="548" y="777"/>
                    <a:pt x="555" y="777"/>
                    <a:pt x="562" y="776"/>
                  </a:cubicBezTo>
                  <a:cubicBezTo>
                    <a:pt x="562" y="779"/>
                    <a:pt x="562" y="782"/>
                    <a:pt x="563" y="785"/>
                  </a:cubicBezTo>
                  <a:cubicBezTo>
                    <a:pt x="563" y="786"/>
                    <a:pt x="563" y="787"/>
                    <a:pt x="563" y="788"/>
                  </a:cubicBezTo>
                  <a:cubicBezTo>
                    <a:pt x="557" y="789"/>
                    <a:pt x="552" y="790"/>
                    <a:pt x="546" y="791"/>
                  </a:cubicBezTo>
                  <a:cubicBezTo>
                    <a:pt x="551" y="812"/>
                    <a:pt x="546" y="819"/>
                    <a:pt x="538" y="835"/>
                  </a:cubicBezTo>
                  <a:cubicBezTo>
                    <a:pt x="539" y="839"/>
                    <a:pt x="541" y="842"/>
                    <a:pt x="544" y="845"/>
                  </a:cubicBezTo>
                  <a:cubicBezTo>
                    <a:pt x="545" y="847"/>
                    <a:pt x="547" y="848"/>
                    <a:pt x="548" y="850"/>
                  </a:cubicBezTo>
                  <a:cubicBezTo>
                    <a:pt x="543" y="860"/>
                    <a:pt x="539" y="868"/>
                    <a:pt x="555" y="889"/>
                  </a:cubicBezTo>
                  <a:cubicBezTo>
                    <a:pt x="555" y="890"/>
                    <a:pt x="556" y="891"/>
                    <a:pt x="556" y="891"/>
                  </a:cubicBezTo>
                  <a:cubicBezTo>
                    <a:pt x="559" y="915"/>
                    <a:pt x="557" y="941"/>
                    <a:pt x="547" y="960"/>
                  </a:cubicBezTo>
                  <a:cubicBezTo>
                    <a:pt x="558" y="970"/>
                    <a:pt x="584" y="967"/>
                    <a:pt x="609" y="961"/>
                  </a:cubicBezTo>
                  <a:cubicBezTo>
                    <a:pt x="607" y="964"/>
                    <a:pt x="606" y="966"/>
                    <a:pt x="605" y="968"/>
                  </a:cubicBezTo>
                  <a:cubicBezTo>
                    <a:pt x="604" y="969"/>
                    <a:pt x="604" y="969"/>
                    <a:pt x="604" y="970"/>
                  </a:cubicBezTo>
                  <a:cubicBezTo>
                    <a:pt x="580" y="974"/>
                    <a:pt x="557" y="976"/>
                    <a:pt x="544" y="966"/>
                  </a:cubicBezTo>
                  <a:cubicBezTo>
                    <a:pt x="536" y="980"/>
                    <a:pt x="530" y="992"/>
                    <a:pt x="522" y="1004"/>
                  </a:cubicBezTo>
                  <a:cubicBezTo>
                    <a:pt x="519" y="1004"/>
                    <a:pt x="516" y="1004"/>
                    <a:pt x="513" y="1004"/>
                  </a:cubicBezTo>
                  <a:cubicBezTo>
                    <a:pt x="524" y="991"/>
                    <a:pt x="530" y="975"/>
                    <a:pt x="540" y="959"/>
                  </a:cubicBezTo>
                  <a:cubicBezTo>
                    <a:pt x="556" y="929"/>
                    <a:pt x="551" y="876"/>
                    <a:pt x="534" y="848"/>
                  </a:cubicBezTo>
                  <a:cubicBezTo>
                    <a:pt x="533" y="882"/>
                    <a:pt x="511" y="917"/>
                    <a:pt x="473" y="909"/>
                  </a:cubicBezTo>
                  <a:cubicBezTo>
                    <a:pt x="476" y="933"/>
                    <a:pt x="443" y="944"/>
                    <a:pt x="417" y="951"/>
                  </a:cubicBezTo>
                  <a:cubicBezTo>
                    <a:pt x="417" y="949"/>
                    <a:pt x="418" y="946"/>
                    <a:pt x="418" y="944"/>
                  </a:cubicBezTo>
                  <a:close/>
                  <a:moveTo>
                    <a:pt x="492" y="722"/>
                  </a:moveTo>
                  <a:cubicBezTo>
                    <a:pt x="484" y="709"/>
                    <a:pt x="477" y="696"/>
                    <a:pt x="469" y="682"/>
                  </a:cubicBezTo>
                  <a:cubicBezTo>
                    <a:pt x="457" y="660"/>
                    <a:pt x="430" y="604"/>
                    <a:pt x="400" y="604"/>
                  </a:cubicBezTo>
                  <a:cubicBezTo>
                    <a:pt x="403" y="624"/>
                    <a:pt x="401" y="647"/>
                    <a:pt x="393" y="669"/>
                  </a:cubicBezTo>
                  <a:cubicBezTo>
                    <a:pt x="390" y="670"/>
                    <a:pt x="386" y="672"/>
                    <a:pt x="382" y="673"/>
                  </a:cubicBezTo>
                  <a:cubicBezTo>
                    <a:pt x="393" y="647"/>
                    <a:pt x="394" y="617"/>
                    <a:pt x="387" y="590"/>
                  </a:cubicBezTo>
                  <a:cubicBezTo>
                    <a:pt x="391" y="592"/>
                    <a:pt x="395" y="594"/>
                    <a:pt x="399" y="595"/>
                  </a:cubicBezTo>
                  <a:cubicBezTo>
                    <a:pt x="399" y="595"/>
                    <a:pt x="399" y="595"/>
                    <a:pt x="399" y="595"/>
                  </a:cubicBezTo>
                  <a:cubicBezTo>
                    <a:pt x="405" y="598"/>
                    <a:pt x="411" y="600"/>
                    <a:pt x="419" y="601"/>
                  </a:cubicBezTo>
                  <a:cubicBezTo>
                    <a:pt x="420" y="601"/>
                    <a:pt x="420" y="601"/>
                    <a:pt x="421" y="601"/>
                  </a:cubicBezTo>
                  <a:cubicBezTo>
                    <a:pt x="444" y="621"/>
                    <a:pt x="466" y="662"/>
                    <a:pt x="475" y="679"/>
                  </a:cubicBezTo>
                  <a:cubicBezTo>
                    <a:pt x="483" y="692"/>
                    <a:pt x="490" y="706"/>
                    <a:pt x="498" y="719"/>
                  </a:cubicBezTo>
                  <a:cubicBezTo>
                    <a:pt x="496" y="720"/>
                    <a:pt x="494" y="721"/>
                    <a:pt x="492" y="722"/>
                  </a:cubicBezTo>
                  <a:close/>
                  <a:moveTo>
                    <a:pt x="232" y="724"/>
                  </a:moveTo>
                  <a:cubicBezTo>
                    <a:pt x="225" y="720"/>
                    <a:pt x="219" y="715"/>
                    <a:pt x="210" y="713"/>
                  </a:cubicBezTo>
                  <a:cubicBezTo>
                    <a:pt x="208" y="713"/>
                    <a:pt x="205" y="712"/>
                    <a:pt x="203" y="712"/>
                  </a:cubicBezTo>
                  <a:cubicBezTo>
                    <a:pt x="204" y="722"/>
                    <a:pt x="204" y="733"/>
                    <a:pt x="193" y="739"/>
                  </a:cubicBezTo>
                  <a:cubicBezTo>
                    <a:pt x="197" y="744"/>
                    <a:pt x="200" y="748"/>
                    <a:pt x="205" y="751"/>
                  </a:cubicBezTo>
                  <a:cubicBezTo>
                    <a:pt x="211" y="746"/>
                    <a:pt x="218" y="743"/>
                    <a:pt x="225" y="740"/>
                  </a:cubicBezTo>
                  <a:cubicBezTo>
                    <a:pt x="224" y="742"/>
                    <a:pt x="222" y="744"/>
                    <a:pt x="221" y="746"/>
                  </a:cubicBezTo>
                  <a:cubicBezTo>
                    <a:pt x="220" y="747"/>
                    <a:pt x="219" y="749"/>
                    <a:pt x="218" y="750"/>
                  </a:cubicBezTo>
                  <a:cubicBezTo>
                    <a:pt x="216" y="751"/>
                    <a:pt x="215" y="753"/>
                    <a:pt x="214" y="754"/>
                  </a:cubicBezTo>
                  <a:cubicBezTo>
                    <a:pt x="208" y="758"/>
                    <a:pt x="203" y="763"/>
                    <a:pt x="199" y="768"/>
                  </a:cubicBezTo>
                  <a:cubicBezTo>
                    <a:pt x="203" y="770"/>
                    <a:pt x="207" y="772"/>
                    <a:pt x="211" y="773"/>
                  </a:cubicBezTo>
                  <a:cubicBezTo>
                    <a:pt x="212" y="775"/>
                    <a:pt x="212" y="777"/>
                    <a:pt x="213" y="779"/>
                  </a:cubicBezTo>
                  <a:cubicBezTo>
                    <a:pt x="213" y="780"/>
                    <a:pt x="213" y="780"/>
                    <a:pt x="213" y="780"/>
                  </a:cubicBezTo>
                  <a:cubicBezTo>
                    <a:pt x="206" y="779"/>
                    <a:pt x="199" y="776"/>
                    <a:pt x="193" y="773"/>
                  </a:cubicBezTo>
                  <a:cubicBezTo>
                    <a:pt x="183" y="773"/>
                    <a:pt x="174" y="769"/>
                    <a:pt x="167" y="763"/>
                  </a:cubicBezTo>
                  <a:cubicBezTo>
                    <a:pt x="164" y="770"/>
                    <a:pt x="157" y="780"/>
                    <a:pt x="149" y="788"/>
                  </a:cubicBezTo>
                  <a:cubicBezTo>
                    <a:pt x="146" y="788"/>
                    <a:pt x="143" y="787"/>
                    <a:pt x="141" y="788"/>
                  </a:cubicBezTo>
                  <a:cubicBezTo>
                    <a:pt x="151" y="778"/>
                    <a:pt x="159" y="764"/>
                    <a:pt x="162" y="758"/>
                  </a:cubicBezTo>
                  <a:cubicBezTo>
                    <a:pt x="140" y="736"/>
                    <a:pt x="126" y="697"/>
                    <a:pt x="127" y="666"/>
                  </a:cubicBezTo>
                  <a:cubicBezTo>
                    <a:pt x="128" y="642"/>
                    <a:pt x="139" y="633"/>
                    <a:pt x="160" y="626"/>
                  </a:cubicBezTo>
                  <a:cubicBezTo>
                    <a:pt x="164" y="612"/>
                    <a:pt x="172" y="600"/>
                    <a:pt x="183" y="588"/>
                  </a:cubicBezTo>
                  <a:cubicBezTo>
                    <a:pt x="183" y="590"/>
                    <a:pt x="183" y="593"/>
                    <a:pt x="184" y="596"/>
                  </a:cubicBezTo>
                  <a:cubicBezTo>
                    <a:pt x="184" y="596"/>
                    <a:pt x="184" y="596"/>
                    <a:pt x="184" y="596"/>
                  </a:cubicBezTo>
                  <a:cubicBezTo>
                    <a:pt x="184" y="598"/>
                    <a:pt x="185" y="600"/>
                    <a:pt x="185" y="601"/>
                  </a:cubicBezTo>
                  <a:cubicBezTo>
                    <a:pt x="151" y="644"/>
                    <a:pt x="159" y="685"/>
                    <a:pt x="189" y="732"/>
                  </a:cubicBezTo>
                  <a:cubicBezTo>
                    <a:pt x="204" y="723"/>
                    <a:pt x="183" y="686"/>
                    <a:pt x="209" y="687"/>
                  </a:cubicBezTo>
                  <a:cubicBezTo>
                    <a:pt x="208" y="672"/>
                    <a:pt x="216" y="649"/>
                    <a:pt x="229" y="639"/>
                  </a:cubicBezTo>
                  <a:cubicBezTo>
                    <a:pt x="219" y="629"/>
                    <a:pt x="210" y="618"/>
                    <a:pt x="204" y="606"/>
                  </a:cubicBezTo>
                  <a:cubicBezTo>
                    <a:pt x="206" y="605"/>
                    <a:pt x="208" y="605"/>
                    <a:pt x="210" y="605"/>
                  </a:cubicBezTo>
                  <a:cubicBezTo>
                    <a:pt x="211" y="604"/>
                    <a:pt x="211" y="604"/>
                    <a:pt x="211" y="604"/>
                  </a:cubicBezTo>
                  <a:cubicBezTo>
                    <a:pt x="220" y="621"/>
                    <a:pt x="234" y="636"/>
                    <a:pt x="248" y="644"/>
                  </a:cubicBezTo>
                  <a:cubicBezTo>
                    <a:pt x="246" y="645"/>
                    <a:pt x="246" y="645"/>
                    <a:pt x="246" y="645"/>
                  </a:cubicBezTo>
                  <a:cubicBezTo>
                    <a:pt x="244" y="646"/>
                    <a:pt x="243" y="647"/>
                    <a:pt x="243" y="648"/>
                  </a:cubicBezTo>
                  <a:cubicBezTo>
                    <a:pt x="242" y="649"/>
                    <a:pt x="242" y="649"/>
                    <a:pt x="241" y="650"/>
                  </a:cubicBezTo>
                  <a:cubicBezTo>
                    <a:pt x="239" y="649"/>
                    <a:pt x="238" y="647"/>
                    <a:pt x="236" y="645"/>
                  </a:cubicBezTo>
                  <a:cubicBezTo>
                    <a:pt x="224" y="652"/>
                    <a:pt x="213" y="678"/>
                    <a:pt x="217" y="691"/>
                  </a:cubicBezTo>
                  <a:cubicBezTo>
                    <a:pt x="218" y="697"/>
                    <a:pt x="225" y="709"/>
                    <a:pt x="233" y="717"/>
                  </a:cubicBezTo>
                  <a:cubicBezTo>
                    <a:pt x="232" y="720"/>
                    <a:pt x="232" y="722"/>
                    <a:pt x="232" y="724"/>
                  </a:cubicBezTo>
                  <a:close/>
                  <a:moveTo>
                    <a:pt x="203" y="604"/>
                  </a:moveTo>
                  <a:cubicBezTo>
                    <a:pt x="200" y="599"/>
                    <a:pt x="198" y="594"/>
                    <a:pt x="196" y="589"/>
                  </a:cubicBezTo>
                  <a:cubicBezTo>
                    <a:pt x="194" y="591"/>
                    <a:pt x="192" y="593"/>
                    <a:pt x="191" y="595"/>
                  </a:cubicBezTo>
                  <a:cubicBezTo>
                    <a:pt x="190" y="592"/>
                    <a:pt x="190" y="589"/>
                    <a:pt x="190" y="585"/>
                  </a:cubicBezTo>
                  <a:cubicBezTo>
                    <a:pt x="191" y="583"/>
                    <a:pt x="191" y="583"/>
                    <a:pt x="191" y="583"/>
                  </a:cubicBezTo>
                  <a:cubicBezTo>
                    <a:pt x="191" y="583"/>
                    <a:pt x="191" y="583"/>
                    <a:pt x="191" y="583"/>
                  </a:cubicBezTo>
                  <a:cubicBezTo>
                    <a:pt x="191" y="582"/>
                    <a:pt x="191" y="581"/>
                    <a:pt x="191" y="580"/>
                  </a:cubicBezTo>
                  <a:cubicBezTo>
                    <a:pt x="191" y="579"/>
                    <a:pt x="192" y="579"/>
                    <a:pt x="192" y="578"/>
                  </a:cubicBezTo>
                  <a:cubicBezTo>
                    <a:pt x="186" y="558"/>
                    <a:pt x="187" y="534"/>
                    <a:pt x="202" y="518"/>
                  </a:cubicBezTo>
                  <a:cubicBezTo>
                    <a:pt x="191" y="503"/>
                    <a:pt x="162" y="516"/>
                    <a:pt x="150" y="522"/>
                  </a:cubicBezTo>
                  <a:cubicBezTo>
                    <a:pt x="125" y="534"/>
                    <a:pt x="119" y="552"/>
                    <a:pt x="117" y="577"/>
                  </a:cubicBezTo>
                  <a:cubicBezTo>
                    <a:pt x="114" y="577"/>
                    <a:pt x="112" y="577"/>
                    <a:pt x="109" y="577"/>
                  </a:cubicBezTo>
                  <a:cubicBezTo>
                    <a:pt x="110" y="571"/>
                    <a:pt x="111" y="565"/>
                    <a:pt x="112" y="560"/>
                  </a:cubicBezTo>
                  <a:cubicBezTo>
                    <a:pt x="109" y="565"/>
                    <a:pt x="106" y="571"/>
                    <a:pt x="103" y="577"/>
                  </a:cubicBezTo>
                  <a:cubicBezTo>
                    <a:pt x="101" y="577"/>
                    <a:pt x="99" y="577"/>
                    <a:pt x="97" y="577"/>
                  </a:cubicBezTo>
                  <a:cubicBezTo>
                    <a:pt x="109" y="547"/>
                    <a:pt x="128" y="521"/>
                    <a:pt x="161" y="509"/>
                  </a:cubicBezTo>
                  <a:cubicBezTo>
                    <a:pt x="148" y="501"/>
                    <a:pt x="145" y="479"/>
                    <a:pt x="132" y="474"/>
                  </a:cubicBezTo>
                  <a:cubicBezTo>
                    <a:pt x="107" y="464"/>
                    <a:pt x="78" y="458"/>
                    <a:pt x="58" y="441"/>
                  </a:cubicBezTo>
                  <a:cubicBezTo>
                    <a:pt x="60" y="441"/>
                    <a:pt x="63" y="440"/>
                    <a:pt x="65" y="440"/>
                  </a:cubicBezTo>
                  <a:cubicBezTo>
                    <a:pt x="66" y="440"/>
                    <a:pt x="67" y="440"/>
                    <a:pt x="68" y="439"/>
                  </a:cubicBezTo>
                  <a:cubicBezTo>
                    <a:pt x="87" y="453"/>
                    <a:pt x="112" y="459"/>
                    <a:pt x="134" y="467"/>
                  </a:cubicBezTo>
                  <a:cubicBezTo>
                    <a:pt x="157" y="477"/>
                    <a:pt x="151" y="506"/>
                    <a:pt x="183" y="504"/>
                  </a:cubicBezTo>
                  <a:cubicBezTo>
                    <a:pt x="192" y="504"/>
                    <a:pt x="201" y="506"/>
                    <a:pt x="207" y="513"/>
                  </a:cubicBezTo>
                  <a:cubicBezTo>
                    <a:pt x="221" y="502"/>
                    <a:pt x="237" y="494"/>
                    <a:pt x="254" y="490"/>
                  </a:cubicBezTo>
                  <a:cubicBezTo>
                    <a:pt x="263" y="490"/>
                    <a:pt x="272" y="489"/>
                    <a:pt x="281" y="488"/>
                  </a:cubicBezTo>
                  <a:cubicBezTo>
                    <a:pt x="281" y="488"/>
                    <a:pt x="281" y="488"/>
                    <a:pt x="281" y="488"/>
                  </a:cubicBezTo>
                  <a:cubicBezTo>
                    <a:pt x="281" y="488"/>
                    <a:pt x="281" y="488"/>
                    <a:pt x="281" y="488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301" y="488"/>
                    <a:pt x="316" y="491"/>
                    <a:pt x="331" y="499"/>
                  </a:cubicBezTo>
                  <a:cubicBezTo>
                    <a:pt x="332" y="498"/>
                    <a:pt x="333" y="497"/>
                    <a:pt x="333" y="496"/>
                  </a:cubicBezTo>
                  <a:cubicBezTo>
                    <a:pt x="335" y="499"/>
                    <a:pt x="337" y="503"/>
                    <a:pt x="339" y="506"/>
                  </a:cubicBezTo>
                  <a:cubicBezTo>
                    <a:pt x="339" y="506"/>
                    <a:pt x="339" y="506"/>
                    <a:pt x="339" y="506"/>
                  </a:cubicBezTo>
                  <a:cubicBezTo>
                    <a:pt x="341" y="510"/>
                    <a:pt x="343" y="514"/>
                    <a:pt x="345" y="519"/>
                  </a:cubicBezTo>
                  <a:cubicBezTo>
                    <a:pt x="329" y="505"/>
                    <a:pt x="310" y="497"/>
                    <a:pt x="287" y="495"/>
                  </a:cubicBezTo>
                  <a:cubicBezTo>
                    <a:pt x="261" y="494"/>
                    <a:pt x="231" y="502"/>
                    <a:pt x="211" y="519"/>
                  </a:cubicBezTo>
                  <a:cubicBezTo>
                    <a:pt x="187" y="539"/>
                    <a:pt x="195" y="574"/>
                    <a:pt x="207" y="598"/>
                  </a:cubicBezTo>
                  <a:cubicBezTo>
                    <a:pt x="208" y="599"/>
                    <a:pt x="209" y="601"/>
                    <a:pt x="210" y="603"/>
                  </a:cubicBezTo>
                  <a:cubicBezTo>
                    <a:pt x="209" y="603"/>
                    <a:pt x="208" y="603"/>
                    <a:pt x="208" y="603"/>
                  </a:cubicBezTo>
                  <a:cubicBezTo>
                    <a:pt x="206" y="604"/>
                    <a:pt x="204" y="604"/>
                    <a:pt x="203" y="604"/>
                  </a:cubicBezTo>
                  <a:close/>
                  <a:moveTo>
                    <a:pt x="117" y="582"/>
                  </a:moveTo>
                  <a:cubicBezTo>
                    <a:pt x="116" y="584"/>
                    <a:pt x="116" y="586"/>
                    <a:pt x="116" y="589"/>
                  </a:cubicBezTo>
                  <a:cubicBezTo>
                    <a:pt x="115" y="628"/>
                    <a:pt x="109" y="664"/>
                    <a:pt x="98" y="702"/>
                  </a:cubicBezTo>
                  <a:cubicBezTo>
                    <a:pt x="93" y="722"/>
                    <a:pt x="89" y="736"/>
                    <a:pt x="93" y="749"/>
                  </a:cubicBezTo>
                  <a:cubicBezTo>
                    <a:pt x="98" y="758"/>
                    <a:pt x="103" y="767"/>
                    <a:pt x="107" y="776"/>
                  </a:cubicBezTo>
                  <a:cubicBezTo>
                    <a:pt x="106" y="775"/>
                    <a:pt x="105" y="774"/>
                    <a:pt x="104" y="773"/>
                  </a:cubicBezTo>
                  <a:cubicBezTo>
                    <a:pt x="101" y="770"/>
                    <a:pt x="98" y="768"/>
                    <a:pt x="94" y="765"/>
                  </a:cubicBezTo>
                  <a:cubicBezTo>
                    <a:pt x="87" y="751"/>
                    <a:pt x="79" y="738"/>
                    <a:pt x="78" y="721"/>
                  </a:cubicBezTo>
                  <a:cubicBezTo>
                    <a:pt x="67" y="729"/>
                    <a:pt x="58" y="737"/>
                    <a:pt x="50" y="746"/>
                  </a:cubicBezTo>
                  <a:cubicBezTo>
                    <a:pt x="47" y="745"/>
                    <a:pt x="43" y="744"/>
                    <a:pt x="40" y="742"/>
                  </a:cubicBezTo>
                  <a:cubicBezTo>
                    <a:pt x="49" y="728"/>
                    <a:pt x="61" y="716"/>
                    <a:pt x="77" y="706"/>
                  </a:cubicBezTo>
                  <a:cubicBezTo>
                    <a:pt x="77" y="691"/>
                    <a:pt x="77" y="675"/>
                    <a:pt x="79" y="658"/>
                  </a:cubicBezTo>
                  <a:cubicBezTo>
                    <a:pt x="52" y="657"/>
                    <a:pt x="26" y="661"/>
                    <a:pt x="0" y="663"/>
                  </a:cubicBezTo>
                  <a:cubicBezTo>
                    <a:pt x="0" y="662"/>
                    <a:pt x="1" y="660"/>
                    <a:pt x="2" y="659"/>
                  </a:cubicBezTo>
                  <a:cubicBezTo>
                    <a:pt x="5" y="657"/>
                    <a:pt x="8" y="656"/>
                    <a:pt x="12" y="655"/>
                  </a:cubicBezTo>
                  <a:cubicBezTo>
                    <a:pt x="14" y="654"/>
                    <a:pt x="15" y="654"/>
                    <a:pt x="17" y="653"/>
                  </a:cubicBezTo>
                  <a:cubicBezTo>
                    <a:pt x="43" y="651"/>
                    <a:pt x="69" y="647"/>
                    <a:pt x="80" y="646"/>
                  </a:cubicBezTo>
                  <a:cubicBezTo>
                    <a:pt x="82" y="629"/>
                    <a:pt x="85" y="611"/>
                    <a:pt x="91" y="594"/>
                  </a:cubicBezTo>
                  <a:cubicBezTo>
                    <a:pt x="95" y="591"/>
                    <a:pt x="99" y="588"/>
                    <a:pt x="101" y="584"/>
                  </a:cubicBezTo>
                  <a:cubicBezTo>
                    <a:pt x="85" y="626"/>
                    <a:pt x="83" y="675"/>
                    <a:pt x="84" y="718"/>
                  </a:cubicBezTo>
                  <a:cubicBezTo>
                    <a:pt x="84" y="721"/>
                    <a:pt x="85" y="724"/>
                    <a:pt x="85" y="727"/>
                  </a:cubicBezTo>
                  <a:cubicBezTo>
                    <a:pt x="89" y="701"/>
                    <a:pt x="99" y="676"/>
                    <a:pt x="104" y="650"/>
                  </a:cubicBezTo>
                  <a:cubicBezTo>
                    <a:pt x="107" y="628"/>
                    <a:pt x="107" y="605"/>
                    <a:pt x="109" y="582"/>
                  </a:cubicBezTo>
                  <a:cubicBezTo>
                    <a:pt x="111" y="582"/>
                    <a:pt x="114" y="582"/>
                    <a:pt x="117" y="582"/>
                  </a:cubicBezTo>
                  <a:close/>
                  <a:moveTo>
                    <a:pt x="108" y="780"/>
                  </a:moveTo>
                  <a:cubicBezTo>
                    <a:pt x="109" y="782"/>
                    <a:pt x="110" y="784"/>
                    <a:pt x="111" y="786"/>
                  </a:cubicBezTo>
                  <a:cubicBezTo>
                    <a:pt x="116" y="803"/>
                    <a:pt x="126" y="801"/>
                    <a:pt x="136" y="792"/>
                  </a:cubicBezTo>
                  <a:cubicBezTo>
                    <a:pt x="138" y="792"/>
                    <a:pt x="139" y="792"/>
                    <a:pt x="141" y="792"/>
                  </a:cubicBezTo>
                  <a:cubicBezTo>
                    <a:pt x="142" y="792"/>
                    <a:pt x="144" y="792"/>
                    <a:pt x="146" y="792"/>
                  </a:cubicBezTo>
                  <a:cubicBezTo>
                    <a:pt x="134" y="804"/>
                    <a:pt x="119" y="812"/>
                    <a:pt x="110" y="800"/>
                  </a:cubicBezTo>
                  <a:cubicBezTo>
                    <a:pt x="109" y="797"/>
                    <a:pt x="109" y="795"/>
                    <a:pt x="110" y="792"/>
                  </a:cubicBezTo>
                  <a:cubicBezTo>
                    <a:pt x="110" y="790"/>
                    <a:pt x="110" y="788"/>
                    <a:pt x="110" y="787"/>
                  </a:cubicBezTo>
                  <a:cubicBezTo>
                    <a:pt x="110" y="785"/>
                    <a:pt x="110" y="784"/>
                    <a:pt x="109" y="782"/>
                  </a:cubicBezTo>
                  <a:cubicBezTo>
                    <a:pt x="108" y="779"/>
                    <a:pt x="108" y="779"/>
                    <a:pt x="108" y="779"/>
                  </a:cubicBezTo>
                  <a:cubicBezTo>
                    <a:pt x="108" y="780"/>
                    <a:pt x="108" y="780"/>
                    <a:pt x="108" y="780"/>
                  </a:cubicBezTo>
                  <a:close/>
                  <a:moveTo>
                    <a:pt x="336" y="494"/>
                  </a:moveTo>
                  <a:cubicBezTo>
                    <a:pt x="352" y="479"/>
                    <a:pt x="353" y="458"/>
                    <a:pt x="346" y="439"/>
                  </a:cubicBezTo>
                  <a:cubicBezTo>
                    <a:pt x="347" y="439"/>
                    <a:pt x="347" y="439"/>
                    <a:pt x="348" y="439"/>
                  </a:cubicBezTo>
                  <a:cubicBezTo>
                    <a:pt x="349" y="438"/>
                    <a:pt x="351" y="437"/>
                    <a:pt x="353" y="436"/>
                  </a:cubicBezTo>
                  <a:cubicBezTo>
                    <a:pt x="364" y="460"/>
                    <a:pt x="366" y="488"/>
                    <a:pt x="344" y="506"/>
                  </a:cubicBezTo>
                  <a:cubicBezTo>
                    <a:pt x="347" y="508"/>
                    <a:pt x="350" y="510"/>
                    <a:pt x="353" y="512"/>
                  </a:cubicBezTo>
                  <a:cubicBezTo>
                    <a:pt x="376" y="496"/>
                    <a:pt x="385" y="471"/>
                    <a:pt x="419" y="476"/>
                  </a:cubicBezTo>
                  <a:cubicBezTo>
                    <a:pt x="427" y="477"/>
                    <a:pt x="434" y="477"/>
                    <a:pt x="442" y="478"/>
                  </a:cubicBezTo>
                  <a:cubicBezTo>
                    <a:pt x="441" y="479"/>
                    <a:pt x="441" y="481"/>
                    <a:pt x="440" y="482"/>
                  </a:cubicBezTo>
                  <a:cubicBezTo>
                    <a:pt x="439" y="484"/>
                    <a:pt x="439" y="484"/>
                    <a:pt x="439" y="484"/>
                  </a:cubicBezTo>
                  <a:cubicBezTo>
                    <a:pt x="432" y="484"/>
                    <a:pt x="425" y="484"/>
                    <a:pt x="418" y="483"/>
                  </a:cubicBezTo>
                  <a:cubicBezTo>
                    <a:pt x="388" y="479"/>
                    <a:pt x="382" y="506"/>
                    <a:pt x="362" y="521"/>
                  </a:cubicBezTo>
                  <a:cubicBezTo>
                    <a:pt x="377" y="536"/>
                    <a:pt x="389" y="557"/>
                    <a:pt x="395" y="581"/>
                  </a:cubicBezTo>
                  <a:cubicBezTo>
                    <a:pt x="389" y="577"/>
                    <a:pt x="384" y="572"/>
                    <a:pt x="379" y="567"/>
                  </a:cubicBezTo>
                  <a:cubicBezTo>
                    <a:pt x="373" y="552"/>
                    <a:pt x="364" y="538"/>
                    <a:pt x="353" y="527"/>
                  </a:cubicBezTo>
                  <a:cubicBezTo>
                    <a:pt x="352" y="525"/>
                    <a:pt x="352" y="525"/>
                    <a:pt x="352" y="525"/>
                  </a:cubicBezTo>
                  <a:cubicBezTo>
                    <a:pt x="348" y="515"/>
                    <a:pt x="343" y="506"/>
                    <a:pt x="338" y="497"/>
                  </a:cubicBezTo>
                  <a:cubicBezTo>
                    <a:pt x="337" y="496"/>
                    <a:pt x="336" y="495"/>
                    <a:pt x="336" y="494"/>
                  </a:cubicBezTo>
                  <a:close/>
                  <a:moveTo>
                    <a:pt x="344" y="434"/>
                  </a:moveTo>
                  <a:cubicBezTo>
                    <a:pt x="342" y="429"/>
                    <a:pt x="340" y="425"/>
                    <a:pt x="337" y="421"/>
                  </a:cubicBezTo>
                  <a:cubicBezTo>
                    <a:pt x="328" y="406"/>
                    <a:pt x="316" y="394"/>
                    <a:pt x="302" y="383"/>
                  </a:cubicBezTo>
                  <a:cubicBezTo>
                    <a:pt x="302" y="383"/>
                    <a:pt x="302" y="382"/>
                    <a:pt x="302" y="382"/>
                  </a:cubicBezTo>
                  <a:cubicBezTo>
                    <a:pt x="302" y="382"/>
                    <a:pt x="302" y="382"/>
                    <a:pt x="302" y="382"/>
                  </a:cubicBezTo>
                  <a:cubicBezTo>
                    <a:pt x="303" y="382"/>
                    <a:pt x="303" y="382"/>
                    <a:pt x="303" y="382"/>
                  </a:cubicBezTo>
                  <a:cubicBezTo>
                    <a:pt x="303" y="381"/>
                    <a:pt x="303" y="381"/>
                    <a:pt x="303" y="381"/>
                  </a:cubicBezTo>
                  <a:cubicBezTo>
                    <a:pt x="304" y="382"/>
                    <a:pt x="304" y="382"/>
                    <a:pt x="304" y="382"/>
                  </a:cubicBezTo>
                  <a:cubicBezTo>
                    <a:pt x="309" y="385"/>
                    <a:pt x="313" y="388"/>
                    <a:pt x="318" y="391"/>
                  </a:cubicBezTo>
                  <a:cubicBezTo>
                    <a:pt x="323" y="394"/>
                    <a:pt x="327" y="398"/>
                    <a:pt x="331" y="402"/>
                  </a:cubicBezTo>
                  <a:cubicBezTo>
                    <a:pt x="331" y="403"/>
                    <a:pt x="332" y="403"/>
                    <a:pt x="333" y="404"/>
                  </a:cubicBezTo>
                  <a:cubicBezTo>
                    <a:pt x="333" y="404"/>
                    <a:pt x="333" y="404"/>
                    <a:pt x="333" y="404"/>
                  </a:cubicBezTo>
                  <a:cubicBezTo>
                    <a:pt x="333" y="405"/>
                    <a:pt x="334" y="405"/>
                    <a:pt x="334" y="406"/>
                  </a:cubicBezTo>
                  <a:cubicBezTo>
                    <a:pt x="334" y="406"/>
                    <a:pt x="334" y="406"/>
                    <a:pt x="334" y="406"/>
                  </a:cubicBezTo>
                  <a:cubicBezTo>
                    <a:pt x="340" y="413"/>
                    <a:pt x="342" y="424"/>
                    <a:pt x="344" y="434"/>
                  </a:cubicBezTo>
                  <a:close/>
                  <a:moveTo>
                    <a:pt x="285" y="371"/>
                  </a:moveTo>
                  <a:cubicBezTo>
                    <a:pt x="268" y="360"/>
                    <a:pt x="249" y="351"/>
                    <a:pt x="230" y="343"/>
                  </a:cubicBezTo>
                  <a:cubicBezTo>
                    <a:pt x="231" y="341"/>
                    <a:pt x="231" y="339"/>
                    <a:pt x="230" y="337"/>
                  </a:cubicBezTo>
                  <a:cubicBezTo>
                    <a:pt x="230" y="336"/>
                    <a:pt x="230" y="336"/>
                    <a:pt x="230" y="335"/>
                  </a:cubicBezTo>
                  <a:cubicBezTo>
                    <a:pt x="248" y="343"/>
                    <a:pt x="265" y="350"/>
                    <a:pt x="282" y="360"/>
                  </a:cubicBezTo>
                  <a:cubicBezTo>
                    <a:pt x="282" y="362"/>
                    <a:pt x="282" y="364"/>
                    <a:pt x="283" y="366"/>
                  </a:cubicBezTo>
                  <a:cubicBezTo>
                    <a:pt x="284" y="368"/>
                    <a:pt x="284" y="369"/>
                    <a:pt x="285" y="371"/>
                  </a:cubicBezTo>
                  <a:close/>
                  <a:moveTo>
                    <a:pt x="229" y="342"/>
                  </a:moveTo>
                  <a:cubicBezTo>
                    <a:pt x="220" y="338"/>
                    <a:pt x="210" y="335"/>
                    <a:pt x="201" y="331"/>
                  </a:cubicBezTo>
                  <a:cubicBezTo>
                    <a:pt x="179" y="323"/>
                    <a:pt x="169" y="312"/>
                    <a:pt x="157" y="310"/>
                  </a:cubicBezTo>
                  <a:cubicBezTo>
                    <a:pt x="148" y="309"/>
                    <a:pt x="137" y="316"/>
                    <a:pt x="122" y="313"/>
                  </a:cubicBezTo>
                  <a:cubicBezTo>
                    <a:pt x="122" y="313"/>
                    <a:pt x="122" y="313"/>
                    <a:pt x="122" y="313"/>
                  </a:cubicBezTo>
                  <a:cubicBezTo>
                    <a:pt x="91" y="307"/>
                    <a:pt x="73" y="344"/>
                    <a:pt x="43" y="344"/>
                  </a:cubicBezTo>
                  <a:cubicBezTo>
                    <a:pt x="43" y="363"/>
                    <a:pt x="37" y="388"/>
                    <a:pt x="43" y="406"/>
                  </a:cubicBezTo>
                  <a:cubicBezTo>
                    <a:pt x="44" y="409"/>
                    <a:pt x="45" y="411"/>
                    <a:pt x="46" y="414"/>
                  </a:cubicBezTo>
                  <a:cubicBezTo>
                    <a:pt x="44" y="413"/>
                    <a:pt x="42" y="412"/>
                    <a:pt x="40" y="411"/>
                  </a:cubicBezTo>
                  <a:cubicBezTo>
                    <a:pt x="39" y="410"/>
                    <a:pt x="37" y="410"/>
                    <a:pt x="36" y="409"/>
                  </a:cubicBezTo>
                  <a:cubicBezTo>
                    <a:pt x="32" y="396"/>
                    <a:pt x="32" y="378"/>
                    <a:pt x="33" y="361"/>
                  </a:cubicBezTo>
                  <a:cubicBezTo>
                    <a:pt x="34" y="358"/>
                    <a:pt x="36" y="354"/>
                    <a:pt x="38" y="351"/>
                  </a:cubicBezTo>
                  <a:cubicBezTo>
                    <a:pt x="39" y="348"/>
                    <a:pt x="41" y="346"/>
                    <a:pt x="42" y="344"/>
                  </a:cubicBezTo>
                  <a:cubicBezTo>
                    <a:pt x="44" y="341"/>
                    <a:pt x="46" y="338"/>
                    <a:pt x="48" y="335"/>
                  </a:cubicBezTo>
                  <a:cubicBezTo>
                    <a:pt x="69" y="331"/>
                    <a:pt x="86" y="313"/>
                    <a:pt x="106" y="306"/>
                  </a:cubicBezTo>
                  <a:cubicBezTo>
                    <a:pt x="116" y="303"/>
                    <a:pt x="125" y="309"/>
                    <a:pt x="134" y="307"/>
                  </a:cubicBezTo>
                  <a:cubicBezTo>
                    <a:pt x="165" y="299"/>
                    <a:pt x="163" y="309"/>
                    <a:pt x="194" y="321"/>
                  </a:cubicBezTo>
                  <a:cubicBezTo>
                    <a:pt x="195" y="318"/>
                    <a:pt x="195" y="315"/>
                    <a:pt x="196" y="312"/>
                  </a:cubicBezTo>
                  <a:cubicBezTo>
                    <a:pt x="178" y="307"/>
                    <a:pt x="165" y="296"/>
                    <a:pt x="153" y="283"/>
                  </a:cubicBezTo>
                  <a:cubicBezTo>
                    <a:pt x="158" y="287"/>
                    <a:pt x="164" y="291"/>
                    <a:pt x="172" y="292"/>
                  </a:cubicBezTo>
                  <a:cubicBezTo>
                    <a:pt x="181" y="300"/>
                    <a:pt x="191" y="305"/>
                    <a:pt x="199" y="305"/>
                  </a:cubicBezTo>
                  <a:cubicBezTo>
                    <a:pt x="201" y="303"/>
                    <a:pt x="202" y="301"/>
                    <a:pt x="203" y="299"/>
                  </a:cubicBezTo>
                  <a:cubicBezTo>
                    <a:pt x="205" y="300"/>
                    <a:pt x="206" y="302"/>
                    <a:pt x="208" y="304"/>
                  </a:cubicBezTo>
                  <a:cubicBezTo>
                    <a:pt x="209" y="305"/>
                    <a:pt x="210" y="306"/>
                    <a:pt x="211" y="308"/>
                  </a:cubicBezTo>
                  <a:cubicBezTo>
                    <a:pt x="209" y="313"/>
                    <a:pt x="206" y="319"/>
                    <a:pt x="205" y="326"/>
                  </a:cubicBezTo>
                  <a:cubicBezTo>
                    <a:pt x="213" y="329"/>
                    <a:pt x="220" y="332"/>
                    <a:pt x="228" y="334"/>
                  </a:cubicBezTo>
                  <a:cubicBezTo>
                    <a:pt x="228" y="336"/>
                    <a:pt x="228" y="337"/>
                    <a:pt x="228" y="338"/>
                  </a:cubicBezTo>
                  <a:cubicBezTo>
                    <a:pt x="229" y="339"/>
                    <a:pt x="229" y="340"/>
                    <a:pt x="229" y="342"/>
                  </a:cubicBezTo>
                  <a:close/>
                  <a:moveTo>
                    <a:pt x="49" y="419"/>
                  </a:moveTo>
                  <a:cubicBezTo>
                    <a:pt x="53" y="426"/>
                    <a:pt x="58" y="431"/>
                    <a:pt x="63" y="436"/>
                  </a:cubicBezTo>
                  <a:cubicBezTo>
                    <a:pt x="60" y="437"/>
                    <a:pt x="57" y="437"/>
                    <a:pt x="53" y="436"/>
                  </a:cubicBezTo>
                  <a:cubicBezTo>
                    <a:pt x="50" y="433"/>
                    <a:pt x="47" y="429"/>
                    <a:pt x="44" y="425"/>
                  </a:cubicBezTo>
                  <a:cubicBezTo>
                    <a:pt x="38" y="421"/>
                    <a:pt x="32" y="419"/>
                    <a:pt x="24" y="417"/>
                  </a:cubicBezTo>
                  <a:cubicBezTo>
                    <a:pt x="25" y="417"/>
                    <a:pt x="26" y="417"/>
                    <a:pt x="27" y="417"/>
                  </a:cubicBezTo>
                  <a:cubicBezTo>
                    <a:pt x="32" y="416"/>
                    <a:pt x="38" y="417"/>
                    <a:pt x="43" y="418"/>
                  </a:cubicBezTo>
                  <a:cubicBezTo>
                    <a:pt x="45" y="418"/>
                    <a:pt x="46" y="419"/>
                    <a:pt x="47" y="419"/>
                  </a:cubicBezTo>
                  <a:cubicBezTo>
                    <a:pt x="47" y="419"/>
                    <a:pt x="47" y="419"/>
                    <a:pt x="47" y="419"/>
                  </a:cubicBezTo>
                  <a:cubicBezTo>
                    <a:pt x="48" y="419"/>
                    <a:pt x="48" y="419"/>
                    <a:pt x="49" y="419"/>
                  </a:cubicBezTo>
                  <a:close/>
                  <a:moveTo>
                    <a:pt x="446" y="478"/>
                  </a:moveTo>
                  <a:cubicBezTo>
                    <a:pt x="459" y="478"/>
                    <a:pt x="471" y="477"/>
                    <a:pt x="486" y="479"/>
                  </a:cubicBezTo>
                  <a:cubicBezTo>
                    <a:pt x="489" y="458"/>
                    <a:pt x="500" y="441"/>
                    <a:pt x="505" y="423"/>
                  </a:cubicBezTo>
                  <a:cubicBezTo>
                    <a:pt x="507" y="426"/>
                    <a:pt x="510" y="429"/>
                    <a:pt x="512" y="432"/>
                  </a:cubicBezTo>
                  <a:cubicBezTo>
                    <a:pt x="508" y="447"/>
                    <a:pt x="501" y="462"/>
                    <a:pt x="498" y="480"/>
                  </a:cubicBezTo>
                  <a:cubicBezTo>
                    <a:pt x="514" y="482"/>
                    <a:pt x="527" y="486"/>
                    <a:pt x="539" y="491"/>
                  </a:cubicBezTo>
                  <a:cubicBezTo>
                    <a:pt x="537" y="493"/>
                    <a:pt x="535" y="495"/>
                    <a:pt x="532" y="497"/>
                  </a:cubicBezTo>
                  <a:cubicBezTo>
                    <a:pt x="525" y="493"/>
                    <a:pt x="517" y="491"/>
                    <a:pt x="510" y="489"/>
                  </a:cubicBezTo>
                  <a:cubicBezTo>
                    <a:pt x="490" y="485"/>
                    <a:pt x="466" y="485"/>
                    <a:pt x="444" y="485"/>
                  </a:cubicBezTo>
                  <a:cubicBezTo>
                    <a:pt x="445" y="481"/>
                    <a:pt x="445" y="481"/>
                    <a:pt x="445" y="481"/>
                  </a:cubicBezTo>
                  <a:cubicBezTo>
                    <a:pt x="445" y="480"/>
                    <a:pt x="446" y="479"/>
                    <a:pt x="446" y="478"/>
                  </a:cubicBezTo>
                  <a:close/>
                  <a:moveTo>
                    <a:pt x="506" y="419"/>
                  </a:moveTo>
                  <a:cubicBezTo>
                    <a:pt x="507" y="416"/>
                    <a:pt x="507" y="412"/>
                    <a:pt x="508" y="409"/>
                  </a:cubicBezTo>
                  <a:cubicBezTo>
                    <a:pt x="510" y="410"/>
                    <a:pt x="511" y="411"/>
                    <a:pt x="513" y="412"/>
                  </a:cubicBezTo>
                  <a:cubicBezTo>
                    <a:pt x="514" y="413"/>
                    <a:pt x="515" y="414"/>
                    <a:pt x="516" y="415"/>
                  </a:cubicBezTo>
                  <a:cubicBezTo>
                    <a:pt x="515" y="419"/>
                    <a:pt x="514" y="423"/>
                    <a:pt x="513" y="428"/>
                  </a:cubicBezTo>
                  <a:cubicBezTo>
                    <a:pt x="513" y="427"/>
                    <a:pt x="512" y="426"/>
                    <a:pt x="511" y="425"/>
                  </a:cubicBezTo>
                  <a:cubicBezTo>
                    <a:pt x="510" y="423"/>
                    <a:pt x="508" y="421"/>
                    <a:pt x="506" y="419"/>
                  </a:cubicBezTo>
                  <a:close/>
                  <a:moveTo>
                    <a:pt x="508" y="403"/>
                  </a:moveTo>
                  <a:cubicBezTo>
                    <a:pt x="507" y="394"/>
                    <a:pt x="505" y="384"/>
                    <a:pt x="497" y="373"/>
                  </a:cubicBezTo>
                  <a:cubicBezTo>
                    <a:pt x="497" y="373"/>
                    <a:pt x="497" y="373"/>
                    <a:pt x="497" y="373"/>
                  </a:cubicBezTo>
                  <a:cubicBezTo>
                    <a:pt x="499" y="372"/>
                    <a:pt x="501" y="372"/>
                    <a:pt x="503" y="372"/>
                  </a:cubicBezTo>
                  <a:cubicBezTo>
                    <a:pt x="503" y="372"/>
                    <a:pt x="503" y="372"/>
                    <a:pt x="503" y="372"/>
                  </a:cubicBezTo>
                  <a:cubicBezTo>
                    <a:pt x="503" y="372"/>
                    <a:pt x="503" y="372"/>
                    <a:pt x="503" y="372"/>
                  </a:cubicBezTo>
                  <a:cubicBezTo>
                    <a:pt x="503" y="372"/>
                    <a:pt x="503" y="372"/>
                    <a:pt x="503" y="372"/>
                  </a:cubicBezTo>
                  <a:cubicBezTo>
                    <a:pt x="503" y="372"/>
                    <a:pt x="503" y="372"/>
                    <a:pt x="503" y="372"/>
                  </a:cubicBezTo>
                  <a:cubicBezTo>
                    <a:pt x="503" y="372"/>
                    <a:pt x="503" y="372"/>
                    <a:pt x="503" y="372"/>
                  </a:cubicBezTo>
                  <a:cubicBezTo>
                    <a:pt x="504" y="372"/>
                    <a:pt x="504" y="372"/>
                    <a:pt x="505" y="372"/>
                  </a:cubicBezTo>
                  <a:cubicBezTo>
                    <a:pt x="513" y="386"/>
                    <a:pt x="516" y="398"/>
                    <a:pt x="516" y="409"/>
                  </a:cubicBezTo>
                  <a:cubicBezTo>
                    <a:pt x="516" y="409"/>
                    <a:pt x="516" y="409"/>
                    <a:pt x="516" y="409"/>
                  </a:cubicBezTo>
                  <a:cubicBezTo>
                    <a:pt x="512" y="406"/>
                    <a:pt x="510" y="404"/>
                    <a:pt x="508" y="403"/>
                  </a:cubicBezTo>
                  <a:close/>
                  <a:moveTo>
                    <a:pt x="495" y="369"/>
                  </a:moveTo>
                  <a:cubicBezTo>
                    <a:pt x="486" y="355"/>
                    <a:pt x="478" y="337"/>
                    <a:pt x="469" y="321"/>
                  </a:cubicBezTo>
                  <a:cubicBezTo>
                    <a:pt x="469" y="321"/>
                    <a:pt x="469" y="321"/>
                    <a:pt x="469" y="321"/>
                  </a:cubicBezTo>
                  <a:cubicBezTo>
                    <a:pt x="470" y="321"/>
                    <a:pt x="470" y="320"/>
                    <a:pt x="471" y="319"/>
                  </a:cubicBezTo>
                  <a:cubicBezTo>
                    <a:pt x="472" y="319"/>
                    <a:pt x="473" y="318"/>
                    <a:pt x="474" y="317"/>
                  </a:cubicBezTo>
                  <a:cubicBezTo>
                    <a:pt x="483" y="332"/>
                    <a:pt x="490" y="347"/>
                    <a:pt x="498" y="360"/>
                  </a:cubicBezTo>
                  <a:cubicBezTo>
                    <a:pt x="498" y="361"/>
                    <a:pt x="498" y="362"/>
                    <a:pt x="498" y="363"/>
                  </a:cubicBezTo>
                  <a:cubicBezTo>
                    <a:pt x="498" y="365"/>
                    <a:pt x="499" y="366"/>
                    <a:pt x="499" y="367"/>
                  </a:cubicBezTo>
                  <a:cubicBezTo>
                    <a:pt x="500" y="368"/>
                    <a:pt x="500" y="368"/>
                    <a:pt x="500" y="368"/>
                  </a:cubicBezTo>
                  <a:cubicBezTo>
                    <a:pt x="498" y="368"/>
                    <a:pt x="498" y="368"/>
                    <a:pt x="498" y="368"/>
                  </a:cubicBezTo>
                  <a:cubicBezTo>
                    <a:pt x="497" y="369"/>
                    <a:pt x="496" y="369"/>
                    <a:pt x="495" y="369"/>
                  </a:cubicBezTo>
                  <a:close/>
                  <a:moveTo>
                    <a:pt x="460" y="307"/>
                  </a:moveTo>
                  <a:cubicBezTo>
                    <a:pt x="459" y="307"/>
                    <a:pt x="458" y="306"/>
                    <a:pt x="458" y="305"/>
                  </a:cubicBezTo>
                  <a:cubicBezTo>
                    <a:pt x="458" y="304"/>
                    <a:pt x="458" y="304"/>
                    <a:pt x="458" y="304"/>
                  </a:cubicBezTo>
                  <a:cubicBezTo>
                    <a:pt x="459" y="306"/>
                    <a:pt x="459" y="306"/>
                    <a:pt x="459" y="306"/>
                  </a:cubicBezTo>
                  <a:cubicBezTo>
                    <a:pt x="459" y="307"/>
                    <a:pt x="459" y="307"/>
                    <a:pt x="460" y="307"/>
                  </a:cubicBezTo>
                  <a:close/>
                  <a:moveTo>
                    <a:pt x="455" y="302"/>
                  </a:moveTo>
                  <a:cubicBezTo>
                    <a:pt x="448" y="293"/>
                    <a:pt x="440" y="286"/>
                    <a:pt x="431" y="282"/>
                  </a:cubicBezTo>
                  <a:cubicBezTo>
                    <a:pt x="430" y="278"/>
                    <a:pt x="428" y="275"/>
                    <a:pt x="427" y="272"/>
                  </a:cubicBezTo>
                  <a:cubicBezTo>
                    <a:pt x="446" y="279"/>
                    <a:pt x="460" y="295"/>
                    <a:pt x="472" y="314"/>
                  </a:cubicBezTo>
                  <a:cubicBezTo>
                    <a:pt x="471" y="315"/>
                    <a:pt x="470" y="315"/>
                    <a:pt x="469" y="316"/>
                  </a:cubicBezTo>
                  <a:cubicBezTo>
                    <a:pt x="469" y="316"/>
                    <a:pt x="469" y="316"/>
                    <a:pt x="469" y="316"/>
                  </a:cubicBezTo>
                  <a:cubicBezTo>
                    <a:pt x="468" y="317"/>
                    <a:pt x="468" y="317"/>
                    <a:pt x="468" y="317"/>
                  </a:cubicBezTo>
                  <a:cubicBezTo>
                    <a:pt x="467" y="318"/>
                    <a:pt x="467" y="318"/>
                    <a:pt x="467" y="318"/>
                  </a:cubicBezTo>
                  <a:cubicBezTo>
                    <a:pt x="466" y="316"/>
                    <a:pt x="466" y="316"/>
                    <a:pt x="466" y="316"/>
                  </a:cubicBezTo>
                  <a:cubicBezTo>
                    <a:pt x="465" y="312"/>
                    <a:pt x="465" y="309"/>
                    <a:pt x="464" y="307"/>
                  </a:cubicBezTo>
                  <a:cubicBezTo>
                    <a:pt x="463" y="305"/>
                    <a:pt x="462" y="303"/>
                    <a:pt x="461" y="302"/>
                  </a:cubicBezTo>
                  <a:cubicBezTo>
                    <a:pt x="461" y="301"/>
                    <a:pt x="460" y="301"/>
                    <a:pt x="460" y="301"/>
                  </a:cubicBezTo>
                  <a:cubicBezTo>
                    <a:pt x="459" y="300"/>
                    <a:pt x="459" y="300"/>
                    <a:pt x="458" y="300"/>
                  </a:cubicBezTo>
                  <a:cubicBezTo>
                    <a:pt x="458" y="300"/>
                    <a:pt x="457" y="300"/>
                    <a:pt x="456" y="300"/>
                  </a:cubicBezTo>
                  <a:cubicBezTo>
                    <a:pt x="456" y="300"/>
                    <a:pt x="456" y="300"/>
                    <a:pt x="456" y="300"/>
                  </a:cubicBezTo>
                  <a:cubicBezTo>
                    <a:pt x="456" y="301"/>
                    <a:pt x="455" y="301"/>
                    <a:pt x="455" y="301"/>
                  </a:cubicBezTo>
                  <a:cubicBezTo>
                    <a:pt x="455" y="301"/>
                    <a:pt x="455" y="301"/>
                    <a:pt x="455" y="302"/>
                  </a:cubicBezTo>
                  <a:close/>
                  <a:moveTo>
                    <a:pt x="426" y="279"/>
                  </a:moveTo>
                  <a:cubicBezTo>
                    <a:pt x="423" y="278"/>
                    <a:pt x="419" y="277"/>
                    <a:pt x="416" y="277"/>
                  </a:cubicBezTo>
                  <a:cubicBezTo>
                    <a:pt x="405" y="275"/>
                    <a:pt x="400" y="271"/>
                    <a:pt x="395" y="268"/>
                  </a:cubicBezTo>
                  <a:cubicBezTo>
                    <a:pt x="393" y="266"/>
                    <a:pt x="390" y="264"/>
                    <a:pt x="387" y="263"/>
                  </a:cubicBezTo>
                  <a:cubicBezTo>
                    <a:pt x="386" y="260"/>
                    <a:pt x="386" y="257"/>
                    <a:pt x="386" y="255"/>
                  </a:cubicBezTo>
                  <a:cubicBezTo>
                    <a:pt x="387" y="255"/>
                    <a:pt x="387" y="256"/>
                    <a:pt x="388" y="256"/>
                  </a:cubicBezTo>
                  <a:cubicBezTo>
                    <a:pt x="390" y="245"/>
                    <a:pt x="391" y="235"/>
                    <a:pt x="391" y="225"/>
                  </a:cubicBezTo>
                  <a:cubicBezTo>
                    <a:pt x="392" y="226"/>
                    <a:pt x="393" y="226"/>
                    <a:pt x="393" y="227"/>
                  </a:cubicBezTo>
                  <a:cubicBezTo>
                    <a:pt x="396" y="230"/>
                    <a:pt x="398" y="232"/>
                    <a:pt x="400" y="235"/>
                  </a:cubicBezTo>
                  <a:cubicBezTo>
                    <a:pt x="400" y="241"/>
                    <a:pt x="399" y="247"/>
                    <a:pt x="399" y="253"/>
                  </a:cubicBezTo>
                  <a:cubicBezTo>
                    <a:pt x="402" y="251"/>
                    <a:pt x="405" y="249"/>
                    <a:pt x="409" y="247"/>
                  </a:cubicBezTo>
                  <a:cubicBezTo>
                    <a:pt x="410" y="249"/>
                    <a:pt x="411" y="252"/>
                    <a:pt x="412" y="254"/>
                  </a:cubicBezTo>
                  <a:cubicBezTo>
                    <a:pt x="413" y="255"/>
                    <a:pt x="414" y="256"/>
                    <a:pt x="414" y="257"/>
                  </a:cubicBezTo>
                  <a:cubicBezTo>
                    <a:pt x="410" y="259"/>
                    <a:pt x="406" y="261"/>
                    <a:pt x="401" y="263"/>
                  </a:cubicBezTo>
                  <a:cubicBezTo>
                    <a:pt x="407" y="268"/>
                    <a:pt x="409" y="269"/>
                    <a:pt x="417" y="270"/>
                  </a:cubicBezTo>
                  <a:cubicBezTo>
                    <a:pt x="419" y="270"/>
                    <a:pt x="420" y="270"/>
                    <a:pt x="422" y="271"/>
                  </a:cubicBezTo>
                  <a:cubicBezTo>
                    <a:pt x="423" y="273"/>
                    <a:pt x="424" y="276"/>
                    <a:pt x="426" y="279"/>
                  </a:cubicBezTo>
                  <a:close/>
                  <a:moveTo>
                    <a:pt x="382" y="262"/>
                  </a:moveTo>
                  <a:cubicBezTo>
                    <a:pt x="378" y="261"/>
                    <a:pt x="371" y="261"/>
                    <a:pt x="362" y="263"/>
                  </a:cubicBezTo>
                  <a:cubicBezTo>
                    <a:pt x="321" y="269"/>
                    <a:pt x="321" y="269"/>
                    <a:pt x="321" y="269"/>
                  </a:cubicBezTo>
                  <a:cubicBezTo>
                    <a:pt x="323" y="268"/>
                    <a:pt x="324" y="267"/>
                    <a:pt x="325" y="265"/>
                  </a:cubicBezTo>
                  <a:cubicBezTo>
                    <a:pt x="326" y="264"/>
                    <a:pt x="326" y="263"/>
                    <a:pt x="326" y="261"/>
                  </a:cubicBezTo>
                  <a:cubicBezTo>
                    <a:pt x="361" y="256"/>
                    <a:pt x="361" y="256"/>
                    <a:pt x="361" y="256"/>
                  </a:cubicBezTo>
                  <a:cubicBezTo>
                    <a:pt x="370" y="254"/>
                    <a:pt x="377" y="254"/>
                    <a:pt x="382" y="254"/>
                  </a:cubicBezTo>
                  <a:cubicBezTo>
                    <a:pt x="382" y="256"/>
                    <a:pt x="382" y="259"/>
                    <a:pt x="382" y="262"/>
                  </a:cubicBezTo>
                  <a:close/>
                  <a:moveTo>
                    <a:pt x="306" y="272"/>
                  </a:moveTo>
                  <a:cubicBezTo>
                    <a:pt x="271" y="278"/>
                    <a:pt x="271" y="278"/>
                    <a:pt x="271" y="278"/>
                  </a:cubicBezTo>
                  <a:cubicBezTo>
                    <a:pt x="266" y="278"/>
                    <a:pt x="261" y="279"/>
                    <a:pt x="256" y="280"/>
                  </a:cubicBezTo>
                  <a:cubicBezTo>
                    <a:pt x="256" y="278"/>
                    <a:pt x="255" y="275"/>
                    <a:pt x="255" y="273"/>
                  </a:cubicBezTo>
                  <a:cubicBezTo>
                    <a:pt x="267" y="271"/>
                    <a:pt x="278" y="269"/>
                    <a:pt x="288" y="268"/>
                  </a:cubicBezTo>
                  <a:cubicBezTo>
                    <a:pt x="289" y="261"/>
                    <a:pt x="286" y="250"/>
                    <a:pt x="281" y="238"/>
                  </a:cubicBezTo>
                  <a:cubicBezTo>
                    <a:pt x="276" y="226"/>
                    <a:pt x="269" y="213"/>
                    <a:pt x="261" y="202"/>
                  </a:cubicBezTo>
                  <a:cubicBezTo>
                    <a:pt x="261" y="201"/>
                    <a:pt x="261" y="201"/>
                    <a:pt x="261" y="200"/>
                  </a:cubicBezTo>
                  <a:cubicBezTo>
                    <a:pt x="262" y="198"/>
                    <a:pt x="262" y="195"/>
                    <a:pt x="263" y="192"/>
                  </a:cubicBezTo>
                  <a:cubicBezTo>
                    <a:pt x="273" y="206"/>
                    <a:pt x="281" y="220"/>
                    <a:pt x="288" y="235"/>
                  </a:cubicBezTo>
                  <a:cubicBezTo>
                    <a:pt x="293" y="248"/>
                    <a:pt x="296" y="258"/>
                    <a:pt x="295" y="267"/>
                  </a:cubicBezTo>
                  <a:cubicBezTo>
                    <a:pt x="321" y="262"/>
                    <a:pt x="321" y="262"/>
                    <a:pt x="321" y="262"/>
                  </a:cubicBezTo>
                  <a:cubicBezTo>
                    <a:pt x="320" y="265"/>
                    <a:pt x="317" y="267"/>
                    <a:pt x="313" y="268"/>
                  </a:cubicBezTo>
                  <a:cubicBezTo>
                    <a:pt x="310" y="269"/>
                    <a:pt x="307" y="270"/>
                    <a:pt x="306" y="272"/>
                  </a:cubicBezTo>
                  <a:close/>
                  <a:moveTo>
                    <a:pt x="252" y="282"/>
                  </a:moveTo>
                  <a:cubicBezTo>
                    <a:pt x="237" y="285"/>
                    <a:pt x="223" y="292"/>
                    <a:pt x="214" y="304"/>
                  </a:cubicBezTo>
                  <a:cubicBezTo>
                    <a:pt x="213" y="303"/>
                    <a:pt x="212" y="302"/>
                    <a:pt x="211" y="301"/>
                  </a:cubicBezTo>
                  <a:cubicBezTo>
                    <a:pt x="209" y="299"/>
                    <a:pt x="208" y="297"/>
                    <a:pt x="206" y="296"/>
                  </a:cubicBezTo>
                  <a:cubicBezTo>
                    <a:pt x="216" y="284"/>
                    <a:pt x="233" y="278"/>
                    <a:pt x="250" y="274"/>
                  </a:cubicBezTo>
                  <a:cubicBezTo>
                    <a:pt x="250" y="276"/>
                    <a:pt x="251" y="279"/>
                    <a:pt x="252" y="282"/>
                  </a:cubicBezTo>
                  <a:close/>
                  <a:moveTo>
                    <a:pt x="287" y="363"/>
                  </a:moveTo>
                  <a:cubicBezTo>
                    <a:pt x="296" y="369"/>
                    <a:pt x="305" y="375"/>
                    <a:pt x="313" y="383"/>
                  </a:cubicBezTo>
                  <a:cubicBezTo>
                    <a:pt x="312" y="382"/>
                    <a:pt x="312" y="381"/>
                    <a:pt x="311" y="381"/>
                  </a:cubicBezTo>
                  <a:cubicBezTo>
                    <a:pt x="310" y="380"/>
                    <a:pt x="308" y="379"/>
                    <a:pt x="306" y="378"/>
                  </a:cubicBezTo>
                  <a:cubicBezTo>
                    <a:pt x="306" y="378"/>
                    <a:pt x="306" y="378"/>
                    <a:pt x="305" y="377"/>
                  </a:cubicBezTo>
                  <a:cubicBezTo>
                    <a:pt x="305" y="377"/>
                    <a:pt x="305" y="377"/>
                    <a:pt x="304" y="377"/>
                  </a:cubicBezTo>
                  <a:cubicBezTo>
                    <a:pt x="303" y="377"/>
                    <a:pt x="303" y="377"/>
                    <a:pt x="302" y="378"/>
                  </a:cubicBezTo>
                  <a:cubicBezTo>
                    <a:pt x="301" y="378"/>
                    <a:pt x="300" y="379"/>
                    <a:pt x="300" y="379"/>
                  </a:cubicBezTo>
                  <a:cubicBezTo>
                    <a:pt x="299" y="380"/>
                    <a:pt x="299" y="380"/>
                    <a:pt x="299" y="380"/>
                  </a:cubicBezTo>
                  <a:cubicBezTo>
                    <a:pt x="298" y="379"/>
                    <a:pt x="298" y="379"/>
                    <a:pt x="298" y="379"/>
                  </a:cubicBezTo>
                  <a:cubicBezTo>
                    <a:pt x="292" y="374"/>
                    <a:pt x="289" y="369"/>
                    <a:pt x="287" y="364"/>
                  </a:cubicBezTo>
                  <a:cubicBezTo>
                    <a:pt x="287" y="363"/>
                    <a:pt x="287" y="363"/>
                    <a:pt x="287" y="363"/>
                  </a:cubicBezTo>
                  <a:close/>
                  <a:moveTo>
                    <a:pt x="568" y="776"/>
                  </a:moveTo>
                  <a:cubicBezTo>
                    <a:pt x="573" y="775"/>
                    <a:pt x="578" y="775"/>
                    <a:pt x="582" y="773"/>
                  </a:cubicBezTo>
                  <a:cubicBezTo>
                    <a:pt x="582" y="774"/>
                    <a:pt x="582" y="774"/>
                    <a:pt x="582" y="774"/>
                  </a:cubicBezTo>
                  <a:cubicBezTo>
                    <a:pt x="581" y="777"/>
                    <a:pt x="581" y="780"/>
                    <a:pt x="581" y="783"/>
                  </a:cubicBezTo>
                  <a:cubicBezTo>
                    <a:pt x="577" y="785"/>
                    <a:pt x="573" y="786"/>
                    <a:pt x="569" y="786"/>
                  </a:cubicBezTo>
                  <a:cubicBezTo>
                    <a:pt x="568" y="783"/>
                    <a:pt x="568" y="779"/>
                    <a:pt x="568" y="776"/>
                  </a:cubicBezTo>
                  <a:close/>
                  <a:moveTo>
                    <a:pt x="587" y="772"/>
                  </a:moveTo>
                  <a:cubicBezTo>
                    <a:pt x="592" y="770"/>
                    <a:pt x="597" y="766"/>
                    <a:pt x="601" y="760"/>
                  </a:cubicBezTo>
                  <a:cubicBezTo>
                    <a:pt x="604" y="755"/>
                    <a:pt x="607" y="750"/>
                    <a:pt x="609" y="745"/>
                  </a:cubicBezTo>
                  <a:cubicBezTo>
                    <a:pt x="609" y="746"/>
                    <a:pt x="610" y="748"/>
                    <a:pt x="610" y="749"/>
                  </a:cubicBezTo>
                  <a:cubicBezTo>
                    <a:pt x="611" y="751"/>
                    <a:pt x="611" y="754"/>
                    <a:pt x="612" y="756"/>
                  </a:cubicBezTo>
                  <a:cubicBezTo>
                    <a:pt x="610" y="759"/>
                    <a:pt x="608" y="762"/>
                    <a:pt x="607" y="764"/>
                  </a:cubicBezTo>
                  <a:cubicBezTo>
                    <a:pt x="600" y="774"/>
                    <a:pt x="593" y="779"/>
                    <a:pt x="584" y="782"/>
                  </a:cubicBezTo>
                  <a:cubicBezTo>
                    <a:pt x="585" y="780"/>
                    <a:pt x="585" y="778"/>
                    <a:pt x="586" y="775"/>
                  </a:cubicBezTo>
                  <a:cubicBezTo>
                    <a:pt x="586" y="774"/>
                    <a:pt x="586" y="773"/>
                    <a:pt x="587" y="772"/>
                  </a:cubicBezTo>
                  <a:close/>
                  <a:moveTo>
                    <a:pt x="611" y="739"/>
                  </a:moveTo>
                  <a:cubicBezTo>
                    <a:pt x="615" y="726"/>
                    <a:pt x="616" y="712"/>
                    <a:pt x="624" y="697"/>
                  </a:cubicBezTo>
                  <a:cubicBezTo>
                    <a:pt x="627" y="689"/>
                    <a:pt x="632" y="681"/>
                    <a:pt x="637" y="673"/>
                  </a:cubicBezTo>
                  <a:cubicBezTo>
                    <a:pt x="637" y="673"/>
                    <a:pt x="637" y="673"/>
                    <a:pt x="637" y="673"/>
                  </a:cubicBezTo>
                  <a:cubicBezTo>
                    <a:pt x="640" y="674"/>
                    <a:pt x="642" y="675"/>
                    <a:pt x="644" y="675"/>
                  </a:cubicBezTo>
                  <a:cubicBezTo>
                    <a:pt x="638" y="684"/>
                    <a:pt x="634" y="692"/>
                    <a:pt x="630" y="700"/>
                  </a:cubicBezTo>
                  <a:cubicBezTo>
                    <a:pt x="621" y="717"/>
                    <a:pt x="621" y="733"/>
                    <a:pt x="615" y="749"/>
                  </a:cubicBezTo>
                  <a:cubicBezTo>
                    <a:pt x="614" y="746"/>
                    <a:pt x="613" y="743"/>
                    <a:pt x="611" y="739"/>
                  </a:cubicBezTo>
                  <a:close/>
                  <a:moveTo>
                    <a:pt x="639" y="671"/>
                  </a:moveTo>
                  <a:cubicBezTo>
                    <a:pt x="640" y="668"/>
                    <a:pt x="642" y="665"/>
                    <a:pt x="644" y="662"/>
                  </a:cubicBezTo>
                  <a:cubicBezTo>
                    <a:pt x="646" y="662"/>
                    <a:pt x="649" y="663"/>
                    <a:pt x="651" y="664"/>
                  </a:cubicBezTo>
                  <a:cubicBezTo>
                    <a:pt x="649" y="666"/>
                    <a:pt x="647" y="669"/>
                    <a:pt x="646" y="672"/>
                  </a:cubicBezTo>
                  <a:cubicBezTo>
                    <a:pt x="643" y="671"/>
                    <a:pt x="641" y="671"/>
                    <a:pt x="639" y="671"/>
                  </a:cubicBezTo>
                  <a:close/>
                  <a:moveTo>
                    <a:pt x="646" y="658"/>
                  </a:moveTo>
                  <a:cubicBezTo>
                    <a:pt x="653" y="648"/>
                    <a:pt x="659" y="638"/>
                    <a:pt x="664" y="631"/>
                  </a:cubicBezTo>
                  <a:cubicBezTo>
                    <a:pt x="672" y="617"/>
                    <a:pt x="672" y="615"/>
                    <a:pt x="663" y="604"/>
                  </a:cubicBezTo>
                  <a:cubicBezTo>
                    <a:pt x="665" y="604"/>
                    <a:pt x="667" y="604"/>
                    <a:pt x="669" y="605"/>
                  </a:cubicBezTo>
                  <a:cubicBezTo>
                    <a:pt x="671" y="605"/>
                    <a:pt x="674" y="605"/>
                    <a:pt x="677" y="605"/>
                  </a:cubicBezTo>
                  <a:cubicBezTo>
                    <a:pt x="678" y="608"/>
                    <a:pt x="679" y="610"/>
                    <a:pt x="681" y="612"/>
                  </a:cubicBezTo>
                  <a:cubicBezTo>
                    <a:pt x="686" y="621"/>
                    <a:pt x="686" y="619"/>
                    <a:pt x="680" y="624"/>
                  </a:cubicBezTo>
                  <a:cubicBezTo>
                    <a:pt x="674" y="630"/>
                    <a:pt x="664" y="644"/>
                    <a:pt x="653" y="660"/>
                  </a:cubicBezTo>
                  <a:cubicBezTo>
                    <a:pt x="651" y="659"/>
                    <a:pt x="649" y="659"/>
                    <a:pt x="646" y="658"/>
                  </a:cubicBezTo>
                  <a:close/>
                  <a:moveTo>
                    <a:pt x="655" y="593"/>
                  </a:moveTo>
                  <a:cubicBezTo>
                    <a:pt x="628" y="560"/>
                    <a:pt x="578" y="519"/>
                    <a:pt x="537" y="499"/>
                  </a:cubicBezTo>
                  <a:cubicBezTo>
                    <a:pt x="539" y="497"/>
                    <a:pt x="541" y="495"/>
                    <a:pt x="543" y="493"/>
                  </a:cubicBezTo>
                  <a:cubicBezTo>
                    <a:pt x="557" y="500"/>
                    <a:pt x="570" y="510"/>
                    <a:pt x="584" y="520"/>
                  </a:cubicBezTo>
                  <a:cubicBezTo>
                    <a:pt x="599" y="513"/>
                    <a:pt x="650" y="505"/>
                    <a:pt x="650" y="483"/>
                  </a:cubicBezTo>
                  <a:cubicBezTo>
                    <a:pt x="649" y="469"/>
                    <a:pt x="652" y="455"/>
                    <a:pt x="656" y="442"/>
                  </a:cubicBezTo>
                  <a:cubicBezTo>
                    <a:pt x="659" y="443"/>
                    <a:pt x="661" y="444"/>
                    <a:pt x="664" y="445"/>
                  </a:cubicBezTo>
                  <a:cubicBezTo>
                    <a:pt x="660" y="461"/>
                    <a:pt x="656" y="474"/>
                    <a:pt x="656" y="483"/>
                  </a:cubicBezTo>
                  <a:cubicBezTo>
                    <a:pt x="656" y="495"/>
                    <a:pt x="662" y="491"/>
                    <a:pt x="652" y="498"/>
                  </a:cubicBezTo>
                  <a:cubicBezTo>
                    <a:pt x="649" y="500"/>
                    <a:pt x="647" y="502"/>
                    <a:pt x="644" y="505"/>
                  </a:cubicBezTo>
                  <a:cubicBezTo>
                    <a:pt x="629" y="518"/>
                    <a:pt x="612" y="520"/>
                    <a:pt x="594" y="528"/>
                  </a:cubicBezTo>
                  <a:cubicBezTo>
                    <a:pt x="606" y="537"/>
                    <a:pt x="620" y="548"/>
                    <a:pt x="633" y="560"/>
                  </a:cubicBezTo>
                  <a:cubicBezTo>
                    <a:pt x="652" y="555"/>
                    <a:pt x="670" y="560"/>
                    <a:pt x="685" y="570"/>
                  </a:cubicBezTo>
                  <a:cubicBezTo>
                    <a:pt x="684" y="571"/>
                    <a:pt x="683" y="572"/>
                    <a:pt x="682" y="573"/>
                  </a:cubicBezTo>
                  <a:cubicBezTo>
                    <a:pt x="681" y="574"/>
                    <a:pt x="680" y="574"/>
                    <a:pt x="679" y="575"/>
                  </a:cubicBezTo>
                  <a:cubicBezTo>
                    <a:pt x="668" y="568"/>
                    <a:pt x="654" y="564"/>
                    <a:pt x="640" y="566"/>
                  </a:cubicBezTo>
                  <a:cubicBezTo>
                    <a:pt x="648" y="573"/>
                    <a:pt x="655" y="580"/>
                    <a:pt x="661" y="587"/>
                  </a:cubicBezTo>
                  <a:cubicBezTo>
                    <a:pt x="659" y="589"/>
                    <a:pt x="657" y="591"/>
                    <a:pt x="655" y="593"/>
                  </a:cubicBezTo>
                  <a:close/>
                  <a:moveTo>
                    <a:pt x="385" y="582"/>
                  </a:moveTo>
                  <a:cubicBezTo>
                    <a:pt x="385" y="582"/>
                    <a:pt x="385" y="582"/>
                    <a:pt x="385" y="582"/>
                  </a:cubicBezTo>
                  <a:cubicBezTo>
                    <a:pt x="385" y="582"/>
                    <a:pt x="385" y="582"/>
                    <a:pt x="385" y="582"/>
                  </a:cubicBezTo>
                  <a:cubicBezTo>
                    <a:pt x="385" y="582"/>
                    <a:pt x="385" y="582"/>
                    <a:pt x="385" y="582"/>
                  </a:cubicBezTo>
                  <a:close/>
                  <a:moveTo>
                    <a:pt x="99" y="776"/>
                  </a:moveTo>
                  <a:cubicBezTo>
                    <a:pt x="98" y="774"/>
                    <a:pt x="98" y="773"/>
                    <a:pt x="97" y="771"/>
                  </a:cubicBezTo>
                  <a:cubicBezTo>
                    <a:pt x="98" y="772"/>
                    <a:pt x="99" y="773"/>
                    <a:pt x="99" y="774"/>
                  </a:cubicBezTo>
                  <a:cubicBezTo>
                    <a:pt x="100" y="776"/>
                    <a:pt x="100" y="776"/>
                    <a:pt x="100" y="776"/>
                  </a:cubicBezTo>
                  <a:cubicBezTo>
                    <a:pt x="99" y="776"/>
                    <a:pt x="99" y="776"/>
                    <a:pt x="99" y="776"/>
                  </a:cubicBezTo>
                  <a:close/>
                  <a:moveTo>
                    <a:pt x="48" y="748"/>
                  </a:moveTo>
                  <a:cubicBezTo>
                    <a:pt x="41" y="756"/>
                    <a:pt x="36" y="764"/>
                    <a:pt x="30" y="773"/>
                  </a:cubicBezTo>
                  <a:cubicBezTo>
                    <a:pt x="30" y="772"/>
                    <a:pt x="29" y="772"/>
                    <a:pt x="28" y="772"/>
                  </a:cubicBezTo>
                  <a:cubicBezTo>
                    <a:pt x="27" y="772"/>
                    <a:pt x="25" y="771"/>
                    <a:pt x="24" y="771"/>
                  </a:cubicBezTo>
                  <a:cubicBezTo>
                    <a:pt x="23" y="771"/>
                    <a:pt x="22" y="770"/>
                    <a:pt x="22" y="770"/>
                  </a:cubicBezTo>
                  <a:cubicBezTo>
                    <a:pt x="22" y="770"/>
                    <a:pt x="22" y="770"/>
                    <a:pt x="22" y="770"/>
                  </a:cubicBezTo>
                  <a:cubicBezTo>
                    <a:pt x="27" y="761"/>
                    <a:pt x="32" y="752"/>
                    <a:pt x="38" y="744"/>
                  </a:cubicBezTo>
                  <a:cubicBezTo>
                    <a:pt x="41" y="746"/>
                    <a:pt x="45" y="747"/>
                    <a:pt x="48" y="748"/>
                  </a:cubicBezTo>
                  <a:close/>
                  <a:moveTo>
                    <a:pt x="258" y="970"/>
                  </a:moveTo>
                  <a:cubicBezTo>
                    <a:pt x="271" y="945"/>
                    <a:pt x="273" y="914"/>
                    <a:pt x="279" y="885"/>
                  </a:cubicBezTo>
                  <a:cubicBezTo>
                    <a:pt x="281" y="885"/>
                    <a:pt x="283" y="884"/>
                    <a:pt x="286" y="883"/>
                  </a:cubicBezTo>
                  <a:cubicBezTo>
                    <a:pt x="287" y="883"/>
                    <a:pt x="287" y="883"/>
                    <a:pt x="288" y="883"/>
                  </a:cubicBezTo>
                  <a:cubicBezTo>
                    <a:pt x="282" y="911"/>
                    <a:pt x="281" y="940"/>
                    <a:pt x="267" y="968"/>
                  </a:cubicBezTo>
                  <a:cubicBezTo>
                    <a:pt x="270" y="980"/>
                    <a:pt x="277" y="990"/>
                    <a:pt x="286" y="1000"/>
                  </a:cubicBezTo>
                  <a:cubicBezTo>
                    <a:pt x="285" y="1000"/>
                    <a:pt x="285" y="999"/>
                    <a:pt x="285" y="999"/>
                  </a:cubicBezTo>
                  <a:cubicBezTo>
                    <a:pt x="275" y="998"/>
                    <a:pt x="268" y="994"/>
                    <a:pt x="264" y="984"/>
                  </a:cubicBezTo>
                  <a:cubicBezTo>
                    <a:pt x="262" y="977"/>
                    <a:pt x="260" y="973"/>
                    <a:pt x="258" y="970"/>
                  </a:cubicBezTo>
                  <a:close/>
                  <a:moveTo>
                    <a:pt x="193" y="764"/>
                  </a:moveTo>
                  <a:cubicBezTo>
                    <a:pt x="195" y="761"/>
                    <a:pt x="199" y="757"/>
                    <a:pt x="202" y="754"/>
                  </a:cubicBezTo>
                  <a:cubicBezTo>
                    <a:pt x="180" y="740"/>
                    <a:pt x="149" y="675"/>
                    <a:pt x="156" y="637"/>
                  </a:cubicBezTo>
                  <a:cubicBezTo>
                    <a:pt x="142" y="642"/>
                    <a:pt x="133" y="651"/>
                    <a:pt x="133" y="668"/>
                  </a:cubicBezTo>
                  <a:cubicBezTo>
                    <a:pt x="133" y="693"/>
                    <a:pt x="166" y="709"/>
                    <a:pt x="193" y="764"/>
                  </a:cubicBezTo>
                  <a:close/>
                  <a:moveTo>
                    <a:pt x="135" y="687"/>
                  </a:moveTo>
                  <a:cubicBezTo>
                    <a:pt x="140" y="714"/>
                    <a:pt x="156" y="756"/>
                    <a:pt x="185" y="765"/>
                  </a:cubicBezTo>
                  <a:cubicBezTo>
                    <a:pt x="175" y="735"/>
                    <a:pt x="152" y="713"/>
                    <a:pt x="135" y="687"/>
                  </a:cubicBezTo>
                  <a:close/>
                  <a:moveTo>
                    <a:pt x="210" y="694"/>
                  </a:moveTo>
                  <a:cubicBezTo>
                    <a:pt x="208" y="694"/>
                    <a:pt x="204" y="695"/>
                    <a:pt x="203" y="697"/>
                  </a:cubicBezTo>
                  <a:cubicBezTo>
                    <a:pt x="203" y="697"/>
                    <a:pt x="203" y="697"/>
                    <a:pt x="203" y="697"/>
                  </a:cubicBezTo>
                  <a:cubicBezTo>
                    <a:pt x="203" y="697"/>
                    <a:pt x="203" y="697"/>
                    <a:pt x="203" y="697"/>
                  </a:cubicBezTo>
                  <a:cubicBezTo>
                    <a:pt x="203" y="697"/>
                    <a:pt x="203" y="697"/>
                    <a:pt x="203" y="697"/>
                  </a:cubicBezTo>
                  <a:cubicBezTo>
                    <a:pt x="202" y="699"/>
                    <a:pt x="202" y="701"/>
                    <a:pt x="203" y="704"/>
                  </a:cubicBezTo>
                  <a:cubicBezTo>
                    <a:pt x="207" y="707"/>
                    <a:pt x="213" y="707"/>
                    <a:pt x="218" y="708"/>
                  </a:cubicBezTo>
                  <a:cubicBezTo>
                    <a:pt x="216" y="703"/>
                    <a:pt x="212" y="699"/>
                    <a:pt x="210" y="694"/>
                  </a:cubicBezTo>
                  <a:close/>
                  <a:moveTo>
                    <a:pt x="554" y="852"/>
                  </a:moveTo>
                  <a:cubicBezTo>
                    <a:pt x="559" y="853"/>
                    <a:pt x="565" y="853"/>
                    <a:pt x="572" y="852"/>
                  </a:cubicBezTo>
                  <a:cubicBezTo>
                    <a:pt x="570" y="855"/>
                    <a:pt x="570" y="859"/>
                    <a:pt x="570" y="863"/>
                  </a:cubicBezTo>
                  <a:cubicBezTo>
                    <a:pt x="564" y="864"/>
                    <a:pt x="558" y="864"/>
                    <a:pt x="552" y="863"/>
                  </a:cubicBezTo>
                  <a:cubicBezTo>
                    <a:pt x="552" y="859"/>
                    <a:pt x="553" y="856"/>
                    <a:pt x="554" y="852"/>
                  </a:cubicBezTo>
                  <a:close/>
                  <a:moveTo>
                    <a:pt x="574" y="851"/>
                  </a:moveTo>
                  <a:cubicBezTo>
                    <a:pt x="597" y="845"/>
                    <a:pt x="625" y="826"/>
                    <a:pt x="638" y="821"/>
                  </a:cubicBezTo>
                  <a:cubicBezTo>
                    <a:pt x="639" y="821"/>
                    <a:pt x="640" y="820"/>
                    <a:pt x="641" y="820"/>
                  </a:cubicBezTo>
                  <a:cubicBezTo>
                    <a:pt x="641" y="822"/>
                    <a:pt x="642" y="825"/>
                    <a:pt x="642" y="827"/>
                  </a:cubicBezTo>
                  <a:cubicBezTo>
                    <a:pt x="641" y="827"/>
                    <a:pt x="641" y="827"/>
                    <a:pt x="641" y="827"/>
                  </a:cubicBezTo>
                  <a:cubicBezTo>
                    <a:pt x="621" y="835"/>
                    <a:pt x="597" y="856"/>
                    <a:pt x="573" y="862"/>
                  </a:cubicBezTo>
                  <a:cubicBezTo>
                    <a:pt x="573" y="860"/>
                    <a:pt x="573" y="858"/>
                    <a:pt x="573" y="856"/>
                  </a:cubicBezTo>
                  <a:cubicBezTo>
                    <a:pt x="573" y="855"/>
                    <a:pt x="574" y="853"/>
                    <a:pt x="574" y="851"/>
                  </a:cubicBezTo>
                  <a:close/>
                  <a:moveTo>
                    <a:pt x="645" y="818"/>
                  </a:moveTo>
                  <a:cubicBezTo>
                    <a:pt x="653" y="815"/>
                    <a:pt x="659" y="811"/>
                    <a:pt x="665" y="806"/>
                  </a:cubicBezTo>
                  <a:cubicBezTo>
                    <a:pt x="665" y="806"/>
                    <a:pt x="665" y="806"/>
                    <a:pt x="665" y="806"/>
                  </a:cubicBezTo>
                  <a:cubicBezTo>
                    <a:pt x="665" y="806"/>
                    <a:pt x="665" y="806"/>
                    <a:pt x="665" y="806"/>
                  </a:cubicBezTo>
                  <a:cubicBezTo>
                    <a:pt x="668" y="808"/>
                    <a:pt x="670" y="810"/>
                    <a:pt x="672" y="811"/>
                  </a:cubicBezTo>
                  <a:cubicBezTo>
                    <a:pt x="665" y="816"/>
                    <a:pt x="657" y="821"/>
                    <a:pt x="646" y="825"/>
                  </a:cubicBezTo>
                  <a:cubicBezTo>
                    <a:pt x="646" y="823"/>
                    <a:pt x="646" y="821"/>
                    <a:pt x="646" y="819"/>
                  </a:cubicBezTo>
                  <a:cubicBezTo>
                    <a:pt x="645" y="818"/>
                    <a:pt x="645" y="818"/>
                    <a:pt x="645" y="818"/>
                  </a:cubicBezTo>
                  <a:close/>
                  <a:moveTo>
                    <a:pt x="720" y="642"/>
                  </a:moveTo>
                  <a:cubicBezTo>
                    <a:pt x="718" y="634"/>
                    <a:pt x="716" y="627"/>
                    <a:pt x="714" y="620"/>
                  </a:cubicBezTo>
                  <a:cubicBezTo>
                    <a:pt x="712" y="612"/>
                    <a:pt x="708" y="605"/>
                    <a:pt x="703" y="598"/>
                  </a:cubicBezTo>
                  <a:cubicBezTo>
                    <a:pt x="706" y="597"/>
                    <a:pt x="708" y="596"/>
                    <a:pt x="710" y="596"/>
                  </a:cubicBezTo>
                  <a:cubicBezTo>
                    <a:pt x="715" y="603"/>
                    <a:pt x="718" y="610"/>
                    <a:pt x="720" y="618"/>
                  </a:cubicBezTo>
                  <a:cubicBezTo>
                    <a:pt x="720" y="618"/>
                    <a:pt x="720" y="618"/>
                    <a:pt x="720" y="618"/>
                  </a:cubicBezTo>
                  <a:cubicBezTo>
                    <a:pt x="721" y="622"/>
                    <a:pt x="723" y="626"/>
                    <a:pt x="724" y="630"/>
                  </a:cubicBezTo>
                  <a:cubicBezTo>
                    <a:pt x="722" y="633"/>
                    <a:pt x="721" y="637"/>
                    <a:pt x="720" y="642"/>
                  </a:cubicBezTo>
                  <a:close/>
                  <a:moveTo>
                    <a:pt x="701" y="594"/>
                  </a:moveTo>
                  <a:cubicBezTo>
                    <a:pt x="696" y="588"/>
                    <a:pt x="690" y="582"/>
                    <a:pt x="683" y="577"/>
                  </a:cubicBezTo>
                  <a:cubicBezTo>
                    <a:pt x="684" y="577"/>
                    <a:pt x="684" y="576"/>
                    <a:pt x="685" y="576"/>
                  </a:cubicBezTo>
                  <a:cubicBezTo>
                    <a:pt x="686" y="575"/>
                    <a:pt x="687" y="574"/>
                    <a:pt x="689" y="572"/>
                  </a:cubicBezTo>
                  <a:cubicBezTo>
                    <a:pt x="692" y="575"/>
                    <a:pt x="694" y="577"/>
                    <a:pt x="697" y="580"/>
                  </a:cubicBezTo>
                  <a:cubicBezTo>
                    <a:pt x="697" y="553"/>
                    <a:pt x="734" y="546"/>
                    <a:pt x="743" y="525"/>
                  </a:cubicBezTo>
                  <a:cubicBezTo>
                    <a:pt x="745" y="526"/>
                    <a:pt x="748" y="526"/>
                    <a:pt x="750" y="526"/>
                  </a:cubicBezTo>
                  <a:cubicBezTo>
                    <a:pt x="740" y="551"/>
                    <a:pt x="697" y="563"/>
                    <a:pt x="708" y="592"/>
                  </a:cubicBezTo>
                  <a:cubicBezTo>
                    <a:pt x="706" y="593"/>
                    <a:pt x="703" y="594"/>
                    <a:pt x="701" y="594"/>
                  </a:cubicBezTo>
                  <a:close/>
                  <a:moveTo>
                    <a:pt x="664" y="590"/>
                  </a:moveTo>
                  <a:cubicBezTo>
                    <a:pt x="668" y="594"/>
                    <a:pt x="671" y="598"/>
                    <a:pt x="674" y="602"/>
                  </a:cubicBezTo>
                  <a:cubicBezTo>
                    <a:pt x="671" y="602"/>
                    <a:pt x="668" y="601"/>
                    <a:pt x="665" y="600"/>
                  </a:cubicBezTo>
                  <a:cubicBezTo>
                    <a:pt x="664" y="599"/>
                    <a:pt x="663" y="598"/>
                    <a:pt x="662" y="597"/>
                  </a:cubicBezTo>
                  <a:cubicBezTo>
                    <a:pt x="662" y="597"/>
                    <a:pt x="662" y="597"/>
                    <a:pt x="662" y="597"/>
                  </a:cubicBezTo>
                  <a:cubicBezTo>
                    <a:pt x="662" y="596"/>
                    <a:pt x="661" y="595"/>
                    <a:pt x="662" y="594"/>
                  </a:cubicBezTo>
                  <a:cubicBezTo>
                    <a:pt x="662" y="592"/>
                    <a:pt x="663" y="591"/>
                    <a:pt x="664" y="590"/>
                  </a:cubicBezTo>
                  <a:close/>
                  <a:moveTo>
                    <a:pt x="746" y="500"/>
                  </a:moveTo>
                  <a:cubicBezTo>
                    <a:pt x="748" y="469"/>
                    <a:pt x="756" y="445"/>
                    <a:pt x="763" y="424"/>
                  </a:cubicBezTo>
                  <a:cubicBezTo>
                    <a:pt x="765" y="419"/>
                    <a:pt x="766" y="415"/>
                    <a:pt x="768" y="411"/>
                  </a:cubicBezTo>
                  <a:cubicBezTo>
                    <a:pt x="770" y="409"/>
                    <a:pt x="773" y="408"/>
                    <a:pt x="776" y="408"/>
                  </a:cubicBezTo>
                  <a:cubicBezTo>
                    <a:pt x="772" y="421"/>
                    <a:pt x="767" y="434"/>
                    <a:pt x="763" y="448"/>
                  </a:cubicBezTo>
                  <a:cubicBezTo>
                    <a:pt x="776" y="443"/>
                    <a:pt x="791" y="432"/>
                    <a:pt x="805" y="426"/>
                  </a:cubicBezTo>
                  <a:cubicBezTo>
                    <a:pt x="807" y="427"/>
                    <a:pt x="808" y="428"/>
                    <a:pt x="809" y="429"/>
                  </a:cubicBezTo>
                  <a:cubicBezTo>
                    <a:pt x="811" y="430"/>
                    <a:pt x="811" y="430"/>
                    <a:pt x="811" y="430"/>
                  </a:cubicBezTo>
                  <a:cubicBezTo>
                    <a:pt x="810" y="431"/>
                    <a:pt x="810" y="431"/>
                    <a:pt x="810" y="431"/>
                  </a:cubicBezTo>
                  <a:cubicBezTo>
                    <a:pt x="810" y="431"/>
                    <a:pt x="809" y="431"/>
                    <a:pt x="809" y="432"/>
                  </a:cubicBezTo>
                  <a:cubicBezTo>
                    <a:pt x="809" y="432"/>
                    <a:pt x="809" y="432"/>
                    <a:pt x="808" y="433"/>
                  </a:cubicBezTo>
                  <a:cubicBezTo>
                    <a:pt x="808" y="433"/>
                    <a:pt x="808" y="433"/>
                    <a:pt x="808" y="433"/>
                  </a:cubicBezTo>
                  <a:cubicBezTo>
                    <a:pt x="793" y="441"/>
                    <a:pt x="776" y="456"/>
                    <a:pt x="759" y="459"/>
                  </a:cubicBezTo>
                  <a:cubicBezTo>
                    <a:pt x="757" y="469"/>
                    <a:pt x="755" y="479"/>
                    <a:pt x="754" y="489"/>
                  </a:cubicBezTo>
                  <a:cubicBezTo>
                    <a:pt x="751" y="493"/>
                    <a:pt x="748" y="496"/>
                    <a:pt x="746" y="500"/>
                  </a:cubicBezTo>
                  <a:close/>
                  <a:moveTo>
                    <a:pt x="769" y="406"/>
                  </a:moveTo>
                  <a:cubicBezTo>
                    <a:pt x="773" y="393"/>
                    <a:pt x="776" y="381"/>
                    <a:pt x="776" y="368"/>
                  </a:cubicBezTo>
                  <a:cubicBezTo>
                    <a:pt x="778" y="367"/>
                    <a:pt x="780" y="367"/>
                    <a:pt x="783" y="366"/>
                  </a:cubicBezTo>
                  <a:cubicBezTo>
                    <a:pt x="783" y="379"/>
                    <a:pt x="780" y="392"/>
                    <a:pt x="777" y="404"/>
                  </a:cubicBezTo>
                  <a:cubicBezTo>
                    <a:pt x="776" y="404"/>
                    <a:pt x="776" y="404"/>
                    <a:pt x="776" y="404"/>
                  </a:cubicBezTo>
                  <a:cubicBezTo>
                    <a:pt x="774" y="404"/>
                    <a:pt x="772" y="405"/>
                    <a:pt x="769" y="406"/>
                  </a:cubicBezTo>
                  <a:close/>
                  <a:moveTo>
                    <a:pt x="776" y="363"/>
                  </a:moveTo>
                  <a:cubicBezTo>
                    <a:pt x="775" y="359"/>
                    <a:pt x="775" y="355"/>
                    <a:pt x="774" y="351"/>
                  </a:cubicBezTo>
                  <a:cubicBezTo>
                    <a:pt x="773" y="343"/>
                    <a:pt x="765" y="329"/>
                    <a:pt x="754" y="317"/>
                  </a:cubicBezTo>
                  <a:cubicBezTo>
                    <a:pt x="755" y="315"/>
                    <a:pt x="756" y="312"/>
                    <a:pt x="757" y="310"/>
                  </a:cubicBezTo>
                  <a:cubicBezTo>
                    <a:pt x="769" y="321"/>
                    <a:pt x="779" y="335"/>
                    <a:pt x="781" y="350"/>
                  </a:cubicBezTo>
                  <a:cubicBezTo>
                    <a:pt x="782" y="354"/>
                    <a:pt x="782" y="358"/>
                    <a:pt x="782" y="362"/>
                  </a:cubicBezTo>
                  <a:cubicBezTo>
                    <a:pt x="780" y="363"/>
                    <a:pt x="778" y="363"/>
                    <a:pt x="776" y="363"/>
                  </a:cubicBezTo>
                  <a:close/>
                  <a:moveTo>
                    <a:pt x="752" y="315"/>
                  </a:moveTo>
                  <a:cubicBezTo>
                    <a:pt x="742" y="304"/>
                    <a:pt x="730" y="296"/>
                    <a:pt x="720" y="297"/>
                  </a:cubicBezTo>
                  <a:cubicBezTo>
                    <a:pt x="705" y="299"/>
                    <a:pt x="693" y="294"/>
                    <a:pt x="683" y="289"/>
                  </a:cubicBezTo>
                  <a:cubicBezTo>
                    <a:pt x="684" y="289"/>
                    <a:pt x="685" y="288"/>
                    <a:pt x="685" y="288"/>
                  </a:cubicBezTo>
                  <a:cubicBezTo>
                    <a:pt x="687" y="287"/>
                    <a:pt x="689" y="286"/>
                    <a:pt x="691" y="285"/>
                  </a:cubicBezTo>
                  <a:cubicBezTo>
                    <a:pt x="698" y="289"/>
                    <a:pt x="705" y="291"/>
                    <a:pt x="715" y="290"/>
                  </a:cubicBezTo>
                  <a:cubicBezTo>
                    <a:pt x="712" y="280"/>
                    <a:pt x="721" y="273"/>
                    <a:pt x="715" y="263"/>
                  </a:cubicBezTo>
                  <a:cubicBezTo>
                    <a:pt x="717" y="262"/>
                    <a:pt x="719" y="260"/>
                    <a:pt x="720" y="259"/>
                  </a:cubicBezTo>
                  <a:cubicBezTo>
                    <a:pt x="728" y="271"/>
                    <a:pt x="721" y="279"/>
                    <a:pt x="725" y="290"/>
                  </a:cubicBezTo>
                  <a:cubicBezTo>
                    <a:pt x="726" y="290"/>
                    <a:pt x="727" y="291"/>
                    <a:pt x="728" y="291"/>
                  </a:cubicBezTo>
                  <a:cubicBezTo>
                    <a:pt x="740" y="286"/>
                    <a:pt x="749" y="284"/>
                    <a:pt x="758" y="286"/>
                  </a:cubicBezTo>
                  <a:cubicBezTo>
                    <a:pt x="758" y="289"/>
                    <a:pt x="759" y="292"/>
                    <a:pt x="758" y="295"/>
                  </a:cubicBezTo>
                  <a:cubicBezTo>
                    <a:pt x="753" y="295"/>
                    <a:pt x="746" y="295"/>
                    <a:pt x="740" y="297"/>
                  </a:cubicBezTo>
                  <a:cubicBezTo>
                    <a:pt x="745" y="300"/>
                    <a:pt x="750" y="304"/>
                    <a:pt x="755" y="308"/>
                  </a:cubicBezTo>
                  <a:cubicBezTo>
                    <a:pt x="754" y="310"/>
                    <a:pt x="753" y="312"/>
                    <a:pt x="752" y="315"/>
                  </a:cubicBezTo>
                  <a:close/>
                  <a:moveTo>
                    <a:pt x="678" y="286"/>
                  </a:moveTo>
                  <a:cubicBezTo>
                    <a:pt x="677" y="285"/>
                    <a:pt x="677" y="285"/>
                    <a:pt x="677" y="285"/>
                  </a:cubicBezTo>
                  <a:cubicBezTo>
                    <a:pt x="669" y="280"/>
                    <a:pt x="662" y="276"/>
                    <a:pt x="654" y="276"/>
                  </a:cubicBezTo>
                  <a:cubicBezTo>
                    <a:pt x="656" y="281"/>
                    <a:pt x="659" y="284"/>
                    <a:pt x="662" y="288"/>
                  </a:cubicBezTo>
                  <a:cubicBezTo>
                    <a:pt x="659" y="288"/>
                    <a:pt x="657" y="289"/>
                    <a:pt x="655" y="290"/>
                  </a:cubicBezTo>
                  <a:cubicBezTo>
                    <a:pt x="649" y="283"/>
                    <a:pt x="645" y="276"/>
                    <a:pt x="645" y="266"/>
                  </a:cubicBezTo>
                  <a:cubicBezTo>
                    <a:pt x="645" y="263"/>
                    <a:pt x="645" y="260"/>
                    <a:pt x="645" y="258"/>
                  </a:cubicBezTo>
                  <a:cubicBezTo>
                    <a:pt x="645" y="258"/>
                    <a:pt x="646" y="258"/>
                    <a:pt x="647" y="258"/>
                  </a:cubicBezTo>
                  <a:cubicBezTo>
                    <a:pt x="649" y="259"/>
                    <a:pt x="651" y="260"/>
                    <a:pt x="652" y="262"/>
                  </a:cubicBezTo>
                  <a:cubicBezTo>
                    <a:pt x="652" y="263"/>
                    <a:pt x="652" y="264"/>
                    <a:pt x="652" y="266"/>
                  </a:cubicBezTo>
                  <a:cubicBezTo>
                    <a:pt x="652" y="267"/>
                    <a:pt x="652" y="268"/>
                    <a:pt x="652" y="270"/>
                  </a:cubicBezTo>
                  <a:cubicBezTo>
                    <a:pt x="654" y="270"/>
                    <a:pt x="655" y="269"/>
                    <a:pt x="656" y="269"/>
                  </a:cubicBezTo>
                  <a:cubicBezTo>
                    <a:pt x="659" y="274"/>
                    <a:pt x="665" y="273"/>
                    <a:pt x="671" y="273"/>
                  </a:cubicBezTo>
                  <a:cubicBezTo>
                    <a:pt x="671" y="273"/>
                    <a:pt x="671" y="273"/>
                    <a:pt x="671" y="273"/>
                  </a:cubicBezTo>
                  <a:cubicBezTo>
                    <a:pt x="677" y="276"/>
                    <a:pt x="682" y="279"/>
                    <a:pt x="687" y="282"/>
                  </a:cubicBezTo>
                  <a:cubicBezTo>
                    <a:pt x="687" y="282"/>
                    <a:pt x="687" y="282"/>
                    <a:pt x="687" y="282"/>
                  </a:cubicBezTo>
                  <a:cubicBezTo>
                    <a:pt x="686" y="283"/>
                    <a:pt x="686" y="283"/>
                    <a:pt x="686" y="283"/>
                  </a:cubicBezTo>
                  <a:cubicBezTo>
                    <a:pt x="684" y="284"/>
                    <a:pt x="682" y="285"/>
                    <a:pt x="679" y="286"/>
                  </a:cubicBezTo>
                  <a:cubicBezTo>
                    <a:pt x="679" y="286"/>
                    <a:pt x="679" y="286"/>
                    <a:pt x="678" y="286"/>
                  </a:cubicBezTo>
                  <a:close/>
                  <a:moveTo>
                    <a:pt x="665" y="291"/>
                  </a:moveTo>
                  <a:cubicBezTo>
                    <a:pt x="666" y="292"/>
                    <a:pt x="667" y="293"/>
                    <a:pt x="668" y="294"/>
                  </a:cubicBezTo>
                  <a:cubicBezTo>
                    <a:pt x="693" y="320"/>
                    <a:pt x="694" y="345"/>
                    <a:pt x="687" y="373"/>
                  </a:cubicBezTo>
                  <a:cubicBezTo>
                    <a:pt x="685" y="373"/>
                    <a:pt x="682" y="374"/>
                    <a:pt x="680" y="374"/>
                  </a:cubicBezTo>
                  <a:cubicBezTo>
                    <a:pt x="682" y="369"/>
                    <a:pt x="683" y="364"/>
                    <a:pt x="684" y="359"/>
                  </a:cubicBezTo>
                  <a:cubicBezTo>
                    <a:pt x="689" y="325"/>
                    <a:pt x="675" y="311"/>
                    <a:pt x="663" y="298"/>
                  </a:cubicBezTo>
                  <a:cubicBezTo>
                    <a:pt x="661" y="297"/>
                    <a:pt x="659" y="295"/>
                    <a:pt x="658" y="293"/>
                  </a:cubicBezTo>
                  <a:cubicBezTo>
                    <a:pt x="660" y="292"/>
                    <a:pt x="663" y="292"/>
                    <a:pt x="665" y="291"/>
                  </a:cubicBezTo>
                  <a:close/>
                  <a:moveTo>
                    <a:pt x="686" y="377"/>
                  </a:moveTo>
                  <a:cubicBezTo>
                    <a:pt x="684" y="386"/>
                    <a:pt x="680" y="395"/>
                    <a:pt x="677" y="405"/>
                  </a:cubicBezTo>
                  <a:cubicBezTo>
                    <a:pt x="674" y="415"/>
                    <a:pt x="670" y="426"/>
                    <a:pt x="667" y="437"/>
                  </a:cubicBezTo>
                  <a:cubicBezTo>
                    <a:pt x="664" y="436"/>
                    <a:pt x="661" y="435"/>
                    <a:pt x="659" y="434"/>
                  </a:cubicBezTo>
                  <a:cubicBezTo>
                    <a:pt x="665" y="416"/>
                    <a:pt x="674" y="398"/>
                    <a:pt x="679" y="379"/>
                  </a:cubicBezTo>
                  <a:cubicBezTo>
                    <a:pt x="681" y="378"/>
                    <a:pt x="683" y="378"/>
                    <a:pt x="686" y="377"/>
                  </a:cubicBezTo>
                  <a:close/>
                  <a:moveTo>
                    <a:pt x="644" y="254"/>
                  </a:moveTo>
                  <a:cubicBezTo>
                    <a:pt x="640" y="242"/>
                    <a:pt x="630" y="234"/>
                    <a:pt x="618" y="226"/>
                  </a:cubicBezTo>
                  <a:cubicBezTo>
                    <a:pt x="598" y="212"/>
                    <a:pt x="585" y="209"/>
                    <a:pt x="561" y="211"/>
                  </a:cubicBezTo>
                  <a:cubicBezTo>
                    <a:pt x="561" y="211"/>
                    <a:pt x="561" y="211"/>
                    <a:pt x="561" y="211"/>
                  </a:cubicBezTo>
                  <a:cubicBezTo>
                    <a:pt x="548" y="212"/>
                    <a:pt x="536" y="213"/>
                    <a:pt x="524" y="212"/>
                  </a:cubicBezTo>
                  <a:cubicBezTo>
                    <a:pt x="517" y="212"/>
                    <a:pt x="511" y="213"/>
                    <a:pt x="505" y="213"/>
                  </a:cubicBezTo>
                  <a:cubicBezTo>
                    <a:pt x="505" y="211"/>
                    <a:pt x="505" y="209"/>
                    <a:pt x="505" y="206"/>
                  </a:cubicBezTo>
                  <a:cubicBezTo>
                    <a:pt x="511" y="206"/>
                    <a:pt x="517" y="205"/>
                    <a:pt x="524" y="206"/>
                  </a:cubicBezTo>
                  <a:cubicBezTo>
                    <a:pt x="534" y="206"/>
                    <a:pt x="538" y="206"/>
                    <a:pt x="546" y="205"/>
                  </a:cubicBezTo>
                  <a:cubicBezTo>
                    <a:pt x="560" y="170"/>
                    <a:pt x="541" y="76"/>
                    <a:pt x="501" y="54"/>
                  </a:cubicBezTo>
                  <a:cubicBezTo>
                    <a:pt x="504" y="53"/>
                    <a:pt x="506" y="52"/>
                    <a:pt x="509" y="51"/>
                  </a:cubicBezTo>
                  <a:cubicBezTo>
                    <a:pt x="509" y="51"/>
                    <a:pt x="509" y="51"/>
                    <a:pt x="509" y="51"/>
                  </a:cubicBezTo>
                  <a:cubicBezTo>
                    <a:pt x="550" y="78"/>
                    <a:pt x="569" y="166"/>
                    <a:pt x="557" y="204"/>
                  </a:cubicBezTo>
                  <a:cubicBezTo>
                    <a:pt x="560" y="204"/>
                    <a:pt x="560" y="204"/>
                    <a:pt x="560" y="204"/>
                  </a:cubicBezTo>
                  <a:cubicBezTo>
                    <a:pt x="560" y="204"/>
                    <a:pt x="560" y="204"/>
                    <a:pt x="560" y="204"/>
                  </a:cubicBezTo>
                  <a:cubicBezTo>
                    <a:pt x="582" y="202"/>
                    <a:pt x="596" y="188"/>
                    <a:pt x="618" y="201"/>
                  </a:cubicBezTo>
                  <a:cubicBezTo>
                    <a:pt x="640" y="214"/>
                    <a:pt x="680" y="208"/>
                    <a:pt x="689" y="236"/>
                  </a:cubicBezTo>
                  <a:cubicBezTo>
                    <a:pt x="692" y="245"/>
                    <a:pt x="711" y="248"/>
                    <a:pt x="718" y="256"/>
                  </a:cubicBezTo>
                  <a:cubicBezTo>
                    <a:pt x="717" y="258"/>
                    <a:pt x="715" y="259"/>
                    <a:pt x="713" y="261"/>
                  </a:cubicBezTo>
                  <a:cubicBezTo>
                    <a:pt x="705" y="251"/>
                    <a:pt x="687" y="252"/>
                    <a:pt x="683" y="238"/>
                  </a:cubicBezTo>
                  <a:cubicBezTo>
                    <a:pt x="675" y="215"/>
                    <a:pt x="634" y="218"/>
                    <a:pt x="615" y="207"/>
                  </a:cubicBezTo>
                  <a:cubicBezTo>
                    <a:pt x="603" y="200"/>
                    <a:pt x="595" y="201"/>
                    <a:pt x="587" y="204"/>
                  </a:cubicBezTo>
                  <a:cubicBezTo>
                    <a:pt x="611" y="209"/>
                    <a:pt x="644" y="229"/>
                    <a:pt x="651" y="255"/>
                  </a:cubicBezTo>
                  <a:cubicBezTo>
                    <a:pt x="651" y="255"/>
                    <a:pt x="650" y="255"/>
                    <a:pt x="650" y="255"/>
                  </a:cubicBezTo>
                  <a:cubicBezTo>
                    <a:pt x="648" y="254"/>
                    <a:pt x="646" y="254"/>
                    <a:pt x="644" y="254"/>
                  </a:cubicBezTo>
                  <a:close/>
                  <a:moveTo>
                    <a:pt x="500" y="214"/>
                  </a:moveTo>
                  <a:cubicBezTo>
                    <a:pt x="495" y="215"/>
                    <a:pt x="491" y="216"/>
                    <a:pt x="487" y="217"/>
                  </a:cubicBezTo>
                  <a:cubicBezTo>
                    <a:pt x="487" y="215"/>
                    <a:pt x="488" y="213"/>
                    <a:pt x="488" y="211"/>
                  </a:cubicBezTo>
                  <a:cubicBezTo>
                    <a:pt x="488" y="211"/>
                    <a:pt x="488" y="210"/>
                    <a:pt x="488" y="209"/>
                  </a:cubicBezTo>
                  <a:cubicBezTo>
                    <a:pt x="492" y="208"/>
                    <a:pt x="496" y="207"/>
                    <a:pt x="501" y="207"/>
                  </a:cubicBezTo>
                  <a:cubicBezTo>
                    <a:pt x="500" y="209"/>
                    <a:pt x="500" y="212"/>
                    <a:pt x="500" y="214"/>
                  </a:cubicBezTo>
                  <a:close/>
                  <a:moveTo>
                    <a:pt x="482" y="219"/>
                  </a:moveTo>
                  <a:cubicBezTo>
                    <a:pt x="471" y="223"/>
                    <a:pt x="460" y="229"/>
                    <a:pt x="449" y="235"/>
                  </a:cubicBezTo>
                  <a:cubicBezTo>
                    <a:pt x="447" y="234"/>
                    <a:pt x="444" y="232"/>
                    <a:pt x="442" y="230"/>
                  </a:cubicBezTo>
                  <a:cubicBezTo>
                    <a:pt x="441" y="229"/>
                    <a:pt x="441" y="229"/>
                    <a:pt x="441" y="229"/>
                  </a:cubicBezTo>
                  <a:cubicBezTo>
                    <a:pt x="455" y="222"/>
                    <a:pt x="469" y="215"/>
                    <a:pt x="484" y="211"/>
                  </a:cubicBezTo>
                  <a:cubicBezTo>
                    <a:pt x="483" y="213"/>
                    <a:pt x="483" y="216"/>
                    <a:pt x="482" y="219"/>
                  </a:cubicBezTo>
                  <a:close/>
                  <a:moveTo>
                    <a:pt x="445" y="238"/>
                  </a:moveTo>
                  <a:cubicBezTo>
                    <a:pt x="436" y="243"/>
                    <a:pt x="427" y="249"/>
                    <a:pt x="418" y="255"/>
                  </a:cubicBezTo>
                  <a:cubicBezTo>
                    <a:pt x="417" y="253"/>
                    <a:pt x="416" y="252"/>
                    <a:pt x="416" y="251"/>
                  </a:cubicBezTo>
                  <a:cubicBezTo>
                    <a:pt x="415" y="249"/>
                    <a:pt x="413" y="247"/>
                    <a:pt x="412" y="245"/>
                  </a:cubicBezTo>
                  <a:cubicBezTo>
                    <a:pt x="421" y="241"/>
                    <a:pt x="429" y="236"/>
                    <a:pt x="437" y="231"/>
                  </a:cubicBezTo>
                  <a:cubicBezTo>
                    <a:pt x="439" y="233"/>
                    <a:pt x="439" y="233"/>
                    <a:pt x="439" y="233"/>
                  </a:cubicBezTo>
                  <a:cubicBezTo>
                    <a:pt x="439" y="233"/>
                    <a:pt x="439" y="233"/>
                    <a:pt x="439" y="233"/>
                  </a:cubicBezTo>
                  <a:cubicBezTo>
                    <a:pt x="441" y="235"/>
                    <a:pt x="443" y="236"/>
                    <a:pt x="445" y="238"/>
                  </a:cubicBezTo>
                  <a:close/>
                  <a:moveTo>
                    <a:pt x="391" y="218"/>
                  </a:moveTo>
                  <a:cubicBezTo>
                    <a:pt x="390" y="180"/>
                    <a:pt x="375" y="155"/>
                    <a:pt x="363" y="142"/>
                  </a:cubicBezTo>
                  <a:cubicBezTo>
                    <a:pt x="346" y="124"/>
                    <a:pt x="328" y="106"/>
                    <a:pt x="307" y="91"/>
                  </a:cubicBezTo>
                  <a:cubicBezTo>
                    <a:pt x="308" y="89"/>
                    <a:pt x="308" y="87"/>
                    <a:pt x="309" y="84"/>
                  </a:cubicBezTo>
                  <a:cubicBezTo>
                    <a:pt x="331" y="99"/>
                    <a:pt x="351" y="119"/>
                    <a:pt x="368" y="137"/>
                  </a:cubicBezTo>
                  <a:cubicBezTo>
                    <a:pt x="394" y="165"/>
                    <a:pt x="402" y="195"/>
                    <a:pt x="401" y="229"/>
                  </a:cubicBezTo>
                  <a:cubicBezTo>
                    <a:pt x="399" y="227"/>
                    <a:pt x="398" y="226"/>
                    <a:pt x="396" y="224"/>
                  </a:cubicBezTo>
                  <a:cubicBezTo>
                    <a:pt x="394" y="222"/>
                    <a:pt x="393" y="220"/>
                    <a:pt x="391" y="218"/>
                  </a:cubicBezTo>
                  <a:close/>
                  <a:moveTo>
                    <a:pt x="218" y="145"/>
                  </a:moveTo>
                  <a:cubicBezTo>
                    <a:pt x="234" y="158"/>
                    <a:pt x="248" y="172"/>
                    <a:pt x="260" y="189"/>
                  </a:cubicBezTo>
                  <a:cubicBezTo>
                    <a:pt x="259" y="191"/>
                    <a:pt x="258" y="194"/>
                    <a:pt x="258" y="197"/>
                  </a:cubicBezTo>
                  <a:cubicBezTo>
                    <a:pt x="246" y="180"/>
                    <a:pt x="232" y="165"/>
                    <a:pt x="216" y="152"/>
                  </a:cubicBezTo>
                  <a:cubicBezTo>
                    <a:pt x="216" y="151"/>
                    <a:pt x="216" y="149"/>
                    <a:pt x="217" y="148"/>
                  </a:cubicBezTo>
                  <a:cubicBezTo>
                    <a:pt x="217" y="147"/>
                    <a:pt x="218" y="146"/>
                    <a:pt x="218" y="145"/>
                  </a:cubicBezTo>
                  <a:close/>
                  <a:moveTo>
                    <a:pt x="149" y="270"/>
                  </a:moveTo>
                  <a:cubicBezTo>
                    <a:pt x="153" y="273"/>
                    <a:pt x="156" y="277"/>
                    <a:pt x="159" y="280"/>
                  </a:cubicBezTo>
                  <a:cubicBezTo>
                    <a:pt x="157" y="279"/>
                    <a:pt x="155" y="277"/>
                    <a:pt x="153" y="276"/>
                  </a:cubicBezTo>
                  <a:cubicBezTo>
                    <a:pt x="153" y="276"/>
                    <a:pt x="153" y="276"/>
                    <a:pt x="153" y="276"/>
                  </a:cubicBezTo>
                  <a:cubicBezTo>
                    <a:pt x="153" y="276"/>
                    <a:pt x="153" y="276"/>
                    <a:pt x="153" y="276"/>
                  </a:cubicBezTo>
                  <a:cubicBezTo>
                    <a:pt x="152" y="274"/>
                    <a:pt x="150" y="273"/>
                    <a:pt x="150" y="271"/>
                  </a:cubicBezTo>
                  <a:cubicBezTo>
                    <a:pt x="150" y="271"/>
                    <a:pt x="149" y="271"/>
                    <a:pt x="149" y="270"/>
                  </a:cubicBezTo>
                  <a:close/>
                  <a:moveTo>
                    <a:pt x="669" y="982"/>
                  </a:moveTo>
                  <a:cubicBezTo>
                    <a:pt x="685" y="971"/>
                    <a:pt x="701" y="953"/>
                    <a:pt x="710" y="934"/>
                  </a:cubicBezTo>
                  <a:cubicBezTo>
                    <a:pt x="711" y="938"/>
                    <a:pt x="712" y="941"/>
                    <a:pt x="713" y="945"/>
                  </a:cubicBezTo>
                  <a:cubicBezTo>
                    <a:pt x="711" y="949"/>
                    <a:pt x="708" y="953"/>
                    <a:pt x="705" y="957"/>
                  </a:cubicBezTo>
                  <a:cubicBezTo>
                    <a:pt x="707" y="958"/>
                    <a:pt x="711" y="959"/>
                    <a:pt x="715" y="960"/>
                  </a:cubicBezTo>
                  <a:cubicBezTo>
                    <a:pt x="715" y="963"/>
                    <a:pt x="715" y="966"/>
                    <a:pt x="714" y="969"/>
                  </a:cubicBezTo>
                  <a:cubicBezTo>
                    <a:pt x="708" y="968"/>
                    <a:pt x="702" y="966"/>
                    <a:pt x="698" y="965"/>
                  </a:cubicBezTo>
                  <a:cubicBezTo>
                    <a:pt x="691" y="972"/>
                    <a:pt x="681" y="982"/>
                    <a:pt x="669" y="990"/>
                  </a:cubicBezTo>
                  <a:cubicBezTo>
                    <a:pt x="669" y="987"/>
                    <a:pt x="669" y="985"/>
                    <a:pt x="669" y="982"/>
                  </a:cubicBezTo>
                  <a:close/>
                  <a:moveTo>
                    <a:pt x="710" y="933"/>
                  </a:moveTo>
                  <a:cubicBezTo>
                    <a:pt x="712" y="930"/>
                    <a:pt x="713" y="926"/>
                    <a:pt x="715" y="922"/>
                  </a:cubicBezTo>
                  <a:cubicBezTo>
                    <a:pt x="718" y="910"/>
                    <a:pt x="716" y="903"/>
                    <a:pt x="710" y="894"/>
                  </a:cubicBezTo>
                  <a:cubicBezTo>
                    <a:pt x="705" y="901"/>
                    <a:pt x="703" y="907"/>
                    <a:pt x="700" y="912"/>
                  </a:cubicBezTo>
                  <a:cubicBezTo>
                    <a:pt x="698" y="910"/>
                    <a:pt x="697" y="908"/>
                    <a:pt x="696" y="906"/>
                  </a:cubicBezTo>
                  <a:cubicBezTo>
                    <a:pt x="703" y="894"/>
                    <a:pt x="708" y="881"/>
                    <a:pt x="721" y="873"/>
                  </a:cubicBezTo>
                  <a:cubicBezTo>
                    <a:pt x="733" y="866"/>
                    <a:pt x="739" y="861"/>
                    <a:pt x="741" y="855"/>
                  </a:cubicBezTo>
                  <a:cubicBezTo>
                    <a:pt x="743" y="856"/>
                    <a:pt x="745" y="857"/>
                    <a:pt x="747" y="857"/>
                  </a:cubicBezTo>
                  <a:cubicBezTo>
                    <a:pt x="740" y="871"/>
                    <a:pt x="728" y="874"/>
                    <a:pt x="716" y="886"/>
                  </a:cubicBezTo>
                  <a:cubicBezTo>
                    <a:pt x="722" y="892"/>
                    <a:pt x="724" y="899"/>
                    <a:pt x="724" y="907"/>
                  </a:cubicBezTo>
                  <a:cubicBezTo>
                    <a:pt x="766" y="906"/>
                    <a:pt x="810" y="891"/>
                    <a:pt x="840" y="863"/>
                  </a:cubicBezTo>
                  <a:cubicBezTo>
                    <a:pt x="840" y="863"/>
                    <a:pt x="840" y="863"/>
                    <a:pt x="840" y="863"/>
                  </a:cubicBezTo>
                  <a:cubicBezTo>
                    <a:pt x="841" y="865"/>
                    <a:pt x="841" y="867"/>
                    <a:pt x="841" y="869"/>
                  </a:cubicBezTo>
                  <a:cubicBezTo>
                    <a:pt x="841" y="870"/>
                    <a:pt x="841" y="872"/>
                    <a:pt x="841" y="873"/>
                  </a:cubicBezTo>
                  <a:cubicBezTo>
                    <a:pt x="810" y="901"/>
                    <a:pt x="767" y="915"/>
                    <a:pt x="723" y="916"/>
                  </a:cubicBezTo>
                  <a:cubicBezTo>
                    <a:pt x="722" y="927"/>
                    <a:pt x="719" y="935"/>
                    <a:pt x="714" y="944"/>
                  </a:cubicBezTo>
                  <a:cubicBezTo>
                    <a:pt x="713" y="940"/>
                    <a:pt x="712" y="937"/>
                    <a:pt x="710" y="933"/>
                  </a:cubicBezTo>
                  <a:close/>
                  <a:moveTo>
                    <a:pt x="699" y="914"/>
                  </a:moveTo>
                  <a:cubicBezTo>
                    <a:pt x="696" y="918"/>
                    <a:pt x="693" y="923"/>
                    <a:pt x="689" y="927"/>
                  </a:cubicBezTo>
                  <a:cubicBezTo>
                    <a:pt x="685" y="931"/>
                    <a:pt x="682" y="935"/>
                    <a:pt x="680" y="939"/>
                  </a:cubicBezTo>
                  <a:cubicBezTo>
                    <a:pt x="681" y="934"/>
                    <a:pt x="683" y="928"/>
                    <a:pt x="683" y="922"/>
                  </a:cubicBezTo>
                  <a:cubicBezTo>
                    <a:pt x="684" y="922"/>
                    <a:pt x="684" y="922"/>
                    <a:pt x="684" y="922"/>
                  </a:cubicBezTo>
                  <a:cubicBezTo>
                    <a:pt x="689" y="918"/>
                    <a:pt x="692" y="913"/>
                    <a:pt x="695" y="908"/>
                  </a:cubicBezTo>
                  <a:cubicBezTo>
                    <a:pt x="696" y="910"/>
                    <a:pt x="697" y="912"/>
                    <a:pt x="699" y="914"/>
                  </a:cubicBezTo>
                  <a:close/>
                  <a:moveTo>
                    <a:pt x="676" y="944"/>
                  </a:moveTo>
                  <a:cubicBezTo>
                    <a:pt x="674" y="947"/>
                    <a:pt x="670" y="950"/>
                    <a:pt x="664" y="952"/>
                  </a:cubicBezTo>
                  <a:cubicBezTo>
                    <a:pt x="652" y="956"/>
                    <a:pt x="631" y="963"/>
                    <a:pt x="609" y="968"/>
                  </a:cubicBezTo>
                  <a:cubicBezTo>
                    <a:pt x="611" y="966"/>
                    <a:pt x="613" y="963"/>
                    <a:pt x="614" y="960"/>
                  </a:cubicBezTo>
                  <a:cubicBezTo>
                    <a:pt x="634" y="955"/>
                    <a:pt x="652" y="948"/>
                    <a:pt x="662" y="945"/>
                  </a:cubicBezTo>
                  <a:cubicBezTo>
                    <a:pt x="672" y="942"/>
                    <a:pt x="675" y="934"/>
                    <a:pt x="679" y="927"/>
                  </a:cubicBezTo>
                  <a:cubicBezTo>
                    <a:pt x="679" y="933"/>
                    <a:pt x="678" y="938"/>
                    <a:pt x="676" y="944"/>
                  </a:cubicBezTo>
                  <a:close/>
                  <a:moveTo>
                    <a:pt x="874" y="519"/>
                  </a:moveTo>
                  <a:cubicBezTo>
                    <a:pt x="875" y="507"/>
                    <a:pt x="874" y="496"/>
                    <a:pt x="871" y="489"/>
                  </a:cubicBezTo>
                  <a:cubicBezTo>
                    <a:pt x="870" y="489"/>
                    <a:pt x="870" y="488"/>
                    <a:pt x="870" y="488"/>
                  </a:cubicBezTo>
                  <a:cubicBezTo>
                    <a:pt x="872" y="487"/>
                    <a:pt x="874" y="487"/>
                    <a:pt x="876" y="487"/>
                  </a:cubicBezTo>
                  <a:cubicBezTo>
                    <a:pt x="881" y="498"/>
                    <a:pt x="882" y="510"/>
                    <a:pt x="880" y="522"/>
                  </a:cubicBezTo>
                  <a:cubicBezTo>
                    <a:pt x="879" y="521"/>
                    <a:pt x="877" y="520"/>
                    <a:pt x="874" y="519"/>
                  </a:cubicBezTo>
                  <a:close/>
                  <a:moveTo>
                    <a:pt x="752" y="502"/>
                  </a:moveTo>
                  <a:cubicBezTo>
                    <a:pt x="752" y="506"/>
                    <a:pt x="752" y="511"/>
                    <a:pt x="752" y="516"/>
                  </a:cubicBezTo>
                  <a:cubicBezTo>
                    <a:pt x="752" y="518"/>
                    <a:pt x="752" y="520"/>
                    <a:pt x="751" y="522"/>
                  </a:cubicBezTo>
                  <a:cubicBezTo>
                    <a:pt x="750" y="522"/>
                    <a:pt x="748" y="521"/>
                    <a:pt x="746" y="521"/>
                  </a:cubicBezTo>
                  <a:cubicBezTo>
                    <a:pt x="744" y="521"/>
                    <a:pt x="744" y="521"/>
                    <a:pt x="744" y="521"/>
                  </a:cubicBezTo>
                  <a:cubicBezTo>
                    <a:pt x="745" y="520"/>
                    <a:pt x="745" y="520"/>
                    <a:pt x="745" y="520"/>
                  </a:cubicBezTo>
                  <a:cubicBezTo>
                    <a:pt x="747" y="513"/>
                    <a:pt x="749" y="507"/>
                    <a:pt x="752" y="502"/>
                  </a:cubicBezTo>
                  <a:close/>
                  <a:moveTo>
                    <a:pt x="662" y="270"/>
                  </a:moveTo>
                  <a:cubicBezTo>
                    <a:pt x="664" y="270"/>
                    <a:pt x="665" y="271"/>
                    <a:pt x="667" y="271"/>
                  </a:cubicBezTo>
                  <a:cubicBezTo>
                    <a:pt x="665" y="271"/>
                    <a:pt x="664" y="271"/>
                    <a:pt x="663" y="270"/>
                  </a:cubicBezTo>
                  <a:cubicBezTo>
                    <a:pt x="663" y="270"/>
                    <a:pt x="663" y="270"/>
                    <a:pt x="663" y="270"/>
                  </a:cubicBezTo>
                  <a:cubicBezTo>
                    <a:pt x="663" y="270"/>
                    <a:pt x="662" y="270"/>
                    <a:pt x="662" y="270"/>
                  </a:cubicBezTo>
                  <a:close/>
                  <a:moveTo>
                    <a:pt x="760" y="286"/>
                  </a:moveTo>
                  <a:cubicBezTo>
                    <a:pt x="761" y="286"/>
                    <a:pt x="761" y="286"/>
                    <a:pt x="761" y="286"/>
                  </a:cubicBezTo>
                  <a:cubicBezTo>
                    <a:pt x="756" y="267"/>
                    <a:pt x="753" y="244"/>
                    <a:pt x="748" y="223"/>
                  </a:cubicBezTo>
                  <a:cubicBezTo>
                    <a:pt x="750" y="221"/>
                    <a:pt x="752" y="218"/>
                    <a:pt x="754" y="216"/>
                  </a:cubicBezTo>
                  <a:cubicBezTo>
                    <a:pt x="754" y="216"/>
                    <a:pt x="754" y="216"/>
                    <a:pt x="754" y="216"/>
                  </a:cubicBezTo>
                  <a:cubicBezTo>
                    <a:pt x="762" y="241"/>
                    <a:pt x="764" y="264"/>
                    <a:pt x="771" y="290"/>
                  </a:cubicBezTo>
                  <a:cubicBezTo>
                    <a:pt x="797" y="300"/>
                    <a:pt x="805" y="328"/>
                    <a:pt x="821" y="349"/>
                  </a:cubicBezTo>
                  <a:cubicBezTo>
                    <a:pt x="822" y="351"/>
                    <a:pt x="824" y="353"/>
                    <a:pt x="825" y="355"/>
                  </a:cubicBezTo>
                  <a:cubicBezTo>
                    <a:pt x="824" y="355"/>
                    <a:pt x="823" y="355"/>
                    <a:pt x="822" y="355"/>
                  </a:cubicBezTo>
                  <a:cubicBezTo>
                    <a:pt x="820" y="355"/>
                    <a:pt x="819" y="355"/>
                    <a:pt x="817" y="355"/>
                  </a:cubicBezTo>
                  <a:cubicBezTo>
                    <a:pt x="809" y="344"/>
                    <a:pt x="800" y="333"/>
                    <a:pt x="795" y="321"/>
                  </a:cubicBezTo>
                  <a:cubicBezTo>
                    <a:pt x="788" y="305"/>
                    <a:pt x="775" y="297"/>
                    <a:pt x="760" y="295"/>
                  </a:cubicBezTo>
                  <a:cubicBezTo>
                    <a:pt x="760" y="293"/>
                    <a:pt x="760" y="290"/>
                    <a:pt x="760" y="288"/>
                  </a:cubicBezTo>
                  <a:cubicBezTo>
                    <a:pt x="760" y="287"/>
                    <a:pt x="760" y="287"/>
                    <a:pt x="760" y="286"/>
                  </a:cubicBezTo>
                  <a:close/>
                  <a:moveTo>
                    <a:pt x="837" y="398"/>
                  </a:moveTo>
                  <a:cubicBezTo>
                    <a:pt x="837" y="395"/>
                    <a:pt x="837" y="392"/>
                    <a:pt x="836" y="390"/>
                  </a:cubicBezTo>
                  <a:cubicBezTo>
                    <a:pt x="833" y="378"/>
                    <a:pt x="826" y="369"/>
                    <a:pt x="820" y="359"/>
                  </a:cubicBezTo>
                  <a:cubicBezTo>
                    <a:pt x="820" y="359"/>
                    <a:pt x="821" y="359"/>
                    <a:pt x="822" y="359"/>
                  </a:cubicBezTo>
                  <a:cubicBezTo>
                    <a:pt x="824" y="359"/>
                    <a:pt x="827" y="359"/>
                    <a:pt x="829" y="360"/>
                  </a:cubicBezTo>
                  <a:cubicBezTo>
                    <a:pt x="835" y="369"/>
                    <a:pt x="841" y="378"/>
                    <a:pt x="843" y="388"/>
                  </a:cubicBezTo>
                  <a:cubicBezTo>
                    <a:pt x="841" y="390"/>
                    <a:pt x="839" y="393"/>
                    <a:pt x="838" y="396"/>
                  </a:cubicBezTo>
                  <a:cubicBezTo>
                    <a:pt x="838" y="396"/>
                    <a:pt x="837" y="397"/>
                    <a:pt x="837" y="398"/>
                  </a:cubicBezTo>
                  <a:close/>
                  <a:moveTo>
                    <a:pt x="910" y="636"/>
                  </a:moveTo>
                  <a:cubicBezTo>
                    <a:pt x="912" y="642"/>
                    <a:pt x="914" y="649"/>
                    <a:pt x="916" y="656"/>
                  </a:cubicBezTo>
                  <a:cubicBezTo>
                    <a:pt x="913" y="650"/>
                    <a:pt x="911" y="644"/>
                    <a:pt x="910" y="636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9"/>
            <p:cNvSpPr>
              <a:spLocks noEditPoints="1"/>
            </p:cNvSpPr>
            <p:nvPr/>
          </p:nvSpPr>
          <p:spPr bwMode="auto">
            <a:xfrm>
              <a:off x="7532443" y="2614613"/>
              <a:ext cx="4240213" cy="4113213"/>
            </a:xfrm>
            <a:custGeom>
              <a:avLst/>
              <a:gdLst>
                <a:gd name="T0" fmla="*/ 1041 w 1128"/>
                <a:gd name="T1" fmla="*/ 287 h 1094"/>
                <a:gd name="T2" fmla="*/ 1123 w 1128"/>
                <a:gd name="T3" fmla="*/ 662 h 1094"/>
                <a:gd name="T4" fmla="*/ 1009 w 1128"/>
                <a:gd name="T5" fmla="*/ 856 h 1094"/>
                <a:gd name="T6" fmla="*/ 677 w 1128"/>
                <a:gd name="T7" fmla="*/ 1052 h 1094"/>
                <a:gd name="T8" fmla="*/ 205 w 1128"/>
                <a:gd name="T9" fmla="*/ 972 h 1094"/>
                <a:gd name="T10" fmla="*/ 8 w 1128"/>
                <a:gd name="T11" fmla="*/ 754 h 1094"/>
                <a:gd name="T12" fmla="*/ 159 w 1128"/>
                <a:gd name="T13" fmla="*/ 291 h 1094"/>
                <a:gd name="T14" fmla="*/ 681 w 1128"/>
                <a:gd name="T15" fmla="*/ 115 h 1094"/>
                <a:gd name="T16" fmla="*/ 291 w 1128"/>
                <a:gd name="T17" fmla="*/ 723 h 1094"/>
                <a:gd name="T18" fmla="*/ 637 w 1128"/>
                <a:gd name="T19" fmla="*/ 435 h 1094"/>
                <a:gd name="T20" fmla="*/ 218 w 1128"/>
                <a:gd name="T21" fmla="*/ 342 h 1094"/>
                <a:gd name="T22" fmla="*/ 355 w 1128"/>
                <a:gd name="T23" fmla="*/ 475 h 1094"/>
                <a:gd name="T24" fmla="*/ 292 w 1128"/>
                <a:gd name="T25" fmla="*/ 527 h 1094"/>
                <a:gd name="T26" fmla="*/ 367 w 1128"/>
                <a:gd name="T27" fmla="*/ 582 h 1094"/>
                <a:gd name="T28" fmla="*/ 836 w 1128"/>
                <a:gd name="T29" fmla="*/ 220 h 1094"/>
                <a:gd name="T30" fmla="*/ 847 w 1128"/>
                <a:gd name="T31" fmla="*/ 445 h 1094"/>
                <a:gd name="T32" fmla="*/ 700 w 1128"/>
                <a:gd name="T33" fmla="*/ 216 h 1094"/>
                <a:gd name="T34" fmla="*/ 741 w 1128"/>
                <a:gd name="T35" fmla="*/ 53 h 1094"/>
                <a:gd name="T36" fmla="*/ 724 w 1128"/>
                <a:gd name="T37" fmla="*/ 260 h 1094"/>
                <a:gd name="T38" fmla="*/ 532 w 1128"/>
                <a:gd name="T39" fmla="*/ 89 h 1094"/>
                <a:gd name="T40" fmla="*/ 582 w 1128"/>
                <a:gd name="T41" fmla="*/ 265 h 1094"/>
                <a:gd name="T42" fmla="*/ 1078 w 1128"/>
                <a:gd name="T43" fmla="*/ 777 h 1094"/>
                <a:gd name="T44" fmla="*/ 628 w 1128"/>
                <a:gd name="T45" fmla="*/ 709 h 1094"/>
                <a:gd name="T46" fmla="*/ 1077 w 1128"/>
                <a:gd name="T47" fmla="*/ 767 h 1094"/>
                <a:gd name="T48" fmla="*/ 606 w 1128"/>
                <a:gd name="T49" fmla="*/ 926 h 1094"/>
                <a:gd name="T50" fmla="*/ 675 w 1128"/>
                <a:gd name="T51" fmla="*/ 845 h 1094"/>
                <a:gd name="T52" fmla="*/ 468 w 1128"/>
                <a:gd name="T53" fmla="*/ 724 h 1094"/>
                <a:gd name="T54" fmla="*/ 288 w 1128"/>
                <a:gd name="T55" fmla="*/ 924 h 1094"/>
                <a:gd name="T56" fmla="*/ 365 w 1128"/>
                <a:gd name="T57" fmla="*/ 1043 h 1094"/>
                <a:gd name="T58" fmla="*/ 561 w 1128"/>
                <a:gd name="T59" fmla="*/ 883 h 1094"/>
                <a:gd name="T60" fmla="*/ 1085 w 1128"/>
                <a:gd name="T61" fmla="*/ 736 h 1094"/>
                <a:gd name="T62" fmla="*/ 757 w 1128"/>
                <a:gd name="T63" fmla="*/ 558 h 1094"/>
                <a:gd name="T64" fmla="*/ 513 w 1128"/>
                <a:gd name="T65" fmla="*/ 306 h 1094"/>
                <a:gd name="T66" fmla="*/ 588 w 1128"/>
                <a:gd name="T67" fmla="*/ 93 h 1094"/>
                <a:gd name="T68" fmla="*/ 1065 w 1128"/>
                <a:gd name="T69" fmla="*/ 348 h 1094"/>
                <a:gd name="T70" fmla="*/ 569 w 1128"/>
                <a:gd name="T71" fmla="*/ 351 h 1094"/>
                <a:gd name="T72" fmla="*/ 577 w 1128"/>
                <a:gd name="T73" fmla="*/ 331 h 1094"/>
                <a:gd name="T74" fmla="*/ 463 w 1128"/>
                <a:gd name="T75" fmla="*/ 137 h 1094"/>
                <a:gd name="T76" fmla="*/ 460 w 1128"/>
                <a:gd name="T77" fmla="*/ 360 h 1094"/>
                <a:gd name="T78" fmla="*/ 578 w 1128"/>
                <a:gd name="T79" fmla="*/ 350 h 1094"/>
                <a:gd name="T80" fmla="*/ 589 w 1128"/>
                <a:gd name="T81" fmla="*/ 417 h 1094"/>
                <a:gd name="T82" fmla="*/ 495 w 1128"/>
                <a:gd name="T83" fmla="*/ 438 h 1094"/>
                <a:gd name="T84" fmla="*/ 533 w 1128"/>
                <a:gd name="T85" fmla="*/ 413 h 1094"/>
                <a:gd name="T86" fmla="*/ 621 w 1128"/>
                <a:gd name="T87" fmla="*/ 463 h 1094"/>
                <a:gd name="T88" fmla="*/ 611 w 1128"/>
                <a:gd name="T89" fmla="*/ 466 h 1094"/>
                <a:gd name="T90" fmla="*/ 818 w 1128"/>
                <a:gd name="T91" fmla="*/ 470 h 1094"/>
                <a:gd name="T92" fmla="*/ 484 w 1128"/>
                <a:gd name="T93" fmla="*/ 454 h 1094"/>
                <a:gd name="T94" fmla="*/ 476 w 1128"/>
                <a:gd name="T95" fmla="*/ 542 h 1094"/>
                <a:gd name="T96" fmla="*/ 392 w 1128"/>
                <a:gd name="T97" fmla="*/ 289 h 1094"/>
                <a:gd name="T98" fmla="*/ 411 w 1128"/>
                <a:gd name="T99" fmla="*/ 365 h 1094"/>
                <a:gd name="T100" fmla="*/ 357 w 1128"/>
                <a:gd name="T101" fmla="*/ 193 h 1094"/>
                <a:gd name="T102" fmla="*/ 324 w 1128"/>
                <a:gd name="T103" fmla="*/ 305 h 1094"/>
                <a:gd name="T104" fmla="*/ 290 w 1128"/>
                <a:gd name="T105" fmla="*/ 387 h 1094"/>
                <a:gd name="T106" fmla="*/ 328 w 1128"/>
                <a:gd name="T107" fmla="*/ 683 h 1094"/>
                <a:gd name="T108" fmla="*/ 710 w 1128"/>
                <a:gd name="T109" fmla="*/ 639 h 1094"/>
                <a:gd name="T110" fmla="*/ 602 w 1128"/>
                <a:gd name="T111" fmla="*/ 931 h 1094"/>
                <a:gd name="T112" fmla="*/ 618 w 1128"/>
                <a:gd name="T113" fmla="*/ 705 h 1094"/>
                <a:gd name="T114" fmla="*/ 353 w 1128"/>
                <a:gd name="T115" fmla="*/ 828 h 1094"/>
                <a:gd name="T116" fmla="*/ 152 w 1128"/>
                <a:gd name="T117" fmla="*/ 831 h 1094"/>
                <a:gd name="T118" fmla="*/ 77 w 1128"/>
                <a:gd name="T119" fmla="*/ 817 h 1094"/>
                <a:gd name="T120" fmla="*/ 193 w 1128"/>
                <a:gd name="T121" fmla="*/ 63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8" h="1094">
                  <a:moveTo>
                    <a:pt x="784" y="34"/>
                  </a:moveTo>
                  <a:cubicBezTo>
                    <a:pt x="788" y="33"/>
                    <a:pt x="792" y="34"/>
                    <a:pt x="795" y="37"/>
                  </a:cubicBezTo>
                  <a:cubicBezTo>
                    <a:pt x="798" y="40"/>
                    <a:pt x="801" y="44"/>
                    <a:pt x="803" y="48"/>
                  </a:cubicBezTo>
                  <a:cubicBezTo>
                    <a:pt x="810" y="61"/>
                    <a:pt x="815" y="79"/>
                    <a:pt x="816" y="83"/>
                  </a:cubicBezTo>
                  <a:cubicBezTo>
                    <a:pt x="816" y="87"/>
                    <a:pt x="815" y="87"/>
                    <a:pt x="818" y="85"/>
                  </a:cubicBezTo>
                  <a:cubicBezTo>
                    <a:pt x="831" y="80"/>
                    <a:pt x="860" y="92"/>
                    <a:pt x="871" y="99"/>
                  </a:cubicBezTo>
                  <a:cubicBezTo>
                    <a:pt x="876" y="102"/>
                    <a:pt x="876" y="105"/>
                    <a:pt x="874" y="109"/>
                  </a:cubicBezTo>
                  <a:cubicBezTo>
                    <a:pt x="871" y="114"/>
                    <a:pt x="863" y="119"/>
                    <a:pt x="856" y="125"/>
                  </a:cubicBezTo>
                  <a:cubicBezTo>
                    <a:pt x="848" y="130"/>
                    <a:pt x="839" y="137"/>
                    <a:pt x="840" y="138"/>
                  </a:cubicBezTo>
                  <a:cubicBezTo>
                    <a:pt x="847" y="146"/>
                    <a:pt x="850" y="160"/>
                    <a:pt x="849" y="175"/>
                  </a:cubicBezTo>
                  <a:cubicBezTo>
                    <a:pt x="849" y="189"/>
                    <a:pt x="846" y="204"/>
                    <a:pt x="841" y="214"/>
                  </a:cubicBezTo>
                  <a:cubicBezTo>
                    <a:pt x="865" y="220"/>
                    <a:pt x="872" y="215"/>
                    <a:pt x="875" y="207"/>
                  </a:cubicBezTo>
                  <a:cubicBezTo>
                    <a:pt x="876" y="204"/>
                    <a:pt x="876" y="201"/>
                    <a:pt x="877" y="197"/>
                  </a:cubicBezTo>
                  <a:cubicBezTo>
                    <a:pt x="879" y="185"/>
                    <a:pt x="880" y="172"/>
                    <a:pt x="899" y="168"/>
                  </a:cubicBezTo>
                  <a:cubicBezTo>
                    <a:pt x="935" y="160"/>
                    <a:pt x="956" y="188"/>
                    <a:pt x="972" y="209"/>
                  </a:cubicBezTo>
                  <a:cubicBezTo>
                    <a:pt x="981" y="220"/>
                    <a:pt x="988" y="230"/>
                    <a:pt x="994" y="229"/>
                  </a:cubicBezTo>
                  <a:cubicBezTo>
                    <a:pt x="1004" y="228"/>
                    <a:pt x="1007" y="241"/>
                    <a:pt x="1010" y="251"/>
                  </a:cubicBezTo>
                  <a:cubicBezTo>
                    <a:pt x="1012" y="256"/>
                    <a:pt x="1013" y="261"/>
                    <a:pt x="1013" y="261"/>
                  </a:cubicBezTo>
                  <a:cubicBezTo>
                    <a:pt x="1013" y="260"/>
                    <a:pt x="1013" y="260"/>
                    <a:pt x="1013" y="260"/>
                  </a:cubicBezTo>
                  <a:cubicBezTo>
                    <a:pt x="1036" y="259"/>
                    <a:pt x="1038" y="272"/>
                    <a:pt x="1041" y="287"/>
                  </a:cubicBezTo>
                  <a:cubicBezTo>
                    <a:pt x="1042" y="297"/>
                    <a:pt x="1044" y="307"/>
                    <a:pt x="1052" y="312"/>
                  </a:cubicBezTo>
                  <a:cubicBezTo>
                    <a:pt x="1056" y="315"/>
                    <a:pt x="1059" y="317"/>
                    <a:pt x="1062" y="320"/>
                  </a:cubicBezTo>
                  <a:cubicBezTo>
                    <a:pt x="1062" y="321"/>
                    <a:pt x="1063" y="321"/>
                    <a:pt x="1063" y="322"/>
                  </a:cubicBezTo>
                  <a:cubicBezTo>
                    <a:pt x="1064" y="323"/>
                    <a:pt x="1066" y="325"/>
                    <a:pt x="1067" y="327"/>
                  </a:cubicBezTo>
                  <a:cubicBezTo>
                    <a:pt x="1071" y="333"/>
                    <a:pt x="1073" y="340"/>
                    <a:pt x="1073" y="347"/>
                  </a:cubicBezTo>
                  <a:cubicBezTo>
                    <a:pt x="1073" y="354"/>
                    <a:pt x="1070" y="361"/>
                    <a:pt x="1066" y="368"/>
                  </a:cubicBezTo>
                  <a:cubicBezTo>
                    <a:pt x="1066" y="368"/>
                    <a:pt x="1066" y="368"/>
                    <a:pt x="1066" y="368"/>
                  </a:cubicBezTo>
                  <a:cubicBezTo>
                    <a:pt x="1062" y="374"/>
                    <a:pt x="1057" y="379"/>
                    <a:pt x="1050" y="383"/>
                  </a:cubicBezTo>
                  <a:cubicBezTo>
                    <a:pt x="1013" y="407"/>
                    <a:pt x="1010" y="438"/>
                    <a:pt x="1008" y="464"/>
                  </a:cubicBezTo>
                  <a:cubicBezTo>
                    <a:pt x="1006" y="490"/>
                    <a:pt x="1005" y="512"/>
                    <a:pt x="970" y="517"/>
                  </a:cubicBezTo>
                  <a:cubicBezTo>
                    <a:pt x="966" y="523"/>
                    <a:pt x="969" y="528"/>
                    <a:pt x="974" y="532"/>
                  </a:cubicBezTo>
                  <a:cubicBezTo>
                    <a:pt x="985" y="541"/>
                    <a:pt x="994" y="549"/>
                    <a:pt x="1003" y="559"/>
                  </a:cubicBezTo>
                  <a:cubicBezTo>
                    <a:pt x="1011" y="568"/>
                    <a:pt x="1019" y="576"/>
                    <a:pt x="1026" y="581"/>
                  </a:cubicBezTo>
                  <a:cubicBezTo>
                    <a:pt x="1044" y="592"/>
                    <a:pt x="1054" y="593"/>
                    <a:pt x="1069" y="591"/>
                  </a:cubicBezTo>
                  <a:cubicBezTo>
                    <a:pt x="1076" y="589"/>
                    <a:pt x="1084" y="588"/>
                    <a:pt x="1094" y="588"/>
                  </a:cubicBezTo>
                  <a:cubicBezTo>
                    <a:pt x="1109" y="588"/>
                    <a:pt x="1113" y="599"/>
                    <a:pt x="1113" y="614"/>
                  </a:cubicBezTo>
                  <a:cubicBezTo>
                    <a:pt x="1113" y="624"/>
                    <a:pt x="1112" y="633"/>
                    <a:pt x="1112" y="642"/>
                  </a:cubicBezTo>
                  <a:cubicBezTo>
                    <a:pt x="1119" y="643"/>
                    <a:pt x="1119" y="648"/>
                    <a:pt x="1120" y="654"/>
                  </a:cubicBezTo>
                  <a:cubicBezTo>
                    <a:pt x="1121" y="657"/>
                    <a:pt x="1121" y="660"/>
                    <a:pt x="1123" y="662"/>
                  </a:cubicBezTo>
                  <a:cubicBezTo>
                    <a:pt x="1123" y="662"/>
                    <a:pt x="1123" y="662"/>
                    <a:pt x="1123" y="662"/>
                  </a:cubicBezTo>
                  <a:cubicBezTo>
                    <a:pt x="1128" y="668"/>
                    <a:pt x="1128" y="673"/>
                    <a:pt x="1126" y="678"/>
                  </a:cubicBezTo>
                  <a:cubicBezTo>
                    <a:pt x="1124" y="683"/>
                    <a:pt x="1120" y="686"/>
                    <a:pt x="1116" y="690"/>
                  </a:cubicBezTo>
                  <a:cubicBezTo>
                    <a:pt x="1112" y="694"/>
                    <a:pt x="1112" y="722"/>
                    <a:pt x="1112" y="728"/>
                  </a:cubicBezTo>
                  <a:cubicBezTo>
                    <a:pt x="1112" y="728"/>
                    <a:pt x="1112" y="728"/>
                    <a:pt x="1112" y="728"/>
                  </a:cubicBezTo>
                  <a:cubicBezTo>
                    <a:pt x="1114" y="753"/>
                    <a:pt x="1081" y="735"/>
                    <a:pt x="1083" y="751"/>
                  </a:cubicBezTo>
                  <a:cubicBezTo>
                    <a:pt x="1083" y="757"/>
                    <a:pt x="1087" y="764"/>
                    <a:pt x="1090" y="769"/>
                  </a:cubicBezTo>
                  <a:cubicBezTo>
                    <a:pt x="1094" y="776"/>
                    <a:pt x="1097" y="781"/>
                    <a:pt x="1099" y="785"/>
                  </a:cubicBezTo>
                  <a:cubicBezTo>
                    <a:pt x="1100" y="789"/>
                    <a:pt x="1101" y="792"/>
                    <a:pt x="1102" y="794"/>
                  </a:cubicBezTo>
                  <a:cubicBezTo>
                    <a:pt x="1102" y="795"/>
                    <a:pt x="1102" y="797"/>
                    <a:pt x="1101" y="797"/>
                  </a:cubicBezTo>
                  <a:cubicBezTo>
                    <a:pt x="1099" y="799"/>
                    <a:pt x="1098" y="802"/>
                    <a:pt x="1097" y="804"/>
                  </a:cubicBezTo>
                  <a:cubicBezTo>
                    <a:pt x="1094" y="809"/>
                    <a:pt x="1091" y="815"/>
                    <a:pt x="1084" y="821"/>
                  </a:cubicBezTo>
                  <a:cubicBezTo>
                    <a:pt x="1081" y="823"/>
                    <a:pt x="1083" y="829"/>
                    <a:pt x="1085" y="835"/>
                  </a:cubicBezTo>
                  <a:cubicBezTo>
                    <a:pt x="1086" y="838"/>
                    <a:pt x="1087" y="841"/>
                    <a:pt x="1087" y="844"/>
                  </a:cubicBezTo>
                  <a:cubicBezTo>
                    <a:pt x="1088" y="853"/>
                    <a:pt x="1080" y="858"/>
                    <a:pt x="1071" y="864"/>
                  </a:cubicBezTo>
                  <a:cubicBezTo>
                    <a:pt x="1063" y="869"/>
                    <a:pt x="1053" y="875"/>
                    <a:pt x="1054" y="885"/>
                  </a:cubicBezTo>
                  <a:cubicBezTo>
                    <a:pt x="1054" y="885"/>
                    <a:pt x="1054" y="885"/>
                    <a:pt x="1054" y="885"/>
                  </a:cubicBezTo>
                  <a:cubicBezTo>
                    <a:pt x="1054" y="887"/>
                    <a:pt x="1053" y="888"/>
                    <a:pt x="1051" y="889"/>
                  </a:cubicBezTo>
                  <a:cubicBezTo>
                    <a:pt x="1051" y="889"/>
                    <a:pt x="1051" y="889"/>
                    <a:pt x="1050" y="889"/>
                  </a:cubicBezTo>
                  <a:cubicBezTo>
                    <a:pt x="1048" y="889"/>
                    <a:pt x="1038" y="883"/>
                    <a:pt x="1030" y="879"/>
                  </a:cubicBezTo>
                  <a:cubicBezTo>
                    <a:pt x="1020" y="873"/>
                    <a:pt x="1015" y="866"/>
                    <a:pt x="1009" y="856"/>
                  </a:cubicBezTo>
                  <a:cubicBezTo>
                    <a:pt x="1004" y="848"/>
                    <a:pt x="1000" y="838"/>
                    <a:pt x="997" y="832"/>
                  </a:cubicBezTo>
                  <a:cubicBezTo>
                    <a:pt x="995" y="835"/>
                    <a:pt x="993" y="837"/>
                    <a:pt x="992" y="840"/>
                  </a:cubicBezTo>
                  <a:cubicBezTo>
                    <a:pt x="986" y="863"/>
                    <a:pt x="944" y="874"/>
                    <a:pt x="910" y="883"/>
                  </a:cubicBezTo>
                  <a:cubicBezTo>
                    <a:pt x="897" y="886"/>
                    <a:pt x="885" y="889"/>
                    <a:pt x="877" y="893"/>
                  </a:cubicBezTo>
                  <a:cubicBezTo>
                    <a:pt x="874" y="894"/>
                    <a:pt x="867" y="895"/>
                    <a:pt x="859" y="896"/>
                  </a:cubicBezTo>
                  <a:cubicBezTo>
                    <a:pt x="859" y="896"/>
                    <a:pt x="859" y="896"/>
                    <a:pt x="859" y="896"/>
                  </a:cubicBezTo>
                  <a:cubicBezTo>
                    <a:pt x="859" y="896"/>
                    <a:pt x="859" y="896"/>
                    <a:pt x="859" y="896"/>
                  </a:cubicBezTo>
                  <a:cubicBezTo>
                    <a:pt x="860" y="902"/>
                    <a:pt x="860" y="914"/>
                    <a:pt x="852" y="926"/>
                  </a:cubicBezTo>
                  <a:cubicBezTo>
                    <a:pt x="844" y="938"/>
                    <a:pt x="853" y="953"/>
                    <a:pt x="859" y="963"/>
                  </a:cubicBezTo>
                  <a:cubicBezTo>
                    <a:pt x="861" y="966"/>
                    <a:pt x="863" y="969"/>
                    <a:pt x="863" y="971"/>
                  </a:cubicBezTo>
                  <a:cubicBezTo>
                    <a:pt x="865" y="974"/>
                    <a:pt x="866" y="982"/>
                    <a:pt x="863" y="983"/>
                  </a:cubicBezTo>
                  <a:cubicBezTo>
                    <a:pt x="850" y="988"/>
                    <a:pt x="781" y="993"/>
                    <a:pt x="772" y="1028"/>
                  </a:cubicBezTo>
                  <a:cubicBezTo>
                    <a:pt x="766" y="1047"/>
                    <a:pt x="753" y="1048"/>
                    <a:pt x="742" y="1044"/>
                  </a:cubicBezTo>
                  <a:cubicBezTo>
                    <a:pt x="742" y="1044"/>
                    <a:pt x="742" y="1044"/>
                    <a:pt x="742" y="1044"/>
                  </a:cubicBezTo>
                  <a:cubicBezTo>
                    <a:pt x="735" y="1042"/>
                    <a:pt x="729" y="1037"/>
                    <a:pt x="725" y="1034"/>
                  </a:cubicBezTo>
                  <a:cubicBezTo>
                    <a:pt x="725" y="1034"/>
                    <a:pt x="725" y="1034"/>
                    <a:pt x="725" y="1034"/>
                  </a:cubicBezTo>
                  <a:cubicBezTo>
                    <a:pt x="721" y="1040"/>
                    <a:pt x="718" y="1043"/>
                    <a:pt x="713" y="1044"/>
                  </a:cubicBezTo>
                  <a:cubicBezTo>
                    <a:pt x="708" y="1044"/>
                    <a:pt x="703" y="1042"/>
                    <a:pt x="698" y="1038"/>
                  </a:cubicBezTo>
                  <a:cubicBezTo>
                    <a:pt x="693" y="1033"/>
                    <a:pt x="687" y="1039"/>
                    <a:pt x="682" y="1046"/>
                  </a:cubicBezTo>
                  <a:cubicBezTo>
                    <a:pt x="680" y="1048"/>
                    <a:pt x="678" y="1050"/>
                    <a:pt x="677" y="1052"/>
                  </a:cubicBezTo>
                  <a:cubicBezTo>
                    <a:pt x="675" y="1055"/>
                    <a:pt x="673" y="1057"/>
                    <a:pt x="671" y="1059"/>
                  </a:cubicBezTo>
                  <a:cubicBezTo>
                    <a:pt x="641" y="1094"/>
                    <a:pt x="589" y="1083"/>
                    <a:pt x="556" y="1075"/>
                  </a:cubicBezTo>
                  <a:cubicBezTo>
                    <a:pt x="552" y="1074"/>
                    <a:pt x="548" y="1074"/>
                    <a:pt x="544" y="1073"/>
                  </a:cubicBezTo>
                  <a:cubicBezTo>
                    <a:pt x="538" y="1072"/>
                    <a:pt x="534" y="1066"/>
                    <a:pt x="531" y="1060"/>
                  </a:cubicBezTo>
                  <a:cubicBezTo>
                    <a:pt x="529" y="1056"/>
                    <a:pt x="527" y="1053"/>
                    <a:pt x="524" y="1051"/>
                  </a:cubicBezTo>
                  <a:cubicBezTo>
                    <a:pt x="520" y="1052"/>
                    <a:pt x="516" y="1052"/>
                    <a:pt x="512" y="1053"/>
                  </a:cubicBezTo>
                  <a:cubicBezTo>
                    <a:pt x="499" y="1055"/>
                    <a:pt x="488" y="1056"/>
                    <a:pt x="482" y="1058"/>
                  </a:cubicBezTo>
                  <a:cubicBezTo>
                    <a:pt x="467" y="1062"/>
                    <a:pt x="452" y="1061"/>
                    <a:pt x="438" y="1060"/>
                  </a:cubicBezTo>
                  <a:cubicBezTo>
                    <a:pt x="423" y="1059"/>
                    <a:pt x="409" y="1058"/>
                    <a:pt x="396" y="1064"/>
                  </a:cubicBezTo>
                  <a:cubicBezTo>
                    <a:pt x="395" y="1064"/>
                    <a:pt x="395" y="1064"/>
                    <a:pt x="395" y="1064"/>
                  </a:cubicBezTo>
                  <a:cubicBezTo>
                    <a:pt x="393" y="1064"/>
                    <a:pt x="392" y="1063"/>
                    <a:pt x="391" y="1061"/>
                  </a:cubicBezTo>
                  <a:cubicBezTo>
                    <a:pt x="391" y="1060"/>
                    <a:pt x="391" y="1059"/>
                    <a:pt x="391" y="1059"/>
                  </a:cubicBezTo>
                  <a:cubicBezTo>
                    <a:pt x="390" y="1059"/>
                    <a:pt x="388" y="1060"/>
                    <a:pt x="387" y="1061"/>
                  </a:cubicBezTo>
                  <a:cubicBezTo>
                    <a:pt x="385" y="1063"/>
                    <a:pt x="382" y="1064"/>
                    <a:pt x="380" y="1065"/>
                  </a:cubicBezTo>
                  <a:cubicBezTo>
                    <a:pt x="372" y="1067"/>
                    <a:pt x="364" y="1065"/>
                    <a:pt x="358" y="1044"/>
                  </a:cubicBezTo>
                  <a:cubicBezTo>
                    <a:pt x="355" y="1035"/>
                    <a:pt x="340" y="1037"/>
                    <a:pt x="325" y="1040"/>
                  </a:cubicBezTo>
                  <a:cubicBezTo>
                    <a:pt x="302" y="1043"/>
                    <a:pt x="277" y="1047"/>
                    <a:pt x="269" y="1022"/>
                  </a:cubicBezTo>
                  <a:cubicBezTo>
                    <a:pt x="265" y="1010"/>
                    <a:pt x="258" y="1008"/>
                    <a:pt x="249" y="1006"/>
                  </a:cubicBezTo>
                  <a:cubicBezTo>
                    <a:pt x="243" y="1004"/>
                    <a:pt x="237" y="1003"/>
                    <a:pt x="230" y="998"/>
                  </a:cubicBezTo>
                  <a:cubicBezTo>
                    <a:pt x="218" y="989"/>
                    <a:pt x="211" y="981"/>
                    <a:pt x="205" y="972"/>
                  </a:cubicBezTo>
                  <a:cubicBezTo>
                    <a:pt x="197" y="961"/>
                    <a:pt x="185" y="951"/>
                    <a:pt x="165" y="948"/>
                  </a:cubicBezTo>
                  <a:cubicBezTo>
                    <a:pt x="158" y="946"/>
                    <a:pt x="164" y="934"/>
                    <a:pt x="161" y="921"/>
                  </a:cubicBezTo>
                  <a:cubicBezTo>
                    <a:pt x="158" y="909"/>
                    <a:pt x="155" y="895"/>
                    <a:pt x="154" y="890"/>
                  </a:cubicBezTo>
                  <a:cubicBezTo>
                    <a:pt x="152" y="888"/>
                    <a:pt x="149" y="887"/>
                    <a:pt x="147" y="886"/>
                  </a:cubicBezTo>
                  <a:cubicBezTo>
                    <a:pt x="140" y="884"/>
                    <a:pt x="140" y="878"/>
                    <a:pt x="139" y="872"/>
                  </a:cubicBezTo>
                  <a:cubicBezTo>
                    <a:pt x="139" y="869"/>
                    <a:pt x="138" y="866"/>
                    <a:pt x="137" y="864"/>
                  </a:cubicBezTo>
                  <a:cubicBezTo>
                    <a:pt x="135" y="862"/>
                    <a:pt x="131" y="859"/>
                    <a:pt x="128" y="856"/>
                  </a:cubicBezTo>
                  <a:cubicBezTo>
                    <a:pt x="118" y="849"/>
                    <a:pt x="107" y="840"/>
                    <a:pt x="109" y="826"/>
                  </a:cubicBezTo>
                  <a:cubicBezTo>
                    <a:pt x="110" y="820"/>
                    <a:pt x="108" y="818"/>
                    <a:pt x="105" y="817"/>
                  </a:cubicBezTo>
                  <a:cubicBezTo>
                    <a:pt x="98" y="816"/>
                    <a:pt x="87" y="819"/>
                    <a:pt x="77" y="822"/>
                  </a:cubicBezTo>
                  <a:cubicBezTo>
                    <a:pt x="64" y="826"/>
                    <a:pt x="53" y="829"/>
                    <a:pt x="48" y="824"/>
                  </a:cubicBezTo>
                  <a:cubicBezTo>
                    <a:pt x="47" y="823"/>
                    <a:pt x="46" y="821"/>
                    <a:pt x="45" y="819"/>
                  </a:cubicBezTo>
                  <a:cubicBezTo>
                    <a:pt x="45" y="817"/>
                    <a:pt x="44" y="815"/>
                    <a:pt x="43" y="815"/>
                  </a:cubicBezTo>
                  <a:cubicBezTo>
                    <a:pt x="40" y="815"/>
                    <a:pt x="35" y="814"/>
                    <a:pt x="31" y="813"/>
                  </a:cubicBezTo>
                  <a:cubicBezTo>
                    <a:pt x="29" y="812"/>
                    <a:pt x="27" y="811"/>
                    <a:pt x="26" y="809"/>
                  </a:cubicBezTo>
                  <a:cubicBezTo>
                    <a:pt x="26" y="809"/>
                    <a:pt x="26" y="809"/>
                    <a:pt x="26" y="809"/>
                  </a:cubicBezTo>
                  <a:cubicBezTo>
                    <a:pt x="25" y="807"/>
                    <a:pt x="24" y="805"/>
                    <a:pt x="25" y="802"/>
                  </a:cubicBezTo>
                  <a:cubicBezTo>
                    <a:pt x="26" y="801"/>
                    <a:pt x="27" y="799"/>
                    <a:pt x="29" y="797"/>
                  </a:cubicBezTo>
                  <a:cubicBezTo>
                    <a:pt x="37" y="790"/>
                    <a:pt x="33" y="786"/>
                    <a:pt x="37" y="778"/>
                  </a:cubicBezTo>
                  <a:cubicBezTo>
                    <a:pt x="22" y="770"/>
                    <a:pt x="10" y="763"/>
                    <a:pt x="8" y="754"/>
                  </a:cubicBezTo>
                  <a:cubicBezTo>
                    <a:pt x="6" y="746"/>
                    <a:pt x="15" y="745"/>
                    <a:pt x="20" y="741"/>
                  </a:cubicBezTo>
                  <a:cubicBezTo>
                    <a:pt x="22" y="740"/>
                    <a:pt x="22" y="737"/>
                    <a:pt x="17" y="730"/>
                  </a:cubicBezTo>
                  <a:cubicBezTo>
                    <a:pt x="0" y="710"/>
                    <a:pt x="0" y="699"/>
                    <a:pt x="9" y="692"/>
                  </a:cubicBezTo>
                  <a:cubicBezTo>
                    <a:pt x="14" y="687"/>
                    <a:pt x="24" y="685"/>
                    <a:pt x="34" y="683"/>
                  </a:cubicBezTo>
                  <a:cubicBezTo>
                    <a:pt x="48" y="681"/>
                    <a:pt x="63" y="678"/>
                    <a:pt x="64" y="668"/>
                  </a:cubicBezTo>
                  <a:cubicBezTo>
                    <a:pt x="67" y="654"/>
                    <a:pt x="75" y="646"/>
                    <a:pt x="83" y="637"/>
                  </a:cubicBezTo>
                  <a:cubicBezTo>
                    <a:pt x="89" y="631"/>
                    <a:pt x="95" y="625"/>
                    <a:pt x="98" y="617"/>
                  </a:cubicBezTo>
                  <a:cubicBezTo>
                    <a:pt x="92" y="616"/>
                    <a:pt x="85" y="614"/>
                    <a:pt x="78" y="611"/>
                  </a:cubicBezTo>
                  <a:cubicBezTo>
                    <a:pt x="48" y="601"/>
                    <a:pt x="29" y="604"/>
                    <a:pt x="35" y="580"/>
                  </a:cubicBezTo>
                  <a:cubicBezTo>
                    <a:pt x="39" y="565"/>
                    <a:pt x="48" y="538"/>
                    <a:pt x="37" y="526"/>
                  </a:cubicBezTo>
                  <a:cubicBezTo>
                    <a:pt x="25" y="514"/>
                    <a:pt x="25" y="498"/>
                    <a:pt x="24" y="485"/>
                  </a:cubicBezTo>
                  <a:cubicBezTo>
                    <a:pt x="24" y="478"/>
                    <a:pt x="24" y="471"/>
                    <a:pt x="22" y="466"/>
                  </a:cubicBezTo>
                  <a:cubicBezTo>
                    <a:pt x="18" y="458"/>
                    <a:pt x="21" y="453"/>
                    <a:pt x="27" y="450"/>
                  </a:cubicBezTo>
                  <a:cubicBezTo>
                    <a:pt x="30" y="449"/>
                    <a:pt x="34" y="448"/>
                    <a:pt x="37" y="448"/>
                  </a:cubicBezTo>
                  <a:cubicBezTo>
                    <a:pt x="25" y="425"/>
                    <a:pt x="31" y="405"/>
                    <a:pt x="43" y="385"/>
                  </a:cubicBezTo>
                  <a:cubicBezTo>
                    <a:pt x="51" y="372"/>
                    <a:pt x="55" y="365"/>
                    <a:pt x="53" y="345"/>
                  </a:cubicBezTo>
                  <a:cubicBezTo>
                    <a:pt x="52" y="330"/>
                    <a:pt x="75" y="316"/>
                    <a:pt x="85" y="309"/>
                  </a:cubicBezTo>
                  <a:cubicBezTo>
                    <a:pt x="100" y="301"/>
                    <a:pt x="127" y="288"/>
                    <a:pt x="144" y="297"/>
                  </a:cubicBezTo>
                  <a:cubicBezTo>
                    <a:pt x="146" y="298"/>
                    <a:pt x="148" y="300"/>
                    <a:pt x="150" y="301"/>
                  </a:cubicBezTo>
                  <a:cubicBezTo>
                    <a:pt x="151" y="298"/>
                    <a:pt x="154" y="294"/>
                    <a:pt x="159" y="291"/>
                  </a:cubicBezTo>
                  <a:cubicBezTo>
                    <a:pt x="161" y="289"/>
                    <a:pt x="163" y="288"/>
                    <a:pt x="166" y="287"/>
                  </a:cubicBezTo>
                  <a:cubicBezTo>
                    <a:pt x="171" y="284"/>
                    <a:pt x="177" y="282"/>
                    <a:pt x="177" y="276"/>
                  </a:cubicBezTo>
                  <a:cubicBezTo>
                    <a:pt x="174" y="249"/>
                    <a:pt x="209" y="239"/>
                    <a:pt x="223" y="222"/>
                  </a:cubicBezTo>
                  <a:cubicBezTo>
                    <a:pt x="226" y="219"/>
                    <a:pt x="224" y="207"/>
                    <a:pt x="222" y="198"/>
                  </a:cubicBezTo>
                  <a:cubicBezTo>
                    <a:pt x="219" y="186"/>
                    <a:pt x="217" y="175"/>
                    <a:pt x="225" y="173"/>
                  </a:cubicBezTo>
                  <a:cubicBezTo>
                    <a:pt x="227" y="172"/>
                    <a:pt x="230" y="173"/>
                    <a:pt x="233" y="173"/>
                  </a:cubicBezTo>
                  <a:cubicBezTo>
                    <a:pt x="237" y="174"/>
                    <a:pt x="242" y="175"/>
                    <a:pt x="243" y="172"/>
                  </a:cubicBezTo>
                  <a:cubicBezTo>
                    <a:pt x="250" y="156"/>
                    <a:pt x="282" y="172"/>
                    <a:pt x="297" y="168"/>
                  </a:cubicBezTo>
                  <a:cubicBezTo>
                    <a:pt x="295" y="164"/>
                    <a:pt x="294" y="159"/>
                    <a:pt x="297" y="156"/>
                  </a:cubicBezTo>
                  <a:cubicBezTo>
                    <a:pt x="309" y="139"/>
                    <a:pt x="308" y="132"/>
                    <a:pt x="311" y="117"/>
                  </a:cubicBezTo>
                  <a:cubicBezTo>
                    <a:pt x="319" y="82"/>
                    <a:pt x="408" y="83"/>
                    <a:pt x="405" y="54"/>
                  </a:cubicBezTo>
                  <a:cubicBezTo>
                    <a:pt x="400" y="18"/>
                    <a:pt x="466" y="7"/>
                    <a:pt x="494" y="3"/>
                  </a:cubicBezTo>
                  <a:cubicBezTo>
                    <a:pt x="518" y="0"/>
                    <a:pt x="534" y="26"/>
                    <a:pt x="547" y="48"/>
                  </a:cubicBezTo>
                  <a:cubicBezTo>
                    <a:pt x="554" y="60"/>
                    <a:pt x="561" y="71"/>
                    <a:pt x="567" y="73"/>
                  </a:cubicBezTo>
                  <a:cubicBezTo>
                    <a:pt x="574" y="76"/>
                    <a:pt x="582" y="81"/>
                    <a:pt x="591" y="86"/>
                  </a:cubicBezTo>
                  <a:cubicBezTo>
                    <a:pt x="599" y="92"/>
                    <a:pt x="607" y="98"/>
                    <a:pt x="612" y="103"/>
                  </a:cubicBezTo>
                  <a:cubicBezTo>
                    <a:pt x="621" y="112"/>
                    <a:pt x="628" y="112"/>
                    <a:pt x="632" y="111"/>
                  </a:cubicBezTo>
                  <a:cubicBezTo>
                    <a:pt x="640" y="111"/>
                    <a:pt x="645" y="111"/>
                    <a:pt x="649" y="132"/>
                  </a:cubicBezTo>
                  <a:cubicBezTo>
                    <a:pt x="652" y="124"/>
                    <a:pt x="656" y="116"/>
                    <a:pt x="662" y="114"/>
                  </a:cubicBezTo>
                  <a:cubicBezTo>
                    <a:pt x="668" y="113"/>
                    <a:pt x="674" y="114"/>
                    <a:pt x="681" y="115"/>
                  </a:cubicBezTo>
                  <a:cubicBezTo>
                    <a:pt x="686" y="116"/>
                    <a:pt x="690" y="116"/>
                    <a:pt x="694" y="116"/>
                  </a:cubicBezTo>
                  <a:cubicBezTo>
                    <a:pt x="698" y="115"/>
                    <a:pt x="700" y="111"/>
                    <a:pt x="698" y="101"/>
                  </a:cubicBezTo>
                  <a:cubicBezTo>
                    <a:pt x="691" y="68"/>
                    <a:pt x="696" y="59"/>
                    <a:pt x="706" y="57"/>
                  </a:cubicBezTo>
                  <a:cubicBezTo>
                    <a:pt x="709" y="56"/>
                    <a:pt x="713" y="57"/>
                    <a:pt x="717" y="58"/>
                  </a:cubicBezTo>
                  <a:cubicBezTo>
                    <a:pt x="724" y="59"/>
                    <a:pt x="731" y="60"/>
                    <a:pt x="734" y="51"/>
                  </a:cubicBezTo>
                  <a:cubicBezTo>
                    <a:pt x="736" y="41"/>
                    <a:pt x="758" y="39"/>
                    <a:pt x="772" y="38"/>
                  </a:cubicBezTo>
                  <a:cubicBezTo>
                    <a:pt x="782" y="38"/>
                    <a:pt x="775" y="38"/>
                    <a:pt x="784" y="34"/>
                  </a:cubicBezTo>
                  <a:close/>
                  <a:moveTo>
                    <a:pt x="321" y="681"/>
                  </a:moveTo>
                  <a:cubicBezTo>
                    <a:pt x="323" y="675"/>
                    <a:pt x="325" y="669"/>
                    <a:pt x="323" y="666"/>
                  </a:cubicBezTo>
                  <a:cubicBezTo>
                    <a:pt x="318" y="660"/>
                    <a:pt x="307" y="657"/>
                    <a:pt x="306" y="649"/>
                  </a:cubicBezTo>
                  <a:cubicBezTo>
                    <a:pt x="295" y="661"/>
                    <a:pt x="276" y="673"/>
                    <a:pt x="265" y="683"/>
                  </a:cubicBezTo>
                  <a:cubicBezTo>
                    <a:pt x="261" y="686"/>
                    <a:pt x="259" y="689"/>
                    <a:pt x="257" y="690"/>
                  </a:cubicBezTo>
                  <a:cubicBezTo>
                    <a:pt x="252" y="695"/>
                    <a:pt x="251" y="715"/>
                    <a:pt x="250" y="734"/>
                  </a:cubicBezTo>
                  <a:cubicBezTo>
                    <a:pt x="250" y="747"/>
                    <a:pt x="249" y="760"/>
                    <a:pt x="247" y="767"/>
                  </a:cubicBezTo>
                  <a:cubicBezTo>
                    <a:pt x="243" y="778"/>
                    <a:pt x="239" y="783"/>
                    <a:pt x="236" y="787"/>
                  </a:cubicBezTo>
                  <a:cubicBezTo>
                    <a:pt x="231" y="793"/>
                    <a:pt x="228" y="797"/>
                    <a:pt x="233" y="819"/>
                  </a:cubicBezTo>
                  <a:cubicBezTo>
                    <a:pt x="233" y="821"/>
                    <a:pt x="233" y="823"/>
                    <a:pt x="233" y="824"/>
                  </a:cubicBezTo>
                  <a:cubicBezTo>
                    <a:pt x="242" y="815"/>
                    <a:pt x="253" y="806"/>
                    <a:pt x="256" y="794"/>
                  </a:cubicBezTo>
                  <a:cubicBezTo>
                    <a:pt x="258" y="789"/>
                    <a:pt x="259" y="785"/>
                    <a:pt x="260" y="780"/>
                  </a:cubicBezTo>
                  <a:cubicBezTo>
                    <a:pt x="266" y="756"/>
                    <a:pt x="266" y="743"/>
                    <a:pt x="291" y="723"/>
                  </a:cubicBezTo>
                  <a:cubicBezTo>
                    <a:pt x="293" y="721"/>
                    <a:pt x="294" y="720"/>
                    <a:pt x="296" y="719"/>
                  </a:cubicBezTo>
                  <a:cubicBezTo>
                    <a:pt x="312" y="707"/>
                    <a:pt x="316" y="699"/>
                    <a:pt x="321" y="681"/>
                  </a:cubicBezTo>
                  <a:close/>
                  <a:moveTo>
                    <a:pt x="706" y="317"/>
                  </a:moveTo>
                  <a:cubicBezTo>
                    <a:pt x="702" y="328"/>
                    <a:pt x="693" y="329"/>
                    <a:pt x="683" y="330"/>
                  </a:cubicBezTo>
                  <a:cubicBezTo>
                    <a:pt x="673" y="331"/>
                    <a:pt x="662" y="332"/>
                    <a:pt x="655" y="343"/>
                  </a:cubicBezTo>
                  <a:cubicBezTo>
                    <a:pt x="652" y="349"/>
                    <a:pt x="646" y="352"/>
                    <a:pt x="640" y="354"/>
                  </a:cubicBezTo>
                  <a:cubicBezTo>
                    <a:pt x="635" y="356"/>
                    <a:pt x="628" y="358"/>
                    <a:pt x="627" y="361"/>
                  </a:cubicBezTo>
                  <a:cubicBezTo>
                    <a:pt x="627" y="361"/>
                    <a:pt x="627" y="361"/>
                    <a:pt x="627" y="361"/>
                  </a:cubicBezTo>
                  <a:cubicBezTo>
                    <a:pt x="627" y="363"/>
                    <a:pt x="627" y="364"/>
                    <a:pt x="626" y="365"/>
                  </a:cubicBezTo>
                  <a:cubicBezTo>
                    <a:pt x="623" y="376"/>
                    <a:pt x="620" y="395"/>
                    <a:pt x="611" y="401"/>
                  </a:cubicBezTo>
                  <a:cubicBezTo>
                    <a:pt x="604" y="405"/>
                    <a:pt x="597" y="409"/>
                    <a:pt x="594" y="417"/>
                  </a:cubicBezTo>
                  <a:cubicBezTo>
                    <a:pt x="590" y="425"/>
                    <a:pt x="591" y="436"/>
                    <a:pt x="593" y="443"/>
                  </a:cubicBezTo>
                  <a:cubicBezTo>
                    <a:pt x="597" y="453"/>
                    <a:pt x="595" y="460"/>
                    <a:pt x="594" y="467"/>
                  </a:cubicBezTo>
                  <a:cubicBezTo>
                    <a:pt x="594" y="470"/>
                    <a:pt x="593" y="474"/>
                    <a:pt x="594" y="478"/>
                  </a:cubicBezTo>
                  <a:cubicBezTo>
                    <a:pt x="597" y="475"/>
                    <a:pt x="600" y="473"/>
                    <a:pt x="603" y="471"/>
                  </a:cubicBezTo>
                  <a:cubicBezTo>
                    <a:pt x="607" y="452"/>
                    <a:pt x="618" y="448"/>
                    <a:pt x="626" y="445"/>
                  </a:cubicBezTo>
                  <a:cubicBezTo>
                    <a:pt x="630" y="443"/>
                    <a:pt x="634" y="442"/>
                    <a:pt x="634" y="439"/>
                  </a:cubicBezTo>
                  <a:cubicBezTo>
                    <a:pt x="634" y="439"/>
                    <a:pt x="634" y="439"/>
                    <a:pt x="634" y="439"/>
                  </a:cubicBezTo>
                  <a:cubicBezTo>
                    <a:pt x="633" y="436"/>
                    <a:pt x="634" y="435"/>
                    <a:pt x="637" y="435"/>
                  </a:cubicBezTo>
                  <a:cubicBezTo>
                    <a:pt x="637" y="435"/>
                    <a:pt x="637" y="435"/>
                    <a:pt x="637" y="435"/>
                  </a:cubicBezTo>
                  <a:cubicBezTo>
                    <a:pt x="638" y="435"/>
                    <a:pt x="639" y="435"/>
                    <a:pt x="641" y="435"/>
                  </a:cubicBezTo>
                  <a:cubicBezTo>
                    <a:pt x="648" y="437"/>
                    <a:pt x="669" y="440"/>
                    <a:pt x="677" y="424"/>
                  </a:cubicBezTo>
                  <a:cubicBezTo>
                    <a:pt x="683" y="412"/>
                    <a:pt x="690" y="411"/>
                    <a:pt x="700" y="409"/>
                  </a:cubicBezTo>
                  <a:cubicBezTo>
                    <a:pt x="709" y="408"/>
                    <a:pt x="717" y="405"/>
                    <a:pt x="726" y="402"/>
                  </a:cubicBezTo>
                  <a:cubicBezTo>
                    <a:pt x="731" y="400"/>
                    <a:pt x="733" y="399"/>
                    <a:pt x="737" y="398"/>
                  </a:cubicBezTo>
                  <a:cubicBezTo>
                    <a:pt x="742" y="376"/>
                    <a:pt x="761" y="359"/>
                    <a:pt x="767" y="342"/>
                  </a:cubicBezTo>
                  <a:cubicBezTo>
                    <a:pt x="774" y="319"/>
                    <a:pt x="754" y="293"/>
                    <a:pt x="740" y="282"/>
                  </a:cubicBezTo>
                  <a:cubicBezTo>
                    <a:pt x="740" y="304"/>
                    <a:pt x="712" y="302"/>
                    <a:pt x="706" y="317"/>
                  </a:cubicBezTo>
                  <a:close/>
                  <a:moveTo>
                    <a:pt x="292" y="520"/>
                  </a:moveTo>
                  <a:cubicBezTo>
                    <a:pt x="305" y="518"/>
                    <a:pt x="317" y="517"/>
                    <a:pt x="330" y="522"/>
                  </a:cubicBezTo>
                  <a:cubicBezTo>
                    <a:pt x="332" y="522"/>
                    <a:pt x="334" y="523"/>
                    <a:pt x="336" y="523"/>
                  </a:cubicBezTo>
                  <a:cubicBezTo>
                    <a:pt x="336" y="523"/>
                    <a:pt x="336" y="523"/>
                    <a:pt x="336" y="523"/>
                  </a:cubicBezTo>
                  <a:cubicBezTo>
                    <a:pt x="335" y="522"/>
                    <a:pt x="331" y="519"/>
                    <a:pt x="327" y="516"/>
                  </a:cubicBezTo>
                  <a:cubicBezTo>
                    <a:pt x="321" y="512"/>
                    <a:pt x="314" y="507"/>
                    <a:pt x="310" y="502"/>
                  </a:cubicBezTo>
                  <a:cubicBezTo>
                    <a:pt x="306" y="497"/>
                    <a:pt x="305" y="493"/>
                    <a:pt x="309" y="489"/>
                  </a:cubicBezTo>
                  <a:cubicBezTo>
                    <a:pt x="319" y="480"/>
                    <a:pt x="314" y="474"/>
                    <a:pt x="310" y="466"/>
                  </a:cubicBezTo>
                  <a:cubicBezTo>
                    <a:pt x="302" y="454"/>
                    <a:pt x="301" y="448"/>
                    <a:pt x="304" y="434"/>
                  </a:cubicBezTo>
                  <a:cubicBezTo>
                    <a:pt x="282" y="437"/>
                    <a:pt x="262" y="425"/>
                    <a:pt x="243" y="413"/>
                  </a:cubicBezTo>
                  <a:cubicBezTo>
                    <a:pt x="228" y="404"/>
                    <a:pt x="241" y="389"/>
                    <a:pt x="238" y="376"/>
                  </a:cubicBezTo>
                  <a:cubicBezTo>
                    <a:pt x="236" y="366"/>
                    <a:pt x="227" y="352"/>
                    <a:pt x="218" y="342"/>
                  </a:cubicBezTo>
                  <a:cubicBezTo>
                    <a:pt x="211" y="335"/>
                    <a:pt x="204" y="331"/>
                    <a:pt x="196" y="332"/>
                  </a:cubicBezTo>
                  <a:cubicBezTo>
                    <a:pt x="166" y="333"/>
                    <a:pt x="165" y="318"/>
                    <a:pt x="143" y="306"/>
                  </a:cubicBezTo>
                  <a:cubicBezTo>
                    <a:pt x="129" y="299"/>
                    <a:pt x="111" y="304"/>
                    <a:pt x="90" y="316"/>
                  </a:cubicBezTo>
                  <a:cubicBezTo>
                    <a:pt x="74" y="325"/>
                    <a:pt x="63" y="336"/>
                    <a:pt x="64" y="347"/>
                  </a:cubicBezTo>
                  <a:cubicBezTo>
                    <a:pt x="66" y="370"/>
                    <a:pt x="58" y="375"/>
                    <a:pt x="50" y="390"/>
                  </a:cubicBezTo>
                  <a:cubicBezTo>
                    <a:pt x="38" y="408"/>
                    <a:pt x="30" y="448"/>
                    <a:pt x="63" y="452"/>
                  </a:cubicBezTo>
                  <a:cubicBezTo>
                    <a:pt x="69" y="453"/>
                    <a:pt x="71" y="452"/>
                    <a:pt x="77" y="452"/>
                  </a:cubicBezTo>
                  <a:cubicBezTo>
                    <a:pt x="83" y="451"/>
                    <a:pt x="88" y="450"/>
                    <a:pt x="92" y="450"/>
                  </a:cubicBezTo>
                  <a:cubicBezTo>
                    <a:pt x="129" y="446"/>
                    <a:pt x="154" y="473"/>
                    <a:pt x="185" y="484"/>
                  </a:cubicBezTo>
                  <a:cubicBezTo>
                    <a:pt x="230" y="501"/>
                    <a:pt x="236" y="529"/>
                    <a:pt x="292" y="520"/>
                  </a:cubicBezTo>
                  <a:close/>
                  <a:moveTo>
                    <a:pt x="364" y="562"/>
                  </a:moveTo>
                  <a:cubicBezTo>
                    <a:pt x="391" y="619"/>
                    <a:pt x="425" y="640"/>
                    <a:pt x="488" y="631"/>
                  </a:cubicBezTo>
                  <a:cubicBezTo>
                    <a:pt x="493" y="630"/>
                    <a:pt x="499" y="630"/>
                    <a:pt x="504" y="629"/>
                  </a:cubicBezTo>
                  <a:cubicBezTo>
                    <a:pt x="504" y="609"/>
                    <a:pt x="481" y="590"/>
                    <a:pt x="472" y="573"/>
                  </a:cubicBezTo>
                  <a:cubicBezTo>
                    <a:pt x="468" y="566"/>
                    <a:pt x="462" y="563"/>
                    <a:pt x="458" y="560"/>
                  </a:cubicBezTo>
                  <a:cubicBezTo>
                    <a:pt x="448" y="555"/>
                    <a:pt x="441" y="551"/>
                    <a:pt x="446" y="532"/>
                  </a:cubicBezTo>
                  <a:cubicBezTo>
                    <a:pt x="451" y="512"/>
                    <a:pt x="467" y="486"/>
                    <a:pt x="446" y="470"/>
                  </a:cubicBezTo>
                  <a:cubicBezTo>
                    <a:pt x="415" y="446"/>
                    <a:pt x="397" y="454"/>
                    <a:pt x="368" y="473"/>
                  </a:cubicBezTo>
                  <a:cubicBezTo>
                    <a:pt x="364" y="476"/>
                    <a:pt x="361" y="477"/>
                    <a:pt x="359" y="478"/>
                  </a:cubicBezTo>
                  <a:cubicBezTo>
                    <a:pt x="357" y="478"/>
                    <a:pt x="355" y="477"/>
                    <a:pt x="355" y="475"/>
                  </a:cubicBezTo>
                  <a:cubicBezTo>
                    <a:pt x="353" y="465"/>
                    <a:pt x="351" y="452"/>
                    <a:pt x="344" y="445"/>
                  </a:cubicBezTo>
                  <a:cubicBezTo>
                    <a:pt x="344" y="445"/>
                    <a:pt x="344" y="445"/>
                    <a:pt x="344" y="445"/>
                  </a:cubicBezTo>
                  <a:cubicBezTo>
                    <a:pt x="343" y="443"/>
                    <a:pt x="342" y="442"/>
                    <a:pt x="341" y="441"/>
                  </a:cubicBezTo>
                  <a:cubicBezTo>
                    <a:pt x="333" y="433"/>
                    <a:pt x="324" y="427"/>
                    <a:pt x="315" y="421"/>
                  </a:cubicBezTo>
                  <a:cubicBezTo>
                    <a:pt x="315" y="421"/>
                    <a:pt x="314" y="421"/>
                    <a:pt x="314" y="422"/>
                  </a:cubicBezTo>
                  <a:cubicBezTo>
                    <a:pt x="314" y="422"/>
                    <a:pt x="314" y="422"/>
                    <a:pt x="314" y="423"/>
                  </a:cubicBezTo>
                  <a:cubicBezTo>
                    <a:pt x="314" y="423"/>
                    <a:pt x="314" y="423"/>
                    <a:pt x="314" y="423"/>
                  </a:cubicBezTo>
                  <a:cubicBezTo>
                    <a:pt x="314" y="423"/>
                    <a:pt x="314" y="423"/>
                    <a:pt x="314" y="423"/>
                  </a:cubicBezTo>
                  <a:cubicBezTo>
                    <a:pt x="314" y="423"/>
                    <a:pt x="313" y="423"/>
                    <a:pt x="313" y="423"/>
                  </a:cubicBezTo>
                  <a:cubicBezTo>
                    <a:pt x="313" y="423"/>
                    <a:pt x="313" y="423"/>
                    <a:pt x="313" y="423"/>
                  </a:cubicBezTo>
                  <a:cubicBezTo>
                    <a:pt x="313" y="424"/>
                    <a:pt x="312" y="425"/>
                    <a:pt x="312" y="427"/>
                  </a:cubicBezTo>
                  <a:cubicBezTo>
                    <a:pt x="312" y="427"/>
                    <a:pt x="312" y="427"/>
                    <a:pt x="312" y="428"/>
                  </a:cubicBezTo>
                  <a:cubicBezTo>
                    <a:pt x="312" y="428"/>
                    <a:pt x="311" y="428"/>
                    <a:pt x="311" y="428"/>
                  </a:cubicBezTo>
                  <a:cubicBezTo>
                    <a:pt x="307" y="442"/>
                    <a:pt x="307" y="450"/>
                    <a:pt x="315" y="463"/>
                  </a:cubicBezTo>
                  <a:cubicBezTo>
                    <a:pt x="321" y="473"/>
                    <a:pt x="332" y="482"/>
                    <a:pt x="317" y="493"/>
                  </a:cubicBezTo>
                  <a:cubicBezTo>
                    <a:pt x="310" y="499"/>
                    <a:pt x="325" y="509"/>
                    <a:pt x="329" y="512"/>
                  </a:cubicBezTo>
                  <a:cubicBezTo>
                    <a:pt x="346" y="524"/>
                    <a:pt x="355" y="543"/>
                    <a:pt x="364" y="562"/>
                  </a:cubicBezTo>
                  <a:close/>
                  <a:moveTo>
                    <a:pt x="341" y="530"/>
                  </a:moveTo>
                  <a:cubicBezTo>
                    <a:pt x="336" y="530"/>
                    <a:pt x="332" y="529"/>
                    <a:pt x="328" y="528"/>
                  </a:cubicBezTo>
                  <a:cubicBezTo>
                    <a:pt x="316" y="523"/>
                    <a:pt x="305" y="525"/>
                    <a:pt x="292" y="527"/>
                  </a:cubicBezTo>
                  <a:cubicBezTo>
                    <a:pt x="264" y="531"/>
                    <a:pt x="240" y="532"/>
                    <a:pt x="218" y="510"/>
                  </a:cubicBezTo>
                  <a:cubicBezTo>
                    <a:pt x="195" y="486"/>
                    <a:pt x="181" y="497"/>
                    <a:pt x="147" y="489"/>
                  </a:cubicBezTo>
                  <a:cubicBezTo>
                    <a:pt x="138" y="487"/>
                    <a:pt x="131" y="485"/>
                    <a:pt x="124" y="483"/>
                  </a:cubicBezTo>
                  <a:cubicBezTo>
                    <a:pt x="110" y="478"/>
                    <a:pt x="99" y="474"/>
                    <a:pt x="76" y="479"/>
                  </a:cubicBezTo>
                  <a:cubicBezTo>
                    <a:pt x="64" y="481"/>
                    <a:pt x="53" y="478"/>
                    <a:pt x="44" y="475"/>
                  </a:cubicBezTo>
                  <a:cubicBezTo>
                    <a:pt x="39" y="474"/>
                    <a:pt x="37" y="471"/>
                    <a:pt x="34" y="470"/>
                  </a:cubicBezTo>
                  <a:cubicBezTo>
                    <a:pt x="37" y="487"/>
                    <a:pt x="32" y="514"/>
                    <a:pt x="44" y="527"/>
                  </a:cubicBezTo>
                  <a:cubicBezTo>
                    <a:pt x="57" y="541"/>
                    <a:pt x="51" y="567"/>
                    <a:pt x="47" y="583"/>
                  </a:cubicBezTo>
                  <a:cubicBezTo>
                    <a:pt x="42" y="601"/>
                    <a:pt x="66" y="601"/>
                    <a:pt x="82" y="606"/>
                  </a:cubicBezTo>
                  <a:cubicBezTo>
                    <a:pt x="90" y="609"/>
                    <a:pt x="98" y="611"/>
                    <a:pt x="104" y="613"/>
                  </a:cubicBezTo>
                  <a:cubicBezTo>
                    <a:pt x="104" y="613"/>
                    <a:pt x="105" y="613"/>
                    <a:pt x="105" y="613"/>
                  </a:cubicBezTo>
                  <a:cubicBezTo>
                    <a:pt x="105" y="613"/>
                    <a:pt x="105" y="613"/>
                    <a:pt x="105" y="613"/>
                  </a:cubicBezTo>
                  <a:cubicBezTo>
                    <a:pt x="120" y="616"/>
                    <a:pt x="133" y="612"/>
                    <a:pt x="147" y="610"/>
                  </a:cubicBezTo>
                  <a:cubicBezTo>
                    <a:pt x="158" y="609"/>
                    <a:pt x="199" y="597"/>
                    <a:pt x="202" y="611"/>
                  </a:cubicBezTo>
                  <a:cubicBezTo>
                    <a:pt x="203" y="614"/>
                    <a:pt x="203" y="618"/>
                    <a:pt x="203" y="621"/>
                  </a:cubicBezTo>
                  <a:cubicBezTo>
                    <a:pt x="202" y="634"/>
                    <a:pt x="201" y="644"/>
                    <a:pt x="219" y="640"/>
                  </a:cubicBezTo>
                  <a:cubicBezTo>
                    <a:pt x="245" y="635"/>
                    <a:pt x="276" y="641"/>
                    <a:pt x="301" y="632"/>
                  </a:cubicBezTo>
                  <a:cubicBezTo>
                    <a:pt x="309" y="628"/>
                    <a:pt x="318" y="625"/>
                    <a:pt x="334" y="625"/>
                  </a:cubicBezTo>
                  <a:cubicBezTo>
                    <a:pt x="353" y="626"/>
                    <a:pt x="357" y="613"/>
                    <a:pt x="360" y="604"/>
                  </a:cubicBezTo>
                  <a:cubicBezTo>
                    <a:pt x="362" y="597"/>
                    <a:pt x="361" y="584"/>
                    <a:pt x="367" y="582"/>
                  </a:cubicBezTo>
                  <a:cubicBezTo>
                    <a:pt x="363" y="575"/>
                    <a:pt x="362" y="573"/>
                    <a:pt x="358" y="565"/>
                  </a:cubicBezTo>
                  <a:cubicBezTo>
                    <a:pt x="352" y="551"/>
                    <a:pt x="345" y="538"/>
                    <a:pt x="341" y="530"/>
                  </a:cubicBezTo>
                  <a:close/>
                  <a:moveTo>
                    <a:pt x="854" y="399"/>
                  </a:moveTo>
                  <a:cubicBezTo>
                    <a:pt x="859" y="402"/>
                    <a:pt x="870" y="390"/>
                    <a:pt x="876" y="389"/>
                  </a:cubicBezTo>
                  <a:cubicBezTo>
                    <a:pt x="887" y="386"/>
                    <a:pt x="894" y="384"/>
                    <a:pt x="904" y="379"/>
                  </a:cubicBezTo>
                  <a:cubicBezTo>
                    <a:pt x="915" y="374"/>
                    <a:pt x="929" y="368"/>
                    <a:pt x="934" y="365"/>
                  </a:cubicBezTo>
                  <a:cubicBezTo>
                    <a:pt x="953" y="354"/>
                    <a:pt x="970" y="354"/>
                    <a:pt x="989" y="354"/>
                  </a:cubicBezTo>
                  <a:cubicBezTo>
                    <a:pt x="1005" y="354"/>
                    <a:pt x="1037" y="355"/>
                    <a:pt x="1043" y="336"/>
                  </a:cubicBezTo>
                  <a:cubicBezTo>
                    <a:pt x="1046" y="327"/>
                    <a:pt x="1042" y="324"/>
                    <a:pt x="1046" y="320"/>
                  </a:cubicBezTo>
                  <a:cubicBezTo>
                    <a:pt x="1035" y="312"/>
                    <a:pt x="1037" y="300"/>
                    <a:pt x="1036" y="289"/>
                  </a:cubicBezTo>
                  <a:cubicBezTo>
                    <a:pt x="1034" y="277"/>
                    <a:pt x="1032" y="267"/>
                    <a:pt x="1014" y="268"/>
                  </a:cubicBezTo>
                  <a:cubicBezTo>
                    <a:pt x="1014" y="268"/>
                    <a:pt x="1014" y="268"/>
                    <a:pt x="1014" y="268"/>
                  </a:cubicBezTo>
                  <a:cubicBezTo>
                    <a:pt x="1009" y="268"/>
                    <a:pt x="1010" y="259"/>
                    <a:pt x="1007" y="251"/>
                  </a:cubicBezTo>
                  <a:cubicBezTo>
                    <a:pt x="1005" y="243"/>
                    <a:pt x="1001" y="236"/>
                    <a:pt x="996" y="236"/>
                  </a:cubicBezTo>
                  <a:cubicBezTo>
                    <a:pt x="986" y="237"/>
                    <a:pt x="978" y="227"/>
                    <a:pt x="968" y="214"/>
                  </a:cubicBezTo>
                  <a:cubicBezTo>
                    <a:pt x="953" y="194"/>
                    <a:pt x="940" y="173"/>
                    <a:pt x="907" y="180"/>
                  </a:cubicBezTo>
                  <a:cubicBezTo>
                    <a:pt x="893" y="183"/>
                    <a:pt x="886" y="189"/>
                    <a:pt x="884" y="199"/>
                  </a:cubicBezTo>
                  <a:cubicBezTo>
                    <a:pt x="884" y="203"/>
                    <a:pt x="883" y="206"/>
                    <a:pt x="882" y="210"/>
                  </a:cubicBezTo>
                  <a:cubicBezTo>
                    <a:pt x="879" y="222"/>
                    <a:pt x="869" y="229"/>
                    <a:pt x="836" y="220"/>
                  </a:cubicBezTo>
                  <a:cubicBezTo>
                    <a:pt x="836" y="220"/>
                    <a:pt x="836" y="220"/>
                    <a:pt x="836" y="220"/>
                  </a:cubicBezTo>
                  <a:cubicBezTo>
                    <a:pt x="836" y="220"/>
                    <a:pt x="836" y="220"/>
                    <a:pt x="836" y="220"/>
                  </a:cubicBezTo>
                  <a:cubicBezTo>
                    <a:pt x="836" y="220"/>
                    <a:pt x="836" y="220"/>
                    <a:pt x="836" y="220"/>
                  </a:cubicBezTo>
                  <a:cubicBezTo>
                    <a:pt x="836" y="220"/>
                    <a:pt x="836" y="220"/>
                    <a:pt x="836" y="220"/>
                  </a:cubicBezTo>
                  <a:cubicBezTo>
                    <a:pt x="790" y="207"/>
                    <a:pt x="773" y="253"/>
                    <a:pt x="745" y="277"/>
                  </a:cubicBezTo>
                  <a:cubicBezTo>
                    <a:pt x="746" y="278"/>
                    <a:pt x="747" y="279"/>
                    <a:pt x="748" y="280"/>
                  </a:cubicBezTo>
                  <a:cubicBezTo>
                    <a:pt x="748" y="280"/>
                    <a:pt x="748" y="280"/>
                    <a:pt x="748" y="280"/>
                  </a:cubicBezTo>
                  <a:cubicBezTo>
                    <a:pt x="780" y="313"/>
                    <a:pt x="777" y="338"/>
                    <a:pt x="757" y="375"/>
                  </a:cubicBezTo>
                  <a:cubicBezTo>
                    <a:pt x="753" y="383"/>
                    <a:pt x="749" y="390"/>
                    <a:pt x="747" y="396"/>
                  </a:cubicBezTo>
                  <a:cubicBezTo>
                    <a:pt x="753" y="395"/>
                    <a:pt x="759" y="396"/>
                    <a:pt x="765" y="400"/>
                  </a:cubicBezTo>
                  <a:cubicBezTo>
                    <a:pt x="773" y="404"/>
                    <a:pt x="790" y="400"/>
                    <a:pt x="805" y="396"/>
                  </a:cubicBezTo>
                  <a:cubicBezTo>
                    <a:pt x="816" y="394"/>
                    <a:pt x="826" y="391"/>
                    <a:pt x="833" y="392"/>
                  </a:cubicBezTo>
                  <a:cubicBezTo>
                    <a:pt x="843" y="392"/>
                    <a:pt x="849" y="395"/>
                    <a:pt x="854" y="399"/>
                  </a:cubicBezTo>
                  <a:close/>
                  <a:moveTo>
                    <a:pt x="877" y="395"/>
                  </a:moveTo>
                  <a:cubicBezTo>
                    <a:pt x="877" y="395"/>
                    <a:pt x="876" y="395"/>
                    <a:pt x="876" y="395"/>
                  </a:cubicBezTo>
                  <a:cubicBezTo>
                    <a:pt x="876" y="395"/>
                    <a:pt x="876" y="395"/>
                    <a:pt x="876" y="395"/>
                  </a:cubicBezTo>
                  <a:cubicBezTo>
                    <a:pt x="871" y="397"/>
                    <a:pt x="866" y="402"/>
                    <a:pt x="861" y="404"/>
                  </a:cubicBezTo>
                  <a:cubicBezTo>
                    <a:pt x="870" y="409"/>
                    <a:pt x="873" y="412"/>
                    <a:pt x="874" y="416"/>
                  </a:cubicBezTo>
                  <a:cubicBezTo>
                    <a:pt x="876" y="424"/>
                    <a:pt x="869" y="432"/>
                    <a:pt x="860" y="430"/>
                  </a:cubicBezTo>
                  <a:cubicBezTo>
                    <a:pt x="857" y="429"/>
                    <a:pt x="856" y="432"/>
                    <a:pt x="854" y="436"/>
                  </a:cubicBezTo>
                  <a:cubicBezTo>
                    <a:pt x="852" y="439"/>
                    <a:pt x="850" y="443"/>
                    <a:pt x="847" y="445"/>
                  </a:cubicBezTo>
                  <a:cubicBezTo>
                    <a:pt x="841" y="451"/>
                    <a:pt x="832" y="454"/>
                    <a:pt x="826" y="460"/>
                  </a:cubicBezTo>
                  <a:cubicBezTo>
                    <a:pt x="828" y="461"/>
                    <a:pt x="829" y="462"/>
                    <a:pt x="831" y="463"/>
                  </a:cubicBezTo>
                  <a:cubicBezTo>
                    <a:pt x="831" y="463"/>
                    <a:pt x="831" y="463"/>
                    <a:pt x="831" y="463"/>
                  </a:cubicBezTo>
                  <a:cubicBezTo>
                    <a:pt x="832" y="463"/>
                    <a:pt x="833" y="465"/>
                    <a:pt x="833" y="466"/>
                  </a:cubicBezTo>
                  <a:cubicBezTo>
                    <a:pt x="833" y="467"/>
                    <a:pt x="830" y="470"/>
                    <a:pt x="826" y="474"/>
                  </a:cubicBezTo>
                  <a:cubicBezTo>
                    <a:pt x="814" y="491"/>
                    <a:pt x="817" y="499"/>
                    <a:pt x="793" y="514"/>
                  </a:cubicBezTo>
                  <a:cubicBezTo>
                    <a:pt x="800" y="518"/>
                    <a:pt x="811" y="523"/>
                    <a:pt x="835" y="522"/>
                  </a:cubicBezTo>
                  <a:cubicBezTo>
                    <a:pt x="881" y="522"/>
                    <a:pt x="944" y="515"/>
                    <a:pt x="970" y="511"/>
                  </a:cubicBezTo>
                  <a:cubicBezTo>
                    <a:pt x="1000" y="507"/>
                    <a:pt x="996" y="487"/>
                    <a:pt x="998" y="463"/>
                  </a:cubicBezTo>
                  <a:cubicBezTo>
                    <a:pt x="1000" y="437"/>
                    <a:pt x="1008" y="409"/>
                    <a:pt x="1040" y="384"/>
                  </a:cubicBezTo>
                  <a:cubicBezTo>
                    <a:pt x="1044" y="377"/>
                    <a:pt x="1044" y="373"/>
                    <a:pt x="1042" y="372"/>
                  </a:cubicBezTo>
                  <a:cubicBezTo>
                    <a:pt x="1034" y="367"/>
                    <a:pt x="1011" y="369"/>
                    <a:pt x="996" y="372"/>
                  </a:cubicBezTo>
                  <a:cubicBezTo>
                    <a:pt x="992" y="373"/>
                    <a:pt x="988" y="374"/>
                    <a:pt x="985" y="374"/>
                  </a:cubicBezTo>
                  <a:cubicBezTo>
                    <a:pt x="967" y="377"/>
                    <a:pt x="948" y="379"/>
                    <a:pt x="931" y="387"/>
                  </a:cubicBezTo>
                  <a:cubicBezTo>
                    <a:pt x="908" y="397"/>
                    <a:pt x="897" y="390"/>
                    <a:pt x="877" y="395"/>
                  </a:cubicBezTo>
                  <a:close/>
                  <a:moveTo>
                    <a:pt x="779" y="68"/>
                  </a:moveTo>
                  <a:cubicBezTo>
                    <a:pt x="776" y="78"/>
                    <a:pt x="771" y="88"/>
                    <a:pt x="767" y="96"/>
                  </a:cubicBezTo>
                  <a:cubicBezTo>
                    <a:pt x="760" y="107"/>
                    <a:pt x="755" y="119"/>
                    <a:pt x="753" y="133"/>
                  </a:cubicBezTo>
                  <a:cubicBezTo>
                    <a:pt x="751" y="146"/>
                    <a:pt x="752" y="160"/>
                    <a:pt x="746" y="172"/>
                  </a:cubicBezTo>
                  <a:cubicBezTo>
                    <a:pt x="738" y="186"/>
                    <a:pt x="715" y="206"/>
                    <a:pt x="700" y="216"/>
                  </a:cubicBezTo>
                  <a:cubicBezTo>
                    <a:pt x="704" y="221"/>
                    <a:pt x="710" y="227"/>
                    <a:pt x="713" y="232"/>
                  </a:cubicBezTo>
                  <a:cubicBezTo>
                    <a:pt x="728" y="214"/>
                    <a:pt x="744" y="192"/>
                    <a:pt x="769" y="186"/>
                  </a:cubicBezTo>
                  <a:cubicBezTo>
                    <a:pt x="791" y="181"/>
                    <a:pt x="804" y="167"/>
                    <a:pt x="816" y="154"/>
                  </a:cubicBezTo>
                  <a:cubicBezTo>
                    <a:pt x="827" y="141"/>
                    <a:pt x="840" y="130"/>
                    <a:pt x="854" y="120"/>
                  </a:cubicBezTo>
                  <a:cubicBezTo>
                    <a:pt x="860" y="115"/>
                    <a:pt x="865" y="110"/>
                    <a:pt x="867" y="107"/>
                  </a:cubicBezTo>
                  <a:cubicBezTo>
                    <a:pt x="868" y="106"/>
                    <a:pt x="867" y="105"/>
                    <a:pt x="867" y="105"/>
                  </a:cubicBezTo>
                  <a:cubicBezTo>
                    <a:pt x="854" y="98"/>
                    <a:pt x="836" y="86"/>
                    <a:pt x="822" y="92"/>
                  </a:cubicBezTo>
                  <a:cubicBezTo>
                    <a:pt x="821" y="93"/>
                    <a:pt x="819" y="93"/>
                    <a:pt x="818" y="94"/>
                  </a:cubicBezTo>
                  <a:cubicBezTo>
                    <a:pt x="814" y="94"/>
                    <a:pt x="811" y="92"/>
                    <a:pt x="811" y="85"/>
                  </a:cubicBezTo>
                  <a:cubicBezTo>
                    <a:pt x="810" y="81"/>
                    <a:pt x="806" y="64"/>
                    <a:pt x="799" y="52"/>
                  </a:cubicBezTo>
                  <a:cubicBezTo>
                    <a:pt x="797" y="48"/>
                    <a:pt x="795" y="45"/>
                    <a:pt x="792" y="43"/>
                  </a:cubicBezTo>
                  <a:cubicBezTo>
                    <a:pt x="790" y="41"/>
                    <a:pt x="791" y="41"/>
                    <a:pt x="789" y="42"/>
                  </a:cubicBezTo>
                  <a:cubicBezTo>
                    <a:pt x="786" y="43"/>
                    <a:pt x="781" y="64"/>
                    <a:pt x="779" y="68"/>
                  </a:cubicBezTo>
                  <a:close/>
                  <a:moveTo>
                    <a:pt x="696" y="212"/>
                  </a:moveTo>
                  <a:cubicBezTo>
                    <a:pt x="713" y="200"/>
                    <a:pt x="731" y="187"/>
                    <a:pt x="741" y="169"/>
                  </a:cubicBezTo>
                  <a:cubicBezTo>
                    <a:pt x="746" y="158"/>
                    <a:pt x="748" y="145"/>
                    <a:pt x="750" y="133"/>
                  </a:cubicBezTo>
                  <a:cubicBezTo>
                    <a:pt x="752" y="119"/>
                    <a:pt x="754" y="105"/>
                    <a:pt x="761" y="92"/>
                  </a:cubicBezTo>
                  <a:cubicBezTo>
                    <a:pt x="766" y="85"/>
                    <a:pt x="770" y="76"/>
                    <a:pt x="773" y="66"/>
                  </a:cubicBezTo>
                  <a:cubicBezTo>
                    <a:pt x="776" y="59"/>
                    <a:pt x="778" y="47"/>
                    <a:pt x="769" y="48"/>
                  </a:cubicBezTo>
                  <a:cubicBezTo>
                    <a:pt x="758" y="49"/>
                    <a:pt x="743" y="48"/>
                    <a:pt x="741" y="53"/>
                  </a:cubicBezTo>
                  <a:cubicBezTo>
                    <a:pt x="737" y="68"/>
                    <a:pt x="727" y="66"/>
                    <a:pt x="718" y="65"/>
                  </a:cubicBezTo>
                  <a:cubicBezTo>
                    <a:pt x="714" y="64"/>
                    <a:pt x="711" y="64"/>
                    <a:pt x="708" y="64"/>
                  </a:cubicBezTo>
                  <a:cubicBezTo>
                    <a:pt x="703" y="66"/>
                    <a:pt x="700" y="73"/>
                    <a:pt x="705" y="101"/>
                  </a:cubicBezTo>
                  <a:cubicBezTo>
                    <a:pt x="708" y="116"/>
                    <a:pt x="704" y="121"/>
                    <a:pt x="696" y="123"/>
                  </a:cubicBezTo>
                  <a:cubicBezTo>
                    <a:pt x="692" y="124"/>
                    <a:pt x="687" y="123"/>
                    <a:pt x="681" y="122"/>
                  </a:cubicBezTo>
                  <a:cubicBezTo>
                    <a:pt x="675" y="122"/>
                    <a:pt x="669" y="121"/>
                    <a:pt x="665" y="122"/>
                  </a:cubicBezTo>
                  <a:cubicBezTo>
                    <a:pt x="659" y="123"/>
                    <a:pt x="656" y="137"/>
                    <a:pt x="654" y="145"/>
                  </a:cubicBezTo>
                  <a:cubicBezTo>
                    <a:pt x="654" y="147"/>
                    <a:pt x="654" y="149"/>
                    <a:pt x="654" y="150"/>
                  </a:cubicBezTo>
                  <a:cubicBezTo>
                    <a:pt x="654" y="150"/>
                    <a:pt x="654" y="150"/>
                    <a:pt x="654" y="150"/>
                  </a:cubicBezTo>
                  <a:cubicBezTo>
                    <a:pt x="654" y="151"/>
                    <a:pt x="654" y="151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75"/>
                    <a:pt x="662" y="181"/>
                    <a:pt x="673" y="191"/>
                  </a:cubicBezTo>
                  <a:cubicBezTo>
                    <a:pt x="678" y="195"/>
                    <a:pt x="684" y="200"/>
                    <a:pt x="689" y="206"/>
                  </a:cubicBezTo>
                  <a:cubicBezTo>
                    <a:pt x="690" y="207"/>
                    <a:pt x="695" y="211"/>
                    <a:pt x="696" y="212"/>
                  </a:cubicBezTo>
                  <a:close/>
                  <a:moveTo>
                    <a:pt x="836" y="143"/>
                  </a:moveTo>
                  <a:cubicBezTo>
                    <a:pt x="830" y="147"/>
                    <a:pt x="825" y="153"/>
                    <a:pt x="820" y="158"/>
                  </a:cubicBezTo>
                  <a:cubicBezTo>
                    <a:pt x="808" y="172"/>
                    <a:pt x="802" y="186"/>
                    <a:pt x="778" y="191"/>
                  </a:cubicBezTo>
                  <a:cubicBezTo>
                    <a:pt x="750" y="197"/>
                    <a:pt x="732" y="215"/>
                    <a:pt x="716" y="235"/>
                  </a:cubicBezTo>
                  <a:cubicBezTo>
                    <a:pt x="717" y="239"/>
                    <a:pt x="720" y="246"/>
                    <a:pt x="721" y="252"/>
                  </a:cubicBezTo>
                  <a:cubicBezTo>
                    <a:pt x="721" y="255"/>
                    <a:pt x="722" y="258"/>
                    <a:pt x="724" y="260"/>
                  </a:cubicBezTo>
                  <a:cubicBezTo>
                    <a:pt x="724" y="260"/>
                    <a:pt x="724" y="260"/>
                    <a:pt x="724" y="260"/>
                  </a:cubicBezTo>
                  <a:cubicBezTo>
                    <a:pt x="727" y="265"/>
                    <a:pt x="733" y="267"/>
                    <a:pt x="738" y="268"/>
                  </a:cubicBezTo>
                  <a:cubicBezTo>
                    <a:pt x="768" y="248"/>
                    <a:pt x="790" y="204"/>
                    <a:pt x="831" y="212"/>
                  </a:cubicBezTo>
                  <a:cubicBezTo>
                    <a:pt x="837" y="203"/>
                    <a:pt x="844" y="189"/>
                    <a:pt x="844" y="176"/>
                  </a:cubicBezTo>
                  <a:cubicBezTo>
                    <a:pt x="845" y="163"/>
                    <a:pt x="842" y="150"/>
                    <a:pt x="837" y="143"/>
                  </a:cubicBezTo>
                  <a:cubicBezTo>
                    <a:pt x="836" y="143"/>
                    <a:pt x="836" y="143"/>
                    <a:pt x="836" y="143"/>
                  </a:cubicBezTo>
                  <a:close/>
                  <a:moveTo>
                    <a:pt x="729" y="272"/>
                  </a:moveTo>
                  <a:cubicBezTo>
                    <a:pt x="724" y="270"/>
                    <a:pt x="721" y="268"/>
                    <a:pt x="718" y="264"/>
                  </a:cubicBezTo>
                  <a:cubicBezTo>
                    <a:pt x="718" y="264"/>
                    <a:pt x="718" y="264"/>
                    <a:pt x="718" y="264"/>
                  </a:cubicBezTo>
                  <a:cubicBezTo>
                    <a:pt x="716" y="260"/>
                    <a:pt x="715" y="257"/>
                    <a:pt x="714" y="253"/>
                  </a:cubicBezTo>
                  <a:cubicBezTo>
                    <a:pt x="711" y="237"/>
                    <a:pt x="704" y="230"/>
                    <a:pt x="694" y="220"/>
                  </a:cubicBezTo>
                  <a:cubicBezTo>
                    <a:pt x="691" y="217"/>
                    <a:pt x="688" y="214"/>
                    <a:pt x="685" y="210"/>
                  </a:cubicBezTo>
                  <a:cubicBezTo>
                    <a:pt x="679" y="204"/>
                    <a:pt x="674" y="200"/>
                    <a:pt x="669" y="196"/>
                  </a:cubicBezTo>
                  <a:cubicBezTo>
                    <a:pt x="657" y="185"/>
                    <a:pt x="648" y="178"/>
                    <a:pt x="647" y="152"/>
                  </a:cubicBezTo>
                  <a:cubicBezTo>
                    <a:pt x="642" y="118"/>
                    <a:pt x="640" y="118"/>
                    <a:pt x="634" y="119"/>
                  </a:cubicBezTo>
                  <a:cubicBezTo>
                    <a:pt x="628" y="119"/>
                    <a:pt x="620" y="120"/>
                    <a:pt x="609" y="109"/>
                  </a:cubicBezTo>
                  <a:cubicBezTo>
                    <a:pt x="590" y="94"/>
                    <a:pt x="582" y="108"/>
                    <a:pt x="569" y="104"/>
                  </a:cubicBezTo>
                  <a:cubicBezTo>
                    <a:pt x="565" y="103"/>
                    <a:pt x="563" y="99"/>
                    <a:pt x="560" y="94"/>
                  </a:cubicBezTo>
                  <a:cubicBezTo>
                    <a:pt x="558" y="90"/>
                    <a:pt x="555" y="84"/>
                    <a:pt x="552" y="85"/>
                  </a:cubicBezTo>
                  <a:cubicBezTo>
                    <a:pt x="547" y="88"/>
                    <a:pt x="540" y="89"/>
                    <a:pt x="532" y="89"/>
                  </a:cubicBezTo>
                  <a:cubicBezTo>
                    <a:pt x="528" y="89"/>
                    <a:pt x="524" y="89"/>
                    <a:pt x="520" y="90"/>
                  </a:cubicBezTo>
                  <a:cubicBezTo>
                    <a:pt x="513" y="92"/>
                    <a:pt x="508" y="96"/>
                    <a:pt x="511" y="109"/>
                  </a:cubicBezTo>
                  <a:cubicBezTo>
                    <a:pt x="512" y="117"/>
                    <a:pt x="506" y="119"/>
                    <a:pt x="499" y="120"/>
                  </a:cubicBezTo>
                  <a:cubicBezTo>
                    <a:pt x="489" y="122"/>
                    <a:pt x="479" y="135"/>
                    <a:pt x="491" y="143"/>
                  </a:cubicBezTo>
                  <a:cubicBezTo>
                    <a:pt x="496" y="147"/>
                    <a:pt x="500" y="147"/>
                    <a:pt x="504" y="151"/>
                  </a:cubicBezTo>
                  <a:cubicBezTo>
                    <a:pt x="509" y="155"/>
                    <a:pt x="512" y="163"/>
                    <a:pt x="516" y="174"/>
                  </a:cubicBezTo>
                  <a:cubicBezTo>
                    <a:pt x="520" y="187"/>
                    <a:pt x="525" y="197"/>
                    <a:pt x="523" y="204"/>
                  </a:cubicBezTo>
                  <a:cubicBezTo>
                    <a:pt x="522" y="213"/>
                    <a:pt x="516" y="216"/>
                    <a:pt x="517" y="220"/>
                  </a:cubicBezTo>
                  <a:cubicBezTo>
                    <a:pt x="519" y="234"/>
                    <a:pt x="512" y="260"/>
                    <a:pt x="523" y="270"/>
                  </a:cubicBezTo>
                  <a:cubicBezTo>
                    <a:pt x="528" y="266"/>
                    <a:pt x="531" y="264"/>
                    <a:pt x="536" y="261"/>
                  </a:cubicBezTo>
                  <a:cubicBezTo>
                    <a:pt x="538" y="260"/>
                    <a:pt x="539" y="260"/>
                    <a:pt x="541" y="259"/>
                  </a:cubicBezTo>
                  <a:cubicBezTo>
                    <a:pt x="541" y="259"/>
                    <a:pt x="541" y="259"/>
                    <a:pt x="541" y="259"/>
                  </a:cubicBezTo>
                  <a:cubicBezTo>
                    <a:pt x="543" y="259"/>
                    <a:pt x="544" y="259"/>
                    <a:pt x="545" y="260"/>
                  </a:cubicBezTo>
                  <a:cubicBezTo>
                    <a:pt x="546" y="260"/>
                    <a:pt x="547" y="260"/>
                    <a:pt x="547" y="259"/>
                  </a:cubicBezTo>
                  <a:cubicBezTo>
                    <a:pt x="552" y="256"/>
                    <a:pt x="556" y="254"/>
                    <a:pt x="561" y="261"/>
                  </a:cubicBezTo>
                  <a:cubicBezTo>
                    <a:pt x="563" y="263"/>
                    <a:pt x="568" y="262"/>
                    <a:pt x="570" y="261"/>
                  </a:cubicBezTo>
                  <a:cubicBezTo>
                    <a:pt x="571" y="260"/>
                    <a:pt x="570" y="255"/>
                    <a:pt x="573" y="254"/>
                  </a:cubicBezTo>
                  <a:cubicBezTo>
                    <a:pt x="575" y="254"/>
                    <a:pt x="580" y="254"/>
                    <a:pt x="582" y="260"/>
                  </a:cubicBezTo>
                  <a:cubicBezTo>
                    <a:pt x="582" y="262"/>
                    <a:pt x="582" y="263"/>
                    <a:pt x="582" y="265"/>
                  </a:cubicBezTo>
                  <a:cubicBezTo>
                    <a:pt x="582" y="265"/>
                    <a:pt x="582" y="265"/>
                    <a:pt x="582" y="265"/>
                  </a:cubicBezTo>
                  <a:cubicBezTo>
                    <a:pt x="583" y="271"/>
                    <a:pt x="584" y="278"/>
                    <a:pt x="587" y="280"/>
                  </a:cubicBezTo>
                  <a:cubicBezTo>
                    <a:pt x="592" y="285"/>
                    <a:pt x="595" y="285"/>
                    <a:pt x="596" y="294"/>
                  </a:cubicBezTo>
                  <a:cubicBezTo>
                    <a:pt x="606" y="282"/>
                    <a:pt x="619" y="269"/>
                    <a:pt x="632" y="284"/>
                  </a:cubicBezTo>
                  <a:cubicBezTo>
                    <a:pt x="637" y="290"/>
                    <a:pt x="642" y="291"/>
                    <a:pt x="648" y="291"/>
                  </a:cubicBezTo>
                  <a:cubicBezTo>
                    <a:pt x="657" y="290"/>
                    <a:pt x="667" y="290"/>
                    <a:pt x="669" y="300"/>
                  </a:cubicBezTo>
                  <a:cubicBezTo>
                    <a:pt x="670" y="308"/>
                    <a:pt x="677" y="308"/>
                    <a:pt x="684" y="308"/>
                  </a:cubicBezTo>
                  <a:cubicBezTo>
                    <a:pt x="690" y="308"/>
                    <a:pt x="699" y="307"/>
                    <a:pt x="702" y="315"/>
                  </a:cubicBezTo>
                  <a:cubicBezTo>
                    <a:pt x="709" y="300"/>
                    <a:pt x="742" y="299"/>
                    <a:pt x="729" y="272"/>
                  </a:cubicBezTo>
                  <a:close/>
                  <a:moveTo>
                    <a:pt x="1078" y="777"/>
                  </a:moveTo>
                  <a:cubicBezTo>
                    <a:pt x="1078" y="777"/>
                    <a:pt x="1078" y="777"/>
                    <a:pt x="1078" y="777"/>
                  </a:cubicBezTo>
                  <a:cubicBezTo>
                    <a:pt x="1075" y="777"/>
                    <a:pt x="1057" y="803"/>
                    <a:pt x="1035" y="805"/>
                  </a:cubicBezTo>
                  <a:cubicBezTo>
                    <a:pt x="1022" y="806"/>
                    <a:pt x="1012" y="820"/>
                    <a:pt x="1004" y="827"/>
                  </a:cubicBezTo>
                  <a:cubicBezTo>
                    <a:pt x="1005" y="834"/>
                    <a:pt x="1010" y="844"/>
                    <a:pt x="1016" y="854"/>
                  </a:cubicBezTo>
                  <a:cubicBezTo>
                    <a:pt x="1025" y="870"/>
                    <a:pt x="1032" y="866"/>
                    <a:pt x="1047" y="874"/>
                  </a:cubicBezTo>
                  <a:cubicBezTo>
                    <a:pt x="1049" y="863"/>
                    <a:pt x="1060" y="865"/>
                    <a:pt x="1069" y="859"/>
                  </a:cubicBezTo>
                  <a:cubicBezTo>
                    <a:pt x="1076" y="855"/>
                    <a:pt x="1085" y="850"/>
                    <a:pt x="1085" y="845"/>
                  </a:cubicBezTo>
                  <a:cubicBezTo>
                    <a:pt x="1084" y="843"/>
                    <a:pt x="1084" y="840"/>
                    <a:pt x="1083" y="837"/>
                  </a:cubicBezTo>
                  <a:cubicBezTo>
                    <a:pt x="1080" y="830"/>
                    <a:pt x="1076" y="825"/>
                    <a:pt x="1082" y="819"/>
                  </a:cubicBezTo>
                  <a:cubicBezTo>
                    <a:pt x="1088" y="814"/>
                    <a:pt x="1091" y="803"/>
                    <a:pt x="1096" y="796"/>
                  </a:cubicBezTo>
                  <a:cubicBezTo>
                    <a:pt x="1087" y="782"/>
                    <a:pt x="1084" y="777"/>
                    <a:pt x="1078" y="777"/>
                  </a:cubicBezTo>
                  <a:close/>
                  <a:moveTo>
                    <a:pt x="1070" y="774"/>
                  </a:moveTo>
                  <a:cubicBezTo>
                    <a:pt x="998" y="744"/>
                    <a:pt x="893" y="735"/>
                    <a:pt x="922" y="631"/>
                  </a:cubicBezTo>
                  <a:cubicBezTo>
                    <a:pt x="926" y="617"/>
                    <a:pt x="919" y="599"/>
                    <a:pt x="913" y="588"/>
                  </a:cubicBezTo>
                  <a:cubicBezTo>
                    <a:pt x="902" y="569"/>
                    <a:pt x="882" y="559"/>
                    <a:pt x="860" y="555"/>
                  </a:cubicBezTo>
                  <a:cubicBezTo>
                    <a:pt x="842" y="550"/>
                    <a:pt x="823" y="554"/>
                    <a:pt x="805" y="559"/>
                  </a:cubicBezTo>
                  <a:cubicBezTo>
                    <a:pt x="788" y="562"/>
                    <a:pt x="771" y="566"/>
                    <a:pt x="753" y="564"/>
                  </a:cubicBezTo>
                  <a:cubicBezTo>
                    <a:pt x="747" y="571"/>
                    <a:pt x="740" y="574"/>
                    <a:pt x="733" y="577"/>
                  </a:cubicBezTo>
                  <a:cubicBezTo>
                    <a:pt x="724" y="582"/>
                    <a:pt x="714" y="586"/>
                    <a:pt x="709" y="599"/>
                  </a:cubicBezTo>
                  <a:cubicBezTo>
                    <a:pt x="704" y="612"/>
                    <a:pt x="691" y="619"/>
                    <a:pt x="679" y="627"/>
                  </a:cubicBezTo>
                  <a:cubicBezTo>
                    <a:pt x="666" y="634"/>
                    <a:pt x="679" y="640"/>
                    <a:pt x="690" y="638"/>
                  </a:cubicBezTo>
                  <a:cubicBezTo>
                    <a:pt x="696" y="637"/>
                    <a:pt x="702" y="635"/>
                    <a:pt x="708" y="632"/>
                  </a:cubicBezTo>
                  <a:cubicBezTo>
                    <a:pt x="721" y="628"/>
                    <a:pt x="733" y="624"/>
                    <a:pt x="740" y="629"/>
                  </a:cubicBezTo>
                  <a:cubicBezTo>
                    <a:pt x="761" y="642"/>
                    <a:pt x="766" y="648"/>
                    <a:pt x="762" y="653"/>
                  </a:cubicBezTo>
                  <a:cubicBezTo>
                    <a:pt x="762" y="653"/>
                    <a:pt x="762" y="653"/>
                    <a:pt x="762" y="653"/>
                  </a:cubicBezTo>
                  <a:cubicBezTo>
                    <a:pt x="762" y="653"/>
                    <a:pt x="762" y="653"/>
                    <a:pt x="762" y="653"/>
                  </a:cubicBezTo>
                  <a:cubicBezTo>
                    <a:pt x="761" y="655"/>
                    <a:pt x="759" y="656"/>
                    <a:pt x="756" y="657"/>
                  </a:cubicBezTo>
                  <a:cubicBezTo>
                    <a:pt x="748" y="661"/>
                    <a:pt x="735" y="667"/>
                    <a:pt x="739" y="695"/>
                  </a:cubicBezTo>
                  <a:cubicBezTo>
                    <a:pt x="741" y="710"/>
                    <a:pt x="738" y="718"/>
                    <a:pt x="730" y="720"/>
                  </a:cubicBezTo>
                  <a:cubicBezTo>
                    <a:pt x="702" y="732"/>
                    <a:pt x="685" y="725"/>
                    <a:pt x="666" y="718"/>
                  </a:cubicBezTo>
                  <a:cubicBezTo>
                    <a:pt x="654" y="714"/>
                    <a:pt x="643" y="710"/>
                    <a:pt x="628" y="709"/>
                  </a:cubicBezTo>
                  <a:cubicBezTo>
                    <a:pt x="627" y="709"/>
                    <a:pt x="625" y="709"/>
                    <a:pt x="623" y="709"/>
                  </a:cubicBezTo>
                  <a:cubicBezTo>
                    <a:pt x="627" y="724"/>
                    <a:pt x="629" y="734"/>
                    <a:pt x="629" y="741"/>
                  </a:cubicBezTo>
                  <a:cubicBezTo>
                    <a:pt x="629" y="750"/>
                    <a:pt x="625" y="756"/>
                    <a:pt x="618" y="764"/>
                  </a:cubicBezTo>
                  <a:cubicBezTo>
                    <a:pt x="617" y="765"/>
                    <a:pt x="616" y="766"/>
                    <a:pt x="615" y="768"/>
                  </a:cubicBezTo>
                  <a:cubicBezTo>
                    <a:pt x="627" y="777"/>
                    <a:pt x="628" y="791"/>
                    <a:pt x="629" y="803"/>
                  </a:cubicBezTo>
                  <a:cubicBezTo>
                    <a:pt x="629" y="816"/>
                    <a:pt x="630" y="826"/>
                    <a:pt x="645" y="825"/>
                  </a:cubicBezTo>
                  <a:cubicBezTo>
                    <a:pt x="653" y="825"/>
                    <a:pt x="667" y="831"/>
                    <a:pt x="679" y="840"/>
                  </a:cubicBezTo>
                  <a:cubicBezTo>
                    <a:pt x="679" y="840"/>
                    <a:pt x="679" y="840"/>
                    <a:pt x="679" y="840"/>
                  </a:cubicBezTo>
                  <a:cubicBezTo>
                    <a:pt x="707" y="860"/>
                    <a:pt x="712" y="872"/>
                    <a:pt x="748" y="886"/>
                  </a:cubicBezTo>
                  <a:cubicBezTo>
                    <a:pt x="771" y="895"/>
                    <a:pt x="797" y="902"/>
                    <a:pt x="809" y="899"/>
                  </a:cubicBezTo>
                  <a:cubicBezTo>
                    <a:pt x="822" y="895"/>
                    <a:pt x="830" y="892"/>
                    <a:pt x="844" y="892"/>
                  </a:cubicBezTo>
                  <a:cubicBezTo>
                    <a:pt x="877" y="891"/>
                    <a:pt x="886" y="876"/>
                    <a:pt x="908" y="873"/>
                  </a:cubicBezTo>
                  <a:cubicBezTo>
                    <a:pt x="943" y="868"/>
                    <a:pt x="983" y="859"/>
                    <a:pt x="988" y="840"/>
                  </a:cubicBezTo>
                  <a:cubicBezTo>
                    <a:pt x="989" y="835"/>
                    <a:pt x="993" y="830"/>
                    <a:pt x="998" y="825"/>
                  </a:cubicBezTo>
                  <a:cubicBezTo>
                    <a:pt x="998" y="824"/>
                    <a:pt x="998" y="824"/>
                    <a:pt x="999" y="824"/>
                  </a:cubicBezTo>
                  <a:cubicBezTo>
                    <a:pt x="1007" y="815"/>
                    <a:pt x="1018" y="804"/>
                    <a:pt x="1032" y="799"/>
                  </a:cubicBezTo>
                  <a:cubicBezTo>
                    <a:pt x="1055" y="792"/>
                    <a:pt x="1058" y="785"/>
                    <a:pt x="1070" y="774"/>
                  </a:cubicBezTo>
                  <a:close/>
                  <a:moveTo>
                    <a:pt x="928" y="610"/>
                  </a:moveTo>
                  <a:cubicBezTo>
                    <a:pt x="930" y="620"/>
                    <a:pt x="927" y="627"/>
                    <a:pt x="925" y="634"/>
                  </a:cubicBezTo>
                  <a:cubicBezTo>
                    <a:pt x="897" y="738"/>
                    <a:pt x="1012" y="735"/>
                    <a:pt x="1077" y="767"/>
                  </a:cubicBezTo>
                  <a:cubicBezTo>
                    <a:pt x="1074" y="761"/>
                    <a:pt x="1078" y="755"/>
                    <a:pt x="1077" y="748"/>
                  </a:cubicBezTo>
                  <a:cubicBezTo>
                    <a:pt x="1074" y="719"/>
                    <a:pt x="1036" y="708"/>
                    <a:pt x="1015" y="697"/>
                  </a:cubicBezTo>
                  <a:cubicBezTo>
                    <a:pt x="998" y="688"/>
                    <a:pt x="982" y="680"/>
                    <a:pt x="971" y="672"/>
                  </a:cubicBezTo>
                  <a:cubicBezTo>
                    <a:pt x="949" y="657"/>
                    <a:pt x="940" y="637"/>
                    <a:pt x="931" y="618"/>
                  </a:cubicBezTo>
                  <a:cubicBezTo>
                    <a:pt x="929" y="613"/>
                    <a:pt x="930" y="615"/>
                    <a:pt x="928" y="610"/>
                  </a:cubicBezTo>
                  <a:close/>
                  <a:moveTo>
                    <a:pt x="673" y="1044"/>
                  </a:moveTo>
                  <a:cubicBezTo>
                    <a:pt x="673" y="1041"/>
                    <a:pt x="673" y="1041"/>
                    <a:pt x="673" y="1038"/>
                  </a:cubicBezTo>
                  <a:cubicBezTo>
                    <a:pt x="671" y="1026"/>
                    <a:pt x="669" y="1016"/>
                    <a:pt x="677" y="1003"/>
                  </a:cubicBezTo>
                  <a:cubicBezTo>
                    <a:pt x="695" y="972"/>
                    <a:pt x="694" y="930"/>
                    <a:pt x="671" y="902"/>
                  </a:cubicBezTo>
                  <a:cubicBezTo>
                    <a:pt x="663" y="893"/>
                    <a:pt x="656" y="884"/>
                    <a:pt x="653" y="870"/>
                  </a:cubicBezTo>
                  <a:cubicBezTo>
                    <a:pt x="651" y="857"/>
                    <a:pt x="647" y="842"/>
                    <a:pt x="638" y="832"/>
                  </a:cubicBezTo>
                  <a:cubicBezTo>
                    <a:pt x="622" y="831"/>
                    <a:pt x="623" y="819"/>
                    <a:pt x="622" y="804"/>
                  </a:cubicBezTo>
                  <a:cubicBezTo>
                    <a:pt x="622" y="793"/>
                    <a:pt x="621" y="781"/>
                    <a:pt x="612" y="773"/>
                  </a:cubicBezTo>
                  <a:cubicBezTo>
                    <a:pt x="607" y="782"/>
                    <a:pt x="604" y="791"/>
                    <a:pt x="601" y="802"/>
                  </a:cubicBezTo>
                  <a:cubicBezTo>
                    <a:pt x="600" y="806"/>
                    <a:pt x="599" y="810"/>
                    <a:pt x="598" y="814"/>
                  </a:cubicBezTo>
                  <a:cubicBezTo>
                    <a:pt x="596" y="821"/>
                    <a:pt x="596" y="830"/>
                    <a:pt x="597" y="838"/>
                  </a:cubicBezTo>
                  <a:cubicBezTo>
                    <a:pt x="598" y="847"/>
                    <a:pt x="599" y="855"/>
                    <a:pt x="596" y="862"/>
                  </a:cubicBezTo>
                  <a:cubicBezTo>
                    <a:pt x="595" y="866"/>
                    <a:pt x="594" y="869"/>
                    <a:pt x="592" y="872"/>
                  </a:cubicBezTo>
                  <a:cubicBezTo>
                    <a:pt x="586" y="888"/>
                    <a:pt x="580" y="902"/>
                    <a:pt x="593" y="916"/>
                  </a:cubicBezTo>
                  <a:cubicBezTo>
                    <a:pt x="596" y="919"/>
                    <a:pt x="601" y="922"/>
                    <a:pt x="606" y="926"/>
                  </a:cubicBezTo>
                  <a:cubicBezTo>
                    <a:pt x="619" y="935"/>
                    <a:pt x="634" y="946"/>
                    <a:pt x="634" y="962"/>
                  </a:cubicBezTo>
                  <a:cubicBezTo>
                    <a:pt x="636" y="969"/>
                    <a:pt x="634" y="978"/>
                    <a:pt x="631" y="987"/>
                  </a:cubicBezTo>
                  <a:cubicBezTo>
                    <a:pt x="625" y="1004"/>
                    <a:pt x="612" y="1021"/>
                    <a:pt x="604" y="1029"/>
                  </a:cubicBezTo>
                  <a:cubicBezTo>
                    <a:pt x="591" y="1041"/>
                    <a:pt x="566" y="1046"/>
                    <a:pt x="538" y="1050"/>
                  </a:cubicBezTo>
                  <a:cubicBezTo>
                    <a:pt x="549" y="1063"/>
                    <a:pt x="541" y="1066"/>
                    <a:pt x="559" y="1070"/>
                  </a:cubicBezTo>
                  <a:cubicBezTo>
                    <a:pt x="601" y="1079"/>
                    <a:pt x="644" y="1083"/>
                    <a:pt x="673" y="1044"/>
                  </a:cubicBezTo>
                  <a:close/>
                  <a:moveTo>
                    <a:pt x="692" y="920"/>
                  </a:moveTo>
                  <a:cubicBezTo>
                    <a:pt x="713" y="950"/>
                    <a:pt x="739" y="985"/>
                    <a:pt x="727" y="1024"/>
                  </a:cubicBezTo>
                  <a:cubicBezTo>
                    <a:pt x="728" y="1024"/>
                    <a:pt x="728" y="1024"/>
                    <a:pt x="729" y="1025"/>
                  </a:cubicBezTo>
                  <a:cubicBezTo>
                    <a:pt x="732" y="1027"/>
                    <a:pt x="739" y="1037"/>
                    <a:pt x="746" y="1039"/>
                  </a:cubicBezTo>
                  <a:cubicBezTo>
                    <a:pt x="746" y="1039"/>
                    <a:pt x="746" y="1039"/>
                    <a:pt x="746" y="1039"/>
                  </a:cubicBezTo>
                  <a:cubicBezTo>
                    <a:pt x="746" y="1039"/>
                    <a:pt x="746" y="1039"/>
                    <a:pt x="746" y="1039"/>
                  </a:cubicBezTo>
                  <a:cubicBezTo>
                    <a:pt x="753" y="1042"/>
                    <a:pt x="764" y="1041"/>
                    <a:pt x="767" y="1026"/>
                  </a:cubicBezTo>
                  <a:cubicBezTo>
                    <a:pt x="774" y="989"/>
                    <a:pt x="843" y="980"/>
                    <a:pt x="859" y="974"/>
                  </a:cubicBezTo>
                  <a:cubicBezTo>
                    <a:pt x="858" y="972"/>
                    <a:pt x="857" y="970"/>
                    <a:pt x="855" y="967"/>
                  </a:cubicBezTo>
                  <a:cubicBezTo>
                    <a:pt x="848" y="956"/>
                    <a:pt x="838" y="939"/>
                    <a:pt x="848" y="924"/>
                  </a:cubicBezTo>
                  <a:cubicBezTo>
                    <a:pt x="851" y="918"/>
                    <a:pt x="854" y="897"/>
                    <a:pt x="845" y="898"/>
                  </a:cubicBezTo>
                  <a:cubicBezTo>
                    <a:pt x="831" y="899"/>
                    <a:pt x="823" y="902"/>
                    <a:pt x="811" y="906"/>
                  </a:cubicBezTo>
                  <a:cubicBezTo>
                    <a:pt x="798" y="910"/>
                    <a:pt x="770" y="901"/>
                    <a:pt x="746" y="892"/>
                  </a:cubicBezTo>
                  <a:cubicBezTo>
                    <a:pt x="681" y="867"/>
                    <a:pt x="717" y="874"/>
                    <a:pt x="675" y="845"/>
                  </a:cubicBezTo>
                  <a:cubicBezTo>
                    <a:pt x="675" y="845"/>
                    <a:pt x="675" y="845"/>
                    <a:pt x="675" y="845"/>
                  </a:cubicBezTo>
                  <a:cubicBezTo>
                    <a:pt x="667" y="839"/>
                    <a:pt x="659" y="835"/>
                    <a:pt x="652" y="833"/>
                  </a:cubicBezTo>
                  <a:cubicBezTo>
                    <a:pt x="658" y="844"/>
                    <a:pt x="657" y="857"/>
                    <a:pt x="659" y="869"/>
                  </a:cubicBezTo>
                  <a:cubicBezTo>
                    <a:pt x="662" y="882"/>
                    <a:pt x="669" y="890"/>
                    <a:pt x="676" y="898"/>
                  </a:cubicBezTo>
                  <a:cubicBezTo>
                    <a:pt x="682" y="905"/>
                    <a:pt x="687" y="913"/>
                    <a:pt x="692" y="920"/>
                  </a:cubicBezTo>
                  <a:close/>
                  <a:moveTo>
                    <a:pt x="694" y="930"/>
                  </a:moveTo>
                  <a:cubicBezTo>
                    <a:pt x="705" y="969"/>
                    <a:pt x="677" y="997"/>
                    <a:pt x="682" y="1033"/>
                  </a:cubicBezTo>
                  <a:cubicBezTo>
                    <a:pt x="689" y="1024"/>
                    <a:pt x="694" y="1021"/>
                    <a:pt x="703" y="1029"/>
                  </a:cubicBezTo>
                  <a:cubicBezTo>
                    <a:pt x="706" y="1032"/>
                    <a:pt x="711" y="1039"/>
                    <a:pt x="714" y="1038"/>
                  </a:cubicBezTo>
                  <a:cubicBezTo>
                    <a:pt x="716" y="1038"/>
                    <a:pt x="718" y="1030"/>
                    <a:pt x="720" y="1024"/>
                  </a:cubicBezTo>
                  <a:cubicBezTo>
                    <a:pt x="720" y="1024"/>
                    <a:pt x="720" y="1024"/>
                    <a:pt x="720" y="1024"/>
                  </a:cubicBezTo>
                  <a:cubicBezTo>
                    <a:pt x="734" y="982"/>
                    <a:pt x="713" y="959"/>
                    <a:pt x="694" y="930"/>
                  </a:cubicBezTo>
                  <a:close/>
                  <a:moveTo>
                    <a:pt x="397" y="1053"/>
                  </a:moveTo>
                  <a:cubicBezTo>
                    <a:pt x="421" y="1015"/>
                    <a:pt x="423" y="978"/>
                    <a:pt x="427" y="937"/>
                  </a:cubicBezTo>
                  <a:cubicBezTo>
                    <a:pt x="429" y="911"/>
                    <a:pt x="432" y="885"/>
                    <a:pt x="439" y="857"/>
                  </a:cubicBezTo>
                  <a:cubicBezTo>
                    <a:pt x="442" y="848"/>
                    <a:pt x="441" y="838"/>
                    <a:pt x="441" y="829"/>
                  </a:cubicBezTo>
                  <a:cubicBezTo>
                    <a:pt x="441" y="814"/>
                    <a:pt x="441" y="799"/>
                    <a:pt x="449" y="788"/>
                  </a:cubicBezTo>
                  <a:cubicBezTo>
                    <a:pt x="452" y="785"/>
                    <a:pt x="454" y="781"/>
                    <a:pt x="457" y="778"/>
                  </a:cubicBezTo>
                  <a:cubicBezTo>
                    <a:pt x="465" y="768"/>
                    <a:pt x="473" y="758"/>
                    <a:pt x="476" y="748"/>
                  </a:cubicBezTo>
                  <a:cubicBezTo>
                    <a:pt x="473" y="738"/>
                    <a:pt x="471" y="730"/>
                    <a:pt x="468" y="724"/>
                  </a:cubicBezTo>
                  <a:cubicBezTo>
                    <a:pt x="455" y="726"/>
                    <a:pt x="438" y="728"/>
                    <a:pt x="424" y="733"/>
                  </a:cubicBezTo>
                  <a:cubicBezTo>
                    <a:pt x="409" y="739"/>
                    <a:pt x="397" y="746"/>
                    <a:pt x="394" y="757"/>
                  </a:cubicBezTo>
                  <a:cubicBezTo>
                    <a:pt x="389" y="773"/>
                    <a:pt x="363" y="773"/>
                    <a:pt x="367" y="793"/>
                  </a:cubicBezTo>
                  <a:cubicBezTo>
                    <a:pt x="370" y="804"/>
                    <a:pt x="366" y="811"/>
                    <a:pt x="363" y="817"/>
                  </a:cubicBezTo>
                  <a:cubicBezTo>
                    <a:pt x="361" y="820"/>
                    <a:pt x="359" y="824"/>
                    <a:pt x="359" y="827"/>
                  </a:cubicBezTo>
                  <a:cubicBezTo>
                    <a:pt x="359" y="827"/>
                    <a:pt x="359" y="827"/>
                    <a:pt x="359" y="827"/>
                  </a:cubicBezTo>
                  <a:cubicBezTo>
                    <a:pt x="360" y="831"/>
                    <a:pt x="360" y="835"/>
                    <a:pt x="361" y="840"/>
                  </a:cubicBezTo>
                  <a:cubicBezTo>
                    <a:pt x="364" y="857"/>
                    <a:pt x="368" y="878"/>
                    <a:pt x="356" y="885"/>
                  </a:cubicBezTo>
                  <a:cubicBezTo>
                    <a:pt x="348" y="890"/>
                    <a:pt x="354" y="902"/>
                    <a:pt x="360" y="911"/>
                  </a:cubicBezTo>
                  <a:cubicBezTo>
                    <a:pt x="361" y="914"/>
                    <a:pt x="363" y="916"/>
                    <a:pt x="364" y="918"/>
                  </a:cubicBezTo>
                  <a:cubicBezTo>
                    <a:pt x="365" y="920"/>
                    <a:pt x="366" y="921"/>
                    <a:pt x="367" y="923"/>
                  </a:cubicBezTo>
                  <a:cubicBezTo>
                    <a:pt x="368" y="924"/>
                    <a:pt x="367" y="926"/>
                    <a:pt x="366" y="927"/>
                  </a:cubicBezTo>
                  <a:cubicBezTo>
                    <a:pt x="365" y="927"/>
                    <a:pt x="365" y="927"/>
                    <a:pt x="365" y="927"/>
                  </a:cubicBezTo>
                  <a:cubicBezTo>
                    <a:pt x="365" y="927"/>
                    <a:pt x="365" y="927"/>
                    <a:pt x="365" y="927"/>
                  </a:cubicBezTo>
                  <a:cubicBezTo>
                    <a:pt x="364" y="927"/>
                    <a:pt x="364" y="928"/>
                    <a:pt x="363" y="928"/>
                  </a:cubicBezTo>
                  <a:cubicBezTo>
                    <a:pt x="352" y="930"/>
                    <a:pt x="338" y="931"/>
                    <a:pt x="327" y="927"/>
                  </a:cubicBezTo>
                  <a:cubicBezTo>
                    <a:pt x="326" y="928"/>
                    <a:pt x="325" y="929"/>
                    <a:pt x="324" y="930"/>
                  </a:cubicBezTo>
                  <a:cubicBezTo>
                    <a:pt x="316" y="934"/>
                    <a:pt x="312" y="933"/>
                    <a:pt x="310" y="929"/>
                  </a:cubicBezTo>
                  <a:cubicBezTo>
                    <a:pt x="309" y="927"/>
                    <a:pt x="309" y="925"/>
                    <a:pt x="308" y="923"/>
                  </a:cubicBezTo>
                  <a:cubicBezTo>
                    <a:pt x="307" y="917"/>
                    <a:pt x="295" y="925"/>
                    <a:pt x="288" y="924"/>
                  </a:cubicBezTo>
                  <a:cubicBezTo>
                    <a:pt x="283" y="924"/>
                    <a:pt x="278" y="922"/>
                    <a:pt x="272" y="917"/>
                  </a:cubicBezTo>
                  <a:cubicBezTo>
                    <a:pt x="268" y="915"/>
                    <a:pt x="262" y="913"/>
                    <a:pt x="254" y="912"/>
                  </a:cubicBezTo>
                  <a:cubicBezTo>
                    <a:pt x="246" y="911"/>
                    <a:pt x="236" y="911"/>
                    <a:pt x="230" y="912"/>
                  </a:cubicBezTo>
                  <a:cubicBezTo>
                    <a:pt x="226" y="913"/>
                    <a:pt x="224" y="914"/>
                    <a:pt x="222" y="915"/>
                  </a:cubicBezTo>
                  <a:cubicBezTo>
                    <a:pt x="218" y="919"/>
                    <a:pt x="219" y="926"/>
                    <a:pt x="215" y="931"/>
                  </a:cubicBezTo>
                  <a:cubicBezTo>
                    <a:pt x="215" y="931"/>
                    <a:pt x="215" y="931"/>
                    <a:pt x="215" y="931"/>
                  </a:cubicBezTo>
                  <a:cubicBezTo>
                    <a:pt x="215" y="931"/>
                    <a:pt x="215" y="931"/>
                    <a:pt x="215" y="931"/>
                  </a:cubicBezTo>
                  <a:cubicBezTo>
                    <a:pt x="213" y="932"/>
                    <a:pt x="211" y="934"/>
                    <a:pt x="209" y="935"/>
                  </a:cubicBezTo>
                  <a:cubicBezTo>
                    <a:pt x="207" y="935"/>
                    <a:pt x="205" y="935"/>
                    <a:pt x="204" y="932"/>
                  </a:cubicBezTo>
                  <a:cubicBezTo>
                    <a:pt x="202" y="927"/>
                    <a:pt x="192" y="917"/>
                    <a:pt x="181" y="908"/>
                  </a:cubicBezTo>
                  <a:cubicBezTo>
                    <a:pt x="175" y="903"/>
                    <a:pt x="172" y="901"/>
                    <a:pt x="167" y="898"/>
                  </a:cubicBezTo>
                  <a:cubicBezTo>
                    <a:pt x="165" y="902"/>
                    <a:pt x="166" y="911"/>
                    <a:pt x="168" y="920"/>
                  </a:cubicBezTo>
                  <a:cubicBezTo>
                    <a:pt x="169" y="923"/>
                    <a:pt x="170" y="926"/>
                    <a:pt x="170" y="929"/>
                  </a:cubicBezTo>
                  <a:cubicBezTo>
                    <a:pt x="172" y="937"/>
                    <a:pt x="171" y="940"/>
                    <a:pt x="178" y="943"/>
                  </a:cubicBezTo>
                  <a:cubicBezTo>
                    <a:pt x="197" y="948"/>
                    <a:pt x="204" y="958"/>
                    <a:pt x="212" y="970"/>
                  </a:cubicBezTo>
                  <a:cubicBezTo>
                    <a:pt x="218" y="977"/>
                    <a:pt x="224" y="986"/>
                    <a:pt x="235" y="994"/>
                  </a:cubicBezTo>
                  <a:cubicBezTo>
                    <a:pt x="241" y="998"/>
                    <a:pt x="251" y="997"/>
                    <a:pt x="257" y="998"/>
                  </a:cubicBezTo>
                  <a:cubicBezTo>
                    <a:pt x="267" y="1000"/>
                    <a:pt x="271" y="1005"/>
                    <a:pt x="276" y="1021"/>
                  </a:cubicBezTo>
                  <a:cubicBezTo>
                    <a:pt x="283" y="1041"/>
                    <a:pt x="305" y="1037"/>
                    <a:pt x="325" y="1034"/>
                  </a:cubicBezTo>
                  <a:cubicBezTo>
                    <a:pt x="344" y="1031"/>
                    <a:pt x="361" y="1029"/>
                    <a:pt x="365" y="1043"/>
                  </a:cubicBezTo>
                  <a:cubicBezTo>
                    <a:pt x="370" y="1059"/>
                    <a:pt x="375" y="1061"/>
                    <a:pt x="379" y="1060"/>
                  </a:cubicBezTo>
                  <a:cubicBezTo>
                    <a:pt x="381" y="1059"/>
                    <a:pt x="383" y="1058"/>
                    <a:pt x="385" y="1057"/>
                  </a:cubicBezTo>
                  <a:cubicBezTo>
                    <a:pt x="387" y="1056"/>
                    <a:pt x="390" y="1052"/>
                    <a:pt x="392" y="1052"/>
                  </a:cubicBezTo>
                  <a:cubicBezTo>
                    <a:pt x="394" y="1051"/>
                    <a:pt x="396" y="1051"/>
                    <a:pt x="397" y="1053"/>
                  </a:cubicBezTo>
                  <a:close/>
                  <a:moveTo>
                    <a:pt x="478" y="759"/>
                  </a:moveTo>
                  <a:cubicBezTo>
                    <a:pt x="474" y="767"/>
                    <a:pt x="468" y="774"/>
                    <a:pt x="462" y="782"/>
                  </a:cubicBezTo>
                  <a:cubicBezTo>
                    <a:pt x="459" y="785"/>
                    <a:pt x="457" y="788"/>
                    <a:pt x="454" y="792"/>
                  </a:cubicBezTo>
                  <a:cubicBezTo>
                    <a:pt x="447" y="801"/>
                    <a:pt x="448" y="815"/>
                    <a:pt x="448" y="828"/>
                  </a:cubicBezTo>
                  <a:cubicBezTo>
                    <a:pt x="448" y="839"/>
                    <a:pt x="448" y="849"/>
                    <a:pt x="445" y="859"/>
                  </a:cubicBezTo>
                  <a:cubicBezTo>
                    <a:pt x="438" y="886"/>
                    <a:pt x="436" y="912"/>
                    <a:pt x="433" y="937"/>
                  </a:cubicBezTo>
                  <a:cubicBezTo>
                    <a:pt x="429" y="978"/>
                    <a:pt x="432" y="1014"/>
                    <a:pt x="410" y="1052"/>
                  </a:cubicBezTo>
                  <a:cubicBezTo>
                    <a:pt x="422" y="1049"/>
                    <a:pt x="427" y="1054"/>
                    <a:pt x="440" y="1055"/>
                  </a:cubicBezTo>
                  <a:cubicBezTo>
                    <a:pt x="453" y="1056"/>
                    <a:pt x="467" y="1057"/>
                    <a:pt x="481" y="1053"/>
                  </a:cubicBezTo>
                  <a:cubicBezTo>
                    <a:pt x="488" y="1051"/>
                    <a:pt x="499" y="1044"/>
                    <a:pt x="512" y="1043"/>
                  </a:cubicBezTo>
                  <a:cubicBezTo>
                    <a:pt x="543" y="1039"/>
                    <a:pt x="585" y="1038"/>
                    <a:pt x="600" y="1024"/>
                  </a:cubicBezTo>
                  <a:cubicBezTo>
                    <a:pt x="607" y="1017"/>
                    <a:pt x="619" y="1001"/>
                    <a:pt x="625" y="985"/>
                  </a:cubicBezTo>
                  <a:cubicBezTo>
                    <a:pt x="629" y="975"/>
                    <a:pt x="630" y="965"/>
                    <a:pt x="625" y="958"/>
                  </a:cubicBezTo>
                  <a:cubicBezTo>
                    <a:pt x="615" y="944"/>
                    <a:pt x="605" y="942"/>
                    <a:pt x="596" y="940"/>
                  </a:cubicBezTo>
                  <a:cubicBezTo>
                    <a:pt x="587" y="938"/>
                    <a:pt x="572" y="938"/>
                    <a:pt x="565" y="928"/>
                  </a:cubicBezTo>
                  <a:cubicBezTo>
                    <a:pt x="547" y="904"/>
                    <a:pt x="553" y="896"/>
                    <a:pt x="561" y="883"/>
                  </a:cubicBezTo>
                  <a:cubicBezTo>
                    <a:pt x="563" y="878"/>
                    <a:pt x="570" y="872"/>
                    <a:pt x="572" y="863"/>
                  </a:cubicBezTo>
                  <a:cubicBezTo>
                    <a:pt x="578" y="845"/>
                    <a:pt x="574" y="832"/>
                    <a:pt x="573" y="823"/>
                  </a:cubicBezTo>
                  <a:cubicBezTo>
                    <a:pt x="571" y="810"/>
                    <a:pt x="571" y="804"/>
                    <a:pt x="593" y="776"/>
                  </a:cubicBezTo>
                  <a:cubicBezTo>
                    <a:pt x="608" y="757"/>
                    <a:pt x="609" y="733"/>
                    <a:pt x="605" y="719"/>
                  </a:cubicBezTo>
                  <a:cubicBezTo>
                    <a:pt x="604" y="715"/>
                    <a:pt x="604" y="713"/>
                    <a:pt x="602" y="711"/>
                  </a:cubicBezTo>
                  <a:cubicBezTo>
                    <a:pt x="602" y="710"/>
                    <a:pt x="602" y="710"/>
                    <a:pt x="602" y="709"/>
                  </a:cubicBezTo>
                  <a:cubicBezTo>
                    <a:pt x="594" y="710"/>
                    <a:pt x="586" y="710"/>
                    <a:pt x="579" y="711"/>
                  </a:cubicBezTo>
                  <a:cubicBezTo>
                    <a:pt x="571" y="712"/>
                    <a:pt x="564" y="714"/>
                    <a:pt x="560" y="716"/>
                  </a:cubicBezTo>
                  <a:cubicBezTo>
                    <a:pt x="559" y="716"/>
                    <a:pt x="558" y="717"/>
                    <a:pt x="558" y="718"/>
                  </a:cubicBezTo>
                  <a:cubicBezTo>
                    <a:pt x="558" y="718"/>
                    <a:pt x="557" y="718"/>
                    <a:pt x="557" y="718"/>
                  </a:cubicBezTo>
                  <a:cubicBezTo>
                    <a:pt x="549" y="725"/>
                    <a:pt x="541" y="733"/>
                    <a:pt x="534" y="741"/>
                  </a:cubicBezTo>
                  <a:cubicBezTo>
                    <a:pt x="520" y="756"/>
                    <a:pt x="507" y="769"/>
                    <a:pt x="496" y="771"/>
                  </a:cubicBezTo>
                  <a:cubicBezTo>
                    <a:pt x="488" y="773"/>
                    <a:pt x="482" y="769"/>
                    <a:pt x="478" y="759"/>
                  </a:cubicBezTo>
                  <a:close/>
                  <a:moveTo>
                    <a:pt x="757" y="558"/>
                  </a:moveTo>
                  <a:cubicBezTo>
                    <a:pt x="772" y="559"/>
                    <a:pt x="788" y="556"/>
                    <a:pt x="803" y="552"/>
                  </a:cubicBezTo>
                  <a:cubicBezTo>
                    <a:pt x="823" y="548"/>
                    <a:pt x="842" y="544"/>
                    <a:pt x="862" y="548"/>
                  </a:cubicBezTo>
                  <a:cubicBezTo>
                    <a:pt x="912" y="560"/>
                    <a:pt x="925" y="587"/>
                    <a:pt x="937" y="615"/>
                  </a:cubicBezTo>
                  <a:cubicBezTo>
                    <a:pt x="946" y="634"/>
                    <a:pt x="952" y="655"/>
                    <a:pt x="972" y="669"/>
                  </a:cubicBezTo>
                  <a:cubicBezTo>
                    <a:pt x="983" y="677"/>
                    <a:pt x="1001" y="683"/>
                    <a:pt x="1017" y="691"/>
                  </a:cubicBezTo>
                  <a:cubicBezTo>
                    <a:pt x="1047" y="706"/>
                    <a:pt x="1076" y="719"/>
                    <a:pt x="1085" y="736"/>
                  </a:cubicBezTo>
                  <a:cubicBezTo>
                    <a:pt x="1091" y="735"/>
                    <a:pt x="1108" y="739"/>
                    <a:pt x="1107" y="729"/>
                  </a:cubicBezTo>
                  <a:cubicBezTo>
                    <a:pt x="1107" y="729"/>
                    <a:pt x="1107" y="729"/>
                    <a:pt x="1107" y="729"/>
                  </a:cubicBezTo>
                  <a:cubicBezTo>
                    <a:pt x="1107" y="729"/>
                    <a:pt x="1107" y="729"/>
                    <a:pt x="1107" y="729"/>
                  </a:cubicBezTo>
                  <a:cubicBezTo>
                    <a:pt x="1107" y="721"/>
                    <a:pt x="1102" y="693"/>
                    <a:pt x="1109" y="687"/>
                  </a:cubicBezTo>
                  <a:cubicBezTo>
                    <a:pt x="1113" y="684"/>
                    <a:pt x="1117" y="681"/>
                    <a:pt x="1118" y="677"/>
                  </a:cubicBezTo>
                  <a:cubicBezTo>
                    <a:pt x="1119" y="675"/>
                    <a:pt x="1123" y="671"/>
                    <a:pt x="1119" y="667"/>
                  </a:cubicBezTo>
                  <a:cubicBezTo>
                    <a:pt x="1119" y="667"/>
                    <a:pt x="1119" y="667"/>
                    <a:pt x="1119" y="667"/>
                  </a:cubicBezTo>
                  <a:cubicBezTo>
                    <a:pt x="1117" y="663"/>
                    <a:pt x="1116" y="659"/>
                    <a:pt x="1115" y="656"/>
                  </a:cubicBezTo>
                  <a:cubicBezTo>
                    <a:pt x="1115" y="652"/>
                    <a:pt x="1111" y="649"/>
                    <a:pt x="1107" y="649"/>
                  </a:cubicBezTo>
                  <a:cubicBezTo>
                    <a:pt x="1105" y="649"/>
                    <a:pt x="1104" y="647"/>
                    <a:pt x="1104" y="646"/>
                  </a:cubicBezTo>
                  <a:cubicBezTo>
                    <a:pt x="1103" y="635"/>
                    <a:pt x="1108" y="626"/>
                    <a:pt x="1108" y="615"/>
                  </a:cubicBezTo>
                  <a:cubicBezTo>
                    <a:pt x="1108" y="604"/>
                    <a:pt x="1106" y="593"/>
                    <a:pt x="1096" y="593"/>
                  </a:cubicBezTo>
                  <a:cubicBezTo>
                    <a:pt x="1086" y="593"/>
                    <a:pt x="1079" y="594"/>
                    <a:pt x="1072" y="595"/>
                  </a:cubicBezTo>
                  <a:cubicBezTo>
                    <a:pt x="1056" y="598"/>
                    <a:pt x="1044" y="600"/>
                    <a:pt x="1024" y="587"/>
                  </a:cubicBezTo>
                  <a:cubicBezTo>
                    <a:pt x="1017" y="582"/>
                    <a:pt x="1008" y="573"/>
                    <a:pt x="1000" y="564"/>
                  </a:cubicBezTo>
                  <a:cubicBezTo>
                    <a:pt x="991" y="554"/>
                    <a:pt x="976" y="547"/>
                    <a:pt x="966" y="539"/>
                  </a:cubicBezTo>
                  <a:cubicBezTo>
                    <a:pt x="960" y="533"/>
                    <a:pt x="949" y="528"/>
                    <a:pt x="953" y="520"/>
                  </a:cubicBezTo>
                  <a:cubicBezTo>
                    <a:pt x="924" y="523"/>
                    <a:pt x="878" y="528"/>
                    <a:pt x="835" y="529"/>
                  </a:cubicBezTo>
                  <a:cubicBezTo>
                    <a:pt x="812" y="529"/>
                    <a:pt x="792" y="528"/>
                    <a:pt x="782" y="523"/>
                  </a:cubicBezTo>
                  <a:cubicBezTo>
                    <a:pt x="769" y="532"/>
                    <a:pt x="762" y="542"/>
                    <a:pt x="757" y="558"/>
                  </a:cubicBezTo>
                  <a:close/>
                  <a:moveTo>
                    <a:pt x="46" y="469"/>
                  </a:moveTo>
                  <a:cubicBezTo>
                    <a:pt x="55" y="472"/>
                    <a:pt x="65" y="475"/>
                    <a:pt x="75" y="473"/>
                  </a:cubicBezTo>
                  <a:cubicBezTo>
                    <a:pt x="99" y="468"/>
                    <a:pt x="111" y="472"/>
                    <a:pt x="126" y="477"/>
                  </a:cubicBezTo>
                  <a:cubicBezTo>
                    <a:pt x="133" y="479"/>
                    <a:pt x="140" y="481"/>
                    <a:pt x="149" y="483"/>
                  </a:cubicBezTo>
                  <a:cubicBezTo>
                    <a:pt x="156" y="485"/>
                    <a:pt x="165" y="486"/>
                    <a:pt x="174" y="487"/>
                  </a:cubicBezTo>
                  <a:cubicBezTo>
                    <a:pt x="148" y="474"/>
                    <a:pt x="126" y="450"/>
                    <a:pt x="93" y="454"/>
                  </a:cubicBezTo>
                  <a:cubicBezTo>
                    <a:pt x="89" y="455"/>
                    <a:pt x="84" y="455"/>
                    <a:pt x="77" y="456"/>
                  </a:cubicBezTo>
                  <a:cubicBezTo>
                    <a:pt x="71" y="456"/>
                    <a:pt x="64" y="459"/>
                    <a:pt x="58" y="458"/>
                  </a:cubicBezTo>
                  <a:cubicBezTo>
                    <a:pt x="54" y="457"/>
                    <a:pt x="44" y="455"/>
                    <a:pt x="39" y="456"/>
                  </a:cubicBezTo>
                  <a:cubicBezTo>
                    <a:pt x="30" y="457"/>
                    <a:pt x="27" y="463"/>
                    <a:pt x="46" y="469"/>
                  </a:cubicBezTo>
                  <a:close/>
                  <a:moveTo>
                    <a:pt x="484" y="147"/>
                  </a:moveTo>
                  <a:cubicBezTo>
                    <a:pt x="484" y="150"/>
                    <a:pt x="482" y="153"/>
                    <a:pt x="481" y="156"/>
                  </a:cubicBezTo>
                  <a:cubicBezTo>
                    <a:pt x="480" y="158"/>
                    <a:pt x="480" y="160"/>
                    <a:pt x="479" y="162"/>
                  </a:cubicBezTo>
                  <a:cubicBezTo>
                    <a:pt x="480" y="166"/>
                    <a:pt x="482" y="169"/>
                    <a:pt x="484" y="173"/>
                  </a:cubicBezTo>
                  <a:cubicBezTo>
                    <a:pt x="494" y="198"/>
                    <a:pt x="505" y="224"/>
                    <a:pt x="500" y="249"/>
                  </a:cubicBezTo>
                  <a:cubicBezTo>
                    <a:pt x="498" y="262"/>
                    <a:pt x="495" y="278"/>
                    <a:pt x="494" y="295"/>
                  </a:cubicBezTo>
                  <a:cubicBezTo>
                    <a:pt x="494" y="309"/>
                    <a:pt x="495" y="323"/>
                    <a:pt x="500" y="334"/>
                  </a:cubicBezTo>
                  <a:cubicBezTo>
                    <a:pt x="502" y="332"/>
                    <a:pt x="503" y="330"/>
                    <a:pt x="505" y="329"/>
                  </a:cubicBezTo>
                  <a:cubicBezTo>
                    <a:pt x="508" y="326"/>
                    <a:pt x="510" y="323"/>
                    <a:pt x="511" y="322"/>
                  </a:cubicBezTo>
                  <a:cubicBezTo>
                    <a:pt x="514" y="320"/>
                    <a:pt x="513" y="313"/>
                    <a:pt x="513" y="306"/>
                  </a:cubicBezTo>
                  <a:cubicBezTo>
                    <a:pt x="512" y="297"/>
                    <a:pt x="512" y="288"/>
                    <a:pt x="516" y="280"/>
                  </a:cubicBezTo>
                  <a:cubicBezTo>
                    <a:pt x="516" y="280"/>
                    <a:pt x="516" y="280"/>
                    <a:pt x="516" y="280"/>
                  </a:cubicBezTo>
                  <a:cubicBezTo>
                    <a:pt x="515" y="279"/>
                    <a:pt x="515" y="278"/>
                    <a:pt x="514" y="278"/>
                  </a:cubicBezTo>
                  <a:cubicBezTo>
                    <a:pt x="505" y="263"/>
                    <a:pt x="514" y="238"/>
                    <a:pt x="510" y="222"/>
                  </a:cubicBezTo>
                  <a:cubicBezTo>
                    <a:pt x="509" y="213"/>
                    <a:pt x="515" y="212"/>
                    <a:pt x="517" y="205"/>
                  </a:cubicBezTo>
                  <a:cubicBezTo>
                    <a:pt x="518" y="202"/>
                    <a:pt x="513" y="188"/>
                    <a:pt x="510" y="176"/>
                  </a:cubicBezTo>
                  <a:cubicBezTo>
                    <a:pt x="506" y="165"/>
                    <a:pt x="504" y="158"/>
                    <a:pt x="501" y="155"/>
                  </a:cubicBezTo>
                  <a:cubicBezTo>
                    <a:pt x="498" y="153"/>
                    <a:pt x="494" y="154"/>
                    <a:pt x="486" y="148"/>
                  </a:cubicBezTo>
                  <a:cubicBezTo>
                    <a:pt x="485" y="148"/>
                    <a:pt x="485" y="147"/>
                    <a:pt x="484" y="147"/>
                  </a:cubicBezTo>
                  <a:close/>
                  <a:moveTo>
                    <a:pt x="475" y="153"/>
                  </a:moveTo>
                  <a:cubicBezTo>
                    <a:pt x="477" y="149"/>
                    <a:pt x="479" y="146"/>
                    <a:pt x="478" y="139"/>
                  </a:cubicBezTo>
                  <a:cubicBezTo>
                    <a:pt x="474" y="127"/>
                    <a:pt x="488" y="116"/>
                    <a:pt x="498" y="114"/>
                  </a:cubicBezTo>
                  <a:cubicBezTo>
                    <a:pt x="502" y="113"/>
                    <a:pt x="505" y="112"/>
                    <a:pt x="504" y="110"/>
                  </a:cubicBezTo>
                  <a:cubicBezTo>
                    <a:pt x="501" y="92"/>
                    <a:pt x="508" y="86"/>
                    <a:pt x="519" y="84"/>
                  </a:cubicBezTo>
                  <a:cubicBezTo>
                    <a:pt x="523" y="83"/>
                    <a:pt x="528" y="83"/>
                    <a:pt x="532" y="83"/>
                  </a:cubicBezTo>
                  <a:cubicBezTo>
                    <a:pt x="539" y="82"/>
                    <a:pt x="545" y="82"/>
                    <a:pt x="549" y="80"/>
                  </a:cubicBezTo>
                  <a:cubicBezTo>
                    <a:pt x="557" y="76"/>
                    <a:pt x="561" y="84"/>
                    <a:pt x="566" y="91"/>
                  </a:cubicBezTo>
                  <a:cubicBezTo>
                    <a:pt x="568" y="95"/>
                    <a:pt x="570" y="96"/>
                    <a:pt x="575" y="95"/>
                  </a:cubicBezTo>
                  <a:cubicBezTo>
                    <a:pt x="578" y="94"/>
                    <a:pt x="584" y="93"/>
                    <a:pt x="590" y="94"/>
                  </a:cubicBezTo>
                  <a:cubicBezTo>
                    <a:pt x="589" y="93"/>
                    <a:pt x="589" y="93"/>
                    <a:pt x="588" y="93"/>
                  </a:cubicBezTo>
                  <a:cubicBezTo>
                    <a:pt x="580" y="88"/>
                    <a:pt x="572" y="80"/>
                    <a:pt x="566" y="78"/>
                  </a:cubicBezTo>
                  <a:cubicBezTo>
                    <a:pt x="558" y="74"/>
                    <a:pt x="551" y="65"/>
                    <a:pt x="543" y="52"/>
                  </a:cubicBezTo>
                  <a:cubicBezTo>
                    <a:pt x="531" y="32"/>
                    <a:pt x="516" y="8"/>
                    <a:pt x="496" y="11"/>
                  </a:cubicBezTo>
                  <a:cubicBezTo>
                    <a:pt x="475" y="14"/>
                    <a:pt x="409" y="25"/>
                    <a:pt x="412" y="54"/>
                  </a:cubicBezTo>
                  <a:cubicBezTo>
                    <a:pt x="413" y="61"/>
                    <a:pt x="416" y="65"/>
                    <a:pt x="411" y="70"/>
                  </a:cubicBezTo>
                  <a:cubicBezTo>
                    <a:pt x="424" y="77"/>
                    <a:pt x="425" y="88"/>
                    <a:pt x="429" y="98"/>
                  </a:cubicBezTo>
                  <a:cubicBezTo>
                    <a:pt x="434" y="109"/>
                    <a:pt x="434" y="122"/>
                    <a:pt x="457" y="128"/>
                  </a:cubicBezTo>
                  <a:cubicBezTo>
                    <a:pt x="463" y="129"/>
                    <a:pt x="470" y="132"/>
                    <a:pt x="470" y="135"/>
                  </a:cubicBezTo>
                  <a:cubicBezTo>
                    <a:pt x="471" y="141"/>
                    <a:pt x="473" y="147"/>
                    <a:pt x="475" y="153"/>
                  </a:cubicBezTo>
                  <a:close/>
                  <a:moveTo>
                    <a:pt x="1051" y="332"/>
                  </a:moveTo>
                  <a:cubicBezTo>
                    <a:pt x="1049" y="359"/>
                    <a:pt x="1008" y="360"/>
                    <a:pt x="989" y="360"/>
                  </a:cubicBezTo>
                  <a:cubicBezTo>
                    <a:pt x="971" y="360"/>
                    <a:pt x="954" y="360"/>
                    <a:pt x="938" y="370"/>
                  </a:cubicBezTo>
                  <a:cubicBezTo>
                    <a:pt x="924" y="379"/>
                    <a:pt x="909" y="382"/>
                    <a:pt x="895" y="388"/>
                  </a:cubicBezTo>
                  <a:cubicBezTo>
                    <a:pt x="903" y="390"/>
                    <a:pt x="918" y="386"/>
                    <a:pt x="928" y="381"/>
                  </a:cubicBezTo>
                  <a:cubicBezTo>
                    <a:pt x="946" y="373"/>
                    <a:pt x="966" y="372"/>
                    <a:pt x="985" y="369"/>
                  </a:cubicBezTo>
                  <a:cubicBezTo>
                    <a:pt x="988" y="369"/>
                    <a:pt x="991" y="368"/>
                    <a:pt x="995" y="368"/>
                  </a:cubicBezTo>
                  <a:cubicBezTo>
                    <a:pt x="1011" y="365"/>
                    <a:pt x="1035" y="360"/>
                    <a:pt x="1045" y="366"/>
                  </a:cubicBezTo>
                  <a:cubicBezTo>
                    <a:pt x="1050" y="369"/>
                    <a:pt x="1058" y="371"/>
                    <a:pt x="1062" y="365"/>
                  </a:cubicBezTo>
                  <a:cubicBezTo>
                    <a:pt x="1062" y="365"/>
                    <a:pt x="1062" y="365"/>
                    <a:pt x="1062" y="365"/>
                  </a:cubicBezTo>
                  <a:cubicBezTo>
                    <a:pt x="1066" y="360"/>
                    <a:pt x="1064" y="354"/>
                    <a:pt x="1065" y="348"/>
                  </a:cubicBezTo>
                  <a:cubicBezTo>
                    <a:pt x="1065" y="343"/>
                    <a:pt x="1065" y="338"/>
                    <a:pt x="1062" y="333"/>
                  </a:cubicBezTo>
                  <a:cubicBezTo>
                    <a:pt x="1059" y="328"/>
                    <a:pt x="1052" y="326"/>
                    <a:pt x="1051" y="332"/>
                  </a:cubicBezTo>
                  <a:close/>
                  <a:moveTo>
                    <a:pt x="483" y="358"/>
                  </a:moveTo>
                  <a:cubicBezTo>
                    <a:pt x="481" y="359"/>
                    <a:pt x="480" y="360"/>
                    <a:pt x="479" y="361"/>
                  </a:cubicBezTo>
                  <a:cubicBezTo>
                    <a:pt x="477" y="362"/>
                    <a:pt x="475" y="362"/>
                    <a:pt x="473" y="360"/>
                  </a:cubicBezTo>
                  <a:cubicBezTo>
                    <a:pt x="473" y="360"/>
                    <a:pt x="473" y="360"/>
                    <a:pt x="473" y="360"/>
                  </a:cubicBezTo>
                  <a:cubicBezTo>
                    <a:pt x="473" y="360"/>
                    <a:pt x="473" y="359"/>
                    <a:pt x="473" y="359"/>
                  </a:cubicBezTo>
                  <a:cubicBezTo>
                    <a:pt x="471" y="352"/>
                    <a:pt x="470" y="347"/>
                    <a:pt x="469" y="345"/>
                  </a:cubicBezTo>
                  <a:cubicBezTo>
                    <a:pt x="469" y="346"/>
                    <a:pt x="469" y="346"/>
                    <a:pt x="468" y="347"/>
                  </a:cubicBezTo>
                  <a:cubicBezTo>
                    <a:pt x="462" y="372"/>
                    <a:pt x="470" y="389"/>
                    <a:pt x="476" y="413"/>
                  </a:cubicBezTo>
                  <a:cubicBezTo>
                    <a:pt x="481" y="407"/>
                    <a:pt x="493" y="407"/>
                    <a:pt x="503" y="406"/>
                  </a:cubicBezTo>
                  <a:cubicBezTo>
                    <a:pt x="505" y="406"/>
                    <a:pt x="507" y="405"/>
                    <a:pt x="509" y="405"/>
                  </a:cubicBezTo>
                  <a:cubicBezTo>
                    <a:pt x="508" y="403"/>
                    <a:pt x="508" y="401"/>
                    <a:pt x="508" y="398"/>
                  </a:cubicBezTo>
                  <a:cubicBezTo>
                    <a:pt x="507" y="393"/>
                    <a:pt x="509" y="388"/>
                    <a:pt x="516" y="388"/>
                  </a:cubicBezTo>
                  <a:cubicBezTo>
                    <a:pt x="523" y="387"/>
                    <a:pt x="525" y="385"/>
                    <a:pt x="527" y="384"/>
                  </a:cubicBezTo>
                  <a:cubicBezTo>
                    <a:pt x="529" y="382"/>
                    <a:pt x="531" y="380"/>
                    <a:pt x="536" y="378"/>
                  </a:cubicBezTo>
                  <a:cubicBezTo>
                    <a:pt x="538" y="378"/>
                    <a:pt x="541" y="378"/>
                    <a:pt x="544" y="377"/>
                  </a:cubicBezTo>
                  <a:cubicBezTo>
                    <a:pt x="552" y="376"/>
                    <a:pt x="561" y="375"/>
                    <a:pt x="567" y="372"/>
                  </a:cubicBezTo>
                  <a:cubicBezTo>
                    <a:pt x="571" y="370"/>
                    <a:pt x="573" y="367"/>
                    <a:pt x="571" y="362"/>
                  </a:cubicBezTo>
                  <a:cubicBezTo>
                    <a:pt x="568" y="358"/>
                    <a:pt x="568" y="354"/>
                    <a:pt x="569" y="351"/>
                  </a:cubicBezTo>
                  <a:cubicBezTo>
                    <a:pt x="569" y="349"/>
                    <a:pt x="570" y="347"/>
                    <a:pt x="572" y="346"/>
                  </a:cubicBezTo>
                  <a:cubicBezTo>
                    <a:pt x="572" y="346"/>
                    <a:pt x="572" y="346"/>
                    <a:pt x="572" y="346"/>
                  </a:cubicBezTo>
                  <a:cubicBezTo>
                    <a:pt x="572" y="346"/>
                    <a:pt x="572" y="346"/>
                    <a:pt x="572" y="346"/>
                  </a:cubicBezTo>
                  <a:cubicBezTo>
                    <a:pt x="573" y="345"/>
                    <a:pt x="575" y="344"/>
                    <a:pt x="577" y="344"/>
                  </a:cubicBezTo>
                  <a:cubicBezTo>
                    <a:pt x="580" y="343"/>
                    <a:pt x="583" y="344"/>
                    <a:pt x="587" y="346"/>
                  </a:cubicBezTo>
                  <a:cubicBezTo>
                    <a:pt x="599" y="355"/>
                    <a:pt x="608" y="337"/>
                    <a:pt x="613" y="328"/>
                  </a:cubicBezTo>
                  <a:cubicBezTo>
                    <a:pt x="617" y="323"/>
                    <a:pt x="619" y="320"/>
                    <a:pt x="623" y="322"/>
                  </a:cubicBezTo>
                  <a:cubicBezTo>
                    <a:pt x="628" y="325"/>
                    <a:pt x="631" y="337"/>
                    <a:pt x="632" y="345"/>
                  </a:cubicBezTo>
                  <a:cubicBezTo>
                    <a:pt x="632" y="347"/>
                    <a:pt x="632" y="349"/>
                    <a:pt x="633" y="350"/>
                  </a:cubicBezTo>
                  <a:cubicBezTo>
                    <a:pt x="634" y="350"/>
                    <a:pt x="636" y="349"/>
                    <a:pt x="637" y="348"/>
                  </a:cubicBezTo>
                  <a:cubicBezTo>
                    <a:pt x="642" y="346"/>
                    <a:pt x="647" y="344"/>
                    <a:pt x="650" y="340"/>
                  </a:cubicBezTo>
                  <a:cubicBezTo>
                    <a:pt x="658" y="326"/>
                    <a:pt x="671" y="324"/>
                    <a:pt x="682" y="323"/>
                  </a:cubicBezTo>
                  <a:cubicBezTo>
                    <a:pt x="688" y="323"/>
                    <a:pt x="693" y="322"/>
                    <a:pt x="696" y="320"/>
                  </a:cubicBezTo>
                  <a:cubicBezTo>
                    <a:pt x="694" y="315"/>
                    <a:pt x="691" y="312"/>
                    <a:pt x="685" y="312"/>
                  </a:cubicBezTo>
                  <a:cubicBezTo>
                    <a:pt x="676" y="312"/>
                    <a:pt x="665" y="315"/>
                    <a:pt x="662" y="301"/>
                  </a:cubicBezTo>
                  <a:cubicBezTo>
                    <a:pt x="662" y="297"/>
                    <a:pt x="655" y="297"/>
                    <a:pt x="648" y="297"/>
                  </a:cubicBezTo>
                  <a:cubicBezTo>
                    <a:pt x="641" y="297"/>
                    <a:pt x="634" y="297"/>
                    <a:pt x="629" y="293"/>
                  </a:cubicBezTo>
                  <a:cubicBezTo>
                    <a:pt x="618" y="279"/>
                    <a:pt x="604" y="294"/>
                    <a:pt x="597" y="303"/>
                  </a:cubicBezTo>
                  <a:cubicBezTo>
                    <a:pt x="596" y="304"/>
                    <a:pt x="596" y="304"/>
                    <a:pt x="596" y="304"/>
                  </a:cubicBezTo>
                  <a:cubicBezTo>
                    <a:pt x="589" y="313"/>
                    <a:pt x="581" y="323"/>
                    <a:pt x="577" y="331"/>
                  </a:cubicBezTo>
                  <a:cubicBezTo>
                    <a:pt x="573" y="338"/>
                    <a:pt x="571" y="342"/>
                    <a:pt x="569" y="342"/>
                  </a:cubicBezTo>
                  <a:cubicBezTo>
                    <a:pt x="565" y="344"/>
                    <a:pt x="560" y="344"/>
                    <a:pt x="556" y="344"/>
                  </a:cubicBezTo>
                  <a:cubicBezTo>
                    <a:pt x="548" y="345"/>
                    <a:pt x="541" y="348"/>
                    <a:pt x="534" y="354"/>
                  </a:cubicBezTo>
                  <a:cubicBezTo>
                    <a:pt x="528" y="360"/>
                    <a:pt x="524" y="358"/>
                    <a:pt x="522" y="351"/>
                  </a:cubicBezTo>
                  <a:cubicBezTo>
                    <a:pt x="521" y="347"/>
                    <a:pt x="523" y="340"/>
                    <a:pt x="523" y="335"/>
                  </a:cubicBezTo>
                  <a:cubicBezTo>
                    <a:pt x="523" y="327"/>
                    <a:pt x="523" y="315"/>
                    <a:pt x="527" y="302"/>
                  </a:cubicBezTo>
                  <a:cubicBezTo>
                    <a:pt x="532" y="281"/>
                    <a:pt x="539" y="267"/>
                    <a:pt x="537" y="268"/>
                  </a:cubicBezTo>
                  <a:cubicBezTo>
                    <a:pt x="520" y="274"/>
                    <a:pt x="517" y="293"/>
                    <a:pt x="517" y="304"/>
                  </a:cubicBezTo>
                  <a:cubicBezTo>
                    <a:pt x="518" y="313"/>
                    <a:pt x="519" y="321"/>
                    <a:pt x="514" y="326"/>
                  </a:cubicBezTo>
                  <a:cubicBezTo>
                    <a:pt x="513" y="327"/>
                    <a:pt x="511" y="329"/>
                    <a:pt x="508" y="332"/>
                  </a:cubicBezTo>
                  <a:cubicBezTo>
                    <a:pt x="498" y="342"/>
                    <a:pt x="496" y="348"/>
                    <a:pt x="483" y="358"/>
                  </a:cubicBezTo>
                  <a:close/>
                  <a:moveTo>
                    <a:pt x="494" y="339"/>
                  </a:moveTo>
                  <a:cubicBezTo>
                    <a:pt x="493" y="337"/>
                    <a:pt x="491" y="334"/>
                    <a:pt x="489" y="332"/>
                  </a:cubicBezTo>
                  <a:cubicBezTo>
                    <a:pt x="484" y="327"/>
                    <a:pt x="480" y="322"/>
                    <a:pt x="477" y="309"/>
                  </a:cubicBezTo>
                  <a:cubicBezTo>
                    <a:pt x="473" y="290"/>
                    <a:pt x="461" y="281"/>
                    <a:pt x="450" y="272"/>
                  </a:cubicBezTo>
                  <a:cubicBezTo>
                    <a:pt x="437" y="262"/>
                    <a:pt x="425" y="253"/>
                    <a:pt x="424" y="234"/>
                  </a:cubicBezTo>
                  <a:cubicBezTo>
                    <a:pt x="424" y="232"/>
                    <a:pt x="423" y="228"/>
                    <a:pt x="422" y="225"/>
                  </a:cubicBezTo>
                  <a:cubicBezTo>
                    <a:pt x="418" y="193"/>
                    <a:pt x="418" y="183"/>
                    <a:pt x="441" y="161"/>
                  </a:cubicBezTo>
                  <a:cubicBezTo>
                    <a:pt x="451" y="152"/>
                    <a:pt x="462" y="143"/>
                    <a:pt x="463" y="137"/>
                  </a:cubicBezTo>
                  <a:cubicBezTo>
                    <a:pt x="463" y="137"/>
                    <a:pt x="463" y="137"/>
                    <a:pt x="463" y="137"/>
                  </a:cubicBezTo>
                  <a:cubicBezTo>
                    <a:pt x="464" y="135"/>
                    <a:pt x="463" y="134"/>
                    <a:pt x="460" y="133"/>
                  </a:cubicBezTo>
                  <a:cubicBezTo>
                    <a:pt x="433" y="126"/>
                    <a:pt x="428" y="113"/>
                    <a:pt x="423" y="100"/>
                  </a:cubicBezTo>
                  <a:cubicBezTo>
                    <a:pt x="420" y="91"/>
                    <a:pt x="416" y="82"/>
                    <a:pt x="403" y="75"/>
                  </a:cubicBezTo>
                  <a:cubicBezTo>
                    <a:pt x="382" y="84"/>
                    <a:pt x="326" y="98"/>
                    <a:pt x="321" y="120"/>
                  </a:cubicBezTo>
                  <a:cubicBezTo>
                    <a:pt x="318" y="135"/>
                    <a:pt x="314" y="148"/>
                    <a:pt x="304" y="160"/>
                  </a:cubicBezTo>
                  <a:cubicBezTo>
                    <a:pt x="302" y="162"/>
                    <a:pt x="304" y="165"/>
                    <a:pt x="305" y="169"/>
                  </a:cubicBezTo>
                  <a:cubicBezTo>
                    <a:pt x="306" y="169"/>
                    <a:pt x="306" y="169"/>
                    <a:pt x="306" y="170"/>
                  </a:cubicBezTo>
                  <a:cubicBezTo>
                    <a:pt x="306" y="170"/>
                    <a:pt x="306" y="170"/>
                    <a:pt x="306" y="170"/>
                  </a:cubicBezTo>
                  <a:cubicBezTo>
                    <a:pt x="309" y="174"/>
                    <a:pt x="313" y="179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8" y="185"/>
                    <a:pt x="320" y="188"/>
                    <a:pt x="321" y="189"/>
                  </a:cubicBezTo>
                  <a:cubicBezTo>
                    <a:pt x="327" y="186"/>
                    <a:pt x="338" y="178"/>
                    <a:pt x="343" y="176"/>
                  </a:cubicBezTo>
                  <a:cubicBezTo>
                    <a:pt x="354" y="172"/>
                    <a:pt x="358" y="177"/>
                    <a:pt x="363" y="190"/>
                  </a:cubicBezTo>
                  <a:cubicBezTo>
                    <a:pt x="366" y="198"/>
                    <a:pt x="368" y="200"/>
                    <a:pt x="372" y="200"/>
                  </a:cubicBezTo>
                  <a:cubicBezTo>
                    <a:pt x="376" y="201"/>
                    <a:pt x="381" y="200"/>
                    <a:pt x="384" y="205"/>
                  </a:cubicBezTo>
                  <a:cubicBezTo>
                    <a:pt x="389" y="213"/>
                    <a:pt x="391" y="221"/>
                    <a:pt x="392" y="231"/>
                  </a:cubicBezTo>
                  <a:cubicBezTo>
                    <a:pt x="394" y="240"/>
                    <a:pt x="398" y="251"/>
                    <a:pt x="408" y="261"/>
                  </a:cubicBezTo>
                  <a:cubicBezTo>
                    <a:pt x="422" y="277"/>
                    <a:pt x="436" y="301"/>
                    <a:pt x="447" y="328"/>
                  </a:cubicBezTo>
                  <a:cubicBezTo>
                    <a:pt x="452" y="339"/>
                    <a:pt x="456" y="349"/>
                    <a:pt x="460" y="360"/>
                  </a:cubicBezTo>
                  <a:cubicBezTo>
                    <a:pt x="460" y="355"/>
                    <a:pt x="461" y="349"/>
                    <a:pt x="462" y="345"/>
                  </a:cubicBezTo>
                  <a:cubicBezTo>
                    <a:pt x="463" y="342"/>
                    <a:pt x="464" y="340"/>
                    <a:pt x="465" y="339"/>
                  </a:cubicBezTo>
                  <a:cubicBezTo>
                    <a:pt x="468" y="336"/>
                    <a:pt x="471" y="336"/>
                    <a:pt x="473" y="339"/>
                  </a:cubicBezTo>
                  <a:cubicBezTo>
                    <a:pt x="475" y="341"/>
                    <a:pt x="477" y="346"/>
                    <a:pt x="478" y="354"/>
                  </a:cubicBezTo>
                  <a:cubicBezTo>
                    <a:pt x="478" y="354"/>
                    <a:pt x="479" y="353"/>
                    <a:pt x="479" y="353"/>
                  </a:cubicBezTo>
                  <a:cubicBezTo>
                    <a:pt x="483" y="350"/>
                    <a:pt x="489" y="345"/>
                    <a:pt x="494" y="339"/>
                  </a:cubicBezTo>
                  <a:close/>
                  <a:moveTo>
                    <a:pt x="446" y="166"/>
                  </a:moveTo>
                  <a:cubicBezTo>
                    <a:pt x="424" y="186"/>
                    <a:pt x="424" y="194"/>
                    <a:pt x="429" y="224"/>
                  </a:cubicBezTo>
                  <a:cubicBezTo>
                    <a:pt x="429" y="228"/>
                    <a:pt x="430" y="231"/>
                    <a:pt x="430" y="233"/>
                  </a:cubicBezTo>
                  <a:cubicBezTo>
                    <a:pt x="432" y="250"/>
                    <a:pt x="442" y="258"/>
                    <a:pt x="454" y="267"/>
                  </a:cubicBezTo>
                  <a:cubicBezTo>
                    <a:pt x="466" y="276"/>
                    <a:pt x="477" y="286"/>
                    <a:pt x="481" y="307"/>
                  </a:cubicBezTo>
                  <a:cubicBezTo>
                    <a:pt x="483" y="315"/>
                    <a:pt x="487" y="320"/>
                    <a:pt x="490" y="324"/>
                  </a:cubicBezTo>
                  <a:cubicBezTo>
                    <a:pt x="488" y="315"/>
                    <a:pt x="488" y="305"/>
                    <a:pt x="488" y="295"/>
                  </a:cubicBezTo>
                  <a:cubicBezTo>
                    <a:pt x="489" y="278"/>
                    <a:pt x="491" y="261"/>
                    <a:pt x="494" y="248"/>
                  </a:cubicBezTo>
                  <a:cubicBezTo>
                    <a:pt x="499" y="220"/>
                    <a:pt x="480" y="192"/>
                    <a:pt x="469" y="165"/>
                  </a:cubicBezTo>
                  <a:cubicBezTo>
                    <a:pt x="462" y="149"/>
                    <a:pt x="460" y="153"/>
                    <a:pt x="446" y="166"/>
                  </a:cubicBezTo>
                  <a:close/>
                  <a:moveTo>
                    <a:pt x="627" y="354"/>
                  </a:moveTo>
                  <a:cubicBezTo>
                    <a:pt x="626" y="352"/>
                    <a:pt x="626" y="349"/>
                    <a:pt x="625" y="346"/>
                  </a:cubicBezTo>
                  <a:cubicBezTo>
                    <a:pt x="619" y="306"/>
                    <a:pt x="615" y="373"/>
                    <a:pt x="583" y="352"/>
                  </a:cubicBezTo>
                  <a:cubicBezTo>
                    <a:pt x="581" y="350"/>
                    <a:pt x="579" y="350"/>
                    <a:pt x="578" y="350"/>
                  </a:cubicBezTo>
                  <a:cubicBezTo>
                    <a:pt x="577" y="350"/>
                    <a:pt x="576" y="350"/>
                    <a:pt x="576" y="351"/>
                  </a:cubicBezTo>
                  <a:cubicBezTo>
                    <a:pt x="576" y="351"/>
                    <a:pt x="576" y="351"/>
                    <a:pt x="576" y="351"/>
                  </a:cubicBezTo>
                  <a:cubicBezTo>
                    <a:pt x="575" y="351"/>
                    <a:pt x="575" y="352"/>
                    <a:pt x="575" y="352"/>
                  </a:cubicBezTo>
                  <a:cubicBezTo>
                    <a:pt x="574" y="354"/>
                    <a:pt x="575" y="356"/>
                    <a:pt x="576" y="359"/>
                  </a:cubicBezTo>
                  <a:cubicBezTo>
                    <a:pt x="581" y="368"/>
                    <a:pt x="577" y="374"/>
                    <a:pt x="570" y="377"/>
                  </a:cubicBezTo>
                  <a:cubicBezTo>
                    <a:pt x="562" y="381"/>
                    <a:pt x="535" y="381"/>
                    <a:pt x="531" y="386"/>
                  </a:cubicBezTo>
                  <a:cubicBezTo>
                    <a:pt x="528" y="389"/>
                    <a:pt x="525" y="391"/>
                    <a:pt x="516" y="392"/>
                  </a:cubicBezTo>
                  <a:cubicBezTo>
                    <a:pt x="514" y="392"/>
                    <a:pt x="514" y="396"/>
                    <a:pt x="514" y="398"/>
                  </a:cubicBezTo>
                  <a:cubicBezTo>
                    <a:pt x="514" y="403"/>
                    <a:pt x="516" y="405"/>
                    <a:pt x="519" y="403"/>
                  </a:cubicBezTo>
                  <a:cubicBezTo>
                    <a:pt x="520" y="402"/>
                    <a:pt x="521" y="400"/>
                    <a:pt x="522" y="399"/>
                  </a:cubicBezTo>
                  <a:cubicBezTo>
                    <a:pt x="524" y="396"/>
                    <a:pt x="526" y="393"/>
                    <a:pt x="529" y="392"/>
                  </a:cubicBezTo>
                  <a:cubicBezTo>
                    <a:pt x="533" y="392"/>
                    <a:pt x="536" y="396"/>
                    <a:pt x="540" y="411"/>
                  </a:cubicBezTo>
                  <a:cubicBezTo>
                    <a:pt x="540" y="414"/>
                    <a:pt x="543" y="415"/>
                    <a:pt x="545" y="416"/>
                  </a:cubicBezTo>
                  <a:cubicBezTo>
                    <a:pt x="545" y="416"/>
                    <a:pt x="545" y="416"/>
                    <a:pt x="546" y="416"/>
                  </a:cubicBezTo>
                  <a:cubicBezTo>
                    <a:pt x="545" y="415"/>
                    <a:pt x="545" y="414"/>
                    <a:pt x="545" y="413"/>
                  </a:cubicBezTo>
                  <a:cubicBezTo>
                    <a:pt x="544" y="405"/>
                    <a:pt x="548" y="404"/>
                    <a:pt x="556" y="402"/>
                  </a:cubicBezTo>
                  <a:cubicBezTo>
                    <a:pt x="558" y="401"/>
                    <a:pt x="561" y="401"/>
                    <a:pt x="563" y="401"/>
                  </a:cubicBezTo>
                  <a:cubicBezTo>
                    <a:pt x="576" y="400"/>
                    <a:pt x="577" y="419"/>
                    <a:pt x="583" y="427"/>
                  </a:cubicBezTo>
                  <a:cubicBezTo>
                    <a:pt x="584" y="428"/>
                    <a:pt x="585" y="429"/>
                    <a:pt x="586" y="431"/>
                  </a:cubicBezTo>
                  <a:cubicBezTo>
                    <a:pt x="586" y="426"/>
                    <a:pt x="588" y="421"/>
                    <a:pt x="589" y="417"/>
                  </a:cubicBezTo>
                  <a:cubicBezTo>
                    <a:pt x="593" y="408"/>
                    <a:pt x="599" y="400"/>
                    <a:pt x="607" y="395"/>
                  </a:cubicBezTo>
                  <a:cubicBezTo>
                    <a:pt x="615" y="391"/>
                    <a:pt x="619" y="375"/>
                    <a:pt x="621" y="364"/>
                  </a:cubicBezTo>
                  <a:cubicBezTo>
                    <a:pt x="622" y="363"/>
                    <a:pt x="622" y="361"/>
                    <a:pt x="622" y="361"/>
                  </a:cubicBezTo>
                  <a:cubicBezTo>
                    <a:pt x="622" y="361"/>
                    <a:pt x="622" y="360"/>
                    <a:pt x="622" y="360"/>
                  </a:cubicBezTo>
                  <a:cubicBezTo>
                    <a:pt x="623" y="358"/>
                    <a:pt x="625" y="356"/>
                    <a:pt x="627" y="354"/>
                  </a:cubicBezTo>
                  <a:close/>
                  <a:moveTo>
                    <a:pt x="514" y="411"/>
                  </a:moveTo>
                  <a:cubicBezTo>
                    <a:pt x="514" y="411"/>
                    <a:pt x="514" y="411"/>
                    <a:pt x="514" y="411"/>
                  </a:cubicBezTo>
                  <a:cubicBezTo>
                    <a:pt x="514" y="411"/>
                    <a:pt x="514" y="411"/>
                    <a:pt x="514" y="411"/>
                  </a:cubicBezTo>
                  <a:cubicBezTo>
                    <a:pt x="511" y="412"/>
                    <a:pt x="507" y="412"/>
                    <a:pt x="504" y="412"/>
                  </a:cubicBezTo>
                  <a:cubicBezTo>
                    <a:pt x="492" y="413"/>
                    <a:pt x="478" y="414"/>
                    <a:pt x="479" y="423"/>
                  </a:cubicBezTo>
                  <a:cubicBezTo>
                    <a:pt x="479" y="431"/>
                    <a:pt x="474" y="437"/>
                    <a:pt x="469" y="442"/>
                  </a:cubicBezTo>
                  <a:cubicBezTo>
                    <a:pt x="469" y="442"/>
                    <a:pt x="469" y="442"/>
                    <a:pt x="469" y="442"/>
                  </a:cubicBezTo>
                  <a:cubicBezTo>
                    <a:pt x="468" y="442"/>
                    <a:pt x="468" y="442"/>
                    <a:pt x="468" y="442"/>
                  </a:cubicBezTo>
                  <a:cubicBezTo>
                    <a:pt x="468" y="443"/>
                    <a:pt x="467" y="443"/>
                    <a:pt x="467" y="444"/>
                  </a:cubicBezTo>
                  <a:cubicBezTo>
                    <a:pt x="463" y="447"/>
                    <a:pt x="458" y="451"/>
                    <a:pt x="457" y="455"/>
                  </a:cubicBezTo>
                  <a:cubicBezTo>
                    <a:pt x="455" y="459"/>
                    <a:pt x="455" y="463"/>
                    <a:pt x="453" y="467"/>
                  </a:cubicBezTo>
                  <a:cubicBezTo>
                    <a:pt x="455" y="469"/>
                    <a:pt x="457" y="472"/>
                    <a:pt x="459" y="475"/>
                  </a:cubicBezTo>
                  <a:cubicBezTo>
                    <a:pt x="464" y="468"/>
                    <a:pt x="471" y="466"/>
                    <a:pt x="478" y="460"/>
                  </a:cubicBezTo>
                  <a:cubicBezTo>
                    <a:pt x="477" y="443"/>
                    <a:pt x="484" y="439"/>
                    <a:pt x="495" y="438"/>
                  </a:cubicBezTo>
                  <a:cubicBezTo>
                    <a:pt x="495" y="438"/>
                    <a:pt x="495" y="438"/>
                    <a:pt x="495" y="438"/>
                  </a:cubicBezTo>
                  <a:cubicBezTo>
                    <a:pt x="495" y="438"/>
                    <a:pt x="495" y="438"/>
                    <a:pt x="495" y="438"/>
                  </a:cubicBezTo>
                  <a:cubicBezTo>
                    <a:pt x="499" y="438"/>
                    <a:pt x="503" y="438"/>
                    <a:pt x="508" y="439"/>
                  </a:cubicBezTo>
                  <a:cubicBezTo>
                    <a:pt x="519" y="440"/>
                    <a:pt x="520" y="439"/>
                    <a:pt x="527" y="446"/>
                  </a:cubicBezTo>
                  <a:cubicBezTo>
                    <a:pt x="532" y="451"/>
                    <a:pt x="534" y="450"/>
                    <a:pt x="537" y="449"/>
                  </a:cubicBezTo>
                  <a:cubicBezTo>
                    <a:pt x="540" y="448"/>
                    <a:pt x="543" y="447"/>
                    <a:pt x="547" y="447"/>
                  </a:cubicBezTo>
                  <a:cubicBezTo>
                    <a:pt x="550" y="448"/>
                    <a:pt x="553" y="449"/>
                    <a:pt x="556" y="450"/>
                  </a:cubicBezTo>
                  <a:cubicBezTo>
                    <a:pt x="557" y="451"/>
                    <a:pt x="558" y="451"/>
                    <a:pt x="560" y="452"/>
                  </a:cubicBezTo>
                  <a:cubicBezTo>
                    <a:pt x="563" y="453"/>
                    <a:pt x="567" y="454"/>
                    <a:pt x="569" y="450"/>
                  </a:cubicBezTo>
                  <a:cubicBezTo>
                    <a:pt x="569" y="450"/>
                    <a:pt x="569" y="450"/>
                    <a:pt x="569" y="450"/>
                  </a:cubicBezTo>
                  <a:cubicBezTo>
                    <a:pt x="570" y="448"/>
                    <a:pt x="570" y="447"/>
                    <a:pt x="571" y="446"/>
                  </a:cubicBezTo>
                  <a:cubicBezTo>
                    <a:pt x="573" y="443"/>
                    <a:pt x="570" y="436"/>
                    <a:pt x="570" y="432"/>
                  </a:cubicBezTo>
                  <a:cubicBezTo>
                    <a:pt x="569" y="428"/>
                    <a:pt x="570" y="425"/>
                    <a:pt x="573" y="423"/>
                  </a:cubicBezTo>
                  <a:cubicBezTo>
                    <a:pt x="566" y="412"/>
                    <a:pt x="571" y="405"/>
                    <a:pt x="557" y="408"/>
                  </a:cubicBezTo>
                  <a:cubicBezTo>
                    <a:pt x="552" y="409"/>
                    <a:pt x="551" y="409"/>
                    <a:pt x="552" y="413"/>
                  </a:cubicBezTo>
                  <a:cubicBezTo>
                    <a:pt x="552" y="416"/>
                    <a:pt x="552" y="420"/>
                    <a:pt x="551" y="422"/>
                  </a:cubicBezTo>
                  <a:cubicBezTo>
                    <a:pt x="551" y="422"/>
                    <a:pt x="551" y="423"/>
                    <a:pt x="551" y="423"/>
                  </a:cubicBezTo>
                  <a:cubicBezTo>
                    <a:pt x="549" y="425"/>
                    <a:pt x="547" y="425"/>
                    <a:pt x="545" y="423"/>
                  </a:cubicBezTo>
                  <a:cubicBezTo>
                    <a:pt x="545" y="423"/>
                    <a:pt x="545" y="423"/>
                    <a:pt x="545" y="423"/>
                  </a:cubicBezTo>
                  <a:cubicBezTo>
                    <a:pt x="544" y="423"/>
                    <a:pt x="543" y="422"/>
                    <a:pt x="542" y="422"/>
                  </a:cubicBezTo>
                  <a:cubicBezTo>
                    <a:pt x="539" y="420"/>
                    <a:pt x="535" y="419"/>
                    <a:pt x="533" y="413"/>
                  </a:cubicBezTo>
                  <a:cubicBezTo>
                    <a:pt x="531" y="402"/>
                    <a:pt x="530" y="399"/>
                    <a:pt x="530" y="399"/>
                  </a:cubicBezTo>
                  <a:cubicBezTo>
                    <a:pt x="530" y="399"/>
                    <a:pt x="529" y="400"/>
                    <a:pt x="528" y="402"/>
                  </a:cubicBezTo>
                  <a:cubicBezTo>
                    <a:pt x="526" y="404"/>
                    <a:pt x="525" y="407"/>
                    <a:pt x="523" y="408"/>
                  </a:cubicBezTo>
                  <a:cubicBezTo>
                    <a:pt x="521" y="410"/>
                    <a:pt x="518" y="411"/>
                    <a:pt x="514" y="411"/>
                  </a:cubicBezTo>
                  <a:close/>
                  <a:moveTo>
                    <a:pt x="593" y="298"/>
                  </a:moveTo>
                  <a:cubicBezTo>
                    <a:pt x="590" y="285"/>
                    <a:pt x="589" y="289"/>
                    <a:pt x="583" y="282"/>
                  </a:cubicBezTo>
                  <a:cubicBezTo>
                    <a:pt x="578" y="278"/>
                    <a:pt x="577" y="273"/>
                    <a:pt x="576" y="266"/>
                  </a:cubicBezTo>
                  <a:cubicBezTo>
                    <a:pt x="575" y="257"/>
                    <a:pt x="576" y="264"/>
                    <a:pt x="569" y="267"/>
                  </a:cubicBezTo>
                  <a:cubicBezTo>
                    <a:pt x="568" y="267"/>
                    <a:pt x="566" y="268"/>
                    <a:pt x="564" y="268"/>
                  </a:cubicBezTo>
                  <a:cubicBezTo>
                    <a:pt x="561" y="268"/>
                    <a:pt x="558" y="267"/>
                    <a:pt x="556" y="265"/>
                  </a:cubicBezTo>
                  <a:cubicBezTo>
                    <a:pt x="554" y="262"/>
                    <a:pt x="553" y="263"/>
                    <a:pt x="550" y="265"/>
                  </a:cubicBezTo>
                  <a:cubicBezTo>
                    <a:pt x="539" y="272"/>
                    <a:pt x="536" y="291"/>
                    <a:pt x="533" y="304"/>
                  </a:cubicBezTo>
                  <a:cubicBezTo>
                    <a:pt x="530" y="316"/>
                    <a:pt x="527" y="329"/>
                    <a:pt x="527" y="335"/>
                  </a:cubicBezTo>
                  <a:cubicBezTo>
                    <a:pt x="527" y="340"/>
                    <a:pt x="527" y="346"/>
                    <a:pt x="528" y="349"/>
                  </a:cubicBezTo>
                  <a:cubicBezTo>
                    <a:pt x="528" y="350"/>
                    <a:pt x="529" y="350"/>
                    <a:pt x="530" y="349"/>
                  </a:cubicBezTo>
                  <a:cubicBezTo>
                    <a:pt x="538" y="342"/>
                    <a:pt x="547" y="341"/>
                    <a:pt x="556" y="340"/>
                  </a:cubicBezTo>
                  <a:cubicBezTo>
                    <a:pt x="568" y="339"/>
                    <a:pt x="567" y="339"/>
                    <a:pt x="573" y="329"/>
                  </a:cubicBezTo>
                  <a:cubicBezTo>
                    <a:pt x="577" y="321"/>
                    <a:pt x="586" y="307"/>
                    <a:pt x="593" y="298"/>
                  </a:cubicBezTo>
                  <a:close/>
                  <a:moveTo>
                    <a:pt x="611" y="466"/>
                  </a:moveTo>
                  <a:cubicBezTo>
                    <a:pt x="614" y="464"/>
                    <a:pt x="618" y="463"/>
                    <a:pt x="621" y="463"/>
                  </a:cubicBezTo>
                  <a:cubicBezTo>
                    <a:pt x="637" y="459"/>
                    <a:pt x="656" y="465"/>
                    <a:pt x="687" y="477"/>
                  </a:cubicBezTo>
                  <a:cubicBezTo>
                    <a:pt x="717" y="489"/>
                    <a:pt x="741" y="471"/>
                    <a:pt x="762" y="454"/>
                  </a:cubicBezTo>
                  <a:cubicBezTo>
                    <a:pt x="783" y="438"/>
                    <a:pt x="791" y="435"/>
                    <a:pt x="815" y="453"/>
                  </a:cubicBezTo>
                  <a:cubicBezTo>
                    <a:pt x="817" y="454"/>
                    <a:pt x="818" y="455"/>
                    <a:pt x="820" y="457"/>
                  </a:cubicBezTo>
                  <a:cubicBezTo>
                    <a:pt x="827" y="449"/>
                    <a:pt x="836" y="446"/>
                    <a:pt x="843" y="440"/>
                  </a:cubicBezTo>
                  <a:cubicBezTo>
                    <a:pt x="845" y="439"/>
                    <a:pt x="847" y="436"/>
                    <a:pt x="848" y="433"/>
                  </a:cubicBezTo>
                  <a:cubicBezTo>
                    <a:pt x="851" y="427"/>
                    <a:pt x="854" y="422"/>
                    <a:pt x="862" y="424"/>
                  </a:cubicBezTo>
                  <a:cubicBezTo>
                    <a:pt x="866" y="425"/>
                    <a:pt x="867" y="419"/>
                    <a:pt x="866" y="418"/>
                  </a:cubicBezTo>
                  <a:cubicBezTo>
                    <a:pt x="865" y="413"/>
                    <a:pt x="856" y="409"/>
                    <a:pt x="852" y="405"/>
                  </a:cubicBezTo>
                  <a:cubicBezTo>
                    <a:pt x="851" y="405"/>
                    <a:pt x="851" y="405"/>
                    <a:pt x="850" y="405"/>
                  </a:cubicBezTo>
                  <a:cubicBezTo>
                    <a:pt x="850" y="404"/>
                    <a:pt x="850" y="404"/>
                    <a:pt x="850" y="404"/>
                  </a:cubicBezTo>
                  <a:cubicBezTo>
                    <a:pt x="846" y="401"/>
                    <a:pt x="841" y="399"/>
                    <a:pt x="833" y="398"/>
                  </a:cubicBezTo>
                  <a:cubicBezTo>
                    <a:pt x="826" y="398"/>
                    <a:pt x="817" y="400"/>
                    <a:pt x="806" y="403"/>
                  </a:cubicBezTo>
                  <a:cubicBezTo>
                    <a:pt x="790" y="406"/>
                    <a:pt x="772" y="411"/>
                    <a:pt x="762" y="405"/>
                  </a:cubicBezTo>
                  <a:cubicBezTo>
                    <a:pt x="751" y="399"/>
                    <a:pt x="740" y="403"/>
                    <a:pt x="728" y="408"/>
                  </a:cubicBezTo>
                  <a:cubicBezTo>
                    <a:pt x="719" y="411"/>
                    <a:pt x="710" y="414"/>
                    <a:pt x="701" y="416"/>
                  </a:cubicBezTo>
                  <a:cubicBezTo>
                    <a:pt x="693" y="417"/>
                    <a:pt x="687" y="418"/>
                    <a:pt x="683" y="427"/>
                  </a:cubicBezTo>
                  <a:cubicBezTo>
                    <a:pt x="672" y="447"/>
                    <a:pt x="649" y="443"/>
                    <a:pt x="640" y="442"/>
                  </a:cubicBezTo>
                  <a:cubicBezTo>
                    <a:pt x="639" y="447"/>
                    <a:pt x="634" y="449"/>
                    <a:pt x="629" y="451"/>
                  </a:cubicBezTo>
                  <a:cubicBezTo>
                    <a:pt x="623" y="453"/>
                    <a:pt x="616" y="456"/>
                    <a:pt x="611" y="466"/>
                  </a:cubicBezTo>
                  <a:close/>
                  <a:moveTo>
                    <a:pt x="595" y="486"/>
                  </a:moveTo>
                  <a:cubicBezTo>
                    <a:pt x="595" y="486"/>
                    <a:pt x="595" y="487"/>
                    <a:pt x="594" y="487"/>
                  </a:cubicBezTo>
                  <a:cubicBezTo>
                    <a:pt x="589" y="493"/>
                    <a:pt x="582" y="501"/>
                    <a:pt x="575" y="511"/>
                  </a:cubicBezTo>
                  <a:cubicBezTo>
                    <a:pt x="575" y="511"/>
                    <a:pt x="575" y="511"/>
                    <a:pt x="574" y="511"/>
                  </a:cubicBezTo>
                  <a:cubicBezTo>
                    <a:pt x="574" y="511"/>
                    <a:pt x="574" y="511"/>
                    <a:pt x="574" y="511"/>
                  </a:cubicBezTo>
                  <a:cubicBezTo>
                    <a:pt x="574" y="511"/>
                    <a:pt x="574" y="511"/>
                    <a:pt x="574" y="511"/>
                  </a:cubicBezTo>
                  <a:cubicBezTo>
                    <a:pt x="574" y="511"/>
                    <a:pt x="574" y="511"/>
                    <a:pt x="574" y="511"/>
                  </a:cubicBezTo>
                  <a:cubicBezTo>
                    <a:pt x="570" y="517"/>
                    <a:pt x="558" y="529"/>
                    <a:pt x="547" y="539"/>
                  </a:cubicBezTo>
                  <a:cubicBezTo>
                    <a:pt x="535" y="549"/>
                    <a:pt x="527" y="555"/>
                    <a:pt x="512" y="551"/>
                  </a:cubicBezTo>
                  <a:cubicBezTo>
                    <a:pt x="502" y="549"/>
                    <a:pt x="491" y="548"/>
                    <a:pt x="481" y="550"/>
                  </a:cubicBezTo>
                  <a:cubicBezTo>
                    <a:pt x="464" y="554"/>
                    <a:pt x="474" y="564"/>
                    <a:pt x="477" y="570"/>
                  </a:cubicBezTo>
                  <a:cubicBezTo>
                    <a:pt x="487" y="587"/>
                    <a:pt x="517" y="609"/>
                    <a:pt x="518" y="628"/>
                  </a:cubicBezTo>
                  <a:cubicBezTo>
                    <a:pt x="534" y="626"/>
                    <a:pt x="542" y="626"/>
                    <a:pt x="558" y="630"/>
                  </a:cubicBezTo>
                  <a:cubicBezTo>
                    <a:pt x="579" y="636"/>
                    <a:pt x="597" y="646"/>
                    <a:pt x="620" y="648"/>
                  </a:cubicBezTo>
                  <a:cubicBezTo>
                    <a:pt x="653" y="651"/>
                    <a:pt x="662" y="630"/>
                    <a:pt x="676" y="621"/>
                  </a:cubicBezTo>
                  <a:cubicBezTo>
                    <a:pt x="687" y="614"/>
                    <a:pt x="699" y="607"/>
                    <a:pt x="703" y="597"/>
                  </a:cubicBezTo>
                  <a:cubicBezTo>
                    <a:pt x="709" y="581"/>
                    <a:pt x="720" y="576"/>
                    <a:pt x="731" y="571"/>
                  </a:cubicBezTo>
                  <a:cubicBezTo>
                    <a:pt x="737" y="568"/>
                    <a:pt x="741" y="565"/>
                    <a:pt x="744" y="558"/>
                  </a:cubicBezTo>
                  <a:cubicBezTo>
                    <a:pt x="756" y="533"/>
                    <a:pt x="772" y="514"/>
                    <a:pt x="800" y="498"/>
                  </a:cubicBezTo>
                  <a:cubicBezTo>
                    <a:pt x="811" y="492"/>
                    <a:pt x="812" y="479"/>
                    <a:pt x="818" y="470"/>
                  </a:cubicBezTo>
                  <a:cubicBezTo>
                    <a:pt x="819" y="469"/>
                    <a:pt x="820" y="469"/>
                    <a:pt x="820" y="468"/>
                  </a:cubicBezTo>
                  <a:cubicBezTo>
                    <a:pt x="815" y="466"/>
                    <a:pt x="811" y="461"/>
                    <a:pt x="806" y="457"/>
                  </a:cubicBezTo>
                  <a:cubicBezTo>
                    <a:pt x="786" y="442"/>
                    <a:pt x="784" y="445"/>
                    <a:pt x="766" y="460"/>
                  </a:cubicBezTo>
                  <a:cubicBezTo>
                    <a:pt x="743" y="477"/>
                    <a:pt x="718" y="501"/>
                    <a:pt x="684" y="488"/>
                  </a:cubicBezTo>
                  <a:cubicBezTo>
                    <a:pt x="655" y="477"/>
                    <a:pt x="637" y="466"/>
                    <a:pt x="622" y="469"/>
                  </a:cubicBezTo>
                  <a:cubicBezTo>
                    <a:pt x="611" y="471"/>
                    <a:pt x="602" y="479"/>
                    <a:pt x="595" y="486"/>
                  </a:cubicBezTo>
                  <a:close/>
                  <a:moveTo>
                    <a:pt x="587" y="446"/>
                  </a:moveTo>
                  <a:cubicBezTo>
                    <a:pt x="587" y="445"/>
                    <a:pt x="587" y="445"/>
                    <a:pt x="587" y="445"/>
                  </a:cubicBezTo>
                  <a:cubicBezTo>
                    <a:pt x="585" y="440"/>
                    <a:pt x="584" y="439"/>
                    <a:pt x="580" y="434"/>
                  </a:cubicBezTo>
                  <a:cubicBezTo>
                    <a:pt x="580" y="433"/>
                    <a:pt x="579" y="432"/>
                    <a:pt x="579" y="432"/>
                  </a:cubicBezTo>
                  <a:cubicBezTo>
                    <a:pt x="578" y="432"/>
                    <a:pt x="578" y="433"/>
                    <a:pt x="578" y="434"/>
                  </a:cubicBezTo>
                  <a:cubicBezTo>
                    <a:pt x="579" y="440"/>
                    <a:pt x="580" y="443"/>
                    <a:pt x="576" y="450"/>
                  </a:cubicBezTo>
                  <a:cubicBezTo>
                    <a:pt x="576" y="451"/>
                    <a:pt x="575" y="451"/>
                    <a:pt x="575" y="452"/>
                  </a:cubicBezTo>
                  <a:cubicBezTo>
                    <a:pt x="575" y="452"/>
                    <a:pt x="575" y="452"/>
                    <a:pt x="575" y="453"/>
                  </a:cubicBezTo>
                  <a:cubicBezTo>
                    <a:pt x="571" y="461"/>
                    <a:pt x="564" y="458"/>
                    <a:pt x="557" y="456"/>
                  </a:cubicBezTo>
                  <a:cubicBezTo>
                    <a:pt x="556" y="455"/>
                    <a:pt x="554" y="455"/>
                    <a:pt x="553" y="454"/>
                  </a:cubicBezTo>
                  <a:cubicBezTo>
                    <a:pt x="551" y="453"/>
                    <a:pt x="548" y="452"/>
                    <a:pt x="547" y="452"/>
                  </a:cubicBezTo>
                  <a:cubicBezTo>
                    <a:pt x="544" y="452"/>
                    <a:pt x="541" y="452"/>
                    <a:pt x="539" y="453"/>
                  </a:cubicBezTo>
                  <a:cubicBezTo>
                    <a:pt x="534" y="455"/>
                    <a:pt x="530" y="458"/>
                    <a:pt x="523" y="451"/>
                  </a:cubicBezTo>
                  <a:cubicBezTo>
                    <a:pt x="515" y="443"/>
                    <a:pt x="487" y="438"/>
                    <a:pt x="484" y="454"/>
                  </a:cubicBezTo>
                  <a:cubicBezTo>
                    <a:pt x="491" y="449"/>
                    <a:pt x="493" y="453"/>
                    <a:pt x="499" y="456"/>
                  </a:cubicBezTo>
                  <a:cubicBezTo>
                    <a:pt x="501" y="456"/>
                    <a:pt x="503" y="457"/>
                    <a:pt x="504" y="456"/>
                  </a:cubicBezTo>
                  <a:cubicBezTo>
                    <a:pt x="505" y="452"/>
                    <a:pt x="508" y="451"/>
                    <a:pt x="511" y="452"/>
                  </a:cubicBezTo>
                  <a:cubicBezTo>
                    <a:pt x="518" y="454"/>
                    <a:pt x="529" y="470"/>
                    <a:pt x="533" y="476"/>
                  </a:cubicBezTo>
                  <a:cubicBezTo>
                    <a:pt x="543" y="491"/>
                    <a:pt x="557" y="496"/>
                    <a:pt x="574" y="501"/>
                  </a:cubicBezTo>
                  <a:cubicBezTo>
                    <a:pt x="580" y="493"/>
                    <a:pt x="583" y="489"/>
                    <a:pt x="589" y="484"/>
                  </a:cubicBezTo>
                  <a:cubicBezTo>
                    <a:pt x="586" y="477"/>
                    <a:pt x="587" y="471"/>
                    <a:pt x="588" y="466"/>
                  </a:cubicBezTo>
                  <a:cubicBezTo>
                    <a:pt x="589" y="460"/>
                    <a:pt x="590" y="453"/>
                    <a:pt x="587" y="446"/>
                  </a:cubicBezTo>
                  <a:close/>
                  <a:moveTo>
                    <a:pt x="566" y="511"/>
                  </a:moveTo>
                  <a:cubicBezTo>
                    <a:pt x="548" y="505"/>
                    <a:pt x="538" y="495"/>
                    <a:pt x="528" y="480"/>
                  </a:cubicBezTo>
                  <a:cubicBezTo>
                    <a:pt x="524" y="474"/>
                    <a:pt x="515" y="458"/>
                    <a:pt x="510" y="456"/>
                  </a:cubicBezTo>
                  <a:cubicBezTo>
                    <a:pt x="507" y="462"/>
                    <a:pt x="502" y="462"/>
                    <a:pt x="497" y="460"/>
                  </a:cubicBezTo>
                  <a:cubicBezTo>
                    <a:pt x="488" y="457"/>
                    <a:pt x="491" y="456"/>
                    <a:pt x="483" y="464"/>
                  </a:cubicBezTo>
                  <a:cubicBezTo>
                    <a:pt x="483" y="464"/>
                    <a:pt x="483" y="464"/>
                    <a:pt x="483" y="464"/>
                  </a:cubicBezTo>
                  <a:cubicBezTo>
                    <a:pt x="483" y="464"/>
                    <a:pt x="483" y="464"/>
                    <a:pt x="483" y="464"/>
                  </a:cubicBezTo>
                  <a:cubicBezTo>
                    <a:pt x="476" y="470"/>
                    <a:pt x="468" y="474"/>
                    <a:pt x="462" y="481"/>
                  </a:cubicBezTo>
                  <a:cubicBezTo>
                    <a:pt x="467" y="498"/>
                    <a:pt x="457" y="517"/>
                    <a:pt x="453" y="533"/>
                  </a:cubicBezTo>
                  <a:cubicBezTo>
                    <a:pt x="449" y="548"/>
                    <a:pt x="454" y="551"/>
                    <a:pt x="461" y="554"/>
                  </a:cubicBezTo>
                  <a:cubicBezTo>
                    <a:pt x="462" y="555"/>
                    <a:pt x="463" y="555"/>
                    <a:pt x="464" y="556"/>
                  </a:cubicBezTo>
                  <a:cubicBezTo>
                    <a:pt x="463" y="547"/>
                    <a:pt x="469" y="543"/>
                    <a:pt x="476" y="542"/>
                  </a:cubicBezTo>
                  <a:cubicBezTo>
                    <a:pt x="487" y="540"/>
                    <a:pt x="503" y="543"/>
                    <a:pt x="513" y="545"/>
                  </a:cubicBezTo>
                  <a:cubicBezTo>
                    <a:pt x="526" y="548"/>
                    <a:pt x="532" y="543"/>
                    <a:pt x="542" y="534"/>
                  </a:cubicBezTo>
                  <a:cubicBezTo>
                    <a:pt x="552" y="526"/>
                    <a:pt x="561" y="517"/>
                    <a:pt x="566" y="511"/>
                  </a:cubicBezTo>
                  <a:close/>
                  <a:moveTo>
                    <a:pt x="472" y="427"/>
                  </a:moveTo>
                  <a:cubicBezTo>
                    <a:pt x="467" y="400"/>
                    <a:pt x="456" y="364"/>
                    <a:pt x="442" y="331"/>
                  </a:cubicBezTo>
                  <a:cubicBezTo>
                    <a:pt x="430" y="304"/>
                    <a:pt x="417" y="280"/>
                    <a:pt x="403" y="266"/>
                  </a:cubicBezTo>
                  <a:cubicBezTo>
                    <a:pt x="400" y="262"/>
                    <a:pt x="397" y="258"/>
                    <a:pt x="395" y="255"/>
                  </a:cubicBezTo>
                  <a:cubicBezTo>
                    <a:pt x="395" y="257"/>
                    <a:pt x="395" y="259"/>
                    <a:pt x="394" y="260"/>
                  </a:cubicBezTo>
                  <a:cubicBezTo>
                    <a:pt x="390" y="267"/>
                    <a:pt x="392" y="270"/>
                    <a:pt x="394" y="274"/>
                  </a:cubicBezTo>
                  <a:cubicBezTo>
                    <a:pt x="397" y="278"/>
                    <a:pt x="400" y="283"/>
                    <a:pt x="398" y="290"/>
                  </a:cubicBezTo>
                  <a:cubicBezTo>
                    <a:pt x="396" y="304"/>
                    <a:pt x="411" y="345"/>
                    <a:pt x="420" y="356"/>
                  </a:cubicBezTo>
                  <a:cubicBezTo>
                    <a:pt x="434" y="373"/>
                    <a:pt x="437" y="382"/>
                    <a:pt x="441" y="396"/>
                  </a:cubicBezTo>
                  <a:cubicBezTo>
                    <a:pt x="444" y="407"/>
                    <a:pt x="445" y="412"/>
                    <a:pt x="454" y="419"/>
                  </a:cubicBezTo>
                  <a:cubicBezTo>
                    <a:pt x="459" y="424"/>
                    <a:pt x="465" y="428"/>
                    <a:pt x="468" y="434"/>
                  </a:cubicBezTo>
                  <a:cubicBezTo>
                    <a:pt x="470" y="432"/>
                    <a:pt x="471" y="429"/>
                    <a:pt x="472" y="427"/>
                  </a:cubicBezTo>
                  <a:close/>
                  <a:moveTo>
                    <a:pt x="463" y="439"/>
                  </a:moveTo>
                  <a:cubicBezTo>
                    <a:pt x="461" y="434"/>
                    <a:pt x="455" y="429"/>
                    <a:pt x="450" y="424"/>
                  </a:cubicBezTo>
                  <a:cubicBezTo>
                    <a:pt x="439" y="416"/>
                    <a:pt x="438" y="410"/>
                    <a:pt x="434" y="397"/>
                  </a:cubicBezTo>
                  <a:cubicBezTo>
                    <a:pt x="431" y="385"/>
                    <a:pt x="428" y="376"/>
                    <a:pt x="415" y="360"/>
                  </a:cubicBezTo>
                  <a:cubicBezTo>
                    <a:pt x="405" y="348"/>
                    <a:pt x="389" y="305"/>
                    <a:pt x="392" y="289"/>
                  </a:cubicBezTo>
                  <a:cubicBezTo>
                    <a:pt x="393" y="284"/>
                    <a:pt x="391" y="281"/>
                    <a:pt x="389" y="278"/>
                  </a:cubicBezTo>
                  <a:cubicBezTo>
                    <a:pt x="385" y="272"/>
                    <a:pt x="382" y="267"/>
                    <a:pt x="389" y="256"/>
                  </a:cubicBezTo>
                  <a:cubicBezTo>
                    <a:pt x="383" y="264"/>
                    <a:pt x="372" y="268"/>
                    <a:pt x="362" y="273"/>
                  </a:cubicBezTo>
                  <a:cubicBezTo>
                    <a:pt x="355" y="276"/>
                    <a:pt x="348" y="279"/>
                    <a:pt x="343" y="283"/>
                  </a:cubicBezTo>
                  <a:cubicBezTo>
                    <a:pt x="341" y="284"/>
                    <a:pt x="341" y="288"/>
                    <a:pt x="340" y="292"/>
                  </a:cubicBezTo>
                  <a:cubicBezTo>
                    <a:pt x="339" y="300"/>
                    <a:pt x="338" y="309"/>
                    <a:pt x="325" y="311"/>
                  </a:cubicBezTo>
                  <a:cubicBezTo>
                    <a:pt x="319" y="313"/>
                    <a:pt x="319" y="318"/>
                    <a:pt x="320" y="325"/>
                  </a:cubicBezTo>
                  <a:cubicBezTo>
                    <a:pt x="322" y="333"/>
                    <a:pt x="325" y="342"/>
                    <a:pt x="329" y="351"/>
                  </a:cubicBezTo>
                  <a:cubicBezTo>
                    <a:pt x="332" y="358"/>
                    <a:pt x="335" y="366"/>
                    <a:pt x="336" y="371"/>
                  </a:cubicBezTo>
                  <a:cubicBezTo>
                    <a:pt x="338" y="380"/>
                    <a:pt x="335" y="384"/>
                    <a:pt x="333" y="389"/>
                  </a:cubicBezTo>
                  <a:cubicBezTo>
                    <a:pt x="331" y="392"/>
                    <a:pt x="330" y="394"/>
                    <a:pt x="331" y="399"/>
                  </a:cubicBezTo>
                  <a:cubicBezTo>
                    <a:pt x="331" y="402"/>
                    <a:pt x="332" y="403"/>
                    <a:pt x="332" y="404"/>
                  </a:cubicBezTo>
                  <a:cubicBezTo>
                    <a:pt x="334" y="413"/>
                    <a:pt x="334" y="416"/>
                    <a:pt x="333" y="425"/>
                  </a:cubicBezTo>
                  <a:cubicBezTo>
                    <a:pt x="336" y="428"/>
                    <a:pt x="339" y="430"/>
                    <a:pt x="342" y="433"/>
                  </a:cubicBezTo>
                  <a:cubicBezTo>
                    <a:pt x="344" y="418"/>
                    <a:pt x="360" y="408"/>
                    <a:pt x="369" y="396"/>
                  </a:cubicBezTo>
                  <a:cubicBezTo>
                    <a:pt x="374" y="392"/>
                    <a:pt x="377" y="387"/>
                    <a:pt x="380" y="382"/>
                  </a:cubicBezTo>
                  <a:cubicBezTo>
                    <a:pt x="381" y="381"/>
                    <a:pt x="383" y="379"/>
                    <a:pt x="385" y="376"/>
                  </a:cubicBezTo>
                  <a:cubicBezTo>
                    <a:pt x="387" y="373"/>
                    <a:pt x="391" y="369"/>
                    <a:pt x="395" y="366"/>
                  </a:cubicBezTo>
                  <a:cubicBezTo>
                    <a:pt x="397" y="365"/>
                    <a:pt x="400" y="364"/>
                    <a:pt x="403" y="363"/>
                  </a:cubicBezTo>
                  <a:cubicBezTo>
                    <a:pt x="405" y="363"/>
                    <a:pt x="408" y="363"/>
                    <a:pt x="411" y="365"/>
                  </a:cubicBezTo>
                  <a:cubicBezTo>
                    <a:pt x="412" y="366"/>
                    <a:pt x="413" y="368"/>
                    <a:pt x="414" y="369"/>
                  </a:cubicBezTo>
                  <a:cubicBezTo>
                    <a:pt x="415" y="371"/>
                    <a:pt x="416" y="372"/>
                    <a:pt x="416" y="374"/>
                  </a:cubicBezTo>
                  <a:cubicBezTo>
                    <a:pt x="417" y="378"/>
                    <a:pt x="428" y="373"/>
                    <a:pt x="428" y="374"/>
                  </a:cubicBezTo>
                  <a:cubicBezTo>
                    <a:pt x="430" y="377"/>
                    <a:pt x="432" y="378"/>
                    <a:pt x="430" y="379"/>
                  </a:cubicBezTo>
                  <a:cubicBezTo>
                    <a:pt x="415" y="386"/>
                    <a:pt x="411" y="381"/>
                    <a:pt x="410" y="376"/>
                  </a:cubicBezTo>
                  <a:cubicBezTo>
                    <a:pt x="410" y="374"/>
                    <a:pt x="409" y="373"/>
                    <a:pt x="409" y="373"/>
                  </a:cubicBezTo>
                  <a:cubicBezTo>
                    <a:pt x="408" y="372"/>
                    <a:pt x="408" y="371"/>
                    <a:pt x="407" y="371"/>
                  </a:cubicBezTo>
                  <a:cubicBezTo>
                    <a:pt x="403" y="367"/>
                    <a:pt x="396" y="369"/>
                    <a:pt x="389" y="378"/>
                  </a:cubicBezTo>
                  <a:cubicBezTo>
                    <a:pt x="384" y="384"/>
                    <a:pt x="378" y="393"/>
                    <a:pt x="373" y="399"/>
                  </a:cubicBezTo>
                  <a:cubicBezTo>
                    <a:pt x="364" y="410"/>
                    <a:pt x="345" y="430"/>
                    <a:pt x="352" y="444"/>
                  </a:cubicBezTo>
                  <a:cubicBezTo>
                    <a:pt x="358" y="451"/>
                    <a:pt x="360" y="456"/>
                    <a:pt x="363" y="466"/>
                  </a:cubicBezTo>
                  <a:cubicBezTo>
                    <a:pt x="364" y="465"/>
                    <a:pt x="365" y="464"/>
                    <a:pt x="367" y="463"/>
                  </a:cubicBezTo>
                  <a:cubicBezTo>
                    <a:pt x="397" y="444"/>
                    <a:pt x="413" y="445"/>
                    <a:pt x="444" y="461"/>
                  </a:cubicBezTo>
                  <a:cubicBezTo>
                    <a:pt x="446" y="461"/>
                    <a:pt x="447" y="461"/>
                    <a:pt x="451" y="453"/>
                  </a:cubicBezTo>
                  <a:cubicBezTo>
                    <a:pt x="453" y="447"/>
                    <a:pt x="458" y="443"/>
                    <a:pt x="462" y="439"/>
                  </a:cubicBezTo>
                  <a:cubicBezTo>
                    <a:pt x="463" y="439"/>
                    <a:pt x="463" y="439"/>
                    <a:pt x="463" y="439"/>
                  </a:cubicBezTo>
                  <a:close/>
                  <a:moveTo>
                    <a:pt x="387" y="230"/>
                  </a:moveTo>
                  <a:cubicBezTo>
                    <a:pt x="386" y="223"/>
                    <a:pt x="384" y="216"/>
                    <a:pt x="380" y="208"/>
                  </a:cubicBezTo>
                  <a:cubicBezTo>
                    <a:pt x="378" y="206"/>
                    <a:pt x="376" y="206"/>
                    <a:pt x="374" y="205"/>
                  </a:cubicBezTo>
                  <a:cubicBezTo>
                    <a:pt x="368" y="205"/>
                    <a:pt x="362" y="204"/>
                    <a:pt x="357" y="193"/>
                  </a:cubicBezTo>
                  <a:cubicBezTo>
                    <a:pt x="354" y="184"/>
                    <a:pt x="347" y="183"/>
                    <a:pt x="340" y="186"/>
                  </a:cubicBezTo>
                  <a:cubicBezTo>
                    <a:pt x="333" y="189"/>
                    <a:pt x="325" y="195"/>
                    <a:pt x="317" y="201"/>
                  </a:cubicBezTo>
                  <a:cubicBezTo>
                    <a:pt x="307" y="208"/>
                    <a:pt x="298" y="215"/>
                    <a:pt x="290" y="216"/>
                  </a:cubicBezTo>
                  <a:cubicBezTo>
                    <a:pt x="284" y="218"/>
                    <a:pt x="280" y="222"/>
                    <a:pt x="277" y="228"/>
                  </a:cubicBezTo>
                  <a:cubicBezTo>
                    <a:pt x="273" y="234"/>
                    <a:pt x="272" y="242"/>
                    <a:pt x="274" y="250"/>
                  </a:cubicBezTo>
                  <a:cubicBezTo>
                    <a:pt x="279" y="274"/>
                    <a:pt x="287" y="271"/>
                    <a:pt x="273" y="294"/>
                  </a:cubicBezTo>
                  <a:cubicBezTo>
                    <a:pt x="265" y="309"/>
                    <a:pt x="267" y="312"/>
                    <a:pt x="272" y="332"/>
                  </a:cubicBezTo>
                  <a:cubicBezTo>
                    <a:pt x="276" y="348"/>
                    <a:pt x="275" y="350"/>
                    <a:pt x="286" y="358"/>
                  </a:cubicBezTo>
                  <a:cubicBezTo>
                    <a:pt x="296" y="366"/>
                    <a:pt x="296" y="376"/>
                    <a:pt x="297" y="386"/>
                  </a:cubicBezTo>
                  <a:cubicBezTo>
                    <a:pt x="297" y="396"/>
                    <a:pt x="298" y="407"/>
                    <a:pt x="310" y="417"/>
                  </a:cubicBezTo>
                  <a:cubicBezTo>
                    <a:pt x="311" y="415"/>
                    <a:pt x="313" y="414"/>
                    <a:pt x="315" y="414"/>
                  </a:cubicBezTo>
                  <a:cubicBezTo>
                    <a:pt x="316" y="414"/>
                    <a:pt x="317" y="414"/>
                    <a:pt x="318" y="415"/>
                  </a:cubicBezTo>
                  <a:cubicBezTo>
                    <a:pt x="321" y="417"/>
                    <a:pt x="324" y="419"/>
                    <a:pt x="327" y="421"/>
                  </a:cubicBezTo>
                  <a:cubicBezTo>
                    <a:pt x="328" y="415"/>
                    <a:pt x="327" y="412"/>
                    <a:pt x="326" y="406"/>
                  </a:cubicBezTo>
                  <a:cubicBezTo>
                    <a:pt x="325" y="404"/>
                    <a:pt x="325" y="401"/>
                    <a:pt x="324" y="400"/>
                  </a:cubicBezTo>
                  <a:cubicBezTo>
                    <a:pt x="323" y="393"/>
                    <a:pt x="325" y="390"/>
                    <a:pt x="327" y="386"/>
                  </a:cubicBezTo>
                  <a:cubicBezTo>
                    <a:pt x="329" y="382"/>
                    <a:pt x="331" y="379"/>
                    <a:pt x="330" y="373"/>
                  </a:cubicBezTo>
                  <a:cubicBezTo>
                    <a:pt x="329" y="368"/>
                    <a:pt x="326" y="361"/>
                    <a:pt x="323" y="353"/>
                  </a:cubicBezTo>
                  <a:cubicBezTo>
                    <a:pt x="319" y="344"/>
                    <a:pt x="315" y="335"/>
                    <a:pt x="314" y="327"/>
                  </a:cubicBezTo>
                  <a:cubicBezTo>
                    <a:pt x="311" y="316"/>
                    <a:pt x="313" y="307"/>
                    <a:pt x="324" y="305"/>
                  </a:cubicBezTo>
                  <a:cubicBezTo>
                    <a:pt x="332" y="303"/>
                    <a:pt x="333" y="297"/>
                    <a:pt x="334" y="291"/>
                  </a:cubicBezTo>
                  <a:cubicBezTo>
                    <a:pt x="334" y="286"/>
                    <a:pt x="335" y="281"/>
                    <a:pt x="339" y="278"/>
                  </a:cubicBezTo>
                  <a:cubicBezTo>
                    <a:pt x="344" y="273"/>
                    <a:pt x="352" y="270"/>
                    <a:pt x="360" y="267"/>
                  </a:cubicBezTo>
                  <a:cubicBezTo>
                    <a:pt x="376" y="260"/>
                    <a:pt x="392" y="253"/>
                    <a:pt x="387" y="231"/>
                  </a:cubicBezTo>
                  <a:cubicBezTo>
                    <a:pt x="387" y="231"/>
                    <a:pt x="387" y="230"/>
                    <a:pt x="387" y="230"/>
                  </a:cubicBezTo>
                  <a:close/>
                  <a:moveTo>
                    <a:pt x="292" y="177"/>
                  </a:moveTo>
                  <a:cubicBezTo>
                    <a:pt x="278" y="176"/>
                    <a:pt x="253" y="169"/>
                    <a:pt x="250" y="176"/>
                  </a:cubicBezTo>
                  <a:cubicBezTo>
                    <a:pt x="247" y="183"/>
                    <a:pt x="243" y="184"/>
                    <a:pt x="237" y="183"/>
                  </a:cubicBezTo>
                  <a:cubicBezTo>
                    <a:pt x="227" y="182"/>
                    <a:pt x="227" y="188"/>
                    <a:pt x="229" y="197"/>
                  </a:cubicBezTo>
                  <a:cubicBezTo>
                    <a:pt x="232" y="208"/>
                    <a:pt x="234" y="219"/>
                    <a:pt x="229" y="224"/>
                  </a:cubicBezTo>
                  <a:cubicBezTo>
                    <a:pt x="216" y="240"/>
                    <a:pt x="182" y="253"/>
                    <a:pt x="184" y="276"/>
                  </a:cubicBezTo>
                  <a:cubicBezTo>
                    <a:pt x="185" y="287"/>
                    <a:pt x="181" y="291"/>
                    <a:pt x="173" y="295"/>
                  </a:cubicBezTo>
                  <a:cubicBezTo>
                    <a:pt x="166" y="299"/>
                    <a:pt x="156" y="305"/>
                    <a:pt x="165" y="313"/>
                  </a:cubicBezTo>
                  <a:cubicBezTo>
                    <a:pt x="176" y="321"/>
                    <a:pt x="183" y="327"/>
                    <a:pt x="195" y="325"/>
                  </a:cubicBezTo>
                  <a:cubicBezTo>
                    <a:pt x="205" y="324"/>
                    <a:pt x="215" y="330"/>
                    <a:pt x="223" y="338"/>
                  </a:cubicBezTo>
                  <a:cubicBezTo>
                    <a:pt x="233" y="349"/>
                    <a:pt x="240" y="364"/>
                    <a:pt x="242" y="374"/>
                  </a:cubicBezTo>
                  <a:cubicBezTo>
                    <a:pt x="245" y="385"/>
                    <a:pt x="235" y="401"/>
                    <a:pt x="247" y="408"/>
                  </a:cubicBezTo>
                  <a:cubicBezTo>
                    <a:pt x="265" y="419"/>
                    <a:pt x="285" y="427"/>
                    <a:pt x="306" y="424"/>
                  </a:cubicBezTo>
                  <a:cubicBezTo>
                    <a:pt x="306" y="423"/>
                    <a:pt x="307" y="423"/>
                    <a:pt x="307" y="422"/>
                  </a:cubicBezTo>
                  <a:cubicBezTo>
                    <a:pt x="292" y="411"/>
                    <a:pt x="291" y="398"/>
                    <a:pt x="290" y="387"/>
                  </a:cubicBezTo>
                  <a:cubicBezTo>
                    <a:pt x="290" y="378"/>
                    <a:pt x="289" y="371"/>
                    <a:pt x="283" y="364"/>
                  </a:cubicBezTo>
                  <a:cubicBezTo>
                    <a:pt x="271" y="353"/>
                    <a:pt x="272" y="356"/>
                    <a:pt x="266" y="333"/>
                  </a:cubicBezTo>
                  <a:cubicBezTo>
                    <a:pt x="260" y="311"/>
                    <a:pt x="255" y="307"/>
                    <a:pt x="264" y="292"/>
                  </a:cubicBezTo>
                  <a:cubicBezTo>
                    <a:pt x="277" y="270"/>
                    <a:pt x="272" y="275"/>
                    <a:pt x="268" y="251"/>
                  </a:cubicBezTo>
                  <a:cubicBezTo>
                    <a:pt x="266" y="242"/>
                    <a:pt x="267" y="233"/>
                    <a:pt x="271" y="225"/>
                  </a:cubicBezTo>
                  <a:cubicBezTo>
                    <a:pt x="275" y="217"/>
                    <a:pt x="281" y="212"/>
                    <a:pt x="289" y="210"/>
                  </a:cubicBezTo>
                  <a:cubicBezTo>
                    <a:pt x="295" y="209"/>
                    <a:pt x="301" y="205"/>
                    <a:pt x="309" y="199"/>
                  </a:cubicBezTo>
                  <a:cubicBezTo>
                    <a:pt x="322" y="189"/>
                    <a:pt x="301" y="177"/>
                    <a:pt x="292" y="177"/>
                  </a:cubicBezTo>
                  <a:close/>
                  <a:moveTo>
                    <a:pt x="372" y="594"/>
                  </a:moveTo>
                  <a:cubicBezTo>
                    <a:pt x="372" y="594"/>
                    <a:pt x="372" y="594"/>
                    <a:pt x="372" y="594"/>
                  </a:cubicBezTo>
                  <a:cubicBezTo>
                    <a:pt x="369" y="595"/>
                    <a:pt x="367" y="600"/>
                    <a:pt x="366" y="605"/>
                  </a:cubicBezTo>
                  <a:cubicBezTo>
                    <a:pt x="365" y="607"/>
                    <a:pt x="365" y="608"/>
                    <a:pt x="365" y="609"/>
                  </a:cubicBezTo>
                  <a:cubicBezTo>
                    <a:pt x="371" y="610"/>
                    <a:pt x="383" y="614"/>
                    <a:pt x="387" y="616"/>
                  </a:cubicBezTo>
                  <a:cubicBezTo>
                    <a:pt x="381" y="611"/>
                    <a:pt x="376" y="602"/>
                    <a:pt x="372" y="594"/>
                  </a:cubicBezTo>
                  <a:close/>
                  <a:moveTo>
                    <a:pt x="362" y="615"/>
                  </a:moveTo>
                  <a:cubicBezTo>
                    <a:pt x="359" y="624"/>
                    <a:pt x="352" y="632"/>
                    <a:pt x="334" y="632"/>
                  </a:cubicBezTo>
                  <a:cubicBezTo>
                    <a:pt x="325" y="632"/>
                    <a:pt x="319" y="633"/>
                    <a:pt x="314" y="634"/>
                  </a:cubicBezTo>
                  <a:cubicBezTo>
                    <a:pt x="310" y="647"/>
                    <a:pt x="314" y="650"/>
                    <a:pt x="319" y="654"/>
                  </a:cubicBezTo>
                  <a:cubicBezTo>
                    <a:pt x="322" y="656"/>
                    <a:pt x="325" y="659"/>
                    <a:pt x="328" y="662"/>
                  </a:cubicBezTo>
                  <a:cubicBezTo>
                    <a:pt x="333" y="668"/>
                    <a:pt x="330" y="675"/>
                    <a:pt x="328" y="683"/>
                  </a:cubicBezTo>
                  <a:cubicBezTo>
                    <a:pt x="324" y="695"/>
                    <a:pt x="319" y="708"/>
                    <a:pt x="346" y="715"/>
                  </a:cubicBezTo>
                  <a:cubicBezTo>
                    <a:pt x="365" y="720"/>
                    <a:pt x="386" y="713"/>
                    <a:pt x="404" y="706"/>
                  </a:cubicBezTo>
                  <a:cubicBezTo>
                    <a:pt x="414" y="702"/>
                    <a:pt x="422" y="699"/>
                    <a:pt x="431" y="698"/>
                  </a:cubicBezTo>
                  <a:cubicBezTo>
                    <a:pt x="454" y="693"/>
                    <a:pt x="472" y="700"/>
                    <a:pt x="482" y="748"/>
                  </a:cubicBezTo>
                  <a:cubicBezTo>
                    <a:pt x="485" y="762"/>
                    <a:pt x="492" y="762"/>
                    <a:pt x="498" y="760"/>
                  </a:cubicBezTo>
                  <a:cubicBezTo>
                    <a:pt x="507" y="759"/>
                    <a:pt x="516" y="750"/>
                    <a:pt x="529" y="737"/>
                  </a:cubicBezTo>
                  <a:cubicBezTo>
                    <a:pt x="539" y="726"/>
                    <a:pt x="548" y="717"/>
                    <a:pt x="559" y="708"/>
                  </a:cubicBezTo>
                  <a:cubicBezTo>
                    <a:pt x="578" y="694"/>
                    <a:pt x="596" y="689"/>
                    <a:pt x="615" y="688"/>
                  </a:cubicBezTo>
                  <a:cubicBezTo>
                    <a:pt x="640" y="688"/>
                    <a:pt x="665" y="696"/>
                    <a:pt x="690" y="706"/>
                  </a:cubicBezTo>
                  <a:cubicBezTo>
                    <a:pt x="692" y="706"/>
                    <a:pt x="693" y="707"/>
                    <a:pt x="694" y="707"/>
                  </a:cubicBezTo>
                  <a:cubicBezTo>
                    <a:pt x="694" y="707"/>
                    <a:pt x="694" y="707"/>
                    <a:pt x="694" y="707"/>
                  </a:cubicBezTo>
                  <a:cubicBezTo>
                    <a:pt x="709" y="712"/>
                    <a:pt x="717" y="714"/>
                    <a:pt x="724" y="712"/>
                  </a:cubicBezTo>
                  <a:cubicBezTo>
                    <a:pt x="724" y="712"/>
                    <a:pt x="724" y="712"/>
                    <a:pt x="724" y="712"/>
                  </a:cubicBezTo>
                  <a:cubicBezTo>
                    <a:pt x="725" y="712"/>
                    <a:pt x="725" y="712"/>
                    <a:pt x="726" y="712"/>
                  </a:cubicBezTo>
                  <a:cubicBezTo>
                    <a:pt x="729" y="709"/>
                    <a:pt x="732" y="705"/>
                    <a:pt x="730" y="695"/>
                  </a:cubicBezTo>
                  <a:cubicBezTo>
                    <a:pt x="726" y="662"/>
                    <a:pt x="744" y="656"/>
                    <a:pt x="753" y="651"/>
                  </a:cubicBezTo>
                  <a:cubicBezTo>
                    <a:pt x="755" y="650"/>
                    <a:pt x="757" y="650"/>
                    <a:pt x="757" y="649"/>
                  </a:cubicBezTo>
                  <a:cubicBezTo>
                    <a:pt x="757" y="649"/>
                    <a:pt x="757" y="649"/>
                    <a:pt x="757" y="649"/>
                  </a:cubicBezTo>
                  <a:cubicBezTo>
                    <a:pt x="758" y="648"/>
                    <a:pt x="753" y="645"/>
                    <a:pt x="737" y="634"/>
                  </a:cubicBezTo>
                  <a:cubicBezTo>
                    <a:pt x="732" y="631"/>
                    <a:pt x="721" y="635"/>
                    <a:pt x="710" y="639"/>
                  </a:cubicBezTo>
                  <a:cubicBezTo>
                    <a:pt x="704" y="641"/>
                    <a:pt x="697" y="643"/>
                    <a:pt x="691" y="644"/>
                  </a:cubicBezTo>
                  <a:cubicBezTo>
                    <a:pt x="684" y="646"/>
                    <a:pt x="673" y="641"/>
                    <a:pt x="669" y="644"/>
                  </a:cubicBezTo>
                  <a:cubicBezTo>
                    <a:pt x="666" y="646"/>
                    <a:pt x="662" y="649"/>
                    <a:pt x="657" y="651"/>
                  </a:cubicBezTo>
                  <a:cubicBezTo>
                    <a:pt x="645" y="655"/>
                    <a:pt x="628" y="658"/>
                    <a:pt x="621" y="657"/>
                  </a:cubicBezTo>
                  <a:cubicBezTo>
                    <a:pt x="598" y="655"/>
                    <a:pt x="578" y="642"/>
                    <a:pt x="556" y="637"/>
                  </a:cubicBezTo>
                  <a:cubicBezTo>
                    <a:pt x="535" y="631"/>
                    <a:pt x="512" y="634"/>
                    <a:pt x="489" y="637"/>
                  </a:cubicBezTo>
                  <a:cubicBezTo>
                    <a:pt x="469" y="640"/>
                    <a:pt x="449" y="643"/>
                    <a:pt x="430" y="640"/>
                  </a:cubicBezTo>
                  <a:cubicBezTo>
                    <a:pt x="414" y="637"/>
                    <a:pt x="404" y="632"/>
                    <a:pt x="394" y="627"/>
                  </a:cubicBezTo>
                  <a:cubicBezTo>
                    <a:pt x="386" y="622"/>
                    <a:pt x="377" y="618"/>
                    <a:pt x="362" y="615"/>
                  </a:cubicBezTo>
                  <a:close/>
                  <a:moveTo>
                    <a:pt x="617" y="709"/>
                  </a:moveTo>
                  <a:cubicBezTo>
                    <a:pt x="614" y="709"/>
                    <a:pt x="612" y="709"/>
                    <a:pt x="609" y="709"/>
                  </a:cubicBezTo>
                  <a:cubicBezTo>
                    <a:pt x="610" y="711"/>
                    <a:pt x="611" y="714"/>
                    <a:pt x="611" y="717"/>
                  </a:cubicBezTo>
                  <a:cubicBezTo>
                    <a:pt x="615" y="733"/>
                    <a:pt x="615" y="759"/>
                    <a:pt x="598" y="780"/>
                  </a:cubicBezTo>
                  <a:cubicBezTo>
                    <a:pt x="578" y="805"/>
                    <a:pt x="580" y="814"/>
                    <a:pt x="581" y="826"/>
                  </a:cubicBezTo>
                  <a:cubicBezTo>
                    <a:pt x="583" y="835"/>
                    <a:pt x="584" y="845"/>
                    <a:pt x="579" y="864"/>
                  </a:cubicBezTo>
                  <a:cubicBezTo>
                    <a:pt x="576" y="875"/>
                    <a:pt x="572" y="881"/>
                    <a:pt x="569" y="886"/>
                  </a:cubicBezTo>
                  <a:cubicBezTo>
                    <a:pt x="563" y="896"/>
                    <a:pt x="561" y="901"/>
                    <a:pt x="576" y="922"/>
                  </a:cubicBezTo>
                  <a:cubicBezTo>
                    <a:pt x="582" y="930"/>
                    <a:pt x="589" y="932"/>
                    <a:pt x="597" y="933"/>
                  </a:cubicBezTo>
                  <a:cubicBezTo>
                    <a:pt x="601" y="934"/>
                    <a:pt x="606" y="935"/>
                    <a:pt x="610" y="937"/>
                  </a:cubicBezTo>
                  <a:cubicBezTo>
                    <a:pt x="608" y="935"/>
                    <a:pt x="605" y="933"/>
                    <a:pt x="602" y="931"/>
                  </a:cubicBezTo>
                  <a:cubicBezTo>
                    <a:pt x="597" y="927"/>
                    <a:pt x="592" y="924"/>
                    <a:pt x="589" y="920"/>
                  </a:cubicBezTo>
                  <a:cubicBezTo>
                    <a:pt x="573" y="903"/>
                    <a:pt x="581" y="889"/>
                    <a:pt x="589" y="872"/>
                  </a:cubicBezTo>
                  <a:cubicBezTo>
                    <a:pt x="590" y="869"/>
                    <a:pt x="591" y="866"/>
                    <a:pt x="593" y="862"/>
                  </a:cubicBezTo>
                  <a:cubicBezTo>
                    <a:pt x="595" y="856"/>
                    <a:pt x="593" y="846"/>
                    <a:pt x="592" y="838"/>
                  </a:cubicBezTo>
                  <a:cubicBezTo>
                    <a:pt x="591" y="830"/>
                    <a:pt x="589" y="821"/>
                    <a:pt x="592" y="812"/>
                  </a:cubicBezTo>
                  <a:cubicBezTo>
                    <a:pt x="593" y="808"/>
                    <a:pt x="594" y="804"/>
                    <a:pt x="595" y="800"/>
                  </a:cubicBezTo>
                  <a:cubicBezTo>
                    <a:pt x="599" y="785"/>
                    <a:pt x="606" y="773"/>
                    <a:pt x="617" y="761"/>
                  </a:cubicBezTo>
                  <a:cubicBezTo>
                    <a:pt x="622" y="754"/>
                    <a:pt x="625" y="746"/>
                    <a:pt x="625" y="740"/>
                  </a:cubicBezTo>
                  <a:cubicBezTo>
                    <a:pt x="625" y="732"/>
                    <a:pt x="620" y="725"/>
                    <a:pt x="617" y="709"/>
                  </a:cubicBezTo>
                  <a:close/>
                  <a:moveTo>
                    <a:pt x="618" y="705"/>
                  </a:moveTo>
                  <a:cubicBezTo>
                    <a:pt x="618" y="705"/>
                    <a:pt x="618" y="705"/>
                    <a:pt x="618" y="705"/>
                  </a:cubicBezTo>
                  <a:cubicBezTo>
                    <a:pt x="623" y="705"/>
                    <a:pt x="626" y="705"/>
                    <a:pt x="628" y="705"/>
                  </a:cubicBezTo>
                  <a:cubicBezTo>
                    <a:pt x="643" y="706"/>
                    <a:pt x="656" y="708"/>
                    <a:pt x="668" y="712"/>
                  </a:cubicBezTo>
                  <a:cubicBezTo>
                    <a:pt x="681" y="717"/>
                    <a:pt x="694" y="722"/>
                    <a:pt x="711" y="719"/>
                  </a:cubicBezTo>
                  <a:cubicBezTo>
                    <a:pt x="705" y="718"/>
                    <a:pt x="699" y="716"/>
                    <a:pt x="692" y="713"/>
                  </a:cubicBezTo>
                  <a:cubicBezTo>
                    <a:pt x="692" y="713"/>
                    <a:pt x="692" y="713"/>
                    <a:pt x="692" y="713"/>
                  </a:cubicBezTo>
                  <a:cubicBezTo>
                    <a:pt x="692" y="713"/>
                    <a:pt x="692" y="713"/>
                    <a:pt x="692" y="713"/>
                  </a:cubicBezTo>
                  <a:cubicBezTo>
                    <a:pt x="691" y="713"/>
                    <a:pt x="689" y="712"/>
                    <a:pt x="688" y="712"/>
                  </a:cubicBezTo>
                  <a:cubicBezTo>
                    <a:pt x="646" y="696"/>
                    <a:pt x="614" y="689"/>
                    <a:pt x="571" y="708"/>
                  </a:cubicBezTo>
                  <a:cubicBezTo>
                    <a:pt x="587" y="706"/>
                    <a:pt x="602" y="705"/>
                    <a:pt x="618" y="705"/>
                  </a:cubicBezTo>
                  <a:close/>
                  <a:moveTo>
                    <a:pt x="160" y="886"/>
                  </a:moveTo>
                  <a:cubicBezTo>
                    <a:pt x="160" y="886"/>
                    <a:pt x="161" y="886"/>
                    <a:pt x="161" y="886"/>
                  </a:cubicBezTo>
                  <a:cubicBezTo>
                    <a:pt x="168" y="890"/>
                    <a:pt x="177" y="897"/>
                    <a:pt x="185" y="903"/>
                  </a:cubicBezTo>
                  <a:cubicBezTo>
                    <a:pt x="195" y="912"/>
                    <a:pt x="204" y="916"/>
                    <a:pt x="208" y="922"/>
                  </a:cubicBezTo>
                  <a:cubicBezTo>
                    <a:pt x="210" y="920"/>
                    <a:pt x="211" y="917"/>
                    <a:pt x="212" y="914"/>
                  </a:cubicBezTo>
                  <a:cubicBezTo>
                    <a:pt x="214" y="906"/>
                    <a:pt x="225" y="907"/>
                    <a:pt x="229" y="906"/>
                  </a:cubicBezTo>
                  <a:cubicBezTo>
                    <a:pt x="235" y="905"/>
                    <a:pt x="246" y="904"/>
                    <a:pt x="255" y="906"/>
                  </a:cubicBezTo>
                  <a:cubicBezTo>
                    <a:pt x="263" y="907"/>
                    <a:pt x="271" y="909"/>
                    <a:pt x="276" y="912"/>
                  </a:cubicBezTo>
                  <a:cubicBezTo>
                    <a:pt x="281" y="916"/>
                    <a:pt x="285" y="918"/>
                    <a:pt x="289" y="918"/>
                  </a:cubicBezTo>
                  <a:cubicBezTo>
                    <a:pt x="296" y="919"/>
                    <a:pt x="309" y="910"/>
                    <a:pt x="313" y="917"/>
                  </a:cubicBezTo>
                  <a:cubicBezTo>
                    <a:pt x="314" y="918"/>
                    <a:pt x="314" y="920"/>
                    <a:pt x="314" y="922"/>
                  </a:cubicBezTo>
                  <a:cubicBezTo>
                    <a:pt x="315" y="923"/>
                    <a:pt x="315" y="925"/>
                    <a:pt x="316" y="925"/>
                  </a:cubicBezTo>
                  <a:cubicBezTo>
                    <a:pt x="317" y="928"/>
                    <a:pt x="319" y="926"/>
                    <a:pt x="320" y="924"/>
                  </a:cubicBezTo>
                  <a:cubicBezTo>
                    <a:pt x="322" y="921"/>
                    <a:pt x="320" y="914"/>
                    <a:pt x="326" y="918"/>
                  </a:cubicBezTo>
                  <a:cubicBezTo>
                    <a:pt x="334" y="922"/>
                    <a:pt x="352" y="926"/>
                    <a:pt x="354" y="920"/>
                  </a:cubicBezTo>
                  <a:cubicBezTo>
                    <a:pt x="355" y="918"/>
                    <a:pt x="349" y="915"/>
                    <a:pt x="347" y="912"/>
                  </a:cubicBezTo>
                  <a:cubicBezTo>
                    <a:pt x="340" y="900"/>
                    <a:pt x="340" y="887"/>
                    <a:pt x="353" y="880"/>
                  </a:cubicBezTo>
                  <a:cubicBezTo>
                    <a:pt x="361" y="874"/>
                    <a:pt x="358" y="856"/>
                    <a:pt x="355" y="842"/>
                  </a:cubicBezTo>
                  <a:cubicBezTo>
                    <a:pt x="354" y="836"/>
                    <a:pt x="353" y="832"/>
                    <a:pt x="353" y="828"/>
                  </a:cubicBezTo>
                  <a:cubicBezTo>
                    <a:pt x="353" y="828"/>
                    <a:pt x="353" y="828"/>
                    <a:pt x="353" y="828"/>
                  </a:cubicBezTo>
                  <a:cubicBezTo>
                    <a:pt x="353" y="822"/>
                    <a:pt x="355" y="818"/>
                    <a:pt x="357" y="814"/>
                  </a:cubicBezTo>
                  <a:cubicBezTo>
                    <a:pt x="360" y="809"/>
                    <a:pt x="363" y="803"/>
                    <a:pt x="361" y="794"/>
                  </a:cubicBezTo>
                  <a:cubicBezTo>
                    <a:pt x="358" y="778"/>
                    <a:pt x="362" y="774"/>
                    <a:pt x="371" y="768"/>
                  </a:cubicBezTo>
                  <a:cubicBezTo>
                    <a:pt x="377" y="764"/>
                    <a:pt x="385" y="764"/>
                    <a:pt x="387" y="756"/>
                  </a:cubicBezTo>
                  <a:cubicBezTo>
                    <a:pt x="391" y="742"/>
                    <a:pt x="405" y="733"/>
                    <a:pt x="422" y="727"/>
                  </a:cubicBezTo>
                  <a:cubicBezTo>
                    <a:pt x="436" y="722"/>
                    <a:pt x="452" y="720"/>
                    <a:pt x="465" y="718"/>
                  </a:cubicBezTo>
                  <a:cubicBezTo>
                    <a:pt x="456" y="703"/>
                    <a:pt x="445" y="701"/>
                    <a:pt x="432" y="704"/>
                  </a:cubicBezTo>
                  <a:cubicBezTo>
                    <a:pt x="424" y="705"/>
                    <a:pt x="415" y="709"/>
                    <a:pt x="407" y="712"/>
                  </a:cubicBezTo>
                  <a:cubicBezTo>
                    <a:pt x="387" y="719"/>
                    <a:pt x="366" y="727"/>
                    <a:pt x="344" y="721"/>
                  </a:cubicBezTo>
                  <a:cubicBezTo>
                    <a:pt x="330" y="718"/>
                    <a:pt x="323" y="713"/>
                    <a:pt x="320" y="707"/>
                  </a:cubicBezTo>
                  <a:cubicBezTo>
                    <a:pt x="317" y="709"/>
                    <a:pt x="312" y="713"/>
                    <a:pt x="311" y="714"/>
                  </a:cubicBezTo>
                  <a:cubicBezTo>
                    <a:pt x="308" y="718"/>
                    <a:pt x="304" y="721"/>
                    <a:pt x="300" y="724"/>
                  </a:cubicBezTo>
                  <a:cubicBezTo>
                    <a:pt x="298" y="725"/>
                    <a:pt x="296" y="726"/>
                    <a:pt x="295" y="728"/>
                  </a:cubicBezTo>
                  <a:cubicBezTo>
                    <a:pt x="272" y="747"/>
                    <a:pt x="269" y="757"/>
                    <a:pt x="263" y="780"/>
                  </a:cubicBezTo>
                  <a:cubicBezTo>
                    <a:pt x="262" y="784"/>
                    <a:pt x="261" y="789"/>
                    <a:pt x="260" y="795"/>
                  </a:cubicBezTo>
                  <a:cubicBezTo>
                    <a:pt x="256" y="808"/>
                    <a:pt x="247" y="818"/>
                    <a:pt x="238" y="828"/>
                  </a:cubicBezTo>
                  <a:cubicBezTo>
                    <a:pt x="236" y="831"/>
                    <a:pt x="234" y="834"/>
                    <a:pt x="232" y="836"/>
                  </a:cubicBezTo>
                  <a:cubicBezTo>
                    <a:pt x="229" y="840"/>
                    <a:pt x="225" y="843"/>
                    <a:pt x="220" y="844"/>
                  </a:cubicBezTo>
                  <a:cubicBezTo>
                    <a:pt x="209" y="846"/>
                    <a:pt x="192" y="841"/>
                    <a:pt x="177" y="836"/>
                  </a:cubicBezTo>
                  <a:cubicBezTo>
                    <a:pt x="166" y="833"/>
                    <a:pt x="157" y="830"/>
                    <a:pt x="152" y="831"/>
                  </a:cubicBezTo>
                  <a:cubicBezTo>
                    <a:pt x="138" y="834"/>
                    <a:pt x="129" y="824"/>
                    <a:pt x="121" y="820"/>
                  </a:cubicBezTo>
                  <a:cubicBezTo>
                    <a:pt x="122" y="823"/>
                    <a:pt x="123" y="826"/>
                    <a:pt x="122" y="830"/>
                  </a:cubicBezTo>
                  <a:cubicBezTo>
                    <a:pt x="120" y="841"/>
                    <a:pt x="125" y="846"/>
                    <a:pt x="133" y="852"/>
                  </a:cubicBezTo>
                  <a:cubicBezTo>
                    <a:pt x="137" y="855"/>
                    <a:pt x="140" y="858"/>
                    <a:pt x="143" y="861"/>
                  </a:cubicBezTo>
                  <a:cubicBezTo>
                    <a:pt x="146" y="864"/>
                    <a:pt x="146" y="868"/>
                    <a:pt x="147" y="872"/>
                  </a:cubicBezTo>
                  <a:cubicBezTo>
                    <a:pt x="147" y="876"/>
                    <a:pt x="148" y="880"/>
                    <a:pt x="151" y="881"/>
                  </a:cubicBezTo>
                  <a:cubicBezTo>
                    <a:pt x="153" y="882"/>
                    <a:pt x="156" y="884"/>
                    <a:pt x="160" y="886"/>
                  </a:cubicBezTo>
                  <a:close/>
                  <a:moveTo>
                    <a:pt x="109" y="812"/>
                  </a:moveTo>
                  <a:cubicBezTo>
                    <a:pt x="107" y="807"/>
                    <a:pt x="88" y="799"/>
                    <a:pt x="67" y="791"/>
                  </a:cubicBezTo>
                  <a:cubicBezTo>
                    <a:pt x="60" y="788"/>
                    <a:pt x="54" y="786"/>
                    <a:pt x="46" y="782"/>
                  </a:cubicBezTo>
                  <a:cubicBezTo>
                    <a:pt x="42" y="792"/>
                    <a:pt x="44" y="794"/>
                    <a:pt x="35" y="803"/>
                  </a:cubicBezTo>
                  <a:cubicBezTo>
                    <a:pt x="34" y="804"/>
                    <a:pt x="33" y="805"/>
                    <a:pt x="33" y="805"/>
                  </a:cubicBezTo>
                  <a:cubicBezTo>
                    <a:pt x="33" y="806"/>
                    <a:pt x="33" y="806"/>
                    <a:pt x="33" y="806"/>
                  </a:cubicBezTo>
                  <a:cubicBezTo>
                    <a:pt x="33" y="806"/>
                    <a:pt x="33" y="806"/>
                    <a:pt x="33" y="806"/>
                  </a:cubicBezTo>
                  <a:cubicBezTo>
                    <a:pt x="33" y="806"/>
                    <a:pt x="33" y="806"/>
                    <a:pt x="33" y="806"/>
                  </a:cubicBezTo>
                  <a:cubicBezTo>
                    <a:pt x="33" y="807"/>
                    <a:pt x="34" y="807"/>
                    <a:pt x="35" y="808"/>
                  </a:cubicBezTo>
                  <a:cubicBezTo>
                    <a:pt x="38" y="809"/>
                    <a:pt x="42" y="810"/>
                    <a:pt x="45" y="810"/>
                  </a:cubicBezTo>
                  <a:cubicBezTo>
                    <a:pt x="50" y="810"/>
                    <a:pt x="51" y="814"/>
                    <a:pt x="53" y="818"/>
                  </a:cubicBezTo>
                  <a:cubicBezTo>
                    <a:pt x="53" y="819"/>
                    <a:pt x="54" y="820"/>
                    <a:pt x="54" y="821"/>
                  </a:cubicBezTo>
                  <a:cubicBezTo>
                    <a:pt x="56" y="823"/>
                    <a:pt x="66" y="820"/>
                    <a:pt x="77" y="817"/>
                  </a:cubicBezTo>
                  <a:cubicBezTo>
                    <a:pt x="88" y="814"/>
                    <a:pt x="99" y="811"/>
                    <a:pt x="107" y="812"/>
                  </a:cubicBezTo>
                  <a:cubicBezTo>
                    <a:pt x="108" y="812"/>
                    <a:pt x="108" y="812"/>
                    <a:pt x="109" y="812"/>
                  </a:cubicBezTo>
                  <a:close/>
                  <a:moveTo>
                    <a:pt x="67" y="786"/>
                  </a:moveTo>
                  <a:cubicBezTo>
                    <a:pt x="90" y="795"/>
                    <a:pt x="107" y="801"/>
                    <a:pt x="116" y="810"/>
                  </a:cubicBezTo>
                  <a:cubicBezTo>
                    <a:pt x="127" y="823"/>
                    <a:pt x="143" y="826"/>
                    <a:pt x="152" y="825"/>
                  </a:cubicBezTo>
                  <a:cubicBezTo>
                    <a:pt x="157" y="823"/>
                    <a:pt x="167" y="827"/>
                    <a:pt x="179" y="830"/>
                  </a:cubicBezTo>
                  <a:cubicBezTo>
                    <a:pt x="193" y="834"/>
                    <a:pt x="205" y="836"/>
                    <a:pt x="215" y="834"/>
                  </a:cubicBezTo>
                  <a:cubicBezTo>
                    <a:pt x="221" y="833"/>
                    <a:pt x="225" y="828"/>
                    <a:pt x="222" y="818"/>
                  </a:cubicBezTo>
                  <a:cubicBezTo>
                    <a:pt x="217" y="793"/>
                    <a:pt x="225" y="791"/>
                    <a:pt x="231" y="783"/>
                  </a:cubicBezTo>
                  <a:cubicBezTo>
                    <a:pt x="234" y="779"/>
                    <a:pt x="238" y="775"/>
                    <a:pt x="241" y="765"/>
                  </a:cubicBezTo>
                  <a:cubicBezTo>
                    <a:pt x="243" y="759"/>
                    <a:pt x="243" y="746"/>
                    <a:pt x="244" y="733"/>
                  </a:cubicBezTo>
                  <a:cubicBezTo>
                    <a:pt x="245" y="713"/>
                    <a:pt x="246" y="692"/>
                    <a:pt x="253" y="685"/>
                  </a:cubicBezTo>
                  <a:cubicBezTo>
                    <a:pt x="254" y="684"/>
                    <a:pt x="257" y="681"/>
                    <a:pt x="261" y="678"/>
                  </a:cubicBezTo>
                  <a:cubicBezTo>
                    <a:pt x="274" y="667"/>
                    <a:pt x="297" y="646"/>
                    <a:pt x="305" y="637"/>
                  </a:cubicBezTo>
                  <a:cubicBezTo>
                    <a:pt x="305" y="637"/>
                    <a:pt x="304" y="637"/>
                    <a:pt x="303" y="638"/>
                  </a:cubicBezTo>
                  <a:cubicBezTo>
                    <a:pt x="294" y="641"/>
                    <a:pt x="284" y="645"/>
                    <a:pt x="266" y="643"/>
                  </a:cubicBezTo>
                  <a:cubicBezTo>
                    <a:pt x="263" y="643"/>
                    <a:pt x="260" y="642"/>
                    <a:pt x="257" y="642"/>
                  </a:cubicBezTo>
                  <a:cubicBezTo>
                    <a:pt x="242" y="641"/>
                    <a:pt x="239" y="640"/>
                    <a:pt x="221" y="644"/>
                  </a:cubicBezTo>
                  <a:cubicBezTo>
                    <a:pt x="201" y="648"/>
                    <a:pt x="195" y="642"/>
                    <a:pt x="193" y="634"/>
                  </a:cubicBezTo>
                  <a:cubicBezTo>
                    <a:pt x="193" y="634"/>
                    <a:pt x="193" y="634"/>
                    <a:pt x="193" y="634"/>
                  </a:cubicBezTo>
                  <a:cubicBezTo>
                    <a:pt x="193" y="631"/>
                    <a:pt x="193" y="628"/>
                    <a:pt x="193" y="624"/>
                  </a:cubicBezTo>
                  <a:cubicBezTo>
                    <a:pt x="193" y="622"/>
                    <a:pt x="193" y="619"/>
                    <a:pt x="193" y="616"/>
                  </a:cubicBezTo>
                  <a:cubicBezTo>
                    <a:pt x="191" y="606"/>
                    <a:pt x="156" y="616"/>
                    <a:pt x="148" y="617"/>
                  </a:cubicBezTo>
                  <a:cubicBezTo>
                    <a:pt x="137" y="618"/>
                    <a:pt x="124" y="623"/>
                    <a:pt x="113" y="621"/>
                  </a:cubicBezTo>
                  <a:cubicBezTo>
                    <a:pt x="110" y="631"/>
                    <a:pt x="96" y="636"/>
                    <a:pt x="89" y="643"/>
                  </a:cubicBezTo>
                  <a:cubicBezTo>
                    <a:pt x="81" y="650"/>
                    <a:pt x="74" y="658"/>
                    <a:pt x="72" y="670"/>
                  </a:cubicBezTo>
                  <a:cubicBezTo>
                    <a:pt x="69" y="684"/>
                    <a:pt x="53" y="687"/>
                    <a:pt x="37" y="691"/>
                  </a:cubicBezTo>
                  <a:cubicBezTo>
                    <a:pt x="28" y="693"/>
                    <a:pt x="19" y="694"/>
                    <a:pt x="14" y="698"/>
                  </a:cubicBezTo>
                  <a:cubicBezTo>
                    <a:pt x="9" y="702"/>
                    <a:pt x="15" y="710"/>
                    <a:pt x="29" y="726"/>
                  </a:cubicBezTo>
                  <a:cubicBezTo>
                    <a:pt x="39" y="737"/>
                    <a:pt x="34" y="743"/>
                    <a:pt x="26" y="747"/>
                  </a:cubicBezTo>
                  <a:cubicBezTo>
                    <a:pt x="24" y="748"/>
                    <a:pt x="15" y="752"/>
                    <a:pt x="16" y="754"/>
                  </a:cubicBezTo>
                  <a:cubicBezTo>
                    <a:pt x="19" y="767"/>
                    <a:pt x="55" y="780"/>
                    <a:pt x="67" y="786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Freeform 43"/>
          <p:cNvSpPr>
            <a:spLocks noEditPoints="1"/>
          </p:cNvSpPr>
          <p:nvPr/>
        </p:nvSpPr>
        <p:spPr bwMode="auto">
          <a:xfrm>
            <a:off x="-4762" y="-4762"/>
            <a:ext cx="4999037" cy="3109912"/>
          </a:xfrm>
          <a:custGeom>
            <a:avLst/>
            <a:gdLst>
              <a:gd name="T0" fmla="*/ 0 w 740"/>
              <a:gd name="T1" fmla="*/ 31 h 460"/>
              <a:gd name="T2" fmla="*/ 0 w 740"/>
              <a:gd name="T3" fmla="*/ 0 h 460"/>
              <a:gd name="T4" fmla="*/ 70 w 740"/>
              <a:gd name="T5" fmla="*/ 0 h 460"/>
              <a:gd name="T6" fmla="*/ 247 w 740"/>
              <a:gd name="T7" fmla="*/ 78 h 460"/>
              <a:gd name="T8" fmla="*/ 306 w 740"/>
              <a:gd name="T9" fmla="*/ 0 h 460"/>
              <a:gd name="T10" fmla="*/ 422 w 740"/>
              <a:gd name="T11" fmla="*/ 0 h 460"/>
              <a:gd name="T12" fmla="*/ 115 w 740"/>
              <a:gd name="T13" fmla="*/ 178 h 460"/>
              <a:gd name="T14" fmla="*/ 0 w 740"/>
              <a:gd name="T15" fmla="*/ 31 h 460"/>
              <a:gd name="T16" fmla="*/ 81 w 740"/>
              <a:gd name="T17" fmla="*/ 0 h 460"/>
              <a:gd name="T18" fmla="*/ 85 w 740"/>
              <a:gd name="T19" fmla="*/ 0 h 460"/>
              <a:gd name="T20" fmla="*/ 244 w 740"/>
              <a:gd name="T21" fmla="*/ 36 h 460"/>
              <a:gd name="T22" fmla="*/ 267 w 740"/>
              <a:gd name="T23" fmla="*/ 0 h 460"/>
              <a:gd name="T24" fmla="*/ 294 w 740"/>
              <a:gd name="T25" fmla="*/ 0 h 460"/>
              <a:gd name="T26" fmla="*/ 246 w 740"/>
              <a:gd name="T27" fmla="*/ 64 h 460"/>
              <a:gd name="T28" fmla="*/ 81 w 740"/>
              <a:gd name="T29" fmla="*/ 0 h 460"/>
              <a:gd name="T30" fmla="*/ 92 w 740"/>
              <a:gd name="T31" fmla="*/ 0 h 460"/>
              <a:gd name="T32" fmla="*/ 133 w 740"/>
              <a:gd name="T33" fmla="*/ 0 h 460"/>
              <a:gd name="T34" fmla="*/ 122 w 740"/>
              <a:gd name="T35" fmla="*/ 20 h 460"/>
              <a:gd name="T36" fmla="*/ 92 w 740"/>
              <a:gd name="T37" fmla="*/ 0 h 460"/>
              <a:gd name="T38" fmla="*/ 624 w 740"/>
              <a:gd name="T39" fmla="*/ 0 h 460"/>
              <a:gd name="T40" fmla="*/ 697 w 740"/>
              <a:gd name="T41" fmla="*/ 0 h 460"/>
              <a:gd name="T42" fmla="*/ 629 w 740"/>
              <a:gd name="T43" fmla="*/ 356 h 460"/>
              <a:gd name="T44" fmla="*/ 331 w 740"/>
              <a:gd name="T45" fmla="*/ 365 h 460"/>
              <a:gd name="T46" fmla="*/ 345 w 740"/>
              <a:gd name="T47" fmla="*/ 188 h 460"/>
              <a:gd name="T48" fmla="*/ 465 w 740"/>
              <a:gd name="T49" fmla="*/ 166 h 460"/>
              <a:gd name="T50" fmla="*/ 511 w 740"/>
              <a:gd name="T51" fmla="*/ 285 h 460"/>
              <a:gd name="T52" fmla="*/ 435 w 740"/>
              <a:gd name="T53" fmla="*/ 305 h 460"/>
              <a:gd name="T54" fmla="*/ 431 w 740"/>
              <a:gd name="T55" fmla="*/ 214 h 460"/>
              <a:gd name="T56" fmla="*/ 445 w 740"/>
              <a:gd name="T57" fmla="*/ 324 h 460"/>
              <a:gd name="T58" fmla="*/ 604 w 740"/>
              <a:gd name="T59" fmla="*/ 210 h 460"/>
              <a:gd name="T60" fmla="*/ 624 w 740"/>
              <a:gd name="T61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40" h="460">
                <a:moveTo>
                  <a:pt x="0" y="31"/>
                </a:moveTo>
                <a:cubicBezTo>
                  <a:pt x="0" y="0"/>
                  <a:pt x="0" y="0"/>
                  <a:pt x="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104" y="63"/>
                  <a:pt x="167" y="107"/>
                  <a:pt x="247" y="78"/>
                </a:cubicBezTo>
                <a:cubicBezTo>
                  <a:pt x="281" y="65"/>
                  <a:pt x="301" y="34"/>
                  <a:pt x="306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26" y="144"/>
                  <a:pt x="252" y="265"/>
                  <a:pt x="115" y="178"/>
                </a:cubicBezTo>
                <a:cubicBezTo>
                  <a:pt x="52" y="137"/>
                  <a:pt x="17" y="87"/>
                  <a:pt x="0" y="31"/>
                </a:cubicBezTo>
                <a:close/>
                <a:moveTo>
                  <a:pt x="81" y="0"/>
                </a:moveTo>
                <a:cubicBezTo>
                  <a:pt x="85" y="0"/>
                  <a:pt x="85" y="0"/>
                  <a:pt x="85" y="0"/>
                </a:cubicBezTo>
                <a:cubicBezTo>
                  <a:pt x="140" y="62"/>
                  <a:pt x="212" y="64"/>
                  <a:pt x="244" y="36"/>
                </a:cubicBezTo>
                <a:cubicBezTo>
                  <a:pt x="257" y="25"/>
                  <a:pt x="264" y="13"/>
                  <a:pt x="267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0" y="26"/>
                  <a:pt x="276" y="50"/>
                  <a:pt x="246" y="64"/>
                </a:cubicBezTo>
                <a:cubicBezTo>
                  <a:pt x="176" y="96"/>
                  <a:pt x="108" y="48"/>
                  <a:pt x="81" y="0"/>
                </a:cubicBezTo>
                <a:close/>
                <a:moveTo>
                  <a:pt x="92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42" y="7"/>
                  <a:pt x="136" y="23"/>
                  <a:pt x="122" y="20"/>
                </a:cubicBezTo>
                <a:cubicBezTo>
                  <a:pt x="111" y="17"/>
                  <a:pt x="101" y="9"/>
                  <a:pt x="92" y="0"/>
                </a:cubicBezTo>
                <a:close/>
                <a:moveTo>
                  <a:pt x="624" y="0"/>
                </a:moveTo>
                <a:cubicBezTo>
                  <a:pt x="697" y="0"/>
                  <a:pt x="697" y="0"/>
                  <a:pt x="697" y="0"/>
                </a:cubicBezTo>
                <a:cubicBezTo>
                  <a:pt x="740" y="123"/>
                  <a:pt x="725" y="265"/>
                  <a:pt x="629" y="356"/>
                </a:cubicBezTo>
                <a:cubicBezTo>
                  <a:pt x="530" y="451"/>
                  <a:pt x="410" y="460"/>
                  <a:pt x="331" y="365"/>
                </a:cubicBezTo>
                <a:cubicBezTo>
                  <a:pt x="282" y="307"/>
                  <a:pt x="302" y="227"/>
                  <a:pt x="345" y="188"/>
                </a:cubicBezTo>
                <a:cubicBezTo>
                  <a:pt x="378" y="158"/>
                  <a:pt x="420" y="146"/>
                  <a:pt x="465" y="166"/>
                </a:cubicBezTo>
                <a:cubicBezTo>
                  <a:pt x="508" y="185"/>
                  <a:pt x="544" y="238"/>
                  <a:pt x="511" y="285"/>
                </a:cubicBezTo>
                <a:cubicBezTo>
                  <a:pt x="494" y="310"/>
                  <a:pt x="459" y="317"/>
                  <a:pt x="435" y="305"/>
                </a:cubicBezTo>
                <a:cubicBezTo>
                  <a:pt x="409" y="292"/>
                  <a:pt x="397" y="256"/>
                  <a:pt x="431" y="214"/>
                </a:cubicBezTo>
                <a:cubicBezTo>
                  <a:pt x="370" y="258"/>
                  <a:pt x="400" y="316"/>
                  <a:pt x="445" y="324"/>
                </a:cubicBezTo>
                <a:cubicBezTo>
                  <a:pt x="493" y="333"/>
                  <a:pt x="560" y="297"/>
                  <a:pt x="604" y="210"/>
                </a:cubicBezTo>
                <a:cubicBezTo>
                  <a:pt x="638" y="143"/>
                  <a:pt x="643" y="68"/>
                  <a:pt x="624" y="0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44"/>
          <p:cNvSpPr>
            <a:spLocks noEditPoints="1"/>
          </p:cNvSpPr>
          <p:nvPr/>
        </p:nvSpPr>
        <p:spPr bwMode="auto">
          <a:xfrm>
            <a:off x="-73024" y="1314450"/>
            <a:ext cx="3830637" cy="5537200"/>
          </a:xfrm>
          <a:custGeom>
            <a:avLst/>
            <a:gdLst>
              <a:gd name="T0" fmla="*/ 89 w 567"/>
              <a:gd name="T1" fmla="*/ 616 h 819"/>
              <a:gd name="T2" fmla="*/ 17 w 567"/>
              <a:gd name="T3" fmla="*/ 485 h 819"/>
              <a:gd name="T4" fmla="*/ 264 w 567"/>
              <a:gd name="T5" fmla="*/ 523 h 819"/>
              <a:gd name="T6" fmla="*/ 10 w 567"/>
              <a:gd name="T7" fmla="*/ 598 h 819"/>
              <a:gd name="T8" fmla="*/ 10 w 567"/>
              <a:gd name="T9" fmla="*/ 565 h 819"/>
              <a:gd name="T10" fmla="*/ 87 w 567"/>
              <a:gd name="T11" fmla="*/ 477 h 819"/>
              <a:gd name="T12" fmla="*/ 45 w 567"/>
              <a:gd name="T13" fmla="*/ 480 h 819"/>
              <a:gd name="T14" fmla="*/ 155 w 567"/>
              <a:gd name="T15" fmla="*/ 525 h 819"/>
              <a:gd name="T16" fmla="*/ 10 w 567"/>
              <a:gd name="T17" fmla="*/ 584 h 819"/>
              <a:gd name="T18" fmla="*/ 10 w 567"/>
              <a:gd name="T19" fmla="*/ 366 h 819"/>
              <a:gd name="T20" fmla="*/ 14 w 567"/>
              <a:gd name="T21" fmla="*/ 412 h 819"/>
              <a:gd name="T22" fmla="*/ 10 w 567"/>
              <a:gd name="T23" fmla="*/ 337 h 819"/>
              <a:gd name="T24" fmla="*/ 22 w 567"/>
              <a:gd name="T25" fmla="*/ 263 h 819"/>
              <a:gd name="T26" fmla="*/ 10 w 567"/>
              <a:gd name="T27" fmla="*/ 337 h 819"/>
              <a:gd name="T28" fmla="*/ 10 w 567"/>
              <a:gd name="T29" fmla="*/ 209 h 819"/>
              <a:gd name="T30" fmla="*/ 10 w 567"/>
              <a:gd name="T31" fmla="*/ 283 h 819"/>
              <a:gd name="T32" fmla="*/ 10 w 567"/>
              <a:gd name="T33" fmla="*/ 61 h 819"/>
              <a:gd name="T34" fmla="*/ 225 w 567"/>
              <a:gd name="T35" fmla="*/ 195 h 819"/>
              <a:gd name="T36" fmla="*/ 159 w 567"/>
              <a:gd name="T37" fmla="*/ 230 h 819"/>
              <a:gd name="T38" fmla="*/ 284 w 567"/>
              <a:gd name="T39" fmla="*/ 307 h 819"/>
              <a:gd name="T40" fmla="*/ 10 w 567"/>
              <a:gd name="T41" fmla="*/ 167 h 819"/>
              <a:gd name="T42" fmla="*/ 10 w 567"/>
              <a:gd name="T43" fmla="*/ 0 h 819"/>
              <a:gd name="T44" fmla="*/ 10 w 567"/>
              <a:gd name="T45" fmla="*/ 52 h 819"/>
              <a:gd name="T46" fmla="*/ 372 w 567"/>
              <a:gd name="T47" fmla="*/ 819 h 819"/>
              <a:gd name="T48" fmla="*/ 344 w 567"/>
              <a:gd name="T49" fmla="*/ 429 h 819"/>
              <a:gd name="T50" fmla="*/ 479 w 567"/>
              <a:gd name="T51" fmla="*/ 819 h 819"/>
              <a:gd name="T52" fmla="*/ 190 w 567"/>
              <a:gd name="T53" fmla="*/ 819 h 819"/>
              <a:gd name="T54" fmla="*/ 177 w 567"/>
              <a:gd name="T55" fmla="*/ 819 h 819"/>
              <a:gd name="T56" fmla="*/ 150 w 567"/>
              <a:gd name="T57" fmla="*/ 737 h 819"/>
              <a:gd name="T58" fmla="*/ 297 w 567"/>
              <a:gd name="T59" fmla="*/ 819 h 819"/>
              <a:gd name="T60" fmla="*/ 364 w 567"/>
              <a:gd name="T61" fmla="*/ 571 h 819"/>
              <a:gd name="T62" fmla="*/ 273 w 567"/>
              <a:gd name="T63" fmla="*/ 398 h 819"/>
              <a:gd name="T64" fmla="*/ 277 w 567"/>
              <a:gd name="T65" fmla="*/ 520 h 819"/>
              <a:gd name="T66" fmla="*/ 148 w 567"/>
              <a:gd name="T67" fmla="*/ 371 h 819"/>
              <a:gd name="T68" fmla="*/ 92 w 567"/>
              <a:gd name="T69" fmla="*/ 57 h 819"/>
              <a:gd name="T70" fmla="*/ 67 w 567"/>
              <a:gd name="T71" fmla="*/ 79 h 819"/>
              <a:gd name="T72" fmla="*/ 75 w 567"/>
              <a:gd name="T73" fmla="*/ 65 h 819"/>
              <a:gd name="T74" fmla="*/ 57 w 567"/>
              <a:gd name="T75" fmla="*/ 61 h 819"/>
              <a:gd name="T76" fmla="*/ 28 w 567"/>
              <a:gd name="T77" fmla="*/ 80 h 819"/>
              <a:gd name="T78" fmla="*/ 130 w 567"/>
              <a:gd name="T79" fmla="*/ 69 h 819"/>
              <a:gd name="T80" fmla="*/ 130 w 567"/>
              <a:gd name="T81" fmla="*/ 85 h 819"/>
              <a:gd name="T82" fmla="*/ 122 w 567"/>
              <a:gd name="T83" fmla="*/ 47 h 819"/>
              <a:gd name="T84" fmla="*/ 123 w 567"/>
              <a:gd name="T85" fmla="*/ 50 h 819"/>
              <a:gd name="T86" fmla="*/ 114 w 567"/>
              <a:gd name="T87" fmla="*/ 73 h 819"/>
              <a:gd name="T88" fmla="*/ 114 w 567"/>
              <a:gd name="T89" fmla="*/ 27 h 819"/>
              <a:gd name="T90" fmla="*/ 115 w 567"/>
              <a:gd name="T91" fmla="*/ 109 h 819"/>
              <a:gd name="T92" fmla="*/ 28 w 567"/>
              <a:gd name="T93" fmla="*/ 80 h 819"/>
              <a:gd name="T94" fmla="*/ 107 w 567"/>
              <a:gd name="T95" fmla="*/ 128 h 819"/>
              <a:gd name="T96" fmla="*/ 111 w 567"/>
              <a:gd name="T97" fmla="*/ 136 h 819"/>
              <a:gd name="T98" fmla="*/ 105 w 567"/>
              <a:gd name="T99" fmla="*/ 184 h 819"/>
              <a:gd name="T100" fmla="*/ 78 w 567"/>
              <a:gd name="T101" fmla="*/ 303 h 819"/>
              <a:gd name="T102" fmla="*/ 129 w 567"/>
              <a:gd name="T103" fmla="*/ 342 h 819"/>
              <a:gd name="T104" fmla="*/ 15 w 567"/>
              <a:gd name="T105" fmla="*/ 198 h 819"/>
              <a:gd name="T106" fmla="*/ 63 w 567"/>
              <a:gd name="T107" fmla="*/ 359 h 819"/>
              <a:gd name="T108" fmla="*/ 80 w 567"/>
              <a:gd name="T109" fmla="*/ 328 h 819"/>
              <a:gd name="T110" fmla="*/ 71 w 567"/>
              <a:gd name="T111" fmla="*/ 193 h 819"/>
              <a:gd name="T112" fmla="*/ 173 w 567"/>
              <a:gd name="T113" fmla="*/ 261 h 819"/>
              <a:gd name="T114" fmla="*/ 67 w 567"/>
              <a:gd name="T115" fmla="*/ 180 h 819"/>
              <a:gd name="T116" fmla="*/ 150 w 567"/>
              <a:gd name="T117" fmla="*/ 2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7" h="819">
                <a:moveTo>
                  <a:pt x="10" y="598"/>
                </a:moveTo>
                <a:cubicBezTo>
                  <a:pt x="31" y="612"/>
                  <a:pt x="57" y="619"/>
                  <a:pt x="89" y="616"/>
                </a:cubicBezTo>
                <a:cubicBezTo>
                  <a:pt x="154" y="610"/>
                  <a:pt x="190" y="525"/>
                  <a:pt x="146" y="472"/>
                </a:cubicBezTo>
                <a:cubicBezTo>
                  <a:pt x="113" y="433"/>
                  <a:pt x="45" y="424"/>
                  <a:pt x="17" y="485"/>
                </a:cubicBezTo>
                <a:cubicBezTo>
                  <a:pt x="6" y="415"/>
                  <a:pt x="51" y="383"/>
                  <a:pt x="97" y="376"/>
                </a:cubicBezTo>
                <a:cubicBezTo>
                  <a:pt x="165" y="365"/>
                  <a:pt x="248" y="426"/>
                  <a:pt x="264" y="523"/>
                </a:cubicBezTo>
                <a:cubicBezTo>
                  <a:pt x="287" y="665"/>
                  <a:pt x="129" y="766"/>
                  <a:pt x="10" y="717"/>
                </a:cubicBezTo>
                <a:cubicBezTo>
                  <a:pt x="10" y="598"/>
                  <a:pt x="10" y="598"/>
                  <a:pt x="10" y="598"/>
                </a:cubicBezTo>
                <a:close/>
                <a:moveTo>
                  <a:pt x="10" y="584"/>
                </a:moveTo>
                <a:cubicBezTo>
                  <a:pt x="10" y="565"/>
                  <a:pt x="10" y="565"/>
                  <a:pt x="10" y="565"/>
                </a:cubicBezTo>
                <a:cubicBezTo>
                  <a:pt x="40" y="586"/>
                  <a:pt x="74" y="590"/>
                  <a:pt x="97" y="579"/>
                </a:cubicBezTo>
                <a:cubicBezTo>
                  <a:pt x="147" y="555"/>
                  <a:pt x="140" y="487"/>
                  <a:pt x="87" y="477"/>
                </a:cubicBezTo>
                <a:cubicBezTo>
                  <a:pt x="119" y="491"/>
                  <a:pt x="105" y="531"/>
                  <a:pt x="78" y="532"/>
                </a:cubicBezTo>
                <a:cubicBezTo>
                  <a:pt x="47" y="534"/>
                  <a:pt x="36" y="502"/>
                  <a:pt x="45" y="480"/>
                </a:cubicBezTo>
                <a:cubicBezTo>
                  <a:pt x="52" y="462"/>
                  <a:pt x="67" y="455"/>
                  <a:pt x="83" y="454"/>
                </a:cubicBezTo>
                <a:cubicBezTo>
                  <a:pt x="124" y="451"/>
                  <a:pt x="156" y="486"/>
                  <a:pt x="155" y="525"/>
                </a:cubicBezTo>
                <a:cubicBezTo>
                  <a:pt x="155" y="559"/>
                  <a:pt x="135" y="596"/>
                  <a:pt x="92" y="604"/>
                </a:cubicBezTo>
                <a:cubicBezTo>
                  <a:pt x="59" y="609"/>
                  <a:pt x="32" y="600"/>
                  <a:pt x="10" y="584"/>
                </a:cubicBezTo>
                <a:close/>
                <a:moveTo>
                  <a:pt x="10" y="407"/>
                </a:moveTo>
                <a:cubicBezTo>
                  <a:pt x="10" y="366"/>
                  <a:pt x="10" y="366"/>
                  <a:pt x="10" y="366"/>
                </a:cubicBezTo>
                <a:cubicBezTo>
                  <a:pt x="12" y="379"/>
                  <a:pt x="26" y="395"/>
                  <a:pt x="26" y="407"/>
                </a:cubicBezTo>
                <a:cubicBezTo>
                  <a:pt x="27" y="416"/>
                  <a:pt x="18" y="415"/>
                  <a:pt x="14" y="412"/>
                </a:cubicBezTo>
                <a:cubicBezTo>
                  <a:pt x="12" y="411"/>
                  <a:pt x="11" y="409"/>
                  <a:pt x="10" y="407"/>
                </a:cubicBezTo>
                <a:close/>
                <a:moveTo>
                  <a:pt x="10" y="337"/>
                </a:moveTo>
                <a:cubicBezTo>
                  <a:pt x="10" y="294"/>
                  <a:pt x="10" y="294"/>
                  <a:pt x="10" y="294"/>
                </a:cubicBezTo>
                <a:cubicBezTo>
                  <a:pt x="16" y="287"/>
                  <a:pt x="22" y="276"/>
                  <a:pt x="22" y="263"/>
                </a:cubicBezTo>
                <a:cubicBezTo>
                  <a:pt x="27" y="278"/>
                  <a:pt x="33" y="319"/>
                  <a:pt x="12" y="335"/>
                </a:cubicBezTo>
                <a:cubicBezTo>
                  <a:pt x="11" y="336"/>
                  <a:pt x="11" y="336"/>
                  <a:pt x="10" y="337"/>
                </a:cubicBezTo>
                <a:close/>
                <a:moveTo>
                  <a:pt x="10" y="283"/>
                </a:moveTo>
                <a:cubicBezTo>
                  <a:pt x="10" y="209"/>
                  <a:pt x="10" y="209"/>
                  <a:pt x="10" y="209"/>
                </a:cubicBezTo>
                <a:cubicBezTo>
                  <a:pt x="16" y="237"/>
                  <a:pt x="15" y="265"/>
                  <a:pt x="12" y="277"/>
                </a:cubicBezTo>
                <a:cubicBezTo>
                  <a:pt x="11" y="279"/>
                  <a:pt x="10" y="281"/>
                  <a:pt x="10" y="283"/>
                </a:cubicBezTo>
                <a:close/>
                <a:moveTo>
                  <a:pt x="10" y="167"/>
                </a:moveTo>
                <a:cubicBezTo>
                  <a:pt x="10" y="61"/>
                  <a:pt x="10" y="61"/>
                  <a:pt x="10" y="61"/>
                </a:cubicBezTo>
                <a:cubicBezTo>
                  <a:pt x="17" y="157"/>
                  <a:pt x="106" y="298"/>
                  <a:pt x="215" y="278"/>
                </a:cubicBezTo>
                <a:cubicBezTo>
                  <a:pt x="267" y="268"/>
                  <a:pt x="271" y="200"/>
                  <a:pt x="225" y="195"/>
                </a:cubicBezTo>
                <a:cubicBezTo>
                  <a:pt x="252" y="210"/>
                  <a:pt x="255" y="246"/>
                  <a:pt x="219" y="261"/>
                </a:cubicBezTo>
                <a:cubicBezTo>
                  <a:pt x="195" y="271"/>
                  <a:pt x="167" y="253"/>
                  <a:pt x="159" y="230"/>
                </a:cubicBezTo>
                <a:cubicBezTo>
                  <a:pt x="147" y="188"/>
                  <a:pt x="203" y="130"/>
                  <a:pt x="261" y="160"/>
                </a:cubicBezTo>
                <a:cubicBezTo>
                  <a:pt x="323" y="192"/>
                  <a:pt x="324" y="262"/>
                  <a:pt x="284" y="307"/>
                </a:cubicBezTo>
                <a:cubicBezTo>
                  <a:pt x="260" y="334"/>
                  <a:pt x="216" y="354"/>
                  <a:pt x="172" y="344"/>
                </a:cubicBezTo>
                <a:cubicBezTo>
                  <a:pt x="83" y="325"/>
                  <a:pt x="32" y="251"/>
                  <a:pt x="10" y="167"/>
                </a:cubicBezTo>
                <a:close/>
                <a:moveTo>
                  <a:pt x="10" y="52"/>
                </a:moveTo>
                <a:cubicBezTo>
                  <a:pt x="10" y="0"/>
                  <a:pt x="10" y="0"/>
                  <a:pt x="10" y="0"/>
                </a:cubicBezTo>
                <a:cubicBezTo>
                  <a:pt x="15" y="19"/>
                  <a:pt x="27" y="35"/>
                  <a:pt x="43" y="53"/>
                </a:cubicBezTo>
                <a:cubicBezTo>
                  <a:pt x="57" y="68"/>
                  <a:pt x="23" y="92"/>
                  <a:pt x="10" y="52"/>
                </a:cubicBezTo>
                <a:close/>
                <a:moveTo>
                  <a:pt x="479" y="819"/>
                </a:moveTo>
                <a:cubicBezTo>
                  <a:pt x="372" y="819"/>
                  <a:pt x="372" y="819"/>
                  <a:pt x="372" y="819"/>
                </a:cubicBezTo>
                <a:cubicBezTo>
                  <a:pt x="372" y="818"/>
                  <a:pt x="373" y="817"/>
                  <a:pt x="374" y="816"/>
                </a:cubicBezTo>
                <a:cubicBezTo>
                  <a:pt x="472" y="706"/>
                  <a:pt x="461" y="532"/>
                  <a:pt x="344" y="429"/>
                </a:cubicBezTo>
                <a:cubicBezTo>
                  <a:pt x="283" y="374"/>
                  <a:pt x="211" y="359"/>
                  <a:pt x="113" y="362"/>
                </a:cubicBezTo>
                <a:cubicBezTo>
                  <a:pt x="439" y="302"/>
                  <a:pt x="567" y="614"/>
                  <a:pt x="479" y="819"/>
                </a:cubicBezTo>
                <a:close/>
                <a:moveTo>
                  <a:pt x="297" y="819"/>
                </a:moveTo>
                <a:cubicBezTo>
                  <a:pt x="190" y="819"/>
                  <a:pt x="190" y="819"/>
                  <a:pt x="190" y="819"/>
                </a:cubicBezTo>
                <a:cubicBezTo>
                  <a:pt x="194" y="806"/>
                  <a:pt x="203" y="793"/>
                  <a:pt x="220" y="780"/>
                </a:cubicBezTo>
                <a:cubicBezTo>
                  <a:pt x="195" y="789"/>
                  <a:pt x="182" y="804"/>
                  <a:pt x="177" y="819"/>
                </a:cubicBezTo>
                <a:cubicBezTo>
                  <a:pt x="88" y="819"/>
                  <a:pt x="88" y="819"/>
                  <a:pt x="88" y="819"/>
                </a:cubicBezTo>
                <a:cubicBezTo>
                  <a:pt x="96" y="783"/>
                  <a:pt x="121" y="752"/>
                  <a:pt x="150" y="737"/>
                </a:cubicBezTo>
                <a:cubicBezTo>
                  <a:pt x="186" y="718"/>
                  <a:pt x="226" y="717"/>
                  <a:pt x="261" y="745"/>
                </a:cubicBezTo>
                <a:cubicBezTo>
                  <a:pt x="283" y="763"/>
                  <a:pt x="299" y="792"/>
                  <a:pt x="297" y="819"/>
                </a:cubicBezTo>
                <a:close/>
                <a:moveTo>
                  <a:pt x="273" y="398"/>
                </a:moveTo>
                <a:cubicBezTo>
                  <a:pt x="327" y="428"/>
                  <a:pt x="363" y="520"/>
                  <a:pt x="364" y="571"/>
                </a:cubicBezTo>
                <a:cubicBezTo>
                  <a:pt x="365" y="613"/>
                  <a:pt x="420" y="607"/>
                  <a:pt x="412" y="566"/>
                </a:cubicBezTo>
                <a:cubicBezTo>
                  <a:pt x="405" y="527"/>
                  <a:pt x="363" y="435"/>
                  <a:pt x="273" y="398"/>
                </a:cubicBezTo>
                <a:close/>
                <a:moveTo>
                  <a:pt x="148" y="371"/>
                </a:moveTo>
                <a:cubicBezTo>
                  <a:pt x="241" y="392"/>
                  <a:pt x="266" y="482"/>
                  <a:pt x="277" y="520"/>
                </a:cubicBezTo>
                <a:cubicBezTo>
                  <a:pt x="290" y="565"/>
                  <a:pt x="332" y="555"/>
                  <a:pt x="337" y="518"/>
                </a:cubicBezTo>
                <a:cubicBezTo>
                  <a:pt x="340" y="488"/>
                  <a:pt x="268" y="362"/>
                  <a:pt x="148" y="371"/>
                </a:cubicBezTo>
                <a:close/>
                <a:moveTo>
                  <a:pt x="67" y="79"/>
                </a:moveTo>
                <a:cubicBezTo>
                  <a:pt x="84" y="79"/>
                  <a:pt x="92" y="67"/>
                  <a:pt x="92" y="57"/>
                </a:cubicBezTo>
                <a:cubicBezTo>
                  <a:pt x="91" y="48"/>
                  <a:pt x="78" y="48"/>
                  <a:pt x="78" y="58"/>
                </a:cubicBezTo>
                <a:cubicBezTo>
                  <a:pt x="78" y="65"/>
                  <a:pt x="78" y="74"/>
                  <a:pt x="67" y="79"/>
                </a:cubicBezTo>
                <a:close/>
                <a:moveTo>
                  <a:pt x="34" y="79"/>
                </a:moveTo>
                <a:cubicBezTo>
                  <a:pt x="45" y="83"/>
                  <a:pt x="71" y="83"/>
                  <a:pt x="75" y="65"/>
                </a:cubicBezTo>
                <a:cubicBezTo>
                  <a:pt x="76" y="60"/>
                  <a:pt x="73" y="54"/>
                  <a:pt x="67" y="54"/>
                </a:cubicBezTo>
                <a:cubicBezTo>
                  <a:pt x="64" y="54"/>
                  <a:pt x="59" y="57"/>
                  <a:pt x="57" y="61"/>
                </a:cubicBezTo>
                <a:cubicBezTo>
                  <a:pt x="53" y="74"/>
                  <a:pt x="45" y="79"/>
                  <a:pt x="34" y="79"/>
                </a:cubicBezTo>
                <a:close/>
                <a:moveTo>
                  <a:pt x="28" y="80"/>
                </a:moveTo>
                <a:cubicBezTo>
                  <a:pt x="48" y="87"/>
                  <a:pt x="82" y="83"/>
                  <a:pt x="94" y="70"/>
                </a:cubicBezTo>
                <a:cubicBezTo>
                  <a:pt x="97" y="78"/>
                  <a:pt x="119" y="87"/>
                  <a:pt x="130" y="69"/>
                </a:cubicBezTo>
                <a:cubicBezTo>
                  <a:pt x="126" y="106"/>
                  <a:pt x="64" y="105"/>
                  <a:pt x="29" y="80"/>
                </a:cubicBezTo>
                <a:cubicBezTo>
                  <a:pt x="55" y="101"/>
                  <a:pt x="108" y="111"/>
                  <a:pt x="130" y="85"/>
                </a:cubicBezTo>
                <a:cubicBezTo>
                  <a:pt x="139" y="75"/>
                  <a:pt x="139" y="62"/>
                  <a:pt x="134" y="53"/>
                </a:cubicBezTo>
                <a:cubicBezTo>
                  <a:pt x="132" y="50"/>
                  <a:pt x="127" y="47"/>
                  <a:pt x="122" y="47"/>
                </a:cubicBezTo>
                <a:cubicBezTo>
                  <a:pt x="116" y="48"/>
                  <a:pt x="111" y="54"/>
                  <a:pt x="116" y="60"/>
                </a:cubicBezTo>
                <a:cubicBezTo>
                  <a:pt x="113" y="53"/>
                  <a:pt x="118" y="49"/>
                  <a:pt x="123" y="50"/>
                </a:cubicBezTo>
                <a:cubicBezTo>
                  <a:pt x="132" y="51"/>
                  <a:pt x="134" y="60"/>
                  <a:pt x="131" y="66"/>
                </a:cubicBezTo>
                <a:cubicBezTo>
                  <a:pt x="128" y="71"/>
                  <a:pt x="122" y="74"/>
                  <a:pt x="114" y="73"/>
                </a:cubicBezTo>
                <a:cubicBezTo>
                  <a:pt x="102" y="71"/>
                  <a:pt x="96" y="61"/>
                  <a:pt x="96" y="51"/>
                </a:cubicBezTo>
                <a:cubicBezTo>
                  <a:pt x="96" y="41"/>
                  <a:pt x="102" y="30"/>
                  <a:pt x="114" y="27"/>
                </a:cubicBezTo>
                <a:cubicBezTo>
                  <a:pt x="146" y="18"/>
                  <a:pt x="162" y="54"/>
                  <a:pt x="150" y="81"/>
                </a:cubicBezTo>
                <a:cubicBezTo>
                  <a:pt x="143" y="96"/>
                  <a:pt x="130" y="105"/>
                  <a:pt x="115" y="109"/>
                </a:cubicBezTo>
                <a:cubicBezTo>
                  <a:pt x="89" y="115"/>
                  <a:pt x="43" y="104"/>
                  <a:pt x="24" y="77"/>
                </a:cubicBezTo>
                <a:cubicBezTo>
                  <a:pt x="26" y="78"/>
                  <a:pt x="27" y="79"/>
                  <a:pt x="28" y="80"/>
                </a:cubicBezTo>
                <a:close/>
                <a:moveTo>
                  <a:pt x="14" y="64"/>
                </a:moveTo>
                <a:cubicBezTo>
                  <a:pt x="35" y="113"/>
                  <a:pt x="61" y="128"/>
                  <a:pt x="107" y="128"/>
                </a:cubicBezTo>
                <a:cubicBezTo>
                  <a:pt x="99" y="150"/>
                  <a:pt x="124" y="170"/>
                  <a:pt x="143" y="164"/>
                </a:cubicBezTo>
                <a:cubicBezTo>
                  <a:pt x="123" y="163"/>
                  <a:pt x="112" y="150"/>
                  <a:pt x="111" y="136"/>
                </a:cubicBezTo>
                <a:cubicBezTo>
                  <a:pt x="108" y="95"/>
                  <a:pt x="174" y="97"/>
                  <a:pt x="176" y="138"/>
                </a:cubicBezTo>
                <a:cubicBezTo>
                  <a:pt x="176" y="163"/>
                  <a:pt x="153" y="192"/>
                  <a:pt x="105" y="184"/>
                </a:cubicBezTo>
                <a:cubicBezTo>
                  <a:pt x="54" y="176"/>
                  <a:pt x="24" y="137"/>
                  <a:pt x="14" y="64"/>
                </a:cubicBezTo>
                <a:close/>
                <a:moveTo>
                  <a:pt x="78" y="303"/>
                </a:moveTo>
                <a:cubicBezTo>
                  <a:pt x="86" y="325"/>
                  <a:pt x="95" y="349"/>
                  <a:pt x="114" y="355"/>
                </a:cubicBezTo>
                <a:cubicBezTo>
                  <a:pt x="124" y="358"/>
                  <a:pt x="136" y="351"/>
                  <a:pt x="129" y="342"/>
                </a:cubicBezTo>
                <a:cubicBezTo>
                  <a:pt x="120" y="329"/>
                  <a:pt x="93" y="320"/>
                  <a:pt x="78" y="303"/>
                </a:cubicBezTo>
                <a:close/>
                <a:moveTo>
                  <a:pt x="15" y="198"/>
                </a:moveTo>
                <a:cubicBezTo>
                  <a:pt x="14" y="243"/>
                  <a:pt x="44" y="284"/>
                  <a:pt x="38" y="323"/>
                </a:cubicBezTo>
                <a:cubicBezTo>
                  <a:pt x="57" y="317"/>
                  <a:pt x="75" y="348"/>
                  <a:pt x="63" y="359"/>
                </a:cubicBezTo>
                <a:cubicBezTo>
                  <a:pt x="68" y="325"/>
                  <a:pt x="23" y="316"/>
                  <a:pt x="15" y="345"/>
                </a:cubicBezTo>
                <a:cubicBezTo>
                  <a:pt x="0" y="396"/>
                  <a:pt x="98" y="399"/>
                  <a:pt x="80" y="328"/>
                </a:cubicBezTo>
                <a:cubicBezTo>
                  <a:pt x="70" y="289"/>
                  <a:pt x="28" y="251"/>
                  <a:pt x="15" y="198"/>
                </a:cubicBezTo>
                <a:close/>
                <a:moveTo>
                  <a:pt x="71" y="193"/>
                </a:moveTo>
                <a:cubicBezTo>
                  <a:pt x="96" y="212"/>
                  <a:pt x="122" y="221"/>
                  <a:pt x="147" y="224"/>
                </a:cubicBezTo>
                <a:cubicBezTo>
                  <a:pt x="146" y="230"/>
                  <a:pt x="160" y="252"/>
                  <a:pt x="173" y="261"/>
                </a:cubicBezTo>
                <a:cubicBezTo>
                  <a:pt x="134" y="258"/>
                  <a:pt x="89" y="221"/>
                  <a:pt x="71" y="193"/>
                </a:cubicBezTo>
                <a:close/>
                <a:moveTo>
                  <a:pt x="67" y="180"/>
                </a:moveTo>
                <a:cubicBezTo>
                  <a:pt x="98" y="192"/>
                  <a:pt x="127" y="199"/>
                  <a:pt x="157" y="187"/>
                </a:cubicBezTo>
                <a:cubicBezTo>
                  <a:pt x="150" y="196"/>
                  <a:pt x="149" y="209"/>
                  <a:pt x="150" y="219"/>
                </a:cubicBezTo>
                <a:cubicBezTo>
                  <a:pt x="122" y="215"/>
                  <a:pt x="85" y="202"/>
                  <a:pt x="67" y="180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45"/>
          <p:cNvSpPr>
            <a:spLocks noEditPoints="1"/>
          </p:cNvSpPr>
          <p:nvPr/>
        </p:nvSpPr>
        <p:spPr bwMode="auto">
          <a:xfrm>
            <a:off x="3238500" y="5160963"/>
            <a:ext cx="2971800" cy="1690687"/>
          </a:xfrm>
          <a:custGeom>
            <a:avLst/>
            <a:gdLst>
              <a:gd name="T0" fmla="*/ 376 w 440"/>
              <a:gd name="T1" fmla="*/ 250 h 250"/>
              <a:gd name="T2" fmla="*/ 278 w 440"/>
              <a:gd name="T3" fmla="*/ 250 h 250"/>
              <a:gd name="T4" fmla="*/ 244 w 440"/>
              <a:gd name="T5" fmla="*/ 202 h 250"/>
              <a:gd name="T6" fmla="*/ 293 w 440"/>
              <a:gd name="T7" fmla="*/ 122 h 250"/>
              <a:gd name="T8" fmla="*/ 338 w 440"/>
              <a:gd name="T9" fmla="*/ 157 h 250"/>
              <a:gd name="T10" fmla="*/ 288 w 440"/>
              <a:gd name="T11" fmla="*/ 200 h 250"/>
              <a:gd name="T12" fmla="*/ 345 w 440"/>
              <a:gd name="T13" fmla="*/ 143 h 250"/>
              <a:gd name="T14" fmla="*/ 207 w 440"/>
              <a:gd name="T15" fmla="*/ 101 h 250"/>
              <a:gd name="T16" fmla="*/ 42 w 440"/>
              <a:gd name="T17" fmla="*/ 250 h 250"/>
              <a:gd name="T18" fmla="*/ 0 w 440"/>
              <a:gd name="T19" fmla="*/ 250 h 250"/>
              <a:gd name="T20" fmla="*/ 282 w 440"/>
              <a:gd name="T21" fmla="*/ 21 h 250"/>
              <a:gd name="T22" fmla="*/ 420 w 440"/>
              <a:gd name="T23" fmla="*/ 192 h 250"/>
              <a:gd name="T24" fmla="*/ 376 w 440"/>
              <a:gd name="T25" fmla="*/ 250 h 250"/>
              <a:gd name="T26" fmla="*/ 99 w 440"/>
              <a:gd name="T27" fmla="*/ 250 h 250"/>
              <a:gd name="T28" fmla="*/ 56 w 440"/>
              <a:gd name="T29" fmla="*/ 250 h 250"/>
              <a:gd name="T30" fmla="*/ 60 w 440"/>
              <a:gd name="T31" fmla="*/ 241 h 250"/>
              <a:gd name="T32" fmla="*/ 99 w 440"/>
              <a:gd name="T33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0" h="250">
                <a:moveTo>
                  <a:pt x="376" y="250"/>
                </a:moveTo>
                <a:cubicBezTo>
                  <a:pt x="278" y="250"/>
                  <a:pt x="278" y="250"/>
                  <a:pt x="278" y="250"/>
                </a:cubicBezTo>
                <a:cubicBezTo>
                  <a:pt x="262" y="240"/>
                  <a:pt x="250" y="224"/>
                  <a:pt x="244" y="202"/>
                </a:cubicBezTo>
                <a:cubicBezTo>
                  <a:pt x="236" y="168"/>
                  <a:pt x="251" y="123"/>
                  <a:pt x="293" y="122"/>
                </a:cubicBezTo>
                <a:cubicBezTo>
                  <a:pt x="315" y="121"/>
                  <a:pt x="335" y="138"/>
                  <a:pt x="338" y="157"/>
                </a:cubicBezTo>
                <a:cubicBezTo>
                  <a:pt x="343" y="179"/>
                  <a:pt x="327" y="201"/>
                  <a:pt x="288" y="200"/>
                </a:cubicBezTo>
                <a:cubicBezTo>
                  <a:pt x="340" y="217"/>
                  <a:pt x="360" y="173"/>
                  <a:pt x="345" y="143"/>
                </a:cubicBezTo>
                <a:cubicBezTo>
                  <a:pt x="330" y="111"/>
                  <a:pt x="279" y="88"/>
                  <a:pt x="207" y="101"/>
                </a:cubicBezTo>
                <a:cubicBezTo>
                  <a:pt x="128" y="116"/>
                  <a:pt x="66" y="175"/>
                  <a:pt x="42" y="250"/>
                </a:cubicBezTo>
                <a:cubicBezTo>
                  <a:pt x="0" y="250"/>
                  <a:pt x="0" y="250"/>
                  <a:pt x="0" y="250"/>
                </a:cubicBezTo>
                <a:cubicBezTo>
                  <a:pt x="23" y="117"/>
                  <a:pt x="146" y="0"/>
                  <a:pt x="282" y="21"/>
                </a:cubicBezTo>
                <a:cubicBezTo>
                  <a:pt x="382" y="37"/>
                  <a:pt x="440" y="103"/>
                  <a:pt x="420" y="192"/>
                </a:cubicBezTo>
                <a:cubicBezTo>
                  <a:pt x="414" y="219"/>
                  <a:pt x="397" y="238"/>
                  <a:pt x="376" y="250"/>
                </a:cubicBezTo>
                <a:close/>
                <a:moveTo>
                  <a:pt x="99" y="250"/>
                </a:moveTo>
                <a:cubicBezTo>
                  <a:pt x="56" y="250"/>
                  <a:pt x="56" y="250"/>
                  <a:pt x="56" y="250"/>
                </a:cubicBezTo>
                <a:cubicBezTo>
                  <a:pt x="57" y="247"/>
                  <a:pt x="58" y="244"/>
                  <a:pt x="60" y="241"/>
                </a:cubicBezTo>
                <a:cubicBezTo>
                  <a:pt x="73" y="216"/>
                  <a:pt x="103" y="229"/>
                  <a:pt x="99" y="250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6"/>
          <p:cNvSpPr>
            <a:spLocks noEditPoints="1"/>
          </p:cNvSpPr>
          <p:nvPr/>
        </p:nvSpPr>
        <p:spPr bwMode="auto">
          <a:xfrm>
            <a:off x="-4762" y="3578225"/>
            <a:ext cx="3492500" cy="3273425"/>
          </a:xfrm>
          <a:custGeom>
            <a:avLst/>
            <a:gdLst>
              <a:gd name="T0" fmla="*/ 30 w 517"/>
              <a:gd name="T1" fmla="*/ 427 h 484"/>
              <a:gd name="T2" fmla="*/ 13 w 517"/>
              <a:gd name="T3" fmla="*/ 224 h 484"/>
              <a:gd name="T4" fmla="*/ 23 w 517"/>
              <a:gd name="T5" fmla="*/ 362 h 484"/>
              <a:gd name="T6" fmla="*/ 0 w 517"/>
              <a:gd name="T7" fmla="*/ 88 h 484"/>
              <a:gd name="T8" fmla="*/ 17 w 517"/>
              <a:gd name="T9" fmla="*/ 174 h 484"/>
              <a:gd name="T10" fmla="*/ 13 w 517"/>
              <a:gd name="T11" fmla="*/ 61 h 484"/>
              <a:gd name="T12" fmla="*/ 0 w 517"/>
              <a:gd name="T13" fmla="*/ 85 h 484"/>
              <a:gd name="T14" fmla="*/ 0 w 517"/>
              <a:gd name="T15" fmla="*/ 45 h 484"/>
              <a:gd name="T16" fmla="*/ 90 w 517"/>
              <a:gd name="T17" fmla="*/ 37 h 484"/>
              <a:gd name="T18" fmla="*/ 261 w 517"/>
              <a:gd name="T19" fmla="*/ 418 h 484"/>
              <a:gd name="T20" fmla="*/ 426 w 517"/>
              <a:gd name="T21" fmla="*/ 421 h 484"/>
              <a:gd name="T22" fmla="*/ 121 w 517"/>
              <a:gd name="T23" fmla="*/ 484 h 484"/>
              <a:gd name="T24" fmla="*/ 247 w 517"/>
              <a:gd name="T25" fmla="*/ 418 h 484"/>
              <a:gd name="T26" fmla="*/ 31 w 517"/>
              <a:gd name="T27" fmla="*/ 404 h 484"/>
              <a:gd name="T28" fmla="*/ 78 w 517"/>
              <a:gd name="T29" fmla="*/ 397 h 484"/>
              <a:gd name="T30" fmla="*/ 46 w 517"/>
              <a:gd name="T31" fmla="*/ 458 h 484"/>
              <a:gd name="T32" fmla="*/ 86 w 517"/>
              <a:gd name="T33" fmla="*/ 265 h 484"/>
              <a:gd name="T34" fmla="*/ 29 w 517"/>
              <a:gd name="T35" fmla="*/ 137 h 484"/>
              <a:gd name="T36" fmla="*/ 138 w 517"/>
              <a:gd name="T37" fmla="*/ 193 h 484"/>
              <a:gd name="T38" fmla="*/ 188 w 517"/>
              <a:gd name="T39" fmla="*/ 169 h 484"/>
              <a:gd name="T40" fmla="*/ 168 w 517"/>
              <a:gd name="T41" fmla="*/ 176 h 484"/>
              <a:gd name="T42" fmla="*/ 204 w 517"/>
              <a:gd name="T43" fmla="*/ 206 h 484"/>
              <a:gd name="T44" fmla="*/ 234 w 517"/>
              <a:gd name="T45" fmla="*/ 216 h 484"/>
              <a:gd name="T46" fmla="*/ 192 w 517"/>
              <a:gd name="T47" fmla="*/ 134 h 484"/>
              <a:gd name="T48" fmla="*/ 266 w 517"/>
              <a:gd name="T49" fmla="*/ 243 h 484"/>
              <a:gd name="T50" fmla="*/ 373 w 517"/>
              <a:gd name="T51" fmla="*/ 258 h 484"/>
              <a:gd name="T52" fmla="*/ 208 w 517"/>
              <a:gd name="T53" fmla="*/ 296 h 484"/>
              <a:gd name="T54" fmla="*/ 319 w 517"/>
              <a:gd name="T55" fmla="*/ 349 h 484"/>
              <a:gd name="T56" fmla="*/ 179 w 517"/>
              <a:gd name="T57" fmla="*/ 334 h 484"/>
              <a:gd name="T58" fmla="*/ 94 w 517"/>
              <a:gd name="T59" fmla="*/ 368 h 484"/>
              <a:gd name="T60" fmla="*/ 86 w 517"/>
              <a:gd name="T61" fmla="*/ 267 h 484"/>
              <a:gd name="T62" fmla="*/ 203 w 517"/>
              <a:gd name="T63" fmla="*/ 208 h 484"/>
              <a:gd name="T64" fmla="*/ 114 w 517"/>
              <a:gd name="T65" fmla="*/ 148 h 484"/>
              <a:gd name="T66" fmla="*/ 243 w 517"/>
              <a:gd name="T67" fmla="*/ 79 h 484"/>
              <a:gd name="T68" fmla="*/ 175 w 517"/>
              <a:gd name="T69" fmla="*/ 138 h 484"/>
              <a:gd name="T70" fmla="*/ 177 w 517"/>
              <a:gd name="T71" fmla="*/ 150 h 484"/>
              <a:gd name="T72" fmla="*/ 134 w 517"/>
              <a:gd name="T73" fmla="*/ 177 h 484"/>
              <a:gd name="T74" fmla="*/ 189 w 517"/>
              <a:gd name="T75" fmla="*/ 175 h 484"/>
              <a:gd name="T76" fmla="*/ 197 w 517"/>
              <a:gd name="T77" fmla="*/ 173 h 484"/>
              <a:gd name="T78" fmla="*/ 328 w 517"/>
              <a:gd name="T79" fmla="*/ 59 h 484"/>
              <a:gd name="T80" fmla="*/ 317 w 517"/>
              <a:gd name="T81" fmla="*/ 103 h 484"/>
              <a:gd name="T82" fmla="*/ 310 w 517"/>
              <a:gd name="T83" fmla="*/ 238 h 484"/>
              <a:gd name="T84" fmla="*/ 232 w 517"/>
              <a:gd name="T85" fmla="*/ 118 h 484"/>
              <a:gd name="T86" fmla="*/ 330 w 517"/>
              <a:gd name="T87" fmla="*/ 57 h 484"/>
              <a:gd name="T88" fmla="*/ 233 w 517"/>
              <a:gd name="T89" fmla="*/ 22 h 484"/>
              <a:gd name="T90" fmla="*/ 357 w 517"/>
              <a:gd name="T91" fmla="*/ 68 h 484"/>
              <a:gd name="T92" fmla="*/ 436 w 517"/>
              <a:gd name="T93" fmla="*/ 213 h 484"/>
              <a:gd name="T94" fmla="*/ 324 w 517"/>
              <a:gd name="T95" fmla="*/ 330 h 484"/>
              <a:gd name="T96" fmla="*/ 437 w 517"/>
              <a:gd name="T97" fmla="*/ 211 h 484"/>
              <a:gd name="T98" fmla="*/ 484 w 517"/>
              <a:gd name="T99" fmla="*/ 206 h 484"/>
              <a:gd name="T100" fmla="*/ 118 w 517"/>
              <a:gd name="T101" fmla="*/ 11 h 484"/>
              <a:gd name="T102" fmla="*/ 85 w 517"/>
              <a:gd name="T103" fmla="*/ 6 h 484"/>
              <a:gd name="T104" fmla="*/ 445 w 517"/>
              <a:gd name="T105" fmla="*/ 352 h 484"/>
              <a:gd name="T106" fmla="*/ 410 w 517"/>
              <a:gd name="T107" fmla="*/ 431 h 484"/>
              <a:gd name="T108" fmla="*/ 359 w 517"/>
              <a:gd name="T109" fmla="*/ 331 h 484"/>
              <a:gd name="T110" fmla="*/ 383 w 517"/>
              <a:gd name="T111" fmla="*/ 401 h 484"/>
              <a:gd name="T112" fmla="*/ 462 w 517"/>
              <a:gd name="T113" fmla="*/ 279 h 484"/>
              <a:gd name="T114" fmla="*/ 454 w 517"/>
              <a:gd name="T115" fmla="*/ 361 h 484"/>
              <a:gd name="T116" fmla="*/ 498 w 517"/>
              <a:gd name="T117" fmla="*/ 283 h 484"/>
              <a:gd name="T118" fmla="*/ 497 w 517"/>
              <a:gd name="T119" fmla="*/ 359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7" h="484">
                <a:moveTo>
                  <a:pt x="0" y="484"/>
                </a:moveTo>
                <a:cubicBezTo>
                  <a:pt x="0" y="484"/>
                  <a:pt x="0" y="484"/>
                  <a:pt x="0" y="484"/>
                </a:cubicBezTo>
                <a:cubicBezTo>
                  <a:pt x="0" y="484"/>
                  <a:pt x="0" y="484"/>
                  <a:pt x="1" y="484"/>
                </a:cubicBezTo>
                <a:cubicBezTo>
                  <a:pt x="0" y="484"/>
                  <a:pt x="0" y="484"/>
                  <a:pt x="0" y="484"/>
                </a:cubicBezTo>
                <a:close/>
                <a:moveTo>
                  <a:pt x="0" y="481"/>
                </a:moveTo>
                <a:cubicBezTo>
                  <a:pt x="0" y="367"/>
                  <a:pt x="0" y="367"/>
                  <a:pt x="0" y="367"/>
                </a:cubicBezTo>
                <a:cubicBezTo>
                  <a:pt x="1" y="368"/>
                  <a:pt x="3" y="369"/>
                  <a:pt x="4" y="370"/>
                </a:cubicBezTo>
                <a:cubicBezTo>
                  <a:pt x="6" y="372"/>
                  <a:pt x="7" y="373"/>
                  <a:pt x="9" y="374"/>
                </a:cubicBezTo>
                <a:cubicBezTo>
                  <a:pt x="9" y="374"/>
                  <a:pt x="9" y="374"/>
                  <a:pt x="9" y="374"/>
                </a:cubicBezTo>
                <a:cubicBezTo>
                  <a:pt x="11" y="375"/>
                  <a:pt x="13" y="376"/>
                  <a:pt x="15" y="377"/>
                </a:cubicBezTo>
                <a:cubicBezTo>
                  <a:pt x="17" y="378"/>
                  <a:pt x="19" y="379"/>
                  <a:pt x="21" y="380"/>
                </a:cubicBezTo>
                <a:cubicBezTo>
                  <a:pt x="21" y="380"/>
                  <a:pt x="21" y="380"/>
                  <a:pt x="21" y="380"/>
                </a:cubicBezTo>
                <a:cubicBezTo>
                  <a:pt x="21" y="380"/>
                  <a:pt x="21" y="380"/>
                  <a:pt x="21" y="380"/>
                </a:cubicBezTo>
                <a:cubicBezTo>
                  <a:pt x="32" y="385"/>
                  <a:pt x="30" y="395"/>
                  <a:pt x="28" y="405"/>
                </a:cubicBezTo>
                <a:cubicBezTo>
                  <a:pt x="26" y="413"/>
                  <a:pt x="25" y="421"/>
                  <a:pt x="30" y="427"/>
                </a:cubicBezTo>
                <a:cubicBezTo>
                  <a:pt x="33" y="431"/>
                  <a:pt x="36" y="436"/>
                  <a:pt x="39" y="440"/>
                </a:cubicBezTo>
                <a:cubicBezTo>
                  <a:pt x="41" y="444"/>
                  <a:pt x="43" y="448"/>
                  <a:pt x="45" y="453"/>
                </a:cubicBezTo>
                <a:cubicBezTo>
                  <a:pt x="45" y="453"/>
                  <a:pt x="45" y="453"/>
                  <a:pt x="45" y="453"/>
                </a:cubicBezTo>
                <a:cubicBezTo>
                  <a:pt x="45" y="453"/>
                  <a:pt x="45" y="453"/>
                  <a:pt x="45" y="453"/>
                </a:cubicBezTo>
                <a:cubicBezTo>
                  <a:pt x="41" y="458"/>
                  <a:pt x="39" y="464"/>
                  <a:pt x="37" y="470"/>
                </a:cubicBezTo>
                <a:cubicBezTo>
                  <a:pt x="36" y="474"/>
                  <a:pt x="35" y="478"/>
                  <a:pt x="33" y="481"/>
                </a:cubicBezTo>
                <a:cubicBezTo>
                  <a:pt x="32" y="482"/>
                  <a:pt x="31" y="483"/>
                  <a:pt x="31" y="484"/>
                </a:cubicBezTo>
                <a:cubicBezTo>
                  <a:pt x="8" y="484"/>
                  <a:pt x="8" y="484"/>
                  <a:pt x="8" y="484"/>
                </a:cubicBezTo>
                <a:cubicBezTo>
                  <a:pt x="5" y="483"/>
                  <a:pt x="2" y="482"/>
                  <a:pt x="0" y="481"/>
                </a:cubicBezTo>
                <a:close/>
                <a:moveTo>
                  <a:pt x="0" y="365"/>
                </a:moveTo>
                <a:cubicBezTo>
                  <a:pt x="0" y="223"/>
                  <a:pt x="0" y="223"/>
                  <a:pt x="0" y="223"/>
                </a:cubicBezTo>
                <a:cubicBezTo>
                  <a:pt x="2" y="222"/>
                  <a:pt x="4" y="222"/>
                  <a:pt x="7" y="222"/>
                </a:cubicBezTo>
                <a:cubicBezTo>
                  <a:pt x="8" y="223"/>
                  <a:pt x="9" y="223"/>
                  <a:pt x="10" y="223"/>
                </a:cubicBezTo>
                <a:cubicBezTo>
                  <a:pt x="10" y="223"/>
                  <a:pt x="10" y="223"/>
                  <a:pt x="10" y="223"/>
                </a:cubicBezTo>
                <a:cubicBezTo>
                  <a:pt x="11" y="224"/>
                  <a:pt x="12" y="224"/>
                  <a:pt x="13" y="224"/>
                </a:cubicBezTo>
                <a:cubicBezTo>
                  <a:pt x="13" y="225"/>
                  <a:pt x="13" y="225"/>
                  <a:pt x="13" y="225"/>
                </a:cubicBezTo>
                <a:cubicBezTo>
                  <a:pt x="13" y="225"/>
                  <a:pt x="13" y="225"/>
                  <a:pt x="13" y="225"/>
                </a:cubicBezTo>
                <a:cubicBezTo>
                  <a:pt x="14" y="227"/>
                  <a:pt x="14" y="227"/>
                  <a:pt x="14" y="227"/>
                </a:cubicBezTo>
                <a:cubicBezTo>
                  <a:pt x="14" y="227"/>
                  <a:pt x="14" y="227"/>
                  <a:pt x="14" y="227"/>
                </a:cubicBezTo>
                <a:cubicBezTo>
                  <a:pt x="16" y="235"/>
                  <a:pt x="16" y="239"/>
                  <a:pt x="24" y="245"/>
                </a:cubicBezTo>
                <a:cubicBezTo>
                  <a:pt x="25" y="246"/>
                  <a:pt x="25" y="246"/>
                  <a:pt x="25" y="246"/>
                </a:cubicBezTo>
                <a:cubicBezTo>
                  <a:pt x="24" y="246"/>
                  <a:pt x="24" y="246"/>
                  <a:pt x="24" y="246"/>
                </a:cubicBezTo>
                <a:cubicBezTo>
                  <a:pt x="23" y="249"/>
                  <a:pt x="21" y="251"/>
                  <a:pt x="19" y="253"/>
                </a:cubicBezTo>
                <a:cubicBezTo>
                  <a:pt x="13" y="260"/>
                  <a:pt x="8" y="266"/>
                  <a:pt x="8" y="277"/>
                </a:cubicBezTo>
                <a:cubicBezTo>
                  <a:pt x="9" y="284"/>
                  <a:pt x="11" y="290"/>
                  <a:pt x="14" y="296"/>
                </a:cubicBezTo>
                <a:cubicBezTo>
                  <a:pt x="16" y="300"/>
                  <a:pt x="18" y="305"/>
                  <a:pt x="20" y="311"/>
                </a:cubicBezTo>
                <a:cubicBezTo>
                  <a:pt x="21" y="318"/>
                  <a:pt x="23" y="328"/>
                  <a:pt x="23" y="336"/>
                </a:cubicBezTo>
                <a:cubicBezTo>
                  <a:pt x="24" y="346"/>
                  <a:pt x="24" y="355"/>
                  <a:pt x="24" y="359"/>
                </a:cubicBezTo>
                <a:cubicBezTo>
                  <a:pt x="24" y="359"/>
                  <a:pt x="24" y="360"/>
                  <a:pt x="24" y="360"/>
                </a:cubicBezTo>
                <a:cubicBezTo>
                  <a:pt x="23" y="361"/>
                  <a:pt x="23" y="362"/>
                  <a:pt x="23" y="362"/>
                </a:cubicBezTo>
                <a:cubicBezTo>
                  <a:pt x="24" y="362"/>
                  <a:pt x="24" y="362"/>
                  <a:pt x="26" y="363"/>
                </a:cubicBezTo>
                <a:cubicBezTo>
                  <a:pt x="26" y="363"/>
                  <a:pt x="27" y="363"/>
                  <a:pt x="27" y="363"/>
                </a:cubicBezTo>
                <a:cubicBezTo>
                  <a:pt x="31" y="365"/>
                  <a:pt x="36" y="366"/>
                  <a:pt x="42" y="367"/>
                </a:cubicBezTo>
                <a:cubicBezTo>
                  <a:pt x="47" y="368"/>
                  <a:pt x="53" y="369"/>
                  <a:pt x="59" y="369"/>
                </a:cubicBezTo>
                <a:cubicBezTo>
                  <a:pt x="60" y="369"/>
                  <a:pt x="60" y="369"/>
                  <a:pt x="60" y="369"/>
                </a:cubicBezTo>
                <a:cubicBezTo>
                  <a:pt x="59" y="370"/>
                  <a:pt x="59" y="370"/>
                  <a:pt x="59" y="370"/>
                </a:cubicBezTo>
                <a:cubicBezTo>
                  <a:pt x="53" y="377"/>
                  <a:pt x="45" y="380"/>
                  <a:pt x="36" y="380"/>
                </a:cubicBezTo>
                <a:cubicBezTo>
                  <a:pt x="27" y="380"/>
                  <a:pt x="17" y="377"/>
                  <a:pt x="10" y="372"/>
                </a:cubicBezTo>
                <a:cubicBezTo>
                  <a:pt x="7" y="370"/>
                  <a:pt x="3" y="368"/>
                  <a:pt x="0" y="365"/>
                </a:cubicBezTo>
                <a:close/>
                <a:moveTo>
                  <a:pt x="0" y="219"/>
                </a:moveTo>
                <a:cubicBezTo>
                  <a:pt x="0" y="218"/>
                  <a:pt x="0" y="218"/>
                  <a:pt x="0" y="218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lose/>
                <a:moveTo>
                  <a:pt x="0" y="214"/>
                </a:moveTo>
                <a:cubicBezTo>
                  <a:pt x="0" y="88"/>
                  <a:pt x="0" y="88"/>
                  <a:pt x="0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10" y="83"/>
                  <a:pt x="25" y="78"/>
                  <a:pt x="40" y="75"/>
                </a:cubicBezTo>
                <a:cubicBezTo>
                  <a:pt x="56" y="73"/>
                  <a:pt x="71" y="73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82"/>
                  <a:pt x="82" y="82"/>
                  <a:pt x="82" y="82"/>
                </a:cubicBezTo>
                <a:cubicBezTo>
                  <a:pt x="84" y="93"/>
                  <a:pt x="89" y="102"/>
                  <a:pt x="94" y="111"/>
                </a:cubicBezTo>
                <a:cubicBezTo>
                  <a:pt x="99" y="121"/>
                  <a:pt x="105" y="130"/>
                  <a:pt x="107" y="141"/>
                </a:cubicBezTo>
                <a:cubicBezTo>
                  <a:pt x="107" y="143"/>
                  <a:pt x="107" y="143"/>
                  <a:pt x="107" y="143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1" y="140"/>
                  <a:pt x="97" y="136"/>
                  <a:pt x="92" y="133"/>
                </a:cubicBezTo>
                <a:cubicBezTo>
                  <a:pt x="88" y="130"/>
                  <a:pt x="84" y="127"/>
                  <a:pt x="80" y="124"/>
                </a:cubicBezTo>
                <a:cubicBezTo>
                  <a:pt x="63" y="113"/>
                  <a:pt x="46" y="107"/>
                  <a:pt x="33" y="128"/>
                </a:cubicBezTo>
                <a:cubicBezTo>
                  <a:pt x="31" y="130"/>
                  <a:pt x="30" y="132"/>
                  <a:pt x="28" y="134"/>
                </a:cubicBezTo>
                <a:cubicBezTo>
                  <a:pt x="19" y="146"/>
                  <a:pt x="6" y="164"/>
                  <a:pt x="16" y="173"/>
                </a:cubicBezTo>
                <a:cubicBezTo>
                  <a:pt x="17" y="174"/>
                  <a:pt x="17" y="174"/>
                  <a:pt x="17" y="174"/>
                </a:cubicBezTo>
                <a:cubicBezTo>
                  <a:pt x="16" y="174"/>
                  <a:pt x="16" y="174"/>
                  <a:pt x="16" y="174"/>
                </a:cubicBezTo>
                <a:cubicBezTo>
                  <a:pt x="14" y="175"/>
                  <a:pt x="13" y="175"/>
                  <a:pt x="12" y="176"/>
                </a:cubicBezTo>
                <a:cubicBezTo>
                  <a:pt x="12" y="176"/>
                  <a:pt x="12" y="176"/>
                  <a:pt x="12" y="176"/>
                </a:cubicBezTo>
                <a:cubicBezTo>
                  <a:pt x="6" y="180"/>
                  <a:pt x="3" y="186"/>
                  <a:pt x="3" y="193"/>
                </a:cubicBezTo>
                <a:cubicBezTo>
                  <a:pt x="2" y="199"/>
                  <a:pt x="4" y="206"/>
                  <a:pt x="7" y="212"/>
                </a:cubicBezTo>
                <a:cubicBezTo>
                  <a:pt x="8" y="215"/>
                  <a:pt x="9" y="217"/>
                  <a:pt x="10" y="218"/>
                </a:cubicBezTo>
                <a:cubicBezTo>
                  <a:pt x="12" y="221"/>
                  <a:pt x="12" y="221"/>
                  <a:pt x="12" y="221"/>
                </a:cubicBezTo>
                <a:cubicBezTo>
                  <a:pt x="10" y="220"/>
                  <a:pt x="10" y="220"/>
                  <a:pt x="10" y="220"/>
                </a:cubicBezTo>
                <a:cubicBezTo>
                  <a:pt x="6" y="218"/>
                  <a:pt x="3" y="216"/>
                  <a:pt x="0" y="214"/>
                </a:cubicBezTo>
                <a:close/>
                <a:moveTo>
                  <a:pt x="0" y="85"/>
                </a:moveTo>
                <a:cubicBezTo>
                  <a:pt x="0" y="65"/>
                  <a:pt x="0" y="65"/>
                  <a:pt x="0" y="65"/>
                </a:cubicBezTo>
                <a:cubicBezTo>
                  <a:pt x="1" y="63"/>
                  <a:pt x="2" y="62"/>
                  <a:pt x="4" y="61"/>
                </a:cubicBezTo>
                <a:cubicBezTo>
                  <a:pt x="6" y="60"/>
                  <a:pt x="9" y="61"/>
                  <a:pt x="11" y="61"/>
                </a:cubicBezTo>
                <a:cubicBezTo>
                  <a:pt x="11" y="61"/>
                  <a:pt x="12" y="61"/>
                  <a:pt x="1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1"/>
                  <a:pt x="15" y="61"/>
                  <a:pt x="16" y="61"/>
                </a:cubicBezTo>
                <a:cubicBezTo>
                  <a:pt x="17" y="60"/>
                  <a:pt x="18" y="59"/>
                  <a:pt x="18" y="56"/>
                </a:cubicBezTo>
                <a:cubicBezTo>
                  <a:pt x="19" y="53"/>
                  <a:pt x="20" y="51"/>
                  <a:pt x="21" y="49"/>
                </a:cubicBezTo>
                <a:cubicBezTo>
                  <a:pt x="23" y="48"/>
                  <a:pt x="25" y="47"/>
                  <a:pt x="28" y="46"/>
                </a:cubicBezTo>
                <a:cubicBezTo>
                  <a:pt x="33" y="45"/>
                  <a:pt x="37" y="42"/>
                  <a:pt x="40" y="39"/>
                </a:cubicBezTo>
                <a:cubicBezTo>
                  <a:pt x="45" y="35"/>
                  <a:pt x="49" y="31"/>
                  <a:pt x="55" y="30"/>
                </a:cubicBezTo>
                <a:cubicBezTo>
                  <a:pt x="64" y="29"/>
                  <a:pt x="78" y="35"/>
                  <a:pt x="85" y="38"/>
                </a:cubicBezTo>
                <a:cubicBezTo>
                  <a:pt x="86" y="39"/>
                  <a:pt x="87" y="39"/>
                  <a:pt x="88" y="40"/>
                </a:cubicBezTo>
                <a:cubicBezTo>
                  <a:pt x="89" y="40"/>
                  <a:pt x="89" y="40"/>
                  <a:pt x="89" y="40"/>
                </a:cubicBezTo>
                <a:cubicBezTo>
                  <a:pt x="88" y="41"/>
                  <a:pt x="88" y="41"/>
                  <a:pt x="88" y="41"/>
                </a:cubicBezTo>
                <a:cubicBezTo>
                  <a:pt x="85" y="46"/>
                  <a:pt x="83" y="52"/>
                  <a:pt x="82" y="58"/>
                </a:cubicBezTo>
                <a:cubicBezTo>
                  <a:pt x="80" y="63"/>
                  <a:pt x="80" y="69"/>
                  <a:pt x="80" y="74"/>
                </a:cubicBezTo>
                <a:cubicBezTo>
                  <a:pt x="81" y="76"/>
                  <a:pt x="81" y="76"/>
                  <a:pt x="81" y="76"/>
                </a:cubicBezTo>
                <a:cubicBezTo>
                  <a:pt x="79" y="75"/>
                  <a:pt x="79" y="75"/>
                  <a:pt x="79" y="75"/>
                </a:cubicBezTo>
                <a:cubicBezTo>
                  <a:pt x="57" y="62"/>
                  <a:pt x="22" y="76"/>
                  <a:pt x="0" y="85"/>
                </a:cubicBezTo>
                <a:cubicBezTo>
                  <a:pt x="0" y="85"/>
                  <a:pt x="0" y="85"/>
                  <a:pt x="0" y="85"/>
                </a:cubicBezTo>
                <a:close/>
                <a:moveTo>
                  <a:pt x="0" y="62"/>
                </a:moveTo>
                <a:cubicBezTo>
                  <a:pt x="0" y="49"/>
                  <a:pt x="0" y="49"/>
                  <a:pt x="0" y="49"/>
                </a:cubicBezTo>
                <a:cubicBezTo>
                  <a:pt x="4" y="47"/>
                  <a:pt x="7" y="45"/>
                  <a:pt x="11" y="45"/>
                </a:cubicBezTo>
                <a:cubicBezTo>
                  <a:pt x="16" y="43"/>
                  <a:pt x="20" y="43"/>
                  <a:pt x="24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5"/>
                  <a:pt x="24" y="45"/>
                  <a:pt x="24" y="45"/>
                </a:cubicBezTo>
                <a:cubicBezTo>
                  <a:pt x="22" y="46"/>
                  <a:pt x="21" y="47"/>
                  <a:pt x="19" y="49"/>
                </a:cubicBezTo>
                <a:cubicBezTo>
                  <a:pt x="17" y="51"/>
                  <a:pt x="16" y="54"/>
                  <a:pt x="15" y="56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7"/>
                  <a:pt x="15" y="58"/>
                  <a:pt x="14" y="58"/>
                </a:cubicBezTo>
                <a:cubicBezTo>
                  <a:pt x="13" y="59"/>
                  <a:pt x="12" y="59"/>
                  <a:pt x="11" y="59"/>
                </a:cubicBezTo>
                <a:cubicBezTo>
                  <a:pt x="9" y="58"/>
                  <a:pt x="6" y="59"/>
                  <a:pt x="4" y="60"/>
                </a:cubicBezTo>
                <a:cubicBezTo>
                  <a:pt x="2" y="60"/>
                  <a:pt x="1" y="61"/>
                  <a:pt x="0" y="62"/>
                </a:cubicBezTo>
                <a:close/>
                <a:moveTo>
                  <a:pt x="0" y="45"/>
                </a:moveTo>
                <a:cubicBezTo>
                  <a:pt x="0" y="28"/>
                  <a:pt x="0" y="28"/>
                  <a:pt x="0" y="28"/>
                </a:cubicBezTo>
                <a:cubicBezTo>
                  <a:pt x="7" y="23"/>
                  <a:pt x="14" y="20"/>
                  <a:pt x="21" y="18"/>
                </a:cubicBezTo>
                <a:cubicBezTo>
                  <a:pt x="30" y="16"/>
                  <a:pt x="39" y="17"/>
                  <a:pt x="51" y="19"/>
                </a:cubicBezTo>
                <a:cubicBezTo>
                  <a:pt x="58" y="20"/>
                  <a:pt x="65" y="22"/>
                  <a:pt x="73" y="22"/>
                </a:cubicBezTo>
                <a:cubicBezTo>
                  <a:pt x="80" y="22"/>
                  <a:pt x="88" y="21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7" y="17"/>
                  <a:pt x="97" y="17"/>
                  <a:pt x="97" y="17"/>
                </a:cubicBezTo>
                <a:cubicBezTo>
                  <a:pt x="100" y="16"/>
                  <a:pt x="102" y="16"/>
                  <a:pt x="105" y="17"/>
                </a:cubicBezTo>
                <a:cubicBezTo>
                  <a:pt x="105" y="18"/>
                  <a:pt x="105" y="18"/>
                  <a:pt x="106" y="18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3" y="22"/>
                  <a:pt x="100" y="24"/>
                  <a:pt x="98" y="27"/>
                </a:cubicBezTo>
                <a:cubicBezTo>
                  <a:pt x="95" y="30"/>
                  <a:pt x="93" y="33"/>
                  <a:pt x="91" y="36"/>
                </a:cubicBezTo>
                <a:cubicBezTo>
                  <a:pt x="91" y="37"/>
                  <a:pt x="91" y="37"/>
                  <a:pt x="91" y="37"/>
                </a:cubicBezTo>
                <a:cubicBezTo>
                  <a:pt x="90" y="37"/>
                  <a:pt x="90" y="37"/>
                  <a:pt x="90" y="37"/>
                </a:cubicBezTo>
                <a:cubicBezTo>
                  <a:pt x="87" y="35"/>
                  <a:pt x="81" y="33"/>
                  <a:pt x="74" y="31"/>
                </a:cubicBezTo>
                <a:cubicBezTo>
                  <a:pt x="68" y="29"/>
                  <a:pt x="60" y="27"/>
                  <a:pt x="55" y="28"/>
                </a:cubicBezTo>
                <a:cubicBezTo>
                  <a:pt x="48" y="29"/>
                  <a:pt x="44" y="32"/>
                  <a:pt x="40" y="36"/>
                </a:cubicBezTo>
                <a:cubicBezTo>
                  <a:pt x="38" y="38"/>
                  <a:pt x="36" y="40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25" y="38"/>
                  <a:pt x="15" y="40"/>
                  <a:pt x="5" y="43"/>
                </a:cubicBezTo>
                <a:cubicBezTo>
                  <a:pt x="3" y="44"/>
                  <a:pt x="2" y="45"/>
                  <a:pt x="0" y="45"/>
                </a:cubicBezTo>
                <a:close/>
                <a:moveTo>
                  <a:pt x="386" y="484"/>
                </a:moveTo>
                <a:cubicBezTo>
                  <a:pt x="218" y="484"/>
                  <a:pt x="218" y="484"/>
                  <a:pt x="218" y="484"/>
                </a:cubicBezTo>
                <a:cubicBezTo>
                  <a:pt x="219" y="484"/>
                  <a:pt x="219" y="484"/>
                  <a:pt x="219" y="484"/>
                </a:cubicBezTo>
                <a:cubicBezTo>
                  <a:pt x="220" y="482"/>
                  <a:pt x="222" y="481"/>
                  <a:pt x="224" y="480"/>
                </a:cubicBezTo>
                <a:cubicBezTo>
                  <a:pt x="240" y="468"/>
                  <a:pt x="247" y="451"/>
                  <a:pt x="254" y="434"/>
                </a:cubicBezTo>
                <a:cubicBezTo>
                  <a:pt x="256" y="429"/>
                  <a:pt x="258" y="424"/>
                  <a:pt x="260" y="419"/>
                </a:cubicBezTo>
                <a:cubicBezTo>
                  <a:pt x="261" y="418"/>
                  <a:pt x="261" y="418"/>
                  <a:pt x="261" y="418"/>
                </a:cubicBezTo>
                <a:cubicBezTo>
                  <a:pt x="261" y="419"/>
                  <a:pt x="261" y="419"/>
                  <a:pt x="261" y="419"/>
                </a:cubicBezTo>
                <a:cubicBezTo>
                  <a:pt x="267" y="429"/>
                  <a:pt x="274" y="438"/>
                  <a:pt x="282" y="444"/>
                </a:cubicBezTo>
                <a:cubicBezTo>
                  <a:pt x="290" y="451"/>
                  <a:pt x="299" y="455"/>
                  <a:pt x="311" y="457"/>
                </a:cubicBezTo>
                <a:cubicBezTo>
                  <a:pt x="324" y="459"/>
                  <a:pt x="338" y="460"/>
                  <a:pt x="352" y="459"/>
                </a:cubicBezTo>
                <a:cubicBezTo>
                  <a:pt x="365" y="458"/>
                  <a:pt x="378" y="455"/>
                  <a:pt x="390" y="448"/>
                </a:cubicBezTo>
                <a:cubicBezTo>
                  <a:pt x="390" y="448"/>
                  <a:pt x="390" y="448"/>
                  <a:pt x="390" y="448"/>
                </a:cubicBezTo>
                <a:cubicBezTo>
                  <a:pt x="392" y="446"/>
                  <a:pt x="394" y="445"/>
                  <a:pt x="397" y="444"/>
                </a:cubicBezTo>
                <a:cubicBezTo>
                  <a:pt x="399" y="443"/>
                  <a:pt x="400" y="442"/>
                  <a:pt x="402" y="441"/>
                </a:cubicBezTo>
                <a:cubicBezTo>
                  <a:pt x="406" y="439"/>
                  <a:pt x="409" y="438"/>
                  <a:pt x="411" y="435"/>
                </a:cubicBezTo>
                <a:cubicBezTo>
                  <a:pt x="413" y="432"/>
                  <a:pt x="414" y="428"/>
                  <a:pt x="414" y="420"/>
                </a:cubicBezTo>
                <a:cubicBezTo>
                  <a:pt x="414" y="419"/>
                  <a:pt x="414" y="419"/>
                  <a:pt x="414" y="419"/>
                </a:cubicBezTo>
                <a:cubicBezTo>
                  <a:pt x="414" y="419"/>
                  <a:pt x="414" y="419"/>
                  <a:pt x="414" y="419"/>
                </a:cubicBezTo>
                <a:cubicBezTo>
                  <a:pt x="416" y="419"/>
                  <a:pt x="417" y="420"/>
                  <a:pt x="419" y="421"/>
                </a:cubicBezTo>
                <a:cubicBezTo>
                  <a:pt x="421" y="422"/>
                  <a:pt x="423" y="424"/>
                  <a:pt x="424" y="423"/>
                </a:cubicBezTo>
                <a:cubicBezTo>
                  <a:pt x="425" y="423"/>
                  <a:pt x="426" y="422"/>
                  <a:pt x="426" y="421"/>
                </a:cubicBezTo>
                <a:cubicBezTo>
                  <a:pt x="426" y="420"/>
                  <a:pt x="427" y="419"/>
                  <a:pt x="428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9" y="418"/>
                  <a:pt x="429" y="418"/>
                  <a:pt x="430" y="418"/>
                </a:cubicBezTo>
                <a:cubicBezTo>
                  <a:pt x="431" y="417"/>
                  <a:pt x="431" y="417"/>
                  <a:pt x="431" y="417"/>
                </a:cubicBezTo>
                <a:cubicBezTo>
                  <a:pt x="431" y="418"/>
                  <a:pt x="431" y="418"/>
                  <a:pt x="431" y="418"/>
                </a:cubicBezTo>
                <a:cubicBezTo>
                  <a:pt x="428" y="429"/>
                  <a:pt x="425" y="439"/>
                  <a:pt x="420" y="449"/>
                </a:cubicBezTo>
                <a:cubicBezTo>
                  <a:pt x="416" y="458"/>
                  <a:pt x="410" y="467"/>
                  <a:pt x="403" y="474"/>
                </a:cubicBezTo>
                <a:cubicBezTo>
                  <a:pt x="398" y="478"/>
                  <a:pt x="393" y="481"/>
                  <a:pt x="387" y="484"/>
                </a:cubicBezTo>
                <a:cubicBezTo>
                  <a:pt x="386" y="484"/>
                  <a:pt x="386" y="484"/>
                  <a:pt x="386" y="484"/>
                </a:cubicBezTo>
                <a:close/>
                <a:moveTo>
                  <a:pt x="215" y="484"/>
                </a:moveTo>
                <a:cubicBezTo>
                  <a:pt x="121" y="484"/>
                  <a:pt x="121" y="484"/>
                  <a:pt x="121" y="484"/>
                </a:cubicBezTo>
                <a:cubicBezTo>
                  <a:pt x="117" y="482"/>
                  <a:pt x="112" y="477"/>
                  <a:pt x="108" y="470"/>
                </a:cubicBezTo>
                <a:cubicBezTo>
                  <a:pt x="103" y="461"/>
                  <a:pt x="100" y="452"/>
                  <a:pt x="97" y="442"/>
                </a:cubicBezTo>
                <a:cubicBezTo>
                  <a:pt x="93" y="430"/>
                  <a:pt x="90" y="418"/>
                  <a:pt x="81" y="408"/>
                </a:cubicBezTo>
                <a:cubicBezTo>
                  <a:pt x="76" y="400"/>
                  <a:pt x="85" y="387"/>
                  <a:pt x="91" y="378"/>
                </a:cubicBezTo>
                <a:cubicBezTo>
                  <a:pt x="93" y="375"/>
                  <a:pt x="95" y="372"/>
                  <a:pt x="96" y="370"/>
                </a:cubicBezTo>
                <a:cubicBezTo>
                  <a:pt x="96" y="370"/>
                  <a:pt x="96" y="370"/>
                  <a:pt x="96" y="370"/>
                </a:cubicBezTo>
                <a:cubicBezTo>
                  <a:pt x="97" y="370"/>
                  <a:pt x="97" y="370"/>
                  <a:pt x="97" y="370"/>
                </a:cubicBezTo>
                <a:cubicBezTo>
                  <a:pt x="106" y="369"/>
                  <a:pt x="114" y="369"/>
                  <a:pt x="122" y="367"/>
                </a:cubicBezTo>
                <a:cubicBezTo>
                  <a:pt x="129" y="366"/>
                  <a:pt x="137" y="363"/>
                  <a:pt x="145" y="358"/>
                </a:cubicBezTo>
                <a:cubicBezTo>
                  <a:pt x="146" y="358"/>
                  <a:pt x="146" y="358"/>
                  <a:pt x="146" y="358"/>
                </a:cubicBezTo>
                <a:cubicBezTo>
                  <a:pt x="146" y="359"/>
                  <a:pt x="146" y="359"/>
                  <a:pt x="146" y="359"/>
                </a:cubicBezTo>
                <a:cubicBezTo>
                  <a:pt x="149" y="364"/>
                  <a:pt x="151" y="370"/>
                  <a:pt x="153" y="375"/>
                </a:cubicBezTo>
                <a:cubicBezTo>
                  <a:pt x="158" y="388"/>
                  <a:pt x="162" y="399"/>
                  <a:pt x="180" y="405"/>
                </a:cubicBezTo>
                <a:cubicBezTo>
                  <a:pt x="185" y="407"/>
                  <a:pt x="190" y="409"/>
                  <a:pt x="195" y="412"/>
                </a:cubicBezTo>
                <a:cubicBezTo>
                  <a:pt x="212" y="419"/>
                  <a:pt x="232" y="427"/>
                  <a:pt x="247" y="418"/>
                </a:cubicBezTo>
                <a:cubicBezTo>
                  <a:pt x="249" y="417"/>
                  <a:pt x="250" y="417"/>
                  <a:pt x="252" y="416"/>
                </a:cubicBezTo>
                <a:cubicBezTo>
                  <a:pt x="253" y="416"/>
                  <a:pt x="254" y="416"/>
                  <a:pt x="256" y="415"/>
                </a:cubicBezTo>
                <a:cubicBezTo>
                  <a:pt x="257" y="415"/>
                  <a:pt x="257" y="415"/>
                  <a:pt x="257" y="415"/>
                </a:cubicBezTo>
                <a:cubicBezTo>
                  <a:pt x="257" y="417"/>
                  <a:pt x="257" y="417"/>
                  <a:pt x="257" y="417"/>
                </a:cubicBezTo>
                <a:cubicBezTo>
                  <a:pt x="254" y="423"/>
                  <a:pt x="252" y="429"/>
                  <a:pt x="249" y="436"/>
                </a:cubicBezTo>
                <a:cubicBezTo>
                  <a:pt x="244" y="452"/>
                  <a:pt x="238" y="467"/>
                  <a:pt x="223" y="478"/>
                </a:cubicBezTo>
                <a:cubicBezTo>
                  <a:pt x="220" y="480"/>
                  <a:pt x="218" y="482"/>
                  <a:pt x="215" y="484"/>
                </a:cubicBezTo>
                <a:close/>
                <a:moveTo>
                  <a:pt x="118" y="484"/>
                </a:moveTo>
                <a:cubicBezTo>
                  <a:pt x="60" y="484"/>
                  <a:pt x="60" y="484"/>
                  <a:pt x="60" y="484"/>
                </a:cubicBezTo>
                <a:cubicBezTo>
                  <a:pt x="57" y="479"/>
                  <a:pt x="56" y="474"/>
                  <a:pt x="54" y="469"/>
                </a:cubicBezTo>
                <a:cubicBezTo>
                  <a:pt x="54" y="469"/>
                  <a:pt x="54" y="469"/>
                  <a:pt x="54" y="469"/>
                </a:cubicBezTo>
                <a:cubicBezTo>
                  <a:pt x="54" y="469"/>
                  <a:pt x="54" y="469"/>
                  <a:pt x="54" y="469"/>
                </a:cubicBezTo>
                <a:cubicBezTo>
                  <a:pt x="54" y="469"/>
                  <a:pt x="54" y="469"/>
                  <a:pt x="54" y="469"/>
                </a:cubicBezTo>
                <a:cubicBezTo>
                  <a:pt x="49" y="456"/>
                  <a:pt x="44" y="441"/>
                  <a:pt x="31" y="425"/>
                </a:cubicBezTo>
                <a:cubicBezTo>
                  <a:pt x="26" y="419"/>
                  <a:pt x="28" y="412"/>
                  <a:pt x="31" y="404"/>
                </a:cubicBezTo>
                <a:cubicBezTo>
                  <a:pt x="33" y="397"/>
                  <a:pt x="35" y="389"/>
                  <a:pt x="30" y="383"/>
                </a:cubicBezTo>
                <a:cubicBezTo>
                  <a:pt x="29" y="382"/>
                  <a:pt x="29" y="382"/>
                  <a:pt x="29" y="382"/>
                </a:cubicBezTo>
                <a:cubicBezTo>
                  <a:pt x="31" y="382"/>
                  <a:pt x="31" y="382"/>
                  <a:pt x="31" y="382"/>
                </a:cubicBezTo>
                <a:cubicBezTo>
                  <a:pt x="37" y="383"/>
                  <a:pt x="43" y="382"/>
                  <a:pt x="49" y="380"/>
                </a:cubicBezTo>
                <a:cubicBezTo>
                  <a:pt x="54" y="378"/>
                  <a:pt x="59" y="374"/>
                  <a:pt x="63" y="370"/>
                </a:cubicBezTo>
                <a:cubicBezTo>
                  <a:pt x="63" y="369"/>
                  <a:pt x="63" y="369"/>
                  <a:pt x="63" y="369"/>
                </a:cubicBezTo>
                <a:cubicBezTo>
                  <a:pt x="63" y="369"/>
                  <a:pt x="63" y="369"/>
                  <a:pt x="63" y="369"/>
                </a:cubicBezTo>
                <a:cubicBezTo>
                  <a:pt x="68" y="369"/>
                  <a:pt x="73" y="370"/>
                  <a:pt x="77" y="370"/>
                </a:cubicBezTo>
                <a:cubicBezTo>
                  <a:pt x="82" y="370"/>
                  <a:pt x="86" y="369"/>
                  <a:pt x="90" y="369"/>
                </a:cubicBezTo>
                <a:cubicBezTo>
                  <a:pt x="91" y="369"/>
                  <a:pt x="91" y="369"/>
                  <a:pt x="91" y="369"/>
                </a:cubicBezTo>
                <a:cubicBezTo>
                  <a:pt x="91" y="370"/>
                  <a:pt x="91" y="370"/>
                  <a:pt x="91" y="370"/>
                </a:cubicBezTo>
                <a:cubicBezTo>
                  <a:pt x="89" y="374"/>
                  <a:pt x="87" y="376"/>
                  <a:pt x="86" y="379"/>
                </a:cubicBezTo>
                <a:cubicBezTo>
                  <a:pt x="82" y="384"/>
                  <a:pt x="79" y="390"/>
                  <a:pt x="78" y="397"/>
                </a:cubicBezTo>
                <a:cubicBezTo>
                  <a:pt x="78" y="397"/>
                  <a:pt x="78" y="397"/>
                  <a:pt x="78" y="397"/>
                </a:cubicBezTo>
                <a:cubicBezTo>
                  <a:pt x="78" y="397"/>
                  <a:pt x="78" y="397"/>
                  <a:pt x="78" y="397"/>
                </a:cubicBezTo>
                <a:cubicBezTo>
                  <a:pt x="78" y="397"/>
                  <a:pt x="78" y="397"/>
                  <a:pt x="78" y="397"/>
                </a:cubicBezTo>
                <a:cubicBezTo>
                  <a:pt x="77" y="398"/>
                  <a:pt x="77" y="400"/>
                  <a:pt x="77" y="402"/>
                </a:cubicBezTo>
                <a:cubicBezTo>
                  <a:pt x="77" y="402"/>
                  <a:pt x="77" y="402"/>
                  <a:pt x="77" y="402"/>
                </a:cubicBezTo>
                <a:cubicBezTo>
                  <a:pt x="76" y="404"/>
                  <a:pt x="76" y="405"/>
                  <a:pt x="76" y="405"/>
                </a:cubicBezTo>
                <a:cubicBezTo>
                  <a:pt x="76" y="405"/>
                  <a:pt x="76" y="405"/>
                  <a:pt x="76" y="405"/>
                </a:cubicBezTo>
                <a:cubicBezTo>
                  <a:pt x="76" y="405"/>
                  <a:pt x="76" y="406"/>
                  <a:pt x="76" y="406"/>
                </a:cubicBezTo>
                <a:cubicBezTo>
                  <a:pt x="77" y="406"/>
                  <a:pt x="78" y="407"/>
                  <a:pt x="80" y="409"/>
                </a:cubicBezTo>
                <a:cubicBezTo>
                  <a:pt x="82" y="412"/>
                  <a:pt x="85" y="418"/>
                  <a:pt x="88" y="425"/>
                </a:cubicBezTo>
                <a:cubicBezTo>
                  <a:pt x="91" y="433"/>
                  <a:pt x="94" y="441"/>
                  <a:pt x="97" y="448"/>
                </a:cubicBezTo>
                <a:cubicBezTo>
                  <a:pt x="97" y="448"/>
                  <a:pt x="97" y="448"/>
                  <a:pt x="97" y="448"/>
                </a:cubicBezTo>
                <a:cubicBezTo>
                  <a:pt x="102" y="463"/>
                  <a:pt x="107" y="477"/>
                  <a:pt x="118" y="484"/>
                </a:cubicBezTo>
                <a:close/>
                <a:moveTo>
                  <a:pt x="57" y="484"/>
                </a:moveTo>
                <a:cubicBezTo>
                  <a:pt x="34" y="484"/>
                  <a:pt x="34" y="484"/>
                  <a:pt x="34" y="484"/>
                </a:cubicBezTo>
                <a:cubicBezTo>
                  <a:pt x="37" y="480"/>
                  <a:pt x="39" y="475"/>
                  <a:pt x="40" y="470"/>
                </a:cubicBezTo>
                <a:cubicBezTo>
                  <a:pt x="42" y="466"/>
                  <a:pt x="44" y="462"/>
                  <a:pt x="46" y="458"/>
                </a:cubicBezTo>
                <a:cubicBezTo>
                  <a:pt x="47" y="457"/>
                  <a:pt x="47" y="457"/>
                  <a:pt x="47" y="457"/>
                </a:cubicBezTo>
                <a:cubicBezTo>
                  <a:pt x="48" y="458"/>
                  <a:pt x="48" y="458"/>
                  <a:pt x="48" y="458"/>
                </a:cubicBezTo>
                <a:cubicBezTo>
                  <a:pt x="49" y="462"/>
                  <a:pt x="51" y="466"/>
                  <a:pt x="52" y="470"/>
                </a:cubicBezTo>
                <a:cubicBezTo>
                  <a:pt x="54" y="475"/>
                  <a:pt x="55" y="480"/>
                  <a:pt x="57" y="484"/>
                </a:cubicBezTo>
                <a:close/>
                <a:moveTo>
                  <a:pt x="130" y="183"/>
                </a:moveTo>
                <a:cubicBezTo>
                  <a:pt x="130" y="188"/>
                  <a:pt x="130" y="193"/>
                  <a:pt x="132" y="198"/>
                </a:cubicBezTo>
                <a:cubicBezTo>
                  <a:pt x="132" y="198"/>
                  <a:pt x="132" y="198"/>
                  <a:pt x="132" y="198"/>
                </a:cubicBezTo>
                <a:cubicBezTo>
                  <a:pt x="132" y="199"/>
                  <a:pt x="132" y="199"/>
                  <a:pt x="132" y="199"/>
                </a:cubicBezTo>
                <a:cubicBezTo>
                  <a:pt x="124" y="211"/>
                  <a:pt x="123" y="225"/>
                  <a:pt x="125" y="237"/>
                </a:cubicBezTo>
                <a:cubicBezTo>
                  <a:pt x="128" y="252"/>
                  <a:pt x="136" y="266"/>
                  <a:pt x="146" y="275"/>
                </a:cubicBezTo>
                <a:cubicBezTo>
                  <a:pt x="147" y="275"/>
                  <a:pt x="147" y="275"/>
                  <a:pt x="147" y="275"/>
                </a:cubicBezTo>
                <a:cubicBezTo>
                  <a:pt x="146" y="276"/>
                  <a:pt x="146" y="276"/>
                  <a:pt x="146" y="276"/>
                </a:cubicBezTo>
                <a:cubicBezTo>
                  <a:pt x="134" y="285"/>
                  <a:pt x="109" y="274"/>
                  <a:pt x="95" y="268"/>
                </a:cubicBezTo>
                <a:cubicBezTo>
                  <a:pt x="93" y="268"/>
                  <a:pt x="92" y="267"/>
                  <a:pt x="91" y="266"/>
                </a:cubicBezTo>
                <a:cubicBezTo>
                  <a:pt x="86" y="265"/>
                  <a:pt x="86" y="265"/>
                  <a:pt x="86" y="265"/>
                </a:cubicBezTo>
                <a:cubicBezTo>
                  <a:pt x="73" y="259"/>
                  <a:pt x="60" y="254"/>
                  <a:pt x="46" y="251"/>
                </a:cubicBezTo>
                <a:cubicBezTo>
                  <a:pt x="46" y="251"/>
                  <a:pt x="46" y="251"/>
                  <a:pt x="46" y="251"/>
                </a:cubicBezTo>
                <a:cubicBezTo>
                  <a:pt x="39" y="250"/>
                  <a:pt x="32" y="248"/>
                  <a:pt x="27" y="245"/>
                </a:cubicBezTo>
                <a:cubicBezTo>
                  <a:pt x="21" y="241"/>
                  <a:pt x="17" y="236"/>
                  <a:pt x="16" y="228"/>
                </a:cubicBezTo>
                <a:cubicBezTo>
                  <a:pt x="16" y="226"/>
                  <a:pt x="16" y="225"/>
                  <a:pt x="15" y="223"/>
                </a:cubicBezTo>
                <a:cubicBezTo>
                  <a:pt x="15" y="221"/>
                  <a:pt x="14" y="219"/>
                  <a:pt x="12" y="217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8" y="211"/>
                  <a:pt x="4" y="203"/>
                  <a:pt x="5" y="195"/>
                </a:cubicBezTo>
                <a:cubicBezTo>
                  <a:pt x="5" y="188"/>
                  <a:pt x="7" y="182"/>
                  <a:pt x="13" y="178"/>
                </a:cubicBezTo>
                <a:cubicBezTo>
                  <a:pt x="14" y="177"/>
                  <a:pt x="16" y="176"/>
                  <a:pt x="17" y="176"/>
                </a:cubicBezTo>
                <a:cubicBezTo>
                  <a:pt x="17" y="176"/>
                  <a:pt x="17" y="176"/>
                  <a:pt x="17" y="176"/>
                </a:cubicBezTo>
                <a:cubicBezTo>
                  <a:pt x="18" y="176"/>
                  <a:pt x="19" y="175"/>
                  <a:pt x="19" y="175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20" y="174"/>
                  <a:pt x="19" y="173"/>
                  <a:pt x="17" y="171"/>
                </a:cubicBezTo>
                <a:cubicBezTo>
                  <a:pt x="9" y="163"/>
                  <a:pt x="21" y="148"/>
                  <a:pt x="29" y="137"/>
                </a:cubicBezTo>
                <a:cubicBezTo>
                  <a:pt x="30" y="135"/>
                  <a:pt x="32" y="133"/>
                  <a:pt x="33" y="131"/>
                </a:cubicBezTo>
                <a:cubicBezTo>
                  <a:pt x="47" y="110"/>
                  <a:pt x="64" y="118"/>
                  <a:pt x="81" y="129"/>
                </a:cubicBezTo>
                <a:cubicBezTo>
                  <a:pt x="83" y="130"/>
                  <a:pt x="85" y="131"/>
                  <a:pt x="86" y="133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88" y="134"/>
                  <a:pt x="90" y="135"/>
                  <a:pt x="93" y="137"/>
                </a:cubicBezTo>
                <a:cubicBezTo>
                  <a:pt x="106" y="146"/>
                  <a:pt x="129" y="161"/>
                  <a:pt x="134" y="169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4" y="169"/>
                  <a:pt x="134" y="169"/>
                  <a:pt x="134" y="169"/>
                </a:cubicBezTo>
                <a:cubicBezTo>
                  <a:pt x="132" y="174"/>
                  <a:pt x="131" y="179"/>
                  <a:pt x="130" y="183"/>
                </a:cubicBezTo>
                <a:close/>
                <a:moveTo>
                  <a:pt x="150" y="190"/>
                </a:moveTo>
                <a:cubicBezTo>
                  <a:pt x="146" y="191"/>
                  <a:pt x="142" y="192"/>
                  <a:pt x="139" y="194"/>
                </a:cubicBezTo>
                <a:cubicBezTo>
                  <a:pt x="137" y="194"/>
                  <a:pt x="137" y="194"/>
                  <a:pt x="137" y="194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9" y="190"/>
                  <a:pt x="140" y="188"/>
                  <a:pt x="141" y="186"/>
                </a:cubicBezTo>
                <a:cubicBezTo>
                  <a:pt x="143" y="184"/>
                  <a:pt x="145" y="182"/>
                  <a:pt x="147" y="181"/>
                </a:cubicBezTo>
                <a:cubicBezTo>
                  <a:pt x="154" y="178"/>
                  <a:pt x="162" y="173"/>
                  <a:pt x="167" y="168"/>
                </a:cubicBezTo>
                <a:cubicBezTo>
                  <a:pt x="172" y="163"/>
                  <a:pt x="175" y="157"/>
                  <a:pt x="177" y="151"/>
                </a:cubicBezTo>
                <a:cubicBezTo>
                  <a:pt x="177" y="150"/>
                  <a:pt x="177" y="150"/>
                  <a:pt x="177" y="150"/>
                </a:cubicBezTo>
                <a:cubicBezTo>
                  <a:pt x="177" y="150"/>
                  <a:pt x="177" y="150"/>
                  <a:pt x="177" y="150"/>
                </a:cubicBezTo>
                <a:cubicBezTo>
                  <a:pt x="179" y="150"/>
                  <a:pt x="180" y="150"/>
                  <a:pt x="182" y="150"/>
                </a:cubicBezTo>
                <a:cubicBezTo>
                  <a:pt x="183" y="151"/>
                  <a:pt x="185" y="151"/>
                  <a:pt x="186" y="151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186" y="155"/>
                  <a:pt x="186" y="158"/>
                  <a:pt x="187" y="160"/>
                </a:cubicBezTo>
                <a:cubicBezTo>
                  <a:pt x="188" y="162"/>
                  <a:pt x="190" y="164"/>
                  <a:pt x="192" y="166"/>
                </a:cubicBezTo>
                <a:cubicBezTo>
                  <a:pt x="192" y="167"/>
                  <a:pt x="192" y="167"/>
                  <a:pt x="192" y="167"/>
                </a:cubicBezTo>
                <a:cubicBezTo>
                  <a:pt x="191" y="167"/>
                  <a:pt x="191" y="167"/>
                  <a:pt x="191" y="167"/>
                </a:cubicBezTo>
                <a:cubicBezTo>
                  <a:pt x="190" y="168"/>
                  <a:pt x="189" y="168"/>
                  <a:pt x="188" y="169"/>
                </a:cubicBezTo>
                <a:cubicBezTo>
                  <a:pt x="188" y="169"/>
                  <a:pt x="188" y="169"/>
                  <a:pt x="188" y="169"/>
                </a:cubicBezTo>
                <a:cubicBezTo>
                  <a:pt x="184" y="171"/>
                  <a:pt x="180" y="171"/>
                  <a:pt x="177" y="171"/>
                </a:cubicBezTo>
                <a:cubicBezTo>
                  <a:pt x="171" y="172"/>
                  <a:pt x="165" y="173"/>
                  <a:pt x="163" y="182"/>
                </a:cubicBezTo>
                <a:cubicBezTo>
                  <a:pt x="163" y="183"/>
                  <a:pt x="163" y="184"/>
                  <a:pt x="163" y="186"/>
                </a:cubicBezTo>
                <a:cubicBezTo>
                  <a:pt x="162" y="187"/>
                  <a:pt x="162" y="188"/>
                  <a:pt x="161" y="189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0" y="189"/>
                  <a:pt x="160" y="189"/>
                  <a:pt x="160" y="189"/>
                </a:cubicBezTo>
                <a:cubicBezTo>
                  <a:pt x="157" y="189"/>
                  <a:pt x="153" y="189"/>
                  <a:pt x="150" y="190"/>
                </a:cubicBezTo>
                <a:close/>
                <a:moveTo>
                  <a:pt x="175" y="201"/>
                </a:moveTo>
                <a:cubicBezTo>
                  <a:pt x="172" y="196"/>
                  <a:pt x="169" y="192"/>
                  <a:pt x="164" y="190"/>
                </a:cubicBezTo>
                <a:cubicBezTo>
                  <a:pt x="163" y="190"/>
                  <a:pt x="163" y="190"/>
                  <a:pt x="163" y="190"/>
                </a:cubicBezTo>
                <a:cubicBezTo>
                  <a:pt x="164" y="189"/>
                  <a:pt x="164" y="189"/>
                  <a:pt x="164" y="189"/>
                </a:cubicBezTo>
                <a:cubicBezTo>
                  <a:pt x="165" y="187"/>
                  <a:pt x="165" y="185"/>
                  <a:pt x="165" y="183"/>
                </a:cubicBezTo>
                <a:cubicBezTo>
                  <a:pt x="166" y="181"/>
                  <a:pt x="166" y="178"/>
                  <a:pt x="167" y="176"/>
                </a:cubicBezTo>
                <a:cubicBezTo>
                  <a:pt x="168" y="176"/>
                  <a:pt x="168" y="176"/>
                  <a:pt x="168" y="176"/>
                </a:cubicBezTo>
                <a:cubicBezTo>
                  <a:pt x="170" y="173"/>
                  <a:pt x="175" y="173"/>
                  <a:pt x="180" y="174"/>
                </a:cubicBezTo>
                <a:cubicBezTo>
                  <a:pt x="185" y="175"/>
                  <a:pt x="190" y="177"/>
                  <a:pt x="192" y="179"/>
                </a:cubicBezTo>
                <a:cubicBezTo>
                  <a:pt x="192" y="179"/>
                  <a:pt x="192" y="179"/>
                  <a:pt x="192" y="179"/>
                </a:cubicBezTo>
                <a:cubicBezTo>
                  <a:pt x="193" y="179"/>
                  <a:pt x="193" y="179"/>
                  <a:pt x="193" y="179"/>
                </a:cubicBezTo>
                <a:cubicBezTo>
                  <a:pt x="196" y="181"/>
                  <a:pt x="198" y="186"/>
                  <a:pt x="200" y="191"/>
                </a:cubicBezTo>
                <a:cubicBezTo>
                  <a:pt x="201" y="196"/>
                  <a:pt x="201" y="201"/>
                  <a:pt x="200" y="205"/>
                </a:cubicBezTo>
                <a:cubicBezTo>
                  <a:pt x="200" y="205"/>
                  <a:pt x="200" y="205"/>
                  <a:pt x="200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6" y="205"/>
                  <a:pt x="193" y="205"/>
                  <a:pt x="191" y="206"/>
                </a:cubicBezTo>
                <a:cubicBezTo>
                  <a:pt x="189" y="207"/>
                  <a:pt x="187" y="208"/>
                  <a:pt x="185" y="209"/>
                </a:cubicBezTo>
                <a:cubicBezTo>
                  <a:pt x="184" y="210"/>
                  <a:pt x="183" y="210"/>
                  <a:pt x="183" y="210"/>
                </a:cubicBezTo>
                <a:cubicBezTo>
                  <a:pt x="182" y="209"/>
                  <a:pt x="181" y="209"/>
                  <a:pt x="180" y="208"/>
                </a:cubicBezTo>
                <a:cubicBezTo>
                  <a:pt x="178" y="206"/>
                  <a:pt x="177" y="203"/>
                  <a:pt x="175" y="201"/>
                </a:cubicBezTo>
                <a:close/>
                <a:moveTo>
                  <a:pt x="220" y="209"/>
                </a:moveTo>
                <a:cubicBezTo>
                  <a:pt x="215" y="208"/>
                  <a:pt x="210" y="206"/>
                  <a:pt x="204" y="206"/>
                </a:cubicBezTo>
                <a:cubicBezTo>
                  <a:pt x="203" y="206"/>
                  <a:pt x="203" y="206"/>
                  <a:pt x="203" y="206"/>
                </a:cubicBezTo>
                <a:cubicBezTo>
                  <a:pt x="204" y="205"/>
                  <a:pt x="204" y="205"/>
                  <a:pt x="204" y="205"/>
                </a:cubicBezTo>
                <a:cubicBezTo>
                  <a:pt x="204" y="201"/>
                  <a:pt x="204" y="197"/>
                  <a:pt x="203" y="192"/>
                </a:cubicBezTo>
                <a:cubicBezTo>
                  <a:pt x="201" y="187"/>
                  <a:pt x="199" y="182"/>
                  <a:pt x="196" y="179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96" y="178"/>
                  <a:pt x="196" y="178"/>
                  <a:pt x="196" y="178"/>
                </a:cubicBezTo>
                <a:cubicBezTo>
                  <a:pt x="201" y="175"/>
                  <a:pt x="199" y="171"/>
                  <a:pt x="197" y="168"/>
                </a:cubicBezTo>
                <a:cubicBezTo>
                  <a:pt x="196" y="167"/>
                  <a:pt x="195" y="166"/>
                  <a:pt x="195" y="165"/>
                </a:cubicBezTo>
                <a:cubicBezTo>
                  <a:pt x="191" y="162"/>
                  <a:pt x="188" y="158"/>
                  <a:pt x="190" y="153"/>
                </a:cubicBezTo>
                <a:cubicBezTo>
                  <a:pt x="190" y="153"/>
                  <a:pt x="190" y="153"/>
                  <a:pt x="190" y="153"/>
                </a:cubicBezTo>
                <a:cubicBezTo>
                  <a:pt x="191" y="153"/>
                  <a:pt x="191" y="153"/>
                  <a:pt x="191" y="153"/>
                </a:cubicBezTo>
                <a:cubicBezTo>
                  <a:pt x="206" y="158"/>
                  <a:pt x="218" y="165"/>
                  <a:pt x="226" y="175"/>
                </a:cubicBezTo>
                <a:cubicBezTo>
                  <a:pt x="233" y="185"/>
                  <a:pt x="237" y="197"/>
                  <a:pt x="235" y="215"/>
                </a:cubicBezTo>
                <a:cubicBezTo>
                  <a:pt x="235" y="216"/>
                  <a:pt x="235" y="216"/>
                  <a:pt x="235" y="216"/>
                </a:cubicBezTo>
                <a:cubicBezTo>
                  <a:pt x="234" y="216"/>
                  <a:pt x="234" y="216"/>
                  <a:pt x="234" y="216"/>
                </a:cubicBezTo>
                <a:cubicBezTo>
                  <a:pt x="229" y="213"/>
                  <a:pt x="224" y="211"/>
                  <a:pt x="220" y="209"/>
                </a:cubicBezTo>
                <a:close/>
                <a:moveTo>
                  <a:pt x="251" y="232"/>
                </a:moveTo>
                <a:cubicBezTo>
                  <a:pt x="248" y="226"/>
                  <a:pt x="244" y="222"/>
                  <a:pt x="239" y="219"/>
                </a:cubicBezTo>
                <a:cubicBezTo>
                  <a:pt x="239" y="218"/>
                  <a:pt x="239" y="218"/>
                  <a:pt x="239" y="218"/>
                </a:cubicBezTo>
                <a:cubicBezTo>
                  <a:pt x="239" y="218"/>
                  <a:pt x="239" y="218"/>
                  <a:pt x="239" y="218"/>
                </a:cubicBezTo>
                <a:cubicBezTo>
                  <a:pt x="239" y="212"/>
                  <a:pt x="240" y="207"/>
                  <a:pt x="239" y="202"/>
                </a:cubicBezTo>
                <a:cubicBezTo>
                  <a:pt x="239" y="197"/>
                  <a:pt x="238" y="192"/>
                  <a:pt x="236" y="188"/>
                </a:cubicBezTo>
                <a:cubicBezTo>
                  <a:pt x="236" y="188"/>
                  <a:pt x="236" y="188"/>
                  <a:pt x="236" y="188"/>
                </a:cubicBezTo>
                <a:cubicBezTo>
                  <a:pt x="237" y="187"/>
                  <a:pt x="237" y="187"/>
                  <a:pt x="237" y="187"/>
                </a:cubicBezTo>
                <a:cubicBezTo>
                  <a:pt x="240" y="183"/>
                  <a:pt x="242" y="178"/>
                  <a:pt x="242" y="174"/>
                </a:cubicBezTo>
                <a:cubicBezTo>
                  <a:pt x="242" y="170"/>
                  <a:pt x="240" y="166"/>
                  <a:pt x="237" y="161"/>
                </a:cubicBezTo>
                <a:cubicBezTo>
                  <a:pt x="232" y="154"/>
                  <a:pt x="225" y="148"/>
                  <a:pt x="217" y="143"/>
                </a:cubicBezTo>
                <a:cubicBezTo>
                  <a:pt x="209" y="139"/>
                  <a:pt x="201" y="136"/>
                  <a:pt x="193" y="135"/>
                </a:cubicBezTo>
                <a:cubicBezTo>
                  <a:pt x="192" y="135"/>
                  <a:pt x="192" y="135"/>
                  <a:pt x="192" y="135"/>
                </a:cubicBezTo>
                <a:cubicBezTo>
                  <a:pt x="192" y="134"/>
                  <a:pt x="192" y="134"/>
                  <a:pt x="192" y="134"/>
                </a:cubicBezTo>
                <a:cubicBezTo>
                  <a:pt x="191" y="130"/>
                  <a:pt x="190" y="121"/>
                  <a:pt x="191" y="113"/>
                </a:cubicBezTo>
                <a:cubicBezTo>
                  <a:pt x="192" y="110"/>
                  <a:pt x="192" y="108"/>
                  <a:pt x="194" y="106"/>
                </a:cubicBezTo>
                <a:cubicBezTo>
                  <a:pt x="195" y="104"/>
                  <a:pt x="197" y="102"/>
                  <a:pt x="199" y="103"/>
                </a:cubicBezTo>
                <a:cubicBezTo>
                  <a:pt x="201" y="103"/>
                  <a:pt x="203" y="104"/>
                  <a:pt x="205" y="105"/>
                </a:cubicBezTo>
                <a:cubicBezTo>
                  <a:pt x="210" y="108"/>
                  <a:pt x="215" y="110"/>
                  <a:pt x="220" y="113"/>
                </a:cubicBezTo>
                <a:cubicBezTo>
                  <a:pt x="222" y="113"/>
                  <a:pt x="223" y="114"/>
                  <a:pt x="224" y="114"/>
                </a:cubicBezTo>
                <a:cubicBezTo>
                  <a:pt x="224" y="114"/>
                  <a:pt x="224" y="114"/>
                  <a:pt x="224" y="114"/>
                </a:cubicBezTo>
                <a:cubicBezTo>
                  <a:pt x="224" y="114"/>
                  <a:pt x="224" y="114"/>
                  <a:pt x="224" y="114"/>
                </a:cubicBezTo>
                <a:cubicBezTo>
                  <a:pt x="228" y="117"/>
                  <a:pt x="230" y="119"/>
                  <a:pt x="232" y="123"/>
                </a:cubicBezTo>
                <a:cubicBezTo>
                  <a:pt x="234" y="127"/>
                  <a:pt x="236" y="131"/>
                  <a:pt x="238" y="136"/>
                </a:cubicBezTo>
                <a:cubicBezTo>
                  <a:pt x="242" y="146"/>
                  <a:pt x="246" y="155"/>
                  <a:pt x="251" y="163"/>
                </a:cubicBezTo>
                <a:cubicBezTo>
                  <a:pt x="256" y="172"/>
                  <a:pt x="262" y="180"/>
                  <a:pt x="268" y="188"/>
                </a:cubicBezTo>
                <a:cubicBezTo>
                  <a:pt x="273" y="195"/>
                  <a:pt x="276" y="201"/>
                  <a:pt x="278" y="207"/>
                </a:cubicBezTo>
                <a:cubicBezTo>
                  <a:pt x="280" y="213"/>
                  <a:pt x="280" y="220"/>
                  <a:pt x="276" y="228"/>
                </a:cubicBezTo>
                <a:cubicBezTo>
                  <a:pt x="274" y="232"/>
                  <a:pt x="270" y="239"/>
                  <a:pt x="266" y="243"/>
                </a:cubicBezTo>
                <a:cubicBezTo>
                  <a:pt x="263" y="246"/>
                  <a:pt x="259" y="248"/>
                  <a:pt x="255" y="247"/>
                </a:cubicBezTo>
                <a:cubicBezTo>
                  <a:pt x="254" y="247"/>
                  <a:pt x="254" y="247"/>
                  <a:pt x="254" y="247"/>
                </a:cubicBezTo>
                <a:cubicBezTo>
                  <a:pt x="254" y="246"/>
                  <a:pt x="254" y="246"/>
                  <a:pt x="254" y="246"/>
                </a:cubicBezTo>
                <a:cubicBezTo>
                  <a:pt x="255" y="241"/>
                  <a:pt x="253" y="236"/>
                  <a:pt x="251" y="232"/>
                </a:cubicBezTo>
                <a:close/>
                <a:moveTo>
                  <a:pt x="238" y="279"/>
                </a:moveTo>
                <a:cubicBezTo>
                  <a:pt x="246" y="271"/>
                  <a:pt x="251" y="261"/>
                  <a:pt x="254" y="249"/>
                </a:cubicBezTo>
                <a:cubicBezTo>
                  <a:pt x="254" y="249"/>
                  <a:pt x="254" y="249"/>
                  <a:pt x="254" y="249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57" y="249"/>
                  <a:pt x="259" y="249"/>
                  <a:pt x="261" y="249"/>
                </a:cubicBezTo>
                <a:cubicBezTo>
                  <a:pt x="263" y="248"/>
                  <a:pt x="265" y="247"/>
                  <a:pt x="267" y="245"/>
                </a:cubicBezTo>
                <a:cubicBezTo>
                  <a:pt x="275" y="238"/>
                  <a:pt x="280" y="240"/>
                  <a:pt x="286" y="243"/>
                </a:cubicBezTo>
                <a:cubicBezTo>
                  <a:pt x="290" y="244"/>
                  <a:pt x="294" y="246"/>
                  <a:pt x="299" y="244"/>
                </a:cubicBezTo>
                <a:cubicBezTo>
                  <a:pt x="303" y="243"/>
                  <a:pt x="306" y="242"/>
                  <a:pt x="310" y="241"/>
                </a:cubicBezTo>
                <a:cubicBezTo>
                  <a:pt x="326" y="235"/>
                  <a:pt x="342" y="229"/>
                  <a:pt x="358" y="240"/>
                </a:cubicBezTo>
                <a:cubicBezTo>
                  <a:pt x="364" y="244"/>
                  <a:pt x="368" y="251"/>
                  <a:pt x="373" y="258"/>
                </a:cubicBezTo>
                <a:cubicBezTo>
                  <a:pt x="375" y="260"/>
                  <a:pt x="376" y="263"/>
                  <a:pt x="378" y="265"/>
                </a:cubicBezTo>
                <a:cubicBezTo>
                  <a:pt x="379" y="266"/>
                  <a:pt x="379" y="266"/>
                  <a:pt x="379" y="266"/>
                </a:cubicBezTo>
                <a:cubicBezTo>
                  <a:pt x="378" y="266"/>
                  <a:pt x="378" y="266"/>
                  <a:pt x="378" y="266"/>
                </a:cubicBezTo>
                <a:cubicBezTo>
                  <a:pt x="372" y="271"/>
                  <a:pt x="370" y="278"/>
                  <a:pt x="368" y="285"/>
                </a:cubicBezTo>
                <a:cubicBezTo>
                  <a:pt x="366" y="293"/>
                  <a:pt x="363" y="301"/>
                  <a:pt x="356" y="305"/>
                </a:cubicBezTo>
                <a:cubicBezTo>
                  <a:pt x="355" y="305"/>
                  <a:pt x="355" y="305"/>
                  <a:pt x="355" y="305"/>
                </a:cubicBezTo>
                <a:cubicBezTo>
                  <a:pt x="351" y="307"/>
                  <a:pt x="349" y="310"/>
                  <a:pt x="347" y="313"/>
                </a:cubicBezTo>
                <a:cubicBezTo>
                  <a:pt x="345" y="315"/>
                  <a:pt x="344" y="317"/>
                  <a:pt x="342" y="318"/>
                </a:cubicBezTo>
                <a:cubicBezTo>
                  <a:pt x="339" y="319"/>
                  <a:pt x="336" y="320"/>
                  <a:pt x="331" y="321"/>
                </a:cubicBezTo>
                <a:cubicBezTo>
                  <a:pt x="327" y="321"/>
                  <a:pt x="322" y="322"/>
                  <a:pt x="317" y="324"/>
                </a:cubicBezTo>
                <a:cubicBezTo>
                  <a:pt x="303" y="328"/>
                  <a:pt x="289" y="332"/>
                  <a:pt x="274" y="334"/>
                </a:cubicBezTo>
                <a:cubicBezTo>
                  <a:pt x="260" y="336"/>
                  <a:pt x="245" y="336"/>
                  <a:pt x="231" y="331"/>
                </a:cubicBezTo>
                <a:cubicBezTo>
                  <a:pt x="223" y="329"/>
                  <a:pt x="215" y="324"/>
                  <a:pt x="211" y="317"/>
                </a:cubicBezTo>
                <a:cubicBezTo>
                  <a:pt x="207" y="311"/>
                  <a:pt x="205" y="304"/>
                  <a:pt x="208" y="296"/>
                </a:cubicBezTo>
                <a:cubicBezTo>
                  <a:pt x="208" y="296"/>
                  <a:pt x="208" y="296"/>
                  <a:pt x="208" y="296"/>
                </a:cubicBezTo>
                <a:cubicBezTo>
                  <a:pt x="208" y="296"/>
                  <a:pt x="208" y="296"/>
                  <a:pt x="208" y="296"/>
                </a:cubicBezTo>
                <a:cubicBezTo>
                  <a:pt x="219" y="293"/>
                  <a:pt x="229" y="287"/>
                  <a:pt x="238" y="279"/>
                </a:cubicBezTo>
                <a:close/>
                <a:moveTo>
                  <a:pt x="198" y="297"/>
                </a:moveTo>
                <a:cubicBezTo>
                  <a:pt x="199" y="297"/>
                  <a:pt x="200" y="297"/>
                  <a:pt x="201" y="297"/>
                </a:cubicBezTo>
                <a:cubicBezTo>
                  <a:pt x="202" y="297"/>
                  <a:pt x="202" y="297"/>
                  <a:pt x="202" y="297"/>
                </a:cubicBezTo>
                <a:cubicBezTo>
                  <a:pt x="201" y="298"/>
                  <a:pt x="201" y="298"/>
                  <a:pt x="201" y="298"/>
                </a:cubicBezTo>
                <a:cubicBezTo>
                  <a:pt x="200" y="306"/>
                  <a:pt x="202" y="313"/>
                  <a:pt x="206" y="318"/>
                </a:cubicBezTo>
                <a:cubicBezTo>
                  <a:pt x="206" y="318"/>
                  <a:pt x="206" y="318"/>
                  <a:pt x="206" y="318"/>
                </a:cubicBezTo>
                <a:cubicBezTo>
                  <a:pt x="212" y="325"/>
                  <a:pt x="221" y="330"/>
                  <a:pt x="230" y="333"/>
                </a:cubicBezTo>
                <a:cubicBezTo>
                  <a:pt x="230" y="333"/>
                  <a:pt x="230" y="333"/>
                  <a:pt x="230" y="333"/>
                </a:cubicBezTo>
                <a:cubicBezTo>
                  <a:pt x="245" y="338"/>
                  <a:pt x="259" y="339"/>
                  <a:pt x="273" y="337"/>
                </a:cubicBezTo>
                <a:cubicBezTo>
                  <a:pt x="288" y="335"/>
                  <a:pt x="302" y="330"/>
                  <a:pt x="316" y="326"/>
                </a:cubicBezTo>
                <a:cubicBezTo>
                  <a:pt x="317" y="325"/>
                  <a:pt x="317" y="325"/>
                  <a:pt x="317" y="325"/>
                </a:cubicBezTo>
                <a:cubicBezTo>
                  <a:pt x="317" y="326"/>
                  <a:pt x="317" y="326"/>
                  <a:pt x="317" y="326"/>
                </a:cubicBezTo>
                <a:cubicBezTo>
                  <a:pt x="322" y="335"/>
                  <a:pt x="322" y="342"/>
                  <a:pt x="319" y="349"/>
                </a:cubicBezTo>
                <a:cubicBezTo>
                  <a:pt x="316" y="356"/>
                  <a:pt x="311" y="362"/>
                  <a:pt x="306" y="368"/>
                </a:cubicBezTo>
                <a:cubicBezTo>
                  <a:pt x="273" y="404"/>
                  <a:pt x="273" y="404"/>
                  <a:pt x="273" y="404"/>
                </a:cubicBezTo>
                <a:cubicBezTo>
                  <a:pt x="269" y="408"/>
                  <a:pt x="267" y="411"/>
                  <a:pt x="264" y="412"/>
                </a:cubicBezTo>
                <a:cubicBezTo>
                  <a:pt x="262" y="413"/>
                  <a:pt x="259" y="413"/>
                  <a:pt x="257" y="413"/>
                </a:cubicBezTo>
                <a:cubicBezTo>
                  <a:pt x="257" y="413"/>
                  <a:pt x="257" y="413"/>
                  <a:pt x="257" y="413"/>
                </a:cubicBezTo>
                <a:cubicBezTo>
                  <a:pt x="257" y="413"/>
                  <a:pt x="257" y="413"/>
                  <a:pt x="257" y="413"/>
                </a:cubicBezTo>
                <a:cubicBezTo>
                  <a:pt x="254" y="413"/>
                  <a:pt x="251" y="414"/>
                  <a:pt x="246" y="416"/>
                </a:cubicBezTo>
                <a:cubicBezTo>
                  <a:pt x="231" y="425"/>
                  <a:pt x="212" y="417"/>
                  <a:pt x="195" y="409"/>
                </a:cubicBezTo>
                <a:cubicBezTo>
                  <a:pt x="190" y="407"/>
                  <a:pt x="185" y="405"/>
                  <a:pt x="180" y="403"/>
                </a:cubicBezTo>
                <a:cubicBezTo>
                  <a:pt x="164" y="398"/>
                  <a:pt x="160" y="386"/>
                  <a:pt x="157" y="373"/>
                </a:cubicBezTo>
                <a:cubicBezTo>
                  <a:pt x="155" y="367"/>
                  <a:pt x="153" y="361"/>
                  <a:pt x="150" y="356"/>
                </a:cubicBezTo>
                <a:cubicBezTo>
                  <a:pt x="150" y="355"/>
                  <a:pt x="150" y="355"/>
                  <a:pt x="150" y="355"/>
                </a:cubicBezTo>
                <a:cubicBezTo>
                  <a:pt x="150" y="355"/>
                  <a:pt x="150" y="355"/>
                  <a:pt x="150" y="355"/>
                </a:cubicBezTo>
                <a:cubicBezTo>
                  <a:pt x="155" y="352"/>
                  <a:pt x="159" y="348"/>
                  <a:pt x="163" y="345"/>
                </a:cubicBezTo>
                <a:cubicBezTo>
                  <a:pt x="168" y="341"/>
                  <a:pt x="173" y="338"/>
                  <a:pt x="179" y="334"/>
                </a:cubicBezTo>
                <a:cubicBezTo>
                  <a:pt x="190" y="327"/>
                  <a:pt x="191" y="319"/>
                  <a:pt x="192" y="310"/>
                </a:cubicBezTo>
                <a:cubicBezTo>
                  <a:pt x="192" y="306"/>
                  <a:pt x="193" y="302"/>
                  <a:pt x="194" y="298"/>
                </a:cubicBezTo>
                <a:cubicBezTo>
                  <a:pt x="194" y="297"/>
                  <a:pt x="194" y="297"/>
                  <a:pt x="194" y="297"/>
                </a:cubicBezTo>
                <a:cubicBezTo>
                  <a:pt x="195" y="297"/>
                  <a:pt x="195" y="297"/>
                  <a:pt x="195" y="297"/>
                </a:cubicBezTo>
                <a:cubicBezTo>
                  <a:pt x="196" y="297"/>
                  <a:pt x="197" y="297"/>
                  <a:pt x="198" y="297"/>
                </a:cubicBezTo>
                <a:cubicBezTo>
                  <a:pt x="198" y="297"/>
                  <a:pt x="198" y="297"/>
                  <a:pt x="198" y="297"/>
                </a:cubicBezTo>
                <a:close/>
                <a:moveTo>
                  <a:pt x="169" y="291"/>
                </a:moveTo>
                <a:cubicBezTo>
                  <a:pt x="175" y="294"/>
                  <a:pt x="182" y="296"/>
                  <a:pt x="188" y="297"/>
                </a:cubicBezTo>
                <a:cubicBezTo>
                  <a:pt x="189" y="297"/>
                  <a:pt x="189" y="297"/>
                  <a:pt x="189" y="297"/>
                </a:cubicBezTo>
                <a:cubicBezTo>
                  <a:pt x="189" y="298"/>
                  <a:pt x="189" y="298"/>
                  <a:pt x="189" y="298"/>
                </a:cubicBezTo>
                <a:cubicBezTo>
                  <a:pt x="188" y="302"/>
                  <a:pt x="188" y="306"/>
                  <a:pt x="188" y="310"/>
                </a:cubicBezTo>
                <a:cubicBezTo>
                  <a:pt x="187" y="318"/>
                  <a:pt x="187" y="326"/>
                  <a:pt x="178" y="332"/>
                </a:cubicBezTo>
                <a:cubicBezTo>
                  <a:pt x="172" y="335"/>
                  <a:pt x="167" y="339"/>
                  <a:pt x="161" y="344"/>
                </a:cubicBezTo>
                <a:cubicBezTo>
                  <a:pt x="153" y="350"/>
                  <a:pt x="145" y="356"/>
                  <a:pt x="138" y="360"/>
                </a:cubicBezTo>
                <a:cubicBezTo>
                  <a:pt x="127" y="365"/>
                  <a:pt x="111" y="367"/>
                  <a:pt x="94" y="368"/>
                </a:cubicBezTo>
                <a:cubicBezTo>
                  <a:pt x="75" y="369"/>
                  <a:pt x="54" y="367"/>
                  <a:pt x="40" y="363"/>
                </a:cubicBezTo>
                <a:cubicBezTo>
                  <a:pt x="39" y="363"/>
                  <a:pt x="39" y="363"/>
                  <a:pt x="38" y="363"/>
                </a:cubicBezTo>
                <a:cubicBezTo>
                  <a:pt x="29" y="361"/>
                  <a:pt x="28" y="360"/>
                  <a:pt x="27" y="351"/>
                </a:cubicBezTo>
                <a:cubicBezTo>
                  <a:pt x="27" y="348"/>
                  <a:pt x="26" y="344"/>
                  <a:pt x="26" y="340"/>
                </a:cubicBezTo>
                <a:cubicBezTo>
                  <a:pt x="25" y="330"/>
                  <a:pt x="24" y="319"/>
                  <a:pt x="22" y="311"/>
                </a:cubicBezTo>
                <a:cubicBezTo>
                  <a:pt x="21" y="305"/>
                  <a:pt x="18" y="300"/>
                  <a:pt x="16" y="296"/>
                </a:cubicBezTo>
                <a:cubicBezTo>
                  <a:pt x="14" y="290"/>
                  <a:pt x="11" y="284"/>
                  <a:pt x="10" y="277"/>
                </a:cubicBezTo>
                <a:cubicBezTo>
                  <a:pt x="10" y="268"/>
                  <a:pt x="16" y="262"/>
                  <a:pt x="22" y="257"/>
                </a:cubicBezTo>
                <a:cubicBezTo>
                  <a:pt x="24" y="254"/>
                  <a:pt x="27" y="252"/>
                  <a:pt x="29" y="249"/>
                </a:cubicBezTo>
                <a:cubicBezTo>
                  <a:pt x="29" y="249"/>
                  <a:pt x="29" y="249"/>
                  <a:pt x="29" y="249"/>
                </a:cubicBezTo>
                <a:cubicBezTo>
                  <a:pt x="30" y="249"/>
                  <a:pt x="30" y="249"/>
                  <a:pt x="30" y="249"/>
                </a:cubicBezTo>
                <a:cubicBezTo>
                  <a:pt x="35" y="251"/>
                  <a:pt x="38" y="252"/>
                  <a:pt x="43" y="253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60" y="256"/>
                  <a:pt x="73" y="261"/>
                  <a:pt x="86" y="267"/>
                </a:cubicBezTo>
                <a:cubicBezTo>
                  <a:pt x="90" y="268"/>
                  <a:pt x="90" y="268"/>
                  <a:pt x="90" y="268"/>
                </a:cubicBezTo>
                <a:cubicBezTo>
                  <a:pt x="90" y="268"/>
                  <a:pt x="90" y="268"/>
                  <a:pt x="90" y="268"/>
                </a:cubicBezTo>
                <a:cubicBezTo>
                  <a:pt x="92" y="269"/>
                  <a:pt x="92" y="269"/>
                  <a:pt x="92" y="269"/>
                </a:cubicBezTo>
                <a:cubicBezTo>
                  <a:pt x="106" y="275"/>
                  <a:pt x="139" y="289"/>
                  <a:pt x="150" y="279"/>
                </a:cubicBezTo>
                <a:cubicBezTo>
                  <a:pt x="150" y="279"/>
                  <a:pt x="150" y="279"/>
                  <a:pt x="150" y="279"/>
                </a:cubicBezTo>
                <a:cubicBezTo>
                  <a:pt x="151" y="279"/>
                  <a:pt x="151" y="279"/>
                  <a:pt x="151" y="279"/>
                </a:cubicBezTo>
                <a:cubicBezTo>
                  <a:pt x="157" y="284"/>
                  <a:pt x="163" y="288"/>
                  <a:pt x="169" y="291"/>
                </a:cubicBezTo>
                <a:close/>
                <a:moveTo>
                  <a:pt x="128" y="214"/>
                </a:moveTo>
                <a:cubicBezTo>
                  <a:pt x="130" y="208"/>
                  <a:pt x="132" y="202"/>
                  <a:pt x="137" y="198"/>
                </a:cubicBezTo>
                <a:cubicBezTo>
                  <a:pt x="140" y="195"/>
                  <a:pt x="145" y="192"/>
                  <a:pt x="151" y="192"/>
                </a:cubicBezTo>
                <a:cubicBezTo>
                  <a:pt x="156" y="191"/>
                  <a:pt x="161" y="191"/>
                  <a:pt x="165" y="193"/>
                </a:cubicBezTo>
                <a:cubicBezTo>
                  <a:pt x="168" y="194"/>
                  <a:pt x="170" y="198"/>
                  <a:pt x="173" y="203"/>
                </a:cubicBezTo>
                <a:cubicBezTo>
                  <a:pt x="175" y="206"/>
                  <a:pt x="177" y="209"/>
                  <a:pt x="179" y="212"/>
                </a:cubicBezTo>
                <a:cubicBezTo>
                  <a:pt x="181" y="214"/>
                  <a:pt x="183" y="215"/>
                  <a:pt x="186" y="213"/>
                </a:cubicBezTo>
                <a:cubicBezTo>
                  <a:pt x="190" y="209"/>
                  <a:pt x="196" y="208"/>
                  <a:pt x="203" y="208"/>
                </a:cubicBezTo>
                <a:cubicBezTo>
                  <a:pt x="211" y="208"/>
                  <a:pt x="220" y="211"/>
                  <a:pt x="227" y="214"/>
                </a:cubicBezTo>
                <a:cubicBezTo>
                  <a:pt x="234" y="218"/>
                  <a:pt x="242" y="223"/>
                  <a:pt x="247" y="230"/>
                </a:cubicBezTo>
                <a:cubicBezTo>
                  <a:pt x="251" y="235"/>
                  <a:pt x="253" y="242"/>
                  <a:pt x="252" y="249"/>
                </a:cubicBezTo>
                <a:cubicBezTo>
                  <a:pt x="250" y="256"/>
                  <a:pt x="247" y="262"/>
                  <a:pt x="243" y="268"/>
                </a:cubicBezTo>
                <a:cubicBezTo>
                  <a:pt x="239" y="274"/>
                  <a:pt x="234" y="280"/>
                  <a:pt x="228" y="284"/>
                </a:cubicBezTo>
                <a:cubicBezTo>
                  <a:pt x="222" y="288"/>
                  <a:pt x="215" y="291"/>
                  <a:pt x="208" y="292"/>
                </a:cubicBezTo>
                <a:cubicBezTo>
                  <a:pt x="195" y="295"/>
                  <a:pt x="182" y="292"/>
                  <a:pt x="169" y="287"/>
                </a:cubicBezTo>
                <a:cubicBezTo>
                  <a:pt x="157" y="281"/>
                  <a:pt x="146" y="272"/>
                  <a:pt x="138" y="261"/>
                </a:cubicBezTo>
                <a:cubicBezTo>
                  <a:pt x="133" y="253"/>
                  <a:pt x="129" y="245"/>
                  <a:pt x="128" y="236"/>
                </a:cubicBezTo>
                <a:cubicBezTo>
                  <a:pt x="127" y="230"/>
                  <a:pt x="126" y="222"/>
                  <a:pt x="128" y="214"/>
                </a:cubicBezTo>
                <a:close/>
                <a:moveTo>
                  <a:pt x="153" y="149"/>
                </a:moveTo>
                <a:cubicBezTo>
                  <a:pt x="147" y="153"/>
                  <a:pt x="141" y="159"/>
                  <a:pt x="137" y="165"/>
                </a:cubicBezTo>
                <a:cubicBezTo>
                  <a:pt x="136" y="166"/>
                  <a:pt x="136" y="166"/>
                  <a:pt x="136" y="166"/>
                </a:cubicBezTo>
                <a:cubicBezTo>
                  <a:pt x="135" y="166"/>
                  <a:pt x="135" y="166"/>
                  <a:pt x="135" y="166"/>
                </a:cubicBezTo>
                <a:cubicBezTo>
                  <a:pt x="131" y="160"/>
                  <a:pt x="122" y="154"/>
                  <a:pt x="114" y="148"/>
                </a:cubicBezTo>
                <a:cubicBezTo>
                  <a:pt x="112" y="146"/>
                  <a:pt x="112" y="146"/>
                  <a:pt x="112" y="146"/>
                </a:cubicBezTo>
                <a:cubicBezTo>
                  <a:pt x="112" y="146"/>
                  <a:pt x="112" y="146"/>
                  <a:pt x="112" y="146"/>
                </a:cubicBezTo>
                <a:cubicBezTo>
                  <a:pt x="112" y="146"/>
                  <a:pt x="112" y="146"/>
                  <a:pt x="112" y="146"/>
                </a:cubicBezTo>
                <a:cubicBezTo>
                  <a:pt x="110" y="134"/>
                  <a:pt x="104" y="123"/>
                  <a:pt x="97" y="111"/>
                </a:cubicBezTo>
                <a:cubicBezTo>
                  <a:pt x="89" y="96"/>
                  <a:pt x="80" y="81"/>
                  <a:pt x="83" y="64"/>
                </a:cubicBezTo>
                <a:cubicBezTo>
                  <a:pt x="85" y="49"/>
                  <a:pt x="93" y="35"/>
                  <a:pt x="103" y="25"/>
                </a:cubicBezTo>
                <a:cubicBezTo>
                  <a:pt x="114" y="14"/>
                  <a:pt x="127" y="6"/>
                  <a:pt x="142" y="4"/>
                </a:cubicBezTo>
                <a:cubicBezTo>
                  <a:pt x="147" y="3"/>
                  <a:pt x="153" y="3"/>
                  <a:pt x="159" y="5"/>
                </a:cubicBezTo>
                <a:cubicBezTo>
                  <a:pt x="163" y="7"/>
                  <a:pt x="166" y="9"/>
                  <a:pt x="167" y="13"/>
                </a:cubicBezTo>
                <a:cubicBezTo>
                  <a:pt x="168" y="16"/>
                  <a:pt x="171" y="16"/>
                  <a:pt x="174" y="15"/>
                </a:cubicBezTo>
                <a:cubicBezTo>
                  <a:pt x="177" y="14"/>
                  <a:pt x="181" y="13"/>
                  <a:pt x="185" y="11"/>
                </a:cubicBezTo>
                <a:cubicBezTo>
                  <a:pt x="191" y="8"/>
                  <a:pt x="197" y="6"/>
                  <a:pt x="201" y="7"/>
                </a:cubicBezTo>
                <a:cubicBezTo>
                  <a:pt x="208" y="9"/>
                  <a:pt x="220" y="18"/>
                  <a:pt x="229" y="29"/>
                </a:cubicBezTo>
                <a:cubicBezTo>
                  <a:pt x="237" y="37"/>
                  <a:pt x="242" y="45"/>
                  <a:pt x="242" y="52"/>
                </a:cubicBezTo>
                <a:cubicBezTo>
                  <a:pt x="241" y="61"/>
                  <a:pt x="242" y="70"/>
                  <a:pt x="243" y="79"/>
                </a:cubicBezTo>
                <a:cubicBezTo>
                  <a:pt x="244" y="93"/>
                  <a:pt x="245" y="106"/>
                  <a:pt x="240" y="122"/>
                </a:cubicBezTo>
                <a:cubicBezTo>
                  <a:pt x="240" y="123"/>
                  <a:pt x="240" y="123"/>
                  <a:pt x="240" y="123"/>
                </a:cubicBezTo>
                <a:cubicBezTo>
                  <a:pt x="239" y="122"/>
                  <a:pt x="239" y="122"/>
                  <a:pt x="239" y="122"/>
                </a:cubicBezTo>
                <a:cubicBezTo>
                  <a:pt x="234" y="117"/>
                  <a:pt x="228" y="114"/>
                  <a:pt x="221" y="111"/>
                </a:cubicBezTo>
                <a:cubicBezTo>
                  <a:pt x="216" y="109"/>
                  <a:pt x="211" y="106"/>
                  <a:pt x="207" y="103"/>
                </a:cubicBezTo>
                <a:cubicBezTo>
                  <a:pt x="204" y="101"/>
                  <a:pt x="201" y="100"/>
                  <a:pt x="199" y="100"/>
                </a:cubicBezTo>
                <a:cubicBezTo>
                  <a:pt x="196" y="100"/>
                  <a:pt x="194" y="101"/>
                  <a:pt x="193" y="103"/>
                </a:cubicBezTo>
                <a:cubicBezTo>
                  <a:pt x="191" y="105"/>
                  <a:pt x="190" y="108"/>
                  <a:pt x="190" y="111"/>
                </a:cubicBezTo>
                <a:cubicBezTo>
                  <a:pt x="188" y="119"/>
                  <a:pt x="189" y="128"/>
                  <a:pt x="190" y="134"/>
                </a:cubicBezTo>
                <a:cubicBezTo>
                  <a:pt x="190" y="135"/>
                  <a:pt x="190" y="135"/>
                  <a:pt x="190" y="135"/>
                </a:cubicBezTo>
                <a:cubicBezTo>
                  <a:pt x="189" y="135"/>
                  <a:pt x="189" y="135"/>
                  <a:pt x="189" y="135"/>
                </a:cubicBezTo>
                <a:cubicBezTo>
                  <a:pt x="187" y="135"/>
                  <a:pt x="184" y="135"/>
                  <a:pt x="182" y="135"/>
                </a:cubicBezTo>
                <a:cubicBezTo>
                  <a:pt x="180" y="136"/>
                  <a:pt x="178" y="137"/>
                  <a:pt x="176" y="138"/>
                </a:cubicBezTo>
                <a:cubicBezTo>
                  <a:pt x="176" y="138"/>
                  <a:pt x="176" y="138"/>
                  <a:pt x="176" y="138"/>
                </a:cubicBezTo>
                <a:cubicBezTo>
                  <a:pt x="175" y="138"/>
                  <a:pt x="175" y="138"/>
                  <a:pt x="175" y="138"/>
                </a:cubicBezTo>
                <a:cubicBezTo>
                  <a:pt x="168" y="140"/>
                  <a:pt x="160" y="144"/>
                  <a:pt x="153" y="149"/>
                </a:cubicBezTo>
                <a:close/>
                <a:moveTo>
                  <a:pt x="177" y="146"/>
                </a:moveTo>
                <a:cubicBezTo>
                  <a:pt x="177" y="144"/>
                  <a:pt x="177" y="143"/>
                  <a:pt x="177" y="142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8" y="141"/>
                  <a:pt x="178" y="141"/>
                  <a:pt x="178" y="141"/>
                </a:cubicBezTo>
                <a:cubicBezTo>
                  <a:pt x="193" y="148"/>
                  <a:pt x="204" y="150"/>
                  <a:pt x="213" y="152"/>
                </a:cubicBezTo>
                <a:cubicBezTo>
                  <a:pt x="223" y="154"/>
                  <a:pt x="230" y="156"/>
                  <a:pt x="235" y="161"/>
                </a:cubicBezTo>
                <a:cubicBezTo>
                  <a:pt x="238" y="165"/>
                  <a:pt x="239" y="168"/>
                  <a:pt x="239" y="172"/>
                </a:cubicBezTo>
                <a:cubicBezTo>
                  <a:pt x="239" y="175"/>
                  <a:pt x="238" y="179"/>
                  <a:pt x="235" y="182"/>
                </a:cubicBezTo>
                <a:cubicBezTo>
                  <a:pt x="235" y="184"/>
                  <a:pt x="235" y="184"/>
                  <a:pt x="235" y="184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0" y="174"/>
                  <a:pt x="220" y="166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198" y="153"/>
                  <a:pt x="185" y="149"/>
                  <a:pt x="178" y="149"/>
                </a:cubicBezTo>
                <a:cubicBezTo>
                  <a:pt x="177" y="150"/>
                  <a:pt x="177" y="150"/>
                  <a:pt x="177" y="150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77" y="148"/>
                  <a:pt x="177" y="147"/>
                  <a:pt x="177" y="146"/>
                </a:cubicBezTo>
                <a:close/>
                <a:moveTo>
                  <a:pt x="134" y="177"/>
                </a:moveTo>
                <a:cubicBezTo>
                  <a:pt x="136" y="171"/>
                  <a:pt x="139" y="165"/>
                  <a:pt x="143" y="161"/>
                </a:cubicBezTo>
                <a:cubicBezTo>
                  <a:pt x="147" y="156"/>
                  <a:pt x="152" y="152"/>
                  <a:pt x="157" y="149"/>
                </a:cubicBezTo>
                <a:cubicBezTo>
                  <a:pt x="163" y="145"/>
                  <a:pt x="168" y="143"/>
                  <a:pt x="174" y="141"/>
                </a:cubicBezTo>
                <a:cubicBezTo>
                  <a:pt x="175" y="141"/>
                  <a:pt x="175" y="141"/>
                  <a:pt x="175" y="141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50"/>
                  <a:pt x="172" y="158"/>
                  <a:pt x="168" y="164"/>
                </a:cubicBezTo>
                <a:cubicBezTo>
                  <a:pt x="163" y="170"/>
                  <a:pt x="155" y="175"/>
                  <a:pt x="147" y="179"/>
                </a:cubicBezTo>
                <a:cubicBezTo>
                  <a:pt x="140" y="182"/>
                  <a:pt x="138" y="186"/>
                  <a:pt x="136" y="191"/>
                </a:cubicBezTo>
                <a:cubicBezTo>
                  <a:pt x="135" y="192"/>
                  <a:pt x="135" y="193"/>
                  <a:pt x="135" y="194"/>
                </a:cubicBezTo>
                <a:cubicBezTo>
                  <a:pt x="134" y="196"/>
                  <a:pt x="134" y="196"/>
                  <a:pt x="134" y="196"/>
                </a:cubicBezTo>
                <a:cubicBezTo>
                  <a:pt x="133" y="194"/>
                  <a:pt x="133" y="194"/>
                  <a:pt x="133" y="194"/>
                </a:cubicBezTo>
                <a:cubicBezTo>
                  <a:pt x="132" y="188"/>
                  <a:pt x="132" y="182"/>
                  <a:pt x="134" y="177"/>
                </a:cubicBezTo>
                <a:close/>
                <a:moveTo>
                  <a:pt x="202" y="139"/>
                </a:moveTo>
                <a:cubicBezTo>
                  <a:pt x="212" y="142"/>
                  <a:pt x="221" y="149"/>
                  <a:pt x="228" y="154"/>
                </a:cubicBezTo>
                <a:cubicBezTo>
                  <a:pt x="231" y="157"/>
                  <a:pt x="231" y="157"/>
                  <a:pt x="231" y="15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2" y="154"/>
                  <a:pt x="216" y="152"/>
                  <a:pt x="211" y="151"/>
                </a:cubicBezTo>
                <a:cubicBezTo>
                  <a:pt x="200" y="148"/>
                  <a:pt x="190" y="145"/>
                  <a:pt x="181" y="139"/>
                </a:cubicBezTo>
                <a:cubicBezTo>
                  <a:pt x="180" y="139"/>
                  <a:pt x="180" y="139"/>
                  <a:pt x="180" y="139"/>
                </a:cubicBezTo>
                <a:cubicBezTo>
                  <a:pt x="181" y="138"/>
                  <a:pt x="181" y="138"/>
                  <a:pt x="181" y="138"/>
                </a:cubicBezTo>
                <a:cubicBezTo>
                  <a:pt x="188" y="136"/>
                  <a:pt x="195" y="136"/>
                  <a:pt x="202" y="139"/>
                </a:cubicBezTo>
                <a:close/>
                <a:moveTo>
                  <a:pt x="196" y="175"/>
                </a:moveTo>
                <a:cubicBezTo>
                  <a:pt x="196" y="176"/>
                  <a:pt x="195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3" y="177"/>
                  <a:pt x="193" y="177"/>
                  <a:pt x="193" y="177"/>
                </a:cubicBezTo>
                <a:cubicBezTo>
                  <a:pt x="192" y="176"/>
                  <a:pt x="191" y="176"/>
                  <a:pt x="189" y="175"/>
                </a:cubicBezTo>
                <a:cubicBezTo>
                  <a:pt x="189" y="175"/>
                  <a:pt x="189" y="175"/>
                  <a:pt x="189" y="175"/>
                </a:cubicBezTo>
                <a:cubicBezTo>
                  <a:pt x="188" y="175"/>
                  <a:pt x="187" y="174"/>
                  <a:pt x="186" y="174"/>
                </a:cubicBezTo>
                <a:cubicBezTo>
                  <a:pt x="184" y="173"/>
                  <a:pt x="184" y="173"/>
                  <a:pt x="184" y="173"/>
                </a:cubicBezTo>
                <a:cubicBezTo>
                  <a:pt x="186" y="172"/>
                  <a:pt x="186" y="172"/>
                  <a:pt x="186" y="172"/>
                </a:cubicBezTo>
                <a:cubicBezTo>
                  <a:pt x="187" y="172"/>
                  <a:pt x="187" y="172"/>
                  <a:pt x="188" y="171"/>
                </a:cubicBezTo>
                <a:cubicBezTo>
                  <a:pt x="188" y="171"/>
                  <a:pt x="188" y="171"/>
                  <a:pt x="188" y="171"/>
                </a:cubicBezTo>
                <a:cubicBezTo>
                  <a:pt x="190" y="170"/>
                  <a:pt x="192" y="169"/>
                  <a:pt x="194" y="169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95" y="170"/>
                  <a:pt x="195" y="170"/>
                  <a:pt x="196" y="171"/>
                </a:cubicBezTo>
                <a:cubicBezTo>
                  <a:pt x="196" y="171"/>
                  <a:pt x="196" y="171"/>
                  <a:pt x="196" y="172"/>
                </a:cubicBezTo>
                <a:cubicBezTo>
                  <a:pt x="196" y="172"/>
                  <a:pt x="196" y="172"/>
                  <a:pt x="196" y="172"/>
                </a:cubicBezTo>
                <a:cubicBezTo>
                  <a:pt x="197" y="172"/>
                  <a:pt x="197" y="172"/>
                  <a:pt x="197" y="172"/>
                </a:cubicBezTo>
                <a:cubicBezTo>
                  <a:pt x="197" y="172"/>
                  <a:pt x="197" y="172"/>
                  <a:pt x="197" y="172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197" y="174"/>
                  <a:pt x="197" y="174"/>
                  <a:pt x="196" y="175"/>
                </a:cubicBezTo>
                <a:close/>
                <a:moveTo>
                  <a:pt x="252" y="138"/>
                </a:moveTo>
                <a:cubicBezTo>
                  <a:pt x="250" y="135"/>
                  <a:pt x="247" y="131"/>
                  <a:pt x="244" y="12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50" y="112"/>
                  <a:pt x="248" y="97"/>
                  <a:pt x="246" y="82"/>
                </a:cubicBezTo>
                <a:cubicBezTo>
                  <a:pt x="244" y="72"/>
                  <a:pt x="243" y="62"/>
                  <a:pt x="244" y="52"/>
                </a:cubicBezTo>
                <a:cubicBezTo>
                  <a:pt x="244" y="51"/>
                  <a:pt x="244" y="49"/>
                  <a:pt x="243" y="48"/>
                </a:cubicBezTo>
                <a:cubicBezTo>
                  <a:pt x="243" y="46"/>
                  <a:pt x="242" y="45"/>
                  <a:pt x="241" y="43"/>
                </a:cubicBezTo>
                <a:cubicBezTo>
                  <a:pt x="241" y="42"/>
                  <a:pt x="241" y="42"/>
                  <a:pt x="241" y="42"/>
                </a:cubicBezTo>
                <a:cubicBezTo>
                  <a:pt x="241" y="42"/>
                  <a:pt x="241" y="42"/>
                  <a:pt x="241" y="42"/>
                </a:cubicBezTo>
                <a:cubicBezTo>
                  <a:pt x="246" y="38"/>
                  <a:pt x="252" y="38"/>
                  <a:pt x="259" y="38"/>
                </a:cubicBezTo>
                <a:cubicBezTo>
                  <a:pt x="267" y="39"/>
                  <a:pt x="277" y="42"/>
                  <a:pt x="282" y="46"/>
                </a:cubicBezTo>
                <a:cubicBezTo>
                  <a:pt x="289" y="50"/>
                  <a:pt x="296" y="50"/>
                  <a:pt x="303" y="49"/>
                </a:cubicBezTo>
                <a:cubicBezTo>
                  <a:pt x="312" y="49"/>
                  <a:pt x="320" y="48"/>
                  <a:pt x="328" y="59"/>
                </a:cubicBezTo>
                <a:cubicBezTo>
                  <a:pt x="329" y="60"/>
                  <a:pt x="331" y="62"/>
                  <a:pt x="332" y="64"/>
                </a:cubicBezTo>
                <a:cubicBezTo>
                  <a:pt x="338" y="72"/>
                  <a:pt x="345" y="81"/>
                  <a:pt x="349" y="91"/>
                </a:cubicBezTo>
                <a:cubicBezTo>
                  <a:pt x="350" y="92"/>
                  <a:pt x="350" y="92"/>
                  <a:pt x="350" y="92"/>
                </a:cubicBezTo>
                <a:cubicBezTo>
                  <a:pt x="349" y="92"/>
                  <a:pt x="349" y="92"/>
                  <a:pt x="349" y="92"/>
                </a:cubicBezTo>
                <a:cubicBezTo>
                  <a:pt x="320" y="93"/>
                  <a:pt x="302" y="110"/>
                  <a:pt x="283" y="128"/>
                </a:cubicBezTo>
                <a:cubicBezTo>
                  <a:pt x="276" y="135"/>
                  <a:pt x="269" y="142"/>
                  <a:pt x="260" y="149"/>
                </a:cubicBezTo>
                <a:cubicBezTo>
                  <a:pt x="260" y="149"/>
                  <a:pt x="260" y="149"/>
                  <a:pt x="260" y="149"/>
                </a:cubicBezTo>
                <a:cubicBezTo>
                  <a:pt x="259" y="149"/>
                  <a:pt x="259" y="149"/>
                  <a:pt x="259" y="149"/>
                </a:cubicBezTo>
                <a:cubicBezTo>
                  <a:pt x="257" y="145"/>
                  <a:pt x="255" y="142"/>
                  <a:pt x="252" y="138"/>
                </a:cubicBezTo>
                <a:close/>
                <a:moveTo>
                  <a:pt x="280" y="194"/>
                </a:moveTo>
                <a:cubicBezTo>
                  <a:pt x="277" y="180"/>
                  <a:pt x="270" y="166"/>
                  <a:pt x="263" y="154"/>
                </a:cubicBezTo>
                <a:cubicBezTo>
                  <a:pt x="262" y="153"/>
                  <a:pt x="262" y="153"/>
                  <a:pt x="262" y="153"/>
                </a:cubicBezTo>
                <a:cubicBezTo>
                  <a:pt x="263" y="153"/>
                  <a:pt x="263" y="153"/>
                  <a:pt x="263" y="153"/>
                </a:cubicBezTo>
                <a:cubicBezTo>
                  <a:pt x="265" y="151"/>
                  <a:pt x="269" y="147"/>
                  <a:pt x="274" y="142"/>
                </a:cubicBezTo>
                <a:cubicBezTo>
                  <a:pt x="287" y="128"/>
                  <a:pt x="306" y="109"/>
                  <a:pt x="317" y="103"/>
                </a:cubicBezTo>
                <a:cubicBezTo>
                  <a:pt x="329" y="96"/>
                  <a:pt x="341" y="93"/>
                  <a:pt x="354" y="94"/>
                </a:cubicBezTo>
                <a:cubicBezTo>
                  <a:pt x="367" y="94"/>
                  <a:pt x="380" y="98"/>
                  <a:pt x="392" y="105"/>
                </a:cubicBezTo>
                <a:cubicBezTo>
                  <a:pt x="393" y="106"/>
                  <a:pt x="396" y="108"/>
                  <a:pt x="399" y="109"/>
                </a:cubicBezTo>
                <a:cubicBezTo>
                  <a:pt x="401" y="111"/>
                  <a:pt x="404" y="114"/>
                  <a:pt x="408" y="117"/>
                </a:cubicBezTo>
                <a:cubicBezTo>
                  <a:pt x="413" y="122"/>
                  <a:pt x="419" y="128"/>
                  <a:pt x="423" y="133"/>
                </a:cubicBezTo>
                <a:cubicBezTo>
                  <a:pt x="426" y="138"/>
                  <a:pt x="428" y="142"/>
                  <a:pt x="426" y="144"/>
                </a:cubicBezTo>
                <a:cubicBezTo>
                  <a:pt x="426" y="144"/>
                  <a:pt x="426" y="144"/>
                  <a:pt x="426" y="144"/>
                </a:cubicBezTo>
                <a:cubicBezTo>
                  <a:pt x="426" y="144"/>
                  <a:pt x="426" y="144"/>
                  <a:pt x="426" y="144"/>
                </a:cubicBezTo>
                <a:cubicBezTo>
                  <a:pt x="423" y="147"/>
                  <a:pt x="420" y="151"/>
                  <a:pt x="418" y="156"/>
                </a:cubicBezTo>
                <a:cubicBezTo>
                  <a:pt x="415" y="160"/>
                  <a:pt x="412" y="166"/>
                  <a:pt x="410" y="171"/>
                </a:cubicBezTo>
                <a:cubicBezTo>
                  <a:pt x="404" y="183"/>
                  <a:pt x="393" y="202"/>
                  <a:pt x="380" y="215"/>
                </a:cubicBezTo>
                <a:cubicBezTo>
                  <a:pt x="372" y="225"/>
                  <a:pt x="361" y="232"/>
                  <a:pt x="351" y="234"/>
                </a:cubicBezTo>
                <a:cubicBezTo>
                  <a:pt x="351" y="234"/>
                  <a:pt x="351" y="234"/>
                  <a:pt x="351" y="234"/>
                </a:cubicBezTo>
                <a:cubicBezTo>
                  <a:pt x="350" y="234"/>
                  <a:pt x="350" y="234"/>
                  <a:pt x="350" y="234"/>
                </a:cubicBezTo>
                <a:cubicBezTo>
                  <a:pt x="337" y="229"/>
                  <a:pt x="323" y="234"/>
                  <a:pt x="310" y="238"/>
                </a:cubicBezTo>
                <a:cubicBezTo>
                  <a:pt x="306" y="240"/>
                  <a:pt x="302" y="241"/>
                  <a:pt x="299" y="242"/>
                </a:cubicBezTo>
                <a:cubicBezTo>
                  <a:pt x="294" y="243"/>
                  <a:pt x="290" y="241"/>
                  <a:pt x="286" y="240"/>
                </a:cubicBezTo>
                <a:cubicBezTo>
                  <a:pt x="282" y="238"/>
                  <a:pt x="278" y="237"/>
                  <a:pt x="275" y="237"/>
                </a:cubicBezTo>
                <a:cubicBezTo>
                  <a:pt x="273" y="237"/>
                  <a:pt x="273" y="237"/>
                  <a:pt x="273" y="237"/>
                </a:cubicBezTo>
                <a:cubicBezTo>
                  <a:pt x="274" y="236"/>
                  <a:pt x="274" y="236"/>
                  <a:pt x="274" y="236"/>
                </a:cubicBezTo>
                <a:cubicBezTo>
                  <a:pt x="282" y="223"/>
                  <a:pt x="283" y="208"/>
                  <a:pt x="280" y="194"/>
                </a:cubicBezTo>
                <a:close/>
                <a:moveTo>
                  <a:pt x="264" y="159"/>
                </a:moveTo>
                <a:cubicBezTo>
                  <a:pt x="271" y="172"/>
                  <a:pt x="277" y="185"/>
                  <a:pt x="279" y="199"/>
                </a:cubicBezTo>
                <a:cubicBezTo>
                  <a:pt x="280" y="204"/>
                  <a:pt x="280" y="204"/>
                  <a:pt x="280" y="204"/>
                </a:cubicBezTo>
                <a:cubicBezTo>
                  <a:pt x="278" y="200"/>
                  <a:pt x="278" y="200"/>
                  <a:pt x="278" y="200"/>
                </a:cubicBezTo>
                <a:cubicBezTo>
                  <a:pt x="274" y="192"/>
                  <a:pt x="269" y="186"/>
                  <a:pt x="264" y="179"/>
                </a:cubicBezTo>
                <a:cubicBezTo>
                  <a:pt x="260" y="173"/>
                  <a:pt x="255" y="166"/>
                  <a:pt x="252" y="160"/>
                </a:cubicBezTo>
                <a:cubicBezTo>
                  <a:pt x="248" y="154"/>
                  <a:pt x="246" y="147"/>
                  <a:pt x="243" y="141"/>
                </a:cubicBezTo>
                <a:cubicBezTo>
                  <a:pt x="240" y="135"/>
                  <a:pt x="238" y="128"/>
                  <a:pt x="234" y="122"/>
                </a:cubicBezTo>
                <a:cubicBezTo>
                  <a:pt x="232" y="118"/>
                  <a:pt x="232" y="118"/>
                  <a:pt x="232" y="118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6" y="122"/>
                  <a:pt x="236" y="122"/>
                  <a:pt x="237" y="123"/>
                </a:cubicBezTo>
                <a:cubicBezTo>
                  <a:pt x="237" y="123"/>
                  <a:pt x="238" y="124"/>
                  <a:pt x="239" y="125"/>
                </a:cubicBezTo>
                <a:cubicBezTo>
                  <a:pt x="239" y="125"/>
                  <a:pt x="239" y="125"/>
                  <a:pt x="239" y="125"/>
                </a:cubicBezTo>
                <a:cubicBezTo>
                  <a:pt x="247" y="135"/>
                  <a:pt x="256" y="147"/>
                  <a:pt x="264" y="159"/>
                </a:cubicBezTo>
                <a:close/>
                <a:moveTo>
                  <a:pt x="395" y="96"/>
                </a:moveTo>
                <a:cubicBezTo>
                  <a:pt x="396" y="99"/>
                  <a:pt x="397" y="102"/>
                  <a:pt x="397" y="105"/>
                </a:cubicBezTo>
                <a:cubicBezTo>
                  <a:pt x="398" y="106"/>
                  <a:pt x="398" y="106"/>
                  <a:pt x="398" y="106"/>
                </a:cubicBezTo>
                <a:cubicBezTo>
                  <a:pt x="396" y="105"/>
                  <a:pt x="396" y="105"/>
                  <a:pt x="396" y="105"/>
                </a:cubicBezTo>
                <a:cubicBezTo>
                  <a:pt x="389" y="101"/>
                  <a:pt x="382" y="98"/>
                  <a:pt x="375" y="95"/>
                </a:cubicBezTo>
                <a:cubicBezTo>
                  <a:pt x="367" y="93"/>
                  <a:pt x="360" y="92"/>
                  <a:pt x="352" y="92"/>
                </a:cubicBezTo>
                <a:cubicBezTo>
                  <a:pt x="352" y="92"/>
                  <a:pt x="352" y="92"/>
                  <a:pt x="352" y="92"/>
                </a:cubicBezTo>
                <a:cubicBezTo>
                  <a:pt x="352" y="91"/>
                  <a:pt x="352" y="91"/>
                  <a:pt x="352" y="91"/>
                </a:cubicBezTo>
                <a:cubicBezTo>
                  <a:pt x="349" y="82"/>
                  <a:pt x="341" y="72"/>
                  <a:pt x="334" y="63"/>
                </a:cubicBezTo>
                <a:cubicBezTo>
                  <a:pt x="333" y="61"/>
                  <a:pt x="331" y="59"/>
                  <a:pt x="330" y="57"/>
                </a:cubicBezTo>
                <a:cubicBezTo>
                  <a:pt x="325" y="51"/>
                  <a:pt x="321" y="49"/>
                  <a:pt x="317" y="47"/>
                </a:cubicBezTo>
                <a:cubicBezTo>
                  <a:pt x="313" y="46"/>
                  <a:pt x="309" y="46"/>
                  <a:pt x="305" y="47"/>
                </a:cubicBezTo>
                <a:cubicBezTo>
                  <a:pt x="295" y="48"/>
                  <a:pt x="295" y="48"/>
                  <a:pt x="295" y="48"/>
                </a:cubicBezTo>
                <a:cubicBezTo>
                  <a:pt x="296" y="48"/>
                  <a:pt x="296" y="48"/>
                  <a:pt x="296" y="48"/>
                </a:cubicBezTo>
                <a:cubicBezTo>
                  <a:pt x="294" y="48"/>
                  <a:pt x="292" y="48"/>
                  <a:pt x="290" y="47"/>
                </a:cubicBezTo>
                <a:cubicBezTo>
                  <a:pt x="288" y="47"/>
                  <a:pt x="285" y="46"/>
                  <a:pt x="283" y="44"/>
                </a:cubicBezTo>
                <a:cubicBezTo>
                  <a:pt x="277" y="40"/>
                  <a:pt x="268" y="37"/>
                  <a:pt x="259" y="36"/>
                </a:cubicBezTo>
                <a:cubicBezTo>
                  <a:pt x="252" y="35"/>
                  <a:pt x="245" y="36"/>
                  <a:pt x="241" y="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38" y="37"/>
                  <a:pt x="236" y="35"/>
                  <a:pt x="235" y="32"/>
                </a:cubicBezTo>
                <a:cubicBezTo>
                  <a:pt x="233" y="30"/>
                  <a:pt x="231" y="28"/>
                  <a:pt x="229" y="26"/>
                </a:cubicBezTo>
                <a:cubicBezTo>
                  <a:pt x="228" y="25"/>
                  <a:pt x="228" y="25"/>
                  <a:pt x="228" y="25"/>
                </a:cubicBezTo>
                <a:cubicBezTo>
                  <a:pt x="229" y="24"/>
                  <a:pt x="229" y="24"/>
                  <a:pt x="229" y="24"/>
                </a:cubicBezTo>
                <a:cubicBezTo>
                  <a:pt x="230" y="24"/>
                  <a:pt x="232" y="23"/>
                  <a:pt x="233" y="22"/>
                </a:cubicBezTo>
                <a:cubicBezTo>
                  <a:pt x="234" y="21"/>
                  <a:pt x="235" y="20"/>
                  <a:pt x="237" y="19"/>
                </a:cubicBezTo>
                <a:cubicBezTo>
                  <a:pt x="246" y="9"/>
                  <a:pt x="254" y="15"/>
                  <a:pt x="263" y="21"/>
                </a:cubicBezTo>
                <a:cubicBezTo>
                  <a:pt x="266" y="24"/>
                  <a:pt x="271" y="27"/>
                  <a:pt x="275" y="29"/>
                </a:cubicBezTo>
                <a:cubicBezTo>
                  <a:pt x="280" y="30"/>
                  <a:pt x="284" y="32"/>
                  <a:pt x="289" y="34"/>
                </a:cubicBezTo>
                <a:cubicBezTo>
                  <a:pt x="294" y="37"/>
                  <a:pt x="298" y="39"/>
                  <a:pt x="302" y="43"/>
                </a:cubicBezTo>
                <a:cubicBezTo>
                  <a:pt x="302" y="44"/>
                  <a:pt x="302" y="44"/>
                  <a:pt x="302" y="44"/>
                </a:cubicBezTo>
                <a:cubicBezTo>
                  <a:pt x="301" y="44"/>
                  <a:pt x="301" y="44"/>
                  <a:pt x="301" y="44"/>
                </a:cubicBezTo>
                <a:cubicBezTo>
                  <a:pt x="301" y="45"/>
                  <a:pt x="300" y="45"/>
                  <a:pt x="299" y="46"/>
                </a:cubicBezTo>
                <a:cubicBezTo>
                  <a:pt x="299" y="46"/>
                  <a:pt x="298" y="47"/>
                  <a:pt x="298" y="47"/>
                </a:cubicBezTo>
                <a:cubicBezTo>
                  <a:pt x="304" y="45"/>
                  <a:pt x="304" y="45"/>
                  <a:pt x="304" y="45"/>
                </a:cubicBezTo>
                <a:cubicBezTo>
                  <a:pt x="306" y="45"/>
                  <a:pt x="308" y="45"/>
                  <a:pt x="310" y="45"/>
                </a:cubicBezTo>
                <a:cubicBezTo>
                  <a:pt x="317" y="44"/>
                  <a:pt x="328" y="47"/>
                  <a:pt x="337" y="51"/>
                </a:cubicBezTo>
                <a:cubicBezTo>
                  <a:pt x="347" y="54"/>
                  <a:pt x="355" y="60"/>
                  <a:pt x="357" y="66"/>
                </a:cubicBezTo>
                <a:cubicBezTo>
                  <a:pt x="357" y="66"/>
                  <a:pt x="357" y="66"/>
                  <a:pt x="357" y="66"/>
                </a:cubicBezTo>
                <a:cubicBezTo>
                  <a:pt x="357" y="67"/>
                  <a:pt x="357" y="67"/>
                  <a:pt x="357" y="68"/>
                </a:cubicBezTo>
                <a:cubicBezTo>
                  <a:pt x="357" y="69"/>
                  <a:pt x="357" y="69"/>
                  <a:pt x="358" y="69"/>
                </a:cubicBezTo>
                <a:cubicBezTo>
                  <a:pt x="358" y="69"/>
                  <a:pt x="358" y="69"/>
                  <a:pt x="358" y="69"/>
                </a:cubicBezTo>
                <a:cubicBezTo>
                  <a:pt x="359" y="70"/>
                  <a:pt x="360" y="69"/>
                  <a:pt x="361" y="69"/>
                </a:cubicBezTo>
                <a:cubicBezTo>
                  <a:pt x="361" y="69"/>
                  <a:pt x="362" y="68"/>
                  <a:pt x="363" y="68"/>
                </a:cubicBezTo>
                <a:cubicBezTo>
                  <a:pt x="371" y="66"/>
                  <a:pt x="378" y="70"/>
                  <a:pt x="383" y="76"/>
                </a:cubicBezTo>
                <a:cubicBezTo>
                  <a:pt x="389" y="81"/>
                  <a:pt x="393" y="89"/>
                  <a:pt x="395" y="96"/>
                </a:cubicBezTo>
                <a:close/>
                <a:moveTo>
                  <a:pt x="369" y="248"/>
                </a:moveTo>
                <a:cubicBezTo>
                  <a:pt x="366" y="244"/>
                  <a:pt x="362" y="240"/>
                  <a:pt x="359" y="238"/>
                </a:cubicBezTo>
                <a:cubicBezTo>
                  <a:pt x="357" y="237"/>
                  <a:pt x="357" y="237"/>
                  <a:pt x="357" y="237"/>
                </a:cubicBezTo>
                <a:cubicBezTo>
                  <a:pt x="359" y="236"/>
                  <a:pt x="359" y="236"/>
                  <a:pt x="359" y="236"/>
                </a:cubicBezTo>
                <a:cubicBezTo>
                  <a:pt x="367" y="233"/>
                  <a:pt x="375" y="225"/>
                  <a:pt x="383" y="217"/>
                </a:cubicBezTo>
                <a:cubicBezTo>
                  <a:pt x="393" y="205"/>
                  <a:pt x="402" y="190"/>
                  <a:pt x="408" y="180"/>
                </a:cubicBezTo>
                <a:cubicBezTo>
                  <a:pt x="409" y="178"/>
                  <a:pt x="409" y="178"/>
                  <a:pt x="409" y="178"/>
                </a:cubicBezTo>
                <a:cubicBezTo>
                  <a:pt x="409" y="180"/>
                  <a:pt x="409" y="180"/>
                  <a:pt x="409" y="180"/>
                </a:cubicBezTo>
                <a:cubicBezTo>
                  <a:pt x="414" y="193"/>
                  <a:pt x="425" y="203"/>
                  <a:pt x="436" y="213"/>
                </a:cubicBezTo>
                <a:cubicBezTo>
                  <a:pt x="438" y="215"/>
                  <a:pt x="441" y="217"/>
                  <a:pt x="444" y="220"/>
                </a:cubicBezTo>
                <a:cubicBezTo>
                  <a:pt x="447" y="223"/>
                  <a:pt x="449" y="231"/>
                  <a:pt x="450" y="239"/>
                </a:cubicBezTo>
                <a:cubicBezTo>
                  <a:pt x="451" y="247"/>
                  <a:pt x="451" y="255"/>
                  <a:pt x="451" y="259"/>
                </a:cubicBezTo>
                <a:cubicBezTo>
                  <a:pt x="451" y="259"/>
                  <a:pt x="451" y="259"/>
                  <a:pt x="451" y="259"/>
                </a:cubicBezTo>
                <a:cubicBezTo>
                  <a:pt x="451" y="259"/>
                  <a:pt x="451" y="259"/>
                  <a:pt x="451" y="259"/>
                </a:cubicBezTo>
                <a:cubicBezTo>
                  <a:pt x="451" y="259"/>
                  <a:pt x="451" y="259"/>
                  <a:pt x="451" y="259"/>
                </a:cubicBezTo>
                <a:cubicBezTo>
                  <a:pt x="452" y="280"/>
                  <a:pt x="442" y="297"/>
                  <a:pt x="428" y="310"/>
                </a:cubicBezTo>
                <a:cubicBezTo>
                  <a:pt x="413" y="322"/>
                  <a:pt x="394" y="329"/>
                  <a:pt x="375" y="330"/>
                </a:cubicBezTo>
                <a:cubicBezTo>
                  <a:pt x="375" y="330"/>
                  <a:pt x="375" y="330"/>
                  <a:pt x="375" y="330"/>
                </a:cubicBezTo>
                <a:cubicBezTo>
                  <a:pt x="375" y="330"/>
                  <a:pt x="375" y="330"/>
                  <a:pt x="375" y="330"/>
                </a:cubicBezTo>
                <a:cubicBezTo>
                  <a:pt x="375" y="330"/>
                  <a:pt x="375" y="330"/>
                  <a:pt x="375" y="330"/>
                </a:cubicBezTo>
                <a:cubicBezTo>
                  <a:pt x="368" y="330"/>
                  <a:pt x="361" y="329"/>
                  <a:pt x="355" y="328"/>
                </a:cubicBezTo>
                <a:cubicBezTo>
                  <a:pt x="345" y="327"/>
                  <a:pt x="335" y="325"/>
                  <a:pt x="325" y="330"/>
                </a:cubicBezTo>
                <a:cubicBezTo>
                  <a:pt x="324" y="330"/>
                  <a:pt x="324" y="330"/>
                  <a:pt x="324" y="330"/>
                </a:cubicBezTo>
                <a:cubicBezTo>
                  <a:pt x="324" y="330"/>
                  <a:pt x="324" y="330"/>
                  <a:pt x="324" y="330"/>
                </a:cubicBezTo>
                <a:cubicBezTo>
                  <a:pt x="324" y="329"/>
                  <a:pt x="324" y="328"/>
                  <a:pt x="323" y="327"/>
                </a:cubicBezTo>
                <a:cubicBezTo>
                  <a:pt x="323" y="327"/>
                  <a:pt x="323" y="326"/>
                  <a:pt x="322" y="325"/>
                </a:cubicBezTo>
                <a:cubicBezTo>
                  <a:pt x="322" y="324"/>
                  <a:pt x="322" y="324"/>
                  <a:pt x="322" y="324"/>
                </a:cubicBezTo>
                <a:cubicBezTo>
                  <a:pt x="323" y="324"/>
                  <a:pt x="323" y="324"/>
                  <a:pt x="323" y="324"/>
                </a:cubicBezTo>
                <a:cubicBezTo>
                  <a:pt x="328" y="322"/>
                  <a:pt x="332" y="322"/>
                  <a:pt x="335" y="321"/>
                </a:cubicBezTo>
                <a:cubicBezTo>
                  <a:pt x="341" y="320"/>
                  <a:pt x="345" y="319"/>
                  <a:pt x="352" y="311"/>
                </a:cubicBezTo>
                <a:cubicBezTo>
                  <a:pt x="353" y="309"/>
                  <a:pt x="355" y="307"/>
                  <a:pt x="357" y="306"/>
                </a:cubicBezTo>
                <a:cubicBezTo>
                  <a:pt x="359" y="305"/>
                  <a:pt x="362" y="304"/>
                  <a:pt x="363" y="302"/>
                </a:cubicBezTo>
                <a:cubicBezTo>
                  <a:pt x="366" y="298"/>
                  <a:pt x="368" y="293"/>
                  <a:pt x="369" y="288"/>
                </a:cubicBezTo>
                <a:cubicBezTo>
                  <a:pt x="372" y="281"/>
                  <a:pt x="375" y="273"/>
                  <a:pt x="380" y="268"/>
                </a:cubicBezTo>
                <a:cubicBezTo>
                  <a:pt x="381" y="268"/>
                  <a:pt x="381" y="267"/>
                  <a:pt x="382" y="267"/>
                </a:cubicBezTo>
                <a:cubicBezTo>
                  <a:pt x="382" y="266"/>
                  <a:pt x="383" y="266"/>
                  <a:pt x="381" y="264"/>
                </a:cubicBezTo>
                <a:cubicBezTo>
                  <a:pt x="381" y="264"/>
                  <a:pt x="381" y="264"/>
                  <a:pt x="381" y="264"/>
                </a:cubicBezTo>
                <a:cubicBezTo>
                  <a:pt x="378" y="259"/>
                  <a:pt x="374" y="253"/>
                  <a:pt x="369" y="248"/>
                </a:cubicBezTo>
                <a:close/>
                <a:moveTo>
                  <a:pt x="437" y="211"/>
                </a:moveTo>
                <a:cubicBezTo>
                  <a:pt x="426" y="201"/>
                  <a:pt x="414" y="190"/>
                  <a:pt x="410" y="175"/>
                </a:cubicBezTo>
                <a:cubicBezTo>
                  <a:pt x="410" y="175"/>
                  <a:pt x="410" y="175"/>
                  <a:pt x="410" y="175"/>
                </a:cubicBezTo>
                <a:cubicBezTo>
                  <a:pt x="410" y="175"/>
                  <a:pt x="410" y="175"/>
                  <a:pt x="410" y="175"/>
                </a:cubicBezTo>
                <a:cubicBezTo>
                  <a:pt x="411" y="173"/>
                  <a:pt x="412" y="170"/>
                  <a:pt x="413" y="168"/>
                </a:cubicBezTo>
                <a:cubicBezTo>
                  <a:pt x="417" y="161"/>
                  <a:pt x="420" y="154"/>
                  <a:pt x="426" y="148"/>
                </a:cubicBezTo>
                <a:cubicBezTo>
                  <a:pt x="426" y="147"/>
                  <a:pt x="426" y="147"/>
                  <a:pt x="426" y="147"/>
                </a:cubicBezTo>
                <a:cubicBezTo>
                  <a:pt x="426" y="147"/>
                  <a:pt x="426" y="147"/>
                  <a:pt x="426" y="147"/>
                </a:cubicBezTo>
                <a:cubicBezTo>
                  <a:pt x="437" y="149"/>
                  <a:pt x="447" y="153"/>
                  <a:pt x="453" y="160"/>
                </a:cubicBezTo>
                <a:cubicBezTo>
                  <a:pt x="458" y="165"/>
                  <a:pt x="461" y="172"/>
                  <a:pt x="459" y="181"/>
                </a:cubicBezTo>
                <a:cubicBezTo>
                  <a:pt x="459" y="181"/>
                  <a:pt x="459" y="181"/>
                  <a:pt x="459" y="181"/>
                </a:cubicBezTo>
                <a:cubicBezTo>
                  <a:pt x="459" y="182"/>
                  <a:pt x="459" y="182"/>
                  <a:pt x="459" y="182"/>
                </a:cubicBezTo>
                <a:cubicBezTo>
                  <a:pt x="458" y="186"/>
                  <a:pt x="459" y="188"/>
                  <a:pt x="461" y="190"/>
                </a:cubicBezTo>
                <a:cubicBezTo>
                  <a:pt x="463" y="192"/>
                  <a:pt x="466" y="193"/>
                  <a:pt x="469" y="195"/>
                </a:cubicBezTo>
                <a:cubicBezTo>
                  <a:pt x="469" y="195"/>
                  <a:pt x="469" y="195"/>
                  <a:pt x="469" y="195"/>
                </a:cubicBezTo>
                <a:cubicBezTo>
                  <a:pt x="476" y="198"/>
                  <a:pt x="481" y="202"/>
                  <a:pt x="484" y="206"/>
                </a:cubicBezTo>
                <a:cubicBezTo>
                  <a:pt x="486" y="211"/>
                  <a:pt x="487" y="217"/>
                  <a:pt x="487" y="224"/>
                </a:cubicBezTo>
                <a:cubicBezTo>
                  <a:pt x="486" y="236"/>
                  <a:pt x="483" y="246"/>
                  <a:pt x="477" y="255"/>
                </a:cubicBezTo>
                <a:cubicBezTo>
                  <a:pt x="472" y="265"/>
                  <a:pt x="465" y="272"/>
                  <a:pt x="454" y="279"/>
                </a:cubicBezTo>
                <a:cubicBezTo>
                  <a:pt x="454" y="279"/>
                  <a:pt x="454" y="279"/>
                  <a:pt x="454" y="279"/>
                </a:cubicBezTo>
                <a:cubicBezTo>
                  <a:pt x="453" y="279"/>
                  <a:pt x="453" y="279"/>
                  <a:pt x="453" y="279"/>
                </a:cubicBezTo>
                <a:cubicBezTo>
                  <a:pt x="453" y="278"/>
                  <a:pt x="453" y="278"/>
                  <a:pt x="452" y="277"/>
                </a:cubicBezTo>
                <a:cubicBezTo>
                  <a:pt x="452" y="277"/>
                  <a:pt x="452" y="277"/>
                  <a:pt x="452" y="277"/>
                </a:cubicBezTo>
                <a:cubicBezTo>
                  <a:pt x="452" y="276"/>
                  <a:pt x="452" y="276"/>
                  <a:pt x="452" y="276"/>
                </a:cubicBezTo>
                <a:cubicBezTo>
                  <a:pt x="452" y="276"/>
                  <a:pt x="452" y="276"/>
                  <a:pt x="452" y="276"/>
                </a:cubicBezTo>
                <a:cubicBezTo>
                  <a:pt x="454" y="268"/>
                  <a:pt x="455" y="253"/>
                  <a:pt x="453" y="241"/>
                </a:cubicBezTo>
                <a:cubicBezTo>
                  <a:pt x="452" y="231"/>
                  <a:pt x="450" y="222"/>
                  <a:pt x="445" y="218"/>
                </a:cubicBezTo>
                <a:cubicBezTo>
                  <a:pt x="443" y="216"/>
                  <a:pt x="440" y="214"/>
                  <a:pt x="437" y="211"/>
                </a:cubicBezTo>
                <a:close/>
                <a:moveTo>
                  <a:pt x="85" y="6"/>
                </a:moveTo>
                <a:cubicBezTo>
                  <a:pt x="96" y="6"/>
                  <a:pt x="106" y="6"/>
                  <a:pt x="117" y="10"/>
                </a:cubicBezTo>
                <a:cubicBezTo>
                  <a:pt x="118" y="11"/>
                  <a:pt x="118" y="11"/>
                  <a:pt x="118" y="11"/>
                </a:cubicBezTo>
                <a:cubicBezTo>
                  <a:pt x="117" y="12"/>
                  <a:pt x="117" y="12"/>
                  <a:pt x="117" y="12"/>
                </a:cubicBezTo>
                <a:cubicBezTo>
                  <a:pt x="116" y="12"/>
                  <a:pt x="115" y="13"/>
                  <a:pt x="114" y="14"/>
                </a:cubicBezTo>
                <a:cubicBezTo>
                  <a:pt x="111" y="16"/>
                  <a:pt x="109" y="17"/>
                  <a:pt x="105" y="15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5"/>
                  <a:pt x="103" y="14"/>
                  <a:pt x="101" y="14"/>
                </a:cubicBezTo>
                <a:cubicBezTo>
                  <a:pt x="100" y="14"/>
                  <a:pt x="98" y="14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81" y="21"/>
                  <a:pt x="67" y="19"/>
                  <a:pt x="53" y="17"/>
                </a:cubicBezTo>
                <a:cubicBezTo>
                  <a:pt x="39" y="14"/>
                  <a:pt x="26" y="12"/>
                  <a:pt x="13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6"/>
                  <a:pt x="12" y="16"/>
                  <a:pt x="12" y="16"/>
                </a:cubicBezTo>
                <a:cubicBezTo>
                  <a:pt x="15" y="8"/>
                  <a:pt x="21" y="4"/>
                  <a:pt x="28" y="2"/>
                </a:cubicBezTo>
                <a:cubicBezTo>
                  <a:pt x="38" y="0"/>
                  <a:pt x="50" y="2"/>
                  <a:pt x="59" y="5"/>
                </a:cubicBezTo>
                <a:cubicBezTo>
                  <a:pt x="67" y="7"/>
                  <a:pt x="76" y="7"/>
                  <a:pt x="85" y="6"/>
                </a:cubicBezTo>
                <a:close/>
                <a:moveTo>
                  <a:pt x="284" y="442"/>
                </a:moveTo>
                <a:cubicBezTo>
                  <a:pt x="277" y="436"/>
                  <a:pt x="270" y="427"/>
                  <a:pt x="263" y="415"/>
                </a:cubicBezTo>
                <a:cubicBezTo>
                  <a:pt x="263" y="414"/>
                  <a:pt x="263" y="414"/>
                  <a:pt x="263" y="414"/>
                </a:cubicBezTo>
                <a:cubicBezTo>
                  <a:pt x="264" y="414"/>
                  <a:pt x="264" y="414"/>
                  <a:pt x="264" y="414"/>
                </a:cubicBezTo>
                <a:cubicBezTo>
                  <a:pt x="265" y="414"/>
                  <a:pt x="267" y="413"/>
                  <a:pt x="268" y="412"/>
                </a:cubicBezTo>
                <a:cubicBezTo>
                  <a:pt x="270" y="411"/>
                  <a:pt x="272" y="409"/>
                  <a:pt x="275" y="406"/>
                </a:cubicBezTo>
                <a:cubicBezTo>
                  <a:pt x="298" y="380"/>
                  <a:pt x="298" y="380"/>
                  <a:pt x="298" y="380"/>
                </a:cubicBezTo>
                <a:cubicBezTo>
                  <a:pt x="299" y="379"/>
                  <a:pt x="299" y="379"/>
                  <a:pt x="299" y="379"/>
                </a:cubicBezTo>
                <a:cubicBezTo>
                  <a:pt x="299" y="380"/>
                  <a:pt x="299" y="380"/>
                  <a:pt x="299" y="380"/>
                </a:cubicBezTo>
                <a:cubicBezTo>
                  <a:pt x="301" y="382"/>
                  <a:pt x="302" y="383"/>
                  <a:pt x="305" y="385"/>
                </a:cubicBezTo>
                <a:cubicBezTo>
                  <a:pt x="307" y="387"/>
                  <a:pt x="310" y="388"/>
                  <a:pt x="313" y="390"/>
                </a:cubicBezTo>
                <a:cubicBezTo>
                  <a:pt x="335" y="402"/>
                  <a:pt x="364" y="407"/>
                  <a:pt x="389" y="403"/>
                </a:cubicBezTo>
                <a:cubicBezTo>
                  <a:pt x="411" y="398"/>
                  <a:pt x="431" y="386"/>
                  <a:pt x="443" y="365"/>
                </a:cubicBezTo>
                <a:cubicBezTo>
                  <a:pt x="444" y="363"/>
                  <a:pt x="445" y="361"/>
                  <a:pt x="445" y="358"/>
                </a:cubicBezTo>
                <a:cubicBezTo>
                  <a:pt x="445" y="356"/>
                  <a:pt x="445" y="354"/>
                  <a:pt x="445" y="352"/>
                </a:cubicBezTo>
                <a:cubicBezTo>
                  <a:pt x="444" y="350"/>
                  <a:pt x="444" y="350"/>
                  <a:pt x="444" y="350"/>
                </a:cubicBezTo>
                <a:cubicBezTo>
                  <a:pt x="446" y="351"/>
                  <a:pt x="446" y="351"/>
                  <a:pt x="446" y="351"/>
                </a:cubicBezTo>
                <a:cubicBezTo>
                  <a:pt x="448" y="352"/>
                  <a:pt x="449" y="354"/>
                  <a:pt x="450" y="356"/>
                </a:cubicBezTo>
                <a:cubicBezTo>
                  <a:pt x="451" y="358"/>
                  <a:pt x="452" y="361"/>
                  <a:pt x="452" y="363"/>
                </a:cubicBezTo>
                <a:cubicBezTo>
                  <a:pt x="453" y="366"/>
                  <a:pt x="453" y="368"/>
                  <a:pt x="454" y="371"/>
                </a:cubicBezTo>
                <a:cubicBezTo>
                  <a:pt x="454" y="380"/>
                  <a:pt x="453" y="390"/>
                  <a:pt x="450" y="398"/>
                </a:cubicBezTo>
                <a:cubicBezTo>
                  <a:pt x="447" y="406"/>
                  <a:pt x="441" y="413"/>
                  <a:pt x="431" y="415"/>
                </a:cubicBezTo>
                <a:cubicBezTo>
                  <a:pt x="430" y="415"/>
                  <a:pt x="429" y="416"/>
                  <a:pt x="428" y="416"/>
                </a:cubicBezTo>
                <a:cubicBezTo>
                  <a:pt x="426" y="416"/>
                  <a:pt x="426" y="417"/>
                  <a:pt x="425" y="418"/>
                </a:cubicBezTo>
                <a:cubicBezTo>
                  <a:pt x="425" y="420"/>
                  <a:pt x="424" y="421"/>
                  <a:pt x="423" y="421"/>
                </a:cubicBezTo>
                <a:cubicBezTo>
                  <a:pt x="423" y="421"/>
                  <a:pt x="423" y="421"/>
                  <a:pt x="423" y="421"/>
                </a:cubicBezTo>
                <a:cubicBezTo>
                  <a:pt x="422" y="422"/>
                  <a:pt x="420" y="421"/>
                  <a:pt x="418" y="419"/>
                </a:cubicBezTo>
                <a:cubicBezTo>
                  <a:pt x="416" y="418"/>
                  <a:pt x="414" y="417"/>
                  <a:pt x="413" y="417"/>
                </a:cubicBezTo>
                <a:cubicBezTo>
                  <a:pt x="412" y="417"/>
                  <a:pt x="411" y="418"/>
                  <a:pt x="411" y="420"/>
                </a:cubicBezTo>
                <a:cubicBezTo>
                  <a:pt x="412" y="425"/>
                  <a:pt x="411" y="428"/>
                  <a:pt x="410" y="431"/>
                </a:cubicBezTo>
                <a:cubicBezTo>
                  <a:pt x="409" y="434"/>
                  <a:pt x="406" y="437"/>
                  <a:pt x="401" y="439"/>
                </a:cubicBezTo>
                <a:cubicBezTo>
                  <a:pt x="401" y="439"/>
                  <a:pt x="401" y="439"/>
                  <a:pt x="401" y="439"/>
                </a:cubicBezTo>
                <a:cubicBezTo>
                  <a:pt x="398" y="441"/>
                  <a:pt x="394" y="443"/>
                  <a:pt x="389" y="446"/>
                </a:cubicBezTo>
                <a:cubicBezTo>
                  <a:pt x="377" y="453"/>
                  <a:pt x="364" y="456"/>
                  <a:pt x="351" y="457"/>
                </a:cubicBezTo>
                <a:cubicBezTo>
                  <a:pt x="338" y="458"/>
                  <a:pt x="324" y="456"/>
                  <a:pt x="311" y="455"/>
                </a:cubicBezTo>
                <a:cubicBezTo>
                  <a:pt x="305" y="454"/>
                  <a:pt x="294" y="450"/>
                  <a:pt x="284" y="442"/>
                </a:cubicBezTo>
                <a:close/>
                <a:moveTo>
                  <a:pt x="306" y="383"/>
                </a:moveTo>
                <a:cubicBezTo>
                  <a:pt x="303" y="381"/>
                  <a:pt x="302" y="380"/>
                  <a:pt x="301" y="378"/>
                </a:cubicBezTo>
                <a:cubicBezTo>
                  <a:pt x="300" y="378"/>
                  <a:pt x="300" y="378"/>
                  <a:pt x="300" y="378"/>
                </a:cubicBezTo>
                <a:cubicBezTo>
                  <a:pt x="301" y="377"/>
                  <a:pt x="301" y="377"/>
                  <a:pt x="301" y="377"/>
                </a:cubicBezTo>
                <a:cubicBezTo>
                  <a:pt x="302" y="376"/>
                  <a:pt x="304" y="374"/>
                  <a:pt x="305" y="372"/>
                </a:cubicBezTo>
                <a:cubicBezTo>
                  <a:pt x="316" y="361"/>
                  <a:pt x="328" y="348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32" y="327"/>
                  <a:pt x="346" y="329"/>
                  <a:pt x="359" y="331"/>
                </a:cubicBezTo>
                <a:cubicBezTo>
                  <a:pt x="365" y="331"/>
                  <a:pt x="371" y="332"/>
                  <a:pt x="375" y="332"/>
                </a:cubicBezTo>
                <a:cubicBezTo>
                  <a:pt x="391" y="332"/>
                  <a:pt x="408" y="326"/>
                  <a:pt x="422" y="317"/>
                </a:cubicBezTo>
                <a:cubicBezTo>
                  <a:pt x="435" y="308"/>
                  <a:pt x="445" y="296"/>
                  <a:pt x="450" y="280"/>
                </a:cubicBezTo>
                <a:cubicBezTo>
                  <a:pt x="451" y="279"/>
                  <a:pt x="451" y="279"/>
                  <a:pt x="451" y="279"/>
                </a:cubicBezTo>
                <a:cubicBezTo>
                  <a:pt x="452" y="280"/>
                  <a:pt x="452" y="280"/>
                  <a:pt x="452" y="280"/>
                </a:cubicBezTo>
                <a:cubicBezTo>
                  <a:pt x="452" y="280"/>
                  <a:pt x="452" y="280"/>
                  <a:pt x="452" y="280"/>
                </a:cubicBezTo>
                <a:cubicBezTo>
                  <a:pt x="456" y="286"/>
                  <a:pt x="458" y="297"/>
                  <a:pt x="458" y="307"/>
                </a:cubicBezTo>
                <a:cubicBezTo>
                  <a:pt x="458" y="307"/>
                  <a:pt x="458" y="307"/>
                  <a:pt x="458" y="307"/>
                </a:cubicBezTo>
                <a:cubicBezTo>
                  <a:pt x="458" y="317"/>
                  <a:pt x="455" y="327"/>
                  <a:pt x="448" y="332"/>
                </a:cubicBezTo>
                <a:cubicBezTo>
                  <a:pt x="448" y="332"/>
                  <a:pt x="448" y="332"/>
                  <a:pt x="448" y="332"/>
                </a:cubicBezTo>
                <a:cubicBezTo>
                  <a:pt x="448" y="332"/>
                  <a:pt x="448" y="332"/>
                  <a:pt x="448" y="332"/>
                </a:cubicBezTo>
                <a:cubicBezTo>
                  <a:pt x="441" y="337"/>
                  <a:pt x="442" y="343"/>
                  <a:pt x="442" y="349"/>
                </a:cubicBezTo>
                <a:cubicBezTo>
                  <a:pt x="443" y="354"/>
                  <a:pt x="444" y="359"/>
                  <a:pt x="441" y="364"/>
                </a:cubicBezTo>
                <a:cubicBezTo>
                  <a:pt x="441" y="364"/>
                  <a:pt x="441" y="364"/>
                  <a:pt x="441" y="364"/>
                </a:cubicBezTo>
                <a:cubicBezTo>
                  <a:pt x="429" y="387"/>
                  <a:pt x="407" y="398"/>
                  <a:pt x="383" y="401"/>
                </a:cubicBezTo>
                <a:cubicBezTo>
                  <a:pt x="360" y="404"/>
                  <a:pt x="334" y="399"/>
                  <a:pt x="314" y="388"/>
                </a:cubicBezTo>
                <a:cubicBezTo>
                  <a:pt x="314" y="388"/>
                  <a:pt x="314" y="388"/>
                  <a:pt x="314" y="388"/>
                </a:cubicBezTo>
                <a:cubicBezTo>
                  <a:pt x="314" y="388"/>
                  <a:pt x="314" y="388"/>
                  <a:pt x="314" y="388"/>
                </a:cubicBezTo>
                <a:cubicBezTo>
                  <a:pt x="311" y="386"/>
                  <a:pt x="308" y="385"/>
                  <a:pt x="306" y="383"/>
                </a:cubicBezTo>
                <a:close/>
                <a:moveTo>
                  <a:pt x="454" y="361"/>
                </a:moveTo>
                <a:cubicBezTo>
                  <a:pt x="453" y="356"/>
                  <a:pt x="450" y="350"/>
                  <a:pt x="445" y="347"/>
                </a:cubicBezTo>
                <a:cubicBezTo>
                  <a:pt x="444" y="347"/>
                  <a:pt x="444" y="347"/>
                  <a:pt x="444" y="347"/>
                </a:cubicBezTo>
                <a:cubicBezTo>
                  <a:pt x="444" y="347"/>
                  <a:pt x="444" y="347"/>
                  <a:pt x="444" y="347"/>
                </a:cubicBezTo>
                <a:cubicBezTo>
                  <a:pt x="444" y="344"/>
                  <a:pt x="444" y="342"/>
                  <a:pt x="445" y="340"/>
                </a:cubicBezTo>
                <a:cubicBezTo>
                  <a:pt x="445" y="337"/>
                  <a:pt x="447" y="335"/>
                  <a:pt x="449" y="333"/>
                </a:cubicBezTo>
                <a:cubicBezTo>
                  <a:pt x="455" y="329"/>
                  <a:pt x="458" y="322"/>
                  <a:pt x="459" y="313"/>
                </a:cubicBezTo>
                <a:cubicBezTo>
                  <a:pt x="461" y="303"/>
                  <a:pt x="459" y="291"/>
                  <a:pt x="456" y="283"/>
                </a:cubicBezTo>
                <a:cubicBezTo>
                  <a:pt x="456" y="283"/>
                  <a:pt x="456" y="283"/>
                  <a:pt x="456" y="283"/>
                </a:cubicBezTo>
                <a:cubicBezTo>
                  <a:pt x="456" y="282"/>
                  <a:pt x="456" y="282"/>
                  <a:pt x="456" y="282"/>
                </a:cubicBezTo>
                <a:cubicBezTo>
                  <a:pt x="458" y="281"/>
                  <a:pt x="460" y="280"/>
                  <a:pt x="462" y="279"/>
                </a:cubicBezTo>
                <a:cubicBezTo>
                  <a:pt x="463" y="277"/>
                  <a:pt x="465" y="276"/>
                  <a:pt x="467" y="275"/>
                </a:cubicBezTo>
                <a:cubicBezTo>
                  <a:pt x="467" y="274"/>
                  <a:pt x="467" y="274"/>
                  <a:pt x="467" y="274"/>
                </a:cubicBezTo>
                <a:cubicBezTo>
                  <a:pt x="467" y="274"/>
                  <a:pt x="467" y="274"/>
                  <a:pt x="467" y="274"/>
                </a:cubicBezTo>
                <a:cubicBezTo>
                  <a:pt x="472" y="275"/>
                  <a:pt x="475" y="278"/>
                  <a:pt x="478" y="280"/>
                </a:cubicBezTo>
                <a:cubicBezTo>
                  <a:pt x="478" y="280"/>
                  <a:pt x="478" y="280"/>
                  <a:pt x="478" y="280"/>
                </a:cubicBezTo>
                <a:cubicBezTo>
                  <a:pt x="483" y="283"/>
                  <a:pt x="488" y="286"/>
                  <a:pt x="495" y="286"/>
                </a:cubicBezTo>
                <a:cubicBezTo>
                  <a:pt x="500" y="286"/>
                  <a:pt x="507" y="286"/>
                  <a:pt x="511" y="288"/>
                </a:cubicBezTo>
                <a:cubicBezTo>
                  <a:pt x="515" y="290"/>
                  <a:pt x="517" y="294"/>
                  <a:pt x="511" y="302"/>
                </a:cubicBezTo>
                <a:cubicBezTo>
                  <a:pt x="508" y="308"/>
                  <a:pt x="507" y="315"/>
                  <a:pt x="507" y="323"/>
                </a:cubicBezTo>
                <a:cubicBezTo>
                  <a:pt x="507" y="330"/>
                  <a:pt x="507" y="336"/>
                  <a:pt x="504" y="342"/>
                </a:cubicBezTo>
                <a:cubicBezTo>
                  <a:pt x="499" y="353"/>
                  <a:pt x="493" y="359"/>
                  <a:pt x="485" y="365"/>
                </a:cubicBezTo>
                <a:cubicBezTo>
                  <a:pt x="477" y="370"/>
                  <a:pt x="467" y="374"/>
                  <a:pt x="457" y="379"/>
                </a:cubicBezTo>
                <a:cubicBezTo>
                  <a:pt x="456" y="379"/>
                  <a:pt x="456" y="379"/>
                  <a:pt x="456" y="379"/>
                </a:cubicBezTo>
                <a:cubicBezTo>
                  <a:pt x="456" y="378"/>
                  <a:pt x="456" y="378"/>
                  <a:pt x="456" y="378"/>
                </a:cubicBezTo>
                <a:cubicBezTo>
                  <a:pt x="456" y="373"/>
                  <a:pt x="456" y="367"/>
                  <a:pt x="454" y="361"/>
                </a:cubicBezTo>
                <a:close/>
                <a:moveTo>
                  <a:pt x="481" y="278"/>
                </a:moveTo>
                <a:cubicBezTo>
                  <a:pt x="478" y="276"/>
                  <a:pt x="475" y="273"/>
                  <a:pt x="471" y="272"/>
                </a:cubicBezTo>
                <a:cubicBezTo>
                  <a:pt x="470" y="271"/>
                  <a:pt x="470" y="271"/>
                  <a:pt x="470" y="271"/>
                </a:cubicBezTo>
                <a:cubicBezTo>
                  <a:pt x="471" y="270"/>
                  <a:pt x="471" y="270"/>
                  <a:pt x="471" y="270"/>
                </a:cubicBezTo>
                <a:cubicBezTo>
                  <a:pt x="477" y="264"/>
                  <a:pt x="482" y="255"/>
                  <a:pt x="485" y="245"/>
                </a:cubicBezTo>
                <a:cubicBezTo>
                  <a:pt x="488" y="236"/>
                  <a:pt x="490" y="225"/>
                  <a:pt x="489" y="215"/>
                </a:cubicBezTo>
                <a:cubicBezTo>
                  <a:pt x="489" y="214"/>
                  <a:pt x="489" y="214"/>
                  <a:pt x="489" y="214"/>
                </a:cubicBezTo>
                <a:cubicBezTo>
                  <a:pt x="490" y="215"/>
                  <a:pt x="490" y="215"/>
                  <a:pt x="490" y="215"/>
                </a:cubicBezTo>
                <a:cubicBezTo>
                  <a:pt x="491" y="216"/>
                  <a:pt x="492" y="216"/>
                  <a:pt x="494" y="217"/>
                </a:cubicBezTo>
                <a:cubicBezTo>
                  <a:pt x="496" y="219"/>
                  <a:pt x="499" y="220"/>
                  <a:pt x="501" y="223"/>
                </a:cubicBezTo>
                <a:cubicBezTo>
                  <a:pt x="501" y="223"/>
                  <a:pt x="501" y="223"/>
                  <a:pt x="501" y="223"/>
                </a:cubicBezTo>
                <a:cubicBezTo>
                  <a:pt x="504" y="227"/>
                  <a:pt x="509" y="234"/>
                  <a:pt x="511" y="242"/>
                </a:cubicBezTo>
                <a:cubicBezTo>
                  <a:pt x="513" y="247"/>
                  <a:pt x="513" y="252"/>
                  <a:pt x="510" y="257"/>
                </a:cubicBezTo>
                <a:cubicBezTo>
                  <a:pt x="509" y="258"/>
                  <a:pt x="508" y="260"/>
                  <a:pt x="507" y="261"/>
                </a:cubicBezTo>
                <a:cubicBezTo>
                  <a:pt x="502" y="268"/>
                  <a:pt x="498" y="274"/>
                  <a:pt x="498" y="283"/>
                </a:cubicBezTo>
                <a:cubicBezTo>
                  <a:pt x="498" y="284"/>
                  <a:pt x="498" y="284"/>
                  <a:pt x="498" y="284"/>
                </a:cubicBezTo>
                <a:cubicBezTo>
                  <a:pt x="498" y="284"/>
                  <a:pt x="498" y="284"/>
                  <a:pt x="498" y="284"/>
                </a:cubicBezTo>
                <a:cubicBezTo>
                  <a:pt x="491" y="285"/>
                  <a:pt x="486" y="282"/>
                  <a:pt x="481" y="278"/>
                </a:cubicBezTo>
                <a:close/>
                <a:moveTo>
                  <a:pt x="430" y="432"/>
                </a:moveTo>
                <a:cubicBezTo>
                  <a:pt x="432" y="426"/>
                  <a:pt x="434" y="421"/>
                  <a:pt x="436" y="416"/>
                </a:cubicBezTo>
                <a:cubicBezTo>
                  <a:pt x="437" y="415"/>
                  <a:pt x="437" y="415"/>
                  <a:pt x="437" y="415"/>
                </a:cubicBezTo>
                <a:cubicBezTo>
                  <a:pt x="437" y="415"/>
                  <a:pt x="437" y="415"/>
                  <a:pt x="437" y="415"/>
                </a:cubicBezTo>
                <a:cubicBezTo>
                  <a:pt x="442" y="412"/>
                  <a:pt x="446" y="408"/>
                  <a:pt x="449" y="403"/>
                </a:cubicBezTo>
                <a:cubicBezTo>
                  <a:pt x="453" y="397"/>
                  <a:pt x="455" y="391"/>
                  <a:pt x="455" y="384"/>
                </a:cubicBezTo>
                <a:cubicBezTo>
                  <a:pt x="455" y="383"/>
                  <a:pt x="455" y="383"/>
                  <a:pt x="455" y="383"/>
                </a:cubicBezTo>
                <a:cubicBezTo>
                  <a:pt x="456" y="383"/>
                  <a:pt x="456" y="383"/>
                  <a:pt x="456" y="383"/>
                </a:cubicBezTo>
                <a:cubicBezTo>
                  <a:pt x="457" y="383"/>
                  <a:pt x="459" y="382"/>
                  <a:pt x="460" y="382"/>
                </a:cubicBezTo>
                <a:cubicBezTo>
                  <a:pt x="476" y="375"/>
                  <a:pt x="486" y="371"/>
                  <a:pt x="496" y="359"/>
                </a:cubicBezTo>
                <a:cubicBezTo>
                  <a:pt x="496" y="359"/>
                  <a:pt x="496" y="359"/>
                  <a:pt x="496" y="359"/>
                </a:cubicBezTo>
                <a:cubicBezTo>
                  <a:pt x="497" y="359"/>
                  <a:pt x="497" y="359"/>
                  <a:pt x="497" y="359"/>
                </a:cubicBezTo>
                <a:cubicBezTo>
                  <a:pt x="505" y="367"/>
                  <a:pt x="496" y="377"/>
                  <a:pt x="490" y="385"/>
                </a:cubicBezTo>
                <a:cubicBezTo>
                  <a:pt x="490" y="385"/>
                  <a:pt x="490" y="385"/>
                  <a:pt x="490" y="385"/>
                </a:cubicBezTo>
                <a:cubicBezTo>
                  <a:pt x="488" y="387"/>
                  <a:pt x="486" y="389"/>
                  <a:pt x="485" y="390"/>
                </a:cubicBezTo>
                <a:cubicBezTo>
                  <a:pt x="480" y="398"/>
                  <a:pt x="478" y="405"/>
                  <a:pt x="475" y="413"/>
                </a:cubicBezTo>
                <a:cubicBezTo>
                  <a:pt x="474" y="416"/>
                  <a:pt x="473" y="419"/>
                  <a:pt x="472" y="422"/>
                </a:cubicBezTo>
                <a:cubicBezTo>
                  <a:pt x="470" y="428"/>
                  <a:pt x="464" y="429"/>
                  <a:pt x="458" y="431"/>
                </a:cubicBezTo>
                <a:cubicBezTo>
                  <a:pt x="456" y="432"/>
                  <a:pt x="454" y="432"/>
                  <a:pt x="452" y="433"/>
                </a:cubicBezTo>
                <a:cubicBezTo>
                  <a:pt x="447" y="436"/>
                  <a:pt x="443" y="439"/>
                  <a:pt x="448" y="449"/>
                </a:cubicBezTo>
                <a:cubicBezTo>
                  <a:pt x="452" y="458"/>
                  <a:pt x="448" y="463"/>
                  <a:pt x="442" y="466"/>
                </a:cubicBezTo>
                <a:cubicBezTo>
                  <a:pt x="436" y="468"/>
                  <a:pt x="427" y="469"/>
                  <a:pt x="420" y="470"/>
                </a:cubicBezTo>
                <a:cubicBezTo>
                  <a:pt x="416" y="470"/>
                  <a:pt x="413" y="471"/>
                  <a:pt x="411" y="471"/>
                </a:cubicBezTo>
                <a:cubicBezTo>
                  <a:pt x="409" y="471"/>
                  <a:pt x="409" y="471"/>
                  <a:pt x="409" y="471"/>
                </a:cubicBezTo>
                <a:cubicBezTo>
                  <a:pt x="410" y="470"/>
                  <a:pt x="410" y="470"/>
                  <a:pt x="410" y="470"/>
                </a:cubicBezTo>
                <a:cubicBezTo>
                  <a:pt x="420" y="459"/>
                  <a:pt x="425" y="446"/>
                  <a:pt x="430" y="432"/>
                </a:cubicBezTo>
                <a:close/>
              </a:path>
            </a:pathLst>
          </a:custGeom>
          <a:solidFill>
            <a:srgbClr val="D9D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7"/>
          <p:cNvSpPr>
            <a:spLocks noEditPoints="1"/>
          </p:cNvSpPr>
          <p:nvPr/>
        </p:nvSpPr>
        <p:spPr bwMode="auto">
          <a:xfrm>
            <a:off x="-4762" y="3592513"/>
            <a:ext cx="3432175" cy="2805112"/>
          </a:xfrm>
          <a:custGeom>
            <a:avLst/>
            <a:gdLst>
              <a:gd name="T0" fmla="*/ 0 w 508"/>
              <a:gd name="T1" fmla="*/ 203 h 415"/>
              <a:gd name="T2" fmla="*/ 36 w 508"/>
              <a:gd name="T3" fmla="*/ 107 h 415"/>
              <a:gd name="T4" fmla="*/ 78 w 508"/>
              <a:gd name="T5" fmla="*/ 96 h 415"/>
              <a:gd name="T6" fmla="*/ 37 w 508"/>
              <a:gd name="T7" fmla="*/ 15 h 415"/>
              <a:gd name="T8" fmla="*/ 505 w 508"/>
              <a:gd name="T9" fmla="*/ 226 h 415"/>
              <a:gd name="T10" fmla="*/ 423 w 508"/>
              <a:gd name="T11" fmla="*/ 226 h 415"/>
              <a:gd name="T12" fmla="*/ 452 w 508"/>
              <a:gd name="T13" fmla="*/ 275 h 415"/>
              <a:gd name="T14" fmla="*/ 316 w 508"/>
              <a:gd name="T15" fmla="*/ 358 h 415"/>
              <a:gd name="T16" fmla="*/ 444 w 508"/>
              <a:gd name="T17" fmla="*/ 294 h 415"/>
              <a:gd name="T18" fmla="*/ 222 w 508"/>
              <a:gd name="T19" fmla="*/ 376 h 415"/>
              <a:gd name="T20" fmla="*/ 207 w 508"/>
              <a:gd name="T21" fmla="*/ 350 h 415"/>
              <a:gd name="T22" fmla="*/ 166 w 508"/>
              <a:gd name="T23" fmla="*/ 396 h 415"/>
              <a:gd name="T24" fmla="*/ 79 w 508"/>
              <a:gd name="T25" fmla="*/ 366 h 415"/>
              <a:gd name="T26" fmla="*/ 63 w 508"/>
              <a:gd name="T27" fmla="*/ 281 h 415"/>
              <a:gd name="T28" fmla="*/ 152 w 508"/>
              <a:gd name="T29" fmla="*/ 278 h 415"/>
              <a:gd name="T30" fmla="*/ 187 w 508"/>
              <a:gd name="T31" fmla="*/ 317 h 415"/>
              <a:gd name="T32" fmla="*/ 81 w 508"/>
              <a:gd name="T33" fmla="*/ 330 h 415"/>
              <a:gd name="T34" fmla="*/ 361 w 508"/>
              <a:gd name="T35" fmla="*/ 168 h 415"/>
              <a:gd name="T36" fmla="*/ 313 w 508"/>
              <a:gd name="T37" fmla="*/ 209 h 415"/>
              <a:gd name="T38" fmla="*/ 365 w 508"/>
              <a:gd name="T39" fmla="*/ 121 h 415"/>
              <a:gd name="T40" fmla="*/ 118 w 508"/>
              <a:gd name="T41" fmla="*/ 196 h 415"/>
              <a:gd name="T42" fmla="*/ 96 w 508"/>
              <a:gd name="T43" fmla="*/ 203 h 415"/>
              <a:gd name="T44" fmla="*/ 19 w 508"/>
              <a:gd name="T45" fmla="*/ 227 h 415"/>
              <a:gd name="T46" fmla="*/ 89 w 508"/>
              <a:gd name="T47" fmla="*/ 136 h 415"/>
              <a:gd name="T48" fmla="*/ 167 w 508"/>
              <a:gd name="T49" fmla="*/ 181 h 415"/>
              <a:gd name="T50" fmla="*/ 191 w 508"/>
              <a:gd name="T51" fmla="*/ 204 h 415"/>
              <a:gd name="T52" fmla="*/ 187 w 508"/>
              <a:gd name="T53" fmla="*/ 150 h 415"/>
              <a:gd name="T54" fmla="*/ 145 w 508"/>
              <a:gd name="T55" fmla="*/ 154 h 415"/>
              <a:gd name="T56" fmla="*/ 288 w 508"/>
              <a:gd name="T57" fmla="*/ 315 h 415"/>
              <a:gd name="T58" fmla="*/ 240 w 508"/>
              <a:gd name="T59" fmla="*/ 318 h 415"/>
              <a:gd name="T60" fmla="*/ 275 w 508"/>
              <a:gd name="T61" fmla="*/ 270 h 415"/>
              <a:gd name="T62" fmla="*/ 294 w 508"/>
              <a:gd name="T63" fmla="*/ 261 h 415"/>
              <a:gd name="T64" fmla="*/ 373 w 508"/>
              <a:gd name="T65" fmla="*/ 277 h 415"/>
              <a:gd name="T66" fmla="*/ 247 w 508"/>
              <a:gd name="T67" fmla="*/ 93 h 415"/>
              <a:gd name="T68" fmla="*/ 264 w 508"/>
              <a:gd name="T69" fmla="*/ 171 h 415"/>
              <a:gd name="T70" fmla="*/ 279 w 508"/>
              <a:gd name="T71" fmla="*/ 222 h 415"/>
              <a:gd name="T72" fmla="*/ 375 w 508"/>
              <a:gd name="T73" fmla="*/ 273 h 415"/>
              <a:gd name="T74" fmla="*/ 191 w 508"/>
              <a:gd name="T75" fmla="*/ 63 h 415"/>
              <a:gd name="T76" fmla="*/ 212 w 508"/>
              <a:gd name="T77" fmla="*/ 22 h 415"/>
              <a:gd name="T78" fmla="*/ 244 w 508"/>
              <a:gd name="T79" fmla="*/ 88 h 415"/>
              <a:gd name="T80" fmla="*/ 29 w 508"/>
              <a:gd name="T81" fmla="*/ 247 h 415"/>
              <a:gd name="T82" fmla="*/ 128 w 508"/>
              <a:gd name="T83" fmla="*/ 235 h 415"/>
              <a:gd name="T84" fmla="*/ 204 w 508"/>
              <a:gd name="T85" fmla="*/ 242 h 415"/>
              <a:gd name="T86" fmla="*/ 128 w 508"/>
              <a:gd name="T87" fmla="*/ 216 h 415"/>
              <a:gd name="T88" fmla="*/ 194 w 508"/>
              <a:gd name="T89" fmla="*/ 210 h 415"/>
              <a:gd name="T90" fmla="*/ 200 w 508"/>
              <a:gd name="T91" fmla="*/ 243 h 415"/>
              <a:gd name="T92" fmla="*/ 162 w 508"/>
              <a:gd name="T93" fmla="*/ 265 h 415"/>
              <a:gd name="T94" fmla="*/ 76 w 508"/>
              <a:gd name="T95" fmla="*/ 17 h 415"/>
              <a:gd name="T96" fmla="*/ 247 w 508"/>
              <a:gd name="T97" fmla="*/ 47 h 415"/>
              <a:gd name="T98" fmla="*/ 338 w 508"/>
              <a:gd name="T99" fmla="*/ 91 h 415"/>
              <a:gd name="T100" fmla="*/ 261 w 508"/>
              <a:gd name="T101" fmla="*/ 18 h 415"/>
              <a:gd name="T102" fmla="*/ 386 w 508"/>
              <a:gd name="T103" fmla="*/ 76 h 415"/>
              <a:gd name="T104" fmla="*/ 230 w 508"/>
              <a:gd name="T105" fmla="*/ 207 h 415"/>
              <a:gd name="T106" fmla="*/ 202 w 508"/>
              <a:gd name="T107" fmla="*/ 183 h 415"/>
              <a:gd name="T108" fmla="*/ 230 w 508"/>
              <a:gd name="T109" fmla="*/ 193 h 415"/>
              <a:gd name="T110" fmla="*/ 137 w 508"/>
              <a:gd name="T111" fmla="*/ 256 h 415"/>
              <a:gd name="T112" fmla="*/ 214 w 508"/>
              <a:gd name="T113" fmla="*/ 160 h 415"/>
              <a:gd name="T114" fmla="*/ 243 w 508"/>
              <a:gd name="T115" fmla="*/ 145 h 415"/>
              <a:gd name="T116" fmla="*/ 207 w 508"/>
              <a:gd name="T117" fmla="*/ 298 h 415"/>
              <a:gd name="T118" fmla="*/ 234 w 508"/>
              <a:gd name="T119" fmla="*/ 252 h 415"/>
              <a:gd name="T120" fmla="*/ 335 w 508"/>
              <a:gd name="T121" fmla="*/ 94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8" h="415">
                <a:moveTo>
                  <a:pt x="0" y="271"/>
                </a:moveTo>
                <a:cubicBezTo>
                  <a:pt x="4" y="269"/>
                  <a:pt x="7" y="266"/>
                  <a:pt x="10" y="263"/>
                </a:cubicBezTo>
                <a:cubicBezTo>
                  <a:pt x="10" y="264"/>
                  <a:pt x="9" y="266"/>
                  <a:pt x="9" y="267"/>
                </a:cubicBezTo>
                <a:cubicBezTo>
                  <a:pt x="6" y="270"/>
                  <a:pt x="3" y="273"/>
                  <a:pt x="0" y="275"/>
                </a:cubicBezTo>
                <a:cubicBezTo>
                  <a:pt x="0" y="271"/>
                  <a:pt x="0" y="271"/>
                  <a:pt x="0" y="271"/>
                </a:cubicBezTo>
                <a:close/>
                <a:moveTo>
                  <a:pt x="0" y="296"/>
                </a:moveTo>
                <a:cubicBezTo>
                  <a:pt x="3" y="296"/>
                  <a:pt x="6" y="298"/>
                  <a:pt x="9" y="301"/>
                </a:cubicBezTo>
                <a:cubicBezTo>
                  <a:pt x="10" y="302"/>
                  <a:pt x="12" y="303"/>
                  <a:pt x="13" y="304"/>
                </a:cubicBezTo>
                <a:cubicBezTo>
                  <a:pt x="14" y="304"/>
                  <a:pt x="16" y="304"/>
                  <a:pt x="18" y="302"/>
                </a:cubicBezTo>
                <a:cubicBezTo>
                  <a:pt x="18" y="303"/>
                  <a:pt x="19" y="305"/>
                  <a:pt x="19" y="306"/>
                </a:cubicBezTo>
                <a:cubicBezTo>
                  <a:pt x="16" y="309"/>
                  <a:pt x="14" y="309"/>
                  <a:pt x="12" y="308"/>
                </a:cubicBezTo>
                <a:cubicBezTo>
                  <a:pt x="10" y="307"/>
                  <a:pt x="8" y="306"/>
                  <a:pt x="7" y="304"/>
                </a:cubicBezTo>
                <a:cubicBezTo>
                  <a:pt x="5" y="302"/>
                  <a:pt x="2" y="300"/>
                  <a:pt x="0" y="301"/>
                </a:cubicBezTo>
                <a:cubicBezTo>
                  <a:pt x="0" y="296"/>
                  <a:pt x="0" y="296"/>
                  <a:pt x="0" y="296"/>
                </a:cubicBezTo>
                <a:close/>
                <a:moveTo>
                  <a:pt x="0" y="230"/>
                </a:moveTo>
                <a:cubicBezTo>
                  <a:pt x="0" y="226"/>
                  <a:pt x="0" y="226"/>
                  <a:pt x="0" y="226"/>
                </a:cubicBezTo>
                <a:cubicBezTo>
                  <a:pt x="4" y="225"/>
                  <a:pt x="8" y="224"/>
                  <a:pt x="14" y="225"/>
                </a:cubicBezTo>
                <a:cubicBezTo>
                  <a:pt x="14" y="227"/>
                  <a:pt x="15" y="229"/>
                  <a:pt x="15" y="230"/>
                </a:cubicBezTo>
                <a:cubicBezTo>
                  <a:pt x="10" y="229"/>
                  <a:pt x="5" y="230"/>
                  <a:pt x="0" y="230"/>
                </a:cubicBezTo>
                <a:close/>
                <a:moveTo>
                  <a:pt x="0" y="203"/>
                </a:moveTo>
                <a:cubicBezTo>
                  <a:pt x="0" y="195"/>
                  <a:pt x="0" y="195"/>
                  <a:pt x="0" y="195"/>
                </a:cubicBezTo>
                <a:cubicBezTo>
                  <a:pt x="0" y="195"/>
                  <a:pt x="1" y="196"/>
                  <a:pt x="2" y="197"/>
                </a:cubicBezTo>
                <a:cubicBezTo>
                  <a:pt x="2" y="197"/>
                  <a:pt x="2" y="197"/>
                  <a:pt x="2" y="197"/>
                </a:cubicBezTo>
                <a:cubicBezTo>
                  <a:pt x="2" y="197"/>
                  <a:pt x="2" y="197"/>
                  <a:pt x="2" y="197"/>
                </a:cubicBezTo>
                <a:cubicBezTo>
                  <a:pt x="2" y="197"/>
                  <a:pt x="2" y="197"/>
                  <a:pt x="2" y="197"/>
                </a:cubicBezTo>
                <a:cubicBezTo>
                  <a:pt x="2" y="197"/>
                  <a:pt x="2" y="197"/>
                  <a:pt x="2" y="197"/>
                </a:cubicBezTo>
                <a:cubicBezTo>
                  <a:pt x="2" y="197"/>
                  <a:pt x="3" y="198"/>
                  <a:pt x="3" y="198"/>
                </a:cubicBezTo>
                <a:cubicBezTo>
                  <a:pt x="3" y="200"/>
                  <a:pt x="4" y="202"/>
                  <a:pt x="4" y="204"/>
                </a:cubicBezTo>
                <a:cubicBezTo>
                  <a:pt x="3" y="203"/>
                  <a:pt x="2" y="203"/>
                  <a:pt x="2" y="202"/>
                </a:cubicBezTo>
                <a:cubicBezTo>
                  <a:pt x="0" y="203"/>
                  <a:pt x="0" y="203"/>
                  <a:pt x="0" y="203"/>
                </a:cubicBezTo>
                <a:close/>
                <a:moveTo>
                  <a:pt x="0" y="104"/>
                </a:moveTo>
                <a:cubicBezTo>
                  <a:pt x="0" y="100"/>
                  <a:pt x="0" y="100"/>
                  <a:pt x="0" y="100"/>
                </a:cubicBezTo>
                <a:cubicBezTo>
                  <a:pt x="1" y="100"/>
                  <a:pt x="1" y="100"/>
                  <a:pt x="1" y="100"/>
                </a:cubicBezTo>
                <a:cubicBezTo>
                  <a:pt x="10" y="101"/>
                  <a:pt x="17" y="104"/>
                  <a:pt x="25" y="105"/>
                </a:cubicBezTo>
                <a:cubicBezTo>
                  <a:pt x="22" y="102"/>
                  <a:pt x="14" y="99"/>
                  <a:pt x="8" y="98"/>
                </a:cubicBezTo>
                <a:cubicBezTo>
                  <a:pt x="5" y="98"/>
                  <a:pt x="2" y="97"/>
                  <a:pt x="0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3" y="94"/>
                  <a:pt x="6" y="94"/>
                  <a:pt x="9" y="95"/>
                </a:cubicBezTo>
                <a:cubicBezTo>
                  <a:pt x="22" y="97"/>
                  <a:pt x="25" y="104"/>
                  <a:pt x="35" y="107"/>
                </a:cubicBezTo>
                <a:cubicBezTo>
                  <a:pt x="35" y="107"/>
                  <a:pt x="36" y="107"/>
                  <a:pt x="36" y="107"/>
                </a:cubicBezTo>
                <a:cubicBezTo>
                  <a:pt x="36" y="107"/>
                  <a:pt x="36" y="107"/>
                  <a:pt x="36" y="107"/>
                </a:cubicBezTo>
                <a:cubicBezTo>
                  <a:pt x="38" y="108"/>
                  <a:pt x="42" y="107"/>
                  <a:pt x="45" y="108"/>
                </a:cubicBezTo>
                <a:cubicBezTo>
                  <a:pt x="42" y="103"/>
                  <a:pt x="42" y="101"/>
                  <a:pt x="43" y="99"/>
                </a:cubicBezTo>
                <a:cubicBezTo>
                  <a:pt x="44" y="95"/>
                  <a:pt x="50" y="93"/>
                  <a:pt x="53" y="97"/>
                </a:cubicBezTo>
                <a:cubicBezTo>
                  <a:pt x="54" y="98"/>
                  <a:pt x="56" y="97"/>
                  <a:pt x="58" y="96"/>
                </a:cubicBezTo>
                <a:cubicBezTo>
                  <a:pt x="59" y="95"/>
                  <a:pt x="61" y="94"/>
                  <a:pt x="63" y="94"/>
                </a:cubicBezTo>
                <a:cubicBezTo>
                  <a:pt x="68" y="93"/>
                  <a:pt x="73" y="95"/>
                  <a:pt x="77" y="93"/>
                </a:cubicBezTo>
                <a:cubicBezTo>
                  <a:pt x="77" y="92"/>
                  <a:pt x="76" y="91"/>
                  <a:pt x="76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75" y="90"/>
                  <a:pt x="75" y="89"/>
                  <a:pt x="76" y="89"/>
                </a:cubicBezTo>
                <a:cubicBezTo>
                  <a:pt x="76" y="88"/>
                  <a:pt x="78" y="88"/>
                  <a:pt x="81" y="87"/>
                </a:cubicBezTo>
                <a:cubicBezTo>
                  <a:pt x="82" y="87"/>
                  <a:pt x="83" y="86"/>
                  <a:pt x="83" y="86"/>
                </a:cubicBezTo>
                <a:cubicBezTo>
                  <a:pt x="84" y="88"/>
                  <a:pt x="84" y="89"/>
                  <a:pt x="85" y="90"/>
                </a:cubicBezTo>
                <a:cubicBezTo>
                  <a:pt x="84" y="91"/>
                  <a:pt x="84" y="91"/>
                  <a:pt x="83" y="91"/>
                </a:cubicBezTo>
                <a:cubicBezTo>
                  <a:pt x="83" y="91"/>
                  <a:pt x="82" y="91"/>
                  <a:pt x="82" y="92"/>
                </a:cubicBezTo>
                <a:cubicBezTo>
                  <a:pt x="83" y="94"/>
                  <a:pt x="84" y="97"/>
                  <a:pt x="85" y="100"/>
                </a:cubicBezTo>
                <a:cubicBezTo>
                  <a:pt x="88" y="110"/>
                  <a:pt x="90" y="112"/>
                  <a:pt x="96" y="112"/>
                </a:cubicBezTo>
                <a:cubicBezTo>
                  <a:pt x="96" y="113"/>
                  <a:pt x="97" y="114"/>
                  <a:pt x="97" y="115"/>
                </a:cubicBezTo>
                <a:cubicBezTo>
                  <a:pt x="88" y="115"/>
                  <a:pt x="84" y="112"/>
                  <a:pt x="80" y="100"/>
                </a:cubicBezTo>
                <a:cubicBezTo>
                  <a:pt x="79" y="99"/>
                  <a:pt x="79" y="98"/>
                  <a:pt x="78" y="96"/>
                </a:cubicBezTo>
                <a:cubicBezTo>
                  <a:pt x="74" y="98"/>
                  <a:pt x="68" y="97"/>
                  <a:pt x="63" y="97"/>
                </a:cubicBezTo>
                <a:cubicBezTo>
                  <a:pt x="62" y="97"/>
                  <a:pt x="61" y="98"/>
                  <a:pt x="59" y="99"/>
                </a:cubicBezTo>
                <a:cubicBezTo>
                  <a:pt x="56" y="101"/>
                  <a:pt x="53" y="102"/>
                  <a:pt x="50" y="99"/>
                </a:cubicBezTo>
                <a:cubicBezTo>
                  <a:pt x="49" y="97"/>
                  <a:pt x="47" y="99"/>
                  <a:pt x="47" y="100"/>
                </a:cubicBezTo>
                <a:cubicBezTo>
                  <a:pt x="46" y="103"/>
                  <a:pt x="48" y="107"/>
                  <a:pt x="49" y="110"/>
                </a:cubicBezTo>
                <a:cubicBezTo>
                  <a:pt x="50" y="110"/>
                  <a:pt x="50" y="111"/>
                  <a:pt x="50" y="111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50" y="111"/>
                  <a:pt x="50" y="112"/>
                  <a:pt x="50" y="112"/>
                </a:cubicBezTo>
                <a:cubicBezTo>
                  <a:pt x="49" y="113"/>
                  <a:pt x="48" y="113"/>
                  <a:pt x="47" y="113"/>
                </a:cubicBezTo>
                <a:cubicBezTo>
                  <a:pt x="47" y="113"/>
                  <a:pt x="47" y="113"/>
                  <a:pt x="47" y="112"/>
                </a:cubicBezTo>
                <a:cubicBezTo>
                  <a:pt x="45" y="109"/>
                  <a:pt x="37" y="112"/>
                  <a:pt x="34" y="110"/>
                </a:cubicBezTo>
                <a:cubicBezTo>
                  <a:pt x="28" y="108"/>
                  <a:pt x="24" y="107"/>
                  <a:pt x="18" y="106"/>
                </a:cubicBezTo>
                <a:cubicBezTo>
                  <a:pt x="12" y="105"/>
                  <a:pt x="4" y="104"/>
                  <a:pt x="1" y="104"/>
                </a:cubicBezTo>
                <a:cubicBezTo>
                  <a:pt x="0" y="104"/>
                  <a:pt x="0" y="104"/>
                  <a:pt x="0" y="104"/>
                </a:cubicBezTo>
                <a:close/>
                <a:moveTo>
                  <a:pt x="0" y="43"/>
                </a:moveTo>
                <a:cubicBezTo>
                  <a:pt x="0" y="35"/>
                  <a:pt x="0" y="35"/>
                  <a:pt x="0" y="35"/>
                </a:cubicBezTo>
                <a:cubicBezTo>
                  <a:pt x="7" y="25"/>
                  <a:pt x="15" y="19"/>
                  <a:pt x="29" y="26"/>
                </a:cubicBezTo>
                <a:cubicBezTo>
                  <a:pt x="33" y="24"/>
                  <a:pt x="33" y="21"/>
                  <a:pt x="32" y="18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5" y="15"/>
                  <a:pt x="37" y="15"/>
                </a:cubicBezTo>
                <a:cubicBezTo>
                  <a:pt x="37" y="16"/>
                  <a:pt x="38" y="17"/>
                  <a:pt x="38" y="17"/>
                </a:cubicBezTo>
                <a:cubicBezTo>
                  <a:pt x="39" y="22"/>
                  <a:pt x="42" y="27"/>
                  <a:pt x="38" y="30"/>
                </a:cubicBezTo>
                <a:cubicBezTo>
                  <a:pt x="40" y="30"/>
                  <a:pt x="41" y="31"/>
                  <a:pt x="43" y="32"/>
                </a:cubicBezTo>
                <a:cubicBezTo>
                  <a:pt x="42" y="33"/>
                  <a:pt x="41" y="33"/>
                  <a:pt x="40" y="34"/>
                </a:cubicBezTo>
                <a:cubicBezTo>
                  <a:pt x="35" y="32"/>
                  <a:pt x="31" y="30"/>
                  <a:pt x="28" y="28"/>
                </a:cubicBezTo>
                <a:cubicBezTo>
                  <a:pt x="14" y="21"/>
                  <a:pt x="9" y="32"/>
                  <a:pt x="1" y="42"/>
                </a:cubicBezTo>
                <a:cubicBezTo>
                  <a:pt x="1" y="42"/>
                  <a:pt x="1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lose/>
                <a:moveTo>
                  <a:pt x="31" y="12"/>
                </a:moveTo>
                <a:cubicBezTo>
                  <a:pt x="30" y="8"/>
                  <a:pt x="29" y="4"/>
                  <a:pt x="28" y="1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4"/>
                  <a:pt x="34" y="8"/>
                  <a:pt x="36" y="12"/>
                </a:cubicBezTo>
                <a:cubicBezTo>
                  <a:pt x="34" y="12"/>
                  <a:pt x="32" y="12"/>
                  <a:pt x="31" y="12"/>
                </a:cubicBezTo>
                <a:close/>
                <a:moveTo>
                  <a:pt x="508" y="231"/>
                </a:moveTo>
                <a:cubicBezTo>
                  <a:pt x="504" y="231"/>
                  <a:pt x="499" y="229"/>
                  <a:pt x="494" y="227"/>
                </a:cubicBezTo>
                <a:cubicBezTo>
                  <a:pt x="493" y="226"/>
                  <a:pt x="491" y="226"/>
                  <a:pt x="489" y="225"/>
                </a:cubicBezTo>
                <a:cubicBezTo>
                  <a:pt x="489" y="224"/>
                  <a:pt x="489" y="222"/>
                  <a:pt x="489" y="221"/>
                </a:cubicBezTo>
                <a:cubicBezTo>
                  <a:pt x="491" y="221"/>
                  <a:pt x="493" y="222"/>
                  <a:pt x="495" y="223"/>
                </a:cubicBezTo>
                <a:cubicBezTo>
                  <a:pt x="499" y="225"/>
                  <a:pt x="502" y="226"/>
                  <a:pt x="505" y="226"/>
                </a:cubicBezTo>
                <a:cubicBezTo>
                  <a:pt x="506" y="228"/>
                  <a:pt x="507" y="229"/>
                  <a:pt x="508" y="231"/>
                </a:cubicBezTo>
                <a:close/>
                <a:moveTo>
                  <a:pt x="486" y="224"/>
                </a:moveTo>
                <a:cubicBezTo>
                  <a:pt x="482" y="223"/>
                  <a:pt x="479" y="223"/>
                  <a:pt x="476" y="225"/>
                </a:cubicBezTo>
                <a:cubicBezTo>
                  <a:pt x="471" y="231"/>
                  <a:pt x="465" y="232"/>
                  <a:pt x="459" y="233"/>
                </a:cubicBezTo>
                <a:cubicBezTo>
                  <a:pt x="457" y="234"/>
                  <a:pt x="455" y="234"/>
                  <a:pt x="453" y="235"/>
                </a:cubicBezTo>
                <a:cubicBezTo>
                  <a:pt x="452" y="233"/>
                  <a:pt x="452" y="231"/>
                  <a:pt x="452" y="229"/>
                </a:cubicBezTo>
                <a:cubicBezTo>
                  <a:pt x="454" y="229"/>
                  <a:pt x="456" y="229"/>
                  <a:pt x="458" y="229"/>
                </a:cubicBezTo>
                <a:cubicBezTo>
                  <a:pt x="464" y="228"/>
                  <a:pt x="469" y="227"/>
                  <a:pt x="474" y="222"/>
                </a:cubicBezTo>
                <a:cubicBezTo>
                  <a:pt x="477" y="219"/>
                  <a:pt x="482" y="219"/>
                  <a:pt x="487" y="220"/>
                </a:cubicBezTo>
                <a:cubicBezTo>
                  <a:pt x="487" y="221"/>
                  <a:pt x="487" y="221"/>
                  <a:pt x="487" y="222"/>
                </a:cubicBezTo>
                <a:cubicBezTo>
                  <a:pt x="487" y="223"/>
                  <a:pt x="486" y="223"/>
                  <a:pt x="486" y="224"/>
                </a:cubicBezTo>
                <a:close/>
                <a:moveTo>
                  <a:pt x="450" y="236"/>
                </a:moveTo>
                <a:cubicBezTo>
                  <a:pt x="449" y="236"/>
                  <a:pt x="448" y="237"/>
                  <a:pt x="446" y="238"/>
                </a:cubicBezTo>
                <a:cubicBezTo>
                  <a:pt x="448" y="239"/>
                  <a:pt x="449" y="241"/>
                  <a:pt x="451" y="243"/>
                </a:cubicBezTo>
                <a:cubicBezTo>
                  <a:pt x="451" y="245"/>
                  <a:pt x="451" y="246"/>
                  <a:pt x="451" y="248"/>
                </a:cubicBezTo>
                <a:cubicBezTo>
                  <a:pt x="451" y="248"/>
                  <a:pt x="451" y="248"/>
                  <a:pt x="451" y="248"/>
                </a:cubicBezTo>
                <a:cubicBezTo>
                  <a:pt x="448" y="244"/>
                  <a:pt x="445" y="241"/>
                  <a:pt x="442" y="238"/>
                </a:cubicBezTo>
                <a:cubicBezTo>
                  <a:pt x="442" y="238"/>
                  <a:pt x="442" y="238"/>
                  <a:pt x="442" y="238"/>
                </a:cubicBezTo>
                <a:cubicBezTo>
                  <a:pt x="442" y="238"/>
                  <a:pt x="442" y="238"/>
                  <a:pt x="442" y="238"/>
                </a:cubicBezTo>
                <a:cubicBezTo>
                  <a:pt x="437" y="232"/>
                  <a:pt x="430" y="230"/>
                  <a:pt x="423" y="226"/>
                </a:cubicBezTo>
                <a:cubicBezTo>
                  <a:pt x="418" y="224"/>
                  <a:pt x="396" y="217"/>
                  <a:pt x="399" y="210"/>
                </a:cubicBezTo>
                <a:cubicBezTo>
                  <a:pt x="399" y="208"/>
                  <a:pt x="400" y="207"/>
                  <a:pt x="401" y="205"/>
                </a:cubicBezTo>
                <a:cubicBezTo>
                  <a:pt x="405" y="200"/>
                  <a:pt x="409" y="196"/>
                  <a:pt x="400" y="192"/>
                </a:cubicBezTo>
                <a:cubicBezTo>
                  <a:pt x="399" y="192"/>
                  <a:pt x="399" y="192"/>
                  <a:pt x="399" y="192"/>
                </a:cubicBezTo>
                <a:cubicBezTo>
                  <a:pt x="400" y="191"/>
                  <a:pt x="400" y="191"/>
                  <a:pt x="401" y="190"/>
                </a:cubicBezTo>
                <a:cubicBezTo>
                  <a:pt x="410" y="194"/>
                  <a:pt x="411" y="198"/>
                  <a:pt x="409" y="202"/>
                </a:cubicBezTo>
                <a:cubicBezTo>
                  <a:pt x="409" y="202"/>
                  <a:pt x="409" y="202"/>
                  <a:pt x="409" y="202"/>
                </a:cubicBezTo>
                <a:cubicBezTo>
                  <a:pt x="408" y="204"/>
                  <a:pt x="407" y="205"/>
                  <a:pt x="406" y="207"/>
                </a:cubicBezTo>
                <a:cubicBezTo>
                  <a:pt x="406" y="208"/>
                  <a:pt x="405" y="209"/>
                  <a:pt x="404" y="210"/>
                </a:cubicBezTo>
                <a:cubicBezTo>
                  <a:pt x="402" y="215"/>
                  <a:pt x="421" y="221"/>
                  <a:pt x="424" y="223"/>
                </a:cubicBezTo>
                <a:cubicBezTo>
                  <a:pt x="429" y="226"/>
                  <a:pt x="437" y="228"/>
                  <a:pt x="441" y="232"/>
                </a:cubicBezTo>
                <a:cubicBezTo>
                  <a:pt x="443" y="230"/>
                  <a:pt x="446" y="230"/>
                  <a:pt x="449" y="230"/>
                </a:cubicBezTo>
                <a:cubicBezTo>
                  <a:pt x="449" y="232"/>
                  <a:pt x="450" y="234"/>
                  <a:pt x="450" y="236"/>
                </a:cubicBezTo>
                <a:close/>
                <a:moveTo>
                  <a:pt x="454" y="246"/>
                </a:moveTo>
                <a:cubicBezTo>
                  <a:pt x="461" y="256"/>
                  <a:pt x="468" y="261"/>
                  <a:pt x="468" y="266"/>
                </a:cubicBezTo>
                <a:cubicBezTo>
                  <a:pt x="464" y="270"/>
                  <a:pt x="460" y="274"/>
                  <a:pt x="454" y="277"/>
                </a:cubicBezTo>
                <a:cubicBezTo>
                  <a:pt x="454" y="277"/>
                  <a:pt x="454" y="277"/>
                  <a:pt x="454" y="277"/>
                </a:cubicBezTo>
                <a:cubicBezTo>
                  <a:pt x="453" y="277"/>
                  <a:pt x="453" y="277"/>
                  <a:pt x="453" y="277"/>
                </a:cubicBezTo>
                <a:cubicBezTo>
                  <a:pt x="453" y="276"/>
                  <a:pt x="453" y="276"/>
                  <a:pt x="452" y="275"/>
                </a:cubicBezTo>
                <a:cubicBezTo>
                  <a:pt x="452" y="275"/>
                  <a:pt x="452" y="275"/>
                  <a:pt x="452" y="275"/>
                </a:cubicBezTo>
                <a:cubicBezTo>
                  <a:pt x="454" y="272"/>
                  <a:pt x="457" y="270"/>
                  <a:pt x="459" y="268"/>
                </a:cubicBezTo>
                <a:cubicBezTo>
                  <a:pt x="465" y="263"/>
                  <a:pt x="459" y="257"/>
                  <a:pt x="454" y="251"/>
                </a:cubicBezTo>
                <a:cubicBezTo>
                  <a:pt x="454" y="250"/>
                  <a:pt x="454" y="248"/>
                  <a:pt x="454" y="246"/>
                </a:cubicBezTo>
                <a:close/>
                <a:moveTo>
                  <a:pt x="454" y="282"/>
                </a:moveTo>
                <a:cubicBezTo>
                  <a:pt x="449" y="286"/>
                  <a:pt x="446" y="291"/>
                  <a:pt x="447" y="296"/>
                </a:cubicBezTo>
                <a:cubicBezTo>
                  <a:pt x="448" y="305"/>
                  <a:pt x="444" y="312"/>
                  <a:pt x="440" y="318"/>
                </a:cubicBezTo>
                <a:cubicBezTo>
                  <a:pt x="438" y="322"/>
                  <a:pt x="436" y="325"/>
                  <a:pt x="436" y="327"/>
                </a:cubicBezTo>
                <a:cubicBezTo>
                  <a:pt x="435" y="332"/>
                  <a:pt x="432" y="333"/>
                  <a:pt x="429" y="333"/>
                </a:cubicBezTo>
                <a:cubicBezTo>
                  <a:pt x="427" y="333"/>
                  <a:pt x="425" y="332"/>
                  <a:pt x="424" y="331"/>
                </a:cubicBezTo>
                <a:cubicBezTo>
                  <a:pt x="422" y="345"/>
                  <a:pt x="414" y="352"/>
                  <a:pt x="403" y="357"/>
                </a:cubicBezTo>
                <a:cubicBezTo>
                  <a:pt x="395" y="361"/>
                  <a:pt x="392" y="362"/>
                  <a:pt x="386" y="372"/>
                </a:cubicBezTo>
                <a:cubicBezTo>
                  <a:pt x="382" y="379"/>
                  <a:pt x="368" y="379"/>
                  <a:pt x="362" y="378"/>
                </a:cubicBezTo>
                <a:cubicBezTo>
                  <a:pt x="353" y="378"/>
                  <a:pt x="337" y="375"/>
                  <a:pt x="332" y="367"/>
                </a:cubicBezTo>
                <a:cubicBezTo>
                  <a:pt x="331" y="365"/>
                  <a:pt x="331" y="364"/>
                  <a:pt x="330" y="363"/>
                </a:cubicBezTo>
                <a:cubicBezTo>
                  <a:pt x="329" y="364"/>
                  <a:pt x="327" y="365"/>
                  <a:pt x="324" y="365"/>
                </a:cubicBezTo>
                <a:cubicBezTo>
                  <a:pt x="322" y="365"/>
                  <a:pt x="321" y="365"/>
                  <a:pt x="319" y="365"/>
                </a:cubicBezTo>
                <a:cubicBezTo>
                  <a:pt x="316" y="364"/>
                  <a:pt x="313" y="364"/>
                  <a:pt x="311" y="366"/>
                </a:cubicBezTo>
                <a:cubicBezTo>
                  <a:pt x="309" y="370"/>
                  <a:pt x="306" y="372"/>
                  <a:pt x="302" y="374"/>
                </a:cubicBezTo>
                <a:cubicBezTo>
                  <a:pt x="303" y="373"/>
                  <a:pt x="304" y="371"/>
                  <a:pt x="305" y="370"/>
                </a:cubicBezTo>
                <a:cubicBezTo>
                  <a:pt x="309" y="367"/>
                  <a:pt x="312" y="363"/>
                  <a:pt x="316" y="358"/>
                </a:cubicBezTo>
                <a:cubicBezTo>
                  <a:pt x="316" y="358"/>
                  <a:pt x="317" y="359"/>
                  <a:pt x="318" y="359"/>
                </a:cubicBezTo>
                <a:cubicBezTo>
                  <a:pt x="322" y="359"/>
                  <a:pt x="329" y="359"/>
                  <a:pt x="327" y="353"/>
                </a:cubicBezTo>
                <a:cubicBezTo>
                  <a:pt x="326" y="350"/>
                  <a:pt x="325" y="347"/>
                  <a:pt x="324" y="345"/>
                </a:cubicBezTo>
                <a:cubicBezTo>
                  <a:pt x="324" y="343"/>
                  <a:pt x="325" y="342"/>
                  <a:pt x="325" y="340"/>
                </a:cubicBezTo>
                <a:cubicBezTo>
                  <a:pt x="332" y="347"/>
                  <a:pt x="330" y="353"/>
                  <a:pt x="335" y="363"/>
                </a:cubicBezTo>
                <a:cubicBezTo>
                  <a:pt x="339" y="370"/>
                  <a:pt x="349" y="373"/>
                  <a:pt x="361" y="374"/>
                </a:cubicBezTo>
                <a:cubicBezTo>
                  <a:pt x="371" y="375"/>
                  <a:pt x="379" y="373"/>
                  <a:pt x="382" y="368"/>
                </a:cubicBezTo>
                <a:cubicBezTo>
                  <a:pt x="388" y="357"/>
                  <a:pt x="393" y="357"/>
                  <a:pt x="401" y="353"/>
                </a:cubicBezTo>
                <a:cubicBezTo>
                  <a:pt x="411" y="348"/>
                  <a:pt x="427" y="333"/>
                  <a:pt x="413" y="321"/>
                </a:cubicBezTo>
                <a:cubicBezTo>
                  <a:pt x="413" y="321"/>
                  <a:pt x="413" y="321"/>
                  <a:pt x="412" y="321"/>
                </a:cubicBezTo>
                <a:cubicBezTo>
                  <a:pt x="413" y="320"/>
                  <a:pt x="414" y="320"/>
                  <a:pt x="415" y="319"/>
                </a:cubicBezTo>
                <a:cubicBezTo>
                  <a:pt x="416" y="319"/>
                  <a:pt x="417" y="320"/>
                  <a:pt x="417" y="320"/>
                </a:cubicBezTo>
                <a:cubicBezTo>
                  <a:pt x="419" y="322"/>
                  <a:pt x="423" y="326"/>
                  <a:pt x="425" y="327"/>
                </a:cubicBezTo>
                <a:cubicBezTo>
                  <a:pt x="430" y="329"/>
                  <a:pt x="433" y="327"/>
                  <a:pt x="426" y="319"/>
                </a:cubicBezTo>
                <a:cubicBezTo>
                  <a:pt x="425" y="318"/>
                  <a:pt x="424" y="316"/>
                  <a:pt x="422" y="315"/>
                </a:cubicBezTo>
                <a:cubicBezTo>
                  <a:pt x="422" y="315"/>
                  <a:pt x="422" y="315"/>
                  <a:pt x="422" y="315"/>
                </a:cubicBezTo>
                <a:cubicBezTo>
                  <a:pt x="423" y="314"/>
                  <a:pt x="424" y="313"/>
                  <a:pt x="425" y="313"/>
                </a:cubicBezTo>
                <a:cubicBezTo>
                  <a:pt x="426" y="314"/>
                  <a:pt x="428" y="315"/>
                  <a:pt x="429" y="317"/>
                </a:cubicBezTo>
                <a:cubicBezTo>
                  <a:pt x="430" y="319"/>
                  <a:pt x="430" y="321"/>
                  <a:pt x="432" y="322"/>
                </a:cubicBezTo>
                <a:cubicBezTo>
                  <a:pt x="435" y="314"/>
                  <a:pt x="446" y="303"/>
                  <a:pt x="444" y="294"/>
                </a:cubicBezTo>
                <a:cubicBezTo>
                  <a:pt x="444" y="293"/>
                  <a:pt x="444" y="293"/>
                  <a:pt x="444" y="293"/>
                </a:cubicBezTo>
                <a:cubicBezTo>
                  <a:pt x="447" y="288"/>
                  <a:pt x="449" y="283"/>
                  <a:pt x="450" y="278"/>
                </a:cubicBezTo>
                <a:cubicBezTo>
                  <a:pt x="451" y="277"/>
                  <a:pt x="451" y="277"/>
                  <a:pt x="451" y="277"/>
                </a:cubicBezTo>
                <a:cubicBezTo>
                  <a:pt x="452" y="278"/>
                  <a:pt x="452" y="278"/>
                  <a:pt x="452" y="278"/>
                </a:cubicBezTo>
                <a:cubicBezTo>
                  <a:pt x="452" y="278"/>
                  <a:pt x="452" y="278"/>
                  <a:pt x="452" y="278"/>
                </a:cubicBezTo>
                <a:cubicBezTo>
                  <a:pt x="453" y="279"/>
                  <a:pt x="453" y="280"/>
                  <a:pt x="454" y="282"/>
                </a:cubicBezTo>
                <a:close/>
                <a:moveTo>
                  <a:pt x="298" y="375"/>
                </a:moveTo>
                <a:cubicBezTo>
                  <a:pt x="291" y="376"/>
                  <a:pt x="281" y="375"/>
                  <a:pt x="274" y="377"/>
                </a:cubicBezTo>
                <a:cubicBezTo>
                  <a:pt x="272" y="377"/>
                  <a:pt x="270" y="383"/>
                  <a:pt x="268" y="388"/>
                </a:cubicBezTo>
                <a:cubicBezTo>
                  <a:pt x="266" y="394"/>
                  <a:pt x="264" y="400"/>
                  <a:pt x="259" y="398"/>
                </a:cubicBezTo>
                <a:cubicBezTo>
                  <a:pt x="258" y="397"/>
                  <a:pt x="257" y="396"/>
                  <a:pt x="256" y="395"/>
                </a:cubicBezTo>
                <a:cubicBezTo>
                  <a:pt x="254" y="394"/>
                  <a:pt x="252" y="392"/>
                  <a:pt x="251" y="393"/>
                </a:cubicBezTo>
                <a:cubicBezTo>
                  <a:pt x="243" y="398"/>
                  <a:pt x="234" y="381"/>
                  <a:pt x="226" y="379"/>
                </a:cubicBezTo>
                <a:cubicBezTo>
                  <a:pt x="225" y="381"/>
                  <a:pt x="225" y="384"/>
                  <a:pt x="222" y="384"/>
                </a:cubicBezTo>
                <a:cubicBezTo>
                  <a:pt x="212" y="388"/>
                  <a:pt x="211" y="391"/>
                  <a:pt x="205" y="397"/>
                </a:cubicBezTo>
                <a:cubicBezTo>
                  <a:pt x="198" y="404"/>
                  <a:pt x="184" y="401"/>
                  <a:pt x="172" y="397"/>
                </a:cubicBezTo>
                <a:cubicBezTo>
                  <a:pt x="170" y="396"/>
                  <a:pt x="168" y="394"/>
                  <a:pt x="166" y="392"/>
                </a:cubicBezTo>
                <a:cubicBezTo>
                  <a:pt x="179" y="395"/>
                  <a:pt x="195" y="399"/>
                  <a:pt x="201" y="393"/>
                </a:cubicBezTo>
                <a:cubicBezTo>
                  <a:pt x="207" y="387"/>
                  <a:pt x="213" y="382"/>
                  <a:pt x="221" y="380"/>
                </a:cubicBezTo>
                <a:cubicBezTo>
                  <a:pt x="222" y="380"/>
                  <a:pt x="222" y="378"/>
                  <a:pt x="222" y="376"/>
                </a:cubicBezTo>
                <a:cubicBezTo>
                  <a:pt x="222" y="376"/>
                  <a:pt x="222" y="376"/>
                  <a:pt x="222" y="375"/>
                </a:cubicBezTo>
                <a:cubicBezTo>
                  <a:pt x="222" y="375"/>
                  <a:pt x="222" y="375"/>
                  <a:pt x="222" y="375"/>
                </a:cubicBezTo>
                <a:cubicBezTo>
                  <a:pt x="223" y="373"/>
                  <a:pt x="222" y="369"/>
                  <a:pt x="222" y="367"/>
                </a:cubicBezTo>
                <a:cubicBezTo>
                  <a:pt x="222" y="367"/>
                  <a:pt x="222" y="367"/>
                  <a:pt x="222" y="367"/>
                </a:cubicBezTo>
                <a:cubicBezTo>
                  <a:pt x="222" y="367"/>
                  <a:pt x="222" y="367"/>
                  <a:pt x="222" y="367"/>
                </a:cubicBezTo>
                <a:cubicBezTo>
                  <a:pt x="222" y="365"/>
                  <a:pt x="221" y="363"/>
                  <a:pt x="221" y="362"/>
                </a:cubicBezTo>
                <a:cubicBezTo>
                  <a:pt x="218" y="362"/>
                  <a:pt x="211" y="362"/>
                  <a:pt x="208" y="361"/>
                </a:cubicBezTo>
                <a:cubicBezTo>
                  <a:pt x="202" y="360"/>
                  <a:pt x="202" y="357"/>
                  <a:pt x="203" y="349"/>
                </a:cubicBezTo>
                <a:cubicBezTo>
                  <a:pt x="204" y="345"/>
                  <a:pt x="204" y="344"/>
                  <a:pt x="202" y="343"/>
                </a:cubicBezTo>
                <a:cubicBezTo>
                  <a:pt x="201" y="341"/>
                  <a:pt x="198" y="340"/>
                  <a:pt x="198" y="337"/>
                </a:cubicBezTo>
                <a:cubicBezTo>
                  <a:pt x="199" y="332"/>
                  <a:pt x="200" y="328"/>
                  <a:pt x="202" y="323"/>
                </a:cubicBezTo>
                <a:cubicBezTo>
                  <a:pt x="203" y="320"/>
                  <a:pt x="204" y="317"/>
                  <a:pt x="204" y="314"/>
                </a:cubicBezTo>
                <a:cubicBezTo>
                  <a:pt x="205" y="314"/>
                  <a:pt x="206" y="315"/>
                  <a:pt x="206" y="316"/>
                </a:cubicBezTo>
                <a:cubicBezTo>
                  <a:pt x="206" y="316"/>
                  <a:pt x="206" y="316"/>
                  <a:pt x="206" y="316"/>
                </a:cubicBezTo>
                <a:cubicBezTo>
                  <a:pt x="207" y="317"/>
                  <a:pt x="208" y="318"/>
                  <a:pt x="208" y="318"/>
                </a:cubicBezTo>
                <a:cubicBezTo>
                  <a:pt x="207" y="320"/>
                  <a:pt x="205" y="322"/>
                  <a:pt x="204" y="324"/>
                </a:cubicBezTo>
                <a:cubicBezTo>
                  <a:pt x="204" y="324"/>
                  <a:pt x="204" y="324"/>
                  <a:pt x="204" y="325"/>
                </a:cubicBezTo>
                <a:cubicBezTo>
                  <a:pt x="203" y="328"/>
                  <a:pt x="201" y="332"/>
                  <a:pt x="201" y="337"/>
                </a:cubicBezTo>
                <a:cubicBezTo>
                  <a:pt x="201" y="338"/>
                  <a:pt x="202" y="339"/>
                  <a:pt x="203" y="340"/>
                </a:cubicBezTo>
                <a:cubicBezTo>
                  <a:pt x="205" y="342"/>
                  <a:pt x="208" y="344"/>
                  <a:pt x="207" y="350"/>
                </a:cubicBezTo>
                <a:cubicBezTo>
                  <a:pt x="205" y="355"/>
                  <a:pt x="208" y="357"/>
                  <a:pt x="212" y="358"/>
                </a:cubicBezTo>
                <a:cubicBezTo>
                  <a:pt x="216" y="359"/>
                  <a:pt x="222" y="359"/>
                  <a:pt x="227" y="358"/>
                </a:cubicBezTo>
                <a:cubicBezTo>
                  <a:pt x="233" y="358"/>
                  <a:pt x="239" y="358"/>
                  <a:pt x="243" y="359"/>
                </a:cubicBezTo>
                <a:cubicBezTo>
                  <a:pt x="246" y="361"/>
                  <a:pt x="250" y="360"/>
                  <a:pt x="252" y="358"/>
                </a:cubicBezTo>
                <a:cubicBezTo>
                  <a:pt x="256" y="356"/>
                  <a:pt x="259" y="353"/>
                  <a:pt x="260" y="349"/>
                </a:cubicBezTo>
                <a:cubicBezTo>
                  <a:pt x="263" y="342"/>
                  <a:pt x="263" y="338"/>
                  <a:pt x="265" y="335"/>
                </a:cubicBezTo>
                <a:cubicBezTo>
                  <a:pt x="268" y="335"/>
                  <a:pt x="271" y="335"/>
                  <a:pt x="273" y="335"/>
                </a:cubicBezTo>
                <a:cubicBezTo>
                  <a:pt x="274" y="335"/>
                  <a:pt x="275" y="334"/>
                  <a:pt x="275" y="334"/>
                </a:cubicBezTo>
                <a:cubicBezTo>
                  <a:pt x="265" y="339"/>
                  <a:pt x="268" y="339"/>
                  <a:pt x="264" y="350"/>
                </a:cubicBezTo>
                <a:cubicBezTo>
                  <a:pt x="262" y="355"/>
                  <a:pt x="258" y="359"/>
                  <a:pt x="254" y="361"/>
                </a:cubicBezTo>
                <a:cubicBezTo>
                  <a:pt x="250" y="363"/>
                  <a:pt x="246" y="364"/>
                  <a:pt x="242" y="362"/>
                </a:cubicBezTo>
                <a:cubicBezTo>
                  <a:pt x="239" y="361"/>
                  <a:pt x="235" y="361"/>
                  <a:pt x="229" y="361"/>
                </a:cubicBezTo>
                <a:cubicBezTo>
                  <a:pt x="221" y="362"/>
                  <a:pt x="227" y="373"/>
                  <a:pt x="231" y="376"/>
                </a:cubicBezTo>
                <a:cubicBezTo>
                  <a:pt x="237" y="381"/>
                  <a:pt x="246" y="391"/>
                  <a:pt x="249" y="389"/>
                </a:cubicBezTo>
                <a:cubicBezTo>
                  <a:pt x="252" y="387"/>
                  <a:pt x="255" y="387"/>
                  <a:pt x="257" y="390"/>
                </a:cubicBezTo>
                <a:cubicBezTo>
                  <a:pt x="261" y="393"/>
                  <a:pt x="263" y="390"/>
                  <a:pt x="265" y="386"/>
                </a:cubicBezTo>
                <a:cubicBezTo>
                  <a:pt x="267" y="380"/>
                  <a:pt x="269" y="375"/>
                  <a:pt x="273" y="374"/>
                </a:cubicBezTo>
                <a:cubicBezTo>
                  <a:pt x="281" y="371"/>
                  <a:pt x="296" y="374"/>
                  <a:pt x="304" y="368"/>
                </a:cubicBezTo>
                <a:cubicBezTo>
                  <a:pt x="298" y="375"/>
                  <a:pt x="298" y="375"/>
                  <a:pt x="298" y="375"/>
                </a:cubicBezTo>
                <a:close/>
                <a:moveTo>
                  <a:pt x="166" y="396"/>
                </a:moveTo>
                <a:cubicBezTo>
                  <a:pt x="156" y="393"/>
                  <a:pt x="148" y="392"/>
                  <a:pt x="145" y="398"/>
                </a:cubicBezTo>
                <a:cubicBezTo>
                  <a:pt x="136" y="415"/>
                  <a:pt x="103" y="400"/>
                  <a:pt x="90" y="394"/>
                </a:cubicBezTo>
                <a:cubicBezTo>
                  <a:pt x="87" y="393"/>
                  <a:pt x="85" y="391"/>
                  <a:pt x="83" y="388"/>
                </a:cubicBezTo>
                <a:cubicBezTo>
                  <a:pt x="84" y="387"/>
                  <a:pt x="85" y="386"/>
                  <a:pt x="85" y="384"/>
                </a:cubicBezTo>
                <a:cubicBezTo>
                  <a:pt x="87" y="387"/>
                  <a:pt x="89" y="389"/>
                  <a:pt x="91" y="390"/>
                </a:cubicBezTo>
                <a:cubicBezTo>
                  <a:pt x="101" y="395"/>
                  <a:pt x="134" y="409"/>
                  <a:pt x="141" y="395"/>
                </a:cubicBezTo>
                <a:cubicBezTo>
                  <a:pt x="143" y="392"/>
                  <a:pt x="143" y="390"/>
                  <a:pt x="146" y="389"/>
                </a:cubicBezTo>
                <a:cubicBezTo>
                  <a:pt x="143" y="382"/>
                  <a:pt x="145" y="376"/>
                  <a:pt x="147" y="371"/>
                </a:cubicBezTo>
                <a:cubicBezTo>
                  <a:pt x="147" y="368"/>
                  <a:pt x="148" y="365"/>
                  <a:pt x="148" y="362"/>
                </a:cubicBezTo>
                <a:cubicBezTo>
                  <a:pt x="149" y="363"/>
                  <a:pt x="150" y="365"/>
                  <a:pt x="151" y="367"/>
                </a:cubicBezTo>
                <a:cubicBezTo>
                  <a:pt x="151" y="369"/>
                  <a:pt x="150" y="370"/>
                  <a:pt x="150" y="372"/>
                </a:cubicBezTo>
                <a:cubicBezTo>
                  <a:pt x="149" y="377"/>
                  <a:pt x="148" y="382"/>
                  <a:pt x="152" y="389"/>
                </a:cubicBezTo>
                <a:cubicBezTo>
                  <a:pt x="154" y="389"/>
                  <a:pt x="158" y="390"/>
                  <a:pt x="162" y="391"/>
                </a:cubicBezTo>
                <a:cubicBezTo>
                  <a:pt x="163" y="393"/>
                  <a:pt x="164" y="394"/>
                  <a:pt x="166" y="396"/>
                </a:cubicBezTo>
                <a:close/>
                <a:moveTo>
                  <a:pt x="81" y="384"/>
                </a:moveTo>
                <a:cubicBezTo>
                  <a:pt x="80" y="379"/>
                  <a:pt x="79" y="373"/>
                  <a:pt x="79" y="368"/>
                </a:cubicBezTo>
                <a:cubicBezTo>
                  <a:pt x="80" y="368"/>
                  <a:pt x="81" y="368"/>
                  <a:pt x="82" y="368"/>
                </a:cubicBezTo>
                <a:cubicBezTo>
                  <a:pt x="82" y="372"/>
                  <a:pt x="83" y="376"/>
                  <a:pt x="84" y="380"/>
                </a:cubicBezTo>
                <a:cubicBezTo>
                  <a:pt x="83" y="381"/>
                  <a:pt x="82" y="383"/>
                  <a:pt x="81" y="384"/>
                </a:cubicBezTo>
                <a:close/>
                <a:moveTo>
                  <a:pt x="79" y="366"/>
                </a:moveTo>
                <a:cubicBezTo>
                  <a:pt x="79" y="363"/>
                  <a:pt x="79" y="361"/>
                  <a:pt x="79" y="359"/>
                </a:cubicBezTo>
                <a:cubicBezTo>
                  <a:pt x="80" y="351"/>
                  <a:pt x="80" y="344"/>
                  <a:pt x="78" y="341"/>
                </a:cubicBezTo>
                <a:cubicBezTo>
                  <a:pt x="76" y="338"/>
                  <a:pt x="74" y="333"/>
                  <a:pt x="72" y="329"/>
                </a:cubicBezTo>
                <a:cubicBezTo>
                  <a:pt x="70" y="324"/>
                  <a:pt x="68" y="319"/>
                  <a:pt x="67" y="315"/>
                </a:cubicBezTo>
                <a:cubicBezTo>
                  <a:pt x="65" y="308"/>
                  <a:pt x="63" y="307"/>
                  <a:pt x="60" y="305"/>
                </a:cubicBezTo>
                <a:cubicBezTo>
                  <a:pt x="57" y="303"/>
                  <a:pt x="55" y="302"/>
                  <a:pt x="59" y="291"/>
                </a:cubicBezTo>
                <a:cubicBezTo>
                  <a:pt x="55" y="294"/>
                  <a:pt x="51" y="296"/>
                  <a:pt x="48" y="295"/>
                </a:cubicBezTo>
                <a:cubicBezTo>
                  <a:pt x="45" y="294"/>
                  <a:pt x="42" y="292"/>
                  <a:pt x="40" y="289"/>
                </a:cubicBezTo>
                <a:cubicBezTo>
                  <a:pt x="38" y="288"/>
                  <a:pt x="36" y="286"/>
                  <a:pt x="34" y="285"/>
                </a:cubicBezTo>
                <a:cubicBezTo>
                  <a:pt x="32" y="285"/>
                  <a:pt x="30" y="285"/>
                  <a:pt x="28" y="291"/>
                </a:cubicBezTo>
                <a:cubicBezTo>
                  <a:pt x="26" y="297"/>
                  <a:pt x="23" y="302"/>
                  <a:pt x="21" y="305"/>
                </a:cubicBezTo>
                <a:cubicBezTo>
                  <a:pt x="20" y="303"/>
                  <a:pt x="20" y="301"/>
                  <a:pt x="19" y="300"/>
                </a:cubicBezTo>
                <a:cubicBezTo>
                  <a:pt x="21" y="298"/>
                  <a:pt x="23" y="294"/>
                  <a:pt x="25" y="288"/>
                </a:cubicBezTo>
                <a:cubicBezTo>
                  <a:pt x="28" y="281"/>
                  <a:pt x="31" y="280"/>
                  <a:pt x="35" y="281"/>
                </a:cubicBezTo>
                <a:cubicBezTo>
                  <a:pt x="37" y="282"/>
                  <a:pt x="40" y="284"/>
                  <a:pt x="42" y="286"/>
                </a:cubicBezTo>
                <a:cubicBezTo>
                  <a:pt x="44" y="288"/>
                  <a:pt x="47" y="290"/>
                  <a:pt x="49" y="291"/>
                </a:cubicBezTo>
                <a:cubicBezTo>
                  <a:pt x="52" y="292"/>
                  <a:pt x="57" y="287"/>
                  <a:pt x="61" y="284"/>
                </a:cubicBezTo>
                <a:cubicBezTo>
                  <a:pt x="61" y="283"/>
                  <a:pt x="62" y="282"/>
                  <a:pt x="62" y="282"/>
                </a:cubicBezTo>
                <a:cubicBezTo>
                  <a:pt x="62" y="282"/>
                  <a:pt x="62" y="282"/>
                  <a:pt x="62" y="282"/>
                </a:cubicBezTo>
                <a:cubicBezTo>
                  <a:pt x="62" y="282"/>
                  <a:pt x="63" y="281"/>
                  <a:pt x="63" y="281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69" y="271"/>
                  <a:pt x="68" y="265"/>
                  <a:pt x="65" y="258"/>
                </a:cubicBezTo>
                <a:cubicBezTo>
                  <a:pt x="65" y="257"/>
                  <a:pt x="65" y="257"/>
                  <a:pt x="65" y="257"/>
                </a:cubicBezTo>
                <a:cubicBezTo>
                  <a:pt x="66" y="257"/>
                  <a:pt x="68" y="257"/>
                  <a:pt x="69" y="258"/>
                </a:cubicBezTo>
                <a:cubicBezTo>
                  <a:pt x="71" y="266"/>
                  <a:pt x="73" y="272"/>
                  <a:pt x="66" y="283"/>
                </a:cubicBezTo>
                <a:cubicBezTo>
                  <a:pt x="58" y="299"/>
                  <a:pt x="59" y="300"/>
                  <a:pt x="62" y="302"/>
                </a:cubicBezTo>
                <a:cubicBezTo>
                  <a:pt x="64" y="303"/>
                  <a:pt x="68" y="305"/>
                  <a:pt x="70" y="313"/>
                </a:cubicBezTo>
                <a:cubicBezTo>
                  <a:pt x="74" y="325"/>
                  <a:pt x="81" y="322"/>
                  <a:pt x="86" y="327"/>
                </a:cubicBezTo>
                <a:cubicBezTo>
                  <a:pt x="88" y="329"/>
                  <a:pt x="87" y="331"/>
                  <a:pt x="87" y="334"/>
                </a:cubicBezTo>
                <a:cubicBezTo>
                  <a:pt x="87" y="337"/>
                  <a:pt x="87" y="340"/>
                  <a:pt x="88" y="340"/>
                </a:cubicBezTo>
                <a:cubicBezTo>
                  <a:pt x="91" y="341"/>
                  <a:pt x="95" y="343"/>
                  <a:pt x="98" y="345"/>
                </a:cubicBezTo>
                <a:cubicBezTo>
                  <a:pt x="100" y="346"/>
                  <a:pt x="102" y="347"/>
                  <a:pt x="104" y="348"/>
                </a:cubicBezTo>
                <a:cubicBezTo>
                  <a:pt x="108" y="349"/>
                  <a:pt x="111" y="349"/>
                  <a:pt x="114" y="342"/>
                </a:cubicBezTo>
                <a:cubicBezTo>
                  <a:pt x="115" y="338"/>
                  <a:pt x="119" y="339"/>
                  <a:pt x="122" y="340"/>
                </a:cubicBezTo>
                <a:cubicBezTo>
                  <a:pt x="127" y="342"/>
                  <a:pt x="135" y="340"/>
                  <a:pt x="133" y="333"/>
                </a:cubicBezTo>
                <a:cubicBezTo>
                  <a:pt x="131" y="329"/>
                  <a:pt x="130" y="328"/>
                  <a:pt x="129" y="326"/>
                </a:cubicBezTo>
                <a:cubicBezTo>
                  <a:pt x="128" y="322"/>
                  <a:pt x="129" y="318"/>
                  <a:pt x="131" y="312"/>
                </a:cubicBezTo>
                <a:cubicBezTo>
                  <a:pt x="133" y="305"/>
                  <a:pt x="133" y="299"/>
                  <a:pt x="136" y="296"/>
                </a:cubicBezTo>
                <a:cubicBezTo>
                  <a:pt x="139" y="293"/>
                  <a:pt x="143" y="293"/>
                  <a:pt x="144" y="291"/>
                </a:cubicBezTo>
                <a:cubicBezTo>
                  <a:pt x="145" y="287"/>
                  <a:pt x="149" y="283"/>
                  <a:pt x="152" y="278"/>
                </a:cubicBezTo>
                <a:cubicBezTo>
                  <a:pt x="153" y="279"/>
                  <a:pt x="154" y="280"/>
                  <a:pt x="155" y="280"/>
                </a:cubicBezTo>
                <a:cubicBezTo>
                  <a:pt x="152" y="284"/>
                  <a:pt x="148" y="288"/>
                  <a:pt x="147" y="292"/>
                </a:cubicBezTo>
                <a:cubicBezTo>
                  <a:pt x="145" y="296"/>
                  <a:pt x="142" y="295"/>
                  <a:pt x="139" y="297"/>
                </a:cubicBezTo>
                <a:cubicBezTo>
                  <a:pt x="138" y="299"/>
                  <a:pt x="136" y="306"/>
                  <a:pt x="134" y="313"/>
                </a:cubicBezTo>
                <a:cubicBezTo>
                  <a:pt x="132" y="319"/>
                  <a:pt x="131" y="322"/>
                  <a:pt x="132" y="324"/>
                </a:cubicBezTo>
                <a:cubicBezTo>
                  <a:pt x="132" y="326"/>
                  <a:pt x="134" y="327"/>
                  <a:pt x="136" y="332"/>
                </a:cubicBezTo>
                <a:cubicBezTo>
                  <a:pt x="136" y="332"/>
                  <a:pt x="136" y="333"/>
                  <a:pt x="137" y="333"/>
                </a:cubicBezTo>
                <a:cubicBezTo>
                  <a:pt x="138" y="332"/>
                  <a:pt x="139" y="331"/>
                  <a:pt x="141" y="330"/>
                </a:cubicBezTo>
                <a:cubicBezTo>
                  <a:pt x="141" y="329"/>
                  <a:pt x="142" y="329"/>
                  <a:pt x="143" y="328"/>
                </a:cubicBezTo>
                <a:cubicBezTo>
                  <a:pt x="144" y="326"/>
                  <a:pt x="144" y="324"/>
                  <a:pt x="145" y="322"/>
                </a:cubicBezTo>
                <a:cubicBezTo>
                  <a:pt x="147" y="308"/>
                  <a:pt x="150" y="293"/>
                  <a:pt x="159" y="283"/>
                </a:cubicBezTo>
                <a:cubicBezTo>
                  <a:pt x="160" y="284"/>
                  <a:pt x="161" y="285"/>
                  <a:pt x="162" y="285"/>
                </a:cubicBezTo>
                <a:cubicBezTo>
                  <a:pt x="151" y="296"/>
                  <a:pt x="151" y="314"/>
                  <a:pt x="149" y="330"/>
                </a:cubicBezTo>
                <a:cubicBezTo>
                  <a:pt x="147" y="339"/>
                  <a:pt x="149" y="337"/>
                  <a:pt x="159" y="336"/>
                </a:cubicBezTo>
                <a:cubicBezTo>
                  <a:pt x="175" y="334"/>
                  <a:pt x="177" y="330"/>
                  <a:pt x="184" y="315"/>
                </a:cubicBezTo>
                <a:cubicBezTo>
                  <a:pt x="185" y="313"/>
                  <a:pt x="185" y="312"/>
                  <a:pt x="186" y="311"/>
                </a:cubicBezTo>
                <a:cubicBezTo>
                  <a:pt x="187" y="309"/>
                  <a:pt x="187" y="308"/>
                  <a:pt x="188" y="307"/>
                </a:cubicBezTo>
                <a:cubicBezTo>
                  <a:pt x="188" y="308"/>
                  <a:pt x="188" y="308"/>
                  <a:pt x="188" y="308"/>
                </a:cubicBezTo>
                <a:cubicBezTo>
                  <a:pt x="188" y="311"/>
                  <a:pt x="187" y="314"/>
                  <a:pt x="187" y="316"/>
                </a:cubicBezTo>
                <a:cubicBezTo>
                  <a:pt x="187" y="317"/>
                  <a:pt x="187" y="317"/>
                  <a:pt x="187" y="317"/>
                </a:cubicBezTo>
                <a:cubicBezTo>
                  <a:pt x="185" y="321"/>
                  <a:pt x="183" y="325"/>
                  <a:pt x="181" y="327"/>
                </a:cubicBezTo>
                <a:cubicBezTo>
                  <a:pt x="180" y="328"/>
                  <a:pt x="179" y="329"/>
                  <a:pt x="178" y="330"/>
                </a:cubicBezTo>
                <a:cubicBezTo>
                  <a:pt x="174" y="332"/>
                  <a:pt x="170" y="335"/>
                  <a:pt x="166" y="338"/>
                </a:cubicBezTo>
                <a:cubicBezTo>
                  <a:pt x="164" y="339"/>
                  <a:pt x="162" y="339"/>
                  <a:pt x="160" y="339"/>
                </a:cubicBezTo>
                <a:cubicBezTo>
                  <a:pt x="153" y="340"/>
                  <a:pt x="145" y="341"/>
                  <a:pt x="143" y="344"/>
                </a:cubicBezTo>
                <a:cubicBezTo>
                  <a:pt x="143" y="344"/>
                  <a:pt x="143" y="344"/>
                  <a:pt x="143" y="344"/>
                </a:cubicBezTo>
                <a:cubicBezTo>
                  <a:pt x="142" y="344"/>
                  <a:pt x="142" y="345"/>
                  <a:pt x="143" y="346"/>
                </a:cubicBezTo>
                <a:cubicBezTo>
                  <a:pt x="145" y="348"/>
                  <a:pt x="147" y="350"/>
                  <a:pt x="148" y="352"/>
                </a:cubicBezTo>
                <a:cubicBezTo>
                  <a:pt x="147" y="352"/>
                  <a:pt x="146" y="353"/>
                  <a:pt x="146" y="353"/>
                </a:cubicBezTo>
                <a:cubicBezTo>
                  <a:pt x="145" y="352"/>
                  <a:pt x="144" y="351"/>
                  <a:pt x="143" y="349"/>
                </a:cubicBezTo>
                <a:cubicBezTo>
                  <a:pt x="141" y="347"/>
                  <a:pt x="138" y="344"/>
                  <a:pt x="140" y="342"/>
                </a:cubicBezTo>
                <a:cubicBezTo>
                  <a:pt x="141" y="339"/>
                  <a:pt x="142" y="336"/>
                  <a:pt x="142" y="333"/>
                </a:cubicBezTo>
                <a:cubicBezTo>
                  <a:pt x="140" y="334"/>
                  <a:pt x="139" y="335"/>
                  <a:pt x="137" y="338"/>
                </a:cubicBezTo>
                <a:cubicBezTo>
                  <a:pt x="135" y="345"/>
                  <a:pt x="126" y="346"/>
                  <a:pt x="121" y="344"/>
                </a:cubicBezTo>
                <a:cubicBezTo>
                  <a:pt x="119" y="343"/>
                  <a:pt x="117" y="342"/>
                  <a:pt x="117" y="344"/>
                </a:cubicBezTo>
                <a:cubicBezTo>
                  <a:pt x="113" y="353"/>
                  <a:pt x="108" y="353"/>
                  <a:pt x="103" y="351"/>
                </a:cubicBezTo>
                <a:cubicBezTo>
                  <a:pt x="100" y="350"/>
                  <a:pt x="98" y="349"/>
                  <a:pt x="96" y="348"/>
                </a:cubicBezTo>
                <a:cubicBezTo>
                  <a:pt x="93" y="346"/>
                  <a:pt x="90" y="344"/>
                  <a:pt x="88" y="344"/>
                </a:cubicBezTo>
                <a:cubicBezTo>
                  <a:pt x="83" y="343"/>
                  <a:pt x="84" y="338"/>
                  <a:pt x="84" y="334"/>
                </a:cubicBezTo>
                <a:cubicBezTo>
                  <a:pt x="84" y="331"/>
                  <a:pt x="83" y="330"/>
                  <a:pt x="81" y="330"/>
                </a:cubicBezTo>
                <a:cubicBezTo>
                  <a:pt x="79" y="329"/>
                  <a:pt x="77" y="328"/>
                  <a:pt x="74" y="325"/>
                </a:cubicBezTo>
                <a:cubicBezTo>
                  <a:pt x="74" y="326"/>
                  <a:pt x="74" y="326"/>
                  <a:pt x="74" y="326"/>
                </a:cubicBezTo>
                <a:cubicBezTo>
                  <a:pt x="76" y="331"/>
                  <a:pt x="78" y="337"/>
                  <a:pt x="80" y="340"/>
                </a:cubicBezTo>
                <a:cubicBezTo>
                  <a:pt x="82" y="344"/>
                  <a:pt x="83" y="350"/>
                  <a:pt x="83" y="358"/>
                </a:cubicBezTo>
                <a:cubicBezTo>
                  <a:pt x="82" y="361"/>
                  <a:pt x="82" y="363"/>
                  <a:pt x="82" y="366"/>
                </a:cubicBezTo>
                <a:cubicBezTo>
                  <a:pt x="81" y="366"/>
                  <a:pt x="80" y="366"/>
                  <a:pt x="79" y="366"/>
                </a:cubicBezTo>
                <a:close/>
                <a:moveTo>
                  <a:pt x="366" y="144"/>
                </a:moveTo>
                <a:cubicBezTo>
                  <a:pt x="363" y="146"/>
                  <a:pt x="361" y="148"/>
                  <a:pt x="361" y="150"/>
                </a:cubicBezTo>
                <a:cubicBezTo>
                  <a:pt x="362" y="154"/>
                  <a:pt x="365" y="159"/>
                  <a:pt x="363" y="162"/>
                </a:cubicBezTo>
                <a:cubicBezTo>
                  <a:pt x="372" y="160"/>
                  <a:pt x="384" y="160"/>
                  <a:pt x="392" y="159"/>
                </a:cubicBezTo>
                <a:cubicBezTo>
                  <a:pt x="394" y="159"/>
                  <a:pt x="396" y="159"/>
                  <a:pt x="397" y="159"/>
                </a:cubicBezTo>
                <a:cubicBezTo>
                  <a:pt x="401" y="158"/>
                  <a:pt x="407" y="149"/>
                  <a:pt x="413" y="141"/>
                </a:cubicBezTo>
                <a:cubicBezTo>
                  <a:pt x="416" y="137"/>
                  <a:pt x="419" y="133"/>
                  <a:pt x="422" y="130"/>
                </a:cubicBezTo>
                <a:cubicBezTo>
                  <a:pt x="422" y="131"/>
                  <a:pt x="422" y="131"/>
                  <a:pt x="423" y="131"/>
                </a:cubicBezTo>
                <a:cubicBezTo>
                  <a:pt x="423" y="132"/>
                  <a:pt x="423" y="132"/>
                  <a:pt x="424" y="133"/>
                </a:cubicBezTo>
                <a:cubicBezTo>
                  <a:pt x="421" y="136"/>
                  <a:pt x="419" y="139"/>
                  <a:pt x="416" y="143"/>
                </a:cubicBezTo>
                <a:cubicBezTo>
                  <a:pt x="410" y="152"/>
                  <a:pt x="403" y="161"/>
                  <a:pt x="398" y="162"/>
                </a:cubicBezTo>
                <a:cubicBezTo>
                  <a:pt x="397" y="162"/>
                  <a:pt x="395" y="162"/>
                  <a:pt x="392" y="163"/>
                </a:cubicBezTo>
                <a:cubicBezTo>
                  <a:pt x="383" y="164"/>
                  <a:pt x="367" y="166"/>
                  <a:pt x="360" y="168"/>
                </a:cubicBezTo>
                <a:cubicBezTo>
                  <a:pt x="361" y="168"/>
                  <a:pt x="361" y="168"/>
                  <a:pt x="361" y="168"/>
                </a:cubicBezTo>
                <a:cubicBezTo>
                  <a:pt x="367" y="169"/>
                  <a:pt x="372" y="171"/>
                  <a:pt x="380" y="177"/>
                </a:cubicBezTo>
                <a:cubicBezTo>
                  <a:pt x="381" y="178"/>
                  <a:pt x="382" y="179"/>
                  <a:pt x="383" y="180"/>
                </a:cubicBezTo>
                <a:cubicBezTo>
                  <a:pt x="389" y="185"/>
                  <a:pt x="391" y="186"/>
                  <a:pt x="398" y="189"/>
                </a:cubicBezTo>
                <a:cubicBezTo>
                  <a:pt x="398" y="190"/>
                  <a:pt x="398" y="190"/>
                  <a:pt x="397" y="191"/>
                </a:cubicBezTo>
                <a:cubicBezTo>
                  <a:pt x="385" y="185"/>
                  <a:pt x="374" y="174"/>
                  <a:pt x="361" y="172"/>
                </a:cubicBezTo>
                <a:cubicBezTo>
                  <a:pt x="356" y="171"/>
                  <a:pt x="351" y="170"/>
                  <a:pt x="344" y="165"/>
                </a:cubicBezTo>
                <a:cubicBezTo>
                  <a:pt x="336" y="159"/>
                  <a:pt x="331" y="163"/>
                  <a:pt x="326" y="167"/>
                </a:cubicBezTo>
                <a:cubicBezTo>
                  <a:pt x="323" y="169"/>
                  <a:pt x="320" y="175"/>
                  <a:pt x="317" y="174"/>
                </a:cubicBezTo>
                <a:cubicBezTo>
                  <a:pt x="316" y="179"/>
                  <a:pt x="316" y="180"/>
                  <a:pt x="315" y="184"/>
                </a:cubicBezTo>
                <a:cubicBezTo>
                  <a:pt x="314" y="192"/>
                  <a:pt x="313" y="200"/>
                  <a:pt x="313" y="205"/>
                </a:cubicBezTo>
                <a:cubicBezTo>
                  <a:pt x="315" y="206"/>
                  <a:pt x="317" y="208"/>
                  <a:pt x="318" y="210"/>
                </a:cubicBezTo>
                <a:cubicBezTo>
                  <a:pt x="322" y="215"/>
                  <a:pt x="327" y="218"/>
                  <a:pt x="334" y="221"/>
                </a:cubicBezTo>
                <a:cubicBezTo>
                  <a:pt x="340" y="224"/>
                  <a:pt x="347" y="227"/>
                  <a:pt x="351" y="232"/>
                </a:cubicBezTo>
                <a:cubicBezTo>
                  <a:pt x="351" y="232"/>
                  <a:pt x="351" y="232"/>
                  <a:pt x="351" y="232"/>
                </a:cubicBezTo>
                <a:cubicBezTo>
                  <a:pt x="351" y="232"/>
                  <a:pt x="351" y="232"/>
                  <a:pt x="351" y="232"/>
                </a:cubicBezTo>
                <a:cubicBezTo>
                  <a:pt x="350" y="232"/>
                  <a:pt x="350" y="232"/>
                  <a:pt x="350" y="232"/>
                </a:cubicBezTo>
                <a:cubicBezTo>
                  <a:pt x="348" y="231"/>
                  <a:pt x="345" y="230"/>
                  <a:pt x="342" y="230"/>
                </a:cubicBezTo>
                <a:cubicBezTo>
                  <a:pt x="340" y="228"/>
                  <a:pt x="336" y="226"/>
                  <a:pt x="332" y="224"/>
                </a:cubicBezTo>
                <a:cubicBezTo>
                  <a:pt x="325" y="221"/>
                  <a:pt x="320" y="218"/>
                  <a:pt x="315" y="212"/>
                </a:cubicBezTo>
                <a:cubicBezTo>
                  <a:pt x="315" y="211"/>
                  <a:pt x="314" y="210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11"/>
                  <a:pt x="314" y="213"/>
                  <a:pt x="315" y="215"/>
                </a:cubicBezTo>
                <a:cubicBezTo>
                  <a:pt x="316" y="219"/>
                  <a:pt x="318" y="223"/>
                  <a:pt x="318" y="226"/>
                </a:cubicBezTo>
                <a:cubicBezTo>
                  <a:pt x="319" y="230"/>
                  <a:pt x="318" y="232"/>
                  <a:pt x="315" y="233"/>
                </a:cubicBezTo>
                <a:cubicBezTo>
                  <a:pt x="312" y="233"/>
                  <a:pt x="310" y="235"/>
                  <a:pt x="309" y="237"/>
                </a:cubicBezTo>
                <a:cubicBezTo>
                  <a:pt x="307" y="237"/>
                  <a:pt x="306" y="238"/>
                  <a:pt x="305" y="238"/>
                </a:cubicBezTo>
                <a:cubicBezTo>
                  <a:pt x="305" y="233"/>
                  <a:pt x="305" y="229"/>
                  <a:pt x="313" y="228"/>
                </a:cubicBezTo>
                <a:cubicBezTo>
                  <a:pt x="317" y="228"/>
                  <a:pt x="314" y="219"/>
                  <a:pt x="313" y="217"/>
                </a:cubicBezTo>
                <a:cubicBezTo>
                  <a:pt x="309" y="206"/>
                  <a:pt x="311" y="195"/>
                  <a:pt x="312" y="184"/>
                </a:cubicBezTo>
                <a:cubicBezTo>
                  <a:pt x="316" y="156"/>
                  <a:pt x="311" y="138"/>
                  <a:pt x="290" y="124"/>
                </a:cubicBezTo>
                <a:cubicBezTo>
                  <a:pt x="291" y="123"/>
                  <a:pt x="292" y="122"/>
                  <a:pt x="293" y="121"/>
                </a:cubicBezTo>
                <a:cubicBezTo>
                  <a:pt x="298" y="124"/>
                  <a:pt x="302" y="126"/>
                  <a:pt x="306" y="130"/>
                </a:cubicBezTo>
                <a:cubicBezTo>
                  <a:pt x="312" y="136"/>
                  <a:pt x="315" y="141"/>
                  <a:pt x="318" y="146"/>
                </a:cubicBezTo>
                <a:cubicBezTo>
                  <a:pt x="320" y="151"/>
                  <a:pt x="323" y="156"/>
                  <a:pt x="328" y="161"/>
                </a:cubicBezTo>
                <a:cubicBezTo>
                  <a:pt x="333" y="158"/>
                  <a:pt x="338" y="157"/>
                  <a:pt x="346" y="162"/>
                </a:cubicBezTo>
                <a:cubicBezTo>
                  <a:pt x="350" y="165"/>
                  <a:pt x="353" y="166"/>
                  <a:pt x="356" y="167"/>
                </a:cubicBezTo>
                <a:cubicBezTo>
                  <a:pt x="361" y="162"/>
                  <a:pt x="360" y="160"/>
                  <a:pt x="359" y="156"/>
                </a:cubicBezTo>
                <a:cubicBezTo>
                  <a:pt x="359" y="155"/>
                  <a:pt x="358" y="153"/>
                  <a:pt x="358" y="150"/>
                </a:cubicBezTo>
                <a:cubicBezTo>
                  <a:pt x="357" y="146"/>
                  <a:pt x="360" y="144"/>
                  <a:pt x="364" y="141"/>
                </a:cubicBezTo>
                <a:cubicBezTo>
                  <a:pt x="369" y="137"/>
                  <a:pt x="375" y="132"/>
                  <a:pt x="365" y="121"/>
                </a:cubicBezTo>
                <a:cubicBezTo>
                  <a:pt x="358" y="113"/>
                  <a:pt x="347" y="111"/>
                  <a:pt x="337" y="108"/>
                </a:cubicBezTo>
                <a:cubicBezTo>
                  <a:pt x="331" y="107"/>
                  <a:pt x="327" y="106"/>
                  <a:pt x="322" y="104"/>
                </a:cubicBezTo>
                <a:cubicBezTo>
                  <a:pt x="320" y="103"/>
                  <a:pt x="318" y="102"/>
                  <a:pt x="317" y="101"/>
                </a:cubicBezTo>
                <a:cubicBezTo>
                  <a:pt x="317" y="101"/>
                  <a:pt x="317" y="101"/>
                  <a:pt x="317" y="101"/>
                </a:cubicBezTo>
                <a:cubicBezTo>
                  <a:pt x="318" y="100"/>
                  <a:pt x="319" y="100"/>
                  <a:pt x="320" y="99"/>
                </a:cubicBezTo>
                <a:cubicBezTo>
                  <a:pt x="321" y="100"/>
                  <a:pt x="322" y="101"/>
                  <a:pt x="324" y="101"/>
                </a:cubicBezTo>
                <a:cubicBezTo>
                  <a:pt x="328" y="103"/>
                  <a:pt x="332" y="104"/>
                  <a:pt x="337" y="105"/>
                </a:cubicBezTo>
                <a:cubicBezTo>
                  <a:pt x="348" y="107"/>
                  <a:pt x="360" y="110"/>
                  <a:pt x="368" y="119"/>
                </a:cubicBezTo>
                <a:cubicBezTo>
                  <a:pt x="373" y="125"/>
                  <a:pt x="375" y="129"/>
                  <a:pt x="374" y="133"/>
                </a:cubicBezTo>
                <a:cubicBezTo>
                  <a:pt x="376" y="133"/>
                  <a:pt x="379" y="132"/>
                  <a:pt x="380" y="132"/>
                </a:cubicBezTo>
                <a:cubicBezTo>
                  <a:pt x="383" y="131"/>
                  <a:pt x="386" y="131"/>
                  <a:pt x="388" y="131"/>
                </a:cubicBezTo>
                <a:cubicBezTo>
                  <a:pt x="389" y="131"/>
                  <a:pt x="391" y="131"/>
                  <a:pt x="392" y="131"/>
                </a:cubicBezTo>
                <a:cubicBezTo>
                  <a:pt x="404" y="130"/>
                  <a:pt x="409" y="127"/>
                  <a:pt x="415" y="122"/>
                </a:cubicBezTo>
                <a:cubicBezTo>
                  <a:pt x="415" y="122"/>
                  <a:pt x="416" y="123"/>
                  <a:pt x="416" y="123"/>
                </a:cubicBezTo>
                <a:cubicBezTo>
                  <a:pt x="410" y="129"/>
                  <a:pt x="405" y="133"/>
                  <a:pt x="392" y="134"/>
                </a:cubicBezTo>
                <a:cubicBezTo>
                  <a:pt x="391" y="134"/>
                  <a:pt x="389" y="134"/>
                  <a:pt x="388" y="134"/>
                </a:cubicBezTo>
                <a:cubicBezTo>
                  <a:pt x="378" y="135"/>
                  <a:pt x="374" y="137"/>
                  <a:pt x="366" y="144"/>
                </a:cubicBezTo>
                <a:close/>
                <a:moveTo>
                  <a:pt x="88" y="192"/>
                </a:moveTo>
                <a:cubicBezTo>
                  <a:pt x="93" y="188"/>
                  <a:pt x="97" y="191"/>
                  <a:pt x="102" y="193"/>
                </a:cubicBezTo>
                <a:cubicBezTo>
                  <a:pt x="107" y="196"/>
                  <a:pt x="112" y="199"/>
                  <a:pt x="118" y="196"/>
                </a:cubicBezTo>
                <a:cubicBezTo>
                  <a:pt x="122" y="194"/>
                  <a:pt x="125" y="195"/>
                  <a:pt x="129" y="195"/>
                </a:cubicBezTo>
                <a:cubicBezTo>
                  <a:pt x="130" y="195"/>
                  <a:pt x="131" y="196"/>
                  <a:pt x="132" y="196"/>
                </a:cubicBezTo>
                <a:cubicBezTo>
                  <a:pt x="132" y="196"/>
                  <a:pt x="132" y="196"/>
                  <a:pt x="132" y="196"/>
                </a:cubicBezTo>
                <a:cubicBezTo>
                  <a:pt x="132" y="197"/>
                  <a:pt x="132" y="197"/>
                  <a:pt x="132" y="197"/>
                </a:cubicBezTo>
                <a:cubicBezTo>
                  <a:pt x="131" y="197"/>
                  <a:pt x="131" y="198"/>
                  <a:pt x="130" y="199"/>
                </a:cubicBezTo>
                <a:cubicBezTo>
                  <a:pt x="130" y="199"/>
                  <a:pt x="129" y="199"/>
                  <a:pt x="128" y="199"/>
                </a:cubicBezTo>
                <a:cubicBezTo>
                  <a:pt x="125" y="198"/>
                  <a:pt x="122" y="198"/>
                  <a:pt x="120" y="199"/>
                </a:cubicBezTo>
                <a:cubicBezTo>
                  <a:pt x="112" y="202"/>
                  <a:pt x="106" y="199"/>
                  <a:pt x="101" y="196"/>
                </a:cubicBezTo>
                <a:cubicBezTo>
                  <a:pt x="98" y="195"/>
                  <a:pt x="96" y="194"/>
                  <a:pt x="93" y="194"/>
                </a:cubicBezTo>
                <a:cubicBezTo>
                  <a:pt x="93" y="197"/>
                  <a:pt x="93" y="199"/>
                  <a:pt x="96" y="200"/>
                </a:cubicBezTo>
                <a:cubicBezTo>
                  <a:pt x="100" y="203"/>
                  <a:pt x="106" y="205"/>
                  <a:pt x="103" y="212"/>
                </a:cubicBezTo>
                <a:cubicBezTo>
                  <a:pt x="102" y="214"/>
                  <a:pt x="105" y="216"/>
                  <a:pt x="108" y="218"/>
                </a:cubicBezTo>
                <a:cubicBezTo>
                  <a:pt x="111" y="220"/>
                  <a:pt x="114" y="222"/>
                  <a:pt x="115" y="226"/>
                </a:cubicBezTo>
                <a:cubicBezTo>
                  <a:pt x="116" y="232"/>
                  <a:pt x="120" y="233"/>
                  <a:pt x="125" y="232"/>
                </a:cubicBezTo>
                <a:cubicBezTo>
                  <a:pt x="125" y="233"/>
                  <a:pt x="125" y="234"/>
                  <a:pt x="125" y="235"/>
                </a:cubicBezTo>
                <a:cubicBezTo>
                  <a:pt x="125" y="236"/>
                  <a:pt x="125" y="236"/>
                  <a:pt x="125" y="236"/>
                </a:cubicBezTo>
                <a:cubicBezTo>
                  <a:pt x="119" y="237"/>
                  <a:pt x="112" y="237"/>
                  <a:pt x="111" y="229"/>
                </a:cubicBezTo>
                <a:cubicBezTo>
                  <a:pt x="111" y="225"/>
                  <a:pt x="109" y="223"/>
                  <a:pt x="106" y="221"/>
                </a:cubicBezTo>
                <a:cubicBezTo>
                  <a:pt x="102" y="218"/>
                  <a:pt x="98" y="216"/>
                  <a:pt x="100" y="211"/>
                </a:cubicBezTo>
                <a:cubicBezTo>
                  <a:pt x="101" y="207"/>
                  <a:pt x="98" y="205"/>
                  <a:pt x="96" y="203"/>
                </a:cubicBezTo>
                <a:cubicBezTo>
                  <a:pt x="93" y="201"/>
                  <a:pt x="88" y="199"/>
                  <a:pt x="89" y="194"/>
                </a:cubicBezTo>
                <a:cubicBezTo>
                  <a:pt x="82" y="199"/>
                  <a:pt x="67" y="189"/>
                  <a:pt x="65" y="205"/>
                </a:cubicBezTo>
                <a:cubicBezTo>
                  <a:pt x="66" y="208"/>
                  <a:pt x="67" y="210"/>
                  <a:pt x="67" y="212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67" y="214"/>
                  <a:pt x="66" y="216"/>
                  <a:pt x="65" y="218"/>
                </a:cubicBezTo>
                <a:cubicBezTo>
                  <a:pt x="62" y="226"/>
                  <a:pt x="63" y="231"/>
                  <a:pt x="65" y="239"/>
                </a:cubicBezTo>
                <a:cubicBezTo>
                  <a:pt x="65" y="241"/>
                  <a:pt x="66" y="243"/>
                  <a:pt x="66" y="246"/>
                </a:cubicBezTo>
                <a:cubicBezTo>
                  <a:pt x="67" y="250"/>
                  <a:pt x="68" y="253"/>
                  <a:pt x="68" y="255"/>
                </a:cubicBezTo>
                <a:cubicBezTo>
                  <a:pt x="67" y="255"/>
                  <a:pt x="66" y="254"/>
                  <a:pt x="64" y="254"/>
                </a:cubicBezTo>
                <a:cubicBezTo>
                  <a:pt x="64" y="252"/>
                  <a:pt x="63" y="249"/>
                  <a:pt x="63" y="246"/>
                </a:cubicBezTo>
                <a:cubicBezTo>
                  <a:pt x="63" y="246"/>
                  <a:pt x="62" y="243"/>
                  <a:pt x="62" y="242"/>
                </a:cubicBezTo>
                <a:cubicBezTo>
                  <a:pt x="52" y="242"/>
                  <a:pt x="43" y="242"/>
                  <a:pt x="34" y="246"/>
                </a:cubicBezTo>
                <a:cubicBezTo>
                  <a:pt x="32" y="245"/>
                  <a:pt x="31" y="245"/>
                  <a:pt x="30" y="244"/>
                </a:cubicBezTo>
                <a:cubicBezTo>
                  <a:pt x="38" y="240"/>
                  <a:pt x="52" y="239"/>
                  <a:pt x="61" y="239"/>
                </a:cubicBezTo>
                <a:cubicBezTo>
                  <a:pt x="61" y="235"/>
                  <a:pt x="60" y="231"/>
                  <a:pt x="60" y="228"/>
                </a:cubicBezTo>
                <a:cubicBezTo>
                  <a:pt x="48" y="232"/>
                  <a:pt x="34" y="236"/>
                  <a:pt x="22" y="232"/>
                </a:cubicBezTo>
                <a:cubicBezTo>
                  <a:pt x="20" y="231"/>
                  <a:pt x="19" y="231"/>
                  <a:pt x="17" y="231"/>
                </a:cubicBezTo>
                <a:cubicBezTo>
                  <a:pt x="17" y="229"/>
                  <a:pt x="16" y="228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6"/>
                  <a:pt x="18" y="226"/>
                  <a:pt x="19" y="227"/>
                </a:cubicBezTo>
                <a:cubicBezTo>
                  <a:pt x="33" y="233"/>
                  <a:pt x="47" y="230"/>
                  <a:pt x="60" y="226"/>
                </a:cubicBezTo>
                <a:cubicBezTo>
                  <a:pt x="60" y="223"/>
                  <a:pt x="61" y="220"/>
                  <a:pt x="62" y="217"/>
                </a:cubicBezTo>
                <a:cubicBezTo>
                  <a:pt x="63" y="215"/>
                  <a:pt x="63" y="214"/>
                  <a:pt x="64" y="212"/>
                </a:cubicBezTo>
                <a:cubicBezTo>
                  <a:pt x="64" y="212"/>
                  <a:pt x="64" y="212"/>
                  <a:pt x="64" y="212"/>
                </a:cubicBezTo>
                <a:cubicBezTo>
                  <a:pt x="64" y="209"/>
                  <a:pt x="62" y="207"/>
                  <a:pt x="60" y="204"/>
                </a:cubicBezTo>
                <a:cubicBezTo>
                  <a:pt x="42" y="205"/>
                  <a:pt x="23" y="215"/>
                  <a:pt x="7" y="206"/>
                </a:cubicBezTo>
                <a:cubicBezTo>
                  <a:pt x="7" y="204"/>
                  <a:pt x="6" y="202"/>
                  <a:pt x="5" y="201"/>
                </a:cubicBezTo>
                <a:cubicBezTo>
                  <a:pt x="22" y="214"/>
                  <a:pt x="41" y="201"/>
                  <a:pt x="59" y="198"/>
                </a:cubicBezTo>
                <a:cubicBezTo>
                  <a:pt x="59" y="198"/>
                  <a:pt x="59" y="197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54" y="172"/>
                  <a:pt x="63" y="162"/>
                  <a:pt x="83" y="151"/>
                </a:cubicBezTo>
                <a:cubicBezTo>
                  <a:pt x="87" y="149"/>
                  <a:pt x="91" y="147"/>
                  <a:pt x="93" y="145"/>
                </a:cubicBezTo>
                <a:cubicBezTo>
                  <a:pt x="90" y="144"/>
                  <a:pt x="88" y="142"/>
                  <a:pt x="86" y="138"/>
                </a:cubicBezTo>
                <a:cubicBezTo>
                  <a:pt x="84" y="134"/>
                  <a:pt x="75" y="131"/>
                  <a:pt x="67" y="128"/>
                </a:cubicBezTo>
                <a:cubicBezTo>
                  <a:pt x="62" y="126"/>
                  <a:pt x="57" y="124"/>
                  <a:pt x="54" y="122"/>
                </a:cubicBezTo>
                <a:cubicBezTo>
                  <a:pt x="51" y="120"/>
                  <a:pt x="50" y="118"/>
                  <a:pt x="49" y="116"/>
                </a:cubicBezTo>
                <a:cubicBezTo>
                  <a:pt x="50" y="116"/>
                  <a:pt x="51" y="116"/>
                  <a:pt x="52" y="116"/>
                </a:cubicBezTo>
                <a:cubicBezTo>
                  <a:pt x="53" y="117"/>
                  <a:pt x="54" y="118"/>
                  <a:pt x="56" y="119"/>
                </a:cubicBezTo>
                <a:cubicBezTo>
                  <a:pt x="58" y="121"/>
                  <a:pt x="63" y="123"/>
                  <a:pt x="69" y="125"/>
                </a:cubicBezTo>
                <a:cubicBezTo>
                  <a:pt x="77" y="128"/>
                  <a:pt x="86" y="131"/>
                  <a:pt x="89" y="136"/>
                </a:cubicBezTo>
                <a:cubicBezTo>
                  <a:pt x="92" y="143"/>
                  <a:pt x="98" y="144"/>
                  <a:pt x="105" y="145"/>
                </a:cubicBezTo>
                <a:cubicBezTo>
                  <a:pt x="107" y="146"/>
                  <a:pt x="109" y="146"/>
                  <a:pt x="110" y="147"/>
                </a:cubicBezTo>
                <a:cubicBezTo>
                  <a:pt x="114" y="149"/>
                  <a:pt x="118" y="152"/>
                  <a:pt x="121" y="154"/>
                </a:cubicBezTo>
                <a:cubicBezTo>
                  <a:pt x="120" y="154"/>
                  <a:pt x="119" y="153"/>
                  <a:pt x="118" y="153"/>
                </a:cubicBezTo>
                <a:cubicBezTo>
                  <a:pt x="114" y="151"/>
                  <a:pt x="109" y="150"/>
                  <a:pt x="104" y="149"/>
                </a:cubicBezTo>
                <a:cubicBezTo>
                  <a:pt x="102" y="148"/>
                  <a:pt x="100" y="148"/>
                  <a:pt x="98" y="147"/>
                </a:cubicBezTo>
                <a:cubicBezTo>
                  <a:pt x="89" y="155"/>
                  <a:pt x="76" y="158"/>
                  <a:pt x="69" y="163"/>
                </a:cubicBezTo>
                <a:cubicBezTo>
                  <a:pt x="58" y="171"/>
                  <a:pt x="60" y="189"/>
                  <a:pt x="63" y="198"/>
                </a:cubicBezTo>
                <a:cubicBezTo>
                  <a:pt x="69" y="188"/>
                  <a:pt x="81" y="197"/>
                  <a:pt x="88" y="192"/>
                </a:cubicBezTo>
                <a:close/>
                <a:moveTo>
                  <a:pt x="143" y="190"/>
                </a:moveTo>
                <a:cubicBezTo>
                  <a:pt x="147" y="186"/>
                  <a:pt x="151" y="183"/>
                  <a:pt x="155" y="183"/>
                </a:cubicBezTo>
                <a:cubicBezTo>
                  <a:pt x="158" y="183"/>
                  <a:pt x="160" y="183"/>
                  <a:pt x="163" y="183"/>
                </a:cubicBezTo>
                <a:cubicBezTo>
                  <a:pt x="163" y="183"/>
                  <a:pt x="163" y="183"/>
                  <a:pt x="163" y="184"/>
                </a:cubicBezTo>
                <a:cubicBezTo>
                  <a:pt x="162" y="184"/>
                  <a:pt x="162" y="185"/>
                  <a:pt x="162" y="186"/>
                </a:cubicBezTo>
                <a:cubicBezTo>
                  <a:pt x="160" y="186"/>
                  <a:pt x="157" y="187"/>
                  <a:pt x="155" y="187"/>
                </a:cubicBezTo>
                <a:cubicBezTo>
                  <a:pt x="154" y="186"/>
                  <a:pt x="152" y="187"/>
                  <a:pt x="151" y="188"/>
                </a:cubicBezTo>
                <a:cubicBezTo>
                  <a:pt x="150" y="188"/>
                  <a:pt x="150" y="188"/>
                  <a:pt x="150" y="188"/>
                </a:cubicBezTo>
                <a:cubicBezTo>
                  <a:pt x="147" y="188"/>
                  <a:pt x="145" y="189"/>
                  <a:pt x="143" y="190"/>
                </a:cubicBezTo>
                <a:close/>
                <a:moveTo>
                  <a:pt x="165" y="182"/>
                </a:moveTo>
                <a:cubicBezTo>
                  <a:pt x="166" y="182"/>
                  <a:pt x="167" y="181"/>
                  <a:pt x="167" y="181"/>
                </a:cubicBezTo>
                <a:cubicBezTo>
                  <a:pt x="171" y="179"/>
                  <a:pt x="173" y="175"/>
                  <a:pt x="175" y="171"/>
                </a:cubicBezTo>
                <a:cubicBezTo>
                  <a:pt x="176" y="171"/>
                  <a:pt x="177" y="171"/>
                  <a:pt x="179" y="171"/>
                </a:cubicBezTo>
                <a:cubicBezTo>
                  <a:pt x="178" y="174"/>
                  <a:pt x="178" y="175"/>
                  <a:pt x="178" y="177"/>
                </a:cubicBezTo>
                <a:cubicBezTo>
                  <a:pt x="178" y="178"/>
                  <a:pt x="178" y="178"/>
                  <a:pt x="178" y="179"/>
                </a:cubicBezTo>
                <a:cubicBezTo>
                  <a:pt x="179" y="179"/>
                  <a:pt x="179" y="178"/>
                  <a:pt x="179" y="178"/>
                </a:cubicBezTo>
                <a:cubicBezTo>
                  <a:pt x="181" y="176"/>
                  <a:pt x="181" y="174"/>
                  <a:pt x="183" y="172"/>
                </a:cubicBezTo>
                <a:cubicBezTo>
                  <a:pt x="184" y="173"/>
                  <a:pt x="186" y="174"/>
                  <a:pt x="187" y="174"/>
                </a:cubicBezTo>
                <a:cubicBezTo>
                  <a:pt x="187" y="174"/>
                  <a:pt x="187" y="174"/>
                  <a:pt x="186" y="175"/>
                </a:cubicBezTo>
                <a:cubicBezTo>
                  <a:pt x="184" y="175"/>
                  <a:pt x="183" y="180"/>
                  <a:pt x="182" y="182"/>
                </a:cubicBezTo>
                <a:cubicBezTo>
                  <a:pt x="181" y="183"/>
                  <a:pt x="180" y="184"/>
                  <a:pt x="178" y="184"/>
                </a:cubicBezTo>
                <a:cubicBezTo>
                  <a:pt x="178" y="191"/>
                  <a:pt x="174" y="193"/>
                  <a:pt x="181" y="196"/>
                </a:cubicBezTo>
                <a:cubicBezTo>
                  <a:pt x="183" y="196"/>
                  <a:pt x="184" y="197"/>
                  <a:pt x="185" y="195"/>
                </a:cubicBezTo>
                <a:cubicBezTo>
                  <a:pt x="186" y="193"/>
                  <a:pt x="187" y="192"/>
                  <a:pt x="188" y="191"/>
                </a:cubicBezTo>
                <a:cubicBezTo>
                  <a:pt x="188" y="191"/>
                  <a:pt x="188" y="191"/>
                  <a:pt x="188" y="191"/>
                </a:cubicBezTo>
                <a:cubicBezTo>
                  <a:pt x="189" y="191"/>
                  <a:pt x="190" y="191"/>
                  <a:pt x="191" y="192"/>
                </a:cubicBezTo>
                <a:cubicBezTo>
                  <a:pt x="191" y="192"/>
                  <a:pt x="191" y="193"/>
                  <a:pt x="191" y="193"/>
                </a:cubicBezTo>
                <a:cubicBezTo>
                  <a:pt x="191" y="193"/>
                  <a:pt x="191" y="193"/>
                  <a:pt x="192" y="194"/>
                </a:cubicBezTo>
                <a:cubicBezTo>
                  <a:pt x="193" y="196"/>
                  <a:pt x="194" y="198"/>
                  <a:pt x="193" y="201"/>
                </a:cubicBezTo>
                <a:cubicBezTo>
                  <a:pt x="192" y="202"/>
                  <a:pt x="192" y="203"/>
                  <a:pt x="192" y="204"/>
                </a:cubicBezTo>
                <a:cubicBezTo>
                  <a:pt x="191" y="204"/>
                  <a:pt x="191" y="204"/>
                  <a:pt x="191" y="204"/>
                </a:cubicBezTo>
                <a:cubicBezTo>
                  <a:pt x="190" y="204"/>
                  <a:pt x="189" y="205"/>
                  <a:pt x="188" y="205"/>
                </a:cubicBezTo>
                <a:cubicBezTo>
                  <a:pt x="188" y="204"/>
                  <a:pt x="189" y="202"/>
                  <a:pt x="190" y="199"/>
                </a:cubicBezTo>
                <a:cubicBezTo>
                  <a:pt x="190" y="198"/>
                  <a:pt x="190" y="197"/>
                  <a:pt x="189" y="196"/>
                </a:cubicBezTo>
                <a:cubicBezTo>
                  <a:pt x="189" y="196"/>
                  <a:pt x="189" y="196"/>
                  <a:pt x="189" y="195"/>
                </a:cubicBezTo>
                <a:cubicBezTo>
                  <a:pt x="188" y="196"/>
                  <a:pt x="188" y="197"/>
                  <a:pt x="188" y="197"/>
                </a:cubicBezTo>
                <a:cubicBezTo>
                  <a:pt x="186" y="201"/>
                  <a:pt x="184" y="200"/>
                  <a:pt x="180" y="199"/>
                </a:cubicBezTo>
                <a:cubicBezTo>
                  <a:pt x="179" y="198"/>
                  <a:pt x="177" y="198"/>
                  <a:pt x="176" y="197"/>
                </a:cubicBezTo>
                <a:cubicBezTo>
                  <a:pt x="170" y="194"/>
                  <a:pt x="175" y="185"/>
                  <a:pt x="175" y="179"/>
                </a:cubicBezTo>
                <a:cubicBezTo>
                  <a:pt x="175" y="179"/>
                  <a:pt x="175" y="178"/>
                  <a:pt x="175" y="177"/>
                </a:cubicBezTo>
                <a:cubicBezTo>
                  <a:pt x="173" y="179"/>
                  <a:pt x="172" y="181"/>
                  <a:pt x="169" y="182"/>
                </a:cubicBezTo>
                <a:cubicBezTo>
                  <a:pt x="168" y="183"/>
                  <a:pt x="166" y="184"/>
                  <a:pt x="165" y="185"/>
                </a:cubicBezTo>
                <a:cubicBezTo>
                  <a:pt x="165" y="184"/>
                  <a:pt x="165" y="183"/>
                  <a:pt x="165" y="182"/>
                </a:cubicBezTo>
                <a:close/>
                <a:moveTo>
                  <a:pt x="176" y="170"/>
                </a:moveTo>
                <a:cubicBezTo>
                  <a:pt x="176" y="169"/>
                  <a:pt x="176" y="169"/>
                  <a:pt x="176" y="169"/>
                </a:cubicBezTo>
                <a:cubicBezTo>
                  <a:pt x="177" y="164"/>
                  <a:pt x="179" y="161"/>
                  <a:pt x="182" y="159"/>
                </a:cubicBezTo>
                <a:cubicBezTo>
                  <a:pt x="183" y="157"/>
                  <a:pt x="184" y="156"/>
                  <a:pt x="185" y="154"/>
                </a:cubicBezTo>
                <a:cubicBezTo>
                  <a:pt x="183" y="154"/>
                  <a:pt x="181" y="154"/>
                  <a:pt x="179" y="154"/>
                </a:cubicBezTo>
                <a:cubicBezTo>
                  <a:pt x="177" y="156"/>
                  <a:pt x="175" y="158"/>
                  <a:pt x="173" y="158"/>
                </a:cubicBezTo>
                <a:cubicBezTo>
                  <a:pt x="174" y="156"/>
                  <a:pt x="175" y="154"/>
                  <a:pt x="176" y="151"/>
                </a:cubicBezTo>
                <a:cubicBezTo>
                  <a:pt x="180" y="151"/>
                  <a:pt x="184" y="151"/>
                  <a:pt x="187" y="150"/>
                </a:cubicBezTo>
                <a:cubicBezTo>
                  <a:pt x="187" y="150"/>
                  <a:pt x="187" y="150"/>
                  <a:pt x="187" y="150"/>
                </a:cubicBezTo>
                <a:cubicBezTo>
                  <a:pt x="186" y="153"/>
                  <a:pt x="186" y="155"/>
                  <a:pt x="187" y="158"/>
                </a:cubicBezTo>
                <a:cubicBezTo>
                  <a:pt x="186" y="159"/>
                  <a:pt x="185" y="160"/>
                  <a:pt x="184" y="161"/>
                </a:cubicBezTo>
                <a:cubicBezTo>
                  <a:pt x="182" y="163"/>
                  <a:pt x="180" y="165"/>
                  <a:pt x="179" y="169"/>
                </a:cubicBezTo>
                <a:cubicBezTo>
                  <a:pt x="178" y="169"/>
                  <a:pt x="178" y="169"/>
                  <a:pt x="177" y="169"/>
                </a:cubicBezTo>
                <a:cubicBezTo>
                  <a:pt x="176" y="170"/>
                  <a:pt x="176" y="170"/>
                  <a:pt x="176" y="170"/>
                </a:cubicBezTo>
                <a:close/>
                <a:moveTo>
                  <a:pt x="169" y="160"/>
                </a:moveTo>
                <a:cubicBezTo>
                  <a:pt x="166" y="160"/>
                  <a:pt x="163" y="159"/>
                  <a:pt x="161" y="159"/>
                </a:cubicBezTo>
                <a:cubicBezTo>
                  <a:pt x="159" y="158"/>
                  <a:pt x="157" y="158"/>
                  <a:pt x="156" y="160"/>
                </a:cubicBezTo>
                <a:cubicBezTo>
                  <a:pt x="156" y="160"/>
                  <a:pt x="156" y="160"/>
                  <a:pt x="156" y="160"/>
                </a:cubicBezTo>
                <a:cubicBezTo>
                  <a:pt x="156" y="161"/>
                  <a:pt x="155" y="161"/>
                  <a:pt x="154" y="160"/>
                </a:cubicBezTo>
                <a:cubicBezTo>
                  <a:pt x="154" y="160"/>
                  <a:pt x="154" y="160"/>
                  <a:pt x="154" y="160"/>
                </a:cubicBezTo>
                <a:cubicBezTo>
                  <a:pt x="153" y="160"/>
                  <a:pt x="153" y="160"/>
                  <a:pt x="152" y="159"/>
                </a:cubicBezTo>
                <a:cubicBezTo>
                  <a:pt x="151" y="158"/>
                  <a:pt x="149" y="156"/>
                  <a:pt x="147" y="155"/>
                </a:cubicBezTo>
                <a:cubicBezTo>
                  <a:pt x="148" y="154"/>
                  <a:pt x="149" y="153"/>
                  <a:pt x="150" y="152"/>
                </a:cubicBezTo>
                <a:cubicBezTo>
                  <a:pt x="152" y="154"/>
                  <a:pt x="153" y="155"/>
                  <a:pt x="154" y="156"/>
                </a:cubicBezTo>
                <a:cubicBezTo>
                  <a:pt x="156" y="154"/>
                  <a:pt x="159" y="155"/>
                  <a:pt x="162" y="156"/>
                </a:cubicBezTo>
                <a:cubicBezTo>
                  <a:pt x="165" y="156"/>
                  <a:pt x="168" y="157"/>
                  <a:pt x="172" y="155"/>
                </a:cubicBezTo>
                <a:cubicBezTo>
                  <a:pt x="171" y="157"/>
                  <a:pt x="170" y="158"/>
                  <a:pt x="169" y="160"/>
                </a:cubicBezTo>
                <a:close/>
                <a:moveTo>
                  <a:pt x="145" y="154"/>
                </a:moveTo>
                <a:cubicBezTo>
                  <a:pt x="141" y="152"/>
                  <a:pt x="137" y="151"/>
                  <a:pt x="132" y="153"/>
                </a:cubicBezTo>
                <a:cubicBezTo>
                  <a:pt x="130" y="154"/>
                  <a:pt x="128" y="155"/>
                  <a:pt x="127" y="155"/>
                </a:cubicBezTo>
                <a:cubicBezTo>
                  <a:pt x="125" y="154"/>
                  <a:pt x="123" y="152"/>
                  <a:pt x="121" y="151"/>
                </a:cubicBezTo>
                <a:cubicBezTo>
                  <a:pt x="124" y="152"/>
                  <a:pt x="127" y="153"/>
                  <a:pt x="131" y="150"/>
                </a:cubicBezTo>
                <a:cubicBezTo>
                  <a:pt x="137" y="147"/>
                  <a:pt x="143" y="148"/>
                  <a:pt x="148" y="151"/>
                </a:cubicBezTo>
                <a:cubicBezTo>
                  <a:pt x="147" y="152"/>
                  <a:pt x="146" y="153"/>
                  <a:pt x="145" y="154"/>
                </a:cubicBezTo>
                <a:close/>
                <a:moveTo>
                  <a:pt x="308" y="239"/>
                </a:moveTo>
                <a:cubicBezTo>
                  <a:pt x="308" y="240"/>
                  <a:pt x="308" y="241"/>
                  <a:pt x="308" y="243"/>
                </a:cubicBezTo>
                <a:cubicBezTo>
                  <a:pt x="308" y="250"/>
                  <a:pt x="307" y="253"/>
                  <a:pt x="301" y="258"/>
                </a:cubicBezTo>
                <a:cubicBezTo>
                  <a:pt x="312" y="264"/>
                  <a:pt x="317" y="275"/>
                  <a:pt x="322" y="286"/>
                </a:cubicBezTo>
                <a:cubicBezTo>
                  <a:pt x="326" y="294"/>
                  <a:pt x="316" y="297"/>
                  <a:pt x="313" y="304"/>
                </a:cubicBezTo>
                <a:cubicBezTo>
                  <a:pt x="311" y="308"/>
                  <a:pt x="311" y="316"/>
                  <a:pt x="312" y="323"/>
                </a:cubicBezTo>
                <a:cubicBezTo>
                  <a:pt x="311" y="323"/>
                  <a:pt x="310" y="324"/>
                  <a:pt x="309" y="324"/>
                </a:cubicBezTo>
                <a:cubicBezTo>
                  <a:pt x="308" y="317"/>
                  <a:pt x="309" y="308"/>
                  <a:pt x="311" y="303"/>
                </a:cubicBezTo>
                <a:cubicBezTo>
                  <a:pt x="313" y="298"/>
                  <a:pt x="322" y="294"/>
                  <a:pt x="319" y="287"/>
                </a:cubicBezTo>
                <a:cubicBezTo>
                  <a:pt x="314" y="277"/>
                  <a:pt x="308" y="267"/>
                  <a:pt x="297" y="263"/>
                </a:cubicBezTo>
                <a:cubicBezTo>
                  <a:pt x="297" y="263"/>
                  <a:pt x="297" y="263"/>
                  <a:pt x="296" y="263"/>
                </a:cubicBezTo>
                <a:cubicBezTo>
                  <a:pt x="300" y="273"/>
                  <a:pt x="296" y="278"/>
                  <a:pt x="293" y="284"/>
                </a:cubicBezTo>
                <a:cubicBezTo>
                  <a:pt x="291" y="287"/>
                  <a:pt x="289" y="291"/>
                  <a:pt x="290" y="296"/>
                </a:cubicBezTo>
                <a:cubicBezTo>
                  <a:pt x="292" y="304"/>
                  <a:pt x="292" y="302"/>
                  <a:pt x="288" y="315"/>
                </a:cubicBezTo>
                <a:cubicBezTo>
                  <a:pt x="285" y="324"/>
                  <a:pt x="286" y="328"/>
                  <a:pt x="281" y="331"/>
                </a:cubicBezTo>
                <a:cubicBezTo>
                  <a:pt x="279" y="332"/>
                  <a:pt x="276" y="332"/>
                  <a:pt x="274" y="332"/>
                </a:cubicBezTo>
                <a:cubicBezTo>
                  <a:pt x="272" y="333"/>
                  <a:pt x="270" y="333"/>
                  <a:pt x="268" y="333"/>
                </a:cubicBezTo>
                <a:cubicBezTo>
                  <a:pt x="269" y="332"/>
                  <a:pt x="271" y="331"/>
                  <a:pt x="274" y="330"/>
                </a:cubicBezTo>
                <a:cubicBezTo>
                  <a:pt x="282" y="326"/>
                  <a:pt x="282" y="324"/>
                  <a:pt x="285" y="314"/>
                </a:cubicBezTo>
                <a:cubicBezTo>
                  <a:pt x="288" y="305"/>
                  <a:pt x="289" y="305"/>
                  <a:pt x="287" y="298"/>
                </a:cubicBezTo>
                <a:cubicBezTo>
                  <a:pt x="285" y="291"/>
                  <a:pt x="288" y="287"/>
                  <a:pt x="290" y="282"/>
                </a:cubicBezTo>
                <a:cubicBezTo>
                  <a:pt x="293" y="277"/>
                  <a:pt x="296" y="272"/>
                  <a:pt x="293" y="265"/>
                </a:cubicBezTo>
                <a:cubicBezTo>
                  <a:pt x="292" y="265"/>
                  <a:pt x="291" y="265"/>
                  <a:pt x="290" y="264"/>
                </a:cubicBezTo>
                <a:cubicBezTo>
                  <a:pt x="290" y="264"/>
                  <a:pt x="290" y="263"/>
                  <a:pt x="289" y="263"/>
                </a:cubicBezTo>
                <a:cubicBezTo>
                  <a:pt x="289" y="261"/>
                  <a:pt x="288" y="259"/>
                  <a:pt x="287" y="258"/>
                </a:cubicBezTo>
                <a:cubicBezTo>
                  <a:pt x="285" y="260"/>
                  <a:pt x="284" y="262"/>
                  <a:pt x="283" y="265"/>
                </a:cubicBezTo>
                <a:cubicBezTo>
                  <a:pt x="283" y="266"/>
                  <a:pt x="282" y="267"/>
                  <a:pt x="282" y="268"/>
                </a:cubicBezTo>
                <a:cubicBezTo>
                  <a:pt x="281" y="271"/>
                  <a:pt x="279" y="272"/>
                  <a:pt x="277" y="273"/>
                </a:cubicBezTo>
                <a:cubicBezTo>
                  <a:pt x="275" y="274"/>
                  <a:pt x="273" y="275"/>
                  <a:pt x="272" y="278"/>
                </a:cubicBezTo>
                <a:cubicBezTo>
                  <a:pt x="271" y="281"/>
                  <a:pt x="270" y="285"/>
                  <a:pt x="269" y="289"/>
                </a:cubicBezTo>
                <a:cubicBezTo>
                  <a:pt x="268" y="294"/>
                  <a:pt x="267" y="299"/>
                  <a:pt x="265" y="303"/>
                </a:cubicBezTo>
                <a:cubicBezTo>
                  <a:pt x="263" y="309"/>
                  <a:pt x="260" y="312"/>
                  <a:pt x="255" y="310"/>
                </a:cubicBezTo>
                <a:cubicBezTo>
                  <a:pt x="250" y="308"/>
                  <a:pt x="248" y="311"/>
                  <a:pt x="246" y="313"/>
                </a:cubicBezTo>
                <a:cubicBezTo>
                  <a:pt x="244" y="315"/>
                  <a:pt x="242" y="317"/>
                  <a:pt x="240" y="318"/>
                </a:cubicBezTo>
                <a:cubicBezTo>
                  <a:pt x="236" y="318"/>
                  <a:pt x="232" y="317"/>
                  <a:pt x="227" y="316"/>
                </a:cubicBezTo>
                <a:cubicBezTo>
                  <a:pt x="222" y="315"/>
                  <a:pt x="216" y="314"/>
                  <a:pt x="212" y="316"/>
                </a:cubicBezTo>
                <a:cubicBezTo>
                  <a:pt x="211" y="316"/>
                  <a:pt x="211" y="315"/>
                  <a:pt x="211" y="315"/>
                </a:cubicBezTo>
                <a:cubicBezTo>
                  <a:pt x="210" y="314"/>
                  <a:pt x="209" y="312"/>
                  <a:pt x="208" y="311"/>
                </a:cubicBezTo>
                <a:cubicBezTo>
                  <a:pt x="209" y="310"/>
                  <a:pt x="209" y="310"/>
                  <a:pt x="210" y="309"/>
                </a:cubicBezTo>
                <a:cubicBezTo>
                  <a:pt x="214" y="308"/>
                  <a:pt x="214" y="305"/>
                  <a:pt x="214" y="303"/>
                </a:cubicBezTo>
                <a:cubicBezTo>
                  <a:pt x="214" y="300"/>
                  <a:pt x="214" y="298"/>
                  <a:pt x="217" y="295"/>
                </a:cubicBezTo>
                <a:cubicBezTo>
                  <a:pt x="218" y="294"/>
                  <a:pt x="219" y="292"/>
                  <a:pt x="220" y="290"/>
                </a:cubicBezTo>
                <a:cubicBezTo>
                  <a:pt x="222" y="289"/>
                  <a:pt x="223" y="288"/>
                  <a:pt x="225" y="287"/>
                </a:cubicBezTo>
                <a:cubicBezTo>
                  <a:pt x="223" y="291"/>
                  <a:pt x="221" y="295"/>
                  <a:pt x="219" y="297"/>
                </a:cubicBezTo>
                <a:cubicBezTo>
                  <a:pt x="217" y="299"/>
                  <a:pt x="217" y="301"/>
                  <a:pt x="217" y="303"/>
                </a:cubicBezTo>
                <a:cubicBezTo>
                  <a:pt x="217" y="307"/>
                  <a:pt x="217" y="310"/>
                  <a:pt x="211" y="313"/>
                </a:cubicBezTo>
                <a:cubicBezTo>
                  <a:pt x="216" y="311"/>
                  <a:pt x="222" y="312"/>
                  <a:pt x="228" y="313"/>
                </a:cubicBezTo>
                <a:cubicBezTo>
                  <a:pt x="232" y="314"/>
                  <a:pt x="236" y="315"/>
                  <a:pt x="239" y="314"/>
                </a:cubicBezTo>
                <a:cubicBezTo>
                  <a:pt x="241" y="314"/>
                  <a:pt x="242" y="313"/>
                  <a:pt x="243" y="311"/>
                </a:cubicBezTo>
                <a:cubicBezTo>
                  <a:pt x="246" y="308"/>
                  <a:pt x="249" y="304"/>
                  <a:pt x="256" y="307"/>
                </a:cubicBezTo>
                <a:cubicBezTo>
                  <a:pt x="259" y="308"/>
                  <a:pt x="261" y="306"/>
                  <a:pt x="262" y="302"/>
                </a:cubicBezTo>
                <a:cubicBezTo>
                  <a:pt x="264" y="298"/>
                  <a:pt x="265" y="293"/>
                  <a:pt x="266" y="288"/>
                </a:cubicBezTo>
                <a:cubicBezTo>
                  <a:pt x="267" y="284"/>
                  <a:pt x="267" y="280"/>
                  <a:pt x="268" y="277"/>
                </a:cubicBezTo>
                <a:cubicBezTo>
                  <a:pt x="270" y="273"/>
                  <a:pt x="273" y="271"/>
                  <a:pt x="275" y="270"/>
                </a:cubicBezTo>
                <a:cubicBezTo>
                  <a:pt x="276" y="269"/>
                  <a:pt x="278" y="269"/>
                  <a:pt x="279" y="266"/>
                </a:cubicBezTo>
                <a:cubicBezTo>
                  <a:pt x="280" y="265"/>
                  <a:pt x="280" y="264"/>
                  <a:pt x="280" y="264"/>
                </a:cubicBezTo>
                <a:cubicBezTo>
                  <a:pt x="282" y="259"/>
                  <a:pt x="282" y="258"/>
                  <a:pt x="286" y="254"/>
                </a:cubicBezTo>
                <a:cubicBezTo>
                  <a:pt x="285" y="252"/>
                  <a:pt x="284" y="250"/>
                  <a:pt x="284" y="248"/>
                </a:cubicBezTo>
                <a:cubicBezTo>
                  <a:pt x="279" y="254"/>
                  <a:pt x="268" y="254"/>
                  <a:pt x="261" y="256"/>
                </a:cubicBezTo>
                <a:cubicBezTo>
                  <a:pt x="258" y="257"/>
                  <a:pt x="255" y="258"/>
                  <a:pt x="252" y="259"/>
                </a:cubicBezTo>
                <a:cubicBezTo>
                  <a:pt x="251" y="259"/>
                  <a:pt x="251" y="260"/>
                  <a:pt x="250" y="260"/>
                </a:cubicBezTo>
                <a:cubicBezTo>
                  <a:pt x="250" y="259"/>
                  <a:pt x="251" y="258"/>
                  <a:pt x="251" y="257"/>
                </a:cubicBezTo>
                <a:cubicBezTo>
                  <a:pt x="254" y="256"/>
                  <a:pt x="257" y="255"/>
                  <a:pt x="260" y="254"/>
                </a:cubicBezTo>
                <a:cubicBezTo>
                  <a:pt x="267" y="251"/>
                  <a:pt x="281" y="248"/>
                  <a:pt x="283" y="240"/>
                </a:cubicBezTo>
                <a:cubicBezTo>
                  <a:pt x="283" y="239"/>
                  <a:pt x="283" y="239"/>
                  <a:pt x="283" y="239"/>
                </a:cubicBezTo>
                <a:cubicBezTo>
                  <a:pt x="284" y="240"/>
                  <a:pt x="285" y="240"/>
                  <a:pt x="286" y="241"/>
                </a:cubicBezTo>
                <a:cubicBezTo>
                  <a:pt x="286" y="241"/>
                  <a:pt x="286" y="241"/>
                  <a:pt x="286" y="241"/>
                </a:cubicBezTo>
                <a:cubicBezTo>
                  <a:pt x="286" y="241"/>
                  <a:pt x="286" y="241"/>
                  <a:pt x="286" y="242"/>
                </a:cubicBezTo>
                <a:cubicBezTo>
                  <a:pt x="286" y="242"/>
                  <a:pt x="286" y="242"/>
                  <a:pt x="286" y="242"/>
                </a:cubicBezTo>
                <a:cubicBezTo>
                  <a:pt x="286" y="243"/>
                  <a:pt x="287" y="244"/>
                  <a:pt x="287" y="245"/>
                </a:cubicBezTo>
                <a:cubicBezTo>
                  <a:pt x="288" y="250"/>
                  <a:pt x="290" y="256"/>
                  <a:pt x="292" y="261"/>
                </a:cubicBezTo>
                <a:cubicBezTo>
                  <a:pt x="293" y="261"/>
                  <a:pt x="293" y="261"/>
                  <a:pt x="293" y="261"/>
                </a:cubicBezTo>
                <a:cubicBezTo>
                  <a:pt x="293" y="261"/>
                  <a:pt x="293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ubicBezTo>
                  <a:pt x="294" y="260"/>
                  <a:pt x="295" y="260"/>
                  <a:pt x="296" y="259"/>
                </a:cubicBezTo>
                <a:cubicBezTo>
                  <a:pt x="296" y="259"/>
                  <a:pt x="296" y="259"/>
                  <a:pt x="296" y="259"/>
                </a:cubicBezTo>
                <a:cubicBezTo>
                  <a:pt x="296" y="259"/>
                  <a:pt x="296" y="259"/>
                  <a:pt x="296" y="259"/>
                </a:cubicBezTo>
                <a:cubicBezTo>
                  <a:pt x="302" y="254"/>
                  <a:pt x="304" y="251"/>
                  <a:pt x="305" y="243"/>
                </a:cubicBezTo>
                <a:cubicBezTo>
                  <a:pt x="305" y="242"/>
                  <a:pt x="305" y="241"/>
                  <a:pt x="305" y="240"/>
                </a:cubicBezTo>
                <a:cubicBezTo>
                  <a:pt x="306" y="240"/>
                  <a:pt x="307" y="239"/>
                  <a:pt x="308" y="239"/>
                </a:cubicBezTo>
                <a:close/>
                <a:moveTo>
                  <a:pt x="312" y="325"/>
                </a:moveTo>
                <a:cubicBezTo>
                  <a:pt x="313" y="330"/>
                  <a:pt x="316" y="334"/>
                  <a:pt x="319" y="336"/>
                </a:cubicBezTo>
                <a:cubicBezTo>
                  <a:pt x="320" y="336"/>
                  <a:pt x="320" y="337"/>
                  <a:pt x="321" y="337"/>
                </a:cubicBezTo>
                <a:cubicBezTo>
                  <a:pt x="321" y="338"/>
                  <a:pt x="321" y="340"/>
                  <a:pt x="321" y="341"/>
                </a:cubicBezTo>
                <a:cubicBezTo>
                  <a:pt x="320" y="340"/>
                  <a:pt x="319" y="339"/>
                  <a:pt x="318" y="339"/>
                </a:cubicBezTo>
                <a:cubicBezTo>
                  <a:pt x="313" y="337"/>
                  <a:pt x="310" y="332"/>
                  <a:pt x="309" y="326"/>
                </a:cubicBezTo>
                <a:cubicBezTo>
                  <a:pt x="310" y="326"/>
                  <a:pt x="311" y="325"/>
                  <a:pt x="312" y="325"/>
                </a:cubicBezTo>
                <a:close/>
                <a:moveTo>
                  <a:pt x="410" y="319"/>
                </a:moveTo>
                <a:cubicBezTo>
                  <a:pt x="409" y="319"/>
                  <a:pt x="408" y="318"/>
                  <a:pt x="407" y="318"/>
                </a:cubicBezTo>
                <a:cubicBezTo>
                  <a:pt x="404" y="316"/>
                  <a:pt x="402" y="315"/>
                  <a:pt x="400" y="314"/>
                </a:cubicBezTo>
                <a:cubicBezTo>
                  <a:pt x="385" y="306"/>
                  <a:pt x="380" y="290"/>
                  <a:pt x="373" y="277"/>
                </a:cubicBezTo>
                <a:cubicBezTo>
                  <a:pt x="373" y="276"/>
                  <a:pt x="374" y="275"/>
                  <a:pt x="375" y="274"/>
                </a:cubicBezTo>
                <a:cubicBezTo>
                  <a:pt x="382" y="287"/>
                  <a:pt x="385" y="304"/>
                  <a:pt x="401" y="312"/>
                </a:cubicBezTo>
                <a:cubicBezTo>
                  <a:pt x="403" y="313"/>
                  <a:pt x="405" y="314"/>
                  <a:pt x="408" y="316"/>
                </a:cubicBezTo>
                <a:cubicBezTo>
                  <a:pt x="410" y="316"/>
                  <a:pt x="411" y="317"/>
                  <a:pt x="413" y="318"/>
                </a:cubicBezTo>
                <a:cubicBezTo>
                  <a:pt x="412" y="318"/>
                  <a:pt x="411" y="319"/>
                  <a:pt x="410" y="319"/>
                </a:cubicBezTo>
                <a:close/>
                <a:moveTo>
                  <a:pt x="371" y="274"/>
                </a:moveTo>
                <a:cubicBezTo>
                  <a:pt x="370" y="273"/>
                  <a:pt x="370" y="272"/>
                  <a:pt x="369" y="271"/>
                </a:cubicBezTo>
                <a:cubicBezTo>
                  <a:pt x="357" y="255"/>
                  <a:pt x="358" y="243"/>
                  <a:pt x="346" y="233"/>
                </a:cubicBezTo>
                <a:cubicBezTo>
                  <a:pt x="349" y="233"/>
                  <a:pt x="353" y="235"/>
                  <a:pt x="356" y="237"/>
                </a:cubicBezTo>
                <a:cubicBezTo>
                  <a:pt x="359" y="240"/>
                  <a:pt x="361" y="244"/>
                  <a:pt x="362" y="250"/>
                </a:cubicBezTo>
                <a:cubicBezTo>
                  <a:pt x="364" y="261"/>
                  <a:pt x="368" y="265"/>
                  <a:pt x="374" y="269"/>
                </a:cubicBezTo>
                <a:cubicBezTo>
                  <a:pt x="373" y="271"/>
                  <a:pt x="372" y="272"/>
                  <a:pt x="371" y="274"/>
                </a:cubicBezTo>
                <a:close/>
                <a:moveTo>
                  <a:pt x="287" y="122"/>
                </a:moveTo>
                <a:cubicBezTo>
                  <a:pt x="284" y="120"/>
                  <a:pt x="281" y="119"/>
                  <a:pt x="277" y="117"/>
                </a:cubicBezTo>
                <a:cubicBezTo>
                  <a:pt x="275" y="116"/>
                  <a:pt x="272" y="114"/>
                  <a:pt x="270" y="113"/>
                </a:cubicBezTo>
                <a:cubicBezTo>
                  <a:pt x="265" y="120"/>
                  <a:pt x="267" y="131"/>
                  <a:pt x="267" y="141"/>
                </a:cubicBezTo>
                <a:cubicBezTo>
                  <a:pt x="266" y="142"/>
                  <a:pt x="265" y="143"/>
                  <a:pt x="264" y="144"/>
                </a:cubicBezTo>
                <a:cubicBezTo>
                  <a:pt x="264" y="133"/>
                  <a:pt x="258" y="117"/>
                  <a:pt x="263" y="110"/>
                </a:cubicBezTo>
                <a:cubicBezTo>
                  <a:pt x="256" y="106"/>
                  <a:pt x="253" y="104"/>
                  <a:pt x="248" y="99"/>
                </a:cubicBezTo>
                <a:cubicBezTo>
                  <a:pt x="248" y="97"/>
                  <a:pt x="248" y="95"/>
                  <a:pt x="247" y="93"/>
                </a:cubicBezTo>
                <a:cubicBezTo>
                  <a:pt x="248" y="93"/>
                  <a:pt x="248" y="94"/>
                  <a:pt x="249" y="94"/>
                </a:cubicBezTo>
                <a:cubicBezTo>
                  <a:pt x="256" y="103"/>
                  <a:pt x="268" y="109"/>
                  <a:pt x="279" y="114"/>
                </a:cubicBezTo>
                <a:cubicBezTo>
                  <a:pt x="283" y="116"/>
                  <a:pt x="287" y="117"/>
                  <a:pt x="290" y="119"/>
                </a:cubicBezTo>
                <a:cubicBezTo>
                  <a:pt x="289" y="120"/>
                  <a:pt x="288" y="121"/>
                  <a:pt x="287" y="122"/>
                </a:cubicBezTo>
                <a:close/>
                <a:moveTo>
                  <a:pt x="268" y="146"/>
                </a:moveTo>
                <a:cubicBezTo>
                  <a:pt x="268" y="147"/>
                  <a:pt x="267" y="147"/>
                  <a:pt x="267" y="148"/>
                </a:cubicBezTo>
                <a:cubicBezTo>
                  <a:pt x="267" y="152"/>
                  <a:pt x="269" y="155"/>
                  <a:pt x="270" y="157"/>
                </a:cubicBezTo>
                <a:cubicBezTo>
                  <a:pt x="272" y="161"/>
                  <a:pt x="273" y="164"/>
                  <a:pt x="271" y="168"/>
                </a:cubicBezTo>
                <a:cubicBezTo>
                  <a:pt x="270" y="165"/>
                  <a:pt x="269" y="163"/>
                  <a:pt x="268" y="161"/>
                </a:cubicBezTo>
                <a:cubicBezTo>
                  <a:pt x="268" y="160"/>
                  <a:pt x="267" y="160"/>
                  <a:pt x="267" y="159"/>
                </a:cubicBezTo>
                <a:cubicBezTo>
                  <a:pt x="267" y="158"/>
                  <a:pt x="266" y="158"/>
                  <a:pt x="266" y="157"/>
                </a:cubicBezTo>
                <a:cubicBezTo>
                  <a:pt x="266" y="158"/>
                  <a:pt x="266" y="158"/>
                  <a:pt x="266" y="158"/>
                </a:cubicBezTo>
                <a:cubicBezTo>
                  <a:pt x="265" y="156"/>
                  <a:pt x="264" y="155"/>
                  <a:pt x="264" y="153"/>
                </a:cubicBezTo>
                <a:cubicBezTo>
                  <a:pt x="264" y="152"/>
                  <a:pt x="264" y="151"/>
                  <a:pt x="264" y="150"/>
                </a:cubicBezTo>
                <a:cubicBezTo>
                  <a:pt x="265" y="149"/>
                  <a:pt x="266" y="148"/>
                  <a:pt x="268" y="146"/>
                </a:cubicBezTo>
                <a:close/>
                <a:moveTo>
                  <a:pt x="270" y="169"/>
                </a:moveTo>
                <a:cubicBezTo>
                  <a:pt x="269" y="171"/>
                  <a:pt x="268" y="172"/>
                  <a:pt x="267" y="173"/>
                </a:cubicBezTo>
                <a:cubicBezTo>
                  <a:pt x="266" y="174"/>
                  <a:pt x="265" y="175"/>
                  <a:pt x="264" y="176"/>
                </a:cubicBezTo>
                <a:cubicBezTo>
                  <a:pt x="263" y="175"/>
                  <a:pt x="262" y="174"/>
                  <a:pt x="262" y="173"/>
                </a:cubicBezTo>
                <a:cubicBezTo>
                  <a:pt x="263" y="172"/>
                  <a:pt x="263" y="172"/>
                  <a:pt x="264" y="171"/>
                </a:cubicBezTo>
                <a:cubicBezTo>
                  <a:pt x="267" y="169"/>
                  <a:pt x="268" y="167"/>
                  <a:pt x="268" y="166"/>
                </a:cubicBezTo>
                <a:cubicBezTo>
                  <a:pt x="269" y="167"/>
                  <a:pt x="270" y="168"/>
                  <a:pt x="270" y="169"/>
                </a:cubicBezTo>
                <a:close/>
                <a:moveTo>
                  <a:pt x="261" y="178"/>
                </a:moveTo>
                <a:cubicBezTo>
                  <a:pt x="254" y="183"/>
                  <a:pt x="245" y="190"/>
                  <a:pt x="249" y="201"/>
                </a:cubicBezTo>
                <a:cubicBezTo>
                  <a:pt x="255" y="218"/>
                  <a:pt x="263" y="221"/>
                  <a:pt x="277" y="222"/>
                </a:cubicBezTo>
                <a:cubicBezTo>
                  <a:pt x="277" y="223"/>
                  <a:pt x="276" y="225"/>
                  <a:pt x="276" y="226"/>
                </a:cubicBezTo>
                <a:cubicBezTo>
                  <a:pt x="276" y="227"/>
                  <a:pt x="276" y="227"/>
                  <a:pt x="276" y="227"/>
                </a:cubicBezTo>
                <a:cubicBezTo>
                  <a:pt x="261" y="225"/>
                  <a:pt x="255" y="220"/>
                  <a:pt x="247" y="205"/>
                </a:cubicBezTo>
                <a:cubicBezTo>
                  <a:pt x="246" y="205"/>
                  <a:pt x="246" y="204"/>
                  <a:pt x="241" y="207"/>
                </a:cubicBezTo>
                <a:cubicBezTo>
                  <a:pt x="241" y="208"/>
                  <a:pt x="240" y="208"/>
                  <a:pt x="239" y="208"/>
                </a:cubicBezTo>
                <a:cubicBezTo>
                  <a:pt x="239" y="207"/>
                  <a:pt x="239" y="206"/>
                  <a:pt x="239" y="204"/>
                </a:cubicBezTo>
                <a:cubicBezTo>
                  <a:pt x="240" y="204"/>
                  <a:pt x="240" y="204"/>
                  <a:pt x="240" y="204"/>
                </a:cubicBezTo>
                <a:cubicBezTo>
                  <a:pt x="241" y="203"/>
                  <a:pt x="243" y="201"/>
                  <a:pt x="245" y="200"/>
                </a:cubicBezTo>
                <a:cubicBezTo>
                  <a:pt x="244" y="198"/>
                  <a:pt x="244" y="197"/>
                  <a:pt x="244" y="195"/>
                </a:cubicBezTo>
                <a:cubicBezTo>
                  <a:pt x="242" y="196"/>
                  <a:pt x="241" y="196"/>
                  <a:pt x="239" y="196"/>
                </a:cubicBezTo>
                <a:cubicBezTo>
                  <a:pt x="239" y="195"/>
                  <a:pt x="238" y="193"/>
                  <a:pt x="238" y="192"/>
                </a:cubicBezTo>
                <a:cubicBezTo>
                  <a:pt x="240" y="192"/>
                  <a:pt x="243" y="192"/>
                  <a:pt x="245" y="191"/>
                </a:cubicBezTo>
                <a:cubicBezTo>
                  <a:pt x="247" y="184"/>
                  <a:pt x="254" y="179"/>
                  <a:pt x="260" y="175"/>
                </a:cubicBezTo>
                <a:cubicBezTo>
                  <a:pt x="260" y="176"/>
                  <a:pt x="261" y="177"/>
                  <a:pt x="261" y="178"/>
                </a:cubicBezTo>
                <a:close/>
                <a:moveTo>
                  <a:pt x="279" y="222"/>
                </a:moveTo>
                <a:cubicBezTo>
                  <a:pt x="281" y="222"/>
                  <a:pt x="283" y="222"/>
                  <a:pt x="284" y="222"/>
                </a:cubicBezTo>
                <a:cubicBezTo>
                  <a:pt x="287" y="222"/>
                  <a:pt x="288" y="222"/>
                  <a:pt x="289" y="223"/>
                </a:cubicBezTo>
                <a:cubicBezTo>
                  <a:pt x="291" y="223"/>
                  <a:pt x="291" y="224"/>
                  <a:pt x="291" y="225"/>
                </a:cubicBezTo>
                <a:cubicBezTo>
                  <a:pt x="289" y="229"/>
                  <a:pt x="287" y="234"/>
                  <a:pt x="286" y="238"/>
                </a:cubicBezTo>
                <a:cubicBezTo>
                  <a:pt x="286" y="238"/>
                  <a:pt x="286" y="238"/>
                  <a:pt x="286" y="238"/>
                </a:cubicBezTo>
                <a:cubicBezTo>
                  <a:pt x="285" y="237"/>
                  <a:pt x="284" y="237"/>
                  <a:pt x="282" y="236"/>
                </a:cubicBezTo>
                <a:cubicBezTo>
                  <a:pt x="282" y="233"/>
                  <a:pt x="283" y="231"/>
                  <a:pt x="284" y="227"/>
                </a:cubicBezTo>
                <a:cubicBezTo>
                  <a:pt x="284" y="227"/>
                  <a:pt x="283" y="227"/>
                  <a:pt x="282" y="227"/>
                </a:cubicBezTo>
                <a:cubicBezTo>
                  <a:pt x="280" y="227"/>
                  <a:pt x="279" y="227"/>
                  <a:pt x="278" y="227"/>
                </a:cubicBezTo>
                <a:cubicBezTo>
                  <a:pt x="278" y="225"/>
                  <a:pt x="279" y="224"/>
                  <a:pt x="279" y="222"/>
                </a:cubicBezTo>
                <a:close/>
                <a:moveTo>
                  <a:pt x="376" y="271"/>
                </a:moveTo>
                <a:cubicBezTo>
                  <a:pt x="379" y="273"/>
                  <a:pt x="383" y="276"/>
                  <a:pt x="387" y="280"/>
                </a:cubicBezTo>
                <a:cubicBezTo>
                  <a:pt x="390" y="284"/>
                  <a:pt x="393" y="287"/>
                  <a:pt x="395" y="290"/>
                </a:cubicBezTo>
                <a:cubicBezTo>
                  <a:pt x="400" y="296"/>
                  <a:pt x="404" y="301"/>
                  <a:pt x="416" y="306"/>
                </a:cubicBezTo>
                <a:cubicBezTo>
                  <a:pt x="419" y="307"/>
                  <a:pt x="421" y="309"/>
                  <a:pt x="424" y="311"/>
                </a:cubicBezTo>
                <a:cubicBezTo>
                  <a:pt x="423" y="312"/>
                  <a:pt x="422" y="312"/>
                  <a:pt x="421" y="313"/>
                </a:cubicBezTo>
                <a:cubicBezTo>
                  <a:pt x="419" y="311"/>
                  <a:pt x="417" y="310"/>
                  <a:pt x="414" y="309"/>
                </a:cubicBezTo>
                <a:cubicBezTo>
                  <a:pt x="402" y="304"/>
                  <a:pt x="398" y="299"/>
                  <a:pt x="393" y="292"/>
                </a:cubicBezTo>
                <a:cubicBezTo>
                  <a:pt x="390" y="289"/>
                  <a:pt x="388" y="286"/>
                  <a:pt x="385" y="282"/>
                </a:cubicBezTo>
                <a:cubicBezTo>
                  <a:pt x="382" y="280"/>
                  <a:pt x="378" y="276"/>
                  <a:pt x="375" y="273"/>
                </a:cubicBezTo>
                <a:cubicBezTo>
                  <a:pt x="375" y="273"/>
                  <a:pt x="376" y="272"/>
                  <a:pt x="376" y="271"/>
                </a:cubicBezTo>
                <a:close/>
                <a:moveTo>
                  <a:pt x="444" y="287"/>
                </a:moveTo>
                <a:cubicBezTo>
                  <a:pt x="445" y="285"/>
                  <a:pt x="446" y="283"/>
                  <a:pt x="447" y="282"/>
                </a:cubicBezTo>
                <a:cubicBezTo>
                  <a:pt x="446" y="283"/>
                  <a:pt x="445" y="285"/>
                  <a:pt x="444" y="287"/>
                </a:cubicBezTo>
                <a:close/>
                <a:moveTo>
                  <a:pt x="86" y="85"/>
                </a:moveTo>
                <a:cubicBezTo>
                  <a:pt x="92" y="82"/>
                  <a:pt x="95" y="79"/>
                  <a:pt x="107" y="79"/>
                </a:cubicBezTo>
                <a:cubicBezTo>
                  <a:pt x="106" y="75"/>
                  <a:pt x="102" y="70"/>
                  <a:pt x="91" y="63"/>
                </a:cubicBezTo>
                <a:cubicBezTo>
                  <a:pt x="89" y="62"/>
                  <a:pt x="86" y="60"/>
                  <a:pt x="84" y="58"/>
                </a:cubicBezTo>
                <a:cubicBezTo>
                  <a:pt x="84" y="57"/>
                  <a:pt x="84" y="56"/>
                  <a:pt x="84" y="55"/>
                </a:cubicBezTo>
                <a:cubicBezTo>
                  <a:pt x="87" y="57"/>
                  <a:pt x="90" y="58"/>
                  <a:pt x="93" y="60"/>
                </a:cubicBezTo>
                <a:cubicBezTo>
                  <a:pt x="104" y="67"/>
                  <a:pt x="112" y="73"/>
                  <a:pt x="115" y="78"/>
                </a:cubicBezTo>
                <a:cubicBezTo>
                  <a:pt x="124" y="78"/>
                  <a:pt x="130" y="76"/>
                  <a:pt x="137" y="70"/>
                </a:cubicBezTo>
                <a:cubicBezTo>
                  <a:pt x="130" y="65"/>
                  <a:pt x="122" y="62"/>
                  <a:pt x="114" y="59"/>
                </a:cubicBezTo>
                <a:cubicBezTo>
                  <a:pt x="105" y="55"/>
                  <a:pt x="95" y="52"/>
                  <a:pt x="88" y="45"/>
                </a:cubicBezTo>
                <a:cubicBezTo>
                  <a:pt x="89" y="44"/>
                  <a:pt x="89" y="43"/>
                  <a:pt x="90" y="41"/>
                </a:cubicBezTo>
                <a:cubicBezTo>
                  <a:pt x="97" y="49"/>
                  <a:pt x="106" y="52"/>
                  <a:pt x="115" y="56"/>
                </a:cubicBezTo>
                <a:cubicBezTo>
                  <a:pt x="124" y="59"/>
                  <a:pt x="133" y="63"/>
                  <a:pt x="140" y="69"/>
                </a:cubicBezTo>
                <a:cubicBezTo>
                  <a:pt x="144" y="67"/>
                  <a:pt x="148" y="68"/>
                  <a:pt x="152" y="69"/>
                </a:cubicBezTo>
                <a:cubicBezTo>
                  <a:pt x="158" y="69"/>
                  <a:pt x="164" y="70"/>
                  <a:pt x="170" y="66"/>
                </a:cubicBezTo>
                <a:cubicBezTo>
                  <a:pt x="176" y="62"/>
                  <a:pt x="184" y="62"/>
                  <a:pt x="191" y="63"/>
                </a:cubicBezTo>
                <a:cubicBezTo>
                  <a:pt x="199" y="63"/>
                  <a:pt x="195" y="57"/>
                  <a:pt x="190" y="54"/>
                </a:cubicBezTo>
                <a:cubicBezTo>
                  <a:pt x="187" y="53"/>
                  <a:pt x="183" y="52"/>
                  <a:pt x="180" y="51"/>
                </a:cubicBezTo>
                <a:cubicBezTo>
                  <a:pt x="173" y="50"/>
                  <a:pt x="166" y="48"/>
                  <a:pt x="165" y="44"/>
                </a:cubicBezTo>
                <a:cubicBezTo>
                  <a:pt x="159" y="31"/>
                  <a:pt x="159" y="28"/>
                  <a:pt x="162" y="27"/>
                </a:cubicBezTo>
                <a:cubicBezTo>
                  <a:pt x="162" y="27"/>
                  <a:pt x="162" y="27"/>
                  <a:pt x="162" y="27"/>
                </a:cubicBezTo>
                <a:cubicBezTo>
                  <a:pt x="162" y="27"/>
                  <a:pt x="162" y="27"/>
                  <a:pt x="162" y="27"/>
                </a:cubicBezTo>
                <a:cubicBezTo>
                  <a:pt x="163" y="26"/>
                  <a:pt x="164" y="26"/>
                  <a:pt x="166" y="26"/>
                </a:cubicBezTo>
                <a:cubicBezTo>
                  <a:pt x="171" y="27"/>
                  <a:pt x="178" y="28"/>
                  <a:pt x="185" y="15"/>
                </a:cubicBezTo>
                <a:cubicBezTo>
                  <a:pt x="188" y="7"/>
                  <a:pt x="192" y="5"/>
                  <a:pt x="196" y="6"/>
                </a:cubicBezTo>
                <a:cubicBezTo>
                  <a:pt x="212" y="9"/>
                  <a:pt x="218" y="17"/>
                  <a:pt x="224" y="26"/>
                </a:cubicBezTo>
                <a:cubicBezTo>
                  <a:pt x="228" y="31"/>
                  <a:pt x="232" y="36"/>
                  <a:pt x="238" y="41"/>
                </a:cubicBezTo>
                <a:cubicBezTo>
                  <a:pt x="239" y="41"/>
                  <a:pt x="239" y="42"/>
                  <a:pt x="240" y="42"/>
                </a:cubicBezTo>
                <a:cubicBezTo>
                  <a:pt x="241" y="43"/>
                  <a:pt x="241" y="45"/>
                  <a:pt x="241" y="46"/>
                </a:cubicBezTo>
                <a:cubicBezTo>
                  <a:pt x="239" y="45"/>
                  <a:pt x="238" y="44"/>
                  <a:pt x="237" y="43"/>
                </a:cubicBezTo>
                <a:cubicBezTo>
                  <a:pt x="230" y="38"/>
                  <a:pt x="225" y="33"/>
                  <a:pt x="221" y="28"/>
                </a:cubicBezTo>
                <a:cubicBezTo>
                  <a:pt x="217" y="22"/>
                  <a:pt x="213" y="16"/>
                  <a:pt x="204" y="12"/>
                </a:cubicBezTo>
                <a:cubicBezTo>
                  <a:pt x="206" y="14"/>
                  <a:pt x="209" y="17"/>
                  <a:pt x="211" y="20"/>
                </a:cubicBezTo>
                <a:cubicBezTo>
                  <a:pt x="211" y="20"/>
                  <a:pt x="211" y="20"/>
                  <a:pt x="211" y="20"/>
                </a:cubicBezTo>
                <a:cubicBezTo>
                  <a:pt x="211" y="20"/>
                  <a:pt x="211" y="20"/>
                  <a:pt x="211" y="20"/>
                </a:cubicBezTo>
                <a:cubicBezTo>
                  <a:pt x="211" y="21"/>
                  <a:pt x="212" y="22"/>
                  <a:pt x="212" y="22"/>
                </a:cubicBezTo>
                <a:cubicBezTo>
                  <a:pt x="222" y="35"/>
                  <a:pt x="230" y="45"/>
                  <a:pt x="242" y="51"/>
                </a:cubicBezTo>
                <a:cubicBezTo>
                  <a:pt x="241" y="53"/>
                  <a:pt x="241" y="54"/>
                  <a:pt x="241" y="56"/>
                </a:cubicBezTo>
                <a:cubicBezTo>
                  <a:pt x="240" y="55"/>
                  <a:pt x="239" y="55"/>
                  <a:pt x="238" y="54"/>
                </a:cubicBezTo>
                <a:cubicBezTo>
                  <a:pt x="227" y="47"/>
                  <a:pt x="218" y="36"/>
                  <a:pt x="209" y="24"/>
                </a:cubicBezTo>
                <a:cubicBezTo>
                  <a:pt x="209" y="24"/>
                  <a:pt x="209" y="23"/>
                  <a:pt x="208" y="22"/>
                </a:cubicBezTo>
                <a:cubicBezTo>
                  <a:pt x="208" y="22"/>
                  <a:pt x="208" y="22"/>
                  <a:pt x="208" y="22"/>
                </a:cubicBezTo>
                <a:cubicBezTo>
                  <a:pt x="203" y="16"/>
                  <a:pt x="200" y="13"/>
                  <a:pt x="197" y="11"/>
                </a:cubicBezTo>
                <a:cubicBezTo>
                  <a:pt x="196" y="11"/>
                  <a:pt x="196" y="11"/>
                  <a:pt x="196" y="11"/>
                </a:cubicBezTo>
                <a:cubicBezTo>
                  <a:pt x="196" y="11"/>
                  <a:pt x="196" y="11"/>
                  <a:pt x="195" y="11"/>
                </a:cubicBezTo>
                <a:cubicBezTo>
                  <a:pt x="193" y="11"/>
                  <a:pt x="191" y="12"/>
                  <a:pt x="188" y="17"/>
                </a:cubicBezTo>
                <a:cubicBezTo>
                  <a:pt x="181" y="33"/>
                  <a:pt x="171" y="30"/>
                  <a:pt x="166" y="30"/>
                </a:cubicBezTo>
                <a:cubicBezTo>
                  <a:pt x="164" y="30"/>
                  <a:pt x="164" y="30"/>
                  <a:pt x="163" y="30"/>
                </a:cubicBezTo>
                <a:cubicBezTo>
                  <a:pt x="163" y="30"/>
                  <a:pt x="163" y="30"/>
                  <a:pt x="163" y="30"/>
                </a:cubicBezTo>
                <a:cubicBezTo>
                  <a:pt x="163" y="30"/>
                  <a:pt x="164" y="33"/>
                  <a:pt x="168" y="42"/>
                </a:cubicBezTo>
                <a:cubicBezTo>
                  <a:pt x="169" y="45"/>
                  <a:pt x="175" y="47"/>
                  <a:pt x="181" y="48"/>
                </a:cubicBezTo>
                <a:cubicBezTo>
                  <a:pt x="184" y="49"/>
                  <a:pt x="188" y="50"/>
                  <a:pt x="191" y="51"/>
                </a:cubicBezTo>
                <a:cubicBezTo>
                  <a:pt x="195" y="53"/>
                  <a:pt x="198" y="58"/>
                  <a:pt x="201" y="58"/>
                </a:cubicBezTo>
                <a:cubicBezTo>
                  <a:pt x="203" y="58"/>
                  <a:pt x="205" y="58"/>
                  <a:pt x="208" y="58"/>
                </a:cubicBezTo>
                <a:cubicBezTo>
                  <a:pt x="215" y="60"/>
                  <a:pt x="223" y="64"/>
                  <a:pt x="226" y="66"/>
                </a:cubicBezTo>
                <a:cubicBezTo>
                  <a:pt x="233" y="72"/>
                  <a:pt x="238" y="80"/>
                  <a:pt x="244" y="88"/>
                </a:cubicBezTo>
                <a:cubicBezTo>
                  <a:pt x="244" y="90"/>
                  <a:pt x="244" y="92"/>
                  <a:pt x="244" y="94"/>
                </a:cubicBezTo>
                <a:cubicBezTo>
                  <a:pt x="237" y="86"/>
                  <a:pt x="232" y="77"/>
                  <a:pt x="224" y="70"/>
                </a:cubicBezTo>
                <a:cubicBezTo>
                  <a:pt x="210" y="60"/>
                  <a:pt x="200" y="66"/>
                  <a:pt x="191" y="66"/>
                </a:cubicBezTo>
                <a:cubicBezTo>
                  <a:pt x="184" y="66"/>
                  <a:pt x="177" y="65"/>
                  <a:pt x="172" y="69"/>
                </a:cubicBezTo>
                <a:cubicBezTo>
                  <a:pt x="164" y="74"/>
                  <a:pt x="158" y="73"/>
                  <a:pt x="152" y="72"/>
                </a:cubicBezTo>
                <a:cubicBezTo>
                  <a:pt x="148" y="71"/>
                  <a:pt x="146" y="72"/>
                  <a:pt x="142" y="74"/>
                </a:cubicBezTo>
                <a:cubicBezTo>
                  <a:pt x="130" y="82"/>
                  <a:pt x="117" y="85"/>
                  <a:pt x="100" y="84"/>
                </a:cubicBezTo>
                <a:cubicBezTo>
                  <a:pt x="95" y="84"/>
                  <a:pt x="91" y="87"/>
                  <a:pt x="87" y="89"/>
                </a:cubicBezTo>
                <a:cubicBezTo>
                  <a:pt x="87" y="88"/>
                  <a:pt x="86" y="86"/>
                  <a:pt x="86" y="85"/>
                </a:cubicBezTo>
                <a:close/>
                <a:moveTo>
                  <a:pt x="81" y="57"/>
                </a:moveTo>
                <a:cubicBezTo>
                  <a:pt x="68" y="49"/>
                  <a:pt x="53" y="41"/>
                  <a:pt x="42" y="35"/>
                </a:cubicBezTo>
                <a:cubicBezTo>
                  <a:pt x="43" y="34"/>
                  <a:pt x="44" y="34"/>
                  <a:pt x="45" y="33"/>
                </a:cubicBezTo>
                <a:cubicBezTo>
                  <a:pt x="55" y="38"/>
                  <a:pt x="69" y="46"/>
                  <a:pt x="82" y="53"/>
                </a:cubicBezTo>
                <a:cubicBezTo>
                  <a:pt x="82" y="54"/>
                  <a:pt x="82" y="55"/>
                  <a:pt x="82" y="56"/>
                </a:cubicBezTo>
                <a:cubicBezTo>
                  <a:pt x="82" y="56"/>
                  <a:pt x="81" y="57"/>
                  <a:pt x="81" y="57"/>
                </a:cubicBezTo>
                <a:close/>
                <a:moveTo>
                  <a:pt x="31" y="247"/>
                </a:moveTo>
                <a:cubicBezTo>
                  <a:pt x="30" y="247"/>
                  <a:pt x="30" y="248"/>
                  <a:pt x="29" y="248"/>
                </a:cubicBezTo>
                <a:cubicBezTo>
                  <a:pt x="29" y="248"/>
                  <a:pt x="28" y="248"/>
                  <a:pt x="28" y="249"/>
                </a:cubicBezTo>
                <a:cubicBezTo>
                  <a:pt x="28" y="248"/>
                  <a:pt x="29" y="248"/>
                  <a:pt x="29" y="247"/>
                </a:cubicBezTo>
                <a:cubicBezTo>
                  <a:pt x="29" y="247"/>
                  <a:pt x="29" y="247"/>
                  <a:pt x="29" y="247"/>
                </a:cubicBezTo>
                <a:cubicBezTo>
                  <a:pt x="30" y="247"/>
                  <a:pt x="30" y="247"/>
                  <a:pt x="30" y="247"/>
                </a:cubicBezTo>
                <a:cubicBezTo>
                  <a:pt x="31" y="247"/>
                  <a:pt x="31" y="247"/>
                  <a:pt x="31" y="247"/>
                </a:cubicBezTo>
                <a:close/>
                <a:moveTo>
                  <a:pt x="154" y="275"/>
                </a:moveTo>
                <a:cubicBezTo>
                  <a:pt x="155" y="272"/>
                  <a:pt x="156" y="270"/>
                  <a:pt x="155" y="267"/>
                </a:cubicBezTo>
                <a:cubicBezTo>
                  <a:pt x="152" y="267"/>
                  <a:pt x="150" y="267"/>
                  <a:pt x="147" y="267"/>
                </a:cubicBezTo>
                <a:cubicBezTo>
                  <a:pt x="146" y="267"/>
                  <a:pt x="145" y="267"/>
                  <a:pt x="145" y="267"/>
                </a:cubicBezTo>
                <a:cubicBezTo>
                  <a:pt x="143" y="265"/>
                  <a:pt x="142" y="263"/>
                  <a:pt x="140" y="261"/>
                </a:cubicBezTo>
                <a:cubicBezTo>
                  <a:pt x="141" y="261"/>
                  <a:pt x="141" y="261"/>
                  <a:pt x="142" y="261"/>
                </a:cubicBezTo>
                <a:cubicBezTo>
                  <a:pt x="149" y="261"/>
                  <a:pt x="156" y="254"/>
                  <a:pt x="161" y="249"/>
                </a:cubicBezTo>
                <a:cubicBezTo>
                  <a:pt x="166" y="245"/>
                  <a:pt x="171" y="240"/>
                  <a:pt x="173" y="237"/>
                </a:cubicBezTo>
                <a:cubicBezTo>
                  <a:pt x="175" y="234"/>
                  <a:pt x="176" y="232"/>
                  <a:pt x="177" y="230"/>
                </a:cubicBezTo>
                <a:cubicBezTo>
                  <a:pt x="177" y="230"/>
                  <a:pt x="177" y="230"/>
                  <a:pt x="176" y="230"/>
                </a:cubicBezTo>
                <a:cubicBezTo>
                  <a:pt x="170" y="231"/>
                  <a:pt x="166" y="228"/>
                  <a:pt x="162" y="226"/>
                </a:cubicBezTo>
                <a:cubicBezTo>
                  <a:pt x="156" y="223"/>
                  <a:pt x="156" y="223"/>
                  <a:pt x="151" y="226"/>
                </a:cubicBezTo>
                <a:cubicBezTo>
                  <a:pt x="147" y="228"/>
                  <a:pt x="139" y="232"/>
                  <a:pt x="133" y="234"/>
                </a:cubicBezTo>
                <a:cubicBezTo>
                  <a:pt x="130" y="241"/>
                  <a:pt x="132" y="239"/>
                  <a:pt x="133" y="244"/>
                </a:cubicBezTo>
                <a:cubicBezTo>
                  <a:pt x="133" y="246"/>
                  <a:pt x="133" y="247"/>
                  <a:pt x="133" y="249"/>
                </a:cubicBezTo>
                <a:cubicBezTo>
                  <a:pt x="131" y="246"/>
                  <a:pt x="130" y="242"/>
                  <a:pt x="129" y="239"/>
                </a:cubicBezTo>
                <a:cubicBezTo>
                  <a:pt x="129" y="238"/>
                  <a:pt x="129" y="237"/>
                  <a:pt x="130" y="235"/>
                </a:cubicBezTo>
                <a:cubicBezTo>
                  <a:pt x="129" y="235"/>
                  <a:pt x="129" y="235"/>
                  <a:pt x="128" y="235"/>
                </a:cubicBezTo>
                <a:cubicBezTo>
                  <a:pt x="128" y="235"/>
                  <a:pt x="128" y="235"/>
                  <a:pt x="128" y="234"/>
                </a:cubicBezTo>
                <a:cubicBezTo>
                  <a:pt x="128" y="233"/>
                  <a:pt x="127" y="233"/>
                  <a:pt x="127" y="232"/>
                </a:cubicBezTo>
                <a:cubicBezTo>
                  <a:pt x="129" y="232"/>
                  <a:pt x="131" y="231"/>
                  <a:pt x="133" y="230"/>
                </a:cubicBezTo>
                <a:cubicBezTo>
                  <a:pt x="133" y="230"/>
                  <a:pt x="133" y="230"/>
                  <a:pt x="133" y="230"/>
                </a:cubicBezTo>
                <a:cubicBezTo>
                  <a:pt x="139" y="228"/>
                  <a:pt x="145" y="226"/>
                  <a:pt x="149" y="224"/>
                </a:cubicBezTo>
                <a:cubicBezTo>
                  <a:pt x="153" y="222"/>
                  <a:pt x="155" y="221"/>
                  <a:pt x="156" y="221"/>
                </a:cubicBezTo>
                <a:cubicBezTo>
                  <a:pt x="159" y="222"/>
                  <a:pt x="161" y="223"/>
                  <a:pt x="163" y="224"/>
                </a:cubicBezTo>
                <a:cubicBezTo>
                  <a:pt x="167" y="226"/>
                  <a:pt x="171" y="227"/>
                  <a:pt x="175" y="226"/>
                </a:cubicBezTo>
                <a:cubicBezTo>
                  <a:pt x="180" y="225"/>
                  <a:pt x="181" y="228"/>
                  <a:pt x="180" y="231"/>
                </a:cubicBezTo>
                <a:cubicBezTo>
                  <a:pt x="179" y="233"/>
                  <a:pt x="176" y="236"/>
                  <a:pt x="175" y="238"/>
                </a:cubicBezTo>
                <a:cubicBezTo>
                  <a:pt x="172" y="241"/>
                  <a:pt x="169" y="247"/>
                  <a:pt x="163" y="252"/>
                </a:cubicBezTo>
                <a:cubicBezTo>
                  <a:pt x="155" y="259"/>
                  <a:pt x="148" y="263"/>
                  <a:pt x="149" y="264"/>
                </a:cubicBezTo>
                <a:cubicBezTo>
                  <a:pt x="158" y="266"/>
                  <a:pt x="165" y="259"/>
                  <a:pt x="168" y="253"/>
                </a:cubicBezTo>
                <a:cubicBezTo>
                  <a:pt x="170" y="249"/>
                  <a:pt x="172" y="246"/>
                  <a:pt x="176" y="245"/>
                </a:cubicBezTo>
                <a:cubicBezTo>
                  <a:pt x="177" y="245"/>
                  <a:pt x="179" y="244"/>
                  <a:pt x="180" y="244"/>
                </a:cubicBezTo>
                <a:cubicBezTo>
                  <a:pt x="188" y="242"/>
                  <a:pt x="190" y="240"/>
                  <a:pt x="199" y="240"/>
                </a:cubicBezTo>
                <a:cubicBezTo>
                  <a:pt x="200" y="239"/>
                  <a:pt x="201" y="239"/>
                  <a:pt x="202" y="240"/>
                </a:cubicBezTo>
                <a:cubicBezTo>
                  <a:pt x="203" y="240"/>
                  <a:pt x="204" y="240"/>
                  <a:pt x="204" y="242"/>
                </a:cubicBezTo>
                <a:cubicBezTo>
                  <a:pt x="204" y="242"/>
                  <a:pt x="204" y="242"/>
                  <a:pt x="204" y="242"/>
                </a:cubicBezTo>
                <a:cubicBezTo>
                  <a:pt x="204" y="242"/>
                  <a:pt x="204" y="242"/>
                  <a:pt x="204" y="242"/>
                </a:cubicBezTo>
                <a:cubicBezTo>
                  <a:pt x="203" y="246"/>
                  <a:pt x="202" y="248"/>
                  <a:pt x="202" y="250"/>
                </a:cubicBezTo>
                <a:cubicBezTo>
                  <a:pt x="202" y="249"/>
                  <a:pt x="202" y="249"/>
                  <a:pt x="202" y="249"/>
                </a:cubicBezTo>
                <a:cubicBezTo>
                  <a:pt x="213" y="240"/>
                  <a:pt x="214" y="230"/>
                  <a:pt x="219" y="217"/>
                </a:cubicBezTo>
                <a:cubicBezTo>
                  <a:pt x="215" y="218"/>
                  <a:pt x="209" y="215"/>
                  <a:pt x="204" y="212"/>
                </a:cubicBezTo>
                <a:cubicBezTo>
                  <a:pt x="203" y="212"/>
                  <a:pt x="202" y="211"/>
                  <a:pt x="202" y="211"/>
                </a:cubicBezTo>
                <a:cubicBezTo>
                  <a:pt x="201" y="212"/>
                  <a:pt x="201" y="213"/>
                  <a:pt x="200" y="215"/>
                </a:cubicBezTo>
                <a:cubicBezTo>
                  <a:pt x="199" y="217"/>
                  <a:pt x="196" y="219"/>
                  <a:pt x="193" y="217"/>
                </a:cubicBezTo>
                <a:cubicBezTo>
                  <a:pt x="190" y="215"/>
                  <a:pt x="189" y="215"/>
                  <a:pt x="187" y="215"/>
                </a:cubicBezTo>
                <a:cubicBezTo>
                  <a:pt x="186" y="216"/>
                  <a:pt x="184" y="216"/>
                  <a:pt x="182" y="215"/>
                </a:cubicBezTo>
                <a:cubicBezTo>
                  <a:pt x="181" y="214"/>
                  <a:pt x="179" y="214"/>
                  <a:pt x="178" y="213"/>
                </a:cubicBezTo>
                <a:cubicBezTo>
                  <a:pt x="174" y="211"/>
                  <a:pt x="169" y="209"/>
                  <a:pt x="166" y="209"/>
                </a:cubicBezTo>
                <a:cubicBezTo>
                  <a:pt x="164" y="209"/>
                  <a:pt x="162" y="209"/>
                  <a:pt x="161" y="212"/>
                </a:cubicBezTo>
                <a:cubicBezTo>
                  <a:pt x="161" y="215"/>
                  <a:pt x="160" y="216"/>
                  <a:pt x="159" y="218"/>
                </a:cubicBezTo>
                <a:cubicBezTo>
                  <a:pt x="158" y="218"/>
                  <a:pt x="157" y="219"/>
                  <a:pt x="156" y="219"/>
                </a:cubicBezTo>
                <a:cubicBezTo>
                  <a:pt x="156" y="219"/>
                  <a:pt x="156" y="219"/>
                  <a:pt x="156" y="219"/>
                </a:cubicBezTo>
                <a:cubicBezTo>
                  <a:pt x="156" y="219"/>
                  <a:pt x="156" y="219"/>
                  <a:pt x="156" y="219"/>
                </a:cubicBezTo>
                <a:cubicBezTo>
                  <a:pt x="155" y="219"/>
                  <a:pt x="154" y="219"/>
                  <a:pt x="153" y="218"/>
                </a:cubicBezTo>
                <a:cubicBezTo>
                  <a:pt x="152" y="218"/>
                  <a:pt x="151" y="216"/>
                  <a:pt x="150" y="214"/>
                </a:cubicBezTo>
                <a:cubicBezTo>
                  <a:pt x="147" y="207"/>
                  <a:pt x="137" y="212"/>
                  <a:pt x="133" y="214"/>
                </a:cubicBezTo>
                <a:cubicBezTo>
                  <a:pt x="130" y="215"/>
                  <a:pt x="129" y="216"/>
                  <a:pt x="128" y="216"/>
                </a:cubicBezTo>
                <a:cubicBezTo>
                  <a:pt x="128" y="214"/>
                  <a:pt x="128" y="213"/>
                  <a:pt x="128" y="212"/>
                </a:cubicBezTo>
                <a:cubicBezTo>
                  <a:pt x="130" y="206"/>
                  <a:pt x="132" y="200"/>
                  <a:pt x="137" y="196"/>
                </a:cubicBezTo>
                <a:cubicBezTo>
                  <a:pt x="139" y="194"/>
                  <a:pt x="142" y="192"/>
                  <a:pt x="146" y="191"/>
                </a:cubicBezTo>
                <a:cubicBezTo>
                  <a:pt x="144" y="192"/>
                  <a:pt x="141" y="195"/>
                  <a:pt x="140" y="196"/>
                </a:cubicBezTo>
                <a:cubicBezTo>
                  <a:pt x="139" y="197"/>
                  <a:pt x="138" y="197"/>
                  <a:pt x="138" y="197"/>
                </a:cubicBezTo>
                <a:cubicBezTo>
                  <a:pt x="138" y="198"/>
                  <a:pt x="138" y="198"/>
                  <a:pt x="138" y="198"/>
                </a:cubicBezTo>
                <a:cubicBezTo>
                  <a:pt x="137" y="199"/>
                  <a:pt x="136" y="199"/>
                  <a:pt x="134" y="199"/>
                </a:cubicBezTo>
                <a:cubicBezTo>
                  <a:pt x="134" y="200"/>
                  <a:pt x="133" y="202"/>
                  <a:pt x="133" y="203"/>
                </a:cubicBezTo>
                <a:cubicBezTo>
                  <a:pt x="123" y="223"/>
                  <a:pt x="145" y="194"/>
                  <a:pt x="153" y="213"/>
                </a:cubicBezTo>
                <a:cubicBezTo>
                  <a:pt x="153" y="214"/>
                  <a:pt x="154" y="215"/>
                  <a:pt x="155" y="215"/>
                </a:cubicBezTo>
                <a:cubicBezTo>
                  <a:pt x="155" y="216"/>
                  <a:pt x="156" y="216"/>
                  <a:pt x="156" y="216"/>
                </a:cubicBezTo>
                <a:cubicBezTo>
                  <a:pt x="156" y="216"/>
                  <a:pt x="156" y="216"/>
                  <a:pt x="156" y="216"/>
                </a:cubicBezTo>
                <a:cubicBezTo>
                  <a:pt x="156" y="216"/>
                  <a:pt x="157" y="215"/>
                  <a:pt x="157" y="215"/>
                </a:cubicBezTo>
                <a:cubicBezTo>
                  <a:pt x="157" y="215"/>
                  <a:pt x="158" y="213"/>
                  <a:pt x="158" y="212"/>
                </a:cubicBezTo>
                <a:cubicBezTo>
                  <a:pt x="159" y="206"/>
                  <a:pt x="162" y="205"/>
                  <a:pt x="166" y="205"/>
                </a:cubicBezTo>
                <a:cubicBezTo>
                  <a:pt x="171" y="206"/>
                  <a:pt x="183" y="214"/>
                  <a:pt x="186" y="213"/>
                </a:cubicBezTo>
                <a:cubicBezTo>
                  <a:pt x="188" y="213"/>
                  <a:pt x="190" y="212"/>
                  <a:pt x="195" y="215"/>
                </a:cubicBezTo>
                <a:cubicBezTo>
                  <a:pt x="196" y="215"/>
                  <a:pt x="197" y="214"/>
                  <a:pt x="197" y="213"/>
                </a:cubicBezTo>
                <a:cubicBezTo>
                  <a:pt x="199" y="210"/>
                  <a:pt x="198" y="209"/>
                  <a:pt x="197" y="209"/>
                </a:cubicBezTo>
                <a:cubicBezTo>
                  <a:pt x="196" y="209"/>
                  <a:pt x="195" y="210"/>
                  <a:pt x="194" y="210"/>
                </a:cubicBezTo>
                <a:cubicBezTo>
                  <a:pt x="192" y="211"/>
                  <a:pt x="190" y="211"/>
                  <a:pt x="189" y="211"/>
                </a:cubicBezTo>
                <a:cubicBezTo>
                  <a:pt x="188" y="211"/>
                  <a:pt x="188" y="210"/>
                  <a:pt x="188" y="209"/>
                </a:cubicBezTo>
                <a:cubicBezTo>
                  <a:pt x="191" y="207"/>
                  <a:pt x="195" y="206"/>
                  <a:pt x="199" y="206"/>
                </a:cubicBezTo>
                <a:cubicBezTo>
                  <a:pt x="200" y="206"/>
                  <a:pt x="200" y="207"/>
                  <a:pt x="201" y="207"/>
                </a:cubicBezTo>
                <a:cubicBezTo>
                  <a:pt x="201" y="207"/>
                  <a:pt x="201" y="207"/>
                  <a:pt x="201" y="207"/>
                </a:cubicBezTo>
                <a:cubicBezTo>
                  <a:pt x="201" y="207"/>
                  <a:pt x="201" y="207"/>
                  <a:pt x="201" y="207"/>
                </a:cubicBezTo>
                <a:cubicBezTo>
                  <a:pt x="203" y="208"/>
                  <a:pt x="204" y="209"/>
                  <a:pt x="206" y="209"/>
                </a:cubicBezTo>
                <a:cubicBezTo>
                  <a:pt x="212" y="213"/>
                  <a:pt x="218" y="216"/>
                  <a:pt x="220" y="212"/>
                </a:cubicBezTo>
                <a:cubicBezTo>
                  <a:pt x="221" y="211"/>
                  <a:pt x="221" y="211"/>
                  <a:pt x="222" y="210"/>
                </a:cubicBezTo>
                <a:cubicBezTo>
                  <a:pt x="223" y="210"/>
                  <a:pt x="224" y="211"/>
                  <a:pt x="225" y="211"/>
                </a:cubicBezTo>
                <a:cubicBezTo>
                  <a:pt x="225" y="212"/>
                  <a:pt x="225" y="212"/>
                  <a:pt x="224" y="212"/>
                </a:cubicBezTo>
                <a:cubicBezTo>
                  <a:pt x="219" y="226"/>
                  <a:pt x="213" y="245"/>
                  <a:pt x="210" y="264"/>
                </a:cubicBezTo>
                <a:cubicBezTo>
                  <a:pt x="208" y="273"/>
                  <a:pt x="207" y="283"/>
                  <a:pt x="207" y="291"/>
                </a:cubicBezTo>
                <a:cubicBezTo>
                  <a:pt x="205" y="291"/>
                  <a:pt x="204" y="291"/>
                  <a:pt x="203" y="291"/>
                </a:cubicBezTo>
                <a:cubicBezTo>
                  <a:pt x="203" y="283"/>
                  <a:pt x="204" y="273"/>
                  <a:pt x="206" y="263"/>
                </a:cubicBezTo>
                <a:cubicBezTo>
                  <a:pt x="207" y="257"/>
                  <a:pt x="209" y="251"/>
                  <a:pt x="210" y="246"/>
                </a:cubicBezTo>
                <a:cubicBezTo>
                  <a:pt x="208" y="248"/>
                  <a:pt x="206" y="250"/>
                  <a:pt x="205" y="251"/>
                </a:cubicBezTo>
                <a:cubicBezTo>
                  <a:pt x="203" y="252"/>
                  <a:pt x="202" y="253"/>
                  <a:pt x="201" y="253"/>
                </a:cubicBezTo>
                <a:cubicBezTo>
                  <a:pt x="199" y="254"/>
                  <a:pt x="198" y="253"/>
                  <a:pt x="198" y="251"/>
                </a:cubicBezTo>
                <a:cubicBezTo>
                  <a:pt x="198" y="249"/>
                  <a:pt x="199" y="247"/>
                  <a:pt x="200" y="243"/>
                </a:cubicBezTo>
                <a:cubicBezTo>
                  <a:pt x="200" y="243"/>
                  <a:pt x="200" y="243"/>
                  <a:pt x="200" y="243"/>
                </a:cubicBezTo>
                <a:cubicBezTo>
                  <a:pt x="197" y="243"/>
                  <a:pt x="193" y="244"/>
                  <a:pt x="189" y="245"/>
                </a:cubicBezTo>
                <a:cubicBezTo>
                  <a:pt x="189" y="246"/>
                  <a:pt x="189" y="248"/>
                  <a:pt x="189" y="249"/>
                </a:cubicBezTo>
                <a:cubicBezTo>
                  <a:pt x="190" y="253"/>
                  <a:pt x="190" y="257"/>
                  <a:pt x="187" y="263"/>
                </a:cubicBezTo>
                <a:cubicBezTo>
                  <a:pt x="184" y="273"/>
                  <a:pt x="186" y="280"/>
                  <a:pt x="189" y="288"/>
                </a:cubicBezTo>
                <a:cubicBezTo>
                  <a:pt x="189" y="289"/>
                  <a:pt x="189" y="290"/>
                  <a:pt x="190" y="291"/>
                </a:cubicBezTo>
                <a:cubicBezTo>
                  <a:pt x="189" y="291"/>
                  <a:pt x="187" y="290"/>
                  <a:pt x="186" y="290"/>
                </a:cubicBezTo>
                <a:cubicBezTo>
                  <a:pt x="185" y="289"/>
                  <a:pt x="185" y="289"/>
                  <a:pt x="185" y="289"/>
                </a:cubicBezTo>
                <a:cubicBezTo>
                  <a:pt x="183" y="281"/>
                  <a:pt x="181" y="273"/>
                  <a:pt x="185" y="263"/>
                </a:cubicBezTo>
                <a:cubicBezTo>
                  <a:pt x="187" y="259"/>
                  <a:pt x="186" y="255"/>
                  <a:pt x="186" y="253"/>
                </a:cubicBezTo>
                <a:cubicBezTo>
                  <a:pt x="184" y="257"/>
                  <a:pt x="181" y="262"/>
                  <a:pt x="178" y="266"/>
                </a:cubicBezTo>
                <a:cubicBezTo>
                  <a:pt x="174" y="272"/>
                  <a:pt x="169" y="278"/>
                  <a:pt x="165" y="282"/>
                </a:cubicBezTo>
                <a:cubicBezTo>
                  <a:pt x="164" y="282"/>
                  <a:pt x="163" y="281"/>
                  <a:pt x="162" y="281"/>
                </a:cubicBezTo>
                <a:cubicBezTo>
                  <a:pt x="166" y="276"/>
                  <a:pt x="171" y="270"/>
                  <a:pt x="176" y="264"/>
                </a:cubicBezTo>
                <a:cubicBezTo>
                  <a:pt x="180" y="258"/>
                  <a:pt x="184" y="252"/>
                  <a:pt x="185" y="245"/>
                </a:cubicBezTo>
                <a:cubicBezTo>
                  <a:pt x="183" y="246"/>
                  <a:pt x="182" y="246"/>
                  <a:pt x="181" y="246"/>
                </a:cubicBezTo>
                <a:cubicBezTo>
                  <a:pt x="179" y="247"/>
                  <a:pt x="177" y="247"/>
                  <a:pt x="176" y="247"/>
                </a:cubicBezTo>
                <a:cubicBezTo>
                  <a:pt x="174" y="248"/>
                  <a:pt x="172" y="251"/>
                  <a:pt x="171" y="254"/>
                </a:cubicBezTo>
                <a:cubicBezTo>
                  <a:pt x="168" y="258"/>
                  <a:pt x="166" y="262"/>
                  <a:pt x="162" y="265"/>
                </a:cubicBezTo>
                <a:cubicBezTo>
                  <a:pt x="162" y="265"/>
                  <a:pt x="162" y="265"/>
                  <a:pt x="162" y="265"/>
                </a:cubicBezTo>
                <a:cubicBezTo>
                  <a:pt x="162" y="265"/>
                  <a:pt x="162" y="266"/>
                  <a:pt x="162" y="266"/>
                </a:cubicBezTo>
                <a:cubicBezTo>
                  <a:pt x="162" y="270"/>
                  <a:pt x="160" y="274"/>
                  <a:pt x="157" y="277"/>
                </a:cubicBezTo>
                <a:cubicBezTo>
                  <a:pt x="156" y="277"/>
                  <a:pt x="155" y="276"/>
                  <a:pt x="154" y="275"/>
                </a:cubicBezTo>
                <a:close/>
                <a:moveTo>
                  <a:pt x="138" y="264"/>
                </a:moveTo>
                <a:cubicBezTo>
                  <a:pt x="137" y="263"/>
                  <a:pt x="137" y="263"/>
                  <a:pt x="136" y="262"/>
                </a:cubicBezTo>
                <a:cubicBezTo>
                  <a:pt x="137" y="263"/>
                  <a:pt x="137" y="263"/>
                  <a:pt x="138" y="264"/>
                </a:cubicBezTo>
                <a:close/>
                <a:moveTo>
                  <a:pt x="133" y="257"/>
                </a:moveTo>
                <a:cubicBezTo>
                  <a:pt x="133" y="257"/>
                  <a:pt x="132" y="257"/>
                  <a:pt x="132" y="257"/>
                </a:cubicBezTo>
                <a:cubicBezTo>
                  <a:pt x="131" y="258"/>
                  <a:pt x="130" y="259"/>
                  <a:pt x="129" y="259"/>
                </a:cubicBezTo>
                <a:cubicBezTo>
                  <a:pt x="128" y="259"/>
                  <a:pt x="125" y="257"/>
                  <a:pt x="127" y="254"/>
                </a:cubicBezTo>
                <a:cubicBezTo>
                  <a:pt x="127" y="253"/>
                  <a:pt x="127" y="252"/>
                  <a:pt x="128" y="252"/>
                </a:cubicBezTo>
                <a:cubicBezTo>
                  <a:pt x="128" y="252"/>
                  <a:pt x="128" y="252"/>
                  <a:pt x="128" y="252"/>
                </a:cubicBezTo>
                <a:cubicBezTo>
                  <a:pt x="128" y="251"/>
                  <a:pt x="129" y="250"/>
                  <a:pt x="129" y="249"/>
                </a:cubicBezTo>
                <a:cubicBezTo>
                  <a:pt x="130" y="250"/>
                  <a:pt x="130" y="252"/>
                  <a:pt x="131" y="253"/>
                </a:cubicBezTo>
                <a:cubicBezTo>
                  <a:pt x="131" y="253"/>
                  <a:pt x="131" y="253"/>
                  <a:pt x="131" y="253"/>
                </a:cubicBezTo>
                <a:cubicBezTo>
                  <a:pt x="129" y="256"/>
                  <a:pt x="130" y="255"/>
                  <a:pt x="132" y="255"/>
                </a:cubicBezTo>
                <a:cubicBezTo>
                  <a:pt x="132" y="256"/>
                  <a:pt x="133" y="257"/>
                  <a:pt x="133" y="257"/>
                </a:cubicBezTo>
                <a:close/>
                <a:moveTo>
                  <a:pt x="77" y="5"/>
                </a:moveTo>
                <a:cubicBezTo>
                  <a:pt x="76" y="7"/>
                  <a:pt x="76" y="9"/>
                  <a:pt x="76" y="11"/>
                </a:cubicBezTo>
                <a:cubicBezTo>
                  <a:pt x="76" y="13"/>
                  <a:pt x="76" y="15"/>
                  <a:pt x="76" y="17"/>
                </a:cubicBezTo>
                <a:cubicBezTo>
                  <a:pt x="75" y="17"/>
                  <a:pt x="73" y="17"/>
                  <a:pt x="72" y="17"/>
                </a:cubicBezTo>
                <a:cubicBezTo>
                  <a:pt x="71" y="13"/>
                  <a:pt x="71" y="9"/>
                  <a:pt x="71" y="5"/>
                </a:cubicBezTo>
                <a:cubicBezTo>
                  <a:pt x="73" y="5"/>
                  <a:pt x="75" y="5"/>
                  <a:pt x="77" y="5"/>
                </a:cubicBezTo>
                <a:close/>
                <a:moveTo>
                  <a:pt x="77" y="20"/>
                </a:moveTo>
                <a:cubicBezTo>
                  <a:pt x="78" y="24"/>
                  <a:pt x="79" y="28"/>
                  <a:pt x="82" y="31"/>
                </a:cubicBezTo>
                <a:cubicBezTo>
                  <a:pt x="80" y="31"/>
                  <a:pt x="78" y="30"/>
                  <a:pt x="77" y="30"/>
                </a:cubicBezTo>
                <a:cubicBezTo>
                  <a:pt x="75" y="26"/>
                  <a:pt x="73" y="23"/>
                  <a:pt x="73" y="20"/>
                </a:cubicBezTo>
                <a:cubicBezTo>
                  <a:pt x="73" y="20"/>
                  <a:pt x="73" y="20"/>
                  <a:pt x="73" y="20"/>
                </a:cubicBezTo>
                <a:cubicBezTo>
                  <a:pt x="74" y="20"/>
                  <a:pt x="75" y="20"/>
                  <a:pt x="77" y="20"/>
                </a:cubicBezTo>
                <a:close/>
                <a:moveTo>
                  <a:pt x="85" y="36"/>
                </a:moveTo>
                <a:cubicBezTo>
                  <a:pt x="86" y="37"/>
                  <a:pt x="87" y="39"/>
                  <a:pt x="88" y="40"/>
                </a:cubicBezTo>
                <a:cubicBezTo>
                  <a:pt x="87" y="41"/>
                  <a:pt x="87" y="42"/>
                  <a:pt x="86" y="43"/>
                </a:cubicBezTo>
                <a:cubicBezTo>
                  <a:pt x="83" y="40"/>
                  <a:pt x="81" y="37"/>
                  <a:pt x="79" y="34"/>
                </a:cubicBezTo>
                <a:cubicBezTo>
                  <a:pt x="81" y="35"/>
                  <a:pt x="84" y="36"/>
                  <a:pt x="85" y="36"/>
                </a:cubicBezTo>
                <a:close/>
                <a:moveTo>
                  <a:pt x="241" y="40"/>
                </a:moveTo>
                <a:cubicBezTo>
                  <a:pt x="241" y="40"/>
                  <a:pt x="241" y="40"/>
                  <a:pt x="241" y="40"/>
                </a:cubicBezTo>
                <a:cubicBezTo>
                  <a:pt x="241" y="40"/>
                  <a:pt x="241" y="40"/>
                  <a:pt x="241" y="40"/>
                </a:cubicBezTo>
                <a:cubicBezTo>
                  <a:pt x="243" y="39"/>
                  <a:pt x="244" y="38"/>
                  <a:pt x="245" y="38"/>
                </a:cubicBezTo>
                <a:cubicBezTo>
                  <a:pt x="245" y="40"/>
                  <a:pt x="244" y="42"/>
                  <a:pt x="243" y="44"/>
                </a:cubicBezTo>
                <a:cubicBezTo>
                  <a:pt x="244" y="45"/>
                  <a:pt x="245" y="46"/>
                  <a:pt x="247" y="47"/>
                </a:cubicBezTo>
                <a:cubicBezTo>
                  <a:pt x="247" y="45"/>
                  <a:pt x="247" y="44"/>
                  <a:pt x="248" y="42"/>
                </a:cubicBezTo>
                <a:cubicBezTo>
                  <a:pt x="249" y="40"/>
                  <a:pt x="250" y="38"/>
                  <a:pt x="251" y="36"/>
                </a:cubicBezTo>
                <a:cubicBezTo>
                  <a:pt x="252" y="36"/>
                  <a:pt x="254" y="36"/>
                  <a:pt x="255" y="36"/>
                </a:cubicBezTo>
                <a:cubicBezTo>
                  <a:pt x="253" y="39"/>
                  <a:pt x="252" y="41"/>
                  <a:pt x="251" y="44"/>
                </a:cubicBezTo>
                <a:cubicBezTo>
                  <a:pt x="250" y="45"/>
                  <a:pt x="250" y="47"/>
                  <a:pt x="250" y="48"/>
                </a:cubicBezTo>
                <a:cubicBezTo>
                  <a:pt x="250" y="48"/>
                  <a:pt x="250" y="48"/>
                  <a:pt x="250" y="49"/>
                </a:cubicBezTo>
                <a:cubicBezTo>
                  <a:pt x="253" y="51"/>
                  <a:pt x="257" y="53"/>
                  <a:pt x="261" y="55"/>
                </a:cubicBezTo>
                <a:cubicBezTo>
                  <a:pt x="265" y="56"/>
                  <a:pt x="268" y="58"/>
                  <a:pt x="270" y="58"/>
                </a:cubicBezTo>
                <a:cubicBezTo>
                  <a:pt x="271" y="58"/>
                  <a:pt x="271" y="58"/>
                  <a:pt x="272" y="58"/>
                </a:cubicBezTo>
                <a:cubicBezTo>
                  <a:pt x="272" y="58"/>
                  <a:pt x="272" y="58"/>
                  <a:pt x="272" y="58"/>
                </a:cubicBezTo>
                <a:cubicBezTo>
                  <a:pt x="278" y="57"/>
                  <a:pt x="284" y="56"/>
                  <a:pt x="289" y="55"/>
                </a:cubicBezTo>
                <a:cubicBezTo>
                  <a:pt x="300" y="52"/>
                  <a:pt x="310" y="50"/>
                  <a:pt x="315" y="52"/>
                </a:cubicBezTo>
                <a:cubicBezTo>
                  <a:pt x="319" y="54"/>
                  <a:pt x="321" y="57"/>
                  <a:pt x="319" y="63"/>
                </a:cubicBezTo>
                <a:cubicBezTo>
                  <a:pt x="322" y="61"/>
                  <a:pt x="326" y="60"/>
                  <a:pt x="330" y="59"/>
                </a:cubicBezTo>
                <a:cubicBezTo>
                  <a:pt x="332" y="62"/>
                  <a:pt x="332" y="62"/>
                  <a:pt x="332" y="62"/>
                </a:cubicBezTo>
                <a:cubicBezTo>
                  <a:pt x="332" y="62"/>
                  <a:pt x="332" y="62"/>
                  <a:pt x="332" y="62"/>
                </a:cubicBezTo>
                <a:cubicBezTo>
                  <a:pt x="326" y="63"/>
                  <a:pt x="321" y="65"/>
                  <a:pt x="317" y="68"/>
                </a:cubicBezTo>
                <a:cubicBezTo>
                  <a:pt x="315" y="74"/>
                  <a:pt x="314" y="78"/>
                  <a:pt x="314" y="82"/>
                </a:cubicBezTo>
                <a:cubicBezTo>
                  <a:pt x="320" y="85"/>
                  <a:pt x="328" y="88"/>
                  <a:pt x="336" y="90"/>
                </a:cubicBezTo>
                <a:cubicBezTo>
                  <a:pt x="337" y="91"/>
                  <a:pt x="337" y="91"/>
                  <a:pt x="338" y="91"/>
                </a:cubicBezTo>
                <a:cubicBezTo>
                  <a:pt x="336" y="91"/>
                  <a:pt x="333" y="92"/>
                  <a:pt x="331" y="92"/>
                </a:cubicBezTo>
                <a:cubicBezTo>
                  <a:pt x="325" y="90"/>
                  <a:pt x="318" y="88"/>
                  <a:pt x="313" y="85"/>
                </a:cubicBezTo>
                <a:cubicBezTo>
                  <a:pt x="313" y="91"/>
                  <a:pt x="315" y="95"/>
                  <a:pt x="318" y="98"/>
                </a:cubicBezTo>
                <a:cubicBezTo>
                  <a:pt x="317" y="99"/>
                  <a:pt x="316" y="99"/>
                  <a:pt x="315" y="100"/>
                </a:cubicBezTo>
                <a:cubicBezTo>
                  <a:pt x="309" y="94"/>
                  <a:pt x="307" y="85"/>
                  <a:pt x="314" y="67"/>
                </a:cubicBezTo>
                <a:cubicBezTo>
                  <a:pt x="317" y="60"/>
                  <a:pt x="314" y="58"/>
                  <a:pt x="311" y="56"/>
                </a:cubicBezTo>
                <a:cubicBezTo>
                  <a:pt x="307" y="55"/>
                  <a:pt x="300" y="56"/>
                  <a:pt x="290" y="58"/>
                </a:cubicBezTo>
                <a:cubicBezTo>
                  <a:pt x="283" y="60"/>
                  <a:pt x="276" y="61"/>
                  <a:pt x="268" y="62"/>
                </a:cubicBezTo>
                <a:cubicBezTo>
                  <a:pt x="259" y="62"/>
                  <a:pt x="251" y="61"/>
                  <a:pt x="244" y="57"/>
                </a:cubicBezTo>
                <a:cubicBezTo>
                  <a:pt x="244" y="56"/>
                  <a:pt x="244" y="54"/>
                  <a:pt x="244" y="52"/>
                </a:cubicBezTo>
                <a:cubicBezTo>
                  <a:pt x="249" y="55"/>
                  <a:pt x="255" y="57"/>
                  <a:pt x="263" y="58"/>
                </a:cubicBezTo>
                <a:cubicBezTo>
                  <a:pt x="256" y="55"/>
                  <a:pt x="250" y="51"/>
                  <a:pt x="244" y="47"/>
                </a:cubicBezTo>
                <a:cubicBezTo>
                  <a:pt x="243" y="47"/>
                  <a:pt x="243" y="46"/>
                  <a:pt x="243" y="46"/>
                </a:cubicBezTo>
                <a:cubicBezTo>
                  <a:pt x="243" y="44"/>
                  <a:pt x="242" y="43"/>
                  <a:pt x="241" y="41"/>
                </a:cubicBezTo>
                <a:cubicBezTo>
                  <a:pt x="241" y="40"/>
                  <a:pt x="241" y="40"/>
                  <a:pt x="241" y="40"/>
                </a:cubicBezTo>
                <a:close/>
                <a:moveTo>
                  <a:pt x="242" y="37"/>
                </a:moveTo>
                <a:cubicBezTo>
                  <a:pt x="244" y="32"/>
                  <a:pt x="246" y="29"/>
                  <a:pt x="247" y="26"/>
                </a:cubicBezTo>
                <a:cubicBezTo>
                  <a:pt x="250" y="23"/>
                  <a:pt x="253" y="21"/>
                  <a:pt x="259" y="20"/>
                </a:cubicBezTo>
                <a:cubicBezTo>
                  <a:pt x="259" y="19"/>
                  <a:pt x="260" y="19"/>
                  <a:pt x="261" y="19"/>
                </a:cubicBezTo>
                <a:cubicBezTo>
                  <a:pt x="261" y="19"/>
                  <a:pt x="261" y="18"/>
                  <a:pt x="261" y="18"/>
                </a:cubicBezTo>
                <a:cubicBezTo>
                  <a:pt x="263" y="19"/>
                  <a:pt x="263" y="19"/>
                  <a:pt x="263" y="19"/>
                </a:cubicBezTo>
                <a:cubicBezTo>
                  <a:pt x="263" y="20"/>
                  <a:pt x="263" y="20"/>
                  <a:pt x="263" y="20"/>
                </a:cubicBezTo>
                <a:cubicBezTo>
                  <a:pt x="262" y="20"/>
                  <a:pt x="260" y="21"/>
                  <a:pt x="259" y="21"/>
                </a:cubicBezTo>
                <a:cubicBezTo>
                  <a:pt x="254" y="23"/>
                  <a:pt x="251" y="25"/>
                  <a:pt x="249" y="28"/>
                </a:cubicBezTo>
                <a:cubicBezTo>
                  <a:pt x="247" y="30"/>
                  <a:pt x="247" y="32"/>
                  <a:pt x="246" y="35"/>
                </a:cubicBezTo>
                <a:cubicBezTo>
                  <a:pt x="245" y="36"/>
                  <a:pt x="244" y="36"/>
                  <a:pt x="242" y="37"/>
                </a:cubicBezTo>
                <a:close/>
                <a:moveTo>
                  <a:pt x="348" y="54"/>
                </a:moveTo>
                <a:cubicBezTo>
                  <a:pt x="346" y="56"/>
                  <a:pt x="344" y="58"/>
                  <a:pt x="341" y="59"/>
                </a:cubicBezTo>
                <a:cubicBezTo>
                  <a:pt x="339" y="59"/>
                  <a:pt x="337" y="60"/>
                  <a:pt x="334" y="61"/>
                </a:cubicBezTo>
                <a:cubicBezTo>
                  <a:pt x="334" y="61"/>
                  <a:pt x="334" y="61"/>
                  <a:pt x="334" y="61"/>
                </a:cubicBezTo>
                <a:cubicBezTo>
                  <a:pt x="333" y="60"/>
                  <a:pt x="333" y="59"/>
                  <a:pt x="332" y="58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35" y="57"/>
                  <a:pt x="338" y="56"/>
                  <a:pt x="340" y="55"/>
                </a:cubicBezTo>
                <a:cubicBezTo>
                  <a:pt x="342" y="55"/>
                  <a:pt x="343" y="54"/>
                  <a:pt x="345" y="52"/>
                </a:cubicBezTo>
                <a:cubicBezTo>
                  <a:pt x="346" y="53"/>
                  <a:pt x="347" y="53"/>
                  <a:pt x="348" y="54"/>
                </a:cubicBezTo>
                <a:close/>
                <a:moveTo>
                  <a:pt x="355" y="90"/>
                </a:moveTo>
                <a:cubicBezTo>
                  <a:pt x="356" y="89"/>
                  <a:pt x="356" y="89"/>
                  <a:pt x="356" y="89"/>
                </a:cubicBezTo>
                <a:cubicBezTo>
                  <a:pt x="363" y="83"/>
                  <a:pt x="374" y="91"/>
                  <a:pt x="379" y="81"/>
                </a:cubicBezTo>
                <a:cubicBezTo>
                  <a:pt x="380" y="77"/>
                  <a:pt x="382" y="75"/>
                  <a:pt x="384" y="74"/>
                </a:cubicBezTo>
                <a:cubicBezTo>
                  <a:pt x="384" y="75"/>
                  <a:pt x="385" y="75"/>
                  <a:pt x="386" y="76"/>
                </a:cubicBezTo>
                <a:cubicBezTo>
                  <a:pt x="384" y="78"/>
                  <a:pt x="383" y="79"/>
                  <a:pt x="382" y="82"/>
                </a:cubicBezTo>
                <a:cubicBezTo>
                  <a:pt x="378" y="90"/>
                  <a:pt x="375" y="91"/>
                  <a:pt x="370" y="90"/>
                </a:cubicBezTo>
                <a:cubicBezTo>
                  <a:pt x="367" y="90"/>
                  <a:pt x="363" y="89"/>
                  <a:pt x="360" y="90"/>
                </a:cubicBezTo>
                <a:cubicBezTo>
                  <a:pt x="359" y="90"/>
                  <a:pt x="357" y="90"/>
                  <a:pt x="355" y="90"/>
                </a:cubicBezTo>
                <a:close/>
                <a:moveTo>
                  <a:pt x="268" y="24"/>
                </a:moveTo>
                <a:cubicBezTo>
                  <a:pt x="263" y="26"/>
                  <a:pt x="259" y="30"/>
                  <a:pt x="256" y="34"/>
                </a:cubicBezTo>
                <a:cubicBezTo>
                  <a:pt x="255" y="34"/>
                  <a:pt x="254" y="34"/>
                  <a:pt x="252" y="34"/>
                </a:cubicBezTo>
                <a:cubicBezTo>
                  <a:pt x="255" y="29"/>
                  <a:pt x="260" y="25"/>
                  <a:pt x="265" y="21"/>
                </a:cubicBezTo>
                <a:cubicBezTo>
                  <a:pt x="266" y="22"/>
                  <a:pt x="267" y="23"/>
                  <a:pt x="268" y="24"/>
                </a:cubicBezTo>
                <a:close/>
                <a:moveTo>
                  <a:pt x="176" y="334"/>
                </a:moveTo>
                <a:cubicBezTo>
                  <a:pt x="175" y="334"/>
                  <a:pt x="174" y="335"/>
                  <a:pt x="174" y="335"/>
                </a:cubicBezTo>
                <a:cubicBezTo>
                  <a:pt x="174" y="335"/>
                  <a:pt x="175" y="334"/>
                  <a:pt x="176" y="334"/>
                </a:cubicBezTo>
                <a:close/>
                <a:moveTo>
                  <a:pt x="188" y="298"/>
                </a:moveTo>
                <a:cubicBezTo>
                  <a:pt x="188" y="297"/>
                  <a:pt x="188" y="296"/>
                  <a:pt x="187" y="294"/>
                </a:cubicBezTo>
                <a:cubicBezTo>
                  <a:pt x="188" y="295"/>
                  <a:pt x="188" y="295"/>
                  <a:pt x="188" y="295"/>
                </a:cubicBezTo>
                <a:cubicBezTo>
                  <a:pt x="189" y="295"/>
                  <a:pt x="189" y="295"/>
                  <a:pt x="189" y="295"/>
                </a:cubicBezTo>
                <a:cubicBezTo>
                  <a:pt x="189" y="296"/>
                  <a:pt x="189" y="296"/>
                  <a:pt x="189" y="296"/>
                </a:cubicBezTo>
                <a:cubicBezTo>
                  <a:pt x="189" y="296"/>
                  <a:pt x="188" y="297"/>
                  <a:pt x="188" y="298"/>
                </a:cubicBezTo>
                <a:close/>
                <a:moveTo>
                  <a:pt x="224" y="209"/>
                </a:moveTo>
                <a:cubicBezTo>
                  <a:pt x="226" y="207"/>
                  <a:pt x="228" y="207"/>
                  <a:pt x="230" y="207"/>
                </a:cubicBezTo>
                <a:cubicBezTo>
                  <a:pt x="230" y="207"/>
                  <a:pt x="230" y="207"/>
                  <a:pt x="230" y="207"/>
                </a:cubicBezTo>
                <a:cubicBezTo>
                  <a:pt x="230" y="207"/>
                  <a:pt x="230" y="207"/>
                  <a:pt x="230" y="207"/>
                </a:cubicBezTo>
                <a:cubicBezTo>
                  <a:pt x="231" y="207"/>
                  <a:pt x="231" y="207"/>
                  <a:pt x="232" y="206"/>
                </a:cubicBezTo>
                <a:cubicBezTo>
                  <a:pt x="233" y="206"/>
                  <a:pt x="234" y="206"/>
                  <a:pt x="235" y="206"/>
                </a:cubicBezTo>
                <a:cubicBezTo>
                  <a:pt x="235" y="207"/>
                  <a:pt x="235" y="208"/>
                  <a:pt x="235" y="209"/>
                </a:cubicBezTo>
                <a:cubicBezTo>
                  <a:pt x="234" y="210"/>
                  <a:pt x="233" y="210"/>
                  <a:pt x="232" y="210"/>
                </a:cubicBezTo>
                <a:cubicBezTo>
                  <a:pt x="232" y="210"/>
                  <a:pt x="232" y="210"/>
                  <a:pt x="232" y="210"/>
                </a:cubicBezTo>
                <a:cubicBezTo>
                  <a:pt x="232" y="211"/>
                  <a:pt x="232" y="212"/>
                  <a:pt x="232" y="212"/>
                </a:cubicBezTo>
                <a:cubicBezTo>
                  <a:pt x="231" y="212"/>
                  <a:pt x="230" y="211"/>
                  <a:pt x="228" y="211"/>
                </a:cubicBezTo>
                <a:cubicBezTo>
                  <a:pt x="228" y="210"/>
                  <a:pt x="228" y="210"/>
                  <a:pt x="228" y="210"/>
                </a:cubicBezTo>
                <a:cubicBezTo>
                  <a:pt x="228" y="211"/>
                  <a:pt x="228" y="211"/>
                  <a:pt x="228" y="211"/>
                </a:cubicBezTo>
                <a:cubicBezTo>
                  <a:pt x="227" y="210"/>
                  <a:pt x="225" y="209"/>
                  <a:pt x="224" y="209"/>
                </a:cubicBezTo>
                <a:close/>
                <a:moveTo>
                  <a:pt x="235" y="196"/>
                </a:moveTo>
                <a:cubicBezTo>
                  <a:pt x="234" y="196"/>
                  <a:pt x="233" y="196"/>
                  <a:pt x="232" y="196"/>
                </a:cubicBezTo>
                <a:cubicBezTo>
                  <a:pt x="227" y="204"/>
                  <a:pt x="223" y="204"/>
                  <a:pt x="217" y="201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16" y="199"/>
                  <a:pt x="214" y="198"/>
                  <a:pt x="212" y="196"/>
                </a:cubicBezTo>
                <a:cubicBezTo>
                  <a:pt x="207" y="193"/>
                  <a:pt x="207" y="193"/>
                  <a:pt x="206" y="187"/>
                </a:cubicBezTo>
                <a:cubicBezTo>
                  <a:pt x="205" y="184"/>
                  <a:pt x="204" y="184"/>
                  <a:pt x="202" y="183"/>
                </a:cubicBezTo>
                <a:cubicBezTo>
                  <a:pt x="201" y="183"/>
                  <a:pt x="200" y="183"/>
                  <a:pt x="200" y="182"/>
                </a:cubicBezTo>
                <a:cubicBezTo>
                  <a:pt x="199" y="180"/>
                  <a:pt x="197" y="179"/>
                  <a:pt x="196" y="177"/>
                </a:cubicBezTo>
                <a:cubicBezTo>
                  <a:pt x="196" y="177"/>
                  <a:pt x="196" y="177"/>
                  <a:pt x="196" y="177"/>
                </a:cubicBezTo>
                <a:cubicBezTo>
                  <a:pt x="196" y="176"/>
                  <a:pt x="196" y="176"/>
                  <a:pt x="196" y="176"/>
                </a:cubicBezTo>
                <a:cubicBezTo>
                  <a:pt x="196" y="176"/>
                  <a:pt x="196" y="176"/>
                  <a:pt x="196" y="176"/>
                </a:cubicBezTo>
                <a:cubicBezTo>
                  <a:pt x="197" y="178"/>
                  <a:pt x="198" y="179"/>
                  <a:pt x="198" y="179"/>
                </a:cubicBezTo>
                <a:cubicBezTo>
                  <a:pt x="200" y="180"/>
                  <a:pt x="201" y="181"/>
                  <a:pt x="202" y="181"/>
                </a:cubicBezTo>
                <a:cubicBezTo>
                  <a:pt x="205" y="182"/>
                  <a:pt x="208" y="181"/>
                  <a:pt x="209" y="187"/>
                </a:cubicBezTo>
                <a:cubicBezTo>
                  <a:pt x="210" y="192"/>
                  <a:pt x="221" y="203"/>
                  <a:pt x="227" y="197"/>
                </a:cubicBezTo>
                <a:cubicBezTo>
                  <a:pt x="223" y="197"/>
                  <a:pt x="223" y="194"/>
                  <a:pt x="221" y="192"/>
                </a:cubicBezTo>
                <a:cubicBezTo>
                  <a:pt x="220" y="191"/>
                  <a:pt x="219" y="190"/>
                  <a:pt x="219" y="190"/>
                </a:cubicBezTo>
                <a:cubicBezTo>
                  <a:pt x="217" y="192"/>
                  <a:pt x="215" y="191"/>
                  <a:pt x="214" y="190"/>
                </a:cubicBezTo>
                <a:cubicBezTo>
                  <a:pt x="212" y="186"/>
                  <a:pt x="212" y="176"/>
                  <a:pt x="212" y="172"/>
                </a:cubicBezTo>
                <a:cubicBezTo>
                  <a:pt x="212" y="167"/>
                  <a:pt x="210" y="162"/>
                  <a:pt x="208" y="158"/>
                </a:cubicBezTo>
                <a:cubicBezTo>
                  <a:pt x="210" y="160"/>
                  <a:pt x="212" y="161"/>
                  <a:pt x="214" y="162"/>
                </a:cubicBezTo>
                <a:cubicBezTo>
                  <a:pt x="215" y="165"/>
                  <a:pt x="215" y="169"/>
                  <a:pt x="215" y="172"/>
                </a:cubicBezTo>
                <a:cubicBezTo>
                  <a:pt x="215" y="176"/>
                  <a:pt x="215" y="186"/>
                  <a:pt x="216" y="188"/>
                </a:cubicBezTo>
                <a:cubicBezTo>
                  <a:pt x="219" y="186"/>
                  <a:pt x="221" y="188"/>
                  <a:pt x="223" y="190"/>
                </a:cubicBezTo>
                <a:cubicBezTo>
                  <a:pt x="226" y="194"/>
                  <a:pt x="224" y="194"/>
                  <a:pt x="230" y="193"/>
                </a:cubicBezTo>
                <a:cubicBezTo>
                  <a:pt x="230" y="193"/>
                  <a:pt x="230" y="193"/>
                  <a:pt x="230" y="193"/>
                </a:cubicBezTo>
                <a:cubicBezTo>
                  <a:pt x="230" y="193"/>
                  <a:pt x="230" y="193"/>
                  <a:pt x="230" y="193"/>
                </a:cubicBezTo>
                <a:cubicBezTo>
                  <a:pt x="232" y="192"/>
                  <a:pt x="233" y="192"/>
                  <a:pt x="234" y="192"/>
                </a:cubicBezTo>
                <a:cubicBezTo>
                  <a:pt x="235" y="193"/>
                  <a:pt x="235" y="194"/>
                  <a:pt x="235" y="196"/>
                </a:cubicBezTo>
                <a:close/>
                <a:moveTo>
                  <a:pt x="191" y="174"/>
                </a:moveTo>
                <a:cubicBezTo>
                  <a:pt x="191" y="173"/>
                  <a:pt x="190" y="173"/>
                  <a:pt x="189" y="173"/>
                </a:cubicBezTo>
                <a:cubicBezTo>
                  <a:pt x="188" y="173"/>
                  <a:pt x="187" y="172"/>
                  <a:pt x="186" y="172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85" y="171"/>
                  <a:pt x="186" y="171"/>
                  <a:pt x="186" y="171"/>
                </a:cubicBezTo>
                <a:cubicBezTo>
                  <a:pt x="186" y="171"/>
                  <a:pt x="186" y="171"/>
                  <a:pt x="186" y="171"/>
                </a:cubicBezTo>
                <a:cubicBezTo>
                  <a:pt x="190" y="168"/>
                  <a:pt x="193" y="171"/>
                  <a:pt x="195" y="174"/>
                </a:cubicBezTo>
                <a:cubicBezTo>
                  <a:pt x="195" y="175"/>
                  <a:pt x="194" y="175"/>
                  <a:pt x="194" y="175"/>
                </a:cubicBezTo>
                <a:cubicBezTo>
                  <a:pt x="194" y="175"/>
                  <a:pt x="194" y="175"/>
                  <a:pt x="194" y="175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3" y="175"/>
                  <a:pt x="192" y="174"/>
                  <a:pt x="191" y="174"/>
                </a:cubicBezTo>
                <a:close/>
                <a:moveTo>
                  <a:pt x="137" y="256"/>
                </a:moveTo>
                <a:cubicBezTo>
                  <a:pt x="137" y="256"/>
                  <a:pt x="137" y="256"/>
                  <a:pt x="137" y="256"/>
                </a:cubicBezTo>
                <a:cubicBezTo>
                  <a:pt x="138" y="257"/>
                  <a:pt x="139" y="258"/>
                  <a:pt x="139" y="259"/>
                </a:cubicBezTo>
                <a:cubicBezTo>
                  <a:pt x="139" y="260"/>
                  <a:pt x="139" y="260"/>
                  <a:pt x="139" y="260"/>
                </a:cubicBezTo>
                <a:cubicBezTo>
                  <a:pt x="139" y="259"/>
                  <a:pt x="139" y="259"/>
                  <a:pt x="138" y="259"/>
                </a:cubicBezTo>
                <a:cubicBezTo>
                  <a:pt x="138" y="258"/>
                  <a:pt x="137" y="257"/>
                  <a:pt x="137" y="256"/>
                </a:cubicBezTo>
                <a:close/>
                <a:moveTo>
                  <a:pt x="172" y="154"/>
                </a:moveTo>
                <a:cubicBezTo>
                  <a:pt x="171" y="153"/>
                  <a:pt x="170" y="153"/>
                  <a:pt x="169" y="153"/>
                </a:cubicBezTo>
                <a:cubicBezTo>
                  <a:pt x="165" y="151"/>
                  <a:pt x="162" y="149"/>
                  <a:pt x="159" y="146"/>
                </a:cubicBezTo>
                <a:cubicBezTo>
                  <a:pt x="160" y="145"/>
                  <a:pt x="161" y="144"/>
                  <a:pt x="163" y="144"/>
                </a:cubicBezTo>
                <a:cubicBezTo>
                  <a:pt x="165" y="146"/>
                  <a:pt x="167" y="148"/>
                  <a:pt x="170" y="150"/>
                </a:cubicBezTo>
                <a:cubicBezTo>
                  <a:pt x="171" y="150"/>
                  <a:pt x="172" y="150"/>
                  <a:pt x="174" y="150"/>
                </a:cubicBezTo>
                <a:cubicBezTo>
                  <a:pt x="173" y="152"/>
                  <a:pt x="173" y="153"/>
                  <a:pt x="172" y="154"/>
                </a:cubicBezTo>
                <a:close/>
                <a:moveTo>
                  <a:pt x="157" y="144"/>
                </a:moveTo>
                <a:cubicBezTo>
                  <a:pt x="153" y="140"/>
                  <a:pt x="149" y="134"/>
                  <a:pt x="144" y="127"/>
                </a:cubicBezTo>
                <a:cubicBezTo>
                  <a:pt x="134" y="113"/>
                  <a:pt x="118" y="114"/>
                  <a:pt x="104" y="115"/>
                </a:cubicBezTo>
                <a:cubicBezTo>
                  <a:pt x="103" y="115"/>
                  <a:pt x="102" y="115"/>
                  <a:pt x="101" y="115"/>
                </a:cubicBezTo>
                <a:cubicBezTo>
                  <a:pt x="100" y="114"/>
                  <a:pt x="100" y="113"/>
                  <a:pt x="99" y="112"/>
                </a:cubicBezTo>
                <a:cubicBezTo>
                  <a:pt x="100" y="112"/>
                  <a:pt x="102" y="112"/>
                  <a:pt x="104" y="111"/>
                </a:cubicBezTo>
                <a:cubicBezTo>
                  <a:pt x="119" y="110"/>
                  <a:pt x="137" y="107"/>
                  <a:pt x="148" y="123"/>
                </a:cubicBezTo>
                <a:cubicBezTo>
                  <a:pt x="154" y="130"/>
                  <a:pt x="158" y="137"/>
                  <a:pt x="161" y="142"/>
                </a:cubicBezTo>
                <a:cubicBezTo>
                  <a:pt x="160" y="143"/>
                  <a:pt x="159" y="143"/>
                  <a:pt x="157" y="144"/>
                </a:cubicBezTo>
                <a:close/>
                <a:moveTo>
                  <a:pt x="190" y="149"/>
                </a:moveTo>
                <a:cubicBezTo>
                  <a:pt x="192" y="148"/>
                  <a:pt x="195" y="148"/>
                  <a:pt x="199" y="147"/>
                </a:cubicBezTo>
                <a:cubicBezTo>
                  <a:pt x="202" y="148"/>
                  <a:pt x="205" y="148"/>
                  <a:pt x="208" y="149"/>
                </a:cubicBezTo>
                <a:cubicBezTo>
                  <a:pt x="211" y="153"/>
                  <a:pt x="213" y="157"/>
                  <a:pt x="214" y="160"/>
                </a:cubicBezTo>
                <a:cubicBezTo>
                  <a:pt x="213" y="160"/>
                  <a:pt x="211" y="159"/>
                  <a:pt x="210" y="158"/>
                </a:cubicBezTo>
                <a:cubicBezTo>
                  <a:pt x="210" y="158"/>
                  <a:pt x="210" y="158"/>
                  <a:pt x="210" y="158"/>
                </a:cubicBezTo>
                <a:cubicBezTo>
                  <a:pt x="209" y="157"/>
                  <a:pt x="207" y="157"/>
                  <a:pt x="206" y="156"/>
                </a:cubicBezTo>
                <a:cubicBezTo>
                  <a:pt x="205" y="154"/>
                  <a:pt x="203" y="152"/>
                  <a:pt x="201" y="149"/>
                </a:cubicBezTo>
                <a:cubicBezTo>
                  <a:pt x="199" y="150"/>
                  <a:pt x="197" y="151"/>
                  <a:pt x="196" y="151"/>
                </a:cubicBezTo>
                <a:cubicBezTo>
                  <a:pt x="194" y="150"/>
                  <a:pt x="192" y="150"/>
                  <a:pt x="190" y="149"/>
                </a:cubicBezTo>
                <a:close/>
                <a:moveTo>
                  <a:pt x="200" y="146"/>
                </a:moveTo>
                <a:cubicBezTo>
                  <a:pt x="201" y="146"/>
                  <a:pt x="202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6" y="144"/>
                  <a:pt x="210" y="143"/>
                  <a:pt x="214" y="142"/>
                </a:cubicBezTo>
                <a:cubicBezTo>
                  <a:pt x="215" y="143"/>
                  <a:pt x="217" y="144"/>
                  <a:pt x="218" y="145"/>
                </a:cubicBezTo>
                <a:cubicBezTo>
                  <a:pt x="214" y="146"/>
                  <a:pt x="210" y="146"/>
                  <a:pt x="207" y="147"/>
                </a:cubicBezTo>
                <a:cubicBezTo>
                  <a:pt x="208" y="148"/>
                  <a:pt x="208" y="148"/>
                  <a:pt x="208" y="148"/>
                </a:cubicBezTo>
                <a:cubicBezTo>
                  <a:pt x="205" y="147"/>
                  <a:pt x="203" y="147"/>
                  <a:pt x="200" y="146"/>
                </a:cubicBezTo>
                <a:close/>
                <a:moveTo>
                  <a:pt x="217" y="142"/>
                </a:moveTo>
                <a:cubicBezTo>
                  <a:pt x="220" y="141"/>
                  <a:pt x="222" y="141"/>
                  <a:pt x="224" y="141"/>
                </a:cubicBezTo>
                <a:cubicBezTo>
                  <a:pt x="232" y="140"/>
                  <a:pt x="237" y="139"/>
                  <a:pt x="243" y="145"/>
                </a:cubicBezTo>
                <a:cubicBezTo>
                  <a:pt x="244" y="148"/>
                  <a:pt x="246" y="151"/>
                  <a:pt x="247" y="154"/>
                </a:cubicBezTo>
                <a:cubicBezTo>
                  <a:pt x="245" y="152"/>
                  <a:pt x="243" y="149"/>
                  <a:pt x="241" y="148"/>
                </a:cubicBezTo>
                <a:cubicBezTo>
                  <a:pt x="236" y="143"/>
                  <a:pt x="232" y="143"/>
                  <a:pt x="225" y="144"/>
                </a:cubicBezTo>
                <a:cubicBezTo>
                  <a:pt x="224" y="144"/>
                  <a:pt x="223" y="144"/>
                  <a:pt x="222" y="144"/>
                </a:cubicBezTo>
                <a:cubicBezTo>
                  <a:pt x="220" y="143"/>
                  <a:pt x="219" y="142"/>
                  <a:pt x="217" y="142"/>
                </a:cubicBezTo>
                <a:close/>
                <a:moveTo>
                  <a:pt x="247" y="149"/>
                </a:moveTo>
                <a:cubicBezTo>
                  <a:pt x="250" y="151"/>
                  <a:pt x="253" y="153"/>
                  <a:pt x="257" y="155"/>
                </a:cubicBezTo>
                <a:cubicBezTo>
                  <a:pt x="260" y="156"/>
                  <a:pt x="261" y="156"/>
                  <a:pt x="262" y="155"/>
                </a:cubicBezTo>
                <a:cubicBezTo>
                  <a:pt x="263" y="156"/>
                  <a:pt x="263" y="157"/>
                  <a:pt x="264" y="157"/>
                </a:cubicBezTo>
                <a:cubicBezTo>
                  <a:pt x="264" y="158"/>
                  <a:pt x="264" y="159"/>
                  <a:pt x="265" y="159"/>
                </a:cubicBezTo>
                <a:cubicBezTo>
                  <a:pt x="263" y="161"/>
                  <a:pt x="259" y="161"/>
                  <a:pt x="256" y="160"/>
                </a:cubicBezTo>
                <a:cubicBezTo>
                  <a:pt x="255" y="159"/>
                  <a:pt x="253" y="158"/>
                  <a:pt x="251" y="157"/>
                </a:cubicBezTo>
                <a:cubicBezTo>
                  <a:pt x="250" y="154"/>
                  <a:pt x="249" y="152"/>
                  <a:pt x="247" y="149"/>
                </a:cubicBezTo>
                <a:close/>
                <a:moveTo>
                  <a:pt x="193" y="152"/>
                </a:moveTo>
                <a:cubicBezTo>
                  <a:pt x="192" y="152"/>
                  <a:pt x="191" y="152"/>
                  <a:pt x="190" y="153"/>
                </a:cubicBezTo>
                <a:cubicBezTo>
                  <a:pt x="190" y="152"/>
                  <a:pt x="190" y="152"/>
                  <a:pt x="190" y="151"/>
                </a:cubicBezTo>
                <a:cubicBezTo>
                  <a:pt x="190" y="151"/>
                  <a:pt x="190" y="151"/>
                  <a:pt x="190" y="151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2" y="151"/>
                  <a:pt x="192" y="152"/>
                  <a:pt x="193" y="152"/>
                </a:cubicBezTo>
                <a:close/>
                <a:moveTo>
                  <a:pt x="207" y="298"/>
                </a:moveTo>
                <a:cubicBezTo>
                  <a:pt x="207" y="300"/>
                  <a:pt x="207" y="302"/>
                  <a:pt x="207" y="304"/>
                </a:cubicBezTo>
                <a:cubicBezTo>
                  <a:pt x="208" y="306"/>
                  <a:pt x="208" y="308"/>
                  <a:pt x="208" y="310"/>
                </a:cubicBezTo>
                <a:cubicBezTo>
                  <a:pt x="207" y="306"/>
                  <a:pt x="206" y="302"/>
                  <a:pt x="207" y="298"/>
                </a:cubicBezTo>
                <a:close/>
                <a:moveTo>
                  <a:pt x="222" y="286"/>
                </a:moveTo>
                <a:cubicBezTo>
                  <a:pt x="225" y="277"/>
                  <a:pt x="227" y="264"/>
                  <a:pt x="227" y="259"/>
                </a:cubicBezTo>
                <a:cubicBezTo>
                  <a:pt x="225" y="247"/>
                  <a:pt x="227" y="243"/>
                  <a:pt x="229" y="235"/>
                </a:cubicBezTo>
                <a:cubicBezTo>
                  <a:pt x="231" y="230"/>
                  <a:pt x="232" y="227"/>
                  <a:pt x="230" y="221"/>
                </a:cubicBezTo>
                <a:cubicBezTo>
                  <a:pt x="230" y="218"/>
                  <a:pt x="229" y="216"/>
                  <a:pt x="228" y="213"/>
                </a:cubicBezTo>
                <a:cubicBezTo>
                  <a:pt x="230" y="214"/>
                  <a:pt x="231" y="214"/>
                  <a:pt x="232" y="215"/>
                </a:cubicBezTo>
                <a:cubicBezTo>
                  <a:pt x="233" y="217"/>
                  <a:pt x="233" y="218"/>
                  <a:pt x="234" y="220"/>
                </a:cubicBezTo>
                <a:cubicBezTo>
                  <a:pt x="236" y="227"/>
                  <a:pt x="234" y="230"/>
                  <a:pt x="232" y="236"/>
                </a:cubicBezTo>
                <a:cubicBezTo>
                  <a:pt x="230" y="243"/>
                  <a:pt x="229" y="247"/>
                  <a:pt x="230" y="259"/>
                </a:cubicBezTo>
                <a:cubicBezTo>
                  <a:pt x="231" y="264"/>
                  <a:pt x="229" y="274"/>
                  <a:pt x="226" y="283"/>
                </a:cubicBezTo>
                <a:cubicBezTo>
                  <a:pt x="225" y="284"/>
                  <a:pt x="223" y="285"/>
                  <a:pt x="222" y="286"/>
                </a:cubicBezTo>
                <a:close/>
                <a:moveTo>
                  <a:pt x="246" y="261"/>
                </a:moveTo>
                <a:cubicBezTo>
                  <a:pt x="245" y="262"/>
                  <a:pt x="243" y="262"/>
                  <a:pt x="241" y="262"/>
                </a:cubicBezTo>
                <a:cubicBezTo>
                  <a:pt x="239" y="262"/>
                  <a:pt x="238" y="262"/>
                  <a:pt x="237" y="261"/>
                </a:cubicBezTo>
                <a:cubicBezTo>
                  <a:pt x="235" y="260"/>
                  <a:pt x="234" y="259"/>
                  <a:pt x="233" y="258"/>
                </a:cubicBezTo>
                <a:cubicBezTo>
                  <a:pt x="233" y="257"/>
                  <a:pt x="233" y="256"/>
                  <a:pt x="233" y="255"/>
                </a:cubicBezTo>
                <a:cubicBezTo>
                  <a:pt x="233" y="254"/>
                  <a:pt x="233" y="253"/>
                  <a:pt x="234" y="252"/>
                </a:cubicBezTo>
                <a:cubicBezTo>
                  <a:pt x="234" y="250"/>
                  <a:pt x="228" y="249"/>
                  <a:pt x="228" y="249"/>
                </a:cubicBezTo>
                <a:cubicBezTo>
                  <a:pt x="228" y="247"/>
                  <a:pt x="228" y="246"/>
                  <a:pt x="229" y="246"/>
                </a:cubicBezTo>
                <a:cubicBezTo>
                  <a:pt x="238" y="247"/>
                  <a:pt x="238" y="251"/>
                  <a:pt x="237" y="253"/>
                </a:cubicBezTo>
                <a:cubicBezTo>
                  <a:pt x="237" y="254"/>
                  <a:pt x="236" y="255"/>
                  <a:pt x="236" y="255"/>
                </a:cubicBezTo>
                <a:cubicBezTo>
                  <a:pt x="236" y="256"/>
                  <a:pt x="237" y="256"/>
                  <a:pt x="237" y="256"/>
                </a:cubicBezTo>
                <a:cubicBezTo>
                  <a:pt x="238" y="259"/>
                  <a:pt x="241" y="260"/>
                  <a:pt x="247" y="259"/>
                </a:cubicBezTo>
                <a:cubicBezTo>
                  <a:pt x="247" y="258"/>
                  <a:pt x="248" y="258"/>
                  <a:pt x="248" y="258"/>
                </a:cubicBezTo>
                <a:cubicBezTo>
                  <a:pt x="247" y="259"/>
                  <a:pt x="247" y="260"/>
                  <a:pt x="246" y="261"/>
                </a:cubicBezTo>
                <a:close/>
                <a:moveTo>
                  <a:pt x="308" y="364"/>
                </a:moveTo>
                <a:cubicBezTo>
                  <a:pt x="308" y="364"/>
                  <a:pt x="308" y="364"/>
                  <a:pt x="308" y="364"/>
                </a:cubicBezTo>
                <a:cubicBezTo>
                  <a:pt x="309" y="362"/>
                  <a:pt x="310" y="360"/>
                  <a:pt x="311" y="360"/>
                </a:cubicBezTo>
                <a:cubicBezTo>
                  <a:pt x="310" y="361"/>
                  <a:pt x="309" y="363"/>
                  <a:pt x="308" y="364"/>
                </a:cubicBezTo>
                <a:close/>
                <a:moveTo>
                  <a:pt x="318" y="167"/>
                </a:moveTo>
                <a:cubicBezTo>
                  <a:pt x="318" y="167"/>
                  <a:pt x="318" y="167"/>
                  <a:pt x="318" y="167"/>
                </a:cubicBezTo>
                <a:cubicBezTo>
                  <a:pt x="320" y="168"/>
                  <a:pt x="322" y="166"/>
                  <a:pt x="324" y="164"/>
                </a:cubicBezTo>
                <a:cubicBezTo>
                  <a:pt x="325" y="164"/>
                  <a:pt x="325" y="163"/>
                  <a:pt x="326" y="163"/>
                </a:cubicBezTo>
                <a:cubicBezTo>
                  <a:pt x="323" y="161"/>
                  <a:pt x="319" y="155"/>
                  <a:pt x="318" y="153"/>
                </a:cubicBezTo>
                <a:cubicBezTo>
                  <a:pt x="319" y="157"/>
                  <a:pt x="319" y="163"/>
                  <a:pt x="318" y="167"/>
                </a:cubicBezTo>
                <a:close/>
                <a:moveTo>
                  <a:pt x="358" y="92"/>
                </a:moveTo>
                <a:cubicBezTo>
                  <a:pt x="352" y="96"/>
                  <a:pt x="344" y="96"/>
                  <a:pt x="335" y="94"/>
                </a:cubicBezTo>
                <a:cubicBezTo>
                  <a:pt x="341" y="92"/>
                  <a:pt x="348" y="92"/>
                  <a:pt x="354" y="92"/>
                </a:cubicBezTo>
                <a:cubicBezTo>
                  <a:pt x="355" y="92"/>
                  <a:pt x="356" y="92"/>
                  <a:pt x="358" y="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48"/>
          <p:cNvSpPr>
            <a:spLocks noEditPoints="1"/>
          </p:cNvSpPr>
          <p:nvPr/>
        </p:nvSpPr>
        <p:spPr bwMode="auto">
          <a:xfrm>
            <a:off x="-25399" y="3532188"/>
            <a:ext cx="3546475" cy="3319462"/>
          </a:xfrm>
          <a:custGeom>
            <a:avLst/>
            <a:gdLst>
              <a:gd name="T0" fmla="*/ 205 w 525"/>
              <a:gd name="T1" fmla="*/ 11 h 491"/>
              <a:gd name="T2" fmla="*/ 404 w 525"/>
              <a:gd name="T3" fmla="*/ 115 h 491"/>
              <a:gd name="T4" fmla="*/ 492 w 525"/>
              <a:gd name="T5" fmla="*/ 217 h 491"/>
              <a:gd name="T6" fmla="*/ 517 w 525"/>
              <a:gd name="T7" fmla="*/ 311 h 491"/>
              <a:gd name="T8" fmla="*/ 453 w 525"/>
              <a:gd name="T9" fmla="*/ 455 h 491"/>
              <a:gd name="T10" fmla="*/ 431 w 525"/>
              <a:gd name="T11" fmla="*/ 426 h 491"/>
              <a:gd name="T12" fmla="*/ 264 w 525"/>
              <a:gd name="T13" fmla="*/ 427 h 491"/>
              <a:gd name="T14" fmla="*/ 251 w 525"/>
              <a:gd name="T15" fmla="*/ 426 h 491"/>
              <a:gd name="T16" fmla="*/ 126 w 525"/>
              <a:gd name="T17" fmla="*/ 491 h 491"/>
              <a:gd name="T18" fmla="*/ 93 w 525"/>
              <a:gd name="T19" fmla="*/ 377 h 491"/>
              <a:gd name="T20" fmla="*/ 60 w 525"/>
              <a:gd name="T21" fmla="*/ 491 h 491"/>
              <a:gd name="T22" fmla="*/ 24 w 525"/>
              <a:gd name="T23" fmla="*/ 388 h 491"/>
              <a:gd name="T24" fmla="*/ 62 w 525"/>
              <a:gd name="T25" fmla="*/ 377 h 491"/>
              <a:gd name="T26" fmla="*/ 16 w 525"/>
              <a:gd name="T27" fmla="*/ 232 h 491"/>
              <a:gd name="T28" fmla="*/ 35 w 525"/>
              <a:gd name="T29" fmla="*/ 134 h 491"/>
              <a:gd name="T30" fmla="*/ 83 w 525"/>
              <a:gd name="T31" fmla="*/ 81 h 491"/>
              <a:gd name="T32" fmla="*/ 15 w 525"/>
              <a:gd name="T33" fmla="*/ 69 h 491"/>
              <a:gd name="T34" fmla="*/ 27 w 525"/>
              <a:gd name="T35" fmla="*/ 52 h 491"/>
              <a:gd name="T36" fmla="*/ 109 w 525"/>
              <a:gd name="T37" fmla="*/ 26 h 491"/>
              <a:gd name="T38" fmla="*/ 3 w 525"/>
              <a:gd name="T39" fmla="*/ 491 h 491"/>
              <a:gd name="T40" fmla="*/ 137 w 525"/>
              <a:gd name="T41" fmla="*/ 176 h 491"/>
              <a:gd name="T42" fmla="*/ 20 w 525"/>
              <a:gd name="T43" fmla="*/ 235 h 491"/>
              <a:gd name="T44" fmla="*/ 163 w 525"/>
              <a:gd name="T45" fmla="*/ 196 h 491"/>
              <a:gd name="T46" fmla="*/ 151 w 525"/>
              <a:gd name="T47" fmla="*/ 189 h 491"/>
              <a:gd name="T48" fmla="*/ 195 w 525"/>
              <a:gd name="T49" fmla="*/ 187 h 491"/>
              <a:gd name="T50" fmla="*/ 200 w 525"/>
              <a:gd name="T51" fmla="*/ 186 h 491"/>
              <a:gd name="T52" fmla="*/ 241 w 525"/>
              <a:gd name="T53" fmla="*/ 143 h 491"/>
              <a:gd name="T54" fmla="*/ 242 w 525"/>
              <a:gd name="T55" fmla="*/ 225 h 491"/>
              <a:gd name="T56" fmla="*/ 358 w 525"/>
              <a:gd name="T57" fmla="*/ 311 h 491"/>
              <a:gd name="T58" fmla="*/ 258 w 525"/>
              <a:gd name="T59" fmla="*/ 257 h 491"/>
              <a:gd name="T60" fmla="*/ 249 w 525"/>
              <a:gd name="T61" fmla="*/ 423 h 491"/>
              <a:gd name="T62" fmla="*/ 204 w 525"/>
              <a:gd name="T63" fmla="*/ 305 h 491"/>
              <a:gd name="T64" fmla="*/ 14 w 525"/>
              <a:gd name="T65" fmla="*/ 284 h 491"/>
              <a:gd name="T66" fmla="*/ 191 w 525"/>
              <a:gd name="T67" fmla="*/ 304 h 491"/>
              <a:gd name="T68" fmla="*/ 189 w 525"/>
              <a:gd name="T69" fmla="*/ 220 h 491"/>
              <a:gd name="T70" fmla="*/ 210 w 525"/>
              <a:gd name="T71" fmla="*/ 110 h 491"/>
              <a:gd name="T72" fmla="*/ 87 w 525"/>
              <a:gd name="T73" fmla="*/ 71 h 491"/>
              <a:gd name="T74" fmla="*/ 237 w 525"/>
              <a:gd name="T75" fmla="*/ 169 h 491"/>
              <a:gd name="T76" fmla="*/ 147 w 525"/>
              <a:gd name="T77" fmla="*/ 168 h 491"/>
              <a:gd name="T78" fmla="*/ 199 w 525"/>
              <a:gd name="T79" fmla="*/ 180 h 491"/>
              <a:gd name="T80" fmla="*/ 248 w 525"/>
              <a:gd name="T81" fmla="*/ 135 h 491"/>
              <a:gd name="T82" fmla="*/ 247 w 525"/>
              <a:gd name="T83" fmla="*/ 59 h 491"/>
              <a:gd name="T84" fmla="*/ 412 w 525"/>
              <a:gd name="T85" fmla="*/ 178 h 491"/>
              <a:gd name="T86" fmla="*/ 282 w 525"/>
              <a:gd name="T87" fmla="*/ 206 h 491"/>
              <a:gd name="T88" fmla="*/ 364 w 525"/>
              <a:gd name="T89" fmla="*/ 77 h 491"/>
              <a:gd name="T90" fmla="*/ 362 w 525"/>
              <a:gd name="T91" fmla="*/ 244 h 491"/>
              <a:gd name="T92" fmla="*/ 328 w 525"/>
              <a:gd name="T93" fmla="*/ 336 h 491"/>
              <a:gd name="T94" fmla="*/ 414 w 525"/>
              <a:gd name="T95" fmla="*/ 182 h 491"/>
              <a:gd name="T96" fmla="*/ 461 w 525"/>
              <a:gd name="T97" fmla="*/ 189 h 491"/>
              <a:gd name="T98" fmla="*/ 15 w 525"/>
              <a:gd name="T99" fmla="*/ 24 h 491"/>
              <a:gd name="T100" fmla="*/ 243 w 525"/>
              <a:gd name="T101" fmla="*/ 46 h 491"/>
              <a:gd name="T102" fmla="*/ 232 w 525"/>
              <a:gd name="T103" fmla="*/ 32 h 491"/>
              <a:gd name="T104" fmla="*/ 426 w 525"/>
              <a:gd name="T105" fmla="*/ 428 h 491"/>
              <a:gd name="T106" fmla="*/ 302 w 525"/>
              <a:gd name="T107" fmla="*/ 387 h 491"/>
              <a:gd name="T108" fmla="*/ 451 w 525"/>
              <a:gd name="T109" fmla="*/ 338 h 491"/>
              <a:gd name="T110" fmla="*/ 459 w 525"/>
              <a:gd name="T111" fmla="*/ 385 h 491"/>
              <a:gd name="T112" fmla="*/ 453 w 525"/>
              <a:gd name="T113" fmla="*/ 341 h 491"/>
              <a:gd name="T114" fmla="*/ 493 w 525"/>
              <a:gd name="T115" fmla="*/ 222 h 491"/>
              <a:gd name="T116" fmla="*/ 488 w 525"/>
              <a:gd name="T117" fmla="*/ 397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25" h="491">
                <a:moveTo>
                  <a:pt x="3" y="31"/>
                </a:moveTo>
                <a:cubicBezTo>
                  <a:pt x="5" y="29"/>
                  <a:pt x="8" y="27"/>
                  <a:pt x="11" y="26"/>
                </a:cubicBezTo>
                <a:cubicBezTo>
                  <a:pt x="17" y="2"/>
                  <a:pt x="44" y="3"/>
                  <a:pt x="62" y="9"/>
                </a:cubicBezTo>
                <a:cubicBezTo>
                  <a:pt x="83" y="15"/>
                  <a:pt x="105" y="4"/>
                  <a:pt x="125" y="15"/>
                </a:cubicBezTo>
                <a:cubicBezTo>
                  <a:pt x="137" y="9"/>
                  <a:pt x="167" y="0"/>
                  <a:pt x="173" y="19"/>
                </a:cubicBezTo>
                <a:cubicBezTo>
                  <a:pt x="184" y="19"/>
                  <a:pt x="194" y="7"/>
                  <a:pt x="205" y="11"/>
                </a:cubicBezTo>
                <a:cubicBezTo>
                  <a:pt x="211" y="13"/>
                  <a:pt x="220" y="20"/>
                  <a:pt x="228" y="28"/>
                </a:cubicBezTo>
                <a:cubicBezTo>
                  <a:pt x="232" y="30"/>
                  <a:pt x="234" y="27"/>
                  <a:pt x="237" y="24"/>
                </a:cubicBezTo>
                <a:cubicBezTo>
                  <a:pt x="254" y="7"/>
                  <a:pt x="263" y="28"/>
                  <a:pt x="279" y="33"/>
                </a:cubicBezTo>
                <a:cubicBezTo>
                  <a:pt x="289" y="36"/>
                  <a:pt x="300" y="41"/>
                  <a:pt x="308" y="49"/>
                </a:cubicBezTo>
                <a:cubicBezTo>
                  <a:pt x="323" y="46"/>
                  <a:pt x="359" y="58"/>
                  <a:pt x="363" y="73"/>
                </a:cubicBezTo>
                <a:cubicBezTo>
                  <a:pt x="387" y="65"/>
                  <a:pt x="401" y="96"/>
                  <a:pt x="404" y="115"/>
                </a:cubicBezTo>
                <a:cubicBezTo>
                  <a:pt x="414" y="122"/>
                  <a:pt x="422" y="131"/>
                  <a:pt x="428" y="141"/>
                </a:cubicBezTo>
                <a:cubicBezTo>
                  <a:pt x="431" y="145"/>
                  <a:pt x="432" y="148"/>
                  <a:pt x="432" y="151"/>
                </a:cubicBezTo>
                <a:cubicBezTo>
                  <a:pt x="452" y="155"/>
                  <a:pt x="469" y="167"/>
                  <a:pt x="465" y="189"/>
                </a:cubicBezTo>
                <a:cubicBezTo>
                  <a:pt x="464" y="195"/>
                  <a:pt x="469" y="197"/>
                  <a:pt x="474" y="199"/>
                </a:cubicBezTo>
                <a:cubicBezTo>
                  <a:pt x="481" y="202"/>
                  <a:pt x="489" y="206"/>
                  <a:pt x="492" y="217"/>
                </a:cubicBezTo>
                <a:cubicBezTo>
                  <a:pt x="492" y="217"/>
                  <a:pt x="492" y="217"/>
                  <a:pt x="492" y="217"/>
                </a:cubicBezTo>
                <a:cubicBezTo>
                  <a:pt x="496" y="221"/>
                  <a:pt x="502" y="223"/>
                  <a:pt x="506" y="228"/>
                </a:cubicBezTo>
                <a:cubicBezTo>
                  <a:pt x="509" y="231"/>
                  <a:pt x="513" y="240"/>
                  <a:pt x="515" y="249"/>
                </a:cubicBezTo>
                <a:cubicBezTo>
                  <a:pt x="515" y="249"/>
                  <a:pt x="515" y="249"/>
                  <a:pt x="515" y="249"/>
                </a:cubicBezTo>
                <a:cubicBezTo>
                  <a:pt x="518" y="257"/>
                  <a:pt x="517" y="262"/>
                  <a:pt x="513" y="269"/>
                </a:cubicBezTo>
                <a:cubicBezTo>
                  <a:pt x="508" y="276"/>
                  <a:pt x="505" y="280"/>
                  <a:pt x="506" y="290"/>
                </a:cubicBezTo>
                <a:cubicBezTo>
                  <a:pt x="519" y="291"/>
                  <a:pt x="525" y="298"/>
                  <a:pt x="517" y="311"/>
                </a:cubicBezTo>
                <a:cubicBezTo>
                  <a:pt x="510" y="322"/>
                  <a:pt x="516" y="338"/>
                  <a:pt x="510" y="351"/>
                </a:cubicBezTo>
                <a:cubicBezTo>
                  <a:pt x="508" y="355"/>
                  <a:pt x="505" y="359"/>
                  <a:pt x="503" y="362"/>
                </a:cubicBezTo>
                <a:cubicBezTo>
                  <a:pt x="504" y="366"/>
                  <a:pt x="506" y="370"/>
                  <a:pt x="506" y="374"/>
                </a:cubicBezTo>
                <a:cubicBezTo>
                  <a:pt x="506" y="384"/>
                  <a:pt x="496" y="391"/>
                  <a:pt x="491" y="399"/>
                </a:cubicBezTo>
                <a:cubicBezTo>
                  <a:pt x="484" y="409"/>
                  <a:pt x="482" y="419"/>
                  <a:pt x="478" y="430"/>
                </a:cubicBezTo>
                <a:cubicBezTo>
                  <a:pt x="473" y="442"/>
                  <a:pt x="446" y="438"/>
                  <a:pt x="453" y="455"/>
                </a:cubicBezTo>
                <a:cubicBezTo>
                  <a:pt x="465" y="481"/>
                  <a:pt x="423" y="480"/>
                  <a:pt x="407" y="484"/>
                </a:cubicBezTo>
                <a:cubicBezTo>
                  <a:pt x="404" y="487"/>
                  <a:pt x="400" y="489"/>
                  <a:pt x="396" y="491"/>
                </a:cubicBezTo>
                <a:cubicBezTo>
                  <a:pt x="387" y="491"/>
                  <a:pt x="387" y="491"/>
                  <a:pt x="387" y="491"/>
                </a:cubicBezTo>
                <a:cubicBezTo>
                  <a:pt x="394" y="489"/>
                  <a:pt x="400" y="485"/>
                  <a:pt x="405" y="480"/>
                </a:cubicBezTo>
                <a:cubicBezTo>
                  <a:pt x="420" y="467"/>
                  <a:pt x="428" y="446"/>
                  <a:pt x="433" y="425"/>
                </a:cubicBezTo>
                <a:cubicBezTo>
                  <a:pt x="431" y="426"/>
                  <a:pt x="432" y="425"/>
                  <a:pt x="431" y="426"/>
                </a:cubicBezTo>
                <a:cubicBezTo>
                  <a:pt x="429" y="427"/>
                  <a:pt x="430" y="430"/>
                  <a:pt x="427" y="431"/>
                </a:cubicBezTo>
                <a:cubicBezTo>
                  <a:pt x="424" y="432"/>
                  <a:pt x="420" y="426"/>
                  <a:pt x="417" y="427"/>
                </a:cubicBezTo>
                <a:cubicBezTo>
                  <a:pt x="417" y="443"/>
                  <a:pt x="414" y="444"/>
                  <a:pt x="405" y="449"/>
                </a:cubicBezTo>
                <a:cubicBezTo>
                  <a:pt x="402" y="450"/>
                  <a:pt x="398" y="452"/>
                  <a:pt x="393" y="455"/>
                </a:cubicBezTo>
                <a:cubicBezTo>
                  <a:pt x="370" y="471"/>
                  <a:pt x="340" y="468"/>
                  <a:pt x="314" y="464"/>
                </a:cubicBezTo>
                <a:cubicBezTo>
                  <a:pt x="290" y="461"/>
                  <a:pt x="276" y="447"/>
                  <a:pt x="264" y="427"/>
                </a:cubicBezTo>
                <a:cubicBezTo>
                  <a:pt x="254" y="449"/>
                  <a:pt x="249" y="472"/>
                  <a:pt x="227" y="487"/>
                </a:cubicBezTo>
                <a:cubicBezTo>
                  <a:pt x="225" y="489"/>
                  <a:pt x="224" y="490"/>
                  <a:pt x="223" y="491"/>
                </a:cubicBezTo>
                <a:cubicBezTo>
                  <a:pt x="217" y="491"/>
                  <a:pt x="217" y="491"/>
                  <a:pt x="217" y="491"/>
                </a:cubicBezTo>
                <a:cubicBezTo>
                  <a:pt x="220" y="489"/>
                  <a:pt x="222" y="487"/>
                  <a:pt x="225" y="484"/>
                </a:cubicBezTo>
                <a:cubicBezTo>
                  <a:pt x="247" y="469"/>
                  <a:pt x="249" y="445"/>
                  <a:pt x="259" y="423"/>
                </a:cubicBezTo>
                <a:cubicBezTo>
                  <a:pt x="255" y="423"/>
                  <a:pt x="254" y="424"/>
                  <a:pt x="251" y="426"/>
                </a:cubicBezTo>
                <a:cubicBezTo>
                  <a:pt x="230" y="438"/>
                  <a:pt x="203" y="420"/>
                  <a:pt x="183" y="413"/>
                </a:cubicBezTo>
                <a:cubicBezTo>
                  <a:pt x="157" y="405"/>
                  <a:pt x="159" y="385"/>
                  <a:pt x="148" y="366"/>
                </a:cubicBezTo>
                <a:cubicBezTo>
                  <a:pt x="132" y="376"/>
                  <a:pt x="118" y="377"/>
                  <a:pt x="100" y="377"/>
                </a:cubicBezTo>
                <a:cubicBezTo>
                  <a:pt x="96" y="385"/>
                  <a:pt x="78" y="405"/>
                  <a:pt x="85" y="414"/>
                </a:cubicBezTo>
                <a:cubicBezTo>
                  <a:pt x="99" y="432"/>
                  <a:pt x="100" y="457"/>
                  <a:pt x="111" y="476"/>
                </a:cubicBezTo>
                <a:cubicBezTo>
                  <a:pt x="116" y="484"/>
                  <a:pt x="121" y="489"/>
                  <a:pt x="126" y="491"/>
                </a:cubicBezTo>
                <a:cubicBezTo>
                  <a:pt x="120" y="491"/>
                  <a:pt x="120" y="491"/>
                  <a:pt x="120" y="491"/>
                </a:cubicBezTo>
                <a:cubicBezTo>
                  <a:pt x="109" y="483"/>
                  <a:pt x="105" y="470"/>
                  <a:pt x="99" y="455"/>
                </a:cubicBezTo>
                <a:cubicBezTo>
                  <a:pt x="94" y="441"/>
                  <a:pt x="87" y="423"/>
                  <a:pt x="82" y="416"/>
                </a:cubicBezTo>
                <a:cubicBezTo>
                  <a:pt x="78" y="411"/>
                  <a:pt x="77" y="415"/>
                  <a:pt x="79" y="409"/>
                </a:cubicBezTo>
                <a:cubicBezTo>
                  <a:pt x="79" y="407"/>
                  <a:pt x="80" y="405"/>
                  <a:pt x="80" y="403"/>
                </a:cubicBezTo>
                <a:cubicBezTo>
                  <a:pt x="82" y="393"/>
                  <a:pt x="88" y="386"/>
                  <a:pt x="93" y="377"/>
                </a:cubicBezTo>
                <a:cubicBezTo>
                  <a:pt x="85" y="377"/>
                  <a:pt x="76" y="377"/>
                  <a:pt x="66" y="377"/>
                </a:cubicBezTo>
                <a:cubicBezTo>
                  <a:pt x="58" y="387"/>
                  <a:pt x="46" y="391"/>
                  <a:pt x="34" y="390"/>
                </a:cubicBezTo>
                <a:cubicBezTo>
                  <a:pt x="44" y="402"/>
                  <a:pt x="25" y="420"/>
                  <a:pt x="35" y="432"/>
                </a:cubicBezTo>
                <a:cubicBezTo>
                  <a:pt x="48" y="448"/>
                  <a:pt x="53" y="463"/>
                  <a:pt x="57" y="476"/>
                </a:cubicBezTo>
                <a:cubicBezTo>
                  <a:pt x="59" y="481"/>
                  <a:pt x="61" y="486"/>
                  <a:pt x="64" y="491"/>
                </a:cubicBezTo>
                <a:cubicBezTo>
                  <a:pt x="60" y="491"/>
                  <a:pt x="60" y="491"/>
                  <a:pt x="60" y="491"/>
                </a:cubicBezTo>
                <a:cubicBezTo>
                  <a:pt x="56" y="483"/>
                  <a:pt x="53" y="474"/>
                  <a:pt x="50" y="466"/>
                </a:cubicBezTo>
                <a:cubicBezTo>
                  <a:pt x="45" y="473"/>
                  <a:pt x="43" y="484"/>
                  <a:pt x="38" y="491"/>
                </a:cubicBezTo>
                <a:cubicBezTo>
                  <a:pt x="33" y="491"/>
                  <a:pt x="33" y="491"/>
                  <a:pt x="33" y="491"/>
                </a:cubicBezTo>
                <a:cubicBezTo>
                  <a:pt x="39" y="484"/>
                  <a:pt x="40" y="468"/>
                  <a:pt x="47" y="460"/>
                </a:cubicBezTo>
                <a:cubicBezTo>
                  <a:pt x="44" y="452"/>
                  <a:pt x="39" y="443"/>
                  <a:pt x="32" y="434"/>
                </a:cubicBezTo>
                <a:cubicBezTo>
                  <a:pt x="21" y="420"/>
                  <a:pt x="42" y="397"/>
                  <a:pt x="24" y="388"/>
                </a:cubicBezTo>
                <a:cubicBezTo>
                  <a:pt x="19" y="386"/>
                  <a:pt x="15" y="384"/>
                  <a:pt x="11" y="381"/>
                </a:cubicBezTo>
                <a:cubicBezTo>
                  <a:pt x="11" y="381"/>
                  <a:pt x="11" y="381"/>
                  <a:pt x="11" y="381"/>
                </a:cubicBezTo>
                <a:cubicBezTo>
                  <a:pt x="9" y="380"/>
                  <a:pt x="6" y="377"/>
                  <a:pt x="3" y="375"/>
                </a:cubicBezTo>
                <a:cubicBezTo>
                  <a:pt x="3" y="371"/>
                  <a:pt x="3" y="371"/>
                  <a:pt x="3" y="371"/>
                </a:cubicBezTo>
                <a:cubicBezTo>
                  <a:pt x="6" y="374"/>
                  <a:pt x="10" y="376"/>
                  <a:pt x="14" y="379"/>
                </a:cubicBezTo>
                <a:cubicBezTo>
                  <a:pt x="27" y="388"/>
                  <a:pt x="49" y="390"/>
                  <a:pt x="62" y="377"/>
                </a:cubicBezTo>
                <a:cubicBezTo>
                  <a:pt x="50" y="376"/>
                  <a:pt x="39" y="374"/>
                  <a:pt x="30" y="371"/>
                </a:cubicBezTo>
                <a:cubicBezTo>
                  <a:pt x="25" y="369"/>
                  <a:pt x="26" y="370"/>
                  <a:pt x="26" y="366"/>
                </a:cubicBezTo>
                <a:cubicBezTo>
                  <a:pt x="27" y="358"/>
                  <a:pt x="25" y="333"/>
                  <a:pt x="22" y="318"/>
                </a:cubicBezTo>
                <a:cubicBezTo>
                  <a:pt x="19" y="305"/>
                  <a:pt x="11" y="298"/>
                  <a:pt x="11" y="284"/>
                </a:cubicBezTo>
                <a:cubicBezTo>
                  <a:pt x="10" y="269"/>
                  <a:pt x="20" y="263"/>
                  <a:pt x="27" y="253"/>
                </a:cubicBezTo>
                <a:cubicBezTo>
                  <a:pt x="18" y="246"/>
                  <a:pt x="18" y="242"/>
                  <a:pt x="16" y="232"/>
                </a:cubicBezTo>
                <a:cubicBezTo>
                  <a:pt x="14" y="231"/>
                  <a:pt x="12" y="230"/>
                  <a:pt x="10" y="230"/>
                </a:cubicBezTo>
                <a:cubicBezTo>
                  <a:pt x="7" y="229"/>
                  <a:pt x="5" y="230"/>
                  <a:pt x="3" y="231"/>
                </a:cubicBezTo>
                <a:cubicBezTo>
                  <a:pt x="3" y="220"/>
                  <a:pt x="3" y="220"/>
                  <a:pt x="3" y="220"/>
                </a:cubicBezTo>
                <a:cubicBezTo>
                  <a:pt x="6" y="223"/>
                  <a:pt x="10" y="225"/>
                  <a:pt x="13" y="226"/>
                </a:cubicBezTo>
                <a:cubicBezTo>
                  <a:pt x="3" y="211"/>
                  <a:pt x="0" y="190"/>
                  <a:pt x="18" y="180"/>
                </a:cubicBezTo>
                <a:cubicBezTo>
                  <a:pt x="6" y="169"/>
                  <a:pt x="28" y="145"/>
                  <a:pt x="35" y="134"/>
                </a:cubicBezTo>
                <a:cubicBezTo>
                  <a:pt x="57" y="101"/>
                  <a:pt x="87" y="135"/>
                  <a:pt x="109" y="149"/>
                </a:cubicBezTo>
                <a:cubicBezTo>
                  <a:pt x="105" y="126"/>
                  <a:pt x="89" y="111"/>
                  <a:pt x="84" y="89"/>
                </a:cubicBezTo>
                <a:cubicBezTo>
                  <a:pt x="63" y="73"/>
                  <a:pt x="24" y="87"/>
                  <a:pt x="3" y="95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1"/>
                  <a:pt x="3" y="91"/>
                  <a:pt x="3" y="91"/>
                </a:cubicBezTo>
                <a:cubicBezTo>
                  <a:pt x="25" y="82"/>
                  <a:pt x="60" y="68"/>
                  <a:pt x="83" y="81"/>
                </a:cubicBezTo>
                <a:cubicBezTo>
                  <a:pt x="81" y="69"/>
                  <a:pt x="85" y="58"/>
                  <a:pt x="91" y="47"/>
                </a:cubicBezTo>
                <a:cubicBezTo>
                  <a:pt x="85" y="45"/>
                  <a:pt x="68" y="37"/>
                  <a:pt x="58" y="38"/>
                </a:cubicBezTo>
                <a:cubicBezTo>
                  <a:pt x="47" y="39"/>
                  <a:pt x="42" y="51"/>
                  <a:pt x="31" y="54"/>
                </a:cubicBezTo>
                <a:cubicBezTo>
                  <a:pt x="26" y="56"/>
                  <a:pt x="23" y="57"/>
                  <a:pt x="22" y="63"/>
                </a:cubicBezTo>
                <a:cubicBezTo>
                  <a:pt x="21" y="69"/>
                  <a:pt x="19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3" y="69"/>
                  <a:pt x="10" y="68"/>
                  <a:pt x="7" y="69"/>
                </a:cubicBezTo>
                <a:cubicBezTo>
                  <a:pt x="6" y="70"/>
                  <a:pt x="4" y="71"/>
                  <a:pt x="3" y="73"/>
                </a:cubicBezTo>
                <a:cubicBezTo>
                  <a:pt x="3" y="68"/>
                  <a:pt x="3" y="68"/>
                  <a:pt x="3" y="68"/>
                </a:cubicBezTo>
                <a:cubicBezTo>
                  <a:pt x="6" y="66"/>
                  <a:pt x="10" y="64"/>
                  <a:pt x="14" y="65"/>
                </a:cubicBezTo>
                <a:cubicBezTo>
                  <a:pt x="16" y="65"/>
                  <a:pt x="17" y="65"/>
                  <a:pt x="18" y="63"/>
                </a:cubicBezTo>
                <a:cubicBezTo>
                  <a:pt x="19" y="59"/>
                  <a:pt x="22" y="53"/>
                  <a:pt x="27" y="52"/>
                </a:cubicBezTo>
                <a:cubicBezTo>
                  <a:pt x="20" y="50"/>
                  <a:pt x="13" y="52"/>
                  <a:pt x="3" y="56"/>
                </a:cubicBezTo>
                <a:cubicBezTo>
                  <a:pt x="3" y="52"/>
                  <a:pt x="3" y="52"/>
                  <a:pt x="3" y="52"/>
                </a:cubicBezTo>
                <a:cubicBezTo>
                  <a:pt x="14" y="46"/>
                  <a:pt x="26" y="44"/>
                  <a:pt x="36" y="48"/>
                </a:cubicBezTo>
                <a:cubicBezTo>
                  <a:pt x="44" y="43"/>
                  <a:pt x="47" y="35"/>
                  <a:pt x="58" y="34"/>
                </a:cubicBezTo>
                <a:cubicBezTo>
                  <a:pt x="69" y="33"/>
                  <a:pt x="88" y="41"/>
                  <a:pt x="93" y="43"/>
                </a:cubicBezTo>
                <a:cubicBezTo>
                  <a:pt x="97" y="36"/>
                  <a:pt x="103" y="31"/>
                  <a:pt x="109" y="26"/>
                </a:cubicBezTo>
                <a:cubicBezTo>
                  <a:pt x="105" y="24"/>
                  <a:pt x="104" y="23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83" y="32"/>
                  <a:pt x="68" y="29"/>
                  <a:pt x="54" y="27"/>
                </a:cubicBezTo>
                <a:cubicBezTo>
                  <a:pt x="33" y="23"/>
                  <a:pt x="18" y="24"/>
                  <a:pt x="3" y="36"/>
                </a:cubicBezTo>
                <a:cubicBezTo>
                  <a:pt x="3" y="31"/>
                  <a:pt x="3" y="31"/>
                  <a:pt x="3" y="31"/>
                </a:cubicBezTo>
                <a:close/>
                <a:moveTo>
                  <a:pt x="3" y="491"/>
                </a:moveTo>
                <a:cubicBezTo>
                  <a:pt x="3" y="487"/>
                  <a:pt x="3" y="487"/>
                  <a:pt x="3" y="487"/>
                </a:cubicBezTo>
                <a:cubicBezTo>
                  <a:pt x="6" y="488"/>
                  <a:pt x="9" y="489"/>
                  <a:pt x="12" y="491"/>
                </a:cubicBezTo>
                <a:cubicBezTo>
                  <a:pt x="12" y="491"/>
                  <a:pt x="12" y="491"/>
                  <a:pt x="12" y="491"/>
                </a:cubicBezTo>
                <a:cubicBezTo>
                  <a:pt x="3" y="491"/>
                  <a:pt x="3" y="491"/>
                  <a:pt x="3" y="491"/>
                </a:cubicBezTo>
                <a:close/>
                <a:moveTo>
                  <a:pt x="134" y="205"/>
                </a:moveTo>
                <a:cubicBezTo>
                  <a:pt x="131" y="195"/>
                  <a:pt x="132" y="185"/>
                  <a:pt x="137" y="176"/>
                </a:cubicBezTo>
                <a:cubicBezTo>
                  <a:pt x="130" y="167"/>
                  <a:pt x="100" y="148"/>
                  <a:pt x="89" y="140"/>
                </a:cubicBezTo>
                <a:cubicBezTo>
                  <a:pt x="71" y="128"/>
                  <a:pt x="52" y="115"/>
                  <a:pt x="36" y="139"/>
                </a:cubicBezTo>
                <a:cubicBezTo>
                  <a:pt x="31" y="148"/>
                  <a:pt x="12" y="168"/>
                  <a:pt x="21" y="178"/>
                </a:cubicBezTo>
                <a:cubicBezTo>
                  <a:pt x="26" y="183"/>
                  <a:pt x="21" y="182"/>
                  <a:pt x="17" y="186"/>
                </a:cubicBezTo>
                <a:cubicBezTo>
                  <a:pt x="4" y="195"/>
                  <a:pt x="8" y="213"/>
                  <a:pt x="16" y="224"/>
                </a:cubicBezTo>
                <a:cubicBezTo>
                  <a:pt x="19" y="228"/>
                  <a:pt x="19" y="232"/>
                  <a:pt x="20" y="235"/>
                </a:cubicBezTo>
                <a:cubicBezTo>
                  <a:pt x="22" y="250"/>
                  <a:pt x="36" y="255"/>
                  <a:pt x="49" y="257"/>
                </a:cubicBezTo>
                <a:cubicBezTo>
                  <a:pt x="65" y="260"/>
                  <a:pt x="79" y="267"/>
                  <a:pt x="94" y="273"/>
                </a:cubicBezTo>
                <a:cubicBezTo>
                  <a:pt x="106" y="278"/>
                  <a:pt x="136" y="292"/>
                  <a:pt x="148" y="282"/>
                </a:cubicBezTo>
                <a:cubicBezTo>
                  <a:pt x="130" y="266"/>
                  <a:pt x="117" y="234"/>
                  <a:pt x="134" y="205"/>
                </a:cubicBezTo>
                <a:close/>
                <a:moveTo>
                  <a:pt x="141" y="200"/>
                </a:moveTo>
                <a:cubicBezTo>
                  <a:pt x="148" y="197"/>
                  <a:pt x="156" y="195"/>
                  <a:pt x="163" y="196"/>
                </a:cubicBezTo>
                <a:cubicBezTo>
                  <a:pt x="165" y="194"/>
                  <a:pt x="165" y="191"/>
                  <a:pt x="166" y="189"/>
                </a:cubicBezTo>
                <a:cubicBezTo>
                  <a:pt x="168" y="174"/>
                  <a:pt x="180" y="180"/>
                  <a:pt x="191" y="175"/>
                </a:cubicBezTo>
                <a:cubicBezTo>
                  <a:pt x="192" y="175"/>
                  <a:pt x="193" y="174"/>
                  <a:pt x="194" y="174"/>
                </a:cubicBezTo>
                <a:cubicBezTo>
                  <a:pt x="190" y="170"/>
                  <a:pt x="187" y="165"/>
                  <a:pt x="189" y="159"/>
                </a:cubicBezTo>
                <a:cubicBezTo>
                  <a:pt x="186" y="158"/>
                  <a:pt x="183" y="158"/>
                  <a:pt x="180" y="158"/>
                </a:cubicBezTo>
                <a:cubicBezTo>
                  <a:pt x="178" y="172"/>
                  <a:pt x="163" y="183"/>
                  <a:pt x="151" y="189"/>
                </a:cubicBezTo>
                <a:cubicBezTo>
                  <a:pt x="145" y="191"/>
                  <a:pt x="143" y="195"/>
                  <a:pt x="141" y="200"/>
                </a:cubicBezTo>
                <a:close/>
                <a:moveTo>
                  <a:pt x="167" y="196"/>
                </a:moveTo>
                <a:cubicBezTo>
                  <a:pt x="176" y="199"/>
                  <a:pt x="178" y="208"/>
                  <a:pt x="184" y="214"/>
                </a:cubicBezTo>
                <a:cubicBezTo>
                  <a:pt x="185" y="216"/>
                  <a:pt x="187" y="217"/>
                  <a:pt x="188" y="216"/>
                </a:cubicBezTo>
                <a:cubicBezTo>
                  <a:pt x="191" y="212"/>
                  <a:pt x="196" y="211"/>
                  <a:pt x="202" y="212"/>
                </a:cubicBezTo>
                <a:cubicBezTo>
                  <a:pt x="205" y="205"/>
                  <a:pt x="201" y="191"/>
                  <a:pt x="195" y="187"/>
                </a:cubicBezTo>
                <a:cubicBezTo>
                  <a:pt x="191" y="183"/>
                  <a:pt x="175" y="177"/>
                  <a:pt x="171" y="184"/>
                </a:cubicBezTo>
                <a:cubicBezTo>
                  <a:pt x="169" y="187"/>
                  <a:pt x="169" y="192"/>
                  <a:pt x="167" y="196"/>
                </a:cubicBezTo>
                <a:close/>
                <a:moveTo>
                  <a:pt x="207" y="212"/>
                </a:moveTo>
                <a:cubicBezTo>
                  <a:pt x="218" y="213"/>
                  <a:pt x="228" y="216"/>
                  <a:pt x="237" y="222"/>
                </a:cubicBezTo>
                <a:cubicBezTo>
                  <a:pt x="241" y="187"/>
                  <a:pt x="223" y="171"/>
                  <a:pt x="194" y="161"/>
                </a:cubicBezTo>
                <a:cubicBezTo>
                  <a:pt x="190" y="170"/>
                  <a:pt x="211" y="178"/>
                  <a:pt x="200" y="186"/>
                </a:cubicBezTo>
                <a:cubicBezTo>
                  <a:pt x="205" y="192"/>
                  <a:pt x="209" y="204"/>
                  <a:pt x="207" y="212"/>
                </a:cubicBezTo>
                <a:close/>
                <a:moveTo>
                  <a:pt x="242" y="225"/>
                </a:moveTo>
                <a:cubicBezTo>
                  <a:pt x="251" y="231"/>
                  <a:pt x="259" y="241"/>
                  <a:pt x="258" y="253"/>
                </a:cubicBezTo>
                <a:cubicBezTo>
                  <a:pt x="267" y="256"/>
                  <a:pt x="275" y="241"/>
                  <a:pt x="278" y="235"/>
                </a:cubicBezTo>
                <a:cubicBezTo>
                  <a:pt x="285" y="219"/>
                  <a:pt x="280" y="209"/>
                  <a:pt x="270" y="196"/>
                </a:cubicBezTo>
                <a:cubicBezTo>
                  <a:pt x="258" y="179"/>
                  <a:pt x="248" y="162"/>
                  <a:pt x="241" y="143"/>
                </a:cubicBezTo>
                <a:cubicBezTo>
                  <a:pt x="236" y="133"/>
                  <a:pt x="233" y="126"/>
                  <a:pt x="227" y="122"/>
                </a:cubicBezTo>
                <a:cubicBezTo>
                  <a:pt x="221" y="119"/>
                  <a:pt x="214" y="117"/>
                  <a:pt x="208" y="113"/>
                </a:cubicBezTo>
                <a:cubicBezTo>
                  <a:pt x="191" y="102"/>
                  <a:pt x="194" y="133"/>
                  <a:pt x="196" y="141"/>
                </a:cubicBezTo>
                <a:cubicBezTo>
                  <a:pt x="212" y="143"/>
                  <a:pt x="231" y="154"/>
                  <a:pt x="240" y="167"/>
                </a:cubicBezTo>
                <a:cubicBezTo>
                  <a:pt x="248" y="177"/>
                  <a:pt x="246" y="185"/>
                  <a:pt x="240" y="195"/>
                </a:cubicBezTo>
                <a:cubicBezTo>
                  <a:pt x="243" y="203"/>
                  <a:pt x="244" y="213"/>
                  <a:pt x="242" y="225"/>
                </a:cubicBezTo>
                <a:close/>
                <a:moveTo>
                  <a:pt x="258" y="257"/>
                </a:moveTo>
                <a:cubicBezTo>
                  <a:pt x="253" y="280"/>
                  <a:pt x="233" y="299"/>
                  <a:pt x="211" y="303"/>
                </a:cubicBezTo>
                <a:cubicBezTo>
                  <a:pt x="206" y="321"/>
                  <a:pt x="220" y="333"/>
                  <a:pt x="234" y="337"/>
                </a:cubicBezTo>
                <a:cubicBezTo>
                  <a:pt x="262" y="347"/>
                  <a:pt x="292" y="339"/>
                  <a:pt x="319" y="330"/>
                </a:cubicBezTo>
                <a:cubicBezTo>
                  <a:pt x="331" y="326"/>
                  <a:pt x="339" y="327"/>
                  <a:pt x="345" y="324"/>
                </a:cubicBezTo>
                <a:cubicBezTo>
                  <a:pt x="349" y="322"/>
                  <a:pt x="351" y="315"/>
                  <a:pt x="358" y="311"/>
                </a:cubicBezTo>
                <a:cubicBezTo>
                  <a:pt x="358" y="311"/>
                  <a:pt x="358" y="311"/>
                  <a:pt x="358" y="311"/>
                </a:cubicBezTo>
                <a:cubicBezTo>
                  <a:pt x="373" y="304"/>
                  <a:pt x="368" y="283"/>
                  <a:pt x="380" y="273"/>
                </a:cubicBezTo>
                <a:cubicBezTo>
                  <a:pt x="375" y="265"/>
                  <a:pt x="369" y="253"/>
                  <a:pt x="360" y="247"/>
                </a:cubicBezTo>
                <a:cubicBezTo>
                  <a:pt x="341" y="235"/>
                  <a:pt x="321" y="246"/>
                  <a:pt x="302" y="252"/>
                </a:cubicBezTo>
                <a:cubicBezTo>
                  <a:pt x="290" y="255"/>
                  <a:pt x="283" y="241"/>
                  <a:pt x="270" y="253"/>
                </a:cubicBezTo>
                <a:cubicBezTo>
                  <a:pt x="267" y="256"/>
                  <a:pt x="262" y="258"/>
                  <a:pt x="258" y="257"/>
                </a:cubicBezTo>
                <a:close/>
                <a:moveTo>
                  <a:pt x="204" y="305"/>
                </a:moveTo>
                <a:cubicBezTo>
                  <a:pt x="202" y="305"/>
                  <a:pt x="200" y="305"/>
                  <a:pt x="198" y="305"/>
                </a:cubicBezTo>
                <a:cubicBezTo>
                  <a:pt x="194" y="319"/>
                  <a:pt x="198" y="332"/>
                  <a:pt x="182" y="342"/>
                </a:cubicBezTo>
                <a:cubicBezTo>
                  <a:pt x="171" y="348"/>
                  <a:pt x="164" y="355"/>
                  <a:pt x="154" y="362"/>
                </a:cubicBezTo>
                <a:cubicBezTo>
                  <a:pt x="164" y="380"/>
                  <a:pt x="160" y="402"/>
                  <a:pt x="184" y="410"/>
                </a:cubicBezTo>
                <a:cubicBezTo>
                  <a:pt x="203" y="416"/>
                  <a:pt x="229" y="434"/>
                  <a:pt x="249" y="423"/>
                </a:cubicBezTo>
                <a:cubicBezTo>
                  <a:pt x="254" y="420"/>
                  <a:pt x="257" y="420"/>
                  <a:pt x="260" y="419"/>
                </a:cubicBezTo>
                <a:cubicBezTo>
                  <a:pt x="264" y="419"/>
                  <a:pt x="268" y="419"/>
                  <a:pt x="276" y="411"/>
                </a:cubicBezTo>
                <a:cubicBezTo>
                  <a:pt x="308" y="375"/>
                  <a:pt x="308" y="375"/>
                  <a:pt x="308" y="375"/>
                </a:cubicBezTo>
                <a:cubicBezTo>
                  <a:pt x="319" y="363"/>
                  <a:pt x="329" y="350"/>
                  <a:pt x="320" y="333"/>
                </a:cubicBezTo>
                <a:cubicBezTo>
                  <a:pt x="291" y="343"/>
                  <a:pt x="263" y="351"/>
                  <a:pt x="233" y="341"/>
                </a:cubicBezTo>
                <a:cubicBezTo>
                  <a:pt x="217" y="336"/>
                  <a:pt x="199" y="323"/>
                  <a:pt x="204" y="305"/>
                </a:cubicBezTo>
                <a:close/>
                <a:moveTo>
                  <a:pt x="191" y="304"/>
                </a:moveTo>
                <a:cubicBezTo>
                  <a:pt x="178" y="303"/>
                  <a:pt x="165" y="296"/>
                  <a:pt x="153" y="287"/>
                </a:cubicBezTo>
                <a:cubicBezTo>
                  <a:pt x="141" y="297"/>
                  <a:pt x="105" y="281"/>
                  <a:pt x="93" y="276"/>
                </a:cubicBezTo>
                <a:cubicBezTo>
                  <a:pt x="78" y="270"/>
                  <a:pt x="64" y="264"/>
                  <a:pt x="48" y="261"/>
                </a:cubicBezTo>
                <a:cubicBezTo>
                  <a:pt x="41" y="259"/>
                  <a:pt x="38" y="259"/>
                  <a:pt x="33" y="257"/>
                </a:cubicBezTo>
                <a:cubicBezTo>
                  <a:pt x="26" y="266"/>
                  <a:pt x="13" y="271"/>
                  <a:pt x="14" y="284"/>
                </a:cubicBezTo>
                <a:cubicBezTo>
                  <a:pt x="15" y="297"/>
                  <a:pt x="23" y="304"/>
                  <a:pt x="26" y="318"/>
                </a:cubicBezTo>
                <a:cubicBezTo>
                  <a:pt x="28" y="329"/>
                  <a:pt x="29" y="347"/>
                  <a:pt x="31" y="358"/>
                </a:cubicBezTo>
                <a:cubicBezTo>
                  <a:pt x="32" y="368"/>
                  <a:pt x="32" y="367"/>
                  <a:pt x="44" y="370"/>
                </a:cubicBezTo>
                <a:cubicBezTo>
                  <a:pt x="70" y="376"/>
                  <a:pt x="118" y="377"/>
                  <a:pt x="140" y="366"/>
                </a:cubicBezTo>
                <a:cubicBezTo>
                  <a:pt x="154" y="360"/>
                  <a:pt x="168" y="346"/>
                  <a:pt x="180" y="338"/>
                </a:cubicBezTo>
                <a:cubicBezTo>
                  <a:pt x="194" y="330"/>
                  <a:pt x="188" y="317"/>
                  <a:pt x="191" y="304"/>
                </a:cubicBezTo>
                <a:close/>
                <a:moveTo>
                  <a:pt x="140" y="206"/>
                </a:moveTo>
                <a:cubicBezTo>
                  <a:pt x="130" y="215"/>
                  <a:pt x="129" y="233"/>
                  <a:pt x="131" y="243"/>
                </a:cubicBezTo>
                <a:cubicBezTo>
                  <a:pt x="140" y="284"/>
                  <a:pt x="194" y="316"/>
                  <a:pt x="230" y="290"/>
                </a:cubicBezTo>
                <a:cubicBezTo>
                  <a:pt x="242" y="282"/>
                  <a:pt x="251" y="269"/>
                  <a:pt x="254" y="256"/>
                </a:cubicBezTo>
                <a:cubicBezTo>
                  <a:pt x="257" y="240"/>
                  <a:pt x="242" y="228"/>
                  <a:pt x="230" y="222"/>
                </a:cubicBezTo>
                <a:cubicBezTo>
                  <a:pt x="216" y="215"/>
                  <a:pt x="197" y="213"/>
                  <a:pt x="189" y="220"/>
                </a:cubicBezTo>
                <a:cubicBezTo>
                  <a:pt x="181" y="228"/>
                  <a:pt x="174" y="204"/>
                  <a:pt x="168" y="201"/>
                </a:cubicBezTo>
                <a:cubicBezTo>
                  <a:pt x="160" y="197"/>
                  <a:pt x="147" y="199"/>
                  <a:pt x="140" y="206"/>
                </a:cubicBezTo>
                <a:close/>
                <a:moveTo>
                  <a:pt x="139" y="172"/>
                </a:moveTo>
                <a:cubicBezTo>
                  <a:pt x="148" y="159"/>
                  <a:pt x="163" y="149"/>
                  <a:pt x="178" y="145"/>
                </a:cubicBezTo>
                <a:cubicBezTo>
                  <a:pt x="182" y="142"/>
                  <a:pt x="187" y="141"/>
                  <a:pt x="192" y="141"/>
                </a:cubicBezTo>
                <a:cubicBezTo>
                  <a:pt x="190" y="129"/>
                  <a:pt x="189" y="96"/>
                  <a:pt x="210" y="110"/>
                </a:cubicBezTo>
                <a:cubicBezTo>
                  <a:pt x="222" y="118"/>
                  <a:pt x="234" y="119"/>
                  <a:pt x="243" y="129"/>
                </a:cubicBezTo>
                <a:cubicBezTo>
                  <a:pt x="251" y="104"/>
                  <a:pt x="242" y="84"/>
                  <a:pt x="244" y="59"/>
                </a:cubicBezTo>
                <a:cubicBezTo>
                  <a:pt x="245" y="44"/>
                  <a:pt x="216" y="19"/>
                  <a:pt x="203" y="14"/>
                </a:cubicBezTo>
                <a:cubicBezTo>
                  <a:pt x="196" y="12"/>
                  <a:pt x="172" y="31"/>
                  <a:pt x="169" y="20"/>
                </a:cubicBezTo>
                <a:cubicBezTo>
                  <a:pt x="167" y="11"/>
                  <a:pt x="153" y="11"/>
                  <a:pt x="145" y="12"/>
                </a:cubicBezTo>
                <a:cubicBezTo>
                  <a:pt x="116" y="17"/>
                  <a:pt x="91" y="42"/>
                  <a:pt x="87" y="71"/>
                </a:cubicBezTo>
                <a:cubicBezTo>
                  <a:pt x="82" y="100"/>
                  <a:pt x="112" y="125"/>
                  <a:pt x="116" y="153"/>
                </a:cubicBezTo>
                <a:cubicBezTo>
                  <a:pt x="125" y="159"/>
                  <a:pt x="134" y="166"/>
                  <a:pt x="139" y="172"/>
                </a:cubicBezTo>
                <a:close/>
                <a:moveTo>
                  <a:pt x="181" y="149"/>
                </a:moveTo>
                <a:cubicBezTo>
                  <a:pt x="181" y="151"/>
                  <a:pt x="181" y="154"/>
                  <a:pt x="181" y="156"/>
                </a:cubicBezTo>
                <a:cubicBezTo>
                  <a:pt x="195" y="154"/>
                  <a:pt x="228" y="171"/>
                  <a:pt x="238" y="189"/>
                </a:cubicBezTo>
                <a:cubicBezTo>
                  <a:pt x="242" y="182"/>
                  <a:pt x="243" y="175"/>
                  <a:pt x="237" y="169"/>
                </a:cubicBezTo>
                <a:cubicBezTo>
                  <a:pt x="229" y="158"/>
                  <a:pt x="210" y="163"/>
                  <a:pt x="181" y="149"/>
                </a:cubicBezTo>
                <a:close/>
                <a:moveTo>
                  <a:pt x="147" y="168"/>
                </a:moveTo>
                <a:cubicBezTo>
                  <a:pt x="139" y="177"/>
                  <a:pt x="134" y="188"/>
                  <a:pt x="137" y="201"/>
                </a:cubicBezTo>
                <a:cubicBezTo>
                  <a:pt x="140" y="194"/>
                  <a:pt x="141" y="188"/>
                  <a:pt x="149" y="185"/>
                </a:cubicBezTo>
                <a:cubicBezTo>
                  <a:pt x="165" y="179"/>
                  <a:pt x="177" y="166"/>
                  <a:pt x="177" y="149"/>
                </a:cubicBezTo>
                <a:cubicBezTo>
                  <a:pt x="166" y="152"/>
                  <a:pt x="155" y="159"/>
                  <a:pt x="147" y="168"/>
                </a:cubicBezTo>
                <a:close/>
                <a:moveTo>
                  <a:pt x="230" y="162"/>
                </a:moveTo>
                <a:cubicBezTo>
                  <a:pt x="219" y="152"/>
                  <a:pt x="199" y="140"/>
                  <a:pt x="184" y="146"/>
                </a:cubicBezTo>
                <a:cubicBezTo>
                  <a:pt x="198" y="155"/>
                  <a:pt x="215" y="156"/>
                  <a:pt x="230" y="162"/>
                </a:cubicBezTo>
                <a:close/>
                <a:moveTo>
                  <a:pt x="197" y="183"/>
                </a:moveTo>
                <a:cubicBezTo>
                  <a:pt x="198" y="183"/>
                  <a:pt x="199" y="181"/>
                  <a:pt x="199" y="180"/>
                </a:cubicBezTo>
                <a:cubicBezTo>
                  <a:pt x="199" y="180"/>
                  <a:pt x="199" y="180"/>
                  <a:pt x="199" y="180"/>
                </a:cubicBezTo>
                <a:cubicBezTo>
                  <a:pt x="199" y="180"/>
                  <a:pt x="199" y="180"/>
                  <a:pt x="199" y="180"/>
                </a:cubicBezTo>
                <a:cubicBezTo>
                  <a:pt x="199" y="180"/>
                  <a:pt x="199" y="180"/>
                  <a:pt x="199" y="180"/>
                </a:cubicBezTo>
                <a:cubicBezTo>
                  <a:pt x="199" y="179"/>
                  <a:pt x="198" y="178"/>
                  <a:pt x="197" y="176"/>
                </a:cubicBezTo>
                <a:cubicBezTo>
                  <a:pt x="194" y="177"/>
                  <a:pt x="191" y="179"/>
                  <a:pt x="189" y="180"/>
                </a:cubicBezTo>
                <a:cubicBezTo>
                  <a:pt x="192" y="181"/>
                  <a:pt x="194" y="182"/>
                  <a:pt x="197" y="183"/>
                </a:cubicBezTo>
                <a:close/>
                <a:moveTo>
                  <a:pt x="248" y="135"/>
                </a:moveTo>
                <a:cubicBezTo>
                  <a:pt x="253" y="141"/>
                  <a:pt x="258" y="148"/>
                  <a:pt x="263" y="155"/>
                </a:cubicBezTo>
                <a:cubicBezTo>
                  <a:pt x="292" y="133"/>
                  <a:pt x="311" y="99"/>
                  <a:pt x="352" y="98"/>
                </a:cubicBezTo>
                <a:cubicBezTo>
                  <a:pt x="347" y="87"/>
                  <a:pt x="338" y="76"/>
                  <a:pt x="331" y="66"/>
                </a:cubicBezTo>
                <a:cubicBezTo>
                  <a:pt x="317" y="48"/>
                  <a:pt x="301" y="64"/>
                  <a:pt x="284" y="53"/>
                </a:cubicBezTo>
                <a:cubicBezTo>
                  <a:pt x="276" y="48"/>
                  <a:pt x="254" y="42"/>
                  <a:pt x="245" y="50"/>
                </a:cubicBezTo>
                <a:cubicBezTo>
                  <a:pt x="247" y="53"/>
                  <a:pt x="248" y="56"/>
                  <a:pt x="247" y="59"/>
                </a:cubicBezTo>
                <a:cubicBezTo>
                  <a:pt x="246" y="85"/>
                  <a:pt x="258" y="108"/>
                  <a:pt x="248" y="135"/>
                </a:cubicBezTo>
                <a:close/>
                <a:moveTo>
                  <a:pt x="266" y="160"/>
                </a:moveTo>
                <a:cubicBezTo>
                  <a:pt x="281" y="185"/>
                  <a:pt x="294" y="216"/>
                  <a:pt x="278" y="243"/>
                </a:cubicBezTo>
                <a:cubicBezTo>
                  <a:pt x="286" y="242"/>
                  <a:pt x="294" y="250"/>
                  <a:pt x="301" y="248"/>
                </a:cubicBezTo>
                <a:cubicBezTo>
                  <a:pt x="318" y="243"/>
                  <a:pt x="336" y="234"/>
                  <a:pt x="354" y="240"/>
                </a:cubicBezTo>
                <a:cubicBezTo>
                  <a:pt x="379" y="236"/>
                  <a:pt x="402" y="199"/>
                  <a:pt x="412" y="178"/>
                </a:cubicBezTo>
                <a:cubicBezTo>
                  <a:pt x="417" y="167"/>
                  <a:pt x="422" y="157"/>
                  <a:pt x="429" y="151"/>
                </a:cubicBezTo>
                <a:cubicBezTo>
                  <a:pt x="431" y="147"/>
                  <a:pt x="421" y="134"/>
                  <a:pt x="410" y="124"/>
                </a:cubicBezTo>
                <a:cubicBezTo>
                  <a:pt x="404" y="118"/>
                  <a:pt x="398" y="115"/>
                  <a:pt x="394" y="113"/>
                </a:cubicBezTo>
                <a:cubicBezTo>
                  <a:pt x="372" y="100"/>
                  <a:pt x="345" y="97"/>
                  <a:pt x="321" y="110"/>
                </a:cubicBezTo>
                <a:cubicBezTo>
                  <a:pt x="306" y="119"/>
                  <a:pt x="276" y="152"/>
                  <a:pt x="266" y="160"/>
                </a:cubicBezTo>
                <a:close/>
                <a:moveTo>
                  <a:pt x="282" y="206"/>
                </a:moveTo>
                <a:cubicBezTo>
                  <a:pt x="277" y="179"/>
                  <a:pt x="259" y="153"/>
                  <a:pt x="241" y="132"/>
                </a:cubicBezTo>
                <a:cubicBezTo>
                  <a:pt x="240" y="131"/>
                  <a:pt x="239" y="130"/>
                  <a:pt x="238" y="129"/>
                </a:cubicBezTo>
                <a:cubicBezTo>
                  <a:pt x="245" y="141"/>
                  <a:pt x="249" y="154"/>
                  <a:pt x="255" y="166"/>
                </a:cubicBezTo>
                <a:cubicBezTo>
                  <a:pt x="263" y="180"/>
                  <a:pt x="274" y="192"/>
                  <a:pt x="282" y="206"/>
                </a:cubicBezTo>
                <a:close/>
                <a:moveTo>
                  <a:pt x="400" y="112"/>
                </a:moveTo>
                <a:cubicBezTo>
                  <a:pt x="396" y="96"/>
                  <a:pt x="384" y="70"/>
                  <a:pt x="364" y="77"/>
                </a:cubicBezTo>
                <a:cubicBezTo>
                  <a:pt x="362" y="77"/>
                  <a:pt x="359" y="78"/>
                  <a:pt x="359" y="75"/>
                </a:cubicBezTo>
                <a:cubicBezTo>
                  <a:pt x="359" y="61"/>
                  <a:pt x="321" y="49"/>
                  <a:pt x="307" y="53"/>
                </a:cubicBezTo>
                <a:cubicBezTo>
                  <a:pt x="316" y="52"/>
                  <a:pt x="324" y="52"/>
                  <a:pt x="334" y="64"/>
                </a:cubicBezTo>
                <a:cubicBezTo>
                  <a:pt x="341" y="74"/>
                  <a:pt x="352" y="86"/>
                  <a:pt x="355" y="98"/>
                </a:cubicBezTo>
                <a:cubicBezTo>
                  <a:pt x="371" y="98"/>
                  <a:pt x="386" y="103"/>
                  <a:pt x="400" y="112"/>
                </a:cubicBezTo>
                <a:close/>
                <a:moveTo>
                  <a:pt x="362" y="244"/>
                </a:moveTo>
                <a:cubicBezTo>
                  <a:pt x="371" y="250"/>
                  <a:pt x="380" y="262"/>
                  <a:pt x="385" y="271"/>
                </a:cubicBezTo>
                <a:cubicBezTo>
                  <a:pt x="387" y="274"/>
                  <a:pt x="386" y="274"/>
                  <a:pt x="384" y="276"/>
                </a:cubicBezTo>
                <a:cubicBezTo>
                  <a:pt x="374" y="284"/>
                  <a:pt x="373" y="299"/>
                  <a:pt x="367" y="309"/>
                </a:cubicBezTo>
                <a:cubicBezTo>
                  <a:pt x="364" y="314"/>
                  <a:pt x="358" y="314"/>
                  <a:pt x="355" y="318"/>
                </a:cubicBezTo>
                <a:cubicBezTo>
                  <a:pt x="345" y="331"/>
                  <a:pt x="342" y="327"/>
                  <a:pt x="326" y="332"/>
                </a:cubicBezTo>
                <a:cubicBezTo>
                  <a:pt x="327" y="333"/>
                  <a:pt x="327" y="335"/>
                  <a:pt x="328" y="336"/>
                </a:cubicBezTo>
                <a:cubicBezTo>
                  <a:pt x="344" y="329"/>
                  <a:pt x="359" y="337"/>
                  <a:pt x="378" y="336"/>
                </a:cubicBezTo>
                <a:cubicBezTo>
                  <a:pt x="416" y="335"/>
                  <a:pt x="455" y="307"/>
                  <a:pt x="454" y="266"/>
                </a:cubicBezTo>
                <a:cubicBezTo>
                  <a:pt x="453" y="258"/>
                  <a:pt x="453" y="234"/>
                  <a:pt x="446" y="227"/>
                </a:cubicBezTo>
                <a:cubicBezTo>
                  <a:pt x="434" y="215"/>
                  <a:pt x="417" y="204"/>
                  <a:pt x="411" y="187"/>
                </a:cubicBezTo>
                <a:cubicBezTo>
                  <a:pt x="402" y="205"/>
                  <a:pt x="381" y="236"/>
                  <a:pt x="362" y="244"/>
                </a:cubicBezTo>
                <a:close/>
                <a:moveTo>
                  <a:pt x="414" y="182"/>
                </a:moveTo>
                <a:cubicBezTo>
                  <a:pt x="418" y="200"/>
                  <a:pt x="436" y="212"/>
                  <a:pt x="449" y="225"/>
                </a:cubicBezTo>
                <a:cubicBezTo>
                  <a:pt x="459" y="234"/>
                  <a:pt x="459" y="268"/>
                  <a:pt x="455" y="283"/>
                </a:cubicBezTo>
                <a:cubicBezTo>
                  <a:pt x="456" y="284"/>
                  <a:pt x="456" y="284"/>
                  <a:pt x="457" y="285"/>
                </a:cubicBezTo>
                <a:cubicBezTo>
                  <a:pt x="478" y="272"/>
                  <a:pt x="487" y="254"/>
                  <a:pt x="489" y="231"/>
                </a:cubicBezTo>
                <a:cubicBezTo>
                  <a:pt x="490" y="217"/>
                  <a:pt x="486" y="208"/>
                  <a:pt x="472" y="203"/>
                </a:cubicBezTo>
                <a:cubicBezTo>
                  <a:pt x="465" y="200"/>
                  <a:pt x="460" y="197"/>
                  <a:pt x="461" y="189"/>
                </a:cubicBezTo>
                <a:cubicBezTo>
                  <a:pt x="461" y="189"/>
                  <a:pt x="461" y="189"/>
                  <a:pt x="461" y="189"/>
                </a:cubicBezTo>
                <a:cubicBezTo>
                  <a:pt x="465" y="168"/>
                  <a:pt x="447" y="159"/>
                  <a:pt x="429" y="155"/>
                </a:cubicBezTo>
                <a:cubicBezTo>
                  <a:pt x="422" y="163"/>
                  <a:pt x="418" y="173"/>
                  <a:pt x="414" y="182"/>
                </a:cubicBezTo>
                <a:close/>
                <a:moveTo>
                  <a:pt x="120" y="18"/>
                </a:moveTo>
                <a:cubicBezTo>
                  <a:pt x="101" y="10"/>
                  <a:pt x="81" y="18"/>
                  <a:pt x="61" y="12"/>
                </a:cubicBezTo>
                <a:cubicBezTo>
                  <a:pt x="46" y="8"/>
                  <a:pt x="23" y="5"/>
                  <a:pt x="15" y="24"/>
                </a:cubicBezTo>
                <a:cubicBezTo>
                  <a:pt x="43" y="13"/>
                  <a:pt x="71" y="33"/>
                  <a:pt x="99" y="21"/>
                </a:cubicBezTo>
                <a:cubicBezTo>
                  <a:pt x="99" y="21"/>
                  <a:pt x="99" y="21"/>
                  <a:pt x="99" y="21"/>
                </a:cubicBezTo>
                <a:cubicBezTo>
                  <a:pt x="104" y="19"/>
                  <a:pt x="106" y="21"/>
                  <a:pt x="108" y="22"/>
                </a:cubicBezTo>
                <a:cubicBezTo>
                  <a:pt x="113" y="24"/>
                  <a:pt x="115" y="20"/>
                  <a:pt x="120" y="18"/>
                </a:cubicBezTo>
                <a:close/>
                <a:moveTo>
                  <a:pt x="232" y="32"/>
                </a:moveTo>
                <a:cubicBezTo>
                  <a:pt x="236" y="37"/>
                  <a:pt x="240" y="41"/>
                  <a:pt x="243" y="46"/>
                </a:cubicBezTo>
                <a:cubicBezTo>
                  <a:pt x="254" y="38"/>
                  <a:pt x="276" y="44"/>
                  <a:pt x="286" y="50"/>
                </a:cubicBezTo>
                <a:cubicBezTo>
                  <a:pt x="291" y="54"/>
                  <a:pt x="296" y="54"/>
                  <a:pt x="300" y="54"/>
                </a:cubicBezTo>
                <a:cubicBezTo>
                  <a:pt x="301" y="52"/>
                  <a:pt x="302" y="51"/>
                  <a:pt x="304" y="51"/>
                </a:cubicBezTo>
                <a:cubicBezTo>
                  <a:pt x="297" y="43"/>
                  <a:pt x="287" y="40"/>
                  <a:pt x="278" y="37"/>
                </a:cubicBezTo>
                <a:cubicBezTo>
                  <a:pt x="264" y="32"/>
                  <a:pt x="254" y="12"/>
                  <a:pt x="240" y="26"/>
                </a:cubicBezTo>
                <a:cubicBezTo>
                  <a:pt x="238" y="29"/>
                  <a:pt x="235" y="32"/>
                  <a:pt x="232" y="32"/>
                </a:cubicBezTo>
                <a:close/>
                <a:moveTo>
                  <a:pt x="267" y="422"/>
                </a:moveTo>
                <a:cubicBezTo>
                  <a:pt x="282" y="450"/>
                  <a:pt x="303" y="459"/>
                  <a:pt x="314" y="461"/>
                </a:cubicBezTo>
                <a:cubicBezTo>
                  <a:pt x="340" y="464"/>
                  <a:pt x="369" y="467"/>
                  <a:pt x="391" y="452"/>
                </a:cubicBezTo>
                <a:cubicBezTo>
                  <a:pt x="396" y="449"/>
                  <a:pt x="400" y="447"/>
                  <a:pt x="404" y="446"/>
                </a:cubicBezTo>
                <a:cubicBezTo>
                  <a:pt x="413" y="441"/>
                  <a:pt x="414" y="436"/>
                  <a:pt x="414" y="427"/>
                </a:cubicBezTo>
                <a:cubicBezTo>
                  <a:pt x="414" y="418"/>
                  <a:pt x="423" y="428"/>
                  <a:pt x="426" y="428"/>
                </a:cubicBezTo>
                <a:cubicBezTo>
                  <a:pt x="428" y="427"/>
                  <a:pt x="427" y="422"/>
                  <a:pt x="431" y="422"/>
                </a:cubicBezTo>
                <a:cubicBezTo>
                  <a:pt x="454" y="420"/>
                  <a:pt x="459" y="389"/>
                  <a:pt x="455" y="370"/>
                </a:cubicBezTo>
                <a:cubicBezTo>
                  <a:pt x="454" y="366"/>
                  <a:pt x="452" y="361"/>
                  <a:pt x="448" y="359"/>
                </a:cubicBezTo>
                <a:cubicBezTo>
                  <a:pt x="449" y="363"/>
                  <a:pt x="449" y="368"/>
                  <a:pt x="447" y="372"/>
                </a:cubicBezTo>
                <a:cubicBezTo>
                  <a:pt x="421" y="419"/>
                  <a:pt x="358" y="421"/>
                  <a:pt x="315" y="398"/>
                </a:cubicBezTo>
                <a:cubicBezTo>
                  <a:pt x="309" y="394"/>
                  <a:pt x="304" y="391"/>
                  <a:pt x="302" y="387"/>
                </a:cubicBezTo>
                <a:cubicBezTo>
                  <a:pt x="278" y="413"/>
                  <a:pt x="278" y="413"/>
                  <a:pt x="278" y="413"/>
                </a:cubicBezTo>
                <a:cubicBezTo>
                  <a:pt x="273" y="419"/>
                  <a:pt x="270" y="422"/>
                  <a:pt x="267" y="422"/>
                </a:cubicBezTo>
                <a:close/>
                <a:moveTo>
                  <a:pt x="304" y="385"/>
                </a:moveTo>
                <a:cubicBezTo>
                  <a:pt x="306" y="388"/>
                  <a:pt x="311" y="391"/>
                  <a:pt x="317" y="394"/>
                </a:cubicBezTo>
                <a:cubicBezTo>
                  <a:pt x="358" y="416"/>
                  <a:pt x="419" y="415"/>
                  <a:pt x="443" y="371"/>
                </a:cubicBezTo>
                <a:cubicBezTo>
                  <a:pt x="449" y="360"/>
                  <a:pt x="438" y="347"/>
                  <a:pt x="451" y="338"/>
                </a:cubicBezTo>
                <a:cubicBezTo>
                  <a:pt x="463" y="329"/>
                  <a:pt x="462" y="299"/>
                  <a:pt x="454" y="288"/>
                </a:cubicBezTo>
                <a:cubicBezTo>
                  <a:pt x="444" y="320"/>
                  <a:pt x="410" y="339"/>
                  <a:pt x="378" y="340"/>
                </a:cubicBezTo>
                <a:cubicBezTo>
                  <a:pt x="365" y="340"/>
                  <a:pt x="338" y="332"/>
                  <a:pt x="329" y="340"/>
                </a:cubicBezTo>
                <a:cubicBezTo>
                  <a:pt x="332" y="358"/>
                  <a:pt x="315" y="373"/>
                  <a:pt x="304" y="385"/>
                </a:cubicBezTo>
                <a:close/>
                <a:moveTo>
                  <a:pt x="448" y="354"/>
                </a:moveTo>
                <a:cubicBezTo>
                  <a:pt x="459" y="360"/>
                  <a:pt x="459" y="376"/>
                  <a:pt x="459" y="385"/>
                </a:cubicBezTo>
                <a:cubicBezTo>
                  <a:pt x="480" y="376"/>
                  <a:pt x="497" y="369"/>
                  <a:pt x="506" y="349"/>
                </a:cubicBezTo>
                <a:cubicBezTo>
                  <a:pt x="513" y="337"/>
                  <a:pt x="506" y="320"/>
                  <a:pt x="514" y="309"/>
                </a:cubicBezTo>
                <a:cubicBezTo>
                  <a:pt x="523" y="294"/>
                  <a:pt x="509" y="293"/>
                  <a:pt x="498" y="294"/>
                </a:cubicBezTo>
                <a:cubicBezTo>
                  <a:pt x="485" y="295"/>
                  <a:pt x="480" y="285"/>
                  <a:pt x="470" y="282"/>
                </a:cubicBezTo>
                <a:cubicBezTo>
                  <a:pt x="467" y="285"/>
                  <a:pt x="464" y="287"/>
                  <a:pt x="460" y="290"/>
                </a:cubicBezTo>
                <a:cubicBezTo>
                  <a:pt x="465" y="303"/>
                  <a:pt x="466" y="332"/>
                  <a:pt x="453" y="341"/>
                </a:cubicBezTo>
                <a:cubicBezTo>
                  <a:pt x="448" y="344"/>
                  <a:pt x="448" y="349"/>
                  <a:pt x="448" y="354"/>
                </a:cubicBezTo>
                <a:close/>
                <a:moveTo>
                  <a:pt x="474" y="278"/>
                </a:moveTo>
                <a:cubicBezTo>
                  <a:pt x="485" y="282"/>
                  <a:pt x="490" y="292"/>
                  <a:pt x="500" y="290"/>
                </a:cubicBezTo>
                <a:cubicBezTo>
                  <a:pt x="500" y="279"/>
                  <a:pt x="506" y="272"/>
                  <a:pt x="512" y="263"/>
                </a:cubicBezTo>
                <a:cubicBezTo>
                  <a:pt x="517" y="256"/>
                  <a:pt x="508" y="235"/>
                  <a:pt x="503" y="230"/>
                </a:cubicBezTo>
                <a:cubicBezTo>
                  <a:pt x="501" y="227"/>
                  <a:pt x="496" y="225"/>
                  <a:pt x="493" y="222"/>
                </a:cubicBezTo>
                <a:cubicBezTo>
                  <a:pt x="494" y="241"/>
                  <a:pt x="487" y="264"/>
                  <a:pt x="474" y="278"/>
                </a:cubicBezTo>
                <a:close/>
                <a:moveTo>
                  <a:pt x="440" y="423"/>
                </a:moveTo>
                <a:cubicBezTo>
                  <a:pt x="432" y="442"/>
                  <a:pt x="427" y="462"/>
                  <a:pt x="414" y="477"/>
                </a:cubicBezTo>
                <a:cubicBezTo>
                  <a:pt x="427" y="475"/>
                  <a:pt x="459" y="477"/>
                  <a:pt x="450" y="457"/>
                </a:cubicBezTo>
                <a:cubicBezTo>
                  <a:pt x="440" y="433"/>
                  <a:pt x="470" y="442"/>
                  <a:pt x="475" y="429"/>
                </a:cubicBezTo>
                <a:cubicBezTo>
                  <a:pt x="479" y="417"/>
                  <a:pt x="481" y="408"/>
                  <a:pt x="488" y="397"/>
                </a:cubicBezTo>
                <a:cubicBezTo>
                  <a:pt x="492" y="390"/>
                  <a:pt x="509" y="376"/>
                  <a:pt x="499" y="367"/>
                </a:cubicBezTo>
                <a:cubicBezTo>
                  <a:pt x="489" y="380"/>
                  <a:pt x="477" y="384"/>
                  <a:pt x="459" y="391"/>
                </a:cubicBezTo>
                <a:cubicBezTo>
                  <a:pt x="458" y="404"/>
                  <a:pt x="452" y="417"/>
                  <a:pt x="440" y="423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49"/>
          <p:cNvSpPr>
            <a:spLocks noEditPoints="1"/>
          </p:cNvSpPr>
          <p:nvPr/>
        </p:nvSpPr>
        <p:spPr bwMode="auto">
          <a:xfrm>
            <a:off x="-4762" y="677863"/>
            <a:ext cx="2446337" cy="2663825"/>
          </a:xfrm>
          <a:custGeom>
            <a:avLst/>
            <a:gdLst>
              <a:gd name="T0" fmla="*/ 14 w 362"/>
              <a:gd name="T1" fmla="*/ 309 h 394"/>
              <a:gd name="T2" fmla="*/ 88 w 362"/>
              <a:gd name="T3" fmla="*/ 282 h 394"/>
              <a:gd name="T4" fmla="*/ 67 w 362"/>
              <a:gd name="T5" fmla="*/ 340 h 394"/>
              <a:gd name="T6" fmla="*/ 19 w 362"/>
              <a:gd name="T7" fmla="*/ 235 h 394"/>
              <a:gd name="T8" fmla="*/ 54 w 362"/>
              <a:gd name="T9" fmla="*/ 194 h 394"/>
              <a:gd name="T10" fmla="*/ 3 w 362"/>
              <a:gd name="T11" fmla="*/ 119 h 394"/>
              <a:gd name="T12" fmla="*/ 67 w 362"/>
              <a:gd name="T13" fmla="*/ 251 h 394"/>
              <a:gd name="T14" fmla="*/ 165 w 362"/>
              <a:gd name="T15" fmla="*/ 173 h 394"/>
              <a:gd name="T16" fmla="*/ 58 w 362"/>
              <a:gd name="T17" fmla="*/ 165 h 394"/>
              <a:gd name="T18" fmla="*/ 95 w 362"/>
              <a:gd name="T19" fmla="*/ 166 h 394"/>
              <a:gd name="T20" fmla="*/ 225 w 362"/>
              <a:gd name="T21" fmla="*/ 88 h 394"/>
              <a:gd name="T22" fmla="*/ 267 w 362"/>
              <a:gd name="T23" fmla="*/ 137 h 394"/>
              <a:gd name="T24" fmla="*/ 254 w 362"/>
              <a:gd name="T25" fmla="*/ 159 h 394"/>
              <a:gd name="T26" fmla="*/ 259 w 362"/>
              <a:gd name="T27" fmla="*/ 35 h 394"/>
              <a:gd name="T28" fmla="*/ 186 w 362"/>
              <a:gd name="T29" fmla="*/ 40 h 394"/>
              <a:gd name="T30" fmla="*/ 215 w 362"/>
              <a:gd name="T31" fmla="*/ 94 h 394"/>
              <a:gd name="T32" fmla="*/ 160 w 362"/>
              <a:gd name="T33" fmla="*/ 101 h 394"/>
              <a:gd name="T34" fmla="*/ 136 w 362"/>
              <a:gd name="T35" fmla="*/ 97 h 394"/>
              <a:gd name="T36" fmla="*/ 183 w 362"/>
              <a:gd name="T37" fmla="*/ 62 h 394"/>
              <a:gd name="T38" fmla="*/ 320 w 362"/>
              <a:gd name="T39" fmla="*/ 296 h 394"/>
              <a:gd name="T40" fmla="*/ 181 w 362"/>
              <a:gd name="T41" fmla="*/ 292 h 394"/>
              <a:gd name="T42" fmla="*/ 196 w 362"/>
              <a:gd name="T43" fmla="*/ 228 h 394"/>
              <a:gd name="T44" fmla="*/ 288 w 362"/>
              <a:gd name="T45" fmla="*/ 226 h 394"/>
              <a:gd name="T46" fmla="*/ 185 w 362"/>
              <a:gd name="T47" fmla="*/ 302 h 394"/>
              <a:gd name="T48" fmla="*/ 267 w 362"/>
              <a:gd name="T49" fmla="*/ 350 h 394"/>
              <a:gd name="T50" fmla="*/ 100 w 362"/>
              <a:gd name="T51" fmla="*/ 387 h 394"/>
              <a:gd name="T52" fmla="*/ 30 w 362"/>
              <a:gd name="T53" fmla="*/ 344 h 394"/>
              <a:gd name="T54" fmla="*/ 85 w 362"/>
              <a:gd name="T55" fmla="*/ 338 h 394"/>
              <a:gd name="T56" fmla="*/ 109 w 362"/>
              <a:gd name="T57" fmla="*/ 344 h 394"/>
              <a:gd name="T58" fmla="*/ 160 w 362"/>
              <a:gd name="T59" fmla="*/ 339 h 394"/>
              <a:gd name="T60" fmla="*/ 297 w 362"/>
              <a:gd name="T61" fmla="*/ 183 h 394"/>
              <a:gd name="T62" fmla="*/ 354 w 362"/>
              <a:gd name="T63" fmla="*/ 262 h 394"/>
              <a:gd name="T64" fmla="*/ 133 w 362"/>
              <a:gd name="T65" fmla="*/ 110 h 394"/>
              <a:gd name="T66" fmla="*/ 91 w 362"/>
              <a:gd name="T67" fmla="*/ 24 h 394"/>
              <a:gd name="T68" fmla="*/ 331 w 362"/>
              <a:gd name="T69" fmla="*/ 112 h 394"/>
              <a:gd name="T70" fmla="*/ 141 w 362"/>
              <a:gd name="T71" fmla="*/ 99 h 394"/>
              <a:gd name="T72" fmla="*/ 177 w 362"/>
              <a:gd name="T73" fmla="*/ 126 h 394"/>
              <a:gd name="T74" fmla="*/ 132 w 362"/>
              <a:gd name="T75" fmla="*/ 147 h 394"/>
              <a:gd name="T76" fmla="*/ 114 w 362"/>
              <a:gd name="T77" fmla="*/ 131 h 394"/>
              <a:gd name="T78" fmla="*/ 89 w 362"/>
              <a:gd name="T79" fmla="*/ 26 h 394"/>
              <a:gd name="T80" fmla="*/ 120 w 362"/>
              <a:gd name="T81" fmla="*/ 111 h 394"/>
              <a:gd name="T82" fmla="*/ 146 w 362"/>
              <a:gd name="T83" fmla="*/ 151 h 394"/>
              <a:gd name="T84" fmla="*/ 159 w 362"/>
              <a:gd name="T85" fmla="*/ 126 h 394"/>
              <a:gd name="T86" fmla="*/ 156 w 362"/>
              <a:gd name="T87" fmla="*/ 152 h 394"/>
              <a:gd name="T88" fmla="*/ 115 w 362"/>
              <a:gd name="T89" fmla="*/ 173 h 394"/>
              <a:gd name="T90" fmla="*/ 138 w 362"/>
              <a:gd name="T91" fmla="*/ 121 h 394"/>
              <a:gd name="T92" fmla="*/ 242 w 362"/>
              <a:gd name="T93" fmla="*/ 142 h 394"/>
              <a:gd name="T94" fmla="*/ 175 w 362"/>
              <a:gd name="T95" fmla="*/ 169 h 394"/>
              <a:gd name="T96" fmla="*/ 142 w 362"/>
              <a:gd name="T97" fmla="*/ 200 h 394"/>
              <a:gd name="T98" fmla="*/ 131 w 362"/>
              <a:gd name="T99" fmla="*/ 166 h 394"/>
              <a:gd name="T100" fmla="*/ 159 w 362"/>
              <a:gd name="T101" fmla="*/ 156 h 394"/>
              <a:gd name="T102" fmla="*/ 127 w 362"/>
              <a:gd name="T103" fmla="*/ 166 h 394"/>
              <a:gd name="T104" fmla="*/ 116 w 362"/>
              <a:gd name="T105" fmla="*/ 160 h 394"/>
              <a:gd name="T106" fmla="*/ 93 w 362"/>
              <a:gd name="T107" fmla="*/ 133 h 394"/>
              <a:gd name="T108" fmla="*/ 69 w 362"/>
              <a:gd name="T109" fmla="*/ 104 h 394"/>
              <a:gd name="T110" fmla="*/ 63 w 362"/>
              <a:gd name="T111" fmla="*/ 130 h 394"/>
              <a:gd name="T112" fmla="*/ 58 w 362"/>
              <a:gd name="T113" fmla="*/ 74 h 394"/>
              <a:gd name="T114" fmla="*/ 46 w 362"/>
              <a:gd name="T115" fmla="*/ 156 h 394"/>
              <a:gd name="T116" fmla="*/ 81 w 362"/>
              <a:gd name="T117" fmla="*/ 223 h 394"/>
              <a:gd name="T118" fmla="*/ 216 w 362"/>
              <a:gd name="T119" fmla="*/ 258 h 394"/>
              <a:gd name="T120" fmla="*/ 63 w 362"/>
              <a:gd name="T121" fmla="*/ 234 h 394"/>
              <a:gd name="T122" fmla="*/ 160 w 362"/>
              <a:gd name="T123" fmla="*/ 323 h 394"/>
              <a:gd name="T124" fmla="*/ 80 w 362"/>
              <a:gd name="T125" fmla="*/ 30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2" h="394">
                <a:moveTo>
                  <a:pt x="67" y="251"/>
                </a:moveTo>
                <a:cubicBezTo>
                  <a:pt x="67" y="251"/>
                  <a:pt x="67" y="251"/>
                  <a:pt x="67" y="251"/>
                </a:cubicBezTo>
                <a:cubicBezTo>
                  <a:pt x="67" y="251"/>
                  <a:pt x="67" y="251"/>
                  <a:pt x="67" y="251"/>
                </a:cubicBezTo>
                <a:close/>
                <a:moveTo>
                  <a:pt x="67" y="251"/>
                </a:moveTo>
                <a:cubicBezTo>
                  <a:pt x="67" y="251"/>
                  <a:pt x="67" y="251"/>
                  <a:pt x="67" y="251"/>
                </a:cubicBezTo>
                <a:cubicBezTo>
                  <a:pt x="66" y="255"/>
                  <a:pt x="65" y="257"/>
                  <a:pt x="64" y="259"/>
                </a:cubicBezTo>
                <a:cubicBezTo>
                  <a:pt x="64" y="259"/>
                  <a:pt x="64" y="259"/>
                  <a:pt x="64" y="259"/>
                </a:cubicBezTo>
                <a:cubicBezTo>
                  <a:pt x="63" y="261"/>
                  <a:pt x="61" y="263"/>
                  <a:pt x="58" y="266"/>
                </a:cubicBezTo>
                <a:cubicBezTo>
                  <a:pt x="58" y="266"/>
                  <a:pt x="57" y="266"/>
                  <a:pt x="57" y="266"/>
                </a:cubicBezTo>
                <a:cubicBezTo>
                  <a:pt x="57" y="267"/>
                  <a:pt x="56" y="267"/>
                  <a:pt x="56" y="267"/>
                </a:cubicBezTo>
                <a:cubicBezTo>
                  <a:pt x="49" y="274"/>
                  <a:pt x="48" y="278"/>
                  <a:pt x="46" y="285"/>
                </a:cubicBezTo>
                <a:cubicBezTo>
                  <a:pt x="46" y="286"/>
                  <a:pt x="46" y="287"/>
                  <a:pt x="46" y="288"/>
                </a:cubicBezTo>
                <a:cubicBezTo>
                  <a:pt x="45" y="289"/>
                  <a:pt x="45" y="290"/>
                  <a:pt x="45" y="291"/>
                </a:cubicBezTo>
                <a:cubicBezTo>
                  <a:pt x="45" y="292"/>
                  <a:pt x="45" y="293"/>
                  <a:pt x="44" y="294"/>
                </a:cubicBezTo>
                <a:cubicBezTo>
                  <a:pt x="44" y="297"/>
                  <a:pt x="41" y="300"/>
                  <a:pt x="39" y="302"/>
                </a:cubicBezTo>
                <a:cubicBezTo>
                  <a:pt x="38" y="303"/>
                  <a:pt x="37" y="304"/>
                  <a:pt x="36" y="305"/>
                </a:cubicBezTo>
                <a:cubicBezTo>
                  <a:pt x="36" y="306"/>
                  <a:pt x="36" y="306"/>
                  <a:pt x="36" y="306"/>
                </a:cubicBezTo>
                <a:cubicBezTo>
                  <a:pt x="35" y="305"/>
                  <a:pt x="35" y="305"/>
                  <a:pt x="35" y="305"/>
                </a:cubicBezTo>
                <a:cubicBezTo>
                  <a:pt x="35" y="305"/>
                  <a:pt x="35" y="304"/>
                  <a:pt x="35" y="304"/>
                </a:cubicBezTo>
                <a:cubicBezTo>
                  <a:pt x="35" y="304"/>
                  <a:pt x="35" y="304"/>
                  <a:pt x="35" y="303"/>
                </a:cubicBezTo>
                <a:cubicBezTo>
                  <a:pt x="34" y="299"/>
                  <a:pt x="34" y="297"/>
                  <a:pt x="34" y="295"/>
                </a:cubicBezTo>
                <a:cubicBezTo>
                  <a:pt x="34" y="293"/>
                  <a:pt x="35" y="292"/>
                  <a:pt x="36" y="291"/>
                </a:cubicBezTo>
                <a:cubicBezTo>
                  <a:pt x="37" y="290"/>
                  <a:pt x="37" y="289"/>
                  <a:pt x="38" y="288"/>
                </a:cubicBezTo>
                <a:cubicBezTo>
                  <a:pt x="39" y="287"/>
                  <a:pt x="39" y="286"/>
                  <a:pt x="40" y="284"/>
                </a:cubicBezTo>
                <a:cubicBezTo>
                  <a:pt x="40" y="282"/>
                  <a:pt x="40" y="280"/>
                  <a:pt x="40" y="278"/>
                </a:cubicBezTo>
                <a:cubicBezTo>
                  <a:pt x="40" y="276"/>
                  <a:pt x="41" y="274"/>
                  <a:pt x="41" y="271"/>
                </a:cubicBezTo>
                <a:cubicBezTo>
                  <a:pt x="41" y="268"/>
                  <a:pt x="41" y="264"/>
                  <a:pt x="41" y="261"/>
                </a:cubicBezTo>
                <a:cubicBezTo>
                  <a:pt x="41" y="258"/>
                  <a:pt x="42" y="256"/>
                  <a:pt x="43" y="255"/>
                </a:cubicBezTo>
                <a:cubicBezTo>
                  <a:pt x="43" y="255"/>
                  <a:pt x="43" y="255"/>
                  <a:pt x="43" y="255"/>
                </a:cubicBezTo>
                <a:cubicBezTo>
                  <a:pt x="43" y="255"/>
                  <a:pt x="43" y="254"/>
                  <a:pt x="44" y="254"/>
                </a:cubicBezTo>
                <a:cubicBezTo>
                  <a:pt x="44" y="253"/>
                  <a:pt x="45" y="253"/>
                  <a:pt x="46" y="252"/>
                </a:cubicBezTo>
                <a:cubicBezTo>
                  <a:pt x="47" y="251"/>
                  <a:pt x="49" y="249"/>
                  <a:pt x="51" y="248"/>
                </a:cubicBezTo>
                <a:cubicBezTo>
                  <a:pt x="54" y="245"/>
                  <a:pt x="58" y="242"/>
                  <a:pt x="60" y="239"/>
                </a:cubicBezTo>
                <a:cubicBezTo>
                  <a:pt x="61" y="238"/>
                  <a:pt x="61" y="238"/>
                  <a:pt x="61" y="238"/>
                </a:cubicBezTo>
                <a:cubicBezTo>
                  <a:pt x="61" y="239"/>
                  <a:pt x="61" y="239"/>
                  <a:pt x="61" y="239"/>
                </a:cubicBezTo>
                <a:cubicBezTo>
                  <a:pt x="61" y="241"/>
                  <a:pt x="63" y="242"/>
                  <a:pt x="65" y="243"/>
                </a:cubicBezTo>
                <a:cubicBezTo>
                  <a:pt x="65" y="244"/>
                  <a:pt x="66" y="244"/>
                  <a:pt x="67" y="245"/>
                </a:cubicBezTo>
                <a:cubicBezTo>
                  <a:pt x="68" y="246"/>
                  <a:pt x="68" y="249"/>
                  <a:pt x="67" y="251"/>
                </a:cubicBezTo>
                <a:close/>
                <a:moveTo>
                  <a:pt x="0" y="317"/>
                </a:moveTo>
                <a:cubicBezTo>
                  <a:pt x="0" y="307"/>
                  <a:pt x="0" y="307"/>
                  <a:pt x="0" y="307"/>
                </a:cubicBezTo>
                <a:cubicBezTo>
                  <a:pt x="1" y="308"/>
                  <a:pt x="4" y="309"/>
                  <a:pt x="6" y="308"/>
                </a:cubicBezTo>
                <a:cubicBezTo>
                  <a:pt x="8" y="308"/>
                  <a:pt x="11" y="309"/>
                  <a:pt x="14" y="309"/>
                </a:cubicBezTo>
                <a:cubicBezTo>
                  <a:pt x="15" y="310"/>
                  <a:pt x="15" y="310"/>
                  <a:pt x="15" y="310"/>
                </a:cubicBezTo>
                <a:cubicBezTo>
                  <a:pt x="18" y="310"/>
                  <a:pt x="21" y="311"/>
                  <a:pt x="24" y="312"/>
                </a:cubicBezTo>
                <a:cubicBezTo>
                  <a:pt x="27" y="312"/>
                  <a:pt x="29" y="312"/>
                  <a:pt x="31" y="312"/>
                </a:cubicBezTo>
                <a:cubicBezTo>
                  <a:pt x="32" y="312"/>
                  <a:pt x="33" y="311"/>
                  <a:pt x="34" y="311"/>
                </a:cubicBezTo>
                <a:cubicBezTo>
                  <a:pt x="34" y="310"/>
                  <a:pt x="35" y="310"/>
                  <a:pt x="35" y="309"/>
                </a:cubicBezTo>
                <a:cubicBezTo>
                  <a:pt x="35" y="309"/>
                  <a:pt x="35" y="309"/>
                  <a:pt x="35" y="309"/>
                </a:cubicBezTo>
                <a:cubicBezTo>
                  <a:pt x="35" y="309"/>
                  <a:pt x="35" y="309"/>
                  <a:pt x="35" y="309"/>
                </a:cubicBezTo>
                <a:cubicBezTo>
                  <a:pt x="36" y="308"/>
                  <a:pt x="37" y="307"/>
                  <a:pt x="37" y="306"/>
                </a:cubicBezTo>
                <a:cubicBezTo>
                  <a:pt x="37" y="306"/>
                  <a:pt x="37" y="306"/>
                  <a:pt x="37" y="306"/>
                </a:cubicBezTo>
                <a:cubicBezTo>
                  <a:pt x="37" y="306"/>
                  <a:pt x="37" y="306"/>
                  <a:pt x="37" y="306"/>
                </a:cubicBezTo>
                <a:cubicBezTo>
                  <a:pt x="37" y="306"/>
                  <a:pt x="37" y="306"/>
                  <a:pt x="37" y="306"/>
                </a:cubicBezTo>
                <a:cubicBezTo>
                  <a:pt x="40" y="302"/>
                  <a:pt x="44" y="299"/>
                  <a:pt x="45" y="294"/>
                </a:cubicBezTo>
                <a:cubicBezTo>
                  <a:pt x="45" y="294"/>
                  <a:pt x="45" y="294"/>
                  <a:pt x="45" y="294"/>
                </a:cubicBezTo>
                <a:cubicBezTo>
                  <a:pt x="45" y="292"/>
                  <a:pt x="45" y="292"/>
                  <a:pt x="45" y="291"/>
                </a:cubicBezTo>
                <a:cubicBezTo>
                  <a:pt x="46" y="290"/>
                  <a:pt x="46" y="289"/>
                  <a:pt x="46" y="288"/>
                </a:cubicBezTo>
                <a:cubicBezTo>
                  <a:pt x="47" y="284"/>
                  <a:pt x="48" y="281"/>
                  <a:pt x="49" y="278"/>
                </a:cubicBezTo>
                <a:cubicBezTo>
                  <a:pt x="51" y="275"/>
                  <a:pt x="53" y="272"/>
                  <a:pt x="57" y="268"/>
                </a:cubicBezTo>
                <a:cubicBezTo>
                  <a:pt x="57" y="268"/>
                  <a:pt x="58" y="268"/>
                  <a:pt x="58" y="267"/>
                </a:cubicBezTo>
                <a:cubicBezTo>
                  <a:pt x="58" y="267"/>
                  <a:pt x="59" y="267"/>
                  <a:pt x="59" y="267"/>
                </a:cubicBezTo>
                <a:cubicBezTo>
                  <a:pt x="60" y="266"/>
                  <a:pt x="60" y="266"/>
                  <a:pt x="61" y="265"/>
                </a:cubicBezTo>
                <a:cubicBezTo>
                  <a:pt x="62" y="264"/>
                  <a:pt x="62" y="264"/>
                  <a:pt x="63" y="263"/>
                </a:cubicBezTo>
                <a:cubicBezTo>
                  <a:pt x="63" y="263"/>
                  <a:pt x="64" y="262"/>
                  <a:pt x="64" y="262"/>
                </a:cubicBezTo>
                <a:cubicBezTo>
                  <a:pt x="65" y="261"/>
                  <a:pt x="66" y="261"/>
                  <a:pt x="66" y="260"/>
                </a:cubicBezTo>
                <a:cubicBezTo>
                  <a:pt x="67" y="260"/>
                  <a:pt x="67" y="260"/>
                  <a:pt x="67" y="260"/>
                </a:cubicBezTo>
                <a:cubicBezTo>
                  <a:pt x="67" y="260"/>
                  <a:pt x="67" y="260"/>
                  <a:pt x="67" y="260"/>
                </a:cubicBezTo>
                <a:cubicBezTo>
                  <a:pt x="67" y="261"/>
                  <a:pt x="68" y="262"/>
                  <a:pt x="70" y="263"/>
                </a:cubicBezTo>
                <a:cubicBezTo>
                  <a:pt x="71" y="264"/>
                  <a:pt x="73" y="265"/>
                  <a:pt x="75" y="265"/>
                </a:cubicBezTo>
                <a:cubicBezTo>
                  <a:pt x="79" y="266"/>
                  <a:pt x="83" y="266"/>
                  <a:pt x="87" y="265"/>
                </a:cubicBezTo>
                <a:cubicBezTo>
                  <a:pt x="91" y="264"/>
                  <a:pt x="95" y="262"/>
                  <a:pt x="98" y="261"/>
                </a:cubicBezTo>
                <a:cubicBezTo>
                  <a:pt x="98" y="261"/>
                  <a:pt x="98" y="261"/>
                  <a:pt x="98" y="261"/>
                </a:cubicBezTo>
                <a:cubicBezTo>
                  <a:pt x="98" y="261"/>
                  <a:pt x="98" y="261"/>
                  <a:pt x="98" y="261"/>
                </a:cubicBezTo>
                <a:cubicBezTo>
                  <a:pt x="98" y="261"/>
                  <a:pt x="98" y="261"/>
                  <a:pt x="98" y="261"/>
                </a:cubicBezTo>
                <a:cubicBezTo>
                  <a:pt x="101" y="260"/>
                  <a:pt x="105" y="258"/>
                  <a:pt x="107" y="258"/>
                </a:cubicBezTo>
                <a:cubicBezTo>
                  <a:pt x="110" y="257"/>
                  <a:pt x="112" y="257"/>
                  <a:pt x="114" y="258"/>
                </a:cubicBezTo>
                <a:cubicBezTo>
                  <a:pt x="117" y="258"/>
                  <a:pt x="119" y="260"/>
                  <a:pt x="120" y="263"/>
                </a:cubicBezTo>
                <a:cubicBezTo>
                  <a:pt x="121" y="263"/>
                  <a:pt x="121" y="263"/>
                  <a:pt x="121" y="263"/>
                </a:cubicBezTo>
                <a:cubicBezTo>
                  <a:pt x="120" y="263"/>
                  <a:pt x="120" y="263"/>
                  <a:pt x="120" y="263"/>
                </a:cubicBezTo>
                <a:cubicBezTo>
                  <a:pt x="118" y="264"/>
                  <a:pt x="115" y="264"/>
                  <a:pt x="112" y="265"/>
                </a:cubicBezTo>
                <a:cubicBezTo>
                  <a:pt x="110" y="265"/>
                  <a:pt x="107" y="266"/>
                  <a:pt x="104" y="267"/>
                </a:cubicBezTo>
                <a:cubicBezTo>
                  <a:pt x="101" y="268"/>
                  <a:pt x="99" y="270"/>
                  <a:pt x="96" y="272"/>
                </a:cubicBezTo>
                <a:cubicBezTo>
                  <a:pt x="94" y="273"/>
                  <a:pt x="93" y="275"/>
                  <a:pt x="92" y="278"/>
                </a:cubicBezTo>
                <a:cubicBezTo>
                  <a:pt x="92" y="280"/>
                  <a:pt x="90" y="281"/>
                  <a:pt x="88" y="282"/>
                </a:cubicBezTo>
                <a:cubicBezTo>
                  <a:pt x="88" y="282"/>
                  <a:pt x="87" y="283"/>
                  <a:pt x="86" y="283"/>
                </a:cubicBezTo>
                <a:cubicBezTo>
                  <a:pt x="86" y="283"/>
                  <a:pt x="86" y="283"/>
                  <a:pt x="86" y="283"/>
                </a:cubicBezTo>
                <a:cubicBezTo>
                  <a:pt x="85" y="284"/>
                  <a:pt x="84" y="285"/>
                  <a:pt x="83" y="286"/>
                </a:cubicBezTo>
                <a:cubicBezTo>
                  <a:pt x="82" y="287"/>
                  <a:pt x="82" y="289"/>
                  <a:pt x="83" y="292"/>
                </a:cubicBezTo>
                <a:cubicBezTo>
                  <a:pt x="84" y="295"/>
                  <a:pt x="83" y="298"/>
                  <a:pt x="82" y="300"/>
                </a:cubicBezTo>
                <a:cubicBezTo>
                  <a:pt x="82" y="300"/>
                  <a:pt x="82" y="300"/>
                  <a:pt x="82" y="300"/>
                </a:cubicBezTo>
                <a:cubicBezTo>
                  <a:pt x="82" y="300"/>
                  <a:pt x="82" y="300"/>
                  <a:pt x="82" y="300"/>
                </a:cubicBezTo>
                <a:cubicBezTo>
                  <a:pt x="81" y="301"/>
                  <a:pt x="81" y="301"/>
                  <a:pt x="81" y="302"/>
                </a:cubicBezTo>
                <a:cubicBezTo>
                  <a:pt x="80" y="303"/>
                  <a:pt x="80" y="304"/>
                  <a:pt x="80" y="305"/>
                </a:cubicBezTo>
                <a:cubicBezTo>
                  <a:pt x="80" y="305"/>
                  <a:pt x="80" y="305"/>
                  <a:pt x="80" y="305"/>
                </a:cubicBezTo>
                <a:cubicBezTo>
                  <a:pt x="80" y="305"/>
                  <a:pt x="80" y="305"/>
                  <a:pt x="80" y="305"/>
                </a:cubicBezTo>
                <a:cubicBezTo>
                  <a:pt x="81" y="305"/>
                  <a:pt x="81" y="306"/>
                  <a:pt x="81" y="307"/>
                </a:cubicBezTo>
                <a:cubicBezTo>
                  <a:pt x="81" y="308"/>
                  <a:pt x="81" y="309"/>
                  <a:pt x="81" y="310"/>
                </a:cubicBezTo>
                <a:cubicBezTo>
                  <a:pt x="81" y="310"/>
                  <a:pt x="81" y="310"/>
                  <a:pt x="81" y="310"/>
                </a:cubicBezTo>
                <a:cubicBezTo>
                  <a:pt x="81" y="310"/>
                  <a:pt x="81" y="310"/>
                  <a:pt x="81" y="310"/>
                </a:cubicBezTo>
                <a:cubicBezTo>
                  <a:pt x="81" y="310"/>
                  <a:pt x="81" y="310"/>
                  <a:pt x="81" y="310"/>
                </a:cubicBezTo>
                <a:cubicBezTo>
                  <a:pt x="81" y="310"/>
                  <a:pt x="81" y="310"/>
                  <a:pt x="81" y="310"/>
                </a:cubicBezTo>
                <a:cubicBezTo>
                  <a:pt x="83" y="315"/>
                  <a:pt x="84" y="322"/>
                  <a:pt x="81" y="324"/>
                </a:cubicBezTo>
                <a:cubicBezTo>
                  <a:pt x="79" y="326"/>
                  <a:pt x="78" y="327"/>
                  <a:pt x="77" y="329"/>
                </a:cubicBezTo>
                <a:cubicBezTo>
                  <a:pt x="77" y="331"/>
                  <a:pt x="78" y="334"/>
                  <a:pt x="79" y="336"/>
                </a:cubicBezTo>
                <a:cubicBezTo>
                  <a:pt x="79" y="336"/>
                  <a:pt x="79" y="336"/>
                  <a:pt x="79" y="336"/>
                </a:cubicBezTo>
                <a:cubicBezTo>
                  <a:pt x="79" y="336"/>
                  <a:pt x="79" y="336"/>
                  <a:pt x="79" y="336"/>
                </a:cubicBezTo>
                <a:cubicBezTo>
                  <a:pt x="80" y="336"/>
                  <a:pt x="80" y="337"/>
                  <a:pt x="81" y="337"/>
                </a:cubicBezTo>
                <a:cubicBezTo>
                  <a:pt x="82" y="338"/>
                  <a:pt x="82" y="338"/>
                  <a:pt x="82" y="339"/>
                </a:cubicBezTo>
                <a:cubicBezTo>
                  <a:pt x="82" y="339"/>
                  <a:pt x="82" y="339"/>
                  <a:pt x="82" y="339"/>
                </a:cubicBezTo>
                <a:cubicBezTo>
                  <a:pt x="82" y="339"/>
                  <a:pt x="82" y="339"/>
                  <a:pt x="82" y="339"/>
                </a:cubicBezTo>
                <a:cubicBezTo>
                  <a:pt x="81" y="340"/>
                  <a:pt x="80" y="340"/>
                  <a:pt x="78" y="340"/>
                </a:cubicBezTo>
                <a:cubicBezTo>
                  <a:pt x="76" y="340"/>
                  <a:pt x="74" y="340"/>
                  <a:pt x="73" y="339"/>
                </a:cubicBezTo>
                <a:cubicBezTo>
                  <a:pt x="72" y="339"/>
                  <a:pt x="72" y="339"/>
                  <a:pt x="71" y="339"/>
                </a:cubicBezTo>
                <a:cubicBezTo>
                  <a:pt x="70" y="338"/>
                  <a:pt x="70" y="338"/>
                  <a:pt x="70" y="339"/>
                </a:cubicBezTo>
                <a:cubicBezTo>
                  <a:pt x="70" y="339"/>
                  <a:pt x="70" y="339"/>
                  <a:pt x="70" y="340"/>
                </a:cubicBezTo>
                <a:cubicBezTo>
                  <a:pt x="70" y="340"/>
                  <a:pt x="70" y="340"/>
                  <a:pt x="70" y="340"/>
                </a:cubicBezTo>
                <a:cubicBezTo>
                  <a:pt x="70" y="340"/>
                  <a:pt x="70" y="341"/>
                  <a:pt x="70" y="341"/>
                </a:cubicBezTo>
                <a:cubicBezTo>
                  <a:pt x="69" y="341"/>
                  <a:pt x="69" y="341"/>
                  <a:pt x="69" y="341"/>
                </a:cubicBezTo>
                <a:cubicBezTo>
                  <a:pt x="69" y="341"/>
                  <a:pt x="69" y="342"/>
                  <a:pt x="69" y="342"/>
                </a:cubicBezTo>
                <a:cubicBezTo>
                  <a:pt x="69" y="342"/>
                  <a:pt x="68" y="342"/>
                  <a:pt x="68" y="342"/>
                </a:cubicBezTo>
                <a:cubicBezTo>
                  <a:pt x="68" y="342"/>
                  <a:pt x="68" y="342"/>
                  <a:pt x="68" y="342"/>
                </a:cubicBezTo>
                <a:cubicBezTo>
                  <a:pt x="68" y="342"/>
                  <a:pt x="68" y="342"/>
                  <a:pt x="68" y="342"/>
                </a:cubicBezTo>
                <a:cubicBezTo>
                  <a:pt x="67" y="342"/>
                  <a:pt x="67" y="342"/>
                  <a:pt x="67" y="342"/>
                </a:cubicBezTo>
                <a:cubicBezTo>
                  <a:pt x="67" y="341"/>
                  <a:pt x="67" y="341"/>
                  <a:pt x="67" y="341"/>
                </a:cubicBezTo>
                <a:cubicBezTo>
                  <a:pt x="67" y="341"/>
                  <a:pt x="67" y="341"/>
                  <a:pt x="67" y="341"/>
                </a:cubicBezTo>
                <a:cubicBezTo>
                  <a:pt x="67" y="341"/>
                  <a:pt x="67" y="340"/>
                  <a:pt x="67" y="340"/>
                </a:cubicBezTo>
                <a:cubicBezTo>
                  <a:pt x="66" y="340"/>
                  <a:pt x="66" y="339"/>
                  <a:pt x="66" y="339"/>
                </a:cubicBezTo>
                <a:cubicBezTo>
                  <a:pt x="66" y="339"/>
                  <a:pt x="66" y="339"/>
                  <a:pt x="66" y="338"/>
                </a:cubicBezTo>
                <a:cubicBezTo>
                  <a:pt x="65" y="337"/>
                  <a:pt x="63" y="338"/>
                  <a:pt x="61" y="338"/>
                </a:cubicBezTo>
                <a:cubicBezTo>
                  <a:pt x="60" y="339"/>
                  <a:pt x="59" y="339"/>
                  <a:pt x="58" y="339"/>
                </a:cubicBezTo>
                <a:cubicBezTo>
                  <a:pt x="57" y="339"/>
                  <a:pt x="56" y="339"/>
                  <a:pt x="55" y="339"/>
                </a:cubicBezTo>
                <a:cubicBezTo>
                  <a:pt x="54" y="338"/>
                  <a:pt x="53" y="338"/>
                  <a:pt x="52" y="337"/>
                </a:cubicBezTo>
                <a:cubicBezTo>
                  <a:pt x="52" y="337"/>
                  <a:pt x="51" y="336"/>
                  <a:pt x="49" y="336"/>
                </a:cubicBezTo>
                <a:cubicBezTo>
                  <a:pt x="48" y="336"/>
                  <a:pt x="46" y="335"/>
                  <a:pt x="45" y="335"/>
                </a:cubicBezTo>
                <a:cubicBezTo>
                  <a:pt x="43" y="335"/>
                  <a:pt x="41" y="335"/>
                  <a:pt x="40" y="335"/>
                </a:cubicBezTo>
                <a:cubicBezTo>
                  <a:pt x="38" y="335"/>
                  <a:pt x="37" y="335"/>
                  <a:pt x="35" y="336"/>
                </a:cubicBezTo>
                <a:cubicBezTo>
                  <a:pt x="35" y="336"/>
                  <a:pt x="35" y="336"/>
                  <a:pt x="34" y="336"/>
                </a:cubicBezTo>
                <a:cubicBezTo>
                  <a:pt x="33" y="336"/>
                  <a:pt x="30" y="336"/>
                  <a:pt x="29" y="338"/>
                </a:cubicBezTo>
                <a:cubicBezTo>
                  <a:pt x="29" y="338"/>
                  <a:pt x="29" y="339"/>
                  <a:pt x="29" y="339"/>
                </a:cubicBezTo>
                <a:cubicBezTo>
                  <a:pt x="29" y="340"/>
                  <a:pt x="29" y="341"/>
                  <a:pt x="28" y="342"/>
                </a:cubicBezTo>
                <a:cubicBezTo>
                  <a:pt x="28" y="342"/>
                  <a:pt x="28" y="342"/>
                  <a:pt x="28" y="342"/>
                </a:cubicBezTo>
                <a:cubicBezTo>
                  <a:pt x="27" y="342"/>
                  <a:pt x="27" y="342"/>
                  <a:pt x="27" y="342"/>
                </a:cubicBezTo>
                <a:cubicBezTo>
                  <a:pt x="26" y="340"/>
                  <a:pt x="25" y="339"/>
                  <a:pt x="23" y="338"/>
                </a:cubicBezTo>
                <a:cubicBezTo>
                  <a:pt x="21" y="337"/>
                  <a:pt x="20" y="336"/>
                  <a:pt x="19" y="335"/>
                </a:cubicBezTo>
                <a:cubicBezTo>
                  <a:pt x="17" y="334"/>
                  <a:pt x="16" y="333"/>
                  <a:pt x="14" y="332"/>
                </a:cubicBezTo>
                <a:cubicBezTo>
                  <a:pt x="12" y="331"/>
                  <a:pt x="11" y="330"/>
                  <a:pt x="10" y="329"/>
                </a:cubicBezTo>
                <a:cubicBezTo>
                  <a:pt x="10" y="329"/>
                  <a:pt x="10" y="329"/>
                  <a:pt x="10" y="329"/>
                </a:cubicBezTo>
                <a:cubicBezTo>
                  <a:pt x="10" y="329"/>
                  <a:pt x="10" y="329"/>
                  <a:pt x="10" y="329"/>
                </a:cubicBezTo>
                <a:cubicBezTo>
                  <a:pt x="10" y="329"/>
                  <a:pt x="10" y="329"/>
                  <a:pt x="10" y="329"/>
                </a:cubicBezTo>
                <a:cubicBezTo>
                  <a:pt x="10" y="329"/>
                  <a:pt x="9" y="329"/>
                  <a:pt x="9" y="329"/>
                </a:cubicBezTo>
                <a:cubicBezTo>
                  <a:pt x="9" y="329"/>
                  <a:pt x="9" y="329"/>
                  <a:pt x="9" y="329"/>
                </a:cubicBezTo>
                <a:cubicBezTo>
                  <a:pt x="9" y="329"/>
                  <a:pt x="9" y="329"/>
                  <a:pt x="9" y="329"/>
                </a:cubicBezTo>
                <a:cubicBezTo>
                  <a:pt x="9" y="329"/>
                  <a:pt x="8" y="328"/>
                  <a:pt x="7" y="328"/>
                </a:cubicBezTo>
                <a:cubicBezTo>
                  <a:pt x="7" y="328"/>
                  <a:pt x="6" y="328"/>
                  <a:pt x="6" y="327"/>
                </a:cubicBezTo>
                <a:cubicBezTo>
                  <a:pt x="5" y="327"/>
                  <a:pt x="5" y="327"/>
                  <a:pt x="5" y="326"/>
                </a:cubicBezTo>
                <a:cubicBezTo>
                  <a:pt x="4" y="325"/>
                  <a:pt x="4" y="325"/>
                  <a:pt x="4" y="324"/>
                </a:cubicBezTo>
                <a:cubicBezTo>
                  <a:pt x="4" y="323"/>
                  <a:pt x="4" y="321"/>
                  <a:pt x="3" y="320"/>
                </a:cubicBezTo>
                <a:cubicBezTo>
                  <a:pt x="2" y="319"/>
                  <a:pt x="1" y="318"/>
                  <a:pt x="0" y="317"/>
                </a:cubicBezTo>
                <a:close/>
                <a:moveTo>
                  <a:pt x="0" y="306"/>
                </a:moveTo>
                <a:cubicBezTo>
                  <a:pt x="0" y="230"/>
                  <a:pt x="0" y="230"/>
                  <a:pt x="0" y="230"/>
                </a:cubicBezTo>
                <a:cubicBezTo>
                  <a:pt x="0" y="229"/>
                  <a:pt x="1" y="229"/>
                  <a:pt x="2" y="229"/>
                </a:cubicBezTo>
                <a:cubicBezTo>
                  <a:pt x="2" y="229"/>
                  <a:pt x="3" y="229"/>
                  <a:pt x="4" y="229"/>
                </a:cubicBezTo>
                <a:cubicBezTo>
                  <a:pt x="9" y="227"/>
                  <a:pt x="18" y="225"/>
                  <a:pt x="19" y="229"/>
                </a:cubicBezTo>
                <a:cubicBezTo>
                  <a:pt x="19" y="229"/>
                  <a:pt x="19" y="230"/>
                  <a:pt x="19" y="230"/>
                </a:cubicBezTo>
                <a:cubicBezTo>
                  <a:pt x="19" y="231"/>
                  <a:pt x="19" y="231"/>
                  <a:pt x="19" y="232"/>
                </a:cubicBezTo>
                <a:cubicBezTo>
                  <a:pt x="19" y="232"/>
                  <a:pt x="19" y="232"/>
                  <a:pt x="19" y="232"/>
                </a:cubicBezTo>
                <a:cubicBezTo>
                  <a:pt x="19" y="233"/>
                  <a:pt x="19" y="234"/>
                  <a:pt x="19" y="235"/>
                </a:cubicBezTo>
                <a:cubicBezTo>
                  <a:pt x="19" y="235"/>
                  <a:pt x="19" y="235"/>
                  <a:pt x="19" y="235"/>
                </a:cubicBezTo>
                <a:cubicBezTo>
                  <a:pt x="20" y="237"/>
                  <a:pt x="20" y="238"/>
                  <a:pt x="22" y="238"/>
                </a:cubicBezTo>
                <a:cubicBezTo>
                  <a:pt x="23" y="239"/>
                  <a:pt x="25" y="239"/>
                  <a:pt x="29" y="238"/>
                </a:cubicBezTo>
                <a:cubicBezTo>
                  <a:pt x="35" y="237"/>
                  <a:pt x="37" y="237"/>
                  <a:pt x="42" y="237"/>
                </a:cubicBezTo>
                <a:cubicBezTo>
                  <a:pt x="42" y="237"/>
                  <a:pt x="42" y="237"/>
                  <a:pt x="42" y="237"/>
                </a:cubicBezTo>
                <a:cubicBezTo>
                  <a:pt x="42" y="237"/>
                  <a:pt x="42" y="237"/>
                  <a:pt x="42" y="237"/>
                </a:cubicBezTo>
                <a:cubicBezTo>
                  <a:pt x="43" y="237"/>
                  <a:pt x="43" y="237"/>
                  <a:pt x="43" y="237"/>
                </a:cubicBezTo>
                <a:cubicBezTo>
                  <a:pt x="44" y="237"/>
                  <a:pt x="45" y="237"/>
                  <a:pt x="46" y="237"/>
                </a:cubicBezTo>
                <a:cubicBezTo>
                  <a:pt x="52" y="238"/>
                  <a:pt x="56" y="236"/>
                  <a:pt x="59" y="235"/>
                </a:cubicBezTo>
                <a:cubicBezTo>
                  <a:pt x="59" y="235"/>
                  <a:pt x="59" y="235"/>
                  <a:pt x="59" y="235"/>
                </a:cubicBezTo>
                <a:cubicBezTo>
                  <a:pt x="60" y="235"/>
                  <a:pt x="60" y="235"/>
                  <a:pt x="60" y="235"/>
                </a:cubicBezTo>
                <a:cubicBezTo>
                  <a:pt x="61" y="234"/>
                  <a:pt x="61" y="234"/>
                  <a:pt x="61" y="234"/>
                </a:cubicBezTo>
                <a:cubicBezTo>
                  <a:pt x="60" y="235"/>
                  <a:pt x="60" y="235"/>
                  <a:pt x="60" y="235"/>
                </a:cubicBezTo>
                <a:cubicBezTo>
                  <a:pt x="59" y="237"/>
                  <a:pt x="56" y="240"/>
                  <a:pt x="53" y="243"/>
                </a:cubicBezTo>
                <a:cubicBezTo>
                  <a:pt x="50" y="246"/>
                  <a:pt x="47" y="249"/>
                  <a:pt x="44" y="251"/>
                </a:cubicBezTo>
                <a:cubicBezTo>
                  <a:pt x="43" y="253"/>
                  <a:pt x="43" y="253"/>
                  <a:pt x="43" y="253"/>
                </a:cubicBezTo>
                <a:cubicBezTo>
                  <a:pt x="42" y="253"/>
                  <a:pt x="42" y="253"/>
                  <a:pt x="42" y="254"/>
                </a:cubicBezTo>
                <a:cubicBezTo>
                  <a:pt x="40" y="255"/>
                  <a:pt x="40" y="257"/>
                  <a:pt x="40" y="261"/>
                </a:cubicBezTo>
                <a:cubicBezTo>
                  <a:pt x="39" y="264"/>
                  <a:pt x="39" y="268"/>
                  <a:pt x="39" y="271"/>
                </a:cubicBezTo>
                <a:cubicBezTo>
                  <a:pt x="39" y="274"/>
                  <a:pt x="39" y="276"/>
                  <a:pt x="39" y="278"/>
                </a:cubicBezTo>
                <a:cubicBezTo>
                  <a:pt x="39" y="280"/>
                  <a:pt x="39" y="282"/>
                  <a:pt x="38" y="283"/>
                </a:cubicBezTo>
                <a:cubicBezTo>
                  <a:pt x="38" y="285"/>
                  <a:pt x="37" y="286"/>
                  <a:pt x="37" y="287"/>
                </a:cubicBezTo>
                <a:cubicBezTo>
                  <a:pt x="36" y="289"/>
                  <a:pt x="35" y="289"/>
                  <a:pt x="35" y="290"/>
                </a:cubicBezTo>
                <a:cubicBezTo>
                  <a:pt x="34" y="291"/>
                  <a:pt x="34" y="291"/>
                  <a:pt x="34" y="292"/>
                </a:cubicBezTo>
                <a:cubicBezTo>
                  <a:pt x="32" y="294"/>
                  <a:pt x="30" y="295"/>
                  <a:pt x="32" y="303"/>
                </a:cubicBezTo>
                <a:cubicBezTo>
                  <a:pt x="33" y="305"/>
                  <a:pt x="33" y="306"/>
                  <a:pt x="32" y="307"/>
                </a:cubicBezTo>
                <a:cubicBezTo>
                  <a:pt x="32" y="308"/>
                  <a:pt x="31" y="309"/>
                  <a:pt x="29" y="309"/>
                </a:cubicBezTo>
                <a:cubicBezTo>
                  <a:pt x="28" y="310"/>
                  <a:pt x="25" y="310"/>
                  <a:pt x="23" y="310"/>
                </a:cubicBezTo>
                <a:cubicBezTo>
                  <a:pt x="21" y="309"/>
                  <a:pt x="18" y="309"/>
                  <a:pt x="16" y="308"/>
                </a:cubicBezTo>
                <a:cubicBezTo>
                  <a:pt x="14" y="308"/>
                  <a:pt x="14" y="308"/>
                  <a:pt x="14" y="308"/>
                </a:cubicBezTo>
                <a:cubicBezTo>
                  <a:pt x="14" y="308"/>
                  <a:pt x="14" y="308"/>
                  <a:pt x="14" y="308"/>
                </a:cubicBezTo>
                <a:cubicBezTo>
                  <a:pt x="11" y="307"/>
                  <a:pt x="8" y="306"/>
                  <a:pt x="6" y="307"/>
                </a:cubicBezTo>
                <a:cubicBezTo>
                  <a:pt x="4" y="307"/>
                  <a:pt x="2" y="307"/>
                  <a:pt x="0" y="306"/>
                </a:cubicBezTo>
                <a:close/>
                <a:moveTo>
                  <a:pt x="0" y="228"/>
                </a:moveTo>
                <a:cubicBezTo>
                  <a:pt x="0" y="182"/>
                  <a:pt x="0" y="182"/>
                  <a:pt x="0" y="182"/>
                </a:cubicBezTo>
                <a:cubicBezTo>
                  <a:pt x="0" y="182"/>
                  <a:pt x="0" y="182"/>
                  <a:pt x="0" y="182"/>
                </a:cubicBezTo>
                <a:cubicBezTo>
                  <a:pt x="4" y="183"/>
                  <a:pt x="7" y="183"/>
                  <a:pt x="10" y="183"/>
                </a:cubicBezTo>
                <a:cubicBezTo>
                  <a:pt x="16" y="183"/>
                  <a:pt x="21" y="183"/>
                  <a:pt x="27" y="189"/>
                </a:cubicBezTo>
                <a:cubicBezTo>
                  <a:pt x="31" y="193"/>
                  <a:pt x="35" y="195"/>
                  <a:pt x="39" y="195"/>
                </a:cubicBezTo>
                <a:cubicBezTo>
                  <a:pt x="39" y="195"/>
                  <a:pt x="39" y="195"/>
                  <a:pt x="39" y="195"/>
                </a:cubicBezTo>
                <a:cubicBezTo>
                  <a:pt x="44" y="196"/>
                  <a:pt x="49" y="195"/>
                  <a:pt x="54" y="194"/>
                </a:cubicBezTo>
                <a:cubicBezTo>
                  <a:pt x="54" y="194"/>
                  <a:pt x="54" y="194"/>
                  <a:pt x="54" y="194"/>
                </a:cubicBezTo>
                <a:cubicBezTo>
                  <a:pt x="54" y="194"/>
                  <a:pt x="54" y="194"/>
                  <a:pt x="54" y="194"/>
                </a:cubicBezTo>
                <a:cubicBezTo>
                  <a:pt x="59" y="193"/>
                  <a:pt x="62" y="193"/>
                  <a:pt x="67" y="194"/>
                </a:cubicBezTo>
                <a:cubicBezTo>
                  <a:pt x="67" y="194"/>
                  <a:pt x="67" y="194"/>
                  <a:pt x="67" y="194"/>
                </a:cubicBezTo>
                <a:cubicBezTo>
                  <a:pt x="67" y="194"/>
                  <a:pt x="67" y="194"/>
                  <a:pt x="67" y="194"/>
                </a:cubicBezTo>
                <a:cubicBezTo>
                  <a:pt x="69" y="194"/>
                  <a:pt x="70" y="195"/>
                  <a:pt x="72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3" y="196"/>
                  <a:pt x="74" y="198"/>
                  <a:pt x="75" y="200"/>
                </a:cubicBezTo>
                <a:cubicBezTo>
                  <a:pt x="75" y="200"/>
                  <a:pt x="75" y="200"/>
                  <a:pt x="75" y="200"/>
                </a:cubicBezTo>
                <a:cubicBezTo>
                  <a:pt x="76" y="202"/>
                  <a:pt x="78" y="205"/>
                  <a:pt x="79" y="208"/>
                </a:cubicBezTo>
                <a:cubicBezTo>
                  <a:pt x="80" y="208"/>
                  <a:pt x="80" y="208"/>
                  <a:pt x="80" y="208"/>
                </a:cubicBezTo>
                <a:cubicBezTo>
                  <a:pt x="81" y="211"/>
                  <a:pt x="81" y="212"/>
                  <a:pt x="82" y="214"/>
                </a:cubicBezTo>
                <a:cubicBezTo>
                  <a:pt x="83" y="214"/>
                  <a:pt x="83" y="214"/>
                  <a:pt x="83" y="214"/>
                </a:cubicBezTo>
                <a:cubicBezTo>
                  <a:pt x="82" y="214"/>
                  <a:pt x="82" y="214"/>
                  <a:pt x="82" y="214"/>
                </a:cubicBezTo>
                <a:cubicBezTo>
                  <a:pt x="81" y="215"/>
                  <a:pt x="81" y="217"/>
                  <a:pt x="80" y="219"/>
                </a:cubicBezTo>
                <a:cubicBezTo>
                  <a:pt x="80" y="220"/>
                  <a:pt x="80" y="221"/>
                  <a:pt x="80" y="222"/>
                </a:cubicBezTo>
                <a:cubicBezTo>
                  <a:pt x="80" y="224"/>
                  <a:pt x="79" y="226"/>
                  <a:pt x="78" y="228"/>
                </a:cubicBezTo>
                <a:cubicBezTo>
                  <a:pt x="76" y="229"/>
                  <a:pt x="74" y="231"/>
                  <a:pt x="70" y="231"/>
                </a:cubicBezTo>
                <a:cubicBezTo>
                  <a:pt x="68" y="231"/>
                  <a:pt x="65" y="231"/>
                  <a:pt x="63" y="232"/>
                </a:cubicBezTo>
                <a:cubicBezTo>
                  <a:pt x="62" y="232"/>
                  <a:pt x="60" y="233"/>
                  <a:pt x="59" y="233"/>
                </a:cubicBezTo>
                <a:cubicBezTo>
                  <a:pt x="53" y="236"/>
                  <a:pt x="47" y="236"/>
                  <a:pt x="41" y="236"/>
                </a:cubicBezTo>
                <a:cubicBezTo>
                  <a:pt x="37" y="236"/>
                  <a:pt x="32" y="237"/>
                  <a:pt x="28" y="238"/>
                </a:cubicBezTo>
                <a:cubicBezTo>
                  <a:pt x="24" y="239"/>
                  <a:pt x="22" y="238"/>
                  <a:pt x="22" y="235"/>
                </a:cubicBezTo>
                <a:cubicBezTo>
                  <a:pt x="22" y="234"/>
                  <a:pt x="22" y="233"/>
                  <a:pt x="22" y="231"/>
                </a:cubicBezTo>
                <a:cubicBezTo>
                  <a:pt x="22" y="230"/>
                  <a:pt x="22" y="230"/>
                  <a:pt x="22" y="230"/>
                </a:cubicBezTo>
                <a:cubicBezTo>
                  <a:pt x="22" y="230"/>
                  <a:pt x="22" y="230"/>
                  <a:pt x="22" y="230"/>
                </a:cubicBezTo>
                <a:cubicBezTo>
                  <a:pt x="22" y="230"/>
                  <a:pt x="22" y="229"/>
                  <a:pt x="22" y="229"/>
                </a:cubicBezTo>
                <a:cubicBezTo>
                  <a:pt x="22" y="228"/>
                  <a:pt x="21" y="227"/>
                  <a:pt x="21" y="227"/>
                </a:cubicBezTo>
                <a:cubicBezTo>
                  <a:pt x="20" y="223"/>
                  <a:pt x="11" y="226"/>
                  <a:pt x="5" y="227"/>
                </a:cubicBezTo>
                <a:cubicBezTo>
                  <a:pt x="3" y="227"/>
                  <a:pt x="2" y="228"/>
                  <a:pt x="1" y="228"/>
                </a:cubicBezTo>
                <a:cubicBezTo>
                  <a:pt x="0" y="228"/>
                  <a:pt x="0" y="228"/>
                  <a:pt x="0" y="228"/>
                </a:cubicBezTo>
                <a:close/>
                <a:moveTo>
                  <a:pt x="0" y="181"/>
                </a:moveTo>
                <a:cubicBezTo>
                  <a:pt x="0" y="175"/>
                  <a:pt x="0" y="175"/>
                  <a:pt x="0" y="175"/>
                </a:cubicBezTo>
                <a:cubicBezTo>
                  <a:pt x="2" y="176"/>
                  <a:pt x="2" y="176"/>
                  <a:pt x="2" y="176"/>
                </a:cubicBezTo>
                <a:cubicBezTo>
                  <a:pt x="4" y="178"/>
                  <a:pt x="7" y="180"/>
                  <a:pt x="10" y="181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8" y="182"/>
                  <a:pt x="6" y="181"/>
                  <a:pt x="4" y="181"/>
                </a:cubicBezTo>
                <a:cubicBezTo>
                  <a:pt x="3" y="181"/>
                  <a:pt x="2" y="181"/>
                  <a:pt x="0" y="181"/>
                </a:cubicBezTo>
                <a:cubicBezTo>
                  <a:pt x="0" y="181"/>
                  <a:pt x="0" y="181"/>
                  <a:pt x="0" y="181"/>
                </a:cubicBezTo>
                <a:close/>
                <a:moveTo>
                  <a:pt x="0" y="174"/>
                </a:moveTo>
                <a:cubicBezTo>
                  <a:pt x="0" y="117"/>
                  <a:pt x="0" y="117"/>
                  <a:pt x="0" y="117"/>
                </a:cubicBezTo>
                <a:cubicBezTo>
                  <a:pt x="1" y="118"/>
                  <a:pt x="2" y="118"/>
                  <a:pt x="3" y="119"/>
                </a:cubicBezTo>
                <a:cubicBezTo>
                  <a:pt x="6" y="122"/>
                  <a:pt x="9" y="124"/>
                  <a:pt x="16" y="123"/>
                </a:cubicBezTo>
                <a:cubicBezTo>
                  <a:pt x="17" y="123"/>
                  <a:pt x="19" y="124"/>
                  <a:pt x="20" y="124"/>
                </a:cubicBezTo>
                <a:cubicBezTo>
                  <a:pt x="22" y="125"/>
                  <a:pt x="23" y="126"/>
                  <a:pt x="24" y="127"/>
                </a:cubicBezTo>
                <a:cubicBezTo>
                  <a:pt x="26" y="129"/>
                  <a:pt x="28" y="131"/>
                  <a:pt x="30" y="133"/>
                </a:cubicBezTo>
                <a:cubicBezTo>
                  <a:pt x="31" y="136"/>
                  <a:pt x="32" y="138"/>
                  <a:pt x="32" y="139"/>
                </a:cubicBezTo>
                <a:cubicBezTo>
                  <a:pt x="33" y="141"/>
                  <a:pt x="33" y="143"/>
                  <a:pt x="32" y="145"/>
                </a:cubicBezTo>
                <a:cubicBezTo>
                  <a:pt x="32" y="148"/>
                  <a:pt x="31" y="151"/>
                  <a:pt x="35" y="153"/>
                </a:cubicBezTo>
                <a:cubicBezTo>
                  <a:pt x="38" y="155"/>
                  <a:pt x="42" y="157"/>
                  <a:pt x="45" y="158"/>
                </a:cubicBezTo>
                <a:cubicBezTo>
                  <a:pt x="49" y="160"/>
                  <a:pt x="53" y="160"/>
                  <a:pt x="57" y="160"/>
                </a:cubicBezTo>
                <a:cubicBezTo>
                  <a:pt x="58" y="160"/>
                  <a:pt x="58" y="160"/>
                  <a:pt x="58" y="160"/>
                </a:cubicBezTo>
                <a:cubicBezTo>
                  <a:pt x="57" y="160"/>
                  <a:pt x="57" y="160"/>
                  <a:pt x="57" y="160"/>
                </a:cubicBezTo>
                <a:cubicBezTo>
                  <a:pt x="57" y="163"/>
                  <a:pt x="57" y="165"/>
                  <a:pt x="57" y="166"/>
                </a:cubicBezTo>
                <a:cubicBezTo>
                  <a:pt x="58" y="168"/>
                  <a:pt x="58" y="170"/>
                  <a:pt x="60" y="172"/>
                </a:cubicBezTo>
                <a:cubicBezTo>
                  <a:pt x="61" y="173"/>
                  <a:pt x="62" y="174"/>
                  <a:pt x="62" y="176"/>
                </a:cubicBezTo>
                <a:cubicBezTo>
                  <a:pt x="62" y="176"/>
                  <a:pt x="62" y="176"/>
                  <a:pt x="62" y="176"/>
                </a:cubicBezTo>
                <a:cubicBezTo>
                  <a:pt x="62" y="177"/>
                  <a:pt x="62" y="179"/>
                  <a:pt x="60" y="181"/>
                </a:cubicBezTo>
                <a:cubicBezTo>
                  <a:pt x="59" y="181"/>
                  <a:pt x="59" y="182"/>
                  <a:pt x="59" y="183"/>
                </a:cubicBezTo>
                <a:cubicBezTo>
                  <a:pt x="59" y="183"/>
                  <a:pt x="60" y="184"/>
                  <a:pt x="60" y="185"/>
                </a:cubicBezTo>
                <a:cubicBezTo>
                  <a:pt x="62" y="187"/>
                  <a:pt x="65" y="188"/>
                  <a:pt x="67" y="190"/>
                </a:cubicBezTo>
                <a:cubicBezTo>
                  <a:pt x="67" y="190"/>
                  <a:pt x="67" y="190"/>
                  <a:pt x="67" y="190"/>
                </a:cubicBezTo>
                <a:cubicBezTo>
                  <a:pt x="67" y="190"/>
                  <a:pt x="67" y="190"/>
                  <a:pt x="67" y="190"/>
                </a:cubicBezTo>
                <a:cubicBezTo>
                  <a:pt x="68" y="190"/>
                  <a:pt x="68" y="191"/>
                  <a:pt x="69" y="191"/>
                </a:cubicBezTo>
                <a:cubicBezTo>
                  <a:pt x="70" y="192"/>
                  <a:pt x="70" y="192"/>
                  <a:pt x="70" y="192"/>
                </a:cubicBezTo>
                <a:cubicBezTo>
                  <a:pt x="70" y="192"/>
                  <a:pt x="70" y="192"/>
                  <a:pt x="70" y="192"/>
                </a:cubicBezTo>
                <a:cubicBezTo>
                  <a:pt x="70" y="192"/>
                  <a:pt x="70" y="192"/>
                  <a:pt x="70" y="192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70" y="193"/>
                  <a:pt x="70" y="193"/>
                  <a:pt x="70" y="193"/>
                </a:cubicBezTo>
                <a:cubicBezTo>
                  <a:pt x="69" y="193"/>
                  <a:pt x="68" y="193"/>
                  <a:pt x="68" y="193"/>
                </a:cubicBezTo>
                <a:cubicBezTo>
                  <a:pt x="68" y="193"/>
                  <a:pt x="68" y="193"/>
                  <a:pt x="68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65" y="192"/>
                  <a:pt x="63" y="192"/>
                  <a:pt x="61" y="192"/>
                </a:cubicBezTo>
                <a:cubicBezTo>
                  <a:pt x="58" y="192"/>
                  <a:pt x="56" y="192"/>
                  <a:pt x="54" y="193"/>
                </a:cubicBezTo>
                <a:cubicBezTo>
                  <a:pt x="40" y="195"/>
                  <a:pt x="34" y="192"/>
                  <a:pt x="27" y="187"/>
                </a:cubicBezTo>
                <a:cubicBezTo>
                  <a:pt x="24" y="185"/>
                  <a:pt x="19" y="183"/>
                  <a:pt x="13" y="181"/>
                </a:cubicBezTo>
                <a:cubicBezTo>
                  <a:pt x="10" y="179"/>
                  <a:pt x="6" y="177"/>
                  <a:pt x="2" y="175"/>
                </a:cubicBezTo>
                <a:cubicBezTo>
                  <a:pt x="0" y="174"/>
                  <a:pt x="0" y="174"/>
                  <a:pt x="0" y="174"/>
                </a:cubicBezTo>
                <a:close/>
                <a:moveTo>
                  <a:pt x="67" y="251"/>
                </a:moveTo>
                <a:cubicBezTo>
                  <a:pt x="67" y="251"/>
                  <a:pt x="67" y="251"/>
                  <a:pt x="67" y="251"/>
                </a:cubicBezTo>
                <a:cubicBezTo>
                  <a:pt x="67" y="251"/>
                  <a:pt x="67" y="251"/>
                  <a:pt x="67" y="251"/>
                </a:cubicBezTo>
                <a:close/>
                <a:moveTo>
                  <a:pt x="67" y="251"/>
                </a:moveTo>
                <a:cubicBezTo>
                  <a:pt x="67" y="251"/>
                  <a:pt x="67" y="251"/>
                  <a:pt x="67" y="251"/>
                </a:cubicBezTo>
                <a:cubicBezTo>
                  <a:pt x="67" y="251"/>
                  <a:pt x="67" y="251"/>
                  <a:pt x="67" y="251"/>
                </a:cubicBezTo>
                <a:close/>
                <a:moveTo>
                  <a:pt x="200" y="115"/>
                </a:moveTo>
                <a:cubicBezTo>
                  <a:pt x="202" y="115"/>
                  <a:pt x="203" y="114"/>
                  <a:pt x="204" y="112"/>
                </a:cubicBezTo>
                <a:cubicBezTo>
                  <a:pt x="204" y="109"/>
                  <a:pt x="207" y="108"/>
                  <a:pt x="209" y="107"/>
                </a:cubicBezTo>
                <a:cubicBezTo>
                  <a:pt x="213" y="105"/>
                  <a:pt x="216" y="103"/>
                  <a:pt x="216" y="98"/>
                </a:cubicBezTo>
                <a:cubicBezTo>
                  <a:pt x="216" y="98"/>
                  <a:pt x="216" y="98"/>
                  <a:pt x="216" y="98"/>
                </a:cubicBezTo>
                <a:cubicBezTo>
                  <a:pt x="216" y="98"/>
                  <a:pt x="216" y="98"/>
                  <a:pt x="216" y="98"/>
                </a:cubicBezTo>
                <a:cubicBezTo>
                  <a:pt x="219" y="100"/>
                  <a:pt x="223" y="104"/>
                  <a:pt x="226" y="109"/>
                </a:cubicBezTo>
                <a:cubicBezTo>
                  <a:pt x="227" y="113"/>
                  <a:pt x="228" y="117"/>
                  <a:pt x="227" y="120"/>
                </a:cubicBezTo>
                <a:cubicBezTo>
                  <a:pt x="226" y="123"/>
                  <a:pt x="224" y="126"/>
                  <a:pt x="223" y="129"/>
                </a:cubicBezTo>
                <a:cubicBezTo>
                  <a:pt x="220" y="133"/>
                  <a:pt x="218" y="137"/>
                  <a:pt x="217" y="141"/>
                </a:cubicBezTo>
                <a:cubicBezTo>
                  <a:pt x="217" y="142"/>
                  <a:pt x="217" y="142"/>
                  <a:pt x="217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5" y="142"/>
                  <a:pt x="214" y="142"/>
                  <a:pt x="213" y="143"/>
                </a:cubicBezTo>
                <a:cubicBezTo>
                  <a:pt x="212" y="143"/>
                  <a:pt x="212" y="143"/>
                  <a:pt x="212" y="143"/>
                </a:cubicBezTo>
                <a:cubicBezTo>
                  <a:pt x="212" y="143"/>
                  <a:pt x="212" y="143"/>
                  <a:pt x="212" y="143"/>
                </a:cubicBezTo>
                <a:cubicBezTo>
                  <a:pt x="211" y="144"/>
                  <a:pt x="209" y="145"/>
                  <a:pt x="208" y="145"/>
                </a:cubicBezTo>
                <a:cubicBezTo>
                  <a:pt x="206" y="146"/>
                  <a:pt x="205" y="146"/>
                  <a:pt x="203" y="146"/>
                </a:cubicBezTo>
                <a:cubicBezTo>
                  <a:pt x="203" y="146"/>
                  <a:pt x="203" y="146"/>
                  <a:pt x="203" y="146"/>
                </a:cubicBezTo>
                <a:cubicBezTo>
                  <a:pt x="203" y="146"/>
                  <a:pt x="203" y="146"/>
                  <a:pt x="203" y="146"/>
                </a:cubicBezTo>
                <a:cubicBezTo>
                  <a:pt x="203" y="146"/>
                  <a:pt x="203" y="146"/>
                  <a:pt x="203" y="146"/>
                </a:cubicBezTo>
                <a:cubicBezTo>
                  <a:pt x="199" y="147"/>
                  <a:pt x="197" y="148"/>
                  <a:pt x="195" y="152"/>
                </a:cubicBezTo>
                <a:cubicBezTo>
                  <a:pt x="193" y="155"/>
                  <a:pt x="191" y="156"/>
                  <a:pt x="188" y="157"/>
                </a:cubicBezTo>
                <a:cubicBezTo>
                  <a:pt x="185" y="157"/>
                  <a:pt x="183" y="157"/>
                  <a:pt x="181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181" y="157"/>
                  <a:pt x="180" y="157"/>
                  <a:pt x="180" y="157"/>
                </a:cubicBezTo>
                <a:cubicBezTo>
                  <a:pt x="180" y="157"/>
                  <a:pt x="180" y="157"/>
                  <a:pt x="180" y="157"/>
                </a:cubicBezTo>
                <a:cubicBezTo>
                  <a:pt x="180" y="157"/>
                  <a:pt x="180" y="157"/>
                  <a:pt x="180" y="157"/>
                </a:cubicBezTo>
                <a:cubicBezTo>
                  <a:pt x="179" y="157"/>
                  <a:pt x="179" y="157"/>
                  <a:pt x="179" y="157"/>
                </a:cubicBezTo>
                <a:cubicBezTo>
                  <a:pt x="179" y="157"/>
                  <a:pt x="179" y="157"/>
                  <a:pt x="179" y="158"/>
                </a:cubicBezTo>
                <a:cubicBezTo>
                  <a:pt x="179" y="158"/>
                  <a:pt x="179" y="158"/>
                  <a:pt x="179" y="158"/>
                </a:cubicBezTo>
                <a:cubicBezTo>
                  <a:pt x="179" y="158"/>
                  <a:pt x="179" y="158"/>
                  <a:pt x="179" y="158"/>
                </a:cubicBezTo>
                <a:cubicBezTo>
                  <a:pt x="179" y="158"/>
                  <a:pt x="179" y="158"/>
                  <a:pt x="179" y="158"/>
                </a:cubicBezTo>
                <a:cubicBezTo>
                  <a:pt x="179" y="158"/>
                  <a:pt x="179" y="159"/>
                  <a:pt x="178" y="159"/>
                </a:cubicBezTo>
                <a:cubicBezTo>
                  <a:pt x="178" y="160"/>
                  <a:pt x="177" y="160"/>
                  <a:pt x="176" y="160"/>
                </a:cubicBezTo>
                <a:cubicBezTo>
                  <a:pt x="175" y="161"/>
                  <a:pt x="173" y="162"/>
                  <a:pt x="172" y="163"/>
                </a:cubicBezTo>
                <a:cubicBezTo>
                  <a:pt x="170" y="165"/>
                  <a:pt x="169" y="167"/>
                  <a:pt x="168" y="170"/>
                </a:cubicBezTo>
                <a:cubicBezTo>
                  <a:pt x="168" y="170"/>
                  <a:pt x="168" y="170"/>
                  <a:pt x="168" y="170"/>
                </a:cubicBezTo>
                <a:cubicBezTo>
                  <a:pt x="168" y="170"/>
                  <a:pt x="168" y="170"/>
                  <a:pt x="168" y="170"/>
                </a:cubicBezTo>
                <a:cubicBezTo>
                  <a:pt x="168" y="171"/>
                  <a:pt x="167" y="171"/>
                  <a:pt x="166" y="171"/>
                </a:cubicBezTo>
                <a:cubicBezTo>
                  <a:pt x="166" y="172"/>
                  <a:pt x="165" y="173"/>
                  <a:pt x="165" y="173"/>
                </a:cubicBezTo>
                <a:cubicBezTo>
                  <a:pt x="164" y="174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4" y="171"/>
                  <a:pt x="164" y="171"/>
                </a:cubicBezTo>
                <a:cubicBezTo>
                  <a:pt x="164" y="171"/>
                  <a:pt x="164" y="171"/>
                  <a:pt x="164" y="171"/>
                </a:cubicBezTo>
                <a:cubicBezTo>
                  <a:pt x="164" y="170"/>
                  <a:pt x="164" y="169"/>
                  <a:pt x="164" y="168"/>
                </a:cubicBezTo>
                <a:cubicBezTo>
                  <a:pt x="164" y="168"/>
                  <a:pt x="164" y="168"/>
                  <a:pt x="164" y="168"/>
                </a:cubicBezTo>
                <a:cubicBezTo>
                  <a:pt x="164" y="166"/>
                  <a:pt x="165" y="163"/>
                  <a:pt x="163" y="160"/>
                </a:cubicBezTo>
                <a:cubicBezTo>
                  <a:pt x="163" y="160"/>
                  <a:pt x="163" y="160"/>
                  <a:pt x="163" y="160"/>
                </a:cubicBezTo>
                <a:cubicBezTo>
                  <a:pt x="163" y="160"/>
                  <a:pt x="163" y="160"/>
                  <a:pt x="163" y="160"/>
                </a:cubicBezTo>
                <a:cubicBezTo>
                  <a:pt x="163" y="159"/>
                  <a:pt x="163" y="157"/>
                  <a:pt x="163" y="155"/>
                </a:cubicBezTo>
                <a:cubicBezTo>
                  <a:pt x="163" y="153"/>
                  <a:pt x="163" y="151"/>
                  <a:pt x="163" y="150"/>
                </a:cubicBezTo>
                <a:cubicBezTo>
                  <a:pt x="164" y="149"/>
                  <a:pt x="165" y="147"/>
                  <a:pt x="166" y="146"/>
                </a:cubicBezTo>
                <a:cubicBezTo>
                  <a:pt x="167" y="145"/>
                  <a:pt x="168" y="144"/>
                  <a:pt x="170" y="144"/>
                </a:cubicBezTo>
                <a:cubicBezTo>
                  <a:pt x="172" y="142"/>
                  <a:pt x="173" y="136"/>
                  <a:pt x="174" y="132"/>
                </a:cubicBezTo>
                <a:cubicBezTo>
                  <a:pt x="174" y="132"/>
                  <a:pt x="175" y="131"/>
                  <a:pt x="175" y="130"/>
                </a:cubicBezTo>
                <a:cubicBezTo>
                  <a:pt x="175" y="130"/>
                  <a:pt x="175" y="130"/>
                  <a:pt x="175" y="130"/>
                </a:cubicBezTo>
                <a:cubicBezTo>
                  <a:pt x="175" y="130"/>
                  <a:pt x="175" y="130"/>
                  <a:pt x="175" y="130"/>
                </a:cubicBezTo>
                <a:cubicBezTo>
                  <a:pt x="175" y="130"/>
                  <a:pt x="175" y="130"/>
                  <a:pt x="175" y="130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5" y="128"/>
                  <a:pt x="177" y="127"/>
                  <a:pt x="178" y="127"/>
                </a:cubicBezTo>
                <a:cubicBezTo>
                  <a:pt x="179" y="126"/>
                  <a:pt x="179" y="126"/>
                  <a:pt x="180" y="126"/>
                </a:cubicBezTo>
                <a:cubicBezTo>
                  <a:pt x="181" y="126"/>
                  <a:pt x="182" y="125"/>
                  <a:pt x="183" y="124"/>
                </a:cubicBezTo>
                <a:cubicBezTo>
                  <a:pt x="184" y="124"/>
                  <a:pt x="184" y="123"/>
                  <a:pt x="185" y="122"/>
                </a:cubicBezTo>
                <a:cubicBezTo>
                  <a:pt x="186" y="120"/>
                  <a:pt x="188" y="118"/>
                  <a:pt x="190" y="118"/>
                </a:cubicBezTo>
                <a:cubicBezTo>
                  <a:pt x="192" y="117"/>
                  <a:pt x="194" y="117"/>
                  <a:pt x="195" y="116"/>
                </a:cubicBezTo>
                <a:cubicBezTo>
                  <a:pt x="197" y="116"/>
                  <a:pt x="199" y="116"/>
                  <a:pt x="200" y="115"/>
                </a:cubicBezTo>
                <a:close/>
                <a:moveTo>
                  <a:pt x="164" y="168"/>
                </a:moveTo>
                <a:cubicBezTo>
                  <a:pt x="164" y="168"/>
                  <a:pt x="164" y="168"/>
                  <a:pt x="164" y="168"/>
                </a:cubicBezTo>
                <a:cubicBezTo>
                  <a:pt x="164" y="168"/>
                  <a:pt x="164" y="168"/>
                  <a:pt x="164" y="168"/>
                </a:cubicBezTo>
                <a:close/>
                <a:moveTo>
                  <a:pt x="99" y="228"/>
                </a:moveTo>
                <a:cubicBezTo>
                  <a:pt x="92" y="224"/>
                  <a:pt x="86" y="217"/>
                  <a:pt x="80" y="207"/>
                </a:cubicBezTo>
                <a:cubicBezTo>
                  <a:pt x="79" y="203"/>
                  <a:pt x="77" y="200"/>
                  <a:pt x="75" y="197"/>
                </a:cubicBezTo>
                <a:cubicBezTo>
                  <a:pt x="73" y="194"/>
                  <a:pt x="70" y="191"/>
                  <a:pt x="67" y="189"/>
                </a:cubicBezTo>
                <a:cubicBezTo>
                  <a:pt x="67" y="189"/>
                  <a:pt x="67" y="189"/>
                  <a:pt x="67" y="189"/>
                </a:cubicBezTo>
                <a:cubicBezTo>
                  <a:pt x="67" y="189"/>
                  <a:pt x="67" y="189"/>
                  <a:pt x="67" y="189"/>
                </a:cubicBezTo>
                <a:cubicBezTo>
                  <a:pt x="66" y="188"/>
                  <a:pt x="64" y="187"/>
                  <a:pt x="63" y="185"/>
                </a:cubicBezTo>
                <a:cubicBezTo>
                  <a:pt x="62" y="184"/>
                  <a:pt x="61" y="183"/>
                  <a:pt x="62" y="182"/>
                </a:cubicBezTo>
                <a:cubicBezTo>
                  <a:pt x="67" y="178"/>
                  <a:pt x="64" y="175"/>
                  <a:pt x="62" y="172"/>
                </a:cubicBezTo>
                <a:cubicBezTo>
                  <a:pt x="62" y="172"/>
                  <a:pt x="61" y="171"/>
                  <a:pt x="61" y="171"/>
                </a:cubicBezTo>
                <a:cubicBezTo>
                  <a:pt x="59" y="168"/>
                  <a:pt x="59" y="167"/>
                  <a:pt x="58" y="165"/>
                </a:cubicBezTo>
                <a:cubicBezTo>
                  <a:pt x="58" y="163"/>
                  <a:pt x="59" y="160"/>
                  <a:pt x="59" y="158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57"/>
                  <a:pt x="60" y="157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1" y="155"/>
                  <a:pt x="61" y="155"/>
                  <a:pt x="61" y="155"/>
                </a:cubicBezTo>
                <a:cubicBezTo>
                  <a:pt x="63" y="156"/>
                  <a:pt x="64" y="157"/>
                  <a:pt x="66" y="158"/>
                </a:cubicBezTo>
                <a:cubicBezTo>
                  <a:pt x="68" y="159"/>
                  <a:pt x="70" y="160"/>
                  <a:pt x="71" y="162"/>
                </a:cubicBezTo>
                <a:cubicBezTo>
                  <a:pt x="71" y="162"/>
                  <a:pt x="71" y="162"/>
                  <a:pt x="72" y="163"/>
                </a:cubicBezTo>
                <a:cubicBezTo>
                  <a:pt x="72" y="163"/>
                  <a:pt x="72" y="163"/>
                  <a:pt x="72" y="163"/>
                </a:cubicBezTo>
                <a:cubicBezTo>
                  <a:pt x="72" y="163"/>
                  <a:pt x="72" y="163"/>
                  <a:pt x="72" y="163"/>
                </a:cubicBezTo>
                <a:cubicBezTo>
                  <a:pt x="72" y="163"/>
                  <a:pt x="72" y="163"/>
                  <a:pt x="72" y="163"/>
                </a:cubicBezTo>
                <a:cubicBezTo>
                  <a:pt x="75" y="166"/>
                  <a:pt x="76" y="170"/>
                  <a:pt x="76" y="174"/>
                </a:cubicBezTo>
                <a:cubicBezTo>
                  <a:pt x="77" y="174"/>
                  <a:pt x="77" y="174"/>
                  <a:pt x="77" y="174"/>
                </a:cubicBezTo>
                <a:cubicBezTo>
                  <a:pt x="77" y="174"/>
                  <a:pt x="77" y="174"/>
                  <a:pt x="77" y="174"/>
                </a:cubicBezTo>
                <a:cubicBezTo>
                  <a:pt x="77" y="175"/>
                  <a:pt x="77" y="175"/>
                  <a:pt x="77" y="175"/>
                </a:cubicBezTo>
                <a:cubicBezTo>
                  <a:pt x="77" y="175"/>
                  <a:pt x="78" y="175"/>
                  <a:pt x="78" y="175"/>
                </a:cubicBezTo>
                <a:cubicBezTo>
                  <a:pt x="78" y="175"/>
                  <a:pt x="79" y="174"/>
                  <a:pt x="81" y="173"/>
                </a:cubicBezTo>
                <a:cubicBezTo>
                  <a:pt x="81" y="173"/>
                  <a:pt x="81" y="173"/>
                  <a:pt x="81" y="173"/>
                </a:cubicBezTo>
                <a:cubicBezTo>
                  <a:pt x="81" y="173"/>
                  <a:pt x="81" y="173"/>
                  <a:pt x="81" y="173"/>
                </a:cubicBezTo>
                <a:cubicBezTo>
                  <a:pt x="81" y="173"/>
                  <a:pt x="81" y="173"/>
                  <a:pt x="81" y="173"/>
                </a:cubicBezTo>
                <a:cubicBezTo>
                  <a:pt x="86" y="170"/>
                  <a:pt x="90" y="167"/>
                  <a:pt x="95" y="166"/>
                </a:cubicBezTo>
                <a:cubicBezTo>
                  <a:pt x="99" y="166"/>
                  <a:pt x="104" y="167"/>
                  <a:pt x="110" y="171"/>
                </a:cubicBezTo>
                <a:cubicBezTo>
                  <a:pt x="110" y="171"/>
                  <a:pt x="110" y="171"/>
                  <a:pt x="110" y="171"/>
                </a:cubicBezTo>
                <a:cubicBezTo>
                  <a:pt x="117" y="176"/>
                  <a:pt x="114" y="183"/>
                  <a:pt x="112" y="190"/>
                </a:cubicBezTo>
                <a:cubicBezTo>
                  <a:pt x="112" y="192"/>
                  <a:pt x="111" y="193"/>
                  <a:pt x="111" y="194"/>
                </a:cubicBezTo>
                <a:cubicBezTo>
                  <a:pt x="110" y="198"/>
                  <a:pt x="111" y="200"/>
                  <a:pt x="111" y="201"/>
                </a:cubicBezTo>
                <a:cubicBezTo>
                  <a:pt x="111" y="201"/>
                  <a:pt x="111" y="201"/>
                  <a:pt x="111" y="201"/>
                </a:cubicBezTo>
                <a:cubicBezTo>
                  <a:pt x="112" y="203"/>
                  <a:pt x="114" y="203"/>
                  <a:pt x="115" y="204"/>
                </a:cubicBezTo>
                <a:cubicBezTo>
                  <a:pt x="116" y="205"/>
                  <a:pt x="117" y="205"/>
                  <a:pt x="118" y="206"/>
                </a:cubicBezTo>
                <a:cubicBezTo>
                  <a:pt x="119" y="207"/>
                  <a:pt x="120" y="208"/>
                  <a:pt x="121" y="209"/>
                </a:cubicBezTo>
                <a:cubicBezTo>
                  <a:pt x="122" y="211"/>
                  <a:pt x="124" y="213"/>
                  <a:pt x="126" y="216"/>
                </a:cubicBezTo>
                <a:cubicBezTo>
                  <a:pt x="130" y="220"/>
                  <a:pt x="133" y="224"/>
                  <a:pt x="134" y="229"/>
                </a:cubicBezTo>
                <a:cubicBezTo>
                  <a:pt x="134" y="230"/>
                  <a:pt x="134" y="230"/>
                  <a:pt x="134" y="230"/>
                </a:cubicBezTo>
                <a:cubicBezTo>
                  <a:pt x="133" y="230"/>
                  <a:pt x="133" y="230"/>
                  <a:pt x="133" y="230"/>
                </a:cubicBezTo>
                <a:cubicBezTo>
                  <a:pt x="132" y="230"/>
                  <a:pt x="131" y="230"/>
                  <a:pt x="130" y="230"/>
                </a:cubicBezTo>
                <a:cubicBezTo>
                  <a:pt x="129" y="231"/>
                  <a:pt x="128" y="231"/>
                  <a:pt x="127" y="231"/>
                </a:cubicBezTo>
                <a:cubicBezTo>
                  <a:pt x="116" y="233"/>
                  <a:pt x="107" y="232"/>
                  <a:pt x="99" y="228"/>
                </a:cubicBezTo>
                <a:close/>
                <a:moveTo>
                  <a:pt x="264" y="138"/>
                </a:moveTo>
                <a:cubicBezTo>
                  <a:pt x="263" y="140"/>
                  <a:pt x="261" y="141"/>
                  <a:pt x="259" y="141"/>
                </a:cubicBezTo>
                <a:cubicBezTo>
                  <a:pt x="259" y="141"/>
                  <a:pt x="259" y="141"/>
                  <a:pt x="259" y="141"/>
                </a:cubicBezTo>
                <a:cubicBezTo>
                  <a:pt x="259" y="141"/>
                  <a:pt x="259" y="141"/>
                  <a:pt x="259" y="141"/>
                </a:cubicBezTo>
                <a:cubicBezTo>
                  <a:pt x="258" y="140"/>
                  <a:pt x="257" y="139"/>
                  <a:pt x="256" y="139"/>
                </a:cubicBezTo>
                <a:cubicBezTo>
                  <a:pt x="255" y="139"/>
                  <a:pt x="253" y="138"/>
                  <a:pt x="252" y="138"/>
                </a:cubicBezTo>
                <a:cubicBezTo>
                  <a:pt x="250" y="138"/>
                  <a:pt x="249" y="138"/>
                  <a:pt x="247" y="139"/>
                </a:cubicBezTo>
                <a:cubicBezTo>
                  <a:pt x="245" y="139"/>
                  <a:pt x="243" y="140"/>
                  <a:pt x="241" y="140"/>
                </a:cubicBezTo>
                <a:cubicBezTo>
                  <a:pt x="239" y="141"/>
                  <a:pt x="236" y="142"/>
                  <a:pt x="233" y="142"/>
                </a:cubicBezTo>
                <a:cubicBezTo>
                  <a:pt x="230" y="143"/>
                  <a:pt x="228" y="143"/>
                  <a:pt x="227" y="142"/>
                </a:cubicBezTo>
                <a:cubicBezTo>
                  <a:pt x="225" y="141"/>
                  <a:pt x="224" y="141"/>
                  <a:pt x="223" y="141"/>
                </a:cubicBezTo>
                <a:cubicBezTo>
                  <a:pt x="222" y="141"/>
                  <a:pt x="221" y="141"/>
                  <a:pt x="220" y="141"/>
                </a:cubicBezTo>
                <a:cubicBezTo>
                  <a:pt x="219" y="141"/>
                  <a:pt x="219" y="141"/>
                  <a:pt x="219" y="141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0" y="138"/>
                  <a:pt x="222" y="135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6" y="126"/>
                  <a:pt x="228" y="120"/>
                  <a:pt x="228" y="114"/>
                </a:cubicBezTo>
                <a:cubicBezTo>
                  <a:pt x="227" y="109"/>
                  <a:pt x="225" y="104"/>
                  <a:pt x="219" y="98"/>
                </a:cubicBezTo>
                <a:cubicBezTo>
                  <a:pt x="219" y="98"/>
                  <a:pt x="219" y="98"/>
                  <a:pt x="219" y="98"/>
                </a:cubicBezTo>
                <a:cubicBezTo>
                  <a:pt x="219" y="98"/>
                  <a:pt x="219" y="98"/>
                  <a:pt x="219" y="98"/>
                </a:cubicBezTo>
                <a:cubicBezTo>
                  <a:pt x="217" y="97"/>
                  <a:pt x="217" y="97"/>
                  <a:pt x="217" y="97"/>
                </a:cubicBezTo>
                <a:cubicBezTo>
                  <a:pt x="217" y="97"/>
                  <a:pt x="217" y="97"/>
                  <a:pt x="217" y="97"/>
                </a:cubicBezTo>
                <a:cubicBezTo>
                  <a:pt x="217" y="96"/>
                  <a:pt x="217" y="96"/>
                  <a:pt x="217" y="96"/>
                </a:cubicBezTo>
                <a:cubicBezTo>
                  <a:pt x="220" y="94"/>
                  <a:pt x="222" y="91"/>
                  <a:pt x="225" y="88"/>
                </a:cubicBezTo>
                <a:cubicBezTo>
                  <a:pt x="231" y="79"/>
                  <a:pt x="238" y="71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257" y="76"/>
                  <a:pt x="261" y="76"/>
                  <a:pt x="263" y="75"/>
                </a:cubicBezTo>
                <a:cubicBezTo>
                  <a:pt x="265" y="74"/>
                  <a:pt x="267" y="72"/>
                  <a:pt x="267" y="70"/>
                </a:cubicBezTo>
                <a:cubicBezTo>
                  <a:pt x="267" y="69"/>
                  <a:pt x="267" y="69"/>
                  <a:pt x="267" y="68"/>
                </a:cubicBezTo>
                <a:cubicBezTo>
                  <a:pt x="268" y="67"/>
                  <a:pt x="268" y="67"/>
                  <a:pt x="268" y="66"/>
                </a:cubicBezTo>
                <a:cubicBezTo>
                  <a:pt x="268" y="64"/>
                  <a:pt x="269" y="62"/>
                  <a:pt x="270" y="61"/>
                </a:cubicBezTo>
                <a:cubicBezTo>
                  <a:pt x="272" y="60"/>
                  <a:pt x="274" y="59"/>
                  <a:pt x="276" y="58"/>
                </a:cubicBezTo>
                <a:cubicBezTo>
                  <a:pt x="288" y="56"/>
                  <a:pt x="293" y="62"/>
                  <a:pt x="299" y="69"/>
                </a:cubicBezTo>
                <a:cubicBezTo>
                  <a:pt x="300" y="70"/>
                  <a:pt x="300" y="70"/>
                  <a:pt x="300" y="70"/>
                </a:cubicBezTo>
                <a:cubicBezTo>
                  <a:pt x="300" y="70"/>
                  <a:pt x="300" y="70"/>
                  <a:pt x="300" y="70"/>
                </a:cubicBezTo>
                <a:cubicBezTo>
                  <a:pt x="301" y="72"/>
                  <a:pt x="303" y="75"/>
                  <a:pt x="305" y="76"/>
                </a:cubicBezTo>
                <a:cubicBezTo>
                  <a:pt x="306" y="77"/>
                  <a:pt x="308" y="78"/>
                  <a:pt x="310" y="78"/>
                </a:cubicBezTo>
                <a:cubicBezTo>
                  <a:pt x="311" y="78"/>
                  <a:pt x="312" y="78"/>
                  <a:pt x="313" y="79"/>
                </a:cubicBezTo>
                <a:cubicBezTo>
                  <a:pt x="313" y="80"/>
                  <a:pt x="314" y="82"/>
                  <a:pt x="315" y="84"/>
                </a:cubicBezTo>
                <a:cubicBezTo>
                  <a:pt x="315" y="84"/>
                  <a:pt x="315" y="85"/>
                  <a:pt x="315" y="86"/>
                </a:cubicBezTo>
                <a:cubicBezTo>
                  <a:pt x="316" y="88"/>
                  <a:pt x="316" y="90"/>
                  <a:pt x="317" y="89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20" y="89"/>
                  <a:pt x="322" y="90"/>
                  <a:pt x="324" y="91"/>
                </a:cubicBezTo>
                <a:cubicBezTo>
                  <a:pt x="325" y="93"/>
                  <a:pt x="325" y="95"/>
                  <a:pt x="326" y="97"/>
                </a:cubicBezTo>
                <a:cubicBezTo>
                  <a:pt x="326" y="98"/>
                  <a:pt x="326" y="99"/>
                  <a:pt x="326" y="100"/>
                </a:cubicBezTo>
                <a:cubicBezTo>
                  <a:pt x="326" y="103"/>
                  <a:pt x="327" y="106"/>
                  <a:pt x="330" y="108"/>
                </a:cubicBezTo>
                <a:cubicBezTo>
                  <a:pt x="330" y="108"/>
                  <a:pt x="330" y="108"/>
                  <a:pt x="330" y="108"/>
                </a:cubicBezTo>
                <a:cubicBezTo>
                  <a:pt x="330" y="109"/>
                  <a:pt x="330" y="109"/>
                  <a:pt x="330" y="109"/>
                </a:cubicBezTo>
                <a:cubicBezTo>
                  <a:pt x="329" y="110"/>
                  <a:pt x="329" y="110"/>
                  <a:pt x="329" y="111"/>
                </a:cubicBezTo>
                <a:cubicBezTo>
                  <a:pt x="329" y="112"/>
                  <a:pt x="329" y="113"/>
                  <a:pt x="329" y="115"/>
                </a:cubicBezTo>
                <a:cubicBezTo>
                  <a:pt x="327" y="122"/>
                  <a:pt x="316" y="122"/>
                  <a:pt x="310" y="122"/>
                </a:cubicBezTo>
                <a:cubicBezTo>
                  <a:pt x="310" y="122"/>
                  <a:pt x="310" y="122"/>
                  <a:pt x="310" y="122"/>
                </a:cubicBezTo>
                <a:cubicBezTo>
                  <a:pt x="309" y="122"/>
                  <a:pt x="309" y="122"/>
                  <a:pt x="309" y="122"/>
                </a:cubicBezTo>
                <a:cubicBezTo>
                  <a:pt x="309" y="122"/>
                  <a:pt x="309" y="122"/>
                  <a:pt x="309" y="122"/>
                </a:cubicBezTo>
                <a:cubicBezTo>
                  <a:pt x="309" y="122"/>
                  <a:pt x="309" y="122"/>
                  <a:pt x="309" y="122"/>
                </a:cubicBezTo>
                <a:cubicBezTo>
                  <a:pt x="302" y="122"/>
                  <a:pt x="295" y="123"/>
                  <a:pt x="289" y="127"/>
                </a:cubicBezTo>
                <a:cubicBezTo>
                  <a:pt x="288" y="128"/>
                  <a:pt x="286" y="129"/>
                  <a:pt x="284" y="130"/>
                </a:cubicBezTo>
                <a:cubicBezTo>
                  <a:pt x="282" y="131"/>
                  <a:pt x="280" y="132"/>
                  <a:pt x="278" y="133"/>
                </a:cubicBezTo>
                <a:cubicBezTo>
                  <a:pt x="276" y="134"/>
                  <a:pt x="274" y="134"/>
                  <a:pt x="273" y="135"/>
                </a:cubicBezTo>
                <a:cubicBezTo>
                  <a:pt x="271" y="135"/>
                  <a:pt x="269" y="136"/>
                  <a:pt x="267" y="137"/>
                </a:cubicBezTo>
                <a:cubicBezTo>
                  <a:pt x="267" y="137"/>
                  <a:pt x="266" y="138"/>
                  <a:pt x="264" y="138"/>
                </a:cubicBezTo>
                <a:close/>
                <a:moveTo>
                  <a:pt x="267" y="138"/>
                </a:moveTo>
                <a:cubicBezTo>
                  <a:pt x="268" y="138"/>
                  <a:pt x="268" y="138"/>
                  <a:pt x="268" y="138"/>
                </a:cubicBezTo>
                <a:cubicBezTo>
                  <a:pt x="271" y="137"/>
                  <a:pt x="273" y="137"/>
                  <a:pt x="276" y="137"/>
                </a:cubicBezTo>
                <a:cubicBezTo>
                  <a:pt x="279" y="137"/>
                  <a:pt x="283" y="137"/>
                  <a:pt x="288" y="134"/>
                </a:cubicBezTo>
                <a:cubicBezTo>
                  <a:pt x="294" y="131"/>
                  <a:pt x="300" y="130"/>
                  <a:pt x="307" y="129"/>
                </a:cubicBezTo>
                <a:cubicBezTo>
                  <a:pt x="308" y="129"/>
                  <a:pt x="308" y="129"/>
                  <a:pt x="308" y="129"/>
                </a:cubicBezTo>
                <a:cubicBezTo>
                  <a:pt x="308" y="129"/>
                  <a:pt x="309" y="129"/>
                  <a:pt x="309" y="129"/>
                </a:cubicBezTo>
                <a:cubicBezTo>
                  <a:pt x="310" y="128"/>
                  <a:pt x="311" y="128"/>
                  <a:pt x="311" y="128"/>
                </a:cubicBezTo>
                <a:cubicBezTo>
                  <a:pt x="315" y="127"/>
                  <a:pt x="319" y="127"/>
                  <a:pt x="322" y="127"/>
                </a:cubicBezTo>
                <a:cubicBezTo>
                  <a:pt x="325" y="126"/>
                  <a:pt x="327" y="127"/>
                  <a:pt x="329" y="127"/>
                </a:cubicBezTo>
                <a:cubicBezTo>
                  <a:pt x="329" y="127"/>
                  <a:pt x="329" y="127"/>
                  <a:pt x="329" y="127"/>
                </a:cubicBezTo>
                <a:cubicBezTo>
                  <a:pt x="329" y="128"/>
                  <a:pt x="330" y="128"/>
                  <a:pt x="330" y="129"/>
                </a:cubicBezTo>
                <a:cubicBezTo>
                  <a:pt x="329" y="130"/>
                  <a:pt x="329" y="131"/>
                  <a:pt x="328" y="133"/>
                </a:cubicBezTo>
                <a:cubicBezTo>
                  <a:pt x="328" y="133"/>
                  <a:pt x="328" y="133"/>
                  <a:pt x="328" y="133"/>
                </a:cubicBezTo>
                <a:cubicBezTo>
                  <a:pt x="328" y="133"/>
                  <a:pt x="328" y="133"/>
                  <a:pt x="328" y="133"/>
                </a:cubicBezTo>
                <a:cubicBezTo>
                  <a:pt x="322" y="137"/>
                  <a:pt x="319" y="142"/>
                  <a:pt x="317" y="147"/>
                </a:cubicBezTo>
                <a:cubicBezTo>
                  <a:pt x="315" y="152"/>
                  <a:pt x="314" y="157"/>
                  <a:pt x="314" y="162"/>
                </a:cubicBezTo>
                <a:cubicBezTo>
                  <a:pt x="314" y="163"/>
                  <a:pt x="314" y="164"/>
                  <a:pt x="314" y="166"/>
                </a:cubicBezTo>
                <a:cubicBezTo>
                  <a:pt x="314" y="173"/>
                  <a:pt x="313" y="179"/>
                  <a:pt x="304" y="181"/>
                </a:cubicBezTo>
                <a:cubicBezTo>
                  <a:pt x="298" y="182"/>
                  <a:pt x="288" y="183"/>
                  <a:pt x="276" y="184"/>
                </a:cubicBezTo>
                <a:cubicBezTo>
                  <a:pt x="269" y="185"/>
                  <a:pt x="261" y="186"/>
                  <a:pt x="254" y="186"/>
                </a:cubicBezTo>
                <a:cubicBezTo>
                  <a:pt x="249" y="187"/>
                  <a:pt x="246" y="186"/>
                  <a:pt x="244" y="186"/>
                </a:cubicBezTo>
                <a:cubicBezTo>
                  <a:pt x="241" y="185"/>
                  <a:pt x="240" y="185"/>
                  <a:pt x="238" y="184"/>
                </a:cubicBezTo>
                <a:cubicBezTo>
                  <a:pt x="238" y="184"/>
                  <a:pt x="238" y="184"/>
                  <a:pt x="238" y="184"/>
                </a:cubicBezTo>
                <a:cubicBezTo>
                  <a:pt x="238" y="183"/>
                  <a:pt x="238" y="183"/>
                  <a:pt x="238" y="183"/>
                </a:cubicBezTo>
                <a:cubicBezTo>
                  <a:pt x="244" y="179"/>
                  <a:pt x="245" y="177"/>
                  <a:pt x="247" y="173"/>
                </a:cubicBezTo>
                <a:cubicBezTo>
                  <a:pt x="248" y="172"/>
                  <a:pt x="248" y="170"/>
                  <a:pt x="250" y="168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50" y="168"/>
                  <a:pt x="251" y="167"/>
                  <a:pt x="251" y="167"/>
                </a:cubicBezTo>
                <a:cubicBezTo>
                  <a:pt x="251" y="167"/>
                  <a:pt x="251" y="167"/>
                  <a:pt x="251" y="167"/>
                </a:cubicBezTo>
                <a:cubicBezTo>
                  <a:pt x="252" y="166"/>
                  <a:pt x="252" y="165"/>
                  <a:pt x="252" y="165"/>
                </a:cubicBezTo>
                <a:cubicBezTo>
                  <a:pt x="252" y="165"/>
                  <a:pt x="252" y="165"/>
                  <a:pt x="252" y="165"/>
                </a:cubicBezTo>
                <a:cubicBezTo>
                  <a:pt x="252" y="165"/>
                  <a:pt x="252" y="165"/>
                  <a:pt x="252" y="165"/>
                </a:cubicBezTo>
                <a:cubicBezTo>
                  <a:pt x="251" y="164"/>
                  <a:pt x="251" y="164"/>
                  <a:pt x="251" y="164"/>
                </a:cubicBezTo>
                <a:cubicBezTo>
                  <a:pt x="251" y="164"/>
                  <a:pt x="251" y="164"/>
                  <a:pt x="251" y="164"/>
                </a:cubicBezTo>
                <a:cubicBezTo>
                  <a:pt x="251" y="164"/>
                  <a:pt x="251" y="164"/>
                  <a:pt x="251" y="164"/>
                </a:cubicBezTo>
                <a:cubicBezTo>
                  <a:pt x="250" y="164"/>
                  <a:pt x="250" y="164"/>
                  <a:pt x="250" y="164"/>
                </a:cubicBezTo>
                <a:cubicBezTo>
                  <a:pt x="249" y="163"/>
                  <a:pt x="249" y="163"/>
                  <a:pt x="249" y="163"/>
                </a:cubicBezTo>
                <a:cubicBezTo>
                  <a:pt x="249" y="163"/>
                  <a:pt x="249" y="163"/>
                  <a:pt x="249" y="163"/>
                </a:cubicBezTo>
                <a:cubicBezTo>
                  <a:pt x="251" y="161"/>
                  <a:pt x="252" y="160"/>
                  <a:pt x="254" y="159"/>
                </a:cubicBezTo>
                <a:cubicBezTo>
                  <a:pt x="255" y="159"/>
                  <a:pt x="256" y="158"/>
                  <a:pt x="257" y="157"/>
                </a:cubicBezTo>
                <a:cubicBezTo>
                  <a:pt x="258" y="157"/>
                  <a:pt x="258" y="156"/>
                  <a:pt x="259" y="156"/>
                </a:cubicBezTo>
                <a:cubicBezTo>
                  <a:pt x="259" y="155"/>
                  <a:pt x="259" y="154"/>
                  <a:pt x="259" y="154"/>
                </a:cubicBezTo>
                <a:cubicBezTo>
                  <a:pt x="260" y="153"/>
                  <a:pt x="260" y="152"/>
                  <a:pt x="260" y="152"/>
                </a:cubicBezTo>
                <a:cubicBezTo>
                  <a:pt x="261" y="151"/>
                  <a:pt x="261" y="151"/>
                  <a:pt x="262" y="151"/>
                </a:cubicBezTo>
                <a:cubicBezTo>
                  <a:pt x="263" y="151"/>
                  <a:pt x="263" y="151"/>
                  <a:pt x="264" y="151"/>
                </a:cubicBezTo>
                <a:cubicBezTo>
                  <a:pt x="265" y="151"/>
                  <a:pt x="265" y="151"/>
                  <a:pt x="266" y="150"/>
                </a:cubicBezTo>
                <a:cubicBezTo>
                  <a:pt x="266" y="149"/>
                  <a:pt x="267" y="149"/>
                  <a:pt x="267" y="148"/>
                </a:cubicBezTo>
                <a:cubicBezTo>
                  <a:pt x="267" y="147"/>
                  <a:pt x="267" y="147"/>
                  <a:pt x="267" y="146"/>
                </a:cubicBezTo>
                <a:cubicBezTo>
                  <a:pt x="267" y="146"/>
                  <a:pt x="266" y="145"/>
                  <a:pt x="266" y="145"/>
                </a:cubicBezTo>
                <a:cubicBezTo>
                  <a:pt x="265" y="144"/>
                  <a:pt x="264" y="143"/>
                  <a:pt x="262" y="142"/>
                </a:cubicBezTo>
                <a:cubicBezTo>
                  <a:pt x="261" y="142"/>
                  <a:pt x="261" y="142"/>
                  <a:pt x="261" y="142"/>
                </a:cubicBezTo>
                <a:cubicBezTo>
                  <a:pt x="262" y="142"/>
                  <a:pt x="262" y="142"/>
                  <a:pt x="262" y="142"/>
                </a:cubicBezTo>
                <a:cubicBezTo>
                  <a:pt x="263" y="141"/>
                  <a:pt x="263" y="141"/>
                  <a:pt x="264" y="140"/>
                </a:cubicBezTo>
                <a:cubicBezTo>
                  <a:pt x="265" y="139"/>
                  <a:pt x="266" y="139"/>
                  <a:pt x="267" y="138"/>
                </a:cubicBezTo>
                <a:cubicBezTo>
                  <a:pt x="267" y="138"/>
                  <a:pt x="267" y="138"/>
                  <a:pt x="267" y="138"/>
                </a:cubicBezTo>
                <a:close/>
                <a:moveTo>
                  <a:pt x="225" y="24"/>
                </a:moveTo>
                <a:cubicBezTo>
                  <a:pt x="226" y="23"/>
                  <a:pt x="227" y="21"/>
                  <a:pt x="227" y="19"/>
                </a:cubicBezTo>
                <a:cubicBezTo>
                  <a:pt x="227" y="19"/>
                  <a:pt x="228" y="18"/>
                  <a:pt x="228" y="17"/>
                </a:cubicBezTo>
                <a:cubicBezTo>
                  <a:pt x="229" y="14"/>
                  <a:pt x="230" y="9"/>
                  <a:pt x="231" y="9"/>
                </a:cubicBezTo>
                <a:cubicBezTo>
                  <a:pt x="232" y="9"/>
                  <a:pt x="232" y="9"/>
                  <a:pt x="232" y="9"/>
                </a:cubicBezTo>
                <a:cubicBezTo>
                  <a:pt x="232" y="9"/>
                  <a:pt x="232" y="9"/>
                  <a:pt x="232" y="9"/>
                </a:cubicBezTo>
                <a:cubicBezTo>
                  <a:pt x="232" y="9"/>
                  <a:pt x="232" y="9"/>
                  <a:pt x="232" y="9"/>
                </a:cubicBezTo>
                <a:cubicBezTo>
                  <a:pt x="232" y="9"/>
                  <a:pt x="232" y="9"/>
                  <a:pt x="232" y="9"/>
                </a:cubicBezTo>
                <a:cubicBezTo>
                  <a:pt x="233" y="10"/>
                  <a:pt x="233" y="10"/>
                  <a:pt x="234" y="11"/>
                </a:cubicBezTo>
                <a:cubicBezTo>
                  <a:pt x="234" y="11"/>
                  <a:pt x="234" y="11"/>
                  <a:pt x="234" y="11"/>
                </a:cubicBezTo>
                <a:cubicBezTo>
                  <a:pt x="234" y="11"/>
                  <a:pt x="235" y="12"/>
                  <a:pt x="235" y="13"/>
                </a:cubicBezTo>
                <a:cubicBezTo>
                  <a:pt x="236" y="15"/>
                  <a:pt x="237" y="17"/>
                  <a:pt x="238" y="19"/>
                </a:cubicBezTo>
                <a:cubicBezTo>
                  <a:pt x="239" y="22"/>
                  <a:pt x="240" y="24"/>
                  <a:pt x="240" y="25"/>
                </a:cubicBezTo>
                <a:cubicBezTo>
                  <a:pt x="240" y="26"/>
                  <a:pt x="240" y="27"/>
                  <a:pt x="241" y="27"/>
                </a:cubicBezTo>
                <a:cubicBezTo>
                  <a:pt x="241" y="28"/>
                  <a:pt x="242" y="28"/>
                  <a:pt x="242" y="28"/>
                </a:cubicBezTo>
                <a:cubicBezTo>
                  <a:pt x="243" y="28"/>
                  <a:pt x="243" y="27"/>
                  <a:pt x="244" y="27"/>
                </a:cubicBezTo>
                <a:cubicBezTo>
                  <a:pt x="244" y="27"/>
                  <a:pt x="244" y="27"/>
                  <a:pt x="244" y="27"/>
                </a:cubicBezTo>
                <a:cubicBezTo>
                  <a:pt x="244" y="27"/>
                  <a:pt x="244" y="27"/>
                  <a:pt x="244" y="27"/>
                </a:cubicBezTo>
                <a:cubicBezTo>
                  <a:pt x="244" y="27"/>
                  <a:pt x="244" y="27"/>
                  <a:pt x="244" y="27"/>
                </a:cubicBezTo>
                <a:cubicBezTo>
                  <a:pt x="249" y="25"/>
                  <a:pt x="255" y="28"/>
                  <a:pt x="260" y="31"/>
                </a:cubicBezTo>
                <a:cubicBezTo>
                  <a:pt x="260" y="31"/>
                  <a:pt x="260" y="31"/>
                  <a:pt x="260" y="31"/>
                </a:cubicBezTo>
                <a:cubicBezTo>
                  <a:pt x="261" y="31"/>
                  <a:pt x="261" y="31"/>
                  <a:pt x="261" y="31"/>
                </a:cubicBezTo>
                <a:cubicBezTo>
                  <a:pt x="261" y="31"/>
                  <a:pt x="261" y="31"/>
                  <a:pt x="261" y="31"/>
                </a:cubicBezTo>
                <a:cubicBezTo>
                  <a:pt x="261" y="31"/>
                  <a:pt x="261" y="32"/>
                  <a:pt x="261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3"/>
                  <a:pt x="260" y="34"/>
                  <a:pt x="259" y="35"/>
                </a:cubicBezTo>
                <a:cubicBezTo>
                  <a:pt x="258" y="36"/>
                  <a:pt x="257" y="37"/>
                  <a:pt x="256" y="38"/>
                </a:cubicBezTo>
                <a:cubicBezTo>
                  <a:pt x="254" y="40"/>
                  <a:pt x="251" y="42"/>
                  <a:pt x="249" y="44"/>
                </a:cubicBezTo>
                <a:cubicBezTo>
                  <a:pt x="247" y="46"/>
                  <a:pt x="245" y="48"/>
                  <a:pt x="243" y="51"/>
                </a:cubicBezTo>
                <a:cubicBezTo>
                  <a:pt x="240" y="53"/>
                  <a:pt x="238" y="56"/>
                  <a:pt x="236" y="58"/>
                </a:cubicBezTo>
                <a:cubicBezTo>
                  <a:pt x="233" y="60"/>
                  <a:pt x="230" y="62"/>
                  <a:pt x="225" y="63"/>
                </a:cubicBezTo>
                <a:cubicBezTo>
                  <a:pt x="225" y="63"/>
                  <a:pt x="225" y="63"/>
                  <a:pt x="225" y="63"/>
                </a:cubicBezTo>
                <a:cubicBezTo>
                  <a:pt x="217" y="66"/>
                  <a:pt x="211" y="73"/>
                  <a:pt x="206" y="80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5" y="81"/>
                  <a:pt x="205" y="81"/>
                  <a:pt x="205" y="81"/>
                </a:cubicBezTo>
                <a:cubicBezTo>
                  <a:pt x="205" y="81"/>
                  <a:pt x="205" y="81"/>
                  <a:pt x="205" y="81"/>
                </a:cubicBezTo>
                <a:cubicBezTo>
                  <a:pt x="205" y="80"/>
                  <a:pt x="204" y="79"/>
                  <a:pt x="203" y="78"/>
                </a:cubicBezTo>
                <a:cubicBezTo>
                  <a:pt x="202" y="77"/>
                  <a:pt x="201" y="76"/>
                  <a:pt x="200" y="75"/>
                </a:cubicBezTo>
                <a:cubicBezTo>
                  <a:pt x="200" y="75"/>
                  <a:pt x="200" y="75"/>
                  <a:pt x="200" y="75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3" y="72"/>
                  <a:pt x="207" y="69"/>
                  <a:pt x="210" y="65"/>
                </a:cubicBezTo>
                <a:cubicBezTo>
                  <a:pt x="213" y="63"/>
                  <a:pt x="215" y="60"/>
                  <a:pt x="216" y="58"/>
                </a:cubicBezTo>
                <a:cubicBezTo>
                  <a:pt x="218" y="54"/>
                  <a:pt x="218" y="51"/>
                  <a:pt x="218" y="47"/>
                </a:cubicBezTo>
                <a:cubicBezTo>
                  <a:pt x="218" y="46"/>
                  <a:pt x="218" y="45"/>
                  <a:pt x="218" y="43"/>
                </a:cubicBezTo>
                <a:cubicBezTo>
                  <a:pt x="219" y="41"/>
                  <a:pt x="219" y="38"/>
                  <a:pt x="220" y="36"/>
                </a:cubicBezTo>
                <a:cubicBezTo>
                  <a:pt x="221" y="34"/>
                  <a:pt x="222" y="31"/>
                  <a:pt x="223" y="29"/>
                </a:cubicBezTo>
                <a:cubicBezTo>
                  <a:pt x="224" y="28"/>
                  <a:pt x="225" y="26"/>
                  <a:pt x="225" y="24"/>
                </a:cubicBezTo>
                <a:close/>
                <a:moveTo>
                  <a:pt x="208" y="66"/>
                </a:moveTo>
                <a:cubicBezTo>
                  <a:pt x="205" y="69"/>
                  <a:pt x="202" y="71"/>
                  <a:pt x="199" y="74"/>
                </a:cubicBezTo>
                <a:cubicBezTo>
                  <a:pt x="199" y="74"/>
                  <a:pt x="199" y="74"/>
                  <a:pt x="199" y="74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8" y="73"/>
                  <a:pt x="198" y="73"/>
                  <a:pt x="197" y="73"/>
                </a:cubicBezTo>
                <a:cubicBezTo>
                  <a:pt x="197" y="72"/>
                  <a:pt x="196" y="72"/>
                  <a:pt x="196" y="71"/>
                </a:cubicBezTo>
                <a:cubicBezTo>
                  <a:pt x="195" y="70"/>
                  <a:pt x="194" y="69"/>
                  <a:pt x="193" y="68"/>
                </a:cubicBezTo>
                <a:cubicBezTo>
                  <a:pt x="192" y="68"/>
                  <a:pt x="191" y="67"/>
                  <a:pt x="190" y="66"/>
                </a:cubicBezTo>
                <a:cubicBezTo>
                  <a:pt x="186" y="63"/>
                  <a:pt x="182" y="60"/>
                  <a:pt x="182" y="52"/>
                </a:cubicBezTo>
                <a:cubicBezTo>
                  <a:pt x="182" y="52"/>
                  <a:pt x="182" y="52"/>
                  <a:pt x="182" y="52"/>
                </a:cubicBezTo>
                <a:cubicBezTo>
                  <a:pt x="182" y="52"/>
                  <a:pt x="182" y="52"/>
                  <a:pt x="182" y="52"/>
                </a:cubicBezTo>
                <a:cubicBezTo>
                  <a:pt x="182" y="52"/>
                  <a:pt x="182" y="52"/>
                  <a:pt x="182" y="52"/>
                </a:cubicBezTo>
                <a:cubicBezTo>
                  <a:pt x="182" y="52"/>
                  <a:pt x="182" y="52"/>
                  <a:pt x="182" y="52"/>
                </a:cubicBezTo>
                <a:cubicBezTo>
                  <a:pt x="182" y="52"/>
                  <a:pt x="182" y="52"/>
                  <a:pt x="182" y="52"/>
                </a:cubicBezTo>
                <a:cubicBezTo>
                  <a:pt x="182" y="51"/>
                  <a:pt x="182" y="51"/>
                  <a:pt x="182" y="51"/>
                </a:cubicBezTo>
                <a:cubicBezTo>
                  <a:pt x="182" y="50"/>
                  <a:pt x="182" y="50"/>
                  <a:pt x="182" y="50"/>
                </a:cubicBezTo>
                <a:cubicBezTo>
                  <a:pt x="182" y="51"/>
                  <a:pt x="182" y="51"/>
                  <a:pt x="182" y="51"/>
                </a:cubicBezTo>
                <a:cubicBezTo>
                  <a:pt x="182" y="50"/>
                  <a:pt x="182" y="50"/>
                  <a:pt x="182" y="50"/>
                </a:cubicBezTo>
                <a:cubicBezTo>
                  <a:pt x="182" y="50"/>
                  <a:pt x="182" y="50"/>
                  <a:pt x="182" y="49"/>
                </a:cubicBezTo>
                <a:cubicBezTo>
                  <a:pt x="182" y="47"/>
                  <a:pt x="183" y="45"/>
                  <a:pt x="184" y="43"/>
                </a:cubicBezTo>
                <a:cubicBezTo>
                  <a:pt x="184" y="41"/>
                  <a:pt x="185" y="40"/>
                  <a:pt x="186" y="40"/>
                </a:cubicBezTo>
                <a:cubicBezTo>
                  <a:pt x="187" y="40"/>
                  <a:pt x="188" y="40"/>
                  <a:pt x="189" y="40"/>
                </a:cubicBezTo>
                <a:cubicBezTo>
                  <a:pt x="190" y="40"/>
                  <a:pt x="191" y="40"/>
                  <a:pt x="192" y="40"/>
                </a:cubicBezTo>
                <a:cubicBezTo>
                  <a:pt x="193" y="40"/>
                  <a:pt x="194" y="40"/>
                  <a:pt x="195" y="40"/>
                </a:cubicBezTo>
                <a:cubicBezTo>
                  <a:pt x="196" y="40"/>
                  <a:pt x="197" y="40"/>
                  <a:pt x="198" y="40"/>
                </a:cubicBezTo>
                <a:cubicBezTo>
                  <a:pt x="199" y="40"/>
                  <a:pt x="200" y="39"/>
                  <a:pt x="200" y="38"/>
                </a:cubicBezTo>
                <a:cubicBezTo>
                  <a:pt x="201" y="37"/>
                  <a:pt x="201" y="35"/>
                  <a:pt x="200" y="32"/>
                </a:cubicBezTo>
                <a:cubicBezTo>
                  <a:pt x="199" y="27"/>
                  <a:pt x="199" y="24"/>
                  <a:pt x="199" y="22"/>
                </a:cubicBezTo>
                <a:cubicBezTo>
                  <a:pt x="199" y="19"/>
                  <a:pt x="200" y="19"/>
                  <a:pt x="201" y="18"/>
                </a:cubicBezTo>
                <a:cubicBezTo>
                  <a:pt x="202" y="18"/>
                  <a:pt x="202" y="18"/>
                  <a:pt x="203" y="18"/>
                </a:cubicBezTo>
                <a:cubicBezTo>
                  <a:pt x="204" y="18"/>
                  <a:pt x="204" y="18"/>
                  <a:pt x="205" y="18"/>
                </a:cubicBezTo>
                <a:cubicBezTo>
                  <a:pt x="207" y="19"/>
                  <a:pt x="208" y="19"/>
                  <a:pt x="210" y="18"/>
                </a:cubicBezTo>
                <a:cubicBezTo>
                  <a:pt x="210" y="18"/>
                  <a:pt x="210" y="18"/>
                  <a:pt x="210" y="18"/>
                </a:cubicBezTo>
                <a:cubicBezTo>
                  <a:pt x="211" y="18"/>
                  <a:pt x="213" y="17"/>
                  <a:pt x="213" y="14"/>
                </a:cubicBezTo>
                <a:cubicBezTo>
                  <a:pt x="214" y="12"/>
                  <a:pt x="217" y="12"/>
                  <a:pt x="221" y="12"/>
                </a:cubicBezTo>
                <a:cubicBezTo>
                  <a:pt x="222" y="11"/>
                  <a:pt x="223" y="11"/>
                  <a:pt x="224" y="11"/>
                </a:cubicBezTo>
                <a:cubicBezTo>
                  <a:pt x="224" y="11"/>
                  <a:pt x="225" y="11"/>
                  <a:pt x="225" y="11"/>
                </a:cubicBezTo>
                <a:cubicBezTo>
                  <a:pt x="225" y="12"/>
                  <a:pt x="226" y="12"/>
                  <a:pt x="226" y="12"/>
                </a:cubicBezTo>
                <a:cubicBezTo>
                  <a:pt x="226" y="13"/>
                  <a:pt x="226" y="13"/>
                  <a:pt x="227" y="14"/>
                </a:cubicBezTo>
                <a:cubicBezTo>
                  <a:pt x="227" y="15"/>
                  <a:pt x="226" y="17"/>
                  <a:pt x="226" y="19"/>
                </a:cubicBezTo>
                <a:cubicBezTo>
                  <a:pt x="225" y="20"/>
                  <a:pt x="225" y="22"/>
                  <a:pt x="224" y="24"/>
                </a:cubicBezTo>
                <a:cubicBezTo>
                  <a:pt x="223" y="25"/>
                  <a:pt x="222" y="27"/>
                  <a:pt x="222" y="28"/>
                </a:cubicBezTo>
                <a:cubicBezTo>
                  <a:pt x="220" y="31"/>
                  <a:pt x="220" y="33"/>
                  <a:pt x="219" y="36"/>
                </a:cubicBezTo>
                <a:cubicBezTo>
                  <a:pt x="219" y="38"/>
                  <a:pt x="218" y="41"/>
                  <a:pt x="218" y="43"/>
                </a:cubicBezTo>
                <a:cubicBezTo>
                  <a:pt x="218" y="46"/>
                  <a:pt x="218" y="48"/>
                  <a:pt x="217" y="50"/>
                </a:cubicBezTo>
                <a:cubicBezTo>
                  <a:pt x="217" y="53"/>
                  <a:pt x="216" y="55"/>
                  <a:pt x="215" y="57"/>
                </a:cubicBezTo>
                <a:cubicBezTo>
                  <a:pt x="213" y="60"/>
                  <a:pt x="211" y="63"/>
                  <a:pt x="208" y="66"/>
                </a:cubicBezTo>
                <a:close/>
                <a:moveTo>
                  <a:pt x="244" y="52"/>
                </a:moveTo>
                <a:cubicBezTo>
                  <a:pt x="245" y="49"/>
                  <a:pt x="247" y="47"/>
                  <a:pt x="249" y="46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1" y="47"/>
                  <a:pt x="252" y="49"/>
                  <a:pt x="253" y="51"/>
                </a:cubicBezTo>
                <a:cubicBezTo>
                  <a:pt x="253" y="53"/>
                  <a:pt x="253" y="55"/>
                  <a:pt x="254" y="58"/>
                </a:cubicBezTo>
                <a:cubicBezTo>
                  <a:pt x="254" y="63"/>
                  <a:pt x="251" y="68"/>
                  <a:pt x="249" y="71"/>
                </a:cubicBezTo>
                <a:cubicBezTo>
                  <a:pt x="249" y="72"/>
                  <a:pt x="249" y="72"/>
                  <a:pt x="249" y="72"/>
                </a:cubicBezTo>
                <a:cubicBezTo>
                  <a:pt x="249" y="72"/>
                  <a:pt x="249" y="72"/>
                  <a:pt x="249" y="72"/>
                </a:cubicBezTo>
                <a:cubicBezTo>
                  <a:pt x="249" y="72"/>
                  <a:pt x="249" y="72"/>
                  <a:pt x="249" y="72"/>
                </a:cubicBezTo>
                <a:cubicBezTo>
                  <a:pt x="238" y="70"/>
                  <a:pt x="231" y="78"/>
                  <a:pt x="225" y="85"/>
                </a:cubicBezTo>
                <a:cubicBezTo>
                  <a:pt x="222" y="88"/>
                  <a:pt x="219" y="91"/>
                  <a:pt x="215" y="94"/>
                </a:cubicBezTo>
                <a:cubicBezTo>
                  <a:pt x="215" y="94"/>
                  <a:pt x="215" y="94"/>
                  <a:pt x="215" y="94"/>
                </a:cubicBezTo>
                <a:cubicBezTo>
                  <a:pt x="215" y="94"/>
                  <a:pt x="215" y="94"/>
                  <a:pt x="215" y="94"/>
                </a:cubicBezTo>
                <a:cubicBezTo>
                  <a:pt x="214" y="94"/>
                  <a:pt x="214" y="94"/>
                  <a:pt x="214" y="94"/>
                </a:cubicBezTo>
                <a:cubicBezTo>
                  <a:pt x="214" y="94"/>
                  <a:pt x="214" y="94"/>
                  <a:pt x="214" y="94"/>
                </a:cubicBezTo>
                <a:cubicBezTo>
                  <a:pt x="213" y="93"/>
                  <a:pt x="211" y="93"/>
                  <a:pt x="209" y="91"/>
                </a:cubicBezTo>
                <a:cubicBezTo>
                  <a:pt x="209" y="91"/>
                  <a:pt x="209" y="91"/>
                  <a:pt x="209" y="91"/>
                </a:cubicBezTo>
                <a:cubicBezTo>
                  <a:pt x="209" y="91"/>
                  <a:pt x="209" y="91"/>
                  <a:pt x="209" y="91"/>
                </a:cubicBezTo>
                <a:cubicBezTo>
                  <a:pt x="209" y="91"/>
                  <a:pt x="209" y="91"/>
                  <a:pt x="209" y="91"/>
                </a:cubicBezTo>
                <a:cubicBezTo>
                  <a:pt x="209" y="90"/>
                  <a:pt x="209" y="90"/>
                  <a:pt x="209" y="89"/>
                </a:cubicBezTo>
                <a:cubicBezTo>
                  <a:pt x="208" y="89"/>
                  <a:pt x="208" y="88"/>
                  <a:pt x="208" y="88"/>
                </a:cubicBezTo>
                <a:cubicBezTo>
                  <a:pt x="208" y="87"/>
                  <a:pt x="207" y="86"/>
                  <a:pt x="207" y="85"/>
                </a:cubicBezTo>
                <a:cubicBezTo>
                  <a:pt x="207" y="84"/>
                  <a:pt x="206" y="83"/>
                  <a:pt x="206" y="82"/>
                </a:cubicBezTo>
                <a:cubicBezTo>
                  <a:pt x="206" y="82"/>
                  <a:pt x="206" y="82"/>
                  <a:pt x="206" y="82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9" y="78"/>
                  <a:pt x="212" y="74"/>
                  <a:pt x="216" y="71"/>
                </a:cubicBezTo>
                <a:cubicBezTo>
                  <a:pt x="219" y="68"/>
                  <a:pt x="223" y="65"/>
                  <a:pt x="229" y="64"/>
                </a:cubicBezTo>
                <a:cubicBezTo>
                  <a:pt x="235" y="63"/>
                  <a:pt x="238" y="59"/>
                  <a:pt x="241" y="55"/>
                </a:cubicBezTo>
                <a:cubicBezTo>
                  <a:pt x="242" y="54"/>
                  <a:pt x="243" y="53"/>
                  <a:pt x="244" y="52"/>
                </a:cubicBezTo>
                <a:cubicBezTo>
                  <a:pt x="244" y="52"/>
                  <a:pt x="244" y="52"/>
                  <a:pt x="244" y="52"/>
                </a:cubicBezTo>
                <a:cubicBezTo>
                  <a:pt x="244" y="52"/>
                  <a:pt x="244" y="52"/>
                  <a:pt x="244" y="52"/>
                </a:cubicBezTo>
                <a:close/>
                <a:moveTo>
                  <a:pt x="210" y="93"/>
                </a:moveTo>
                <a:cubicBezTo>
                  <a:pt x="210" y="94"/>
                  <a:pt x="211" y="94"/>
                  <a:pt x="212" y="95"/>
                </a:cubicBezTo>
                <a:cubicBezTo>
                  <a:pt x="212" y="95"/>
                  <a:pt x="212" y="95"/>
                  <a:pt x="212" y="95"/>
                </a:cubicBezTo>
                <a:cubicBezTo>
                  <a:pt x="212" y="95"/>
                  <a:pt x="212" y="95"/>
                  <a:pt x="212" y="95"/>
                </a:cubicBezTo>
                <a:cubicBezTo>
                  <a:pt x="216" y="101"/>
                  <a:pt x="212" y="104"/>
                  <a:pt x="208" y="107"/>
                </a:cubicBezTo>
                <a:cubicBezTo>
                  <a:pt x="206" y="108"/>
                  <a:pt x="204" y="109"/>
                  <a:pt x="203" y="111"/>
                </a:cubicBezTo>
                <a:cubicBezTo>
                  <a:pt x="202" y="112"/>
                  <a:pt x="202" y="112"/>
                  <a:pt x="202" y="112"/>
                </a:cubicBezTo>
                <a:cubicBezTo>
                  <a:pt x="202" y="111"/>
                  <a:pt x="202" y="111"/>
                  <a:pt x="202" y="111"/>
                </a:cubicBezTo>
                <a:cubicBezTo>
                  <a:pt x="201" y="109"/>
                  <a:pt x="199" y="109"/>
                  <a:pt x="197" y="109"/>
                </a:cubicBezTo>
                <a:cubicBezTo>
                  <a:pt x="196" y="109"/>
                  <a:pt x="196" y="109"/>
                  <a:pt x="195" y="109"/>
                </a:cubicBezTo>
                <a:cubicBezTo>
                  <a:pt x="194" y="109"/>
                  <a:pt x="193" y="109"/>
                  <a:pt x="192" y="109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191" y="109"/>
                  <a:pt x="190" y="108"/>
                  <a:pt x="189" y="106"/>
                </a:cubicBezTo>
                <a:cubicBezTo>
                  <a:pt x="189" y="104"/>
                  <a:pt x="188" y="104"/>
                  <a:pt x="187" y="103"/>
                </a:cubicBezTo>
                <a:cubicBezTo>
                  <a:pt x="185" y="103"/>
                  <a:pt x="184" y="103"/>
                  <a:pt x="182" y="103"/>
                </a:cubicBezTo>
                <a:cubicBezTo>
                  <a:pt x="181" y="103"/>
                  <a:pt x="180" y="103"/>
                  <a:pt x="179" y="103"/>
                </a:cubicBezTo>
                <a:cubicBezTo>
                  <a:pt x="178" y="103"/>
                  <a:pt x="177" y="102"/>
                  <a:pt x="176" y="101"/>
                </a:cubicBezTo>
                <a:cubicBezTo>
                  <a:pt x="176" y="101"/>
                  <a:pt x="176" y="101"/>
                  <a:pt x="176" y="101"/>
                </a:cubicBezTo>
                <a:cubicBezTo>
                  <a:pt x="173" y="98"/>
                  <a:pt x="171" y="98"/>
                  <a:pt x="169" y="99"/>
                </a:cubicBezTo>
                <a:cubicBezTo>
                  <a:pt x="167" y="100"/>
                  <a:pt x="165" y="103"/>
                  <a:pt x="163" y="105"/>
                </a:cubicBezTo>
                <a:cubicBezTo>
                  <a:pt x="163" y="106"/>
                  <a:pt x="163" y="106"/>
                  <a:pt x="163" y="106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2"/>
                  <a:pt x="162" y="102"/>
                  <a:pt x="160" y="101"/>
                </a:cubicBezTo>
                <a:cubicBezTo>
                  <a:pt x="160" y="101"/>
                  <a:pt x="160" y="101"/>
                  <a:pt x="159" y="100"/>
                </a:cubicBezTo>
                <a:cubicBezTo>
                  <a:pt x="159" y="100"/>
                  <a:pt x="158" y="99"/>
                  <a:pt x="158" y="98"/>
                </a:cubicBezTo>
                <a:cubicBezTo>
                  <a:pt x="158" y="97"/>
                  <a:pt x="157" y="96"/>
                  <a:pt x="157" y="94"/>
                </a:cubicBezTo>
                <a:cubicBezTo>
                  <a:pt x="157" y="94"/>
                  <a:pt x="157" y="94"/>
                  <a:pt x="157" y="94"/>
                </a:cubicBezTo>
                <a:cubicBezTo>
                  <a:pt x="157" y="94"/>
                  <a:pt x="157" y="94"/>
                  <a:pt x="157" y="94"/>
                </a:cubicBezTo>
                <a:cubicBezTo>
                  <a:pt x="157" y="94"/>
                  <a:pt x="157" y="94"/>
                  <a:pt x="157" y="94"/>
                </a:cubicBezTo>
                <a:cubicBezTo>
                  <a:pt x="157" y="94"/>
                  <a:pt x="157" y="94"/>
                  <a:pt x="157" y="94"/>
                </a:cubicBezTo>
                <a:cubicBezTo>
                  <a:pt x="157" y="94"/>
                  <a:pt x="157" y="93"/>
                  <a:pt x="157" y="93"/>
                </a:cubicBezTo>
                <a:cubicBezTo>
                  <a:pt x="157" y="92"/>
                  <a:pt x="157" y="92"/>
                  <a:pt x="157" y="92"/>
                </a:cubicBezTo>
                <a:cubicBezTo>
                  <a:pt x="157" y="92"/>
                  <a:pt x="157" y="92"/>
                  <a:pt x="157" y="92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5" y="91"/>
                  <a:pt x="155" y="91"/>
                  <a:pt x="154" y="91"/>
                </a:cubicBezTo>
                <a:cubicBezTo>
                  <a:pt x="154" y="91"/>
                  <a:pt x="154" y="91"/>
                  <a:pt x="154" y="91"/>
                </a:cubicBezTo>
                <a:cubicBezTo>
                  <a:pt x="154" y="91"/>
                  <a:pt x="154" y="91"/>
                  <a:pt x="154" y="91"/>
                </a:cubicBezTo>
                <a:cubicBezTo>
                  <a:pt x="154" y="91"/>
                  <a:pt x="154" y="92"/>
                  <a:pt x="154" y="92"/>
                </a:cubicBezTo>
                <a:cubicBezTo>
                  <a:pt x="153" y="93"/>
                  <a:pt x="153" y="93"/>
                  <a:pt x="153" y="93"/>
                </a:cubicBezTo>
                <a:cubicBezTo>
                  <a:pt x="153" y="93"/>
                  <a:pt x="153" y="93"/>
                  <a:pt x="153" y="93"/>
                </a:cubicBezTo>
                <a:cubicBezTo>
                  <a:pt x="153" y="93"/>
                  <a:pt x="153" y="93"/>
                  <a:pt x="153" y="93"/>
                </a:cubicBezTo>
                <a:cubicBezTo>
                  <a:pt x="153" y="94"/>
                  <a:pt x="152" y="94"/>
                  <a:pt x="151" y="94"/>
                </a:cubicBezTo>
                <a:cubicBezTo>
                  <a:pt x="151" y="94"/>
                  <a:pt x="150" y="94"/>
                  <a:pt x="150" y="93"/>
                </a:cubicBezTo>
                <a:cubicBezTo>
                  <a:pt x="150" y="93"/>
                  <a:pt x="150" y="93"/>
                  <a:pt x="150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47" y="91"/>
                  <a:pt x="146" y="92"/>
                  <a:pt x="145" y="93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4" y="93"/>
                  <a:pt x="144" y="93"/>
                  <a:pt x="144" y="93"/>
                </a:cubicBezTo>
                <a:cubicBezTo>
                  <a:pt x="144" y="93"/>
                  <a:pt x="144" y="93"/>
                  <a:pt x="144" y="93"/>
                </a:cubicBezTo>
                <a:cubicBezTo>
                  <a:pt x="144" y="93"/>
                  <a:pt x="144" y="93"/>
                  <a:pt x="144" y="93"/>
                </a:cubicBezTo>
                <a:cubicBezTo>
                  <a:pt x="144" y="94"/>
                  <a:pt x="144" y="94"/>
                  <a:pt x="144" y="94"/>
                </a:cubicBezTo>
                <a:cubicBezTo>
                  <a:pt x="144" y="93"/>
                  <a:pt x="144" y="93"/>
                  <a:pt x="144" y="93"/>
                </a:cubicBezTo>
                <a:cubicBezTo>
                  <a:pt x="143" y="93"/>
                  <a:pt x="143" y="93"/>
                  <a:pt x="143" y="93"/>
                </a:cubicBezTo>
                <a:cubicBezTo>
                  <a:pt x="143" y="93"/>
                  <a:pt x="143" y="93"/>
                  <a:pt x="142" y="93"/>
                </a:cubicBez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3"/>
                  <a:pt x="141" y="93"/>
                </a:cubicBezTo>
                <a:cubicBezTo>
                  <a:pt x="142" y="93"/>
                  <a:pt x="142" y="93"/>
                  <a:pt x="142" y="93"/>
                </a:cubicBezTo>
                <a:cubicBezTo>
                  <a:pt x="141" y="94"/>
                  <a:pt x="141" y="94"/>
                  <a:pt x="141" y="94"/>
                </a:cubicBezTo>
                <a:cubicBezTo>
                  <a:pt x="140" y="94"/>
                  <a:pt x="139" y="95"/>
                  <a:pt x="138" y="95"/>
                </a:cubicBezTo>
                <a:cubicBezTo>
                  <a:pt x="138" y="96"/>
                  <a:pt x="137" y="96"/>
                  <a:pt x="136" y="97"/>
                </a:cubicBezTo>
                <a:cubicBezTo>
                  <a:pt x="136" y="97"/>
                  <a:pt x="136" y="97"/>
                  <a:pt x="136" y="97"/>
                </a:cubicBezTo>
                <a:cubicBezTo>
                  <a:pt x="136" y="97"/>
                  <a:pt x="136" y="97"/>
                  <a:pt x="136" y="97"/>
                </a:cubicBezTo>
                <a:cubicBezTo>
                  <a:pt x="133" y="95"/>
                  <a:pt x="133" y="90"/>
                  <a:pt x="133" y="85"/>
                </a:cubicBezTo>
                <a:cubicBezTo>
                  <a:pt x="133" y="83"/>
                  <a:pt x="133" y="80"/>
                  <a:pt x="132" y="79"/>
                </a:cubicBezTo>
                <a:cubicBezTo>
                  <a:pt x="132" y="78"/>
                  <a:pt x="133" y="77"/>
                  <a:pt x="133" y="76"/>
                </a:cubicBezTo>
                <a:cubicBezTo>
                  <a:pt x="134" y="75"/>
                  <a:pt x="134" y="74"/>
                  <a:pt x="135" y="73"/>
                </a:cubicBezTo>
                <a:cubicBezTo>
                  <a:pt x="135" y="71"/>
                  <a:pt x="134" y="68"/>
                  <a:pt x="133" y="66"/>
                </a:cubicBezTo>
                <a:cubicBezTo>
                  <a:pt x="132" y="64"/>
                  <a:pt x="132" y="63"/>
                  <a:pt x="131" y="62"/>
                </a:cubicBezTo>
                <a:cubicBezTo>
                  <a:pt x="131" y="62"/>
                  <a:pt x="131" y="62"/>
                  <a:pt x="131" y="62"/>
                </a:cubicBezTo>
                <a:cubicBezTo>
                  <a:pt x="131" y="60"/>
                  <a:pt x="130" y="58"/>
                  <a:pt x="129" y="57"/>
                </a:cubicBezTo>
                <a:cubicBezTo>
                  <a:pt x="129" y="55"/>
                  <a:pt x="128" y="54"/>
                  <a:pt x="127" y="53"/>
                </a:cubicBezTo>
                <a:cubicBezTo>
                  <a:pt x="126" y="53"/>
                  <a:pt x="125" y="53"/>
                  <a:pt x="125" y="52"/>
                </a:cubicBezTo>
                <a:cubicBezTo>
                  <a:pt x="124" y="52"/>
                  <a:pt x="123" y="52"/>
                  <a:pt x="122" y="51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21" y="50"/>
                  <a:pt x="120" y="49"/>
                  <a:pt x="120" y="48"/>
                </a:cubicBezTo>
                <a:cubicBezTo>
                  <a:pt x="120" y="48"/>
                  <a:pt x="120" y="47"/>
                  <a:pt x="120" y="46"/>
                </a:cubicBezTo>
                <a:cubicBezTo>
                  <a:pt x="120" y="46"/>
                  <a:pt x="120" y="45"/>
                  <a:pt x="121" y="45"/>
                </a:cubicBezTo>
                <a:cubicBezTo>
                  <a:pt x="122" y="43"/>
                  <a:pt x="123" y="42"/>
                  <a:pt x="125" y="41"/>
                </a:cubicBezTo>
                <a:cubicBezTo>
                  <a:pt x="126" y="41"/>
                  <a:pt x="127" y="41"/>
                  <a:pt x="128" y="40"/>
                </a:cubicBezTo>
                <a:cubicBezTo>
                  <a:pt x="129" y="40"/>
                  <a:pt x="129" y="39"/>
                  <a:pt x="129" y="38"/>
                </a:cubicBezTo>
                <a:cubicBezTo>
                  <a:pt x="128" y="35"/>
                  <a:pt x="128" y="33"/>
                  <a:pt x="129" y="32"/>
                </a:cubicBezTo>
                <a:cubicBezTo>
                  <a:pt x="130" y="31"/>
                  <a:pt x="131" y="30"/>
                  <a:pt x="132" y="30"/>
                </a:cubicBezTo>
                <a:cubicBezTo>
                  <a:pt x="134" y="30"/>
                  <a:pt x="135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9" y="29"/>
                  <a:pt x="142" y="29"/>
                  <a:pt x="144" y="28"/>
                </a:cubicBezTo>
                <a:cubicBezTo>
                  <a:pt x="145" y="27"/>
                  <a:pt x="146" y="29"/>
                  <a:pt x="147" y="30"/>
                </a:cubicBezTo>
                <a:cubicBezTo>
                  <a:pt x="147" y="31"/>
                  <a:pt x="147" y="31"/>
                  <a:pt x="148" y="31"/>
                </a:cubicBezTo>
                <a:cubicBezTo>
                  <a:pt x="148" y="32"/>
                  <a:pt x="149" y="33"/>
                  <a:pt x="149" y="33"/>
                </a:cubicBezTo>
                <a:cubicBezTo>
                  <a:pt x="150" y="34"/>
                  <a:pt x="150" y="34"/>
                  <a:pt x="151" y="35"/>
                </a:cubicBezTo>
                <a:cubicBezTo>
                  <a:pt x="152" y="35"/>
                  <a:pt x="154" y="35"/>
                  <a:pt x="155" y="34"/>
                </a:cubicBezTo>
                <a:cubicBezTo>
                  <a:pt x="158" y="33"/>
                  <a:pt x="161" y="33"/>
                  <a:pt x="166" y="36"/>
                </a:cubicBezTo>
                <a:cubicBezTo>
                  <a:pt x="166" y="36"/>
                  <a:pt x="166" y="36"/>
                  <a:pt x="166" y="36"/>
                </a:cubicBezTo>
                <a:cubicBezTo>
                  <a:pt x="166" y="36"/>
                  <a:pt x="166" y="36"/>
                  <a:pt x="166" y="36"/>
                </a:cubicBezTo>
                <a:cubicBezTo>
                  <a:pt x="168" y="38"/>
                  <a:pt x="170" y="39"/>
                  <a:pt x="171" y="39"/>
                </a:cubicBezTo>
                <a:cubicBezTo>
                  <a:pt x="172" y="39"/>
                  <a:pt x="174" y="39"/>
                  <a:pt x="175" y="39"/>
                </a:cubicBezTo>
                <a:cubicBezTo>
                  <a:pt x="176" y="39"/>
                  <a:pt x="177" y="39"/>
                  <a:pt x="178" y="41"/>
                </a:cubicBezTo>
                <a:cubicBezTo>
                  <a:pt x="179" y="42"/>
                  <a:pt x="179" y="45"/>
                  <a:pt x="181" y="52"/>
                </a:cubicBezTo>
                <a:cubicBezTo>
                  <a:pt x="181" y="52"/>
                  <a:pt x="181" y="52"/>
                  <a:pt x="181" y="52"/>
                </a:cubicBezTo>
                <a:cubicBezTo>
                  <a:pt x="181" y="52"/>
                  <a:pt x="181" y="52"/>
                  <a:pt x="181" y="52"/>
                </a:cubicBezTo>
                <a:cubicBezTo>
                  <a:pt x="181" y="56"/>
                  <a:pt x="182" y="59"/>
                  <a:pt x="183" y="62"/>
                </a:cubicBezTo>
                <a:cubicBezTo>
                  <a:pt x="185" y="64"/>
                  <a:pt x="187" y="65"/>
                  <a:pt x="189" y="67"/>
                </a:cubicBezTo>
                <a:cubicBezTo>
                  <a:pt x="189" y="67"/>
                  <a:pt x="189" y="67"/>
                  <a:pt x="189" y="67"/>
                </a:cubicBezTo>
                <a:cubicBezTo>
                  <a:pt x="189" y="67"/>
                  <a:pt x="189" y="67"/>
                  <a:pt x="189" y="67"/>
                </a:cubicBezTo>
                <a:cubicBezTo>
                  <a:pt x="189" y="67"/>
                  <a:pt x="189" y="67"/>
                  <a:pt x="189" y="67"/>
                </a:cubicBezTo>
                <a:cubicBezTo>
                  <a:pt x="191" y="69"/>
                  <a:pt x="193" y="70"/>
                  <a:pt x="195" y="72"/>
                </a:cubicBezTo>
                <a:cubicBezTo>
                  <a:pt x="196" y="74"/>
                  <a:pt x="197" y="75"/>
                  <a:pt x="199" y="76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200" y="78"/>
                  <a:pt x="202" y="79"/>
                  <a:pt x="203" y="81"/>
                </a:cubicBezTo>
                <a:cubicBezTo>
                  <a:pt x="205" y="83"/>
                  <a:pt x="206" y="85"/>
                  <a:pt x="207" y="88"/>
                </a:cubicBezTo>
                <a:cubicBezTo>
                  <a:pt x="207" y="89"/>
                  <a:pt x="207" y="89"/>
                  <a:pt x="207" y="90"/>
                </a:cubicBezTo>
                <a:cubicBezTo>
                  <a:pt x="207" y="91"/>
                  <a:pt x="208" y="91"/>
                  <a:pt x="208" y="92"/>
                </a:cubicBezTo>
                <a:cubicBezTo>
                  <a:pt x="208" y="92"/>
                  <a:pt x="208" y="92"/>
                  <a:pt x="208" y="92"/>
                </a:cubicBezTo>
                <a:cubicBezTo>
                  <a:pt x="208" y="92"/>
                  <a:pt x="208" y="92"/>
                  <a:pt x="208" y="92"/>
                </a:cubicBezTo>
                <a:cubicBezTo>
                  <a:pt x="208" y="92"/>
                  <a:pt x="208" y="92"/>
                  <a:pt x="208" y="92"/>
                </a:cubicBezTo>
                <a:cubicBezTo>
                  <a:pt x="208" y="92"/>
                  <a:pt x="209" y="93"/>
                  <a:pt x="210" y="93"/>
                </a:cubicBezTo>
                <a:close/>
                <a:moveTo>
                  <a:pt x="347" y="276"/>
                </a:moveTo>
                <a:cubicBezTo>
                  <a:pt x="347" y="276"/>
                  <a:pt x="347" y="276"/>
                  <a:pt x="347" y="276"/>
                </a:cubicBezTo>
                <a:cubicBezTo>
                  <a:pt x="347" y="276"/>
                  <a:pt x="347" y="276"/>
                  <a:pt x="347" y="276"/>
                </a:cubicBezTo>
                <a:cubicBezTo>
                  <a:pt x="348" y="276"/>
                  <a:pt x="349" y="277"/>
                  <a:pt x="350" y="278"/>
                </a:cubicBezTo>
                <a:cubicBezTo>
                  <a:pt x="351" y="279"/>
                  <a:pt x="352" y="281"/>
                  <a:pt x="354" y="283"/>
                </a:cubicBezTo>
                <a:cubicBezTo>
                  <a:pt x="354" y="284"/>
                  <a:pt x="354" y="284"/>
                  <a:pt x="354" y="284"/>
                </a:cubicBezTo>
                <a:cubicBezTo>
                  <a:pt x="354" y="284"/>
                  <a:pt x="354" y="284"/>
                  <a:pt x="354" y="284"/>
                </a:cubicBezTo>
                <a:cubicBezTo>
                  <a:pt x="354" y="285"/>
                  <a:pt x="353" y="286"/>
                  <a:pt x="352" y="287"/>
                </a:cubicBezTo>
                <a:cubicBezTo>
                  <a:pt x="352" y="289"/>
                  <a:pt x="351" y="291"/>
                  <a:pt x="349" y="293"/>
                </a:cubicBezTo>
                <a:cubicBezTo>
                  <a:pt x="348" y="294"/>
                  <a:pt x="348" y="295"/>
                  <a:pt x="349" y="297"/>
                </a:cubicBezTo>
                <a:cubicBezTo>
                  <a:pt x="349" y="298"/>
                  <a:pt x="350" y="298"/>
                  <a:pt x="350" y="299"/>
                </a:cubicBezTo>
                <a:cubicBezTo>
                  <a:pt x="350" y="299"/>
                  <a:pt x="350" y="299"/>
                  <a:pt x="350" y="299"/>
                </a:cubicBezTo>
                <a:cubicBezTo>
                  <a:pt x="350" y="299"/>
                  <a:pt x="350" y="299"/>
                  <a:pt x="350" y="299"/>
                </a:cubicBezTo>
                <a:cubicBezTo>
                  <a:pt x="350" y="299"/>
                  <a:pt x="350" y="299"/>
                  <a:pt x="350" y="299"/>
                </a:cubicBezTo>
                <a:cubicBezTo>
                  <a:pt x="350" y="300"/>
                  <a:pt x="350" y="301"/>
                  <a:pt x="351" y="302"/>
                </a:cubicBezTo>
                <a:cubicBezTo>
                  <a:pt x="351" y="304"/>
                  <a:pt x="348" y="305"/>
                  <a:pt x="346" y="307"/>
                </a:cubicBezTo>
                <a:cubicBezTo>
                  <a:pt x="346" y="307"/>
                  <a:pt x="345" y="307"/>
                  <a:pt x="345" y="308"/>
                </a:cubicBezTo>
                <a:cubicBezTo>
                  <a:pt x="344" y="308"/>
                  <a:pt x="343" y="309"/>
                  <a:pt x="341" y="309"/>
                </a:cubicBezTo>
                <a:cubicBezTo>
                  <a:pt x="339" y="310"/>
                  <a:pt x="337" y="311"/>
                  <a:pt x="337" y="313"/>
                </a:cubicBezTo>
                <a:cubicBezTo>
                  <a:pt x="337" y="314"/>
                  <a:pt x="337" y="314"/>
                  <a:pt x="337" y="314"/>
                </a:cubicBezTo>
                <a:cubicBezTo>
                  <a:pt x="337" y="313"/>
                  <a:pt x="337" y="313"/>
                  <a:pt x="337" y="313"/>
                </a:cubicBezTo>
                <a:cubicBezTo>
                  <a:pt x="335" y="313"/>
                  <a:pt x="333" y="312"/>
                  <a:pt x="332" y="312"/>
                </a:cubicBezTo>
                <a:cubicBezTo>
                  <a:pt x="329" y="311"/>
                  <a:pt x="327" y="310"/>
                  <a:pt x="324" y="306"/>
                </a:cubicBezTo>
                <a:cubicBezTo>
                  <a:pt x="323" y="304"/>
                  <a:pt x="322" y="303"/>
                  <a:pt x="322" y="301"/>
                </a:cubicBezTo>
                <a:cubicBezTo>
                  <a:pt x="321" y="299"/>
                  <a:pt x="320" y="298"/>
                  <a:pt x="320" y="296"/>
                </a:cubicBezTo>
                <a:cubicBezTo>
                  <a:pt x="320" y="296"/>
                  <a:pt x="320" y="296"/>
                  <a:pt x="320" y="296"/>
                </a:cubicBezTo>
                <a:cubicBezTo>
                  <a:pt x="320" y="296"/>
                  <a:pt x="320" y="296"/>
                  <a:pt x="320" y="296"/>
                </a:cubicBezTo>
                <a:cubicBezTo>
                  <a:pt x="320" y="295"/>
                  <a:pt x="321" y="295"/>
                  <a:pt x="322" y="294"/>
                </a:cubicBezTo>
                <a:cubicBezTo>
                  <a:pt x="324" y="291"/>
                  <a:pt x="327" y="288"/>
                  <a:pt x="331" y="287"/>
                </a:cubicBezTo>
                <a:cubicBezTo>
                  <a:pt x="337" y="287"/>
                  <a:pt x="342" y="281"/>
                  <a:pt x="345" y="278"/>
                </a:cubicBezTo>
                <a:cubicBezTo>
                  <a:pt x="346" y="277"/>
                  <a:pt x="346" y="276"/>
                  <a:pt x="347" y="276"/>
                </a:cubicBezTo>
                <a:cubicBezTo>
                  <a:pt x="347" y="276"/>
                  <a:pt x="347" y="276"/>
                  <a:pt x="347" y="276"/>
                </a:cubicBezTo>
                <a:cubicBezTo>
                  <a:pt x="347" y="276"/>
                  <a:pt x="347" y="276"/>
                  <a:pt x="347" y="276"/>
                </a:cubicBezTo>
                <a:close/>
                <a:moveTo>
                  <a:pt x="328" y="270"/>
                </a:moveTo>
                <a:cubicBezTo>
                  <a:pt x="333" y="272"/>
                  <a:pt x="339" y="273"/>
                  <a:pt x="344" y="275"/>
                </a:cubicBezTo>
                <a:cubicBezTo>
                  <a:pt x="345" y="276"/>
                  <a:pt x="345" y="276"/>
                  <a:pt x="345" y="276"/>
                </a:cubicBezTo>
                <a:cubicBezTo>
                  <a:pt x="344" y="276"/>
                  <a:pt x="344" y="276"/>
                  <a:pt x="344" y="276"/>
                </a:cubicBezTo>
                <a:cubicBezTo>
                  <a:pt x="344" y="277"/>
                  <a:pt x="343" y="277"/>
                  <a:pt x="342" y="278"/>
                </a:cubicBezTo>
                <a:cubicBezTo>
                  <a:pt x="339" y="281"/>
                  <a:pt x="337" y="283"/>
                  <a:pt x="330" y="286"/>
                </a:cubicBezTo>
                <a:cubicBezTo>
                  <a:pt x="326" y="288"/>
                  <a:pt x="322" y="292"/>
                  <a:pt x="319" y="295"/>
                </a:cubicBezTo>
                <a:cubicBezTo>
                  <a:pt x="318" y="295"/>
                  <a:pt x="318" y="295"/>
                  <a:pt x="318" y="295"/>
                </a:cubicBezTo>
                <a:cubicBezTo>
                  <a:pt x="318" y="295"/>
                  <a:pt x="318" y="295"/>
                  <a:pt x="318" y="295"/>
                </a:cubicBezTo>
                <a:cubicBezTo>
                  <a:pt x="318" y="295"/>
                  <a:pt x="318" y="295"/>
                  <a:pt x="318" y="295"/>
                </a:cubicBezTo>
                <a:cubicBezTo>
                  <a:pt x="318" y="295"/>
                  <a:pt x="318" y="295"/>
                  <a:pt x="318" y="296"/>
                </a:cubicBezTo>
                <a:cubicBezTo>
                  <a:pt x="318" y="296"/>
                  <a:pt x="318" y="296"/>
                  <a:pt x="318" y="296"/>
                </a:cubicBezTo>
                <a:cubicBezTo>
                  <a:pt x="318" y="296"/>
                  <a:pt x="318" y="296"/>
                  <a:pt x="318" y="296"/>
                </a:cubicBezTo>
                <a:cubicBezTo>
                  <a:pt x="318" y="296"/>
                  <a:pt x="318" y="296"/>
                  <a:pt x="318" y="296"/>
                </a:cubicBezTo>
                <a:cubicBezTo>
                  <a:pt x="318" y="296"/>
                  <a:pt x="318" y="296"/>
                  <a:pt x="318" y="296"/>
                </a:cubicBezTo>
                <a:cubicBezTo>
                  <a:pt x="317" y="297"/>
                  <a:pt x="316" y="298"/>
                  <a:pt x="316" y="299"/>
                </a:cubicBezTo>
                <a:cubicBezTo>
                  <a:pt x="315" y="299"/>
                  <a:pt x="315" y="300"/>
                  <a:pt x="315" y="301"/>
                </a:cubicBezTo>
                <a:cubicBezTo>
                  <a:pt x="314" y="304"/>
                  <a:pt x="311" y="307"/>
                  <a:pt x="306" y="309"/>
                </a:cubicBezTo>
                <a:cubicBezTo>
                  <a:pt x="301" y="312"/>
                  <a:pt x="293" y="314"/>
                  <a:pt x="286" y="315"/>
                </a:cubicBezTo>
                <a:cubicBezTo>
                  <a:pt x="282" y="315"/>
                  <a:pt x="280" y="317"/>
                  <a:pt x="277" y="318"/>
                </a:cubicBezTo>
                <a:cubicBezTo>
                  <a:pt x="273" y="320"/>
                  <a:pt x="269" y="322"/>
                  <a:pt x="262" y="323"/>
                </a:cubicBezTo>
                <a:cubicBezTo>
                  <a:pt x="257" y="323"/>
                  <a:pt x="255" y="324"/>
                  <a:pt x="251" y="325"/>
                </a:cubicBezTo>
                <a:cubicBezTo>
                  <a:pt x="249" y="326"/>
                  <a:pt x="249" y="326"/>
                  <a:pt x="249" y="326"/>
                </a:cubicBezTo>
                <a:cubicBezTo>
                  <a:pt x="247" y="326"/>
                  <a:pt x="244" y="326"/>
                  <a:pt x="241" y="326"/>
                </a:cubicBezTo>
                <a:cubicBezTo>
                  <a:pt x="236" y="325"/>
                  <a:pt x="231" y="323"/>
                  <a:pt x="226" y="322"/>
                </a:cubicBezTo>
                <a:cubicBezTo>
                  <a:pt x="217" y="318"/>
                  <a:pt x="213" y="315"/>
                  <a:pt x="209" y="312"/>
                </a:cubicBezTo>
                <a:cubicBezTo>
                  <a:pt x="206" y="310"/>
                  <a:pt x="204" y="308"/>
                  <a:pt x="200" y="305"/>
                </a:cubicBezTo>
                <a:cubicBezTo>
                  <a:pt x="200" y="305"/>
                  <a:pt x="200" y="305"/>
                  <a:pt x="200" y="305"/>
                </a:cubicBezTo>
                <a:cubicBezTo>
                  <a:pt x="200" y="305"/>
                  <a:pt x="200" y="305"/>
                  <a:pt x="200" y="305"/>
                </a:cubicBezTo>
                <a:cubicBezTo>
                  <a:pt x="198" y="304"/>
                  <a:pt x="195" y="303"/>
                  <a:pt x="193" y="302"/>
                </a:cubicBezTo>
                <a:cubicBezTo>
                  <a:pt x="191" y="301"/>
                  <a:pt x="189" y="300"/>
                  <a:pt x="188" y="301"/>
                </a:cubicBezTo>
                <a:cubicBezTo>
                  <a:pt x="182" y="301"/>
                  <a:pt x="181" y="297"/>
                  <a:pt x="181" y="292"/>
                </a:cubicBezTo>
                <a:cubicBezTo>
                  <a:pt x="181" y="292"/>
                  <a:pt x="181" y="292"/>
                  <a:pt x="181" y="292"/>
                </a:cubicBezTo>
                <a:cubicBezTo>
                  <a:pt x="181" y="292"/>
                  <a:pt x="181" y="292"/>
                  <a:pt x="181" y="292"/>
                </a:cubicBezTo>
                <a:cubicBezTo>
                  <a:pt x="181" y="288"/>
                  <a:pt x="180" y="283"/>
                  <a:pt x="176" y="280"/>
                </a:cubicBezTo>
                <a:cubicBezTo>
                  <a:pt x="175" y="279"/>
                  <a:pt x="175" y="279"/>
                  <a:pt x="175" y="279"/>
                </a:cubicBezTo>
                <a:cubicBezTo>
                  <a:pt x="176" y="279"/>
                  <a:pt x="176" y="279"/>
                  <a:pt x="176" y="279"/>
                </a:cubicBezTo>
                <a:cubicBezTo>
                  <a:pt x="176" y="279"/>
                  <a:pt x="176" y="279"/>
                  <a:pt x="176" y="278"/>
                </a:cubicBezTo>
                <a:cubicBezTo>
                  <a:pt x="176" y="278"/>
                  <a:pt x="177" y="278"/>
                  <a:pt x="177" y="278"/>
                </a:cubicBezTo>
                <a:cubicBezTo>
                  <a:pt x="178" y="276"/>
                  <a:pt x="179" y="275"/>
                  <a:pt x="179" y="274"/>
                </a:cubicBezTo>
                <a:cubicBezTo>
                  <a:pt x="180" y="272"/>
                  <a:pt x="180" y="271"/>
                  <a:pt x="180" y="269"/>
                </a:cubicBezTo>
                <a:cubicBezTo>
                  <a:pt x="180" y="268"/>
                  <a:pt x="180" y="266"/>
                  <a:pt x="180" y="265"/>
                </a:cubicBezTo>
                <a:cubicBezTo>
                  <a:pt x="179" y="263"/>
                  <a:pt x="179" y="260"/>
                  <a:pt x="178" y="258"/>
                </a:cubicBezTo>
                <a:cubicBezTo>
                  <a:pt x="178" y="257"/>
                  <a:pt x="178" y="257"/>
                  <a:pt x="178" y="257"/>
                </a:cubicBezTo>
                <a:cubicBezTo>
                  <a:pt x="178" y="257"/>
                  <a:pt x="178" y="257"/>
                  <a:pt x="178" y="257"/>
                </a:cubicBezTo>
                <a:cubicBezTo>
                  <a:pt x="179" y="257"/>
                  <a:pt x="179" y="257"/>
                  <a:pt x="179" y="257"/>
                </a:cubicBezTo>
                <a:cubicBezTo>
                  <a:pt x="179" y="257"/>
                  <a:pt x="179" y="257"/>
                  <a:pt x="179" y="257"/>
                </a:cubicBezTo>
                <a:cubicBezTo>
                  <a:pt x="180" y="257"/>
                  <a:pt x="180" y="257"/>
                  <a:pt x="180" y="257"/>
                </a:cubicBezTo>
                <a:cubicBezTo>
                  <a:pt x="180" y="257"/>
                  <a:pt x="180" y="257"/>
                  <a:pt x="180" y="257"/>
                </a:cubicBezTo>
                <a:cubicBezTo>
                  <a:pt x="183" y="257"/>
                  <a:pt x="185" y="258"/>
                  <a:pt x="188" y="258"/>
                </a:cubicBezTo>
                <a:cubicBezTo>
                  <a:pt x="190" y="259"/>
                  <a:pt x="192" y="259"/>
                  <a:pt x="194" y="260"/>
                </a:cubicBezTo>
                <a:cubicBezTo>
                  <a:pt x="198" y="261"/>
                  <a:pt x="201" y="262"/>
                  <a:pt x="205" y="263"/>
                </a:cubicBezTo>
                <a:cubicBezTo>
                  <a:pt x="208" y="263"/>
                  <a:pt x="213" y="262"/>
                  <a:pt x="217" y="260"/>
                </a:cubicBezTo>
                <a:cubicBezTo>
                  <a:pt x="217" y="260"/>
                  <a:pt x="217" y="260"/>
                  <a:pt x="217" y="260"/>
                </a:cubicBezTo>
                <a:cubicBezTo>
                  <a:pt x="217" y="260"/>
                  <a:pt x="217" y="260"/>
                  <a:pt x="217" y="260"/>
                </a:cubicBezTo>
                <a:cubicBezTo>
                  <a:pt x="219" y="259"/>
                  <a:pt x="220" y="259"/>
                  <a:pt x="220" y="257"/>
                </a:cubicBezTo>
                <a:cubicBezTo>
                  <a:pt x="221" y="256"/>
                  <a:pt x="221" y="254"/>
                  <a:pt x="220" y="251"/>
                </a:cubicBezTo>
                <a:cubicBezTo>
                  <a:pt x="219" y="246"/>
                  <a:pt x="220" y="243"/>
                  <a:pt x="222" y="240"/>
                </a:cubicBezTo>
                <a:cubicBezTo>
                  <a:pt x="223" y="238"/>
                  <a:pt x="225" y="237"/>
                  <a:pt x="226" y="236"/>
                </a:cubicBezTo>
                <a:cubicBezTo>
                  <a:pt x="227" y="236"/>
                  <a:pt x="227" y="236"/>
                  <a:pt x="228" y="236"/>
                </a:cubicBezTo>
                <a:cubicBezTo>
                  <a:pt x="228" y="235"/>
                  <a:pt x="228" y="235"/>
                  <a:pt x="228" y="235"/>
                </a:cubicBezTo>
                <a:cubicBezTo>
                  <a:pt x="228" y="235"/>
                  <a:pt x="228" y="235"/>
                  <a:pt x="228" y="235"/>
                </a:cubicBezTo>
                <a:cubicBezTo>
                  <a:pt x="228" y="235"/>
                  <a:pt x="228" y="235"/>
                  <a:pt x="228" y="235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29" y="234"/>
                  <a:pt x="229" y="233"/>
                  <a:pt x="228" y="232"/>
                </a:cubicBezTo>
                <a:cubicBezTo>
                  <a:pt x="226" y="231"/>
                  <a:pt x="224" y="229"/>
                  <a:pt x="220" y="227"/>
                </a:cubicBezTo>
                <a:cubicBezTo>
                  <a:pt x="218" y="225"/>
                  <a:pt x="213" y="227"/>
                  <a:pt x="209" y="229"/>
                </a:cubicBezTo>
                <a:cubicBezTo>
                  <a:pt x="209" y="229"/>
                  <a:pt x="209" y="229"/>
                  <a:pt x="209" y="229"/>
                </a:cubicBezTo>
                <a:cubicBezTo>
                  <a:pt x="209" y="229"/>
                  <a:pt x="209" y="229"/>
                  <a:pt x="209" y="229"/>
                </a:cubicBezTo>
                <a:cubicBezTo>
                  <a:pt x="209" y="229"/>
                  <a:pt x="209" y="229"/>
                  <a:pt x="209" y="229"/>
                </a:cubicBezTo>
                <a:cubicBezTo>
                  <a:pt x="209" y="229"/>
                  <a:pt x="209" y="229"/>
                  <a:pt x="209" y="229"/>
                </a:cubicBezTo>
                <a:cubicBezTo>
                  <a:pt x="207" y="230"/>
                  <a:pt x="204" y="230"/>
                  <a:pt x="202" y="231"/>
                </a:cubicBezTo>
                <a:cubicBezTo>
                  <a:pt x="200" y="231"/>
                  <a:pt x="198" y="231"/>
                  <a:pt x="197" y="231"/>
                </a:cubicBezTo>
                <a:cubicBezTo>
                  <a:pt x="196" y="230"/>
                  <a:pt x="196" y="230"/>
                  <a:pt x="196" y="230"/>
                </a:cubicBezTo>
                <a:cubicBezTo>
                  <a:pt x="196" y="230"/>
                  <a:pt x="196" y="230"/>
                  <a:pt x="196" y="230"/>
                </a:cubicBezTo>
                <a:cubicBezTo>
                  <a:pt x="195" y="229"/>
                  <a:pt x="195" y="229"/>
                  <a:pt x="196" y="228"/>
                </a:cubicBezTo>
                <a:cubicBezTo>
                  <a:pt x="196" y="228"/>
                  <a:pt x="196" y="227"/>
                  <a:pt x="198" y="226"/>
                </a:cubicBezTo>
                <a:cubicBezTo>
                  <a:pt x="200" y="225"/>
                  <a:pt x="202" y="223"/>
                  <a:pt x="204" y="222"/>
                </a:cubicBezTo>
                <a:cubicBezTo>
                  <a:pt x="206" y="220"/>
                  <a:pt x="207" y="218"/>
                  <a:pt x="208" y="216"/>
                </a:cubicBezTo>
                <a:cubicBezTo>
                  <a:pt x="209" y="213"/>
                  <a:pt x="210" y="212"/>
                  <a:pt x="212" y="210"/>
                </a:cubicBezTo>
                <a:cubicBezTo>
                  <a:pt x="214" y="209"/>
                  <a:pt x="215" y="208"/>
                  <a:pt x="217" y="207"/>
                </a:cubicBezTo>
                <a:cubicBezTo>
                  <a:pt x="218" y="206"/>
                  <a:pt x="220" y="206"/>
                  <a:pt x="221" y="205"/>
                </a:cubicBezTo>
                <a:cubicBezTo>
                  <a:pt x="222" y="204"/>
                  <a:pt x="223" y="203"/>
                  <a:pt x="224" y="202"/>
                </a:cubicBezTo>
                <a:cubicBezTo>
                  <a:pt x="224" y="202"/>
                  <a:pt x="224" y="202"/>
                  <a:pt x="224" y="202"/>
                </a:cubicBezTo>
                <a:cubicBezTo>
                  <a:pt x="224" y="202"/>
                  <a:pt x="224" y="202"/>
                  <a:pt x="224" y="202"/>
                </a:cubicBezTo>
                <a:cubicBezTo>
                  <a:pt x="231" y="203"/>
                  <a:pt x="237" y="201"/>
                  <a:pt x="243" y="199"/>
                </a:cubicBezTo>
                <a:cubicBezTo>
                  <a:pt x="243" y="199"/>
                  <a:pt x="243" y="199"/>
                  <a:pt x="243" y="199"/>
                </a:cubicBezTo>
                <a:cubicBezTo>
                  <a:pt x="243" y="199"/>
                  <a:pt x="243" y="199"/>
                  <a:pt x="243" y="199"/>
                </a:cubicBezTo>
                <a:cubicBezTo>
                  <a:pt x="243" y="199"/>
                  <a:pt x="243" y="199"/>
                  <a:pt x="243" y="199"/>
                </a:cubicBezTo>
                <a:cubicBezTo>
                  <a:pt x="243" y="199"/>
                  <a:pt x="243" y="199"/>
                  <a:pt x="243" y="199"/>
                </a:cubicBezTo>
                <a:cubicBezTo>
                  <a:pt x="250" y="198"/>
                  <a:pt x="257" y="196"/>
                  <a:pt x="264" y="197"/>
                </a:cubicBezTo>
                <a:cubicBezTo>
                  <a:pt x="264" y="197"/>
                  <a:pt x="264" y="197"/>
                  <a:pt x="264" y="197"/>
                </a:cubicBezTo>
                <a:cubicBezTo>
                  <a:pt x="268" y="198"/>
                  <a:pt x="272" y="199"/>
                  <a:pt x="275" y="201"/>
                </a:cubicBezTo>
                <a:cubicBezTo>
                  <a:pt x="279" y="203"/>
                  <a:pt x="282" y="206"/>
                  <a:pt x="284" y="209"/>
                </a:cubicBezTo>
                <a:cubicBezTo>
                  <a:pt x="285" y="211"/>
                  <a:pt x="287" y="214"/>
                  <a:pt x="288" y="218"/>
                </a:cubicBezTo>
                <a:cubicBezTo>
                  <a:pt x="288" y="220"/>
                  <a:pt x="288" y="223"/>
                  <a:pt x="288" y="225"/>
                </a:cubicBezTo>
                <a:cubicBezTo>
                  <a:pt x="288" y="225"/>
                  <a:pt x="288" y="225"/>
                  <a:pt x="288" y="225"/>
                </a:cubicBezTo>
                <a:cubicBezTo>
                  <a:pt x="280" y="256"/>
                  <a:pt x="304" y="263"/>
                  <a:pt x="328" y="270"/>
                </a:cubicBezTo>
                <a:close/>
                <a:moveTo>
                  <a:pt x="289" y="225"/>
                </a:moveTo>
                <a:cubicBezTo>
                  <a:pt x="289" y="222"/>
                  <a:pt x="290" y="220"/>
                  <a:pt x="289" y="217"/>
                </a:cubicBezTo>
                <a:cubicBezTo>
                  <a:pt x="288" y="214"/>
                  <a:pt x="288" y="214"/>
                  <a:pt x="288" y="214"/>
                </a:cubicBezTo>
                <a:cubicBezTo>
                  <a:pt x="290" y="217"/>
                  <a:pt x="290" y="217"/>
                  <a:pt x="290" y="217"/>
                </a:cubicBezTo>
                <a:cubicBezTo>
                  <a:pt x="290" y="218"/>
                  <a:pt x="290" y="218"/>
                  <a:pt x="291" y="219"/>
                </a:cubicBezTo>
                <a:cubicBezTo>
                  <a:pt x="291" y="219"/>
                  <a:pt x="291" y="219"/>
                  <a:pt x="291" y="220"/>
                </a:cubicBezTo>
                <a:cubicBezTo>
                  <a:pt x="293" y="223"/>
                  <a:pt x="295" y="227"/>
                  <a:pt x="297" y="230"/>
                </a:cubicBezTo>
                <a:cubicBezTo>
                  <a:pt x="297" y="230"/>
                  <a:pt x="297" y="230"/>
                  <a:pt x="297" y="230"/>
                </a:cubicBezTo>
                <a:cubicBezTo>
                  <a:pt x="299" y="233"/>
                  <a:pt x="302" y="237"/>
                  <a:pt x="306" y="239"/>
                </a:cubicBezTo>
                <a:cubicBezTo>
                  <a:pt x="310" y="242"/>
                  <a:pt x="316" y="245"/>
                  <a:pt x="323" y="248"/>
                </a:cubicBezTo>
                <a:cubicBezTo>
                  <a:pt x="323" y="248"/>
                  <a:pt x="323" y="248"/>
                  <a:pt x="323" y="248"/>
                </a:cubicBezTo>
                <a:cubicBezTo>
                  <a:pt x="323" y="248"/>
                  <a:pt x="323" y="248"/>
                  <a:pt x="323" y="248"/>
                </a:cubicBezTo>
                <a:cubicBezTo>
                  <a:pt x="324" y="248"/>
                  <a:pt x="326" y="249"/>
                  <a:pt x="327" y="250"/>
                </a:cubicBezTo>
                <a:cubicBezTo>
                  <a:pt x="336" y="253"/>
                  <a:pt x="345" y="257"/>
                  <a:pt x="347" y="266"/>
                </a:cubicBezTo>
                <a:cubicBezTo>
                  <a:pt x="347" y="267"/>
                  <a:pt x="347" y="268"/>
                  <a:pt x="346" y="269"/>
                </a:cubicBezTo>
                <a:cubicBezTo>
                  <a:pt x="346" y="270"/>
                  <a:pt x="346" y="272"/>
                  <a:pt x="347" y="273"/>
                </a:cubicBezTo>
                <a:cubicBezTo>
                  <a:pt x="347" y="274"/>
                  <a:pt x="347" y="274"/>
                  <a:pt x="347" y="274"/>
                </a:cubicBezTo>
                <a:cubicBezTo>
                  <a:pt x="346" y="273"/>
                  <a:pt x="346" y="273"/>
                  <a:pt x="346" y="273"/>
                </a:cubicBezTo>
                <a:cubicBezTo>
                  <a:pt x="340" y="271"/>
                  <a:pt x="333" y="269"/>
                  <a:pt x="326" y="267"/>
                </a:cubicBezTo>
                <a:cubicBezTo>
                  <a:pt x="304" y="261"/>
                  <a:pt x="282" y="255"/>
                  <a:pt x="288" y="226"/>
                </a:cubicBezTo>
                <a:cubicBezTo>
                  <a:pt x="288" y="225"/>
                  <a:pt x="289" y="225"/>
                  <a:pt x="289" y="225"/>
                </a:cubicBezTo>
                <a:close/>
                <a:moveTo>
                  <a:pt x="201" y="379"/>
                </a:moveTo>
                <a:cubicBezTo>
                  <a:pt x="201" y="380"/>
                  <a:pt x="201" y="380"/>
                  <a:pt x="201" y="381"/>
                </a:cubicBezTo>
                <a:cubicBezTo>
                  <a:pt x="201" y="381"/>
                  <a:pt x="201" y="381"/>
                  <a:pt x="201" y="381"/>
                </a:cubicBezTo>
                <a:cubicBezTo>
                  <a:pt x="201" y="381"/>
                  <a:pt x="201" y="381"/>
                  <a:pt x="201" y="381"/>
                </a:cubicBezTo>
                <a:cubicBezTo>
                  <a:pt x="196" y="388"/>
                  <a:pt x="189" y="392"/>
                  <a:pt x="182" y="393"/>
                </a:cubicBezTo>
                <a:cubicBezTo>
                  <a:pt x="175" y="394"/>
                  <a:pt x="167" y="393"/>
                  <a:pt x="159" y="392"/>
                </a:cubicBezTo>
                <a:cubicBezTo>
                  <a:pt x="155" y="391"/>
                  <a:pt x="154" y="390"/>
                  <a:pt x="153" y="389"/>
                </a:cubicBezTo>
                <a:cubicBezTo>
                  <a:pt x="153" y="388"/>
                  <a:pt x="152" y="386"/>
                  <a:pt x="151" y="385"/>
                </a:cubicBezTo>
                <a:cubicBezTo>
                  <a:pt x="150" y="384"/>
                  <a:pt x="150" y="384"/>
                  <a:pt x="150" y="384"/>
                </a:cubicBezTo>
                <a:cubicBezTo>
                  <a:pt x="151" y="384"/>
                  <a:pt x="151" y="384"/>
                  <a:pt x="151" y="384"/>
                </a:cubicBezTo>
                <a:cubicBezTo>
                  <a:pt x="156" y="383"/>
                  <a:pt x="161" y="382"/>
                  <a:pt x="165" y="381"/>
                </a:cubicBezTo>
                <a:cubicBezTo>
                  <a:pt x="169" y="379"/>
                  <a:pt x="173" y="378"/>
                  <a:pt x="175" y="375"/>
                </a:cubicBezTo>
                <a:cubicBezTo>
                  <a:pt x="177" y="374"/>
                  <a:pt x="179" y="371"/>
                  <a:pt x="181" y="368"/>
                </a:cubicBezTo>
                <a:cubicBezTo>
                  <a:pt x="182" y="365"/>
                  <a:pt x="183" y="363"/>
                  <a:pt x="184" y="360"/>
                </a:cubicBezTo>
                <a:cubicBezTo>
                  <a:pt x="185" y="358"/>
                  <a:pt x="185" y="357"/>
                  <a:pt x="185" y="355"/>
                </a:cubicBezTo>
                <a:cubicBezTo>
                  <a:pt x="185" y="353"/>
                  <a:pt x="185" y="352"/>
                  <a:pt x="185" y="351"/>
                </a:cubicBezTo>
                <a:cubicBezTo>
                  <a:pt x="185" y="351"/>
                  <a:pt x="185" y="351"/>
                  <a:pt x="185" y="351"/>
                </a:cubicBezTo>
                <a:cubicBezTo>
                  <a:pt x="185" y="351"/>
                  <a:pt x="185" y="351"/>
                  <a:pt x="185" y="351"/>
                </a:cubicBezTo>
                <a:cubicBezTo>
                  <a:pt x="185" y="348"/>
                  <a:pt x="183" y="346"/>
                  <a:pt x="181" y="344"/>
                </a:cubicBezTo>
                <a:cubicBezTo>
                  <a:pt x="179" y="342"/>
                  <a:pt x="177" y="340"/>
                  <a:pt x="174" y="338"/>
                </a:cubicBezTo>
                <a:cubicBezTo>
                  <a:pt x="173" y="337"/>
                  <a:pt x="172" y="337"/>
                  <a:pt x="172" y="336"/>
                </a:cubicBezTo>
                <a:cubicBezTo>
                  <a:pt x="171" y="336"/>
                  <a:pt x="170" y="335"/>
                  <a:pt x="169" y="334"/>
                </a:cubicBezTo>
                <a:cubicBezTo>
                  <a:pt x="167" y="332"/>
                  <a:pt x="166" y="329"/>
                  <a:pt x="166" y="326"/>
                </a:cubicBezTo>
                <a:cubicBezTo>
                  <a:pt x="166" y="324"/>
                  <a:pt x="167" y="321"/>
                  <a:pt x="168" y="318"/>
                </a:cubicBezTo>
                <a:cubicBezTo>
                  <a:pt x="169" y="317"/>
                  <a:pt x="169" y="317"/>
                  <a:pt x="169" y="316"/>
                </a:cubicBezTo>
                <a:cubicBezTo>
                  <a:pt x="169" y="316"/>
                  <a:pt x="170" y="315"/>
                  <a:pt x="170" y="314"/>
                </a:cubicBezTo>
                <a:cubicBezTo>
                  <a:pt x="170" y="313"/>
                  <a:pt x="170" y="312"/>
                  <a:pt x="170" y="310"/>
                </a:cubicBezTo>
                <a:cubicBezTo>
                  <a:pt x="170" y="309"/>
                  <a:pt x="170" y="307"/>
                  <a:pt x="170" y="306"/>
                </a:cubicBezTo>
                <a:cubicBezTo>
                  <a:pt x="170" y="306"/>
                  <a:pt x="170" y="306"/>
                  <a:pt x="170" y="306"/>
                </a:cubicBezTo>
                <a:cubicBezTo>
                  <a:pt x="170" y="304"/>
                  <a:pt x="169" y="302"/>
                  <a:pt x="169" y="301"/>
                </a:cubicBezTo>
                <a:cubicBezTo>
                  <a:pt x="169" y="299"/>
                  <a:pt x="169" y="298"/>
                  <a:pt x="170" y="296"/>
                </a:cubicBezTo>
                <a:cubicBezTo>
                  <a:pt x="170" y="296"/>
                  <a:pt x="170" y="295"/>
                  <a:pt x="170" y="294"/>
                </a:cubicBezTo>
                <a:cubicBezTo>
                  <a:pt x="171" y="293"/>
                  <a:pt x="171" y="293"/>
                  <a:pt x="171" y="292"/>
                </a:cubicBezTo>
                <a:cubicBezTo>
                  <a:pt x="171" y="290"/>
                  <a:pt x="172" y="288"/>
                  <a:pt x="172" y="286"/>
                </a:cubicBezTo>
                <a:cubicBezTo>
                  <a:pt x="173" y="284"/>
                  <a:pt x="174" y="283"/>
                  <a:pt x="174" y="281"/>
                </a:cubicBezTo>
                <a:cubicBezTo>
                  <a:pt x="175" y="281"/>
                  <a:pt x="175" y="281"/>
                  <a:pt x="175" y="281"/>
                </a:cubicBezTo>
                <a:cubicBezTo>
                  <a:pt x="175" y="281"/>
                  <a:pt x="175" y="281"/>
                  <a:pt x="175" y="281"/>
                </a:cubicBezTo>
                <a:cubicBezTo>
                  <a:pt x="177" y="282"/>
                  <a:pt x="178" y="284"/>
                  <a:pt x="178" y="286"/>
                </a:cubicBezTo>
                <a:cubicBezTo>
                  <a:pt x="179" y="288"/>
                  <a:pt x="179" y="290"/>
                  <a:pt x="179" y="292"/>
                </a:cubicBezTo>
                <a:cubicBezTo>
                  <a:pt x="180" y="293"/>
                  <a:pt x="180" y="294"/>
                  <a:pt x="180" y="294"/>
                </a:cubicBezTo>
                <a:cubicBezTo>
                  <a:pt x="180" y="299"/>
                  <a:pt x="180" y="302"/>
                  <a:pt x="185" y="302"/>
                </a:cubicBezTo>
                <a:cubicBezTo>
                  <a:pt x="186" y="302"/>
                  <a:pt x="186" y="302"/>
                  <a:pt x="186" y="302"/>
                </a:cubicBezTo>
                <a:cubicBezTo>
                  <a:pt x="186" y="302"/>
                  <a:pt x="186" y="302"/>
                  <a:pt x="186" y="302"/>
                </a:cubicBezTo>
                <a:cubicBezTo>
                  <a:pt x="187" y="304"/>
                  <a:pt x="189" y="307"/>
                  <a:pt x="190" y="309"/>
                </a:cubicBezTo>
                <a:cubicBezTo>
                  <a:pt x="190" y="309"/>
                  <a:pt x="190" y="309"/>
                  <a:pt x="190" y="309"/>
                </a:cubicBezTo>
                <a:cubicBezTo>
                  <a:pt x="191" y="312"/>
                  <a:pt x="191" y="314"/>
                  <a:pt x="192" y="316"/>
                </a:cubicBezTo>
                <a:cubicBezTo>
                  <a:pt x="193" y="322"/>
                  <a:pt x="196" y="325"/>
                  <a:pt x="199" y="328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03" y="333"/>
                  <a:pt x="206" y="339"/>
                  <a:pt x="206" y="346"/>
                </a:cubicBezTo>
                <a:cubicBezTo>
                  <a:pt x="207" y="353"/>
                  <a:pt x="205" y="360"/>
                  <a:pt x="202" y="366"/>
                </a:cubicBezTo>
                <a:cubicBezTo>
                  <a:pt x="201" y="368"/>
                  <a:pt x="200" y="370"/>
                  <a:pt x="200" y="372"/>
                </a:cubicBezTo>
                <a:cubicBezTo>
                  <a:pt x="200" y="374"/>
                  <a:pt x="201" y="376"/>
                  <a:pt x="201" y="378"/>
                </a:cubicBezTo>
                <a:cubicBezTo>
                  <a:pt x="201" y="379"/>
                  <a:pt x="201" y="379"/>
                  <a:pt x="201" y="379"/>
                </a:cubicBezTo>
                <a:close/>
                <a:moveTo>
                  <a:pt x="207" y="337"/>
                </a:moveTo>
                <a:cubicBezTo>
                  <a:pt x="207" y="336"/>
                  <a:pt x="206" y="336"/>
                  <a:pt x="206" y="335"/>
                </a:cubicBezTo>
                <a:cubicBezTo>
                  <a:pt x="205" y="334"/>
                  <a:pt x="205" y="334"/>
                  <a:pt x="205" y="334"/>
                </a:cubicBezTo>
                <a:cubicBezTo>
                  <a:pt x="204" y="332"/>
                  <a:pt x="202" y="329"/>
                  <a:pt x="200" y="327"/>
                </a:cubicBezTo>
                <a:cubicBezTo>
                  <a:pt x="200" y="327"/>
                  <a:pt x="200" y="327"/>
                  <a:pt x="200" y="327"/>
                </a:cubicBezTo>
                <a:cubicBezTo>
                  <a:pt x="197" y="324"/>
                  <a:pt x="194" y="321"/>
                  <a:pt x="193" y="316"/>
                </a:cubicBezTo>
                <a:cubicBezTo>
                  <a:pt x="193" y="315"/>
                  <a:pt x="193" y="313"/>
                  <a:pt x="192" y="312"/>
                </a:cubicBezTo>
                <a:cubicBezTo>
                  <a:pt x="192" y="309"/>
                  <a:pt x="192" y="306"/>
                  <a:pt x="190" y="303"/>
                </a:cubicBezTo>
                <a:cubicBezTo>
                  <a:pt x="189" y="302"/>
                  <a:pt x="189" y="302"/>
                  <a:pt x="189" y="302"/>
                </a:cubicBezTo>
                <a:cubicBezTo>
                  <a:pt x="190" y="302"/>
                  <a:pt x="190" y="302"/>
                  <a:pt x="190" y="302"/>
                </a:cubicBezTo>
                <a:cubicBezTo>
                  <a:pt x="192" y="303"/>
                  <a:pt x="193" y="303"/>
                  <a:pt x="195" y="304"/>
                </a:cubicBezTo>
                <a:cubicBezTo>
                  <a:pt x="196" y="305"/>
                  <a:pt x="198" y="306"/>
                  <a:pt x="199" y="307"/>
                </a:cubicBezTo>
                <a:cubicBezTo>
                  <a:pt x="199" y="307"/>
                  <a:pt x="199" y="307"/>
                  <a:pt x="199" y="307"/>
                </a:cubicBezTo>
                <a:cubicBezTo>
                  <a:pt x="199" y="307"/>
                  <a:pt x="199" y="307"/>
                  <a:pt x="199" y="307"/>
                </a:cubicBezTo>
                <a:cubicBezTo>
                  <a:pt x="206" y="311"/>
                  <a:pt x="207" y="313"/>
                  <a:pt x="209" y="315"/>
                </a:cubicBezTo>
                <a:cubicBezTo>
                  <a:pt x="210" y="317"/>
                  <a:pt x="211" y="318"/>
                  <a:pt x="226" y="323"/>
                </a:cubicBezTo>
                <a:cubicBezTo>
                  <a:pt x="230" y="325"/>
                  <a:pt x="235" y="326"/>
                  <a:pt x="240" y="327"/>
                </a:cubicBezTo>
                <a:cubicBezTo>
                  <a:pt x="244" y="328"/>
                  <a:pt x="248" y="328"/>
                  <a:pt x="250" y="327"/>
                </a:cubicBezTo>
                <a:cubicBezTo>
                  <a:pt x="251" y="327"/>
                  <a:pt x="252" y="327"/>
                  <a:pt x="252" y="327"/>
                </a:cubicBezTo>
                <a:cubicBezTo>
                  <a:pt x="255" y="325"/>
                  <a:pt x="258" y="325"/>
                  <a:pt x="262" y="324"/>
                </a:cubicBezTo>
                <a:cubicBezTo>
                  <a:pt x="263" y="324"/>
                  <a:pt x="263" y="324"/>
                  <a:pt x="264" y="324"/>
                </a:cubicBezTo>
                <a:cubicBezTo>
                  <a:pt x="264" y="325"/>
                  <a:pt x="264" y="325"/>
                  <a:pt x="265" y="326"/>
                </a:cubicBezTo>
                <a:cubicBezTo>
                  <a:pt x="265" y="326"/>
                  <a:pt x="265" y="327"/>
                  <a:pt x="265" y="328"/>
                </a:cubicBezTo>
                <a:cubicBezTo>
                  <a:pt x="265" y="330"/>
                  <a:pt x="265" y="333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1" y="340"/>
                  <a:pt x="265" y="346"/>
                  <a:pt x="267" y="350"/>
                </a:cubicBezTo>
                <a:cubicBezTo>
                  <a:pt x="267" y="350"/>
                  <a:pt x="267" y="350"/>
                  <a:pt x="267" y="350"/>
                </a:cubicBezTo>
                <a:cubicBezTo>
                  <a:pt x="267" y="350"/>
                  <a:pt x="267" y="350"/>
                  <a:pt x="267" y="350"/>
                </a:cubicBezTo>
                <a:cubicBezTo>
                  <a:pt x="267" y="350"/>
                  <a:pt x="267" y="350"/>
                  <a:pt x="267" y="350"/>
                </a:cubicBezTo>
                <a:cubicBezTo>
                  <a:pt x="267" y="350"/>
                  <a:pt x="267" y="350"/>
                  <a:pt x="267" y="350"/>
                </a:cubicBezTo>
                <a:cubicBezTo>
                  <a:pt x="268" y="351"/>
                  <a:pt x="269" y="351"/>
                  <a:pt x="269" y="352"/>
                </a:cubicBezTo>
                <a:cubicBezTo>
                  <a:pt x="269" y="352"/>
                  <a:pt x="269" y="352"/>
                  <a:pt x="269" y="352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67" y="353"/>
                  <a:pt x="265" y="354"/>
                  <a:pt x="263" y="355"/>
                </a:cubicBezTo>
                <a:cubicBezTo>
                  <a:pt x="253" y="357"/>
                  <a:pt x="237" y="362"/>
                  <a:pt x="236" y="373"/>
                </a:cubicBezTo>
                <a:cubicBezTo>
                  <a:pt x="236" y="373"/>
                  <a:pt x="235" y="374"/>
                  <a:pt x="235" y="374"/>
                </a:cubicBezTo>
                <a:cubicBezTo>
                  <a:pt x="235" y="374"/>
                  <a:pt x="235" y="374"/>
                  <a:pt x="235" y="374"/>
                </a:cubicBezTo>
                <a:cubicBezTo>
                  <a:pt x="235" y="376"/>
                  <a:pt x="234" y="377"/>
                  <a:pt x="233" y="378"/>
                </a:cubicBezTo>
                <a:cubicBezTo>
                  <a:pt x="231" y="378"/>
                  <a:pt x="230" y="379"/>
                  <a:pt x="229" y="378"/>
                </a:cubicBezTo>
                <a:cubicBezTo>
                  <a:pt x="228" y="378"/>
                  <a:pt x="228" y="378"/>
                  <a:pt x="228" y="378"/>
                </a:cubicBezTo>
                <a:cubicBezTo>
                  <a:pt x="228" y="378"/>
                  <a:pt x="228" y="378"/>
                  <a:pt x="228" y="378"/>
                </a:cubicBezTo>
                <a:cubicBezTo>
                  <a:pt x="227" y="378"/>
                  <a:pt x="227" y="378"/>
                  <a:pt x="227" y="378"/>
                </a:cubicBezTo>
                <a:cubicBezTo>
                  <a:pt x="227" y="378"/>
                  <a:pt x="227" y="378"/>
                  <a:pt x="227" y="378"/>
                </a:cubicBezTo>
                <a:cubicBezTo>
                  <a:pt x="227" y="378"/>
                  <a:pt x="227" y="378"/>
                  <a:pt x="227" y="378"/>
                </a:cubicBezTo>
                <a:cubicBezTo>
                  <a:pt x="226" y="378"/>
                  <a:pt x="224" y="376"/>
                  <a:pt x="223" y="375"/>
                </a:cubicBezTo>
                <a:cubicBezTo>
                  <a:pt x="222" y="374"/>
                  <a:pt x="221" y="373"/>
                  <a:pt x="221" y="373"/>
                </a:cubicBezTo>
                <a:cubicBezTo>
                  <a:pt x="221" y="373"/>
                  <a:pt x="221" y="373"/>
                  <a:pt x="221" y="373"/>
                </a:cubicBezTo>
                <a:cubicBezTo>
                  <a:pt x="221" y="373"/>
                  <a:pt x="221" y="373"/>
                  <a:pt x="221" y="373"/>
                </a:cubicBezTo>
                <a:cubicBezTo>
                  <a:pt x="220" y="373"/>
                  <a:pt x="220" y="373"/>
                  <a:pt x="220" y="373"/>
                </a:cubicBezTo>
                <a:cubicBezTo>
                  <a:pt x="220" y="372"/>
                  <a:pt x="220" y="372"/>
                  <a:pt x="220" y="372"/>
                </a:cubicBezTo>
                <a:cubicBezTo>
                  <a:pt x="220" y="372"/>
                  <a:pt x="220" y="372"/>
                  <a:pt x="220" y="372"/>
                </a:cubicBezTo>
                <a:cubicBezTo>
                  <a:pt x="224" y="359"/>
                  <a:pt x="215" y="347"/>
                  <a:pt x="207" y="337"/>
                </a:cubicBezTo>
                <a:close/>
                <a:moveTo>
                  <a:pt x="206" y="359"/>
                </a:moveTo>
                <a:cubicBezTo>
                  <a:pt x="207" y="353"/>
                  <a:pt x="209" y="346"/>
                  <a:pt x="207" y="338"/>
                </a:cubicBezTo>
                <a:cubicBezTo>
                  <a:pt x="206" y="336"/>
                  <a:pt x="206" y="336"/>
                  <a:pt x="206" y="336"/>
                </a:cubicBezTo>
                <a:cubicBezTo>
                  <a:pt x="207" y="338"/>
                  <a:pt x="207" y="338"/>
                  <a:pt x="207" y="338"/>
                </a:cubicBezTo>
                <a:cubicBezTo>
                  <a:pt x="208" y="339"/>
                  <a:pt x="209" y="340"/>
                  <a:pt x="210" y="341"/>
                </a:cubicBezTo>
                <a:cubicBezTo>
                  <a:pt x="217" y="350"/>
                  <a:pt x="223" y="359"/>
                  <a:pt x="218" y="373"/>
                </a:cubicBezTo>
                <a:cubicBezTo>
                  <a:pt x="218" y="373"/>
                  <a:pt x="218" y="373"/>
                  <a:pt x="218" y="373"/>
                </a:cubicBezTo>
                <a:cubicBezTo>
                  <a:pt x="218" y="373"/>
                  <a:pt x="218" y="373"/>
                  <a:pt x="218" y="373"/>
                </a:cubicBezTo>
                <a:cubicBezTo>
                  <a:pt x="218" y="373"/>
                  <a:pt x="218" y="373"/>
                  <a:pt x="218" y="373"/>
                </a:cubicBezTo>
                <a:cubicBezTo>
                  <a:pt x="218" y="373"/>
                  <a:pt x="218" y="374"/>
                  <a:pt x="218" y="374"/>
                </a:cubicBezTo>
                <a:cubicBezTo>
                  <a:pt x="217" y="376"/>
                  <a:pt x="217" y="378"/>
                  <a:pt x="216" y="378"/>
                </a:cubicBezTo>
                <a:cubicBezTo>
                  <a:pt x="215" y="378"/>
                  <a:pt x="214" y="377"/>
                  <a:pt x="213" y="376"/>
                </a:cubicBezTo>
                <a:cubicBezTo>
                  <a:pt x="212" y="376"/>
                  <a:pt x="212" y="375"/>
                  <a:pt x="211" y="375"/>
                </a:cubicBezTo>
                <a:cubicBezTo>
                  <a:pt x="210" y="374"/>
                  <a:pt x="209" y="373"/>
                  <a:pt x="208" y="374"/>
                </a:cubicBezTo>
                <a:cubicBezTo>
                  <a:pt x="207" y="374"/>
                  <a:pt x="205" y="375"/>
                  <a:pt x="204" y="376"/>
                </a:cubicBezTo>
                <a:cubicBezTo>
                  <a:pt x="204" y="377"/>
                  <a:pt x="204" y="377"/>
                  <a:pt x="204" y="377"/>
                </a:cubicBezTo>
                <a:cubicBezTo>
                  <a:pt x="204" y="376"/>
                  <a:pt x="204" y="376"/>
                  <a:pt x="204" y="376"/>
                </a:cubicBezTo>
                <a:cubicBezTo>
                  <a:pt x="203" y="370"/>
                  <a:pt x="204" y="365"/>
                  <a:pt x="206" y="359"/>
                </a:cubicBezTo>
                <a:close/>
                <a:moveTo>
                  <a:pt x="109" y="347"/>
                </a:moveTo>
                <a:cubicBezTo>
                  <a:pt x="108" y="361"/>
                  <a:pt x="107" y="374"/>
                  <a:pt x="100" y="387"/>
                </a:cubicBezTo>
                <a:cubicBezTo>
                  <a:pt x="99" y="388"/>
                  <a:pt x="99" y="388"/>
                  <a:pt x="99" y="388"/>
                </a:cubicBezTo>
                <a:cubicBezTo>
                  <a:pt x="99" y="387"/>
                  <a:pt x="99" y="387"/>
                  <a:pt x="99" y="387"/>
                </a:cubicBezTo>
                <a:cubicBezTo>
                  <a:pt x="99" y="387"/>
                  <a:pt x="99" y="387"/>
                  <a:pt x="98" y="387"/>
                </a:cubicBezTo>
                <a:cubicBezTo>
                  <a:pt x="98" y="387"/>
                  <a:pt x="98" y="387"/>
                  <a:pt x="97" y="387"/>
                </a:cubicBezTo>
                <a:cubicBezTo>
                  <a:pt x="97" y="387"/>
                  <a:pt x="97" y="388"/>
                  <a:pt x="96" y="388"/>
                </a:cubicBezTo>
                <a:cubicBezTo>
                  <a:pt x="96" y="389"/>
                  <a:pt x="95" y="389"/>
                  <a:pt x="95" y="389"/>
                </a:cubicBezTo>
                <a:cubicBezTo>
                  <a:pt x="95" y="390"/>
                  <a:pt x="94" y="390"/>
                  <a:pt x="94" y="390"/>
                </a:cubicBezTo>
                <a:cubicBezTo>
                  <a:pt x="94" y="390"/>
                  <a:pt x="93" y="390"/>
                  <a:pt x="93" y="391"/>
                </a:cubicBezTo>
                <a:cubicBezTo>
                  <a:pt x="92" y="391"/>
                  <a:pt x="91" y="391"/>
                  <a:pt x="90" y="390"/>
                </a:cubicBezTo>
                <a:cubicBezTo>
                  <a:pt x="89" y="389"/>
                  <a:pt x="88" y="387"/>
                  <a:pt x="87" y="384"/>
                </a:cubicBezTo>
                <a:cubicBezTo>
                  <a:pt x="86" y="382"/>
                  <a:pt x="84" y="381"/>
                  <a:pt x="82" y="381"/>
                </a:cubicBezTo>
                <a:cubicBezTo>
                  <a:pt x="79" y="380"/>
                  <a:pt x="76" y="381"/>
                  <a:pt x="72" y="382"/>
                </a:cubicBezTo>
                <a:cubicBezTo>
                  <a:pt x="69" y="382"/>
                  <a:pt x="65" y="383"/>
                  <a:pt x="62" y="383"/>
                </a:cubicBezTo>
                <a:cubicBezTo>
                  <a:pt x="58" y="383"/>
                  <a:pt x="55" y="381"/>
                  <a:pt x="54" y="377"/>
                </a:cubicBezTo>
                <a:cubicBezTo>
                  <a:pt x="53" y="374"/>
                  <a:pt x="52" y="373"/>
                  <a:pt x="51" y="371"/>
                </a:cubicBezTo>
                <a:cubicBezTo>
                  <a:pt x="50" y="370"/>
                  <a:pt x="48" y="370"/>
                  <a:pt x="47" y="369"/>
                </a:cubicBezTo>
                <a:cubicBezTo>
                  <a:pt x="47" y="369"/>
                  <a:pt x="47" y="369"/>
                  <a:pt x="47" y="369"/>
                </a:cubicBezTo>
                <a:cubicBezTo>
                  <a:pt x="46" y="369"/>
                  <a:pt x="45" y="369"/>
                  <a:pt x="44" y="369"/>
                </a:cubicBezTo>
                <a:cubicBezTo>
                  <a:pt x="44" y="369"/>
                  <a:pt x="44" y="369"/>
                  <a:pt x="44" y="369"/>
                </a:cubicBezTo>
                <a:cubicBezTo>
                  <a:pt x="42" y="369"/>
                  <a:pt x="40" y="369"/>
                  <a:pt x="38" y="368"/>
                </a:cubicBezTo>
                <a:cubicBezTo>
                  <a:pt x="36" y="366"/>
                  <a:pt x="35" y="365"/>
                  <a:pt x="33" y="363"/>
                </a:cubicBezTo>
                <a:cubicBezTo>
                  <a:pt x="32" y="362"/>
                  <a:pt x="31" y="361"/>
                  <a:pt x="30" y="359"/>
                </a:cubicBezTo>
                <a:cubicBezTo>
                  <a:pt x="28" y="357"/>
                  <a:pt x="26" y="355"/>
                  <a:pt x="25" y="354"/>
                </a:cubicBezTo>
                <a:cubicBezTo>
                  <a:pt x="23" y="352"/>
                  <a:pt x="20" y="351"/>
                  <a:pt x="17" y="350"/>
                </a:cubicBezTo>
                <a:cubicBezTo>
                  <a:pt x="15" y="349"/>
                  <a:pt x="14" y="348"/>
                  <a:pt x="14" y="346"/>
                </a:cubicBezTo>
                <a:cubicBezTo>
                  <a:pt x="14" y="346"/>
                  <a:pt x="14" y="345"/>
                  <a:pt x="14" y="345"/>
                </a:cubicBezTo>
                <a:cubicBezTo>
                  <a:pt x="13" y="341"/>
                  <a:pt x="13" y="341"/>
                  <a:pt x="13" y="341"/>
                </a:cubicBezTo>
                <a:cubicBezTo>
                  <a:pt x="12" y="340"/>
                  <a:pt x="12" y="338"/>
                  <a:pt x="12" y="336"/>
                </a:cubicBezTo>
                <a:cubicBezTo>
                  <a:pt x="11" y="335"/>
                  <a:pt x="12" y="334"/>
                  <a:pt x="12" y="333"/>
                </a:cubicBezTo>
                <a:cubicBezTo>
                  <a:pt x="12" y="332"/>
                  <a:pt x="12" y="332"/>
                  <a:pt x="12" y="332"/>
                </a:cubicBezTo>
                <a:cubicBezTo>
                  <a:pt x="12" y="333"/>
                  <a:pt x="12" y="333"/>
                  <a:pt x="12" y="333"/>
                </a:cubicBezTo>
                <a:cubicBezTo>
                  <a:pt x="14" y="334"/>
                  <a:pt x="15" y="334"/>
                  <a:pt x="17" y="336"/>
                </a:cubicBezTo>
                <a:cubicBezTo>
                  <a:pt x="18" y="336"/>
                  <a:pt x="18" y="336"/>
                  <a:pt x="18" y="336"/>
                </a:cubicBezTo>
                <a:cubicBezTo>
                  <a:pt x="20" y="338"/>
                  <a:pt x="22" y="340"/>
                  <a:pt x="24" y="341"/>
                </a:cubicBezTo>
                <a:cubicBezTo>
                  <a:pt x="25" y="343"/>
                  <a:pt x="26" y="344"/>
                  <a:pt x="27" y="345"/>
                </a:cubicBezTo>
                <a:cubicBezTo>
                  <a:pt x="27" y="345"/>
                  <a:pt x="27" y="345"/>
                  <a:pt x="27" y="345"/>
                </a:cubicBezTo>
                <a:cubicBezTo>
                  <a:pt x="27" y="345"/>
                  <a:pt x="27" y="345"/>
                  <a:pt x="27" y="345"/>
                </a:cubicBezTo>
                <a:cubicBezTo>
                  <a:pt x="27" y="345"/>
                  <a:pt x="27" y="346"/>
                  <a:pt x="27" y="346"/>
                </a:cubicBezTo>
                <a:cubicBezTo>
                  <a:pt x="28" y="346"/>
                  <a:pt x="28" y="346"/>
                  <a:pt x="28" y="346"/>
                </a:cubicBezTo>
                <a:cubicBezTo>
                  <a:pt x="29" y="346"/>
                  <a:pt x="29" y="345"/>
                  <a:pt x="29" y="345"/>
                </a:cubicBezTo>
                <a:cubicBezTo>
                  <a:pt x="29" y="345"/>
                  <a:pt x="29" y="345"/>
                  <a:pt x="29" y="345"/>
                </a:cubicBezTo>
                <a:cubicBezTo>
                  <a:pt x="30" y="345"/>
                  <a:pt x="30" y="345"/>
                  <a:pt x="30" y="344"/>
                </a:cubicBezTo>
                <a:cubicBezTo>
                  <a:pt x="30" y="344"/>
                  <a:pt x="30" y="344"/>
                  <a:pt x="30" y="344"/>
                </a:cubicBezTo>
                <a:cubicBezTo>
                  <a:pt x="30" y="344"/>
                  <a:pt x="30" y="344"/>
                  <a:pt x="30" y="344"/>
                </a:cubicBezTo>
                <a:cubicBezTo>
                  <a:pt x="30" y="344"/>
                  <a:pt x="30" y="344"/>
                  <a:pt x="30" y="344"/>
                </a:cubicBezTo>
                <a:cubicBezTo>
                  <a:pt x="30" y="344"/>
                  <a:pt x="30" y="344"/>
                  <a:pt x="30" y="344"/>
                </a:cubicBezTo>
                <a:cubicBezTo>
                  <a:pt x="30" y="344"/>
                  <a:pt x="30" y="344"/>
                  <a:pt x="30" y="344"/>
                </a:cubicBezTo>
                <a:cubicBezTo>
                  <a:pt x="31" y="344"/>
                  <a:pt x="31" y="343"/>
                  <a:pt x="31" y="342"/>
                </a:cubicBezTo>
                <a:cubicBezTo>
                  <a:pt x="31" y="340"/>
                  <a:pt x="32" y="339"/>
                  <a:pt x="33" y="338"/>
                </a:cubicBezTo>
                <a:cubicBezTo>
                  <a:pt x="33" y="338"/>
                  <a:pt x="33" y="338"/>
                  <a:pt x="34" y="338"/>
                </a:cubicBezTo>
                <a:cubicBezTo>
                  <a:pt x="34" y="337"/>
                  <a:pt x="35" y="337"/>
                  <a:pt x="36" y="337"/>
                </a:cubicBezTo>
                <a:cubicBezTo>
                  <a:pt x="37" y="337"/>
                  <a:pt x="38" y="337"/>
                  <a:pt x="40" y="337"/>
                </a:cubicBezTo>
                <a:cubicBezTo>
                  <a:pt x="41" y="336"/>
                  <a:pt x="43" y="337"/>
                  <a:pt x="45" y="337"/>
                </a:cubicBezTo>
                <a:cubicBezTo>
                  <a:pt x="45" y="337"/>
                  <a:pt x="45" y="337"/>
                  <a:pt x="45" y="337"/>
                </a:cubicBezTo>
                <a:cubicBezTo>
                  <a:pt x="46" y="337"/>
                  <a:pt x="48" y="337"/>
                  <a:pt x="49" y="337"/>
                </a:cubicBezTo>
                <a:cubicBezTo>
                  <a:pt x="50" y="338"/>
                  <a:pt x="51" y="338"/>
                  <a:pt x="52" y="338"/>
                </a:cubicBezTo>
                <a:cubicBezTo>
                  <a:pt x="53" y="339"/>
                  <a:pt x="54" y="340"/>
                  <a:pt x="55" y="340"/>
                </a:cubicBezTo>
                <a:cubicBezTo>
                  <a:pt x="56" y="341"/>
                  <a:pt x="57" y="341"/>
                  <a:pt x="57" y="341"/>
                </a:cubicBezTo>
                <a:cubicBezTo>
                  <a:pt x="58" y="341"/>
                  <a:pt x="59" y="340"/>
                  <a:pt x="61" y="340"/>
                </a:cubicBezTo>
                <a:cubicBezTo>
                  <a:pt x="61" y="340"/>
                  <a:pt x="62" y="340"/>
                  <a:pt x="62" y="340"/>
                </a:cubicBezTo>
                <a:cubicBezTo>
                  <a:pt x="64" y="339"/>
                  <a:pt x="65" y="339"/>
                  <a:pt x="65" y="340"/>
                </a:cubicBezTo>
                <a:cubicBezTo>
                  <a:pt x="65" y="341"/>
                  <a:pt x="65" y="341"/>
                  <a:pt x="65" y="341"/>
                </a:cubicBezTo>
                <a:cubicBezTo>
                  <a:pt x="66" y="342"/>
                  <a:pt x="66" y="342"/>
                  <a:pt x="66" y="342"/>
                </a:cubicBezTo>
                <a:cubicBezTo>
                  <a:pt x="66" y="343"/>
                  <a:pt x="67" y="343"/>
                  <a:pt x="67" y="343"/>
                </a:cubicBezTo>
                <a:cubicBezTo>
                  <a:pt x="68" y="344"/>
                  <a:pt x="69" y="343"/>
                  <a:pt x="70" y="342"/>
                </a:cubicBezTo>
                <a:cubicBezTo>
                  <a:pt x="70" y="342"/>
                  <a:pt x="70" y="342"/>
                  <a:pt x="70" y="342"/>
                </a:cubicBezTo>
                <a:cubicBezTo>
                  <a:pt x="71" y="342"/>
                  <a:pt x="71" y="342"/>
                  <a:pt x="71" y="342"/>
                </a:cubicBezTo>
                <a:cubicBezTo>
                  <a:pt x="71" y="342"/>
                  <a:pt x="71" y="342"/>
                  <a:pt x="71" y="342"/>
                </a:cubicBezTo>
                <a:cubicBezTo>
                  <a:pt x="71" y="341"/>
                  <a:pt x="71" y="341"/>
                  <a:pt x="71" y="341"/>
                </a:cubicBezTo>
                <a:cubicBezTo>
                  <a:pt x="72" y="341"/>
                  <a:pt x="72" y="341"/>
                  <a:pt x="72" y="341"/>
                </a:cubicBezTo>
                <a:cubicBezTo>
                  <a:pt x="74" y="342"/>
                  <a:pt x="76" y="342"/>
                  <a:pt x="78" y="342"/>
                </a:cubicBezTo>
                <a:cubicBezTo>
                  <a:pt x="81" y="342"/>
                  <a:pt x="83" y="342"/>
                  <a:pt x="85" y="341"/>
                </a:cubicBezTo>
                <a:cubicBezTo>
                  <a:pt x="85" y="341"/>
                  <a:pt x="85" y="341"/>
                  <a:pt x="85" y="341"/>
                </a:cubicBezTo>
                <a:cubicBezTo>
                  <a:pt x="85" y="341"/>
                  <a:pt x="85" y="341"/>
                  <a:pt x="85" y="341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6" y="341"/>
                  <a:pt x="86" y="341"/>
                  <a:pt x="86" y="341"/>
                </a:cubicBezTo>
                <a:cubicBezTo>
                  <a:pt x="86" y="341"/>
                  <a:pt x="86" y="341"/>
                  <a:pt x="86" y="340"/>
                </a:cubicBezTo>
                <a:cubicBezTo>
                  <a:pt x="86" y="340"/>
                  <a:pt x="86" y="340"/>
                  <a:pt x="86" y="340"/>
                </a:cubicBezTo>
                <a:cubicBezTo>
                  <a:pt x="86" y="340"/>
                  <a:pt x="86" y="340"/>
                  <a:pt x="86" y="340"/>
                </a:cubicBezTo>
                <a:cubicBezTo>
                  <a:pt x="86" y="339"/>
                  <a:pt x="85" y="339"/>
                  <a:pt x="85" y="338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4" y="337"/>
                  <a:pt x="84" y="337"/>
                  <a:pt x="83" y="336"/>
                </a:cubicBezTo>
                <a:cubicBezTo>
                  <a:pt x="82" y="334"/>
                  <a:pt x="81" y="332"/>
                  <a:pt x="80" y="330"/>
                </a:cubicBezTo>
                <a:cubicBezTo>
                  <a:pt x="80" y="328"/>
                  <a:pt x="80" y="327"/>
                  <a:pt x="82" y="326"/>
                </a:cubicBezTo>
                <a:cubicBezTo>
                  <a:pt x="84" y="324"/>
                  <a:pt x="84" y="322"/>
                  <a:pt x="84" y="319"/>
                </a:cubicBezTo>
                <a:cubicBezTo>
                  <a:pt x="84" y="316"/>
                  <a:pt x="84" y="312"/>
                  <a:pt x="83" y="309"/>
                </a:cubicBezTo>
                <a:cubicBezTo>
                  <a:pt x="83" y="309"/>
                  <a:pt x="82" y="308"/>
                  <a:pt x="82" y="307"/>
                </a:cubicBezTo>
                <a:cubicBezTo>
                  <a:pt x="82" y="306"/>
                  <a:pt x="82" y="305"/>
                  <a:pt x="82" y="305"/>
                </a:cubicBezTo>
                <a:cubicBezTo>
                  <a:pt x="82" y="305"/>
                  <a:pt x="82" y="305"/>
                  <a:pt x="82" y="305"/>
                </a:cubicBezTo>
                <a:cubicBezTo>
                  <a:pt x="82" y="304"/>
                  <a:pt x="82" y="304"/>
                  <a:pt x="82" y="304"/>
                </a:cubicBezTo>
                <a:cubicBezTo>
                  <a:pt x="82" y="304"/>
                  <a:pt x="82" y="304"/>
                  <a:pt x="82" y="304"/>
                </a:cubicBezTo>
                <a:cubicBezTo>
                  <a:pt x="82" y="304"/>
                  <a:pt x="82" y="303"/>
                  <a:pt x="82" y="302"/>
                </a:cubicBezTo>
                <a:cubicBezTo>
                  <a:pt x="82" y="302"/>
                  <a:pt x="83" y="301"/>
                  <a:pt x="83" y="300"/>
                </a:cubicBezTo>
                <a:cubicBezTo>
                  <a:pt x="83" y="300"/>
                  <a:pt x="83" y="300"/>
                  <a:pt x="83" y="300"/>
                </a:cubicBezTo>
                <a:cubicBezTo>
                  <a:pt x="84" y="298"/>
                  <a:pt x="85" y="296"/>
                  <a:pt x="85" y="292"/>
                </a:cubicBezTo>
                <a:cubicBezTo>
                  <a:pt x="83" y="287"/>
                  <a:pt x="86" y="285"/>
                  <a:pt x="89" y="283"/>
                </a:cubicBezTo>
                <a:cubicBezTo>
                  <a:pt x="91" y="282"/>
                  <a:pt x="93" y="281"/>
                  <a:pt x="94" y="278"/>
                </a:cubicBezTo>
                <a:cubicBezTo>
                  <a:pt x="94" y="276"/>
                  <a:pt x="96" y="274"/>
                  <a:pt x="98" y="273"/>
                </a:cubicBezTo>
                <a:cubicBezTo>
                  <a:pt x="100" y="271"/>
                  <a:pt x="102" y="270"/>
                  <a:pt x="105" y="269"/>
                </a:cubicBezTo>
                <a:cubicBezTo>
                  <a:pt x="107" y="268"/>
                  <a:pt x="110" y="267"/>
                  <a:pt x="113" y="266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6" y="265"/>
                  <a:pt x="119" y="265"/>
                  <a:pt x="121" y="265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2" y="265"/>
                  <a:pt x="122" y="265"/>
                  <a:pt x="122" y="265"/>
                </a:cubicBezTo>
                <a:cubicBezTo>
                  <a:pt x="122" y="266"/>
                  <a:pt x="123" y="267"/>
                  <a:pt x="123" y="269"/>
                </a:cubicBezTo>
                <a:cubicBezTo>
                  <a:pt x="124" y="270"/>
                  <a:pt x="124" y="272"/>
                  <a:pt x="125" y="274"/>
                </a:cubicBezTo>
                <a:cubicBezTo>
                  <a:pt x="125" y="274"/>
                  <a:pt x="125" y="274"/>
                  <a:pt x="125" y="274"/>
                </a:cubicBezTo>
                <a:cubicBezTo>
                  <a:pt x="125" y="274"/>
                  <a:pt x="125" y="274"/>
                  <a:pt x="125" y="274"/>
                </a:cubicBezTo>
                <a:cubicBezTo>
                  <a:pt x="124" y="276"/>
                  <a:pt x="123" y="278"/>
                  <a:pt x="122" y="280"/>
                </a:cubicBezTo>
                <a:cubicBezTo>
                  <a:pt x="121" y="282"/>
                  <a:pt x="120" y="283"/>
                  <a:pt x="118" y="285"/>
                </a:cubicBezTo>
                <a:cubicBezTo>
                  <a:pt x="118" y="286"/>
                  <a:pt x="117" y="287"/>
                  <a:pt x="117" y="287"/>
                </a:cubicBezTo>
                <a:cubicBezTo>
                  <a:pt x="116" y="288"/>
                  <a:pt x="116" y="288"/>
                  <a:pt x="115" y="289"/>
                </a:cubicBezTo>
                <a:cubicBezTo>
                  <a:pt x="113" y="293"/>
                  <a:pt x="113" y="298"/>
                  <a:pt x="113" y="304"/>
                </a:cubicBezTo>
                <a:cubicBezTo>
                  <a:pt x="113" y="304"/>
                  <a:pt x="113" y="304"/>
                  <a:pt x="113" y="304"/>
                </a:cubicBezTo>
                <a:cubicBezTo>
                  <a:pt x="113" y="304"/>
                  <a:pt x="113" y="304"/>
                  <a:pt x="113" y="304"/>
                </a:cubicBezTo>
                <a:cubicBezTo>
                  <a:pt x="113" y="306"/>
                  <a:pt x="113" y="308"/>
                  <a:pt x="113" y="309"/>
                </a:cubicBezTo>
                <a:cubicBezTo>
                  <a:pt x="113" y="311"/>
                  <a:pt x="113" y="313"/>
                  <a:pt x="113" y="315"/>
                </a:cubicBezTo>
                <a:cubicBezTo>
                  <a:pt x="111" y="320"/>
                  <a:pt x="111" y="325"/>
                  <a:pt x="110" y="330"/>
                </a:cubicBezTo>
                <a:cubicBezTo>
                  <a:pt x="110" y="334"/>
                  <a:pt x="109" y="339"/>
                  <a:pt x="109" y="344"/>
                </a:cubicBezTo>
                <a:cubicBezTo>
                  <a:pt x="109" y="347"/>
                  <a:pt x="109" y="347"/>
                  <a:pt x="109" y="347"/>
                </a:cubicBezTo>
                <a:close/>
                <a:moveTo>
                  <a:pt x="122" y="282"/>
                </a:moveTo>
                <a:cubicBezTo>
                  <a:pt x="123" y="280"/>
                  <a:pt x="124" y="279"/>
                  <a:pt x="125" y="277"/>
                </a:cubicBezTo>
                <a:cubicBezTo>
                  <a:pt x="125" y="277"/>
                  <a:pt x="125" y="277"/>
                  <a:pt x="125" y="277"/>
                </a:cubicBezTo>
                <a:cubicBezTo>
                  <a:pt x="126" y="277"/>
                  <a:pt x="126" y="277"/>
                  <a:pt x="126" y="277"/>
                </a:cubicBezTo>
                <a:cubicBezTo>
                  <a:pt x="127" y="279"/>
                  <a:pt x="127" y="281"/>
                  <a:pt x="129" y="281"/>
                </a:cubicBezTo>
                <a:cubicBezTo>
                  <a:pt x="130" y="282"/>
                  <a:pt x="131" y="282"/>
                  <a:pt x="132" y="282"/>
                </a:cubicBezTo>
                <a:cubicBezTo>
                  <a:pt x="136" y="281"/>
                  <a:pt x="140" y="276"/>
                  <a:pt x="145" y="270"/>
                </a:cubicBezTo>
                <a:cubicBezTo>
                  <a:pt x="145" y="270"/>
                  <a:pt x="145" y="270"/>
                  <a:pt x="145" y="270"/>
                </a:cubicBezTo>
                <a:cubicBezTo>
                  <a:pt x="145" y="270"/>
                  <a:pt x="145" y="270"/>
                  <a:pt x="145" y="270"/>
                </a:cubicBezTo>
                <a:cubicBezTo>
                  <a:pt x="145" y="270"/>
                  <a:pt x="145" y="270"/>
                  <a:pt x="145" y="270"/>
                </a:cubicBezTo>
                <a:cubicBezTo>
                  <a:pt x="147" y="269"/>
                  <a:pt x="148" y="267"/>
                  <a:pt x="149" y="266"/>
                </a:cubicBezTo>
                <a:cubicBezTo>
                  <a:pt x="151" y="264"/>
                  <a:pt x="152" y="263"/>
                  <a:pt x="154" y="261"/>
                </a:cubicBezTo>
                <a:cubicBezTo>
                  <a:pt x="154" y="261"/>
                  <a:pt x="154" y="261"/>
                  <a:pt x="154" y="261"/>
                </a:cubicBezTo>
                <a:cubicBezTo>
                  <a:pt x="154" y="261"/>
                  <a:pt x="154" y="261"/>
                  <a:pt x="154" y="261"/>
                </a:cubicBezTo>
                <a:cubicBezTo>
                  <a:pt x="154" y="261"/>
                  <a:pt x="154" y="261"/>
                  <a:pt x="154" y="261"/>
                </a:cubicBezTo>
                <a:cubicBezTo>
                  <a:pt x="154" y="261"/>
                  <a:pt x="154" y="261"/>
                  <a:pt x="154" y="261"/>
                </a:cubicBezTo>
                <a:cubicBezTo>
                  <a:pt x="155" y="260"/>
                  <a:pt x="155" y="260"/>
                  <a:pt x="155" y="260"/>
                </a:cubicBezTo>
                <a:cubicBezTo>
                  <a:pt x="155" y="260"/>
                  <a:pt x="155" y="260"/>
                  <a:pt x="155" y="260"/>
                </a:cubicBezTo>
                <a:cubicBezTo>
                  <a:pt x="155" y="260"/>
                  <a:pt x="155" y="260"/>
                  <a:pt x="155" y="260"/>
                </a:cubicBezTo>
                <a:cubicBezTo>
                  <a:pt x="156" y="260"/>
                  <a:pt x="156" y="260"/>
                  <a:pt x="158" y="259"/>
                </a:cubicBezTo>
                <a:cubicBezTo>
                  <a:pt x="159" y="259"/>
                  <a:pt x="160" y="259"/>
                  <a:pt x="162" y="259"/>
                </a:cubicBezTo>
                <a:cubicBezTo>
                  <a:pt x="163" y="258"/>
                  <a:pt x="164" y="258"/>
                  <a:pt x="166" y="258"/>
                </a:cubicBezTo>
                <a:cubicBezTo>
                  <a:pt x="167" y="258"/>
                  <a:pt x="169" y="258"/>
                  <a:pt x="170" y="258"/>
                </a:cubicBezTo>
                <a:cubicBezTo>
                  <a:pt x="170" y="258"/>
                  <a:pt x="170" y="258"/>
                  <a:pt x="170" y="258"/>
                </a:cubicBezTo>
                <a:cubicBezTo>
                  <a:pt x="171" y="258"/>
                  <a:pt x="171" y="258"/>
                  <a:pt x="171" y="258"/>
                </a:cubicBezTo>
                <a:cubicBezTo>
                  <a:pt x="171" y="258"/>
                  <a:pt x="171" y="258"/>
                  <a:pt x="171" y="258"/>
                </a:cubicBezTo>
                <a:cubicBezTo>
                  <a:pt x="171" y="258"/>
                  <a:pt x="171" y="258"/>
                  <a:pt x="171" y="258"/>
                </a:cubicBezTo>
                <a:cubicBezTo>
                  <a:pt x="171" y="259"/>
                  <a:pt x="171" y="259"/>
                  <a:pt x="172" y="260"/>
                </a:cubicBezTo>
                <a:cubicBezTo>
                  <a:pt x="172" y="260"/>
                  <a:pt x="172" y="261"/>
                  <a:pt x="172" y="261"/>
                </a:cubicBezTo>
                <a:cubicBezTo>
                  <a:pt x="173" y="264"/>
                  <a:pt x="173" y="268"/>
                  <a:pt x="173" y="273"/>
                </a:cubicBezTo>
                <a:cubicBezTo>
                  <a:pt x="173" y="273"/>
                  <a:pt x="173" y="273"/>
                  <a:pt x="173" y="273"/>
                </a:cubicBezTo>
                <a:cubicBezTo>
                  <a:pt x="172" y="276"/>
                  <a:pt x="171" y="280"/>
                  <a:pt x="168" y="283"/>
                </a:cubicBezTo>
                <a:cubicBezTo>
                  <a:pt x="165" y="288"/>
                  <a:pt x="163" y="291"/>
                  <a:pt x="162" y="294"/>
                </a:cubicBezTo>
                <a:cubicBezTo>
                  <a:pt x="161" y="296"/>
                  <a:pt x="161" y="298"/>
                  <a:pt x="161" y="300"/>
                </a:cubicBezTo>
                <a:cubicBezTo>
                  <a:pt x="162" y="301"/>
                  <a:pt x="162" y="301"/>
                  <a:pt x="162" y="302"/>
                </a:cubicBezTo>
                <a:cubicBezTo>
                  <a:pt x="162" y="305"/>
                  <a:pt x="163" y="309"/>
                  <a:pt x="162" y="315"/>
                </a:cubicBezTo>
                <a:cubicBezTo>
                  <a:pt x="161" y="317"/>
                  <a:pt x="160" y="319"/>
                  <a:pt x="159" y="321"/>
                </a:cubicBezTo>
                <a:cubicBezTo>
                  <a:pt x="158" y="322"/>
                  <a:pt x="158" y="322"/>
                  <a:pt x="158" y="323"/>
                </a:cubicBezTo>
                <a:cubicBezTo>
                  <a:pt x="157" y="324"/>
                  <a:pt x="157" y="324"/>
                  <a:pt x="157" y="324"/>
                </a:cubicBezTo>
                <a:cubicBezTo>
                  <a:pt x="157" y="324"/>
                  <a:pt x="157" y="324"/>
                  <a:pt x="157" y="324"/>
                </a:cubicBezTo>
                <a:cubicBezTo>
                  <a:pt x="155" y="328"/>
                  <a:pt x="153" y="331"/>
                  <a:pt x="160" y="339"/>
                </a:cubicBezTo>
                <a:cubicBezTo>
                  <a:pt x="162" y="342"/>
                  <a:pt x="166" y="342"/>
                  <a:pt x="169" y="342"/>
                </a:cubicBezTo>
                <a:cubicBezTo>
                  <a:pt x="170" y="342"/>
                  <a:pt x="170" y="342"/>
                  <a:pt x="171" y="343"/>
                </a:cubicBezTo>
                <a:cubicBezTo>
                  <a:pt x="173" y="343"/>
                  <a:pt x="175" y="343"/>
                  <a:pt x="177" y="344"/>
                </a:cubicBezTo>
                <a:cubicBezTo>
                  <a:pt x="178" y="345"/>
                  <a:pt x="180" y="346"/>
                  <a:pt x="182" y="349"/>
                </a:cubicBezTo>
                <a:cubicBezTo>
                  <a:pt x="183" y="350"/>
                  <a:pt x="184" y="352"/>
                  <a:pt x="184" y="353"/>
                </a:cubicBezTo>
                <a:cubicBezTo>
                  <a:pt x="184" y="355"/>
                  <a:pt x="183" y="357"/>
                  <a:pt x="183" y="359"/>
                </a:cubicBezTo>
                <a:cubicBezTo>
                  <a:pt x="182" y="362"/>
                  <a:pt x="181" y="365"/>
                  <a:pt x="179" y="367"/>
                </a:cubicBezTo>
                <a:cubicBezTo>
                  <a:pt x="177" y="370"/>
                  <a:pt x="175" y="373"/>
                  <a:pt x="174" y="374"/>
                </a:cubicBezTo>
                <a:cubicBezTo>
                  <a:pt x="170" y="379"/>
                  <a:pt x="159" y="380"/>
                  <a:pt x="149" y="381"/>
                </a:cubicBezTo>
                <a:cubicBezTo>
                  <a:pt x="147" y="382"/>
                  <a:pt x="144" y="382"/>
                  <a:pt x="142" y="382"/>
                </a:cubicBezTo>
                <a:cubicBezTo>
                  <a:pt x="138" y="383"/>
                  <a:pt x="135" y="384"/>
                  <a:pt x="133" y="385"/>
                </a:cubicBezTo>
                <a:cubicBezTo>
                  <a:pt x="133" y="385"/>
                  <a:pt x="133" y="385"/>
                  <a:pt x="133" y="385"/>
                </a:cubicBezTo>
                <a:cubicBezTo>
                  <a:pt x="132" y="386"/>
                  <a:pt x="131" y="386"/>
                  <a:pt x="130" y="386"/>
                </a:cubicBezTo>
                <a:cubicBezTo>
                  <a:pt x="128" y="387"/>
                  <a:pt x="125" y="388"/>
                  <a:pt x="123" y="388"/>
                </a:cubicBezTo>
                <a:cubicBezTo>
                  <a:pt x="120" y="388"/>
                  <a:pt x="117" y="388"/>
                  <a:pt x="115" y="388"/>
                </a:cubicBezTo>
                <a:cubicBezTo>
                  <a:pt x="113" y="388"/>
                  <a:pt x="112" y="388"/>
                  <a:pt x="110" y="387"/>
                </a:cubicBezTo>
                <a:cubicBezTo>
                  <a:pt x="108" y="387"/>
                  <a:pt x="107" y="387"/>
                  <a:pt x="104" y="387"/>
                </a:cubicBezTo>
                <a:cubicBezTo>
                  <a:pt x="103" y="387"/>
                  <a:pt x="103" y="387"/>
                  <a:pt x="103" y="387"/>
                </a:cubicBezTo>
                <a:cubicBezTo>
                  <a:pt x="104" y="387"/>
                  <a:pt x="104" y="387"/>
                  <a:pt x="104" y="387"/>
                </a:cubicBezTo>
                <a:cubicBezTo>
                  <a:pt x="110" y="375"/>
                  <a:pt x="110" y="365"/>
                  <a:pt x="110" y="353"/>
                </a:cubicBezTo>
                <a:cubicBezTo>
                  <a:pt x="110" y="350"/>
                  <a:pt x="110" y="347"/>
                  <a:pt x="111" y="344"/>
                </a:cubicBezTo>
                <a:cubicBezTo>
                  <a:pt x="111" y="339"/>
                  <a:pt x="111" y="335"/>
                  <a:pt x="112" y="330"/>
                </a:cubicBezTo>
                <a:cubicBezTo>
                  <a:pt x="112" y="325"/>
                  <a:pt x="113" y="320"/>
                  <a:pt x="114" y="315"/>
                </a:cubicBezTo>
                <a:cubicBezTo>
                  <a:pt x="115" y="313"/>
                  <a:pt x="115" y="311"/>
                  <a:pt x="115" y="310"/>
                </a:cubicBezTo>
                <a:cubicBezTo>
                  <a:pt x="115" y="308"/>
                  <a:pt x="115" y="306"/>
                  <a:pt x="115" y="304"/>
                </a:cubicBezTo>
                <a:cubicBezTo>
                  <a:pt x="114" y="301"/>
                  <a:pt x="114" y="299"/>
                  <a:pt x="115" y="296"/>
                </a:cubicBezTo>
                <a:cubicBezTo>
                  <a:pt x="115" y="294"/>
                  <a:pt x="115" y="292"/>
                  <a:pt x="117" y="290"/>
                </a:cubicBezTo>
                <a:cubicBezTo>
                  <a:pt x="117" y="289"/>
                  <a:pt x="117" y="289"/>
                  <a:pt x="118" y="288"/>
                </a:cubicBezTo>
                <a:cubicBezTo>
                  <a:pt x="118" y="287"/>
                  <a:pt x="119" y="287"/>
                  <a:pt x="119" y="286"/>
                </a:cubicBezTo>
                <a:cubicBezTo>
                  <a:pt x="120" y="285"/>
                  <a:pt x="122" y="283"/>
                  <a:pt x="122" y="282"/>
                </a:cubicBezTo>
                <a:close/>
                <a:moveTo>
                  <a:pt x="234" y="200"/>
                </a:moveTo>
                <a:cubicBezTo>
                  <a:pt x="231" y="200"/>
                  <a:pt x="229" y="201"/>
                  <a:pt x="226" y="201"/>
                </a:cubicBezTo>
                <a:cubicBezTo>
                  <a:pt x="225" y="201"/>
                  <a:pt x="225" y="201"/>
                  <a:pt x="225" y="201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6" y="197"/>
                  <a:pt x="227" y="194"/>
                  <a:pt x="229" y="192"/>
                </a:cubicBezTo>
                <a:cubicBezTo>
                  <a:pt x="230" y="190"/>
                  <a:pt x="232" y="188"/>
                  <a:pt x="234" y="187"/>
                </a:cubicBezTo>
                <a:cubicBezTo>
                  <a:pt x="235" y="186"/>
                  <a:pt x="235" y="186"/>
                  <a:pt x="235" y="186"/>
                </a:cubicBezTo>
                <a:cubicBezTo>
                  <a:pt x="235" y="187"/>
                  <a:pt x="235" y="187"/>
                  <a:pt x="235" y="187"/>
                </a:cubicBezTo>
                <a:cubicBezTo>
                  <a:pt x="236" y="187"/>
                  <a:pt x="239" y="188"/>
                  <a:pt x="242" y="188"/>
                </a:cubicBezTo>
                <a:cubicBezTo>
                  <a:pt x="245" y="188"/>
                  <a:pt x="250" y="188"/>
                  <a:pt x="254" y="188"/>
                </a:cubicBezTo>
                <a:cubicBezTo>
                  <a:pt x="261" y="188"/>
                  <a:pt x="268" y="187"/>
                  <a:pt x="274" y="186"/>
                </a:cubicBezTo>
                <a:cubicBezTo>
                  <a:pt x="283" y="185"/>
                  <a:pt x="291" y="184"/>
                  <a:pt x="297" y="183"/>
                </a:cubicBezTo>
                <a:cubicBezTo>
                  <a:pt x="298" y="183"/>
                  <a:pt x="298" y="183"/>
                  <a:pt x="298" y="183"/>
                </a:cubicBezTo>
                <a:cubicBezTo>
                  <a:pt x="298" y="184"/>
                  <a:pt x="298" y="184"/>
                  <a:pt x="298" y="184"/>
                </a:cubicBezTo>
                <a:cubicBezTo>
                  <a:pt x="297" y="186"/>
                  <a:pt x="299" y="187"/>
                  <a:pt x="301" y="189"/>
                </a:cubicBezTo>
                <a:cubicBezTo>
                  <a:pt x="302" y="189"/>
                  <a:pt x="302" y="190"/>
                  <a:pt x="303" y="190"/>
                </a:cubicBezTo>
                <a:cubicBezTo>
                  <a:pt x="304" y="191"/>
                  <a:pt x="306" y="192"/>
                  <a:pt x="308" y="194"/>
                </a:cubicBezTo>
                <a:cubicBezTo>
                  <a:pt x="311" y="195"/>
                  <a:pt x="314" y="197"/>
                  <a:pt x="316" y="199"/>
                </a:cubicBezTo>
                <a:cubicBezTo>
                  <a:pt x="317" y="201"/>
                  <a:pt x="319" y="202"/>
                  <a:pt x="320" y="204"/>
                </a:cubicBezTo>
                <a:cubicBezTo>
                  <a:pt x="322" y="205"/>
                  <a:pt x="323" y="206"/>
                  <a:pt x="325" y="207"/>
                </a:cubicBezTo>
                <a:cubicBezTo>
                  <a:pt x="328" y="209"/>
                  <a:pt x="331" y="210"/>
                  <a:pt x="334" y="210"/>
                </a:cubicBezTo>
                <a:cubicBezTo>
                  <a:pt x="337" y="211"/>
                  <a:pt x="339" y="210"/>
                  <a:pt x="342" y="210"/>
                </a:cubicBezTo>
                <a:cubicBezTo>
                  <a:pt x="343" y="209"/>
                  <a:pt x="345" y="209"/>
                  <a:pt x="346" y="209"/>
                </a:cubicBezTo>
                <a:cubicBezTo>
                  <a:pt x="348" y="209"/>
                  <a:pt x="349" y="208"/>
                  <a:pt x="351" y="208"/>
                </a:cubicBezTo>
                <a:cubicBezTo>
                  <a:pt x="353" y="208"/>
                  <a:pt x="354" y="209"/>
                  <a:pt x="355" y="211"/>
                </a:cubicBezTo>
                <a:cubicBezTo>
                  <a:pt x="356" y="212"/>
                  <a:pt x="356" y="215"/>
                  <a:pt x="356" y="217"/>
                </a:cubicBezTo>
                <a:cubicBezTo>
                  <a:pt x="356" y="219"/>
                  <a:pt x="356" y="220"/>
                  <a:pt x="356" y="222"/>
                </a:cubicBezTo>
                <a:cubicBezTo>
                  <a:pt x="355" y="224"/>
                  <a:pt x="355" y="226"/>
                  <a:pt x="355" y="228"/>
                </a:cubicBezTo>
                <a:cubicBezTo>
                  <a:pt x="355" y="228"/>
                  <a:pt x="355" y="228"/>
                  <a:pt x="355" y="228"/>
                </a:cubicBezTo>
                <a:cubicBezTo>
                  <a:pt x="355" y="228"/>
                  <a:pt x="355" y="228"/>
                  <a:pt x="355" y="229"/>
                </a:cubicBezTo>
                <a:cubicBezTo>
                  <a:pt x="355" y="229"/>
                  <a:pt x="355" y="229"/>
                  <a:pt x="355" y="229"/>
                </a:cubicBezTo>
                <a:cubicBezTo>
                  <a:pt x="356" y="229"/>
                  <a:pt x="356" y="229"/>
                  <a:pt x="356" y="229"/>
                </a:cubicBezTo>
                <a:cubicBezTo>
                  <a:pt x="356" y="229"/>
                  <a:pt x="356" y="229"/>
                  <a:pt x="356" y="229"/>
                </a:cubicBezTo>
                <a:cubicBezTo>
                  <a:pt x="357" y="229"/>
                  <a:pt x="358" y="229"/>
                  <a:pt x="358" y="230"/>
                </a:cubicBezTo>
                <a:cubicBezTo>
                  <a:pt x="359" y="230"/>
                  <a:pt x="359" y="231"/>
                  <a:pt x="360" y="232"/>
                </a:cubicBezTo>
                <a:cubicBezTo>
                  <a:pt x="360" y="232"/>
                  <a:pt x="360" y="232"/>
                  <a:pt x="360" y="232"/>
                </a:cubicBezTo>
                <a:cubicBezTo>
                  <a:pt x="360" y="232"/>
                  <a:pt x="360" y="232"/>
                  <a:pt x="360" y="232"/>
                </a:cubicBezTo>
                <a:cubicBezTo>
                  <a:pt x="360" y="232"/>
                  <a:pt x="360" y="232"/>
                  <a:pt x="360" y="232"/>
                </a:cubicBezTo>
                <a:cubicBezTo>
                  <a:pt x="360" y="233"/>
                  <a:pt x="360" y="234"/>
                  <a:pt x="361" y="235"/>
                </a:cubicBezTo>
                <a:cubicBezTo>
                  <a:pt x="361" y="235"/>
                  <a:pt x="361" y="235"/>
                  <a:pt x="361" y="235"/>
                </a:cubicBezTo>
                <a:cubicBezTo>
                  <a:pt x="361" y="235"/>
                  <a:pt x="361" y="235"/>
                  <a:pt x="361" y="235"/>
                </a:cubicBezTo>
                <a:cubicBezTo>
                  <a:pt x="361" y="235"/>
                  <a:pt x="361" y="235"/>
                  <a:pt x="361" y="235"/>
                </a:cubicBezTo>
                <a:cubicBezTo>
                  <a:pt x="361" y="235"/>
                  <a:pt x="361" y="235"/>
                  <a:pt x="361" y="235"/>
                </a:cubicBezTo>
                <a:cubicBezTo>
                  <a:pt x="361" y="235"/>
                  <a:pt x="361" y="235"/>
                  <a:pt x="361" y="235"/>
                </a:cubicBezTo>
                <a:cubicBezTo>
                  <a:pt x="362" y="237"/>
                  <a:pt x="362" y="238"/>
                  <a:pt x="361" y="239"/>
                </a:cubicBezTo>
                <a:cubicBezTo>
                  <a:pt x="361" y="239"/>
                  <a:pt x="361" y="240"/>
                  <a:pt x="361" y="240"/>
                </a:cubicBezTo>
                <a:cubicBezTo>
                  <a:pt x="360" y="240"/>
                  <a:pt x="360" y="241"/>
                  <a:pt x="359" y="242"/>
                </a:cubicBezTo>
                <a:cubicBezTo>
                  <a:pt x="359" y="242"/>
                  <a:pt x="358" y="243"/>
                  <a:pt x="358" y="244"/>
                </a:cubicBezTo>
                <a:cubicBezTo>
                  <a:pt x="356" y="245"/>
                  <a:pt x="357" y="253"/>
                  <a:pt x="357" y="257"/>
                </a:cubicBezTo>
                <a:cubicBezTo>
                  <a:pt x="357" y="258"/>
                  <a:pt x="357" y="258"/>
                  <a:pt x="358" y="259"/>
                </a:cubicBezTo>
                <a:cubicBezTo>
                  <a:pt x="358" y="259"/>
                  <a:pt x="358" y="259"/>
                  <a:pt x="358" y="259"/>
                </a:cubicBezTo>
                <a:cubicBezTo>
                  <a:pt x="358" y="259"/>
                  <a:pt x="358" y="259"/>
                  <a:pt x="358" y="259"/>
                </a:cubicBezTo>
                <a:cubicBezTo>
                  <a:pt x="358" y="259"/>
                  <a:pt x="358" y="259"/>
                  <a:pt x="358" y="259"/>
                </a:cubicBezTo>
                <a:cubicBezTo>
                  <a:pt x="358" y="261"/>
                  <a:pt x="356" y="262"/>
                  <a:pt x="354" y="262"/>
                </a:cubicBezTo>
                <a:cubicBezTo>
                  <a:pt x="353" y="262"/>
                  <a:pt x="352" y="262"/>
                  <a:pt x="352" y="262"/>
                </a:cubicBezTo>
                <a:cubicBezTo>
                  <a:pt x="351" y="262"/>
                  <a:pt x="350" y="262"/>
                  <a:pt x="349" y="262"/>
                </a:cubicBezTo>
                <a:cubicBezTo>
                  <a:pt x="349" y="262"/>
                  <a:pt x="349" y="262"/>
                  <a:pt x="349" y="262"/>
                </a:cubicBezTo>
                <a:cubicBezTo>
                  <a:pt x="349" y="262"/>
                  <a:pt x="349" y="262"/>
                  <a:pt x="349" y="262"/>
                </a:cubicBezTo>
                <a:cubicBezTo>
                  <a:pt x="346" y="257"/>
                  <a:pt x="336" y="252"/>
                  <a:pt x="327" y="248"/>
                </a:cubicBezTo>
                <a:cubicBezTo>
                  <a:pt x="326" y="247"/>
                  <a:pt x="325" y="247"/>
                  <a:pt x="323" y="246"/>
                </a:cubicBezTo>
                <a:cubicBezTo>
                  <a:pt x="321" y="245"/>
                  <a:pt x="319" y="244"/>
                  <a:pt x="316" y="243"/>
                </a:cubicBezTo>
                <a:cubicBezTo>
                  <a:pt x="312" y="242"/>
                  <a:pt x="309" y="240"/>
                  <a:pt x="306" y="239"/>
                </a:cubicBezTo>
                <a:cubicBezTo>
                  <a:pt x="300" y="234"/>
                  <a:pt x="297" y="228"/>
                  <a:pt x="294" y="222"/>
                </a:cubicBezTo>
                <a:cubicBezTo>
                  <a:pt x="294" y="221"/>
                  <a:pt x="293" y="220"/>
                  <a:pt x="293" y="219"/>
                </a:cubicBezTo>
                <a:cubicBezTo>
                  <a:pt x="290" y="214"/>
                  <a:pt x="288" y="209"/>
                  <a:pt x="283" y="205"/>
                </a:cubicBezTo>
                <a:cubicBezTo>
                  <a:pt x="279" y="201"/>
                  <a:pt x="273" y="197"/>
                  <a:pt x="264" y="196"/>
                </a:cubicBezTo>
                <a:cubicBezTo>
                  <a:pt x="257" y="194"/>
                  <a:pt x="250" y="196"/>
                  <a:pt x="243" y="198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0" y="199"/>
                  <a:pt x="237" y="199"/>
                  <a:pt x="234" y="200"/>
                </a:cubicBezTo>
                <a:close/>
                <a:moveTo>
                  <a:pt x="119" y="54"/>
                </a:moveTo>
                <a:cubicBezTo>
                  <a:pt x="119" y="53"/>
                  <a:pt x="119" y="53"/>
                  <a:pt x="119" y="52"/>
                </a:cubicBezTo>
                <a:cubicBezTo>
                  <a:pt x="120" y="51"/>
                  <a:pt x="120" y="51"/>
                  <a:pt x="120" y="51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2" y="53"/>
                  <a:pt x="124" y="54"/>
                  <a:pt x="125" y="54"/>
                </a:cubicBezTo>
                <a:cubicBezTo>
                  <a:pt x="125" y="54"/>
                  <a:pt x="126" y="54"/>
                  <a:pt x="126" y="55"/>
                </a:cubicBezTo>
                <a:cubicBezTo>
                  <a:pt x="127" y="55"/>
                  <a:pt x="128" y="56"/>
                  <a:pt x="128" y="57"/>
                </a:cubicBezTo>
                <a:cubicBezTo>
                  <a:pt x="129" y="59"/>
                  <a:pt x="129" y="60"/>
                  <a:pt x="130" y="62"/>
                </a:cubicBezTo>
                <a:cubicBezTo>
                  <a:pt x="130" y="63"/>
                  <a:pt x="131" y="64"/>
                  <a:pt x="131" y="65"/>
                </a:cubicBezTo>
                <a:cubicBezTo>
                  <a:pt x="132" y="69"/>
                  <a:pt x="133" y="72"/>
                  <a:pt x="133" y="73"/>
                </a:cubicBezTo>
                <a:cubicBezTo>
                  <a:pt x="133" y="74"/>
                  <a:pt x="132" y="75"/>
                  <a:pt x="132" y="76"/>
                </a:cubicBezTo>
                <a:cubicBezTo>
                  <a:pt x="132" y="76"/>
                  <a:pt x="132" y="76"/>
                  <a:pt x="132" y="76"/>
                </a:cubicBezTo>
                <a:cubicBezTo>
                  <a:pt x="131" y="77"/>
                  <a:pt x="130" y="77"/>
                  <a:pt x="131" y="79"/>
                </a:cubicBezTo>
                <a:cubicBezTo>
                  <a:pt x="131" y="82"/>
                  <a:pt x="131" y="85"/>
                  <a:pt x="131" y="88"/>
                </a:cubicBezTo>
                <a:cubicBezTo>
                  <a:pt x="131" y="92"/>
                  <a:pt x="131" y="97"/>
                  <a:pt x="133" y="100"/>
                </a:cubicBezTo>
                <a:cubicBezTo>
                  <a:pt x="133" y="100"/>
                  <a:pt x="133" y="100"/>
                  <a:pt x="133" y="100"/>
                </a:cubicBezTo>
                <a:cubicBezTo>
                  <a:pt x="133" y="100"/>
                  <a:pt x="133" y="100"/>
                  <a:pt x="133" y="100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134" y="101"/>
                  <a:pt x="134" y="101"/>
                  <a:pt x="134" y="101"/>
                </a:cubicBezTo>
                <a:cubicBezTo>
                  <a:pt x="134" y="101"/>
                  <a:pt x="134" y="101"/>
                  <a:pt x="134" y="101"/>
                </a:cubicBezTo>
                <a:cubicBezTo>
                  <a:pt x="133" y="102"/>
                  <a:pt x="133" y="104"/>
                  <a:pt x="133" y="105"/>
                </a:cubicBezTo>
                <a:cubicBezTo>
                  <a:pt x="133" y="107"/>
                  <a:pt x="133" y="109"/>
                  <a:pt x="133" y="110"/>
                </a:cubicBezTo>
                <a:cubicBezTo>
                  <a:pt x="133" y="111"/>
                  <a:pt x="133" y="113"/>
                  <a:pt x="133" y="114"/>
                </a:cubicBezTo>
                <a:cubicBezTo>
                  <a:pt x="133" y="115"/>
                  <a:pt x="133" y="116"/>
                  <a:pt x="132" y="117"/>
                </a:cubicBezTo>
                <a:cubicBezTo>
                  <a:pt x="132" y="117"/>
                  <a:pt x="132" y="117"/>
                  <a:pt x="131" y="118"/>
                </a:cubicBezTo>
                <a:cubicBezTo>
                  <a:pt x="131" y="118"/>
                  <a:pt x="131" y="118"/>
                  <a:pt x="130" y="119"/>
                </a:cubicBezTo>
                <a:cubicBezTo>
                  <a:pt x="130" y="119"/>
                  <a:pt x="130" y="119"/>
                  <a:pt x="130" y="119"/>
                </a:cubicBezTo>
                <a:cubicBezTo>
                  <a:pt x="129" y="120"/>
                  <a:pt x="129" y="120"/>
                  <a:pt x="129" y="120"/>
                </a:cubicBezTo>
                <a:cubicBezTo>
                  <a:pt x="129" y="120"/>
                  <a:pt x="129" y="120"/>
                  <a:pt x="129" y="120"/>
                </a:cubicBezTo>
                <a:cubicBezTo>
                  <a:pt x="128" y="121"/>
                  <a:pt x="128" y="121"/>
                  <a:pt x="128" y="121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1"/>
                  <a:pt x="128" y="121"/>
                  <a:pt x="128" y="121"/>
                </a:cubicBezTo>
                <a:cubicBezTo>
                  <a:pt x="127" y="119"/>
                  <a:pt x="126" y="117"/>
                  <a:pt x="126" y="114"/>
                </a:cubicBezTo>
                <a:cubicBezTo>
                  <a:pt x="125" y="112"/>
                  <a:pt x="125" y="109"/>
                  <a:pt x="125" y="106"/>
                </a:cubicBezTo>
                <a:cubicBezTo>
                  <a:pt x="125" y="103"/>
                  <a:pt x="125" y="100"/>
                  <a:pt x="126" y="97"/>
                </a:cubicBezTo>
                <a:cubicBezTo>
                  <a:pt x="126" y="94"/>
                  <a:pt x="126" y="92"/>
                  <a:pt x="127" y="89"/>
                </a:cubicBezTo>
                <a:cubicBezTo>
                  <a:pt x="127" y="85"/>
                  <a:pt x="127" y="80"/>
                  <a:pt x="125" y="76"/>
                </a:cubicBezTo>
                <a:cubicBezTo>
                  <a:pt x="124" y="71"/>
                  <a:pt x="122" y="66"/>
                  <a:pt x="120" y="62"/>
                </a:cubicBezTo>
                <a:cubicBezTo>
                  <a:pt x="120" y="62"/>
                  <a:pt x="120" y="62"/>
                  <a:pt x="120" y="62"/>
                </a:cubicBezTo>
                <a:cubicBezTo>
                  <a:pt x="120" y="62"/>
                  <a:pt x="120" y="62"/>
                  <a:pt x="120" y="62"/>
                </a:cubicBezTo>
                <a:cubicBezTo>
                  <a:pt x="120" y="62"/>
                  <a:pt x="120" y="62"/>
                  <a:pt x="120" y="62"/>
                </a:cubicBezTo>
                <a:cubicBezTo>
                  <a:pt x="119" y="60"/>
                  <a:pt x="118" y="59"/>
                  <a:pt x="118" y="58"/>
                </a:cubicBezTo>
                <a:cubicBezTo>
                  <a:pt x="118" y="58"/>
                  <a:pt x="118" y="58"/>
                  <a:pt x="118" y="58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57"/>
                  <a:pt x="118" y="56"/>
                  <a:pt x="118" y="55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19" y="55"/>
                  <a:pt x="119" y="54"/>
                  <a:pt x="119" y="54"/>
                </a:cubicBezTo>
                <a:close/>
                <a:moveTo>
                  <a:pt x="118" y="52"/>
                </a:moveTo>
                <a:cubicBezTo>
                  <a:pt x="118" y="53"/>
                  <a:pt x="117" y="54"/>
                  <a:pt x="117" y="55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3"/>
                  <a:pt x="115" y="52"/>
                  <a:pt x="115" y="51"/>
                </a:cubicBezTo>
                <a:cubicBezTo>
                  <a:pt x="115" y="50"/>
                  <a:pt x="114" y="49"/>
                  <a:pt x="114" y="48"/>
                </a:cubicBezTo>
                <a:cubicBezTo>
                  <a:pt x="114" y="48"/>
                  <a:pt x="114" y="48"/>
                  <a:pt x="114" y="48"/>
                </a:cubicBezTo>
                <a:cubicBezTo>
                  <a:pt x="114" y="48"/>
                  <a:pt x="114" y="48"/>
                  <a:pt x="114" y="48"/>
                </a:cubicBezTo>
                <a:cubicBezTo>
                  <a:pt x="114" y="47"/>
                  <a:pt x="113" y="47"/>
                  <a:pt x="113" y="47"/>
                </a:cubicBezTo>
                <a:cubicBezTo>
                  <a:pt x="112" y="46"/>
                  <a:pt x="111" y="46"/>
                  <a:pt x="110" y="46"/>
                </a:cubicBezTo>
                <a:cubicBezTo>
                  <a:pt x="102" y="44"/>
                  <a:pt x="101" y="40"/>
                  <a:pt x="99" y="37"/>
                </a:cubicBezTo>
                <a:cubicBezTo>
                  <a:pt x="99" y="36"/>
                  <a:pt x="99" y="35"/>
                  <a:pt x="99" y="35"/>
                </a:cubicBezTo>
                <a:cubicBezTo>
                  <a:pt x="98" y="34"/>
                  <a:pt x="98" y="33"/>
                  <a:pt x="98" y="33"/>
                </a:cubicBezTo>
                <a:cubicBezTo>
                  <a:pt x="97" y="30"/>
                  <a:pt x="96" y="27"/>
                  <a:pt x="92" y="25"/>
                </a:cubicBezTo>
                <a:cubicBezTo>
                  <a:pt x="91" y="24"/>
                  <a:pt x="91" y="24"/>
                  <a:pt x="91" y="24"/>
                </a:cubicBezTo>
                <a:cubicBezTo>
                  <a:pt x="92" y="24"/>
                  <a:pt x="92" y="24"/>
                  <a:pt x="92" y="24"/>
                </a:cubicBezTo>
                <a:cubicBezTo>
                  <a:pt x="93" y="23"/>
                  <a:pt x="92" y="22"/>
                  <a:pt x="92" y="20"/>
                </a:cubicBezTo>
                <a:cubicBezTo>
                  <a:pt x="92" y="20"/>
                  <a:pt x="92" y="19"/>
                  <a:pt x="92" y="19"/>
                </a:cubicBezTo>
                <a:cubicBezTo>
                  <a:pt x="91" y="13"/>
                  <a:pt x="97" y="9"/>
                  <a:pt x="104" y="6"/>
                </a:cubicBezTo>
                <a:cubicBezTo>
                  <a:pt x="110" y="3"/>
                  <a:pt x="118" y="2"/>
                  <a:pt x="122" y="1"/>
                </a:cubicBezTo>
                <a:cubicBezTo>
                  <a:pt x="126" y="0"/>
                  <a:pt x="130" y="2"/>
                  <a:pt x="133" y="5"/>
                </a:cubicBezTo>
                <a:cubicBezTo>
                  <a:pt x="136" y="8"/>
                  <a:pt x="138" y="12"/>
                  <a:pt x="141" y="16"/>
                </a:cubicBezTo>
                <a:cubicBezTo>
                  <a:pt x="142" y="18"/>
                  <a:pt x="144" y="20"/>
                  <a:pt x="145" y="22"/>
                </a:cubicBezTo>
                <a:cubicBezTo>
                  <a:pt x="146" y="23"/>
                  <a:pt x="148" y="24"/>
                  <a:pt x="149" y="25"/>
                </a:cubicBezTo>
                <a:cubicBezTo>
                  <a:pt x="151" y="26"/>
                  <a:pt x="153" y="27"/>
                  <a:pt x="155" y="28"/>
                </a:cubicBezTo>
                <a:cubicBezTo>
                  <a:pt x="156" y="29"/>
                  <a:pt x="157" y="30"/>
                  <a:pt x="158" y="30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8" y="31"/>
                  <a:pt x="158" y="31"/>
                  <a:pt x="158" y="31"/>
                </a:cubicBezTo>
                <a:cubicBezTo>
                  <a:pt x="160" y="32"/>
                  <a:pt x="160" y="32"/>
                  <a:pt x="160" y="32"/>
                </a:cubicBezTo>
                <a:cubicBezTo>
                  <a:pt x="158" y="31"/>
                  <a:pt x="158" y="31"/>
                  <a:pt x="158" y="31"/>
                </a:cubicBezTo>
                <a:cubicBezTo>
                  <a:pt x="157" y="31"/>
                  <a:pt x="156" y="31"/>
                  <a:pt x="155" y="32"/>
                </a:cubicBezTo>
                <a:cubicBezTo>
                  <a:pt x="155" y="32"/>
                  <a:pt x="155" y="32"/>
                  <a:pt x="155" y="32"/>
                </a:cubicBezTo>
                <a:cubicBezTo>
                  <a:pt x="154" y="32"/>
                  <a:pt x="153" y="32"/>
                  <a:pt x="153" y="32"/>
                </a:cubicBezTo>
                <a:cubicBezTo>
                  <a:pt x="152" y="32"/>
                  <a:pt x="151" y="32"/>
                  <a:pt x="150" y="32"/>
                </a:cubicBezTo>
                <a:cubicBezTo>
                  <a:pt x="150" y="32"/>
                  <a:pt x="149" y="31"/>
                  <a:pt x="149" y="31"/>
                </a:cubicBezTo>
                <a:cubicBezTo>
                  <a:pt x="149" y="30"/>
                  <a:pt x="148" y="30"/>
                  <a:pt x="148" y="30"/>
                </a:cubicBezTo>
                <a:cubicBezTo>
                  <a:pt x="147" y="28"/>
                  <a:pt x="145" y="25"/>
                  <a:pt x="143" y="27"/>
                </a:cubicBezTo>
                <a:cubicBezTo>
                  <a:pt x="142" y="28"/>
                  <a:pt x="139" y="28"/>
                  <a:pt x="137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5" y="28"/>
                  <a:pt x="133" y="28"/>
                  <a:pt x="132" y="29"/>
                </a:cubicBezTo>
                <a:cubicBezTo>
                  <a:pt x="130" y="29"/>
                  <a:pt x="129" y="30"/>
                  <a:pt x="128" y="31"/>
                </a:cubicBezTo>
                <a:cubicBezTo>
                  <a:pt x="127" y="33"/>
                  <a:pt x="126" y="35"/>
                  <a:pt x="127" y="38"/>
                </a:cubicBezTo>
                <a:cubicBezTo>
                  <a:pt x="127" y="39"/>
                  <a:pt x="127" y="39"/>
                  <a:pt x="126" y="39"/>
                </a:cubicBezTo>
                <a:cubicBezTo>
                  <a:pt x="126" y="40"/>
                  <a:pt x="125" y="40"/>
                  <a:pt x="125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2" y="41"/>
                  <a:pt x="120" y="42"/>
                  <a:pt x="119" y="43"/>
                </a:cubicBezTo>
                <a:cubicBezTo>
                  <a:pt x="118" y="45"/>
                  <a:pt x="117" y="47"/>
                  <a:pt x="118" y="48"/>
                </a:cubicBezTo>
                <a:cubicBezTo>
                  <a:pt x="118" y="49"/>
                  <a:pt x="118" y="49"/>
                  <a:pt x="118" y="49"/>
                </a:cubicBezTo>
                <a:cubicBezTo>
                  <a:pt x="118" y="49"/>
                  <a:pt x="118" y="49"/>
                  <a:pt x="118" y="49"/>
                </a:cubicBezTo>
                <a:cubicBezTo>
                  <a:pt x="118" y="49"/>
                  <a:pt x="118" y="49"/>
                  <a:pt x="118" y="49"/>
                </a:cubicBezTo>
                <a:cubicBezTo>
                  <a:pt x="118" y="50"/>
                  <a:pt x="118" y="51"/>
                  <a:pt x="118" y="52"/>
                </a:cubicBezTo>
                <a:close/>
                <a:moveTo>
                  <a:pt x="322" y="122"/>
                </a:moveTo>
                <a:cubicBezTo>
                  <a:pt x="327" y="120"/>
                  <a:pt x="331" y="118"/>
                  <a:pt x="331" y="113"/>
                </a:cubicBezTo>
                <a:cubicBezTo>
                  <a:pt x="331" y="112"/>
                  <a:pt x="331" y="112"/>
                  <a:pt x="331" y="112"/>
                </a:cubicBezTo>
                <a:cubicBezTo>
                  <a:pt x="332" y="111"/>
                  <a:pt x="332" y="111"/>
                  <a:pt x="332" y="111"/>
                </a:cubicBezTo>
                <a:cubicBezTo>
                  <a:pt x="333" y="111"/>
                  <a:pt x="333" y="111"/>
                  <a:pt x="334" y="111"/>
                </a:cubicBezTo>
                <a:cubicBezTo>
                  <a:pt x="334" y="112"/>
                  <a:pt x="335" y="112"/>
                  <a:pt x="336" y="113"/>
                </a:cubicBezTo>
                <a:cubicBezTo>
                  <a:pt x="337" y="115"/>
                  <a:pt x="337" y="116"/>
                  <a:pt x="337" y="118"/>
                </a:cubicBezTo>
                <a:cubicBezTo>
                  <a:pt x="337" y="119"/>
                  <a:pt x="337" y="119"/>
                  <a:pt x="337" y="119"/>
                </a:cubicBezTo>
                <a:cubicBezTo>
                  <a:pt x="337" y="119"/>
                  <a:pt x="337" y="119"/>
                  <a:pt x="337" y="119"/>
                </a:cubicBezTo>
                <a:cubicBezTo>
                  <a:pt x="337" y="119"/>
                  <a:pt x="337" y="120"/>
                  <a:pt x="337" y="120"/>
                </a:cubicBezTo>
                <a:cubicBezTo>
                  <a:pt x="337" y="122"/>
                  <a:pt x="337" y="124"/>
                  <a:pt x="336" y="125"/>
                </a:cubicBezTo>
                <a:cubicBezTo>
                  <a:pt x="336" y="125"/>
                  <a:pt x="336" y="125"/>
                  <a:pt x="336" y="125"/>
                </a:cubicBezTo>
                <a:cubicBezTo>
                  <a:pt x="336" y="125"/>
                  <a:pt x="336" y="125"/>
                  <a:pt x="336" y="125"/>
                </a:cubicBezTo>
                <a:cubicBezTo>
                  <a:pt x="336" y="125"/>
                  <a:pt x="336" y="125"/>
                  <a:pt x="336" y="125"/>
                </a:cubicBezTo>
                <a:cubicBezTo>
                  <a:pt x="336" y="126"/>
                  <a:pt x="334" y="127"/>
                  <a:pt x="333" y="127"/>
                </a:cubicBezTo>
                <a:cubicBezTo>
                  <a:pt x="332" y="127"/>
                  <a:pt x="330" y="127"/>
                  <a:pt x="329" y="126"/>
                </a:cubicBezTo>
                <a:cubicBezTo>
                  <a:pt x="328" y="125"/>
                  <a:pt x="325" y="125"/>
                  <a:pt x="321" y="125"/>
                </a:cubicBezTo>
                <a:cubicBezTo>
                  <a:pt x="318" y="126"/>
                  <a:pt x="314" y="127"/>
                  <a:pt x="311" y="127"/>
                </a:cubicBezTo>
                <a:cubicBezTo>
                  <a:pt x="310" y="127"/>
                  <a:pt x="310" y="128"/>
                  <a:pt x="309" y="128"/>
                </a:cubicBezTo>
                <a:cubicBezTo>
                  <a:pt x="309" y="128"/>
                  <a:pt x="308" y="128"/>
                  <a:pt x="307" y="128"/>
                </a:cubicBezTo>
                <a:cubicBezTo>
                  <a:pt x="306" y="128"/>
                  <a:pt x="305" y="129"/>
                  <a:pt x="303" y="129"/>
                </a:cubicBezTo>
                <a:cubicBezTo>
                  <a:pt x="297" y="130"/>
                  <a:pt x="292" y="131"/>
                  <a:pt x="287" y="133"/>
                </a:cubicBezTo>
                <a:cubicBezTo>
                  <a:pt x="285" y="134"/>
                  <a:pt x="282" y="135"/>
                  <a:pt x="280" y="136"/>
                </a:cubicBezTo>
                <a:cubicBezTo>
                  <a:pt x="278" y="136"/>
                  <a:pt x="276" y="137"/>
                  <a:pt x="274" y="136"/>
                </a:cubicBezTo>
                <a:cubicBezTo>
                  <a:pt x="273" y="136"/>
                  <a:pt x="273" y="136"/>
                  <a:pt x="273" y="136"/>
                </a:cubicBezTo>
                <a:cubicBezTo>
                  <a:pt x="274" y="135"/>
                  <a:pt x="274" y="135"/>
                  <a:pt x="274" y="135"/>
                </a:cubicBezTo>
                <a:cubicBezTo>
                  <a:pt x="276" y="134"/>
                  <a:pt x="278" y="134"/>
                  <a:pt x="280" y="133"/>
                </a:cubicBezTo>
                <a:cubicBezTo>
                  <a:pt x="283" y="132"/>
                  <a:pt x="287" y="130"/>
                  <a:pt x="290" y="128"/>
                </a:cubicBezTo>
                <a:cubicBezTo>
                  <a:pt x="296" y="124"/>
                  <a:pt x="302" y="124"/>
                  <a:pt x="309" y="124"/>
                </a:cubicBezTo>
                <a:cubicBezTo>
                  <a:pt x="309" y="124"/>
                  <a:pt x="309" y="124"/>
                  <a:pt x="309" y="124"/>
                </a:cubicBezTo>
                <a:cubicBezTo>
                  <a:pt x="309" y="124"/>
                  <a:pt x="309" y="124"/>
                  <a:pt x="309" y="124"/>
                </a:cubicBezTo>
                <a:cubicBezTo>
                  <a:pt x="312" y="124"/>
                  <a:pt x="318" y="123"/>
                  <a:pt x="322" y="122"/>
                </a:cubicBezTo>
                <a:close/>
                <a:moveTo>
                  <a:pt x="121" y="130"/>
                </a:moveTo>
                <a:cubicBezTo>
                  <a:pt x="121" y="130"/>
                  <a:pt x="121" y="130"/>
                  <a:pt x="122" y="130"/>
                </a:cubicBezTo>
                <a:cubicBezTo>
                  <a:pt x="125" y="127"/>
                  <a:pt x="126" y="125"/>
                  <a:pt x="128" y="123"/>
                </a:cubicBezTo>
                <a:cubicBezTo>
                  <a:pt x="128" y="122"/>
                  <a:pt x="129" y="121"/>
                  <a:pt x="131" y="120"/>
                </a:cubicBezTo>
                <a:cubicBezTo>
                  <a:pt x="131" y="119"/>
                  <a:pt x="132" y="119"/>
                  <a:pt x="132" y="118"/>
                </a:cubicBezTo>
                <a:cubicBezTo>
                  <a:pt x="132" y="118"/>
                  <a:pt x="133" y="117"/>
                  <a:pt x="133" y="117"/>
                </a:cubicBezTo>
                <a:cubicBezTo>
                  <a:pt x="134" y="116"/>
                  <a:pt x="134" y="113"/>
                  <a:pt x="134" y="110"/>
                </a:cubicBezTo>
                <a:cubicBezTo>
                  <a:pt x="134" y="110"/>
                  <a:pt x="134" y="110"/>
                  <a:pt x="134" y="110"/>
                </a:cubicBezTo>
                <a:cubicBezTo>
                  <a:pt x="133" y="107"/>
                  <a:pt x="134" y="104"/>
                  <a:pt x="135" y="101"/>
                </a:cubicBezTo>
                <a:cubicBezTo>
                  <a:pt x="136" y="99"/>
                  <a:pt x="138" y="97"/>
                  <a:pt x="141" y="96"/>
                </a:cubicBezTo>
                <a:cubicBezTo>
                  <a:pt x="141" y="95"/>
                  <a:pt x="141" y="96"/>
                  <a:pt x="141" y="96"/>
                </a:cubicBezTo>
                <a:cubicBezTo>
                  <a:pt x="141" y="96"/>
                  <a:pt x="141" y="96"/>
                  <a:pt x="141" y="96"/>
                </a:cubicBezTo>
                <a:cubicBezTo>
                  <a:pt x="142" y="96"/>
                  <a:pt x="141" y="97"/>
                  <a:pt x="141" y="99"/>
                </a:cubicBezTo>
                <a:cubicBezTo>
                  <a:pt x="140" y="102"/>
                  <a:pt x="139" y="105"/>
                  <a:pt x="138" y="109"/>
                </a:cubicBezTo>
                <a:cubicBezTo>
                  <a:pt x="137" y="111"/>
                  <a:pt x="137" y="113"/>
                  <a:pt x="137" y="115"/>
                </a:cubicBezTo>
                <a:cubicBezTo>
                  <a:pt x="137" y="118"/>
                  <a:pt x="137" y="119"/>
                  <a:pt x="137" y="121"/>
                </a:cubicBezTo>
                <a:cubicBezTo>
                  <a:pt x="137" y="122"/>
                  <a:pt x="137" y="123"/>
                  <a:pt x="137" y="123"/>
                </a:cubicBezTo>
                <a:cubicBezTo>
                  <a:pt x="137" y="125"/>
                  <a:pt x="136" y="126"/>
                  <a:pt x="137" y="127"/>
                </a:cubicBezTo>
                <a:cubicBezTo>
                  <a:pt x="137" y="128"/>
                  <a:pt x="138" y="128"/>
                  <a:pt x="138" y="129"/>
                </a:cubicBezTo>
                <a:cubicBezTo>
                  <a:pt x="139" y="129"/>
                  <a:pt x="140" y="128"/>
                  <a:pt x="141" y="127"/>
                </a:cubicBezTo>
                <a:cubicBezTo>
                  <a:pt x="142" y="126"/>
                  <a:pt x="143" y="125"/>
                  <a:pt x="144" y="125"/>
                </a:cubicBezTo>
                <a:cubicBezTo>
                  <a:pt x="146" y="124"/>
                  <a:pt x="147" y="124"/>
                  <a:pt x="149" y="123"/>
                </a:cubicBezTo>
                <a:cubicBezTo>
                  <a:pt x="149" y="123"/>
                  <a:pt x="149" y="123"/>
                  <a:pt x="149" y="123"/>
                </a:cubicBezTo>
                <a:cubicBezTo>
                  <a:pt x="149" y="123"/>
                  <a:pt x="149" y="123"/>
                  <a:pt x="149" y="123"/>
                </a:cubicBezTo>
                <a:cubicBezTo>
                  <a:pt x="149" y="123"/>
                  <a:pt x="149" y="123"/>
                  <a:pt x="149" y="123"/>
                </a:cubicBezTo>
                <a:cubicBezTo>
                  <a:pt x="150" y="123"/>
                  <a:pt x="152" y="123"/>
                  <a:pt x="153" y="123"/>
                </a:cubicBezTo>
                <a:cubicBezTo>
                  <a:pt x="154" y="122"/>
                  <a:pt x="155" y="121"/>
                  <a:pt x="155" y="120"/>
                </a:cubicBezTo>
                <a:cubicBezTo>
                  <a:pt x="156" y="119"/>
                  <a:pt x="156" y="119"/>
                  <a:pt x="156" y="118"/>
                </a:cubicBezTo>
                <a:cubicBezTo>
                  <a:pt x="157" y="116"/>
                  <a:pt x="159" y="113"/>
                  <a:pt x="162" y="110"/>
                </a:cubicBezTo>
                <a:cubicBezTo>
                  <a:pt x="163" y="108"/>
                  <a:pt x="163" y="108"/>
                  <a:pt x="163" y="108"/>
                </a:cubicBezTo>
                <a:cubicBezTo>
                  <a:pt x="163" y="108"/>
                  <a:pt x="163" y="108"/>
                  <a:pt x="163" y="108"/>
                </a:cubicBezTo>
                <a:cubicBezTo>
                  <a:pt x="163" y="108"/>
                  <a:pt x="163" y="108"/>
                  <a:pt x="163" y="108"/>
                </a:cubicBezTo>
                <a:cubicBezTo>
                  <a:pt x="163" y="108"/>
                  <a:pt x="163" y="108"/>
                  <a:pt x="163" y="108"/>
                </a:cubicBezTo>
                <a:cubicBezTo>
                  <a:pt x="164" y="106"/>
                  <a:pt x="166" y="104"/>
                  <a:pt x="168" y="102"/>
                </a:cubicBezTo>
                <a:cubicBezTo>
                  <a:pt x="171" y="101"/>
                  <a:pt x="173" y="101"/>
                  <a:pt x="176" y="104"/>
                </a:cubicBezTo>
                <a:cubicBezTo>
                  <a:pt x="176" y="104"/>
                  <a:pt x="177" y="105"/>
                  <a:pt x="178" y="105"/>
                </a:cubicBezTo>
                <a:cubicBezTo>
                  <a:pt x="180" y="105"/>
                  <a:pt x="181" y="105"/>
                  <a:pt x="182" y="105"/>
                </a:cubicBezTo>
                <a:cubicBezTo>
                  <a:pt x="183" y="105"/>
                  <a:pt x="185" y="105"/>
                  <a:pt x="186" y="105"/>
                </a:cubicBezTo>
                <a:cubicBezTo>
                  <a:pt x="187" y="105"/>
                  <a:pt x="188" y="105"/>
                  <a:pt x="188" y="106"/>
                </a:cubicBezTo>
                <a:cubicBezTo>
                  <a:pt x="189" y="110"/>
                  <a:pt x="192" y="110"/>
                  <a:pt x="195" y="110"/>
                </a:cubicBezTo>
                <a:cubicBezTo>
                  <a:pt x="195" y="110"/>
                  <a:pt x="196" y="110"/>
                  <a:pt x="196" y="110"/>
                </a:cubicBezTo>
                <a:cubicBezTo>
                  <a:pt x="197" y="110"/>
                  <a:pt x="198" y="110"/>
                  <a:pt x="199" y="111"/>
                </a:cubicBezTo>
                <a:cubicBezTo>
                  <a:pt x="200" y="111"/>
                  <a:pt x="200" y="112"/>
                  <a:pt x="201" y="113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4"/>
                  <a:pt x="199" y="114"/>
                  <a:pt x="198" y="114"/>
                </a:cubicBezTo>
                <a:cubicBezTo>
                  <a:pt x="197" y="115"/>
                  <a:pt x="196" y="115"/>
                  <a:pt x="195" y="115"/>
                </a:cubicBezTo>
                <a:cubicBezTo>
                  <a:pt x="195" y="115"/>
                  <a:pt x="195" y="115"/>
                  <a:pt x="195" y="115"/>
                </a:cubicBezTo>
                <a:cubicBezTo>
                  <a:pt x="195" y="115"/>
                  <a:pt x="195" y="115"/>
                  <a:pt x="195" y="115"/>
                </a:cubicBezTo>
                <a:cubicBezTo>
                  <a:pt x="191" y="115"/>
                  <a:pt x="187" y="116"/>
                  <a:pt x="184" y="121"/>
                </a:cubicBezTo>
                <a:cubicBezTo>
                  <a:pt x="183" y="122"/>
                  <a:pt x="182" y="123"/>
                  <a:pt x="182" y="123"/>
                </a:cubicBezTo>
                <a:cubicBezTo>
                  <a:pt x="181" y="124"/>
                  <a:pt x="180" y="124"/>
                  <a:pt x="179" y="125"/>
                </a:cubicBezTo>
                <a:cubicBezTo>
                  <a:pt x="179" y="125"/>
                  <a:pt x="178" y="125"/>
                  <a:pt x="178" y="125"/>
                </a:cubicBezTo>
                <a:cubicBezTo>
                  <a:pt x="178" y="125"/>
                  <a:pt x="178" y="125"/>
                  <a:pt x="177" y="125"/>
                </a:cubicBezTo>
                <a:cubicBezTo>
                  <a:pt x="177" y="126"/>
                  <a:pt x="177" y="126"/>
                  <a:pt x="177" y="126"/>
                </a:cubicBezTo>
                <a:cubicBezTo>
                  <a:pt x="177" y="125"/>
                  <a:pt x="177" y="125"/>
                  <a:pt x="177" y="125"/>
                </a:cubicBezTo>
                <a:cubicBezTo>
                  <a:pt x="177" y="125"/>
                  <a:pt x="177" y="124"/>
                  <a:pt x="176" y="123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6" y="122"/>
                  <a:pt x="176" y="120"/>
                  <a:pt x="175" y="118"/>
                </a:cubicBezTo>
                <a:cubicBezTo>
                  <a:pt x="175" y="117"/>
                  <a:pt x="174" y="116"/>
                  <a:pt x="173" y="115"/>
                </a:cubicBezTo>
                <a:cubicBezTo>
                  <a:pt x="172" y="115"/>
                  <a:pt x="171" y="116"/>
                  <a:pt x="170" y="117"/>
                </a:cubicBezTo>
                <a:cubicBezTo>
                  <a:pt x="170" y="117"/>
                  <a:pt x="170" y="117"/>
                  <a:pt x="170" y="117"/>
                </a:cubicBezTo>
                <a:cubicBezTo>
                  <a:pt x="170" y="118"/>
                  <a:pt x="170" y="118"/>
                  <a:pt x="170" y="118"/>
                </a:cubicBezTo>
                <a:cubicBezTo>
                  <a:pt x="170" y="118"/>
                  <a:pt x="170" y="118"/>
                  <a:pt x="170" y="118"/>
                </a:cubicBezTo>
                <a:cubicBezTo>
                  <a:pt x="170" y="118"/>
                  <a:pt x="170" y="118"/>
                  <a:pt x="169" y="119"/>
                </a:cubicBezTo>
                <a:cubicBezTo>
                  <a:pt x="169" y="119"/>
                  <a:pt x="169" y="120"/>
                  <a:pt x="169" y="120"/>
                </a:cubicBezTo>
                <a:cubicBezTo>
                  <a:pt x="167" y="124"/>
                  <a:pt x="164" y="127"/>
                  <a:pt x="160" y="125"/>
                </a:cubicBezTo>
                <a:cubicBezTo>
                  <a:pt x="159" y="124"/>
                  <a:pt x="159" y="124"/>
                  <a:pt x="158" y="124"/>
                </a:cubicBezTo>
                <a:cubicBezTo>
                  <a:pt x="158" y="124"/>
                  <a:pt x="157" y="124"/>
                  <a:pt x="157" y="124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5" y="124"/>
                  <a:pt x="155" y="124"/>
                  <a:pt x="155" y="125"/>
                </a:cubicBezTo>
                <a:cubicBezTo>
                  <a:pt x="155" y="125"/>
                  <a:pt x="155" y="125"/>
                  <a:pt x="155" y="125"/>
                </a:cubicBezTo>
                <a:cubicBezTo>
                  <a:pt x="155" y="125"/>
                  <a:pt x="155" y="125"/>
                  <a:pt x="155" y="125"/>
                </a:cubicBezTo>
                <a:cubicBezTo>
                  <a:pt x="155" y="125"/>
                  <a:pt x="155" y="125"/>
                  <a:pt x="155" y="125"/>
                </a:cubicBezTo>
                <a:cubicBezTo>
                  <a:pt x="155" y="125"/>
                  <a:pt x="154" y="125"/>
                  <a:pt x="154" y="125"/>
                </a:cubicBezTo>
                <a:cubicBezTo>
                  <a:pt x="154" y="126"/>
                  <a:pt x="154" y="126"/>
                  <a:pt x="154" y="126"/>
                </a:cubicBezTo>
                <a:cubicBezTo>
                  <a:pt x="154" y="127"/>
                  <a:pt x="154" y="127"/>
                  <a:pt x="154" y="128"/>
                </a:cubicBezTo>
                <a:cubicBezTo>
                  <a:pt x="154" y="129"/>
                  <a:pt x="154" y="129"/>
                  <a:pt x="155" y="130"/>
                </a:cubicBezTo>
                <a:cubicBezTo>
                  <a:pt x="155" y="131"/>
                  <a:pt x="155" y="132"/>
                  <a:pt x="155" y="132"/>
                </a:cubicBezTo>
                <a:cubicBezTo>
                  <a:pt x="155" y="132"/>
                  <a:pt x="155" y="132"/>
                  <a:pt x="155" y="132"/>
                </a:cubicBezTo>
                <a:cubicBezTo>
                  <a:pt x="155" y="133"/>
                  <a:pt x="154" y="134"/>
                  <a:pt x="153" y="134"/>
                </a:cubicBezTo>
                <a:cubicBezTo>
                  <a:pt x="152" y="135"/>
                  <a:pt x="151" y="135"/>
                  <a:pt x="150" y="136"/>
                </a:cubicBezTo>
                <a:cubicBezTo>
                  <a:pt x="148" y="136"/>
                  <a:pt x="146" y="136"/>
                  <a:pt x="145" y="136"/>
                </a:cubicBezTo>
                <a:cubicBezTo>
                  <a:pt x="144" y="137"/>
                  <a:pt x="144" y="137"/>
                  <a:pt x="143" y="137"/>
                </a:cubicBezTo>
                <a:cubicBezTo>
                  <a:pt x="143" y="137"/>
                  <a:pt x="142" y="137"/>
                  <a:pt x="142" y="137"/>
                </a:cubicBezTo>
                <a:cubicBezTo>
                  <a:pt x="140" y="138"/>
                  <a:pt x="140" y="138"/>
                  <a:pt x="139" y="139"/>
                </a:cubicBezTo>
                <a:cubicBezTo>
                  <a:pt x="139" y="139"/>
                  <a:pt x="139" y="139"/>
                  <a:pt x="139" y="139"/>
                </a:cubicBezTo>
                <a:cubicBezTo>
                  <a:pt x="139" y="139"/>
                  <a:pt x="139" y="139"/>
                  <a:pt x="139" y="139"/>
                </a:cubicBezTo>
                <a:cubicBezTo>
                  <a:pt x="138" y="139"/>
                  <a:pt x="138" y="140"/>
                  <a:pt x="138" y="140"/>
                </a:cubicBezTo>
                <a:cubicBezTo>
                  <a:pt x="137" y="140"/>
                  <a:pt x="136" y="141"/>
                  <a:pt x="135" y="141"/>
                </a:cubicBezTo>
                <a:cubicBezTo>
                  <a:pt x="134" y="141"/>
                  <a:pt x="133" y="141"/>
                  <a:pt x="133" y="142"/>
                </a:cubicBezTo>
                <a:cubicBezTo>
                  <a:pt x="132" y="142"/>
                  <a:pt x="132" y="143"/>
                  <a:pt x="132" y="144"/>
                </a:cubicBezTo>
                <a:cubicBezTo>
                  <a:pt x="132" y="145"/>
                  <a:pt x="132" y="145"/>
                  <a:pt x="132" y="145"/>
                </a:cubicBezTo>
                <a:cubicBezTo>
                  <a:pt x="132" y="146"/>
                  <a:pt x="133" y="146"/>
                  <a:pt x="133" y="147"/>
                </a:cubicBezTo>
                <a:cubicBezTo>
                  <a:pt x="133" y="147"/>
                  <a:pt x="133" y="147"/>
                  <a:pt x="133" y="147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31" y="148"/>
                  <a:pt x="130" y="148"/>
                </a:cubicBezTo>
                <a:cubicBezTo>
                  <a:pt x="130" y="148"/>
                  <a:pt x="130" y="148"/>
                  <a:pt x="130" y="148"/>
                </a:cubicBezTo>
                <a:cubicBezTo>
                  <a:pt x="126" y="148"/>
                  <a:pt x="122" y="148"/>
                  <a:pt x="120" y="151"/>
                </a:cubicBezTo>
                <a:cubicBezTo>
                  <a:pt x="120" y="151"/>
                  <a:pt x="120" y="151"/>
                  <a:pt x="120" y="151"/>
                </a:cubicBezTo>
                <a:cubicBezTo>
                  <a:pt x="120" y="150"/>
                  <a:pt x="120" y="150"/>
                  <a:pt x="120" y="150"/>
                </a:cubicBezTo>
                <a:cubicBezTo>
                  <a:pt x="119" y="149"/>
                  <a:pt x="119" y="147"/>
                  <a:pt x="118" y="145"/>
                </a:cubicBezTo>
                <a:cubicBezTo>
                  <a:pt x="116" y="139"/>
                  <a:pt x="114" y="133"/>
                  <a:pt x="116" y="126"/>
                </a:cubicBezTo>
                <a:cubicBezTo>
                  <a:pt x="116" y="126"/>
                  <a:pt x="116" y="126"/>
                  <a:pt x="116" y="125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7" y="124"/>
                  <a:pt x="117" y="124"/>
                  <a:pt x="117" y="124"/>
                </a:cubicBezTo>
                <a:cubicBezTo>
                  <a:pt x="117" y="125"/>
                  <a:pt x="117" y="125"/>
                  <a:pt x="117" y="125"/>
                </a:cubicBezTo>
                <a:cubicBezTo>
                  <a:pt x="117" y="125"/>
                  <a:pt x="118" y="126"/>
                  <a:pt x="118" y="127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8" y="128"/>
                  <a:pt x="118" y="129"/>
                  <a:pt x="119" y="130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31"/>
                  <a:pt x="119" y="131"/>
                  <a:pt x="119" y="131"/>
                </a:cubicBezTo>
                <a:cubicBezTo>
                  <a:pt x="120" y="131"/>
                  <a:pt x="120" y="131"/>
                  <a:pt x="120" y="131"/>
                </a:cubicBezTo>
                <a:cubicBezTo>
                  <a:pt x="121" y="130"/>
                  <a:pt x="121" y="130"/>
                  <a:pt x="121" y="130"/>
                </a:cubicBezTo>
                <a:close/>
                <a:moveTo>
                  <a:pt x="125" y="121"/>
                </a:moveTo>
                <a:cubicBezTo>
                  <a:pt x="126" y="122"/>
                  <a:pt x="126" y="122"/>
                  <a:pt x="126" y="123"/>
                </a:cubicBezTo>
                <a:cubicBezTo>
                  <a:pt x="127" y="123"/>
                  <a:pt x="127" y="123"/>
                  <a:pt x="127" y="123"/>
                </a:cubicBezTo>
                <a:cubicBezTo>
                  <a:pt x="126" y="123"/>
                  <a:pt x="126" y="123"/>
                  <a:pt x="126" y="123"/>
                </a:cubicBezTo>
                <a:cubicBezTo>
                  <a:pt x="125" y="124"/>
                  <a:pt x="124" y="125"/>
                  <a:pt x="123" y="126"/>
                </a:cubicBezTo>
                <a:cubicBezTo>
                  <a:pt x="122" y="127"/>
                  <a:pt x="121" y="128"/>
                  <a:pt x="121" y="128"/>
                </a:cubicBezTo>
                <a:cubicBezTo>
                  <a:pt x="121" y="128"/>
                  <a:pt x="121" y="128"/>
                  <a:pt x="121" y="128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0" y="129"/>
                  <a:pt x="120" y="129"/>
                  <a:pt x="120" y="129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127"/>
                  <a:pt x="119" y="126"/>
                  <a:pt x="119" y="125"/>
                </a:cubicBezTo>
                <a:cubicBezTo>
                  <a:pt x="119" y="124"/>
                  <a:pt x="118" y="124"/>
                  <a:pt x="118" y="123"/>
                </a:cubicBezTo>
                <a:cubicBezTo>
                  <a:pt x="118" y="123"/>
                  <a:pt x="118" y="123"/>
                  <a:pt x="117" y="123"/>
                </a:cubicBezTo>
                <a:cubicBezTo>
                  <a:pt x="117" y="123"/>
                  <a:pt x="117" y="122"/>
                  <a:pt x="117" y="122"/>
                </a:cubicBezTo>
                <a:cubicBezTo>
                  <a:pt x="116" y="122"/>
                  <a:pt x="116" y="123"/>
                  <a:pt x="116" y="123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15" y="123"/>
                  <a:pt x="115" y="124"/>
                  <a:pt x="115" y="124"/>
                </a:cubicBezTo>
                <a:cubicBezTo>
                  <a:pt x="115" y="124"/>
                  <a:pt x="115" y="125"/>
                  <a:pt x="115" y="126"/>
                </a:cubicBezTo>
                <a:cubicBezTo>
                  <a:pt x="114" y="126"/>
                  <a:pt x="114" y="127"/>
                  <a:pt x="114" y="128"/>
                </a:cubicBezTo>
                <a:cubicBezTo>
                  <a:pt x="114" y="129"/>
                  <a:pt x="114" y="130"/>
                  <a:pt x="114" y="131"/>
                </a:cubicBezTo>
                <a:cubicBezTo>
                  <a:pt x="114" y="133"/>
                  <a:pt x="114" y="133"/>
                  <a:pt x="114" y="133"/>
                </a:cubicBezTo>
                <a:cubicBezTo>
                  <a:pt x="113" y="131"/>
                  <a:pt x="113" y="131"/>
                  <a:pt x="113" y="131"/>
                </a:cubicBezTo>
                <a:cubicBezTo>
                  <a:pt x="112" y="129"/>
                  <a:pt x="112" y="127"/>
                  <a:pt x="111" y="125"/>
                </a:cubicBezTo>
                <a:cubicBezTo>
                  <a:pt x="110" y="123"/>
                  <a:pt x="109" y="121"/>
                  <a:pt x="108" y="119"/>
                </a:cubicBezTo>
                <a:cubicBezTo>
                  <a:pt x="106" y="114"/>
                  <a:pt x="103" y="109"/>
                  <a:pt x="100" y="105"/>
                </a:cubicBezTo>
                <a:cubicBezTo>
                  <a:pt x="98" y="101"/>
                  <a:pt x="95" y="98"/>
                  <a:pt x="93" y="95"/>
                </a:cubicBezTo>
                <a:cubicBezTo>
                  <a:pt x="91" y="94"/>
                  <a:pt x="90" y="92"/>
                  <a:pt x="89" y="90"/>
                </a:cubicBezTo>
                <a:cubicBezTo>
                  <a:pt x="88" y="88"/>
                  <a:pt x="87" y="86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6" y="82"/>
                  <a:pt x="86" y="81"/>
                  <a:pt x="85" y="79"/>
                </a:cubicBezTo>
                <a:cubicBezTo>
                  <a:pt x="85" y="78"/>
                  <a:pt x="84" y="76"/>
                  <a:pt x="83" y="75"/>
                </a:cubicBezTo>
                <a:cubicBezTo>
                  <a:pt x="82" y="73"/>
                  <a:pt x="81" y="73"/>
                  <a:pt x="80" y="73"/>
                </a:cubicBezTo>
                <a:cubicBezTo>
                  <a:pt x="80" y="73"/>
                  <a:pt x="79" y="73"/>
                  <a:pt x="79" y="73"/>
                </a:cubicBezTo>
                <a:cubicBezTo>
                  <a:pt x="78" y="73"/>
                  <a:pt x="78" y="73"/>
                  <a:pt x="77" y="73"/>
                </a:cubicBezTo>
                <a:cubicBezTo>
                  <a:pt x="76" y="72"/>
                  <a:pt x="76" y="71"/>
                  <a:pt x="75" y="70"/>
                </a:cubicBezTo>
                <a:cubicBezTo>
                  <a:pt x="74" y="67"/>
                  <a:pt x="73" y="66"/>
                  <a:pt x="72" y="65"/>
                </a:cubicBezTo>
                <a:cubicBezTo>
                  <a:pt x="71" y="64"/>
                  <a:pt x="70" y="64"/>
                  <a:pt x="68" y="65"/>
                </a:cubicBezTo>
                <a:cubicBezTo>
                  <a:pt x="68" y="65"/>
                  <a:pt x="66" y="66"/>
                  <a:pt x="65" y="67"/>
                </a:cubicBezTo>
                <a:cubicBezTo>
                  <a:pt x="64" y="68"/>
                  <a:pt x="62" y="69"/>
                  <a:pt x="61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69"/>
                  <a:pt x="59" y="69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6"/>
                  <a:pt x="55" y="64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3" y="62"/>
                  <a:pt x="53" y="61"/>
                  <a:pt x="53" y="61"/>
                </a:cubicBezTo>
                <a:cubicBezTo>
                  <a:pt x="53" y="60"/>
                  <a:pt x="53" y="59"/>
                  <a:pt x="53" y="59"/>
                </a:cubicBezTo>
                <a:cubicBezTo>
                  <a:pt x="55" y="57"/>
                  <a:pt x="56" y="54"/>
                  <a:pt x="57" y="52"/>
                </a:cubicBezTo>
                <a:cubicBezTo>
                  <a:pt x="58" y="49"/>
                  <a:pt x="59" y="47"/>
                  <a:pt x="59" y="44"/>
                </a:cubicBezTo>
                <a:cubicBezTo>
                  <a:pt x="60" y="37"/>
                  <a:pt x="73" y="32"/>
                  <a:pt x="82" y="29"/>
                </a:cubicBezTo>
                <a:cubicBezTo>
                  <a:pt x="85" y="28"/>
                  <a:pt x="87" y="27"/>
                  <a:pt x="89" y="26"/>
                </a:cubicBezTo>
                <a:cubicBezTo>
                  <a:pt x="89" y="26"/>
                  <a:pt x="89" y="26"/>
                  <a:pt x="89" y="26"/>
                </a:cubicBezTo>
                <a:cubicBezTo>
                  <a:pt x="89" y="26"/>
                  <a:pt x="89" y="26"/>
                  <a:pt x="89" y="26"/>
                </a:cubicBezTo>
                <a:cubicBezTo>
                  <a:pt x="94" y="28"/>
                  <a:pt x="96" y="32"/>
                  <a:pt x="97" y="35"/>
                </a:cubicBezTo>
                <a:cubicBezTo>
                  <a:pt x="97" y="35"/>
                  <a:pt x="97" y="35"/>
                  <a:pt x="97" y="35"/>
                </a:cubicBezTo>
                <a:cubicBezTo>
                  <a:pt x="98" y="38"/>
                  <a:pt x="99" y="40"/>
                  <a:pt x="101" y="42"/>
                </a:cubicBezTo>
                <a:cubicBezTo>
                  <a:pt x="103" y="44"/>
                  <a:pt x="106" y="46"/>
                  <a:pt x="111" y="47"/>
                </a:cubicBezTo>
                <a:cubicBezTo>
                  <a:pt x="111" y="47"/>
                  <a:pt x="112" y="47"/>
                  <a:pt x="112" y="47"/>
                </a:cubicBezTo>
                <a:cubicBezTo>
                  <a:pt x="112" y="48"/>
                  <a:pt x="112" y="48"/>
                  <a:pt x="112" y="49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50"/>
                  <a:pt x="111" y="51"/>
                  <a:pt x="110" y="53"/>
                </a:cubicBezTo>
                <a:cubicBezTo>
                  <a:pt x="108" y="55"/>
                  <a:pt x="106" y="56"/>
                  <a:pt x="105" y="58"/>
                </a:cubicBezTo>
                <a:cubicBezTo>
                  <a:pt x="100" y="62"/>
                  <a:pt x="98" y="65"/>
                  <a:pt x="98" y="68"/>
                </a:cubicBezTo>
                <a:cubicBezTo>
                  <a:pt x="97" y="72"/>
                  <a:pt x="97" y="75"/>
                  <a:pt x="98" y="81"/>
                </a:cubicBezTo>
                <a:cubicBezTo>
                  <a:pt x="99" y="82"/>
                  <a:pt x="99" y="83"/>
                  <a:pt x="99" y="83"/>
                </a:cubicBezTo>
                <a:cubicBezTo>
                  <a:pt x="99" y="84"/>
                  <a:pt x="99" y="84"/>
                  <a:pt x="99" y="85"/>
                </a:cubicBezTo>
                <a:cubicBezTo>
                  <a:pt x="99" y="88"/>
                  <a:pt x="101" y="91"/>
                  <a:pt x="103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4" y="95"/>
                  <a:pt x="107" y="97"/>
                  <a:pt x="109" y="98"/>
                </a:cubicBezTo>
                <a:cubicBezTo>
                  <a:pt x="109" y="98"/>
                  <a:pt x="109" y="98"/>
                  <a:pt x="109" y="98"/>
                </a:cubicBezTo>
                <a:cubicBezTo>
                  <a:pt x="113" y="101"/>
                  <a:pt x="118" y="105"/>
                  <a:pt x="120" y="112"/>
                </a:cubicBezTo>
                <a:cubicBezTo>
                  <a:pt x="121" y="116"/>
                  <a:pt x="122" y="118"/>
                  <a:pt x="124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25" y="120"/>
                  <a:pt x="125" y="121"/>
                  <a:pt x="125" y="121"/>
                </a:cubicBezTo>
                <a:close/>
                <a:moveTo>
                  <a:pt x="99" y="69"/>
                </a:moveTo>
                <a:cubicBezTo>
                  <a:pt x="100" y="66"/>
                  <a:pt x="102" y="63"/>
                  <a:pt x="106" y="59"/>
                </a:cubicBezTo>
                <a:cubicBezTo>
                  <a:pt x="106" y="59"/>
                  <a:pt x="107" y="58"/>
                  <a:pt x="107" y="58"/>
                </a:cubicBezTo>
                <a:cubicBezTo>
                  <a:pt x="109" y="56"/>
                  <a:pt x="110" y="55"/>
                  <a:pt x="111" y="55"/>
                </a:cubicBezTo>
                <a:cubicBezTo>
                  <a:pt x="112" y="54"/>
                  <a:pt x="113" y="55"/>
                  <a:pt x="115" y="59"/>
                </a:cubicBezTo>
                <a:cubicBezTo>
                  <a:pt x="116" y="61"/>
                  <a:pt x="117" y="63"/>
                  <a:pt x="118" y="65"/>
                </a:cubicBezTo>
                <a:cubicBezTo>
                  <a:pt x="122" y="73"/>
                  <a:pt x="126" y="81"/>
                  <a:pt x="125" y="89"/>
                </a:cubicBezTo>
                <a:cubicBezTo>
                  <a:pt x="125" y="92"/>
                  <a:pt x="124" y="94"/>
                  <a:pt x="124" y="97"/>
                </a:cubicBezTo>
                <a:cubicBezTo>
                  <a:pt x="124" y="100"/>
                  <a:pt x="124" y="103"/>
                  <a:pt x="124" y="106"/>
                </a:cubicBezTo>
                <a:cubicBezTo>
                  <a:pt x="124" y="108"/>
                  <a:pt x="124" y="110"/>
                  <a:pt x="124" y="112"/>
                </a:cubicBezTo>
                <a:cubicBezTo>
                  <a:pt x="124" y="114"/>
                  <a:pt x="124" y="115"/>
                  <a:pt x="125" y="117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22" y="116"/>
                  <a:pt x="121" y="114"/>
                  <a:pt x="120" y="111"/>
                </a:cubicBezTo>
                <a:cubicBezTo>
                  <a:pt x="120" y="107"/>
                  <a:pt x="118" y="105"/>
                  <a:pt x="116" y="102"/>
                </a:cubicBezTo>
                <a:cubicBezTo>
                  <a:pt x="114" y="100"/>
                  <a:pt x="112" y="99"/>
                  <a:pt x="110" y="97"/>
                </a:cubicBezTo>
                <a:cubicBezTo>
                  <a:pt x="108" y="95"/>
                  <a:pt x="106" y="94"/>
                  <a:pt x="104" y="92"/>
                </a:cubicBezTo>
                <a:cubicBezTo>
                  <a:pt x="102" y="90"/>
                  <a:pt x="101" y="88"/>
                  <a:pt x="101" y="84"/>
                </a:cubicBezTo>
                <a:cubicBezTo>
                  <a:pt x="101" y="84"/>
                  <a:pt x="100" y="84"/>
                  <a:pt x="100" y="83"/>
                </a:cubicBezTo>
                <a:cubicBezTo>
                  <a:pt x="100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99" y="75"/>
                  <a:pt x="98" y="72"/>
                  <a:pt x="99" y="69"/>
                </a:cubicBezTo>
                <a:close/>
                <a:moveTo>
                  <a:pt x="175" y="124"/>
                </a:moveTo>
                <a:cubicBezTo>
                  <a:pt x="175" y="125"/>
                  <a:pt x="175" y="126"/>
                  <a:pt x="175" y="126"/>
                </a:cubicBezTo>
                <a:cubicBezTo>
                  <a:pt x="176" y="127"/>
                  <a:pt x="176" y="127"/>
                  <a:pt x="176" y="127"/>
                </a:cubicBezTo>
                <a:cubicBezTo>
                  <a:pt x="175" y="127"/>
                  <a:pt x="175" y="127"/>
                  <a:pt x="175" y="127"/>
                </a:cubicBezTo>
                <a:cubicBezTo>
                  <a:pt x="175" y="127"/>
                  <a:pt x="175" y="127"/>
                  <a:pt x="174" y="128"/>
                </a:cubicBezTo>
                <a:cubicBezTo>
                  <a:pt x="174" y="128"/>
                  <a:pt x="174" y="129"/>
                  <a:pt x="174" y="129"/>
                </a:cubicBezTo>
                <a:cubicBezTo>
                  <a:pt x="174" y="129"/>
                  <a:pt x="174" y="129"/>
                  <a:pt x="174" y="129"/>
                </a:cubicBezTo>
                <a:cubicBezTo>
                  <a:pt x="174" y="129"/>
                  <a:pt x="174" y="129"/>
                  <a:pt x="174" y="129"/>
                </a:cubicBezTo>
                <a:cubicBezTo>
                  <a:pt x="174" y="129"/>
                  <a:pt x="174" y="129"/>
                  <a:pt x="174" y="129"/>
                </a:cubicBezTo>
                <a:cubicBezTo>
                  <a:pt x="174" y="129"/>
                  <a:pt x="174" y="129"/>
                  <a:pt x="174" y="129"/>
                </a:cubicBezTo>
                <a:cubicBezTo>
                  <a:pt x="174" y="130"/>
                  <a:pt x="174" y="130"/>
                  <a:pt x="174" y="130"/>
                </a:cubicBezTo>
                <a:cubicBezTo>
                  <a:pt x="174" y="130"/>
                  <a:pt x="174" y="130"/>
                  <a:pt x="174" y="130"/>
                </a:cubicBezTo>
                <a:cubicBezTo>
                  <a:pt x="174" y="130"/>
                  <a:pt x="174" y="130"/>
                  <a:pt x="174" y="130"/>
                </a:cubicBezTo>
                <a:cubicBezTo>
                  <a:pt x="174" y="131"/>
                  <a:pt x="174" y="131"/>
                  <a:pt x="174" y="131"/>
                </a:cubicBezTo>
                <a:cubicBezTo>
                  <a:pt x="174" y="131"/>
                  <a:pt x="174" y="131"/>
                  <a:pt x="174" y="131"/>
                </a:cubicBezTo>
                <a:cubicBezTo>
                  <a:pt x="173" y="134"/>
                  <a:pt x="171" y="141"/>
                  <a:pt x="169" y="142"/>
                </a:cubicBezTo>
                <a:cubicBezTo>
                  <a:pt x="167" y="143"/>
                  <a:pt x="166" y="144"/>
                  <a:pt x="165" y="146"/>
                </a:cubicBezTo>
                <a:cubicBezTo>
                  <a:pt x="164" y="147"/>
                  <a:pt x="163" y="149"/>
                  <a:pt x="162" y="150"/>
                </a:cubicBezTo>
                <a:cubicBezTo>
                  <a:pt x="162" y="151"/>
                  <a:pt x="162" y="152"/>
                  <a:pt x="162" y="153"/>
                </a:cubicBezTo>
                <a:cubicBezTo>
                  <a:pt x="162" y="154"/>
                  <a:pt x="161" y="155"/>
                  <a:pt x="161" y="155"/>
                </a:cubicBezTo>
                <a:cubicBezTo>
                  <a:pt x="161" y="156"/>
                  <a:pt x="161" y="156"/>
                  <a:pt x="161" y="156"/>
                </a:cubicBezTo>
                <a:cubicBezTo>
                  <a:pt x="161" y="156"/>
                  <a:pt x="161" y="156"/>
                  <a:pt x="161" y="156"/>
                </a:cubicBezTo>
                <a:cubicBezTo>
                  <a:pt x="160" y="155"/>
                  <a:pt x="160" y="155"/>
                  <a:pt x="160" y="154"/>
                </a:cubicBezTo>
                <a:cubicBezTo>
                  <a:pt x="160" y="154"/>
                  <a:pt x="160" y="154"/>
                  <a:pt x="160" y="154"/>
                </a:cubicBezTo>
                <a:cubicBezTo>
                  <a:pt x="159" y="153"/>
                  <a:pt x="158" y="152"/>
                  <a:pt x="158" y="151"/>
                </a:cubicBezTo>
                <a:cubicBezTo>
                  <a:pt x="157" y="148"/>
                  <a:pt x="155" y="145"/>
                  <a:pt x="152" y="145"/>
                </a:cubicBezTo>
                <a:cubicBezTo>
                  <a:pt x="152" y="145"/>
                  <a:pt x="152" y="145"/>
                  <a:pt x="152" y="145"/>
                </a:cubicBezTo>
                <a:cubicBezTo>
                  <a:pt x="152" y="145"/>
                  <a:pt x="151" y="145"/>
                  <a:pt x="151" y="145"/>
                </a:cubicBezTo>
                <a:cubicBezTo>
                  <a:pt x="151" y="145"/>
                  <a:pt x="151" y="145"/>
                  <a:pt x="151" y="145"/>
                </a:cubicBezTo>
                <a:cubicBezTo>
                  <a:pt x="151" y="145"/>
                  <a:pt x="150" y="145"/>
                  <a:pt x="150" y="146"/>
                </a:cubicBezTo>
                <a:cubicBezTo>
                  <a:pt x="148" y="146"/>
                  <a:pt x="147" y="146"/>
                  <a:pt x="147" y="147"/>
                </a:cubicBezTo>
                <a:cubicBezTo>
                  <a:pt x="146" y="147"/>
                  <a:pt x="146" y="148"/>
                  <a:pt x="146" y="149"/>
                </a:cubicBezTo>
                <a:cubicBezTo>
                  <a:pt x="146" y="150"/>
                  <a:pt x="146" y="150"/>
                  <a:pt x="146" y="150"/>
                </a:cubicBezTo>
                <a:cubicBezTo>
                  <a:pt x="146" y="151"/>
                  <a:pt x="146" y="151"/>
                  <a:pt x="146" y="151"/>
                </a:cubicBezTo>
                <a:cubicBezTo>
                  <a:pt x="146" y="151"/>
                  <a:pt x="146" y="151"/>
                  <a:pt x="146" y="151"/>
                </a:cubicBezTo>
                <a:cubicBezTo>
                  <a:pt x="145" y="151"/>
                  <a:pt x="145" y="151"/>
                  <a:pt x="145" y="151"/>
                </a:cubicBezTo>
                <a:cubicBezTo>
                  <a:pt x="145" y="151"/>
                  <a:pt x="145" y="151"/>
                  <a:pt x="145" y="151"/>
                </a:cubicBezTo>
                <a:cubicBezTo>
                  <a:pt x="145" y="151"/>
                  <a:pt x="145" y="150"/>
                  <a:pt x="144" y="150"/>
                </a:cubicBezTo>
                <a:cubicBezTo>
                  <a:pt x="144" y="150"/>
                  <a:pt x="143" y="149"/>
                  <a:pt x="143" y="149"/>
                </a:cubicBezTo>
                <a:cubicBezTo>
                  <a:pt x="143" y="146"/>
                  <a:pt x="142" y="144"/>
                  <a:pt x="141" y="143"/>
                </a:cubicBezTo>
                <a:cubicBezTo>
                  <a:pt x="141" y="142"/>
                  <a:pt x="140" y="142"/>
                  <a:pt x="140" y="142"/>
                </a:cubicBezTo>
                <a:cubicBezTo>
                  <a:pt x="139" y="143"/>
                  <a:pt x="138" y="144"/>
                  <a:pt x="138" y="14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7" y="145"/>
                  <a:pt x="137" y="145"/>
                  <a:pt x="137" y="145"/>
                </a:cubicBezTo>
                <a:cubicBezTo>
                  <a:pt x="137" y="145"/>
                  <a:pt x="137" y="146"/>
                  <a:pt x="136" y="146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6" y="147"/>
                  <a:pt x="136" y="147"/>
                  <a:pt x="135" y="147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4" y="146"/>
                  <a:pt x="134" y="145"/>
                  <a:pt x="134" y="144"/>
                </a:cubicBezTo>
                <a:cubicBezTo>
                  <a:pt x="134" y="144"/>
                  <a:pt x="134" y="143"/>
                  <a:pt x="134" y="143"/>
                </a:cubicBezTo>
                <a:cubicBezTo>
                  <a:pt x="134" y="142"/>
                  <a:pt x="134" y="142"/>
                  <a:pt x="135" y="141"/>
                </a:cubicBezTo>
                <a:cubicBezTo>
                  <a:pt x="136" y="141"/>
                  <a:pt x="137" y="141"/>
                  <a:pt x="138" y="141"/>
                </a:cubicBezTo>
                <a:cubicBezTo>
                  <a:pt x="139" y="140"/>
                  <a:pt x="139" y="140"/>
                  <a:pt x="140" y="139"/>
                </a:cubicBezTo>
                <a:cubicBezTo>
                  <a:pt x="141" y="138"/>
                  <a:pt x="144" y="138"/>
                  <a:pt x="148" y="137"/>
                </a:cubicBezTo>
                <a:cubicBezTo>
                  <a:pt x="150" y="137"/>
                  <a:pt x="153" y="136"/>
                  <a:pt x="154" y="136"/>
                </a:cubicBezTo>
                <a:cubicBezTo>
                  <a:pt x="155" y="135"/>
                  <a:pt x="156" y="134"/>
                  <a:pt x="157" y="133"/>
                </a:cubicBezTo>
                <a:cubicBezTo>
                  <a:pt x="157" y="132"/>
                  <a:pt x="157" y="131"/>
                  <a:pt x="156" y="129"/>
                </a:cubicBezTo>
                <a:cubicBezTo>
                  <a:pt x="156" y="129"/>
                  <a:pt x="156" y="128"/>
                  <a:pt x="156" y="128"/>
                </a:cubicBezTo>
                <a:cubicBezTo>
                  <a:pt x="155" y="127"/>
                  <a:pt x="155" y="127"/>
                  <a:pt x="155" y="127"/>
                </a:cubicBezTo>
                <a:cubicBezTo>
                  <a:pt x="155" y="126"/>
                  <a:pt x="156" y="126"/>
                  <a:pt x="156" y="126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6" y="126"/>
                  <a:pt x="156" y="125"/>
                  <a:pt x="156" y="125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6" y="125"/>
                  <a:pt x="157" y="125"/>
                  <a:pt x="157" y="125"/>
                </a:cubicBezTo>
                <a:cubicBezTo>
                  <a:pt x="157" y="125"/>
                  <a:pt x="157" y="125"/>
                  <a:pt x="157" y="125"/>
                </a:cubicBezTo>
                <a:cubicBezTo>
                  <a:pt x="157" y="125"/>
                  <a:pt x="158" y="125"/>
                  <a:pt x="158" y="125"/>
                </a:cubicBezTo>
                <a:cubicBezTo>
                  <a:pt x="158" y="125"/>
                  <a:pt x="158" y="125"/>
                  <a:pt x="158" y="125"/>
                </a:cubicBezTo>
                <a:cubicBezTo>
                  <a:pt x="158" y="125"/>
                  <a:pt x="159" y="126"/>
                  <a:pt x="159" y="126"/>
                </a:cubicBezTo>
                <a:cubicBezTo>
                  <a:pt x="165" y="130"/>
                  <a:pt x="168" y="124"/>
                  <a:pt x="170" y="121"/>
                </a:cubicBezTo>
                <a:cubicBezTo>
                  <a:pt x="171" y="120"/>
                  <a:pt x="172" y="119"/>
                  <a:pt x="172" y="118"/>
                </a:cubicBezTo>
                <a:cubicBezTo>
                  <a:pt x="173" y="118"/>
                  <a:pt x="174" y="120"/>
                  <a:pt x="175" y="124"/>
                </a:cubicBezTo>
                <a:cubicBezTo>
                  <a:pt x="175" y="124"/>
                  <a:pt x="175" y="124"/>
                  <a:pt x="175" y="124"/>
                </a:cubicBezTo>
                <a:cubicBezTo>
                  <a:pt x="175" y="124"/>
                  <a:pt x="175" y="124"/>
                  <a:pt x="175" y="124"/>
                </a:cubicBezTo>
                <a:close/>
                <a:moveTo>
                  <a:pt x="134" y="149"/>
                </a:moveTo>
                <a:cubicBezTo>
                  <a:pt x="134" y="149"/>
                  <a:pt x="134" y="149"/>
                  <a:pt x="134" y="149"/>
                </a:cubicBezTo>
                <a:cubicBezTo>
                  <a:pt x="134" y="149"/>
                  <a:pt x="134" y="149"/>
                  <a:pt x="134" y="149"/>
                </a:cubicBezTo>
                <a:cubicBezTo>
                  <a:pt x="134" y="149"/>
                  <a:pt x="134" y="149"/>
                  <a:pt x="134" y="149"/>
                </a:cubicBezTo>
                <a:cubicBezTo>
                  <a:pt x="135" y="148"/>
                  <a:pt x="135" y="148"/>
                  <a:pt x="136" y="148"/>
                </a:cubicBezTo>
                <a:cubicBezTo>
                  <a:pt x="136" y="148"/>
                  <a:pt x="137" y="148"/>
                  <a:pt x="137" y="148"/>
                </a:cubicBezTo>
                <a:cubicBezTo>
                  <a:pt x="137" y="147"/>
                  <a:pt x="138" y="147"/>
                  <a:pt x="138" y="147"/>
                </a:cubicBezTo>
                <a:cubicBezTo>
                  <a:pt x="138" y="146"/>
                  <a:pt x="139" y="146"/>
                  <a:pt x="139" y="145"/>
                </a:cubicBezTo>
                <a:cubicBezTo>
                  <a:pt x="139" y="145"/>
                  <a:pt x="139" y="145"/>
                  <a:pt x="139" y="144"/>
                </a:cubicBezTo>
                <a:cubicBezTo>
                  <a:pt x="140" y="144"/>
                  <a:pt x="140" y="144"/>
                  <a:pt x="140" y="144"/>
                </a:cubicBezTo>
                <a:cubicBezTo>
                  <a:pt x="140" y="144"/>
                  <a:pt x="140" y="144"/>
                  <a:pt x="141" y="145"/>
                </a:cubicBezTo>
                <a:cubicBezTo>
                  <a:pt x="141" y="146"/>
                  <a:pt x="141" y="147"/>
                  <a:pt x="142" y="149"/>
                </a:cubicBezTo>
                <a:cubicBezTo>
                  <a:pt x="142" y="151"/>
                  <a:pt x="144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5" y="152"/>
                  <a:pt x="145" y="152"/>
                </a:cubicBezTo>
                <a:cubicBezTo>
                  <a:pt x="145" y="152"/>
                  <a:pt x="146" y="153"/>
                  <a:pt x="146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6" y="153"/>
                  <a:pt x="147" y="153"/>
                  <a:pt x="147" y="153"/>
                </a:cubicBezTo>
                <a:cubicBezTo>
                  <a:pt x="147" y="153"/>
                  <a:pt x="147" y="153"/>
                  <a:pt x="148" y="153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48" y="152"/>
                  <a:pt x="148" y="150"/>
                  <a:pt x="148" y="149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7" y="148"/>
                  <a:pt x="148" y="147"/>
                  <a:pt x="149" y="147"/>
                </a:cubicBezTo>
                <a:cubicBezTo>
                  <a:pt x="150" y="147"/>
                  <a:pt x="150" y="147"/>
                  <a:pt x="150" y="147"/>
                </a:cubicBezTo>
                <a:cubicBezTo>
                  <a:pt x="154" y="146"/>
                  <a:pt x="154" y="147"/>
                  <a:pt x="155" y="149"/>
                </a:cubicBezTo>
                <a:cubicBezTo>
                  <a:pt x="155" y="150"/>
                  <a:pt x="156" y="151"/>
                  <a:pt x="156" y="152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6" y="153"/>
                  <a:pt x="156" y="153"/>
                  <a:pt x="156" y="153"/>
                </a:cubicBezTo>
                <a:cubicBezTo>
                  <a:pt x="156" y="153"/>
                  <a:pt x="156" y="154"/>
                  <a:pt x="155" y="154"/>
                </a:cubicBezTo>
                <a:cubicBezTo>
                  <a:pt x="155" y="154"/>
                  <a:pt x="155" y="154"/>
                  <a:pt x="155" y="154"/>
                </a:cubicBezTo>
                <a:cubicBezTo>
                  <a:pt x="155" y="155"/>
                  <a:pt x="155" y="155"/>
                  <a:pt x="155" y="156"/>
                </a:cubicBezTo>
                <a:cubicBezTo>
                  <a:pt x="155" y="156"/>
                  <a:pt x="156" y="157"/>
                  <a:pt x="156" y="157"/>
                </a:cubicBezTo>
                <a:cubicBezTo>
                  <a:pt x="156" y="159"/>
                  <a:pt x="157" y="160"/>
                  <a:pt x="156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156" y="162"/>
                  <a:pt x="156" y="162"/>
                  <a:pt x="156" y="162"/>
                </a:cubicBezTo>
                <a:cubicBezTo>
                  <a:pt x="156" y="162"/>
                  <a:pt x="156" y="162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55" y="164"/>
                  <a:pt x="154" y="164"/>
                  <a:pt x="154" y="164"/>
                </a:cubicBezTo>
                <a:cubicBezTo>
                  <a:pt x="153" y="164"/>
                  <a:pt x="152" y="164"/>
                  <a:pt x="151" y="164"/>
                </a:cubicBezTo>
                <a:cubicBezTo>
                  <a:pt x="151" y="164"/>
                  <a:pt x="150" y="163"/>
                  <a:pt x="150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50" y="163"/>
                  <a:pt x="150" y="163"/>
                  <a:pt x="150" y="163"/>
                </a:cubicBezTo>
                <a:cubicBezTo>
                  <a:pt x="149" y="163"/>
                  <a:pt x="149" y="163"/>
                  <a:pt x="148" y="163"/>
                </a:cubicBezTo>
                <a:cubicBezTo>
                  <a:pt x="148" y="163"/>
                  <a:pt x="147" y="162"/>
                  <a:pt x="147" y="162"/>
                </a:cubicBezTo>
                <a:cubicBezTo>
                  <a:pt x="146" y="162"/>
                  <a:pt x="146" y="163"/>
                  <a:pt x="145" y="163"/>
                </a:cubicBezTo>
                <a:cubicBezTo>
                  <a:pt x="144" y="163"/>
                  <a:pt x="144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2" y="164"/>
                  <a:pt x="141" y="164"/>
                  <a:pt x="139" y="162"/>
                </a:cubicBezTo>
                <a:cubicBezTo>
                  <a:pt x="137" y="160"/>
                  <a:pt x="136" y="160"/>
                  <a:pt x="133" y="160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1" y="160"/>
                  <a:pt x="129" y="160"/>
                  <a:pt x="128" y="160"/>
                </a:cubicBezTo>
                <a:cubicBezTo>
                  <a:pt x="128" y="160"/>
                  <a:pt x="128" y="160"/>
                  <a:pt x="128" y="160"/>
                </a:cubicBezTo>
                <a:cubicBezTo>
                  <a:pt x="128" y="160"/>
                  <a:pt x="128" y="160"/>
                  <a:pt x="128" y="160"/>
                </a:cubicBezTo>
                <a:cubicBezTo>
                  <a:pt x="126" y="160"/>
                  <a:pt x="124" y="160"/>
                  <a:pt x="123" y="161"/>
                </a:cubicBezTo>
                <a:cubicBezTo>
                  <a:pt x="122" y="163"/>
                  <a:pt x="122" y="164"/>
                  <a:pt x="122" y="168"/>
                </a:cubicBezTo>
                <a:cubicBezTo>
                  <a:pt x="122" y="168"/>
                  <a:pt x="122" y="168"/>
                  <a:pt x="122" y="168"/>
                </a:cubicBezTo>
                <a:cubicBezTo>
                  <a:pt x="122" y="168"/>
                  <a:pt x="122" y="168"/>
                  <a:pt x="122" y="168"/>
                </a:cubicBezTo>
                <a:cubicBezTo>
                  <a:pt x="121" y="169"/>
                  <a:pt x="120" y="170"/>
                  <a:pt x="119" y="170"/>
                </a:cubicBezTo>
                <a:cubicBezTo>
                  <a:pt x="117" y="171"/>
                  <a:pt x="116" y="172"/>
                  <a:pt x="115" y="173"/>
                </a:cubicBezTo>
                <a:cubicBezTo>
                  <a:pt x="115" y="174"/>
                  <a:pt x="115" y="174"/>
                  <a:pt x="115" y="174"/>
                </a:cubicBezTo>
                <a:cubicBezTo>
                  <a:pt x="114" y="173"/>
                  <a:pt x="114" y="173"/>
                  <a:pt x="114" y="173"/>
                </a:cubicBezTo>
                <a:cubicBezTo>
                  <a:pt x="114" y="173"/>
                  <a:pt x="114" y="172"/>
                  <a:pt x="113" y="172"/>
                </a:cubicBezTo>
                <a:cubicBezTo>
                  <a:pt x="113" y="172"/>
                  <a:pt x="112" y="171"/>
                  <a:pt x="112" y="171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2" y="170"/>
                  <a:pt x="112" y="170"/>
                  <a:pt x="112" y="170"/>
                </a:cubicBezTo>
                <a:cubicBezTo>
                  <a:pt x="112" y="170"/>
                  <a:pt x="112" y="169"/>
                  <a:pt x="113" y="168"/>
                </a:cubicBezTo>
                <a:cubicBezTo>
                  <a:pt x="113" y="167"/>
                  <a:pt x="113" y="167"/>
                  <a:pt x="113" y="166"/>
                </a:cubicBezTo>
                <a:cubicBezTo>
                  <a:pt x="114" y="164"/>
                  <a:pt x="115" y="163"/>
                  <a:pt x="117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0"/>
                  <a:pt x="119" y="159"/>
                  <a:pt x="120" y="158"/>
                </a:cubicBezTo>
                <a:cubicBezTo>
                  <a:pt x="121" y="157"/>
                  <a:pt x="121" y="155"/>
                  <a:pt x="121" y="154"/>
                </a:cubicBezTo>
                <a:cubicBezTo>
                  <a:pt x="120" y="151"/>
                  <a:pt x="125" y="150"/>
                  <a:pt x="129" y="149"/>
                </a:cubicBezTo>
                <a:cubicBezTo>
                  <a:pt x="129" y="149"/>
                  <a:pt x="130" y="149"/>
                  <a:pt x="130" y="149"/>
                </a:cubicBezTo>
                <a:cubicBezTo>
                  <a:pt x="130" y="149"/>
                  <a:pt x="130" y="149"/>
                  <a:pt x="130" y="149"/>
                </a:cubicBezTo>
                <a:cubicBezTo>
                  <a:pt x="130" y="149"/>
                  <a:pt x="130" y="149"/>
                  <a:pt x="130" y="149"/>
                </a:cubicBezTo>
                <a:cubicBezTo>
                  <a:pt x="130" y="149"/>
                  <a:pt x="130" y="149"/>
                  <a:pt x="130" y="149"/>
                </a:cubicBezTo>
                <a:cubicBezTo>
                  <a:pt x="130" y="149"/>
                  <a:pt x="130" y="149"/>
                  <a:pt x="130" y="149"/>
                </a:cubicBezTo>
                <a:cubicBezTo>
                  <a:pt x="132" y="149"/>
                  <a:pt x="133" y="149"/>
                  <a:pt x="134" y="149"/>
                </a:cubicBezTo>
                <a:cubicBezTo>
                  <a:pt x="134" y="149"/>
                  <a:pt x="134" y="149"/>
                  <a:pt x="134" y="149"/>
                </a:cubicBezTo>
                <a:cubicBezTo>
                  <a:pt x="134" y="149"/>
                  <a:pt x="134" y="149"/>
                  <a:pt x="134" y="149"/>
                </a:cubicBezTo>
                <a:close/>
                <a:moveTo>
                  <a:pt x="160" y="102"/>
                </a:moveTo>
                <a:cubicBezTo>
                  <a:pt x="161" y="102"/>
                  <a:pt x="161" y="103"/>
                  <a:pt x="162" y="106"/>
                </a:cubicBezTo>
                <a:cubicBezTo>
                  <a:pt x="162" y="106"/>
                  <a:pt x="162" y="106"/>
                  <a:pt x="162" y="106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1" y="108"/>
                  <a:pt x="160" y="110"/>
                  <a:pt x="159" y="112"/>
                </a:cubicBezTo>
                <a:cubicBezTo>
                  <a:pt x="157" y="114"/>
                  <a:pt x="156" y="117"/>
                  <a:pt x="155" y="118"/>
                </a:cubicBezTo>
                <a:cubicBezTo>
                  <a:pt x="155" y="119"/>
                  <a:pt x="155" y="119"/>
                  <a:pt x="155" y="119"/>
                </a:cubicBezTo>
                <a:cubicBezTo>
                  <a:pt x="154" y="120"/>
                  <a:pt x="154" y="121"/>
                  <a:pt x="153" y="122"/>
                </a:cubicBezTo>
                <a:cubicBezTo>
                  <a:pt x="152" y="122"/>
                  <a:pt x="151" y="122"/>
                  <a:pt x="149" y="123"/>
                </a:cubicBezTo>
                <a:cubicBezTo>
                  <a:pt x="149" y="123"/>
                  <a:pt x="149" y="123"/>
                  <a:pt x="149" y="123"/>
                </a:cubicBezTo>
                <a:cubicBezTo>
                  <a:pt x="147" y="123"/>
                  <a:pt x="146" y="123"/>
                  <a:pt x="144" y="124"/>
                </a:cubicBezTo>
                <a:cubicBezTo>
                  <a:pt x="142" y="124"/>
                  <a:pt x="141" y="125"/>
                  <a:pt x="140" y="126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39" y="127"/>
                  <a:pt x="138" y="127"/>
                  <a:pt x="138" y="126"/>
                </a:cubicBezTo>
                <a:cubicBezTo>
                  <a:pt x="138" y="126"/>
                  <a:pt x="138" y="125"/>
                  <a:pt x="138" y="124"/>
                </a:cubicBezTo>
                <a:cubicBezTo>
                  <a:pt x="138" y="123"/>
                  <a:pt x="138" y="122"/>
                  <a:pt x="138" y="121"/>
                </a:cubicBezTo>
                <a:cubicBezTo>
                  <a:pt x="138" y="120"/>
                  <a:pt x="138" y="118"/>
                  <a:pt x="138" y="116"/>
                </a:cubicBezTo>
                <a:cubicBezTo>
                  <a:pt x="138" y="116"/>
                  <a:pt x="138" y="116"/>
                  <a:pt x="138" y="116"/>
                </a:cubicBezTo>
                <a:cubicBezTo>
                  <a:pt x="138" y="114"/>
                  <a:pt x="139" y="112"/>
                  <a:pt x="139" y="109"/>
                </a:cubicBezTo>
                <a:cubicBezTo>
                  <a:pt x="140" y="108"/>
                  <a:pt x="140" y="107"/>
                  <a:pt x="140" y="106"/>
                </a:cubicBezTo>
                <a:cubicBezTo>
                  <a:pt x="141" y="102"/>
                  <a:pt x="142" y="97"/>
                  <a:pt x="146" y="94"/>
                </a:cubicBezTo>
                <a:cubicBezTo>
                  <a:pt x="146" y="94"/>
                  <a:pt x="146" y="94"/>
                  <a:pt x="147" y="94"/>
                </a:cubicBezTo>
                <a:cubicBezTo>
                  <a:pt x="147" y="94"/>
                  <a:pt x="148" y="94"/>
                  <a:pt x="148" y="94"/>
                </a:cubicBezTo>
                <a:cubicBezTo>
                  <a:pt x="148" y="95"/>
                  <a:pt x="149" y="95"/>
                  <a:pt x="149" y="95"/>
                </a:cubicBezTo>
                <a:cubicBezTo>
                  <a:pt x="150" y="95"/>
                  <a:pt x="150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5"/>
                  <a:pt x="151" y="95"/>
                  <a:pt x="152" y="95"/>
                </a:cubicBezTo>
                <a:cubicBezTo>
                  <a:pt x="152" y="95"/>
                  <a:pt x="152" y="95"/>
                  <a:pt x="153" y="95"/>
                </a:cubicBezTo>
                <a:cubicBezTo>
                  <a:pt x="154" y="94"/>
                  <a:pt x="154" y="94"/>
                  <a:pt x="154" y="93"/>
                </a:cubicBezTo>
                <a:cubicBezTo>
                  <a:pt x="154" y="93"/>
                  <a:pt x="154" y="93"/>
                  <a:pt x="154" y="93"/>
                </a:cubicBezTo>
                <a:cubicBezTo>
                  <a:pt x="154" y="93"/>
                  <a:pt x="154" y="93"/>
                  <a:pt x="155" y="93"/>
                </a:cubicBezTo>
                <a:cubicBezTo>
                  <a:pt x="155" y="93"/>
                  <a:pt x="155" y="93"/>
                  <a:pt x="156" y="95"/>
                </a:cubicBezTo>
                <a:cubicBezTo>
                  <a:pt x="156" y="95"/>
                  <a:pt x="156" y="95"/>
                  <a:pt x="156" y="95"/>
                </a:cubicBezTo>
                <a:cubicBezTo>
                  <a:pt x="156" y="96"/>
                  <a:pt x="156" y="97"/>
                  <a:pt x="157" y="98"/>
                </a:cubicBezTo>
                <a:cubicBezTo>
                  <a:pt x="157" y="99"/>
                  <a:pt x="157" y="100"/>
                  <a:pt x="158" y="100"/>
                </a:cubicBezTo>
                <a:cubicBezTo>
                  <a:pt x="159" y="101"/>
                  <a:pt x="159" y="101"/>
                  <a:pt x="160" y="102"/>
                </a:cubicBezTo>
                <a:close/>
                <a:moveTo>
                  <a:pt x="173" y="168"/>
                </a:moveTo>
                <a:cubicBezTo>
                  <a:pt x="172" y="168"/>
                  <a:pt x="172" y="168"/>
                  <a:pt x="171" y="168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8"/>
                  <a:pt x="170" y="168"/>
                  <a:pt x="170" y="168"/>
                </a:cubicBezTo>
                <a:cubicBezTo>
                  <a:pt x="171" y="166"/>
                  <a:pt x="172" y="165"/>
                  <a:pt x="173" y="164"/>
                </a:cubicBezTo>
                <a:cubicBezTo>
                  <a:pt x="175" y="163"/>
                  <a:pt x="176" y="162"/>
                  <a:pt x="177" y="162"/>
                </a:cubicBezTo>
                <a:cubicBezTo>
                  <a:pt x="178" y="161"/>
                  <a:pt x="179" y="161"/>
                  <a:pt x="179" y="161"/>
                </a:cubicBezTo>
                <a:cubicBezTo>
                  <a:pt x="180" y="160"/>
                  <a:pt x="180" y="160"/>
                  <a:pt x="181" y="159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3" y="159"/>
                  <a:pt x="186" y="159"/>
                  <a:pt x="189" y="158"/>
                </a:cubicBezTo>
                <a:cubicBezTo>
                  <a:pt x="192" y="158"/>
                  <a:pt x="195" y="156"/>
                  <a:pt x="196" y="152"/>
                </a:cubicBezTo>
                <a:cubicBezTo>
                  <a:pt x="198" y="149"/>
                  <a:pt x="200" y="149"/>
                  <a:pt x="203" y="148"/>
                </a:cubicBezTo>
                <a:cubicBezTo>
                  <a:pt x="203" y="148"/>
                  <a:pt x="203" y="148"/>
                  <a:pt x="203" y="148"/>
                </a:cubicBezTo>
                <a:cubicBezTo>
                  <a:pt x="203" y="148"/>
                  <a:pt x="203" y="148"/>
                  <a:pt x="203" y="148"/>
                </a:cubicBezTo>
                <a:cubicBezTo>
                  <a:pt x="203" y="148"/>
                  <a:pt x="203" y="148"/>
                  <a:pt x="203" y="148"/>
                </a:cubicBezTo>
                <a:cubicBezTo>
                  <a:pt x="205" y="148"/>
                  <a:pt x="206" y="147"/>
                  <a:pt x="208" y="147"/>
                </a:cubicBezTo>
                <a:cubicBezTo>
                  <a:pt x="210" y="146"/>
                  <a:pt x="211" y="145"/>
                  <a:pt x="213" y="145"/>
                </a:cubicBezTo>
                <a:cubicBezTo>
                  <a:pt x="215" y="144"/>
                  <a:pt x="217" y="143"/>
                  <a:pt x="219" y="142"/>
                </a:cubicBezTo>
                <a:cubicBezTo>
                  <a:pt x="222" y="142"/>
                  <a:pt x="224" y="142"/>
                  <a:pt x="226" y="143"/>
                </a:cubicBezTo>
                <a:cubicBezTo>
                  <a:pt x="228" y="144"/>
                  <a:pt x="230" y="144"/>
                  <a:pt x="233" y="144"/>
                </a:cubicBezTo>
                <a:cubicBezTo>
                  <a:pt x="236" y="143"/>
                  <a:pt x="239" y="143"/>
                  <a:pt x="242" y="142"/>
                </a:cubicBezTo>
                <a:cubicBezTo>
                  <a:pt x="244" y="141"/>
                  <a:pt x="246" y="141"/>
                  <a:pt x="247" y="140"/>
                </a:cubicBezTo>
                <a:cubicBezTo>
                  <a:pt x="249" y="140"/>
                  <a:pt x="250" y="140"/>
                  <a:pt x="252" y="140"/>
                </a:cubicBezTo>
                <a:cubicBezTo>
                  <a:pt x="253" y="140"/>
                  <a:pt x="255" y="140"/>
                  <a:pt x="256" y="140"/>
                </a:cubicBezTo>
                <a:cubicBezTo>
                  <a:pt x="256" y="140"/>
                  <a:pt x="256" y="140"/>
                  <a:pt x="256" y="140"/>
                </a:cubicBezTo>
                <a:cubicBezTo>
                  <a:pt x="257" y="141"/>
                  <a:pt x="258" y="141"/>
                  <a:pt x="258" y="142"/>
                </a:cubicBezTo>
                <a:cubicBezTo>
                  <a:pt x="258" y="142"/>
                  <a:pt x="258" y="142"/>
                  <a:pt x="258" y="142"/>
                </a:cubicBezTo>
                <a:cubicBezTo>
                  <a:pt x="258" y="142"/>
                  <a:pt x="258" y="142"/>
                  <a:pt x="258" y="142"/>
                </a:cubicBezTo>
                <a:cubicBezTo>
                  <a:pt x="259" y="142"/>
                  <a:pt x="259" y="142"/>
                  <a:pt x="259" y="142"/>
                </a:cubicBezTo>
                <a:cubicBezTo>
                  <a:pt x="259" y="142"/>
                  <a:pt x="259" y="142"/>
                  <a:pt x="259" y="142"/>
                </a:cubicBezTo>
                <a:cubicBezTo>
                  <a:pt x="259" y="143"/>
                  <a:pt x="260" y="143"/>
                  <a:pt x="260" y="143"/>
                </a:cubicBezTo>
                <a:cubicBezTo>
                  <a:pt x="260" y="143"/>
                  <a:pt x="260" y="143"/>
                  <a:pt x="260" y="143"/>
                </a:cubicBezTo>
                <a:cubicBezTo>
                  <a:pt x="262" y="144"/>
                  <a:pt x="264" y="146"/>
                  <a:pt x="265" y="147"/>
                </a:cubicBezTo>
                <a:cubicBezTo>
                  <a:pt x="265" y="147"/>
                  <a:pt x="265" y="148"/>
                  <a:pt x="265" y="148"/>
                </a:cubicBezTo>
                <a:cubicBezTo>
                  <a:pt x="265" y="148"/>
                  <a:pt x="265" y="148"/>
                  <a:pt x="265" y="148"/>
                </a:cubicBezTo>
                <a:cubicBezTo>
                  <a:pt x="265" y="148"/>
                  <a:pt x="264" y="149"/>
                  <a:pt x="264" y="149"/>
                </a:cubicBezTo>
                <a:cubicBezTo>
                  <a:pt x="264" y="149"/>
                  <a:pt x="264" y="149"/>
                  <a:pt x="263" y="150"/>
                </a:cubicBezTo>
                <a:cubicBezTo>
                  <a:pt x="263" y="150"/>
                  <a:pt x="263" y="150"/>
                  <a:pt x="262" y="150"/>
                </a:cubicBezTo>
                <a:cubicBezTo>
                  <a:pt x="261" y="149"/>
                  <a:pt x="260" y="150"/>
                  <a:pt x="260" y="150"/>
                </a:cubicBezTo>
                <a:cubicBezTo>
                  <a:pt x="259" y="151"/>
                  <a:pt x="259" y="152"/>
                  <a:pt x="258" y="153"/>
                </a:cubicBezTo>
                <a:cubicBezTo>
                  <a:pt x="258" y="154"/>
                  <a:pt x="258" y="154"/>
                  <a:pt x="257" y="155"/>
                </a:cubicBezTo>
                <a:cubicBezTo>
                  <a:pt x="257" y="155"/>
                  <a:pt x="257" y="156"/>
                  <a:pt x="256" y="156"/>
                </a:cubicBezTo>
                <a:cubicBezTo>
                  <a:pt x="255" y="157"/>
                  <a:pt x="254" y="158"/>
                  <a:pt x="253" y="158"/>
                </a:cubicBezTo>
                <a:cubicBezTo>
                  <a:pt x="251" y="159"/>
                  <a:pt x="249" y="161"/>
                  <a:pt x="248" y="162"/>
                </a:cubicBezTo>
                <a:cubicBezTo>
                  <a:pt x="248" y="163"/>
                  <a:pt x="248" y="163"/>
                  <a:pt x="248" y="163"/>
                </a:cubicBezTo>
                <a:cubicBezTo>
                  <a:pt x="248" y="162"/>
                  <a:pt x="248" y="162"/>
                  <a:pt x="248" y="162"/>
                </a:cubicBezTo>
                <a:cubicBezTo>
                  <a:pt x="247" y="162"/>
                  <a:pt x="246" y="161"/>
                  <a:pt x="245" y="161"/>
                </a:cubicBezTo>
                <a:cubicBezTo>
                  <a:pt x="245" y="161"/>
                  <a:pt x="245" y="161"/>
                  <a:pt x="245" y="161"/>
                </a:cubicBezTo>
                <a:cubicBezTo>
                  <a:pt x="245" y="161"/>
                  <a:pt x="245" y="161"/>
                  <a:pt x="245" y="161"/>
                </a:cubicBezTo>
                <a:cubicBezTo>
                  <a:pt x="245" y="161"/>
                  <a:pt x="245" y="161"/>
                  <a:pt x="245" y="161"/>
                </a:cubicBezTo>
                <a:cubicBezTo>
                  <a:pt x="241" y="158"/>
                  <a:pt x="238" y="157"/>
                  <a:pt x="235" y="157"/>
                </a:cubicBezTo>
                <a:cubicBezTo>
                  <a:pt x="233" y="157"/>
                  <a:pt x="230" y="159"/>
                  <a:pt x="226" y="162"/>
                </a:cubicBezTo>
                <a:cubicBezTo>
                  <a:pt x="223" y="165"/>
                  <a:pt x="219" y="169"/>
                  <a:pt x="214" y="171"/>
                </a:cubicBezTo>
                <a:cubicBezTo>
                  <a:pt x="209" y="173"/>
                  <a:pt x="204" y="174"/>
                  <a:pt x="199" y="172"/>
                </a:cubicBezTo>
                <a:cubicBezTo>
                  <a:pt x="193" y="170"/>
                  <a:pt x="188" y="168"/>
                  <a:pt x="184" y="167"/>
                </a:cubicBezTo>
                <a:cubicBezTo>
                  <a:pt x="181" y="166"/>
                  <a:pt x="177" y="166"/>
                  <a:pt x="174" y="167"/>
                </a:cubicBezTo>
                <a:cubicBezTo>
                  <a:pt x="174" y="167"/>
                  <a:pt x="173" y="167"/>
                  <a:pt x="173" y="168"/>
                </a:cubicBezTo>
                <a:close/>
                <a:moveTo>
                  <a:pt x="165" y="176"/>
                </a:moveTo>
                <a:cubicBezTo>
                  <a:pt x="165" y="175"/>
                  <a:pt x="165" y="175"/>
                  <a:pt x="165" y="175"/>
                </a:cubicBezTo>
                <a:cubicBezTo>
                  <a:pt x="165" y="175"/>
                  <a:pt x="165" y="175"/>
                  <a:pt x="165" y="175"/>
                </a:cubicBezTo>
                <a:cubicBezTo>
                  <a:pt x="165" y="175"/>
                  <a:pt x="165" y="175"/>
                  <a:pt x="165" y="175"/>
                </a:cubicBezTo>
                <a:cubicBezTo>
                  <a:pt x="166" y="174"/>
                  <a:pt x="167" y="173"/>
                  <a:pt x="169" y="171"/>
                </a:cubicBezTo>
                <a:cubicBezTo>
                  <a:pt x="171" y="170"/>
                  <a:pt x="173" y="169"/>
                  <a:pt x="175" y="169"/>
                </a:cubicBezTo>
                <a:cubicBezTo>
                  <a:pt x="179" y="167"/>
                  <a:pt x="184" y="169"/>
                  <a:pt x="190" y="172"/>
                </a:cubicBezTo>
                <a:cubicBezTo>
                  <a:pt x="193" y="173"/>
                  <a:pt x="195" y="174"/>
                  <a:pt x="198" y="175"/>
                </a:cubicBezTo>
                <a:cubicBezTo>
                  <a:pt x="209" y="179"/>
                  <a:pt x="218" y="172"/>
                  <a:pt x="225" y="165"/>
                </a:cubicBezTo>
                <a:cubicBezTo>
                  <a:pt x="226" y="165"/>
                  <a:pt x="227" y="164"/>
                  <a:pt x="227" y="163"/>
                </a:cubicBezTo>
                <a:cubicBezTo>
                  <a:pt x="227" y="163"/>
                  <a:pt x="227" y="163"/>
                  <a:pt x="227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57"/>
                  <a:pt x="235" y="157"/>
                  <a:pt x="243" y="162"/>
                </a:cubicBezTo>
                <a:cubicBezTo>
                  <a:pt x="244" y="163"/>
                  <a:pt x="244" y="163"/>
                  <a:pt x="245" y="164"/>
                </a:cubicBezTo>
                <a:cubicBezTo>
                  <a:pt x="245" y="164"/>
                  <a:pt x="245" y="164"/>
                  <a:pt x="245" y="164"/>
                </a:cubicBezTo>
                <a:cubicBezTo>
                  <a:pt x="246" y="165"/>
                  <a:pt x="247" y="165"/>
                  <a:pt x="248" y="166"/>
                </a:cubicBezTo>
                <a:cubicBezTo>
                  <a:pt x="248" y="166"/>
                  <a:pt x="248" y="166"/>
                  <a:pt x="248" y="166"/>
                </a:cubicBezTo>
                <a:cubicBezTo>
                  <a:pt x="248" y="166"/>
                  <a:pt x="248" y="166"/>
                  <a:pt x="248" y="166"/>
                </a:cubicBezTo>
                <a:cubicBezTo>
                  <a:pt x="248" y="167"/>
                  <a:pt x="248" y="167"/>
                  <a:pt x="248" y="167"/>
                </a:cubicBezTo>
                <a:cubicBezTo>
                  <a:pt x="248" y="167"/>
                  <a:pt x="248" y="167"/>
                  <a:pt x="248" y="167"/>
                </a:cubicBezTo>
                <a:cubicBezTo>
                  <a:pt x="247" y="168"/>
                  <a:pt x="246" y="170"/>
                  <a:pt x="246" y="171"/>
                </a:cubicBezTo>
                <a:cubicBezTo>
                  <a:pt x="245" y="174"/>
                  <a:pt x="244" y="176"/>
                  <a:pt x="241" y="178"/>
                </a:cubicBezTo>
                <a:cubicBezTo>
                  <a:pt x="236" y="181"/>
                  <a:pt x="232" y="184"/>
                  <a:pt x="229" y="188"/>
                </a:cubicBezTo>
                <a:cubicBezTo>
                  <a:pt x="226" y="192"/>
                  <a:pt x="223" y="196"/>
                  <a:pt x="221" y="200"/>
                </a:cubicBezTo>
                <a:cubicBezTo>
                  <a:pt x="221" y="202"/>
                  <a:pt x="220" y="203"/>
                  <a:pt x="219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04"/>
                  <a:pt x="218" y="205"/>
                  <a:pt x="216" y="206"/>
                </a:cubicBezTo>
                <a:cubicBezTo>
                  <a:pt x="214" y="207"/>
                  <a:pt x="213" y="208"/>
                  <a:pt x="211" y="209"/>
                </a:cubicBezTo>
                <a:cubicBezTo>
                  <a:pt x="209" y="211"/>
                  <a:pt x="208" y="213"/>
                  <a:pt x="207" y="215"/>
                </a:cubicBezTo>
                <a:cubicBezTo>
                  <a:pt x="206" y="217"/>
                  <a:pt x="204" y="219"/>
                  <a:pt x="203" y="221"/>
                </a:cubicBezTo>
                <a:cubicBezTo>
                  <a:pt x="201" y="222"/>
                  <a:pt x="199" y="224"/>
                  <a:pt x="197" y="225"/>
                </a:cubicBezTo>
                <a:cubicBezTo>
                  <a:pt x="195" y="226"/>
                  <a:pt x="194" y="227"/>
                  <a:pt x="193" y="228"/>
                </a:cubicBezTo>
                <a:cubicBezTo>
                  <a:pt x="189" y="232"/>
                  <a:pt x="185" y="236"/>
                  <a:pt x="176" y="236"/>
                </a:cubicBezTo>
                <a:cubicBezTo>
                  <a:pt x="171" y="235"/>
                  <a:pt x="166" y="234"/>
                  <a:pt x="161" y="232"/>
                </a:cubicBezTo>
                <a:cubicBezTo>
                  <a:pt x="159" y="231"/>
                  <a:pt x="156" y="230"/>
                  <a:pt x="153" y="230"/>
                </a:cubicBezTo>
                <a:cubicBezTo>
                  <a:pt x="150" y="229"/>
                  <a:pt x="148" y="229"/>
                  <a:pt x="146" y="229"/>
                </a:cubicBezTo>
                <a:cubicBezTo>
                  <a:pt x="144" y="229"/>
                  <a:pt x="141" y="229"/>
                  <a:pt x="138" y="229"/>
                </a:cubicBezTo>
                <a:cubicBezTo>
                  <a:pt x="138" y="229"/>
                  <a:pt x="138" y="229"/>
                  <a:pt x="138" y="229"/>
                </a:cubicBezTo>
                <a:cubicBezTo>
                  <a:pt x="138" y="229"/>
                  <a:pt x="138" y="229"/>
                  <a:pt x="138" y="229"/>
                </a:cubicBezTo>
                <a:cubicBezTo>
                  <a:pt x="138" y="225"/>
                  <a:pt x="133" y="221"/>
                  <a:pt x="129" y="216"/>
                </a:cubicBezTo>
                <a:cubicBezTo>
                  <a:pt x="127" y="214"/>
                  <a:pt x="124" y="211"/>
                  <a:pt x="122" y="208"/>
                </a:cubicBezTo>
                <a:cubicBezTo>
                  <a:pt x="122" y="208"/>
                  <a:pt x="122" y="207"/>
                  <a:pt x="122" y="207"/>
                </a:cubicBezTo>
                <a:cubicBezTo>
                  <a:pt x="121" y="206"/>
                  <a:pt x="120" y="205"/>
                  <a:pt x="120" y="204"/>
                </a:cubicBezTo>
                <a:cubicBezTo>
                  <a:pt x="120" y="203"/>
                  <a:pt x="120" y="201"/>
                  <a:pt x="124" y="200"/>
                </a:cubicBezTo>
                <a:cubicBezTo>
                  <a:pt x="125" y="200"/>
                  <a:pt x="127" y="200"/>
                  <a:pt x="129" y="200"/>
                </a:cubicBezTo>
                <a:cubicBezTo>
                  <a:pt x="129" y="200"/>
                  <a:pt x="129" y="200"/>
                  <a:pt x="129" y="200"/>
                </a:cubicBezTo>
                <a:cubicBezTo>
                  <a:pt x="131" y="200"/>
                  <a:pt x="133" y="200"/>
                  <a:pt x="135" y="200"/>
                </a:cubicBezTo>
                <a:cubicBezTo>
                  <a:pt x="138" y="201"/>
                  <a:pt x="140" y="201"/>
                  <a:pt x="142" y="200"/>
                </a:cubicBezTo>
                <a:cubicBezTo>
                  <a:pt x="144" y="199"/>
                  <a:pt x="145" y="197"/>
                  <a:pt x="148" y="195"/>
                </a:cubicBezTo>
                <a:cubicBezTo>
                  <a:pt x="149" y="194"/>
                  <a:pt x="151" y="192"/>
                  <a:pt x="153" y="190"/>
                </a:cubicBezTo>
                <a:cubicBezTo>
                  <a:pt x="155" y="188"/>
                  <a:pt x="156" y="186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9" y="183"/>
                  <a:pt x="160" y="181"/>
                  <a:pt x="161" y="180"/>
                </a:cubicBezTo>
                <a:cubicBezTo>
                  <a:pt x="162" y="178"/>
                  <a:pt x="163" y="177"/>
                  <a:pt x="165" y="176"/>
                </a:cubicBezTo>
                <a:cubicBezTo>
                  <a:pt x="165" y="176"/>
                  <a:pt x="165" y="176"/>
                  <a:pt x="165" y="176"/>
                </a:cubicBezTo>
                <a:cubicBezTo>
                  <a:pt x="165" y="176"/>
                  <a:pt x="165" y="176"/>
                  <a:pt x="165" y="176"/>
                </a:cubicBezTo>
                <a:cubicBezTo>
                  <a:pt x="165" y="176"/>
                  <a:pt x="165" y="176"/>
                  <a:pt x="165" y="176"/>
                </a:cubicBezTo>
                <a:close/>
                <a:moveTo>
                  <a:pt x="162" y="161"/>
                </a:moveTo>
                <a:cubicBezTo>
                  <a:pt x="162" y="161"/>
                  <a:pt x="162" y="161"/>
                  <a:pt x="162" y="161"/>
                </a:cubicBezTo>
                <a:cubicBezTo>
                  <a:pt x="162" y="161"/>
                  <a:pt x="162" y="161"/>
                  <a:pt x="162" y="161"/>
                </a:cubicBezTo>
                <a:cubicBezTo>
                  <a:pt x="163" y="164"/>
                  <a:pt x="163" y="166"/>
                  <a:pt x="163" y="168"/>
                </a:cubicBezTo>
                <a:cubicBezTo>
                  <a:pt x="163" y="168"/>
                  <a:pt x="163" y="168"/>
                  <a:pt x="163" y="168"/>
                </a:cubicBezTo>
                <a:cubicBezTo>
                  <a:pt x="163" y="169"/>
                  <a:pt x="162" y="170"/>
                  <a:pt x="162" y="171"/>
                </a:cubicBezTo>
                <a:cubicBezTo>
                  <a:pt x="162" y="172"/>
                  <a:pt x="163" y="173"/>
                  <a:pt x="163" y="175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2" y="176"/>
                  <a:pt x="161" y="177"/>
                  <a:pt x="160" y="178"/>
                </a:cubicBezTo>
                <a:cubicBezTo>
                  <a:pt x="160" y="179"/>
                  <a:pt x="159" y="180"/>
                  <a:pt x="158" y="182"/>
                </a:cubicBezTo>
                <a:cubicBezTo>
                  <a:pt x="158" y="182"/>
                  <a:pt x="158" y="182"/>
                  <a:pt x="158" y="182"/>
                </a:cubicBezTo>
                <a:cubicBezTo>
                  <a:pt x="157" y="182"/>
                  <a:pt x="157" y="182"/>
                  <a:pt x="157" y="182"/>
                </a:cubicBezTo>
                <a:cubicBezTo>
                  <a:pt x="154" y="181"/>
                  <a:pt x="151" y="180"/>
                  <a:pt x="149" y="179"/>
                </a:cubicBezTo>
                <a:cubicBezTo>
                  <a:pt x="146" y="177"/>
                  <a:pt x="144" y="176"/>
                  <a:pt x="142" y="173"/>
                </a:cubicBezTo>
                <a:cubicBezTo>
                  <a:pt x="141" y="172"/>
                  <a:pt x="140" y="170"/>
                  <a:pt x="138" y="168"/>
                </a:cubicBezTo>
                <a:cubicBezTo>
                  <a:pt x="136" y="166"/>
                  <a:pt x="135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3" y="164"/>
                  <a:pt x="133" y="164"/>
                  <a:pt x="132" y="165"/>
                </a:cubicBezTo>
                <a:cubicBezTo>
                  <a:pt x="132" y="165"/>
                  <a:pt x="132" y="165"/>
                  <a:pt x="131" y="166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1" y="166"/>
                  <a:pt x="131" y="166"/>
                  <a:pt x="130" y="166"/>
                </a:cubicBezTo>
                <a:cubicBezTo>
                  <a:pt x="130" y="166"/>
                  <a:pt x="130" y="166"/>
                  <a:pt x="129" y="166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66"/>
                  <a:pt x="128" y="166"/>
                  <a:pt x="128" y="165"/>
                </a:cubicBezTo>
                <a:cubicBezTo>
                  <a:pt x="126" y="165"/>
                  <a:pt x="126" y="164"/>
                  <a:pt x="124" y="166"/>
                </a:cubicBezTo>
                <a:cubicBezTo>
                  <a:pt x="123" y="166"/>
                  <a:pt x="123" y="166"/>
                  <a:pt x="123" y="166"/>
                </a:cubicBezTo>
                <a:cubicBezTo>
                  <a:pt x="123" y="165"/>
                  <a:pt x="123" y="165"/>
                  <a:pt x="123" y="165"/>
                </a:cubicBezTo>
                <a:cubicBezTo>
                  <a:pt x="124" y="164"/>
                  <a:pt x="124" y="163"/>
                  <a:pt x="125" y="163"/>
                </a:cubicBezTo>
                <a:cubicBezTo>
                  <a:pt x="125" y="162"/>
                  <a:pt x="126" y="161"/>
                  <a:pt x="128" y="161"/>
                </a:cubicBezTo>
                <a:cubicBezTo>
                  <a:pt x="129" y="161"/>
                  <a:pt x="130" y="161"/>
                  <a:pt x="132" y="161"/>
                </a:cubicBezTo>
                <a:cubicBezTo>
                  <a:pt x="134" y="161"/>
                  <a:pt x="137" y="162"/>
                  <a:pt x="138" y="163"/>
                </a:cubicBezTo>
                <a:cubicBezTo>
                  <a:pt x="141" y="165"/>
                  <a:pt x="142" y="165"/>
                  <a:pt x="143" y="164"/>
                </a:cubicBezTo>
                <a:cubicBezTo>
                  <a:pt x="143" y="164"/>
                  <a:pt x="144" y="164"/>
                  <a:pt x="144" y="164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5" y="164"/>
                  <a:pt x="146" y="163"/>
                  <a:pt x="147" y="163"/>
                </a:cubicBezTo>
                <a:cubicBezTo>
                  <a:pt x="147" y="163"/>
                  <a:pt x="148" y="163"/>
                  <a:pt x="148" y="163"/>
                </a:cubicBezTo>
                <a:cubicBezTo>
                  <a:pt x="148" y="164"/>
                  <a:pt x="149" y="164"/>
                  <a:pt x="149" y="164"/>
                </a:cubicBezTo>
                <a:cubicBezTo>
                  <a:pt x="150" y="164"/>
                  <a:pt x="150" y="164"/>
                  <a:pt x="150" y="164"/>
                </a:cubicBezTo>
                <a:cubicBezTo>
                  <a:pt x="150" y="164"/>
                  <a:pt x="150" y="164"/>
                  <a:pt x="150" y="164"/>
                </a:cubicBezTo>
                <a:cubicBezTo>
                  <a:pt x="150" y="164"/>
                  <a:pt x="151" y="164"/>
                  <a:pt x="151" y="165"/>
                </a:cubicBezTo>
                <a:cubicBezTo>
                  <a:pt x="151" y="165"/>
                  <a:pt x="151" y="165"/>
                  <a:pt x="151" y="165"/>
                </a:cubicBezTo>
                <a:cubicBezTo>
                  <a:pt x="151" y="165"/>
                  <a:pt x="151" y="165"/>
                  <a:pt x="151" y="165"/>
                </a:cubicBezTo>
                <a:cubicBezTo>
                  <a:pt x="153" y="165"/>
                  <a:pt x="156" y="166"/>
                  <a:pt x="157" y="163"/>
                </a:cubicBezTo>
                <a:cubicBezTo>
                  <a:pt x="157" y="163"/>
                  <a:pt x="157" y="163"/>
                  <a:pt x="157" y="163"/>
                </a:cubicBezTo>
                <a:cubicBezTo>
                  <a:pt x="157" y="163"/>
                  <a:pt x="157" y="163"/>
                  <a:pt x="157" y="163"/>
                </a:cubicBezTo>
                <a:cubicBezTo>
                  <a:pt x="157" y="163"/>
                  <a:pt x="157" y="163"/>
                  <a:pt x="157" y="163"/>
                </a:cubicBezTo>
                <a:cubicBezTo>
                  <a:pt x="157" y="163"/>
                  <a:pt x="157" y="163"/>
                  <a:pt x="157" y="162"/>
                </a:cubicBezTo>
                <a:cubicBezTo>
                  <a:pt x="157" y="162"/>
                  <a:pt x="157" y="162"/>
                  <a:pt x="157" y="162"/>
                </a:cubicBezTo>
                <a:cubicBezTo>
                  <a:pt x="157" y="162"/>
                  <a:pt x="157" y="162"/>
                  <a:pt x="157" y="162"/>
                </a:cubicBezTo>
                <a:cubicBezTo>
                  <a:pt x="157" y="162"/>
                  <a:pt x="157" y="162"/>
                  <a:pt x="157" y="162"/>
                </a:cubicBezTo>
                <a:cubicBezTo>
                  <a:pt x="158" y="161"/>
                  <a:pt x="158" y="160"/>
                  <a:pt x="158" y="158"/>
                </a:cubicBezTo>
                <a:cubicBezTo>
                  <a:pt x="158" y="158"/>
                  <a:pt x="158" y="157"/>
                  <a:pt x="158" y="157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5"/>
                </a:cubicBezTo>
                <a:cubicBezTo>
                  <a:pt x="158" y="155"/>
                  <a:pt x="158" y="155"/>
                  <a:pt x="158" y="155"/>
                </a:cubicBezTo>
                <a:cubicBezTo>
                  <a:pt x="159" y="156"/>
                  <a:pt x="159" y="156"/>
                  <a:pt x="159" y="156"/>
                </a:cubicBezTo>
                <a:cubicBezTo>
                  <a:pt x="159" y="156"/>
                  <a:pt x="159" y="156"/>
                  <a:pt x="159" y="156"/>
                </a:cubicBezTo>
                <a:cubicBezTo>
                  <a:pt x="159" y="156"/>
                  <a:pt x="159" y="156"/>
                  <a:pt x="159" y="156"/>
                </a:cubicBezTo>
                <a:cubicBezTo>
                  <a:pt x="159" y="156"/>
                  <a:pt x="159" y="156"/>
                  <a:pt x="159" y="156"/>
                </a:cubicBezTo>
                <a:cubicBezTo>
                  <a:pt x="159" y="156"/>
                  <a:pt x="159" y="156"/>
                  <a:pt x="159" y="156"/>
                </a:cubicBezTo>
                <a:cubicBezTo>
                  <a:pt x="161" y="158"/>
                  <a:pt x="161" y="159"/>
                  <a:pt x="162" y="161"/>
                </a:cubicBezTo>
                <a:cubicBezTo>
                  <a:pt x="162" y="161"/>
                  <a:pt x="162" y="161"/>
                  <a:pt x="162" y="161"/>
                </a:cubicBezTo>
                <a:cubicBezTo>
                  <a:pt x="162" y="161"/>
                  <a:pt x="162" y="161"/>
                  <a:pt x="162" y="161"/>
                </a:cubicBezTo>
                <a:cubicBezTo>
                  <a:pt x="162" y="161"/>
                  <a:pt x="162" y="161"/>
                  <a:pt x="162" y="161"/>
                </a:cubicBezTo>
                <a:close/>
                <a:moveTo>
                  <a:pt x="147" y="181"/>
                </a:moveTo>
                <a:cubicBezTo>
                  <a:pt x="149" y="182"/>
                  <a:pt x="151" y="184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4" y="187"/>
                  <a:pt x="153" y="188"/>
                  <a:pt x="151" y="190"/>
                </a:cubicBezTo>
                <a:cubicBezTo>
                  <a:pt x="150" y="191"/>
                  <a:pt x="148" y="193"/>
                  <a:pt x="147" y="194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3" y="198"/>
                  <a:pt x="140" y="200"/>
                  <a:pt x="136" y="199"/>
                </a:cubicBezTo>
                <a:cubicBezTo>
                  <a:pt x="136" y="199"/>
                  <a:pt x="136" y="199"/>
                  <a:pt x="136" y="199"/>
                </a:cubicBezTo>
                <a:cubicBezTo>
                  <a:pt x="136" y="199"/>
                  <a:pt x="136" y="199"/>
                  <a:pt x="136" y="199"/>
                </a:cubicBezTo>
                <a:cubicBezTo>
                  <a:pt x="136" y="199"/>
                  <a:pt x="136" y="199"/>
                  <a:pt x="136" y="199"/>
                </a:cubicBezTo>
                <a:cubicBezTo>
                  <a:pt x="132" y="198"/>
                  <a:pt x="126" y="197"/>
                  <a:pt x="122" y="198"/>
                </a:cubicBezTo>
                <a:cubicBezTo>
                  <a:pt x="121" y="198"/>
                  <a:pt x="120" y="199"/>
                  <a:pt x="119" y="200"/>
                </a:cubicBezTo>
                <a:cubicBezTo>
                  <a:pt x="119" y="200"/>
                  <a:pt x="119" y="200"/>
                  <a:pt x="119" y="200"/>
                </a:cubicBezTo>
                <a:cubicBezTo>
                  <a:pt x="118" y="201"/>
                  <a:pt x="118" y="202"/>
                  <a:pt x="118" y="203"/>
                </a:cubicBezTo>
                <a:cubicBezTo>
                  <a:pt x="118" y="204"/>
                  <a:pt x="118" y="204"/>
                  <a:pt x="118" y="204"/>
                </a:cubicBezTo>
                <a:cubicBezTo>
                  <a:pt x="117" y="203"/>
                  <a:pt x="117" y="203"/>
                  <a:pt x="117" y="203"/>
                </a:cubicBezTo>
                <a:cubicBezTo>
                  <a:pt x="117" y="203"/>
                  <a:pt x="117" y="203"/>
                  <a:pt x="117" y="203"/>
                </a:cubicBezTo>
                <a:cubicBezTo>
                  <a:pt x="117" y="203"/>
                  <a:pt x="117" y="203"/>
                  <a:pt x="117" y="203"/>
                </a:cubicBezTo>
                <a:cubicBezTo>
                  <a:pt x="116" y="203"/>
                  <a:pt x="116" y="203"/>
                  <a:pt x="116" y="203"/>
                </a:cubicBezTo>
                <a:cubicBezTo>
                  <a:pt x="116" y="203"/>
                  <a:pt x="116" y="203"/>
                  <a:pt x="116" y="203"/>
                </a:cubicBezTo>
                <a:cubicBezTo>
                  <a:pt x="115" y="202"/>
                  <a:pt x="114" y="202"/>
                  <a:pt x="113" y="201"/>
                </a:cubicBezTo>
                <a:cubicBezTo>
                  <a:pt x="112" y="199"/>
                  <a:pt x="112" y="198"/>
                  <a:pt x="113" y="195"/>
                </a:cubicBezTo>
                <a:cubicBezTo>
                  <a:pt x="113" y="193"/>
                  <a:pt x="114" y="191"/>
                  <a:pt x="114" y="190"/>
                </a:cubicBezTo>
                <a:cubicBezTo>
                  <a:pt x="115" y="185"/>
                  <a:pt x="117" y="180"/>
                  <a:pt x="115" y="176"/>
                </a:cubicBezTo>
                <a:cubicBezTo>
                  <a:pt x="115" y="175"/>
                  <a:pt x="115" y="175"/>
                  <a:pt x="115" y="175"/>
                </a:cubicBezTo>
                <a:cubicBezTo>
                  <a:pt x="115" y="175"/>
                  <a:pt x="115" y="175"/>
                  <a:pt x="115" y="175"/>
                </a:cubicBezTo>
                <a:cubicBezTo>
                  <a:pt x="117" y="174"/>
                  <a:pt x="118" y="172"/>
                  <a:pt x="120" y="171"/>
                </a:cubicBezTo>
                <a:cubicBezTo>
                  <a:pt x="121" y="170"/>
                  <a:pt x="122" y="170"/>
                  <a:pt x="123" y="169"/>
                </a:cubicBezTo>
                <a:cubicBezTo>
                  <a:pt x="123" y="169"/>
                  <a:pt x="123" y="169"/>
                  <a:pt x="123" y="169"/>
                </a:cubicBezTo>
                <a:cubicBezTo>
                  <a:pt x="123" y="169"/>
                  <a:pt x="123" y="169"/>
                  <a:pt x="123" y="169"/>
                </a:cubicBezTo>
                <a:cubicBezTo>
                  <a:pt x="123" y="168"/>
                  <a:pt x="123" y="168"/>
                  <a:pt x="123" y="168"/>
                </a:cubicBezTo>
                <a:cubicBezTo>
                  <a:pt x="123" y="168"/>
                  <a:pt x="123" y="168"/>
                  <a:pt x="123" y="168"/>
                </a:cubicBezTo>
                <a:cubicBezTo>
                  <a:pt x="124" y="168"/>
                  <a:pt x="124" y="168"/>
                  <a:pt x="124" y="167"/>
                </a:cubicBezTo>
                <a:cubicBezTo>
                  <a:pt x="125" y="167"/>
                  <a:pt x="125" y="166"/>
                  <a:pt x="126" y="166"/>
                </a:cubicBezTo>
                <a:cubicBezTo>
                  <a:pt x="126" y="166"/>
                  <a:pt x="127" y="166"/>
                  <a:pt x="127" y="166"/>
                </a:cubicBezTo>
                <a:cubicBezTo>
                  <a:pt x="128" y="166"/>
                  <a:pt x="128" y="167"/>
                  <a:pt x="129" y="167"/>
                </a:cubicBezTo>
                <a:cubicBezTo>
                  <a:pt x="129" y="167"/>
                  <a:pt x="130" y="167"/>
                  <a:pt x="131" y="167"/>
                </a:cubicBezTo>
                <a:cubicBezTo>
                  <a:pt x="132" y="167"/>
                  <a:pt x="132" y="166"/>
                  <a:pt x="133" y="166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135" y="166"/>
                  <a:pt x="138" y="170"/>
                  <a:pt x="140" y="172"/>
                </a:cubicBezTo>
                <a:cubicBezTo>
                  <a:pt x="140" y="173"/>
                  <a:pt x="140" y="174"/>
                  <a:pt x="141" y="174"/>
                </a:cubicBezTo>
                <a:cubicBezTo>
                  <a:pt x="143" y="177"/>
                  <a:pt x="144" y="179"/>
                  <a:pt x="147" y="181"/>
                </a:cubicBezTo>
                <a:close/>
                <a:moveTo>
                  <a:pt x="114" y="138"/>
                </a:moveTo>
                <a:cubicBezTo>
                  <a:pt x="116" y="144"/>
                  <a:pt x="118" y="150"/>
                  <a:pt x="119" y="155"/>
                </a:cubicBezTo>
                <a:cubicBezTo>
                  <a:pt x="119" y="155"/>
                  <a:pt x="119" y="155"/>
                  <a:pt x="119" y="155"/>
                </a:cubicBezTo>
                <a:cubicBezTo>
                  <a:pt x="119" y="155"/>
                  <a:pt x="119" y="155"/>
                  <a:pt x="119" y="155"/>
                </a:cubicBezTo>
                <a:cubicBezTo>
                  <a:pt x="119" y="156"/>
                  <a:pt x="119" y="157"/>
                  <a:pt x="119" y="157"/>
                </a:cubicBezTo>
                <a:cubicBezTo>
                  <a:pt x="119" y="157"/>
                  <a:pt x="119" y="157"/>
                  <a:pt x="119" y="157"/>
                </a:cubicBezTo>
                <a:cubicBezTo>
                  <a:pt x="118" y="157"/>
                  <a:pt x="118" y="158"/>
                  <a:pt x="118" y="158"/>
                </a:cubicBezTo>
                <a:cubicBezTo>
                  <a:pt x="117" y="159"/>
                  <a:pt x="117" y="159"/>
                  <a:pt x="117" y="159"/>
                </a:cubicBezTo>
                <a:cubicBezTo>
                  <a:pt x="117" y="158"/>
                  <a:pt x="117" y="158"/>
                  <a:pt x="117" y="158"/>
                </a:cubicBezTo>
                <a:cubicBezTo>
                  <a:pt x="116" y="157"/>
                  <a:pt x="116" y="156"/>
                  <a:pt x="115" y="156"/>
                </a:cubicBezTo>
                <a:cubicBezTo>
                  <a:pt x="114" y="155"/>
                  <a:pt x="113" y="154"/>
                  <a:pt x="112" y="153"/>
                </a:cubicBezTo>
                <a:cubicBezTo>
                  <a:pt x="109" y="151"/>
                  <a:pt x="108" y="149"/>
                  <a:pt x="107" y="145"/>
                </a:cubicBezTo>
                <a:cubicBezTo>
                  <a:pt x="107" y="144"/>
                  <a:pt x="107" y="144"/>
                  <a:pt x="107" y="144"/>
                </a:cubicBezTo>
                <a:cubicBezTo>
                  <a:pt x="106" y="142"/>
                  <a:pt x="105" y="140"/>
                  <a:pt x="104" y="138"/>
                </a:cubicBezTo>
                <a:cubicBezTo>
                  <a:pt x="103" y="136"/>
                  <a:pt x="101" y="133"/>
                  <a:pt x="99" y="130"/>
                </a:cubicBezTo>
                <a:cubicBezTo>
                  <a:pt x="97" y="128"/>
                  <a:pt x="94" y="123"/>
                  <a:pt x="92" y="118"/>
                </a:cubicBezTo>
                <a:cubicBezTo>
                  <a:pt x="90" y="113"/>
                  <a:pt x="89" y="108"/>
                  <a:pt x="90" y="106"/>
                </a:cubicBezTo>
                <a:cubicBezTo>
                  <a:pt x="90" y="104"/>
                  <a:pt x="90" y="103"/>
                  <a:pt x="89" y="103"/>
                </a:cubicBezTo>
                <a:cubicBezTo>
                  <a:pt x="89" y="102"/>
                  <a:pt x="88" y="101"/>
                  <a:pt x="88" y="100"/>
                </a:cubicBezTo>
                <a:cubicBezTo>
                  <a:pt x="87" y="100"/>
                  <a:pt x="87" y="99"/>
                  <a:pt x="87" y="98"/>
                </a:cubicBezTo>
                <a:cubicBezTo>
                  <a:pt x="87" y="97"/>
                  <a:pt x="87" y="96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3"/>
                  <a:pt x="88" y="93"/>
                </a:cubicBezTo>
                <a:cubicBezTo>
                  <a:pt x="88" y="92"/>
                  <a:pt x="88" y="92"/>
                  <a:pt x="88" y="92"/>
                </a:cubicBezTo>
                <a:cubicBezTo>
                  <a:pt x="89" y="93"/>
                  <a:pt x="89" y="93"/>
                  <a:pt x="89" y="93"/>
                </a:cubicBezTo>
                <a:cubicBezTo>
                  <a:pt x="89" y="93"/>
                  <a:pt x="90" y="94"/>
                  <a:pt x="90" y="95"/>
                </a:cubicBezTo>
                <a:cubicBezTo>
                  <a:pt x="91" y="95"/>
                  <a:pt x="91" y="96"/>
                  <a:pt x="92" y="97"/>
                </a:cubicBezTo>
                <a:cubicBezTo>
                  <a:pt x="94" y="99"/>
                  <a:pt x="97" y="102"/>
                  <a:pt x="99" y="106"/>
                </a:cubicBezTo>
                <a:cubicBezTo>
                  <a:pt x="102" y="110"/>
                  <a:pt x="104" y="115"/>
                  <a:pt x="107" y="120"/>
                </a:cubicBezTo>
                <a:cubicBezTo>
                  <a:pt x="109" y="126"/>
                  <a:pt x="112" y="132"/>
                  <a:pt x="114" y="138"/>
                </a:cubicBezTo>
                <a:close/>
                <a:moveTo>
                  <a:pt x="114" y="157"/>
                </a:moveTo>
                <a:cubicBezTo>
                  <a:pt x="115" y="158"/>
                  <a:pt x="116" y="159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5" y="161"/>
                  <a:pt x="114" y="162"/>
                  <a:pt x="113" y="163"/>
                </a:cubicBezTo>
                <a:cubicBezTo>
                  <a:pt x="113" y="163"/>
                  <a:pt x="112" y="164"/>
                  <a:pt x="112" y="165"/>
                </a:cubicBezTo>
                <a:cubicBezTo>
                  <a:pt x="111" y="167"/>
                  <a:pt x="111" y="168"/>
                  <a:pt x="110" y="168"/>
                </a:cubicBezTo>
                <a:cubicBezTo>
                  <a:pt x="110" y="169"/>
                  <a:pt x="109" y="169"/>
                  <a:pt x="109" y="169"/>
                </a:cubicBezTo>
                <a:cubicBezTo>
                  <a:pt x="109" y="169"/>
                  <a:pt x="109" y="169"/>
                  <a:pt x="109" y="169"/>
                </a:cubicBezTo>
                <a:cubicBezTo>
                  <a:pt x="103" y="166"/>
                  <a:pt x="99" y="164"/>
                  <a:pt x="95" y="165"/>
                </a:cubicBezTo>
                <a:cubicBezTo>
                  <a:pt x="90" y="165"/>
                  <a:pt x="86" y="167"/>
                  <a:pt x="81" y="170"/>
                </a:cubicBezTo>
                <a:cubicBezTo>
                  <a:pt x="80" y="171"/>
                  <a:pt x="80" y="171"/>
                  <a:pt x="80" y="171"/>
                </a:cubicBezTo>
                <a:cubicBezTo>
                  <a:pt x="80" y="171"/>
                  <a:pt x="80" y="171"/>
                  <a:pt x="80" y="171"/>
                </a:cubicBezTo>
                <a:cubicBezTo>
                  <a:pt x="80" y="171"/>
                  <a:pt x="80" y="171"/>
                  <a:pt x="79" y="171"/>
                </a:cubicBezTo>
                <a:cubicBezTo>
                  <a:pt x="79" y="172"/>
                  <a:pt x="79" y="172"/>
                  <a:pt x="79" y="172"/>
                </a:cubicBezTo>
                <a:cubicBezTo>
                  <a:pt x="79" y="171"/>
                  <a:pt x="79" y="171"/>
                  <a:pt x="79" y="171"/>
                </a:cubicBezTo>
                <a:cubicBezTo>
                  <a:pt x="78" y="169"/>
                  <a:pt x="78" y="168"/>
                  <a:pt x="77" y="167"/>
                </a:cubicBezTo>
                <a:cubicBezTo>
                  <a:pt x="77" y="166"/>
                  <a:pt x="76" y="165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2" y="159"/>
                  <a:pt x="77" y="152"/>
                  <a:pt x="81" y="148"/>
                </a:cubicBezTo>
                <a:cubicBezTo>
                  <a:pt x="81" y="147"/>
                  <a:pt x="81" y="147"/>
                  <a:pt x="82" y="146"/>
                </a:cubicBezTo>
                <a:cubicBezTo>
                  <a:pt x="83" y="145"/>
                  <a:pt x="84" y="143"/>
                  <a:pt x="85" y="142"/>
                </a:cubicBezTo>
                <a:cubicBezTo>
                  <a:pt x="86" y="141"/>
                  <a:pt x="87" y="139"/>
                  <a:pt x="87" y="138"/>
                </a:cubicBezTo>
                <a:cubicBezTo>
                  <a:pt x="89" y="136"/>
                  <a:pt x="90" y="135"/>
                  <a:pt x="91" y="135"/>
                </a:cubicBezTo>
                <a:cubicBezTo>
                  <a:pt x="92" y="134"/>
                  <a:pt x="93" y="134"/>
                  <a:pt x="94" y="135"/>
                </a:cubicBezTo>
                <a:cubicBezTo>
                  <a:pt x="94" y="135"/>
                  <a:pt x="94" y="135"/>
                  <a:pt x="94" y="135"/>
                </a:cubicBezTo>
                <a:cubicBezTo>
                  <a:pt x="95" y="135"/>
                  <a:pt x="95" y="135"/>
                  <a:pt x="95" y="135"/>
                </a:cubicBezTo>
                <a:cubicBezTo>
                  <a:pt x="95" y="136"/>
                  <a:pt x="95" y="136"/>
                  <a:pt x="95" y="136"/>
                </a:cubicBezTo>
                <a:cubicBezTo>
                  <a:pt x="95" y="136"/>
                  <a:pt x="95" y="136"/>
                  <a:pt x="96" y="136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6" y="138"/>
                  <a:pt x="96" y="139"/>
                  <a:pt x="9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98" y="139"/>
                  <a:pt x="100" y="139"/>
                  <a:pt x="102" y="138"/>
                </a:cubicBezTo>
                <a:cubicBezTo>
                  <a:pt x="101" y="138"/>
                  <a:pt x="101" y="137"/>
                  <a:pt x="101" y="137"/>
                </a:cubicBezTo>
                <a:cubicBezTo>
                  <a:pt x="101" y="137"/>
                  <a:pt x="101" y="137"/>
                  <a:pt x="101" y="137"/>
                </a:cubicBezTo>
                <a:cubicBezTo>
                  <a:pt x="99" y="137"/>
                  <a:pt x="98" y="138"/>
                  <a:pt x="97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5"/>
                  <a:pt x="97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6" y="135"/>
                  <a:pt x="96" y="135"/>
                  <a:pt x="96" y="134"/>
                </a:cubicBezTo>
                <a:cubicBezTo>
                  <a:pt x="96" y="134"/>
                  <a:pt x="96" y="134"/>
                  <a:pt x="95" y="134"/>
                </a:cubicBezTo>
                <a:cubicBezTo>
                  <a:pt x="95" y="134"/>
                  <a:pt x="94" y="133"/>
                  <a:pt x="94" y="133"/>
                </a:cubicBezTo>
                <a:cubicBezTo>
                  <a:pt x="94" y="133"/>
                  <a:pt x="93" y="133"/>
                  <a:pt x="93" y="133"/>
                </a:cubicBezTo>
                <a:cubicBezTo>
                  <a:pt x="92" y="133"/>
                  <a:pt x="92" y="133"/>
                  <a:pt x="91" y="134"/>
                </a:cubicBezTo>
                <a:cubicBezTo>
                  <a:pt x="91" y="134"/>
                  <a:pt x="90" y="134"/>
                  <a:pt x="90" y="134"/>
                </a:cubicBezTo>
                <a:cubicBezTo>
                  <a:pt x="90" y="134"/>
                  <a:pt x="90" y="134"/>
                  <a:pt x="90" y="134"/>
                </a:cubicBezTo>
                <a:cubicBezTo>
                  <a:pt x="89" y="135"/>
                  <a:pt x="89" y="135"/>
                  <a:pt x="88" y="136"/>
                </a:cubicBezTo>
                <a:cubicBezTo>
                  <a:pt x="87" y="137"/>
                  <a:pt x="87" y="137"/>
                  <a:pt x="86" y="138"/>
                </a:cubicBezTo>
                <a:cubicBezTo>
                  <a:pt x="86" y="139"/>
                  <a:pt x="85" y="140"/>
                  <a:pt x="85" y="140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4" y="141"/>
                  <a:pt x="84" y="142"/>
                  <a:pt x="83" y="143"/>
                </a:cubicBezTo>
                <a:cubicBezTo>
                  <a:pt x="82" y="144"/>
                  <a:pt x="82" y="145"/>
                  <a:pt x="81" y="146"/>
                </a:cubicBezTo>
                <a:cubicBezTo>
                  <a:pt x="80" y="147"/>
                  <a:pt x="79" y="148"/>
                  <a:pt x="78" y="149"/>
                </a:cubicBezTo>
                <a:cubicBezTo>
                  <a:pt x="75" y="152"/>
                  <a:pt x="72" y="156"/>
                  <a:pt x="71" y="15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0" y="159"/>
                  <a:pt x="70" y="159"/>
                  <a:pt x="69" y="158"/>
                </a:cubicBezTo>
                <a:cubicBezTo>
                  <a:pt x="68" y="158"/>
                  <a:pt x="68" y="157"/>
                  <a:pt x="67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8" y="153"/>
                  <a:pt x="67" y="152"/>
                  <a:pt x="66" y="149"/>
                </a:cubicBezTo>
                <a:cubicBezTo>
                  <a:pt x="66" y="149"/>
                  <a:pt x="66" y="149"/>
                  <a:pt x="66" y="149"/>
                </a:cubicBezTo>
                <a:cubicBezTo>
                  <a:pt x="66" y="149"/>
                  <a:pt x="66" y="149"/>
                  <a:pt x="66" y="149"/>
                </a:cubicBezTo>
                <a:cubicBezTo>
                  <a:pt x="66" y="149"/>
                  <a:pt x="66" y="149"/>
                  <a:pt x="66" y="149"/>
                </a:cubicBezTo>
                <a:cubicBezTo>
                  <a:pt x="66" y="149"/>
                  <a:pt x="66" y="149"/>
                  <a:pt x="66" y="149"/>
                </a:cubicBezTo>
                <a:cubicBezTo>
                  <a:pt x="66" y="149"/>
                  <a:pt x="66" y="149"/>
                  <a:pt x="66" y="149"/>
                </a:cubicBezTo>
                <a:cubicBezTo>
                  <a:pt x="66" y="148"/>
                  <a:pt x="66" y="148"/>
                  <a:pt x="66" y="147"/>
                </a:cubicBezTo>
                <a:cubicBezTo>
                  <a:pt x="66" y="146"/>
                  <a:pt x="66" y="145"/>
                  <a:pt x="66" y="145"/>
                </a:cubicBezTo>
                <a:cubicBezTo>
                  <a:pt x="66" y="144"/>
                  <a:pt x="66" y="143"/>
                  <a:pt x="67" y="143"/>
                </a:cubicBezTo>
                <a:cubicBezTo>
                  <a:pt x="67" y="142"/>
                  <a:pt x="67" y="141"/>
                  <a:pt x="68" y="140"/>
                </a:cubicBezTo>
                <a:cubicBezTo>
                  <a:pt x="68" y="139"/>
                  <a:pt x="68" y="138"/>
                  <a:pt x="68" y="137"/>
                </a:cubicBezTo>
                <a:cubicBezTo>
                  <a:pt x="67" y="136"/>
                  <a:pt x="67" y="135"/>
                  <a:pt x="66" y="133"/>
                </a:cubicBezTo>
                <a:cubicBezTo>
                  <a:pt x="66" y="133"/>
                  <a:pt x="66" y="133"/>
                  <a:pt x="66" y="133"/>
                </a:cubicBezTo>
                <a:cubicBezTo>
                  <a:pt x="66" y="132"/>
                  <a:pt x="65" y="131"/>
                  <a:pt x="65" y="129"/>
                </a:cubicBezTo>
                <a:cubicBezTo>
                  <a:pt x="64" y="128"/>
                  <a:pt x="63" y="126"/>
                  <a:pt x="63" y="125"/>
                </a:cubicBezTo>
                <a:cubicBezTo>
                  <a:pt x="62" y="123"/>
                  <a:pt x="61" y="121"/>
                  <a:pt x="61" y="120"/>
                </a:cubicBezTo>
                <a:cubicBezTo>
                  <a:pt x="61" y="119"/>
                  <a:pt x="61" y="117"/>
                  <a:pt x="61" y="116"/>
                </a:cubicBezTo>
                <a:cubicBezTo>
                  <a:pt x="61" y="115"/>
                  <a:pt x="62" y="115"/>
                  <a:pt x="63" y="114"/>
                </a:cubicBezTo>
                <a:cubicBezTo>
                  <a:pt x="65" y="114"/>
                  <a:pt x="66" y="113"/>
                  <a:pt x="67" y="111"/>
                </a:cubicBezTo>
                <a:cubicBezTo>
                  <a:pt x="68" y="110"/>
                  <a:pt x="68" y="109"/>
                  <a:pt x="68" y="107"/>
                </a:cubicBezTo>
                <a:cubicBezTo>
                  <a:pt x="68" y="106"/>
                  <a:pt x="68" y="106"/>
                  <a:pt x="68" y="105"/>
                </a:cubicBezTo>
                <a:cubicBezTo>
                  <a:pt x="68" y="105"/>
                  <a:pt x="68" y="105"/>
                  <a:pt x="68" y="105"/>
                </a:cubicBezTo>
                <a:cubicBezTo>
                  <a:pt x="69" y="104"/>
                  <a:pt x="69" y="104"/>
                  <a:pt x="69" y="104"/>
                </a:cubicBezTo>
                <a:cubicBezTo>
                  <a:pt x="70" y="103"/>
                  <a:pt x="71" y="102"/>
                  <a:pt x="72" y="101"/>
                </a:cubicBezTo>
                <a:cubicBezTo>
                  <a:pt x="74" y="101"/>
                  <a:pt x="75" y="100"/>
                  <a:pt x="76" y="99"/>
                </a:cubicBezTo>
                <a:cubicBezTo>
                  <a:pt x="78" y="99"/>
                  <a:pt x="80" y="98"/>
                  <a:pt x="82" y="97"/>
                </a:cubicBezTo>
                <a:cubicBezTo>
                  <a:pt x="83" y="96"/>
                  <a:pt x="85" y="95"/>
                  <a:pt x="86" y="93"/>
                </a:cubicBezTo>
                <a:cubicBezTo>
                  <a:pt x="86" y="94"/>
                  <a:pt x="86" y="94"/>
                  <a:pt x="86" y="94"/>
                </a:cubicBezTo>
                <a:cubicBezTo>
                  <a:pt x="85" y="96"/>
                  <a:pt x="85" y="97"/>
                  <a:pt x="85" y="98"/>
                </a:cubicBezTo>
                <a:cubicBezTo>
                  <a:pt x="85" y="99"/>
                  <a:pt x="86" y="100"/>
                  <a:pt x="87" y="101"/>
                </a:cubicBezTo>
                <a:cubicBezTo>
                  <a:pt x="87" y="102"/>
                  <a:pt x="87" y="102"/>
                  <a:pt x="88" y="103"/>
                </a:cubicBezTo>
                <a:cubicBezTo>
                  <a:pt x="88" y="104"/>
                  <a:pt x="88" y="105"/>
                  <a:pt x="88" y="106"/>
                </a:cubicBezTo>
                <a:cubicBezTo>
                  <a:pt x="88" y="108"/>
                  <a:pt x="89" y="113"/>
                  <a:pt x="91" y="118"/>
                </a:cubicBezTo>
                <a:cubicBezTo>
                  <a:pt x="93" y="123"/>
                  <a:pt x="95" y="129"/>
                  <a:pt x="97" y="131"/>
                </a:cubicBezTo>
                <a:cubicBezTo>
                  <a:pt x="99" y="133"/>
                  <a:pt x="100" y="135"/>
                  <a:pt x="101" y="136"/>
                </a:cubicBezTo>
                <a:cubicBezTo>
                  <a:pt x="102" y="136"/>
                  <a:pt x="102" y="136"/>
                  <a:pt x="102" y="136"/>
                </a:cubicBezTo>
                <a:cubicBezTo>
                  <a:pt x="103" y="137"/>
                  <a:pt x="103" y="137"/>
                  <a:pt x="103" y="137"/>
                </a:cubicBezTo>
                <a:cubicBezTo>
                  <a:pt x="103" y="137"/>
                  <a:pt x="103" y="137"/>
                  <a:pt x="104" y="138"/>
                </a:cubicBezTo>
                <a:cubicBezTo>
                  <a:pt x="104" y="138"/>
                  <a:pt x="104" y="138"/>
                  <a:pt x="104" y="138"/>
                </a:cubicBezTo>
                <a:cubicBezTo>
                  <a:pt x="104" y="138"/>
                  <a:pt x="104" y="138"/>
                  <a:pt x="103" y="139"/>
                </a:cubicBezTo>
                <a:cubicBezTo>
                  <a:pt x="103" y="139"/>
                  <a:pt x="103" y="139"/>
                  <a:pt x="103" y="139"/>
                </a:cubicBezTo>
                <a:cubicBezTo>
                  <a:pt x="104" y="141"/>
                  <a:pt x="104" y="143"/>
                  <a:pt x="105" y="145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7" y="149"/>
                  <a:pt x="107" y="152"/>
                  <a:pt x="111" y="154"/>
                </a:cubicBezTo>
                <a:cubicBezTo>
                  <a:pt x="112" y="155"/>
                  <a:pt x="113" y="156"/>
                  <a:pt x="114" y="157"/>
                </a:cubicBezTo>
                <a:close/>
                <a:moveTo>
                  <a:pt x="84" y="80"/>
                </a:moveTo>
                <a:cubicBezTo>
                  <a:pt x="85" y="81"/>
                  <a:pt x="85" y="83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84"/>
                  <a:pt x="86" y="84"/>
                  <a:pt x="86" y="84"/>
                </a:cubicBezTo>
                <a:cubicBezTo>
                  <a:pt x="87" y="88"/>
                  <a:pt x="86" y="91"/>
                  <a:pt x="84" y="93"/>
                </a:cubicBezTo>
                <a:cubicBezTo>
                  <a:pt x="81" y="95"/>
                  <a:pt x="79" y="97"/>
                  <a:pt x="76" y="98"/>
                </a:cubicBezTo>
                <a:cubicBezTo>
                  <a:pt x="74" y="99"/>
                  <a:pt x="73" y="99"/>
                  <a:pt x="72" y="100"/>
                </a:cubicBezTo>
                <a:cubicBezTo>
                  <a:pt x="70" y="101"/>
                  <a:pt x="69" y="102"/>
                  <a:pt x="68" y="102"/>
                </a:cubicBezTo>
                <a:cubicBezTo>
                  <a:pt x="68" y="103"/>
                  <a:pt x="67" y="104"/>
                  <a:pt x="67" y="104"/>
                </a:cubicBezTo>
                <a:cubicBezTo>
                  <a:pt x="67" y="105"/>
                  <a:pt x="67" y="106"/>
                  <a:pt x="67" y="107"/>
                </a:cubicBezTo>
                <a:cubicBezTo>
                  <a:pt x="66" y="108"/>
                  <a:pt x="66" y="109"/>
                  <a:pt x="66" y="110"/>
                </a:cubicBezTo>
                <a:cubicBezTo>
                  <a:pt x="65" y="111"/>
                  <a:pt x="64" y="112"/>
                  <a:pt x="63" y="113"/>
                </a:cubicBezTo>
                <a:cubicBezTo>
                  <a:pt x="61" y="113"/>
                  <a:pt x="60" y="114"/>
                  <a:pt x="60" y="115"/>
                </a:cubicBezTo>
                <a:cubicBezTo>
                  <a:pt x="59" y="117"/>
                  <a:pt x="59" y="118"/>
                  <a:pt x="60" y="120"/>
                </a:cubicBezTo>
                <a:cubicBezTo>
                  <a:pt x="60" y="123"/>
                  <a:pt x="62" y="127"/>
                  <a:pt x="63" y="130"/>
                </a:cubicBezTo>
                <a:cubicBezTo>
                  <a:pt x="63" y="130"/>
                  <a:pt x="63" y="130"/>
                  <a:pt x="63" y="130"/>
                </a:cubicBezTo>
                <a:cubicBezTo>
                  <a:pt x="63" y="130"/>
                  <a:pt x="63" y="130"/>
                  <a:pt x="63" y="130"/>
                </a:cubicBezTo>
                <a:cubicBezTo>
                  <a:pt x="63" y="130"/>
                  <a:pt x="63" y="130"/>
                  <a:pt x="63" y="130"/>
                </a:cubicBezTo>
                <a:cubicBezTo>
                  <a:pt x="64" y="133"/>
                  <a:pt x="66" y="135"/>
                  <a:pt x="66" y="137"/>
                </a:cubicBezTo>
                <a:cubicBezTo>
                  <a:pt x="67" y="139"/>
                  <a:pt x="66" y="141"/>
                  <a:pt x="65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43"/>
                  <a:pt x="65" y="144"/>
                  <a:pt x="64" y="144"/>
                </a:cubicBezTo>
                <a:cubicBezTo>
                  <a:pt x="64" y="145"/>
                  <a:pt x="64" y="146"/>
                  <a:pt x="65" y="147"/>
                </a:cubicBezTo>
                <a:cubicBezTo>
                  <a:pt x="65" y="148"/>
                  <a:pt x="65" y="148"/>
                  <a:pt x="65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6" y="152"/>
                  <a:pt x="66" y="153"/>
                  <a:pt x="66" y="155"/>
                </a:cubicBezTo>
                <a:cubicBezTo>
                  <a:pt x="66" y="156"/>
                  <a:pt x="66" y="156"/>
                  <a:pt x="66" y="156"/>
                </a:cubicBezTo>
                <a:cubicBezTo>
                  <a:pt x="65" y="155"/>
                  <a:pt x="65" y="155"/>
                  <a:pt x="65" y="155"/>
                </a:cubicBezTo>
                <a:cubicBezTo>
                  <a:pt x="64" y="155"/>
                  <a:pt x="64" y="155"/>
                  <a:pt x="63" y="154"/>
                </a:cubicBezTo>
                <a:cubicBezTo>
                  <a:pt x="63" y="154"/>
                  <a:pt x="62" y="154"/>
                  <a:pt x="62" y="153"/>
                </a:cubicBezTo>
                <a:cubicBezTo>
                  <a:pt x="62" y="153"/>
                  <a:pt x="61" y="153"/>
                  <a:pt x="61" y="153"/>
                </a:cubicBezTo>
                <a:cubicBezTo>
                  <a:pt x="61" y="153"/>
                  <a:pt x="61" y="153"/>
                  <a:pt x="61" y="153"/>
                </a:cubicBezTo>
                <a:cubicBezTo>
                  <a:pt x="61" y="153"/>
                  <a:pt x="60" y="153"/>
                  <a:pt x="60" y="153"/>
                </a:cubicBezTo>
                <a:cubicBezTo>
                  <a:pt x="60" y="153"/>
                  <a:pt x="60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56" y="152"/>
                  <a:pt x="55" y="150"/>
                  <a:pt x="54" y="148"/>
                </a:cubicBezTo>
                <a:cubicBezTo>
                  <a:pt x="54" y="146"/>
                  <a:pt x="53" y="144"/>
                  <a:pt x="53" y="143"/>
                </a:cubicBezTo>
                <a:cubicBezTo>
                  <a:pt x="53" y="141"/>
                  <a:pt x="53" y="139"/>
                  <a:pt x="52" y="137"/>
                </a:cubicBezTo>
                <a:cubicBezTo>
                  <a:pt x="52" y="136"/>
                  <a:pt x="51" y="134"/>
                  <a:pt x="49" y="133"/>
                </a:cubicBezTo>
                <a:cubicBezTo>
                  <a:pt x="46" y="130"/>
                  <a:pt x="45" y="129"/>
                  <a:pt x="44" y="126"/>
                </a:cubicBezTo>
                <a:cubicBezTo>
                  <a:pt x="44" y="125"/>
                  <a:pt x="44" y="124"/>
                  <a:pt x="43" y="123"/>
                </a:cubicBezTo>
                <a:cubicBezTo>
                  <a:pt x="43" y="122"/>
                  <a:pt x="43" y="122"/>
                  <a:pt x="43" y="122"/>
                </a:cubicBezTo>
                <a:cubicBezTo>
                  <a:pt x="41" y="116"/>
                  <a:pt x="41" y="114"/>
                  <a:pt x="44" y="109"/>
                </a:cubicBezTo>
                <a:cubicBezTo>
                  <a:pt x="47" y="103"/>
                  <a:pt x="46" y="102"/>
                  <a:pt x="45" y="99"/>
                </a:cubicBezTo>
                <a:cubicBezTo>
                  <a:pt x="45" y="97"/>
                  <a:pt x="44" y="95"/>
                  <a:pt x="43" y="93"/>
                </a:cubicBezTo>
                <a:cubicBezTo>
                  <a:pt x="43" y="91"/>
                  <a:pt x="43" y="90"/>
                  <a:pt x="43" y="88"/>
                </a:cubicBezTo>
                <a:cubicBezTo>
                  <a:pt x="43" y="87"/>
                  <a:pt x="43" y="85"/>
                  <a:pt x="44" y="84"/>
                </a:cubicBezTo>
                <a:cubicBezTo>
                  <a:pt x="44" y="83"/>
                  <a:pt x="45" y="82"/>
                  <a:pt x="46" y="81"/>
                </a:cubicBezTo>
                <a:cubicBezTo>
                  <a:pt x="47" y="80"/>
                  <a:pt x="48" y="80"/>
                  <a:pt x="49" y="80"/>
                </a:cubicBezTo>
                <a:cubicBezTo>
                  <a:pt x="50" y="79"/>
                  <a:pt x="52" y="78"/>
                  <a:pt x="53" y="77"/>
                </a:cubicBezTo>
                <a:cubicBezTo>
                  <a:pt x="55" y="76"/>
                  <a:pt x="57" y="75"/>
                  <a:pt x="58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61" y="71"/>
                  <a:pt x="64" y="69"/>
                  <a:pt x="67" y="68"/>
                </a:cubicBezTo>
                <a:cubicBezTo>
                  <a:pt x="68" y="67"/>
                  <a:pt x="70" y="67"/>
                  <a:pt x="71" y="67"/>
                </a:cubicBezTo>
                <a:cubicBezTo>
                  <a:pt x="72" y="68"/>
                  <a:pt x="73" y="69"/>
                  <a:pt x="74" y="70"/>
                </a:cubicBezTo>
                <a:cubicBezTo>
                  <a:pt x="75" y="72"/>
                  <a:pt x="76" y="73"/>
                  <a:pt x="77" y="74"/>
                </a:cubicBezTo>
                <a:cubicBezTo>
                  <a:pt x="78" y="74"/>
                  <a:pt x="79" y="74"/>
                  <a:pt x="80" y="74"/>
                </a:cubicBezTo>
                <a:cubicBezTo>
                  <a:pt x="80" y="74"/>
                  <a:pt x="81" y="75"/>
                  <a:pt x="81" y="75"/>
                </a:cubicBezTo>
                <a:cubicBezTo>
                  <a:pt x="81" y="75"/>
                  <a:pt x="81" y="75"/>
                  <a:pt x="81" y="75"/>
                </a:cubicBezTo>
                <a:cubicBezTo>
                  <a:pt x="82" y="75"/>
                  <a:pt x="82" y="75"/>
                  <a:pt x="82" y="76"/>
                </a:cubicBezTo>
                <a:cubicBezTo>
                  <a:pt x="83" y="77"/>
                  <a:pt x="84" y="78"/>
                  <a:pt x="84" y="80"/>
                </a:cubicBezTo>
                <a:close/>
                <a:moveTo>
                  <a:pt x="43" y="64"/>
                </a:moveTo>
                <a:cubicBezTo>
                  <a:pt x="46" y="65"/>
                  <a:pt x="48" y="65"/>
                  <a:pt x="49" y="65"/>
                </a:cubicBezTo>
                <a:cubicBezTo>
                  <a:pt x="51" y="65"/>
                  <a:pt x="53" y="66"/>
                  <a:pt x="55" y="67"/>
                </a:cubicBezTo>
                <a:cubicBezTo>
                  <a:pt x="56" y="68"/>
                  <a:pt x="57" y="68"/>
                  <a:pt x="57" y="69"/>
                </a:cubicBezTo>
                <a:cubicBezTo>
                  <a:pt x="58" y="70"/>
                  <a:pt x="58" y="71"/>
                  <a:pt x="58" y="72"/>
                </a:cubicBezTo>
                <a:cubicBezTo>
                  <a:pt x="58" y="72"/>
                  <a:pt x="57" y="73"/>
                  <a:pt x="56" y="74"/>
                </a:cubicBezTo>
                <a:cubicBezTo>
                  <a:pt x="56" y="74"/>
                  <a:pt x="56" y="74"/>
                  <a:pt x="56" y="74"/>
                </a:cubicBezTo>
                <a:cubicBezTo>
                  <a:pt x="55" y="75"/>
                  <a:pt x="53" y="76"/>
                  <a:pt x="52" y="77"/>
                </a:cubicBezTo>
                <a:cubicBezTo>
                  <a:pt x="51" y="77"/>
                  <a:pt x="50" y="78"/>
                  <a:pt x="49" y="78"/>
                </a:cubicBezTo>
                <a:cubicBezTo>
                  <a:pt x="47" y="78"/>
                  <a:pt x="46" y="79"/>
                  <a:pt x="45" y="80"/>
                </a:cubicBezTo>
                <a:cubicBezTo>
                  <a:pt x="44" y="81"/>
                  <a:pt x="43" y="82"/>
                  <a:pt x="43" y="84"/>
                </a:cubicBezTo>
                <a:cubicBezTo>
                  <a:pt x="42" y="85"/>
                  <a:pt x="41" y="87"/>
                  <a:pt x="41" y="88"/>
                </a:cubicBezTo>
                <a:cubicBezTo>
                  <a:pt x="41" y="90"/>
                  <a:pt x="41" y="92"/>
                  <a:pt x="42" y="93"/>
                </a:cubicBezTo>
                <a:cubicBezTo>
                  <a:pt x="42" y="95"/>
                  <a:pt x="43" y="97"/>
                  <a:pt x="43" y="98"/>
                </a:cubicBezTo>
                <a:cubicBezTo>
                  <a:pt x="44" y="102"/>
                  <a:pt x="44" y="102"/>
                  <a:pt x="41" y="108"/>
                </a:cubicBezTo>
                <a:cubicBezTo>
                  <a:pt x="38" y="113"/>
                  <a:pt x="39" y="115"/>
                  <a:pt x="41" y="119"/>
                </a:cubicBezTo>
                <a:cubicBezTo>
                  <a:pt x="41" y="120"/>
                  <a:pt x="41" y="122"/>
                  <a:pt x="42" y="123"/>
                </a:cubicBezTo>
                <a:cubicBezTo>
                  <a:pt x="42" y="124"/>
                  <a:pt x="42" y="124"/>
                  <a:pt x="42" y="124"/>
                </a:cubicBezTo>
                <a:cubicBezTo>
                  <a:pt x="43" y="128"/>
                  <a:pt x="44" y="129"/>
                  <a:pt x="45" y="130"/>
                </a:cubicBezTo>
                <a:cubicBezTo>
                  <a:pt x="45" y="131"/>
                  <a:pt x="46" y="132"/>
                  <a:pt x="47" y="133"/>
                </a:cubicBezTo>
                <a:cubicBezTo>
                  <a:pt x="48" y="134"/>
                  <a:pt x="48" y="134"/>
                  <a:pt x="49" y="134"/>
                </a:cubicBezTo>
                <a:cubicBezTo>
                  <a:pt x="49" y="134"/>
                  <a:pt x="49" y="134"/>
                  <a:pt x="49" y="134"/>
                </a:cubicBezTo>
                <a:cubicBezTo>
                  <a:pt x="50" y="136"/>
                  <a:pt x="51" y="137"/>
                  <a:pt x="51" y="138"/>
                </a:cubicBezTo>
                <a:cubicBezTo>
                  <a:pt x="51" y="140"/>
                  <a:pt x="52" y="141"/>
                  <a:pt x="52" y="143"/>
                </a:cubicBezTo>
                <a:cubicBezTo>
                  <a:pt x="52" y="145"/>
                  <a:pt x="52" y="147"/>
                  <a:pt x="53" y="149"/>
                </a:cubicBezTo>
                <a:cubicBezTo>
                  <a:pt x="54" y="151"/>
                  <a:pt x="55" y="153"/>
                  <a:pt x="58" y="155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7"/>
                  <a:pt x="58" y="157"/>
                  <a:pt x="58" y="157"/>
                </a:cubicBezTo>
                <a:cubicBezTo>
                  <a:pt x="58" y="157"/>
                  <a:pt x="58" y="157"/>
                  <a:pt x="58" y="157"/>
                </a:cubicBezTo>
                <a:cubicBezTo>
                  <a:pt x="54" y="158"/>
                  <a:pt x="50" y="157"/>
                  <a:pt x="46" y="156"/>
                </a:cubicBezTo>
                <a:cubicBezTo>
                  <a:pt x="42" y="155"/>
                  <a:pt x="39" y="154"/>
                  <a:pt x="35" y="152"/>
                </a:cubicBezTo>
                <a:cubicBezTo>
                  <a:pt x="32" y="150"/>
                  <a:pt x="33" y="147"/>
                  <a:pt x="33" y="144"/>
                </a:cubicBezTo>
                <a:cubicBezTo>
                  <a:pt x="33" y="142"/>
                  <a:pt x="33" y="140"/>
                  <a:pt x="33" y="139"/>
                </a:cubicBezTo>
                <a:cubicBezTo>
                  <a:pt x="33" y="137"/>
                  <a:pt x="32" y="135"/>
                  <a:pt x="30" y="132"/>
                </a:cubicBezTo>
                <a:cubicBezTo>
                  <a:pt x="29" y="130"/>
                  <a:pt x="27" y="128"/>
                  <a:pt x="26" y="126"/>
                </a:cubicBezTo>
                <a:cubicBezTo>
                  <a:pt x="24" y="124"/>
                  <a:pt x="22" y="123"/>
                  <a:pt x="20" y="122"/>
                </a:cubicBezTo>
                <a:cubicBezTo>
                  <a:pt x="19" y="122"/>
                  <a:pt x="17" y="122"/>
                  <a:pt x="15" y="122"/>
                </a:cubicBezTo>
                <a:cubicBezTo>
                  <a:pt x="11" y="123"/>
                  <a:pt x="8" y="121"/>
                  <a:pt x="4" y="117"/>
                </a:cubicBezTo>
                <a:cubicBezTo>
                  <a:pt x="4" y="117"/>
                  <a:pt x="4" y="117"/>
                  <a:pt x="4" y="117"/>
                </a:cubicBezTo>
                <a:cubicBezTo>
                  <a:pt x="4" y="117"/>
                  <a:pt x="4" y="117"/>
                  <a:pt x="4" y="117"/>
                </a:cubicBezTo>
                <a:cubicBezTo>
                  <a:pt x="3" y="117"/>
                  <a:pt x="3" y="116"/>
                  <a:pt x="3" y="116"/>
                </a:cubicBezTo>
                <a:cubicBezTo>
                  <a:pt x="2" y="115"/>
                  <a:pt x="2" y="115"/>
                  <a:pt x="2" y="114"/>
                </a:cubicBezTo>
                <a:cubicBezTo>
                  <a:pt x="2" y="114"/>
                  <a:pt x="3" y="114"/>
                  <a:pt x="3" y="113"/>
                </a:cubicBezTo>
                <a:cubicBezTo>
                  <a:pt x="4" y="112"/>
                  <a:pt x="6" y="111"/>
                  <a:pt x="7" y="110"/>
                </a:cubicBezTo>
                <a:cubicBezTo>
                  <a:pt x="8" y="109"/>
                  <a:pt x="9" y="109"/>
                  <a:pt x="10" y="108"/>
                </a:cubicBezTo>
                <a:cubicBezTo>
                  <a:pt x="10" y="107"/>
                  <a:pt x="11" y="105"/>
                  <a:pt x="10" y="104"/>
                </a:cubicBezTo>
                <a:cubicBezTo>
                  <a:pt x="10" y="97"/>
                  <a:pt x="15" y="93"/>
                  <a:pt x="20" y="89"/>
                </a:cubicBezTo>
                <a:cubicBezTo>
                  <a:pt x="23" y="87"/>
                  <a:pt x="25" y="85"/>
                  <a:pt x="26" y="83"/>
                </a:cubicBezTo>
                <a:cubicBezTo>
                  <a:pt x="28" y="82"/>
                  <a:pt x="27" y="78"/>
                  <a:pt x="26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6" y="72"/>
                  <a:pt x="25" y="71"/>
                  <a:pt x="26" y="70"/>
                </a:cubicBezTo>
                <a:cubicBezTo>
                  <a:pt x="26" y="68"/>
                  <a:pt x="27" y="68"/>
                  <a:pt x="29" y="68"/>
                </a:cubicBezTo>
                <a:cubicBezTo>
                  <a:pt x="30" y="68"/>
                  <a:pt x="31" y="68"/>
                  <a:pt x="32" y="68"/>
                </a:cubicBezTo>
                <a:cubicBezTo>
                  <a:pt x="32" y="67"/>
                  <a:pt x="33" y="67"/>
                  <a:pt x="34" y="65"/>
                </a:cubicBezTo>
                <a:cubicBezTo>
                  <a:pt x="34" y="65"/>
                  <a:pt x="34" y="65"/>
                  <a:pt x="34" y="65"/>
                </a:cubicBezTo>
                <a:cubicBezTo>
                  <a:pt x="34" y="63"/>
                  <a:pt x="39" y="64"/>
                  <a:pt x="43" y="64"/>
                </a:cubicBezTo>
                <a:close/>
                <a:moveTo>
                  <a:pt x="84" y="218"/>
                </a:moveTo>
                <a:cubicBezTo>
                  <a:pt x="84" y="218"/>
                  <a:pt x="84" y="218"/>
                  <a:pt x="84" y="218"/>
                </a:cubicBezTo>
                <a:cubicBezTo>
                  <a:pt x="84" y="218"/>
                  <a:pt x="84" y="218"/>
                  <a:pt x="84" y="218"/>
                </a:cubicBezTo>
                <a:cubicBezTo>
                  <a:pt x="85" y="218"/>
                  <a:pt x="85" y="218"/>
                  <a:pt x="85" y="218"/>
                </a:cubicBezTo>
                <a:cubicBezTo>
                  <a:pt x="85" y="220"/>
                  <a:pt x="86" y="221"/>
                  <a:pt x="87" y="223"/>
                </a:cubicBezTo>
                <a:cubicBezTo>
                  <a:pt x="88" y="224"/>
                  <a:pt x="89" y="225"/>
                  <a:pt x="90" y="226"/>
                </a:cubicBezTo>
                <a:cubicBezTo>
                  <a:pt x="93" y="228"/>
                  <a:pt x="93" y="228"/>
                  <a:pt x="93" y="228"/>
                </a:cubicBezTo>
                <a:cubicBezTo>
                  <a:pt x="90" y="227"/>
                  <a:pt x="90" y="227"/>
                  <a:pt x="90" y="227"/>
                </a:cubicBezTo>
                <a:cubicBezTo>
                  <a:pt x="89" y="226"/>
                  <a:pt x="87" y="226"/>
                  <a:pt x="85" y="225"/>
                </a:cubicBezTo>
                <a:cubicBezTo>
                  <a:pt x="84" y="225"/>
                  <a:pt x="82" y="224"/>
                  <a:pt x="82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4"/>
                  <a:pt x="81" y="224"/>
                  <a:pt x="81" y="224"/>
                </a:cubicBezTo>
                <a:cubicBezTo>
                  <a:pt x="81" y="223"/>
                  <a:pt x="81" y="223"/>
                  <a:pt x="81" y="223"/>
                </a:cubicBezTo>
                <a:cubicBezTo>
                  <a:pt x="81" y="223"/>
                  <a:pt x="81" y="223"/>
                  <a:pt x="81" y="223"/>
                </a:cubicBezTo>
                <a:cubicBezTo>
                  <a:pt x="82" y="222"/>
                  <a:pt x="82" y="222"/>
                  <a:pt x="82" y="222"/>
                </a:cubicBezTo>
                <a:cubicBezTo>
                  <a:pt x="82" y="222"/>
                  <a:pt x="82" y="222"/>
                  <a:pt x="82" y="222"/>
                </a:cubicBezTo>
                <a:cubicBezTo>
                  <a:pt x="82" y="221"/>
                  <a:pt x="82" y="220"/>
                  <a:pt x="82" y="220"/>
                </a:cubicBezTo>
                <a:cubicBezTo>
                  <a:pt x="83" y="219"/>
                  <a:pt x="83" y="218"/>
                  <a:pt x="84" y="218"/>
                </a:cubicBezTo>
                <a:close/>
                <a:moveTo>
                  <a:pt x="77" y="230"/>
                </a:moveTo>
                <a:cubicBezTo>
                  <a:pt x="79" y="229"/>
                  <a:pt x="80" y="228"/>
                  <a:pt x="80" y="226"/>
                </a:cubicBezTo>
                <a:cubicBezTo>
                  <a:pt x="81" y="226"/>
                  <a:pt x="81" y="226"/>
                  <a:pt x="81" y="226"/>
                </a:cubicBezTo>
                <a:cubicBezTo>
                  <a:pt x="81" y="226"/>
                  <a:pt x="81" y="226"/>
                  <a:pt x="81" y="226"/>
                </a:cubicBezTo>
                <a:cubicBezTo>
                  <a:pt x="86" y="227"/>
                  <a:pt x="90" y="228"/>
                  <a:pt x="93" y="230"/>
                </a:cubicBezTo>
                <a:cubicBezTo>
                  <a:pt x="93" y="230"/>
                  <a:pt x="93" y="230"/>
                  <a:pt x="93" y="230"/>
                </a:cubicBezTo>
                <a:cubicBezTo>
                  <a:pt x="93" y="230"/>
                  <a:pt x="93" y="230"/>
                  <a:pt x="93" y="230"/>
                </a:cubicBezTo>
                <a:cubicBezTo>
                  <a:pt x="95" y="231"/>
                  <a:pt x="97" y="232"/>
                  <a:pt x="99" y="232"/>
                </a:cubicBezTo>
                <a:cubicBezTo>
                  <a:pt x="99" y="232"/>
                  <a:pt x="99" y="232"/>
                  <a:pt x="99" y="232"/>
                </a:cubicBezTo>
                <a:cubicBezTo>
                  <a:pt x="101" y="233"/>
                  <a:pt x="103" y="234"/>
                  <a:pt x="106" y="234"/>
                </a:cubicBezTo>
                <a:cubicBezTo>
                  <a:pt x="110" y="235"/>
                  <a:pt x="113" y="234"/>
                  <a:pt x="117" y="234"/>
                </a:cubicBezTo>
                <a:cubicBezTo>
                  <a:pt x="120" y="234"/>
                  <a:pt x="124" y="233"/>
                  <a:pt x="128" y="232"/>
                </a:cubicBezTo>
                <a:cubicBezTo>
                  <a:pt x="132" y="232"/>
                  <a:pt x="136" y="231"/>
                  <a:pt x="140" y="231"/>
                </a:cubicBezTo>
                <a:cubicBezTo>
                  <a:pt x="145" y="230"/>
                  <a:pt x="149" y="230"/>
                  <a:pt x="153" y="231"/>
                </a:cubicBezTo>
                <a:cubicBezTo>
                  <a:pt x="156" y="232"/>
                  <a:pt x="159" y="233"/>
                  <a:pt x="162" y="234"/>
                </a:cubicBezTo>
                <a:cubicBezTo>
                  <a:pt x="167" y="236"/>
                  <a:pt x="172" y="238"/>
                  <a:pt x="177" y="238"/>
                </a:cubicBezTo>
                <a:cubicBezTo>
                  <a:pt x="178" y="238"/>
                  <a:pt x="181" y="238"/>
                  <a:pt x="183" y="237"/>
                </a:cubicBezTo>
                <a:cubicBezTo>
                  <a:pt x="185" y="237"/>
                  <a:pt x="188" y="236"/>
                  <a:pt x="190" y="235"/>
                </a:cubicBezTo>
                <a:cubicBezTo>
                  <a:pt x="191" y="235"/>
                  <a:pt x="192" y="234"/>
                  <a:pt x="192" y="234"/>
                </a:cubicBezTo>
                <a:cubicBezTo>
                  <a:pt x="193" y="234"/>
                  <a:pt x="194" y="233"/>
                  <a:pt x="194" y="233"/>
                </a:cubicBezTo>
                <a:cubicBezTo>
                  <a:pt x="195" y="232"/>
                  <a:pt x="197" y="232"/>
                  <a:pt x="198" y="232"/>
                </a:cubicBezTo>
                <a:cubicBezTo>
                  <a:pt x="200" y="232"/>
                  <a:pt x="201" y="233"/>
                  <a:pt x="202" y="232"/>
                </a:cubicBezTo>
                <a:cubicBezTo>
                  <a:pt x="205" y="232"/>
                  <a:pt x="207" y="231"/>
                  <a:pt x="209" y="230"/>
                </a:cubicBezTo>
                <a:cubicBezTo>
                  <a:pt x="209" y="230"/>
                  <a:pt x="209" y="230"/>
                  <a:pt x="209" y="230"/>
                </a:cubicBezTo>
                <a:cubicBezTo>
                  <a:pt x="209" y="230"/>
                  <a:pt x="209" y="230"/>
                  <a:pt x="209" y="230"/>
                </a:cubicBezTo>
                <a:cubicBezTo>
                  <a:pt x="209" y="230"/>
                  <a:pt x="209" y="230"/>
                  <a:pt x="209" y="230"/>
                </a:cubicBezTo>
                <a:cubicBezTo>
                  <a:pt x="213" y="228"/>
                  <a:pt x="217" y="227"/>
                  <a:pt x="219" y="228"/>
                </a:cubicBezTo>
                <a:cubicBezTo>
                  <a:pt x="222" y="230"/>
                  <a:pt x="224" y="231"/>
                  <a:pt x="226" y="232"/>
                </a:cubicBezTo>
                <a:cubicBezTo>
                  <a:pt x="227" y="233"/>
                  <a:pt x="227" y="233"/>
                  <a:pt x="227" y="233"/>
                </a:cubicBezTo>
                <a:cubicBezTo>
                  <a:pt x="227" y="234"/>
                  <a:pt x="227" y="234"/>
                  <a:pt x="227" y="234"/>
                </a:cubicBezTo>
                <a:cubicBezTo>
                  <a:pt x="227" y="234"/>
                  <a:pt x="227" y="234"/>
                  <a:pt x="227" y="234"/>
                </a:cubicBezTo>
                <a:cubicBezTo>
                  <a:pt x="227" y="234"/>
                  <a:pt x="227" y="234"/>
                  <a:pt x="227" y="234"/>
                </a:cubicBezTo>
                <a:cubicBezTo>
                  <a:pt x="226" y="235"/>
                  <a:pt x="226" y="235"/>
                  <a:pt x="226" y="235"/>
                </a:cubicBezTo>
                <a:cubicBezTo>
                  <a:pt x="225" y="235"/>
                  <a:pt x="225" y="235"/>
                  <a:pt x="225" y="235"/>
                </a:cubicBezTo>
                <a:cubicBezTo>
                  <a:pt x="222" y="237"/>
                  <a:pt x="216" y="240"/>
                  <a:pt x="218" y="251"/>
                </a:cubicBezTo>
                <a:cubicBezTo>
                  <a:pt x="218" y="253"/>
                  <a:pt x="218" y="254"/>
                  <a:pt x="218" y="255"/>
                </a:cubicBezTo>
                <a:cubicBezTo>
                  <a:pt x="218" y="256"/>
                  <a:pt x="217" y="257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6" y="258"/>
                  <a:pt x="216" y="258"/>
                  <a:pt x="216" y="258"/>
                </a:cubicBezTo>
                <a:cubicBezTo>
                  <a:pt x="215" y="258"/>
                  <a:pt x="215" y="258"/>
                  <a:pt x="215" y="258"/>
                </a:cubicBezTo>
                <a:cubicBezTo>
                  <a:pt x="215" y="258"/>
                  <a:pt x="215" y="258"/>
                  <a:pt x="215" y="258"/>
                </a:cubicBezTo>
                <a:cubicBezTo>
                  <a:pt x="214" y="258"/>
                  <a:pt x="213" y="258"/>
                  <a:pt x="211" y="258"/>
                </a:cubicBezTo>
                <a:cubicBezTo>
                  <a:pt x="209" y="258"/>
                  <a:pt x="207" y="257"/>
                  <a:pt x="205" y="256"/>
                </a:cubicBezTo>
                <a:cubicBezTo>
                  <a:pt x="205" y="256"/>
                  <a:pt x="205" y="256"/>
                  <a:pt x="205" y="256"/>
                </a:cubicBezTo>
                <a:cubicBezTo>
                  <a:pt x="204" y="256"/>
                  <a:pt x="204" y="256"/>
                  <a:pt x="204" y="256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8" y="254"/>
                  <a:pt x="193" y="253"/>
                  <a:pt x="189" y="252"/>
                </a:cubicBezTo>
                <a:cubicBezTo>
                  <a:pt x="184" y="251"/>
                  <a:pt x="180" y="250"/>
                  <a:pt x="175" y="250"/>
                </a:cubicBezTo>
                <a:cubicBezTo>
                  <a:pt x="172" y="251"/>
                  <a:pt x="168" y="251"/>
                  <a:pt x="165" y="252"/>
                </a:cubicBezTo>
                <a:cubicBezTo>
                  <a:pt x="161" y="254"/>
                  <a:pt x="158" y="256"/>
                  <a:pt x="155" y="258"/>
                </a:cubicBezTo>
                <a:cubicBezTo>
                  <a:pt x="151" y="261"/>
                  <a:pt x="148" y="265"/>
                  <a:pt x="145" y="269"/>
                </a:cubicBezTo>
                <a:cubicBezTo>
                  <a:pt x="144" y="269"/>
                  <a:pt x="144" y="269"/>
                  <a:pt x="144" y="269"/>
                </a:cubicBezTo>
                <a:cubicBezTo>
                  <a:pt x="142" y="272"/>
                  <a:pt x="140" y="274"/>
                  <a:pt x="138" y="276"/>
                </a:cubicBezTo>
                <a:cubicBezTo>
                  <a:pt x="136" y="277"/>
                  <a:pt x="134" y="278"/>
                  <a:pt x="133" y="279"/>
                </a:cubicBezTo>
                <a:cubicBezTo>
                  <a:pt x="132" y="279"/>
                  <a:pt x="130" y="279"/>
                  <a:pt x="129" y="278"/>
                </a:cubicBezTo>
                <a:cubicBezTo>
                  <a:pt x="128" y="278"/>
                  <a:pt x="127" y="276"/>
                  <a:pt x="126" y="274"/>
                </a:cubicBezTo>
                <a:cubicBezTo>
                  <a:pt x="124" y="265"/>
                  <a:pt x="121" y="260"/>
                  <a:pt x="118" y="258"/>
                </a:cubicBezTo>
                <a:cubicBezTo>
                  <a:pt x="115" y="255"/>
                  <a:pt x="111" y="255"/>
                  <a:pt x="107" y="256"/>
                </a:cubicBezTo>
                <a:cubicBezTo>
                  <a:pt x="104" y="257"/>
                  <a:pt x="101" y="258"/>
                  <a:pt x="98" y="260"/>
                </a:cubicBezTo>
                <a:cubicBezTo>
                  <a:pt x="98" y="260"/>
                  <a:pt x="98" y="260"/>
                  <a:pt x="98" y="260"/>
                </a:cubicBezTo>
                <a:cubicBezTo>
                  <a:pt x="98" y="260"/>
                  <a:pt x="98" y="260"/>
                  <a:pt x="98" y="260"/>
                </a:cubicBezTo>
                <a:cubicBezTo>
                  <a:pt x="98" y="260"/>
                  <a:pt x="98" y="260"/>
                  <a:pt x="98" y="260"/>
                </a:cubicBezTo>
                <a:cubicBezTo>
                  <a:pt x="94" y="261"/>
                  <a:pt x="91" y="262"/>
                  <a:pt x="87" y="263"/>
                </a:cubicBezTo>
                <a:cubicBezTo>
                  <a:pt x="83" y="264"/>
                  <a:pt x="80" y="265"/>
                  <a:pt x="76" y="264"/>
                </a:cubicBezTo>
                <a:cubicBezTo>
                  <a:pt x="71" y="263"/>
                  <a:pt x="69" y="261"/>
                  <a:pt x="68" y="258"/>
                </a:cubicBezTo>
                <a:cubicBezTo>
                  <a:pt x="67" y="256"/>
                  <a:pt x="68" y="254"/>
                  <a:pt x="68" y="252"/>
                </a:cubicBezTo>
                <a:cubicBezTo>
                  <a:pt x="69" y="250"/>
                  <a:pt x="69" y="249"/>
                  <a:pt x="69" y="247"/>
                </a:cubicBezTo>
                <a:cubicBezTo>
                  <a:pt x="69" y="246"/>
                  <a:pt x="69" y="245"/>
                  <a:pt x="68" y="244"/>
                </a:cubicBezTo>
                <a:cubicBezTo>
                  <a:pt x="67" y="243"/>
                  <a:pt x="66" y="242"/>
                  <a:pt x="65" y="242"/>
                </a:cubicBezTo>
                <a:cubicBezTo>
                  <a:pt x="65" y="242"/>
                  <a:pt x="65" y="242"/>
                  <a:pt x="65" y="242"/>
                </a:cubicBezTo>
                <a:cubicBezTo>
                  <a:pt x="65" y="242"/>
                  <a:pt x="65" y="242"/>
                  <a:pt x="65" y="242"/>
                </a:cubicBezTo>
                <a:cubicBezTo>
                  <a:pt x="65" y="242"/>
                  <a:pt x="65" y="242"/>
                  <a:pt x="65" y="242"/>
                </a:cubicBezTo>
                <a:cubicBezTo>
                  <a:pt x="64" y="241"/>
                  <a:pt x="63" y="240"/>
                  <a:pt x="63" y="239"/>
                </a:cubicBezTo>
                <a:cubicBezTo>
                  <a:pt x="62" y="238"/>
                  <a:pt x="62" y="236"/>
                  <a:pt x="63" y="234"/>
                </a:cubicBezTo>
                <a:cubicBezTo>
                  <a:pt x="63" y="233"/>
                  <a:pt x="63" y="233"/>
                  <a:pt x="63" y="233"/>
                </a:cubicBezTo>
                <a:cubicBezTo>
                  <a:pt x="63" y="233"/>
                  <a:pt x="63" y="233"/>
                  <a:pt x="63" y="233"/>
                </a:cubicBezTo>
                <a:cubicBezTo>
                  <a:pt x="64" y="233"/>
                  <a:pt x="65" y="233"/>
                  <a:pt x="66" y="233"/>
                </a:cubicBezTo>
                <a:cubicBezTo>
                  <a:pt x="68" y="232"/>
                  <a:pt x="69" y="232"/>
                  <a:pt x="70" y="232"/>
                </a:cubicBezTo>
                <a:cubicBezTo>
                  <a:pt x="74" y="232"/>
                  <a:pt x="76" y="231"/>
                  <a:pt x="77" y="230"/>
                </a:cubicBezTo>
                <a:close/>
                <a:moveTo>
                  <a:pt x="174" y="257"/>
                </a:moveTo>
                <a:cubicBezTo>
                  <a:pt x="175" y="257"/>
                  <a:pt x="175" y="257"/>
                  <a:pt x="176" y="257"/>
                </a:cubicBezTo>
                <a:cubicBezTo>
                  <a:pt x="176" y="257"/>
                  <a:pt x="176" y="257"/>
                  <a:pt x="176" y="257"/>
                </a:cubicBezTo>
                <a:cubicBezTo>
                  <a:pt x="176" y="258"/>
                  <a:pt x="176" y="258"/>
                  <a:pt x="176" y="258"/>
                </a:cubicBezTo>
                <a:cubicBezTo>
                  <a:pt x="177" y="260"/>
                  <a:pt x="178" y="262"/>
                  <a:pt x="178" y="263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79" y="266"/>
                  <a:pt x="180" y="267"/>
                  <a:pt x="180" y="269"/>
                </a:cubicBezTo>
                <a:cubicBezTo>
                  <a:pt x="180" y="270"/>
                  <a:pt x="179" y="272"/>
                  <a:pt x="179" y="273"/>
                </a:cubicBezTo>
                <a:cubicBezTo>
                  <a:pt x="178" y="275"/>
                  <a:pt x="178" y="276"/>
                  <a:pt x="177" y="277"/>
                </a:cubicBezTo>
                <a:cubicBezTo>
                  <a:pt x="175" y="279"/>
                  <a:pt x="173" y="282"/>
                  <a:pt x="172" y="284"/>
                </a:cubicBezTo>
                <a:cubicBezTo>
                  <a:pt x="171" y="286"/>
                  <a:pt x="170" y="289"/>
                  <a:pt x="169" y="292"/>
                </a:cubicBezTo>
                <a:cubicBezTo>
                  <a:pt x="169" y="292"/>
                  <a:pt x="169" y="292"/>
                  <a:pt x="169" y="292"/>
                </a:cubicBezTo>
                <a:cubicBezTo>
                  <a:pt x="169" y="293"/>
                  <a:pt x="169" y="294"/>
                  <a:pt x="168" y="296"/>
                </a:cubicBezTo>
                <a:cubicBezTo>
                  <a:pt x="168" y="298"/>
                  <a:pt x="168" y="301"/>
                  <a:pt x="168" y="303"/>
                </a:cubicBezTo>
                <a:cubicBezTo>
                  <a:pt x="169" y="304"/>
                  <a:pt x="169" y="305"/>
                  <a:pt x="169" y="306"/>
                </a:cubicBezTo>
                <a:cubicBezTo>
                  <a:pt x="169" y="306"/>
                  <a:pt x="169" y="307"/>
                  <a:pt x="169" y="307"/>
                </a:cubicBezTo>
                <a:cubicBezTo>
                  <a:pt x="169" y="310"/>
                  <a:pt x="170" y="313"/>
                  <a:pt x="169" y="315"/>
                </a:cubicBezTo>
                <a:cubicBezTo>
                  <a:pt x="169" y="316"/>
                  <a:pt x="168" y="317"/>
                  <a:pt x="168" y="318"/>
                </a:cubicBezTo>
                <a:cubicBezTo>
                  <a:pt x="168" y="318"/>
                  <a:pt x="168" y="318"/>
                  <a:pt x="168" y="318"/>
                </a:cubicBezTo>
                <a:cubicBezTo>
                  <a:pt x="168" y="319"/>
                  <a:pt x="167" y="320"/>
                  <a:pt x="167" y="320"/>
                </a:cubicBezTo>
                <a:cubicBezTo>
                  <a:pt x="165" y="326"/>
                  <a:pt x="163" y="330"/>
                  <a:pt x="168" y="336"/>
                </a:cubicBezTo>
                <a:cubicBezTo>
                  <a:pt x="170" y="337"/>
                  <a:pt x="171" y="338"/>
                  <a:pt x="174" y="339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175" y="340"/>
                  <a:pt x="176" y="341"/>
                  <a:pt x="177" y="342"/>
                </a:cubicBezTo>
                <a:cubicBezTo>
                  <a:pt x="179" y="343"/>
                  <a:pt x="179" y="343"/>
                  <a:pt x="179" y="343"/>
                </a:cubicBezTo>
                <a:cubicBezTo>
                  <a:pt x="176" y="342"/>
                  <a:pt x="176" y="342"/>
                  <a:pt x="176" y="342"/>
                </a:cubicBezTo>
                <a:cubicBezTo>
                  <a:pt x="175" y="342"/>
                  <a:pt x="175" y="342"/>
                  <a:pt x="174" y="342"/>
                </a:cubicBezTo>
                <a:cubicBezTo>
                  <a:pt x="173" y="341"/>
                  <a:pt x="172" y="341"/>
                  <a:pt x="171" y="341"/>
                </a:cubicBezTo>
                <a:cubicBezTo>
                  <a:pt x="170" y="341"/>
                  <a:pt x="169" y="341"/>
                  <a:pt x="167" y="340"/>
                </a:cubicBezTo>
                <a:cubicBezTo>
                  <a:pt x="166" y="339"/>
                  <a:pt x="164" y="338"/>
                  <a:pt x="163" y="337"/>
                </a:cubicBezTo>
                <a:cubicBezTo>
                  <a:pt x="157" y="329"/>
                  <a:pt x="158" y="327"/>
                  <a:pt x="160" y="323"/>
                </a:cubicBezTo>
                <a:cubicBezTo>
                  <a:pt x="160" y="323"/>
                  <a:pt x="160" y="323"/>
                  <a:pt x="160" y="323"/>
                </a:cubicBezTo>
                <a:cubicBezTo>
                  <a:pt x="160" y="323"/>
                  <a:pt x="160" y="323"/>
                  <a:pt x="160" y="323"/>
                </a:cubicBezTo>
                <a:cubicBezTo>
                  <a:pt x="160" y="323"/>
                  <a:pt x="160" y="323"/>
                  <a:pt x="160" y="323"/>
                </a:cubicBezTo>
                <a:cubicBezTo>
                  <a:pt x="161" y="322"/>
                  <a:pt x="162" y="319"/>
                  <a:pt x="163" y="315"/>
                </a:cubicBezTo>
                <a:cubicBezTo>
                  <a:pt x="165" y="308"/>
                  <a:pt x="164" y="305"/>
                  <a:pt x="164" y="301"/>
                </a:cubicBezTo>
                <a:cubicBezTo>
                  <a:pt x="163" y="299"/>
                  <a:pt x="163" y="297"/>
                  <a:pt x="164" y="294"/>
                </a:cubicBezTo>
                <a:cubicBezTo>
                  <a:pt x="164" y="292"/>
                  <a:pt x="166" y="289"/>
                  <a:pt x="170" y="284"/>
                </a:cubicBezTo>
                <a:cubicBezTo>
                  <a:pt x="172" y="280"/>
                  <a:pt x="173" y="277"/>
                  <a:pt x="174" y="273"/>
                </a:cubicBezTo>
                <a:cubicBezTo>
                  <a:pt x="175" y="268"/>
                  <a:pt x="174" y="264"/>
                  <a:pt x="174" y="261"/>
                </a:cubicBezTo>
                <a:cubicBezTo>
                  <a:pt x="173" y="260"/>
                  <a:pt x="173" y="260"/>
                  <a:pt x="173" y="259"/>
                </a:cubicBezTo>
                <a:cubicBezTo>
                  <a:pt x="173" y="259"/>
                  <a:pt x="173" y="258"/>
                  <a:pt x="173" y="258"/>
                </a:cubicBezTo>
                <a:cubicBezTo>
                  <a:pt x="172" y="257"/>
                  <a:pt x="172" y="257"/>
                  <a:pt x="172" y="257"/>
                </a:cubicBezTo>
                <a:cubicBezTo>
                  <a:pt x="173" y="257"/>
                  <a:pt x="173" y="257"/>
                  <a:pt x="173" y="257"/>
                </a:cubicBezTo>
                <a:cubicBezTo>
                  <a:pt x="173" y="257"/>
                  <a:pt x="174" y="257"/>
                  <a:pt x="174" y="257"/>
                </a:cubicBezTo>
                <a:close/>
                <a:moveTo>
                  <a:pt x="176" y="256"/>
                </a:moveTo>
                <a:cubicBezTo>
                  <a:pt x="176" y="256"/>
                  <a:pt x="176" y="256"/>
                  <a:pt x="176" y="256"/>
                </a:cubicBezTo>
                <a:cubicBezTo>
                  <a:pt x="176" y="256"/>
                  <a:pt x="176" y="256"/>
                  <a:pt x="176" y="256"/>
                </a:cubicBezTo>
                <a:cubicBezTo>
                  <a:pt x="173" y="257"/>
                  <a:pt x="171" y="257"/>
                  <a:pt x="168" y="257"/>
                </a:cubicBezTo>
                <a:cubicBezTo>
                  <a:pt x="165" y="257"/>
                  <a:pt x="162" y="258"/>
                  <a:pt x="159" y="258"/>
                </a:cubicBezTo>
                <a:cubicBezTo>
                  <a:pt x="156" y="259"/>
                  <a:pt x="156" y="259"/>
                  <a:pt x="156" y="259"/>
                </a:cubicBezTo>
                <a:cubicBezTo>
                  <a:pt x="159" y="257"/>
                  <a:pt x="159" y="257"/>
                  <a:pt x="159" y="257"/>
                </a:cubicBezTo>
                <a:cubicBezTo>
                  <a:pt x="167" y="254"/>
                  <a:pt x="174" y="252"/>
                  <a:pt x="181" y="253"/>
                </a:cubicBezTo>
                <a:cubicBezTo>
                  <a:pt x="188" y="253"/>
                  <a:pt x="194" y="255"/>
                  <a:pt x="202" y="257"/>
                </a:cubicBezTo>
                <a:cubicBezTo>
                  <a:pt x="204" y="258"/>
                  <a:pt x="204" y="258"/>
                  <a:pt x="204" y="258"/>
                </a:cubicBezTo>
                <a:cubicBezTo>
                  <a:pt x="204" y="258"/>
                  <a:pt x="204" y="258"/>
                  <a:pt x="204" y="258"/>
                </a:cubicBezTo>
                <a:cubicBezTo>
                  <a:pt x="204" y="258"/>
                  <a:pt x="204" y="258"/>
                  <a:pt x="204" y="258"/>
                </a:cubicBezTo>
                <a:cubicBezTo>
                  <a:pt x="204" y="258"/>
                  <a:pt x="204" y="258"/>
                  <a:pt x="204" y="258"/>
                </a:cubicBezTo>
                <a:cubicBezTo>
                  <a:pt x="204" y="258"/>
                  <a:pt x="204" y="258"/>
                  <a:pt x="204" y="258"/>
                </a:cubicBezTo>
                <a:cubicBezTo>
                  <a:pt x="205" y="258"/>
                  <a:pt x="206" y="259"/>
                  <a:pt x="207" y="259"/>
                </a:cubicBezTo>
                <a:cubicBezTo>
                  <a:pt x="209" y="259"/>
                  <a:pt x="210" y="260"/>
                  <a:pt x="211" y="260"/>
                </a:cubicBezTo>
                <a:cubicBezTo>
                  <a:pt x="213" y="260"/>
                  <a:pt x="213" y="260"/>
                  <a:pt x="213" y="260"/>
                </a:cubicBezTo>
                <a:cubicBezTo>
                  <a:pt x="211" y="261"/>
                  <a:pt x="211" y="261"/>
                  <a:pt x="211" y="261"/>
                </a:cubicBezTo>
                <a:cubicBezTo>
                  <a:pt x="205" y="262"/>
                  <a:pt x="200" y="260"/>
                  <a:pt x="195" y="259"/>
                </a:cubicBezTo>
                <a:cubicBezTo>
                  <a:pt x="195" y="259"/>
                  <a:pt x="195" y="259"/>
                  <a:pt x="195" y="259"/>
                </a:cubicBezTo>
                <a:cubicBezTo>
                  <a:pt x="195" y="259"/>
                  <a:pt x="195" y="259"/>
                  <a:pt x="195" y="259"/>
                </a:cubicBezTo>
                <a:cubicBezTo>
                  <a:pt x="192" y="258"/>
                  <a:pt x="190" y="257"/>
                  <a:pt x="188" y="257"/>
                </a:cubicBezTo>
                <a:cubicBezTo>
                  <a:pt x="188" y="257"/>
                  <a:pt x="188" y="257"/>
                  <a:pt x="188" y="257"/>
                </a:cubicBezTo>
                <a:cubicBezTo>
                  <a:pt x="185" y="257"/>
                  <a:pt x="183" y="256"/>
                  <a:pt x="180" y="256"/>
                </a:cubicBezTo>
                <a:cubicBezTo>
                  <a:pt x="180" y="256"/>
                  <a:pt x="179" y="256"/>
                  <a:pt x="178" y="256"/>
                </a:cubicBezTo>
                <a:cubicBezTo>
                  <a:pt x="178" y="256"/>
                  <a:pt x="177" y="256"/>
                  <a:pt x="176" y="256"/>
                </a:cubicBezTo>
                <a:cubicBezTo>
                  <a:pt x="176" y="256"/>
                  <a:pt x="176" y="256"/>
                  <a:pt x="176" y="256"/>
                </a:cubicBezTo>
                <a:cubicBezTo>
                  <a:pt x="176" y="256"/>
                  <a:pt x="176" y="256"/>
                  <a:pt x="176" y="256"/>
                </a:cubicBezTo>
                <a:close/>
                <a:moveTo>
                  <a:pt x="80" y="305"/>
                </a:moveTo>
                <a:cubicBezTo>
                  <a:pt x="80" y="305"/>
                  <a:pt x="80" y="305"/>
                  <a:pt x="80" y="305"/>
                </a:cubicBezTo>
                <a:cubicBezTo>
                  <a:pt x="80" y="305"/>
                  <a:pt x="80" y="305"/>
                  <a:pt x="80" y="305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0"/>
          <p:cNvSpPr>
            <a:spLocks noEditPoints="1"/>
          </p:cNvSpPr>
          <p:nvPr/>
        </p:nvSpPr>
        <p:spPr bwMode="auto">
          <a:xfrm>
            <a:off x="-4762" y="758825"/>
            <a:ext cx="2027237" cy="2582862"/>
          </a:xfrm>
          <a:custGeom>
            <a:avLst/>
            <a:gdLst>
              <a:gd name="T0" fmla="*/ 6 w 300"/>
              <a:gd name="T1" fmla="*/ 296 h 382"/>
              <a:gd name="T2" fmla="*/ 29 w 300"/>
              <a:gd name="T3" fmla="*/ 226 h 382"/>
              <a:gd name="T4" fmla="*/ 34 w 300"/>
              <a:gd name="T5" fmla="*/ 280 h 382"/>
              <a:gd name="T6" fmla="*/ 0 w 300"/>
              <a:gd name="T7" fmla="*/ 180 h 382"/>
              <a:gd name="T8" fmla="*/ 28 w 300"/>
              <a:gd name="T9" fmla="*/ 195 h 382"/>
              <a:gd name="T10" fmla="*/ 0 w 300"/>
              <a:gd name="T11" fmla="*/ 119 h 382"/>
              <a:gd name="T12" fmla="*/ 6 w 300"/>
              <a:gd name="T13" fmla="*/ 118 h 382"/>
              <a:gd name="T14" fmla="*/ 46 w 300"/>
              <a:gd name="T15" fmla="*/ 274 h 382"/>
              <a:gd name="T16" fmla="*/ 287 w 300"/>
              <a:gd name="T17" fmla="*/ 159 h 382"/>
              <a:gd name="T18" fmla="*/ 257 w 300"/>
              <a:gd name="T19" fmla="*/ 145 h 382"/>
              <a:gd name="T20" fmla="*/ 284 w 300"/>
              <a:gd name="T21" fmla="*/ 193 h 382"/>
              <a:gd name="T22" fmla="*/ 279 w 300"/>
              <a:gd name="T23" fmla="*/ 256 h 382"/>
              <a:gd name="T24" fmla="*/ 276 w 300"/>
              <a:gd name="T25" fmla="*/ 295 h 382"/>
              <a:gd name="T26" fmla="*/ 231 w 300"/>
              <a:gd name="T27" fmla="*/ 311 h 382"/>
              <a:gd name="T28" fmla="*/ 220 w 300"/>
              <a:gd name="T29" fmla="*/ 233 h 382"/>
              <a:gd name="T30" fmla="*/ 287 w 300"/>
              <a:gd name="T31" fmla="*/ 227 h 382"/>
              <a:gd name="T32" fmla="*/ 188 w 300"/>
              <a:gd name="T33" fmla="*/ 374 h 382"/>
              <a:gd name="T34" fmla="*/ 146 w 300"/>
              <a:gd name="T35" fmla="*/ 11 h 382"/>
              <a:gd name="T36" fmla="*/ 181 w 300"/>
              <a:gd name="T37" fmla="*/ 44 h 382"/>
              <a:gd name="T38" fmla="*/ 210 w 300"/>
              <a:gd name="T39" fmla="*/ 54 h 382"/>
              <a:gd name="T40" fmla="*/ 276 w 300"/>
              <a:gd name="T41" fmla="*/ 118 h 382"/>
              <a:gd name="T42" fmla="*/ 73 w 300"/>
              <a:gd name="T43" fmla="*/ 327 h 382"/>
              <a:gd name="T44" fmla="*/ 52 w 300"/>
              <a:gd name="T45" fmla="*/ 289 h 382"/>
              <a:gd name="T46" fmla="*/ 54 w 300"/>
              <a:gd name="T47" fmla="*/ 261 h 382"/>
              <a:gd name="T48" fmla="*/ 71 w 300"/>
              <a:gd name="T49" fmla="*/ 330 h 382"/>
              <a:gd name="T50" fmla="*/ 161 w 300"/>
              <a:gd name="T51" fmla="*/ 288 h 382"/>
              <a:gd name="T52" fmla="*/ 155 w 300"/>
              <a:gd name="T53" fmla="*/ 353 h 382"/>
              <a:gd name="T54" fmla="*/ 128 w 300"/>
              <a:gd name="T55" fmla="*/ 250 h 382"/>
              <a:gd name="T56" fmla="*/ 97 w 300"/>
              <a:gd name="T57" fmla="*/ 215 h 382"/>
              <a:gd name="T58" fmla="*/ 71 w 300"/>
              <a:gd name="T59" fmla="*/ 150 h 382"/>
              <a:gd name="T60" fmla="*/ 136 w 300"/>
              <a:gd name="T61" fmla="*/ 155 h 382"/>
              <a:gd name="T62" fmla="*/ 136 w 300"/>
              <a:gd name="T63" fmla="*/ 154 h 382"/>
              <a:gd name="T64" fmla="*/ 121 w 300"/>
              <a:gd name="T65" fmla="*/ 118 h 382"/>
              <a:gd name="T66" fmla="*/ 116 w 300"/>
              <a:gd name="T67" fmla="*/ 111 h 382"/>
              <a:gd name="T68" fmla="*/ 116 w 300"/>
              <a:gd name="T69" fmla="*/ 111 h 382"/>
              <a:gd name="T70" fmla="*/ 95 w 300"/>
              <a:gd name="T71" fmla="*/ 98 h 382"/>
              <a:gd name="T72" fmla="*/ 42 w 300"/>
              <a:gd name="T73" fmla="*/ 103 h 382"/>
              <a:gd name="T74" fmla="*/ 39 w 300"/>
              <a:gd name="T75" fmla="*/ 104 h 382"/>
              <a:gd name="T76" fmla="*/ 168 w 300"/>
              <a:gd name="T77" fmla="*/ 284 h 382"/>
              <a:gd name="T78" fmla="*/ 183 w 300"/>
              <a:gd name="T79" fmla="*/ 255 h 382"/>
              <a:gd name="T80" fmla="*/ 198 w 300"/>
              <a:gd name="T81" fmla="*/ 220 h 382"/>
              <a:gd name="T82" fmla="*/ 188 w 300"/>
              <a:gd name="T83" fmla="*/ 184 h 382"/>
              <a:gd name="T84" fmla="*/ 61 w 300"/>
              <a:gd name="T85" fmla="*/ 328 h 382"/>
              <a:gd name="T86" fmla="*/ 30 w 300"/>
              <a:gd name="T87" fmla="*/ 259 h 382"/>
              <a:gd name="T88" fmla="*/ 191 w 300"/>
              <a:gd name="T89" fmla="*/ 300 h 382"/>
              <a:gd name="T90" fmla="*/ 215 w 300"/>
              <a:gd name="T91" fmla="*/ 225 h 382"/>
              <a:gd name="T92" fmla="*/ 210 w 300"/>
              <a:gd name="T93" fmla="*/ 216 h 382"/>
              <a:gd name="T94" fmla="*/ 248 w 300"/>
              <a:gd name="T95" fmla="*/ 154 h 382"/>
              <a:gd name="T96" fmla="*/ 234 w 300"/>
              <a:gd name="T97" fmla="*/ 125 h 382"/>
              <a:gd name="T98" fmla="*/ 216 w 300"/>
              <a:gd name="T99" fmla="*/ 104 h 382"/>
              <a:gd name="T100" fmla="*/ 188 w 300"/>
              <a:gd name="T101" fmla="*/ 96 h 382"/>
              <a:gd name="T102" fmla="*/ 192 w 300"/>
              <a:gd name="T103" fmla="*/ 107 h 382"/>
              <a:gd name="T104" fmla="*/ 133 w 300"/>
              <a:gd name="T105" fmla="*/ 75 h 382"/>
              <a:gd name="T106" fmla="*/ 163 w 300"/>
              <a:gd name="T107" fmla="*/ 74 h 382"/>
              <a:gd name="T108" fmla="*/ 125 w 300"/>
              <a:gd name="T109" fmla="*/ 80 h 382"/>
              <a:gd name="T110" fmla="*/ 93 w 300"/>
              <a:gd name="T111" fmla="*/ 83 h 382"/>
              <a:gd name="T112" fmla="*/ 203 w 300"/>
              <a:gd name="T113" fmla="*/ 360 h 382"/>
              <a:gd name="T114" fmla="*/ 228 w 300"/>
              <a:gd name="T115" fmla="*/ 312 h 382"/>
              <a:gd name="T116" fmla="*/ 208 w 300"/>
              <a:gd name="T117" fmla="*/ 337 h 382"/>
              <a:gd name="T118" fmla="*/ 273 w 300"/>
              <a:gd name="T119" fmla="*/ 186 h 382"/>
              <a:gd name="T120" fmla="*/ 223 w 300"/>
              <a:gd name="T121" fmla="*/ 79 h 382"/>
              <a:gd name="T122" fmla="*/ 252 w 300"/>
              <a:gd name="T123" fmla="*/ 12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0" h="382">
                <a:moveTo>
                  <a:pt x="53" y="258"/>
                </a:moveTo>
                <a:cubicBezTo>
                  <a:pt x="52" y="259"/>
                  <a:pt x="52" y="260"/>
                  <a:pt x="51" y="261"/>
                </a:cubicBezTo>
                <a:cubicBezTo>
                  <a:pt x="50" y="256"/>
                  <a:pt x="51" y="251"/>
                  <a:pt x="51" y="247"/>
                </a:cubicBezTo>
                <a:cubicBezTo>
                  <a:pt x="50" y="246"/>
                  <a:pt x="50" y="245"/>
                  <a:pt x="49" y="245"/>
                </a:cubicBezTo>
                <a:cubicBezTo>
                  <a:pt x="47" y="245"/>
                  <a:pt x="45" y="245"/>
                  <a:pt x="42" y="243"/>
                </a:cubicBezTo>
                <a:cubicBezTo>
                  <a:pt x="42" y="243"/>
                  <a:pt x="43" y="243"/>
                  <a:pt x="43" y="243"/>
                </a:cubicBezTo>
                <a:cubicBezTo>
                  <a:pt x="43" y="243"/>
                  <a:pt x="43" y="243"/>
                  <a:pt x="43" y="243"/>
                </a:cubicBezTo>
                <a:cubicBezTo>
                  <a:pt x="43" y="243"/>
                  <a:pt x="43" y="242"/>
                  <a:pt x="44" y="242"/>
                </a:cubicBezTo>
                <a:cubicBezTo>
                  <a:pt x="45" y="241"/>
                  <a:pt x="45" y="241"/>
                  <a:pt x="45" y="241"/>
                </a:cubicBezTo>
                <a:cubicBezTo>
                  <a:pt x="47" y="241"/>
                  <a:pt x="48" y="242"/>
                  <a:pt x="50" y="242"/>
                </a:cubicBezTo>
                <a:cubicBezTo>
                  <a:pt x="56" y="241"/>
                  <a:pt x="53" y="251"/>
                  <a:pt x="53" y="258"/>
                </a:cubicBezTo>
                <a:close/>
                <a:moveTo>
                  <a:pt x="0" y="301"/>
                </a:moveTo>
                <a:cubicBezTo>
                  <a:pt x="0" y="299"/>
                  <a:pt x="0" y="299"/>
                  <a:pt x="0" y="299"/>
                </a:cubicBezTo>
                <a:cubicBezTo>
                  <a:pt x="1" y="299"/>
                  <a:pt x="3" y="298"/>
                  <a:pt x="4" y="296"/>
                </a:cubicBezTo>
                <a:cubicBezTo>
                  <a:pt x="5" y="296"/>
                  <a:pt x="5" y="296"/>
                  <a:pt x="6" y="296"/>
                </a:cubicBezTo>
                <a:cubicBezTo>
                  <a:pt x="6" y="296"/>
                  <a:pt x="7" y="296"/>
                  <a:pt x="8" y="296"/>
                </a:cubicBezTo>
                <a:cubicBezTo>
                  <a:pt x="5" y="299"/>
                  <a:pt x="2" y="301"/>
                  <a:pt x="0" y="301"/>
                </a:cubicBezTo>
                <a:close/>
                <a:moveTo>
                  <a:pt x="0" y="257"/>
                </a:moveTo>
                <a:cubicBezTo>
                  <a:pt x="0" y="245"/>
                  <a:pt x="0" y="245"/>
                  <a:pt x="0" y="245"/>
                </a:cubicBezTo>
                <a:cubicBezTo>
                  <a:pt x="1" y="240"/>
                  <a:pt x="5" y="237"/>
                  <a:pt x="11" y="235"/>
                </a:cubicBezTo>
                <a:cubicBezTo>
                  <a:pt x="12" y="230"/>
                  <a:pt x="15" y="225"/>
                  <a:pt x="19" y="220"/>
                </a:cubicBezTo>
                <a:cubicBezTo>
                  <a:pt x="19" y="221"/>
                  <a:pt x="19" y="222"/>
                  <a:pt x="19" y="223"/>
                </a:cubicBezTo>
                <a:cubicBezTo>
                  <a:pt x="19" y="223"/>
                  <a:pt x="19" y="223"/>
                  <a:pt x="19" y="223"/>
                </a:cubicBezTo>
                <a:cubicBezTo>
                  <a:pt x="19" y="224"/>
                  <a:pt x="20" y="225"/>
                  <a:pt x="20" y="225"/>
                </a:cubicBezTo>
                <a:cubicBezTo>
                  <a:pt x="8" y="241"/>
                  <a:pt x="11" y="256"/>
                  <a:pt x="23" y="273"/>
                </a:cubicBezTo>
                <a:cubicBezTo>
                  <a:pt x="28" y="270"/>
                  <a:pt x="20" y="257"/>
                  <a:pt x="30" y="257"/>
                </a:cubicBezTo>
                <a:cubicBezTo>
                  <a:pt x="29" y="251"/>
                  <a:pt x="32" y="242"/>
                  <a:pt x="36" y="239"/>
                </a:cubicBezTo>
                <a:cubicBezTo>
                  <a:pt x="33" y="235"/>
                  <a:pt x="29" y="231"/>
                  <a:pt x="27" y="227"/>
                </a:cubicBezTo>
                <a:cubicBezTo>
                  <a:pt x="27" y="226"/>
                  <a:pt x="28" y="226"/>
                  <a:pt x="29" y="226"/>
                </a:cubicBezTo>
                <a:cubicBezTo>
                  <a:pt x="29" y="226"/>
                  <a:pt x="29" y="226"/>
                  <a:pt x="29" y="226"/>
                </a:cubicBezTo>
                <a:cubicBezTo>
                  <a:pt x="33" y="232"/>
                  <a:pt x="38" y="237"/>
                  <a:pt x="43" y="240"/>
                </a:cubicBezTo>
                <a:cubicBezTo>
                  <a:pt x="43" y="241"/>
                  <a:pt x="43" y="241"/>
                  <a:pt x="43" y="241"/>
                </a:cubicBezTo>
                <a:cubicBezTo>
                  <a:pt x="42" y="241"/>
                  <a:pt x="42" y="241"/>
                  <a:pt x="42" y="242"/>
                </a:cubicBezTo>
                <a:cubicBezTo>
                  <a:pt x="41" y="242"/>
                  <a:pt x="41" y="242"/>
                  <a:pt x="41" y="242"/>
                </a:cubicBezTo>
                <a:cubicBezTo>
                  <a:pt x="40" y="242"/>
                  <a:pt x="40" y="241"/>
                  <a:pt x="39" y="241"/>
                </a:cubicBezTo>
                <a:cubicBezTo>
                  <a:pt x="35" y="243"/>
                  <a:pt x="31" y="253"/>
                  <a:pt x="33" y="258"/>
                </a:cubicBezTo>
                <a:cubicBezTo>
                  <a:pt x="33" y="260"/>
                  <a:pt x="36" y="265"/>
                  <a:pt x="39" y="267"/>
                </a:cubicBezTo>
                <a:cubicBezTo>
                  <a:pt x="39" y="268"/>
                  <a:pt x="39" y="269"/>
                  <a:pt x="38" y="270"/>
                </a:cubicBezTo>
                <a:cubicBezTo>
                  <a:pt x="36" y="269"/>
                  <a:pt x="34" y="267"/>
                  <a:pt x="31" y="266"/>
                </a:cubicBezTo>
                <a:cubicBezTo>
                  <a:pt x="30" y="266"/>
                  <a:pt x="29" y="266"/>
                  <a:pt x="28" y="266"/>
                </a:cubicBezTo>
                <a:cubicBezTo>
                  <a:pt x="28" y="270"/>
                  <a:pt x="28" y="274"/>
                  <a:pt x="25" y="276"/>
                </a:cubicBezTo>
                <a:cubicBezTo>
                  <a:pt x="26" y="278"/>
                  <a:pt x="27" y="279"/>
                  <a:pt x="29" y="280"/>
                </a:cubicBezTo>
                <a:cubicBezTo>
                  <a:pt x="31" y="278"/>
                  <a:pt x="34" y="277"/>
                  <a:pt x="36" y="276"/>
                </a:cubicBezTo>
                <a:cubicBezTo>
                  <a:pt x="36" y="277"/>
                  <a:pt x="35" y="278"/>
                  <a:pt x="35" y="278"/>
                </a:cubicBezTo>
                <a:cubicBezTo>
                  <a:pt x="34" y="279"/>
                  <a:pt x="34" y="279"/>
                  <a:pt x="34" y="280"/>
                </a:cubicBezTo>
                <a:cubicBezTo>
                  <a:pt x="33" y="280"/>
                  <a:pt x="33" y="281"/>
                  <a:pt x="32" y="281"/>
                </a:cubicBezTo>
                <a:cubicBezTo>
                  <a:pt x="30" y="283"/>
                  <a:pt x="29" y="285"/>
                  <a:pt x="27" y="287"/>
                </a:cubicBezTo>
                <a:cubicBezTo>
                  <a:pt x="28" y="287"/>
                  <a:pt x="30" y="288"/>
                  <a:pt x="32" y="288"/>
                </a:cubicBezTo>
                <a:cubicBezTo>
                  <a:pt x="32" y="289"/>
                  <a:pt x="32" y="290"/>
                  <a:pt x="32" y="291"/>
                </a:cubicBezTo>
                <a:cubicBezTo>
                  <a:pt x="32" y="291"/>
                  <a:pt x="32" y="291"/>
                  <a:pt x="32" y="291"/>
                </a:cubicBezTo>
                <a:cubicBezTo>
                  <a:pt x="30" y="290"/>
                  <a:pt x="27" y="290"/>
                  <a:pt x="25" y="289"/>
                </a:cubicBezTo>
                <a:cubicBezTo>
                  <a:pt x="21" y="289"/>
                  <a:pt x="18" y="287"/>
                  <a:pt x="15" y="285"/>
                </a:cubicBezTo>
                <a:cubicBezTo>
                  <a:pt x="14" y="288"/>
                  <a:pt x="12" y="291"/>
                  <a:pt x="9" y="295"/>
                </a:cubicBezTo>
                <a:cubicBezTo>
                  <a:pt x="8" y="294"/>
                  <a:pt x="7" y="294"/>
                  <a:pt x="6" y="295"/>
                </a:cubicBezTo>
                <a:cubicBezTo>
                  <a:pt x="9" y="291"/>
                  <a:pt x="12" y="286"/>
                  <a:pt x="13" y="283"/>
                </a:cubicBezTo>
                <a:cubicBezTo>
                  <a:pt x="6" y="277"/>
                  <a:pt x="1" y="266"/>
                  <a:pt x="0" y="257"/>
                </a:cubicBezTo>
                <a:close/>
                <a:moveTo>
                  <a:pt x="0" y="201"/>
                </a:moveTo>
                <a:cubicBezTo>
                  <a:pt x="0" y="198"/>
                  <a:pt x="0" y="198"/>
                  <a:pt x="0" y="198"/>
                </a:cubicBezTo>
                <a:cubicBezTo>
                  <a:pt x="3" y="195"/>
                  <a:pt x="6" y="193"/>
                  <a:pt x="10" y="192"/>
                </a:cubicBezTo>
                <a:cubicBezTo>
                  <a:pt x="5" y="189"/>
                  <a:pt x="4" y="182"/>
                  <a:pt x="0" y="180"/>
                </a:cubicBezTo>
                <a:cubicBezTo>
                  <a:pt x="0" y="177"/>
                  <a:pt x="0" y="177"/>
                  <a:pt x="0" y="177"/>
                </a:cubicBezTo>
                <a:cubicBezTo>
                  <a:pt x="8" y="180"/>
                  <a:pt x="6" y="190"/>
                  <a:pt x="18" y="190"/>
                </a:cubicBezTo>
                <a:cubicBezTo>
                  <a:pt x="21" y="189"/>
                  <a:pt x="24" y="190"/>
                  <a:pt x="27" y="192"/>
                </a:cubicBezTo>
                <a:cubicBezTo>
                  <a:pt x="32" y="188"/>
                  <a:pt x="38" y="185"/>
                  <a:pt x="44" y="183"/>
                </a:cubicBezTo>
                <a:cubicBezTo>
                  <a:pt x="47" y="183"/>
                  <a:pt x="50" y="183"/>
                  <a:pt x="54" y="182"/>
                </a:cubicBezTo>
                <a:cubicBezTo>
                  <a:pt x="54" y="182"/>
                  <a:pt x="54" y="182"/>
                  <a:pt x="54" y="182"/>
                </a:cubicBezTo>
                <a:cubicBezTo>
                  <a:pt x="54" y="182"/>
                  <a:pt x="54" y="182"/>
                  <a:pt x="54" y="182"/>
                </a:cubicBezTo>
                <a:cubicBezTo>
                  <a:pt x="55" y="182"/>
                  <a:pt x="55" y="182"/>
                  <a:pt x="55" y="182"/>
                </a:cubicBezTo>
                <a:cubicBezTo>
                  <a:pt x="61" y="182"/>
                  <a:pt x="67" y="183"/>
                  <a:pt x="72" y="185"/>
                </a:cubicBezTo>
                <a:cubicBezTo>
                  <a:pt x="73" y="185"/>
                  <a:pt x="73" y="185"/>
                  <a:pt x="73" y="185"/>
                </a:cubicBezTo>
                <a:cubicBezTo>
                  <a:pt x="74" y="186"/>
                  <a:pt x="74" y="187"/>
                  <a:pt x="75" y="188"/>
                </a:cubicBezTo>
                <a:cubicBezTo>
                  <a:pt x="75" y="188"/>
                  <a:pt x="75" y="188"/>
                  <a:pt x="75" y="188"/>
                </a:cubicBezTo>
                <a:cubicBezTo>
                  <a:pt x="76" y="190"/>
                  <a:pt x="77" y="191"/>
                  <a:pt x="78" y="193"/>
                </a:cubicBezTo>
                <a:cubicBezTo>
                  <a:pt x="72" y="188"/>
                  <a:pt x="64" y="185"/>
                  <a:pt x="56" y="185"/>
                </a:cubicBezTo>
                <a:cubicBezTo>
                  <a:pt x="46" y="185"/>
                  <a:pt x="36" y="188"/>
                  <a:pt x="28" y="195"/>
                </a:cubicBezTo>
                <a:cubicBezTo>
                  <a:pt x="20" y="202"/>
                  <a:pt x="23" y="215"/>
                  <a:pt x="28" y="224"/>
                </a:cubicBezTo>
                <a:cubicBezTo>
                  <a:pt x="28" y="224"/>
                  <a:pt x="29" y="225"/>
                  <a:pt x="29" y="225"/>
                </a:cubicBezTo>
                <a:cubicBezTo>
                  <a:pt x="29" y="226"/>
                  <a:pt x="28" y="226"/>
                  <a:pt x="28" y="226"/>
                </a:cubicBezTo>
                <a:cubicBezTo>
                  <a:pt x="28" y="226"/>
                  <a:pt x="27" y="226"/>
                  <a:pt x="26" y="226"/>
                </a:cubicBezTo>
                <a:cubicBezTo>
                  <a:pt x="25" y="224"/>
                  <a:pt x="25" y="222"/>
                  <a:pt x="24" y="221"/>
                </a:cubicBezTo>
                <a:cubicBezTo>
                  <a:pt x="23" y="221"/>
                  <a:pt x="22" y="222"/>
                  <a:pt x="22" y="223"/>
                </a:cubicBezTo>
                <a:cubicBezTo>
                  <a:pt x="22" y="222"/>
                  <a:pt x="22" y="221"/>
                  <a:pt x="22" y="219"/>
                </a:cubicBezTo>
                <a:cubicBezTo>
                  <a:pt x="22" y="218"/>
                  <a:pt x="22" y="218"/>
                  <a:pt x="22" y="218"/>
                </a:cubicBezTo>
                <a:cubicBezTo>
                  <a:pt x="22" y="218"/>
                  <a:pt x="22" y="218"/>
                  <a:pt x="22" y="218"/>
                </a:cubicBezTo>
                <a:cubicBezTo>
                  <a:pt x="22" y="218"/>
                  <a:pt x="22" y="218"/>
                  <a:pt x="22" y="217"/>
                </a:cubicBezTo>
                <a:cubicBezTo>
                  <a:pt x="22" y="217"/>
                  <a:pt x="22" y="217"/>
                  <a:pt x="22" y="217"/>
                </a:cubicBezTo>
                <a:cubicBezTo>
                  <a:pt x="20" y="209"/>
                  <a:pt x="20" y="200"/>
                  <a:pt x="25" y="194"/>
                </a:cubicBezTo>
                <a:cubicBezTo>
                  <a:pt x="21" y="189"/>
                  <a:pt x="10" y="194"/>
                  <a:pt x="6" y="196"/>
                </a:cubicBezTo>
                <a:cubicBezTo>
                  <a:pt x="3" y="198"/>
                  <a:pt x="1" y="199"/>
                  <a:pt x="0" y="201"/>
                </a:cubicBezTo>
                <a:close/>
                <a:moveTo>
                  <a:pt x="0" y="119"/>
                </a:moveTo>
                <a:cubicBezTo>
                  <a:pt x="0" y="117"/>
                  <a:pt x="0" y="117"/>
                  <a:pt x="0" y="117"/>
                </a:cubicBezTo>
                <a:cubicBezTo>
                  <a:pt x="9" y="115"/>
                  <a:pt x="9" y="118"/>
                  <a:pt x="20" y="122"/>
                </a:cubicBezTo>
                <a:cubicBezTo>
                  <a:pt x="20" y="120"/>
                  <a:pt x="20" y="119"/>
                  <a:pt x="20" y="118"/>
                </a:cubicBezTo>
                <a:cubicBezTo>
                  <a:pt x="13" y="117"/>
                  <a:pt x="9" y="113"/>
                  <a:pt x="4" y="108"/>
                </a:cubicBezTo>
                <a:cubicBezTo>
                  <a:pt x="6" y="110"/>
                  <a:pt x="8" y="111"/>
                  <a:pt x="11" y="111"/>
                </a:cubicBezTo>
                <a:cubicBezTo>
                  <a:pt x="15" y="114"/>
                  <a:pt x="18" y="116"/>
                  <a:pt x="21" y="116"/>
                </a:cubicBezTo>
                <a:cubicBezTo>
                  <a:pt x="22" y="115"/>
                  <a:pt x="22" y="114"/>
                  <a:pt x="23" y="114"/>
                </a:cubicBezTo>
                <a:cubicBezTo>
                  <a:pt x="23" y="114"/>
                  <a:pt x="24" y="115"/>
                  <a:pt x="24" y="115"/>
                </a:cubicBezTo>
                <a:cubicBezTo>
                  <a:pt x="25" y="116"/>
                  <a:pt x="25" y="116"/>
                  <a:pt x="26" y="117"/>
                </a:cubicBezTo>
                <a:cubicBezTo>
                  <a:pt x="25" y="118"/>
                  <a:pt x="24" y="121"/>
                  <a:pt x="24" y="123"/>
                </a:cubicBezTo>
                <a:cubicBezTo>
                  <a:pt x="27" y="124"/>
                  <a:pt x="29" y="125"/>
                  <a:pt x="32" y="126"/>
                </a:cubicBezTo>
                <a:cubicBezTo>
                  <a:pt x="32" y="127"/>
                  <a:pt x="32" y="127"/>
                  <a:pt x="32" y="127"/>
                </a:cubicBezTo>
                <a:cubicBezTo>
                  <a:pt x="33" y="128"/>
                  <a:pt x="33" y="128"/>
                  <a:pt x="33" y="129"/>
                </a:cubicBezTo>
                <a:cubicBezTo>
                  <a:pt x="29" y="128"/>
                  <a:pt x="26" y="127"/>
                  <a:pt x="22" y="125"/>
                </a:cubicBezTo>
                <a:cubicBezTo>
                  <a:pt x="14" y="123"/>
                  <a:pt x="10" y="119"/>
                  <a:pt x="6" y="118"/>
                </a:cubicBezTo>
                <a:cubicBezTo>
                  <a:pt x="4" y="118"/>
                  <a:pt x="2" y="119"/>
                  <a:pt x="0" y="119"/>
                </a:cubicBezTo>
                <a:close/>
                <a:moveTo>
                  <a:pt x="47" y="268"/>
                </a:moveTo>
                <a:cubicBezTo>
                  <a:pt x="47" y="269"/>
                  <a:pt x="47" y="270"/>
                  <a:pt x="47" y="271"/>
                </a:cubicBezTo>
                <a:cubicBezTo>
                  <a:pt x="44" y="272"/>
                  <a:pt x="42" y="272"/>
                  <a:pt x="40" y="271"/>
                </a:cubicBezTo>
                <a:cubicBezTo>
                  <a:pt x="40" y="270"/>
                  <a:pt x="40" y="269"/>
                  <a:pt x="40" y="269"/>
                </a:cubicBezTo>
                <a:cubicBezTo>
                  <a:pt x="42" y="270"/>
                  <a:pt x="43" y="270"/>
                  <a:pt x="45" y="270"/>
                </a:cubicBezTo>
                <a:cubicBezTo>
                  <a:pt x="46" y="269"/>
                  <a:pt x="47" y="269"/>
                  <a:pt x="47" y="268"/>
                </a:cubicBezTo>
                <a:close/>
                <a:moveTo>
                  <a:pt x="46" y="274"/>
                </a:moveTo>
                <a:cubicBezTo>
                  <a:pt x="46" y="275"/>
                  <a:pt x="46" y="276"/>
                  <a:pt x="46" y="276"/>
                </a:cubicBezTo>
                <a:cubicBezTo>
                  <a:pt x="46" y="277"/>
                  <a:pt x="46" y="277"/>
                  <a:pt x="46" y="277"/>
                </a:cubicBezTo>
                <a:cubicBezTo>
                  <a:pt x="42" y="277"/>
                  <a:pt x="39" y="278"/>
                  <a:pt x="36" y="279"/>
                </a:cubicBezTo>
                <a:cubicBezTo>
                  <a:pt x="36" y="279"/>
                  <a:pt x="36" y="279"/>
                  <a:pt x="36" y="279"/>
                </a:cubicBezTo>
                <a:cubicBezTo>
                  <a:pt x="37" y="278"/>
                  <a:pt x="37" y="277"/>
                  <a:pt x="38" y="276"/>
                </a:cubicBezTo>
                <a:cubicBezTo>
                  <a:pt x="38" y="276"/>
                  <a:pt x="38" y="276"/>
                  <a:pt x="38" y="275"/>
                </a:cubicBezTo>
                <a:cubicBezTo>
                  <a:pt x="41" y="275"/>
                  <a:pt x="43" y="274"/>
                  <a:pt x="46" y="274"/>
                </a:cubicBezTo>
                <a:close/>
                <a:moveTo>
                  <a:pt x="40" y="289"/>
                </a:moveTo>
                <a:cubicBezTo>
                  <a:pt x="39" y="290"/>
                  <a:pt x="39" y="290"/>
                  <a:pt x="39" y="290"/>
                </a:cubicBezTo>
                <a:cubicBezTo>
                  <a:pt x="38" y="291"/>
                  <a:pt x="38" y="291"/>
                  <a:pt x="37" y="292"/>
                </a:cubicBezTo>
                <a:cubicBezTo>
                  <a:pt x="37" y="292"/>
                  <a:pt x="36" y="292"/>
                  <a:pt x="35" y="292"/>
                </a:cubicBezTo>
                <a:cubicBezTo>
                  <a:pt x="35" y="291"/>
                  <a:pt x="35" y="291"/>
                  <a:pt x="35" y="291"/>
                </a:cubicBezTo>
                <a:cubicBezTo>
                  <a:pt x="35" y="290"/>
                  <a:pt x="35" y="290"/>
                  <a:pt x="35" y="289"/>
                </a:cubicBezTo>
                <a:cubicBezTo>
                  <a:pt x="36" y="289"/>
                  <a:pt x="38" y="289"/>
                  <a:pt x="40" y="289"/>
                </a:cubicBezTo>
                <a:close/>
                <a:moveTo>
                  <a:pt x="275" y="136"/>
                </a:moveTo>
                <a:cubicBezTo>
                  <a:pt x="282" y="140"/>
                  <a:pt x="281" y="152"/>
                  <a:pt x="288" y="157"/>
                </a:cubicBezTo>
                <a:cubicBezTo>
                  <a:pt x="292" y="159"/>
                  <a:pt x="294" y="165"/>
                  <a:pt x="294" y="170"/>
                </a:cubicBezTo>
                <a:cubicBezTo>
                  <a:pt x="293" y="170"/>
                  <a:pt x="292" y="170"/>
                  <a:pt x="291" y="170"/>
                </a:cubicBezTo>
                <a:cubicBezTo>
                  <a:pt x="291" y="166"/>
                  <a:pt x="290" y="161"/>
                  <a:pt x="287" y="159"/>
                </a:cubicBezTo>
                <a:cubicBezTo>
                  <a:pt x="287" y="159"/>
                  <a:pt x="287" y="159"/>
                  <a:pt x="287" y="159"/>
                </a:cubicBezTo>
                <a:cubicBezTo>
                  <a:pt x="287" y="159"/>
                  <a:pt x="287" y="159"/>
                  <a:pt x="287" y="159"/>
                </a:cubicBezTo>
                <a:cubicBezTo>
                  <a:pt x="287" y="159"/>
                  <a:pt x="287" y="159"/>
                  <a:pt x="287" y="159"/>
                </a:cubicBezTo>
                <a:cubicBezTo>
                  <a:pt x="280" y="153"/>
                  <a:pt x="281" y="145"/>
                  <a:pt x="274" y="140"/>
                </a:cubicBezTo>
                <a:cubicBezTo>
                  <a:pt x="273" y="149"/>
                  <a:pt x="263" y="161"/>
                  <a:pt x="270" y="168"/>
                </a:cubicBezTo>
                <a:cubicBezTo>
                  <a:pt x="271" y="170"/>
                  <a:pt x="272" y="171"/>
                  <a:pt x="273" y="173"/>
                </a:cubicBezTo>
                <a:cubicBezTo>
                  <a:pt x="272" y="173"/>
                  <a:pt x="271" y="173"/>
                  <a:pt x="270" y="173"/>
                </a:cubicBezTo>
                <a:cubicBezTo>
                  <a:pt x="268" y="170"/>
                  <a:pt x="265" y="167"/>
                  <a:pt x="263" y="163"/>
                </a:cubicBezTo>
                <a:cubicBezTo>
                  <a:pt x="259" y="155"/>
                  <a:pt x="256" y="153"/>
                  <a:pt x="252" y="154"/>
                </a:cubicBezTo>
                <a:cubicBezTo>
                  <a:pt x="252" y="154"/>
                  <a:pt x="252" y="153"/>
                  <a:pt x="252" y="153"/>
                </a:cubicBezTo>
                <a:cubicBezTo>
                  <a:pt x="252" y="153"/>
                  <a:pt x="252" y="153"/>
                  <a:pt x="252" y="153"/>
                </a:cubicBezTo>
                <a:cubicBezTo>
                  <a:pt x="252" y="153"/>
                  <a:pt x="252" y="153"/>
                  <a:pt x="252" y="153"/>
                </a:cubicBezTo>
                <a:cubicBezTo>
                  <a:pt x="251" y="152"/>
                  <a:pt x="251" y="152"/>
                  <a:pt x="251" y="152"/>
                </a:cubicBezTo>
                <a:cubicBezTo>
                  <a:pt x="251" y="152"/>
                  <a:pt x="251" y="152"/>
                  <a:pt x="251" y="152"/>
                </a:cubicBezTo>
                <a:cubicBezTo>
                  <a:pt x="251" y="152"/>
                  <a:pt x="251" y="152"/>
                  <a:pt x="251" y="152"/>
                </a:cubicBezTo>
                <a:cubicBezTo>
                  <a:pt x="250" y="152"/>
                  <a:pt x="250" y="152"/>
                  <a:pt x="250" y="152"/>
                </a:cubicBezTo>
                <a:cubicBezTo>
                  <a:pt x="252" y="151"/>
                  <a:pt x="253" y="151"/>
                  <a:pt x="255" y="152"/>
                </a:cubicBezTo>
                <a:cubicBezTo>
                  <a:pt x="255" y="150"/>
                  <a:pt x="256" y="148"/>
                  <a:pt x="257" y="145"/>
                </a:cubicBezTo>
                <a:cubicBezTo>
                  <a:pt x="257" y="145"/>
                  <a:pt x="257" y="145"/>
                  <a:pt x="257" y="145"/>
                </a:cubicBezTo>
                <a:cubicBezTo>
                  <a:pt x="258" y="145"/>
                  <a:pt x="258" y="144"/>
                  <a:pt x="259" y="144"/>
                </a:cubicBezTo>
                <a:cubicBezTo>
                  <a:pt x="259" y="143"/>
                  <a:pt x="259" y="142"/>
                  <a:pt x="259" y="142"/>
                </a:cubicBezTo>
                <a:cubicBezTo>
                  <a:pt x="260" y="141"/>
                  <a:pt x="260" y="141"/>
                  <a:pt x="260" y="141"/>
                </a:cubicBezTo>
                <a:cubicBezTo>
                  <a:pt x="260" y="143"/>
                  <a:pt x="260" y="145"/>
                  <a:pt x="259" y="147"/>
                </a:cubicBezTo>
                <a:cubicBezTo>
                  <a:pt x="257" y="153"/>
                  <a:pt x="262" y="154"/>
                  <a:pt x="264" y="160"/>
                </a:cubicBezTo>
                <a:cubicBezTo>
                  <a:pt x="265" y="152"/>
                  <a:pt x="270" y="147"/>
                  <a:pt x="272" y="139"/>
                </a:cubicBezTo>
                <a:cubicBezTo>
                  <a:pt x="272" y="135"/>
                  <a:pt x="273" y="130"/>
                  <a:pt x="273" y="125"/>
                </a:cubicBezTo>
                <a:cubicBezTo>
                  <a:pt x="274" y="125"/>
                  <a:pt x="274" y="125"/>
                  <a:pt x="275" y="125"/>
                </a:cubicBezTo>
                <a:cubicBezTo>
                  <a:pt x="275" y="127"/>
                  <a:pt x="275" y="129"/>
                  <a:pt x="275" y="129"/>
                </a:cubicBezTo>
                <a:cubicBezTo>
                  <a:pt x="275" y="131"/>
                  <a:pt x="275" y="134"/>
                  <a:pt x="275" y="136"/>
                </a:cubicBezTo>
                <a:close/>
                <a:moveTo>
                  <a:pt x="294" y="172"/>
                </a:moveTo>
                <a:cubicBezTo>
                  <a:pt x="294" y="178"/>
                  <a:pt x="292" y="184"/>
                  <a:pt x="288" y="188"/>
                </a:cubicBezTo>
                <a:cubicBezTo>
                  <a:pt x="287" y="190"/>
                  <a:pt x="286" y="193"/>
                  <a:pt x="286" y="196"/>
                </a:cubicBezTo>
                <a:cubicBezTo>
                  <a:pt x="285" y="195"/>
                  <a:pt x="285" y="194"/>
                  <a:pt x="284" y="193"/>
                </a:cubicBezTo>
                <a:cubicBezTo>
                  <a:pt x="284" y="191"/>
                  <a:pt x="285" y="188"/>
                  <a:pt x="286" y="186"/>
                </a:cubicBezTo>
                <a:cubicBezTo>
                  <a:pt x="286" y="186"/>
                  <a:pt x="286" y="186"/>
                  <a:pt x="286" y="186"/>
                </a:cubicBezTo>
                <a:cubicBezTo>
                  <a:pt x="286" y="186"/>
                  <a:pt x="286" y="186"/>
                  <a:pt x="286" y="186"/>
                </a:cubicBezTo>
                <a:cubicBezTo>
                  <a:pt x="286" y="186"/>
                  <a:pt x="286" y="186"/>
                  <a:pt x="286" y="186"/>
                </a:cubicBezTo>
                <a:cubicBezTo>
                  <a:pt x="289" y="183"/>
                  <a:pt x="291" y="177"/>
                  <a:pt x="291" y="172"/>
                </a:cubicBezTo>
                <a:cubicBezTo>
                  <a:pt x="292" y="172"/>
                  <a:pt x="293" y="172"/>
                  <a:pt x="294" y="172"/>
                </a:cubicBezTo>
                <a:close/>
                <a:moveTo>
                  <a:pt x="287" y="202"/>
                </a:moveTo>
                <a:cubicBezTo>
                  <a:pt x="287" y="208"/>
                  <a:pt x="287" y="213"/>
                  <a:pt x="282" y="215"/>
                </a:cubicBezTo>
                <a:cubicBezTo>
                  <a:pt x="284" y="217"/>
                  <a:pt x="285" y="219"/>
                  <a:pt x="286" y="221"/>
                </a:cubicBezTo>
                <a:cubicBezTo>
                  <a:pt x="286" y="223"/>
                  <a:pt x="286" y="224"/>
                  <a:pt x="286" y="226"/>
                </a:cubicBezTo>
                <a:cubicBezTo>
                  <a:pt x="286" y="225"/>
                  <a:pt x="286" y="225"/>
                  <a:pt x="286" y="225"/>
                </a:cubicBezTo>
                <a:cubicBezTo>
                  <a:pt x="286" y="225"/>
                  <a:pt x="286" y="226"/>
                  <a:pt x="286" y="226"/>
                </a:cubicBezTo>
                <a:cubicBezTo>
                  <a:pt x="287" y="231"/>
                  <a:pt x="288" y="235"/>
                  <a:pt x="291" y="239"/>
                </a:cubicBezTo>
                <a:cubicBezTo>
                  <a:pt x="291" y="240"/>
                  <a:pt x="291" y="241"/>
                  <a:pt x="291" y="243"/>
                </a:cubicBezTo>
                <a:cubicBezTo>
                  <a:pt x="290" y="250"/>
                  <a:pt x="286" y="253"/>
                  <a:pt x="279" y="256"/>
                </a:cubicBezTo>
                <a:cubicBezTo>
                  <a:pt x="283" y="259"/>
                  <a:pt x="286" y="265"/>
                  <a:pt x="285" y="270"/>
                </a:cubicBezTo>
                <a:cubicBezTo>
                  <a:pt x="285" y="270"/>
                  <a:pt x="285" y="270"/>
                  <a:pt x="285" y="270"/>
                </a:cubicBezTo>
                <a:cubicBezTo>
                  <a:pt x="284" y="275"/>
                  <a:pt x="283" y="280"/>
                  <a:pt x="281" y="285"/>
                </a:cubicBezTo>
                <a:cubicBezTo>
                  <a:pt x="293" y="282"/>
                  <a:pt x="297" y="272"/>
                  <a:pt x="297" y="260"/>
                </a:cubicBezTo>
                <a:cubicBezTo>
                  <a:pt x="297" y="254"/>
                  <a:pt x="296" y="249"/>
                  <a:pt x="295" y="244"/>
                </a:cubicBezTo>
                <a:cubicBezTo>
                  <a:pt x="296" y="244"/>
                  <a:pt x="297" y="245"/>
                  <a:pt x="298" y="246"/>
                </a:cubicBezTo>
                <a:cubicBezTo>
                  <a:pt x="299" y="250"/>
                  <a:pt x="299" y="255"/>
                  <a:pt x="299" y="260"/>
                </a:cubicBezTo>
                <a:cubicBezTo>
                  <a:pt x="299" y="273"/>
                  <a:pt x="294" y="286"/>
                  <a:pt x="280" y="289"/>
                </a:cubicBezTo>
                <a:cubicBezTo>
                  <a:pt x="280" y="290"/>
                  <a:pt x="280" y="290"/>
                  <a:pt x="279" y="291"/>
                </a:cubicBezTo>
                <a:cubicBezTo>
                  <a:pt x="283" y="295"/>
                  <a:pt x="284" y="299"/>
                  <a:pt x="283" y="303"/>
                </a:cubicBezTo>
                <a:cubicBezTo>
                  <a:pt x="282" y="304"/>
                  <a:pt x="281" y="304"/>
                  <a:pt x="280" y="305"/>
                </a:cubicBezTo>
                <a:cubicBezTo>
                  <a:pt x="281" y="301"/>
                  <a:pt x="281" y="298"/>
                  <a:pt x="278" y="295"/>
                </a:cubicBezTo>
                <a:cubicBezTo>
                  <a:pt x="277" y="300"/>
                  <a:pt x="275" y="304"/>
                  <a:pt x="273" y="308"/>
                </a:cubicBezTo>
                <a:cubicBezTo>
                  <a:pt x="271" y="309"/>
                  <a:pt x="270" y="309"/>
                  <a:pt x="268" y="310"/>
                </a:cubicBezTo>
                <a:cubicBezTo>
                  <a:pt x="271" y="305"/>
                  <a:pt x="274" y="300"/>
                  <a:pt x="276" y="295"/>
                </a:cubicBezTo>
                <a:cubicBezTo>
                  <a:pt x="277" y="291"/>
                  <a:pt x="278" y="287"/>
                  <a:pt x="279" y="283"/>
                </a:cubicBezTo>
                <a:cubicBezTo>
                  <a:pt x="281" y="278"/>
                  <a:pt x="282" y="274"/>
                  <a:pt x="283" y="269"/>
                </a:cubicBezTo>
                <a:cubicBezTo>
                  <a:pt x="283" y="269"/>
                  <a:pt x="283" y="269"/>
                  <a:pt x="283" y="269"/>
                </a:cubicBezTo>
                <a:cubicBezTo>
                  <a:pt x="284" y="265"/>
                  <a:pt x="280" y="260"/>
                  <a:pt x="278" y="258"/>
                </a:cubicBezTo>
                <a:cubicBezTo>
                  <a:pt x="275" y="254"/>
                  <a:pt x="275" y="254"/>
                  <a:pt x="279" y="253"/>
                </a:cubicBezTo>
                <a:cubicBezTo>
                  <a:pt x="300" y="244"/>
                  <a:pt x="280" y="224"/>
                  <a:pt x="279" y="210"/>
                </a:cubicBezTo>
                <a:cubicBezTo>
                  <a:pt x="278" y="206"/>
                  <a:pt x="275" y="201"/>
                  <a:pt x="273" y="200"/>
                </a:cubicBezTo>
                <a:cubicBezTo>
                  <a:pt x="273" y="202"/>
                  <a:pt x="272" y="204"/>
                  <a:pt x="271" y="205"/>
                </a:cubicBezTo>
                <a:cubicBezTo>
                  <a:pt x="267" y="212"/>
                  <a:pt x="268" y="221"/>
                  <a:pt x="259" y="225"/>
                </a:cubicBezTo>
                <a:cubicBezTo>
                  <a:pt x="243" y="230"/>
                  <a:pt x="248" y="245"/>
                  <a:pt x="240" y="256"/>
                </a:cubicBezTo>
                <a:cubicBezTo>
                  <a:pt x="234" y="264"/>
                  <a:pt x="226" y="262"/>
                  <a:pt x="221" y="260"/>
                </a:cubicBezTo>
                <a:cubicBezTo>
                  <a:pt x="222" y="261"/>
                  <a:pt x="222" y="262"/>
                  <a:pt x="222" y="263"/>
                </a:cubicBezTo>
                <a:cubicBezTo>
                  <a:pt x="231" y="269"/>
                  <a:pt x="242" y="288"/>
                  <a:pt x="235" y="299"/>
                </a:cubicBezTo>
                <a:cubicBezTo>
                  <a:pt x="233" y="302"/>
                  <a:pt x="232" y="305"/>
                  <a:pt x="232" y="308"/>
                </a:cubicBezTo>
                <a:cubicBezTo>
                  <a:pt x="232" y="309"/>
                  <a:pt x="231" y="310"/>
                  <a:pt x="231" y="311"/>
                </a:cubicBezTo>
                <a:cubicBezTo>
                  <a:pt x="230" y="311"/>
                  <a:pt x="229" y="311"/>
                  <a:pt x="229" y="310"/>
                </a:cubicBezTo>
                <a:cubicBezTo>
                  <a:pt x="229" y="309"/>
                  <a:pt x="229" y="309"/>
                  <a:pt x="229" y="308"/>
                </a:cubicBezTo>
                <a:cubicBezTo>
                  <a:pt x="230" y="303"/>
                  <a:pt x="232" y="300"/>
                  <a:pt x="234" y="296"/>
                </a:cubicBezTo>
                <a:cubicBezTo>
                  <a:pt x="234" y="296"/>
                  <a:pt x="234" y="296"/>
                  <a:pt x="234" y="296"/>
                </a:cubicBezTo>
                <a:cubicBezTo>
                  <a:pt x="239" y="287"/>
                  <a:pt x="228" y="272"/>
                  <a:pt x="222" y="266"/>
                </a:cubicBezTo>
                <a:cubicBezTo>
                  <a:pt x="220" y="273"/>
                  <a:pt x="216" y="278"/>
                  <a:pt x="212" y="283"/>
                </a:cubicBezTo>
                <a:cubicBezTo>
                  <a:pt x="209" y="289"/>
                  <a:pt x="206" y="292"/>
                  <a:pt x="203" y="295"/>
                </a:cubicBezTo>
                <a:cubicBezTo>
                  <a:pt x="202" y="295"/>
                  <a:pt x="202" y="294"/>
                  <a:pt x="201" y="294"/>
                </a:cubicBezTo>
                <a:cubicBezTo>
                  <a:pt x="206" y="289"/>
                  <a:pt x="209" y="283"/>
                  <a:pt x="214" y="276"/>
                </a:cubicBezTo>
                <a:cubicBezTo>
                  <a:pt x="215" y="274"/>
                  <a:pt x="223" y="263"/>
                  <a:pt x="218" y="261"/>
                </a:cubicBezTo>
                <a:cubicBezTo>
                  <a:pt x="216" y="260"/>
                  <a:pt x="216" y="258"/>
                  <a:pt x="218" y="256"/>
                </a:cubicBezTo>
                <a:cubicBezTo>
                  <a:pt x="219" y="253"/>
                  <a:pt x="220" y="249"/>
                  <a:pt x="220" y="246"/>
                </a:cubicBezTo>
                <a:cubicBezTo>
                  <a:pt x="220" y="246"/>
                  <a:pt x="220" y="245"/>
                  <a:pt x="220" y="245"/>
                </a:cubicBezTo>
                <a:cubicBezTo>
                  <a:pt x="221" y="244"/>
                  <a:pt x="221" y="242"/>
                  <a:pt x="220" y="239"/>
                </a:cubicBezTo>
                <a:cubicBezTo>
                  <a:pt x="220" y="237"/>
                  <a:pt x="220" y="234"/>
                  <a:pt x="220" y="233"/>
                </a:cubicBezTo>
                <a:cubicBezTo>
                  <a:pt x="223" y="241"/>
                  <a:pt x="225" y="249"/>
                  <a:pt x="220" y="256"/>
                </a:cubicBezTo>
                <a:cubicBezTo>
                  <a:pt x="234" y="263"/>
                  <a:pt x="240" y="253"/>
                  <a:pt x="243" y="241"/>
                </a:cubicBezTo>
                <a:cubicBezTo>
                  <a:pt x="245" y="233"/>
                  <a:pt x="246" y="226"/>
                  <a:pt x="258" y="222"/>
                </a:cubicBezTo>
                <a:cubicBezTo>
                  <a:pt x="266" y="219"/>
                  <a:pt x="265" y="210"/>
                  <a:pt x="269" y="204"/>
                </a:cubicBezTo>
                <a:cubicBezTo>
                  <a:pt x="271" y="200"/>
                  <a:pt x="273" y="194"/>
                  <a:pt x="273" y="188"/>
                </a:cubicBezTo>
                <a:cubicBezTo>
                  <a:pt x="274" y="188"/>
                  <a:pt x="274" y="189"/>
                  <a:pt x="275" y="189"/>
                </a:cubicBezTo>
                <a:cubicBezTo>
                  <a:pt x="275" y="191"/>
                  <a:pt x="275" y="193"/>
                  <a:pt x="274" y="195"/>
                </a:cubicBezTo>
                <a:cubicBezTo>
                  <a:pt x="278" y="201"/>
                  <a:pt x="280" y="204"/>
                  <a:pt x="281" y="211"/>
                </a:cubicBezTo>
                <a:cubicBezTo>
                  <a:pt x="285" y="209"/>
                  <a:pt x="284" y="203"/>
                  <a:pt x="284" y="197"/>
                </a:cubicBezTo>
                <a:cubicBezTo>
                  <a:pt x="284" y="197"/>
                  <a:pt x="284" y="197"/>
                  <a:pt x="284" y="197"/>
                </a:cubicBezTo>
                <a:cubicBezTo>
                  <a:pt x="285" y="199"/>
                  <a:pt x="286" y="200"/>
                  <a:pt x="287" y="202"/>
                </a:cubicBezTo>
                <a:close/>
                <a:moveTo>
                  <a:pt x="287" y="222"/>
                </a:moveTo>
                <a:cubicBezTo>
                  <a:pt x="291" y="229"/>
                  <a:pt x="295" y="235"/>
                  <a:pt x="297" y="244"/>
                </a:cubicBezTo>
                <a:cubicBezTo>
                  <a:pt x="296" y="243"/>
                  <a:pt x="295" y="242"/>
                  <a:pt x="294" y="242"/>
                </a:cubicBezTo>
                <a:cubicBezTo>
                  <a:pt x="293" y="236"/>
                  <a:pt x="290" y="232"/>
                  <a:pt x="287" y="227"/>
                </a:cubicBezTo>
                <a:cubicBezTo>
                  <a:pt x="287" y="226"/>
                  <a:pt x="287" y="224"/>
                  <a:pt x="287" y="222"/>
                </a:cubicBezTo>
                <a:close/>
                <a:moveTo>
                  <a:pt x="266" y="335"/>
                </a:moveTo>
                <a:cubicBezTo>
                  <a:pt x="261" y="338"/>
                  <a:pt x="255" y="340"/>
                  <a:pt x="250" y="343"/>
                </a:cubicBezTo>
                <a:cubicBezTo>
                  <a:pt x="250" y="345"/>
                  <a:pt x="251" y="346"/>
                  <a:pt x="251" y="347"/>
                </a:cubicBezTo>
                <a:cubicBezTo>
                  <a:pt x="250" y="347"/>
                  <a:pt x="249" y="348"/>
                  <a:pt x="248" y="348"/>
                </a:cubicBezTo>
                <a:cubicBezTo>
                  <a:pt x="248" y="347"/>
                  <a:pt x="248" y="346"/>
                  <a:pt x="248" y="345"/>
                </a:cubicBezTo>
                <a:cubicBezTo>
                  <a:pt x="246" y="346"/>
                  <a:pt x="244" y="348"/>
                  <a:pt x="243" y="350"/>
                </a:cubicBezTo>
                <a:cubicBezTo>
                  <a:pt x="239" y="354"/>
                  <a:pt x="229" y="355"/>
                  <a:pt x="221" y="354"/>
                </a:cubicBezTo>
                <a:cubicBezTo>
                  <a:pt x="221" y="353"/>
                  <a:pt x="221" y="352"/>
                  <a:pt x="221" y="351"/>
                </a:cubicBezTo>
                <a:cubicBezTo>
                  <a:pt x="227" y="352"/>
                  <a:pt x="237" y="353"/>
                  <a:pt x="241" y="348"/>
                </a:cubicBezTo>
                <a:cubicBezTo>
                  <a:pt x="245" y="343"/>
                  <a:pt x="251" y="340"/>
                  <a:pt x="257" y="337"/>
                </a:cubicBezTo>
                <a:cubicBezTo>
                  <a:pt x="259" y="336"/>
                  <a:pt x="262" y="334"/>
                  <a:pt x="264" y="333"/>
                </a:cubicBezTo>
                <a:cubicBezTo>
                  <a:pt x="265" y="333"/>
                  <a:pt x="265" y="334"/>
                  <a:pt x="266" y="335"/>
                </a:cubicBezTo>
                <a:close/>
                <a:moveTo>
                  <a:pt x="190" y="378"/>
                </a:moveTo>
                <a:cubicBezTo>
                  <a:pt x="189" y="377"/>
                  <a:pt x="188" y="376"/>
                  <a:pt x="188" y="374"/>
                </a:cubicBezTo>
                <a:cubicBezTo>
                  <a:pt x="187" y="377"/>
                  <a:pt x="184" y="379"/>
                  <a:pt x="182" y="381"/>
                </a:cubicBezTo>
                <a:cubicBezTo>
                  <a:pt x="182" y="381"/>
                  <a:pt x="182" y="381"/>
                  <a:pt x="182" y="381"/>
                </a:cubicBezTo>
                <a:cubicBezTo>
                  <a:pt x="180" y="381"/>
                  <a:pt x="178" y="382"/>
                  <a:pt x="177" y="382"/>
                </a:cubicBezTo>
                <a:cubicBezTo>
                  <a:pt x="179" y="380"/>
                  <a:pt x="181" y="379"/>
                  <a:pt x="183" y="377"/>
                </a:cubicBezTo>
                <a:cubicBezTo>
                  <a:pt x="187" y="373"/>
                  <a:pt x="187" y="362"/>
                  <a:pt x="193" y="363"/>
                </a:cubicBezTo>
                <a:cubicBezTo>
                  <a:pt x="195" y="364"/>
                  <a:pt x="198" y="363"/>
                  <a:pt x="200" y="362"/>
                </a:cubicBezTo>
                <a:cubicBezTo>
                  <a:pt x="200" y="362"/>
                  <a:pt x="201" y="363"/>
                  <a:pt x="201" y="364"/>
                </a:cubicBezTo>
                <a:cubicBezTo>
                  <a:pt x="198" y="366"/>
                  <a:pt x="195" y="366"/>
                  <a:pt x="192" y="366"/>
                </a:cubicBezTo>
                <a:cubicBezTo>
                  <a:pt x="191" y="366"/>
                  <a:pt x="191" y="364"/>
                  <a:pt x="189" y="370"/>
                </a:cubicBezTo>
                <a:cubicBezTo>
                  <a:pt x="191" y="373"/>
                  <a:pt x="192" y="375"/>
                  <a:pt x="193" y="377"/>
                </a:cubicBezTo>
                <a:cubicBezTo>
                  <a:pt x="192" y="377"/>
                  <a:pt x="191" y="378"/>
                  <a:pt x="190" y="378"/>
                </a:cubicBezTo>
                <a:close/>
                <a:moveTo>
                  <a:pt x="92" y="3"/>
                </a:moveTo>
                <a:cubicBezTo>
                  <a:pt x="98" y="1"/>
                  <a:pt x="104" y="0"/>
                  <a:pt x="111" y="6"/>
                </a:cubicBezTo>
                <a:cubicBezTo>
                  <a:pt x="120" y="4"/>
                  <a:pt x="129" y="15"/>
                  <a:pt x="138" y="12"/>
                </a:cubicBezTo>
                <a:cubicBezTo>
                  <a:pt x="141" y="11"/>
                  <a:pt x="144" y="11"/>
                  <a:pt x="146" y="11"/>
                </a:cubicBezTo>
                <a:cubicBezTo>
                  <a:pt x="147" y="12"/>
                  <a:pt x="148" y="13"/>
                  <a:pt x="149" y="13"/>
                </a:cubicBezTo>
                <a:cubicBezTo>
                  <a:pt x="150" y="13"/>
                  <a:pt x="150" y="13"/>
                  <a:pt x="150" y="14"/>
                </a:cubicBezTo>
                <a:cubicBezTo>
                  <a:pt x="147" y="13"/>
                  <a:pt x="144" y="13"/>
                  <a:pt x="139" y="15"/>
                </a:cubicBezTo>
                <a:cubicBezTo>
                  <a:pt x="130" y="17"/>
                  <a:pt x="123" y="10"/>
                  <a:pt x="115" y="9"/>
                </a:cubicBezTo>
                <a:cubicBezTo>
                  <a:pt x="118" y="13"/>
                  <a:pt x="121" y="15"/>
                  <a:pt x="126" y="16"/>
                </a:cubicBezTo>
                <a:cubicBezTo>
                  <a:pt x="128" y="16"/>
                  <a:pt x="129" y="16"/>
                  <a:pt x="131" y="17"/>
                </a:cubicBezTo>
                <a:cubicBezTo>
                  <a:pt x="129" y="17"/>
                  <a:pt x="129" y="18"/>
                  <a:pt x="128" y="19"/>
                </a:cubicBezTo>
                <a:cubicBezTo>
                  <a:pt x="127" y="19"/>
                  <a:pt x="126" y="18"/>
                  <a:pt x="126" y="18"/>
                </a:cubicBezTo>
                <a:cubicBezTo>
                  <a:pt x="119" y="17"/>
                  <a:pt x="116" y="14"/>
                  <a:pt x="112" y="10"/>
                </a:cubicBezTo>
                <a:cubicBezTo>
                  <a:pt x="105" y="4"/>
                  <a:pt x="99" y="3"/>
                  <a:pt x="92" y="6"/>
                </a:cubicBezTo>
                <a:cubicBezTo>
                  <a:pt x="92" y="5"/>
                  <a:pt x="92" y="4"/>
                  <a:pt x="92" y="3"/>
                </a:cubicBezTo>
                <a:close/>
                <a:moveTo>
                  <a:pt x="170" y="27"/>
                </a:moveTo>
                <a:cubicBezTo>
                  <a:pt x="173" y="30"/>
                  <a:pt x="175" y="33"/>
                  <a:pt x="177" y="37"/>
                </a:cubicBezTo>
                <a:cubicBezTo>
                  <a:pt x="178" y="38"/>
                  <a:pt x="179" y="39"/>
                  <a:pt x="181" y="40"/>
                </a:cubicBezTo>
                <a:cubicBezTo>
                  <a:pt x="181" y="41"/>
                  <a:pt x="181" y="43"/>
                  <a:pt x="181" y="44"/>
                </a:cubicBezTo>
                <a:cubicBezTo>
                  <a:pt x="179" y="42"/>
                  <a:pt x="177" y="41"/>
                  <a:pt x="175" y="38"/>
                </a:cubicBezTo>
                <a:cubicBezTo>
                  <a:pt x="171" y="33"/>
                  <a:pt x="168" y="28"/>
                  <a:pt x="165" y="24"/>
                </a:cubicBezTo>
                <a:cubicBezTo>
                  <a:pt x="165" y="24"/>
                  <a:pt x="165" y="24"/>
                  <a:pt x="166" y="24"/>
                </a:cubicBezTo>
                <a:cubicBezTo>
                  <a:pt x="166" y="24"/>
                  <a:pt x="166" y="24"/>
                  <a:pt x="166" y="24"/>
                </a:cubicBezTo>
                <a:cubicBezTo>
                  <a:pt x="166" y="24"/>
                  <a:pt x="166" y="24"/>
                  <a:pt x="166" y="24"/>
                </a:cubicBezTo>
                <a:cubicBezTo>
                  <a:pt x="168" y="26"/>
                  <a:pt x="169" y="26"/>
                  <a:pt x="170" y="27"/>
                </a:cubicBezTo>
                <a:close/>
                <a:moveTo>
                  <a:pt x="182" y="41"/>
                </a:moveTo>
                <a:cubicBezTo>
                  <a:pt x="190" y="47"/>
                  <a:pt x="199" y="48"/>
                  <a:pt x="208" y="52"/>
                </a:cubicBezTo>
                <a:cubicBezTo>
                  <a:pt x="208" y="53"/>
                  <a:pt x="209" y="53"/>
                  <a:pt x="209" y="53"/>
                </a:cubicBezTo>
                <a:cubicBezTo>
                  <a:pt x="209" y="53"/>
                  <a:pt x="208" y="54"/>
                  <a:pt x="208" y="54"/>
                </a:cubicBezTo>
                <a:cubicBezTo>
                  <a:pt x="208" y="54"/>
                  <a:pt x="208" y="55"/>
                  <a:pt x="207" y="55"/>
                </a:cubicBezTo>
                <a:cubicBezTo>
                  <a:pt x="207" y="55"/>
                  <a:pt x="207" y="55"/>
                  <a:pt x="207" y="55"/>
                </a:cubicBezTo>
                <a:cubicBezTo>
                  <a:pt x="198" y="50"/>
                  <a:pt x="190" y="49"/>
                  <a:pt x="183" y="45"/>
                </a:cubicBezTo>
                <a:cubicBezTo>
                  <a:pt x="183" y="44"/>
                  <a:pt x="182" y="43"/>
                  <a:pt x="182" y="41"/>
                </a:cubicBezTo>
                <a:close/>
                <a:moveTo>
                  <a:pt x="210" y="54"/>
                </a:moveTo>
                <a:cubicBezTo>
                  <a:pt x="212" y="55"/>
                  <a:pt x="213" y="56"/>
                  <a:pt x="215" y="58"/>
                </a:cubicBezTo>
                <a:cubicBezTo>
                  <a:pt x="214" y="58"/>
                  <a:pt x="214" y="59"/>
                  <a:pt x="213" y="60"/>
                </a:cubicBezTo>
                <a:cubicBezTo>
                  <a:pt x="212" y="58"/>
                  <a:pt x="210" y="57"/>
                  <a:pt x="208" y="56"/>
                </a:cubicBezTo>
                <a:cubicBezTo>
                  <a:pt x="209" y="55"/>
                  <a:pt x="209" y="54"/>
                  <a:pt x="210" y="54"/>
                </a:cubicBezTo>
                <a:close/>
                <a:moveTo>
                  <a:pt x="216" y="59"/>
                </a:moveTo>
                <a:cubicBezTo>
                  <a:pt x="218" y="62"/>
                  <a:pt x="221" y="66"/>
                  <a:pt x="222" y="70"/>
                </a:cubicBezTo>
                <a:cubicBezTo>
                  <a:pt x="224" y="70"/>
                  <a:pt x="225" y="70"/>
                  <a:pt x="227" y="71"/>
                </a:cubicBezTo>
                <a:cubicBezTo>
                  <a:pt x="226" y="71"/>
                  <a:pt x="225" y="72"/>
                  <a:pt x="225" y="73"/>
                </a:cubicBezTo>
                <a:cubicBezTo>
                  <a:pt x="224" y="74"/>
                  <a:pt x="223" y="75"/>
                  <a:pt x="222" y="76"/>
                </a:cubicBezTo>
                <a:cubicBezTo>
                  <a:pt x="220" y="70"/>
                  <a:pt x="218" y="65"/>
                  <a:pt x="214" y="60"/>
                </a:cubicBezTo>
                <a:cubicBezTo>
                  <a:pt x="214" y="60"/>
                  <a:pt x="215" y="59"/>
                  <a:pt x="216" y="59"/>
                </a:cubicBezTo>
                <a:cubicBezTo>
                  <a:pt x="216" y="59"/>
                  <a:pt x="216" y="59"/>
                  <a:pt x="216" y="59"/>
                </a:cubicBezTo>
                <a:close/>
                <a:moveTo>
                  <a:pt x="229" y="71"/>
                </a:moveTo>
                <a:cubicBezTo>
                  <a:pt x="242" y="75"/>
                  <a:pt x="249" y="84"/>
                  <a:pt x="259" y="94"/>
                </a:cubicBezTo>
                <a:cubicBezTo>
                  <a:pt x="267" y="102"/>
                  <a:pt x="277" y="112"/>
                  <a:pt x="276" y="118"/>
                </a:cubicBezTo>
                <a:cubicBezTo>
                  <a:pt x="276" y="118"/>
                  <a:pt x="276" y="120"/>
                  <a:pt x="275" y="122"/>
                </a:cubicBezTo>
                <a:cubicBezTo>
                  <a:pt x="275" y="122"/>
                  <a:pt x="274" y="123"/>
                  <a:pt x="273" y="123"/>
                </a:cubicBezTo>
                <a:cubicBezTo>
                  <a:pt x="273" y="122"/>
                  <a:pt x="273" y="120"/>
                  <a:pt x="273" y="119"/>
                </a:cubicBezTo>
                <a:cubicBezTo>
                  <a:pt x="274" y="110"/>
                  <a:pt x="256" y="95"/>
                  <a:pt x="251" y="89"/>
                </a:cubicBezTo>
                <a:cubicBezTo>
                  <a:pt x="244" y="81"/>
                  <a:pt x="236" y="76"/>
                  <a:pt x="226" y="74"/>
                </a:cubicBezTo>
                <a:cubicBezTo>
                  <a:pt x="227" y="73"/>
                  <a:pt x="228" y="72"/>
                  <a:pt x="229" y="71"/>
                </a:cubicBezTo>
                <a:close/>
                <a:moveTo>
                  <a:pt x="275" y="123"/>
                </a:moveTo>
                <a:cubicBezTo>
                  <a:pt x="275" y="124"/>
                  <a:pt x="275" y="124"/>
                  <a:pt x="275" y="124"/>
                </a:cubicBezTo>
                <a:cubicBezTo>
                  <a:pt x="275" y="124"/>
                  <a:pt x="275" y="124"/>
                  <a:pt x="274" y="124"/>
                </a:cubicBezTo>
                <a:cubicBezTo>
                  <a:pt x="273" y="124"/>
                  <a:pt x="273" y="124"/>
                  <a:pt x="273" y="124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5" y="123"/>
                  <a:pt x="275" y="123"/>
                  <a:pt x="275" y="123"/>
                </a:cubicBezTo>
                <a:close/>
                <a:moveTo>
                  <a:pt x="75" y="273"/>
                </a:moveTo>
                <a:cubicBezTo>
                  <a:pt x="72" y="280"/>
                  <a:pt x="68" y="285"/>
                  <a:pt x="61" y="288"/>
                </a:cubicBezTo>
                <a:cubicBezTo>
                  <a:pt x="61" y="296"/>
                  <a:pt x="69" y="318"/>
                  <a:pt x="73" y="327"/>
                </a:cubicBezTo>
                <a:cubicBezTo>
                  <a:pt x="73" y="327"/>
                  <a:pt x="73" y="327"/>
                  <a:pt x="73" y="327"/>
                </a:cubicBezTo>
                <a:cubicBezTo>
                  <a:pt x="72" y="327"/>
                  <a:pt x="72" y="327"/>
                  <a:pt x="71" y="327"/>
                </a:cubicBezTo>
                <a:cubicBezTo>
                  <a:pt x="70" y="326"/>
                  <a:pt x="70" y="326"/>
                  <a:pt x="70" y="327"/>
                </a:cubicBezTo>
                <a:cubicBezTo>
                  <a:pt x="70" y="327"/>
                  <a:pt x="70" y="327"/>
                  <a:pt x="70" y="328"/>
                </a:cubicBezTo>
                <a:cubicBezTo>
                  <a:pt x="70" y="328"/>
                  <a:pt x="70" y="328"/>
                  <a:pt x="70" y="328"/>
                </a:cubicBezTo>
                <a:cubicBezTo>
                  <a:pt x="70" y="328"/>
                  <a:pt x="70" y="328"/>
                  <a:pt x="70" y="328"/>
                </a:cubicBezTo>
                <a:cubicBezTo>
                  <a:pt x="68" y="324"/>
                  <a:pt x="67" y="319"/>
                  <a:pt x="65" y="315"/>
                </a:cubicBezTo>
                <a:cubicBezTo>
                  <a:pt x="64" y="319"/>
                  <a:pt x="62" y="323"/>
                  <a:pt x="62" y="326"/>
                </a:cubicBezTo>
                <a:cubicBezTo>
                  <a:pt x="61" y="326"/>
                  <a:pt x="61" y="326"/>
                  <a:pt x="61" y="326"/>
                </a:cubicBezTo>
                <a:cubicBezTo>
                  <a:pt x="60" y="327"/>
                  <a:pt x="59" y="327"/>
                  <a:pt x="58" y="327"/>
                </a:cubicBezTo>
                <a:cubicBezTo>
                  <a:pt x="59" y="321"/>
                  <a:pt x="61" y="315"/>
                  <a:pt x="63" y="310"/>
                </a:cubicBezTo>
                <a:cubicBezTo>
                  <a:pt x="61" y="303"/>
                  <a:pt x="59" y="295"/>
                  <a:pt x="58" y="290"/>
                </a:cubicBezTo>
                <a:cubicBezTo>
                  <a:pt x="52" y="292"/>
                  <a:pt x="46" y="293"/>
                  <a:pt x="39" y="292"/>
                </a:cubicBezTo>
                <a:cubicBezTo>
                  <a:pt x="40" y="291"/>
                  <a:pt x="40" y="290"/>
                  <a:pt x="41" y="290"/>
                </a:cubicBezTo>
                <a:cubicBezTo>
                  <a:pt x="45" y="290"/>
                  <a:pt x="49" y="289"/>
                  <a:pt x="52" y="289"/>
                </a:cubicBezTo>
                <a:cubicBezTo>
                  <a:pt x="60" y="287"/>
                  <a:pt x="68" y="283"/>
                  <a:pt x="71" y="274"/>
                </a:cubicBezTo>
                <a:cubicBezTo>
                  <a:pt x="67" y="277"/>
                  <a:pt x="64" y="279"/>
                  <a:pt x="58" y="278"/>
                </a:cubicBezTo>
                <a:cubicBezTo>
                  <a:pt x="54" y="277"/>
                  <a:pt x="50" y="276"/>
                  <a:pt x="46" y="277"/>
                </a:cubicBezTo>
                <a:cubicBezTo>
                  <a:pt x="46" y="276"/>
                  <a:pt x="46" y="276"/>
                  <a:pt x="46" y="276"/>
                </a:cubicBezTo>
                <a:cubicBezTo>
                  <a:pt x="46" y="275"/>
                  <a:pt x="46" y="275"/>
                  <a:pt x="46" y="274"/>
                </a:cubicBezTo>
                <a:cubicBezTo>
                  <a:pt x="51" y="274"/>
                  <a:pt x="55" y="274"/>
                  <a:pt x="58" y="275"/>
                </a:cubicBezTo>
                <a:cubicBezTo>
                  <a:pt x="63" y="276"/>
                  <a:pt x="65" y="275"/>
                  <a:pt x="69" y="273"/>
                </a:cubicBezTo>
                <a:cubicBezTo>
                  <a:pt x="63" y="272"/>
                  <a:pt x="58" y="270"/>
                  <a:pt x="54" y="266"/>
                </a:cubicBezTo>
                <a:cubicBezTo>
                  <a:pt x="53" y="267"/>
                  <a:pt x="51" y="268"/>
                  <a:pt x="50" y="269"/>
                </a:cubicBezTo>
                <a:cubicBezTo>
                  <a:pt x="49" y="270"/>
                  <a:pt x="48" y="271"/>
                  <a:pt x="47" y="271"/>
                </a:cubicBezTo>
                <a:cubicBezTo>
                  <a:pt x="48" y="270"/>
                  <a:pt x="48" y="268"/>
                  <a:pt x="48" y="267"/>
                </a:cubicBezTo>
                <a:cubicBezTo>
                  <a:pt x="50" y="266"/>
                  <a:pt x="51" y="265"/>
                  <a:pt x="52" y="264"/>
                </a:cubicBezTo>
                <a:cubicBezTo>
                  <a:pt x="52" y="263"/>
                  <a:pt x="52" y="263"/>
                  <a:pt x="51" y="262"/>
                </a:cubicBezTo>
                <a:cubicBezTo>
                  <a:pt x="52" y="261"/>
                  <a:pt x="53" y="261"/>
                  <a:pt x="53" y="260"/>
                </a:cubicBezTo>
                <a:cubicBezTo>
                  <a:pt x="53" y="260"/>
                  <a:pt x="54" y="261"/>
                  <a:pt x="54" y="261"/>
                </a:cubicBezTo>
                <a:cubicBezTo>
                  <a:pt x="57" y="267"/>
                  <a:pt x="65" y="271"/>
                  <a:pt x="72" y="270"/>
                </a:cubicBezTo>
                <a:cubicBezTo>
                  <a:pt x="81" y="269"/>
                  <a:pt x="89" y="259"/>
                  <a:pt x="92" y="253"/>
                </a:cubicBezTo>
                <a:cubicBezTo>
                  <a:pt x="92" y="252"/>
                  <a:pt x="93" y="252"/>
                  <a:pt x="93" y="251"/>
                </a:cubicBezTo>
                <a:cubicBezTo>
                  <a:pt x="94" y="251"/>
                  <a:pt x="95" y="250"/>
                  <a:pt x="97" y="250"/>
                </a:cubicBezTo>
                <a:cubicBezTo>
                  <a:pt x="93" y="259"/>
                  <a:pt x="86" y="268"/>
                  <a:pt x="75" y="273"/>
                </a:cubicBezTo>
                <a:close/>
                <a:moveTo>
                  <a:pt x="74" y="330"/>
                </a:moveTo>
                <a:cubicBezTo>
                  <a:pt x="79" y="344"/>
                  <a:pt x="84" y="358"/>
                  <a:pt x="102" y="351"/>
                </a:cubicBezTo>
                <a:cubicBezTo>
                  <a:pt x="104" y="351"/>
                  <a:pt x="106" y="350"/>
                  <a:pt x="108" y="349"/>
                </a:cubicBezTo>
                <a:cubicBezTo>
                  <a:pt x="108" y="350"/>
                  <a:pt x="108" y="351"/>
                  <a:pt x="107" y="352"/>
                </a:cubicBezTo>
                <a:cubicBezTo>
                  <a:pt x="105" y="353"/>
                  <a:pt x="103" y="354"/>
                  <a:pt x="101" y="354"/>
                </a:cubicBezTo>
                <a:cubicBezTo>
                  <a:pt x="82" y="361"/>
                  <a:pt x="75" y="346"/>
                  <a:pt x="70" y="330"/>
                </a:cubicBezTo>
                <a:cubicBezTo>
                  <a:pt x="70" y="330"/>
                  <a:pt x="70" y="330"/>
                  <a:pt x="70" y="330"/>
                </a:cubicBezTo>
                <a:cubicBezTo>
                  <a:pt x="70" y="330"/>
                  <a:pt x="70" y="330"/>
                  <a:pt x="70" y="330"/>
                </a:cubicBezTo>
                <a:cubicBezTo>
                  <a:pt x="71" y="330"/>
                  <a:pt x="71" y="330"/>
                  <a:pt x="71" y="330"/>
                </a:cubicBezTo>
                <a:cubicBezTo>
                  <a:pt x="71" y="330"/>
                  <a:pt x="71" y="330"/>
                  <a:pt x="71" y="330"/>
                </a:cubicBezTo>
                <a:cubicBezTo>
                  <a:pt x="71" y="329"/>
                  <a:pt x="71" y="329"/>
                  <a:pt x="71" y="329"/>
                </a:cubicBezTo>
                <a:cubicBezTo>
                  <a:pt x="72" y="329"/>
                  <a:pt x="72" y="329"/>
                  <a:pt x="72" y="329"/>
                </a:cubicBezTo>
                <a:cubicBezTo>
                  <a:pt x="72" y="330"/>
                  <a:pt x="73" y="330"/>
                  <a:pt x="74" y="330"/>
                </a:cubicBezTo>
                <a:close/>
                <a:moveTo>
                  <a:pt x="110" y="349"/>
                </a:moveTo>
                <a:cubicBezTo>
                  <a:pt x="118" y="346"/>
                  <a:pt x="128" y="342"/>
                  <a:pt x="127" y="336"/>
                </a:cubicBezTo>
                <a:cubicBezTo>
                  <a:pt x="127" y="330"/>
                  <a:pt x="129" y="333"/>
                  <a:pt x="133" y="333"/>
                </a:cubicBezTo>
                <a:cubicBezTo>
                  <a:pt x="144" y="333"/>
                  <a:pt x="149" y="321"/>
                  <a:pt x="149" y="312"/>
                </a:cubicBezTo>
                <a:cubicBezTo>
                  <a:pt x="149" y="308"/>
                  <a:pt x="150" y="306"/>
                  <a:pt x="152" y="304"/>
                </a:cubicBezTo>
                <a:cubicBezTo>
                  <a:pt x="157" y="295"/>
                  <a:pt x="151" y="286"/>
                  <a:pt x="145" y="279"/>
                </a:cubicBezTo>
                <a:cubicBezTo>
                  <a:pt x="141" y="276"/>
                  <a:pt x="138" y="272"/>
                  <a:pt x="136" y="268"/>
                </a:cubicBezTo>
                <a:cubicBezTo>
                  <a:pt x="136" y="267"/>
                  <a:pt x="137" y="267"/>
                  <a:pt x="138" y="266"/>
                </a:cubicBezTo>
                <a:cubicBezTo>
                  <a:pt x="140" y="270"/>
                  <a:pt x="143" y="274"/>
                  <a:pt x="146" y="277"/>
                </a:cubicBezTo>
                <a:cubicBezTo>
                  <a:pt x="150" y="281"/>
                  <a:pt x="151" y="282"/>
                  <a:pt x="153" y="286"/>
                </a:cubicBezTo>
                <a:cubicBezTo>
                  <a:pt x="156" y="285"/>
                  <a:pt x="158" y="285"/>
                  <a:pt x="161" y="285"/>
                </a:cubicBezTo>
                <a:cubicBezTo>
                  <a:pt x="161" y="286"/>
                  <a:pt x="161" y="287"/>
                  <a:pt x="161" y="288"/>
                </a:cubicBezTo>
                <a:cubicBezTo>
                  <a:pt x="161" y="289"/>
                  <a:pt x="162" y="289"/>
                  <a:pt x="162" y="289"/>
                </a:cubicBezTo>
                <a:cubicBezTo>
                  <a:pt x="160" y="290"/>
                  <a:pt x="157" y="290"/>
                  <a:pt x="155" y="291"/>
                </a:cubicBezTo>
                <a:cubicBezTo>
                  <a:pt x="157" y="298"/>
                  <a:pt x="156" y="301"/>
                  <a:pt x="153" y="307"/>
                </a:cubicBezTo>
                <a:cubicBezTo>
                  <a:pt x="154" y="308"/>
                  <a:pt x="154" y="310"/>
                  <a:pt x="155" y="311"/>
                </a:cubicBezTo>
                <a:cubicBezTo>
                  <a:pt x="156" y="311"/>
                  <a:pt x="156" y="312"/>
                  <a:pt x="157" y="312"/>
                </a:cubicBezTo>
                <a:cubicBezTo>
                  <a:pt x="155" y="316"/>
                  <a:pt x="154" y="319"/>
                  <a:pt x="160" y="327"/>
                </a:cubicBezTo>
                <a:cubicBezTo>
                  <a:pt x="160" y="327"/>
                  <a:pt x="160" y="327"/>
                  <a:pt x="160" y="327"/>
                </a:cubicBezTo>
                <a:cubicBezTo>
                  <a:pt x="162" y="336"/>
                  <a:pt x="161" y="346"/>
                  <a:pt x="158" y="353"/>
                </a:cubicBezTo>
                <a:cubicBezTo>
                  <a:pt x="162" y="356"/>
                  <a:pt x="172" y="355"/>
                  <a:pt x="181" y="353"/>
                </a:cubicBezTo>
                <a:cubicBezTo>
                  <a:pt x="180" y="354"/>
                  <a:pt x="180" y="354"/>
                  <a:pt x="179" y="355"/>
                </a:cubicBezTo>
                <a:cubicBezTo>
                  <a:pt x="179" y="355"/>
                  <a:pt x="179" y="356"/>
                  <a:pt x="179" y="356"/>
                </a:cubicBezTo>
                <a:cubicBezTo>
                  <a:pt x="170" y="358"/>
                  <a:pt x="162" y="359"/>
                  <a:pt x="157" y="355"/>
                </a:cubicBezTo>
                <a:cubicBezTo>
                  <a:pt x="154" y="360"/>
                  <a:pt x="152" y="365"/>
                  <a:pt x="149" y="369"/>
                </a:cubicBezTo>
                <a:cubicBezTo>
                  <a:pt x="148" y="370"/>
                  <a:pt x="147" y="370"/>
                  <a:pt x="146" y="370"/>
                </a:cubicBezTo>
                <a:cubicBezTo>
                  <a:pt x="150" y="365"/>
                  <a:pt x="152" y="359"/>
                  <a:pt x="155" y="353"/>
                </a:cubicBezTo>
                <a:cubicBezTo>
                  <a:pt x="161" y="342"/>
                  <a:pt x="158" y="322"/>
                  <a:pt x="152" y="312"/>
                </a:cubicBezTo>
                <a:cubicBezTo>
                  <a:pt x="152" y="324"/>
                  <a:pt x="144" y="338"/>
                  <a:pt x="130" y="335"/>
                </a:cubicBezTo>
                <a:cubicBezTo>
                  <a:pt x="131" y="344"/>
                  <a:pt x="119" y="348"/>
                  <a:pt x="110" y="351"/>
                </a:cubicBezTo>
                <a:cubicBezTo>
                  <a:pt x="110" y="351"/>
                  <a:pt x="110" y="350"/>
                  <a:pt x="110" y="349"/>
                </a:cubicBezTo>
                <a:close/>
                <a:moveTo>
                  <a:pt x="134" y="266"/>
                </a:moveTo>
                <a:cubicBezTo>
                  <a:pt x="131" y="261"/>
                  <a:pt x="129" y="256"/>
                  <a:pt x="126" y="252"/>
                </a:cubicBezTo>
                <a:cubicBezTo>
                  <a:pt x="121" y="244"/>
                  <a:pt x="110" y="223"/>
                  <a:pt x="99" y="223"/>
                </a:cubicBezTo>
                <a:cubicBezTo>
                  <a:pt x="100" y="231"/>
                  <a:pt x="100" y="239"/>
                  <a:pt x="97" y="248"/>
                </a:cubicBezTo>
                <a:cubicBezTo>
                  <a:pt x="96" y="248"/>
                  <a:pt x="95" y="249"/>
                  <a:pt x="94" y="249"/>
                </a:cubicBezTo>
                <a:cubicBezTo>
                  <a:pt x="97" y="240"/>
                  <a:pt x="97" y="229"/>
                  <a:pt x="94" y="218"/>
                </a:cubicBezTo>
                <a:cubicBezTo>
                  <a:pt x="96" y="219"/>
                  <a:pt x="97" y="220"/>
                  <a:pt x="99" y="220"/>
                </a:cubicBezTo>
                <a:cubicBezTo>
                  <a:pt x="99" y="220"/>
                  <a:pt x="99" y="220"/>
                  <a:pt x="99" y="220"/>
                </a:cubicBezTo>
                <a:cubicBezTo>
                  <a:pt x="101" y="221"/>
                  <a:pt x="103" y="222"/>
                  <a:pt x="106" y="222"/>
                </a:cubicBezTo>
                <a:cubicBezTo>
                  <a:pt x="106" y="222"/>
                  <a:pt x="106" y="222"/>
                  <a:pt x="107" y="222"/>
                </a:cubicBezTo>
                <a:cubicBezTo>
                  <a:pt x="115" y="229"/>
                  <a:pt x="124" y="244"/>
                  <a:pt x="128" y="250"/>
                </a:cubicBezTo>
                <a:cubicBezTo>
                  <a:pt x="131" y="255"/>
                  <a:pt x="134" y="260"/>
                  <a:pt x="137" y="265"/>
                </a:cubicBezTo>
                <a:cubicBezTo>
                  <a:pt x="136" y="265"/>
                  <a:pt x="135" y="266"/>
                  <a:pt x="134" y="266"/>
                </a:cubicBezTo>
                <a:close/>
                <a:moveTo>
                  <a:pt x="74" y="184"/>
                </a:moveTo>
                <a:cubicBezTo>
                  <a:pt x="80" y="178"/>
                  <a:pt x="80" y="170"/>
                  <a:pt x="77" y="163"/>
                </a:cubicBezTo>
                <a:cubicBezTo>
                  <a:pt x="77" y="163"/>
                  <a:pt x="78" y="163"/>
                  <a:pt x="78" y="163"/>
                </a:cubicBezTo>
                <a:cubicBezTo>
                  <a:pt x="78" y="163"/>
                  <a:pt x="79" y="163"/>
                  <a:pt x="80" y="162"/>
                </a:cubicBezTo>
                <a:cubicBezTo>
                  <a:pt x="84" y="171"/>
                  <a:pt x="85" y="181"/>
                  <a:pt x="77" y="188"/>
                </a:cubicBezTo>
                <a:cubicBezTo>
                  <a:pt x="78" y="189"/>
                  <a:pt x="79" y="189"/>
                  <a:pt x="81" y="190"/>
                </a:cubicBezTo>
                <a:cubicBezTo>
                  <a:pt x="89" y="184"/>
                  <a:pt x="92" y="175"/>
                  <a:pt x="105" y="176"/>
                </a:cubicBezTo>
                <a:cubicBezTo>
                  <a:pt x="107" y="176"/>
                  <a:pt x="110" y="176"/>
                  <a:pt x="113" y="176"/>
                </a:cubicBezTo>
                <a:cubicBezTo>
                  <a:pt x="113" y="177"/>
                  <a:pt x="113" y="177"/>
                  <a:pt x="112" y="178"/>
                </a:cubicBezTo>
                <a:cubicBezTo>
                  <a:pt x="112" y="179"/>
                  <a:pt x="112" y="179"/>
                  <a:pt x="112" y="179"/>
                </a:cubicBezTo>
                <a:cubicBezTo>
                  <a:pt x="109" y="179"/>
                  <a:pt x="107" y="179"/>
                  <a:pt x="104" y="179"/>
                </a:cubicBezTo>
                <a:cubicBezTo>
                  <a:pt x="93" y="177"/>
                  <a:pt x="91" y="188"/>
                  <a:pt x="84" y="193"/>
                </a:cubicBezTo>
                <a:cubicBezTo>
                  <a:pt x="90" y="199"/>
                  <a:pt x="94" y="206"/>
                  <a:pt x="97" y="215"/>
                </a:cubicBezTo>
                <a:cubicBezTo>
                  <a:pt x="95" y="214"/>
                  <a:pt x="93" y="212"/>
                  <a:pt x="91" y="210"/>
                </a:cubicBezTo>
                <a:cubicBezTo>
                  <a:pt x="88" y="205"/>
                  <a:pt x="85" y="200"/>
                  <a:pt x="81" y="196"/>
                </a:cubicBezTo>
                <a:cubicBezTo>
                  <a:pt x="80" y="195"/>
                  <a:pt x="80" y="195"/>
                  <a:pt x="80" y="195"/>
                </a:cubicBezTo>
                <a:cubicBezTo>
                  <a:pt x="79" y="191"/>
                  <a:pt x="77" y="188"/>
                  <a:pt x="75" y="185"/>
                </a:cubicBezTo>
                <a:cubicBezTo>
                  <a:pt x="74" y="185"/>
                  <a:pt x="74" y="184"/>
                  <a:pt x="74" y="184"/>
                </a:cubicBezTo>
                <a:close/>
                <a:moveTo>
                  <a:pt x="76" y="161"/>
                </a:moveTo>
                <a:cubicBezTo>
                  <a:pt x="76" y="160"/>
                  <a:pt x="75" y="158"/>
                  <a:pt x="74" y="157"/>
                </a:cubicBezTo>
                <a:cubicBezTo>
                  <a:pt x="70" y="151"/>
                  <a:pt x="65" y="147"/>
                  <a:pt x="60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0" y="143"/>
                  <a:pt x="60" y="143"/>
                  <a:pt x="60" y="143"/>
                </a:cubicBezTo>
                <a:cubicBezTo>
                  <a:pt x="61" y="142"/>
                  <a:pt x="61" y="142"/>
                  <a:pt x="61" y="142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3" y="144"/>
                  <a:pt x="64" y="145"/>
                  <a:pt x="66" y="146"/>
                </a:cubicBezTo>
                <a:cubicBezTo>
                  <a:pt x="68" y="147"/>
                  <a:pt x="70" y="148"/>
                  <a:pt x="71" y="150"/>
                </a:cubicBezTo>
                <a:cubicBezTo>
                  <a:pt x="71" y="150"/>
                  <a:pt x="71" y="150"/>
                  <a:pt x="72" y="151"/>
                </a:cubicBezTo>
                <a:cubicBezTo>
                  <a:pt x="72" y="151"/>
                  <a:pt x="72" y="151"/>
                  <a:pt x="72" y="151"/>
                </a:cubicBezTo>
                <a:cubicBezTo>
                  <a:pt x="72" y="151"/>
                  <a:pt x="72" y="151"/>
                  <a:pt x="72" y="151"/>
                </a:cubicBezTo>
                <a:cubicBezTo>
                  <a:pt x="72" y="151"/>
                  <a:pt x="72" y="151"/>
                  <a:pt x="72" y="151"/>
                </a:cubicBezTo>
                <a:cubicBezTo>
                  <a:pt x="75" y="154"/>
                  <a:pt x="76" y="158"/>
                  <a:pt x="76" y="161"/>
                </a:cubicBezTo>
                <a:close/>
                <a:moveTo>
                  <a:pt x="54" y="139"/>
                </a:moveTo>
                <a:cubicBezTo>
                  <a:pt x="47" y="135"/>
                  <a:pt x="40" y="132"/>
                  <a:pt x="33" y="129"/>
                </a:cubicBezTo>
                <a:cubicBezTo>
                  <a:pt x="33" y="128"/>
                  <a:pt x="33" y="128"/>
                  <a:pt x="33" y="127"/>
                </a:cubicBezTo>
                <a:cubicBezTo>
                  <a:pt x="33" y="127"/>
                  <a:pt x="33" y="127"/>
                  <a:pt x="33" y="127"/>
                </a:cubicBezTo>
                <a:cubicBezTo>
                  <a:pt x="40" y="129"/>
                  <a:pt x="46" y="132"/>
                  <a:pt x="52" y="135"/>
                </a:cubicBezTo>
                <a:cubicBezTo>
                  <a:pt x="53" y="136"/>
                  <a:pt x="53" y="136"/>
                  <a:pt x="53" y="137"/>
                </a:cubicBezTo>
                <a:cubicBezTo>
                  <a:pt x="53" y="138"/>
                  <a:pt x="53" y="138"/>
                  <a:pt x="54" y="139"/>
                </a:cubicBezTo>
                <a:close/>
                <a:moveTo>
                  <a:pt x="114" y="176"/>
                </a:moveTo>
                <a:cubicBezTo>
                  <a:pt x="119" y="176"/>
                  <a:pt x="124" y="176"/>
                  <a:pt x="129" y="176"/>
                </a:cubicBezTo>
                <a:cubicBezTo>
                  <a:pt x="130" y="168"/>
                  <a:pt x="134" y="162"/>
                  <a:pt x="136" y="155"/>
                </a:cubicBezTo>
                <a:cubicBezTo>
                  <a:pt x="136" y="156"/>
                  <a:pt x="137" y="158"/>
                  <a:pt x="138" y="159"/>
                </a:cubicBezTo>
                <a:cubicBezTo>
                  <a:pt x="137" y="164"/>
                  <a:pt x="135" y="170"/>
                  <a:pt x="134" y="176"/>
                </a:cubicBezTo>
                <a:cubicBezTo>
                  <a:pt x="140" y="177"/>
                  <a:pt x="144" y="178"/>
                  <a:pt x="149" y="180"/>
                </a:cubicBezTo>
                <a:cubicBezTo>
                  <a:pt x="148" y="181"/>
                  <a:pt x="147" y="182"/>
                  <a:pt x="147" y="182"/>
                </a:cubicBezTo>
                <a:cubicBezTo>
                  <a:pt x="144" y="181"/>
                  <a:pt x="141" y="180"/>
                  <a:pt x="138" y="180"/>
                </a:cubicBezTo>
                <a:cubicBezTo>
                  <a:pt x="131" y="178"/>
                  <a:pt x="122" y="179"/>
                  <a:pt x="114" y="179"/>
                </a:cubicBezTo>
                <a:cubicBezTo>
                  <a:pt x="114" y="178"/>
                  <a:pt x="114" y="178"/>
                  <a:pt x="114" y="178"/>
                </a:cubicBezTo>
                <a:cubicBezTo>
                  <a:pt x="114" y="177"/>
                  <a:pt x="114" y="177"/>
                  <a:pt x="114" y="176"/>
                </a:cubicBezTo>
                <a:close/>
                <a:moveTo>
                  <a:pt x="136" y="154"/>
                </a:moveTo>
                <a:cubicBezTo>
                  <a:pt x="136" y="153"/>
                  <a:pt x="136" y="151"/>
                  <a:pt x="136" y="150"/>
                </a:cubicBezTo>
                <a:cubicBezTo>
                  <a:pt x="137" y="150"/>
                  <a:pt x="138" y="151"/>
                  <a:pt x="138" y="151"/>
                </a:cubicBezTo>
                <a:cubicBezTo>
                  <a:pt x="139" y="152"/>
                  <a:pt x="139" y="152"/>
                  <a:pt x="139" y="152"/>
                </a:cubicBezTo>
                <a:cubicBezTo>
                  <a:pt x="139" y="154"/>
                  <a:pt x="139" y="155"/>
                  <a:pt x="139" y="157"/>
                </a:cubicBezTo>
                <a:cubicBezTo>
                  <a:pt x="138" y="157"/>
                  <a:pt x="138" y="156"/>
                  <a:pt x="138" y="156"/>
                </a:cubicBezTo>
                <a:cubicBezTo>
                  <a:pt x="137" y="155"/>
                  <a:pt x="137" y="155"/>
                  <a:pt x="136" y="154"/>
                </a:cubicBezTo>
                <a:close/>
                <a:moveTo>
                  <a:pt x="136" y="148"/>
                </a:moveTo>
                <a:cubicBezTo>
                  <a:pt x="136" y="145"/>
                  <a:pt x="135" y="141"/>
                  <a:pt x="132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7"/>
                  <a:pt x="133" y="137"/>
                  <a:pt x="134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7"/>
                  <a:pt x="135" y="137"/>
                  <a:pt x="135" y="136"/>
                </a:cubicBezTo>
                <a:cubicBezTo>
                  <a:pt x="138" y="141"/>
                  <a:pt x="139" y="146"/>
                  <a:pt x="139" y="150"/>
                </a:cubicBezTo>
                <a:cubicBezTo>
                  <a:pt x="139" y="150"/>
                  <a:pt x="139" y="150"/>
                  <a:pt x="139" y="150"/>
                </a:cubicBezTo>
                <a:cubicBezTo>
                  <a:pt x="138" y="149"/>
                  <a:pt x="137" y="148"/>
                  <a:pt x="136" y="148"/>
                </a:cubicBezTo>
                <a:close/>
                <a:moveTo>
                  <a:pt x="131" y="136"/>
                </a:moveTo>
                <a:cubicBezTo>
                  <a:pt x="128" y="131"/>
                  <a:pt x="125" y="124"/>
                  <a:pt x="121" y="118"/>
                </a:cubicBezTo>
                <a:cubicBezTo>
                  <a:pt x="121" y="118"/>
                  <a:pt x="121" y="118"/>
                  <a:pt x="121" y="118"/>
                </a:cubicBezTo>
                <a:cubicBezTo>
                  <a:pt x="121" y="118"/>
                  <a:pt x="121" y="118"/>
                  <a:pt x="122" y="118"/>
                </a:cubicBezTo>
                <a:cubicBezTo>
                  <a:pt x="122" y="117"/>
                  <a:pt x="122" y="117"/>
                  <a:pt x="123" y="117"/>
                </a:cubicBezTo>
                <a:cubicBezTo>
                  <a:pt x="126" y="122"/>
                  <a:pt x="129" y="128"/>
                  <a:pt x="132" y="132"/>
                </a:cubicBezTo>
                <a:cubicBezTo>
                  <a:pt x="132" y="133"/>
                  <a:pt x="132" y="133"/>
                  <a:pt x="132" y="133"/>
                </a:cubicBezTo>
                <a:cubicBezTo>
                  <a:pt x="132" y="134"/>
                  <a:pt x="133" y="134"/>
                  <a:pt x="133" y="135"/>
                </a:cubicBezTo>
                <a:cubicBezTo>
                  <a:pt x="133" y="135"/>
                  <a:pt x="133" y="135"/>
                  <a:pt x="133" y="135"/>
                </a:cubicBezTo>
                <a:cubicBezTo>
                  <a:pt x="132" y="135"/>
                  <a:pt x="132" y="135"/>
                  <a:pt x="132" y="135"/>
                </a:cubicBezTo>
                <a:cubicBezTo>
                  <a:pt x="132" y="135"/>
                  <a:pt x="132" y="135"/>
                  <a:pt x="131" y="136"/>
                </a:cubicBezTo>
                <a:close/>
                <a:moveTo>
                  <a:pt x="117" y="113"/>
                </a:moveTo>
                <a:cubicBezTo>
                  <a:pt x="117" y="113"/>
                  <a:pt x="117" y="113"/>
                  <a:pt x="117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3"/>
                  <a:pt x="117" y="113"/>
                  <a:pt x="117" y="113"/>
                </a:cubicBezTo>
                <a:cubicBezTo>
                  <a:pt x="117" y="113"/>
                  <a:pt x="117" y="113"/>
                  <a:pt x="117" y="113"/>
                </a:cubicBezTo>
                <a:close/>
                <a:moveTo>
                  <a:pt x="116" y="111"/>
                </a:moveTo>
                <a:cubicBezTo>
                  <a:pt x="113" y="108"/>
                  <a:pt x="110" y="106"/>
                  <a:pt x="107" y="104"/>
                </a:cubicBezTo>
                <a:cubicBezTo>
                  <a:pt x="106" y="103"/>
                  <a:pt x="105" y="102"/>
                  <a:pt x="105" y="101"/>
                </a:cubicBezTo>
                <a:cubicBezTo>
                  <a:pt x="112" y="103"/>
                  <a:pt x="117" y="109"/>
                  <a:pt x="122" y="115"/>
                </a:cubicBezTo>
                <a:cubicBezTo>
                  <a:pt x="121" y="116"/>
                  <a:pt x="121" y="116"/>
                  <a:pt x="121" y="116"/>
                </a:cubicBezTo>
                <a:cubicBezTo>
                  <a:pt x="121" y="116"/>
                  <a:pt x="121" y="116"/>
                  <a:pt x="121" y="116"/>
                </a:cubicBezTo>
                <a:cubicBezTo>
                  <a:pt x="121" y="117"/>
                  <a:pt x="121" y="117"/>
                  <a:pt x="121" y="117"/>
                </a:cubicBezTo>
                <a:cubicBezTo>
                  <a:pt x="120" y="117"/>
                  <a:pt x="120" y="117"/>
                  <a:pt x="120" y="117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20" y="115"/>
                  <a:pt x="119" y="114"/>
                  <a:pt x="119" y="113"/>
                </a:cubicBezTo>
                <a:cubicBezTo>
                  <a:pt x="119" y="112"/>
                  <a:pt x="118" y="112"/>
                  <a:pt x="118" y="111"/>
                </a:cubicBezTo>
                <a:cubicBezTo>
                  <a:pt x="118" y="111"/>
                  <a:pt x="118" y="111"/>
                  <a:pt x="117" y="111"/>
                </a:cubicBezTo>
                <a:cubicBezTo>
                  <a:pt x="117" y="111"/>
                  <a:pt x="117" y="110"/>
                  <a:pt x="117" y="110"/>
                </a:cubicBezTo>
                <a:cubicBezTo>
                  <a:pt x="116" y="110"/>
                  <a:pt x="116" y="111"/>
                  <a:pt x="116" y="111"/>
                </a:cubicBezTo>
                <a:cubicBezTo>
                  <a:pt x="116" y="111"/>
                  <a:pt x="116" y="111"/>
                  <a:pt x="116" y="111"/>
                </a:cubicBezTo>
                <a:cubicBezTo>
                  <a:pt x="116" y="111"/>
                  <a:pt x="116" y="111"/>
                  <a:pt x="116" y="111"/>
                </a:cubicBezTo>
                <a:cubicBezTo>
                  <a:pt x="116" y="111"/>
                  <a:pt x="116" y="111"/>
                  <a:pt x="116" y="111"/>
                </a:cubicBezTo>
                <a:close/>
                <a:moveTo>
                  <a:pt x="104" y="103"/>
                </a:moveTo>
                <a:cubicBezTo>
                  <a:pt x="103" y="103"/>
                  <a:pt x="102" y="103"/>
                  <a:pt x="101" y="103"/>
                </a:cubicBezTo>
                <a:cubicBezTo>
                  <a:pt x="97" y="102"/>
                  <a:pt x="95" y="101"/>
                  <a:pt x="93" y="100"/>
                </a:cubicBezTo>
                <a:cubicBezTo>
                  <a:pt x="92" y="99"/>
                  <a:pt x="91" y="98"/>
                  <a:pt x="90" y="98"/>
                </a:cubicBezTo>
                <a:cubicBezTo>
                  <a:pt x="90" y="97"/>
                  <a:pt x="90" y="96"/>
                  <a:pt x="89" y="95"/>
                </a:cubicBezTo>
                <a:cubicBezTo>
                  <a:pt x="90" y="95"/>
                  <a:pt x="90" y="95"/>
                  <a:pt x="90" y="95"/>
                </a:cubicBezTo>
                <a:cubicBezTo>
                  <a:pt x="91" y="91"/>
                  <a:pt x="91" y="87"/>
                  <a:pt x="91" y="84"/>
                </a:cubicBezTo>
                <a:cubicBezTo>
                  <a:pt x="91" y="84"/>
                  <a:pt x="92" y="84"/>
                  <a:pt x="92" y="85"/>
                </a:cubicBezTo>
                <a:cubicBezTo>
                  <a:pt x="93" y="85"/>
                  <a:pt x="94" y="86"/>
                  <a:pt x="95" y="88"/>
                </a:cubicBezTo>
                <a:cubicBezTo>
                  <a:pt x="94" y="90"/>
                  <a:pt x="94" y="92"/>
                  <a:pt x="94" y="94"/>
                </a:cubicBezTo>
                <a:cubicBezTo>
                  <a:pt x="95" y="93"/>
                  <a:pt x="97" y="93"/>
                  <a:pt x="98" y="92"/>
                </a:cubicBezTo>
                <a:cubicBezTo>
                  <a:pt x="98" y="93"/>
                  <a:pt x="99" y="93"/>
                  <a:pt x="99" y="94"/>
                </a:cubicBezTo>
                <a:cubicBezTo>
                  <a:pt x="99" y="94"/>
                  <a:pt x="100" y="95"/>
                  <a:pt x="100" y="95"/>
                </a:cubicBezTo>
                <a:cubicBezTo>
                  <a:pt x="98" y="96"/>
                  <a:pt x="97" y="97"/>
                  <a:pt x="95" y="98"/>
                </a:cubicBezTo>
                <a:cubicBezTo>
                  <a:pt x="98" y="99"/>
                  <a:pt x="98" y="100"/>
                  <a:pt x="101" y="100"/>
                </a:cubicBezTo>
                <a:cubicBezTo>
                  <a:pt x="102" y="100"/>
                  <a:pt x="102" y="100"/>
                  <a:pt x="103" y="100"/>
                </a:cubicBezTo>
                <a:cubicBezTo>
                  <a:pt x="103" y="101"/>
                  <a:pt x="104" y="102"/>
                  <a:pt x="104" y="103"/>
                </a:cubicBezTo>
                <a:close/>
                <a:moveTo>
                  <a:pt x="88" y="97"/>
                </a:moveTo>
                <a:cubicBezTo>
                  <a:pt x="86" y="97"/>
                  <a:pt x="84" y="97"/>
                  <a:pt x="81" y="98"/>
                </a:cubicBezTo>
                <a:cubicBezTo>
                  <a:pt x="66" y="101"/>
                  <a:pt x="66" y="101"/>
                  <a:pt x="66" y="101"/>
                </a:cubicBezTo>
                <a:cubicBezTo>
                  <a:pt x="66" y="101"/>
                  <a:pt x="67" y="100"/>
                  <a:pt x="67" y="99"/>
                </a:cubicBezTo>
                <a:cubicBezTo>
                  <a:pt x="67" y="99"/>
                  <a:pt x="68" y="98"/>
                  <a:pt x="68" y="98"/>
                </a:cubicBezTo>
                <a:cubicBezTo>
                  <a:pt x="80" y="95"/>
                  <a:pt x="80" y="95"/>
                  <a:pt x="80" y="95"/>
                </a:cubicBezTo>
                <a:cubicBezTo>
                  <a:pt x="84" y="95"/>
                  <a:pt x="86" y="95"/>
                  <a:pt x="88" y="95"/>
                </a:cubicBezTo>
                <a:cubicBezTo>
                  <a:pt x="88" y="96"/>
                  <a:pt x="88" y="96"/>
                  <a:pt x="88" y="97"/>
                </a:cubicBezTo>
                <a:close/>
                <a:moveTo>
                  <a:pt x="60" y="102"/>
                </a:moveTo>
                <a:cubicBezTo>
                  <a:pt x="47" y="105"/>
                  <a:pt x="47" y="105"/>
                  <a:pt x="47" y="105"/>
                </a:cubicBezTo>
                <a:cubicBezTo>
                  <a:pt x="46" y="105"/>
                  <a:pt x="44" y="106"/>
                  <a:pt x="42" y="106"/>
                </a:cubicBezTo>
                <a:cubicBezTo>
                  <a:pt x="42" y="105"/>
                  <a:pt x="42" y="104"/>
                  <a:pt x="42" y="103"/>
                </a:cubicBezTo>
                <a:cubicBezTo>
                  <a:pt x="46" y="102"/>
                  <a:pt x="50" y="102"/>
                  <a:pt x="54" y="101"/>
                </a:cubicBezTo>
                <a:cubicBezTo>
                  <a:pt x="54" y="98"/>
                  <a:pt x="53" y="94"/>
                  <a:pt x="51" y="90"/>
                </a:cubicBezTo>
                <a:cubicBezTo>
                  <a:pt x="49" y="85"/>
                  <a:pt x="46" y="81"/>
                  <a:pt x="43" y="77"/>
                </a:cubicBezTo>
                <a:cubicBezTo>
                  <a:pt x="43" y="77"/>
                  <a:pt x="43" y="76"/>
                  <a:pt x="43" y="76"/>
                </a:cubicBezTo>
                <a:cubicBezTo>
                  <a:pt x="43" y="75"/>
                  <a:pt x="43" y="74"/>
                  <a:pt x="43" y="73"/>
                </a:cubicBezTo>
                <a:cubicBezTo>
                  <a:pt x="47" y="78"/>
                  <a:pt x="50" y="84"/>
                  <a:pt x="53" y="89"/>
                </a:cubicBezTo>
                <a:cubicBezTo>
                  <a:pt x="55" y="93"/>
                  <a:pt x="56" y="97"/>
                  <a:pt x="56" y="100"/>
                </a:cubicBezTo>
                <a:cubicBezTo>
                  <a:pt x="66" y="98"/>
                  <a:pt x="66" y="98"/>
                  <a:pt x="66" y="98"/>
                </a:cubicBezTo>
                <a:cubicBezTo>
                  <a:pt x="65" y="99"/>
                  <a:pt x="64" y="100"/>
                  <a:pt x="63" y="101"/>
                </a:cubicBezTo>
                <a:cubicBezTo>
                  <a:pt x="62" y="101"/>
                  <a:pt x="61" y="101"/>
                  <a:pt x="60" y="102"/>
                </a:cubicBezTo>
                <a:close/>
                <a:moveTo>
                  <a:pt x="40" y="106"/>
                </a:moveTo>
                <a:cubicBezTo>
                  <a:pt x="35" y="108"/>
                  <a:pt x="30" y="111"/>
                  <a:pt x="27" y="115"/>
                </a:cubicBezTo>
                <a:cubicBezTo>
                  <a:pt x="26" y="115"/>
                  <a:pt x="26" y="114"/>
                  <a:pt x="26" y="114"/>
                </a:cubicBezTo>
                <a:cubicBezTo>
                  <a:pt x="25" y="113"/>
                  <a:pt x="24" y="113"/>
                  <a:pt x="24" y="112"/>
                </a:cubicBezTo>
                <a:cubicBezTo>
                  <a:pt x="27" y="108"/>
                  <a:pt x="33" y="105"/>
                  <a:pt x="39" y="104"/>
                </a:cubicBezTo>
                <a:cubicBezTo>
                  <a:pt x="40" y="105"/>
                  <a:pt x="40" y="105"/>
                  <a:pt x="40" y="106"/>
                </a:cubicBezTo>
                <a:close/>
                <a:moveTo>
                  <a:pt x="54" y="136"/>
                </a:moveTo>
                <a:cubicBezTo>
                  <a:pt x="58" y="138"/>
                  <a:pt x="61" y="140"/>
                  <a:pt x="64" y="143"/>
                </a:cubicBezTo>
                <a:cubicBezTo>
                  <a:pt x="64" y="143"/>
                  <a:pt x="64" y="143"/>
                  <a:pt x="63" y="142"/>
                </a:cubicBezTo>
                <a:cubicBezTo>
                  <a:pt x="63" y="142"/>
                  <a:pt x="62" y="142"/>
                  <a:pt x="62" y="141"/>
                </a:cubicBezTo>
                <a:cubicBezTo>
                  <a:pt x="62" y="141"/>
                  <a:pt x="61" y="141"/>
                  <a:pt x="61" y="141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1" y="141"/>
                  <a:pt x="60" y="141"/>
                  <a:pt x="60" y="141"/>
                </a:cubicBezTo>
                <a:cubicBezTo>
                  <a:pt x="60" y="141"/>
                  <a:pt x="60" y="142"/>
                  <a:pt x="59" y="142"/>
                </a:cubicBezTo>
                <a:cubicBezTo>
                  <a:pt x="59" y="142"/>
                  <a:pt x="59" y="142"/>
                  <a:pt x="59" y="142"/>
                </a:cubicBezTo>
                <a:cubicBezTo>
                  <a:pt x="59" y="142"/>
                  <a:pt x="59" y="142"/>
                  <a:pt x="59" y="142"/>
                </a:cubicBezTo>
                <a:cubicBezTo>
                  <a:pt x="56" y="140"/>
                  <a:pt x="55" y="138"/>
                  <a:pt x="54" y="136"/>
                </a:cubicBezTo>
                <a:cubicBezTo>
                  <a:pt x="54" y="136"/>
                  <a:pt x="54" y="136"/>
                  <a:pt x="54" y="136"/>
                </a:cubicBezTo>
                <a:close/>
                <a:moveTo>
                  <a:pt x="163" y="285"/>
                </a:moveTo>
                <a:cubicBezTo>
                  <a:pt x="165" y="284"/>
                  <a:pt x="167" y="284"/>
                  <a:pt x="168" y="284"/>
                </a:cubicBezTo>
                <a:cubicBezTo>
                  <a:pt x="168" y="284"/>
                  <a:pt x="168" y="284"/>
                  <a:pt x="168" y="284"/>
                </a:cubicBezTo>
                <a:cubicBezTo>
                  <a:pt x="168" y="285"/>
                  <a:pt x="168" y="286"/>
                  <a:pt x="168" y="287"/>
                </a:cubicBezTo>
                <a:cubicBezTo>
                  <a:pt x="167" y="288"/>
                  <a:pt x="165" y="288"/>
                  <a:pt x="164" y="289"/>
                </a:cubicBezTo>
                <a:cubicBezTo>
                  <a:pt x="164" y="287"/>
                  <a:pt x="163" y="286"/>
                  <a:pt x="163" y="285"/>
                </a:cubicBezTo>
                <a:close/>
                <a:moveTo>
                  <a:pt x="170" y="283"/>
                </a:moveTo>
                <a:cubicBezTo>
                  <a:pt x="172" y="282"/>
                  <a:pt x="174" y="281"/>
                  <a:pt x="175" y="279"/>
                </a:cubicBezTo>
                <a:cubicBezTo>
                  <a:pt x="176" y="277"/>
                  <a:pt x="177" y="275"/>
                  <a:pt x="178" y="273"/>
                </a:cubicBezTo>
                <a:cubicBezTo>
                  <a:pt x="178" y="273"/>
                  <a:pt x="178" y="274"/>
                  <a:pt x="178" y="274"/>
                </a:cubicBezTo>
                <a:cubicBezTo>
                  <a:pt x="179" y="275"/>
                  <a:pt x="179" y="276"/>
                  <a:pt x="179" y="277"/>
                </a:cubicBezTo>
                <a:cubicBezTo>
                  <a:pt x="179" y="278"/>
                  <a:pt x="178" y="279"/>
                  <a:pt x="177" y="280"/>
                </a:cubicBezTo>
                <a:cubicBezTo>
                  <a:pt x="175" y="284"/>
                  <a:pt x="172" y="286"/>
                  <a:pt x="169" y="287"/>
                </a:cubicBezTo>
                <a:cubicBezTo>
                  <a:pt x="169" y="286"/>
                  <a:pt x="170" y="285"/>
                  <a:pt x="170" y="284"/>
                </a:cubicBezTo>
                <a:cubicBezTo>
                  <a:pt x="170" y="284"/>
                  <a:pt x="170" y="283"/>
                  <a:pt x="170" y="283"/>
                </a:cubicBezTo>
                <a:close/>
                <a:moveTo>
                  <a:pt x="179" y="271"/>
                </a:moveTo>
                <a:cubicBezTo>
                  <a:pt x="180" y="266"/>
                  <a:pt x="180" y="261"/>
                  <a:pt x="183" y="255"/>
                </a:cubicBezTo>
                <a:cubicBezTo>
                  <a:pt x="184" y="252"/>
                  <a:pt x="186" y="249"/>
                  <a:pt x="187" y="246"/>
                </a:cubicBezTo>
                <a:cubicBezTo>
                  <a:pt x="188" y="246"/>
                  <a:pt x="188" y="246"/>
                  <a:pt x="188" y="246"/>
                </a:cubicBezTo>
                <a:cubicBezTo>
                  <a:pt x="188" y="246"/>
                  <a:pt x="189" y="246"/>
                  <a:pt x="190" y="247"/>
                </a:cubicBezTo>
                <a:cubicBezTo>
                  <a:pt x="188" y="250"/>
                  <a:pt x="186" y="253"/>
                  <a:pt x="185" y="256"/>
                </a:cubicBezTo>
                <a:cubicBezTo>
                  <a:pt x="182" y="263"/>
                  <a:pt x="182" y="268"/>
                  <a:pt x="180" y="274"/>
                </a:cubicBezTo>
                <a:cubicBezTo>
                  <a:pt x="180" y="273"/>
                  <a:pt x="179" y="272"/>
                  <a:pt x="179" y="271"/>
                </a:cubicBezTo>
                <a:close/>
                <a:moveTo>
                  <a:pt x="188" y="245"/>
                </a:moveTo>
                <a:cubicBezTo>
                  <a:pt x="189" y="244"/>
                  <a:pt x="189" y="243"/>
                  <a:pt x="190" y="242"/>
                </a:cubicBezTo>
                <a:cubicBezTo>
                  <a:pt x="191" y="242"/>
                  <a:pt x="192" y="242"/>
                  <a:pt x="192" y="242"/>
                </a:cubicBezTo>
                <a:cubicBezTo>
                  <a:pt x="192" y="243"/>
                  <a:pt x="191" y="244"/>
                  <a:pt x="191" y="246"/>
                </a:cubicBezTo>
                <a:cubicBezTo>
                  <a:pt x="190" y="245"/>
                  <a:pt x="189" y="245"/>
                  <a:pt x="188" y="245"/>
                </a:cubicBezTo>
                <a:close/>
                <a:moveTo>
                  <a:pt x="191" y="240"/>
                </a:moveTo>
                <a:cubicBezTo>
                  <a:pt x="193" y="236"/>
                  <a:pt x="195" y="233"/>
                  <a:pt x="197" y="230"/>
                </a:cubicBezTo>
                <a:cubicBezTo>
                  <a:pt x="200" y="225"/>
                  <a:pt x="200" y="224"/>
                  <a:pt x="196" y="220"/>
                </a:cubicBezTo>
                <a:cubicBezTo>
                  <a:pt x="197" y="220"/>
                  <a:pt x="198" y="220"/>
                  <a:pt x="198" y="220"/>
                </a:cubicBezTo>
                <a:cubicBezTo>
                  <a:pt x="199" y="220"/>
                  <a:pt x="200" y="221"/>
                  <a:pt x="201" y="221"/>
                </a:cubicBezTo>
                <a:cubicBezTo>
                  <a:pt x="202" y="221"/>
                  <a:pt x="202" y="222"/>
                  <a:pt x="203" y="223"/>
                </a:cubicBezTo>
                <a:cubicBezTo>
                  <a:pt x="205" y="226"/>
                  <a:pt x="205" y="225"/>
                  <a:pt x="203" y="227"/>
                </a:cubicBezTo>
                <a:cubicBezTo>
                  <a:pt x="201" y="230"/>
                  <a:pt x="197" y="235"/>
                  <a:pt x="193" y="241"/>
                </a:cubicBezTo>
                <a:cubicBezTo>
                  <a:pt x="192" y="241"/>
                  <a:pt x="192" y="240"/>
                  <a:pt x="191" y="240"/>
                </a:cubicBezTo>
                <a:close/>
                <a:moveTo>
                  <a:pt x="193" y="216"/>
                </a:moveTo>
                <a:cubicBezTo>
                  <a:pt x="183" y="204"/>
                  <a:pt x="164" y="190"/>
                  <a:pt x="148" y="183"/>
                </a:cubicBezTo>
                <a:cubicBezTo>
                  <a:pt x="149" y="182"/>
                  <a:pt x="150" y="182"/>
                  <a:pt x="150" y="181"/>
                </a:cubicBezTo>
                <a:cubicBezTo>
                  <a:pt x="156" y="183"/>
                  <a:pt x="161" y="187"/>
                  <a:pt x="166" y="190"/>
                </a:cubicBezTo>
                <a:cubicBezTo>
                  <a:pt x="171" y="187"/>
                  <a:pt x="190" y="184"/>
                  <a:pt x="190" y="176"/>
                </a:cubicBezTo>
                <a:cubicBezTo>
                  <a:pt x="189" y="170"/>
                  <a:pt x="190" y="165"/>
                  <a:pt x="192" y="160"/>
                </a:cubicBezTo>
                <a:cubicBezTo>
                  <a:pt x="193" y="161"/>
                  <a:pt x="194" y="161"/>
                  <a:pt x="195" y="162"/>
                </a:cubicBezTo>
                <a:cubicBezTo>
                  <a:pt x="193" y="167"/>
                  <a:pt x="192" y="172"/>
                  <a:pt x="192" y="176"/>
                </a:cubicBezTo>
                <a:cubicBezTo>
                  <a:pt x="192" y="180"/>
                  <a:pt x="194" y="178"/>
                  <a:pt x="191" y="181"/>
                </a:cubicBezTo>
                <a:cubicBezTo>
                  <a:pt x="190" y="182"/>
                  <a:pt x="189" y="183"/>
                  <a:pt x="188" y="184"/>
                </a:cubicBezTo>
                <a:cubicBezTo>
                  <a:pt x="183" y="189"/>
                  <a:pt x="176" y="190"/>
                  <a:pt x="170" y="193"/>
                </a:cubicBezTo>
                <a:cubicBezTo>
                  <a:pt x="174" y="196"/>
                  <a:pt x="180" y="200"/>
                  <a:pt x="185" y="204"/>
                </a:cubicBezTo>
                <a:cubicBezTo>
                  <a:pt x="192" y="202"/>
                  <a:pt x="198" y="204"/>
                  <a:pt x="204" y="207"/>
                </a:cubicBezTo>
                <a:cubicBezTo>
                  <a:pt x="204" y="208"/>
                  <a:pt x="203" y="208"/>
                  <a:pt x="203" y="209"/>
                </a:cubicBezTo>
                <a:cubicBezTo>
                  <a:pt x="202" y="209"/>
                  <a:pt x="202" y="209"/>
                  <a:pt x="202" y="209"/>
                </a:cubicBezTo>
                <a:cubicBezTo>
                  <a:pt x="197" y="207"/>
                  <a:pt x="192" y="205"/>
                  <a:pt x="187" y="206"/>
                </a:cubicBezTo>
                <a:cubicBezTo>
                  <a:pt x="190" y="209"/>
                  <a:pt x="193" y="211"/>
                  <a:pt x="195" y="214"/>
                </a:cubicBezTo>
                <a:cubicBezTo>
                  <a:pt x="195" y="215"/>
                  <a:pt x="194" y="215"/>
                  <a:pt x="193" y="216"/>
                </a:cubicBezTo>
                <a:close/>
                <a:moveTo>
                  <a:pt x="93" y="216"/>
                </a:moveTo>
                <a:cubicBezTo>
                  <a:pt x="93" y="216"/>
                  <a:pt x="93" y="216"/>
                  <a:pt x="93" y="216"/>
                </a:cubicBezTo>
                <a:cubicBezTo>
                  <a:pt x="93" y="216"/>
                  <a:pt x="93" y="216"/>
                  <a:pt x="93" y="216"/>
                </a:cubicBezTo>
                <a:cubicBezTo>
                  <a:pt x="93" y="216"/>
                  <a:pt x="93" y="216"/>
                  <a:pt x="93" y="216"/>
                </a:cubicBezTo>
                <a:close/>
                <a:moveTo>
                  <a:pt x="51" y="360"/>
                </a:moveTo>
                <a:cubicBezTo>
                  <a:pt x="56" y="351"/>
                  <a:pt x="56" y="340"/>
                  <a:pt x="58" y="329"/>
                </a:cubicBezTo>
                <a:cubicBezTo>
                  <a:pt x="59" y="329"/>
                  <a:pt x="60" y="328"/>
                  <a:pt x="61" y="328"/>
                </a:cubicBezTo>
                <a:cubicBezTo>
                  <a:pt x="61" y="328"/>
                  <a:pt x="61" y="328"/>
                  <a:pt x="61" y="328"/>
                </a:cubicBezTo>
                <a:cubicBezTo>
                  <a:pt x="59" y="338"/>
                  <a:pt x="59" y="349"/>
                  <a:pt x="54" y="359"/>
                </a:cubicBezTo>
                <a:cubicBezTo>
                  <a:pt x="56" y="364"/>
                  <a:pt x="59" y="368"/>
                  <a:pt x="62" y="371"/>
                </a:cubicBezTo>
                <a:cubicBezTo>
                  <a:pt x="62" y="371"/>
                  <a:pt x="62" y="371"/>
                  <a:pt x="62" y="371"/>
                </a:cubicBezTo>
                <a:cubicBezTo>
                  <a:pt x="58" y="371"/>
                  <a:pt x="55" y="369"/>
                  <a:pt x="54" y="365"/>
                </a:cubicBezTo>
                <a:cubicBezTo>
                  <a:pt x="53" y="363"/>
                  <a:pt x="52" y="361"/>
                  <a:pt x="51" y="360"/>
                </a:cubicBezTo>
                <a:close/>
                <a:moveTo>
                  <a:pt x="25" y="285"/>
                </a:moveTo>
                <a:cubicBezTo>
                  <a:pt x="26" y="284"/>
                  <a:pt x="27" y="282"/>
                  <a:pt x="28" y="281"/>
                </a:cubicBezTo>
                <a:cubicBezTo>
                  <a:pt x="20" y="276"/>
                  <a:pt x="7" y="253"/>
                  <a:pt x="10" y="239"/>
                </a:cubicBezTo>
                <a:cubicBezTo>
                  <a:pt x="4" y="241"/>
                  <a:pt x="1" y="244"/>
                  <a:pt x="1" y="250"/>
                </a:cubicBezTo>
                <a:cubicBezTo>
                  <a:pt x="2" y="260"/>
                  <a:pt x="14" y="265"/>
                  <a:pt x="25" y="285"/>
                </a:cubicBezTo>
                <a:close/>
                <a:moveTo>
                  <a:pt x="3" y="257"/>
                </a:moveTo>
                <a:cubicBezTo>
                  <a:pt x="5" y="267"/>
                  <a:pt x="11" y="283"/>
                  <a:pt x="22" y="286"/>
                </a:cubicBezTo>
                <a:cubicBezTo>
                  <a:pt x="18" y="275"/>
                  <a:pt x="9" y="267"/>
                  <a:pt x="3" y="257"/>
                </a:cubicBezTo>
                <a:close/>
                <a:moveTo>
                  <a:pt x="30" y="259"/>
                </a:moveTo>
                <a:cubicBezTo>
                  <a:pt x="29" y="259"/>
                  <a:pt x="28" y="259"/>
                  <a:pt x="28" y="260"/>
                </a:cubicBezTo>
                <a:cubicBezTo>
                  <a:pt x="28" y="260"/>
                  <a:pt x="28" y="260"/>
                  <a:pt x="28" y="260"/>
                </a:cubicBezTo>
                <a:cubicBezTo>
                  <a:pt x="28" y="260"/>
                  <a:pt x="28" y="260"/>
                  <a:pt x="28" y="260"/>
                </a:cubicBezTo>
                <a:cubicBezTo>
                  <a:pt x="28" y="260"/>
                  <a:pt x="28" y="260"/>
                  <a:pt x="28" y="260"/>
                </a:cubicBezTo>
                <a:cubicBezTo>
                  <a:pt x="27" y="261"/>
                  <a:pt x="27" y="262"/>
                  <a:pt x="28" y="263"/>
                </a:cubicBezTo>
                <a:cubicBezTo>
                  <a:pt x="29" y="264"/>
                  <a:pt x="32" y="264"/>
                  <a:pt x="33" y="264"/>
                </a:cubicBezTo>
                <a:cubicBezTo>
                  <a:pt x="32" y="262"/>
                  <a:pt x="31" y="261"/>
                  <a:pt x="30" y="259"/>
                </a:cubicBezTo>
                <a:close/>
                <a:moveTo>
                  <a:pt x="159" y="313"/>
                </a:moveTo>
                <a:cubicBezTo>
                  <a:pt x="161" y="314"/>
                  <a:pt x="163" y="313"/>
                  <a:pt x="166" y="313"/>
                </a:cubicBezTo>
                <a:cubicBezTo>
                  <a:pt x="165" y="314"/>
                  <a:pt x="165" y="315"/>
                  <a:pt x="165" y="317"/>
                </a:cubicBezTo>
                <a:cubicBezTo>
                  <a:pt x="163" y="317"/>
                  <a:pt x="161" y="317"/>
                  <a:pt x="159" y="317"/>
                </a:cubicBezTo>
                <a:cubicBezTo>
                  <a:pt x="158" y="316"/>
                  <a:pt x="159" y="314"/>
                  <a:pt x="159" y="313"/>
                </a:cubicBezTo>
                <a:close/>
                <a:moveTo>
                  <a:pt x="166" y="312"/>
                </a:moveTo>
                <a:cubicBezTo>
                  <a:pt x="175" y="310"/>
                  <a:pt x="185" y="302"/>
                  <a:pt x="190" y="300"/>
                </a:cubicBezTo>
                <a:cubicBezTo>
                  <a:pt x="190" y="300"/>
                  <a:pt x="190" y="300"/>
                  <a:pt x="191" y="300"/>
                </a:cubicBezTo>
                <a:cubicBezTo>
                  <a:pt x="191" y="301"/>
                  <a:pt x="191" y="302"/>
                  <a:pt x="191" y="303"/>
                </a:cubicBezTo>
                <a:cubicBezTo>
                  <a:pt x="191" y="303"/>
                  <a:pt x="191" y="303"/>
                  <a:pt x="191" y="303"/>
                </a:cubicBezTo>
                <a:cubicBezTo>
                  <a:pt x="183" y="306"/>
                  <a:pt x="175" y="314"/>
                  <a:pt x="166" y="316"/>
                </a:cubicBezTo>
                <a:cubicBezTo>
                  <a:pt x="166" y="316"/>
                  <a:pt x="166" y="315"/>
                  <a:pt x="166" y="314"/>
                </a:cubicBezTo>
                <a:cubicBezTo>
                  <a:pt x="166" y="314"/>
                  <a:pt x="166" y="313"/>
                  <a:pt x="166" y="312"/>
                </a:cubicBezTo>
                <a:close/>
                <a:moveTo>
                  <a:pt x="192" y="299"/>
                </a:moveTo>
                <a:cubicBezTo>
                  <a:pt x="195" y="298"/>
                  <a:pt x="197" y="296"/>
                  <a:pt x="199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200" y="295"/>
                  <a:pt x="201" y="296"/>
                  <a:pt x="202" y="296"/>
                </a:cubicBezTo>
                <a:cubicBezTo>
                  <a:pt x="200" y="299"/>
                  <a:pt x="197" y="300"/>
                  <a:pt x="193" y="302"/>
                </a:cubicBezTo>
                <a:cubicBezTo>
                  <a:pt x="193" y="301"/>
                  <a:pt x="193" y="300"/>
                  <a:pt x="192" y="300"/>
                </a:cubicBezTo>
                <a:cubicBezTo>
                  <a:pt x="192" y="299"/>
                  <a:pt x="192" y="299"/>
                  <a:pt x="192" y="299"/>
                </a:cubicBezTo>
                <a:close/>
                <a:moveTo>
                  <a:pt x="218" y="233"/>
                </a:moveTo>
                <a:cubicBezTo>
                  <a:pt x="217" y="231"/>
                  <a:pt x="216" y="228"/>
                  <a:pt x="215" y="225"/>
                </a:cubicBezTo>
                <a:cubicBezTo>
                  <a:pt x="214" y="223"/>
                  <a:pt x="213" y="220"/>
                  <a:pt x="211" y="217"/>
                </a:cubicBezTo>
                <a:cubicBezTo>
                  <a:pt x="212" y="217"/>
                  <a:pt x="213" y="217"/>
                  <a:pt x="213" y="217"/>
                </a:cubicBezTo>
                <a:cubicBezTo>
                  <a:pt x="215" y="219"/>
                  <a:pt x="217" y="222"/>
                  <a:pt x="217" y="225"/>
                </a:cubicBezTo>
                <a:cubicBezTo>
                  <a:pt x="217" y="225"/>
                  <a:pt x="217" y="225"/>
                  <a:pt x="217" y="225"/>
                </a:cubicBezTo>
                <a:cubicBezTo>
                  <a:pt x="218" y="226"/>
                  <a:pt x="218" y="227"/>
                  <a:pt x="219" y="229"/>
                </a:cubicBezTo>
                <a:cubicBezTo>
                  <a:pt x="218" y="230"/>
                  <a:pt x="218" y="232"/>
                  <a:pt x="218" y="233"/>
                </a:cubicBezTo>
                <a:close/>
                <a:moveTo>
                  <a:pt x="210" y="216"/>
                </a:moveTo>
                <a:cubicBezTo>
                  <a:pt x="208" y="214"/>
                  <a:pt x="206" y="212"/>
                  <a:pt x="203" y="210"/>
                </a:cubicBezTo>
                <a:cubicBezTo>
                  <a:pt x="203" y="210"/>
                  <a:pt x="204" y="210"/>
                  <a:pt x="204" y="210"/>
                </a:cubicBezTo>
                <a:cubicBezTo>
                  <a:pt x="204" y="209"/>
                  <a:pt x="205" y="209"/>
                  <a:pt x="205" y="208"/>
                </a:cubicBezTo>
                <a:cubicBezTo>
                  <a:pt x="206" y="209"/>
                  <a:pt x="207" y="210"/>
                  <a:pt x="208" y="211"/>
                </a:cubicBezTo>
                <a:cubicBezTo>
                  <a:pt x="208" y="201"/>
                  <a:pt x="222" y="198"/>
                  <a:pt x="225" y="190"/>
                </a:cubicBezTo>
                <a:cubicBezTo>
                  <a:pt x="226" y="190"/>
                  <a:pt x="226" y="190"/>
                  <a:pt x="227" y="190"/>
                </a:cubicBezTo>
                <a:cubicBezTo>
                  <a:pt x="224" y="200"/>
                  <a:pt x="208" y="205"/>
                  <a:pt x="213" y="215"/>
                </a:cubicBezTo>
                <a:cubicBezTo>
                  <a:pt x="212" y="215"/>
                  <a:pt x="211" y="216"/>
                  <a:pt x="210" y="216"/>
                </a:cubicBezTo>
                <a:close/>
                <a:moveTo>
                  <a:pt x="196" y="215"/>
                </a:moveTo>
                <a:cubicBezTo>
                  <a:pt x="198" y="216"/>
                  <a:pt x="199" y="218"/>
                  <a:pt x="200" y="219"/>
                </a:cubicBezTo>
                <a:cubicBezTo>
                  <a:pt x="199" y="219"/>
                  <a:pt x="198" y="219"/>
                  <a:pt x="197" y="219"/>
                </a:cubicBezTo>
                <a:cubicBezTo>
                  <a:pt x="196" y="218"/>
                  <a:pt x="196" y="218"/>
                  <a:pt x="196" y="218"/>
                </a:cubicBezTo>
                <a:cubicBezTo>
                  <a:pt x="196" y="218"/>
                  <a:pt x="196" y="218"/>
                  <a:pt x="196" y="218"/>
                </a:cubicBezTo>
                <a:cubicBezTo>
                  <a:pt x="195" y="217"/>
                  <a:pt x="195" y="217"/>
                  <a:pt x="196" y="216"/>
                </a:cubicBezTo>
                <a:cubicBezTo>
                  <a:pt x="196" y="216"/>
                  <a:pt x="196" y="215"/>
                  <a:pt x="196" y="215"/>
                </a:cubicBezTo>
                <a:close/>
                <a:moveTo>
                  <a:pt x="225" y="181"/>
                </a:moveTo>
                <a:cubicBezTo>
                  <a:pt x="226" y="169"/>
                  <a:pt x="228" y="160"/>
                  <a:pt x="231" y="152"/>
                </a:cubicBezTo>
                <a:cubicBezTo>
                  <a:pt x="231" y="151"/>
                  <a:pt x="232" y="149"/>
                  <a:pt x="232" y="147"/>
                </a:cubicBezTo>
                <a:cubicBezTo>
                  <a:pt x="233" y="147"/>
                  <a:pt x="234" y="146"/>
                  <a:pt x="235" y="146"/>
                </a:cubicBezTo>
                <a:cubicBezTo>
                  <a:pt x="234" y="151"/>
                  <a:pt x="232" y="156"/>
                  <a:pt x="231" y="161"/>
                </a:cubicBezTo>
                <a:cubicBezTo>
                  <a:pt x="236" y="160"/>
                  <a:pt x="241" y="155"/>
                  <a:pt x="246" y="153"/>
                </a:cubicBezTo>
                <a:cubicBezTo>
                  <a:pt x="247" y="153"/>
                  <a:pt x="247" y="154"/>
                  <a:pt x="248" y="154"/>
                </a:cubicBezTo>
                <a:cubicBezTo>
                  <a:pt x="248" y="154"/>
                  <a:pt x="248" y="154"/>
                  <a:pt x="248" y="154"/>
                </a:cubicBezTo>
                <a:cubicBezTo>
                  <a:pt x="248" y="154"/>
                  <a:pt x="248" y="154"/>
                  <a:pt x="248" y="154"/>
                </a:cubicBezTo>
                <a:cubicBezTo>
                  <a:pt x="248" y="155"/>
                  <a:pt x="248" y="155"/>
                  <a:pt x="248" y="155"/>
                </a:cubicBezTo>
                <a:cubicBezTo>
                  <a:pt x="248" y="155"/>
                  <a:pt x="248" y="155"/>
                  <a:pt x="248" y="155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242" y="158"/>
                  <a:pt x="236" y="164"/>
                  <a:pt x="230" y="166"/>
                </a:cubicBezTo>
                <a:cubicBezTo>
                  <a:pt x="229" y="169"/>
                  <a:pt x="228" y="173"/>
                  <a:pt x="228" y="177"/>
                </a:cubicBezTo>
                <a:cubicBezTo>
                  <a:pt x="227" y="178"/>
                  <a:pt x="226" y="179"/>
                  <a:pt x="225" y="181"/>
                </a:cubicBezTo>
                <a:close/>
                <a:moveTo>
                  <a:pt x="233" y="146"/>
                </a:moveTo>
                <a:cubicBezTo>
                  <a:pt x="234" y="141"/>
                  <a:pt x="235" y="136"/>
                  <a:pt x="235" y="132"/>
                </a:cubicBezTo>
                <a:cubicBezTo>
                  <a:pt x="236" y="131"/>
                  <a:pt x="236" y="131"/>
                  <a:pt x="237" y="131"/>
                </a:cubicBezTo>
                <a:cubicBezTo>
                  <a:pt x="237" y="136"/>
                  <a:pt x="237" y="140"/>
                  <a:pt x="236" y="145"/>
                </a:cubicBezTo>
                <a:cubicBezTo>
                  <a:pt x="235" y="145"/>
                  <a:pt x="235" y="145"/>
                  <a:pt x="235" y="145"/>
                </a:cubicBezTo>
                <a:cubicBezTo>
                  <a:pt x="234" y="145"/>
                  <a:pt x="234" y="145"/>
                  <a:pt x="233" y="146"/>
                </a:cubicBezTo>
                <a:close/>
                <a:moveTo>
                  <a:pt x="235" y="130"/>
                </a:moveTo>
                <a:cubicBezTo>
                  <a:pt x="234" y="129"/>
                  <a:pt x="234" y="127"/>
                  <a:pt x="234" y="125"/>
                </a:cubicBezTo>
                <a:cubicBezTo>
                  <a:pt x="233" y="122"/>
                  <a:pt x="230" y="117"/>
                  <a:pt x="226" y="113"/>
                </a:cubicBezTo>
                <a:cubicBezTo>
                  <a:pt x="227" y="112"/>
                  <a:pt x="227" y="111"/>
                  <a:pt x="227" y="110"/>
                </a:cubicBezTo>
                <a:cubicBezTo>
                  <a:pt x="232" y="114"/>
                  <a:pt x="235" y="120"/>
                  <a:pt x="236" y="125"/>
                </a:cubicBezTo>
                <a:cubicBezTo>
                  <a:pt x="237" y="126"/>
                  <a:pt x="237" y="128"/>
                  <a:pt x="237" y="129"/>
                </a:cubicBezTo>
                <a:cubicBezTo>
                  <a:pt x="236" y="130"/>
                  <a:pt x="235" y="130"/>
                  <a:pt x="235" y="130"/>
                </a:cubicBezTo>
                <a:close/>
                <a:moveTo>
                  <a:pt x="225" y="112"/>
                </a:moveTo>
                <a:cubicBezTo>
                  <a:pt x="221" y="108"/>
                  <a:pt x="217" y="106"/>
                  <a:pt x="213" y="106"/>
                </a:cubicBezTo>
                <a:cubicBezTo>
                  <a:pt x="208" y="107"/>
                  <a:pt x="203" y="106"/>
                  <a:pt x="200" y="104"/>
                </a:cubicBezTo>
                <a:cubicBezTo>
                  <a:pt x="200" y="104"/>
                  <a:pt x="200" y="103"/>
                  <a:pt x="200" y="103"/>
                </a:cubicBezTo>
                <a:cubicBezTo>
                  <a:pt x="201" y="103"/>
                  <a:pt x="202" y="103"/>
                  <a:pt x="202" y="102"/>
                </a:cubicBezTo>
                <a:cubicBezTo>
                  <a:pt x="205" y="103"/>
                  <a:pt x="208" y="104"/>
                  <a:pt x="211" y="104"/>
                </a:cubicBezTo>
                <a:cubicBezTo>
                  <a:pt x="210" y="100"/>
                  <a:pt x="213" y="97"/>
                  <a:pt x="211" y="94"/>
                </a:cubicBezTo>
                <a:cubicBezTo>
                  <a:pt x="212" y="93"/>
                  <a:pt x="212" y="93"/>
                  <a:pt x="213" y="92"/>
                </a:cubicBezTo>
                <a:cubicBezTo>
                  <a:pt x="216" y="97"/>
                  <a:pt x="213" y="100"/>
                  <a:pt x="215" y="104"/>
                </a:cubicBezTo>
                <a:cubicBezTo>
                  <a:pt x="215" y="104"/>
                  <a:pt x="216" y="104"/>
                  <a:pt x="216" y="104"/>
                </a:cubicBezTo>
                <a:cubicBezTo>
                  <a:pt x="221" y="102"/>
                  <a:pt x="224" y="101"/>
                  <a:pt x="227" y="102"/>
                </a:cubicBezTo>
                <a:cubicBezTo>
                  <a:pt x="227" y="103"/>
                  <a:pt x="227" y="104"/>
                  <a:pt x="227" y="105"/>
                </a:cubicBezTo>
                <a:cubicBezTo>
                  <a:pt x="225" y="105"/>
                  <a:pt x="223" y="105"/>
                  <a:pt x="221" y="106"/>
                </a:cubicBezTo>
                <a:cubicBezTo>
                  <a:pt x="223" y="107"/>
                  <a:pt x="225" y="108"/>
                  <a:pt x="226" y="110"/>
                </a:cubicBezTo>
                <a:cubicBezTo>
                  <a:pt x="226" y="111"/>
                  <a:pt x="226" y="111"/>
                  <a:pt x="225" y="112"/>
                </a:cubicBezTo>
                <a:close/>
                <a:moveTo>
                  <a:pt x="198" y="103"/>
                </a:moveTo>
                <a:cubicBezTo>
                  <a:pt x="197" y="102"/>
                  <a:pt x="197" y="102"/>
                  <a:pt x="197" y="102"/>
                </a:cubicBezTo>
                <a:cubicBezTo>
                  <a:pt x="194" y="101"/>
                  <a:pt x="192" y="99"/>
                  <a:pt x="189" y="99"/>
                </a:cubicBezTo>
                <a:cubicBezTo>
                  <a:pt x="189" y="101"/>
                  <a:pt x="191" y="102"/>
                  <a:pt x="192" y="103"/>
                </a:cubicBezTo>
                <a:cubicBezTo>
                  <a:pt x="191" y="104"/>
                  <a:pt x="190" y="104"/>
                  <a:pt x="189" y="104"/>
                </a:cubicBezTo>
                <a:cubicBezTo>
                  <a:pt x="187" y="102"/>
                  <a:pt x="185" y="99"/>
                  <a:pt x="185" y="96"/>
                </a:cubicBezTo>
                <a:cubicBezTo>
                  <a:pt x="185" y="95"/>
                  <a:pt x="185" y="94"/>
                  <a:pt x="185" y="93"/>
                </a:cubicBezTo>
                <a:cubicBezTo>
                  <a:pt x="185" y="93"/>
                  <a:pt x="185" y="93"/>
                  <a:pt x="186" y="93"/>
                </a:cubicBezTo>
                <a:cubicBezTo>
                  <a:pt x="187" y="93"/>
                  <a:pt x="187" y="93"/>
                  <a:pt x="188" y="94"/>
                </a:cubicBezTo>
                <a:cubicBezTo>
                  <a:pt x="188" y="95"/>
                  <a:pt x="188" y="95"/>
                  <a:pt x="188" y="96"/>
                </a:cubicBezTo>
                <a:cubicBezTo>
                  <a:pt x="188" y="96"/>
                  <a:pt x="188" y="97"/>
                  <a:pt x="188" y="97"/>
                </a:cubicBezTo>
                <a:cubicBezTo>
                  <a:pt x="188" y="97"/>
                  <a:pt x="189" y="97"/>
                  <a:pt x="189" y="97"/>
                </a:cubicBezTo>
                <a:cubicBezTo>
                  <a:pt x="191" y="98"/>
                  <a:pt x="193" y="98"/>
                  <a:pt x="195" y="98"/>
                </a:cubicBezTo>
                <a:cubicBezTo>
                  <a:pt x="195" y="98"/>
                  <a:pt x="195" y="98"/>
                  <a:pt x="195" y="98"/>
                </a:cubicBezTo>
                <a:cubicBezTo>
                  <a:pt x="197" y="99"/>
                  <a:pt x="199" y="100"/>
                  <a:pt x="201" y="10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00" y="102"/>
                  <a:pt x="199" y="102"/>
                  <a:pt x="198" y="102"/>
                </a:cubicBezTo>
                <a:cubicBezTo>
                  <a:pt x="198" y="103"/>
                  <a:pt x="198" y="103"/>
                  <a:pt x="198" y="103"/>
                </a:cubicBezTo>
                <a:close/>
                <a:moveTo>
                  <a:pt x="193" y="105"/>
                </a:moveTo>
                <a:cubicBezTo>
                  <a:pt x="193" y="105"/>
                  <a:pt x="194" y="105"/>
                  <a:pt x="194" y="106"/>
                </a:cubicBezTo>
                <a:cubicBezTo>
                  <a:pt x="204" y="115"/>
                  <a:pt x="204" y="124"/>
                  <a:pt x="202" y="135"/>
                </a:cubicBezTo>
                <a:cubicBezTo>
                  <a:pt x="201" y="135"/>
                  <a:pt x="200" y="135"/>
                  <a:pt x="200" y="135"/>
                </a:cubicBezTo>
                <a:cubicBezTo>
                  <a:pt x="200" y="133"/>
                  <a:pt x="200" y="131"/>
                  <a:pt x="201" y="130"/>
                </a:cubicBezTo>
                <a:cubicBezTo>
                  <a:pt x="202" y="117"/>
                  <a:pt x="197" y="112"/>
                  <a:pt x="192" y="107"/>
                </a:cubicBezTo>
                <a:cubicBezTo>
                  <a:pt x="191" y="107"/>
                  <a:pt x="191" y="106"/>
                  <a:pt x="190" y="106"/>
                </a:cubicBezTo>
                <a:cubicBezTo>
                  <a:pt x="191" y="105"/>
                  <a:pt x="192" y="105"/>
                  <a:pt x="193" y="105"/>
                </a:cubicBezTo>
                <a:close/>
                <a:moveTo>
                  <a:pt x="202" y="136"/>
                </a:moveTo>
                <a:cubicBezTo>
                  <a:pt x="201" y="139"/>
                  <a:pt x="200" y="143"/>
                  <a:pt x="199" y="146"/>
                </a:cubicBezTo>
                <a:cubicBezTo>
                  <a:pt x="198" y="150"/>
                  <a:pt x="196" y="155"/>
                  <a:pt x="195" y="159"/>
                </a:cubicBezTo>
                <a:cubicBezTo>
                  <a:pt x="194" y="158"/>
                  <a:pt x="193" y="158"/>
                  <a:pt x="192" y="158"/>
                </a:cubicBezTo>
                <a:cubicBezTo>
                  <a:pt x="195" y="151"/>
                  <a:pt x="197" y="144"/>
                  <a:pt x="199" y="137"/>
                </a:cubicBezTo>
                <a:cubicBezTo>
                  <a:pt x="200" y="137"/>
                  <a:pt x="201" y="136"/>
                  <a:pt x="202" y="136"/>
                </a:cubicBezTo>
                <a:close/>
                <a:moveTo>
                  <a:pt x="185" y="91"/>
                </a:moveTo>
                <a:cubicBezTo>
                  <a:pt x="183" y="87"/>
                  <a:pt x="179" y="84"/>
                  <a:pt x="175" y="81"/>
                </a:cubicBezTo>
                <a:cubicBezTo>
                  <a:pt x="167" y="76"/>
                  <a:pt x="162" y="75"/>
                  <a:pt x="153" y="76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49" y="77"/>
                  <a:pt x="144" y="78"/>
                  <a:pt x="140" y="77"/>
                </a:cubicBezTo>
                <a:cubicBezTo>
                  <a:pt x="137" y="77"/>
                  <a:pt x="135" y="78"/>
                  <a:pt x="133" y="78"/>
                </a:cubicBezTo>
                <a:cubicBezTo>
                  <a:pt x="133" y="77"/>
                  <a:pt x="133" y="76"/>
                  <a:pt x="133" y="75"/>
                </a:cubicBezTo>
                <a:cubicBezTo>
                  <a:pt x="135" y="75"/>
                  <a:pt x="137" y="75"/>
                  <a:pt x="140" y="75"/>
                </a:cubicBezTo>
                <a:cubicBezTo>
                  <a:pt x="144" y="75"/>
                  <a:pt x="145" y="75"/>
                  <a:pt x="148" y="75"/>
                </a:cubicBezTo>
                <a:cubicBezTo>
                  <a:pt x="152" y="61"/>
                  <a:pt x="145" y="27"/>
                  <a:pt x="130" y="19"/>
                </a:cubicBezTo>
                <a:cubicBezTo>
                  <a:pt x="130" y="19"/>
                  <a:pt x="131" y="18"/>
                  <a:pt x="132" y="18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48" y="27"/>
                  <a:pt x="156" y="60"/>
                  <a:pt x="152" y="74"/>
                </a:cubicBezTo>
                <a:cubicBezTo>
                  <a:pt x="153" y="74"/>
                  <a:pt x="153" y="74"/>
                  <a:pt x="153" y="74"/>
                </a:cubicBezTo>
                <a:cubicBezTo>
                  <a:pt x="153" y="74"/>
                  <a:pt x="153" y="74"/>
                  <a:pt x="153" y="74"/>
                </a:cubicBezTo>
                <a:cubicBezTo>
                  <a:pt x="161" y="73"/>
                  <a:pt x="166" y="68"/>
                  <a:pt x="175" y="72"/>
                </a:cubicBezTo>
                <a:cubicBezTo>
                  <a:pt x="183" y="76"/>
                  <a:pt x="197" y="74"/>
                  <a:pt x="201" y="84"/>
                </a:cubicBezTo>
                <a:cubicBezTo>
                  <a:pt x="202" y="87"/>
                  <a:pt x="209" y="88"/>
                  <a:pt x="212" y="91"/>
                </a:cubicBezTo>
                <a:cubicBezTo>
                  <a:pt x="212" y="92"/>
                  <a:pt x="211" y="92"/>
                  <a:pt x="210" y="93"/>
                </a:cubicBezTo>
                <a:cubicBezTo>
                  <a:pt x="207" y="89"/>
                  <a:pt x="201" y="90"/>
                  <a:pt x="199" y="85"/>
                </a:cubicBezTo>
                <a:cubicBezTo>
                  <a:pt x="196" y="76"/>
                  <a:pt x="180" y="78"/>
                  <a:pt x="173" y="74"/>
                </a:cubicBezTo>
                <a:cubicBezTo>
                  <a:pt x="169" y="72"/>
                  <a:pt x="166" y="72"/>
                  <a:pt x="163" y="74"/>
                </a:cubicBezTo>
                <a:cubicBezTo>
                  <a:pt x="172" y="75"/>
                  <a:pt x="184" y="82"/>
                  <a:pt x="187" y="92"/>
                </a:cubicBezTo>
                <a:cubicBezTo>
                  <a:pt x="187" y="92"/>
                  <a:pt x="187" y="91"/>
                  <a:pt x="187" y="91"/>
                </a:cubicBezTo>
                <a:cubicBezTo>
                  <a:pt x="186" y="91"/>
                  <a:pt x="185" y="91"/>
                  <a:pt x="185" y="91"/>
                </a:cubicBezTo>
                <a:close/>
                <a:moveTo>
                  <a:pt x="131" y="78"/>
                </a:moveTo>
                <a:cubicBezTo>
                  <a:pt x="129" y="79"/>
                  <a:pt x="128" y="79"/>
                  <a:pt x="126" y="80"/>
                </a:cubicBezTo>
                <a:cubicBezTo>
                  <a:pt x="126" y="79"/>
                  <a:pt x="126" y="78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8" y="76"/>
                  <a:pt x="130" y="76"/>
                  <a:pt x="131" y="76"/>
                </a:cubicBezTo>
                <a:cubicBezTo>
                  <a:pt x="131" y="77"/>
                  <a:pt x="131" y="78"/>
                  <a:pt x="131" y="78"/>
                </a:cubicBezTo>
                <a:close/>
                <a:moveTo>
                  <a:pt x="125" y="80"/>
                </a:moveTo>
                <a:cubicBezTo>
                  <a:pt x="120" y="82"/>
                  <a:pt x="116" y="84"/>
                  <a:pt x="113" y="87"/>
                </a:cubicBezTo>
                <a:cubicBezTo>
                  <a:pt x="112" y="86"/>
                  <a:pt x="111" y="86"/>
                  <a:pt x="110" y="85"/>
                </a:cubicBezTo>
                <a:cubicBezTo>
                  <a:pt x="110" y="85"/>
                  <a:pt x="110" y="85"/>
                  <a:pt x="110" y="85"/>
                </a:cubicBezTo>
                <a:cubicBezTo>
                  <a:pt x="115" y="82"/>
                  <a:pt x="120" y="79"/>
                  <a:pt x="125" y="77"/>
                </a:cubicBezTo>
                <a:cubicBezTo>
                  <a:pt x="125" y="78"/>
                  <a:pt x="125" y="79"/>
                  <a:pt x="125" y="80"/>
                </a:cubicBezTo>
                <a:close/>
                <a:moveTo>
                  <a:pt x="111" y="88"/>
                </a:moveTo>
                <a:cubicBezTo>
                  <a:pt x="108" y="90"/>
                  <a:pt x="105" y="92"/>
                  <a:pt x="101" y="94"/>
                </a:cubicBezTo>
                <a:cubicBezTo>
                  <a:pt x="101" y="94"/>
                  <a:pt x="101" y="94"/>
                  <a:pt x="100" y="93"/>
                </a:cubicBezTo>
                <a:cubicBezTo>
                  <a:pt x="100" y="92"/>
                  <a:pt x="100" y="92"/>
                  <a:pt x="99" y="91"/>
                </a:cubicBezTo>
                <a:cubicBezTo>
                  <a:pt x="102" y="89"/>
                  <a:pt x="105" y="87"/>
                  <a:pt x="108" y="86"/>
                </a:cubicBezTo>
                <a:cubicBezTo>
                  <a:pt x="109" y="86"/>
                  <a:pt x="109" y="86"/>
                  <a:pt x="109" y="86"/>
                </a:cubicBezTo>
                <a:cubicBezTo>
                  <a:pt x="109" y="86"/>
                  <a:pt x="109" y="86"/>
                  <a:pt x="109" y="86"/>
                </a:cubicBezTo>
                <a:cubicBezTo>
                  <a:pt x="110" y="87"/>
                  <a:pt x="110" y="87"/>
                  <a:pt x="111" y="88"/>
                </a:cubicBezTo>
                <a:close/>
                <a:moveTo>
                  <a:pt x="91" y="81"/>
                </a:moveTo>
                <a:cubicBezTo>
                  <a:pt x="90" y="67"/>
                  <a:pt x="84" y="58"/>
                  <a:pt x="80" y="54"/>
                </a:cubicBezTo>
                <a:cubicBezTo>
                  <a:pt x="73" y="47"/>
                  <a:pt x="66" y="41"/>
                  <a:pt x="58" y="36"/>
                </a:cubicBezTo>
                <a:cubicBezTo>
                  <a:pt x="59" y="35"/>
                  <a:pt x="59" y="34"/>
                  <a:pt x="59" y="33"/>
                </a:cubicBezTo>
                <a:cubicBezTo>
                  <a:pt x="67" y="38"/>
                  <a:pt x="75" y="45"/>
                  <a:pt x="82" y="52"/>
                </a:cubicBezTo>
                <a:cubicBezTo>
                  <a:pt x="91" y="62"/>
                  <a:pt x="95" y="73"/>
                  <a:pt x="95" y="85"/>
                </a:cubicBezTo>
                <a:cubicBezTo>
                  <a:pt x="94" y="85"/>
                  <a:pt x="93" y="84"/>
                  <a:pt x="93" y="83"/>
                </a:cubicBezTo>
                <a:cubicBezTo>
                  <a:pt x="92" y="83"/>
                  <a:pt x="92" y="82"/>
                  <a:pt x="91" y="81"/>
                </a:cubicBezTo>
                <a:close/>
                <a:moveTo>
                  <a:pt x="26" y="57"/>
                </a:moveTo>
                <a:cubicBezTo>
                  <a:pt x="32" y="61"/>
                  <a:pt x="38" y="66"/>
                  <a:pt x="42" y="72"/>
                </a:cubicBezTo>
                <a:cubicBezTo>
                  <a:pt x="42" y="73"/>
                  <a:pt x="42" y="74"/>
                  <a:pt x="41" y="75"/>
                </a:cubicBezTo>
                <a:cubicBezTo>
                  <a:pt x="37" y="69"/>
                  <a:pt x="32" y="64"/>
                  <a:pt x="26" y="59"/>
                </a:cubicBezTo>
                <a:cubicBezTo>
                  <a:pt x="25" y="59"/>
                  <a:pt x="26" y="58"/>
                  <a:pt x="26" y="58"/>
                </a:cubicBezTo>
                <a:cubicBezTo>
                  <a:pt x="26" y="57"/>
                  <a:pt x="26" y="57"/>
                  <a:pt x="26" y="57"/>
                </a:cubicBezTo>
                <a:close/>
                <a:moveTo>
                  <a:pt x="2" y="103"/>
                </a:moveTo>
                <a:cubicBezTo>
                  <a:pt x="4" y="105"/>
                  <a:pt x="5" y="106"/>
                  <a:pt x="6" y="107"/>
                </a:cubicBezTo>
                <a:cubicBezTo>
                  <a:pt x="5" y="107"/>
                  <a:pt x="5" y="106"/>
                  <a:pt x="4" y="105"/>
                </a:cubicBezTo>
                <a:cubicBezTo>
                  <a:pt x="4" y="105"/>
                  <a:pt x="4" y="105"/>
                  <a:pt x="4" y="105"/>
                </a:cubicBezTo>
                <a:cubicBezTo>
                  <a:pt x="4" y="105"/>
                  <a:pt x="4" y="105"/>
                  <a:pt x="4" y="105"/>
                </a:cubicBezTo>
                <a:cubicBezTo>
                  <a:pt x="3" y="105"/>
                  <a:pt x="3" y="104"/>
                  <a:pt x="3" y="104"/>
                </a:cubicBezTo>
                <a:cubicBezTo>
                  <a:pt x="3" y="104"/>
                  <a:pt x="2" y="104"/>
                  <a:pt x="2" y="103"/>
                </a:cubicBezTo>
                <a:close/>
                <a:moveTo>
                  <a:pt x="203" y="360"/>
                </a:moveTo>
                <a:cubicBezTo>
                  <a:pt x="209" y="355"/>
                  <a:pt x="215" y="348"/>
                  <a:pt x="218" y="341"/>
                </a:cubicBezTo>
                <a:cubicBezTo>
                  <a:pt x="218" y="343"/>
                  <a:pt x="219" y="344"/>
                  <a:pt x="219" y="345"/>
                </a:cubicBezTo>
                <a:cubicBezTo>
                  <a:pt x="218" y="347"/>
                  <a:pt x="217" y="348"/>
                  <a:pt x="216" y="350"/>
                </a:cubicBezTo>
                <a:cubicBezTo>
                  <a:pt x="217" y="350"/>
                  <a:pt x="218" y="350"/>
                  <a:pt x="220" y="351"/>
                </a:cubicBezTo>
                <a:cubicBezTo>
                  <a:pt x="220" y="352"/>
                  <a:pt x="220" y="353"/>
                  <a:pt x="220" y="354"/>
                </a:cubicBezTo>
                <a:cubicBezTo>
                  <a:pt x="217" y="354"/>
                  <a:pt x="215" y="353"/>
                  <a:pt x="214" y="353"/>
                </a:cubicBezTo>
                <a:cubicBezTo>
                  <a:pt x="211" y="356"/>
                  <a:pt x="207" y="360"/>
                  <a:pt x="203" y="362"/>
                </a:cubicBezTo>
                <a:cubicBezTo>
                  <a:pt x="203" y="361"/>
                  <a:pt x="203" y="361"/>
                  <a:pt x="203" y="360"/>
                </a:cubicBezTo>
                <a:close/>
                <a:moveTo>
                  <a:pt x="218" y="341"/>
                </a:moveTo>
                <a:cubicBezTo>
                  <a:pt x="218" y="340"/>
                  <a:pt x="219" y="338"/>
                  <a:pt x="219" y="337"/>
                </a:cubicBezTo>
                <a:cubicBezTo>
                  <a:pt x="220" y="333"/>
                  <a:pt x="219" y="330"/>
                  <a:pt x="217" y="327"/>
                </a:cubicBezTo>
                <a:cubicBezTo>
                  <a:pt x="215" y="329"/>
                  <a:pt x="215" y="331"/>
                  <a:pt x="214" y="333"/>
                </a:cubicBezTo>
                <a:cubicBezTo>
                  <a:pt x="213" y="333"/>
                  <a:pt x="213" y="332"/>
                  <a:pt x="212" y="331"/>
                </a:cubicBezTo>
                <a:cubicBezTo>
                  <a:pt x="214" y="327"/>
                  <a:pt x="216" y="322"/>
                  <a:pt x="221" y="319"/>
                </a:cubicBezTo>
                <a:cubicBezTo>
                  <a:pt x="225" y="316"/>
                  <a:pt x="227" y="314"/>
                  <a:pt x="228" y="312"/>
                </a:cubicBezTo>
                <a:cubicBezTo>
                  <a:pt x="229" y="312"/>
                  <a:pt x="230" y="312"/>
                  <a:pt x="230" y="313"/>
                </a:cubicBezTo>
                <a:cubicBezTo>
                  <a:pt x="228" y="318"/>
                  <a:pt x="223" y="319"/>
                  <a:pt x="219" y="324"/>
                </a:cubicBezTo>
                <a:cubicBezTo>
                  <a:pt x="221" y="326"/>
                  <a:pt x="222" y="328"/>
                  <a:pt x="222" y="331"/>
                </a:cubicBezTo>
                <a:cubicBezTo>
                  <a:pt x="238" y="330"/>
                  <a:pt x="254" y="324"/>
                  <a:pt x="265" y="313"/>
                </a:cubicBezTo>
                <a:cubicBezTo>
                  <a:pt x="265" y="314"/>
                  <a:pt x="265" y="314"/>
                  <a:pt x="265" y="314"/>
                </a:cubicBezTo>
                <a:cubicBezTo>
                  <a:pt x="265" y="314"/>
                  <a:pt x="265" y="315"/>
                  <a:pt x="265" y="316"/>
                </a:cubicBezTo>
                <a:cubicBezTo>
                  <a:pt x="265" y="316"/>
                  <a:pt x="265" y="317"/>
                  <a:pt x="265" y="317"/>
                </a:cubicBezTo>
                <a:cubicBezTo>
                  <a:pt x="254" y="328"/>
                  <a:pt x="238" y="334"/>
                  <a:pt x="222" y="335"/>
                </a:cubicBezTo>
                <a:cubicBezTo>
                  <a:pt x="222" y="338"/>
                  <a:pt x="221" y="342"/>
                  <a:pt x="219" y="345"/>
                </a:cubicBezTo>
                <a:cubicBezTo>
                  <a:pt x="219" y="344"/>
                  <a:pt x="218" y="342"/>
                  <a:pt x="218" y="341"/>
                </a:cubicBezTo>
                <a:close/>
                <a:moveTo>
                  <a:pt x="213" y="334"/>
                </a:moveTo>
                <a:cubicBezTo>
                  <a:pt x="212" y="336"/>
                  <a:pt x="211" y="337"/>
                  <a:pt x="210" y="339"/>
                </a:cubicBezTo>
                <a:cubicBezTo>
                  <a:pt x="208" y="340"/>
                  <a:pt x="207" y="342"/>
                  <a:pt x="207" y="344"/>
                </a:cubicBezTo>
                <a:cubicBezTo>
                  <a:pt x="207" y="341"/>
                  <a:pt x="207" y="339"/>
                  <a:pt x="208" y="337"/>
                </a:cubicBezTo>
                <a:cubicBezTo>
                  <a:pt x="208" y="337"/>
                  <a:pt x="208" y="337"/>
                  <a:pt x="208" y="337"/>
                </a:cubicBezTo>
                <a:cubicBezTo>
                  <a:pt x="210" y="336"/>
                  <a:pt x="211" y="334"/>
                  <a:pt x="212" y="332"/>
                </a:cubicBezTo>
                <a:cubicBezTo>
                  <a:pt x="212" y="333"/>
                  <a:pt x="213" y="333"/>
                  <a:pt x="213" y="334"/>
                </a:cubicBezTo>
                <a:close/>
                <a:moveTo>
                  <a:pt x="205" y="345"/>
                </a:moveTo>
                <a:cubicBezTo>
                  <a:pt x="204" y="347"/>
                  <a:pt x="203" y="348"/>
                  <a:pt x="201" y="348"/>
                </a:cubicBezTo>
                <a:cubicBezTo>
                  <a:pt x="196" y="350"/>
                  <a:pt x="189" y="353"/>
                  <a:pt x="181" y="355"/>
                </a:cubicBezTo>
                <a:cubicBezTo>
                  <a:pt x="182" y="354"/>
                  <a:pt x="182" y="353"/>
                  <a:pt x="183" y="352"/>
                </a:cubicBezTo>
                <a:cubicBezTo>
                  <a:pt x="190" y="350"/>
                  <a:pt x="197" y="347"/>
                  <a:pt x="200" y="346"/>
                </a:cubicBezTo>
                <a:cubicBezTo>
                  <a:pt x="204" y="345"/>
                  <a:pt x="205" y="342"/>
                  <a:pt x="206" y="339"/>
                </a:cubicBezTo>
                <a:cubicBezTo>
                  <a:pt x="206" y="341"/>
                  <a:pt x="206" y="343"/>
                  <a:pt x="205" y="345"/>
                </a:cubicBezTo>
                <a:close/>
                <a:moveTo>
                  <a:pt x="273" y="186"/>
                </a:moveTo>
                <a:cubicBezTo>
                  <a:pt x="273" y="182"/>
                  <a:pt x="273" y="178"/>
                  <a:pt x="271" y="175"/>
                </a:cubicBezTo>
                <a:cubicBezTo>
                  <a:pt x="271" y="175"/>
                  <a:pt x="271" y="175"/>
                  <a:pt x="271" y="175"/>
                </a:cubicBezTo>
                <a:cubicBezTo>
                  <a:pt x="272" y="175"/>
                  <a:pt x="273" y="174"/>
                  <a:pt x="273" y="174"/>
                </a:cubicBezTo>
                <a:cubicBezTo>
                  <a:pt x="275" y="178"/>
                  <a:pt x="276" y="183"/>
                  <a:pt x="275" y="187"/>
                </a:cubicBezTo>
                <a:cubicBezTo>
                  <a:pt x="275" y="187"/>
                  <a:pt x="274" y="187"/>
                  <a:pt x="273" y="186"/>
                </a:cubicBezTo>
                <a:close/>
                <a:moveTo>
                  <a:pt x="228" y="181"/>
                </a:moveTo>
                <a:cubicBezTo>
                  <a:pt x="228" y="183"/>
                  <a:pt x="228" y="185"/>
                  <a:pt x="228" y="186"/>
                </a:cubicBezTo>
                <a:cubicBezTo>
                  <a:pt x="228" y="187"/>
                  <a:pt x="228" y="188"/>
                  <a:pt x="228" y="189"/>
                </a:cubicBezTo>
                <a:cubicBezTo>
                  <a:pt x="227" y="189"/>
                  <a:pt x="226" y="189"/>
                  <a:pt x="226" y="189"/>
                </a:cubicBezTo>
                <a:cubicBezTo>
                  <a:pt x="225" y="189"/>
                  <a:pt x="225" y="189"/>
                  <a:pt x="225" y="189"/>
                </a:cubicBezTo>
                <a:cubicBezTo>
                  <a:pt x="225" y="188"/>
                  <a:pt x="225" y="188"/>
                  <a:pt x="225" y="188"/>
                </a:cubicBezTo>
                <a:cubicBezTo>
                  <a:pt x="226" y="185"/>
                  <a:pt x="227" y="183"/>
                  <a:pt x="228" y="181"/>
                </a:cubicBezTo>
                <a:close/>
                <a:moveTo>
                  <a:pt x="192" y="97"/>
                </a:moveTo>
                <a:cubicBezTo>
                  <a:pt x="192" y="97"/>
                  <a:pt x="193" y="97"/>
                  <a:pt x="193" y="97"/>
                </a:cubicBezTo>
                <a:cubicBezTo>
                  <a:pt x="193" y="97"/>
                  <a:pt x="192" y="97"/>
                  <a:pt x="192" y="97"/>
                </a:cubicBezTo>
                <a:cubicBezTo>
                  <a:pt x="192" y="97"/>
                  <a:pt x="192" y="97"/>
                  <a:pt x="192" y="97"/>
                </a:cubicBezTo>
                <a:cubicBezTo>
                  <a:pt x="192" y="97"/>
                  <a:pt x="192" y="97"/>
                  <a:pt x="192" y="97"/>
                </a:cubicBezTo>
                <a:close/>
                <a:moveTo>
                  <a:pt x="228" y="102"/>
                </a:moveTo>
                <a:cubicBezTo>
                  <a:pt x="228" y="102"/>
                  <a:pt x="228" y="102"/>
                  <a:pt x="228" y="102"/>
                </a:cubicBezTo>
                <a:cubicBezTo>
                  <a:pt x="226" y="95"/>
                  <a:pt x="225" y="86"/>
                  <a:pt x="223" y="79"/>
                </a:cubicBezTo>
                <a:cubicBezTo>
                  <a:pt x="223" y="78"/>
                  <a:pt x="224" y="77"/>
                  <a:pt x="225" y="76"/>
                </a:cubicBezTo>
                <a:cubicBezTo>
                  <a:pt x="225" y="76"/>
                  <a:pt x="225" y="76"/>
                  <a:pt x="225" y="76"/>
                </a:cubicBezTo>
                <a:cubicBezTo>
                  <a:pt x="228" y="85"/>
                  <a:pt x="229" y="94"/>
                  <a:pt x="232" y="103"/>
                </a:cubicBezTo>
                <a:cubicBezTo>
                  <a:pt x="242" y="106"/>
                  <a:pt x="245" y="117"/>
                  <a:pt x="251" y="124"/>
                </a:cubicBezTo>
                <a:cubicBezTo>
                  <a:pt x="252" y="125"/>
                  <a:pt x="252" y="126"/>
                  <a:pt x="253" y="126"/>
                </a:cubicBezTo>
                <a:cubicBezTo>
                  <a:pt x="252" y="126"/>
                  <a:pt x="252" y="126"/>
                  <a:pt x="252" y="126"/>
                </a:cubicBezTo>
                <a:cubicBezTo>
                  <a:pt x="251" y="126"/>
                  <a:pt x="250" y="126"/>
                  <a:pt x="250" y="126"/>
                </a:cubicBezTo>
                <a:cubicBezTo>
                  <a:pt x="247" y="122"/>
                  <a:pt x="243" y="118"/>
                  <a:pt x="241" y="114"/>
                </a:cubicBezTo>
                <a:cubicBezTo>
                  <a:pt x="238" y="108"/>
                  <a:pt x="233" y="105"/>
                  <a:pt x="228" y="105"/>
                </a:cubicBezTo>
                <a:cubicBezTo>
                  <a:pt x="228" y="104"/>
                  <a:pt x="228" y="103"/>
                  <a:pt x="228" y="102"/>
                </a:cubicBezTo>
                <a:cubicBezTo>
                  <a:pt x="228" y="102"/>
                  <a:pt x="228" y="102"/>
                  <a:pt x="228" y="102"/>
                </a:cubicBezTo>
                <a:close/>
                <a:moveTo>
                  <a:pt x="258" y="142"/>
                </a:moveTo>
                <a:cubicBezTo>
                  <a:pt x="258" y="141"/>
                  <a:pt x="258" y="140"/>
                  <a:pt x="257" y="139"/>
                </a:cubicBezTo>
                <a:cubicBezTo>
                  <a:pt x="256" y="135"/>
                  <a:pt x="253" y="131"/>
                  <a:pt x="251" y="128"/>
                </a:cubicBezTo>
                <a:cubicBezTo>
                  <a:pt x="251" y="128"/>
                  <a:pt x="251" y="128"/>
                  <a:pt x="252" y="128"/>
                </a:cubicBezTo>
                <a:cubicBezTo>
                  <a:pt x="253" y="128"/>
                  <a:pt x="253" y="128"/>
                  <a:pt x="254" y="128"/>
                </a:cubicBezTo>
                <a:cubicBezTo>
                  <a:pt x="257" y="131"/>
                  <a:pt x="259" y="135"/>
                  <a:pt x="260" y="138"/>
                </a:cubicBezTo>
                <a:cubicBezTo>
                  <a:pt x="259" y="139"/>
                  <a:pt x="259" y="140"/>
                  <a:pt x="258" y="141"/>
                </a:cubicBezTo>
                <a:cubicBezTo>
                  <a:pt x="258" y="141"/>
                  <a:pt x="258" y="142"/>
                  <a:pt x="258" y="142"/>
                </a:cubicBezTo>
                <a:close/>
                <a:moveTo>
                  <a:pt x="288" y="229"/>
                </a:moveTo>
                <a:cubicBezTo>
                  <a:pt x="288" y="231"/>
                  <a:pt x="289" y="234"/>
                  <a:pt x="290" y="236"/>
                </a:cubicBezTo>
                <a:cubicBezTo>
                  <a:pt x="289" y="234"/>
                  <a:pt x="288" y="232"/>
                  <a:pt x="288" y="229"/>
                </a:cubicBezTo>
                <a:close/>
              </a:path>
            </a:pathLst>
          </a:custGeom>
          <a:solidFill>
            <a:srgbClr val="FFF2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51"/>
          <p:cNvSpPr>
            <a:spLocks noEditPoints="1"/>
          </p:cNvSpPr>
          <p:nvPr/>
        </p:nvSpPr>
        <p:spPr bwMode="auto">
          <a:xfrm>
            <a:off x="-4762" y="657225"/>
            <a:ext cx="2459037" cy="2719387"/>
          </a:xfrm>
          <a:custGeom>
            <a:avLst/>
            <a:gdLst>
              <a:gd name="T0" fmla="*/ 316 w 364"/>
              <a:gd name="T1" fmla="*/ 90 h 402"/>
              <a:gd name="T2" fmla="*/ 361 w 364"/>
              <a:gd name="T3" fmla="*/ 234 h 402"/>
              <a:gd name="T4" fmla="*/ 338 w 364"/>
              <a:gd name="T5" fmla="*/ 321 h 402"/>
              <a:gd name="T6" fmla="*/ 220 w 364"/>
              <a:gd name="T7" fmla="*/ 379 h 402"/>
              <a:gd name="T8" fmla="*/ 84 w 364"/>
              <a:gd name="T9" fmla="*/ 388 h 402"/>
              <a:gd name="T10" fmla="*/ 19 w 364"/>
              <a:gd name="T11" fmla="*/ 338 h 402"/>
              <a:gd name="T12" fmla="*/ 83 w 364"/>
              <a:gd name="T13" fmla="*/ 295 h 402"/>
              <a:gd name="T14" fmla="*/ 0 w 364"/>
              <a:gd name="T15" fmla="*/ 311 h 402"/>
              <a:gd name="T16" fmla="*/ 18 w 364"/>
              <a:gd name="T17" fmla="*/ 232 h 402"/>
              <a:gd name="T18" fmla="*/ 0 w 364"/>
              <a:gd name="T19" fmla="*/ 183 h 402"/>
              <a:gd name="T20" fmla="*/ 0 w 364"/>
              <a:gd name="T21" fmla="*/ 120 h 402"/>
              <a:gd name="T22" fmla="*/ 174 w 364"/>
              <a:gd name="T23" fmla="*/ 40 h 402"/>
              <a:gd name="T24" fmla="*/ 36 w 364"/>
              <a:gd name="T25" fmla="*/ 306 h 402"/>
              <a:gd name="T26" fmla="*/ 168 w 364"/>
              <a:gd name="T27" fmla="*/ 173 h 402"/>
              <a:gd name="T28" fmla="*/ 111 w 364"/>
              <a:gd name="T29" fmla="*/ 197 h 402"/>
              <a:gd name="T30" fmla="*/ 63 w 364"/>
              <a:gd name="T31" fmla="*/ 185 h 402"/>
              <a:gd name="T32" fmla="*/ 251 w 364"/>
              <a:gd name="T33" fmla="*/ 77 h 402"/>
              <a:gd name="T34" fmla="*/ 262 w 364"/>
              <a:gd name="T35" fmla="*/ 155 h 402"/>
              <a:gd name="T36" fmla="*/ 223 w 364"/>
              <a:gd name="T37" fmla="*/ 32 h 402"/>
              <a:gd name="T38" fmla="*/ 218 w 364"/>
              <a:gd name="T39" fmla="*/ 46 h 402"/>
              <a:gd name="T40" fmla="*/ 250 w 364"/>
              <a:gd name="T41" fmla="*/ 49 h 402"/>
              <a:gd name="T42" fmla="*/ 180 w 364"/>
              <a:gd name="T43" fmla="*/ 55 h 402"/>
              <a:gd name="T44" fmla="*/ 144 w 364"/>
              <a:gd name="T45" fmla="*/ 96 h 402"/>
              <a:gd name="T46" fmla="*/ 320 w 364"/>
              <a:gd name="T47" fmla="*/ 299 h 402"/>
              <a:gd name="T48" fmla="*/ 209 w 364"/>
              <a:gd name="T49" fmla="*/ 231 h 402"/>
              <a:gd name="T50" fmla="*/ 249 w 364"/>
              <a:gd name="T51" fmla="*/ 328 h 402"/>
              <a:gd name="T52" fmla="*/ 198 w 364"/>
              <a:gd name="T53" fmla="*/ 331 h 402"/>
              <a:gd name="T54" fmla="*/ 221 w 364"/>
              <a:gd name="T55" fmla="*/ 375 h 402"/>
              <a:gd name="T56" fmla="*/ 204 w 364"/>
              <a:gd name="T57" fmla="*/ 379 h 402"/>
              <a:gd name="T58" fmla="*/ 82 w 364"/>
              <a:gd name="T59" fmla="*/ 307 h 402"/>
              <a:gd name="T60" fmla="*/ 30 w 364"/>
              <a:gd name="T61" fmla="*/ 347 h 402"/>
              <a:gd name="T62" fmla="*/ 99 w 364"/>
              <a:gd name="T63" fmla="*/ 390 h 402"/>
              <a:gd name="T64" fmla="*/ 168 w 364"/>
              <a:gd name="T65" fmla="*/ 286 h 402"/>
              <a:gd name="T66" fmla="*/ 357 w 364"/>
              <a:gd name="T67" fmla="*/ 262 h 402"/>
              <a:gd name="T68" fmla="*/ 120 w 364"/>
              <a:gd name="T69" fmla="*/ 55 h 402"/>
              <a:gd name="T70" fmla="*/ 117 w 364"/>
              <a:gd name="T71" fmla="*/ 57 h 402"/>
              <a:gd name="T72" fmla="*/ 117 w 364"/>
              <a:gd name="T73" fmla="*/ 57 h 402"/>
              <a:gd name="T74" fmla="*/ 117 w 364"/>
              <a:gd name="T75" fmla="*/ 128 h 402"/>
              <a:gd name="T76" fmla="*/ 173 w 364"/>
              <a:gd name="T77" fmla="*/ 118 h 402"/>
              <a:gd name="T78" fmla="*/ 138 w 364"/>
              <a:gd name="T79" fmla="*/ 112 h 402"/>
              <a:gd name="T80" fmla="*/ 53 w 364"/>
              <a:gd name="T81" fmla="*/ 62 h 402"/>
              <a:gd name="T82" fmla="*/ 120 w 364"/>
              <a:gd name="T83" fmla="*/ 131 h 402"/>
              <a:gd name="T84" fmla="*/ 156 w 364"/>
              <a:gd name="T85" fmla="*/ 130 h 402"/>
              <a:gd name="T86" fmla="*/ 173 w 364"/>
              <a:gd name="T87" fmla="*/ 133 h 402"/>
              <a:gd name="T88" fmla="*/ 128 w 364"/>
              <a:gd name="T89" fmla="*/ 162 h 402"/>
              <a:gd name="T90" fmla="*/ 141 w 364"/>
              <a:gd name="T91" fmla="*/ 152 h 402"/>
              <a:gd name="T92" fmla="*/ 171 w 364"/>
              <a:gd name="T93" fmla="*/ 171 h 402"/>
              <a:gd name="T94" fmla="*/ 181 w 364"/>
              <a:gd name="T95" fmla="*/ 162 h 402"/>
              <a:gd name="T96" fmla="*/ 216 w 364"/>
              <a:gd name="T97" fmla="*/ 208 h 402"/>
              <a:gd name="T98" fmla="*/ 149 w 364"/>
              <a:gd name="T99" fmla="*/ 167 h 402"/>
              <a:gd name="T100" fmla="*/ 123 w 364"/>
              <a:gd name="T101" fmla="*/ 172 h 402"/>
              <a:gd name="T102" fmla="*/ 117 w 364"/>
              <a:gd name="T103" fmla="*/ 161 h 402"/>
              <a:gd name="T104" fmla="*/ 68 w 364"/>
              <a:gd name="T105" fmla="*/ 160 h 402"/>
              <a:gd name="T106" fmla="*/ 81 w 364"/>
              <a:gd name="T107" fmla="*/ 173 h 402"/>
              <a:gd name="T108" fmla="*/ 61 w 364"/>
              <a:gd name="T109" fmla="*/ 156 h 402"/>
              <a:gd name="T110" fmla="*/ 27 w 364"/>
              <a:gd name="T111" fmla="*/ 87 h 402"/>
              <a:gd name="T112" fmla="*/ 84 w 364"/>
              <a:gd name="T113" fmla="*/ 221 h 402"/>
              <a:gd name="T114" fmla="*/ 175 w 364"/>
              <a:gd name="T115" fmla="*/ 253 h 402"/>
              <a:gd name="T116" fmla="*/ 106 w 364"/>
              <a:gd name="T117" fmla="*/ 238 h 402"/>
              <a:gd name="T118" fmla="*/ 169 w 364"/>
              <a:gd name="T119" fmla="*/ 29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4" h="402">
                <a:moveTo>
                  <a:pt x="229" y="10"/>
                </a:moveTo>
                <a:cubicBezTo>
                  <a:pt x="230" y="9"/>
                  <a:pt x="232" y="9"/>
                  <a:pt x="233" y="10"/>
                </a:cubicBezTo>
                <a:cubicBezTo>
                  <a:pt x="234" y="11"/>
                  <a:pt x="235" y="13"/>
                  <a:pt x="236" y="15"/>
                </a:cubicBezTo>
                <a:cubicBezTo>
                  <a:pt x="239" y="19"/>
                  <a:pt x="241" y="26"/>
                  <a:pt x="241" y="27"/>
                </a:cubicBezTo>
                <a:cubicBezTo>
                  <a:pt x="241" y="28"/>
                  <a:pt x="241" y="28"/>
                  <a:pt x="242" y="28"/>
                </a:cubicBezTo>
                <a:cubicBezTo>
                  <a:pt x="247" y="26"/>
                  <a:pt x="258" y="30"/>
                  <a:pt x="262" y="32"/>
                </a:cubicBezTo>
                <a:cubicBezTo>
                  <a:pt x="264" y="33"/>
                  <a:pt x="264" y="35"/>
                  <a:pt x="263" y="36"/>
                </a:cubicBezTo>
                <a:cubicBezTo>
                  <a:pt x="262" y="38"/>
                  <a:pt x="259" y="40"/>
                  <a:pt x="257" y="42"/>
                </a:cubicBezTo>
                <a:cubicBezTo>
                  <a:pt x="254" y="44"/>
                  <a:pt x="250" y="47"/>
                  <a:pt x="251" y="47"/>
                </a:cubicBezTo>
                <a:cubicBezTo>
                  <a:pt x="254" y="50"/>
                  <a:pt x="255" y="55"/>
                  <a:pt x="255" y="61"/>
                </a:cubicBezTo>
                <a:cubicBezTo>
                  <a:pt x="255" y="66"/>
                  <a:pt x="254" y="71"/>
                  <a:pt x="252" y="75"/>
                </a:cubicBezTo>
                <a:cubicBezTo>
                  <a:pt x="261" y="77"/>
                  <a:pt x="264" y="75"/>
                  <a:pt x="265" y="72"/>
                </a:cubicBezTo>
                <a:cubicBezTo>
                  <a:pt x="265" y="71"/>
                  <a:pt x="265" y="70"/>
                  <a:pt x="265" y="68"/>
                </a:cubicBezTo>
                <a:cubicBezTo>
                  <a:pt x="266" y="64"/>
                  <a:pt x="266" y="59"/>
                  <a:pt x="273" y="57"/>
                </a:cubicBezTo>
                <a:cubicBezTo>
                  <a:pt x="286" y="54"/>
                  <a:pt x="294" y="64"/>
                  <a:pt x="301" y="72"/>
                </a:cubicBezTo>
                <a:cubicBezTo>
                  <a:pt x="304" y="76"/>
                  <a:pt x="307" y="79"/>
                  <a:pt x="309" y="79"/>
                </a:cubicBezTo>
                <a:cubicBezTo>
                  <a:pt x="313" y="78"/>
                  <a:pt x="314" y="83"/>
                  <a:pt x="315" y="87"/>
                </a:cubicBezTo>
                <a:cubicBezTo>
                  <a:pt x="316" y="89"/>
                  <a:pt x="316" y="90"/>
                  <a:pt x="316" y="90"/>
                </a:cubicBezTo>
                <a:cubicBezTo>
                  <a:pt x="316" y="90"/>
                  <a:pt x="316" y="90"/>
                  <a:pt x="316" y="90"/>
                </a:cubicBezTo>
                <a:cubicBezTo>
                  <a:pt x="325" y="89"/>
                  <a:pt x="326" y="94"/>
                  <a:pt x="327" y="100"/>
                </a:cubicBezTo>
                <a:cubicBezTo>
                  <a:pt x="328" y="103"/>
                  <a:pt x="328" y="107"/>
                  <a:pt x="332" y="109"/>
                </a:cubicBezTo>
                <a:cubicBezTo>
                  <a:pt x="333" y="110"/>
                  <a:pt x="334" y="111"/>
                  <a:pt x="335" y="112"/>
                </a:cubicBezTo>
                <a:cubicBezTo>
                  <a:pt x="335" y="112"/>
                  <a:pt x="335" y="112"/>
                  <a:pt x="336" y="112"/>
                </a:cubicBezTo>
                <a:cubicBezTo>
                  <a:pt x="336" y="113"/>
                  <a:pt x="337" y="113"/>
                  <a:pt x="337" y="114"/>
                </a:cubicBezTo>
                <a:cubicBezTo>
                  <a:pt x="339" y="116"/>
                  <a:pt x="339" y="119"/>
                  <a:pt x="340" y="121"/>
                </a:cubicBezTo>
                <a:cubicBezTo>
                  <a:pt x="340" y="124"/>
                  <a:pt x="339" y="127"/>
                  <a:pt x="337" y="129"/>
                </a:cubicBezTo>
                <a:cubicBezTo>
                  <a:pt x="337" y="129"/>
                  <a:pt x="337" y="129"/>
                  <a:pt x="337" y="129"/>
                </a:cubicBezTo>
                <a:cubicBezTo>
                  <a:pt x="336" y="131"/>
                  <a:pt x="334" y="133"/>
                  <a:pt x="332" y="135"/>
                </a:cubicBezTo>
                <a:cubicBezTo>
                  <a:pt x="318" y="144"/>
                  <a:pt x="318" y="156"/>
                  <a:pt x="317" y="165"/>
                </a:cubicBezTo>
                <a:cubicBezTo>
                  <a:pt x="317" y="175"/>
                  <a:pt x="316" y="183"/>
                  <a:pt x="304" y="185"/>
                </a:cubicBezTo>
                <a:cubicBezTo>
                  <a:pt x="302" y="188"/>
                  <a:pt x="303" y="189"/>
                  <a:pt x="306" y="191"/>
                </a:cubicBezTo>
                <a:cubicBezTo>
                  <a:pt x="309" y="194"/>
                  <a:pt x="313" y="197"/>
                  <a:pt x="317" y="200"/>
                </a:cubicBezTo>
                <a:cubicBezTo>
                  <a:pt x="320" y="203"/>
                  <a:pt x="323" y="207"/>
                  <a:pt x="325" y="208"/>
                </a:cubicBezTo>
                <a:cubicBezTo>
                  <a:pt x="332" y="212"/>
                  <a:pt x="336" y="212"/>
                  <a:pt x="341" y="211"/>
                </a:cubicBezTo>
                <a:cubicBezTo>
                  <a:pt x="344" y="211"/>
                  <a:pt x="347" y="210"/>
                  <a:pt x="350" y="210"/>
                </a:cubicBezTo>
                <a:cubicBezTo>
                  <a:pt x="356" y="210"/>
                  <a:pt x="358" y="214"/>
                  <a:pt x="358" y="219"/>
                </a:cubicBezTo>
                <a:cubicBezTo>
                  <a:pt x="358" y="223"/>
                  <a:pt x="358" y="226"/>
                  <a:pt x="358" y="230"/>
                </a:cubicBezTo>
                <a:cubicBezTo>
                  <a:pt x="360" y="230"/>
                  <a:pt x="361" y="232"/>
                  <a:pt x="361" y="234"/>
                </a:cubicBezTo>
                <a:cubicBezTo>
                  <a:pt x="361" y="235"/>
                  <a:pt x="361" y="236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4" y="239"/>
                  <a:pt x="364" y="241"/>
                  <a:pt x="363" y="243"/>
                </a:cubicBezTo>
                <a:cubicBezTo>
                  <a:pt x="363" y="244"/>
                  <a:pt x="361" y="246"/>
                  <a:pt x="360" y="247"/>
                </a:cubicBezTo>
                <a:cubicBezTo>
                  <a:pt x="358" y="249"/>
                  <a:pt x="359" y="259"/>
                  <a:pt x="359" y="261"/>
                </a:cubicBezTo>
                <a:cubicBezTo>
                  <a:pt x="359" y="261"/>
                  <a:pt x="359" y="261"/>
                  <a:pt x="359" y="261"/>
                </a:cubicBezTo>
                <a:cubicBezTo>
                  <a:pt x="360" y="271"/>
                  <a:pt x="348" y="264"/>
                  <a:pt x="348" y="270"/>
                </a:cubicBezTo>
                <a:cubicBezTo>
                  <a:pt x="349" y="272"/>
                  <a:pt x="350" y="275"/>
                  <a:pt x="351" y="277"/>
                </a:cubicBezTo>
                <a:cubicBezTo>
                  <a:pt x="353" y="279"/>
                  <a:pt x="354" y="281"/>
                  <a:pt x="355" y="283"/>
                </a:cubicBezTo>
                <a:cubicBezTo>
                  <a:pt x="355" y="284"/>
                  <a:pt x="356" y="285"/>
                  <a:pt x="356" y="286"/>
                </a:cubicBezTo>
                <a:cubicBezTo>
                  <a:pt x="356" y="286"/>
                  <a:pt x="356" y="287"/>
                  <a:pt x="356" y="287"/>
                </a:cubicBezTo>
                <a:cubicBezTo>
                  <a:pt x="355" y="288"/>
                  <a:pt x="355" y="289"/>
                  <a:pt x="354" y="290"/>
                </a:cubicBezTo>
                <a:cubicBezTo>
                  <a:pt x="353" y="292"/>
                  <a:pt x="352" y="294"/>
                  <a:pt x="350" y="296"/>
                </a:cubicBezTo>
                <a:cubicBezTo>
                  <a:pt x="349" y="297"/>
                  <a:pt x="349" y="299"/>
                  <a:pt x="350" y="301"/>
                </a:cubicBezTo>
                <a:cubicBezTo>
                  <a:pt x="351" y="302"/>
                  <a:pt x="351" y="304"/>
                  <a:pt x="351" y="305"/>
                </a:cubicBezTo>
                <a:cubicBezTo>
                  <a:pt x="351" y="308"/>
                  <a:pt x="349" y="310"/>
                  <a:pt x="345" y="312"/>
                </a:cubicBezTo>
                <a:cubicBezTo>
                  <a:pt x="342" y="314"/>
                  <a:pt x="339" y="316"/>
                  <a:pt x="339" y="320"/>
                </a:cubicBezTo>
                <a:cubicBezTo>
                  <a:pt x="339" y="320"/>
                  <a:pt x="339" y="320"/>
                  <a:pt x="339" y="320"/>
                </a:cubicBezTo>
                <a:cubicBezTo>
                  <a:pt x="339" y="321"/>
                  <a:pt x="339" y="321"/>
                  <a:pt x="338" y="321"/>
                </a:cubicBezTo>
                <a:cubicBezTo>
                  <a:pt x="338" y="321"/>
                  <a:pt x="338" y="321"/>
                  <a:pt x="338" y="321"/>
                </a:cubicBezTo>
                <a:cubicBezTo>
                  <a:pt x="337" y="321"/>
                  <a:pt x="333" y="319"/>
                  <a:pt x="331" y="318"/>
                </a:cubicBezTo>
                <a:cubicBezTo>
                  <a:pt x="327" y="316"/>
                  <a:pt x="325" y="314"/>
                  <a:pt x="322" y="310"/>
                </a:cubicBezTo>
                <a:cubicBezTo>
                  <a:pt x="320" y="307"/>
                  <a:pt x="319" y="304"/>
                  <a:pt x="318" y="301"/>
                </a:cubicBezTo>
                <a:cubicBezTo>
                  <a:pt x="317" y="302"/>
                  <a:pt x="316" y="303"/>
                  <a:pt x="316" y="304"/>
                </a:cubicBezTo>
                <a:cubicBezTo>
                  <a:pt x="314" y="313"/>
                  <a:pt x="299" y="317"/>
                  <a:pt x="286" y="321"/>
                </a:cubicBezTo>
                <a:cubicBezTo>
                  <a:pt x="281" y="323"/>
                  <a:pt x="277" y="324"/>
                  <a:pt x="274" y="325"/>
                </a:cubicBezTo>
                <a:cubicBezTo>
                  <a:pt x="273" y="326"/>
                  <a:pt x="270" y="326"/>
                  <a:pt x="268" y="326"/>
                </a:cubicBezTo>
                <a:cubicBezTo>
                  <a:pt x="268" y="326"/>
                  <a:pt x="268" y="326"/>
                  <a:pt x="268" y="326"/>
                </a:cubicBezTo>
                <a:cubicBezTo>
                  <a:pt x="268" y="326"/>
                  <a:pt x="268" y="326"/>
                  <a:pt x="268" y="326"/>
                </a:cubicBezTo>
                <a:cubicBezTo>
                  <a:pt x="268" y="329"/>
                  <a:pt x="268" y="333"/>
                  <a:pt x="265" y="338"/>
                </a:cubicBezTo>
                <a:cubicBezTo>
                  <a:pt x="263" y="342"/>
                  <a:pt x="266" y="348"/>
                  <a:pt x="269" y="351"/>
                </a:cubicBezTo>
                <a:cubicBezTo>
                  <a:pt x="269" y="352"/>
                  <a:pt x="270" y="353"/>
                  <a:pt x="270" y="354"/>
                </a:cubicBezTo>
                <a:cubicBezTo>
                  <a:pt x="271" y="355"/>
                  <a:pt x="271" y="358"/>
                  <a:pt x="270" y="359"/>
                </a:cubicBezTo>
                <a:cubicBezTo>
                  <a:pt x="265" y="361"/>
                  <a:pt x="240" y="363"/>
                  <a:pt x="237" y="376"/>
                </a:cubicBezTo>
                <a:cubicBezTo>
                  <a:pt x="235" y="383"/>
                  <a:pt x="230" y="384"/>
                  <a:pt x="226" y="383"/>
                </a:cubicBezTo>
                <a:cubicBezTo>
                  <a:pt x="226" y="383"/>
                  <a:pt x="226" y="383"/>
                  <a:pt x="226" y="383"/>
                </a:cubicBezTo>
                <a:cubicBezTo>
                  <a:pt x="224" y="382"/>
                  <a:pt x="221" y="380"/>
                  <a:pt x="220" y="379"/>
                </a:cubicBezTo>
                <a:cubicBezTo>
                  <a:pt x="220" y="379"/>
                  <a:pt x="220" y="379"/>
                  <a:pt x="220" y="379"/>
                </a:cubicBezTo>
                <a:cubicBezTo>
                  <a:pt x="219" y="381"/>
                  <a:pt x="217" y="383"/>
                  <a:pt x="216" y="383"/>
                </a:cubicBezTo>
                <a:cubicBezTo>
                  <a:pt x="214" y="383"/>
                  <a:pt x="212" y="382"/>
                  <a:pt x="210" y="381"/>
                </a:cubicBezTo>
                <a:cubicBezTo>
                  <a:pt x="208" y="379"/>
                  <a:pt x="206" y="382"/>
                  <a:pt x="204" y="384"/>
                </a:cubicBezTo>
                <a:cubicBezTo>
                  <a:pt x="203" y="385"/>
                  <a:pt x="203" y="386"/>
                  <a:pt x="202" y="386"/>
                </a:cubicBezTo>
                <a:cubicBezTo>
                  <a:pt x="202" y="387"/>
                  <a:pt x="201" y="388"/>
                  <a:pt x="200" y="389"/>
                </a:cubicBezTo>
                <a:cubicBezTo>
                  <a:pt x="190" y="402"/>
                  <a:pt x="170" y="399"/>
                  <a:pt x="158" y="397"/>
                </a:cubicBezTo>
                <a:cubicBezTo>
                  <a:pt x="157" y="396"/>
                  <a:pt x="155" y="396"/>
                  <a:pt x="154" y="396"/>
                </a:cubicBezTo>
                <a:cubicBezTo>
                  <a:pt x="151" y="395"/>
                  <a:pt x="150" y="393"/>
                  <a:pt x="149" y="391"/>
                </a:cubicBezTo>
                <a:cubicBezTo>
                  <a:pt x="148" y="390"/>
                  <a:pt x="147" y="389"/>
                  <a:pt x="146" y="388"/>
                </a:cubicBezTo>
                <a:cubicBezTo>
                  <a:pt x="144" y="388"/>
                  <a:pt x="143" y="389"/>
                  <a:pt x="141" y="389"/>
                </a:cubicBezTo>
                <a:cubicBezTo>
                  <a:pt x="137" y="390"/>
                  <a:pt x="133" y="390"/>
                  <a:pt x="130" y="391"/>
                </a:cubicBezTo>
                <a:cubicBezTo>
                  <a:pt x="125" y="393"/>
                  <a:pt x="120" y="393"/>
                  <a:pt x="114" y="392"/>
                </a:cubicBezTo>
                <a:cubicBezTo>
                  <a:pt x="109" y="392"/>
                  <a:pt x="104" y="392"/>
                  <a:pt x="99" y="394"/>
                </a:cubicBezTo>
                <a:cubicBezTo>
                  <a:pt x="99" y="394"/>
                  <a:pt x="99" y="394"/>
                  <a:pt x="99" y="394"/>
                </a:cubicBezTo>
                <a:cubicBezTo>
                  <a:pt x="98" y="394"/>
                  <a:pt x="97" y="394"/>
                  <a:pt x="97" y="393"/>
                </a:cubicBezTo>
                <a:cubicBezTo>
                  <a:pt x="97" y="393"/>
                  <a:pt x="97" y="393"/>
                  <a:pt x="97" y="393"/>
                </a:cubicBezTo>
                <a:cubicBezTo>
                  <a:pt x="97" y="393"/>
                  <a:pt x="96" y="393"/>
                  <a:pt x="96" y="394"/>
                </a:cubicBezTo>
                <a:cubicBezTo>
                  <a:pt x="95" y="394"/>
                  <a:pt x="94" y="395"/>
                  <a:pt x="93" y="395"/>
                </a:cubicBezTo>
                <a:cubicBezTo>
                  <a:pt x="90" y="396"/>
                  <a:pt x="87" y="395"/>
                  <a:pt x="84" y="388"/>
                </a:cubicBezTo>
                <a:cubicBezTo>
                  <a:pt x="83" y="384"/>
                  <a:pt x="78" y="385"/>
                  <a:pt x="72" y="386"/>
                </a:cubicBezTo>
                <a:cubicBezTo>
                  <a:pt x="64" y="388"/>
                  <a:pt x="55" y="390"/>
                  <a:pt x="52" y="381"/>
                </a:cubicBezTo>
                <a:cubicBezTo>
                  <a:pt x="50" y="376"/>
                  <a:pt x="47" y="375"/>
                  <a:pt x="44" y="375"/>
                </a:cubicBezTo>
                <a:cubicBezTo>
                  <a:pt x="42" y="374"/>
                  <a:pt x="39" y="374"/>
                  <a:pt x="37" y="372"/>
                </a:cubicBezTo>
                <a:cubicBezTo>
                  <a:pt x="32" y="369"/>
                  <a:pt x="30" y="366"/>
                  <a:pt x="27" y="363"/>
                </a:cubicBezTo>
                <a:cubicBezTo>
                  <a:pt x="24" y="359"/>
                  <a:pt x="20" y="355"/>
                  <a:pt x="12" y="354"/>
                </a:cubicBezTo>
                <a:cubicBezTo>
                  <a:pt x="10" y="354"/>
                  <a:pt x="12" y="349"/>
                  <a:pt x="10" y="344"/>
                </a:cubicBezTo>
                <a:cubicBezTo>
                  <a:pt x="9" y="340"/>
                  <a:pt x="8" y="335"/>
                  <a:pt x="8" y="333"/>
                </a:cubicBezTo>
                <a:cubicBezTo>
                  <a:pt x="7" y="333"/>
                  <a:pt x="6" y="332"/>
                  <a:pt x="5" y="332"/>
                </a:cubicBezTo>
                <a:cubicBezTo>
                  <a:pt x="2" y="331"/>
                  <a:pt x="2" y="329"/>
                  <a:pt x="2" y="327"/>
                </a:cubicBezTo>
                <a:cubicBezTo>
                  <a:pt x="1" y="326"/>
                  <a:pt x="1" y="325"/>
                  <a:pt x="1" y="324"/>
                </a:cubicBezTo>
                <a:cubicBezTo>
                  <a:pt x="0" y="324"/>
                  <a:pt x="0" y="323"/>
                  <a:pt x="0" y="323"/>
                </a:cubicBezTo>
                <a:cubicBezTo>
                  <a:pt x="0" y="320"/>
                  <a:pt x="0" y="320"/>
                  <a:pt x="0" y="320"/>
                </a:cubicBezTo>
                <a:cubicBezTo>
                  <a:pt x="1" y="321"/>
                  <a:pt x="2" y="322"/>
                  <a:pt x="3" y="323"/>
                </a:cubicBezTo>
                <a:cubicBezTo>
                  <a:pt x="4" y="324"/>
                  <a:pt x="4" y="325"/>
                  <a:pt x="4" y="327"/>
                </a:cubicBezTo>
                <a:cubicBezTo>
                  <a:pt x="5" y="328"/>
                  <a:pt x="5" y="330"/>
                  <a:pt x="6" y="330"/>
                </a:cubicBezTo>
                <a:cubicBezTo>
                  <a:pt x="7" y="330"/>
                  <a:pt x="8" y="331"/>
                  <a:pt x="10" y="332"/>
                </a:cubicBezTo>
                <a:cubicBezTo>
                  <a:pt x="10" y="332"/>
                  <a:pt x="10" y="332"/>
                  <a:pt x="10" y="332"/>
                </a:cubicBezTo>
                <a:cubicBezTo>
                  <a:pt x="13" y="333"/>
                  <a:pt x="16" y="335"/>
                  <a:pt x="19" y="338"/>
                </a:cubicBezTo>
                <a:cubicBezTo>
                  <a:pt x="23" y="341"/>
                  <a:pt x="26" y="342"/>
                  <a:pt x="28" y="345"/>
                </a:cubicBezTo>
                <a:cubicBezTo>
                  <a:pt x="29" y="344"/>
                  <a:pt x="29" y="342"/>
                  <a:pt x="29" y="341"/>
                </a:cubicBezTo>
                <a:cubicBezTo>
                  <a:pt x="30" y="338"/>
                  <a:pt x="34" y="339"/>
                  <a:pt x="35" y="338"/>
                </a:cubicBezTo>
                <a:cubicBezTo>
                  <a:pt x="38" y="338"/>
                  <a:pt x="41" y="337"/>
                  <a:pt x="45" y="338"/>
                </a:cubicBezTo>
                <a:cubicBezTo>
                  <a:pt x="48" y="338"/>
                  <a:pt x="51" y="339"/>
                  <a:pt x="53" y="340"/>
                </a:cubicBezTo>
                <a:cubicBezTo>
                  <a:pt x="55" y="341"/>
                  <a:pt x="56" y="342"/>
                  <a:pt x="58" y="342"/>
                </a:cubicBezTo>
                <a:cubicBezTo>
                  <a:pt x="60" y="342"/>
                  <a:pt x="65" y="339"/>
                  <a:pt x="66" y="341"/>
                </a:cubicBezTo>
                <a:cubicBezTo>
                  <a:pt x="67" y="342"/>
                  <a:pt x="67" y="342"/>
                  <a:pt x="67" y="343"/>
                </a:cubicBezTo>
                <a:cubicBezTo>
                  <a:pt x="67" y="343"/>
                  <a:pt x="67" y="344"/>
                  <a:pt x="67" y="344"/>
                </a:cubicBezTo>
                <a:cubicBezTo>
                  <a:pt x="68" y="345"/>
                  <a:pt x="69" y="344"/>
                  <a:pt x="69" y="344"/>
                </a:cubicBezTo>
                <a:cubicBezTo>
                  <a:pt x="70" y="343"/>
                  <a:pt x="69" y="340"/>
                  <a:pt x="71" y="341"/>
                </a:cubicBezTo>
                <a:cubicBezTo>
                  <a:pt x="74" y="343"/>
                  <a:pt x="81" y="344"/>
                  <a:pt x="82" y="342"/>
                </a:cubicBezTo>
                <a:cubicBezTo>
                  <a:pt x="82" y="341"/>
                  <a:pt x="80" y="340"/>
                  <a:pt x="79" y="339"/>
                </a:cubicBezTo>
                <a:cubicBezTo>
                  <a:pt x="76" y="335"/>
                  <a:pt x="76" y="330"/>
                  <a:pt x="81" y="327"/>
                </a:cubicBezTo>
                <a:cubicBezTo>
                  <a:pt x="84" y="325"/>
                  <a:pt x="82" y="318"/>
                  <a:pt x="81" y="313"/>
                </a:cubicBezTo>
                <a:cubicBezTo>
                  <a:pt x="81" y="311"/>
                  <a:pt x="80" y="309"/>
                  <a:pt x="80" y="308"/>
                </a:cubicBezTo>
                <a:cubicBezTo>
                  <a:pt x="80" y="308"/>
                  <a:pt x="80" y="308"/>
                  <a:pt x="80" y="308"/>
                </a:cubicBezTo>
                <a:cubicBezTo>
                  <a:pt x="80" y="306"/>
                  <a:pt x="81" y="304"/>
                  <a:pt x="81" y="303"/>
                </a:cubicBezTo>
                <a:cubicBezTo>
                  <a:pt x="82" y="301"/>
                  <a:pt x="83" y="298"/>
                  <a:pt x="83" y="295"/>
                </a:cubicBezTo>
                <a:cubicBezTo>
                  <a:pt x="81" y="289"/>
                  <a:pt x="83" y="288"/>
                  <a:pt x="86" y="286"/>
                </a:cubicBezTo>
                <a:cubicBezTo>
                  <a:pt x="88" y="284"/>
                  <a:pt x="91" y="284"/>
                  <a:pt x="92" y="281"/>
                </a:cubicBezTo>
                <a:cubicBezTo>
                  <a:pt x="93" y="276"/>
                  <a:pt x="98" y="272"/>
                  <a:pt x="104" y="270"/>
                </a:cubicBezTo>
                <a:cubicBezTo>
                  <a:pt x="109" y="268"/>
                  <a:pt x="115" y="267"/>
                  <a:pt x="120" y="266"/>
                </a:cubicBezTo>
                <a:cubicBezTo>
                  <a:pt x="117" y="261"/>
                  <a:pt x="112" y="260"/>
                  <a:pt x="108" y="261"/>
                </a:cubicBezTo>
                <a:cubicBezTo>
                  <a:pt x="105" y="262"/>
                  <a:pt x="102" y="263"/>
                  <a:pt x="98" y="264"/>
                </a:cubicBezTo>
                <a:cubicBezTo>
                  <a:pt x="91" y="267"/>
                  <a:pt x="83" y="270"/>
                  <a:pt x="75" y="269"/>
                </a:cubicBezTo>
                <a:cubicBezTo>
                  <a:pt x="70" y="267"/>
                  <a:pt x="68" y="266"/>
                  <a:pt x="66" y="264"/>
                </a:cubicBezTo>
                <a:cubicBezTo>
                  <a:pt x="65" y="264"/>
                  <a:pt x="64" y="266"/>
                  <a:pt x="63" y="266"/>
                </a:cubicBezTo>
                <a:cubicBezTo>
                  <a:pt x="62" y="268"/>
                  <a:pt x="61" y="269"/>
                  <a:pt x="59" y="270"/>
                </a:cubicBezTo>
                <a:cubicBezTo>
                  <a:pt x="59" y="271"/>
                  <a:pt x="58" y="271"/>
                  <a:pt x="57" y="272"/>
                </a:cubicBezTo>
                <a:cubicBezTo>
                  <a:pt x="49" y="279"/>
                  <a:pt x="48" y="283"/>
                  <a:pt x="46" y="291"/>
                </a:cubicBezTo>
                <a:cubicBezTo>
                  <a:pt x="46" y="293"/>
                  <a:pt x="46" y="295"/>
                  <a:pt x="45" y="297"/>
                </a:cubicBezTo>
                <a:cubicBezTo>
                  <a:pt x="44" y="302"/>
                  <a:pt x="41" y="306"/>
                  <a:pt x="38" y="309"/>
                </a:cubicBezTo>
                <a:cubicBezTo>
                  <a:pt x="37" y="310"/>
                  <a:pt x="36" y="311"/>
                  <a:pt x="35" y="312"/>
                </a:cubicBezTo>
                <a:cubicBezTo>
                  <a:pt x="35" y="314"/>
                  <a:pt x="33" y="315"/>
                  <a:pt x="31" y="315"/>
                </a:cubicBezTo>
                <a:cubicBezTo>
                  <a:pt x="27" y="316"/>
                  <a:pt x="21" y="315"/>
                  <a:pt x="15" y="313"/>
                </a:cubicBezTo>
                <a:cubicBezTo>
                  <a:pt x="11" y="312"/>
                  <a:pt x="8" y="311"/>
                  <a:pt x="6" y="311"/>
                </a:cubicBezTo>
                <a:cubicBezTo>
                  <a:pt x="4" y="312"/>
                  <a:pt x="1" y="312"/>
                  <a:pt x="0" y="311"/>
                </a:cubicBezTo>
                <a:cubicBezTo>
                  <a:pt x="0" y="309"/>
                  <a:pt x="0" y="309"/>
                  <a:pt x="0" y="309"/>
                </a:cubicBezTo>
                <a:cubicBezTo>
                  <a:pt x="2" y="309"/>
                  <a:pt x="4" y="309"/>
                  <a:pt x="6" y="309"/>
                </a:cubicBezTo>
                <a:cubicBezTo>
                  <a:pt x="8" y="309"/>
                  <a:pt x="12" y="310"/>
                  <a:pt x="16" y="311"/>
                </a:cubicBezTo>
                <a:cubicBezTo>
                  <a:pt x="21" y="312"/>
                  <a:pt x="26" y="313"/>
                  <a:pt x="29" y="312"/>
                </a:cubicBezTo>
                <a:cubicBezTo>
                  <a:pt x="32" y="311"/>
                  <a:pt x="33" y="310"/>
                  <a:pt x="32" y="306"/>
                </a:cubicBezTo>
                <a:cubicBezTo>
                  <a:pt x="30" y="297"/>
                  <a:pt x="32" y="296"/>
                  <a:pt x="34" y="293"/>
                </a:cubicBezTo>
                <a:cubicBezTo>
                  <a:pt x="36" y="291"/>
                  <a:pt x="37" y="290"/>
                  <a:pt x="38" y="286"/>
                </a:cubicBezTo>
                <a:cubicBezTo>
                  <a:pt x="38" y="284"/>
                  <a:pt x="39" y="279"/>
                  <a:pt x="39" y="274"/>
                </a:cubicBezTo>
                <a:cubicBezTo>
                  <a:pt x="39" y="267"/>
                  <a:pt x="39" y="259"/>
                  <a:pt x="41" y="256"/>
                </a:cubicBezTo>
                <a:cubicBezTo>
                  <a:pt x="42" y="256"/>
                  <a:pt x="43" y="255"/>
                  <a:pt x="44" y="254"/>
                </a:cubicBezTo>
                <a:cubicBezTo>
                  <a:pt x="49" y="249"/>
                  <a:pt x="57" y="242"/>
                  <a:pt x="60" y="238"/>
                </a:cubicBezTo>
                <a:cubicBezTo>
                  <a:pt x="60" y="238"/>
                  <a:pt x="60" y="238"/>
                  <a:pt x="59" y="238"/>
                </a:cubicBezTo>
                <a:cubicBezTo>
                  <a:pt x="56" y="240"/>
                  <a:pt x="52" y="241"/>
                  <a:pt x="46" y="241"/>
                </a:cubicBezTo>
                <a:cubicBezTo>
                  <a:pt x="45" y="241"/>
                  <a:pt x="43" y="241"/>
                  <a:pt x="42" y="241"/>
                </a:cubicBezTo>
                <a:cubicBezTo>
                  <a:pt x="37" y="240"/>
                  <a:pt x="36" y="240"/>
                  <a:pt x="29" y="242"/>
                </a:cubicBezTo>
                <a:cubicBezTo>
                  <a:pt x="22" y="243"/>
                  <a:pt x="19" y="241"/>
                  <a:pt x="19" y="238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18" y="237"/>
                  <a:pt x="18" y="236"/>
                  <a:pt x="18" y="235"/>
                </a:cubicBezTo>
                <a:cubicBezTo>
                  <a:pt x="18" y="234"/>
                  <a:pt x="19" y="233"/>
                  <a:pt x="18" y="232"/>
                </a:cubicBezTo>
                <a:cubicBezTo>
                  <a:pt x="17" y="228"/>
                  <a:pt x="5" y="232"/>
                  <a:pt x="2" y="233"/>
                </a:cubicBezTo>
                <a:cubicBezTo>
                  <a:pt x="1" y="233"/>
                  <a:pt x="0" y="233"/>
                  <a:pt x="0" y="233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0"/>
                  <a:pt x="1" y="230"/>
                  <a:pt x="1" y="230"/>
                </a:cubicBezTo>
                <a:cubicBezTo>
                  <a:pt x="5" y="230"/>
                  <a:pt x="21" y="225"/>
                  <a:pt x="22" y="230"/>
                </a:cubicBezTo>
                <a:cubicBezTo>
                  <a:pt x="22" y="231"/>
                  <a:pt x="22" y="232"/>
                  <a:pt x="22" y="233"/>
                </a:cubicBezTo>
                <a:cubicBezTo>
                  <a:pt x="22" y="238"/>
                  <a:pt x="21" y="242"/>
                  <a:pt x="28" y="240"/>
                </a:cubicBezTo>
                <a:cubicBezTo>
                  <a:pt x="38" y="238"/>
                  <a:pt x="49" y="240"/>
                  <a:pt x="58" y="236"/>
                </a:cubicBezTo>
                <a:cubicBezTo>
                  <a:pt x="61" y="235"/>
                  <a:pt x="65" y="233"/>
                  <a:pt x="70" y="233"/>
                </a:cubicBezTo>
                <a:cubicBezTo>
                  <a:pt x="78" y="233"/>
                  <a:pt x="79" y="229"/>
                  <a:pt x="80" y="225"/>
                </a:cubicBezTo>
                <a:cubicBezTo>
                  <a:pt x="80" y="222"/>
                  <a:pt x="80" y="218"/>
                  <a:pt x="82" y="217"/>
                </a:cubicBezTo>
                <a:cubicBezTo>
                  <a:pt x="81" y="214"/>
                  <a:pt x="80" y="214"/>
                  <a:pt x="79" y="211"/>
                </a:cubicBezTo>
                <a:cubicBezTo>
                  <a:pt x="76" y="206"/>
                  <a:pt x="74" y="201"/>
                  <a:pt x="72" y="198"/>
                </a:cubicBezTo>
                <a:cubicBezTo>
                  <a:pt x="70" y="198"/>
                  <a:pt x="69" y="198"/>
                  <a:pt x="67" y="197"/>
                </a:cubicBezTo>
                <a:cubicBezTo>
                  <a:pt x="62" y="196"/>
                  <a:pt x="59" y="197"/>
                  <a:pt x="54" y="198"/>
                </a:cubicBezTo>
                <a:cubicBezTo>
                  <a:pt x="43" y="199"/>
                  <a:pt x="35" y="200"/>
                  <a:pt x="26" y="192"/>
                </a:cubicBezTo>
                <a:cubicBezTo>
                  <a:pt x="18" y="184"/>
                  <a:pt x="12" y="188"/>
                  <a:pt x="0" y="186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3" y="184"/>
                  <a:pt x="6" y="184"/>
                  <a:pt x="10" y="184"/>
                </a:cubicBezTo>
                <a:cubicBezTo>
                  <a:pt x="6" y="183"/>
                  <a:pt x="3" y="181"/>
                  <a:pt x="0" y="179"/>
                </a:cubicBezTo>
                <a:cubicBezTo>
                  <a:pt x="0" y="177"/>
                  <a:pt x="0" y="177"/>
                  <a:pt x="0" y="177"/>
                </a:cubicBezTo>
                <a:cubicBezTo>
                  <a:pt x="4" y="179"/>
                  <a:pt x="9" y="182"/>
                  <a:pt x="14" y="183"/>
                </a:cubicBezTo>
                <a:cubicBezTo>
                  <a:pt x="31" y="189"/>
                  <a:pt x="33" y="199"/>
                  <a:pt x="54" y="195"/>
                </a:cubicBezTo>
                <a:cubicBezTo>
                  <a:pt x="59" y="194"/>
                  <a:pt x="63" y="194"/>
                  <a:pt x="68" y="195"/>
                </a:cubicBezTo>
                <a:cubicBezTo>
                  <a:pt x="69" y="195"/>
                  <a:pt x="69" y="196"/>
                  <a:pt x="70" y="196"/>
                </a:cubicBezTo>
                <a:cubicBezTo>
                  <a:pt x="70" y="196"/>
                  <a:pt x="70" y="196"/>
                  <a:pt x="70" y="196"/>
                </a:cubicBezTo>
                <a:cubicBezTo>
                  <a:pt x="69" y="195"/>
                  <a:pt x="68" y="194"/>
                  <a:pt x="67" y="193"/>
                </a:cubicBezTo>
                <a:cubicBezTo>
                  <a:pt x="64" y="192"/>
                  <a:pt x="62" y="190"/>
                  <a:pt x="60" y="188"/>
                </a:cubicBezTo>
                <a:cubicBezTo>
                  <a:pt x="59" y="186"/>
                  <a:pt x="58" y="185"/>
                  <a:pt x="59" y="183"/>
                </a:cubicBezTo>
                <a:cubicBezTo>
                  <a:pt x="63" y="180"/>
                  <a:pt x="61" y="178"/>
                  <a:pt x="59" y="175"/>
                </a:cubicBezTo>
                <a:cubicBezTo>
                  <a:pt x="57" y="171"/>
                  <a:pt x="56" y="168"/>
                  <a:pt x="57" y="163"/>
                </a:cubicBezTo>
                <a:cubicBezTo>
                  <a:pt x="49" y="165"/>
                  <a:pt x="41" y="160"/>
                  <a:pt x="34" y="156"/>
                </a:cubicBezTo>
                <a:cubicBezTo>
                  <a:pt x="29" y="153"/>
                  <a:pt x="33" y="147"/>
                  <a:pt x="32" y="142"/>
                </a:cubicBezTo>
                <a:cubicBezTo>
                  <a:pt x="31" y="139"/>
                  <a:pt x="28" y="134"/>
                  <a:pt x="24" y="130"/>
                </a:cubicBezTo>
                <a:cubicBezTo>
                  <a:pt x="22" y="128"/>
                  <a:pt x="19" y="127"/>
                  <a:pt x="16" y="127"/>
                </a:cubicBezTo>
                <a:cubicBezTo>
                  <a:pt x="7" y="128"/>
                  <a:pt x="5" y="124"/>
                  <a:pt x="0" y="12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3"/>
                  <a:pt x="1" y="113"/>
                  <a:pt x="2" y="112"/>
                </a:cubicBezTo>
                <a:cubicBezTo>
                  <a:pt x="2" y="112"/>
                  <a:pt x="3" y="111"/>
                  <a:pt x="4" y="111"/>
                </a:cubicBezTo>
                <a:cubicBezTo>
                  <a:pt x="6" y="110"/>
                  <a:pt x="8" y="109"/>
                  <a:pt x="8" y="107"/>
                </a:cubicBezTo>
                <a:cubicBezTo>
                  <a:pt x="7" y="97"/>
                  <a:pt x="19" y="92"/>
                  <a:pt x="25" y="86"/>
                </a:cubicBezTo>
                <a:cubicBezTo>
                  <a:pt x="25" y="85"/>
                  <a:pt x="24" y="80"/>
                  <a:pt x="24" y="77"/>
                </a:cubicBezTo>
                <a:cubicBezTo>
                  <a:pt x="23" y="73"/>
                  <a:pt x="22" y="68"/>
                  <a:pt x="25" y="68"/>
                </a:cubicBezTo>
                <a:cubicBezTo>
                  <a:pt x="25" y="68"/>
                  <a:pt x="26" y="68"/>
                  <a:pt x="27" y="68"/>
                </a:cubicBezTo>
                <a:cubicBezTo>
                  <a:pt x="29" y="68"/>
                  <a:pt x="31" y="68"/>
                  <a:pt x="31" y="67"/>
                </a:cubicBezTo>
                <a:cubicBezTo>
                  <a:pt x="34" y="61"/>
                  <a:pt x="46" y="67"/>
                  <a:pt x="51" y="65"/>
                </a:cubicBezTo>
                <a:cubicBezTo>
                  <a:pt x="50" y="64"/>
                  <a:pt x="50" y="62"/>
                  <a:pt x="51" y="61"/>
                </a:cubicBezTo>
                <a:cubicBezTo>
                  <a:pt x="55" y="54"/>
                  <a:pt x="55" y="52"/>
                  <a:pt x="56" y="46"/>
                </a:cubicBezTo>
                <a:cubicBezTo>
                  <a:pt x="58" y="33"/>
                  <a:pt x="91" y="32"/>
                  <a:pt x="89" y="22"/>
                </a:cubicBezTo>
                <a:cubicBezTo>
                  <a:pt x="87" y="8"/>
                  <a:pt x="111" y="4"/>
                  <a:pt x="121" y="2"/>
                </a:cubicBezTo>
                <a:cubicBezTo>
                  <a:pt x="130" y="0"/>
                  <a:pt x="137" y="10"/>
                  <a:pt x="142" y="18"/>
                </a:cubicBezTo>
                <a:cubicBezTo>
                  <a:pt x="145" y="22"/>
                  <a:pt x="147" y="26"/>
                  <a:pt x="149" y="27"/>
                </a:cubicBezTo>
                <a:cubicBezTo>
                  <a:pt x="152" y="28"/>
                  <a:pt x="155" y="29"/>
                  <a:pt x="158" y="31"/>
                </a:cubicBezTo>
                <a:cubicBezTo>
                  <a:pt x="161" y="33"/>
                  <a:pt x="164" y="35"/>
                  <a:pt x="166" y="37"/>
                </a:cubicBezTo>
                <a:cubicBezTo>
                  <a:pt x="170" y="40"/>
                  <a:pt x="172" y="40"/>
                  <a:pt x="174" y="40"/>
                </a:cubicBezTo>
                <a:cubicBezTo>
                  <a:pt x="177" y="40"/>
                  <a:pt x="179" y="39"/>
                  <a:pt x="181" y="47"/>
                </a:cubicBezTo>
                <a:cubicBezTo>
                  <a:pt x="181" y="44"/>
                  <a:pt x="183" y="41"/>
                  <a:pt x="185" y="41"/>
                </a:cubicBezTo>
                <a:cubicBezTo>
                  <a:pt x="187" y="40"/>
                  <a:pt x="190" y="40"/>
                  <a:pt x="192" y="41"/>
                </a:cubicBezTo>
                <a:cubicBezTo>
                  <a:pt x="194" y="41"/>
                  <a:pt x="196" y="41"/>
                  <a:pt x="197" y="41"/>
                </a:cubicBezTo>
                <a:cubicBezTo>
                  <a:pt x="198" y="40"/>
                  <a:pt x="199" y="39"/>
                  <a:pt x="198" y="35"/>
                </a:cubicBezTo>
                <a:cubicBezTo>
                  <a:pt x="195" y="23"/>
                  <a:pt x="197" y="20"/>
                  <a:pt x="200" y="19"/>
                </a:cubicBezTo>
                <a:cubicBezTo>
                  <a:pt x="202" y="19"/>
                  <a:pt x="203" y="19"/>
                  <a:pt x="205" y="19"/>
                </a:cubicBezTo>
                <a:cubicBezTo>
                  <a:pt x="207" y="19"/>
                  <a:pt x="210" y="20"/>
                  <a:pt x="211" y="16"/>
                </a:cubicBezTo>
                <a:cubicBezTo>
                  <a:pt x="212" y="13"/>
                  <a:pt x="220" y="12"/>
                  <a:pt x="224" y="11"/>
                </a:cubicBezTo>
                <a:cubicBezTo>
                  <a:pt x="228" y="11"/>
                  <a:pt x="226" y="11"/>
                  <a:pt x="229" y="10"/>
                </a:cubicBezTo>
                <a:close/>
                <a:moveTo>
                  <a:pt x="67" y="254"/>
                </a:moveTo>
                <a:cubicBezTo>
                  <a:pt x="67" y="252"/>
                  <a:pt x="68" y="250"/>
                  <a:pt x="67" y="248"/>
                </a:cubicBezTo>
                <a:cubicBezTo>
                  <a:pt x="65" y="246"/>
                  <a:pt x="61" y="245"/>
                  <a:pt x="61" y="242"/>
                </a:cubicBezTo>
                <a:cubicBezTo>
                  <a:pt x="57" y="247"/>
                  <a:pt x="50" y="252"/>
                  <a:pt x="46" y="255"/>
                </a:cubicBezTo>
                <a:cubicBezTo>
                  <a:pt x="45" y="257"/>
                  <a:pt x="43" y="258"/>
                  <a:pt x="43" y="258"/>
                </a:cubicBezTo>
                <a:cubicBezTo>
                  <a:pt x="41" y="260"/>
                  <a:pt x="41" y="267"/>
                  <a:pt x="41" y="274"/>
                </a:cubicBezTo>
                <a:cubicBezTo>
                  <a:pt x="41" y="279"/>
                  <a:pt x="41" y="284"/>
                  <a:pt x="40" y="287"/>
                </a:cubicBezTo>
                <a:cubicBezTo>
                  <a:pt x="39" y="291"/>
                  <a:pt x="38" y="293"/>
                  <a:pt x="36" y="294"/>
                </a:cubicBezTo>
                <a:cubicBezTo>
                  <a:pt x="35" y="297"/>
                  <a:pt x="34" y="298"/>
                  <a:pt x="36" y="306"/>
                </a:cubicBezTo>
                <a:cubicBezTo>
                  <a:pt x="36" y="307"/>
                  <a:pt x="36" y="307"/>
                  <a:pt x="36" y="308"/>
                </a:cubicBezTo>
                <a:cubicBezTo>
                  <a:pt x="39" y="304"/>
                  <a:pt x="43" y="301"/>
                  <a:pt x="44" y="297"/>
                </a:cubicBezTo>
                <a:cubicBezTo>
                  <a:pt x="44" y="295"/>
                  <a:pt x="45" y="293"/>
                  <a:pt x="45" y="291"/>
                </a:cubicBezTo>
                <a:cubicBezTo>
                  <a:pt x="47" y="282"/>
                  <a:pt x="47" y="278"/>
                  <a:pt x="56" y="270"/>
                </a:cubicBezTo>
                <a:cubicBezTo>
                  <a:pt x="56" y="269"/>
                  <a:pt x="57" y="269"/>
                  <a:pt x="58" y="268"/>
                </a:cubicBezTo>
                <a:cubicBezTo>
                  <a:pt x="63" y="264"/>
                  <a:pt x="65" y="261"/>
                  <a:pt x="67" y="254"/>
                </a:cubicBezTo>
                <a:close/>
                <a:moveTo>
                  <a:pt x="204" y="115"/>
                </a:moveTo>
                <a:cubicBezTo>
                  <a:pt x="203" y="119"/>
                  <a:pt x="199" y="119"/>
                  <a:pt x="195" y="120"/>
                </a:cubicBezTo>
                <a:cubicBezTo>
                  <a:pt x="192" y="120"/>
                  <a:pt x="188" y="121"/>
                  <a:pt x="185" y="125"/>
                </a:cubicBezTo>
                <a:cubicBezTo>
                  <a:pt x="184" y="127"/>
                  <a:pt x="182" y="128"/>
                  <a:pt x="180" y="129"/>
                </a:cubicBezTo>
                <a:cubicBezTo>
                  <a:pt x="178" y="130"/>
                  <a:pt x="176" y="131"/>
                  <a:pt x="175" y="132"/>
                </a:cubicBezTo>
                <a:cubicBezTo>
                  <a:pt x="175" y="132"/>
                  <a:pt x="175" y="132"/>
                  <a:pt x="175" y="132"/>
                </a:cubicBezTo>
                <a:cubicBezTo>
                  <a:pt x="175" y="133"/>
                  <a:pt x="175" y="133"/>
                  <a:pt x="175" y="134"/>
                </a:cubicBezTo>
                <a:cubicBezTo>
                  <a:pt x="174" y="138"/>
                  <a:pt x="173" y="145"/>
                  <a:pt x="170" y="147"/>
                </a:cubicBezTo>
                <a:cubicBezTo>
                  <a:pt x="167" y="149"/>
                  <a:pt x="165" y="150"/>
                  <a:pt x="164" y="153"/>
                </a:cubicBezTo>
                <a:cubicBezTo>
                  <a:pt x="163" y="156"/>
                  <a:pt x="163" y="160"/>
                  <a:pt x="164" y="163"/>
                </a:cubicBezTo>
                <a:cubicBezTo>
                  <a:pt x="165" y="166"/>
                  <a:pt x="165" y="169"/>
                  <a:pt x="165" y="171"/>
                </a:cubicBezTo>
                <a:cubicBezTo>
                  <a:pt x="164" y="173"/>
                  <a:pt x="164" y="174"/>
                  <a:pt x="165" y="176"/>
                </a:cubicBezTo>
                <a:cubicBezTo>
                  <a:pt x="166" y="175"/>
                  <a:pt x="167" y="174"/>
                  <a:pt x="168" y="173"/>
                </a:cubicBezTo>
                <a:cubicBezTo>
                  <a:pt x="169" y="166"/>
                  <a:pt x="173" y="164"/>
                  <a:pt x="176" y="163"/>
                </a:cubicBezTo>
                <a:cubicBezTo>
                  <a:pt x="178" y="162"/>
                  <a:pt x="179" y="162"/>
                  <a:pt x="179" y="161"/>
                </a:cubicBezTo>
                <a:cubicBezTo>
                  <a:pt x="179" y="161"/>
                  <a:pt x="179" y="161"/>
                  <a:pt x="179" y="161"/>
                </a:cubicBezTo>
                <a:cubicBezTo>
                  <a:pt x="179" y="160"/>
                  <a:pt x="179" y="159"/>
                  <a:pt x="180" y="159"/>
                </a:cubicBezTo>
                <a:cubicBezTo>
                  <a:pt x="180" y="159"/>
                  <a:pt x="180" y="159"/>
                  <a:pt x="180" y="159"/>
                </a:cubicBezTo>
                <a:cubicBezTo>
                  <a:pt x="180" y="159"/>
                  <a:pt x="181" y="159"/>
                  <a:pt x="181" y="159"/>
                </a:cubicBezTo>
                <a:cubicBezTo>
                  <a:pt x="184" y="160"/>
                  <a:pt x="192" y="161"/>
                  <a:pt x="195" y="155"/>
                </a:cubicBezTo>
                <a:cubicBezTo>
                  <a:pt x="197" y="150"/>
                  <a:pt x="199" y="150"/>
                  <a:pt x="203" y="149"/>
                </a:cubicBezTo>
                <a:cubicBezTo>
                  <a:pt x="206" y="148"/>
                  <a:pt x="209" y="147"/>
                  <a:pt x="212" y="146"/>
                </a:cubicBezTo>
                <a:cubicBezTo>
                  <a:pt x="214" y="145"/>
                  <a:pt x="215" y="145"/>
                  <a:pt x="216" y="144"/>
                </a:cubicBezTo>
                <a:cubicBezTo>
                  <a:pt x="218" y="136"/>
                  <a:pt x="225" y="130"/>
                  <a:pt x="226" y="123"/>
                </a:cubicBezTo>
                <a:cubicBezTo>
                  <a:pt x="229" y="115"/>
                  <a:pt x="221" y="105"/>
                  <a:pt x="216" y="101"/>
                </a:cubicBezTo>
                <a:cubicBezTo>
                  <a:pt x="216" y="110"/>
                  <a:pt x="206" y="109"/>
                  <a:pt x="204" y="115"/>
                </a:cubicBezTo>
                <a:close/>
                <a:moveTo>
                  <a:pt x="81" y="210"/>
                </a:moveTo>
                <a:cubicBezTo>
                  <a:pt x="92" y="230"/>
                  <a:pt x="104" y="238"/>
                  <a:pt x="127" y="234"/>
                </a:cubicBezTo>
                <a:cubicBezTo>
                  <a:pt x="129" y="233"/>
                  <a:pt x="131" y="233"/>
                  <a:pt x="133" y="233"/>
                </a:cubicBezTo>
                <a:cubicBezTo>
                  <a:pt x="133" y="225"/>
                  <a:pt x="124" y="218"/>
                  <a:pt x="121" y="212"/>
                </a:cubicBezTo>
                <a:cubicBezTo>
                  <a:pt x="119" y="210"/>
                  <a:pt x="117" y="209"/>
                  <a:pt x="115" y="208"/>
                </a:cubicBezTo>
                <a:cubicBezTo>
                  <a:pt x="112" y="206"/>
                  <a:pt x="109" y="205"/>
                  <a:pt x="111" y="197"/>
                </a:cubicBezTo>
                <a:cubicBezTo>
                  <a:pt x="112" y="190"/>
                  <a:pt x="118" y="180"/>
                  <a:pt x="110" y="174"/>
                </a:cubicBezTo>
                <a:cubicBezTo>
                  <a:pt x="98" y="166"/>
                  <a:pt x="92" y="169"/>
                  <a:pt x="81" y="177"/>
                </a:cubicBezTo>
                <a:cubicBezTo>
                  <a:pt x="80" y="178"/>
                  <a:pt x="79" y="178"/>
                  <a:pt x="78" y="179"/>
                </a:cubicBezTo>
                <a:cubicBezTo>
                  <a:pt x="77" y="179"/>
                  <a:pt x="76" y="178"/>
                  <a:pt x="76" y="178"/>
                </a:cubicBezTo>
                <a:cubicBezTo>
                  <a:pt x="75" y="174"/>
                  <a:pt x="74" y="169"/>
                  <a:pt x="72" y="167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6"/>
                  <a:pt x="71" y="166"/>
                  <a:pt x="71" y="165"/>
                </a:cubicBezTo>
                <a:cubicBezTo>
                  <a:pt x="68" y="162"/>
                  <a:pt x="64" y="160"/>
                  <a:pt x="61" y="158"/>
                </a:cubicBezTo>
                <a:cubicBezTo>
                  <a:pt x="61" y="158"/>
                  <a:pt x="61" y="158"/>
                  <a:pt x="61" y="158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59"/>
                  <a:pt x="60" y="160"/>
                  <a:pt x="60" y="160"/>
                </a:cubicBezTo>
                <a:cubicBezTo>
                  <a:pt x="60" y="161"/>
                  <a:pt x="60" y="161"/>
                  <a:pt x="60" y="161"/>
                </a:cubicBezTo>
                <a:cubicBezTo>
                  <a:pt x="60" y="161"/>
                  <a:pt x="60" y="161"/>
                  <a:pt x="60" y="161"/>
                </a:cubicBezTo>
                <a:cubicBezTo>
                  <a:pt x="58" y="166"/>
                  <a:pt x="58" y="169"/>
                  <a:pt x="61" y="174"/>
                </a:cubicBezTo>
                <a:cubicBezTo>
                  <a:pt x="64" y="177"/>
                  <a:pt x="68" y="181"/>
                  <a:pt x="63" y="185"/>
                </a:cubicBezTo>
                <a:cubicBezTo>
                  <a:pt x="60" y="187"/>
                  <a:pt x="66" y="191"/>
                  <a:pt x="67" y="191"/>
                </a:cubicBezTo>
                <a:cubicBezTo>
                  <a:pt x="74" y="196"/>
                  <a:pt x="77" y="203"/>
                  <a:pt x="81" y="210"/>
                </a:cubicBezTo>
                <a:close/>
                <a:moveTo>
                  <a:pt x="259" y="143"/>
                </a:moveTo>
                <a:cubicBezTo>
                  <a:pt x="262" y="144"/>
                  <a:pt x="265" y="140"/>
                  <a:pt x="267" y="139"/>
                </a:cubicBezTo>
                <a:cubicBezTo>
                  <a:pt x="271" y="138"/>
                  <a:pt x="274" y="137"/>
                  <a:pt x="278" y="135"/>
                </a:cubicBezTo>
                <a:cubicBezTo>
                  <a:pt x="282" y="133"/>
                  <a:pt x="287" y="131"/>
                  <a:pt x="289" y="130"/>
                </a:cubicBezTo>
                <a:cubicBezTo>
                  <a:pt x="295" y="125"/>
                  <a:pt x="302" y="125"/>
                  <a:pt x="309" y="125"/>
                </a:cubicBezTo>
                <a:cubicBezTo>
                  <a:pt x="315" y="125"/>
                  <a:pt x="326" y="125"/>
                  <a:pt x="329" y="117"/>
                </a:cubicBezTo>
                <a:cubicBezTo>
                  <a:pt x="330" y="114"/>
                  <a:pt x="328" y="113"/>
                  <a:pt x="329" y="112"/>
                </a:cubicBezTo>
                <a:cubicBezTo>
                  <a:pt x="325" y="109"/>
                  <a:pt x="326" y="104"/>
                  <a:pt x="325" y="100"/>
                </a:cubicBezTo>
                <a:cubicBezTo>
                  <a:pt x="324" y="96"/>
                  <a:pt x="324" y="92"/>
                  <a:pt x="317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5" y="93"/>
                  <a:pt x="315" y="90"/>
                  <a:pt x="314" y="87"/>
                </a:cubicBezTo>
                <a:cubicBezTo>
                  <a:pt x="313" y="84"/>
                  <a:pt x="311" y="81"/>
                  <a:pt x="310" y="81"/>
                </a:cubicBezTo>
                <a:cubicBezTo>
                  <a:pt x="306" y="82"/>
                  <a:pt x="303" y="78"/>
                  <a:pt x="299" y="73"/>
                </a:cubicBezTo>
                <a:cubicBezTo>
                  <a:pt x="294" y="66"/>
                  <a:pt x="288" y="59"/>
                  <a:pt x="276" y="62"/>
                </a:cubicBezTo>
                <a:cubicBezTo>
                  <a:pt x="271" y="63"/>
                  <a:pt x="269" y="65"/>
                  <a:pt x="268" y="69"/>
                </a:cubicBezTo>
                <a:cubicBezTo>
                  <a:pt x="268" y="70"/>
                  <a:pt x="268" y="72"/>
                  <a:pt x="268" y="73"/>
                </a:cubicBezTo>
                <a:cubicBezTo>
                  <a:pt x="266" y="78"/>
                  <a:pt x="263" y="80"/>
                  <a:pt x="251" y="77"/>
                </a:cubicBezTo>
                <a:cubicBezTo>
                  <a:pt x="251" y="77"/>
                  <a:pt x="251" y="77"/>
                  <a:pt x="251" y="77"/>
                </a:cubicBezTo>
                <a:cubicBezTo>
                  <a:pt x="251" y="77"/>
                  <a:pt x="251" y="77"/>
                  <a:pt x="251" y="77"/>
                </a:cubicBezTo>
                <a:cubicBezTo>
                  <a:pt x="251" y="77"/>
                  <a:pt x="251" y="77"/>
                  <a:pt x="251" y="77"/>
                </a:cubicBezTo>
                <a:cubicBezTo>
                  <a:pt x="251" y="77"/>
                  <a:pt x="251" y="77"/>
                  <a:pt x="251" y="77"/>
                </a:cubicBezTo>
                <a:cubicBezTo>
                  <a:pt x="233" y="73"/>
                  <a:pt x="228" y="90"/>
                  <a:pt x="218" y="100"/>
                </a:cubicBezTo>
                <a:cubicBezTo>
                  <a:pt x="218" y="100"/>
                  <a:pt x="218" y="100"/>
                  <a:pt x="219" y="101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31" y="112"/>
                  <a:pt x="230" y="122"/>
                  <a:pt x="223" y="136"/>
                </a:cubicBezTo>
                <a:cubicBezTo>
                  <a:pt x="222" y="139"/>
                  <a:pt x="221" y="141"/>
                  <a:pt x="220" y="143"/>
                </a:cubicBezTo>
                <a:cubicBezTo>
                  <a:pt x="222" y="143"/>
                  <a:pt x="224" y="143"/>
                  <a:pt x="227" y="145"/>
                </a:cubicBezTo>
                <a:cubicBezTo>
                  <a:pt x="230" y="146"/>
                  <a:pt x="236" y="144"/>
                  <a:pt x="241" y="143"/>
                </a:cubicBezTo>
                <a:cubicBezTo>
                  <a:pt x="245" y="142"/>
                  <a:pt x="249" y="141"/>
                  <a:pt x="252" y="141"/>
                </a:cubicBezTo>
                <a:cubicBezTo>
                  <a:pt x="255" y="141"/>
                  <a:pt x="257" y="142"/>
                  <a:pt x="259" y="143"/>
                </a:cubicBezTo>
                <a:close/>
                <a:moveTo>
                  <a:pt x="268" y="141"/>
                </a:moveTo>
                <a:cubicBezTo>
                  <a:pt x="268" y="141"/>
                  <a:pt x="268" y="142"/>
                  <a:pt x="268" y="142"/>
                </a:cubicBezTo>
                <a:cubicBezTo>
                  <a:pt x="268" y="142"/>
                  <a:pt x="268" y="142"/>
                  <a:pt x="268" y="142"/>
                </a:cubicBezTo>
                <a:cubicBezTo>
                  <a:pt x="266" y="142"/>
                  <a:pt x="264" y="144"/>
                  <a:pt x="262" y="145"/>
                </a:cubicBezTo>
                <a:cubicBezTo>
                  <a:pt x="266" y="147"/>
                  <a:pt x="267" y="148"/>
                  <a:pt x="267" y="149"/>
                </a:cubicBezTo>
                <a:cubicBezTo>
                  <a:pt x="268" y="152"/>
                  <a:pt x="265" y="155"/>
                  <a:pt x="262" y="155"/>
                </a:cubicBezTo>
                <a:cubicBezTo>
                  <a:pt x="261" y="154"/>
                  <a:pt x="260" y="156"/>
                  <a:pt x="260" y="157"/>
                </a:cubicBezTo>
                <a:cubicBezTo>
                  <a:pt x="259" y="158"/>
                  <a:pt x="259" y="159"/>
                  <a:pt x="258" y="160"/>
                </a:cubicBezTo>
                <a:cubicBezTo>
                  <a:pt x="255" y="163"/>
                  <a:pt x="252" y="164"/>
                  <a:pt x="250" y="166"/>
                </a:cubicBezTo>
                <a:cubicBezTo>
                  <a:pt x="251" y="167"/>
                  <a:pt x="251" y="167"/>
                  <a:pt x="252" y="167"/>
                </a:cubicBezTo>
                <a:cubicBezTo>
                  <a:pt x="252" y="167"/>
                  <a:pt x="252" y="167"/>
                  <a:pt x="252" y="167"/>
                </a:cubicBezTo>
                <a:cubicBezTo>
                  <a:pt x="252" y="167"/>
                  <a:pt x="253" y="168"/>
                  <a:pt x="253" y="168"/>
                </a:cubicBezTo>
                <a:cubicBezTo>
                  <a:pt x="253" y="169"/>
                  <a:pt x="251" y="170"/>
                  <a:pt x="250" y="171"/>
                </a:cubicBezTo>
                <a:cubicBezTo>
                  <a:pt x="246" y="178"/>
                  <a:pt x="247" y="181"/>
                  <a:pt x="239" y="187"/>
                </a:cubicBezTo>
                <a:cubicBezTo>
                  <a:pt x="241" y="188"/>
                  <a:pt x="245" y="189"/>
                  <a:pt x="254" y="189"/>
                </a:cubicBezTo>
                <a:cubicBezTo>
                  <a:pt x="271" y="188"/>
                  <a:pt x="294" y="185"/>
                  <a:pt x="304" y="183"/>
                </a:cubicBezTo>
                <a:cubicBezTo>
                  <a:pt x="315" y="181"/>
                  <a:pt x="313" y="174"/>
                  <a:pt x="313" y="165"/>
                </a:cubicBezTo>
                <a:cubicBezTo>
                  <a:pt x="314" y="156"/>
                  <a:pt x="316" y="145"/>
                  <a:pt x="328" y="135"/>
                </a:cubicBezTo>
                <a:cubicBezTo>
                  <a:pt x="329" y="133"/>
                  <a:pt x="329" y="131"/>
                  <a:pt x="328" y="131"/>
                </a:cubicBezTo>
                <a:cubicBezTo>
                  <a:pt x="325" y="129"/>
                  <a:pt x="317" y="130"/>
                  <a:pt x="311" y="132"/>
                </a:cubicBezTo>
                <a:cubicBezTo>
                  <a:pt x="310" y="132"/>
                  <a:pt x="309" y="132"/>
                  <a:pt x="308" y="132"/>
                </a:cubicBezTo>
                <a:cubicBezTo>
                  <a:pt x="301" y="134"/>
                  <a:pt x="294" y="135"/>
                  <a:pt x="288" y="138"/>
                </a:cubicBezTo>
                <a:cubicBezTo>
                  <a:pt x="279" y="142"/>
                  <a:pt x="275" y="139"/>
                  <a:pt x="268" y="141"/>
                </a:cubicBezTo>
                <a:close/>
                <a:moveTo>
                  <a:pt x="228" y="22"/>
                </a:moveTo>
                <a:cubicBezTo>
                  <a:pt x="227" y="26"/>
                  <a:pt x="225" y="30"/>
                  <a:pt x="223" y="32"/>
                </a:cubicBezTo>
                <a:cubicBezTo>
                  <a:pt x="221" y="37"/>
                  <a:pt x="219" y="41"/>
                  <a:pt x="219" y="46"/>
                </a:cubicBezTo>
                <a:cubicBezTo>
                  <a:pt x="218" y="51"/>
                  <a:pt x="219" y="56"/>
                  <a:pt x="217" y="61"/>
                </a:cubicBezTo>
                <a:cubicBezTo>
                  <a:pt x="214" y="66"/>
                  <a:pt x="206" y="74"/>
                  <a:pt x="200" y="78"/>
                </a:cubicBezTo>
                <a:cubicBezTo>
                  <a:pt x="202" y="79"/>
                  <a:pt x="204" y="82"/>
                  <a:pt x="205" y="84"/>
                </a:cubicBezTo>
                <a:cubicBezTo>
                  <a:pt x="211" y="77"/>
                  <a:pt x="216" y="68"/>
                  <a:pt x="225" y="66"/>
                </a:cubicBezTo>
                <a:cubicBezTo>
                  <a:pt x="234" y="63"/>
                  <a:pt x="238" y="58"/>
                  <a:pt x="242" y="53"/>
                </a:cubicBezTo>
                <a:cubicBezTo>
                  <a:pt x="246" y="49"/>
                  <a:pt x="251" y="44"/>
                  <a:pt x="256" y="40"/>
                </a:cubicBezTo>
                <a:cubicBezTo>
                  <a:pt x="258" y="39"/>
                  <a:pt x="260" y="37"/>
                  <a:pt x="261" y="35"/>
                </a:cubicBezTo>
                <a:cubicBezTo>
                  <a:pt x="261" y="35"/>
                  <a:pt x="261" y="35"/>
                  <a:pt x="260" y="35"/>
                </a:cubicBezTo>
                <a:cubicBezTo>
                  <a:pt x="256" y="32"/>
                  <a:pt x="249" y="28"/>
                  <a:pt x="244" y="30"/>
                </a:cubicBezTo>
                <a:cubicBezTo>
                  <a:pt x="243" y="31"/>
                  <a:pt x="243" y="31"/>
                  <a:pt x="242" y="31"/>
                </a:cubicBezTo>
                <a:cubicBezTo>
                  <a:pt x="241" y="31"/>
                  <a:pt x="240" y="31"/>
                  <a:pt x="239" y="28"/>
                </a:cubicBezTo>
                <a:cubicBezTo>
                  <a:pt x="239" y="26"/>
                  <a:pt x="237" y="20"/>
                  <a:pt x="235" y="16"/>
                </a:cubicBezTo>
                <a:cubicBezTo>
                  <a:pt x="234" y="15"/>
                  <a:pt x="233" y="13"/>
                  <a:pt x="232" y="13"/>
                </a:cubicBezTo>
                <a:cubicBezTo>
                  <a:pt x="231" y="12"/>
                  <a:pt x="232" y="12"/>
                  <a:pt x="231" y="12"/>
                </a:cubicBezTo>
                <a:cubicBezTo>
                  <a:pt x="230" y="13"/>
                  <a:pt x="228" y="21"/>
                  <a:pt x="228" y="22"/>
                </a:cubicBezTo>
                <a:close/>
                <a:moveTo>
                  <a:pt x="199" y="76"/>
                </a:moveTo>
                <a:cubicBezTo>
                  <a:pt x="205" y="72"/>
                  <a:pt x="211" y="67"/>
                  <a:pt x="215" y="60"/>
                </a:cubicBezTo>
                <a:cubicBezTo>
                  <a:pt x="217" y="56"/>
                  <a:pt x="217" y="51"/>
                  <a:pt x="218" y="46"/>
                </a:cubicBezTo>
                <a:cubicBezTo>
                  <a:pt x="218" y="41"/>
                  <a:pt x="219" y="36"/>
                  <a:pt x="221" y="31"/>
                </a:cubicBezTo>
                <a:cubicBezTo>
                  <a:pt x="223" y="28"/>
                  <a:pt x="224" y="25"/>
                  <a:pt x="225" y="21"/>
                </a:cubicBezTo>
                <a:cubicBezTo>
                  <a:pt x="226" y="19"/>
                  <a:pt x="227" y="14"/>
                  <a:pt x="224" y="15"/>
                </a:cubicBezTo>
                <a:cubicBezTo>
                  <a:pt x="220" y="15"/>
                  <a:pt x="214" y="15"/>
                  <a:pt x="214" y="17"/>
                </a:cubicBezTo>
                <a:cubicBezTo>
                  <a:pt x="212" y="22"/>
                  <a:pt x="209" y="22"/>
                  <a:pt x="205" y="22"/>
                </a:cubicBezTo>
                <a:cubicBezTo>
                  <a:pt x="204" y="22"/>
                  <a:pt x="202" y="21"/>
                  <a:pt x="201" y="22"/>
                </a:cubicBezTo>
                <a:cubicBezTo>
                  <a:pt x="199" y="22"/>
                  <a:pt x="198" y="25"/>
                  <a:pt x="201" y="35"/>
                </a:cubicBezTo>
                <a:cubicBezTo>
                  <a:pt x="202" y="41"/>
                  <a:pt x="201" y="43"/>
                  <a:pt x="198" y="43"/>
                </a:cubicBezTo>
                <a:cubicBezTo>
                  <a:pt x="196" y="44"/>
                  <a:pt x="194" y="44"/>
                  <a:pt x="192" y="43"/>
                </a:cubicBezTo>
                <a:cubicBezTo>
                  <a:pt x="190" y="43"/>
                  <a:pt x="188" y="43"/>
                  <a:pt x="186" y="43"/>
                </a:cubicBezTo>
                <a:cubicBezTo>
                  <a:pt x="184" y="44"/>
                  <a:pt x="183" y="49"/>
                  <a:pt x="183" y="52"/>
                </a:cubicBezTo>
                <a:cubicBezTo>
                  <a:pt x="182" y="53"/>
                  <a:pt x="182" y="54"/>
                  <a:pt x="182" y="54"/>
                </a:cubicBezTo>
                <a:cubicBezTo>
                  <a:pt x="182" y="54"/>
                  <a:pt x="182" y="54"/>
                  <a:pt x="182" y="54"/>
                </a:cubicBezTo>
                <a:cubicBezTo>
                  <a:pt x="182" y="54"/>
                  <a:pt x="182" y="54"/>
                  <a:pt x="182" y="55"/>
                </a:cubicBezTo>
                <a:cubicBezTo>
                  <a:pt x="182" y="55"/>
                  <a:pt x="182" y="55"/>
                  <a:pt x="182" y="55"/>
                </a:cubicBezTo>
                <a:cubicBezTo>
                  <a:pt x="183" y="63"/>
                  <a:pt x="186" y="65"/>
                  <a:pt x="190" y="69"/>
                </a:cubicBezTo>
                <a:cubicBezTo>
                  <a:pt x="192" y="70"/>
                  <a:pt x="194" y="72"/>
                  <a:pt x="196" y="74"/>
                </a:cubicBezTo>
                <a:cubicBezTo>
                  <a:pt x="197" y="74"/>
                  <a:pt x="198" y="76"/>
                  <a:pt x="199" y="76"/>
                </a:cubicBezTo>
                <a:close/>
                <a:moveTo>
                  <a:pt x="250" y="49"/>
                </a:moveTo>
                <a:cubicBezTo>
                  <a:pt x="248" y="51"/>
                  <a:pt x="246" y="53"/>
                  <a:pt x="244" y="55"/>
                </a:cubicBezTo>
                <a:cubicBezTo>
                  <a:pt x="239" y="60"/>
                  <a:pt x="238" y="65"/>
                  <a:pt x="229" y="68"/>
                </a:cubicBezTo>
                <a:cubicBezTo>
                  <a:pt x="219" y="70"/>
                  <a:pt x="212" y="77"/>
                  <a:pt x="206" y="85"/>
                </a:cubicBezTo>
                <a:cubicBezTo>
                  <a:pt x="207" y="86"/>
                  <a:pt x="208" y="89"/>
                  <a:pt x="208" y="91"/>
                </a:cubicBezTo>
                <a:cubicBezTo>
                  <a:pt x="209" y="92"/>
                  <a:pt x="209" y="93"/>
                  <a:pt x="210" y="94"/>
                </a:cubicBezTo>
                <a:cubicBezTo>
                  <a:pt x="210" y="94"/>
                  <a:pt x="210" y="94"/>
                  <a:pt x="210" y="94"/>
                </a:cubicBezTo>
                <a:cubicBezTo>
                  <a:pt x="211" y="96"/>
                  <a:pt x="213" y="96"/>
                  <a:pt x="215" y="97"/>
                </a:cubicBezTo>
                <a:cubicBezTo>
                  <a:pt x="226" y="88"/>
                  <a:pt x="233" y="72"/>
                  <a:pt x="249" y="75"/>
                </a:cubicBezTo>
                <a:cubicBezTo>
                  <a:pt x="251" y="71"/>
                  <a:pt x="253" y="66"/>
                  <a:pt x="253" y="61"/>
                </a:cubicBezTo>
                <a:cubicBezTo>
                  <a:pt x="253" y="56"/>
                  <a:pt x="252" y="52"/>
                  <a:pt x="250" y="49"/>
                </a:cubicBezTo>
                <a:cubicBezTo>
                  <a:pt x="250" y="49"/>
                  <a:pt x="250" y="49"/>
                  <a:pt x="250" y="49"/>
                </a:cubicBezTo>
                <a:close/>
                <a:moveTo>
                  <a:pt x="212" y="98"/>
                </a:moveTo>
                <a:cubicBezTo>
                  <a:pt x="210" y="97"/>
                  <a:pt x="209" y="96"/>
                  <a:pt x="208" y="95"/>
                </a:cubicBezTo>
                <a:cubicBezTo>
                  <a:pt x="208" y="95"/>
                  <a:pt x="208" y="95"/>
                  <a:pt x="208" y="95"/>
                </a:cubicBezTo>
                <a:cubicBezTo>
                  <a:pt x="207" y="94"/>
                  <a:pt x="206" y="93"/>
                  <a:pt x="206" y="91"/>
                </a:cubicBezTo>
                <a:cubicBezTo>
                  <a:pt x="205" y="85"/>
                  <a:pt x="202" y="83"/>
                  <a:pt x="198" y="79"/>
                </a:cubicBezTo>
                <a:cubicBezTo>
                  <a:pt x="197" y="78"/>
                  <a:pt x="196" y="77"/>
                  <a:pt x="195" y="76"/>
                </a:cubicBezTo>
                <a:cubicBezTo>
                  <a:pt x="193" y="74"/>
                  <a:pt x="191" y="72"/>
                  <a:pt x="189" y="71"/>
                </a:cubicBezTo>
                <a:cubicBezTo>
                  <a:pt x="184" y="67"/>
                  <a:pt x="181" y="64"/>
                  <a:pt x="180" y="55"/>
                </a:cubicBezTo>
                <a:cubicBezTo>
                  <a:pt x="178" y="42"/>
                  <a:pt x="177" y="42"/>
                  <a:pt x="175" y="43"/>
                </a:cubicBezTo>
                <a:cubicBezTo>
                  <a:pt x="173" y="43"/>
                  <a:pt x="170" y="43"/>
                  <a:pt x="165" y="39"/>
                </a:cubicBezTo>
                <a:cubicBezTo>
                  <a:pt x="158" y="34"/>
                  <a:pt x="156" y="39"/>
                  <a:pt x="151" y="38"/>
                </a:cubicBezTo>
                <a:cubicBezTo>
                  <a:pt x="149" y="38"/>
                  <a:pt x="148" y="36"/>
                  <a:pt x="147" y="35"/>
                </a:cubicBezTo>
                <a:cubicBezTo>
                  <a:pt x="146" y="33"/>
                  <a:pt x="145" y="31"/>
                  <a:pt x="144" y="31"/>
                </a:cubicBezTo>
                <a:cubicBezTo>
                  <a:pt x="142" y="32"/>
                  <a:pt x="140" y="33"/>
                  <a:pt x="137" y="33"/>
                </a:cubicBezTo>
                <a:cubicBezTo>
                  <a:pt x="135" y="33"/>
                  <a:pt x="134" y="33"/>
                  <a:pt x="132" y="34"/>
                </a:cubicBezTo>
                <a:cubicBezTo>
                  <a:pt x="130" y="34"/>
                  <a:pt x="128" y="36"/>
                  <a:pt x="129" y="40"/>
                </a:cubicBezTo>
                <a:cubicBezTo>
                  <a:pt x="130" y="44"/>
                  <a:pt x="128" y="44"/>
                  <a:pt x="125" y="45"/>
                </a:cubicBezTo>
                <a:cubicBezTo>
                  <a:pt x="121" y="46"/>
                  <a:pt x="118" y="51"/>
                  <a:pt x="122" y="54"/>
                </a:cubicBezTo>
                <a:cubicBezTo>
                  <a:pt x="124" y="55"/>
                  <a:pt x="126" y="55"/>
                  <a:pt x="127" y="56"/>
                </a:cubicBezTo>
                <a:cubicBezTo>
                  <a:pt x="129" y="58"/>
                  <a:pt x="130" y="60"/>
                  <a:pt x="132" y="64"/>
                </a:cubicBezTo>
                <a:cubicBezTo>
                  <a:pt x="133" y="69"/>
                  <a:pt x="136" y="73"/>
                  <a:pt x="135" y="76"/>
                </a:cubicBezTo>
                <a:cubicBezTo>
                  <a:pt x="134" y="79"/>
                  <a:pt x="132" y="80"/>
                  <a:pt x="133" y="82"/>
                </a:cubicBezTo>
                <a:cubicBezTo>
                  <a:pt x="134" y="87"/>
                  <a:pt x="132" y="96"/>
                  <a:pt x="136" y="100"/>
                </a:cubicBezTo>
                <a:cubicBezTo>
                  <a:pt x="137" y="98"/>
                  <a:pt x="139" y="98"/>
                  <a:pt x="140" y="97"/>
                </a:cubicBezTo>
                <a:cubicBezTo>
                  <a:pt x="141" y="96"/>
                  <a:pt x="142" y="96"/>
                  <a:pt x="142" y="96"/>
                </a:cubicBezTo>
                <a:cubicBezTo>
                  <a:pt x="142" y="96"/>
                  <a:pt x="142" y="96"/>
                  <a:pt x="142" y="96"/>
                </a:cubicBezTo>
                <a:cubicBezTo>
                  <a:pt x="143" y="95"/>
                  <a:pt x="143" y="96"/>
                  <a:pt x="144" y="96"/>
                </a:cubicBezTo>
                <a:cubicBezTo>
                  <a:pt x="144" y="96"/>
                  <a:pt x="144" y="96"/>
                  <a:pt x="144" y="96"/>
                </a:cubicBezTo>
                <a:cubicBezTo>
                  <a:pt x="146" y="94"/>
                  <a:pt x="148" y="94"/>
                  <a:pt x="150" y="96"/>
                </a:cubicBezTo>
                <a:cubicBezTo>
                  <a:pt x="150" y="97"/>
                  <a:pt x="152" y="96"/>
                  <a:pt x="153" y="96"/>
                </a:cubicBezTo>
                <a:cubicBezTo>
                  <a:pt x="153" y="95"/>
                  <a:pt x="153" y="94"/>
                  <a:pt x="154" y="93"/>
                </a:cubicBezTo>
                <a:cubicBezTo>
                  <a:pt x="155" y="93"/>
                  <a:pt x="157" y="93"/>
                  <a:pt x="157" y="96"/>
                </a:cubicBezTo>
                <a:cubicBezTo>
                  <a:pt x="157" y="96"/>
                  <a:pt x="157" y="97"/>
                  <a:pt x="158" y="97"/>
                </a:cubicBezTo>
                <a:cubicBezTo>
                  <a:pt x="158" y="97"/>
                  <a:pt x="158" y="97"/>
                  <a:pt x="158" y="97"/>
                </a:cubicBezTo>
                <a:cubicBezTo>
                  <a:pt x="158" y="99"/>
                  <a:pt x="158" y="102"/>
                  <a:pt x="160" y="103"/>
                </a:cubicBezTo>
                <a:cubicBezTo>
                  <a:pt x="162" y="105"/>
                  <a:pt x="162" y="105"/>
                  <a:pt x="163" y="108"/>
                </a:cubicBezTo>
                <a:cubicBezTo>
                  <a:pt x="167" y="103"/>
                  <a:pt x="171" y="98"/>
                  <a:pt x="176" y="104"/>
                </a:cubicBezTo>
                <a:cubicBezTo>
                  <a:pt x="178" y="106"/>
                  <a:pt x="180" y="106"/>
                  <a:pt x="182" y="106"/>
                </a:cubicBezTo>
                <a:cubicBezTo>
                  <a:pt x="186" y="106"/>
                  <a:pt x="189" y="105"/>
                  <a:pt x="190" y="109"/>
                </a:cubicBezTo>
                <a:cubicBezTo>
                  <a:pt x="191" y="112"/>
                  <a:pt x="193" y="112"/>
                  <a:pt x="195" y="112"/>
                </a:cubicBezTo>
                <a:cubicBezTo>
                  <a:pt x="198" y="112"/>
                  <a:pt x="201" y="111"/>
                  <a:pt x="202" y="114"/>
                </a:cubicBezTo>
                <a:cubicBezTo>
                  <a:pt x="205" y="109"/>
                  <a:pt x="217" y="108"/>
                  <a:pt x="212" y="98"/>
                </a:cubicBezTo>
                <a:close/>
                <a:moveTo>
                  <a:pt x="347" y="280"/>
                </a:moveTo>
                <a:cubicBezTo>
                  <a:pt x="347" y="280"/>
                  <a:pt x="347" y="280"/>
                  <a:pt x="347" y="280"/>
                </a:cubicBezTo>
                <a:cubicBezTo>
                  <a:pt x="346" y="280"/>
                  <a:pt x="339" y="290"/>
                  <a:pt x="331" y="291"/>
                </a:cubicBezTo>
                <a:cubicBezTo>
                  <a:pt x="326" y="291"/>
                  <a:pt x="323" y="296"/>
                  <a:pt x="320" y="299"/>
                </a:cubicBezTo>
                <a:cubicBezTo>
                  <a:pt x="321" y="302"/>
                  <a:pt x="323" y="306"/>
                  <a:pt x="325" y="309"/>
                </a:cubicBezTo>
                <a:cubicBezTo>
                  <a:pt x="328" y="315"/>
                  <a:pt x="331" y="313"/>
                  <a:pt x="337" y="316"/>
                </a:cubicBezTo>
                <a:cubicBezTo>
                  <a:pt x="337" y="312"/>
                  <a:pt x="341" y="312"/>
                  <a:pt x="345" y="310"/>
                </a:cubicBezTo>
                <a:cubicBezTo>
                  <a:pt x="347" y="309"/>
                  <a:pt x="350" y="307"/>
                  <a:pt x="350" y="305"/>
                </a:cubicBezTo>
                <a:cubicBezTo>
                  <a:pt x="350" y="304"/>
                  <a:pt x="350" y="303"/>
                  <a:pt x="349" y="302"/>
                </a:cubicBezTo>
                <a:cubicBezTo>
                  <a:pt x="348" y="299"/>
                  <a:pt x="347" y="297"/>
                  <a:pt x="349" y="295"/>
                </a:cubicBezTo>
                <a:cubicBezTo>
                  <a:pt x="351" y="293"/>
                  <a:pt x="352" y="289"/>
                  <a:pt x="354" y="287"/>
                </a:cubicBezTo>
                <a:cubicBezTo>
                  <a:pt x="350" y="281"/>
                  <a:pt x="349" y="280"/>
                  <a:pt x="347" y="280"/>
                </a:cubicBezTo>
                <a:close/>
                <a:moveTo>
                  <a:pt x="344" y="279"/>
                </a:moveTo>
                <a:cubicBezTo>
                  <a:pt x="317" y="269"/>
                  <a:pt x="278" y="267"/>
                  <a:pt x="287" y="228"/>
                </a:cubicBezTo>
                <a:cubicBezTo>
                  <a:pt x="289" y="223"/>
                  <a:pt x="286" y="216"/>
                  <a:pt x="284" y="212"/>
                </a:cubicBezTo>
                <a:cubicBezTo>
                  <a:pt x="279" y="205"/>
                  <a:pt x="272" y="202"/>
                  <a:pt x="264" y="201"/>
                </a:cubicBezTo>
                <a:cubicBezTo>
                  <a:pt x="257" y="199"/>
                  <a:pt x="250" y="201"/>
                  <a:pt x="243" y="203"/>
                </a:cubicBezTo>
                <a:cubicBezTo>
                  <a:pt x="237" y="204"/>
                  <a:pt x="231" y="206"/>
                  <a:pt x="224" y="206"/>
                </a:cubicBezTo>
                <a:cubicBezTo>
                  <a:pt x="222" y="208"/>
                  <a:pt x="220" y="209"/>
                  <a:pt x="217" y="210"/>
                </a:cubicBezTo>
                <a:cubicBezTo>
                  <a:pt x="214" y="212"/>
                  <a:pt x="210" y="214"/>
                  <a:pt x="208" y="219"/>
                </a:cubicBezTo>
                <a:cubicBezTo>
                  <a:pt x="207" y="224"/>
                  <a:pt x="202" y="227"/>
                  <a:pt x="198" y="229"/>
                </a:cubicBezTo>
                <a:cubicBezTo>
                  <a:pt x="193" y="232"/>
                  <a:pt x="198" y="234"/>
                  <a:pt x="202" y="234"/>
                </a:cubicBezTo>
                <a:cubicBezTo>
                  <a:pt x="204" y="233"/>
                  <a:pt x="206" y="232"/>
                  <a:pt x="209" y="231"/>
                </a:cubicBezTo>
                <a:cubicBezTo>
                  <a:pt x="213" y="229"/>
                  <a:pt x="218" y="228"/>
                  <a:pt x="220" y="229"/>
                </a:cubicBezTo>
                <a:cubicBezTo>
                  <a:pt x="228" y="234"/>
                  <a:pt x="230" y="236"/>
                  <a:pt x="229" y="238"/>
                </a:cubicBezTo>
                <a:cubicBezTo>
                  <a:pt x="229" y="238"/>
                  <a:pt x="229" y="238"/>
                  <a:pt x="229" y="238"/>
                </a:cubicBezTo>
                <a:cubicBezTo>
                  <a:pt x="229" y="238"/>
                  <a:pt x="229" y="238"/>
                  <a:pt x="229" y="238"/>
                </a:cubicBezTo>
                <a:cubicBezTo>
                  <a:pt x="228" y="239"/>
                  <a:pt x="228" y="239"/>
                  <a:pt x="227" y="240"/>
                </a:cubicBezTo>
                <a:cubicBezTo>
                  <a:pt x="224" y="241"/>
                  <a:pt x="219" y="244"/>
                  <a:pt x="221" y="254"/>
                </a:cubicBezTo>
                <a:cubicBezTo>
                  <a:pt x="222" y="260"/>
                  <a:pt x="221" y="262"/>
                  <a:pt x="218" y="263"/>
                </a:cubicBezTo>
                <a:cubicBezTo>
                  <a:pt x="208" y="268"/>
                  <a:pt x="201" y="266"/>
                  <a:pt x="194" y="263"/>
                </a:cubicBezTo>
                <a:cubicBezTo>
                  <a:pt x="190" y="262"/>
                  <a:pt x="185" y="261"/>
                  <a:pt x="180" y="261"/>
                </a:cubicBezTo>
                <a:cubicBezTo>
                  <a:pt x="180" y="261"/>
                  <a:pt x="179" y="261"/>
                  <a:pt x="178" y="261"/>
                </a:cubicBezTo>
                <a:cubicBezTo>
                  <a:pt x="180" y="266"/>
                  <a:pt x="181" y="270"/>
                  <a:pt x="181" y="272"/>
                </a:cubicBezTo>
                <a:cubicBezTo>
                  <a:pt x="181" y="276"/>
                  <a:pt x="180" y="278"/>
                  <a:pt x="177" y="281"/>
                </a:cubicBezTo>
                <a:cubicBezTo>
                  <a:pt x="177" y="281"/>
                  <a:pt x="176" y="282"/>
                  <a:pt x="176" y="282"/>
                </a:cubicBezTo>
                <a:cubicBezTo>
                  <a:pt x="180" y="286"/>
                  <a:pt x="181" y="291"/>
                  <a:pt x="181" y="295"/>
                </a:cubicBezTo>
                <a:cubicBezTo>
                  <a:pt x="182" y="300"/>
                  <a:pt x="182" y="304"/>
                  <a:pt x="188" y="303"/>
                </a:cubicBezTo>
                <a:cubicBezTo>
                  <a:pt x="191" y="303"/>
                  <a:pt x="196" y="305"/>
                  <a:pt x="200" y="308"/>
                </a:cubicBezTo>
                <a:cubicBezTo>
                  <a:pt x="200" y="308"/>
                  <a:pt x="200" y="308"/>
                  <a:pt x="201" y="308"/>
                </a:cubicBezTo>
                <a:cubicBezTo>
                  <a:pt x="211" y="315"/>
                  <a:pt x="213" y="319"/>
                  <a:pt x="227" y="324"/>
                </a:cubicBezTo>
                <a:cubicBezTo>
                  <a:pt x="235" y="327"/>
                  <a:pt x="245" y="330"/>
                  <a:pt x="249" y="328"/>
                </a:cubicBezTo>
                <a:cubicBezTo>
                  <a:pt x="254" y="327"/>
                  <a:pt x="257" y="325"/>
                  <a:pt x="262" y="325"/>
                </a:cubicBezTo>
                <a:cubicBezTo>
                  <a:pt x="274" y="325"/>
                  <a:pt x="277" y="319"/>
                  <a:pt x="286" y="317"/>
                </a:cubicBezTo>
                <a:cubicBezTo>
                  <a:pt x="298" y="315"/>
                  <a:pt x="313" y="311"/>
                  <a:pt x="314" y="304"/>
                </a:cubicBezTo>
                <a:cubicBezTo>
                  <a:pt x="315" y="302"/>
                  <a:pt x="316" y="300"/>
                  <a:pt x="318" y="298"/>
                </a:cubicBezTo>
                <a:cubicBezTo>
                  <a:pt x="318" y="298"/>
                  <a:pt x="318" y="298"/>
                  <a:pt x="318" y="298"/>
                </a:cubicBezTo>
                <a:cubicBezTo>
                  <a:pt x="321" y="295"/>
                  <a:pt x="325" y="291"/>
                  <a:pt x="330" y="289"/>
                </a:cubicBezTo>
                <a:cubicBezTo>
                  <a:pt x="338" y="286"/>
                  <a:pt x="340" y="283"/>
                  <a:pt x="344" y="279"/>
                </a:cubicBezTo>
                <a:close/>
                <a:moveTo>
                  <a:pt x="289" y="220"/>
                </a:moveTo>
                <a:cubicBezTo>
                  <a:pt x="290" y="224"/>
                  <a:pt x="289" y="226"/>
                  <a:pt x="289" y="229"/>
                </a:cubicBezTo>
                <a:cubicBezTo>
                  <a:pt x="280" y="268"/>
                  <a:pt x="322" y="265"/>
                  <a:pt x="346" y="276"/>
                </a:cubicBezTo>
                <a:cubicBezTo>
                  <a:pt x="345" y="274"/>
                  <a:pt x="346" y="272"/>
                  <a:pt x="346" y="269"/>
                </a:cubicBezTo>
                <a:cubicBezTo>
                  <a:pt x="345" y="258"/>
                  <a:pt x="331" y="255"/>
                  <a:pt x="322" y="251"/>
                </a:cubicBezTo>
                <a:cubicBezTo>
                  <a:pt x="316" y="248"/>
                  <a:pt x="310" y="245"/>
                  <a:pt x="306" y="243"/>
                </a:cubicBezTo>
                <a:cubicBezTo>
                  <a:pt x="298" y="237"/>
                  <a:pt x="294" y="230"/>
                  <a:pt x="291" y="223"/>
                </a:cubicBezTo>
                <a:cubicBezTo>
                  <a:pt x="290" y="221"/>
                  <a:pt x="290" y="222"/>
                  <a:pt x="289" y="220"/>
                </a:cubicBezTo>
                <a:close/>
                <a:moveTo>
                  <a:pt x="201" y="384"/>
                </a:moveTo>
                <a:cubicBezTo>
                  <a:pt x="201" y="382"/>
                  <a:pt x="201" y="382"/>
                  <a:pt x="201" y="381"/>
                </a:cubicBezTo>
                <a:cubicBezTo>
                  <a:pt x="200" y="377"/>
                  <a:pt x="199" y="373"/>
                  <a:pt x="202" y="368"/>
                </a:cubicBezTo>
                <a:cubicBezTo>
                  <a:pt x="208" y="357"/>
                  <a:pt x="207" y="341"/>
                  <a:pt x="198" y="331"/>
                </a:cubicBezTo>
                <a:cubicBezTo>
                  <a:pt x="195" y="328"/>
                  <a:pt x="193" y="325"/>
                  <a:pt x="191" y="320"/>
                </a:cubicBezTo>
                <a:cubicBezTo>
                  <a:pt x="190" y="315"/>
                  <a:pt x="189" y="309"/>
                  <a:pt x="185" y="306"/>
                </a:cubicBezTo>
                <a:cubicBezTo>
                  <a:pt x="179" y="305"/>
                  <a:pt x="180" y="301"/>
                  <a:pt x="179" y="296"/>
                </a:cubicBezTo>
                <a:cubicBezTo>
                  <a:pt x="179" y="292"/>
                  <a:pt x="178" y="287"/>
                  <a:pt x="175" y="284"/>
                </a:cubicBezTo>
                <a:cubicBezTo>
                  <a:pt x="173" y="288"/>
                  <a:pt x="172" y="291"/>
                  <a:pt x="171" y="295"/>
                </a:cubicBezTo>
                <a:cubicBezTo>
                  <a:pt x="171" y="297"/>
                  <a:pt x="171" y="298"/>
                  <a:pt x="170" y="299"/>
                </a:cubicBezTo>
                <a:cubicBezTo>
                  <a:pt x="169" y="302"/>
                  <a:pt x="170" y="305"/>
                  <a:pt x="170" y="309"/>
                </a:cubicBezTo>
                <a:cubicBezTo>
                  <a:pt x="171" y="312"/>
                  <a:pt x="171" y="315"/>
                  <a:pt x="170" y="317"/>
                </a:cubicBezTo>
                <a:cubicBezTo>
                  <a:pt x="170" y="319"/>
                  <a:pt x="169" y="320"/>
                  <a:pt x="169" y="321"/>
                </a:cubicBezTo>
                <a:cubicBezTo>
                  <a:pt x="167" y="327"/>
                  <a:pt x="165" y="332"/>
                  <a:pt x="170" y="337"/>
                </a:cubicBezTo>
                <a:cubicBezTo>
                  <a:pt x="171" y="338"/>
                  <a:pt x="173" y="339"/>
                  <a:pt x="175" y="341"/>
                </a:cubicBezTo>
                <a:cubicBezTo>
                  <a:pt x="180" y="344"/>
                  <a:pt x="185" y="348"/>
                  <a:pt x="185" y="354"/>
                </a:cubicBezTo>
                <a:cubicBezTo>
                  <a:pt x="186" y="356"/>
                  <a:pt x="186" y="360"/>
                  <a:pt x="185" y="363"/>
                </a:cubicBezTo>
                <a:cubicBezTo>
                  <a:pt x="183" y="369"/>
                  <a:pt x="178" y="376"/>
                  <a:pt x="175" y="379"/>
                </a:cubicBezTo>
                <a:cubicBezTo>
                  <a:pt x="171" y="383"/>
                  <a:pt x="161" y="386"/>
                  <a:pt x="151" y="387"/>
                </a:cubicBezTo>
                <a:cubicBezTo>
                  <a:pt x="155" y="392"/>
                  <a:pt x="152" y="393"/>
                  <a:pt x="159" y="395"/>
                </a:cubicBezTo>
                <a:cubicBezTo>
                  <a:pt x="175" y="397"/>
                  <a:pt x="190" y="398"/>
                  <a:pt x="201" y="384"/>
                </a:cubicBezTo>
                <a:close/>
                <a:moveTo>
                  <a:pt x="206" y="338"/>
                </a:moveTo>
                <a:cubicBezTo>
                  <a:pt x="214" y="348"/>
                  <a:pt x="224" y="361"/>
                  <a:pt x="221" y="375"/>
                </a:cubicBezTo>
                <a:cubicBezTo>
                  <a:pt x="221" y="375"/>
                  <a:pt x="221" y="376"/>
                  <a:pt x="221" y="376"/>
                </a:cubicBezTo>
                <a:cubicBezTo>
                  <a:pt x="223" y="377"/>
                  <a:pt x="225" y="380"/>
                  <a:pt x="228" y="381"/>
                </a:cubicBezTo>
                <a:cubicBezTo>
                  <a:pt x="228" y="381"/>
                  <a:pt x="228" y="381"/>
                  <a:pt x="228" y="381"/>
                </a:cubicBezTo>
                <a:cubicBezTo>
                  <a:pt x="228" y="381"/>
                  <a:pt x="228" y="381"/>
                  <a:pt x="228" y="381"/>
                </a:cubicBezTo>
                <a:cubicBezTo>
                  <a:pt x="230" y="382"/>
                  <a:pt x="234" y="381"/>
                  <a:pt x="235" y="376"/>
                </a:cubicBezTo>
                <a:cubicBezTo>
                  <a:pt x="237" y="362"/>
                  <a:pt x="263" y="358"/>
                  <a:pt x="268" y="355"/>
                </a:cubicBezTo>
                <a:cubicBezTo>
                  <a:pt x="268" y="355"/>
                  <a:pt x="268" y="354"/>
                  <a:pt x="267" y="353"/>
                </a:cubicBezTo>
                <a:cubicBezTo>
                  <a:pt x="264" y="349"/>
                  <a:pt x="260" y="343"/>
                  <a:pt x="264" y="337"/>
                </a:cubicBezTo>
                <a:cubicBezTo>
                  <a:pt x="265" y="335"/>
                  <a:pt x="266" y="327"/>
                  <a:pt x="262" y="327"/>
                </a:cubicBezTo>
                <a:cubicBezTo>
                  <a:pt x="257" y="328"/>
                  <a:pt x="255" y="329"/>
                  <a:pt x="250" y="331"/>
                </a:cubicBezTo>
                <a:cubicBezTo>
                  <a:pt x="245" y="333"/>
                  <a:pt x="235" y="330"/>
                  <a:pt x="226" y="326"/>
                </a:cubicBezTo>
                <a:cubicBezTo>
                  <a:pt x="202" y="318"/>
                  <a:pt x="215" y="320"/>
                  <a:pt x="199" y="310"/>
                </a:cubicBezTo>
                <a:cubicBezTo>
                  <a:pt x="199" y="310"/>
                  <a:pt x="199" y="310"/>
                  <a:pt x="199" y="310"/>
                </a:cubicBezTo>
                <a:cubicBezTo>
                  <a:pt x="196" y="308"/>
                  <a:pt x="193" y="307"/>
                  <a:pt x="190" y="306"/>
                </a:cubicBezTo>
                <a:cubicBezTo>
                  <a:pt x="193" y="310"/>
                  <a:pt x="193" y="315"/>
                  <a:pt x="194" y="319"/>
                </a:cubicBezTo>
                <a:cubicBezTo>
                  <a:pt x="195" y="324"/>
                  <a:pt x="197" y="327"/>
                  <a:pt x="200" y="330"/>
                </a:cubicBezTo>
                <a:cubicBezTo>
                  <a:pt x="202" y="332"/>
                  <a:pt x="204" y="335"/>
                  <a:pt x="206" y="338"/>
                </a:cubicBezTo>
                <a:close/>
                <a:moveTo>
                  <a:pt x="207" y="341"/>
                </a:moveTo>
                <a:cubicBezTo>
                  <a:pt x="212" y="355"/>
                  <a:pt x="202" y="366"/>
                  <a:pt x="204" y="379"/>
                </a:cubicBezTo>
                <a:cubicBezTo>
                  <a:pt x="207" y="376"/>
                  <a:pt x="208" y="375"/>
                  <a:pt x="212" y="377"/>
                </a:cubicBezTo>
                <a:cubicBezTo>
                  <a:pt x="213" y="379"/>
                  <a:pt x="215" y="381"/>
                  <a:pt x="216" y="381"/>
                </a:cubicBezTo>
                <a:cubicBezTo>
                  <a:pt x="217" y="381"/>
                  <a:pt x="217" y="378"/>
                  <a:pt x="218" y="376"/>
                </a:cubicBezTo>
                <a:cubicBezTo>
                  <a:pt x="218" y="376"/>
                  <a:pt x="218" y="376"/>
                  <a:pt x="218" y="375"/>
                </a:cubicBezTo>
                <a:cubicBezTo>
                  <a:pt x="223" y="360"/>
                  <a:pt x="215" y="352"/>
                  <a:pt x="207" y="341"/>
                </a:cubicBezTo>
                <a:close/>
                <a:moveTo>
                  <a:pt x="99" y="390"/>
                </a:moveTo>
                <a:cubicBezTo>
                  <a:pt x="107" y="376"/>
                  <a:pt x="108" y="362"/>
                  <a:pt x="109" y="347"/>
                </a:cubicBezTo>
                <a:cubicBezTo>
                  <a:pt x="109" y="337"/>
                  <a:pt x="110" y="328"/>
                  <a:pt x="112" y="318"/>
                </a:cubicBezTo>
                <a:cubicBezTo>
                  <a:pt x="113" y="314"/>
                  <a:pt x="113" y="311"/>
                  <a:pt x="113" y="307"/>
                </a:cubicBezTo>
                <a:cubicBezTo>
                  <a:pt x="112" y="301"/>
                  <a:pt x="112" y="296"/>
                  <a:pt x="115" y="292"/>
                </a:cubicBezTo>
                <a:cubicBezTo>
                  <a:pt x="116" y="291"/>
                  <a:pt x="117" y="289"/>
                  <a:pt x="118" y="288"/>
                </a:cubicBezTo>
                <a:cubicBezTo>
                  <a:pt x="121" y="284"/>
                  <a:pt x="123" y="281"/>
                  <a:pt x="124" y="277"/>
                </a:cubicBezTo>
                <a:cubicBezTo>
                  <a:pt x="123" y="273"/>
                  <a:pt x="122" y="270"/>
                  <a:pt x="121" y="268"/>
                </a:cubicBezTo>
                <a:cubicBezTo>
                  <a:pt x="116" y="269"/>
                  <a:pt x="110" y="270"/>
                  <a:pt x="105" y="272"/>
                </a:cubicBezTo>
                <a:cubicBezTo>
                  <a:pt x="100" y="274"/>
                  <a:pt x="95" y="277"/>
                  <a:pt x="94" y="281"/>
                </a:cubicBezTo>
                <a:cubicBezTo>
                  <a:pt x="93" y="287"/>
                  <a:pt x="83" y="287"/>
                  <a:pt x="85" y="295"/>
                </a:cubicBezTo>
                <a:cubicBezTo>
                  <a:pt x="86" y="299"/>
                  <a:pt x="85" y="301"/>
                  <a:pt x="84" y="304"/>
                </a:cubicBezTo>
                <a:cubicBezTo>
                  <a:pt x="83" y="305"/>
                  <a:pt x="82" y="306"/>
                  <a:pt x="82" y="307"/>
                </a:cubicBezTo>
                <a:cubicBezTo>
                  <a:pt x="82" y="307"/>
                  <a:pt x="82" y="307"/>
                  <a:pt x="82" y="307"/>
                </a:cubicBezTo>
                <a:cubicBezTo>
                  <a:pt x="83" y="309"/>
                  <a:pt x="83" y="311"/>
                  <a:pt x="83" y="312"/>
                </a:cubicBezTo>
                <a:cubicBezTo>
                  <a:pt x="85" y="318"/>
                  <a:pt x="86" y="326"/>
                  <a:pt x="82" y="329"/>
                </a:cubicBezTo>
                <a:cubicBezTo>
                  <a:pt x="79" y="331"/>
                  <a:pt x="81" y="335"/>
                  <a:pt x="84" y="339"/>
                </a:cubicBezTo>
                <a:cubicBezTo>
                  <a:pt x="84" y="339"/>
                  <a:pt x="85" y="340"/>
                  <a:pt x="85" y="341"/>
                </a:cubicBezTo>
                <a:cubicBezTo>
                  <a:pt x="86" y="342"/>
                  <a:pt x="86" y="342"/>
                  <a:pt x="86" y="343"/>
                </a:cubicBezTo>
                <a:cubicBezTo>
                  <a:pt x="87" y="343"/>
                  <a:pt x="87" y="344"/>
                  <a:pt x="86" y="344"/>
                </a:cubicBezTo>
                <a:cubicBezTo>
                  <a:pt x="86" y="344"/>
                  <a:pt x="86" y="344"/>
                  <a:pt x="86" y="344"/>
                </a:cubicBezTo>
                <a:cubicBezTo>
                  <a:pt x="86" y="344"/>
                  <a:pt x="86" y="344"/>
                  <a:pt x="86" y="344"/>
                </a:cubicBezTo>
                <a:cubicBezTo>
                  <a:pt x="86" y="344"/>
                  <a:pt x="85" y="344"/>
                  <a:pt x="85" y="345"/>
                </a:cubicBezTo>
                <a:cubicBezTo>
                  <a:pt x="81" y="346"/>
                  <a:pt x="76" y="346"/>
                  <a:pt x="72" y="345"/>
                </a:cubicBezTo>
                <a:cubicBezTo>
                  <a:pt x="71" y="345"/>
                  <a:pt x="71" y="345"/>
                  <a:pt x="71" y="346"/>
                </a:cubicBezTo>
                <a:cubicBezTo>
                  <a:pt x="68" y="348"/>
                  <a:pt x="66" y="347"/>
                  <a:pt x="65" y="346"/>
                </a:cubicBezTo>
                <a:cubicBezTo>
                  <a:pt x="65" y="345"/>
                  <a:pt x="65" y="344"/>
                  <a:pt x="65" y="344"/>
                </a:cubicBezTo>
                <a:cubicBezTo>
                  <a:pt x="64" y="341"/>
                  <a:pt x="60" y="344"/>
                  <a:pt x="57" y="344"/>
                </a:cubicBezTo>
                <a:cubicBezTo>
                  <a:pt x="56" y="344"/>
                  <a:pt x="54" y="343"/>
                  <a:pt x="51" y="342"/>
                </a:cubicBezTo>
                <a:cubicBezTo>
                  <a:pt x="50" y="341"/>
                  <a:pt x="47" y="340"/>
                  <a:pt x="45" y="340"/>
                </a:cubicBezTo>
                <a:cubicBezTo>
                  <a:pt x="41" y="340"/>
                  <a:pt x="38" y="340"/>
                  <a:pt x="36" y="340"/>
                </a:cubicBezTo>
                <a:cubicBezTo>
                  <a:pt x="34" y="341"/>
                  <a:pt x="33" y="341"/>
                  <a:pt x="33" y="342"/>
                </a:cubicBezTo>
                <a:cubicBezTo>
                  <a:pt x="31" y="343"/>
                  <a:pt x="32" y="346"/>
                  <a:pt x="30" y="347"/>
                </a:cubicBezTo>
                <a:cubicBezTo>
                  <a:pt x="30" y="347"/>
                  <a:pt x="30" y="347"/>
                  <a:pt x="30" y="347"/>
                </a:cubicBezTo>
                <a:cubicBezTo>
                  <a:pt x="30" y="348"/>
                  <a:pt x="30" y="348"/>
                  <a:pt x="30" y="348"/>
                </a:cubicBezTo>
                <a:cubicBezTo>
                  <a:pt x="30" y="348"/>
                  <a:pt x="29" y="349"/>
                  <a:pt x="28" y="349"/>
                </a:cubicBezTo>
                <a:cubicBezTo>
                  <a:pt x="27" y="349"/>
                  <a:pt x="27" y="349"/>
                  <a:pt x="27" y="348"/>
                </a:cubicBezTo>
                <a:cubicBezTo>
                  <a:pt x="26" y="346"/>
                  <a:pt x="22" y="343"/>
                  <a:pt x="18" y="340"/>
                </a:cubicBezTo>
                <a:cubicBezTo>
                  <a:pt x="15" y="338"/>
                  <a:pt x="14" y="337"/>
                  <a:pt x="12" y="336"/>
                </a:cubicBezTo>
                <a:cubicBezTo>
                  <a:pt x="12" y="337"/>
                  <a:pt x="12" y="341"/>
                  <a:pt x="13" y="344"/>
                </a:cubicBezTo>
                <a:cubicBezTo>
                  <a:pt x="13" y="345"/>
                  <a:pt x="14" y="346"/>
                  <a:pt x="14" y="347"/>
                </a:cubicBezTo>
                <a:cubicBezTo>
                  <a:pt x="15" y="350"/>
                  <a:pt x="14" y="352"/>
                  <a:pt x="17" y="352"/>
                </a:cubicBezTo>
                <a:cubicBezTo>
                  <a:pt x="24" y="354"/>
                  <a:pt x="27" y="358"/>
                  <a:pt x="30" y="362"/>
                </a:cubicBezTo>
                <a:cubicBezTo>
                  <a:pt x="32" y="365"/>
                  <a:pt x="34" y="368"/>
                  <a:pt x="39" y="370"/>
                </a:cubicBezTo>
                <a:cubicBezTo>
                  <a:pt x="41" y="372"/>
                  <a:pt x="45" y="371"/>
                  <a:pt x="47" y="372"/>
                </a:cubicBezTo>
                <a:cubicBezTo>
                  <a:pt x="51" y="373"/>
                  <a:pt x="52" y="374"/>
                  <a:pt x="54" y="380"/>
                </a:cubicBezTo>
                <a:cubicBezTo>
                  <a:pt x="57" y="387"/>
                  <a:pt x="65" y="386"/>
                  <a:pt x="72" y="384"/>
                </a:cubicBezTo>
                <a:cubicBezTo>
                  <a:pt x="79" y="383"/>
                  <a:pt x="85" y="382"/>
                  <a:pt x="87" y="387"/>
                </a:cubicBezTo>
                <a:cubicBezTo>
                  <a:pt x="89" y="393"/>
                  <a:pt x="91" y="394"/>
                  <a:pt x="93" y="393"/>
                </a:cubicBezTo>
                <a:cubicBezTo>
                  <a:pt x="93" y="393"/>
                  <a:pt x="94" y="392"/>
                  <a:pt x="95" y="392"/>
                </a:cubicBezTo>
                <a:cubicBezTo>
                  <a:pt x="95" y="391"/>
                  <a:pt x="97" y="390"/>
                  <a:pt x="97" y="390"/>
                </a:cubicBezTo>
                <a:cubicBezTo>
                  <a:pt x="98" y="390"/>
                  <a:pt x="99" y="390"/>
                  <a:pt x="99" y="390"/>
                </a:cubicBezTo>
                <a:close/>
                <a:moveTo>
                  <a:pt x="125" y="281"/>
                </a:moveTo>
                <a:cubicBezTo>
                  <a:pt x="124" y="284"/>
                  <a:pt x="122" y="287"/>
                  <a:pt x="120" y="289"/>
                </a:cubicBezTo>
                <a:cubicBezTo>
                  <a:pt x="119" y="291"/>
                  <a:pt x="118" y="292"/>
                  <a:pt x="117" y="293"/>
                </a:cubicBezTo>
                <a:cubicBezTo>
                  <a:pt x="115" y="297"/>
                  <a:pt x="115" y="302"/>
                  <a:pt x="115" y="307"/>
                </a:cubicBezTo>
                <a:cubicBezTo>
                  <a:pt x="115" y="311"/>
                  <a:pt x="115" y="314"/>
                  <a:pt x="115" y="318"/>
                </a:cubicBezTo>
                <a:cubicBezTo>
                  <a:pt x="112" y="328"/>
                  <a:pt x="112" y="338"/>
                  <a:pt x="111" y="347"/>
                </a:cubicBezTo>
                <a:cubicBezTo>
                  <a:pt x="110" y="362"/>
                  <a:pt x="112" y="375"/>
                  <a:pt x="104" y="390"/>
                </a:cubicBezTo>
                <a:cubicBezTo>
                  <a:pt x="108" y="389"/>
                  <a:pt x="110" y="390"/>
                  <a:pt x="115" y="390"/>
                </a:cubicBezTo>
                <a:cubicBezTo>
                  <a:pt x="120" y="391"/>
                  <a:pt x="125" y="391"/>
                  <a:pt x="130" y="389"/>
                </a:cubicBezTo>
                <a:cubicBezTo>
                  <a:pt x="133" y="388"/>
                  <a:pt x="137" y="386"/>
                  <a:pt x="142" y="385"/>
                </a:cubicBezTo>
                <a:cubicBezTo>
                  <a:pt x="153" y="383"/>
                  <a:pt x="168" y="382"/>
                  <a:pt x="174" y="377"/>
                </a:cubicBezTo>
                <a:cubicBezTo>
                  <a:pt x="176" y="374"/>
                  <a:pt x="181" y="368"/>
                  <a:pt x="182" y="362"/>
                </a:cubicBezTo>
                <a:cubicBezTo>
                  <a:pt x="184" y="358"/>
                  <a:pt x="184" y="355"/>
                  <a:pt x="182" y="352"/>
                </a:cubicBezTo>
                <a:cubicBezTo>
                  <a:pt x="178" y="347"/>
                  <a:pt x="174" y="347"/>
                  <a:pt x="171" y="346"/>
                </a:cubicBezTo>
                <a:cubicBezTo>
                  <a:pt x="168" y="345"/>
                  <a:pt x="162" y="346"/>
                  <a:pt x="159" y="342"/>
                </a:cubicBezTo>
                <a:cubicBezTo>
                  <a:pt x="153" y="333"/>
                  <a:pt x="155" y="330"/>
                  <a:pt x="157" y="326"/>
                </a:cubicBezTo>
                <a:cubicBezTo>
                  <a:pt x="158" y="324"/>
                  <a:pt x="161" y="321"/>
                  <a:pt x="161" y="318"/>
                </a:cubicBezTo>
                <a:cubicBezTo>
                  <a:pt x="163" y="311"/>
                  <a:pt x="162" y="306"/>
                  <a:pt x="161" y="303"/>
                </a:cubicBezTo>
                <a:cubicBezTo>
                  <a:pt x="160" y="298"/>
                  <a:pt x="160" y="296"/>
                  <a:pt x="168" y="286"/>
                </a:cubicBezTo>
                <a:cubicBezTo>
                  <a:pt x="173" y="278"/>
                  <a:pt x="173" y="269"/>
                  <a:pt x="172" y="264"/>
                </a:cubicBezTo>
                <a:cubicBezTo>
                  <a:pt x="171" y="263"/>
                  <a:pt x="171" y="262"/>
                  <a:pt x="171" y="262"/>
                </a:cubicBezTo>
                <a:cubicBezTo>
                  <a:pt x="170" y="261"/>
                  <a:pt x="170" y="261"/>
                  <a:pt x="170" y="261"/>
                </a:cubicBezTo>
                <a:cubicBezTo>
                  <a:pt x="168" y="261"/>
                  <a:pt x="165" y="262"/>
                  <a:pt x="162" y="262"/>
                </a:cubicBezTo>
                <a:cubicBezTo>
                  <a:pt x="159" y="262"/>
                  <a:pt x="156" y="263"/>
                  <a:pt x="155" y="264"/>
                </a:cubicBezTo>
                <a:cubicBezTo>
                  <a:pt x="155" y="264"/>
                  <a:pt x="154" y="264"/>
                  <a:pt x="154" y="265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1" y="267"/>
                  <a:pt x="148" y="270"/>
                  <a:pt x="146" y="274"/>
                </a:cubicBezTo>
                <a:cubicBezTo>
                  <a:pt x="141" y="279"/>
                  <a:pt x="136" y="284"/>
                  <a:pt x="132" y="285"/>
                </a:cubicBezTo>
                <a:cubicBezTo>
                  <a:pt x="129" y="286"/>
                  <a:pt x="127" y="285"/>
                  <a:pt x="125" y="281"/>
                </a:cubicBezTo>
                <a:close/>
                <a:moveTo>
                  <a:pt x="226" y="203"/>
                </a:moveTo>
                <a:cubicBezTo>
                  <a:pt x="231" y="203"/>
                  <a:pt x="237" y="202"/>
                  <a:pt x="243" y="200"/>
                </a:cubicBezTo>
                <a:cubicBezTo>
                  <a:pt x="250" y="199"/>
                  <a:pt x="257" y="197"/>
                  <a:pt x="264" y="198"/>
                </a:cubicBezTo>
                <a:cubicBezTo>
                  <a:pt x="283" y="202"/>
                  <a:pt x="288" y="212"/>
                  <a:pt x="293" y="222"/>
                </a:cubicBezTo>
                <a:cubicBezTo>
                  <a:pt x="296" y="229"/>
                  <a:pt x="299" y="236"/>
                  <a:pt x="307" y="241"/>
                </a:cubicBezTo>
                <a:cubicBezTo>
                  <a:pt x="311" y="244"/>
                  <a:pt x="317" y="246"/>
                  <a:pt x="323" y="249"/>
                </a:cubicBezTo>
                <a:cubicBezTo>
                  <a:pt x="334" y="254"/>
                  <a:pt x="345" y="259"/>
                  <a:pt x="349" y="265"/>
                </a:cubicBezTo>
                <a:cubicBezTo>
                  <a:pt x="351" y="264"/>
                  <a:pt x="357" y="265"/>
                  <a:pt x="357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59"/>
                  <a:pt x="355" y="249"/>
                  <a:pt x="357" y="246"/>
                </a:cubicBezTo>
                <a:cubicBezTo>
                  <a:pt x="359" y="245"/>
                  <a:pt x="360" y="244"/>
                  <a:pt x="360" y="243"/>
                </a:cubicBezTo>
                <a:cubicBezTo>
                  <a:pt x="361" y="242"/>
                  <a:pt x="362" y="240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ubicBezTo>
                  <a:pt x="360" y="237"/>
                  <a:pt x="359" y="236"/>
                  <a:pt x="359" y="235"/>
                </a:cubicBezTo>
                <a:cubicBezTo>
                  <a:pt x="359" y="233"/>
                  <a:pt x="357" y="232"/>
                  <a:pt x="356" y="232"/>
                </a:cubicBezTo>
                <a:cubicBezTo>
                  <a:pt x="355" y="232"/>
                  <a:pt x="355" y="232"/>
                  <a:pt x="355" y="231"/>
                </a:cubicBezTo>
                <a:cubicBezTo>
                  <a:pt x="354" y="227"/>
                  <a:pt x="356" y="224"/>
                  <a:pt x="356" y="220"/>
                </a:cubicBezTo>
                <a:cubicBezTo>
                  <a:pt x="356" y="216"/>
                  <a:pt x="355" y="211"/>
                  <a:pt x="351" y="212"/>
                </a:cubicBezTo>
                <a:cubicBezTo>
                  <a:pt x="348" y="212"/>
                  <a:pt x="345" y="212"/>
                  <a:pt x="342" y="213"/>
                </a:cubicBezTo>
                <a:cubicBezTo>
                  <a:pt x="336" y="214"/>
                  <a:pt x="332" y="215"/>
                  <a:pt x="325" y="210"/>
                </a:cubicBezTo>
                <a:cubicBezTo>
                  <a:pt x="322" y="209"/>
                  <a:pt x="319" y="206"/>
                  <a:pt x="315" y="202"/>
                </a:cubicBezTo>
                <a:cubicBezTo>
                  <a:pt x="312" y="199"/>
                  <a:pt x="306" y="196"/>
                  <a:pt x="303" y="193"/>
                </a:cubicBezTo>
                <a:cubicBezTo>
                  <a:pt x="300" y="191"/>
                  <a:pt x="296" y="189"/>
                  <a:pt x="297" y="187"/>
                </a:cubicBezTo>
                <a:cubicBezTo>
                  <a:pt x="287" y="188"/>
                  <a:pt x="270" y="191"/>
                  <a:pt x="254" y="191"/>
                </a:cubicBezTo>
                <a:cubicBezTo>
                  <a:pt x="245" y="192"/>
                  <a:pt x="238" y="191"/>
                  <a:pt x="235" y="190"/>
                </a:cubicBezTo>
                <a:cubicBezTo>
                  <a:pt x="230" y="193"/>
                  <a:pt x="227" y="197"/>
                  <a:pt x="226" y="203"/>
                </a:cubicBezTo>
                <a:close/>
                <a:moveTo>
                  <a:pt x="120" y="55"/>
                </a:moveTo>
                <a:cubicBezTo>
                  <a:pt x="120" y="56"/>
                  <a:pt x="119" y="57"/>
                  <a:pt x="119" y="58"/>
                </a:cubicBezTo>
                <a:cubicBezTo>
                  <a:pt x="119" y="59"/>
                  <a:pt x="118" y="60"/>
                  <a:pt x="118" y="61"/>
                </a:cubicBezTo>
                <a:cubicBezTo>
                  <a:pt x="119" y="62"/>
                  <a:pt x="119" y="63"/>
                  <a:pt x="120" y="65"/>
                </a:cubicBezTo>
                <a:cubicBezTo>
                  <a:pt x="124" y="74"/>
                  <a:pt x="129" y="83"/>
                  <a:pt x="127" y="93"/>
                </a:cubicBezTo>
                <a:cubicBezTo>
                  <a:pt x="126" y="97"/>
                  <a:pt x="125" y="103"/>
                  <a:pt x="125" y="109"/>
                </a:cubicBezTo>
                <a:cubicBezTo>
                  <a:pt x="125" y="115"/>
                  <a:pt x="126" y="120"/>
                  <a:pt x="128" y="124"/>
                </a:cubicBezTo>
                <a:cubicBezTo>
                  <a:pt x="129" y="123"/>
                  <a:pt x="129" y="122"/>
                  <a:pt x="130" y="122"/>
                </a:cubicBezTo>
                <a:cubicBezTo>
                  <a:pt x="131" y="121"/>
                  <a:pt x="132" y="120"/>
                  <a:pt x="132" y="119"/>
                </a:cubicBezTo>
                <a:cubicBezTo>
                  <a:pt x="133" y="118"/>
                  <a:pt x="133" y="116"/>
                  <a:pt x="132" y="113"/>
                </a:cubicBezTo>
                <a:cubicBezTo>
                  <a:pt x="132" y="110"/>
                  <a:pt x="132" y="106"/>
                  <a:pt x="133" y="104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29" y="98"/>
                  <a:pt x="132" y="88"/>
                  <a:pt x="130" y="82"/>
                </a:cubicBezTo>
                <a:cubicBezTo>
                  <a:pt x="130" y="79"/>
                  <a:pt x="132" y="79"/>
                  <a:pt x="133" y="76"/>
                </a:cubicBezTo>
                <a:cubicBezTo>
                  <a:pt x="133" y="75"/>
                  <a:pt x="131" y="70"/>
                  <a:pt x="130" y="65"/>
                </a:cubicBezTo>
                <a:cubicBezTo>
                  <a:pt x="128" y="61"/>
                  <a:pt x="127" y="59"/>
                  <a:pt x="126" y="58"/>
                </a:cubicBezTo>
                <a:cubicBezTo>
                  <a:pt x="125" y="57"/>
                  <a:pt x="124" y="58"/>
                  <a:pt x="121" y="55"/>
                </a:cubicBezTo>
                <a:cubicBezTo>
                  <a:pt x="120" y="55"/>
                  <a:pt x="120" y="55"/>
                  <a:pt x="120" y="55"/>
                </a:cubicBezTo>
                <a:close/>
                <a:moveTo>
                  <a:pt x="117" y="57"/>
                </a:moveTo>
                <a:cubicBezTo>
                  <a:pt x="117" y="56"/>
                  <a:pt x="118" y="55"/>
                  <a:pt x="118" y="52"/>
                </a:cubicBezTo>
                <a:cubicBezTo>
                  <a:pt x="116" y="48"/>
                  <a:pt x="121" y="44"/>
                  <a:pt x="125" y="43"/>
                </a:cubicBezTo>
                <a:cubicBezTo>
                  <a:pt x="126" y="42"/>
                  <a:pt x="127" y="42"/>
                  <a:pt x="127" y="41"/>
                </a:cubicBezTo>
                <a:cubicBezTo>
                  <a:pt x="125" y="34"/>
                  <a:pt x="128" y="32"/>
                  <a:pt x="132" y="31"/>
                </a:cubicBezTo>
                <a:cubicBezTo>
                  <a:pt x="133" y="31"/>
                  <a:pt x="135" y="31"/>
                  <a:pt x="137" y="31"/>
                </a:cubicBezTo>
                <a:cubicBezTo>
                  <a:pt x="139" y="30"/>
                  <a:pt x="142" y="30"/>
                  <a:pt x="143" y="29"/>
                </a:cubicBezTo>
                <a:cubicBezTo>
                  <a:pt x="146" y="28"/>
                  <a:pt x="148" y="31"/>
                  <a:pt x="149" y="33"/>
                </a:cubicBezTo>
                <a:cubicBezTo>
                  <a:pt x="150" y="35"/>
                  <a:pt x="151" y="35"/>
                  <a:pt x="153" y="35"/>
                </a:cubicBezTo>
                <a:cubicBezTo>
                  <a:pt x="154" y="34"/>
                  <a:pt x="156" y="34"/>
                  <a:pt x="158" y="34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55" y="32"/>
                  <a:pt x="151" y="29"/>
                  <a:pt x="149" y="28"/>
                </a:cubicBezTo>
                <a:cubicBezTo>
                  <a:pt x="146" y="27"/>
                  <a:pt x="143" y="24"/>
                  <a:pt x="140" y="19"/>
                </a:cubicBezTo>
                <a:cubicBezTo>
                  <a:pt x="136" y="12"/>
                  <a:pt x="130" y="3"/>
                  <a:pt x="122" y="5"/>
                </a:cubicBezTo>
                <a:cubicBezTo>
                  <a:pt x="115" y="6"/>
                  <a:pt x="90" y="11"/>
                  <a:pt x="92" y="22"/>
                </a:cubicBezTo>
                <a:cubicBezTo>
                  <a:pt x="92" y="24"/>
                  <a:pt x="94" y="26"/>
                  <a:pt x="92" y="27"/>
                </a:cubicBezTo>
                <a:cubicBezTo>
                  <a:pt x="97" y="30"/>
                  <a:pt x="97" y="34"/>
                  <a:pt x="99" y="38"/>
                </a:cubicBezTo>
                <a:cubicBezTo>
                  <a:pt x="101" y="42"/>
                  <a:pt x="101" y="46"/>
                  <a:pt x="110" y="48"/>
                </a:cubicBezTo>
                <a:cubicBezTo>
                  <a:pt x="112" y="49"/>
                  <a:pt x="114" y="49"/>
                  <a:pt x="114" y="51"/>
                </a:cubicBezTo>
                <a:cubicBezTo>
                  <a:pt x="115" y="53"/>
                  <a:pt x="116" y="55"/>
                  <a:pt x="117" y="57"/>
                </a:cubicBezTo>
                <a:close/>
                <a:moveTo>
                  <a:pt x="331" y="116"/>
                </a:moveTo>
                <a:cubicBezTo>
                  <a:pt x="331" y="126"/>
                  <a:pt x="316" y="127"/>
                  <a:pt x="309" y="127"/>
                </a:cubicBezTo>
                <a:cubicBezTo>
                  <a:pt x="302" y="127"/>
                  <a:pt x="296" y="128"/>
                  <a:pt x="290" y="132"/>
                </a:cubicBezTo>
                <a:cubicBezTo>
                  <a:pt x="285" y="135"/>
                  <a:pt x="279" y="136"/>
                  <a:pt x="274" y="139"/>
                </a:cubicBezTo>
                <a:cubicBezTo>
                  <a:pt x="278" y="139"/>
                  <a:pt x="283" y="138"/>
                  <a:pt x="287" y="136"/>
                </a:cubicBezTo>
                <a:cubicBezTo>
                  <a:pt x="293" y="132"/>
                  <a:pt x="300" y="132"/>
                  <a:pt x="307" y="131"/>
                </a:cubicBezTo>
                <a:cubicBezTo>
                  <a:pt x="308" y="131"/>
                  <a:pt x="310" y="130"/>
                  <a:pt x="311" y="130"/>
                </a:cubicBezTo>
                <a:cubicBezTo>
                  <a:pt x="317" y="129"/>
                  <a:pt x="326" y="127"/>
                  <a:pt x="330" y="129"/>
                </a:cubicBezTo>
                <a:cubicBezTo>
                  <a:pt x="331" y="130"/>
                  <a:pt x="335" y="130"/>
                  <a:pt x="336" y="128"/>
                </a:cubicBezTo>
                <a:cubicBezTo>
                  <a:pt x="336" y="128"/>
                  <a:pt x="336" y="128"/>
                  <a:pt x="336" y="128"/>
                </a:cubicBezTo>
                <a:cubicBezTo>
                  <a:pt x="337" y="126"/>
                  <a:pt x="337" y="124"/>
                  <a:pt x="336" y="122"/>
                </a:cubicBezTo>
                <a:cubicBezTo>
                  <a:pt x="336" y="120"/>
                  <a:pt x="337" y="118"/>
                  <a:pt x="335" y="116"/>
                </a:cubicBezTo>
                <a:cubicBezTo>
                  <a:pt x="334" y="115"/>
                  <a:pt x="331" y="114"/>
                  <a:pt x="331" y="116"/>
                </a:cubicBezTo>
                <a:close/>
                <a:moveTo>
                  <a:pt x="122" y="133"/>
                </a:moveTo>
                <a:cubicBezTo>
                  <a:pt x="121" y="133"/>
                  <a:pt x="121" y="134"/>
                  <a:pt x="121" y="134"/>
                </a:cubicBezTo>
                <a:cubicBezTo>
                  <a:pt x="120" y="134"/>
                  <a:pt x="119" y="134"/>
                  <a:pt x="119" y="134"/>
                </a:cubicBezTo>
                <a:cubicBezTo>
                  <a:pt x="119" y="134"/>
                  <a:pt x="119" y="134"/>
                  <a:pt x="119" y="134"/>
                </a:cubicBezTo>
                <a:cubicBezTo>
                  <a:pt x="118" y="134"/>
                  <a:pt x="118" y="133"/>
                  <a:pt x="118" y="133"/>
                </a:cubicBezTo>
                <a:cubicBezTo>
                  <a:pt x="118" y="131"/>
                  <a:pt x="117" y="129"/>
                  <a:pt x="117" y="128"/>
                </a:cubicBezTo>
                <a:cubicBezTo>
                  <a:pt x="117" y="128"/>
                  <a:pt x="117" y="129"/>
                  <a:pt x="117" y="129"/>
                </a:cubicBezTo>
                <a:cubicBezTo>
                  <a:pt x="114" y="138"/>
                  <a:pt x="118" y="144"/>
                  <a:pt x="120" y="153"/>
                </a:cubicBezTo>
                <a:cubicBezTo>
                  <a:pt x="122" y="151"/>
                  <a:pt x="126" y="151"/>
                  <a:pt x="130" y="150"/>
                </a:cubicBezTo>
                <a:cubicBezTo>
                  <a:pt x="131" y="150"/>
                  <a:pt x="132" y="150"/>
                  <a:pt x="132" y="150"/>
                </a:cubicBezTo>
                <a:cubicBezTo>
                  <a:pt x="132" y="149"/>
                  <a:pt x="132" y="148"/>
                  <a:pt x="132" y="147"/>
                </a:cubicBezTo>
                <a:cubicBezTo>
                  <a:pt x="132" y="145"/>
                  <a:pt x="132" y="144"/>
                  <a:pt x="135" y="143"/>
                </a:cubicBezTo>
                <a:cubicBezTo>
                  <a:pt x="137" y="143"/>
                  <a:pt x="138" y="142"/>
                  <a:pt x="139" y="142"/>
                </a:cubicBezTo>
                <a:cubicBezTo>
                  <a:pt x="139" y="141"/>
                  <a:pt x="140" y="140"/>
                  <a:pt x="142" y="140"/>
                </a:cubicBezTo>
                <a:cubicBezTo>
                  <a:pt x="143" y="140"/>
                  <a:pt x="144" y="139"/>
                  <a:pt x="145" y="139"/>
                </a:cubicBezTo>
                <a:cubicBezTo>
                  <a:pt x="148" y="139"/>
                  <a:pt x="151" y="138"/>
                  <a:pt x="153" y="137"/>
                </a:cubicBezTo>
                <a:cubicBezTo>
                  <a:pt x="155" y="136"/>
                  <a:pt x="155" y="135"/>
                  <a:pt x="154" y="133"/>
                </a:cubicBezTo>
                <a:cubicBezTo>
                  <a:pt x="154" y="132"/>
                  <a:pt x="153" y="130"/>
                  <a:pt x="154" y="129"/>
                </a:cubicBezTo>
                <a:cubicBezTo>
                  <a:pt x="154" y="128"/>
                  <a:pt x="154" y="128"/>
                  <a:pt x="155" y="127"/>
                </a:cubicBezTo>
                <a:cubicBezTo>
                  <a:pt x="155" y="127"/>
                  <a:pt x="155" y="127"/>
                  <a:pt x="155" y="127"/>
                </a:cubicBezTo>
                <a:cubicBezTo>
                  <a:pt x="155" y="127"/>
                  <a:pt x="155" y="127"/>
                  <a:pt x="155" y="127"/>
                </a:cubicBezTo>
                <a:cubicBezTo>
                  <a:pt x="155" y="127"/>
                  <a:pt x="156" y="126"/>
                  <a:pt x="157" y="126"/>
                </a:cubicBezTo>
                <a:cubicBezTo>
                  <a:pt x="158" y="126"/>
                  <a:pt x="159" y="126"/>
                  <a:pt x="160" y="127"/>
                </a:cubicBezTo>
                <a:cubicBezTo>
                  <a:pt x="165" y="130"/>
                  <a:pt x="168" y="123"/>
                  <a:pt x="170" y="120"/>
                </a:cubicBezTo>
                <a:cubicBezTo>
                  <a:pt x="171" y="118"/>
                  <a:pt x="172" y="117"/>
                  <a:pt x="173" y="118"/>
                </a:cubicBezTo>
                <a:cubicBezTo>
                  <a:pt x="175" y="119"/>
                  <a:pt x="176" y="123"/>
                  <a:pt x="177" y="126"/>
                </a:cubicBezTo>
                <a:cubicBezTo>
                  <a:pt x="177" y="127"/>
                  <a:pt x="177" y="128"/>
                  <a:pt x="177" y="128"/>
                </a:cubicBezTo>
                <a:cubicBezTo>
                  <a:pt x="178" y="128"/>
                  <a:pt x="178" y="128"/>
                  <a:pt x="179" y="127"/>
                </a:cubicBezTo>
                <a:cubicBezTo>
                  <a:pt x="181" y="126"/>
                  <a:pt x="182" y="126"/>
                  <a:pt x="183" y="124"/>
                </a:cubicBezTo>
                <a:cubicBezTo>
                  <a:pt x="186" y="119"/>
                  <a:pt x="191" y="118"/>
                  <a:pt x="195" y="118"/>
                </a:cubicBezTo>
                <a:cubicBezTo>
                  <a:pt x="197" y="117"/>
                  <a:pt x="199" y="117"/>
                  <a:pt x="200" y="116"/>
                </a:cubicBezTo>
                <a:cubicBezTo>
                  <a:pt x="200" y="114"/>
                  <a:pt x="198" y="113"/>
                  <a:pt x="196" y="113"/>
                </a:cubicBezTo>
                <a:cubicBezTo>
                  <a:pt x="193" y="113"/>
                  <a:pt x="189" y="115"/>
                  <a:pt x="188" y="109"/>
                </a:cubicBezTo>
                <a:cubicBezTo>
                  <a:pt x="187" y="108"/>
                  <a:pt x="185" y="108"/>
                  <a:pt x="182" y="108"/>
                </a:cubicBezTo>
                <a:cubicBezTo>
                  <a:pt x="180" y="108"/>
                  <a:pt x="177" y="108"/>
                  <a:pt x="175" y="107"/>
                </a:cubicBezTo>
                <a:cubicBezTo>
                  <a:pt x="171" y="102"/>
                  <a:pt x="166" y="108"/>
                  <a:pt x="163" y="111"/>
                </a:cubicBezTo>
                <a:cubicBezTo>
                  <a:pt x="163" y="111"/>
                  <a:pt x="163" y="111"/>
                  <a:pt x="163" y="111"/>
                </a:cubicBezTo>
                <a:cubicBezTo>
                  <a:pt x="161" y="115"/>
                  <a:pt x="158" y="119"/>
                  <a:pt x="156" y="122"/>
                </a:cubicBezTo>
                <a:cubicBezTo>
                  <a:pt x="155" y="124"/>
                  <a:pt x="154" y="126"/>
                  <a:pt x="154" y="126"/>
                </a:cubicBezTo>
                <a:cubicBezTo>
                  <a:pt x="152" y="126"/>
                  <a:pt x="150" y="127"/>
                  <a:pt x="149" y="127"/>
                </a:cubicBezTo>
                <a:cubicBezTo>
                  <a:pt x="146" y="127"/>
                  <a:pt x="143" y="128"/>
                  <a:pt x="141" y="131"/>
                </a:cubicBezTo>
                <a:cubicBezTo>
                  <a:pt x="139" y="133"/>
                  <a:pt x="137" y="132"/>
                  <a:pt x="136" y="130"/>
                </a:cubicBezTo>
                <a:cubicBezTo>
                  <a:pt x="136" y="128"/>
                  <a:pt x="137" y="126"/>
                  <a:pt x="137" y="124"/>
                </a:cubicBezTo>
                <a:cubicBezTo>
                  <a:pt x="136" y="121"/>
                  <a:pt x="136" y="116"/>
                  <a:pt x="138" y="112"/>
                </a:cubicBezTo>
                <a:cubicBezTo>
                  <a:pt x="139" y="104"/>
                  <a:pt x="142" y="99"/>
                  <a:pt x="141" y="99"/>
                </a:cubicBezTo>
                <a:cubicBezTo>
                  <a:pt x="135" y="101"/>
                  <a:pt x="134" y="108"/>
                  <a:pt x="134" y="113"/>
                </a:cubicBezTo>
                <a:cubicBezTo>
                  <a:pt x="134" y="116"/>
                  <a:pt x="135" y="119"/>
                  <a:pt x="133" y="120"/>
                </a:cubicBezTo>
                <a:cubicBezTo>
                  <a:pt x="133" y="121"/>
                  <a:pt x="132" y="122"/>
                  <a:pt x="131" y="123"/>
                </a:cubicBezTo>
                <a:cubicBezTo>
                  <a:pt x="127" y="127"/>
                  <a:pt x="127" y="129"/>
                  <a:pt x="122" y="133"/>
                </a:cubicBezTo>
                <a:close/>
                <a:moveTo>
                  <a:pt x="126" y="126"/>
                </a:moveTo>
                <a:cubicBezTo>
                  <a:pt x="125" y="125"/>
                  <a:pt x="125" y="124"/>
                  <a:pt x="124" y="123"/>
                </a:cubicBezTo>
                <a:cubicBezTo>
                  <a:pt x="122" y="121"/>
                  <a:pt x="120" y="120"/>
                  <a:pt x="119" y="115"/>
                </a:cubicBezTo>
                <a:cubicBezTo>
                  <a:pt x="118" y="108"/>
                  <a:pt x="113" y="105"/>
                  <a:pt x="109" y="102"/>
                </a:cubicBezTo>
                <a:cubicBezTo>
                  <a:pt x="104" y="98"/>
                  <a:pt x="100" y="95"/>
                  <a:pt x="99" y="88"/>
                </a:cubicBezTo>
                <a:cubicBezTo>
                  <a:pt x="99" y="87"/>
                  <a:pt x="98" y="86"/>
                  <a:pt x="98" y="84"/>
                </a:cubicBezTo>
                <a:cubicBezTo>
                  <a:pt x="96" y="73"/>
                  <a:pt x="96" y="69"/>
                  <a:pt x="104" y="61"/>
                </a:cubicBezTo>
                <a:cubicBezTo>
                  <a:pt x="108" y="57"/>
                  <a:pt x="111" y="54"/>
                  <a:pt x="112" y="52"/>
                </a:cubicBezTo>
                <a:cubicBezTo>
                  <a:pt x="112" y="52"/>
                  <a:pt x="112" y="52"/>
                  <a:pt x="112" y="51"/>
                </a:cubicBezTo>
                <a:cubicBezTo>
                  <a:pt x="112" y="51"/>
                  <a:pt x="112" y="51"/>
                  <a:pt x="111" y="50"/>
                </a:cubicBezTo>
                <a:cubicBezTo>
                  <a:pt x="101" y="48"/>
                  <a:pt x="99" y="43"/>
                  <a:pt x="97" y="38"/>
                </a:cubicBezTo>
                <a:cubicBezTo>
                  <a:pt x="95" y="35"/>
                  <a:pt x="94" y="32"/>
                  <a:pt x="89" y="30"/>
                </a:cubicBezTo>
                <a:cubicBezTo>
                  <a:pt x="81" y="33"/>
                  <a:pt x="61" y="39"/>
                  <a:pt x="59" y="47"/>
                </a:cubicBezTo>
                <a:cubicBezTo>
                  <a:pt x="58" y="53"/>
                  <a:pt x="57" y="58"/>
                  <a:pt x="53" y="62"/>
                </a:cubicBezTo>
                <a:cubicBezTo>
                  <a:pt x="53" y="63"/>
                  <a:pt x="53" y="64"/>
                  <a:pt x="54" y="65"/>
                </a:cubicBezTo>
                <a:cubicBezTo>
                  <a:pt x="54" y="65"/>
                  <a:pt x="54" y="65"/>
                  <a:pt x="54" y="66"/>
                </a:cubicBezTo>
                <a:cubicBezTo>
                  <a:pt x="54" y="66"/>
                  <a:pt x="54" y="66"/>
                  <a:pt x="54" y="66"/>
                </a:cubicBezTo>
                <a:cubicBezTo>
                  <a:pt x="55" y="67"/>
                  <a:pt x="57" y="69"/>
                  <a:pt x="58" y="70"/>
                </a:cubicBezTo>
                <a:cubicBezTo>
                  <a:pt x="58" y="70"/>
                  <a:pt x="58" y="70"/>
                  <a:pt x="58" y="70"/>
                </a:cubicBezTo>
                <a:cubicBezTo>
                  <a:pt x="58" y="70"/>
                  <a:pt x="58" y="70"/>
                  <a:pt x="58" y="70"/>
                </a:cubicBezTo>
                <a:cubicBezTo>
                  <a:pt x="59" y="71"/>
                  <a:pt x="60" y="72"/>
                  <a:pt x="60" y="73"/>
                </a:cubicBezTo>
                <a:cubicBezTo>
                  <a:pt x="62" y="71"/>
                  <a:pt x="66" y="68"/>
                  <a:pt x="68" y="68"/>
                </a:cubicBezTo>
                <a:cubicBezTo>
                  <a:pt x="72" y="66"/>
                  <a:pt x="74" y="68"/>
                  <a:pt x="76" y="73"/>
                </a:cubicBezTo>
                <a:cubicBezTo>
                  <a:pt x="77" y="75"/>
                  <a:pt x="78" y="76"/>
                  <a:pt x="79" y="76"/>
                </a:cubicBezTo>
                <a:cubicBezTo>
                  <a:pt x="81" y="76"/>
                  <a:pt x="82" y="76"/>
                  <a:pt x="83" y="78"/>
                </a:cubicBezTo>
                <a:cubicBezTo>
                  <a:pt x="85" y="81"/>
                  <a:pt x="86" y="83"/>
                  <a:pt x="87" y="87"/>
                </a:cubicBezTo>
                <a:cubicBezTo>
                  <a:pt x="88" y="90"/>
                  <a:pt x="89" y="94"/>
                  <a:pt x="93" y="98"/>
                </a:cubicBezTo>
                <a:cubicBezTo>
                  <a:pt x="99" y="104"/>
                  <a:pt x="104" y="112"/>
                  <a:pt x="109" y="122"/>
                </a:cubicBezTo>
                <a:cubicBezTo>
                  <a:pt x="110" y="126"/>
                  <a:pt x="112" y="130"/>
                  <a:pt x="114" y="134"/>
                </a:cubicBezTo>
                <a:cubicBezTo>
                  <a:pt x="114" y="132"/>
                  <a:pt x="114" y="130"/>
                  <a:pt x="114" y="128"/>
                </a:cubicBezTo>
                <a:cubicBezTo>
                  <a:pt x="115" y="127"/>
                  <a:pt x="115" y="126"/>
                  <a:pt x="115" y="126"/>
                </a:cubicBezTo>
                <a:cubicBezTo>
                  <a:pt x="116" y="125"/>
                  <a:pt x="117" y="125"/>
                  <a:pt x="118" y="126"/>
                </a:cubicBezTo>
                <a:cubicBezTo>
                  <a:pt x="119" y="127"/>
                  <a:pt x="120" y="128"/>
                  <a:pt x="120" y="131"/>
                </a:cubicBezTo>
                <a:cubicBezTo>
                  <a:pt x="120" y="131"/>
                  <a:pt x="120" y="131"/>
                  <a:pt x="120" y="131"/>
                </a:cubicBezTo>
                <a:cubicBezTo>
                  <a:pt x="122" y="130"/>
                  <a:pt x="124" y="128"/>
                  <a:pt x="126" y="126"/>
                </a:cubicBezTo>
                <a:close/>
                <a:moveTo>
                  <a:pt x="106" y="62"/>
                </a:moveTo>
                <a:cubicBezTo>
                  <a:pt x="98" y="70"/>
                  <a:pt x="98" y="73"/>
                  <a:pt x="100" y="84"/>
                </a:cubicBezTo>
                <a:cubicBezTo>
                  <a:pt x="101" y="85"/>
                  <a:pt x="101" y="87"/>
                  <a:pt x="101" y="87"/>
                </a:cubicBezTo>
                <a:cubicBezTo>
                  <a:pt x="102" y="94"/>
                  <a:pt x="106" y="97"/>
                  <a:pt x="110" y="100"/>
                </a:cubicBezTo>
                <a:cubicBezTo>
                  <a:pt x="115" y="103"/>
                  <a:pt x="119" y="106"/>
                  <a:pt x="121" y="114"/>
                </a:cubicBezTo>
                <a:cubicBezTo>
                  <a:pt x="122" y="117"/>
                  <a:pt x="123" y="119"/>
                  <a:pt x="124" y="120"/>
                </a:cubicBezTo>
                <a:cubicBezTo>
                  <a:pt x="123" y="117"/>
                  <a:pt x="123" y="113"/>
                  <a:pt x="123" y="109"/>
                </a:cubicBezTo>
                <a:cubicBezTo>
                  <a:pt x="123" y="103"/>
                  <a:pt x="124" y="97"/>
                  <a:pt x="125" y="92"/>
                </a:cubicBezTo>
                <a:cubicBezTo>
                  <a:pt x="126" y="82"/>
                  <a:pt x="119" y="71"/>
                  <a:pt x="114" y="62"/>
                </a:cubicBezTo>
                <a:cubicBezTo>
                  <a:pt x="112" y="56"/>
                  <a:pt x="111" y="58"/>
                  <a:pt x="106" y="62"/>
                </a:cubicBezTo>
                <a:close/>
                <a:moveTo>
                  <a:pt x="175" y="129"/>
                </a:moveTo>
                <a:cubicBezTo>
                  <a:pt x="175" y="129"/>
                  <a:pt x="175" y="128"/>
                  <a:pt x="174" y="127"/>
                </a:cubicBezTo>
                <a:cubicBezTo>
                  <a:pt x="172" y="112"/>
                  <a:pt x="171" y="137"/>
                  <a:pt x="159" y="129"/>
                </a:cubicBezTo>
                <a:cubicBezTo>
                  <a:pt x="158" y="129"/>
                  <a:pt x="157" y="129"/>
                  <a:pt x="157" y="129"/>
                </a:cubicBezTo>
                <a:cubicBezTo>
                  <a:pt x="157" y="129"/>
                  <a:pt x="156" y="129"/>
                  <a:pt x="156" y="129"/>
                </a:cubicBezTo>
                <a:cubicBezTo>
                  <a:pt x="156" y="129"/>
                  <a:pt x="156" y="129"/>
                  <a:pt x="156" y="129"/>
                </a:cubicBezTo>
                <a:cubicBezTo>
                  <a:pt x="156" y="129"/>
                  <a:pt x="156" y="129"/>
                  <a:pt x="156" y="130"/>
                </a:cubicBezTo>
                <a:cubicBezTo>
                  <a:pt x="156" y="130"/>
                  <a:pt x="156" y="131"/>
                  <a:pt x="157" y="132"/>
                </a:cubicBezTo>
                <a:cubicBezTo>
                  <a:pt x="158" y="135"/>
                  <a:pt x="157" y="137"/>
                  <a:pt x="154" y="139"/>
                </a:cubicBezTo>
                <a:cubicBezTo>
                  <a:pt x="152" y="140"/>
                  <a:pt x="142" y="141"/>
                  <a:pt x="140" y="143"/>
                </a:cubicBezTo>
                <a:cubicBezTo>
                  <a:pt x="139" y="144"/>
                  <a:pt x="138" y="145"/>
                  <a:pt x="135" y="145"/>
                </a:cubicBezTo>
                <a:cubicBezTo>
                  <a:pt x="134" y="145"/>
                  <a:pt x="134" y="146"/>
                  <a:pt x="134" y="147"/>
                </a:cubicBezTo>
                <a:cubicBezTo>
                  <a:pt x="134" y="149"/>
                  <a:pt x="135" y="150"/>
                  <a:pt x="136" y="149"/>
                </a:cubicBezTo>
                <a:cubicBezTo>
                  <a:pt x="136" y="149"/>
                  <a:pt x="137" y="148"/>
                  <a:pt x="137" y="147"/>
                </a:cubicBezTo>
                <a:cubicBezTo>
                  <a:pt x="138" y="146"/>
                  <a:pt x="138" y="145"/>
                  <a:pt x="139" y="145"/>
                </a:cubicBezTo>
                <a:cubicBezTo>
                  <a:pt x="141" y="145"/>
                  <a:pt x="142" y="146"/>
                  <a:pt x="144" y="152"/>
                </a:cubicBezTo>
                <a:cubicBezTo>
                  <a:pt x="144" y="153"/>
                  <a:pt x="145" y="153"/>
                  <a:pt x="146" y="153"/>
                </a:cubicBezTo>
                <a:cubicBezTo>
                  <a:pt x="146" y="153"/>
                  <a:pt x="146" y="153"/>
                  <a:pt x="146" y="154"/>
                </a:cubicBezTo>
                <a:cubicBezTo>
                  <a:pt x="146" y="153"/>
                  <a:pt x="146" y="153"/>
                  <a:pt x="146" y="152"/>
                </a:cubicBezTo>
                <a:cubicBezTo>
                  <a:pt x="145" y="149"/>
                  <a:pt x="147" y="149"/>
                  <a:pt x="150" y="148"/>
                </a:cubicBezTo>
                <a:cubicBezTo>
                  <a:pt x="150" y="148"/>
                  <a:pt x="151" y="148"/>
                  <a:pt x="152" y="148"/>
                </a:cubicBezTo>
                <a:cubicBezTo>
                  <a:pt x="157" y="147"/>
                  <a:pt x="158" y="154"/>
                  <a:pt x="160" y="157"/>
                </a:cubicBezTo>
                <a:cubicBezTo>
                  <a:pt x="160" y="157"/>
                  <a:pt x="161" y="158"/>
                  <a:pt x="161" y="158"/>
                </a:cubicBezTo>
                <a:cubicBezTo>
                  <a:pt x="161" y="157"/>
                  <a:pt x="161" y="155"/>
                  <a:pt x="162" y="153"/>
                </a:cubicBezTo>
                <a:cubicBezTo>
                  <a:pt x="163" y="150"/>
                  <a:pt x="166" y="147"/>
                  <a:pt x="168" y="145"/>
                </a:cubicBezTo>
                <a:cubicBezTo>
                  <a:pt x="171" y="143"/>
                  <a:pt x="172" y="137"/>
                  <a:pt x="173" y="133"/>
                </a:cubicBezTo>
                <a:cubicBezTo>
                  <a:pt x="173" y="133"/>
                  <a:pt x="173" y="132"/>
                  <a:pt x="174" y="132"/>
                </a:cubicBezTo>
                <a:cubicBezTo>
                  <a:pt x="174" y="132"/>
                  <a:pt x="174" y="132"/>
                  <a:pt x="174" y="132"/>
                </a:cubicBezTo>
                <a:cubicBezTo>
                  <a:pt x="174" y="131"/>
                  <a:pt x="174" y="130"/>
                  <a:pt x="175" y="129"/>
                </a:cubicBezTo>
                <a:close/>
                <a:moveTo>
                  <a:pt x="134" y="152"/>
                </a:moveTo>
                <a:cubicBezTo>
                  <a:pt x="134" y="152"/>
                  <a:pt x="134" y="152"/>
                  <a:pt x="134" y="152"/>
                </a:cubicBezTo>
                <a:cubicBezTo>
                  <a:pt x="134" y="152"/>
                  <a:pt x="134" y="152"/>
                  <a:pt x="134" y="152"/>
                </a:cubicBezTo>
                <a:cubicBezTo>
                  <a:pt x="133" y="152"/>
                  <a:pt x="132" y="152"/>
                  <a:pt x="130" y="153"/>
                </a:cubicBezTo>
                <a:cubicBezTo>
                  <a:pt x="126" y="153"/>
                  <a:pt x="121" y="154"/>
                  <a:pt x="121" y="157"/>
                </a:cubicBezTo>
                <a:cubicBezTo>
                  <a:pt x="122" y="160"/>
                  <a:pt x="120" y="162"/>
                  <a:pt x="118" y="164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18" y="164"/>
                  <a:pt x="118" y="164"/>
                  <a:pt x="118" y="164"/>
                </a:cubicBezTo>
                <a:cubicBezTo>
                  <a:pt x="118" y="164"/>
                  <a:pt x="117" y="164"/>
                  <a:pt x="117" y="165"/>
                </a:cubicBezTo>
                <a:cubicBezTo>
                  <a:pt x="116" y="166"/>
                  <a:pt x="114" y="167"/>
                  <a:pt x="114" y="169"/>
                </a:cubicBezTo>
                <a:cubicBezTo>
                  <a:pt x="113" y="170"/>
                  <a:pt x="113" y="172"/>
                  <a:pt x="112" y="174"/>
                </a:cubicBezTo>
                <a:cubicBezTo>
                  <a:pt x="113" y="174"/>
                  <a:pt x="114" y="175"/>
                  <a:pt x="115" y="176"/>
                </a:cubicBezTo>
                <a:cubicBezTo>
                  <a:pt x="117" y="174"/>
                  <a:pt x="119" y="173"/>
                  <a:pt x="121" y="171"/>
                </a:cubicBezTo>
                <a:cubicBezTo>
                  <a:pt x="121" y="164"/>
                  <a:pt x="123" y="163"/>
                  <a:pt x="128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9" y="162"/>
                  <a:pt x="131" y="162"/>
                  <a:pt x="132" y="162"/>
                </a:cubicBezTo>
                <a:cubicBezTo>
                  <a:pt x="136" y="162"/>
                  <a:pt x="137" y="162"/>
                  <a:pt x="140" y="165"/>
                </a:cubicBezTo>
                <a:cubicBezTo>
                  <a:pt x="141" y="166"/>
                  <a:pt x="142" y="166"/>
                  <a:pt x="143" y="166"/>
                </a:cubicBezTo>
                <a:cubicBezTo>
                  <a:pt x="144" y="165"/>
                  <a:pt x="145" y="165"/>
                  <a:pt x="147" y="165"/>
                </a:cubicBezTo>
                <a:cubicBezTo>
                  <a:pt x="148" y="165"/>
                  <a:pt x="149" y="165"/>
                  <a:pt x="150" y="166"/>
                </a:cubicBezTo>
                <a:cubicBezTo>
                  <a:pt x="151" y="166"/>
                  <a:pt x="151" y="166"/>
                  <a:pt x="151" y="166"/>
                </a:cubicBezTo>
                <a:cubicBezTo>
                  <a:pt x="153" y="167"/>
                  <a:pt x="154" y="167"/>
                  <a:pt x="155" y="166"/>
                </a:cubicBezTo>
                <a:cubicBezTo>
                  <a:pt x="155" y="166"/>
                  <a:pt x="155" y="166"/>
                  <a:pt x="155" y="166"/>
                </a:cubicBezTo>
                <a:cubicBezTo>
                  <a:pt x="155" y="165"/>
                  <a:pt x="155" y="165"/>
                  <a:pt x="156" y="164"/>
                </a:cubicBezTo>
                <a:cubicBezTo>
                  <a:pt x="156" y="163"/>
                  <a:pt x="155" y="160"/>
                  <a:pt x="155" y="159"/>
                </a:cubicBezTo>
                <a:cubicBezTo>
                  <a:pt x="155" y="157"/>
                  <a:pt x="155" y="156"/>
                  <a:pt x="156" y="156"/>
                </a:cubicBezTo>
                <a:cubicBezTo>
                  <a:pt x="153" y="152"/>
                  <a:pt x="155" y="149"/>
                  <a:pt x="150" y="150"/>
                </a:cubicBezTo>
                <a:cubicBezTo>
                  <a:pt x="148" y="151"/>
                  <a:pt x="148" y="151"/>
                  <a:pt x="148" y="152"/>
                </a:cubicBezTo>
                <a:cubicBezTo>
                  <a:pt x="148" y="153"/>
                  <a:pt x="148" y="155"/>
                  <a:pt x="148" y="156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7" y="157"/>
                  <a:pt x="147" y="157"/>
                  <a:pt x="146" y="156"/>
                </a:cubicBezTo>
                <a:cubicBezTo>
                  <a:pt x="146" y="156"/>
                  <a:pt x="146" y="156"/>
                  <a:pt x="146" y="156"/>
                </a:cubicBezTo>
                <a:cubicBezTo>
                  <a:pt x="146" y="156"/>
                  <a:pt x="145" y="156"/>
                  <a:pt x="145" y="156"/>
                </a:cubicBezTo>
                <a:cubicBezTo>
                  <a:pt x="143" y="155"/>
                  <a:pt x="142" y="155"/>
                  <a:pt x="141" y="152"/>
                </a:cubicBezTo>
                <a:cubicBezTo>
                  <a:pt x="140" y="148"/>
                  <a:pt x="140" y="147"/>
                  <a:pt x="140" y="147"/>
                </a:cubicBezTo>
                <a:cubicBezTo>
                  <a:pt x="140" y="147"/>
                  <a:pt x="140" y="148"/>
                  <a:pt x="139" y="149"/>
                </a:cubicBezTo>
                <a:cubicBezTo>
                  <a:pt x="139" y="149"/>
                  <a:pt x="138" y="150"/>
                  <a:pt x="137" y="151"/>
                </a:cubicBezTo>
                <a:cubicBezTo>
                  <a:pt x="137" y="151"/>
                  <a:pt x="136" y="152"/>
                  <a:pt x="134" y="152"/>
                </a:cubicBezTo>
                <a:close/>
                <a:moveTo>
                  <a:pt x="162" y="109"/>
                </a:moveTo>
                <a:cubicBezTo>
                  <a:pt x="161" y="105"/>
                  <a:pt x="160" y="106"/>
                  <a:pt x="158" y="104"/>
                </a:cubicBezTo>
                <a:cubicBezTo>
                  <a:pt x="156" y="102"/>
                  <a:pt x="156" y="100"/>
                  <a:pt x="155" y="98"/>
                </a:cubicBezTo>
                <a:cubicBezTo>
                  <a:pt x="155" y="95"/>
                  <a:pt x="155" y="97"/>
                  <a:pt x="153" y="98"/>
                </a:cubicBezTo>
                <a:cubicBezTo>
                  <a:pt x="152" y="98"/>
                  <a:pt x="151" y="99"/>
                  <a:pt x="151" y="99"/>
                </a:cubicBezTo>
                <a:cubicBezTo>
                  <a:pt x="150" y="99"/>
                  <a:pt x="149" y="98"/>
                  <a:pt x="148" y="98"/>
                </a:cubicBezTo>
                <a:cubicBezTo>
                  <a:pt x="147" y="97"/>
                  <a:pt x="147" y="97"/>
                  <a:pt x="146" y="98"/>
                </a:cubicBezTo>
                <a:cubicBezTo>
                  <a:pt x="142" y="100"/>
                  <a:pt x="141" y="107"/>
                  <a:pt x="140" y="112"/>
                </a:cubicBezTo>
                <a:cubicBezTo>
                  <a:pt x="139" y="117"/>
                  <a:pt x="138" y="121"/>
                  <a:pt x="138" y="124"/>
                </a:cubicBezTo>
                <a:cubicBezTo>
                  <a:pt x="138" y="126"/>
                  <a:pt x="138" y="128"/>
                  <a:pt x="139" y="129"/>
                </a:cubicBezTo>
                <a:cubicBezTo>
                  <a:pt x="139" y="129"/>
                  <a:pt x="139" y="129"/>
                  <a:pt x="139" y="129"/>
                </a:cubicBezTo>
                <a:cubicBezTo>
                  <a:pt x="142" y="126"/>
                  <a:pt x="145" y="126"/>
                  <a:pt x="149" y="125"/>
                </a:cubicBezTo>
                <a:cubicBezTo>
                  <a:pt x="153" y="125"/>
                  <a:pt x="153" y="125"/>
                  <a:pt x="155" y="121"/>
                </a:cubicBezTo>
                <a:cubicBezTo>
                  <a:pt x="156" y="118"/>
                  <a:pt x="159" y="113"/>
                  <a:pt x="162" y="109"/>
                </a:cubicBezTo>
                <a:close/>
                <a:moveTo>
                  <a:pt x="171" y="171"/>
                </a:moveTo>
                <a:cubicBezTo>
                  <a:pt x="172" y="170"/>
                  <a:pt x="173" y="170"/>
                  <a:pt x="174" y="170"/>
                </a:cubicBezTo>
                <a:cubicBezTo>
                  <a:pt x="180" y="168"/>
                  <a:pt x="187" y="170"/>
                  <a:pt x="199" y="174"/>
                </a:cubicBezTo>
                <a:cubicBezTo>
                  <a:pt x="210" y="178"/>
                  <a:pt x="219" y="171"/>
                  <a:pt x="226" y="165"/>
                </a:cubicBezTo>
                <a:cubicBezTo>
                  <a:pt x="234" y="159"/>
                  <a:pt x="237" y="157"/>
                  <a:pt x="246" y="164"/>
                </a:cubicBezTo>
                <a:cubicBezTo>
                  <a:pt x="246" y="164"/>
                  <a:pt x="247" y="165"/>
                  <a:pt x="248" y="165"/>
                </a:cubicBezTo>
                <a:cubicBezTo>
                  <a:pt x="250" y="162"/>
                  <a:pt x="253" y="161"/>
                  <a:pt x="256" y="159"/>
                </a:cubicBezTo>
                <a:cubicBezTo>
                  <a:pt x="257" y="158"/>
                  <a:pt x="257" y="157"/>
                  <a:pt x="258" y="156"/>
                </a:cubicBezTo>
                <a:cubicBezTo>
                  <a:pt x="259" y="154"/>
                  <a:pt x="260" y="152"/>
                  <a:pt x="263" y="152"/>
                </a:cubicBezTo>
                <a:cubicBezTo>
                  <a:pt x="264" y="153"/>
                  <a:pt x="264" y="151"/>
                  <a:pt x="264" y="150"/>
                </a:cubicBezTo>
                <a:cubicBezTo>
                  <a:pt x="264" y="148"/>
                  <a:pt x="260" y="147"/>
                  <a:pt x="259" y="146"/>
                </a:cubicBezTo>
                <a:cubicBezTo>
                  <a:pt x="258" y="146"/>
                  <a:pt x="258" y="145"/>
                  <a:pt x="258" y="145"/>
                </a:cubicBezTo>
                <a:cubicBezTo>
                  <a:pt x="258" y="145"/>
                  <a:pt x="258" y="145"/>
                  <a:pt x="258" y="145"/>
                </a:cubicBezTo>
                <a:cubicBezTo>
                  <a:pt x="256" y="144"/>
                  <a:pt x="255" y="143"/>
                  <a:pt x="252" y="143"/>
                </a:cubicBezTo>
                <a:cubicBezTo>
                  <a:pt x="249" y="143"/>
                  <a:pt x="246" y="144"/>
                  <a:pt x="242" y="145"/>
                </a:cubicBezTo>
                <a:cubicBezTo>
                  <a:pt x="236" y="147"/>
                  <a:pt x="229" y="149"/>
                  <a:pt x="226" y="147"/>
                </a:cubicBezTo>
                <a:cubicBezTo>
                  <a:pt x="221" y="145"/>
                  <a:pt x="218" y="146"/>
                  <a:pt x="213" y="148"/>
                </a:cubicBezTo>
                <a:cubicBezTo>
                  <a:pt x="210" y="150"/>
                  <a:pt x="207" y="151"/>
                  <a:pt x="203" y="151"/>
                </a:cubicBezTo>
                <a:cubicBezTo>
                  <a:pt x="200" y="152"/>
                  <a:pt x="198" y="152"/>
                  <a:pt x="197" y="156"/>
                </a:cubicBezTo>
                <a:cubicBezTo>
                  <a:pt x="193" y="163"/>
                  <a:pt x="184" y="162"/>
                  <a:pt x="181" y="162"/>
                </a:cubicBezTo>
                <a:cubicBezTo>
                  <a:pt x="181" y="164"/>
                  <a:pt x="179" y="164"/>
                  <a:pt x="177" y="165"/>
                </a:cubicBezTo>
                <a:cubicBezTo>
                  <a:pt x="175" y="166"/>
                  <a:pt x="172" y="167"/>
                  <a:pt x="171" y="171"/>
                </a:cubicBezTo>
                <a:close/>
                <a:moveTo>
                  <a:pt x="165" y="179"/>
                </a:moveTo>
                <a:cubicBezTo>
                  <a:pt x="165" y="179"/>
                  <a:pt x="165" y="179"/>
                  <a:pt x="165" y="179"/>
                </a:cubicBezTo>
                <a:cubicBezTo>
                  <a:pt x="163" y="181"/>
                  <a:pt x="160" y="184"/>
                  <a:pt x="158" y="188"/>
                </a:cubicBezTo>
                <a:cubicBezTo>
                  <a:pt x="158" y="188"/>
                  <a:pt x="158" y="188"/>
                  <a:pt x="158" y="188"/>
                </a:cubicBezTo>
                <a:cubicBezTo>
                  <a:pt x="158" y="188"/>
                  <a:pt x="158" y="188"/>
                  <a:pt x="158" y="188"/>
                </a:cubicBezTo>
                <a:cubicBezTo>
                  <a:pt x="158" y="188"/>
                  <a:pt x="158" y="188"/>
                  <a:pt x="158" y="188"/>
                </a:cubicBezTo>
                <a:cubicBezTo>
                  <a:pt x="158" y="188"/>
                  <a:pt x="158" y="188"/>
                  <a:pt x="158" y="188"/>
                </a:cubicBezTo>
                <a:cubicBezTo>
                  <a:pt x="156" y="190"/>
                  <a:pt x="152" y="195"/>
                  <a:pt x="148" y="199"/>
                </a:cubicBezTo>
                <a:cubicBezTo>
                  <a:pt x="143" y="203"/>
                  <a:pt x="141" y="205"/>
                  <a:pt x="135" y="204"/>
                </a:cubicBezTo>
                <a:cubicBezTo>
                  <a:pt x="132" y="203"/>
                  <a:pt x="127" y="203"/>
                  <a:pt x="124" y="204"/>
                </a:cubicBezTo>
                <a:cubicBezTo>
                  <a:pt x="118" y="205"/>
                  <a:pt x="121" y="209"/>
                  <a:pt x="123" y="211"/>
                </a:cubicBezTo>
                <a:cubicBezTo>
                  <a:pt x="126" y="217"/>
                  <a:pt x="138" y="225"/>
                  <a:pt x="138" y="232"/>
                </a:cubicBezTo>
                <a:cubicBezTo>
                  <a:pt x="144" y="231"/>
                  <a:pt x="147" y="231"/>
                  <a:pt x="153" y="232"/>
                </a:cubicBezTo>
                <a:cubicBezTo>
                  <a:pt x="161" y="234"/>
                  <a:pt x="168" y="238"/>
                  <a:pt x="176" y="238"/>
                </a:cubicBezTo>
                <a:cubicBezTo>
                  <a:pt x="188" y="239"/>
                  <a:pt x="191" y="231"/>
                  <a:pt x="196" y="228"/>
                </a:cubicBezTo>
                <a:cubicBezTo>
                  <a:pt x="200" y="225"/>
                  <a:pt x="205" y="222"/>
                  <a:pt x="206" y="218"/>
                </a:cubicBezTo>
                <a:cubicBezTo>
                  <a:pt x="208" y="212"/>
                  <a:pt x="212" y="210"/>
                  <a:pt x="216" y="208"/>
                </a:cubicBezTo>
                <a:cubicBezTo>
                  <a:pt x="219" y="207"/>
                  <a:pt x="220" y="206"/>
                  <a:pt x="221" y="203"/>
                </a:cubicBezTo>
                <a:cubicBezTo>
                  <a:pt x="225" y="194"/>
                  <a:pt x="231" y="187"/>
                  <a:pt x="241" y="181"/>
                </a:cubicBezTo>
                <a:cubicBezTo>
                  <a:pt x="245" y="178"/>
                  <a:pt x="245" y="173"/>
                  <a:pt x="247" y="170"/>
                </a:cubicBezTo>
                <a:cubicBezTo>
                  <a:pt x="247" y="170"/>
                  <a:pt x="248" y="169"/>
                  <a:pt x="248" y="169"/>
                </a:cubicBezTo>
                <a:cubicBezTo>
                  <a:pt x="246" y="168"/>
                  <a:pt x="245" y="167"/>
                  <a:pt x="243" y="165"/>
                </a:cubicBezTo>
                <a:cubicBezTo>
                  <a:pt x="235" y="160"/>
                  <a:pt x="234" y="161"/>
                  <a:pt x="228" y="167"/>
                </a:cubicBezTo>
                <a:cubicBezTo>
                  <a:pt x="220" y="173"/>
                  <a:pt x="211" y="183"/>
                  <a:pt x="198" y="178"/>
                </a:cubicBezTo>
                <a:cubicBezTo>
                  <a:pt x="187" y="174"/>
                  <a:pt x="180" y="171"/>
                  <a:pt x="175" y="172"/>
                </a:cubicBezTo>
                <a:cubicBezTo>
                  <a:pt x="171" y="173"/>
                  <a:pt x="168" y="176"/>
                  <a:pt x="165" y="179"/>
                </a:cubicBezTo>
                <a:close/>
                <a:moveTo>
                  <a:pt x="161" y="164"/>
                </a:moveTo>
                <a:cubicBezTo>
                  <a:pt x="161" y="164"/>
                  <a:pt x="161" y="164"/>
                  <a:pt x="161" y="164"/>
                </a:cubicBezTo>
                <a:cubicBezTo>
                  <a:pt x="161" y="162"/>
                  <a:pt x="160" y="161"/>
                  <a:pt x="159" y="160"/>
                </a:cubicBezTo>
                <a:cubicBezTo>
                  <a:pt x="159" y="159"/>
                  <a:pt x="159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2"/>
                  <a:pt x="159" y="163"/>
                  <a:pt x="158" y="166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6"/>
                  <a:pt x="157" y="167"/>
                  <a:pt x="157" y="167"/>
                </a:cubicBezTo>
                <a:cubicBezTo>
                  <a:pt x="156" y="170"/>
                  <a:pt x="153" y="169"/>
                  <a:pt x="151" y="168"/>
                </a:cubicBezTo>
                <a:cubicBezTo>
                  <a:pt x="150" y="168"/>
                  <a:pt x="150" y="168"/>
                  <a:pt x="149" y="167"/>
                </a:cubicBezTo>
                <a:cubicBezTo>
                  <a:pt x="148" y="167"/>
                  <a:pt x="147" y="167"/>
                  <a:pt x="147" y="167"/>
                </a:cubicBezTo>
                <a:cubicBezTo>
                  <a:pt x="146" y="167"/>
                  <a:pt x="145" y="167"/>
                  <a:pt x="144" y="167"/>
                </a:cubicBezTo>
                <a:cubicBezTo>
                  <a:pt x="142" y="168"/>
                  <a:pt x="141" y="169"/>
                  <a:pt x="138" y="167"/>
                </a:cubicBezTo>
                <a:cubicBezTo>
                  <a:pt x="135" y="164"/>
                  <a:pt x="125" y="162"/>
                  <a:pt x="124" y="168"/>
                </a:cubicBezTo>
                <a:cubicBezTo>
                  <a:pt x="126" y="166"/>
                  <a:pt x="127" y="168"/>
                  <a:pt x="129" y="169"/>
                </a:cubicBezTo>
                <a:cubicBezTo>
                  <a:pt x="130" y="169"/>
                  <a:pt x="131" y="169"/>
                  <a:pt x="131" y="169"/>
                </a:cubicBezTo>
                <a:cubicBezTo>
                  <a:pt x="131" y="167"/>
                  <a:pt x="132" y="167"/>
                  <a:pt x="134" y="167"/>
                </a:cubicBezTo>
                <a:cubicBezTo>
                  <a:pt x="136" y="168"/>
                  <a:pt x="140" y="174"/>
                  <a:pt x="142" y="176"/>
                </a:cubicBezTo>
                <a:cubicBezTo>
                  <a:pt x="146" y="181"/>
                  <a:pt x="151" y="183"/>
                  <a:pt x="157" y="185"/>
                </a:cubicBezTo>
                <a:cubicBezTo>
                  <a:pt x="160" y="181"/>
                  <a:pt x="161" y="180"/>
                  <a:pt x="163" y="178"/>
                </a:cubicBezTo>
                <a:cubicBezTo>
                  <a:pt x="162" y="175"/>
                  <a:pt x="162" y="173"/>
                  <a:pt x="162" y="171"/>
                </a:cubicBezTo>
                <a:cubicBezTo>
                  <a:pt x="162" y="169"/>
                  <a:pt x="163" y="167"/>
                  <a:pt x="161" y="164"/>
                </a:cubicBezTo>
                <a:close/>
                <a:moveTo>
                  <a:pt x="155" y="188"/>
                </a:moveTo>
                <a:cubicBezTo>
                  <a:pt x="148" y="186"/>
                  <a:pt x="144" y="183"/>
                  <a:pt x="140" y="177"/>
                </a:cubicBezTo>
                <a:cubicBezTo>
                  <a:pt x="139" y="175"/>
                  <a:pt x="135" y="169"/>
                  <a:pt x="133" y="169"/>
                </a:cubicBezTo>
                <a:cubicBezTo>
                  <a:pt x="132" y="171"/>
                  <a:pt x="130" y="171"/>
                  <a:pt x="128" y="170"/>
                </a:cubicBezTo>
                <a:cubicBezTo>
                  <a:pt x="125" y="169"/>
                  <a:pt x="126" y="169"/>
                  <a:pt x="124" y="172"/>
                </a:cubicBezTo>
                <a:cubicBezTo>
                  <a:pt x="123" y="172"/>
                  <a:pt x="123" y="172"/>
                  <a:pt x="123" y="172"/>
                </a:cubicBezTo>
                <a:cubicBezTo>
                  <a:pt x="123" y="172"/>
                  <a:pt x="123" y="172"/>
                  <a:pt x="123" y="172"/>
                </a:cubicBezTo>
                <a:cubicBezTo>
                  <a:pt x="121" y="174"/>
                  <a:pt x="118" y="176"/>
                  <a:pt x="116" y="178"/>
                </a:cubicBezTo>
                <a:cubicBezTo>
                  <a:pt x="118" y="185"/>
                  <a:pt x="114" y="192"/>
                  <a:pt x="113" y="198"/>
                </a:cubicBezTo>
                <a:cubicBezTo>
                  <a:pt x="112" y="203"/>
                  <a:pt x="114" y="204"/>
                  <a:pt x="116" y="206"/>
                </a:cubicBezTo>
                <a:cubicBezTo>
                  <a:pt x="117" y="206"/>
                  <a:pt x="117" y="206"/>
                  <a:pt x="117" y="206"/>
                </a:cubicBezTo>
                <a:cubicBezTo>
                  <a:pt x="117" y="203"/>
                  <a:pt x="119" y="201"/>
                  <a:pt x="122" y="201"/>
                </a:cubicBezTo>
                <a:cubicBezTo>
                  <a:pt x="126" y="200"/>
                  <a:pt x="132" y="201"/>
                  <a:pt x="136" y="201"/>
                </a:cubicBezTo>
                <a:cubicBezTo>
                  <a:pt x="140" y="202"/>
                  <a:pt x="143" y="200"/>
                  <a:pt x="146" y="197"/>
                </a:cubicBezTo>
                <a:cubicBezTo>
                  <a:pt x="150" y="194"/>
                  <a:pt x="153" y="190"/>
                  <a:pt x="155" y="188"/>
                </a:cubicBezTo>
                <a:close/>
                <a:moveTo>
                  <a:pt x="119" y="158"/>
                </a:moveTo>
                <a:cubicBezTo>
                  <a:pt x="117" y="149"/>
                  <a:pt x="112" y="135"/>
                  <a:pt x="106" y="123"/>
                </a:cubicBezTo>
                <a:cubicBezTo>
                  <a:pt x="102" y="114"/>
                  <a:pt x="97" y="105"/>
                  <a:pt x="92" y="100"/>
                </a:cubicBezTo>
                <a:cubicBezTo>
                  <a:pt x="90" y="99"/>
                  <a:pt x="89" y="97"/>
                  <a:pt x="88" y="96"/>
                </a:cubicBezTo>
                <a:cubicBezTo>
                  <a:pt x="88" y="97"/>
                  <a:pt x="88" y="97"/>
                  <a:pt x="88" y="98"/>
                </a:cubicBezTo>
                <a:cubicBezTo>
                  <a:pt x="86" y="100"/>
                  <a:pt x="87" y="102"/>
                  <a:pt x="88" y="103"/>
                </a:cubicBezTo>
                <a:cubicBezTo>
                  <a:pt x="89" y="104"/>
                  <a:pt x="90" y="106"/>
                  <a:pt x="90" y="109"/>
                </a:cubicBezTo>
                <a:cubicBezTo>
                  <a:pt x="89" y="114"/>
                  <a:pt x="95" y="129"/>
                  <a:pt x="99" y="133"/>
                </a:cubicBezTo>
                <a:cubicBezTo>
                  <a:pt x="104" y="139"/>
                  <a:pt x="105" y="142"/>
                  <a:pt x="107" y="147"/>
                </a:cubicBezTo>
                <a:cubicBezTo>
                  <a:pt x="108" y="151"/>
                  <a:pt x="109" y="153"/>
                  <a:pt x="112" y="156"/>
                </a:cubicBezTo>
                <a:cubicBezTo>
                  <a:pt x="114" y="157"/>
                  <a:pt x="116" y="159"/>
                  <a:pt x="117" y="161"/>
                </a:cubicBezTo>
                <a:cubicBezTo>
                  <a:pt x="118" y="160"/>
                  <a:pt x="119" y="159"/>
                  <a:pt x="119" y="158"/>
                </a:cubicBezTo>
                <a:close/>
                <a:moveTo>
                  <a:pt x="116" y="163"/>
                </a:moveTo>
                <a:cubicBezTo>
                  <a:pt x="115" y="161"/>
                  <a:pt x="113" y="159"/>
                  <a:pt x="111" y="158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03" y="143"/>
                  <a:pt x="102" y="140"/>
                  <a:pt x="97" y="135"/>
                </a:cubicBezTo>
                <a:cubicBezTo>
                  <a:pt x="93" y="130"/>
                  <a:pt x="87" y="115"/>
                  <a:pt x="88" y="109"/>
                </a:cubicBezTo>
                <a:cubicBezTo>
                  <a:pt x="88" y="107"/>
                  <a:pt x="87" y="105"/>
                  <a:pt x="86" y="104"/>
                </a:cubicBezTo>
                <a:cubicBezTo>
                  <a:pt x="85" y="102"/>
                  <a:pt x="84" y="100"/>
                  <a:pt x="86" y="96"/>
                </a:cubicBezTo>
                <a:cubicBezTo>
                  <a:pt x="84" y="99"/>
                  <a:pt x="80" y="101"/>
                  <a:pt x="76" y="103"/>
                </a:cubicBezTo>
                <a:cubicBezTo>
                  <a:pt x="74" y="104"/>
                  <a:pt x="71" y="105"/>
                  <a:pt x="69" y="107"/>
                </a:cubicBezTo>
                <a:cubicBezTo>
                  <a:pt x="69" y="107"/>
                  <a:pt x="69" y="109"/>
                  <a:pt x="69" y="110"/>
                </a:cubicBezTo>
                <a:cubicBezTo>
                  <a:pt x="68" y="113"/>
                  <a:pt x="68" y="116"/>
                  <a:pt x="63" y="118"/>
                </a:cubicBezTo>
                <a:cubicBezTo>
                  <a:pt x="61" y="118"/>
                  <a:pt x="61" y="120"/>
                  <a:pt x="62" y="123"/>
                </a:cubicBezTo>
                <a:cubicBezTo>
                  <a:pt x="62" y="126"/>
                  <a:pt x="64" y="129"/>
                  <a:pt x="65" y="132"/>
                </a:cubicBezTo>
                <a:cubicBezTo>
                  <a:pt x="66" y="135"/>
                  <a:pt x="67" y="138"/>
                  <a:pt x="68" y="140"/>
                </a:cubicBezTo>
                <a:cubicBezTo>
                  <a:pt x="69" y="143"/>
                  <a:pt x="68" y="144"/>
                  <a:pt x="67" y="146"/>
                </a:cubicBezTo>
                <a:cubicBezTo>
                  <a:pt x="67" y="147"/>
                  <a:pt x="66" y="148"/>
                  <a:pt x="66" y="150"/>
                </a:cubicBezTo>
                <a:cubicBezTo>
                  <a:pt x="67" y="151"/>
                  <a:pt x="67" y="151"/>
                  <a:pt x="67" y="152"/>
                </a:cubicBezTo>
                <a:cubicBezTo>
                  <a:pt x="68" y="155"/>
                  <a:pt x="68" y="156"/>
                  <a:pt x="68" y="160"/>
                </a:cubicBezTo>
                <a:cubicBezTo>
                  <a:pt x="69" y="160"/>
                  <a:pt x="70" y="161"/>
                  <a:pt x="71" y="162"/>
                </a:cubicBezTo>
                <a:cubicBezTo>
                  <a:pt x="71" y="157"/>
                  <a:pt x="77" y="153"/>
                  <a:pt x="81" y="148"/>
                </a:cubicBezTo>
                <a:cubicBezTo>
                  <a:pt x="82" y="147"/>
                  <a:pt x="83" y="145"/>
                  <a:pt x="84" y="143"/>
                </a:cubicBezTo>
                <a:cubicBezTo>
                  <a:pt x="85" y="142"/>
                  <a:pt x="85" y="142"/>
                  <a:pt x="86" y="141"/>
                </a:cubicBezTo>
                <a:cubicBezTo>
                  <a:pt x="87" y="140"/>
                  <a:pt x="88" y="138"/>
                  <a:pt x="90" y="137"/>
                </a:cubicBezTo>
                <a:cubicBezTo>
                  <a:pt x="91" y="136"/>
                  <a:pt x="92" y="136"/>
                  <a:pt x="92" y="136"/>
                </a:cubicBezTo>
                <a:cubicBezTo>
                  <a:pt x="94" y="136"/>
                  <a:pt x="95" y="136"/>
                  <a:pt x="96" y="136"/>
                </a:cubicBezTo>
                <a:cubicBezTo>
                  <a:pt x="96" y="137"/>
                  <a:pt x="96" y="137"/>
                  <a:pt x="97" y="138"/>
                </a:cubicBezTo>
                <a:cubicBezTo>
                  <a:pt x="97" y="138"/>
                  <a:pt x="97" y="139"/>
                  <a:pt x="98" y="140"/>
                </a:cubicBezTo>
                <a:cubicBezTo>
                  <a:pt x="98" y="141"/>
                  <a:pt x="102" y="139"/>
                  <a:pt x="102" y="139"/>
                </a:cubicBezTo>
                <a:cubicBezTo>
                  <a:pt x="103" y="141"/>
                  <a:pt x="104" y="141"/>
                  <a:pt x="103" y="141"/>
                </a:cubicBezTo>
                <a:cubicBezTo>
                  <a:pt x="97" y="144"/>
                  <a:pt x="96" y="142"/>
                  <a:pt x="95" y="140"/>
                </a:cubicBezTo>
                <a:cubicBezTo>
                  <a:pt x="95" y="140"/>
                  <a:pt x="95" y="139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ubicBezTo>
                  <a:pt x="93" y="137"/>
                  <a:pt x="90" y="138"/>
                  <a:pt x="88" y="141"/>
                </a:cubicBezTo>
                <a:cubicBezTo>
                  <a:pt x="86" y="144"/>
                  <a:pt x="84" y="147"/>
                  <a:pt x="82" y="149"/>
                </a:cubicBezTo>
                <a:cubicBezTo>
                  <a:pt x="79" y="154"/>
                  <a:pt x="72" y="161"/>
                  <a:pt x="75" y="166"/>
                </a:cubicBezTo>
                <a:cubicBezTo>
                  <a:pt x="77" y="169"/>
                  <a:pt x="78" y="171"/>
                  <a:pt x="79" y="174"/>
                </a:cubicBezTo>
                <a:cubicBezTo>
                  <a:pt x="80" y="174"/>
                  <a:pt x="80" y="174"/>
                  <a:pt x="81" y="173"/>
                </a:cubicBezTo>
                <a:cubicBezTo>
                  <a:pt x="91" y="166"/>
                  <a:pt x="97" y="166"/>
                  <a:pt x="109" y="171"/>
                </a:cubicBezTo>
                <a:cubicBezTo>
                  <a:pt x="110" y="171"/>
                  <a:pt x="110" y="171"/>
                  <a:pt x="111" y="168"/>
                </a:cubicBezTo>
                <a:cubicBezTo>
                  <a:pt x="112" y="166"/>
                  <a:pt x="114" y="164"/>
                  <a:pt x="116" y="163"/>
                </a:cubicBezTo>
                <a:cubicBezTo>
                  <a:pt x="116" y="163"/>
                  <a:pt x="116" y="163"/>
                  <a:pt x="116" y="163"/>
                </a:cubicBezTo>
                <a:close/>
                <a:moveTo>
                  <a:pt x="85" y="87"/>
                </a:moveTo>
                <a:cubicBezTo>
                  <a:pt x="85" y="84"/>
                  <a:pt x="84" y="82"/>
                  <a:pt x="82" y="79"/>
                </a:cubicBezTo>
                <a:cubicBezTo>
                  <a:pt x="82" y="78"/>
                  <a:pt x="81" y="78"/>
                  <a:pt x="80" y="78"/>
                </a:cubicBezTo>
                <a:cubicBezTo>
                  <a:pt x="78" y="78"/>
                  <a:pt x="75" y="78"/>
                  <a:pt x="74" y="73"/>
                </a:cubicBezTo>
                <a:cubicBezTo>
                  <a:pt x="72" y="70"/>
                  <a:pt x="70" y="70"/>
                  <a:pt x="67" y="71"/>
                </a:cubicBezTo>
                <a:cubicBezTo>
                  <a:pt x="65" y="72"/>
                  <a:pt x="62" y="75"/>
                  <a:pt x="59" y="77"/>
                </a:cubicBezTo>
                <a:cubicBezTo>
                  <a:pt x="55" y="80"/>
                  <a:pt x="52" y="82"/>
                  <a:pt x="49" y="83"/>
                </a:cubicBezTo>
                <a:cubicBezTo>
                  <a:pt x="47" y="84"/>
                  <a:pt x="45" y="85"/>
                  <a:pt x="44" y="87"/>
                </a:cubicBezTo>
                <a:cubicBezTo>
                  <a:pt x="43" y="90"/>
                  <a:pt x="43" y="93"/>
                  <a:pt x="44" y="96"/>
                </a:cubicBezTo>
                <a:cubicBezTo>
                  <a:pt x="46" y="104"/>
                  <a:pt x="49" y="103"/>
                  <a:pt x="44" y="112"/>
                </a:cubicBezTo>
                <a:cubicBezTo>
                  <a:pt x="41" y="117"/>
                  <a:pt x="42" y="119"/>
                  <a:pt x="44" y="126"/>
                </a:cubicBezTo>
                <a:cubicBezTo>
                  <a:pt x="46" y="132"/>
                  <a:pt x="45" y="132"/>
                  <a:pt x="49" y="135"/>
                </a:cubicBezTo>
                <a:cubicBezTo>
                  <a:pt x="53" y="138"/>
                  <a:pt x="53" y="142"/>
                  <a:pt x="54" y="146"/>
                </a:cubicBezTo>
                <a:cubicBezTo>
                  <a:pt x="54" y="149"/>
                  <a:pt x="54" y="153"/>
                  <a:pt x="59" y="157"/>
                </a:cubicBezTo>
                <a:cubicBezTo>
                  <a:pt x="59" y="156"/>
                  <a:pt x="60" y="156"/>
                  <a:pt x="61" y="156"/>
                </a:cubicBezTo>
                <a:cubicBezTo>
                  <a:pt x="61" y="156"/>
                  <a:pt x="62" y="156"/>
                  <a:pt x="62" y="156"/>
                </a:cubicBezTo>
                <a:cubicBezTo>
                  <a:pt x="63" y="157"/>
                  <a:pt x="64" y="157"/>
                  <a:pt x="65" y="158"/>
                </a:cubicBezTo>
                <a:cubicBezTo>
                  <a:pt x="65" y="156"/>
                  <a:pt x="65" y="155"/>
                  <a:pt x="65" y="152"/>
                </a:cubicBezTo>
                <a:cubicBezTo>
                  <a:pt x="64" y="152"/>
                  <a:pt x="64" y="151"/>
                  <a:pt x="64" y="150"/>
                </a:cubicBezTo>
                <a:cubicBezTo>
                  <a:pt x="64" y="148"/>
                  <a:pt x="64" y="146"/>
                  <a:pt x="65" y="145"/>
                </a:cubicBezTo>
                <a:cubicBezTo>
                  <a:pt x="66" y="144"/>
                  <a:pt x="66" y="142"/>
                  <a:pt x="66" y="140"/>
                </a:cubicBezTo>
                <a:cubicBezTo>
                  <a:pt x="65" y="138"/>
                  <a:pt x="64" y="136"/>
                  <a:pt x="63" y="133"/>
                </a:cubicBezTo>
                <a:cubicBezTo>
                  <a:pt x="61" y="130"/>
                  <a:pt x="60" y="126"/>
                  <a:pt x="59" y="123"/>
                </a:cubicBezTo>
                <a:cubicBezTo>
                  <a:pt x="58" y="119"/>
                  <a:pt x="59" y="116"/>
                  <a:pt x="63" y="115"/>
                </a:cubicBezTo>
                <a:cubicBezTo>
                  <a:pt x="66" y="115"/>
                  <a:pt x="66" y="112"/>
                  <a:pt x="66" y="110"/>
                </a:cubicBezTo>
                <a:cubicBezTo>
                  <a:pt x="66" y="108"/>
                  <a:pt x="67" y="106"/>
                  <a:pt x="68" y="105"/>
                </a:cubicBezTo>
                <a:cubicBezTo>
                  <a:pt x="70" y="103"/>
                  <a:pt x="73" y="102"/>
                  <a:pt x="75" y="101"/>
                </a:cubicBezTo>
                <a:cubicBezTo>
                  <a:pt x="81" y="98"/>
                  <a:pt x="87" y="95"/>
                  <a:pt x="85" y="87"/>
                </a:cubicBezTo>
                <a:cubicBezTo>
                  <a:pt x="85" y="87"/>
                  <a:pt x="85" y="87"/>
                  <a:pt x="85" y="87"/>
                </a:cubicBezTo>
                <a:close/>
                <a:moveTo>
                  <a:pt x="49" y="68"/>
                </a:moveTo>
                <a:cubicBezTo>
                  <a:pt x="44" y="68"/>
                  <a:pt x="35" y="66"/>
                  <a:pt x="34" y="68"/>
                </a:cubicBezTo>
                <a:cubicBezTo>
                  <a:pt x="33" y="71"/>
                  <a:pt x="31" y="72"/>
                  <a:pt x="29" y="71"/>
                </a:cubicBezTo>
                <a:cubicBezTo>
                  <a:pt x="25" y="71"/>
                  <a:pt x="26" y="74"/>
                  <a:pt x="26" y="77"/>
                </a:cubicBezTo>
                <a:cubicBezTo>
                  <a:pt x="27" y="81"/>
                  <a:pt x="28" y="85"/>
                  <a:pt x="27" y="87"/>
                </a:cubicBezTo>
                <a:cubicBezTo>
                  <a:pt x="22" y="93"/>
                  <a:pt x="10" y="98"/>
                  <a:pt x="11" y="107"/>
                </a:cubicBezTo>
                <a:cubicBezTo>
                  <a:pt x="11" y="110"/>
                  <a:pt x="10" y="112"/>
                  <a:pt x="7" y="114"/>
                </a:cubicBezTo>
                <a:cubicBezTo>
                  <a:pt x="4" y="115"/>
                  <a:pt x="1" y="118"/>
                  <a:pt x="4" y="120"/>
                </a:cubicBezTo>
                <a:cubicBezTo>
                  <a:pt x="8" y="123"/>
                  <a:pt x="11" y="125"/>
                  <a:pt x="15" y="124"/>
                </a:cubicBezTo>
                <a:cubicBezTo>
                  <a:pt x="19" y="124"/>
                  <a:pt x="23" y="126"/>
                  <a:pt x="26" y="129"/>
                </a:cubicBezTo>
                <a:cubicBezTo>
                  <a:pt x="30" y="132"/>
                  <a:pt x="33" y="138"/>
                  <a:pt x="34" y="142"/>
                </a:cubicBezTo>
                <a:cubicBezTo>
                  <a:pt x="34" y="146"/>
                  <a:pt x="31" y="152"/>
                  <a:pt x="36" y="154"/>
                </a:cubicBezTo>
                <a:cubicBezTo>
                  <a:pt x="42" y="158"/>
                  <a:pt x="50" y="161"/>
                  <a:pt x="58" y="159"/>
                </a:cubicBezTo>
                <a:cubicBezTo>
                  <a:pt x="58" y="159"/>
                  <a:pt x="58" y="159"/>
                  <a:pt x="58" y="159"/>
                </a:cubicBezTo>
                <a:cubicBezTo>
                  <a:pt x="52" y="155"/>
                  <a:pt x="52" y="150"/>
                  <a:pt x="51" y="146"/>
                </a:cubicBezTo>
                <a:cubicBezTo>
                  <a:pt x="51" y="143"/>
                  <a:pt x="51" y="140"/>
                  <a:pt x="48" y="138"/>
                </a:cubicBezTo>
                <a:cubicBezTo>
                  <a:pt x="44" y="134"/>
                  <a:pt x="44" y="135"/>
                  <a:pt x="42" y="126"/>
                </a:cubicBezTo>
                <a:cubicBezTo>
                  <a:pt x="39" y="118"/>
                  <a:pt x="37" y="117"/>
                  <a:pt x="40" y="111"/>
                </a:cubicBezTo>
                <a:cubicBezTo>
                  <a:pt x="45" y="103"/>
                  <a:pt x="43" y="105"/>
                  <a:pt x="41" y="96"/>
                </a:cubicBezTo>
                <a:cubicBezTo>
                  <a:pt x="40" y="93"/>
                  <a:pt x="41" y="89"/>
                  <a:pt x="42" y="86"/>
                </a:cubicBezTo>
                <a:cubicBezTo>
                  <a:pt x="43" y="84"/>
                  <a:pt x="46" y="81"/>
                  <a:pt x="49" y="81"/>
                </a:cubicBezTo>
                <a:cubicBezTo>
                  <a:pt x="51" y="80"/>
                  <a:pt x="53" y="79"/>
                  <a:pt x="56" y="76"/>
                </a:cubicBezTo>
                <a:cubicBezTo>
                  <a:pt x="61" y="73"/>
                  <a:pt x="53" y="68"/>
                  <a:pt x="49" y="68"/>
                </a:cubicBezTo>
                <a:close/>
                <a:moveTo>
                  <a:pt x="84" y="221"/>
                </a:moveTo>
                <a:cubicBezTo>
                  <a:pt x="84" y="221"/>
                  <a:pt x="84" y="221"/>
                  <a:pt x="84" y="221"/>
                </a:cubicBezTo>
                <a:cubicBezTo>
                  <a:pt x="83" y="222"/>
                  <a:pt x="82" y="224"/>
                  <a:pt x="82" y="226"/>
                </a:cubicBezTo>
                <a:cubicBezTo>
                  <a:pt x="82" y="226"/>
                  <a:pt x="82" y="226"/>
                  <a:pt x="82" y="227"/>
                </a:cubicBezTo>
                <a:cubicBezTo>
                  <a:pt x="84" y="227"/>
                  <a:pt x="88" y="229"/>
                  <a:pt x="90" y="229"/>
                </a:cubicBezTo>
                <a:cubicBezTo>
                  <a:pt x="87" y="228"/>
                  <a:pt x="86" y="224"/>
                  <a:pt x="84" y="221"/>
                </a:cubicBezTo>
                <a:close/>
                <a:moveTo>
                  <a:pt x="81" y="229"/>
                </a:moveTo>
                <a:cubicBezTo>
                  <a:pt x="80" y="233"/>
                  <a:pt x="77" y="236"/>
                  <a:pt x="70" y="236"/>
                </a:cubicBezTo>
                <a:cubicBezTo>
                  <a:pt x="67" y="236"/>
                  <a:pt x="65" y="236"/>
                  <a:pt x="63" y="237"/>
                </a:cubicBezTo>
                <a:cubicBezTo>
                  <a:pt x="62" y="242"/>
                  <a:pt x="63" y="243"/>
                  <a:pt x="65" y="244"/>
                </a:cubicBezTo>
                <a:cubicBezTo>
                  <a:pt x="66" y="245"/>
                  <a:pt x="67" y="246"/>
                  <a:pt x="69" y="247"/>
                </a:cubicBezTo>
                <a:cubicBezTo>
                  <a:pt x="70" y="249"/>
                  <a:pt x="70" y="252"/>
                  <a:pt x="69" y="255"/>
                </a:cubicBezTo>
                <a:cubicBezTo>
                  <a:pt x="68" y="259"/>
                  <a:pt x="66" y="264"/>
                  <a:pt x="76" y="266"/>
                </a:cubicBezTo>
                <a:cubicBezTo>
                  <a:pt x="83" y="268"/>
                  <a:pt x="91" y="265"/>
                  <a:pt x="98" y="262"/>
                </a:cubicBezTo>
                <a:cubicBezTo>
                  <a:pt x="101" y="261"/>
                  <a:pt x="104" y="259"/>
                  <a:pt x="107" y="259"/>
                </a:cubicBezTo>
                <a:cubicBezTo>
                  <a:pt x="116" y="257"/>
                  <a:pt x="122" y="259"/>
                  <a:pt x="127" y="277"/>
                </a:cubicBezTo>
                <a:cubicBezTo>
                  <a:pt x="128" y="282"/>
                  <a:pt x="131" y="282"/>
                  <a:pt x="133" y="281"/>
                </a:cubicBezTo>
                <a:cubicBezTo>
                  <a:pt x="136" y="280"/>
                  <a:pt x="139" y="277"/>
                  <a:pt x="144" y="272"/>
                </a:cubicBezTo>
                <a:cubicBezTo>
                  <a:pt x="147" y="268"/>
                  <a:pt x="151" y="264"/>
                  <a:pt x="155" y="261"/>
                </a:cubicBezTo>
                <a:cubicBezTo>
                  <a:pt x="161" y="256"/>
                  <a:pt x="168" y="253"/>
                  <a:pt x="175" y="253"/>
                </a:cubicBezTo>
                <a:cubicBezTo>
                  <a:pt x="184" y="253"/>
                  <a:pt x="194" y="255"/>
                  <a:pt x="203" y="258"/>
                </a:cubicBezTo>
                <a:cubicBezTo>
                  <a:pt x="203" y="259"/>
                  <a:pt x="204" y="259"/>
                  <a:pt x="204" y="259"/>
                </a:cubicBezTo>
                <a:cubicBezTo>
                  <a:pt x="204" y="259"/>
                  <a:pt x="204" y="259"/>
                  <a:pt x="204" y="259"/>
                </a:cubicBezTo>
                <a:cubicBezTo>
                  <a:pt x="210" y="261"/>
                  <a:pt x="213" y="261"/>
                  <a:pt x="215" y="260"/>
                </a:cubicBezTo>
                <a:cubicBezTo>
                  <a:pt x="215" y="260"/>
                  <a:pt x="216" y="260"/>
                  <a:pt x="216" y="260"/>
                </a:cubicBezTo>
                <a:cubicBezTo>
                  <a:pt x="216" y="260"/>
                  <a:pt x="216" y="260"/>
                  <a:pt x="216" y="260"/>
                </a:cubicBezTo>
                <a:cubicBezTo>
                  <a:pt x="217" y="259"/>
                  <a:pt x="218" y="258"/>
                  <a:pt x="218" y="254"/>
                </a:cubicBezTo>
                <a:cubicBezTo>
                  <a:pt x="216" y="242"/>
                  <a:pt x="222" y="239"/>
                  <a:pt x="225" y="238"/>
                </a:cubicBezTo>
                <a:cubicBezTo>
                  <a:pt x="226" y="237"/>
                  <a:pt x="227" y="237"/>
                  <a:pt x="227" y="237"/>
                </a:cubicBezTo>
                <a:cubicBezTo>
                  <a:pt x="227" y="237"/>
                  <a:pt x="227" y="237"/>
                  <a:pt x="227" y="237"/>
                </a:cubicBezTo>
                <a:cubicBezTo>
                  <a:pt x="227" y="236"/>
                  <a:pt x="225" y="235"/>
                  <a:pt x="219" y="231"/>
                </a:cubicBezTo>
                <a:cubicBezTo>
                  <a:pt x="217" y="230"/>
                  <a:pt x="214" y="232"/>
                  <a:pt x="209" y="233"/>
                </a:cubicBezTo>
                <a:cubicBezTo>
                  <a:pt x="207" y="234"/>
                  <a:pt x="205" y="235"/>
                  <a:pt x="203" y="236"/>
                </a:cubicBezTo>
                <a:cubicBezTo>
                  <a:pt x="200" y="236"/>
                  <a:pt x="196" y="235"/>
                  <a:pt x="194" y="236"/>
                </a:cubicBezTo>
                <a:cubicBezTo>
                  <a:pt x="193" y="237"/>
                  <a:pt x="192" y="238"/>
                  <a:pt x="190" y="239"/>
                </a:cubicBezTo>
                <a:cubicBezTo>
                  <a:pt x="186" y="241"/>
                  <a:pt x="179" y="242"/>
                  <a:pt x="177" y="242"/>
                </a:cubicBezTo>
                <a:cubicBezTo>
                  <a:pt x="168" y="241"/>
                  <a:pt x="161" y="237"/>
                  <a:pt x="153" y="235"/>
                </a:cubicBezTo>
                <a:cubicBezTo>
                  <a:pt x="145" y="233"/>
                  <a:pt x="136" y="234"/>
                  <a:pt x="128" y="236"/>
                </a:cubicBezTo>
                <a:cubicBezTo>
                  <a:pt x="120" y="237"/>
                  <a:pt x="113" y="238"/>
                  <a:pt x="106" y="238"/>
                </a:cubicBezTo>
                <a:cubicBezTo>
                  <a:pt x="100" y="237"/>
                  <a:pt x="96" y="235"/>
                  <a:pt x="93" y="233"/>
                </a:cubicBezTo>
                <a:cubicBezTo>
                  <a:pt x="89" y="232"/>
                  <a:pt x="86" y="230"/>
                  <a:pt x="81" y="229"/>
                </a:cubicBezTo>
                <a:close/>
                <a:moveTo>
                  <a:pt x="176" y="261"/>
                </a:moveTo>
                <a:cubicBezTo>
                  <a:pt x="175" y="261"/>
                  <a:pt x="174" y="261"/>
                  <a:pt x="173" y="261"/>
                </a:cubicBezTo>
                <a:cubicBezTo>
                  <a:pt x="173" y="262"/>
                  <a:pt x="174" y="263"/>
                  <a:pt x="174" y="264"/>
                </a:cubicBezTo>
                <a:cubicBezTo>
                  <a:pt x="176" y="269"/>
                  <a:pt x="176" y="279"/>
                  <a:pt x="170" y="287"/>
                </a:cubicBezTo>
                <a:cubicBezTo>
                  <a:pt x="163" y="297"/>
                  <a:pt x="163" y="300"/>
                  <a:pt x="164" y="304"/>
                </a:cubicBezTo>
                <a:cubicBezTo>
                  <a:pt x="165" y="307"/>
                  <a:pt x="166" y="311"/>
                  <a:pt x="164" y="318"/>
                </a:cubicBezTo>
                <a:cubicBezTo>
                  <a:pt x="163" y="322"/>
                  <a:pt x="161" y="325"/>
                  <a:pt x="160" y="327"/>
                </a:cubicBezTo>
                <a:cubicBezTo>
                  <a:pt x="158" y="330"/>
                  <a:pt x="158" y="332"/>
                  <a:pt x="163" y="340"/>
                </a:cubicBezTo>
                <a:cubicBezTo>
                  <a:pt x="166" y="343"/>
                  <a:pt x="169" y="343"/>
                  <a:pt x="172" y="344"/>
                </a:cubicBezTo>
                <a:cubicBezTo>
                  <a:pt x="173" y="344"/>
                  <a:pt x="175" y="344"/>
                  <a:pt x="176" y="345"/>
                </a:cubicBezTo>
                <a:cubicBezTo>
                  <a:pt x="175" y="344"/>
                  <a:pt x="174" y="343"/>
                  <a:pt x="173" y="343"/>
                </a:cubicBezTo>
                <a:cubicBezTo>
                  <a:pt x="171" y="341"/>
                  <a:pt x="169" y="340"/>
                  <a:pt x="168" y="339"/>
                </a:cubicBezTo>
                <a:cubicBezTo>
                  <a:pt x="162" y="333"/>
                  <a:pt x="165" y="328"/>
                  <a:pt x="168" y="321"/>
                </a:cubicBezTo>
                <a:cubicBezTo>
                  <a:pt x="168" y="320"/>
                  <a:pt x="168" y="319"/>
                  <a:pt x="169" y="317"/>
                </a:cubicBezTo>
                <a:cubicBezTo>
                  <a:pt x="170" y="315"/>
                  <a:pt x="169" y="312"/>
                  <a:pt x="168" y="309"/>
                </a:cubicBezTo>
                <a:cubicBezTo>
                  <a:pt x="168" y="305"/>
                  <a:pt x="167" y="302"/>
                  <a:pt x="168" y="299"/>
                </a:cubicBezTo>
                <a:cubicBezTo>
                  <a:pt x="168" y="297"/>
                  <a:pt x="169" y="296"/>
                  <a:pt x="169" y="295"/>
                </a:cubicBezTo>
                <a:cubicBezTo>
                  <a:pt x="170" y="289"/>
                  <a:pt x="173" y="284"/>
                  <a:pt x="176" y="280"/>
                </a:cubicBezTo>
                <a:cubicBezTo>
                  <a:pt x="179" y="277"/>
                  <a:pt x="179" y="274"/>
                  <a:pt x="179" y="272"/>
                </a:cubicBezTo>
                <a:cubicBezTo>
                  <a:pt x="179" y="269"/>
                  <a:pt x="177" y="266"/>
                  <a:pt x="176" y="261"/>
                </a:cubicBezTo>
                <a:close/>
                <a:moveTo>
                  <a:pt x="176" y="259"/>
                </a:moveTo>
                <a:cubicBezTo>
                  <a:pt x="176" y="259"/>
                  <a:pt x="176" y="259"/>
                  <a:pt x="176" y="259"/>
                </a:cubicBezTo>
                <a:cubicBezTo>
                  <a:pt x="178" y="259"/>
                  <a:pt x="179" y="259"/>
                  <a:pt x="180" y="259"/>
                </a:cubicBezTo>
                <a:cubicBezTo>
                  <a:pt x="186" y="259"/>
                  <a:pt x="190" y="260"/>
                  <a:pt x="195" y="261"/>
                </a:cubicBezTo>
                <a:cubicBezTo>
                  <a:pt x="200" y="263"/>
                  <a:pt x="205" y="264"/>
                  <a:pt x="211" y="263"/>
                </a:cubicBezTo>
                <a:cubicBezTo>
                  <a:pt x="209" y="263"/>
                  <a:pt x="206" y="262"/>
                  <a:pt x="204" y="261"/>
                </a:cubicBezTo>
                <a:cubicBezTo>
                  <a:pt x="204" y="261"/>
                  <a:pt x="204" y="261"/>
                  <a:pt x="204" y="261"/>
                </a:cubicBezTo>
                <a:cubicBezTo>
                  <a:pt x="204" y="261"/>
                  <a:pt x="204" y="261"/>
                  <a:pt x="204" y="261"/>
                </a:cubicBezTo>
                <a:cubicBezTo>
                  <a:pt x="203" y="261"/>
                  <a:pt x="203" y="261"/>
                  <a:pt x="202" y="261"/>
                </a:cubicBezTo>
                <a:cubicBezTo>
                  <a:pt x="186" y="255"/>
                  <a:pt x="175" y="253"/>
                  <a:pt x="159" y="261"/>
                </a:cubicBezTo>
                <a:cubicBezTo>
                  <a:pt x="165" y="260"/>
                  <a:pt x="171" y="259"/>
                  <a:pt x="176" y="259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52"/>
          <p:cNvSpPr/>
          <p:nvPr/>
        </p:nvSpPr>
        <p:spPr bwMode="auto">
          <a:xfrm>
            <a:off x="3481388" y="5283200"/>
            <a:ext cx="1682750" cy="1568450"/>
          </a:xfrm>
          <a:custGeom>
            <a:avLst/>
            <a:gdLst>
              <a:gd name="T0" fmla="*/ 105 w 249"/>
              <a:gd name="T1" fmla="*/ 140 h 232"/>
              <a:gd name="T2" fmla="*/ 25 w 249"/>
              <a:gd name="T3" fmla="*/ 185 h 232"/>
              <a:gd name="T4" fmla="*/ 5 w 249"/>
              <a:gd name="T5" fmla="*/ 232 h 232"/>
              <a:gd name="T6" fmla="*/ 96 w 249"/>
              <a:gd name="T7" fmla="*/ 232 h 232"/>
              <a:gd name="T8" fmla="*/ 97 w 249"/>
              <a:gd name="T9" fmla="*/ 228 h 232"/>
              <a:gd name="T10" fmla="*/ 99 w 249"/>
              <a:gd name="T11" fmla="*/ 230 h 232"/>
              <a:gd name="T12" fmla="*/ 100 w 249"/>
              <a:gd name="T13" fmla="*/ 232 h 232"/>
              <a:gd name="T14" fmla="*/ 153 w 249"/>
              <a:gd name="T15" fmla="*/ 232 h 232"/>
              <a:gd name="T16" fmla="*/ 156 w 249"/>
              <a:gd name="T17" fmla="*/ 218 h 232"/>
              <a:gd name="T18" fmla="*/ 128 w 249"/>
              <a:gd name="T19" fmla="*/ 174 h 232"/>
              <a:gd name="T20" fmla="*/ 108 w 249"/>
              <a:gd name="T21" fmla="*/ 147 h 232"/>
              <a:gd name="T22" fmla="*/ 108 w 249"/>
              <a:gd name="T23" fmla="*/ 144 h 232"/>
              <a:gd name="T24" fmla="*/ 108 w 249"/>
              <a:gd name="T25" fmla="*/ 144 h 232"/>
              <a:gd name="T26" fmla="*/ 108 w 249"/>
              <a:gd name="T27" fmla="*/ 144 h 232"/>
              <a:gd name="T28" fmla="*/ 177 w 249"/>
              <a:gd name="T29" fmla="*/ 202 h 232"/>
              <a:gd name="T30" fmla="*/ 243 w 249"/>
              <a:gd name="T31" fmla="*/ 186 h 232"/>
              <a:gd name="T32" fmla="*/ 247 w 249"/>
              <a:gd name="T33" fmla="*/ 173 h 232"/>
              <a:gd name="T34" fmla="*/ 244 w 249"/>
              <a:gd name="T35" fmla="*/ 145 h 232"/>
              <a:gd name="T36" fmla="*/ 223 w 249"/>
              <a:gd name="T37" fmla="*/ 123 h 232"/>
              <a:gd name="T38" fmla="*/ 192 w 249"/>
              <a:gd name="T39" fmla="*/ 119 h 232"/>
              <a:gd name="T40" fmla="*/ 193 w 249"/>
              <a:gd name="T41" fmla="*/ 116 h 232"/>
              <a:gd name="T42" fmla="*/ 197 w 249"/>
              <a:gd name="T43" fmla="*/ 79 h 232"/>
              <a:gd name="T44" fmla="*/ 162 w 249"/>
              <a:gd name="T45" fmla="*/ 67 h 232"/>
              <a:gd name="T46" fmla="*/ 131 w 249"/>
              <a:gd name="T47" fmla="*/ 109 h 232"/>
              <a:gd name="T48" fmla="*/ 113 w 249"/>
              <a:gd name="T49" fmla="*/ 137 h 232"/>
              <a:gd name="T50" fmla="*/ 110 w 249"/>
              <a:gd name="T51" fmla="*/ 139 h 232"/>
              <a:gd name="T52" fmla="*/ 117 w 249"/>
              <a:gd name="T53" fmla="*/ 49 h 232"/>
              <a:gd name="T54" fmla="*/ 65 w 249"/>
              <a:gd name="T55" fmla="*/ 5 h 232"/>
              <a:gd name="T56" fmla="*/ 52 w 249"/>
              <a:gd name="T57" fmla="*/ 9 h 232"/>
              <a:gd name="T58" fmla="*/ 31 w 249"/>
              <a:gd name="T59" fmla="*/ 27 h 232"/>
              <a:gd name="T60" fmla="*/ 25 w 249"/>
              <a:gd name="T61" fmla="*/ 58 h 232"/>
              <a:gd name="T62" fmla="*/ 41 w 249"/>
              <a:gd name="T63" fmla="*/ 85 h 232"/>
              <a:gd name="T64" fmla="*/ 38 w 249"/>
              <a:gd name="T65" fmla="*/ 86 h 232"/>
              <a:gd name="T66" fmla="*/ 5 w 249"/>
              <a:gd name="T67" fmla="*/ 105 h 232"/>
              <a:gd name="T68" fmla="*/ 16 w 249"/>
              <a:gd name="T69" fmla="*/ 140 h 232"/>
              <a:gd name="T70" fmla="*/ 69 w 249"/>
              <a:gd name="T71" fmla="*/ 140 h 232"/>
              <a:gd name="T72" fmla="*/ 102 w 249"/>
              <a:gd name="T73" fmla="*/ 139 h 232"/>
              <a:gd name="T74" fmla="*/ 105 w 249"/>
              <a:gd name="T75" fmla="*/ 14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9" h="232">
                <a:moveTo>
                  <a:pt x="105" y="140"/>
                </a:moveTo>
                <a:cubicBezTo>
                  <a:pt x="87" y="147"/>
                  <a:pt x="49" y="163"/>
                  <a:pt x="25" y="185"/>
                </a:cubicBezTo>
                <a:cubicBezTo>
                  <a:pt x="10" y="199"/>
                  <a:pt x="0" y="215"/>
                  <a:pt x="5" y="232"/>
                </a:cubicBezTo>
                <a:cubicBezTo>
                  <a:pt x="96" y="232"/>
                  <a:pt x="96" y="232"/>
                  <a:pt x="96" y="232"/>
                </a:cubicBezTo>
                <a:cubicBezTo>
                  <a:pt x="97" y="231"/>
                  <a:pt x="97" y="229"/>
                  <a:pt x="97" y="228"/>
                </a:cubicBezTo>
                <a:cubicBezTo>
                  <a:pt x="97" y="225"/>
                  <a:pt x="99" y="229"/>
                  <a:pt x="99" y="230"/>
                </a:cubicBezTo>
                <a:cubicBezTo>
                  <a:pt x="100" y="231"/>
                  <a:pt x="100" y="231"/>
                  <a:pt x="100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55" y="228"/>
                  <a:pt x="157" y="223"/>
                  <a:pt x="156" y="218"/>
                </a:cubicBezTo>
                <a:cubicBezTo>
                  <a:pt x="155" y="203"/>
                  <a:pt x="141" y="188"/>
                  <a:pt x="128" y="174"/>
                </a:cubicBezTo>
                <a:cubicBezTo>
                  <a:pt x="122" y="168"/>
                  <a:pt x="110" y="157"/>
                  <a:pt x="108" y="147"/>
                </a:cubicBezTo>
                <a:cubicBezTo>
                  <a:pt x="107" y="146"/>
                  <a:pt x="107" y="145"/>
                  <a:pt x="108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21" y="158"/>
                  <a:pt x="149" y="188"/>
                  <a:pt x="177" y="202"/>
                </a:cubicBezTo>
                <a:cubicBezTo>
                  <a:pt x="201" y="215"/>
                  <a:pt x="227" y="217"/>
                  <a:pt x="243" y="186"/>
                </a:cubicBezTo>
                <a:cubicBezTo>
                  <a:pt x="245" y="182"/>
                  <a:pt x="246" y="178"/>
                  <a:pt x="247" y="173"/>
                </a:cubicBezTo>
                <a:cubicBezTo>
                  <a:pt x="249" y="164"/>
                  <a:pt x="248" y="154"/>
                  <a:pt x="244" y="145"/>
                </a:cubicBezTo>
                <a:cubicBezTo>
                  <a:pt x="241" y="136"/>
                  <a:pt x="233" y="128"/>
                  <a:pt x="223" y="123"/>
                </a:cubicBezTo>
                <a:cubicBezTo>
                  <a:pt x="214" y="118"/>
                  <a:pt x="202" y="118"/>
                  <a:pt x="192" y="119"/>
                </a:cubicBezTo>
                <a:cubicBezTo>
                  <a:pt x="189" y="120"/>
                  <a:pt x="192" y="117"/>
                  <a:pt x="193" y="116"/>
                </a:cubicBezTo>
                <a:cubicBezTo>
                  <a:pt x="204" y="106"/>
                  <a:pt x="206" y="91"/>
                  <a:pt x="197" y="79"/>
                </a:cubicBezTo>
                <a:cubicBezTo>
                  <a:pt x="190" y="67"/>
                  <a:pt x="175" y="62"/>
                  <a:pt x="162" y="67"/>
                </a:cubicBezTo>
                <a:cubicBezTo>
                  <a:pt x="149" y="73"/>
                  <a:pt x="139" y="92"/>
                  <a:pt x="131" y="109"/>
                </a:cubicBezTo>
                <a:cubicBezTo>
                  <a:pt x="127" y="117"/>
                  <a:pt x="121" y="132"/>
                  <a:pt x="113" y="137"/>
                </a:cubicBezTo>
                <a:cubicBezTo>
                  <a:pt x="112" y="138"/>
                  <a:pt x="111" y="138"/>
                  <a:pt x="110" y="139"/>
                </a:cubicBezTo>
                <a:cubicBezTo>
                  <a:pt x="114" y="120"/>
                  <a:pt x="121" y="80"/>
                  <a:pt x="117" y="49"/>
                </a:cubicBezTo>
                <a:cubicBezTo>
                  <a:pt x="113" y="21"/>
                  <a:pt x="99" y="0"/>
                  <a:pt x="65" y="5"/>
                </a:cubicBezTo>
                <a:cubicBezTo>
                  <a:pt x="61" y="5"/>
                  <a:pt x="56" y="7"/>
                  <a:pt x="52" y="9"/>
                </a:cubicBezTo>
                <a:cubicBezTo>
                  <a:pt x="43" y="13"/>
                  <a:pt x="36" y="19"/>
                  <a:pt x="31" y="27"/>
                </a:cubicBezTo>
                <a:cubicBezTo>
                  <a:pt x="26" y="36"/>
                  <a:pt x="24" y="47"/>
                  <a:pt x="25" y="58"/>
                </a:cubicBezTo>
                <a:cubicBezTo>
                  <a:pt x="27" y="68"/>
                  <a:pt x="34" y="78"/>
                  <a:pt x="41" y="85"/>
                </a:cubicBezTo>
                <a:cubicBezTo>
                  <a:pt x="43" y="87"/>
                  <a:pt x="39" y="86"/>
                  <a:pt x="38" y="86"/>
                </a:cubicBezTo>
                <a:cubicBezTo>
                  <a:pt x="23" y="83"/>
                  <a:pt x="10" y="90"/>
                  <a:pt x="5" y="105"/>
                </a:cubicBezTo>
                <a:cubicBezTo>
                  <a:pt x="0" y="117"/>
                  <a:pt x="4" y="133"/>
                  <a:pt x="16" y="140"/>
                </a:cubicBezTo>
                <a:cubicBezTo>
                  <a:pt x="29" y="147"/>
                  <a:pt x="50" y="144"/>
                  <a:pt x="69" y="140"/>
                </a:cubicBezTo>
                <a:cubicBezTo>
                  <a:pt x="77" y="139"/>
                  <a:pt x="92" y="136"/>
                  <a:pt x="102" y="139"/>
                </a:cubicBezTo>
                <a:cubicBezTo>
                  <a:pt x="103" y="139"/>
                  <a:pt x="104" y="140"/>
                  <a:pt x="105" y="140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53"/>
          <p:cNvSpPr>
            <a:spLocks noEditPoints="1"/>
          </p:cNvSpPr>
          <p:nvPr/>
        </p:nvSpPr>
        <p:spPr bwMode="auto">
          <a:xfrm>
            <a:off x="3494088" y="5329238"/>
            <a:ext cx="1649412" cy="1522412"/>
          </a:xfrm>
          <a:custGeom>
            <a:avLst/>
            <a:gdLst>
              <a:gd name="T0" fmla="*/ 96 w 244"/>
              <a:gd name="T1" fmla="*/ 123 h 225"/>
              <a:gd name="T2" fmla="*/ 35 w 244"/>
              <a:gd name="T3" fmla="*/ 81 h 225"/>
              <a:gd name="T4" fmla="*/ 30 w 244"/>
              <a:gd name="T5" fmla="*/ 62 h 225"/>
              <a:gd name="T6" fmla="*/ 133 w 244"/>
              <a:gd name="T7" fmla="*/ 225 h 225"/>
              <a:gd name="T8" fmla="*/ 124 w 244"/>
              <a:gd name="T9" fmla="*/ 168 h 225"/>
              <a:gd name="T10" fmla="*/ 130 w 244"/>
              <a:gd name="T11" fmla="*/ 225 h 225"/>
              <a:gd name="T12" fmla="*/ 104 w 244"/>
              <a:gd name="T13" fmla="*/ 143 h 225"/>
              <a:gd name="T14" fmla="*/ 107 w 244"/>
              <a:gd name="T15" fmla="*/ 225 h 225"/>
              <a:gd name="T16" fmla="*/ 95 w 244"/>
              <a:gd name="T17" fmla="*/ 216 h 225"/>
              <a:gd name="T18" fmla="*/ 86 w 244"/>
              <a:gd name="T19" fmla="*/ 225 h 225"/>
              <a:gd name="T20" fmla="*/ 104 w 244"/>
              <a:gd name="T21" fmla="*/ 195 h 225"/>
              <a:gd name="T22" fmla="*/ 56 w 244"/>
              <a:gd name="T23" fmla="*/ 225 h 225"/>
              <a:gd name="T24" fmla="*/ 87 w 244"/>
              <a:gd name="T25" fmla="*/ 186 h 225"/>
              <a:gd name="T26" fmla="*/ 32 w 244"/>
              <a:gd name="T27" fmla="*/ 225 h 225"/>
              <a:gd name="T28" fmla="*/ 65 w 244"/>
              <a:gd name="T29" fmla="*/ 193 h 225"/>
              <a:gd name="T30" fmla="*/ 11 w 244"/>
              <a:gd name="T31" fmla="*/ 225 h 225"/>
              <a:gd name="T32" fmla="*/ 51 w 244"/>
              <a:gd name="T33" fmla="*/ 186 h 225"/>
              <a:gd name="T34" fmla="*/ 6 w 244"/>
              <a:gd name="T35" fmla="*/ 225 h 225"/>
              <a:gd name="T36" fmla="*/ 39 w 244"/>
              <a:gd name="T37" fmla="*/ 179 h 225"/>
              <a:gd name="T38" fmla="*/ 55 w 244"/>
              <a:gd name="T39" fmla="*/ 102 h 225"/>
              <a:gd name="T40" fmla="*/ 7 w 244"/>
              <a:gd name="T41" fmla="*/ 97 h 225"/>
              <a:gd name="T42" fmla="*/ 197 w 244"/>
              <a:gd name="T43" fmla="*/ 94 h 225"/>
              <a:gd name="T44" fmla="*/ 149 w 244"/>
              <a:gd name="T45" fmla="*/ 103 h 225"/>
              <a:gd name="T46" fmla="*/ 197 w 244"/>
              <a:gd name="T47" fmla="*/ 94 h 225"/>
              <a:gd name="T48" fmla="*/ 116 w 244"/>
              <a:gd name="T49" fmla="*/ 128 h 225"/>
              <a:gd name="T50" fmla="*/ 182 w 244"/>
              <a:gd name="T51" fmla="*/ 64 h 225"/>
              <a:gd name="T52" fmla="*/ 170 w 244"/>
              <a:gd name="T53" fmla="*/ 180 h 225"/>
              <a:gd name="T54" fmla="*/ 115 w 244"/>
              <a:gd name="T55" fmla="*/ 143 h 225"/>
              <a:gd name="T56" fmla="*/ 114 w 244"/>
              <a:gd name="T57" fmla="*/ 141 h 225"/>
              <a:gd name="T58" fmla="*/ 238 w 244"/>
              <a:gd name="T59" fmla="*/ 178 h 225"/>
              <a:gd name="T60" fmla="*/ 173 w 244"/>
              <a:gd name="T61" fmla="*/ 164 h 225"/>
              <a:gd name="T62" fmla="*/ 241 w 244"/>
              <a:gd name="T63" fmla="*/ 144 h 225"/>
              <a:gd name="T64" fmla="*/ 240 w 244"/>
              <a:gd name="T65" fmla="*/ 141 h 225"/>
              <a:gd name="T66" fmla="*/ 160 w 244"/>
              <a:gd name="T67" fmla="*/ 132 h 225"/>
              <a:gd name="T68" fmla="*/ 239 w 244"/>
              <a:gd name="T69" fmla="*/ 139 h 225"/>
              <a:gd name="T70" fmla="*/ 160 w 244"/>
              <a:gd name="T71" fmla="*/ 130 h 225"/>
              <a:gd name="T72" fmla="*/ 197 w 244"/>
              <a:gd name="T73" fmla="*/ 98 h 225"/>
              <a:gd name="T74" fmla="*/ 189 w 244"/>
              <a:gd name="T75" fmla="*/ 114 h 225"/>
              <a:gd name="T76" fmla="*/ 6 w 244"/>
              <a:gd name="T77" fmla="*/ 100 h 225"/>
              <a:gd name="T78" fmla="*/ 66 w 244"/>
              <a:gd name="T79" fmla="*/ 131 h 225"/>
              <a:gd name="T80" fmla="*/ 6 w 244"/>
              <a:gd name="T81" fmla="*/ 100 h 225"/>
              <a:gd name="T82" fmla="*/ 82 w 244"/>
              <a:gd name="T83" fmla="*/ 1 h 225"/>
              <a:gd name="T84" fmla="*/ 77 w 244"/>
              <a:gd name="T85" fmla="*/ 0 h 225"/>
              <a:gd name="T86" fmla="*/ 93 w 244"/>
              <a:gd name="T87" fmla="*/ 61 h 225"/>
              <a:gd name="T88" fmla="*/ 77 w 244"/>
              <a:gd name="T89" fmla="*/ 0 h 225"/>
              <a:gd name="T90" fmla="*/ 104 w 244"/>
              <a:gd name="T91" fmla="*/ 124 h 225"/>
              <a:gd name="T92" fmla="*/ 51 w 244"/>
              <a:gd name="T93" fmla="*/ 4 h 225"/>
              <a:gd name="T94" fmla="*/ 77 w 244"/>
              <a:gd name="T95" fmla="*/ 69 h 225"/>
              <a:gd name="T96" fmla="*/ 28 w 244"/>
              <a:gd name="T97" fmla="*/ 58 h 225"/>
              <a:gd name="T98" fmla="*/ 32 w 244"/>
              <a:gd name="T99" fmla="*/ 21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44" h="225">
                <a:moveTo>
                  <a:pt x="30" y="62"/>
                </a:moveTo>
                <a:cubicBezTo>
                  <a:pt x="45" y="70"/>
                  <a:pt x="58" y="80"/>
                  <a:pt x="71" y="92"/>
                </a:cubicBezTo>
                <a:cubicBezTo>
                  <a:pt x="80" y="101"/>
                  <a:pt x="88" y="111"/>
                  <a:pt x="96" y="123"/>
                </a:cubicBezTo>
                <a:cubicBezTo>
                  <a:pt x="84" y="111"/>
                  <a:pt x="69" y="105"/>
                  <a:pt x="55" y="100"/>
                </a:cubicBezTo>
                <a:cubicBezTo>
                  <a:pt x="43" y="95"/>
                  <a:pt x="33" y="90"/>
                  <a:pt x="23" y="81"/>
                </a:cubicBezTo>
                <a:cubicBezTo>
                  <a:pt x="25" y="81"/>
                  <a:pt x="30" y="80"/>
                  <a:pt x="35" y="81"/>
                </a:cubicBezTo>
                <a:cubicBezTo>
                  <a:pt x="41" y="82"/>
                  <a:pt x="43" y="82"/>
                  <a:pt x="43" y="81"/>
                </a:cubicBezTo>
                <a:cubicBezTo>
                  <a:pt x="43" y="80"/>
                  <a:pt x="42" y="79"/>
                  <a:pt x="41" y="77"/>
                </a:cubicBezTo>
                <a:cubicBezTo>
                  <a:pt x="38" y="75"/>
                  <a:pt x="34" y="70"/>
                  <a:pt x="30" y="62"/>
                </a:cubicBezTo>
                <a:cubicBezTo>
                  <a:pt x="30" y="62"/>
                  <a:pt x="30" y="62"/>
                  <a:pt x="30" y="62"/>
                </a:cubicBezTo>
                <a:close/>
                <a:moveTo>
                  <a:pt x="148" y="225"/>
                </a:moveTo>
                <a:cubicBezTo>
                  <a:pt x="133" y="225"/>
                  <a:pt x="133" y="225"/>
                  <a:pt x="133" y="225"/>
                </a:cubicBezTo>
                <a:cubicBezTo>
                  <a:pt x="133" y="213"/>
                  <a:pt x="127" y="199"/>
                  <a:pt x="120" y="185"/>
                </a:cubicBezTo>
                <a:cubicBezTo>
                  <a:pt x="114" y="172"/>
                  <a:pt x="107" y="159"/>
                  <a:pt x="106" y="146"/>
                </a:cubicBezTo>
                <a:cubicBezTo>
                  <a:pt x="110" y="153"/>
                  <a:pt x="117" y="160"/>
                  <a:pt x="124" y="168"/>
                </a:cubicBezTo>
                <a:cubicBezTo>
                  <a:pt x="137" y="182"/>
                  <a:pt x="152" y="197"/>
                  <a:pt x="152" y="211"/>
                </a:cubicBezTo>
                <a:cubicBezTo>
                  <a:pt x="153" y="216"/>
                  <a:pt x="151" y="221"/>
                  <a:pt x="148" y="225"/>
                </a:cubicBezTo>
                <a:close/>
                <a:moveTo>
                  <a:pt x="130" y="225"/>
                </a:moveTo>
                <a:cubicBezTo>
                  <a:pt x="110" y="225"/>
                  <a:pt x="110" y="225"/>
                  <a:pt x="110" y="225"/>
                </a:cubicBezTo>
                <a:cubicBezTo>
                  <a:pt x="110" y="215"/>
                  <a:pt x="108" y="205"/>
                  <a:pt x="106" y="195"/>
                </a:cubicBezTo>
                <a:cubicBezTo>
                  <a:pt x="103" y="179"/>
                  <a:pt x="99" y="162"/>
                  <a:pt x="104" y="143"/>
                </a:cubicBezTo>
                <a:cubicBezTo>
                  <a:pt x="104" y="157"/>
                  <a:pt x="111" y="172"/>
                  <a:pt x="118" y="186"/>
                </a:cubicBezTo>
                <a:cubicBezTo>
                  <a:pt x="125" y="200"/>
                  <a:pt x="130" y="213"/>
                  <a:pt x="130" y="225"/>
                </a:cubicBezTo>
                <a:close/>
                <a:moveTo>
                  <a:pt x="107" y="225"/>
                </a:moveTo>
                <a:cubicBezTo>
                  <a:pt x="101" y="225"/>
                  <a:pt x="101" y="225"/>
                  <a:pt x="101" y="225"/>
                </a:cubicBezTo>
                <a:cubicBezTo>
                  <a:pt x="100" y="224"/>
                  <a:pt x="100" y="223"/>
                  <a:pt x="99" y="222"/>
                </a:cubicBezTo>
                <a:cubicBezTo>
                  <a:pt x="97" y="217"/>
                  <a:pt x="96" y="216"/>
                  <a:pt x="95" y="216"/>
                </a:cubicBezTo>
                <a:cubicBezTo>
                  <a:pt x="94" y="216"/>
                  <a:pt x="94" y="218"/>
                  <a:pt x="93" y="220"/>
                </a:cubicBezTo>
                <a:cubicBezTo>
                  <a:pt x="93" y="221"/>
                  <a:pt x="93" y="223"/>
                  <a:pt x="92" y="225"/>
                </a:cubicBezTo>
                <a:cubicBezTo>
                  <a:pt x="86" y="225"/>
                  <a:pt x="86" y="225"/>
                  <a:pt x="86" y="225"/>
                </a:cubicBezTo>
                <a:cubicBezTo>
                  <a:pt x="85" y="212"/>
                  <a:pt x="86" y="200"/>
                  <a:pt x="89" y="187"/>
                </a:cubicBezTo>
                <a:cubicBezTo>
                  <a:pt x="92" y="174"/>
                  <a:pt x="95" y="161"/>
                  <a:pt x="100" y="148"/>
                </a:cubicBezTo>
                <a:cubicBezTo>
                  <a:pt x="98" y="165"/>
                  <a:pt x="101" y="180"/>
                  <a:pt x="104" y="195"/>
                </a:cubicBezTo>
                <a:cubicBezTo>
                  <a:pt x="106" y="205"/>
                  <a:pt x="108" y="215"/>
                  <a:pt x="107" y="225"/>
                </a:cubicBezTo>
                <a:close/>
                <a:moveTo>
                  <a:pt x="83" y="225"/>
                </a:moveTo>
                <a:cubicBezTo>
                  <a:pt x="56" y="225"/>
                  <a:pt x="56" y="225"/>
                  <a:pt x="56" y="225"/>
                </a:cubicBezTo>
                <a:cubicBezTo>
                  <a:pt x="59" y="215"/>
                  <a:pt x="62" y="204"/>
                  <a:pt x="66" y="194"/>
                </a:cubicBezTo>
                <a:cubicBezTo>
                  <a:pt x="75" y="175"/>
                  <a:pt x="86" y="156"/>
                  <a:pt x="102" y="138"/>
                </a:cubicBezTo>
                <a:cubicBezTo>
                  <a:pt x="96" y="154"/>
                  <a:pt x="90" y="170"/>
                  <a:pt x="87" y="186"/>
                </a:cubicBezTo>
                <a:cubicBezTo>
                  <a:pt x="85" y="199"/>
                  <a:pt x="83" y="212"/>
                  <a:pt x="83" y="225"/>
                </a:cubicBezTo>
                <a:close/>
                <a:moveTo>
                  <a:pt x="53" y="225"/>
                </a:moveTo>
                <a:cubicBezTo>
                  <a:pt x="32" y="225"/>
                  <a:pt x="32" y="225"/>
                  <a:pt x="32" y="225"/>
                </a:cubicBezTo>
                <a:cubicBezTo>
                  <a:pt x="37" y="211"/>
                  <a:pt x="44" y="199"/>
                  <a:pt x="52" y="187"/>
                </a:cubicBezTo>
                <a:cubicBezTo>
                  <a:pt x="64" y="170"/>
                  <a:pt x="80" y="155"/>
                  <a:pt x="97" y="141"/>
                </a:cubicBezTo>
                <a:cubicBezTo>
                  <a:pt x="83" y="158"/>
                  <a:pt x="72" y="175"/>
                  <a:pt x="65" y="193"/>
                </a:cubicBezTo>
                <a:cubicBezTo>
                  <a:pt x="60" y="204"/>
                  <a:pt x="56" y="214"/>
                  <a:pt x="53" y="225"/>
                </a:cubicBezTo>
                <a:close/>
                <a:moveTo>
                  <a:pt x="29" y="225"/>
                </a:moveTo>
                <a:cubicBezTo>
                  <a:pt x="11" y="225"/>
                  <a:pt x="11" y="225"/>
                  <a:pt x="11" y="225"/>
                </a:cubicBezTo>
                <a:cubicBezTo>
                  <a:pt x="15" y="209"/>
                  <a:pt x="25" y="194"/>
                  <a:pt x="40" y="180"/>
                </a:cubicBezTo>
                <a:cubicBezTo>
                  <a:pt x="55" y="166"/>
                  <a:pt x="74" y="153"/>
                  <a:pt x="95" y="140"/>
                </a:cubicBezTo>
                <a:cubicBezTo>
                  <a:pt x="78" y="154"/>
                  <a:pt x="63" y="169"/>
                  <a:pt x="51" y="186"/>
                </a:cubicBezTo>
                <a:cubicBezTo>
                  <a:pt x="42" y="198"/>
                  <a:pt x="34" y="211"/>
                  <a:pt x="29" y="225"/>
                </a:cubicBezTo>
                <a:close/>
                <a:moveTo>
                  <a:pt x="8" y="225"/>
                </a:moveTo>
                <a:cubicBezTo>
                  <a:pt x="6" y="225"/>
                  <a:pt x="6" y="225"/>
                  <a:pt x="6" y="225"/>
                </a:cubicBezTo>
                <a:cubicBezTo>
                  <a:pt x="0" y="208"/>
                  <a:pt x="9" y="193"/>
                  <a:pt x="24" y="179"/>
                </a:cubicBezTo>
                <a:cubicBezTo>
                  <a:pt x="44" y="162"/>
                  <a:pt x="73" y="148"/>
                  <a:pt x="92" y="140"/>
                </a:cubicBezTo>
                <a:cubicBezTo>
                  <a:pt x="71" y="152"/>
                  <a:pt x="53" y="165"/>
                  <a:pt x="39" y="179"/>
                </a:cubicBezTo>
                <a:cubicBezTo>
                  <a:pt x="23" y="193"/>
                  <a:pt x="12" y="208"/>
                  <a:pt x="8" y="225"/>
                </a:cubicBezTo>
                <a:close/>
                <a:moveTo>
                  <a:pt x="19" y="83"/>
                </a:moveTo>
                <a:cubicBezTo>
                  <a:pt x="30" y="92"/>
                  <a:pt x="42" y="97"/>
                  <a:pt x="55" y="102"/>
                </a:cubicBezTo>
                <a:cubicBezTo>
                  <a:pt x="70" y="108"/>
                  <a:pt x="86" y="114"/>
                  <a:pt x="99" y="128"/>
                </a:cubicBezTo>
                <a:cubicBezTo>
                  <a:pt x="87" y="121"/>
                  <a:pt x="71" y="119"/>
                  <a:pt x="55" y="116"/>
                </a:cubicBezTo>
                <a:cubicBezTo>
                  <a:pt x="35" y="114"/>
                  <a:pt x="16" y="109"/>
                  <a:pt x="7" y="97"/>
                </a:cubicBezTo>
                <a:cubicBezTo>
                  <a:pt x="9" y="92"/>
                  <a:pt x="11" y="90"/>
                  <a:pt x="14" y="87"/>
                </a:cubicBezTo>
                <a:cubicBezTo>
                  <a:pt x="16" y="85"/>
                  <a:pt x="17" y="84"/>
                  <a:pt x="19" y="83"/>
                </a:cubicBezTo>
                <a:close/>
                <a:moveTo>
                  <a:pt x="197" y="94"/>
                </a:moveTo>
                <a:cubicBezTo>
                  <a:pt x="184" y="97"/>
                  <a:pt x="173" y="104"/>
                  <a:pt x="161" y="111"/>
                </a:cubicBezTo>
                <a:cubicBezTo>
                  <a:pt x="148" y="120"/>
                  <a:pt x="133" y="129"/>
                  <a:pt x="114" y="132"/>
                </a:cubicBezTo>
                <a:cubicBezTo>
                  <a:pt x="127" y="126"/>
                  <a:pt x="138" y="114"/>
                  <a:pt x="149" y="103"/>
                </a:cubicBezTo>
                <a:cubicBezTo>
                  <a:pt x="164" y="88"/>
                  <a:pt x="178" y="76"/>
                  <a:pt x="194" y="76"/>
                </a:cubicBezTo>
                <a:cubicBezTo>
                  <a:pt x="196" y="80"/>
                  <a:pt x="197" y="83"/>
                  <a:pt x="198" y="87"/>
                </a:cubicBezTo>
                <a:cubicBezTo>
                  <a:pt x="198" y="90"/>
                  <a:pt x="198" y="92"/>
                  <a:pt x="197" y="94"/>
                </a:cubicBezTo>
                <a:close/>
                <a:moveTo>
                  <a:pt x="191" y="73"/>
                </a:moveTo>
                <a:cubicBezTo>
                  <a:pt x="175" y="73"/>
                  <a:pt x="162" y="87"/>
                  <a:pt x="148" y="101"/>
                </a:cubicBezTo>
                <a:cubicBezTo>
                  <a:pt x="138" y="112"/>
                  <a:pt x="128" y="122"/>
                  <a:pt x="116" y="128"/>
                </a:cubicBezTo>
                <a:cubicBezTo>
                  <a:pt x="121" y="122"/>
                  <a:pt x="126" y="113"/>
                  <a:pt x="131" y="103"/>
                </a:cubicBezTo>
                <a:cubicBezTo>
                  <a:pt x="139" y="86"/>
                  <a:pt x="148" y="68"/>
                  <a:pt x="161" y="62"/>
                </a:cubicBezTo>
                <a:cubicBezTo>
                  <a:pt x="168" y="59"/>
                  <a:pt x="176" y="60"/>
                  <a:pt x="182" y="64"/>
                </a:cubicBezTo>
                <a:cubicBezTo>
                  <a:pt x="186" y="66"/>
                  <a:pt x="189" y="69"/>
                  <a:pt x="191" y="73"/>
                </a:cubicBezTo>
                <a:close/>
                <a:moveTo>
                  <a:pt x="115" y="143"/>
                </a:moveTo>
                <a:cubicBezTo>
                  <a:pt x="133" y="158"/>
                  <a:pt x="152" y="171"/>
                  <a:pt x="170" y="180"/>
                </a:cubicBezTo>
                <a:cubicBezTo>
                  <a:pt x="190" y="190"/>
                  <a:pt x="209" y="196"/>
                  <a:pt x="227" y="193"/>
                </a:cubicBezTo>
                <a:cubicBezTo>
                  <a:pt x="213" y="206"/>
                  <a:pt x="195" y="203"/>
                  <a:pt x="175" y="193"/>
                </a:cubicBezTo>
                <a:cubicBezTo>
                  <a:pt x="152" y="181"/>
                  <a:pt x="129" y="159"/>
                  <a:pt x="115" y="143"/>
                </a:cubicBezTo>
                <a:close/>
                <a:moveTo>
                  <a:pt x="231" y="189"/>
                </a:moveTo>
                <a:cubicBezTo>
                  <a:pt x="212" y="193"/>
                  <a:pt x="192" y="188"/>
                  <a:pt x="171" y="178"/>
                </a:cubicBezTo>
                <a:cubicBezTo>
                  <a:pt x="152" y="169"/>
                  <a:pt x="134" y="156"/>
                  <a:pt x="114" y="141"/>
                </a:cubicBezTo>
                <a:cubicBezTo>
                  <a:pt x="134" y="152"/>
                  <a:pt x="153" y="161"/>
                  <a:pt x="172" y="166"/>
                </a:cubicBezTo>
                <a:cubicBezTo>
                  <a:pt x="195" y="173"/>
                  <a:pt x="218" y="176"/>
                  <a:pt x="241" y="171"/>
                </a:cubicBezTo>
                <a:cubicBezTo>
                  <a:pt x="240" y="174"/>
                  <a:pt x="240" y="175"/>
                  <a:pt x="238" y="178"/>
                </a:cubicBezTo>
                <a:cubicBezTo>
                  <a:pt x="236" y="182"/>
                  <a:pt x="233" y="186"/>
                  <a:pt x="231" y="189"/>
                </a:cubicBezTo>
                <a:close/>
                <a:moveTo>
                  <a:pt x="242" y="167"/>
                </a:moveTo>
                <a:cubicBezTo>
                  <a:pt x="219" y="172"/>
                  <a:pt x="196" y="171"/>
                  <a:pt x="173" y="164"/>
                </a:cubicBezTo>
                <a:cubicBezTo>
                  <a:pt x="153" y="159"/>
                  <a:pt x="134" y="150"/>
                  <a:pt x="115" y="138"/>
                </a:cubicBezTo>
                <a:cubicBezTo>
                  <a:pt x="135" y="146"/>
                  <a:pt x="155" y="150"/>
                  <a:pt x="174" y="151"/>
                </a:cubicBezTo>
                <a:cubicBezTo>
                  <a:pt x="197" y="152"/>
                  <a:pt x="220" y="151"/>
                  <a:pt x="241" y="144"/>
                </a:cubicBezTo>
                <a:cubicBezTo>
                  <a:pt x="244" y="152"/>
                  <a:pt x="244" y="158"/>
                  <a:pt x="242" y="166"/>
                </a:cubicBezTo>
                <a:cubicBezTo>
                  <a:pt x="242" y="166"/>
                  <a:pt x="242" y="166"/>
                  <a:pt x="242" y="167"/>
                </a:cubicBezTo>
                <a:close/>
                <a:moveTo>
                  <a:pt x="240" y="141"/>
                </a:moveTo>
                <a:cubicBezTo>
                  <a:pt x="219" y="147"/>
                  <a:pt x="197" y="150"/>
                  <a:pt x="174" y="149"/>
                </a:cubicBezTo>
                <a:cubicBezTo>
                  <a:pt x="153" y="148"/>
                  <a:pt x="132" y="143"/>
                  <a:pt x="110" y="134"/>
                </a:cubicBezTo>
                <a:cubicBezTo>
                  <a:pt x="127" y="135"/>
                  <a:pt x="144" y="135"/>
                  <a:pt x="160" y="132"/>
                </a:cubicBezTo>
                <a:cubicBezTo>
                  <a:pt x="178" y="129"/>
                  <a:pt x="197" y="124"/>
                  <a:pt x="213" y="116"/>
                </a:cubicBezTo>
                <a:cubicBezTo>
                  <a:pt x="216" y="116"/>
                  <a:pt x="218" y="117"/>
                  <a:pt x="221" y="119"/>
                </a:cubicBezTo>
                <a:cubicBezTo>
                  <a:pt x="229" y="123"/>
                  <a:pt x="236" y="131"/>
                  <a:pt x="239" y="139"/>
                </a:cubicBezTo>
                <a:cubicBezTo>
                  <a:pt x="239" y="140"/>
                  <a:pt x="240" y="140"/>
                  <a:pt x="240" y="141"/>
                </a:cubicBezTo>
                <a:close/>
                <a:moveTo>
                  <a:pt x="208" y="114"/>
                </a:moveTo>
                <a:cubicBezTo>
                  <a:pt x="193" y="122"/>
                  <a:pt x="177" y="127"/>
                  <a:pt x="160" y="130"/>
                </a:cubicBezTo>
                <a:cubicBezTo>
                  <a:pt x="147" y="132"/>
                  <a:pt x="134" y="133"/>
                  <a:pt x="120" y="133"/>
                </a:cubicBezTo>
                <a:cubicBezTo>
                  <a:pt x="137" y="129"/>
                  <a:pt x="150" y="121"/>
                  <a:pt x="163" y="113"/>
                </a:cubicBezTo>
                <a:cubicBezTo>
                  <a:pt x="174" y="106"/>
                  <a:pt x="184" y="101"/>
                  <a:pt x="197" y="98"/>
                </a:cubicBezTo>
                <a:cubicBezTo>
                  <a:pt x="196" y="100"/>
                  <a:pt x="194" y="104"/>
                  <a:pt x="190" y="108"/>
                </a:cubicBezTo>
                <a:cubicBezTo>
                  <a:pt x="186" y="112"/>
                  <a:pt x="184" y="113"/>
                  <a:pt x="185" y="114"/>
                </a:cubicBezTo>
                <a:cubicBezTo>
                  <a:pt x="186" y="115"/>
                  <a:pt x="187" y="115"/>
                  <a:pt x="189" y="114"/>
                </a:cubicBezTo>
                <a:cubicBezTo>
                  <a:pt x="193" y="114"/>
                  <a:pt x="199" y="113"/>
                  <a:pt x="208" y="114"/>
                </a:cubicBezTo>
                <a:cubicBezTo>
                  <a:pt x="208" y="114"/>
                  <a:pt x="208" y="114"/>
                  <a:pt x="208" y="114"/>
                </a:cubicBezTo>
                <a:close/>
                <a:moveTo>
                  <a:pt x="6" y="100"/>
                </a:moveTo>
                <a:cubicBezTo>
                  <a:pt x="16" y="113"/>
                  <a:pt x="35" y="116"/>
                  <a:pt x="55" y="118"/>
                </a:cubicBezTo>
                <a:cubicBezTo>
                  <a:pt x="69" y="120"/>
                  <a:pt x="83" y="123"/>
                  <a:pt x="95" y="128"/>
                </a:cubicBezTo>
                <a:cubicBezTo>
                  <a:pt x="87" y="128"/>
                  <a:pt x="77" y="130"/>
                  <a:pt x="66" y="131"/>
                </a:cubicBezTo>
                <a:cubicBezTo>
                  <a:pt x="48" y="135"/>
                  <a:pt x="27" y="138"/>
                  <a:pt x="16" y="131"/>
                </a:cubicBezTo>
                <a:cubicBezTo>
                  <a:pt x="8" y="127"/>
                  <a:pt x="5" y="120"/>
                  <a:pt x="4" y="113"/>
                </a:cubicBezTo>
                <a:cubicBezTo>
                  <a:pt x="4" y="108"/>
                  <a:pt x="4" y="104"/>
                  <a:pt x="6" y="100"/>
                </a:cubicBezTo>
                <a:close/>
                <a:moveTo>
                  <a:pt x="108" y="121"/>
                </a:moveTo>
                <a:cubicBezTo>
                  <a:pt x="109" y="97"/>
                  <a:pt x="109" y="74"/>
                  <a:pt x="105" y="55"/>
                </a:cubicBezTo>
                <a:cubicBezTo>
                  <a:pt x="101" y="32"/>
                  <a:pt x="95" y="14"/>
                  <a:pt x="82" y="1"/>
                </a:cubicBezTo>
                <a:cubicBezTo>
                  <a:pt x="101" y="4"/>
                  <a:pt x="110" y="21"/>
                  <a:pt x="113" y="42"/>
                </a:cubicBezTo>
                <a:cubicBezTo>
                  <a:pt x="117" y="68"/>
                  <a:pt x="112" y="100"/>
                  <a:pt x="108" y="121"/>
                </a:cubicBezTo>
                <a:close/>
                <a:moveTo>
                  <a:pt x="77" y="0"/>
                </a:moveTo>
                <a:cubicBezTo>
                  <a:pt x="91" y="13"/>
                  <a:pt x="99" y="32"/>
                  <a:pt x="103" y="55"/>
                </a:cubicBezTo>
                <a:cubicBezTo>
                  <a:pt x="107" y="75"/>
                  <a:pt x="107" y="98"/>
                  <a:pt x="106" y="123"/>
                </a:cubicBezTo>
                <a:cubicBezTo>
                  <a:pt x="104" y="101"/>
                  <a:pt x="100" y="80"/>
                  <a:pt x="93" y="61"/>
                </a:cubicBezTo>
                <a:cubicBezTo>
                  <a:pt x="85" y="38"/>
                  <a:pt x="74" y="18"/>
                  <a:pt x="56" y="2"/>
                </a:cubicBezTo>
                <a:cubicBezTo>
                  <a:pt x="59" y="1"/>
                  <a:pt x="60" y="1"/>
                  <a:pt x="63" y="0"/>
                </a:cubicBezTo>
                <a:cubicBezTo>
                  <a:pt x="68" y="0"/>
                  <a:pt x="73" y="0"/>
                  <a:pt x="77" y="0"/>
                </a:cubicBezTo>
                <a:close/>
                <a:moveTo>
                  <a:pt x="52" y="4"/>
                </a:moveTo>
                <a:cubicBezTo>
                  <a:pt x="70" y="20"/>
                  <a:pt x="83" y="39"/>
                  <a:pt x="91" y="61"/>
                </a:cubicBezTo>
                <a:cubicBezTo>
                  <a:pt x="98" y="81"/>
                  <a:pt x="102" y="102"/>
                  <a:pt x="104" y="124"/>
                </a:cubicBezTo>
                <a:cubicBezTo>
                  <a:pt x="98" y="103"/>
                  <a:pt x="90" y="84"/>
                  <a:pt x="79" y="68"/>
                </a:cubicBezTo>
                <a:cubicBezTo>
                  <a:pt x="67" y="49"/>
                  <a:pt x="52" y="32"/>
                  <a:pt x="35" y="18"/>
                </a:cubicBezTo>
                <a:cubicBezTo>
                  <a:pt x="39" y="11"/>
                  <a:pt x="44" y="8"/>
                  <a:pt x="51" y="4"/>
                </a:cubicBezTo>
                <a:cubicBezTo>
                  <a:pt x="51" y="4"/>
                  <a:pt x="52" y="4"/>
                  <a:pt x="52" y="4"/>
                </a:cubicBezTo>
                <a:close/>
                <a:moveTo>
                  <a:pt x="32" y="21"/>
                </a:moveTo>
                <a:cubicBezTo>
                  <a:pt x="50" y="35"/>
                  <a:pt x="65" y="50"/>
                  <a:pt x="77" y="69"/>
                </a:cubicBezTo>
                <a:cubicBezTo>
                  <a:pt x="89" y="87"/>
                  <a:pt x="98" y="107"/>
                  <a:pt x="104" y="130"/>
                </a:cubicBezTo>
                <a:cubicBezTo>
                  <a:pt x="94" y="115"/>
                  <a:pt x="84" y="102"/>
                  <a:pt x="72" y="91"/>
                </a:cubicBezTo>
                <a:cubicBezTo>
                  <a:pt x="59" y="78"/>
                  <a:pt x="44" y="66"/>
                  <a:pt x="28" y="58"/>
                </a:cubicBezTo>
                <a:cubicBezTo>
                  <a:pt x="27" y="55"/>
                  <a:pt x="26" y="53"/>
                  <a:pt x="26" y="50"/>
                </a:cubicBezTo>
                <a:cubicBezTo>
                  <a:pt x="24" y="40"/>
                  <a:pt x="27" y="30"/>
                  <a:pt x="31" y="23"/>
                </a:cubicBezTo>
                <a:cubicBezTo>
                  <a:pt x="32" y="22"/>
                  <a:pt x="32" y="21"/>
                  <a:pt x="32" y="21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1042988" y="-4762"/>
            <a:ext cx="3863975" cy="2414587"/>
            <a:chOff x="1042988" y="-4762"/>
            <a:chExt cx="3863975" cy="2414587"/>
          </a:xfrm>
        </p:grpSpPr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1069975" y="-4762"/>
              <a:ext cx="3810000" cy="2393950"/>
            </a:xfrm>
            <a:custGeom>
              <a:avLst/>
              <a:gdLst>
                <a:gd name="T0" fmla="*/ 199 w 564"/>
                <a:gd name="T1" fmla="*/ 81 h 354"/>
                <a:gd name="T2" fmla="*/ 249 w 564"/>
                <a:gd name="T3" fmla="*/ 3 h 354"/>
                <a:gd name="T4" fmla="*/ 250 w 564"/>
                <a:gd name="T5" fmla="*/ 55 h 354"/>
                <a:gd name="T6" fmla="*/ 286 w 564"/>
                <a:gd name="T7" fmla="*/ 49 h 354"/>
                <a:gd name="T8" fmla="*/ 278 w 564"/>
                <a:gd name="T9" fmla="*/ 40 h 354"/>
                <a:gd name="T10" fmla="*/ 276 w 564"/>
                <a:gd name="T11" fmla="*/ 38 h 354"/>
                <a:gd name="T12" fmla="*/ 253 w 564"/>
                <a:gd name="T13" fmla="*/ 5 h 354"/>
                <a:gd name="T14" fmla="*/ 474 w 564"/>
                <a:gd name="T15" fmla="*/ 30 h 354"/>
                <a:gd name="T16" fmla="*/ 563 w 564"/>
                <a:gd name="T17" fmla="*/ 78 h 354"/>
                <a:gd name="T18" fmla="*/ 347 w 564"/>
                <a:gd name="T19" fmla="*/ 37 h 354"/>
                <a:gd name="T20" fmla="*/ 321 w 564"/>
                <a:gd name="T21" fmla="*/ 8 h 354"/>
                <a:gd name="T22" fmla="*/ 311 w 564"/>
                <a:gd name="T23" fmla="*/ 49 h 354"/>
                <a:gd name="T24" fmla="*/ 348 w 564"/>
                <a:gd name="T25" fmla="*/ 245 h 354"/>
                <a:gd name="T26" fmla="*/ 400 w 564"/>
                <a:gd name="T27" fmla="*/ 227 h 354"/>
                <a:gd name="T28" fmla="*/ 404 w 564"/>
                <a:gd name="T29" fmla="*/ 337 h 354"/>
                <a:gd name="T30" fmla="*/ 413 w 564"/>
                <a:gd name="T31" fmla="*/ 346 h 354"/>
                <a:gd name="T32" fmla="*/ 307 w 564"/>
                <a:gd name="T33" fmla="*/ 257 h 354"/>
                <a:gd name="T34" fmla="*/ 188 w 564"/>
                <a:gd name="T35" fmla="*/ 76 h 354"/>
                <a:gd name="T36" fmla="*/ 132 w 564"/>
                <a:gd name="T37" fmla="*/ 116 h 354"/>
                <a:gd name="T38" fmla="*/ 28 w 564"/>
                <a:gd name="T39" fmla="*/ 72 h 354"/>
                <a:gd name="T40" fmla="*/ 104 w 564"/>
                <a:gd name="T41" fmla="*/ 9 h 354"/>
                <a:gd name="T42" fmla="*/ 472 w 564"/>
                <a:gd name="T43" fmla="*/ 88 h 354"/>
                <a:gd name="T44" fmla="*/ 303 w 564"/>
                <a:gd name="T45" fmla="*/ 89 h 354"/>
                <a:gd name="T46" fmla="*/ 341 w 564"/>
                <a:gd name="T47" fmla="*/ 101 h 354"/>
                <a:gd name="T48" fmla="*/ 537 w 564"/>
                <a:gd name="T49" fmla="*/ 98 h 354"/>
                <a:gd name="T50" fmla="*/ 340 w 564"/>
                <a:gd name="T51" fmla="*/ 158 h 354"/>
                <a:gd name="T52" fmla="*/ 270 w 564"/>
                <a:gd name="T53" fmla="*/ 107 h 354"/>
                <a:gd name="T54" fmla="*/ 170 w 564"/>
                <a:gd name="T55" fmla="*/ 328 h 354"/>
                <a:gd name="T56" fmla="*/ 192 w 564"/>
                <a:gd name="T57" fmla="*/ 79 h 354"/>
                <a:gd name="T58" fmla="*/ 240 w 564"/>
                <a:gd name="T59" fmla="*/ 249 h 354"/>
                <a:gd name="T60" fmla="*/ 11 w 564"/>
                <a:gd name="T61" fmla="*/ 104 h 354"/>
                <a:gd name="T62" fmla="*/ 53 w 564"/>
                <a:gd name="T63" fmla="*/ 113 h 354"/>
                <a:gd name="T64" fmla="*/ 282 w 564"/>
                <a:gd name="T65" fmla="*/ 95 h 354"/>
                <a:gd name="T66" fmla="*/ 289 w 564"/>
                <a:gd name="T67" fmla="*/ 62 h 354"/>
                <a:gd name="T68" fmla="*/ 275 w 564"/>
                <a:gd name="T69" fmla="*/ 40 h 354"/>
                <a:gd name="T70" fmla="*/ 298 w 564"/>
                <a:gd name="T71" fmla="*/ 64 h 354"/>
                <a:gd name="T72" fmla="*/ 298 w 564"/>
                <a:gd name="T73" fmla="*/ 65 h 354"/>
                <a:gd name="T74" fmla="*/ 298 w 564"/>
                <a:gd name="T75" fmla="*/ 66 h 354"/>
                <a:gd name="T76" fmla="*/ 298 w 564"/>
                <a:gd name="T77" fmla="*/ 67 h 354"/>
                <a:gd name="T78" fmla="*/ 297 w 564"/>
                <a:gd name="T79" fmla="*/ 68 h 354"/>
                <a:gd name="T80" fmla="*/ 295 w 564"/>
                <a:gd name="T81" fmla="*/ 74 h 354"/>
                <a:gd name="T82" fmla="*/ 305 w 564"/>
                <a:gd name="T83" fmla="*/ 80 h 354"/>
                <a:gd name="T84" fmla="*/ 306 w 564"/>
                <a:gd name="T85" fmla="*/ 79 h 354"/>
                <a:gd name="T86" fmla="*/ 311 w 564"/>
                <a:gd name="T87" fmla="*/ 78 h 354"/>
                <a:gd name="T88" fmla="*/ 313 w 564"/>
                <a:gd name="T89" fmla="*/ 78 h 354"/>
                <a:gd name="T90" fmla="*/ 282 w 564"/>
                <a:gd name="T91" fmla="*/ 107 h 354"/>
                <a:gd name="T92" fmla="*/ 277 w 564"/>
                <a:gd name="T93" fmla="*/ 64 h 354"/>
                <a:gd name="T94" fmla="*/ 264 w 564"/>
                <a:gd name="T95" fmla="*/ 95 h 354"/>
                <a:gd name="T96" fmla="*/ 234 w 564"/>
                <a:gd name="T97" fmla="*/ 67 h 354"/>
                <a:gd name="T98" fmla="*/ 261 w 564"/>
                <a:gd name="T99" fmla="*/ 92 h 354"/>
                <a:gd name="T100" fmla="*/ 288 w 564"/>
                <a:gd name="T101" fmla="*/ 64 h 354"/>
                <a:gd name="T102" fmla="*/ 264 w 564"/>
                <a:gd name="T103" fmla="*/ 45 h 354"/>
                <a:gd name="T104" fmla="*/ 270 w 564"/>
                <a:gd name="T105" fmla="*/ 42 h 354"/>
                <a:gd name="T106" fmla="*/ 295 w 564"/>
                <a:gd name="T107" fmla="*/ 54 h 354"/>
                <a:gd name="T108" fmla="*/ 297 w 564"/>
                <a:gd name="T109" fmla="*/ 75 h 354"/>
                <a:gd name="T110" fmla="*/ 297 w 564"/>
                <a:gd name="T111" fmla="*/ 73 h 354"/>
                <a:gd name="T112" fmla="*/ 299 w 564"/>
                <a:gd name="T113" fmla="*/ 67 h 354"/>
                <a:gd name="T114" fmla="*/ 300 w 564"/>
                <a:gd name="T115" fmla="*/ 66 h 354"/>
                <a:gd name="T116" fmla="*/ 300 w 564"/>
                <a:gd name="T117" fmla="*/ 65 h 354"/>
                <a:gd name="T118" fmla="*/ 310 w 564"/>
                <a:gd name="T119" fmla="*/ 76 h 354"/>
                <a:gd name="T120" fmla="*/ 305 w 564"/>
                <a:gd name="T121" fmla="*/ 77 h 354"/>
                <a:gd name="T122" fmla="*/ 297 w 564"/>
                <a:gd name="T123" fmla="*/ 74 h 354"/>
                <a:gd name="T124" fmla="*/ 328 w 564"/>
                <a:gd name="T125" fmla="*/ 5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4" h="354">
                  <a:moveTo>
                    <a:pt x="140" y="0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8" y="11"/>
                    <a:pt x="228" y="11"/>
                    <a:pt x="228" y="11"/>
                  </a:cubicBezTo>
                  <a:cubicBezTo>
                    <a:pt x="233" y="26"/>
                    <a:pt x="237" y="42"/>
                    <a:pt x="243" y="57"/>
                  </a:cubicBezTo>
                  <a:cubicBezTo>
                    <a:pt x="243" y="57"/>
                    <a:pt x="243" y="57"/>
                    <a:pt x="243" y="57"/>
                  </a:cubicBezTo>
                  <a:cubicBezTo>
                    <a:pt x="243" y="57"/>
                    <a:pt x="243" y="57"/>
                    <a:pt x="243" y="57"/>
                  </a:cubicBezTo>
                  <a:cubicBezTo>
                    <a:pt x="241" y="58"/>
                    <a:pt x="239" y="58"/>
                    <a:pt x="237" y="58"/>
                  </a:cubicBezTo>
                  <a:cubicBezTo>
                    <a:pt x="229" y="59"/>
                    <a:pt x="219" y="60"/>
                    <a:pt x="219" y="65"/>
                  </a:cubicBezTo>
                  <a:cubicBezTo>
                    <a:pt x="219" y="67"/>
                    <a:pt x="220" y="68"/>
                    <a:pt x="221" y="68"/>
                  </a:cubicBezTo>
                  <a:cubicBezTo>
                    <a:pt x="222" y="69"/>
                    <a:pt x="224" y="69"/>
                    <a:pt x="225" y="69"/>
                  </a:cubicBezTo>
                  <a:cubicBezTo>
                    <a:pt x="227" y="69"/>
                    <a:pt x="228" y="69"/>
                    <a:pt x="229" y="69"/>
                  </a:cubicBezTo>
                  <a:cubicBezTo>
                    <a:pt x="231" y="69"/>
                    <a:pt x="232" y="69"/>
                    <a:pt x="234" y="68"/>
                  </a:cubicBezTo>
                  <a:cubicBezTo>
                    <a:pt x="235" y="68"/>
                    <a:pt x="235" y="68"/>
                    <a:pt x="236" y="68"/>
                  </a:cubicBezTo>
                  <a:cubicBezTo>
                    <a:pt x="240" y="68"/>
                    <a:pt x="243" y="67"/>
                    <a:pt x="246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8"/>
                    <a:pt x="247" y="69"/>
                    <a:pt x="248" y="70"/>
                  </a:cubicBezTo>
                  <a:cubicBezTo>
                    <a:pt x="251" y="79"/>
                    <a:pt x="256" y="93"/>
                    <a:pt x="262" y="98"/>
                  </a:cubicBezTo>
                  <a:cubicBezTo>
                    <a:pt x="262" y="98"/>
                    <a:pt x="262" y="98"/>
                    <a:pt x="262" y="98"/>
                  </a:cubicBezTo>
                  <a:cubicBezTo>
                    <a:pt x="262" y="98"/>
                    <a:pt x="262" y="98"/>
                    <a:pt x="262" y="98"/>
                  </a:cubicBezTo>
                  <a:cubicBezTo>
                    <a:pt x="253" y="99"/>
                    <a:pt x="242" y="98"/>
                    <a:pt x="232" y="95"/>
                  </a:cubicBezTo>
                  <a:cubicBezTo>
                    <a:pt x="218" y="91"/>
                    <a:pt x="205" y="86"/>
                    <a:pt x="199" y="81"/>
                  </a:cubicBezTo>
                  <a:cubicBezTo>
                    <a:pt x="194" y="78"/>
                    <a:pt x="189" y="74"/>
                    <a:pt x="184" y="70"/>
                  </a:cubicBezTo>
                  <a:cubicBezTo>
                    <a:pt x="180" y="65"/>
                    <a:pt x="175" y="60"/>
                    <a:pt x="171" y="54"/>
                  </a:cubicBezTo>
                  <a:cubicBezTo>
                    <a:pt x="170" y="53"/>
                    <a:pt x="169" y="53"/>
                    <a:pt x="169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8" y="52"/>
                    <a:pt x="167" y="51"/>
                    <a:pt x="166" y="51"/>
                  </a:cubicBezTo>
                  <a:cubicBezTo>
                    <a:pt x="164" y="50"/>
                    <a:pt x="162" y="49"/>
                    <a:pt x="161" y="47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0" y="46"/>
                    <a:pt x="160" y="44"/>
                    <a:pt x="160" y="42"/>
                  </a:cubicBezTo>
                  <a:cubicBezTo>
                    <a:pt x="161" y="37"/>
                    <a:pt x="160" y="33"/>
                    <a:pt x="158" y="29"/>
                  </a:cubicBezTo>
                  <a:cubicBezTo>
                    <a:pt x="156" y="26"/>
                    <a:pt x="153" y="23"/>
                    <a:pt x="151" y="20"/>
                  </a:cubicBezTo>
                  <a:cubicBezTo>
                    <a:pt x="148" y="17"/>
                    <a:pt x="146" y="15"/>
                    <a:pt x="145" y="12"/>
                  </a:cubicBezTo>
                  <a:cubicBezTo>
                    <a:pt x="143" y="10"/>
                    <a:pt x="141" y="7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2"/>
                    <a:pt x="140" y="1"/>
                    <a:pt x="140" y="0"/>
                  </a:cubicBezTo>
                  <a:close/>
                  <a:moveTo>
                    <a:pt x="227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8" y="1"/>
                    <a:pt x="248" y="2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8" y="3"/>
                    <a:pt x="247" y="3"/>
                    <a:pt x="246" y="3"/>
                  </a:cubicBezTo>
                  <a:cubicBezTo>
                    <a:pt x="246" y="4"/>
                    <a:pt x="245" y="4"/>
                    <a:pt x="245" y="5"/>
                  </a:cubicBezTo>
                  <a:cubicBezTo>
                    <a:pt x="242" y="8"/>
                    <a:pt x="245" y="14"/>
                    <a:pt x="247" y="18"/>
                  </a:cubicBezTo>
                  <a:cubicBezTo>
                    <a:pt x="247" y="18"/>
                    <a:pt x="247" y="18"/>
                    <a:pt x="247" y="18"/>
                  </a:cubicBezTo>
                  <a:cubicBezTo>
                    <a:pt x="247" y="19"/>
                    <a:pt x="248" y="20"/>
                    <a:pt x="248" y="21"/>
                  </a:cubicBezTo>
                  <a:cubicBezTo>
                    <a:pt x="248" y="21"/>
                    <a:pt x="248" y="21"/>
                    <a:pt x="248" y="21"/>
                  </a:cubicBezTo>
                  <a:cubicBezTo>
                    <a:pt x="250" y="24"/>
                    <a:pt x="251" y="28"/>
                    <a:pt x="253" y="31"/>
                  </a:cubicBezTo>
                  <a:cubicBezTo>
                    <a:pt x="254" y="35"/>
                    <a:pt x="255" y="39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5" y="43"/>
                    <a:pt x="255" y="43"/>
                    <a:pt x="255" y="43"/>
                  </a:cubicBezTo>
                  <a:cubicBezTo>
                    <a:pt x="254" y="43"/>
                    <a:pt x="252" y="44"/>
                    <a:pt x="251" y="45"/>
                  </a:cubicBezTo>
                  <a:cubicBezTo>
                    <a:pt x="250" y="45"/>
                    <a:pt x="249" y="47"/>
                    <a:pt x="249" y="48"/>
                  </a:cubicBezTo>
                  <a:cubicBezTo>
                    <a:pt x="248" y="49"/>
                    <a:pt x="248" y="51"/>
                    <a:pt x="248" y="52"/>
                  </a:cubicBezTo>
                  <a:cubicBezTo>
                    <a:pt x="248" y="53"/>
                    <a:pt x="249" y="54"/>
                    <a:pt x="250" y="55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49" y="56"/>
                    <a:pt x="249" y="56"/>
                    <a:pt x="248" y="56"/>
                  </a:cubicBezTo>
                  <a:cubicBezTo>
                    <a:pt x="247" y="57"/>
                    <a:pt x="247" y="57"/>
                    <a:pt x="246" y="57"/>
                  </a:cubicBezTo>
                  <a:cubicBezTo>
                    <a:pt x="246" y="57"/>
                    <a:pt x="246" y="57"/>
                    <a:pt x="246" y="57"/>
                  </a:cubicBezTo>
                  <a:cubicBezTo>
                    <a:pt x="246" y="57"/>
                    <a:pt x="246" y="57"/>
                    <a:pt x="246" y="57"/>
                  </a:cubicBezTo>
                  <a:cubicBezTo>
                    <a:pt x="241" y="43"/>
                    <a:pt x="237" y="29"/>
                    <a:pt x="232" y="14"/>
                  </a:cubicBezTo>
                  <a:cubicBezTo>
                    <a:pt x="231" y="10"/>
                    <a:pt x="229" y="5"/>
                    <a:pt x="227" y="0"/>
                  </a:cubicBezTo>
                  <a:close/>
                  <a:moveTo>
                    <a:pt x="25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18" y="5"/>
                    <a:pt x="319" y="10"/>
                    <a:pt x="319" y="14"/>
                  </a:cubicBezTo>
                  <a:cubicBezTo>
                    <a:pt x="318" y="24"/>
                    <a:pt x="316" y="33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08" y="39"/>
                    <a:pt x="296" y="45"/>
                    <a:pt x="289" y="48"/>
                  </a:cubicBezTo>
                  <a:cubicBezTo>
                    <a:pt x="288" y="49"/>
                    <a:pt x="287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4" y="46"/>
                    <a:pt x="282" y="44"/>
                    <a:pt x="280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4" y="37"/>
                    <a:pt x="273" y="37"/>
                    <a:pt x="272" y="37"/>
                  </a:cubicBezTo>
                  <a:cubicBezTo>
                    <a:pt x="272" y="37"/>
                    <a:pt x="271" y="37"/>
                    <a:pt x="271" y="37"/>
                  </a:cubicBezTo>
                  <a:cubicBezTo>
                    <a:pt x="270" y="37"/>
                    <a:pt x="270" y="37"/>
                    <a:pt x="270" y="38"/>
                  </a:cubicBezTo>
                  <a:cubicBezTo>
                    <a:pt x="269" y="39"/>
                    <a:pt x="269" y="39"/>
                    <a:pt x="269" y="40"/>
                  </a:cubicBezTo>
                  <a:cubicBezTo>
                    <a:pt x="270" y="40"/>
                    <a:pt x="270" y="40"/>
                    <a:pt x="270" y="40"/>
                  </a:cubicBezTo>
                  <a:cubicBezTo>
                    <a:pt x="269" y="40"/>
                    <a:pt x="269" y="40"/>
                    <a:pt x="269" y="40"/>
                  </a:cubicBezTo>
                  <a:cubicBezTo>
                    <a:pt x="269" y="41"/>
                    <a:pt x="268" y="41"/>
                    <a:pt x="268" y="41"/>
                  </a:cubicBezTo>
                  <a:cubicBezTo>
                    <a:pt x="268" y="41"/>
                    <a:pt x="268" y="41"/>
                    <a:pt x="268" y="41"/>
                  </a:cubicBezTo>
                  <a:cubicBezTo>
                    <a:pt x="267" y="42"/>
                    <a:pt x="267" y="42"/>
                    <a:pt x="267" y="43"/>
                  </a:cubicBezTo>
                  <a:cubicBezTo>
                    <a:pt x="267" y="43"/>
                    <a:pt x="267" y="43"/>
                    <a:pt x="267" y="43"/>
                  </a:cubicBezTo>
                  <a:cubicBezTo>
                    <a:pt x="266" y="43"/>
                    <a:pt x="266" y="43"/>
                    <a:pt x="266" y="43"/>
                  </a:cubicBezTo>
                  <a:cubicBezTo>
                    <a:pt x="266" y="43"/>
                    <a:pt x="266" y="43"/>
                    <a:pt x="266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63" y="40"/>
                    <a:pt x="262" y="35"/>
                    <a:pt x="261" y="31"/>
                  </a:cubicBezTo>
                  <a:cubicBezTo>
                    <a:pt x="261" y="30"/>
                    <a:pt x="261" y="30"/>
                    <a:pt x="261" y="29"/>
                  </a:cubicBezTo>
                  <a:cubicBezTo>
                    <a:pt x="261" y="29"/>
                    <a:pt x="261" y="29"/>
                    <a:pt x="261" y="29"/>
                  </a:cubicBezTo>
                  <a:cubicBezTo>
                    <a:pt x="261" y="28"/>
                    <a:pt x="261" y="28"/>
                    <a:pt x="261" y="28"/>
                  </a:cubicBezTo>
                  <a:cubicBezTo>
                    <a:pt x="260" y="21"/>
                    <a:pt x="258" y="11"/>
                    <a:pt x="253" y="5"/>
                  </a:cubicBezTo>
                  <a:cubicBezTo>
                    <a:pt x="253" y="5"/>
                    <a:pt x="253" y="5"/>
                    <a:pt x="253" y="5"/>
                  </a:cubicBezTo>
                  <a:cubicBezTo>
                    <a:pt x="253" y="5"/>
                    <a:pt x="253" y="5"/>
                    <a:pt x="253" y="5"/>
                  </a:cubicBezTo>
                  <a:cubicBezTo>
                    <a:pt x="253" y="4"/>
                    <a:pt x="252" y="2"/>
                    <a:pt x="251" y="0"/>
                  </a:cubicBezTo>
                  <a:close/>
                  <a:moveTo>
                    <a:pt x="320" y="0"/>
                  </a:moveTo>
                  <a:cubicBezTo>
                    <a:pt x="323" y="0"/>
                    <a:pt x="323" y="0"/>
                    <a:pt x="323" y="0"/>
                  </a:cubicBezTo>
                  <a:cubicBezTo>
                    <a:pt x="322" y="1"/>
                    <a:pt x="321" y="2"/>
                    <a:pt x="320" y="2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0" y="2"/>
                    <a:pt x="320" y="2"/>
                    <a:pt x="320" y="2"/>
                  </a:cubicBezTo>
                  <a:cubicBezTo>
                    <a:pt x="320" y="2"/>
                    <a:pt x="320" y="1"/>
                    <a:pt x="320" y="0"/>
                  </a:cubicBezTo>
                  <a:cubicBezTo>
                    <a:pt x="320" y="0"/>
                    <a:pt x="320" y="0"/>
                    <a:pt x="320" y="0"/>
                  </a:cubicBezTo>
                  <a:close/>
                  <a:moveTo>
                    <a:pt x="329" y="0"/>
                  </a:moveTo>
                  <a:cubicBezTo>
                    <a:pt x="431" y="0"/>
                    <a:pt x="431" y="0"/>
                    <a:pt x="431" y="0"/>
                  </a:cubicBezTo>
                  <a:cubicBezTo>
                    <a:pt x="432" y="2"/>
                    <a:pt x="433" y="4"/>
                    <a:pt x="434" y="6"/>
                  </a:cubicBezTo>
                  <a:cubicBezTo>
                    <a:pt x="434" y="9"/>
                    <a:pt x="435" y="11"/>
                    <a:pt x="436" y="12"/>
                  </a:cubicBezTo>
                  <a:cubicBezTo>
                    <a:pt x="437" y="15"/>
                    <a:pt x="438" y="16"/>
                    <a:pt x="440" y="17"/>
                  </a:cubicBezTo>
                  <a:cubicBezTo>
                    <a:pt x="442" y="17"/>
                    <a:pt x="444" y="17"/>
                    <a:pt x="446" y="17"/>
                  </a:cubicBezTo>
                  <a:cubicBezTo>
                    <a:pt x="451" y="17"/>
                    <a:pt x="455" y="17"/>
                    <a:pt x="458" y="18"/>
                  </a:cubicBezTo>
                  <a:cubicBezTo>
                    <a:pt x="461" y="19"/>
                    <a:pt x="464" y="21"/>
                    <a:pt x="468" y="25"/>
                  </a:cubicBezTo>
                  <a:cubicBezTo>
                    <a:pt x="468" y="25"/>
                    <a:pt x="468" y="25"/>
                    <a:pt x="468" y="25"/>
                  </a:cubicBezTo>
                  <a:cubicBezTo>
                    <a:pt x="468" y="25"/>
                    <a:pt x="468" y="25"/>
                    <a:pt x="468" y="25"/>
                  </a:cubicBezTo>
                  <a:cubicBezTo>
                    <a:pt x="468" y="26"/>
                    <a:pt x="469" y="27"/>
                    <a:pt x="469" y="27"/>
                  </a:cubicBezTo>
                  <a:cubicBezTo>
                    <a:pt x="469" y="27"/>
                    <a:pt x="469" y="27"/>
                    <a:pt x="469" y="27"/>
                  </a:cubicBezTo>
                  <a:cubicBezTo>
                    <a:pt x="471" y="29"/>
                    <a:pt x="472" y="30"/>
                    <a:pt x="474" y="30"/>
                  </a:cubicBezTo>
                  <a:cubicBezTo>
                    <a:pt x="475" y="31"/>
                    <a:pt x="477" y="31"/>
                    <a:pt x="480" y="30"/>
                  </a:cubicBezTo>
                  <a:cubicBezTo>
                    <a:pt x="481" y="30"/>
                    <a:pt x="481" y="30"/>
                    <a:pt x="481" y="30"/>
                  </a:cubicBezTo>
                  <a:cubicBezTo>
                    <a:pt x="492" y="29"/>
                    <a:pt x="500" y="29"/>
                    <a:pt x="510" y="34"/>
                  </a:cubicBezTo>
                  <a:cubicBezTo>
                    <a:pt x="511" y="35"/>
                    <a:pt x="512" y="36"/>
                    <a:pt x="513" y="36"/>
                  </a:cubicBezTo>
                  <a:cubicBezTo>
                    <a:pt x="515" y="38"/>
                    <a:pt x="517" y="39"/>
                    <a:pt x="519" y="40"/>
                  </a:cubicBezTo>
                  <a:cubicBezTo>
                    <a:pt x="521" y="40"/>
                    <a:pt x="522" y="40"/>
                    <a:pt x="524" y="40"/>
                  </a:cubicBezTo>
                  <a:cubicBezTo>
                    <a:pt x="524" y="40"/>
                    <a:pt x="525" y="39"/>
                    <a:pt x="526" y="39"/>
                  </a:cubicBezTo>
                  <a:cubicBezTo>
                    <a:pt x="526" y="39"/>
                    <a:pt x="526" y="39"/>
                    <a:pt x="526" y="39"/>
                  </a:cubicBezTo>
                  <a:cubicBezTo>
                    <a:pt x="526" y="39"/>
                    <a:pt x="526" y="39"/>
                    <a:pt x="526" y="39"/>
                  </a:cubicBezTo>
                  <a:cubicBezTo>
                    <a:pt x="534" y="39"/>
                    <a:pt x="542" y="45"/>
                    <a:pt x="548" y="50"/>
                  </a:cubicBezTo>
                  <a:cubicBezTo>
                    <a:pt x="549" y="50"/>
                    <a:pt x="550" y="50"/>
                    <a:pt x="550" y="51"/>
                  </a:cubicBezTo>
                  <a:cubicBezTo>
                    <a:pt x="553" y="53"/>
                    <a:pt x="555" y="55"/>
                    <a:pt x="557" y="58"/>
                  </a:cubicBezTo>
                  <a:cubicBezTo>
                    <a:pt x="559" y="60"/>
                    <a:pt x="560" y="63"/>
                    <a:pt x="561" y="67"/>
                  </a:cubicBezTo>
                  <a:cubicBezTo>
                    <a:pt x="561" y="68"/>
                    <a:pt x="561" y="69"/>
                    <a:pt x="562" y="71"/>
                  </a:cubicBezTo>
                  <a:cubicBezTo>
                    <a:pt x="562" y="72"/>
                    <a:pt x="563" y="73"/>
                    <a:pt x="563" y="74"/>
                  </a:cubicBezTo>
                  <a:cubicBezTo>
                    <a:pt x="563" y="74"/>
                    <a:pt x="563" y="74"/>
                    <a:pt x="563" y="74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4" y="75"/>
                    <a:pt x="564" y="76"/>
                    <a:pt x="564" y="76"/>
                  </a:cubicBezTo>
                  <a:cubicBezTo>
                    <a:pt x="564" y="76"/>
                    <a:pt x="564" y="76"/>
                    <a:pt x="564" y="76"/>
                  </a:cubicBezTo>
                  <a:cubicBezTo>
                    <a:pt x="564" y="77"/>
                    <a:pt x="563" y="77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2" y="79"/>
                    <a:pt x="559" y="78"/>
                    <a:pt x="557" y="78"/>
                  </a:cubicBezTo>
                  <a:cubicBezTo>
                    <a:pt x="556" y="78"/>
                    <a:pt x="555" y="78"/>
                    <a:pt x="554" y="78"/>
                  </a:cubicBezTo>
                  <a:cubicBezTo>
                    <a:pt x="542" y="77"/>
                    <a:pt x="530" y="79"/>
                    <a:pt x="518" y="82"/>
                  </a:cubicBezTo>
                  <a:cubicBezTo>
                    <a:pt x="506" y="84"/>
                    <a:pt x="493" y="86"/>
                    <a:pt x="480" y="86"/>
                  </a:cubicBezTo>
                  <a:cubicBezTo>
                    <a:pt x="460" y="85"/>
                    <a:pt x="441" y="81"/>
                    <a:pt x="421" y="78"/>
                  </a:cubicBezTo>
                  <a:cubicBezTo>
                    <a:pt x="389" y="72"/>
                    <a:pt x="357" y="66"/>
                    <a:pt x="325" y="72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5" y="70"/>
                    <a:pt x="324" y="68"/>
                    <a:pt x="324" y="67"/>
                  </a:cubicBezTo>
                  <a:cubicBezTo>
                    <a:pt x="323" y="65"/>
                    <a:pt x="321" y="64"/>
                    <a:pt x="320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1" y="61"/>
                    <a:pt x="322" y="59"/>
                    <a:pt x="324" y="57"/>
                  </a:cubicBezTo>
                  <a:cubicBezTo>
                    <a:pt x="326" y="55"/>
                    <a:pt x="327" y="53"/>
                    <a:pt x="329" y="51"/>
                  </a:cubicBezTo>
                  <a:cubicBezTo>
                    <a:pt x="331" y="50"/>
                    <a:pt x="334" y="48"/>
                    <a:pt x="336" y="47"/>
                  </a:cubicBezTo>
                  <a:cubicBezTo>
                    <a:pt x="338" y="45"/>
                    <a:pt x="340" y="44"/>
                    <a:pt x="342" y="44"/>
                  </a:cubicBezTo>
                  <a:cubicBezTo>
                    <a:pt x="344" y="43"/>
                    <a:pt x="345" y="43"/>
                    <a:pt x="346" y="42"/>
                  </a:cubicBezTo>
                  <a:cubicBezTo>
                    <a:pt x="347" y="41"/>
                    <a:pt x="347" y="41"/>
                    <a:pt x="347" y="40"/>
                  </a:cubicBezTo>
                  <a:cubicBezTo>
                    <a:pt x="348" y="39"/>
                    <a:pt x="348" y="39"/>
                    <a:pt x="348" y="39"/>
                  </a:cubicBezTo>
                  <a:cubicBezTo>
                    <a:pt x="347" y="38"/>
                    <a:pt x="347" y="38"/>
                    <a:pt x="347" y="37"/>
                  </a:cubicBezTo>
                  <a:cubicBezTo>
                    <a:pt x="347" y="37"/>
                    <a:pt x="346" y="37"/>
                    <a:pt x="346" y="36"/>
                  </a:cubicBezTo>
                  <a:cubicBezTo>
                    <a:pt x="345" y="36"/>
                    <a:pt x="345" y="36"/>
                    <a:pt x="344" y="36"/>
                  </a:cubicBezTo>
                  <a:cubicBezTo>
                    <a:pt x="342" y="35"/>
                    <a:pt x="340" y="35"/>
                    <a:pt x="338" y="36"/>
                  </a:cubicBezTo>
                  <a:cubicBezTo>
                    <a:pt x="335" y="37"/>
                    <a:pt x="333" y="38"/>
                    <a:pt x="331" y="40"/>
                  </a:cubicBezTo>
                  <a:cubicBezTo>
                    <a:pt x="329" y="42"/>
                    <a:pt x="327" y="43"/>
                    <a:pt x="325" y="45"/>
                  </a:cubicBezTo>
                  <a:cubicBezTo>
                    <a:pt x="324" y="47"/>
                    <a:pt x="322" y="49"/>
                    <a:pt x="320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17" y="54"/>
                    <a:pt x="315" y="57"/>
                    <a:pt x="312" y="59"/>
                  </a:cubicBezTo>
                  <a:cubicBezTo>
                    <a:pt x="311" y="59"/>
                    <a:pt x="311" y="59"/>
                    <a:pt x="311" y="59"/>
                  </a:cubicBezTo>
                  <a:cubicBezTo>
                    <a:pt x="311" y="59"/>
                    <a:pt x="311" y="59"/>
                    <a:pt x="311" y="59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7"/>
                    <a:pt x="311" y="57"/>
                  </a:cubicBezTo>
                  <a:cubicBezTo>
                    <a:pt x="311" y="56"/>
                    <a:pt x="310" y="55"/>
                    <a:pt x="310" y="55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4" y="45"/>
                    <a:pt x="316" y="38"/>
                    <a:pt x="318" y="31"/>
                  </a:cubicBezTo>
                  <a:cubicBezTo>
                    <a:pt x="320" y="24"/>
                    <a:pt x="321" y="17"/>
                    <a:pt x="321" y="8"/>
                  </a:cubicBezTo>
                  <a:cubicBezTo>
                    <a:pt x="321" y="8"/>
                    <a:pt x="321" y="8"/>
                    <a:pt x="321" y="8"/>
                  </a:cubicBezTo>
                  <a:cubicBezTo>
                    <a:pt x="321" y="8"/>
                    <a:pt x="321" y="8"/>
                    <a:pt x="321" y="8"/>
                  </a:cubicBezTo>
                  <a:cubicBezTo>
                    <a:pt x="323" y="5"/>
                    <a:pt x="326" y="2"/>
                    <a:pt x="329" y="0"/>
                  </a:cubicBezTo>
                  <a:close/>
                  <a:moveTo>
                    <a:pt x="309" y="53"/>
                  </a:moveTo>
                  <a:cubicBezTo>
                    <a:pt x="309" y="54"/>
                    <a:pt x="309" y="54"/>
                    <a:pt x="309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6" y="54"/>
                    <a:pt x="304" y="54"/>
                    <a:pt x="302" y="55"/>
                  </a:cubicBezTo>
                  <a:cubicBezTo>
                    <a:pt x="300" y="56"/>
                    <a:pt x="299" y="57"/>
                    <a:pt x="299" y="59"/>
                  </a:cubicBezTo>
                  <a:cubicBezTo>
                    <a:pt x="299" y="59"/>
                    <a:pt x="299" y="59"/>
                    <a:pt x="299" y="59"/>
                  </a:cubicBezTo>
                  <a:cubicBezTo>
                    <a:pt x="299" y="59"/>
                    <a:pt x="299" y="59"/>
                    <a:pt x="299" y="59"/>
                  </a:cubicBezTo>
                  <a:cubicBezTo>
                    <a:pt x="299" y="60"/>
                    <a:pt x="299" y="60"/>
                    <a:pt x="299" y="60"/>
                  </a:cubicBezTo>
                  <a:cubicBezTo>
                    <a:pt x="298" y="60"/>
                    <a:pt x="298" y="60"/>
                    <a:pt x="298" y="60"/>
                  </a:cubicBezTo>
                  <a:cubicBezTo>
                    <a:pt x="298" y="59"/>
                    <a:pt x="297" y="59"/>
                    <a:pt x="296" y="58"/>
                  </a:cubicBezTo>
                  <a:cubicBezTo>
                    <a:pt x="295" y="57"/>
                    <a:pt x="294" y="56"/>
                    <a:pt x="293" y="56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6" y="55"/>
                    <a:pt x="299" y="54"/>
                    <a:pt x="302" y="53"/>
                  </a:cubicBezTo>
                  <a:cubicBezTo>
                    <a:pt x="305" y="51"/>
                    <a:pt x="308" y="50"/>
                    <a:pt x="310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11" y="49"/>
                    <a:pt x="311" y="49"/>
                    <a:pt x="311" y="49"/>
                  </a:cubicBezTo>
                  <a:cubicBezTo>
                    <a:pt x="310" y="50"/>
                    <a:pt x="310" y="51"/>
                    <a:pt x="309" y="53"/>
                  </a:cubicBezTo>
                  <a:close/>
                  <a:moveTo>
                    <a:pt x="348" y="245"/>
                  </a:moveTo>
                  <a:cubicBezTo>
                    <a:pt x="342" y="222"/>
                    <a:pt x="333" y="190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9" y="175"/>
                    <a:pt x="320" y="172"/>
                    <a:pt x="320" y="168"/>
                  </a:cubicBezTo>
                  <a:cubicBezTo>
                    <a:pt x="321" y="165"/>
                    <a:pt x="321" y="161"/>
                    <a:pt x="321" y="157"/>
                  </a:cubicBezTo>
                  <a:cubicBezTo>
                    <a:pt x="321" y="157"/>
                    <a:pt x="321" y="157"/>
                    <a:pt x="321" y="157"/>
                  </a:cubicBezTo>
                  <a:cubicBezTo>
                    <a:pt x="322" y="157"/>
                    <a:pt x="322" y="157"/>
                    <a:pt x="322" y="157"/>
                  </a:cubicBezTo>
                  <a:cubicBezTo>
                    <a:pt x="322" y="157"/>
                    <a:pt x="322" y="157"/>
                    <a:pt x="322" y="157"/>
                  </a:cubicBezTo>
                  <a:cubicBezTo>
                    <a:pt x="325" y="158"/>
                    <a:pt x="326" y="158"/>
                    <a:pt x="328" y="158"/>
                  </a:cubicBezTo>
                  <a:cubicBezTo>
                    <a:pt x="328" y="158"/>
                    <a:pt x="328" y="158"/>
                    <a:pt x="328" y="158"/>
                  </a:cubicBezTo>
                  <a:cubicBezTo>
                    <a:pt x="328" y="159"/>
                    <a:pt x="328" y="159"/>
                    <a:pt x="328" y="159"/>
                  </a:cubicBezTo>
                  <a:cubicBezTo>
                    <a:pt x="331" y="161"/>
                    <a:pt x="334" y="166"/>
                    <a:pt x="336" y="173"/>
                  </a:cubicBezTo>
                  <a:cubicBezTo>
                    <a:pt x="339" y="181"/>
                    <a:pt x="342" y="192"/>
                    <a:pt x="343" y="200"/>
                  </a:cubicBezTo>
                  <a:cubicBezTo>
                    <a:pt x="346" y="214"/>
                    <a:pt x="349" y="230"/>
                    <a:pt x="352" y="245"/>
                  </a:cubicBezTo>
                  <a:cubicBezTo>
                    <a:pt x="356" y="260"/>
                    <a:pt x="359" y="274"/>
                    <a:pt x="363" y="286"/>
                  </a:cubicBezTo>
                  <a:cubicBezTo>
                    <a:pt x="364" y="290"/>
                    <a:pt x="364" y="290"/>
                    <a:pt x="364" y="290"/>
                  </a:cubicBezTo>
                  <a:cubicBezTo>
                    <a:pt x="362" y="286"/>
                    <a:pt x="362" y="286"/>
                    <a:pt x="362" y="286"/>
                  </a:cubicBezTo>
                  <a:cubicBezTo>
                    <a:pt x="360" y="281"/>
                    <a:pt x="358" y="274"/>
                    <a:pt x="355" y="267"/>
                  </a:cubicBezTo>
                  <a:cubicBezTo>
                    <a:pt x="353" y="261"/>
                    <a:pt x="351" y="256"/>
                    <a:pt x="350" y="251"/>
                  </a:cubicBezTo>
                  <a:cubicBezTo>
                    <a:pt x="349" y="249"/>
                    <a:pt x="349" y="247"/>
                    <a:pt x="348" y="245"/>
                  </a:cubicBezTo>
                  <a:close/>
                  <a:moveTo>
                    <a:pt x="406" y="341"/>
                  </a:moveTo>
                  <a:cubicBezTo>
                    <a:pt x="401" y="338"/>
                    <a:pt x="395" y="336"/>
                    <a:pt x="390" y="333"/>
                  </a:cubicBezTo>
                  <a:cubicBezTo>
                    <a:pt x="384" y="329"/>
                    <a:pt x="379" y="321"/>
                    <a:pt x="375" y="312"/>
                  </a:cubicBezTo>
                  <a:cubicBezTo>
                    <a:pt x="371" y="303"/>
                    <a:pt x="367" y="293"/>
                    <a:pt x="364" y="282"/>
                  </a:cubicBezTo>
                  <a:cubicBezTo>
                    <a:pt x="359" y="267"/>
                    <a:pt x="355" y="250"/>
                    <a:pt x="352" y="235"/>
                  </a:cubicBezTo>
                  <a:cubicBezTo>
                    <a:pt x="349" y="221"/>
                    <a:pt x="346" y="208"/>
                    <a:pt x="345" y="200"/>
                  </a:cubicBezTo>
                  <a:cubicBezTo>
                    <a:pt x="344" y="193"/>
                    <a:pt x="342" y="185"/>
                    <a:pt x="340" y="178"/>
                  </a:cubicBezTo>
                  <a:cubicBezTo>
                    <a:pt x="338" y="170"/>
                    <a:pt x="336" y="163"/>
                    <a:pt x="333" y="160"/>
                  </a:cubicBezTo>
                  <a:cubicBezTo>
                    <a:pt x="333" y="159"/>
                    <a:pt x="333" y="159"/>
                    <a:pt x="333" y="159"/>
                  </a:cubicBezTo>
                  <a:cubicBezTo>
                    <a:pt x="333" y="159"/>
                    <a:pt x="333" y="159"/>
                    <a:pt x="333" y="159"/>
                  </a:cubicBezTo>
                  <a:cubicBezTo>
                    <a:pt x="335" y="159"/>
                    <a:pt x="336" y="160"/>
                    <a:pt x="338" y="160"/>
                  </a:cubicBezTo>
                  <a:cubicBezTo>
                    <a:pt x="339" y="160"/>
                    <a:pt x="340" y="160"/>
                    <a:pt x="342" y="160"/>
                  </a:cubicBezTo>
                  <a:cubicBezTo>
                    <a:pt x="343" y="160"/>
                    <a:pt x="343" y="160"/>
                    <a:pt x="344" y="160"/>
                  </a:cubicBezTo>
                  <a:cubicBezTo>
                    <a:pt x="345" y="159"/>
                    <a:pt x="345" y="159"/>
                    <a:pt x="346" y="158"/>
                  </a:cubicBezTo>
                  <a:cubicBezTo>
                    <a:pt x="346" y="158"/>
                    <a:pt x="346" y="157"/>
                    <a:pt x="347" y="157"/>
                  </a:cubicBezTo>
                  <a:cubicBezTo>
                    <a:pt x="347" y="157"/>
                    <a:pt x="347" y="157"/>
                    <a:pt x="348" y="157"/>
                  </a:cubicBezTo>
                  <a:cubicBezTo>
                    <a:pt x="354" y="157"/>
                    <a:pt x="359" y="158"/>
                    <a:pt x="365" y="160"/>
                  </a:cubicBezTo>
                  <a:cubicBezTo>
                    <a:pt x="372" y="161"/>
                    <a:pt x="379" y="162"/>
                    <a:pt x="386" y="162"/>
                  </a:cubicBezTo>
                  <a:cubicBezTo>
                    <a:pt x="386" y="162"/>
                    <a:pt x="386" y="162"/>
                    <a:pt x="386" y="162"/>
                  </a:cubicBezTo>
                  <a:cubicBezTo>
                    <a:pt x="386" y="162"/>
                    <a:pt x="386" y="162"/>
                    <a:pt x="386" y="162"/>
                  </a:cubicBezTo>
                  <a:cubicBezTo>
                    <a:pt x="394" y="171"/>
                    <a:pt x="400" y="182"/>
                    <a:pt x="403" y="194"/>
                  </a:cubicBezTo>
                  <a:cubicBezTo>
                    <a:pt x="405" y="205"/>
                    <a:pt x="405" y="217"/>
                    <a:pt x="400" y="227"/>
                  </a:cubicBezTo>
                  <a:cubicBezTo>
                    <a:pt x="397" y="234"/>
                    <a:pt x="399" y="240"/>
                    <a:pt x="400" y="244"/>
                  </a:cubicBezTo>
                  <a:cubicBezTo>
                    <a:pt x="401" y="245"/>
                    <a:pt x="401" y="246"/>
                    <a:pt x="401" y="247"/>
                  </a:cubicBezTo>
                  <a:cubicBezTo>
                    <a:pt x="401" y="248"/>
                    <a:pt x="402" y="250"/>
                    <a:pt x="402" y="251"/>
                  </a:cubicBezTo>
                  <a:cubicBezTo>
                    <a:pt x="402" y="252"/>
                    <a:pt x="402" y="254"/>
                    <a:pt x="402" y="255"/>
                  </a:cubicBezTo>
                  <a:cubicBezTo>
                    <a:pt x="401" y="257"/>
                    <a:pt x="401" y="258"/>
                    <a:pt x="400" y="259"/>
                  </a:cubicBezTo>
                  <a:cubicBezTo>
                    <a:pt x="399" y="260"/>
                    <a:pt x="398" y="260"/>
                    <a:pt x="397" y="261"/>
                  </a:cubicBezTo>
                  <a:cubicBezTo>
                    <a:pt x="395" y="263"/>
                    <a:pt x="393" y="265"/>
                    <a:pt x="392" y="267"/>
                  </a:cubicBezTo>
                  <a:cubicBezTo>
                    <a:pt x="389" y="271"/>
                    <a:pt x="389" y="274"/>
                    <a:pt x="389" y="278"/>
                  </a:cubicBezTo>
                  <a:cubicBezTo>
                    <a:pt x="389" y="281"/>
                    <a:pt x="391" y="285"/>
                    <a:pt x="394" y="288"/>
                  </a:cubicBezTo>
                  <a:cubicBezTo>
                    <a:pt x="396" y="290"/>
                    <a:pt x="398" y="292"/>
                    <a:pt x="401" y="294"/>
                  </a:cubicBezTo>
                  <a:cubicBezTo>
                    <a:pt x="403" y="295"/>
                    <a:pt x="405" y="296"/>
                    <a:pt x="406" y="298"/>
                  </a:cubicBezTo>
                  <a:cubicBezTo>
                    <a:pt x="408" y="299"/>
                    <a:pt x="409" y="300"/>
                    <a:pt x="409" y="301"/>
                  </a:cubicBezTo>
                  <a:cubicBezTo>
                    <a:pt x="409" y="305"/>
                    <a:pt x="406" y="308"/>
                    <a:pt x="403" y="311"/>
                  </a:cubicBezTo>
                  <a:cubicBezTo>
                    <a:pt x="401" y="313"/>
                    <a:pt x="400" y="314"/>
                    <a:pt x="399" y="316"/>
                  </a:cubicBezTo>
                  <a:cubicBezTo>
                    <a:pt x="398" y="317"/>
                    <a:pt x="398" y="318"/>
                    <a:pt x="397" y="319"/>
                  </a:cubicBezTo>
                  <a:cubicBezTo>
                    <a:pt x="397" y="320"/>
                    <a:pt x="396" y="321"/>
                    <a:pt x="396" y="323"/>
                  </a:cubicBezTo>
                  <a:cubicBezTo>
                    <a:pt x="396" y="324"/>
                    <a:pt x="396" y="325"/>
                    <a:pt x="396" y="326"/>
                  </a:cubicBezTo>
                  <a:cubicBezTo>
                    <a:pt x="396" y="328"/>
                    <a:pt x="397" y="329"/>
                    <a:pt x="397" y="330"/>
                  </a:cubicBezTo>
                  <a:cubicBezTo>
                    <a:pt x="397" y="331"/>
                    <a:pt x="398" y="332"/>
                    <a:pt x="399" y="333"/>
                  </a:cubicBezTo>
                  <a:cubicBezTo>
                    <a:pt x="399" y="333"/>
                    <a:pt x="399" y="333"/>
                    <a:pt x="399" y="333"/>
                  </a:cubicBezTo>
                  <a:cubicBezTo>
                    <a:pt x="400" y="334"/>
                    <a:pt x="401" y="335"/>
                    <a:pt x="402" y="335"/>
                  </a:cubicBezTo>
                  <a:cubicBezTo>
                    <a:pt x="403" y="336"/>
                    <a:pt x="403" y="336"/>
                    <a:pt x="404" y="337"/>
                  </a:cubicBezTo>
                  <a:cubicBezTo>
                    <a:pt x="405" y="337"/>
                    <a:pt x="406" y="337"/>
                    <a:pt x="407" y="337"/>
                  </a:cubicBezTo>
                  <a:cubicBezTo>
                    <a:pt x="409" y="337"/>
                    <a:pt x="410" y="338"/>
                    <a:pt x="412" y="338"/>
                  </a:cubicBezTo>
                  <a:cubicBezTo>
                    <a:pt x="413" y="339"/>
                    <a:pt x="414" y="339"/>
                    <a:pt x="415" y="340"/>
                  </a:cubicBezTo>
                  <a:cubicBezTo>
                    <a:pt x="416" y="341"/>
                    <a:pt x="416" y="341"/>
                    <a:pt x="417" y="342"/>
                  </a:cubicBezTo>
                  <a:cubicBezTo>
                    <a:pt x="417" y="343"/>
                    <a:pt x="417" y="344"/>
                    <a:pt x="417" y="344"/>
                  </a:cubicBezTo>
                  <a:cubicBezTo>
                    <a:pt x="417" y="345"/>
                    <a:pt x="416" y="345"/>
                    <a:pt x="414" y="344"/>
                  </a:cubicBezTo>
                  <a:cubicBezTo>
                    <a:pt x="414" y="344"/>
                    <a:pt x="414" y="344"/>
                    <a:pt x="413" y="344"/>
                  </a:cubicBezTo>
                  <a:cubicBezTo>
                    <a:pt x="413" y="343"/>
                    <a:pt x="412" y="343"/>
                    <a:pt x="412" y="343"/>
                  </a:cubicBezTo>
                  <a:cubicBezTo>
                    <a:pt x="411" y="342"/>
                    <a:pt x="410" y="342"/>
                    <a:pt x="409" y="342"/>
                  </a:cubicBezTo>
                  <a:cubicBezTo>
                    <a:pt x="408" y="341"/>
                    <a:pt x="407" y="341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lose/>
                  <a:moveTo>
                    <a:pt x="336" y="213"/>
                  </a:moveTo>
                  <a:cubicBezTo>
                    <a:pt x="341" y="226"/>
                    <a:pt x="345" y="239"/>
                    <a:pt x="348" y="251"/>
                  </a:cubicBezTo>
                  <a:cubicBezTo>
                    <a:pt x="352" y="262"/>
                    <a:pt x="357" y="280"/>
                    <a:pt x="364" y="296"/>
                  </a:cubicBezTo>
                  <a:cubicBezTo>
                    <a:pt x="372" y="313"/>
                    <a:pt x="380" y="328"/>
                    <a:pt x="389" y="334"/>
                  </a:cubicBezTo>
                  <a:cubicBezTo>
                    <a:pt x="394" y="338"/>
                    <a:pt x="400" y="340"/>
                    <a:pt x="406" y="342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7" y="343"/>
                    <a:pt x="407" y="343"/>
                    <a:pt x="407" y="343"/>
                  </a:cubicBezTo>
                  <a:cubicBezTo>
                    <a:pt x="407" y="343"/>
                    <a:pt x="407" y="343"/>
                    <a:pt x="407" y="343"/>
                  </a:cubicBezTo>
                  <a:cubicBezTo>
                    <a:pt x="409" y="344"/>
                    <a:pt x="412" y="345"/>
                    <a:pt x="413" y="346"/>
                  </a:cubicBezTo>
                  <a:cubicBezTo>
                    <a:pt x="413" y="346"/>
                    <a:pt x="413" y="346"/>
                    <a:pt x="413" y="346"/>
                  </a:cubicBezTo>
                  <a:cubicBezTo>
                    <a:pt x="413" y="347"/>
                    <a:pt x="413" y="347"/>
                    <a:pt x="411" y="348"/>
                  </a:cubicBezTo>
                  <a:cubicBezTo>
                    <a:pt x="410" y="348"/>
                    <a:pt x="409" y="348"/>
                    <a:pt x="408" y="348"/>
                  </a:cubicBezTo>
                  <a:cubicBezTo>
                    <a:pt x="401" y="350"/>
                    <a:pt x="391" y="354"/>
                    <a:pt x="384" y="351"/>
                  </a:cubicBezTo>
                  <a:cubicBezTo>
                    <a:pt x="383" y="350"/>
                    <a:pt x="381" y="349"/>
                    <a:pt x="380" y="348"/>
                  </a:cubicBezTo>
                  <a:cubicBezTo>
                    <a:pt x="379" y="347"/>
                    <a:pt x="378" y="346"/>
                    <a:pt x="378" y="345"/>
                  </a:cubicBezTo>
                  <a:cubicBezTo>
                    <a:pt x="378" y="345"/>
                    <a:pt x="378" y="345"/>
                    <a:pt x="378" y="345"/>
                  </a:cubicBezTo>
                  <a:cubicBezTo>
                    <a:pt x="376" y="344"/>
                    <a:pt x="375" y="342"/>
                    <a:pt x="373" y="341"/>
                  </a:cubicBezTo>
                  <a:cubicBezTo>
                    <a:pt x="371" y="340"/>
                    <a:pt x="369" y="339"/>
                    <a:pt x="366" y="338"/>
                  </a:cubicBezTo>
                  <a:cubicBezTo>
                    <a:pt x="363" y="337"/>
                    <a:pt x="360" y="336"/>
                    <a:pt x="357" y="334"/>
                  </a:cubicBezTo>
                  <a:cubicBezTo>
                    <a:pt x="353" y="332"/>
                    <a:pt x="350" y="329"/>
                    <a:pt x="347" y="325"/>
                  </a:cubicBezTo>
                  <a:cubicBezTo>
                    <a:pt x="344" y="322"/>
                    <a:pt x="341" y="317"/>
                    <a:pt x="338" y="313"/>
                  </a:cubicBezTo>
                  <a:cubicBezTo>
                    <a:pt x="335" y="307"/>
                    <a:pt x="333" y="302"/>
                    <a:pt x="331" y="297"/>
                  </a:cubicBezTo>
                  <a:cubicBezTo>
                    <a:pt x="329" y="292"/>
                    <a:pt x="328" y="287"/>
                    <a:pt x="327" y="281"/>
                  </a:cubicBezTo>
                  <a:cubicBezTo>
                    <a:pt x="325" y="273"/>
                    <a:pt x="323" y="265"/>
                    <a:pt x="319" y="259"/>
                  </a:cubicBezTo>
                  <a:cubicBezTo>
                    <a:pt x="319" y="259"/>
                    <a:pt x="319" y="259"/>
                    <a:pt x="319" y="259"/>
                  </a:cubicBezTo>
                  <a:cubicBezTo>
                    <a:pt x="319" y="259"/>
                    <a:pt x="319" y="259"/>
                    <a:pt x="319" y="259"/>
                  </a:cubicBezTo>
                  <a:cubicBezTo>
                    <a:pt x="319" y="258"/>
                    <a:pt x="318" y="258"/>
                    <a:pt x="317" y="258"/>
                  </a:cubicBezTo>
                  <a:cubicBezTo>
                    <a:pt x="316" y="258"/>
                    <a:pt x="315" y="259"/>
                    <a:pt x="314" y="260"/>
                  </a:cubicBezTo>
                  <a:cubicBezTo>
                    <a:pt x="313" y="260"/>
                    <a:pt x="312" y="261"/>
                    <a:pt x="311" y="261"/>
                  </a:cubicBezTo>
                  <a:cubicBezTo>
                    <a:pt x="310" y="261"/>
                    <a:pt x="309" y="261"/>
                    <a:pt x="309" y="259"/>
                  </a:cubicBezTo>
                  <a:cubicBezTo>
                    <a:pt x="308" y="259"/>
                    <a:pt x="308" y="258"/>
                    <a:pt x="307" y="257"/>
                  </a:cubicBezTo>
                  <a:cubicBezTo>
                    <a:pt x="307" y="256"/>
                    <a:pt x="307" y="255"/>
                    <a:pt x="306" y="255"/>
                  </a:cubicBezTo>
                  <a:cubicBezTo>
                    <a:pt x="305" y="253"/>
                    <a:pt x="304" y="251"/>
                    <a:pt x="303" y="249"/>
                  </a:cubicBezTo>
                  <a:cubicBezTo>
                    <a:pt x="302" y="247"/>
                    <a:pt x="301" y="245"/>
                    <a:pt x="299" y="243"/>
                  </a:cubicBezTo>
                  <a:cubicBezTo>
                    <a:pt x="298" y="242"/>
                    <a:pt x="297" y="242"/>
                    <a:pt x="296" y="242"/>
                  </a:cubicBezTo>
                  <a:cubicBezTo>
                    <a:pt x="296" y="242"/>
                    <a:pt x="295" y="242"/>
                    <a:pt x="294" y="242"/>
                  </a:cubicBezTo>
                  <a:cubicBezTo>
                    <a:pt x="293" y="242"/>
                    <a:pt x="292" y="242"/>
                    <a:pt x="290" y="241"/>
                  </a:cubicBezTo>
                  <a:cubicBezTo>
                    <a:pt x="289" y="241"/>
                    <a:pt x="287" y="240"/>
                    <a:pt x="285" y="237"/>
                  </a:cubicBezTo>
                  <a:cubicBezTo>
                    <a:pt x="285" y="237"/>
                    <a:pt x="285" y="237"/>
                    <a:pt x="285" y="237"/>
                  </a:cubicBezTo>
                  <a:cubicBezTo>
                    <a:pt x="285" y="237"/>
                    <a:pt x="285" y="237"/>
                    <a:pt x="285" y="237"/>
                  </a:cubicBezTo>
                  <a:cubicBezTo>
                    <a:pt x="288" y="234"/>
                    <a:pt x="290" y="231"/>
                    <a:pt x="293" y="228"/>
                  </a:cubicBezTo>
                  <a:cubicBezTo>
                    <a:pt x="296" y="225"/>
                    <a:pt x="298" y="221"/>
                    <a:pt x="301" y="217"/>
                  </a:cubicBezTo>
                  <a:cubicBezTo>
                    <a:pt x="304" y="212"/>
                    <a:pt x="307" y="207"/>
                    <a:pt x="309" y="201"/>
                  </a:cubicBezTo>
                  <a:cubicBezTo>
                    <a:pt x="312" y="195"/>
                    <a:pt x="315" y="189"/>
                    <a:pt x="316" y="183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25" y="189"/>
                    <a:pt x="331" y="200"/>
                    <a:pt x="336" y="213"/>
                  </a:cubicBezTo>
                  <a:close/>
                  <a:moveTo>
                    <a:pt x="124" y="56"/>
                  </a:moveTo>
                  <a:cubicBezTo>
                    <a:pt x="143" y="57"/>
                    <a:pt x="158" y="58"/>
                    <a:pt x="167" y="55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6"/>
                    <a:pt x="171" y="58"/>
                    <a:pt x="174" y="61"/>
                  </a:cubicBezTo>
                  <a:cubicBezTo>
                    <a:pt x="178" y="66"/>
                    <a:pt x="184" y="72"/>
                    <a:pt x="188" y="76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7"/>
                    <a:pt x="186" y="77"/>
                  </a:cubicBezTo>
                  <a:cubicBezTo>
                    <a:pt x="182" y="78"/>
                    <a:pt x="179" y="78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62" y="70"/>
                    <a:pt x="140" y="63"/>
                    <a:pt x="117" y="60"/>
                  </a:cubicBezTo>
                  <a:cubicBezTo>
                    <a:pt x="90" y="57"/>
                    <a:pt x="60" y="58"/>
                    <a:pt x="43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54" y="58"/>
                    <a:pt x="67" y="56"/>
                    <a:pt x="81" y="55"/>
                  </a:cubicBezTo>
                  <a:cubicBezTo>
                    <a:pt x="95" y="55"/>
                    <a:pt x="109" y="56"/>
                    <a:pt x="122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24" y="56"/>
                    <a:pt x="124" y="56"/>
                    <a:pt x="124" y="56"/>
                  </a:cubicBezTo>
                  <a:close/>
                  <a:moveTo>
                    <a:pt x="101" y="60"/>
                  </a:moveTo>
                  <a:cubicBezTo>
                    <a:pt x="130" y="63"/>
                    <a:pt x="159" y="70"/>
                    <a:pt x="170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0" y="82"/>
                    <a:pt x="170" y="82"/>
                    <a:pt x="170" y="82"/>
                  </a:cubicBezTo>
                  <a:cubicBezTo>
                    <a:pt x="164" y="85"/>
                    <a:pt x="158" y="88"/>
                    <a:pt x="152" y="92"/>
                  </a:cubicBezTo>
                  <a:cubicBezTo>
                    <a:pt x="147" y="97"/>
                    <a:pt x="142" y="102"/>
                    <a:pt x="138" y="107"/>
                  </a:cubicBezTo>
                  <a:cubicBezTo>
                    <a:pt x="136" y="110"/>
                    <a:pt x="134" y="113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1" y="118"/>
                    <a:pt x="129" y="121"/>
                    <a:pt x="128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9" y="124"/>
                    <a:pt x="111" y="122"/>
                    <a:pt x="102" y="119"/>
                  </a:cubicBezTo>
                  <a:cubicBezTo>
                    <a:pt x="93" y="117"/>
                    <a:pt x="85" y="113"/>
                    <a:pt x="77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1" y="107"/>
                    <a:pt x="67" y="105"/>
                    <a:pt x="62" y="104"/>
                  </a:cubicBezTo>
                  <a:cubicBezTo>
                    <a:pt x="58" y="103"/>
                    <a:pt x="53" y="103"/>
                    <a:pt x="47" y="103"/>
                  </a:cubicBezTo>
                  <a:cubicBezTo>
                    <a:pt x="44" y="103"/>
                    <a:pt x="40" y="103"/>
                    <a:pt x="36" y="103"/>
                  </a:cubicBezTo>
                  <a:cubicBezTo>
                    <a:pt x="33" y="102"/>
                    <a:pt x="29" y="102"/>
                    <a:pt x="26" y="101"/>
                  </a:cubicBezTo>
                  <a:cubicBezTo>
                    <a:pt x="22" y="100"/>
                    <a:pt x="18" y="99"/>
                    <a:pt x="15" y="98"/>
                  </a:cubicBezTo>
                  <a:cubicBezTo>
                    <a:pt x="11" y="97"/>
                    <a:pt x="8" y="95"/>
                    <a:pt x="5" y="94"/>
                  </a:cubicBezTo>
                  <a:cubicBezTo>
                    <a:pt x="4" y="93"/>
                    <a:pt x="3" y="93"/>
                    <a:pt x="2" y="92"/>
                  </a:cubicBezTo>
                  <a:cubicBezTo>
                    <a:pt x="1" y="92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" y="90"/>
                    <a:pt x="4" y="89"/>
                    <a:pt x="7" y="88"/>
                  </a:cubicBezTo>
                  <a:cubicBezTo>
                    <a:pt x="9" y="87"/>
                    <a:pt x="11" y="86"/>
                    <a:pt x="14" y="84"/>
                  </a:cubicBezTo>
                  <a:cubicBezTo>
                    <a:pt x="16" y="83"/>
                    <a:pt x="19" y="81"/>
                    <a:pt x="21" y="79"/>
                  </a:cubicBezTo>
                  <a:cubicBezTo>
                    <a:pt x="23" y="77"/>
                    <a:pt x="25" y="75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2"/>
                    <a:pt x="28" y="71"/>
                    <a:pt x="29" y="71"/>
                  </a:cubicBezTo>
                  <a:cubicBezTo>
                    <a:pt x="29" y="71"/>
                    <a:pt x="29" y="70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43" y="61"/>
                    <a:pt x="72" y="58"/>
                    <a:pt x="101" y="60"/>
                  </a:cubicBezTo>
                  <a:close/>
                  <a:moveTo>
                    <a:pt x="74" y="54"/>
                  </a:moveTo>
                  <a:cubicBezTo>
                    <a:pt x="58" y="55"/>
                    <a:pt x="43" y="59"/>
                    <a:pt x="32" y="66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9" y="55"/>
                    <a:pt x="39" y="48"/>
                    <a:pt x="39" y="39"/>
                  </a:cubicBezTo>
                  <a:cubicBezTo>
                    <a:pt x="39" y="36"/>
                    <a:pt x="39" y="33"/>
                    <a:pt x="39" y="29"/>
                  </a:cubicBezTo>
                  <a:cubicBezTo>
                    <a:pt x="40" y="26"/>
                    <a:pt x="41" y="23"/>
                    <a:pt x="43" y="21"/>
                  </a:cubicBezTo>
                  <a:cubicBezTo>
                    <a:pt x="45" y="19"/>
                    <a:pt x="48" y="18"/>
                    <a:pt x="52" y="17"/>
                  </a:cubicBezTo>
                  <a:cubicBezTo>
                    <a:pt x="54" y="17"/>
                    <a:pt x="56" y="17"/>
                    <a:pt x="58" y="17"/>
                  </a:cubicBezTo>
                  <a:cubicBezTo>
                    <a:pt x="60" y="17"/>
                    <a:pt x="62" y="18"/>
                    <a:pt x="64" y="19"/>
                  </a:cubicBezTo>
                  <a:cubicBezTo>
                    <a:pt x="68" y="20"/>
                    <a:pt x="71" y="18"/>
                    <a:pt x="74" y="16"/>
                  </a:cubicBezTo>
                  <a:cubicBezTo>
                    <a:pt x="76" y="15"/>
                    <a:pt x="78" y="14"/>
                    <a:pt x="80" y="13"/>
                  </a:cubicBezTo>
                  <a:cubicBezTo>
                    <a:pt x="84" y="11"/>
                    <a:pt x="87" y="12"/>
                    <a:pt x="90" y="13"/>
                  </a:cubicBezTo>
                  <a:cubicBezTo>
                    <a:pt x="92" y="13"/>
                    <a:pt x="93" y="13"/>
                    <a:pt x="95" y="13"/>
                  </a:cubicBezTo>
                  <a:cubicBezTo>
                    <a:pt x="96" y="13"/>
                    <a:pt x="98" y="12"/>
                    <a:pt x="99" y="12"/>
                  </a:cubicBezTo>
                  <a:cubicBezTo>
                    <a:pt x="101" y="11"/>
                    <a:pt x="102" y="10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7" y="7"/>
                    <a:pt x="109" y="6"/>
                    <a:pt x="112" y="5"/>
                  </a:cubicBezTo>
                  <a:cubicBezTo>
                    <a:pt x="117" y="3"/>
                    <a:pt x="123" y="4"/>
                    <a:pt x="128" y="5"/>
                  </a:cubicBezTo>
                  <a:cubicBezTo>
                    <a:pt x="132" y="6"/>
                    <a:pt x="136" y="6"/>
                    <a:pt x="139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41" y="12"/>
                    <a:pt x="144" y="15"/>
                    <a:pt x="147" y="19"/>
                  </a:cubicBezTo>
                  <a:cubicBezTo>
                    <a:pt x="148" y="19"/>
                    <a:pt x="149" y="20"/>
                    <a:pt x="149" y="21"/>
                  </a:cubicBezTo>
                  <a:cubicBezTo>
                    <a:pt x="152" y="24"/>
                    <a:pt x="155" y="27"/>
                    <a:pt x="156" y="30"/>
                  </a:cubicBezTo>
                  <a:cubicBezTo>
                    <a:pt x="158" y="33"/>
                    <a:pt x="159" y="37"/>
                    <a:pt x="158" y="42"/>
                  </a:cubicBezTo>
                  <a:cubicBezTo>
                    <a:pt x="158" y="45"/>
                    <a:pt x="158" y="47"/>
                    <a:pt x="159" y="48"/>
                  </a:cubicBezTo>
                  <a:cubicBezTo>
                    <a:pt x="160" y="50"/>
                    <a:pt x="162" y="51"/>
                    <a:pt x="164" y="52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59" y="54"/>
                    <a:pt x="153" y="55"/>
                    <a:pt x="146" y="55"/>
                  </a:cubicBezTo>
                  <a:cubicBezTo>
                    <a:pt x="139" y="55"/>
                    <a:pt x="131" y="55"/>
                    <a:pt x="122" y="54"/>
                  </a:cubicBezTo>
                  <a:cubicBezTo>
                    <a:pt x="107" y="54"/>
                    <a:pt x="90" y="53"/>
                    <a:pt x="74" y="54"/>
                  </a:cubicBezTo>
                  <a:close/>
                  <a:moveTo>
                    <a:pt x="469" y="27"/>
                  </a:moveTo>
                  <a:cubicBezTo>
                    <a:pt x="469" y="27"/>
                    <a:pt x="469" y="27"/>
                    <a:pt x="469" y="27"/>
                  </a:cubicBezTo>
                  <a:cubicBezTo>
                    <a:pt x="469" y="27"/>
                    <a:pt x="469" y="27"/>
                    <a:pt x="469" y="27"/>
                  </a:cubicBezTo>
                  <a:close/>
                  <a:moveTo>
                    <a:pt x="419" y="80"/>
                  </a:moveTo>
                  <a:cubicBezTo>
                    <a:pt x="436" y="83"/>
                    <a:pt x="454" y="86"/>
                    <a:pt x="472" y="87"/>
                  </a:cubicBezTo>
                  <a:cubicBezTo>
                    <a:pt x="472" y="88"/>
                    <a:pt x="472" y="88"/>
                    <a:pt x="472" y="88"/>
                  </a:cubicBezTo>
                  <a:cubicBezTo>
                    <a:pt x="453" y="88"/>
                    <a:pt x="435" y="86"/>
                    <a:pt x="416" y="84"/>
                  </a:cubicBezTo>
                  <a:cubicBezTo>
                    <a:pt x="387" y="81"/>
                    <a:pt x="357" y="78"/>
                    <a:pt x="327" y="85"/>
                  </a:cubicBezTo>
                  <a:cubicBezTo>
                    <a:pt x="327" y="85"/>
                    <a:pt x="327" y="85"/>
                    <a:pt x="327" y="85"/>
                  </a:cubicBezTo>
                  <a:cubicBezTo>
                    <a:pt x="327" y="85"/>
                    <a:pt x="327" y="85"/>
                    <a:pt x="327" y="85"/>
                  </a:cubicBezTo>
                  <a:cubicBezTo>
                    <a:pt x="325" y="84"/>
                    <a:pt x="324" y="83"/>
                    <a:pt x="323" y="82"/>
                  </a:cubicBezTo>
                  <a:cubicBezTo>
                    <a:pt x="321" y="80"/>
                    <a:pt x="320" y="79"/>
                    <a:pt x="319" y="78"/>
                  </a:cubicBezTo>
                  <a:cubicBezTo>
                    <a:pt x="319" y="78"/>
                    <a:pt x="319" y="78"/>
                    <a:pt x="319" y="78"/>
                  </a:cubicBezTo>
                  <a:cubicBezTo>
                    <a:pt x="319" y="78"/>
                    <a:pt x="319" y="78"/>
                    <a:pt x="319" y="78"/>
                  </a:cubicBezTo>
                  <a:cubicBezTo>
                    <a:pt x="320" y="78"/>
                    <a:pt x="321" y="77"/>
                    <a:pt x="322" y="77"/>
                  </a:cubicBezTo>
                  <a:cubicBezTo>
                    <a:pt x="322" y="77"/>
                    <a:pt x="322" y="77"/>
                    <a:pt x="322" y="77"/>
                  </a:cubicBezTo>
                  <a:cubicBezTo>
                    <a:pt x="322" y="76"/>
                    <a:pt x="323" y="75"/>
                    <a:pt x="323" y="75"/>
                  </a:cubicBezTo>
                  <a:cubicBezTo>
                    <a:pt x="323" y="75"/>
                    <a:pt x="323" y="75"/>
                    <a:pt x="323" y="75"/>
                  </a:cubicBezTo>
                  <a:cubicBezTo>
                    <a:pt x="323" y="75"/>
                    <a:pt x="323" y="75"/>
                    <a:pt x="323" y="75"/>
                  </a:cubicBezTo>
                  <a:cubicBezTo>
                    <a:pt x="357" y="69"/>
                    <a:pt x="388" y="74"/>
                    <a:pt x="419" y="80"/>
                  </a:cubicBezTo>
                  <a:close/>
                  <a:moveTo>
                    <a:pt x="301" y="94"/>
                  </a:moveTo>
                  <a:cubicBezTo>
                    <a:pt x="301" y="94"/>
                    <a:pt x="300" y="95"/>
                    <a:pt x="299" y="95"/>
                  </a:cubicBezTo>
                  <a:cubicBezTo>
                    <a:pt x="298" y="96"/>
                    <a:pt x="298" y="96"/>
                    <a:pt x="298" y="96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9" y="94"/>
                    <a:pt x="300" y="92"/>
                    <a:pt x="301" y="91"/>
                  </a:cubicBezTo>
                  <a:cubicBezTo>
                    <a:pt x="301" y="91"/>
                    <a:pt x="301" y="91"/>
                    <a:pt x="301" y="91"/>
                  </a:cubicBezTo>
                  <a:cubicBezTo>
                    <a:pt x="302" y="90"/>
                    <a:pt x="302" y="90"/>
                    <a:pt x="302" y="90"/>
                  </a:cubicBezTo>
                  <a:cubicBezTo>
                    <a:pt x="302" y="90"/>
                    <a:pt x="302" y="89"/>
                    <a:pt x="303" y="89"/>
                  </a:cubicBezTo>
                  <a:cubicBezTo>
                    <a:pt x="305" y="84"/>
                    <a:pt x="307" y="82"/>
                    <a:pt x="309" y="82"/>
                  </a:cubicBezTo>
                  <a:cubicBezTo>
                    <a:pt x="309" y="82"/>
                    <a:pt x="309" y="82"/>
                    <a:pt x="309" y="82"/>
                  </a:cubicBezTo>
                  <a:cubicBezTo>
                    <a:pt x="310" y="81"/>
                    <a:pt x="312" y="82"/>
                    <a:pt x="314" y="83"/>
                  </a:cubicBezTo>
                  <a:cubicBezTo>
                    <a:pt x="316" y="84"/>
                    <a:pt x="318" y="85"/>
                    <a:pt x="319" y="86"/>
                  </a:cubicBezTo>
                  <a:cubicBezTo>
                    <a:pt x="320" y="87"/>
                    <a:pt x="320" y="87"/>
                    <a:pt x="320" y="87"/>
                  </a:cubicBezTo>
                  <a:cubicBezTo>
                    <a:pt x="319" y="87"/>
                    <a:pt x="319" y="87"/>
                    <a:pt x="319" y="87"/>
                  </a:cubicBezTo>
                  <a:cubicBezTo>
                    <a:pt x="317" y="88"/>
                    <a:pt x="314" y="88"/>
                    <a:pt x="311" y="89"/>
                  </a:cubicBezTo>
                  <a:cubicBezTo>
                    <a:pt x="309" y="90"/>
                    <a:pt x="307" y="91"/>
                    <a:pt x="304" y="92"/>
                  </a:cubicBezTo>
                  <a:cubicBezTo>
                    <a:pt x="303" y="93"/>
                    <a:pt x="302" y="93"/>
                    <a:pt x="301" y="94"/>
                  </a:cubicBezTo>
                  <a:close/>
                  <a:moveTo>
                    <a:pt x="302" y="96"/>
                  </a:moveTo>
                  <a:cubicBezTo>
                    <a:pt x="308" y="93"/>
                    <a:pt x="315" y="90"/>
                    <a:pt x="321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3" y="89"/>
                    <a:pt x="324" y="90"/>
                    <a:pt x="325" y="91"/>
                  </a:cubicBezTo>
                  <a:cubicBezTo>
                    <a:pt x="326" y="91"/>
                    <a:pt x="326" y="92"/>
                    <a:pt x="327" y="92"/>
                  </a:cubicBezTo>
                  <a:cubicBezTo>
                    <a:pt x="327" y="92"/>
                    <a:pt x="327" y="92"/>
                    <a:pt x="327" y="92"/>
                  </a:cubicBezTo>
                  <a:cubicBezTo>
                    <a:pt x="328" y="93"/>
                    <a:pt x="329" y="94"/>
                    <a:pt x="331" y="96"/>
                  </a:cubicBezTo>
                  <a:cubicBezTo>
                    <a:pt x="333" y="98"/>
                    <a:pt x="336" y="101"/>
                    <a:pt x="338" y="102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339" y="102"/>
                    <a:pt x="340" y="102"/>
                    <a:pt x="340" y="102"/>
                  </a:cubicBezTo>
                  <a:cubicBezTo>
                    <a:pt x="340" y="102"/>
                    <a:pt x="341" y="102"/>
                    <a:pt x="341" y="101"/>
                  </a:cubicBezTo>
                  <a:cubicBezTo>
                    <a:pt x="341" y="101"/>
                    <a:pt x="341" y="101"/>
                    <a:pt x="341" y="101"/>
                  </a:cubicBezTo>
                  <a:cubicBezTo>
                    <a:pt x="342" y="99"/>
                    <a:pt x="341" y="97"/>
                    <a:pt x="339" y="95"/>
                  </a:cubicBezTo>
                  <a:cubicBezTo>
                    <a:pt x="337" y="92"/>
                    <a:pt x="333" y="90"/>
                    <a:pt x="330" y="87"/>
                  </a:cubicBezTo>
                  <a:cubicBezTo>
                    <a:pt x="329" y="86"/>
                    <a:pt x="329" y="86"/>
                    <a:pt x="329" y="86"/>
                  </a:cubicBezTo>
                  <a:cubicBezTo>
                    <a:pt x="328" y="86"/>
                    <a:pt x="328" y="86"/>
                    <a:pt x="328" y="86"/>
                  </a:cubicBezTo>
                  <a:cubicBezTo>
                    <a:pt x="329" y="86"/>
                    <a:pt x="329" y="86"/>
                    <a:pt x="329" y="86"/>
                  </a:cubicBezTo>
                  <a:cubicBezTo>
                    <a:pt x="360" y="79"/>
                    <a:pt x="388" y="82"/>
                    <a:pt x="416" y="86"/>
                  </a:cubicBezTo>
                  <a:cubicBezTo>
                    <a:pt x="438" y="88"/>
                    <a:pt x="460" y="91"/>
                    <a:pt x="484" y="89"/>
                  </a:cubicBezTo>
                  <a:cubicBezTo>
                    <a:pt x="494" y="88"/>
                    <a:pt x="504" y="86"/>
                    <a:pt x="514" y="84"/>
                  </a:cubicBezTo>
                  <a:cubicBezTo>
                    <a:pt x="526" y="82"/>
                    <a:pt x="539" y="79"/>
                    <a:pt x="552" y="79"/>
                  </a:cubicBezTo>
                  <a:cubicBezTo>
                    <a:pt x="553" y="79"/>
                    <a:pt x="554" y="79"/>
                    <a:pt x="555" y="80"/>
                  </a:cubicBezTo>
                  <a:cubicBezTo>
                    <a:pt x="557" y="80"/>
                    <a:pt x="558" y="80"/>
                    <a:pt x="558" y="81"/>
                  </a:cubicBezTo>
                  <a:cubicBezTo>
                    <a:pt x="558" y="82"/>
                    <a:pt x="557" y="82"/>
                    <a:pt x="555" y="83"/>
                  </a:cubicBezTo>
                  <a:cubicBezTo>
                    <a:pt x="554" y="84"/>
                    <a:pt x="553" y="84"/>
                    <a:pt x="552" y="85"/>
                  </a:cubicBezTo>
                  <a:cubicBezTo>
                    <a:pt x="552" y="85"/>
                    <a:pt x="552" y="85"/>
                    <a:pt x="552" y="85"/>
                  </a:cubicBezTo>
                  <a:cubicBezTo>
                    <a:pt x="552" y="86"/>
                    <a:pt x="551" y="86"/>
                    <a:pt x="550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49" y="89"/>
                    <a:pt x="548" y="90"/>
                  </a:cubicBezTo>
                  <a:cubicBezTo>
                    <a:pt x="547" y="91"/>
                    <a:pt x="546" y="92"/>
                    <a:pt x="545" y="94"/>
                  </a:cubicBezTo>
                  <a:cubicBezTo>
                    <a:pt x="544" y="95"/>
                    <a:pt x="543" y="96"/>
                    <a:pt x="542" y="97"/>
                  </a:cubicBezTo>
                  <a:cubicBezTo>
                    <a:pt x="541" y="97"/>
                    <a:pt x="540" y="98"/>
                    <a:pt x="540" y="98"/>
                  </a:cubicBezTo>
                  <a:cubicBezTo>
                    <a:pt x="539" y="98"/>
                    <a:pt x="538" y="98"/>
                    <a:pt x="537" y="98"/>
                  </a:cubicBezTo>
                  <a:cubicBezTo>
                    <a:pt x="536" y="99"/>
                    <a:pt x="535" y="99"/>
                    <a:pt x="534" y="99"/>
                  </a:cubicBezTo>
                  <a:cubicBezTo>
                    <a:pt x="533" y="99"/>
                    <a:pt x="533" y="100"/>
                    <a:pt x="532" y="100"/>
                  </a:cubicBezTo>
                  <a:cubicBezTo>
                    <a:pt x="532" y="100"/>
                    <a:pt x="532" y="100"/>
                    <a:pt x="532" y="100"/>
                  </a:cubicBezTo>
                  <a:cubicBezTo>
                    <a:pt x="530" y="102"/>
                    <a:pt x="528" y="103"/>
                    <a:pt x="527" y="105"/>
                  </a:cubicBezTo>
                  <a:cubicBezTo>
                    <a:pt x="524" y="107"/>
                    <a:pt x="522" y="110"/>
                    <a:pt x="518" y="111"/>
                  </a:cubicBezTo>
                  <a:cubicBezTo>
                    <a:pt x="515" y="111"/>
                    <a:pt x="512" y="110"/>
                    <a:pt x="509" y="110"/>
                  </a:cubicBezTo>
                  <a:cubicBezTo>
                    <a:pt x="507" y="109"/>
                    <a:pt x="504" y="108"/>
                    <a:pt x="501" y="108"/>
                  </a:cubicBezTo>
                  <a:cubicBezTo>
                    <a:pt x="498" y="109"/>
                    <a:pt x="496" y="110"/>
                    <a:pt x="493" y="112"/>
                  </a:cubicBezTo>
                  <a:cubicBezTo>
                    <a:pt x="490" y="113"/>
                    <a:pt x="488" y="115"/>
                    <a:pt x="484" y="115"/>
                  </a:cubicBezTo>
                  <a:cubicBezTo>
                    <a:pt x="481" y="116"/>
                    <a:pt x="479" y="115"/>
                    <a:pt x="477" y="114"/>
                  </a:cubicBezTo>
                  <a:cubicBezTo>
                    <a:pt x="474" y="113"/>
                    <a:pt x="471" y="112"/>
                    <a:pt x="467" y="113"/>
                  </a:cubicBezTo>
                  <a:cubicBezTo>
                    <a:pt x="460" y="117"/>
                    <a:pt x="454" y="124"/>
                    <a:pt x="447" y="132"/>
                  </a:cubicBezTo>
                  <a:cubicBezTo>
                    <a:pt x="447" y="132"/>
                    <a:pt x="447" y="132"/>
                    <a:pt x="447" y="132"/>
                  </a:cubicBezTo>
                  <a:cubicBezTo>
                    <a:pt x="447" y="132"/>
                    <a:pt x="447" y="132"/>
                    <a:pt x="447" y="132"/>
                  </a:cubicBezTo>
                  <a:cubicBezTo>
                    <a:pt x="445" y="135"/>
                    <a:pt x="442" y="137"/>
                    <a:pt x="440" y="140"/>
                  </a:cubicBezTo>
                  <a:cubicBezTo>
                    <a:pt x="437" y="143"/>
                    <a:pt x="435" y="145"/>
                    <a:pt x="432" y="147"/>
                  </a:cubicBezTo>
                  <a:cubicBezTo>
                    <a:pt x="427" y="150"/>
                    <a:pt x="422" y="151"/>
                    <a:pt x="416" y="152"/>
                  </a:cubicBezTo>
                  <a:cubicBezTo>
                    <a:pt x="411" y="153"/>
                    <a:pt x="405" y="153"/>
                    <a:pt x="401" y="156"/>
                  </a:cubicBezTo>
                  <a:cubicBezTo>
                    <a:pt x="392" y="162"/>
                    <a:pt x="377" y="159"/>
                    <a:pt x="364" y="157"/>
                  </a:cubicBezTo>
                  <a:cubicBezTo>
                    <a:pt x="359" y="156"/>
                    <a:pt x="353" y="155"/>
                    <a:pt x="349" y="154"/>
                  </a:cubicBezTo>
                  <a:cubicBezTo>
                    <a:pt x="347" y="154"/>
                    <a:pt x="346" y="155"/>
                    <a:pt x="345" y="156"/>
                  </a:cubicBezTo>
                  <a:cubicBezTo>
                    <a:pt x="344" y="157"/>
                    <a:pt x="342" y="158"/>
                    <a:pt x="340" y="158"/>
                  </a:cubicBezTo>
                  <a:cubicBezTo>
                    <a:pt x="340" y="158"/>
                    <a:pt x="340" y="158"/>
                    <a:pt x="340" y="158"/>
                  </a:cubicBezTo>
                  <a:cubicBezTo>
                    <a:pt x="340" y="158"/>
                    <a:pt x="340" y="158"/>
                    <a:pt x="340" y="158"/>
                  </a:cubicBezTo>
                  <a:cubicBezTo>
                    <a:pt x="329" y="157"/>
                    <a:pt x="315" y="155"/>
                    <a:pt x="302" y="150"/>
                  </a:cubicBezTo>
                  <a:cubicBezTo>
                    <a:pt x="289" y="145"/>
                    <a:pt x="278" y="137"/>
                    <a:pt x="274" y="125"/>
                  </a:cubicBezTo>
                  <a:cubicBezTo>
                    <a:pt x="273" y="121"/>
                    <a:pt x="272" y="117"/>
                    <a:pt x="272" y="113"/>
                  </a:cubicBezTo>
                  <a:cubicBezTo>
                    <a:pt x="272" y="110"/>
                    <a:pt x="273" y="106"/>
                    <a:pt x="274" y="105"/>
                  </a:cubicBezTo>
                  <a:cubicBezTo>
                    <a:pt x="274" y="104"/>
                    <a:pt x="274" y="104"/>
                    <a:pt x="274" y="104"/>
                  </a:cubicBezTo>
                  <a:cubicBezTo>
                    <a:pt x="274" y="105"/>
                    <a:pt x="274" y="105"/>
                    <a:pt x="274" y="105"/>
                  </a:cubicBezTo>
                  <a:cubicBezTo>
                    <a:pt x="275" y="106"/>
                    <a:pt x="275" y="108"/>
                    <a:pt x="276" y="108"/>
                  </a:cubicBezTo>
                  <a:cubicBezTo>
                    <a:pt x="277" y="109"/>
                    <a:pt x="278" y="110"/>
                    <a:pt x="279" y="110"/>
                  </a:cubicBezTo>
                  <a:cubicBezTo>
                    <a:pt x="280" y="110"/>
                    <a:pt x="281" y="110"/>
                    <a:pt x="282" y="110"/>
                  </a:cubicBezTo>
                  <a:cubicBezTo>
                    <a:pt x="284" y="109"/>
                    <a:pt x="287" y="108"/>
                    <a:pt x="288" y="107"/>
                  </a:cubicBezTo>
                  <a:cubicBezTo>
                    <a:pt x="292" y="102"/>
                    <a:pt x="297" y="99"/>
                    <a:pt x="302" y="96"/>
                  </a:cubicBezTo>
                  <a:close/>
                  <a:moveTo>
                    <a:pt x="201" y="169"/>
                  </a:moveTo>
                  <a:cubicBezTo>
                    <a:pt x="218" y="143"/>
                    <a:pt x="239" y="121"/>
                    <a:pt x="262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5" y="103"/>
                    <a:pt x="267" y="103"/>
                    <a:pt x="269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5"/>
                    <a:pt x="270" y="106"/>
                    <a:pt x="270" y="107"/>
                  </a:cubicBezTo>
                  <a:cubicBezTo>
                    <a:pt x="270" y="108"/>
                    <a:pt x="270" y="109"/>
                    <a:pt x="269" y="110"/>
                  </a:cubicBezTo>
                  <a:cubicBezTo>
                    <a:pt x="269" y="112"/>
                    <a:pt x="269" y="114"/>
                    <a:pt x="269" y="116"/>
                  </a:cubicBezTo>
                  <a:cubicBezTo>
                    <a:pt x="269" y="119"/>
                    <a:pt x="270" y="121"/>
                    <a:pt x="270" y="123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48" y="132"/>
                    <a:pt x="228" y="149"/>
                    <a:pt x="211" y="169"/>
                  </a:cubicBezTo>
                  <a:cubicBezTo>
                    <a:pt x="191" y="193"/>
                    <a:pt x="176" y="221"/>
                    <a:pt x="168" y="247"/>
                  </a:cubicBezTo>
                  <a:cubicBezTo>
                    <a:pt x="167" y="251"/>
                    <a:pt x="167" y="251"/>
                    <a:pt x="167" y="251"/>
                  </a:cubicBezTo>
                  <a:cubicBezTo>
                    <a:pt x="167" y="247"/>
                    <a:pt x="167" y="247"/>
                    <a:pt x="167" y="247"/>
                  </a:cubicBezTo>
                  <a:cubicBezTo>
                    <a:pt x="173" y="219"/>
                    <a:pt x="185" y="193"/>
                    <a:pt x="201" y="169"/>
                  </a:cubicBezTo>
                  <a:close/>
                  <a:moveTo>
                    <a:pt x="188" y="186"/>
                  </a:moveTo>
                  <a:cubicBezTo>
                    <a:pt x="172" y="215"/>
                    <a:pt x="162" y="248"/>
                    <a:pt x="162" y="279"/>
                  </a:cubicBezTo>
                  <a:cubicBezTo>
                    <a:pt x="162" y="279"/>
                    <a:pt x="162" y="279"/>
                    <a:pt x="162" y="279"/>
                  </a:cubicBezTo>
                  <a:cubicBezTo>
                    <a:pt x="162" y="286"/>
                    <a:pt x="163" y="293"/>
                    <a:pt x="166" y="300"/>
                  </a:cubicBezTo>
                  <a:cubicBezTo>
                    <a:pt x="168" y="307"/>
                    <a:pt x="171" y="314"/>
                    <a:pt x="176" y="321"/>
                  </a:cubicBezTo>
                  <a:cubicBezTo>
                    <a:pt x="176" y="321"/>
                    <a:pt x="176" y="322"/>
                    <a:pt x="176" y="322"/>
                  </a:cubicBezTo>
                  <a:cubicBezTo>
                    <a:pt x="176" y="322"/>
                    <a:pt x="176" y="322"/>
                    <a:pt x="176" y="322"/>
                  </a:cubicBezTo>
                  <a:cubicBezTo>
                    <a:pt x="178" y="324"/>
                    <a:pt x="179" y="326"/>
                    <a:pt x="180" y="327"/>
                  </a:cubicBezTo>
                  <a:cubicBezTo>
                    <a:pt x="180" y="328"/>
                    <a:pt x="180" y="328"/>
                    <a:pt x="180" y="328"/>
                  </a:cubicBezTo>
                  <a:cubicBezTo>
                    <a:pt x="180" y="328"/>
                    <a:pt x="179" y="329"/>
                    <a:pt x="179" y="329"/>
                  </a:cubicBezTo>
                  <a:cubicBezTo>
                    <a:pt x="178" y="329"/>
                    <a:pt x="177" y="329"/>
                    <a:pt x="176" y="329"/>
                  </a:cubicBezTo>
                  <a:cubicBezTo>
                    <a:pt x="174" y="330"/>
                    <a:pt x="172" y="329"/>
                    <a:pt x="170" y="328"/>
                  </a:cubicBezTo>
                  <a:cubicBezTo>
                    <a:pt x="164" y="324"/>
                    <a:pt x="159" y="317"/>
                    <a:pt x="155" y="311"/>
                  </a:cubicBezTo>
                  <a:cubicBezTo>
                    <a:pt x="152" y="307"/>
                    <a:pt x="150" y="303"/>
                    <a:pt x="147" y="300"/>
                  </a:cubicBezTo>
                  <a:cubicBezTo>
                    <a:pt x="147" y="300"/>
                    <a:pt x="147" y="300"/>
                    <a:pt x="147" y="300"/>
                  </a:cubicBezTo>
                  <a:cubicBezTo>
                    <a:pt x="147" y="300"/>
                    <a:pt x="147" y="300"/>
                    <a:pt x="147" y="300"/>
                  </a:cubicBezTo>
                  <a:cubicBezTo>
                    <a:pt x="144" y="296"/>
                    <a:pt x="141" y="294"/>
                    <a:pt x="142" y="290"/>
                  </a:cubicBezTo>
                  <a:cubicBezTo>
                    <a:pt x="142" y="286"/>
                    <a:pt x="142" y="283"/>
                    <a:pt x="143" y="281"/>
                  </a:cubicBezTo>
                  <a:cubicBezTo>
                    <a:pt x="143" y="278"/>
                    <a:pt x="143" y="276"/>
                    <a:pt x="142" y="274"/>
                  </a:cubicBezTo>
                  <a:cubicBezTo>
                    <a:pt x="141" y="270"/>
                    <a:pt x="138" y="266"/>
                    <a:pt x="135" y="262"/>
                  </a:cubicBezTo>
                  <a:cubicBezTo>
                    <a:pt x="133" y="259"/>
                    <a:pt x="130" y="255"/>
                    <a:pt x="128" y="251"/>
                  </a:cubicBezTo>
                  <a:cubicBezTo>
                    <a:pt x="127" y="247"/>
                    <a:pt x="126" y="243"/>
                    <a:pt x="125" y="240"/>
                  </a:cubicBezTo>
                  <a:cubicBezTo>
                    <a:pt x="123" y="235"/>
                    <a:pt x="122" y="231"/>
                    <a:pt x="122" y="228"/>
                  </a:cubicBezTo>
                  <a:cubicBezTo>
                    <a:pt x="121" y="225"/>
                    <a:pt x="122" y="221"/>
                    <a:pt x="122" y="218"/>
                  </a:cubicBezTo>
                  <a:cubicBezTo>
                    <a:pt x="123" y="214"/>
                    <a:pt x="124" y="211"/>
                    <a:pt x="123" y="207"/>
                  </a:cubicBezTo>
                  <a:cubicBezTo>
                    <a:pt x="123" y="205"/>
                    <a:pt x="122" y="203"/>
                    <a:pt x="120" y="201"/>
                  </a:cubicBezTo>
                  <a:cubicBezTo>
                    <a:pt x="119" y="198"/>
                    <a:pt x="117" y="195"/>
                    <a:pt x="117" y="190"/>
                  </a:cubicBezTo>
                  <a:cubicBezTo>
                    <a:pt x="117" y="187"/>
                    <a:pt x="118" y="184"/>
                    <a:pt x="119" y="180"/>
                  </a:cubicBezTo>
                  <a:cubicBezTo>
                    <a:pt x="120" y="177"/>
                    <a:pt x="120" y="174"/>
                    <a:pt x="120" y="171"/>
                  </a:cubicBezTo>
                  <a:cubicBezTo>
                    <a:pt x="120" y="159"/>
                    <a:pt x="122" y="148"/>
                    <a:pt x="125" y="137"/>
                  </a:cubicBezTo>
                  <a:cubicBezTo>
                    <a:pt x="129" y="127"/>
                    <a:pt x="134" y="117"/>
                    <a:pt x="140" y="109"/>
                  </a:cubicBezTo>
                  <a:cubicBezTo>
                    <a:pt x="146" y="101"/>
                    <a:pt x="153" y="94"/>
                    <a:pt x="162" y="89"/>
                  </a:cubicBezTo>
                  <a:cubicBezTo>
                    <a:pt x="171" y="84"/>
                    <a:pt x="181" y="81"/>
                    <a:pt x="192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200" y="85"/>
                    <a:pt x="211" y="91"/>
                    <a:pt x="222" y="94"/>
                  </a:cubicBezTo>
                  <a:cubicBezTo>
                    <a:pt x="235" y="99"/>
                    <a:pt x="248" y="102"/>
                    <a:pt x="258" y="102"/>
                  </a:cubicBezTo>
                  <a:cubicBezTo>
                    <a:pt x="258" y="102"/>
                    <a:pt x="258" y="102"/>
                    <a:pt x="258" y="102"/>
                  </a:cubicBezTo>
                  <a:cubicBezTo>
                    <a:pt x="258" y="102"/>
                    <a:pt x="258" y="102"/>
                    <a:pt x="258" y="102"/>
                  </a:cubicBezTo>
                  <a:cubicBezTo>
                    <a:pt x="231" y="123"/>
                    <a:pt x="206" y="153"/>
                    <a:pt x="188" y="186"/>
                  </a:cubicBezTo>
                  <a:close/>
                  <a:moveTo>
                    <a:pt x="206" y="178"/>
                  </a:moveTo>
                  <a:cubicBezTo>
                    <a:pt x="225" y="154"/>
                    <a:pt x="247" y="135"/>
                    <a:pt x="271" y="127"/>
                  </a:cubicBezTo>
                  <a:cubicBezTo>
                    <a:pt x="272" y="127"/>
                    <a:pt x="272" y="127"/>
                    <a:pt x="272" y="127"/>
                  </a:cubicBezTo>
                  <a:cubicBezTo>
                    <a:pt x="272" y="127"/>
                    <a:pt x="272" y="127"/>
                    <a:pt x="272" y="127"/>
                  </a:cubicBezTo>
                  <a:cubicBezTo>
                    <a:pt x="274" y="134"/>
                    <a:pt x="280" y="140"/>
                    <a:pt x="287" y="145"/>
                  </a:cubicBezTo>
                  <a:cubicBezTo>
                    <a:pt x="296" y="151"/>
                    <a:pt x="307" y="154"/>
                    <a:pt x="317" y="156"/>
                  </a:cubicBezTo>
                  <a:cubicBezTo>
                    <a:pt x="317" y="156"/>
                    <a:pt x="317" y="156"/>
                    <a:pt x="317" y="156"/>
                  </a:cubicBezTo>
                  <a:cubicBezTo>
                    <a:pt x="317" y="156"/>
                    <a:pt x="317" y="156"/>
                    <a:pt x="317" y="156"/>
                  </a:cubicBezTo>
                  <a:cubicBezTo>
                    <a:pt x="317" y="166"/>
                    <a:pt x="315" y="177"/>
                    <a:pt x="312" y="187"/>
                  </a:cubicBezTo>
                  <a:cubicBezTo>
                    <a:pt x="309" y="198"/>
                    <a:pt x="304" y="208"/>
                    <a:pt x="299" y="217"/>
                  </a:cubicBezTo>
                  <a:cubicBezTo>
                    <a:pt x="294" y="225"/>
                    <a:pt x="288" y="233"/>
                    <a:pt x="280" y="239"/>
                  </a:cubicBezTo>
                  <a:cubicBezTo>
                    <a:pt x="272" y="246"/>
                    <a:pt x="262" y="249"/>
                    <a:pt x="252" y="245"/>
                  </a:cubicBezTo>
                  <a:cubicBezTo>
                    <a:pt x="250" y="245"/>
                    <a:pt x="248" y="244"/>
                    <a:pt x="246" y="244"/>
                  </a:cubicBezTo>
                  <a:cubicBezTo>
                    <a:pt x="245" y="244"/>
                    <a:pt x="243" y="244"/>
                    <a:pt x="242" y="246"/>
                  </a:cubicBezTo>
                  <a:cubicBezTo>
                    <a:pt x="242" y="246"/>
                    <a:pt x="241" y="247"/>
                    <a:pt x="241" y="247"/>
                  </a:cubicBezTo>
                  <a:cubicBezTo>
                    <a:pt x="241" y="248"/>
                    <a:pt x="240" y="248"/>
                    <a:pt x="240" y="249"/>
                  </a:cubicBezTo>
                  <a:cubicBezTo>
                    <a:pt x="240" y="250"/>
                    <a:pt x="239" y="251"/>
                    <a:pt x="238" y="252"/>
                  </a:cubicBezTo>
                  <a:cubicBezTo>
                    <a:pt x="237" y="253"/>
                    <a:pt x="237" y="254"/>
                    <a:pt x="235" y="255"/>
                  </a:cubicBezTo>
                  <a:cubicBezTo>
                    <a:pt x="230" y="257"/>
                    <a:pt x="224" y="256"/>
                    <a:pt x="218" y="256"/>
                  </a:cubicBezTo>
                  <a:cubicBezTo>
                    <a:pt x="212" y="255"/>
                    <a:pt x="205" y="254"/>
                    <a:pt x="197" y="257"/>
                  </a:cubicBezTo>
                  <a:cubicBezTo>
                    <a:pt x="190" y="260"/>
                    <a:pt x="182" y="266"/>
                    <a:pt x="177" y="273"/>
                  </a:cubicBezTo>
                  <a:cubicBezTo>
                    <a:pt x="172" y="279"/>
                    <a:pt x="170" y="286"/>
                    <a:pt x="170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1" y="296"/>
                    <a:pt x="171" y="300"/>
                    <a:pt x="172" y="303"/>
                  </a:cubicBezTo>
                  <a:cubicBezTo>
                    <a:pt x="173" y="306"/>
                    <a:pt x="175" y="310"/>
                    <a:pt x="176" y="312"/>
                  </a:cubicBezTo>
                  <a:cubicBezTo>
                    <a:pt x="177" y="313"/>
                    <a:pt x="178" y="314"/>
                    <a:pt x="179" y="315"/>
                  </a:cubicBezTo>
                  <a:cubicBezTo>
                    <a:pt x="179" y="316"/>
                    <a:pt x="180" y="317"/>
                    <a:pt x="181" y="318"/>
                  </a:cubicBezTo>
                  <a:cubicBezTo>
                    <a:pt x="181" y="318"/>
                    <a:pt x="181" y="318"/>
                    <a:pt x="181" y="318"/>
                  </a:cubicBezTo>
                  <a:cubicBezTo>
                    <a:pt x="181" y="318"/>
                    <a:pt x="182" y="319"/>
                    <a:pt x="183" y="320"/>
                  </a:cubicBezTo>
                  <a:cubicBezTo>
                    <a:pt x="183" y="321"/>
                    <a:pt x="184" y="322"/>
                    <a:pt x="184" y="323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3" y="325"/>
                    <a:pt x="183" y="325"/>
                    <a:pt x="183" y="325"/>
                  </a:cubicBezTo>
                  <a:cubicBezTo>
                    <a:pt x="182" y="325"/>
                    <a:pt x="182" y="325"/>
                    <a:pt x="181" y="325"/>
                  </a:cubicBezTo>
                  <a:cubicBezTo>
                    <a:pt x="181" y="324"/>
                    <a:pt x="179" y="323"/>
                    <a:pt x="178" y="321"/>
                  </a:cubicBezTo>
                  <a:cubicBezTo>
                    <a:pt x="172" y="312"/>
                    <a:pt x="168" y="303"/>
                    <a:pt x="166" y="293"/>
                  </a:cubicBezTo>
                  <a:cubicBezTo>
                    <a:pt x="164" y="283"/>
                    <a:pt x="164" y="274"/>
                    <a:pt x="165" y="263"/>
                  </a:cubicBezTo>
                  <a:cubicBezTo>
                    <a:pt x="170" y="236"/>
                    <a:pt x="185" y="204"/>
                    <a:pt x="206" y="178"/>
                  </a:cubicBezTo>
                  <a:close/>
                  <a:moveTo>
                    <a:pt x="11" y="104"/>
                  </a:moveTo>
                  <a:cubicBezTo>
                    <a:pt x="6" y="101"/>
                    <a:pt x="1" y="9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93"/>
                    <a:pt x="1" y="94"/>
                    <a:pt x="2" y="94"/>
                  </a:cubicBezTo>
                  <a:cubicBezTo>
                    <a:pt x="3" y="95"/>
                    <a:pt x="3" y="95"/>
                    <a:pt x="4" y="95"/>
                  </a:cubicBezTo>
                  <a:cubicBezTo>
                    <a:pt x="7" y="97"/>
                    <a:pt x="11" y="98"/>
                    <a:pt x="14" y="99"/>
                  </a:cubicBezTo>
                  <a:cubicBezTo>
                    <a:pt x="18" y="101"/>
                    <a:pt x="21" y="102"/>
                    <a:pt x="25" y="102"/>
                  </a:cubicBezTo>
                  <a:cubicBezTo>
                    <a:pt x="29" y="103"/>
                    <a:pt x="33" y="104"/>
                    <a:pt x="36" y="104"/>
                  </a:cubicBezTo>
                  <a:cubicBezTo>
                    <a:pt x="40" y="105"/>
                    <a:pt x="44" y="105"/>
                    <a:pt x="47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6"/>
                    <a:pt x="51" y="106"/>
                    <a:pt x="51" y="107"/>
                  </a:cubicBezTo>
                  <a:cubicBezTo>
                    <a:pt x="51" y="108"/>
                    <a:pt x="52" y="108"/>
                    <a:pt x="52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2" y="110"/>
                    <a:pt x="53" y="110"/>
                    <a:pt x="53" y="111"/>
                  </a:cubicBezTo>
                  <a:cubicBezTo>
                    <a:pt x="53" y="112"/>
                    <a:pt x="53" y="113"/>
                    <a:pt x="53" y="113"/>
                  </a:cubicBezTo>
                  <a:cubicBezTo>
                    <a:pt x="53" y="113"/>
                    <a:pt x="53" y="113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1" y="114"/>
                    <a:pt x="51" y="114"/>
                    <a:pt x="51" y="113"/>
                  </a:cubicBezTo>
                  <a:cubicBezTo>
                    <a:pt x="51" y="113"/>
                    <a:pt x="51" y="113"/>
                    <a:pt x="51" y="113"/>
                  </a:cubicBezTo>
                  <a:cubicBezTo>
                    <a:pt x="50" y="113"/>
                    <a:pt x="50" y="113"/>
                    <a:pt x="49" y="112"/>
                  </a:cubicBezTo>
                  <a:cubicBezTo>
                    <a:pt x="48" y="112"/>
                    <a:pt x="47" y="112"/>
                    <a:pt x="46" y="112"/>
                  </a:cubicBezTo>
                  <a:cubicBezTo>
                    <a:pt x="45" y="111"/>
                    <a:pt x="44" y="111"/>
                    <a:pt x="43" y="111"/>
                  </a:cubicBezTo>
                  <a:cubicBezTo>
                    <a:pt x="41" y="111"/>
                    <a:pt x="40" y="111"/>
                    <a:pt x="39" y="111"/>
                  </a:cubicBezTo>
                  <a:cubicBezTo>
                    <a:pt x="38" y="111"/>
                    <a:pt x="37" y="111"/>
                    <a:pt x="37" y="111"/>
                  </a:cubicBezTo>
                  <a:cubicBezTo>
                    <a:pt x="36" y="111"/>
                    <a:pt x="35" y="111"/>
                    <a:pt x="34" y="111"/>
                  </a:cubicBezTo>
                  <a:cubicBezTo>
                    <a:pt x="29" y="110"/>
                    <a:pt x="19" y="108"/>
                    <a:pt x="11" y="104"/>
                  </a:cubicBezTo>
                  <a:close/>
                  <a:moveTo>
                    <a:pt x="282" y="107"/>
                  </a:moveTo>
                  <a:cubicBezTo>
                    <a:pt x="280" y="107"/>
                    <a:pt x="279" y="107"/>
                    <a:pt x="278" y="107"/>
                  </a:cubicBezTo>
                  <a:cubicBezTo>
                    <a:pt x="276" y="105"/>
                    <a:pt x="277" y="102"/>
                    <a:pt x="279" y="99"/>
                  </a:cubicBezTo>
                  <a:cubicBezTo>
                    <a:pt x="280" y="98"/>
                    <a:pt x="281" y="96"/>
                    <a:pt x="282" y="95"/>
                  </a:cubicBezTo>
                  <a:cubicBezTo>
                    <a:pt x="282" y="95"/>
                    <a:pt x="282" y="95"/>
                    <a:pt x="282" y="95"/>
                  </a:cubicBezTo>
                  <a:cubicBezTo>
                    <a:pt x="282" y="95"/>
                    <a:pt x="282" y="95"/>
                    <a:pt x="282" y="95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5" y="91"/>
                    <a:pt x="288" y="86"/>
                    <a:pt x="290" y="80"/>
                  </a:cubicBezTo>
                  <a:cubicBezTo>
                    <a:pt x="292" y="74"/>
                    <a:pt x="293" y="69"/>
                    <a:pt x="290" y="64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0"/>
                    <a:pt x="287" y="60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2" y="55"/>
                    <a:pt x="273" y="46"/>
                    <a:pt x="271" y="41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71" y="40"/>
                    <a:pt x="271" y="40"/>
                    <a:pt x="271" y="39"/>
                  </a:cubicBezTo>
                  <a:cubicBezTo>
                    <a:pt x="271" y="39"/>
                    <a:pt x="272" y="39"/>
                    <a:pt x="272" y="38"/>
                  </a:cubicBezTo>
                  <a:cubicBezTo>
                    <a:pt x="272" y="38"/>
                    <a:pt x="272" y="38"/>
                    <a:pt x="273" y="38"/>
                  </a:cubicBezTo>
                  <a:cubicBezTo>
                    <a:pt x="273" y="39"/>
                    <a:pt x="274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6" y="40"/>
                    <a:pt x="276" y="40"/>
                  </a:cubicBezTo>
                  <a:cubicBezTo>
                    <a:pt x="276" y="40"/>
                    <a:pt x="276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9" y="44"/>
                    <a:pt x="282" y="46"/>
                    <a:pt x="284" y="49"/>
                  </a:cubicBezTo>
                  <a:cubicBezTo>
                    <a:pt x="287" y="52"/>
                    <a:pt x="290" y="56"/>
                    <a:pt x="294" y="59"/>
                  </a:cubicBezTo>
                  <a:cubicBezTo>
                    <a:pt x="295" y="59"/>
                    <a:pt x="295" y="60"/>
                    <a:pt x="296" y="60"/>
                  </a:cubicBezTo>
                  <a:cubicBezTo>
                    <a:pt x="297" y="61"/>
                    <a:pt x="297" y="61"/>
                    <a:pt x="298" y="61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8" y="62"/>
                    <a:pt x="298" y="62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9"/>
                    <a:pt x="297" y="70"/>
                    <a:pt x="296" y="71"/>
                  </a:cubicBezTo>
                  <a:cubicBezTo>
                    <a:pt x="296" y="72"/>
                    <a:pt x="296" y="72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5"/>
                    <a:pt x="295" y="75"/>
                    <a:pt x="295" y="75"/>
                  </a:cubicBezTo>
                  <a:cubicBezTo>
                    <a:pt x="295" y="75"/>
                    <a:pt x="295" y="75"/>
                    <a:pt x="295" y="75"/>
                  </a:cubicBezTo>
                  <a:cubicBezTo>
                    <a:pt x="294" y="77"/>
                    <a:pt x="294" y="78"/>
                    <a:pt x="295" y="79"/>
                  </a:cubicBezTo>
                  <a:cubicBezTo>
                    <a:pt x="295" y="80"/>
                    <a:pt x="296" y="81"/>
                    <a:pt x="298" y="82"/>
                  </a:cubicBezTo>
                  <a:cubicBezTo>
                    <a:pt x="300" y="83"/>
                    <a:pt x="302" y="82"/>
                    <a:pt x="304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7" y="79"/>
                    <a:pt x="307" y="78"/>
                    <a:pt x="308" y="78"/>
                  </a:cubicBezTo>
                  <a:cubicBezTo>
                    <a:pt x="309" y="78"/>
                    <a:pt x="309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3" y="78"/>
                    <a:pt x="313" y="78"/>
                  </a:cubicBezTo>
                  <a:cubicBezTo>
                    <a:pt x="315" y="78"/>
                    <a:pt x="316" y="78"/>
                    <a:pt x="317" y="78"/>
                  </a:cubicBezTo>
                  <a:cubicBezTo>
                    <a:pt x="317" y="78"/>
                    <a:pt x="317" y="78"/>
                    <a:pt x="317" y="78"/>
                  </a:cubicBezTo>
                  <a:cubicBezTo>
                    <a:pt x="317" y="78"/>
                    <a:pt x="317" y="78"/>
                    <a:pt x="317" y="78"/>
                  </a:cubicBezTo>
                  <a:cubicBezTo>
                    <a:pt x="319" y="80"/>
                    <a:pt x="321" y="82"/>
                    <a:pt x="323" y="84"/>
                  </a:cubicBezTo>
                  <a:cubicBezTo>
                    <a:pt x="325" y="85"/>
                    <a:pt x="327" y="87"/>
                    <a:pt x="329" y="89"/>
                  </a:cubicBezTo>
                  <a:cubicBezTo>
                    <a:pt x="332" y="91"/>
                    <a:pt x="336" y="94"/>
                    <a:pt x="337" y="96"/>
                  </a:cubicBezTo>
                  <a:cubicBezTo>
                    <a:pt x="338" y="97"/>
                    <a:pt x="339" y="97"/>
                    <a:pt x="339" y="98"/>
                  </a:cubicBezTo>
                  <a:cubicBezTo>
                    <a:pt x="339" y="99"/>
                    <a:pt x="339" y="99"/>
                    <a:pt x="339" y="100"/>
                  </a:cubicBezTo>
                  <a:cubicBezTo>
                    <a:pt x="339" y="100"/>
                    <a:pt x="339" y="100"/>
                    <a:pt x="339" y="100"/>
                  </a:cubicBezTo>
                  <a:cubicBezTo>
                    <a:pt x="339" y="100"/>
                    <a:pt x="339" y="100"/>
                    <a:pt x="339" y="100"/>
                  </a:cubicBezTo>
                  <a:cubicBezTo>
                    <a:pt x="338" y="101"/>
                    <a:pt x="335" y="98"/>
                    <a:pt x="330" y="93"/>
                  </a:cubicBezTo>
                  <a:cubicBezTo>
                    <a:pt x="328" y="92"/>
                    <a:pt x="328" y="92"/>
                    <a:pt x="328" y="92"/>
                  </a:cubicBezTo>
                  <a:cubicBezTo>
                    <a:pt x="327" y="91"/>
                    <a:pt x="325" y="90"/>
                    <a:pt x="324" y="89"/>
                  </a:cubicBezTo>
                  <a:cubicBezTo>
                    <a:pt x="323" y="88"/>
                    <a:pt x="321" y="87"/>
                    <a:pt x="320" y="86"/>
                  </a:cubicBezTo>
                  <a:cubicBezTo>
                    <a:pt x="320" y="86"/>
                    <a:pt x="320" y="86"/>
                    <a:pt x="320" y="86"/>
                  </a:cubicBezTo>
                  <a:cubicBezTo>
                    <a:pt x="320" y="86"/>
                    <a:pt x="320" y="86"/>
                    <a:pt x="320" y="86"/>
                  </a:cubicBezTo>
                  <a:cubicBezTo>
                    <a:pt x="314" y="82"/>
                    <a:pt x="311" y="80"/>
                    <a:pt x="308" y="81"/>
                  </a:cubicBezTo>
                  <a:cubicBezTo>
                    <a:pt x="306" y="81"/>
                    <a:pt x="304" y="84"/>
                    <a:pt x="300" y="89"/>
                  </a:cubicBezTo>
                  <a:cubicBezTo>
                    <a:pt x="300" y="89"/>
                    <a:pt x="300" y="89"/>
                    <a:pt x="300" y="89"/>
                  </a:cubicBezTo>
                  <a:cubicBezTo>
                    <a:pt x="298" y="92"/>
                    <a:pt x="296" y="95"/>
                    <a:pt x="294" y="98"/>
                  </a:cubicBezTo>
                  <a:cubicBezTo>
                    <a:pt x="291" y="100"/>
                    <a:pt x="289" y="103"/>
                    <a:pt x="286" y="105"/>
                  </a:cubicBezTo>
                  <a:cubicBezTo>
                    <a:pt x="284" y="106"/>
                    <a:pt x="283" y="107"/>
                    <a:pt x="282" y="107"/>
                  </a:cubicBezTo>
                  <a:close/>
                  <a:moveTo>
                    <a:pt x="295" y="74"/>
                  </a:move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lose/>
                  <a:moveTo>
                    <a:pt x="244" y="59"/>
                  </a:moveTo>
                  <a:cubicBezTo>
                    <a:pt x="247" y="58"/>
                    <a:pt x="249" y="58"/>
                    <a:pt x="251" y="57"/>
                  </a:cubicBezTo>
                  <a:cubicBezTo>
                    <a:pt x="251" y="57"/>
                    <a:pt x="251" y="57"/>
                    <a:pt x="251" y="57"/>
                  </a:cubicBezTo>
                  <a:cubicBezTo>
                    <a:pt x="251" y="57"/>
                    <a:pt x="251" y="57"/>
                    <a:pt x="251" y="57"/>
                  </a:cubicBezTo>
                  <a:cubicBezTo>
                    <a:pt x="253" y="58"/>
                    <a:pt x="254" y="58"/>
                    <a:pt x="255" y="59"/>
                  </a:cubicBezTo>
                  <a:cubicBezTo>
                    <a:pt x="257" y="60"/>
                    <a:pt x="260" y="62"/>
                    <a:pt x="262" y="65"/>
                  </a:cubicBezTo>
                  <a:cubicBezTo>
                    <a:pt x="262" y="66"/>
                    <a:pt x="263" y="67"/>
                    <a:pt x="264" y="68"/>
                  </a:cubicBezTo>
                  <a:cubicBezTo>
                    <a:pt x="264" y="69"/>
                    <a:pt x="265" y="70"/>
                    <a:pt x="267" y="70"/>
                  </a:cubicBezTo>
                  <a:cubicBezTo>
                    <a:pt x="272" y="70"/>
                    <a:pt x="273" y="64"/>
                    <a:pt x="273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4" y="58"/>
                    <a:pt x="274" y="56"/>
                    <a:pt x="275" y="55"/>
                  </a:cubicBezTo>
                  <a:cubicBezTo>
                    <a:pt x="275" y="54"/>
                    <a:pt x="276" y="53"/>
                    <a:pt x="276" y="51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77" y="51"/>
                    <a:pt x="277" y="51"/>
                    <a:pt x="277" y="51"/>
                  </a:cubicBezTo>
                  <a:cubicBezTo>
                    <a:pt x="277" y="52"/>
                    <a:pt x="278" y="53"/>
                    <a:pt x="279" y="54"/>
                  </a:cubicBezTo>
                  <a:cubicBezTo>
                    <a:pt x="280" y="55"/>
                    <a:pt x="282" y="57"/>
                    <a:pt x="282" y="57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79" y="59"/>
                    <a:pt x="278" y="61"/>
                    <a:pt x="277" y="64"/>
                  </a:cubicBezTo>
                  <a:cubicBezTo>
                    <a:pt x="276" y="66"/>
                    <a:pt x="275" y="69"/>
                    <a:pt x="275" y="72"/>
                  </a:cubicBezTo>
                  <a:cubicBezTo>
                    <a:pt x="275" y="72"/>
                    <a:pt x="275" y="72"/>
                    <a:pt x="275" y="72"/>
                  </a:cubicBezTo>
                  <a:cubicBezTo>
                    <a:pt x="275" y="73"/>
                    <a:pt x="275" y="73"/>
                    <a:pt x="275" y="73"/>
                  </a:cubicBezTo>
                  <a:cubicBezTo>
                    <a:pt x="275" y="73"/>
                    <a:pt x="275" y="74"/>
                    <a:pt x="275" y="74"/>
                  </a:cubicBezTo>
                  <a:cubicBezTo>
                    <a:pt x="275" y="74"/>
                    <a:pt x="275" y="74"/>
                    <a:pt x="275" y="74"/>
                  </a:cubicBezTo>
                  <a:cubicBezTo>
                    <a:pt x="275" y="74"/>
                    <a:pt x="275" y="74"/>
                    <a:pt x="275" y="74"/>
                  </a:cubicBezTo>
                  <a:cubicBezTo>
                    <a:pt x="275" y="76"/>
                    <a:pt x="276" y="78"/>
                    <a:pt x="277" y="81"/>
                  </a:cubicBezTo>
                  <a:cubicBezTo>
                    <a:pt x="277" y="86"/>
                    <a:pt x="279" y="92"/>
                    <a:pt x="278" y="96"/>
                  </a:cubicBezTo>
                  <a:cubicBezTo>
                    <a:pt x="278" y="96"/>
                    <a:pt x="278" y="96"/>
                    <a:pt x="278" y="96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76" y="100"/>
                    <a:pt x="275" y="101"/>
                    <a:pt x="273" y="101"/>
                  </a:cubicBezTo>
                  <a:cubicBezTo>
                    <a:pt x="273" y="102"/>
                    <a:pt x="272" y="102"/>
                    <a:pt x="271" y="102"/>
                  </a:cubicBezTo>
                  <a:cubicBezTo>
                    <a:pt x="270" y="102"/>
                    <a:pt x="269" y="101"/>
                    <a:pt x="268" y="101"/>
                  </a:cubicBezTo>
                  <a:cubicBezTo>
                    <a:pt x="267" y="100"/>
                    <a:pt x="265" y="98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3"/>
                    <a:pt x="264" y="93"/>
                    <a:pt x="264" y="93"/>
                  </a:cubicBezTo>
                  <a:cubicBezTo>
                    <a:pt x="264" y="93"/>
                    <a:pt x="264" y="93"/>
                    <a:pt x="264" y="93"/>
                  </a:cubicBezTo>
                  <a:cubicBezTo>
                    <a:pt x="262" y="90"/>
                    <a:pt x="262" y="86"/>
                    <a:pt x="261" y="83"/>
                  </a:cubicBezTo>
                  <a:cubicBezTo>
                    <a:pt x="259" y="72"/>
                    <a:pt x="258" y="65"/>
                    <a:pt x="240" y="66"/>
                  </a:cubicBezTo>
                  <a:cubicBezTo>
                    <a:pt x="239" y="66"/>
                    <a:pt x="238" y="66"/>
                    <a:pt x="237" y="66"/>
                  </a:cubicBezTo>
                  <a:cubicBezTo>
                    <a:pt x="236" y="66"/>
                    <a:pt x="235" y="67"/>
                    <a:pt x="234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1" y="67"/>
                    <a:pt x="229" y="67"/>
                    <a:pt x="227" y="67"/>
                  </a:cubicBezTo>
                  <a:cubicBezTo>
                    <a:pt x="225" y="67"/>
                    <a:pt x="223" y="67"/>
                    <a:pt x="223" y="65"/>
                  </a:cubicBezTo>
                  <a:cubicBezTo>
                    <a:pt x="223" y="62"/>
                    <a:pt x="228" y="61"/>
                    <a:pt x="235" y="60"/>
                  </a:cubicBezTo>
                  <a:cubicBezTo>
                    <a:pt x="236" y="60"/>
                    <a:pt x="236" y="60"/>
                    <a:pt x="236" y="60"/>
                  </a:cubicBezTo>
                  <a:cubicBezTo>
                    <a:pt x="239" y="60"/>
                    <a:pt x="241" y="59"/>
                    <a:pt x="244" y="59"/>
                  </a:cubicBezTo>
                  <a:close/>
                  <a:moveTo>
                    <a:pt x="264" y="94"/>
                  </a:moveTo>
                  <a:cubicBezTo>
                    <a:pt x="264" y="94"/>
                    <a:pt x="264" y="94"/>
                    <a:pt x="264" y="94"/>
                  </a:cubicBezTo>
                  <a:close/>
                  <a:moveTo>
                    <a:pt x="277" y="39"/>
                  </a:move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lose/>
                  <a:moveTo>
                    <a:pt x="277" y="39"/>
                  </a:move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lose/>
                  <a:moveTo>
                    <a:pt x="250" y="68"/>
                  </a:move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8" y="70"/>
                    <a:pt x="259" y="78"/>
                    <a:pt x="260" y="85"/>
                  </a:cubicBezTo>
                  <a:cubicBezTo>
                    <a:pt x="260" y="87"/>
                    <a:pt x="261" y="89"/>
                    <a:pt x="261" y="91"/>
                  </a:cubicBezTo>
                  <a:cubicBezTo>
                    <a:pt x="261" y="91"/>
                    <a:pt x="261" y="91"/>
                    <a:pt x="261" y="91"/>
                  </a:cubicBezTo>
                  <a:cubicBezTo>
                    <a:pt x="262" y="93"/>
                    <a:pt x="262" y="93"/>
                    <a:pt x="262" y="93"/>
                  </a:cubicBezTo>
                  <a:cubicBezTo>
                    <a:pt x="261" y="92"/>
                    <a:pt x="261" y="92"/>
                    <a:pt x="261" y="92"/>
                  </a:cubicBezTo>
                  <a:cubicBezTo>
                    <a:pt x="256" y="85"/>
                    <a:pt x="253" y="77"/>
                    <a:pt x="250" y="69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lose/>
                  <a:moveTo>
                    <a:pt x="281" y="94"/>
                  </a:moveTo>
                  <a:cubicBezTo>
                    <a:pt x="280" y="94"/>
                    <a:pt x="280" y="94"/>
                    <a:pt x="280" y="94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280" y="94"/>
                    <a:pt x="280" y="94"/>
                    <a:pt x="280" y="94"/>
                  </a:cubicBezTo>
                  <a:cubicBezTo>
                    <a:pt x="280" y="91"/>
                    <a:pt x="279" y="88"/>
                    <a:pt x="279" y="84"/>
                  </a:cubicBezTo>
                  <a:cubicBezTo>
                    <a:pt x="277" y="74"/>
                    <a:pt x="275" y="64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1"/>
                    <a:pt x="285" y="61"/>
                    <a:pt x="285" y="61"/>
                  </a:cubicBezTo>
                  <a:cubicBezTo>
                    <a:pt x="286" y="62"/>
                    <a:pt x="287" y="63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95" y="74"/>
                    <a:pt x="287" y="86"/>
                    <a:pt x="281" y="94"/>
                  </a:cubicBezTo>
                  <a:close/>
                  <a:moveTo>
                    <a:pt x="260" y="44"/>
                  </a:moveTo>
                  <a:cubicBezTo>
                    <a:pt x="259" y="43"/>
                    <a:pt x="258" y="43"/>
                    <a:pt x="258" y="43"/>
                  </a:cubicBezTo>
                  <a:cubicBezTo>
                    <a:pt x="258" y="43"/>
                    <a:pt x="258" y="43"/>
                    <a:pt x="258" y="43"/>
                  </a:cubicBezTo>
                  <a:cubicBezTo>
                    <a:pt x="258" y="43"/>
                    <a:pt x="258" y="43"/>
                    <a:pt x="258" y="43"/>
                  </a:cubicBezTo>
                  <a:cubicBezTo>
                    <a:pt x="258" y="42"/>
                    <a:pt x="257" y="41"/>
                    <a:pt x="257" y="40"/>
                  </a:cubicBezTo>
                  <a:cubicBezTo>
                    <a:pt x="257" y="39"/>
                    <a:pt x="257" y="38"/>
                    <a:pt x="256" y="37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5" y="31"/>
                    <a:pt x="252" y="26"/>
                    <a:pt x="250" y="20"/>
                  </a:cubicBezTo>
                  <a:cubicBezTo>
                    <a:pt x="250" y="20"/>
                    <a:pt x="250" y="20"/>
                    <a:pt x="250" y="20"/>
                  </a:cubicBezTo>
                  <a:cubicBezTo>
                    <a:pt x="250" y="20"/>
                    <a:pt x="250" y="20"/>
                    <a:pt x="250" y="20"/>
                  </a:cubicBezTo>
                  <a:cubicBezTo>
                    <a:pt x="249" y="19"/>
                    <a:pt x="249" y="18"/>
                    <a:pt x="249" y="18"/>
                  </a:cubicBezTo>
                  <a:cubicBezTo>
                    <a:pt x="246" y="14"/>
                    <a:pt x="243" y="8"/>
                    <a:pt x="246" y="6"/>
                  </a:cubicBezTo>
                  <a:cubicBezTo>
                    <a:pt x="246" y="5"/>
                    <a:pt x="247" y="5"/>
                    <a:pt x="247" y="5"/>
                  </a:cubicBezTo>
                  <a:cubicBezTo>
                    <a:pt x="249" y="5"/>
                    <a:pt x="250" y="5"/>
                    <a:pt x="251" y="5"/>
                  </a:cubicBezTo>
                  <a:cubicBezTo>
                    <a:pt x="252" y="6"/>
                    <a:pt x="253" y="7"/>
                    <a:pt x="254" y="8"/>
                  </a:cubicBezTo>
                  <a:cubicBezTo>
                    <a:pt x="255" y="10"/>
                    <a:pt x="256" y="12"/>
                    <a:pt x="257" y="15"/>
                  </a:cubicBezTo>
                  <a:cubicBezTo>
                    <a:pt x="259" y="20"/>
                    <a:pt x="260" y="26"/>
                    <a:pt x="260" y="31"/>
                  </a:cubicBezTo>
                  <a:cubicBezTo>
                    <a:pt x="261" y="37"/>
                    <a:pt x="262" y="42"/>
                    <a:pt x="264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3" y="45"/>
                    <a:pt x="261" y="44"/>
                    <a:pt x="260" y="44"/>
                  </a:cubicBezTo>
                  <a:close/>
                  <a:moveTo>
                    <a:pt x="266" y="66"/>
                  </a:moveTo>
                  <a:cubicBezTo>
                    <a:pt x="265" y="66"/>
                    <a:pt x="264" y="65"/>
                    <a:pt x="263" y="64"/>
                  </a:cubicBezTo>
                  <a:cubicBezTo>
                    <a:pt x="261" y="60"/>
                    <a:pt x="259" y="59"/>
                    <a:pt x="256" y="58"/>
                  </a:cubicBezTo>
                  <a:cubicBezTo>
                    <a:pt x="255" y="57"/>
                    <a:pt x="254" y="56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1" y="55"/>
                  </a:cubicBezTo>
                  <a:cubicBezTo>
                    <a:pt x="251" y="55"/>
                    <a:pt x="251" y="55"/>
                    <a:pt x="251" y="55"/>
                  </a:cubicBezTo>
                  <a:cubicBezTo>
                    <a:pt x="251" y="54"/>
                    <a:pt x="250" y="53"/>
                    <a:pt x="250" y="52"/>
                  </a:cubicBezTo>
                  <a:cubicBezTo>
                    <a:pt x="250" y="51"/>
                    <a:pt x="250" y="49"/>
                    <a:pt x="250" y="49"/>
                  </a:cubicBezTo>
                  <a:cubicBezTo>
                    <a:pt x="251" y="48"/>
                    <a:pt x="251" y="47"/>
                    <a:pt x="252" y="46"/>
                  </a:cubicBezTo>
                  <a:cubicBezTo>
                    <a:pt x="253" y="45"/>
                    <a:pt x="254" y="45"/>
                    <a:pt x="256" y="45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8" y="44"/>
                    <a:pt x="259" y="45"/>
                    <a:pt x="261" y="45"/>
                  </a:cubicBezTo>
                  <a:cubicBezTo>
                    <a:pt x="262" y="46"/>
                    <a:pt x="263" y="46"/>
                    <a:pt x="264" y="46"/>
                  </a:cubicBezTo>
                  <a:cubicBezTo>
                    <a:pt x="265" y="46"/>
                    <a:pt x="265" y="46"/>
                    <a:pt x="266" y="45"/>
                  </a:cubicBezTo>
                  <a:cubicBezTo>
                    <a:pt x="267" y="45"/>
                    <a:pt x="267" y="45"/>
                    <a:pt x="268" y="44"/>
                  </a:cubicBezTo>
                  <a:cubicBezTo>
                    <a:pt x="268" y="43"/>
                    <a:pt x="268" y="43"/>
                    <a:pt x="269" y="43"/>
                  </a:cubicBezTo>
                  <a:cubicBezTo>
                    <a:pt x="269" y="42"/>
                    <a:pt x="269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3"/>
                  </a:cubicBezTo>
                  <a:cubicBezTo>
                    <a:pt x="270" y="43"/>
                    <a:pt x="270" y="43"/>
                    <a:pt x="271" y="43"/>
                  </a:cubicBezTo>
                  <a:cubicBezTo>
                    <a:pt x="271" y="44"/>
                    <a:pt x="272" y="45"/>
                    <a:pt x="273" y="46"/>
                  </a:cubicBezTo>
                  <a:cubicBezTo>
                    <a:pt x="273" y="48"/>
                    <a:pt x="274" y="49"/>
                    <a:pt x="275" y="50"/>
                  </a:cubicBezTo>
                  <a:cubicBezTo>
                    <a:pt x="275" y="50"/>
                    <a:pt x="275" y="50"/>
                    <a:pt x="275" y="50"/>
                  </a:cubicBezTo>
                  <a:cubicBezTo>
                    <a:pt x="275" y="50"/>
                    <a:pt x="275" y="50"/>
                    <a:pt x="275" y="50"/>
                  </a:cubicBezTo>
                  <a:cubicBezTo>
                    <a:pt x="275" y="52"/>
                    <a:pt x="274" y="53"/>
                    <a:pt x="274" y="54"/>
                  </a:cubicBezTo>
                  <a:cubicBezTo>
                    <a:pt x="273" y="56"/>
                    <a:pt x="272" y="58"/>
                    <a:pt x="272" y="60"/>
                  </a:cubicBezTo>
                  <a:cubicBezTo>
                    <a:pt x="272" y="62"/>
                    <a:pt x="271" y="63"/>
                    <a:pt x="271" y="64"/>
                  </a:cubicBezTo>
                  <a:cubicBezTo>
                    <a:pt x="270" y="65"/>
                    <a:pt x="270" y="66"/>
                    <a:pt x="269" y="67"/>
                  </a:cubicBezTo>
                  <a:cubicBezTo>
                    <a:pt x="268" y="67"/>
                    <a:pt x="267" y="67"/>
                    <a:pt x="266" y="66"/>
                  </a:cubicBezTo>
                  <a:close/>
                  <a:moveTo>
                    <a:pt x="289" y="53"/>
                  </a:moveTo>
                  <a:cubicBezTo>
                    <a:pt x="289" y="52"/>
                    <a:pt x="288" y="52"/>
                    <a:pt x="288" y="51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51"/>
                    <a:pt x="288" y="51"/>
                    <a:pt x="288" y="51"/>
                  </a:cubicBezTo>
                  <a:cubicBezTo>
                    <a:pt x="289" y="50"/>
                    <a:pt x="292" y="49"/>
                    <a:pt x="294" y="48"/>
                  </a:cubicBezTo>
                  <a:cubicBezTo>
                    <a:pt x="301" y="46"/>
                    <a:pt x="309" y="42"/>
                    <a:pt x="311" y="45"/>
                  </a:cubicBezTo>
                  <a:cubicBezTo>
                    <a:pt x="312" y="46"/>
                    <a:pt x="308" y="49"/>
                    <a:pt x="304" y="50"/>
                  </a:cubicBezTo>
                  <a:cubicBezTo>
                    <a:pt x="300" y="52"/>
                    <a:pt x="296" y="53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4"/>
                    <a:pt x="290" y="53"/>
                    <a:pt x="289" y="53"/>
                  </a:cubicBezTo>
                  <a:close/>
                  <a:moveTo>
                    <a:pt x="303" y="79"/>
                  </a:moveTo>
                  <a:cubicBezTo>
                    <a:pt x="302" y="80"/>
                    <a:pt x="300" y="81"/>
                    <a:pt x="298" y="80"/>
                  </a:cubicBezTo>
                  <a:cubicBezTo>
                    <a:pt x="297" y="80"/>
                    <a:pt x="297" y="79"/>
                    <a:pt x="296" y="78"/>
                  </a:cubicBezTo>
                  <a:cubicBezTo>
                    <a:pt x="296" y="77"/>
                    <a:pt x="296" y="76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2"/>
                    <a:pt x="298" y="72"/>
                    <a:pt x="298" y="72"/>
                  </a:cubicBezTo>
                  <a:cubicBezTo>
                    <a:pt x="298" y="70"/>
                    <a:pt x="299" y="69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1"/>
                    <a:pt x="301" y="58"/>
                    <a:pt x="303" y="56"/>
                  </a:cubicBezTo>
                  <a:cubicBezTo>
                    <a:pt x="304" y="56"/>
                    <a:pt x="304" y="56"/>
                    <a:pt x="305" y="56"/>
                  </a:cubicBezTo>
                  <a:cubicBezTo>
                    <a:pt x="306" y="56"/>
                    <a:pt x="306" y="56"/>
                    <a:pt x="307" y="56"/>
                  </a:cubicBezTo>
                  <a:cubicBezTo>
                    <a:pt x="308" y="56"/>
                    <a:pt x="309" y="57"/>
                    <a:pt x="309" y="57"/>
                  </a:cubicBezTo>
                  <a:cubicBezTo>
                    <a:pt x="309" y="58"/>
                    <a:pt x="309" y="58"/>
                    <a:pt x="310" y="59"/>
                  </a:cubicBezTo>
                  <a:cubicBezTo>
                    <a:pt x="311" y="65"/>
                    <a:pt x="312" y="65"/>
                    <a:pt x="314" y="65"/>
                  </a:cubicBezTo>
                  <a:cubicBezTo>
                    <a:pt x="316" y="64"/>
                    <a:pt x="317" y="64"/>
                    <a:pt x="320" y="66"/>
                  </a:cubicBezTo>
                  <a:cubicBezTo>
                    <a:pt x="321" y="66"/>
                    <a:pt x="322" y="68"/>
                    <a:pt x="322" y="69"/>
                  </a:cubicBezTo>
                  <a:cubicBezTo>
                    <a:pt x="323" y="71"/>
                    <a:pt x="323" y="73"/>
                    <a:pt x="322" y="74"/>
                  </a:cubicBezTo>
                  <a:cubicBezTo>
                    <a:pt x="320" y="78"/>
                    <a:pt x="317" y="77"/>
                    <a:pt x="314" y="76"/>
                  </a:cubicBezTo>
                  <a:cubicBezTo>
                    <a:pt x="313" y="76"/>
                    <a:pt x="311" y="76"/>
                    <a:pt x="311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09" y="76"/>
                    <a:pt x="309" y="76"/>
                    <a:pt x="309" y="76"/>
                  </a:cubicBezTo>
                  <a:cubicBezTo>
                    <a:pt x="309" y="76"/>
                    <a:pt x="309" y="76"/>
                    <a:pt x="309" y="76"/>
                  </a:cubicBezTo>
                  <a:cubicBezTo>
                    <a:pt x="309" y="76"/>
                    <a:pt x="308" y="76"/>
                    <a:pt x="308" y="76"/>
                  </a:cubicBezTo>
                  <a:cubicBezTo>
                    <a:pt x="308" y="76"/>
                    <a:pt x="307" y="76"/>
                    <a:pt x="307" y="76"/>
                  </a:cubicBezTo>
                  <a:cubicBezTo>
                    <a:pt x="307" y="76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3" y="79"/>
                  </a:cubicBezTo>
                  <a:close/>
                  <a:moveTo>
                    <a:pt x="305" y="77"/>
                  </a:move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lose/>
                  <a:moveTo>
                    <a:pt x="299" y="67"/>
                  </a:move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lose/>
                  <a:moveTo>
                    <a:pt x="297" y="74"/>
                  </a:move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lose/>
                  <a:moveTo>
                    <a:pt x="297" y="75"/>
                  </a:move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lose/>
                  <a:moveTo>
                    <a:pt x="316" y="63"/>
                  </a:moveTo>
                  <a:cubicBezTo>
                    <a:pt x="315" y="63"/>
                    <a:pt x="313" y="62"/>
                    <a:pt x="312" y="61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315" y="59"/>
                    <a:pt x="318" y="56"/>
                    <a:pt x="322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3" y="50"/>
                    <a:pt x="325" y="48"/>
                    <a:pt x="327" y="47"/>
                  </a:cubicBezTo>
                  <a:cubicBezTo>
                    <a:pt x="328" y="45"/>
                    <a:pt x="330" y="43"/>
                    <a:pt x="332" y="41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34" y="40"/>
                    <a:pt x="336" y="39"/>
                    <a:pt x="338" y="38"/>
                  </a:cubicBezTo>
                  <a:cubicBezTo>
                    <a:pt x="340" y="37"/>
                    <a:pt x="342" y="37"/>
                    <a:pt x="343" y="37"/>
                  </a:cubicBezTo>
                  <a:cubicBezTo>
                    <a:pt x="343" y="38"/>
                    <a:pt x="344" y="38"/>
                    <a:pt x="344" y="38"/>
                  </a:cubicBezTo>
                  <a:cubicBezTo>
                    <a:pt x="344" y="38"/>
                    <a:pt x="344" y="39"/>
                    <a:pt x="344" y="39"/>
                  </a:cubicBezTo>
                  <a:cubicBezTo>
                    <a:pt x="344" y="40"/>
                    <a:pt x="344" y="40"/>
                    <a:pt x="343" y="40"/>
                  </a:cubicBezTo>
                  <a:cubicBezTo>
                    <a:pt x="343" y="41"/>
                    <a:pt x="342" y="42"/>
                    <a:pt x="340" y="42"/>
                  </a:cubicBezTo>
                  <a:cubicBezTo>
                    <a:pt x="340" y="42"/>
                    <a:pt x="340" y="42"/>
                    <a:pt x="340" y="42"/>
                  </a:cubicBezTo>
                  <a:cubicBezTo>
                    <a:pt x="338" y="43"/>
                    <a:pt x="336" y="44"/>
                    <a:pt x="334" y="45"/>
                  </a:cubicBezTo>
                  <a:cubicBezTo>
                    <a:pt x="332" y="47"/>
                    <a:pt x="330" y="48"/>
                    <a:pt x="328" y="50"/>
                  </a:cubicBezTo>
                  <a:cubicBezTo>
                    <a:pt x="326" y="52"/>
                    <a:pt x="324" y="54"/>
                    <a:pt x="323" y="56"/>
                  </a:cubicBezTo>
                  <a:cubicBezTo>
                    <a:pt x="321" y="58"/>
                    <a:pt x="319" y="60"/>
                    <a:pt x="318" y="63"/>
                  </a:cubicBezTo>
                  <a:cubicBezTo>
                    <a:pt x="318" y="63"/>
                    <a:pt x="318" y="63"/>
                    <a:pt x="318" y="63"/>
                  </a:cubicBezTo>
                  <a:cubicBezTo>
                    <a:pt x="318" y="63"/>
                    <a:pt x="318" y="63"/>
                    <a:pt x="318" y="63"/>
                  </a:cubicBezTo>
                  <a:cubicBezTo>
                    <a:pt x="318" y="63"/>
                    <a:pt x="317" y="63"/>
                    <a:pt x="316" y="63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1306513" y="-4762"/>
              <a:ext cx="3262312" cy="2130425"/>
            </a:xfrm>
            <a:custGeom>
              <a:avLst/>
              <a:gdLst>
                <a:gd name="T0" fmla="*/ 210 w 483"/>
                <a:gd name="T1" fmla="*/ 5 h 315"/>
                <a:gd name="T2" fmla="*/ 242 w 483"/>
                <a:gd name="T3" fmla="*/ 39 h 315"/>
                <a:gd name="T4" fmla="*/ 241 w 483"/>
                <a:gd name="T5" fmla="*/ 38 h 315"/>
                <a:gd name="T6" fmla="*/ 249 w 483"/>
                <a:gd name="T7" fmla="*/ 47 h 315"/>
                <a:gd name="T8" fmla="*/ 316 w 483"/>
                <a:gd name="T9" fmla="*/ 0 h 315"/>
                <a:gd name="T10" fmla="*/ 290 w 483"/>
                <a:gd name="T11" fmla="*/ 72 h 315"/>
                <a:gd name="T12" fmla="*/ 226 w 483"/>
                <a:gd name="T13" fmla="*/ 80 h 315"/>
                <a:gd name="T14" fmla="*/ 229 w 483"/>
                <a:gd name="T15" fmla="*/ 94 h 315"/>
                <a:gd name="T16" fmla="*/ 243 w 483"/>
                <a:gd name="T17" fmla="*/ 97 h 315"/>
                <a:gd name="T18" fmla="*/ 242 w 483"/>
                <a:gd name="T19" fmla="*/ 52 h 315"/>
                <a:gd name="T20" fmla="*/ 216 w 483"/>
                <a:gd name="T21" fmla="*/ 57 h 315"/>
                <a:gd name="T22" fmla="*/ 198 w 483"/>
                <a:gd name="T23" fmla="*/ 61 h 315"/>
                <a:gd name="T24" fmla="*/ 235 w 483"/>
                <a:gd name="T25" fmla="*/ 104 h 315"/>
                <a:gd name="T26" fmla="*/ 166 w 483"/>
                <a:gd name="T27" fmla="*/ 183 h 315"/>
                <a:gd name="T28" fmla="*/ 134 w 483"/>
                <a:gd name="T29" fmla="*/ 240 h 315"/>
                <a:gd name="T30" fmla="*/ 221 w 483"/>
                <a:gd name="T31" fmla="*/ 45 h 315"/>
                <a:gd name="T32" fmla="*/ 223 w 483"/>
                <a:gd name="T33" fmla="*/ 43 h 315"/>
                <a:gd name="T34" fmla="*/ 240 w 483"/>
                <a:gd name="T35" fmla="*/ 40 h 315"/>
                <a:gd name="T36" fmla="*/ 74 w 483"/>
                <a:gd name="T37" fmla="*/ 59 h 315"/>
                <a:gd name="T38" fmla="*/ 4 w 483"/>
                <a:gd name="T39" fmla="*/ 111 h 315"/>
                <a:gd name="T40" fmla="*/ 131 w 483"/>
                <a:gd name="T41" fmla="*/ 196 h 315"/>
                <a:gd name="T42" fmla="*/ 94 w 483"/>
                <a:gd name="T43" fmla="*/ 211 h 315"/>
                <a:gd name="T44" fmla="*/ 320 w 483"/>
                <a:gd name="T45" fmla="*/ 267 h 315"/>
                <a:gd name="T46" fmla="*/ 317 w 483"/>
                <a:gd name="T47" fmla="*/ 235 h 315"/>
                <a:gd name="T48" fmla="*/ 253 w 483"/>
                <a:gd name="T49" fmla="*/ 107 h 315"/>
                <a:gd name="T50" fmla="*/ 483 w 483"/>
                <a:gd name="T51" fmla="*/ 53 h 315"/>
                <a:gd name="T52" fmla="*/ 81 w 483"/>
                <a:gd name="T53" fmla="*/ 4 h 315"/>
                <a:gd name="T54" fmla="*/ 239 w 483"/>
                <a:gd name="T55" fmla="*/ 132 h 315"/>
                <a:gd name="T56" fmla="*/ 192 w 483"/>
                <a:gd name="T57" fmla="*/ 94 h 315"/>
                <a:gd name="T58" fmla="*/ 12 w 483"/>
                <a:gd name="T59" fmla="*/ 103 h 315"/>
                <a:gd name="T60" fmla="*/ 108 w 483"/>
                <a:gd name="T61" fmla="*/ 101 h 315"/>
                <a:gd name="T62" fmla="*/ 282 w 483"/>
                <a:gd name="T63" fmla="*/ 155 h 315"/>
                <a:gd name="T64" fmla="*/ 248 w 483"/>
                <a:gd name="T65" fmla="*/ 96 h 315"/>
                <a:gd name="T66" fmla="*/ 276 w 483"/>
                <a:gd name="T67" fmla="*/ 78 h 315"/>
                <a:gd name="T68" fmla="*/ 275 w 483"/>
                <a:gd name="T69" fmla="*/ 78 h 315"/>
                <a:gd name="T70" fmla="*/ 260 w 483"/>
                <a:gd name="T71" fmla="*/ 74 h 315"/>
                <a:gd name="T72" fmla="*/ 262 w 483"/>
                <a:gd name="T73" fmla="*/ 68 h 315"/>
                <a:gd name="T74" fmla="*/ 263 w 483"/>
                <a:gd name="T75" fmla="*/ 67 h 315"/>
                <a:gd name="T76" fmla="*/ 263 w 483"/>
                <a:gd name="T77" fmla="*/ 67 h 315"/>
                <a:gd name="T78" fmla="*/ 263 w 483"/>
                <a:gd name="T79" fmla="*/ 66 h 315"/>
                <a:gd name="T80" fmla="*/ 263 w 483"/>
                <a:gd name="T81" fmla="*/ 66 h 315"/>
                <a:gd name="T82" fmla="*/ 263 w 483"/>
                <a:gd name="T83" fmla="*/ 64 h 315"/>
                <a:gd name="T84" fmla="*/ 263 w 483"/>
                <a:gd name="T85" fmla="*/ 61 h 315"/>
                <a:gd name="T86" fmla="*/ 259 w 483"/>
                <a:gd name="T87" fmla="*/ 98 h 315"/>
                <a:gd name="T88" fmla="*/ 340 w 483"/>
                <a:gd name="T89" fmla="*/ 71 h 315"/>
                <a:gd name="T90" fmla="*/ 288 w 483"/>
                <a:gd name="T91" fmla="*/ 88 h 315"/>
                <a:gd name="T92" fmla="*/ 264 w 483"/>
                <a:gd name="T93" fmla="*/ 95 h 315"/>
                <a:gd name="T94" fmla="*/ 312 w 483"/>
                <a:gd name="T95" fmla="*/ 248 h 315"/>
                <a:gd name="T96" fmla="*/ 297 w 483"/>
                <a:gd name="T97" fmla="*/ 42 h 315"/>
                <a:gd name="T98" fmla="*/ 281 w 483"/>
                <a:gd name="T99" fmla="*/ 64 h 315"/>
                <a:gd name="T100" fmla="*/ 265 w 483"/>
                <a:gd name="T101" fmla="*/ 65 h 315"/>
                <a:gd name="T102" fmla="*/ 264 w 483"/>
                <a:gd name="T103" fmla="*/ 66 h 315"/>
                <a:gd name="T104" fmla="*/ 267 w 483"/>
                <a:gd name="T105" fmla="*/ 53 h 315"/>
                <a:gd name="T106" fmla="*/ 252 w 483"/>
                <a:gd name="T107" fmla="*/ 82 h 315"/>
                <a:gd name="T108" fmla="*/ 245 w 483"/>
                <a:gd name="T109" fmla="*/ 94 h 315"/>
                <a:gd name="T110" fmla="*/ 253 w 483"/>
                <a:gd name="T111" fmla="*/ 61 h 315"/>
                <a:gd name="T112" fmla="*/ 247 w 483"/>
                <a:gd name="T113" fmla="*/ 58 h 315"/>
                <a:gd name="T114" fmla="*/ 399 w 483"/>
                <a:gd name="T115" fmla="*/ 82 h 315"/>
                <a:gd name="T116" fmla="*/ 211 w 483"/>
                <a:gd name="T117" fmla="*/ 68 h 315"/>
                <a:gd name="T118" fmla="*/ 242 w 483"/>
                <a:gd name="T119" fmla="*/ 3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3" h="315">
                  <a:moveTo>
                    <a:pt x="161" y="0"/>
                  </a:moveTo>
                  <a:cubicBezTo>
                    <a:pt x="166" y="4"/>
                    <a:pt x="171" y="9"/>
                    <a:pt x="175" y="14"/>
                  </a:cubicBezTo>
                  <a:cubicBezTo>
                    <a:pt x="185" y="22"/>
                    <a:pt x="194" y="31"/>
                    <a:pt x="203" y="41"/>
                  </a:cubicBezTo>
                  <a:cubicBezTo>
                    <a:pt x="202" y="39"/>
                    <a:pt x="201" y="36"/>
                    <a:pt x="200" y="34"/>
                  </a:cubicBezTo>
                  <a:cubicBezTo>
                    <a:pt x="190" y="22"/>
                    <a:pt x="178" y="11"/>
                    <a:pt x="167" y="0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109" y="0"/>
                  </a:moveTo>
                  <a:cubicBezTo>
                    <a:pt x="122" y="16"/>
                    <a:pt x="143" y="28"/>
                    <a:pt x="165" y="40"/>
                  </a:cubicBezTo>
                  <a:cubicBezTo>
                    <a:pt x="175" y="46"/>
                    <a:pt x="186" y="52"/>
                    <a:pt x="196" y="59"/>
                  </a:cubicBezTo>
                  <a:cubicBezTo>
                    <a:pt x="197" y="59"/>
                    <a:pt x="199" y="59"/>
                    <a:pt x="201" y="58"/>
                  </a:cubicBezTo>
                  <a:cubicBezTo>
                    <a:pt x="190" y="51"/>
                    <a:pt x="178" y="44"/>
                    <a:pt x="166" y="37"/>
                  </a:cubicBezTo>
                  <a:cubicBezTo>
                    <a:pt x="147" y="26"/>
                    <a:pt x="128" y="14"/>
                    <a:pt x="116" y="0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0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08" y="1"/>
                    <a:pt x="209" y="3"/>
                    <a:pt x="210" y="4"/>
                  </a:cubicBezTo>
                  <a:cubicBezTo>
                    <a:pt x="210" y="4"/>
                    <a:pt x="210" y="4"/>
                    <a:pt x="210" y="5"/>
                  </a:cubicBezTo>
                  <a:cubicBezTo>
                    <a:pt x="207" y="8"/>
                    <a:pt x="210" y="14"/>
                    <a:pt x="212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2" y="19"/>
                    <a:pt x="213" y="20"/>
                    <a:pt x="213" y="21"/>
                  </a:cubicBezTo>
                  <a:cubicBezTo>
                    <a:pt x="213" y="21"/>
                    <a:pt x="213" y="21"/>
                    <a:pt x="213" y="21"/>
                  </a:cubicBezTo>
                  <a:cubicBezTo>
                    <a:pt x="215" y="24"/>
                    <a:pt x="216" y="28"/>
                    <a:pt x="218" y="31"/>
                  </a:cubicBezTo>
                  <a:cubicBezTo>
                    <a:pt x="219" y="35"/>
                    <a:pt x="220" y="39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16" y="28"/>
                    <a:pt x="210" y="14"/>
                    <a:pt x="203" y="0"/>
                  </a:cubicBezTo>
                  <a:close/>
                  <a:moveTo>
                    <a:pt x="236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41" y="13"/>
                    <a:pt x="242" y="26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39" y="37"/>
                    <a:pt x="239" y="37"/>
                  </a:cubicBezTo>
                  <a:cubicBezTo>
                    <a:pt x="239" y="25"/>
                    <a:pt x="238" y="12"/>
                    <a:pt x="236" y="0"/>
                  </a:cubicBezTo>
                  <a:close/>
                  <a:moveTo>
                    <a:pt x="248" y="0"/>
                  </a:moveTo>
                  <a:cubicBezTo>
                    <a:pt x="252" y="0"/>
                    <a:pt x="252" y="0"/>
                    <a:pt x="252" y="0"/>
                  </a:cubicBezTo>
                  <a:cubicBezTo>
                    <a:pt x="252" y="10"/>
                    <a:pt x="252" y="21"/>
                    <a:pt x="253" y="32"/>
                  </a:cubicBezTo>
                  <a:cubicBezTo>
                    <a:pt x="253" y="37"/>
                    <a:pt x="253" y="43"/>
                    <a:pt x="254" y="48"/>
                  </a:cubicBezTo>
                  <a:cubicBezTo>
                    <a:pt x="252" y="49"/>
                    <a:pt x="252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0" y="48"/>
                    <a:pt x="250" y="47"/>
                    <a:pt x="249" y="47"/>
                  </a:cubicBezTo>
                  <a:cubicBezTo>
                    <a:pt x="250" y="46"/>
                    <a:pt x="250" y="44"/>
                    <a:pt x="250" y="43"/>
                  </a:cubicBezTo>
                  <a:cubicBezTo>
                    <a:pt x="250" y="39"/>
                    <a:pt x="249" y="35"/>
                    <a:pt x="249" y="32"/>
                  </a:cubicBezTo>
                  <a:cubicBezTo>
                    <a:pt x="249" y="21"/>
                    <a:pt x="248" y="10"/>
                    <a:pt x="248" y="0"/>
                  </a:cubicBezTo>
                  <a:close/>
                  <a:moveTo>
                    <a:pt x="281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83" y="2"/>
                    <a:pt x="283" y="4"/>
                    <a:pt x="283" y="6"/>
                  </a:cubicBezTo>
                  <a:cubicBezTo>
                    <a:pt x="283" y="9"/>
                    <a:pt x="282" y="12"/>
                    <a:pt x="281" y="15"/>
                  </a:cubicBezTo>
                  <a:cubicBezTo>
                    <a:pt x="279" y="24"/>
                    <a:pt x="276" y="33"/>
                    <a:pt x="273" y="42"/>
                  </a:cubicBezTo>
                  <a:cubicBezTo>
                    <a:pt x="272" y="42"/>
                    <a:pt x="271" y="42"/>
                    <a:pt x="270" y="42"/>
                  </a:cubicBezTo>
                  <a:cubicBezTo>
                    <a:pt x="273" y="33"/>
                    <a:pt x="275" y="24"/>
                    <a:pt x="278" y="14"/>
                  </a:cubicBezTo>
                  <a:cubicBezTo>
                    <a:pt x="279" y="9"/>
                    <a:pt x="280" y="5"/>
                    <a:pt x="281" y="0"/>
                  </a:cubicBezTo>
                  <a:close/>
                  <a:moveTo>
                    <a:pt x="285" y="0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5" y="0"/>
                    <a:pt x="285" y="0"/>
                  </a:cubicBezTo>
                  <a:close/>
                  <a:moveTo>
                    <a:pt x="316" y="0"/>
                  </a:moveTo>
                  <a:cubicBezTo>
                    <a:pt x="320" y="0"/>
                    <a:pt x="320" y="0"/>
                    <a:pt x="320" y="0"/>
                  </a:cubicBezTo>
                  <a:cubicBezTo>
                    <a:pt x="317" y="6"/>
                    <a:pt x="313" y="12"/>
                    <a:pt x="309" y="19"/>
                  </a:cubicBezTo>
                  <a:cubicBezTo>
                    <a:pt x="306" y="25"/>
                    <a:pt x="302" y="32"/>
                    <a:pt x="299" y="38"/>
                  </a:cubicBezTo>
                  <a:cubicBezTo>
                    <a:pt x="298" y="38"/>
                    <a:pt x="297" y="39"/>
                    <a:pt x="296" y="40"/>
                  </a:cubicBezTo>
                  <a:cubicBezTo>
                    <a:pt x="294" y="42"/>
                    <a:pt x="292" y="43"/>
                    <a:pt x="290" y="45"/>
                  </a:cubicBezTo>
                  <a:cubicBezTo>
                    <a:pt x="290" y="45"/>
                    <a:pt x="290" y="45"/>
                    <a:pt x="290" y="45"/>
                  </a:cubicBezTo>
                  <a:cubicBezTo>
                    <a:pt x="296" y="36"/>
                    <a:pt x="301" y="27"/>
                    <a:pt x="306" y="17"/>
                  </a:cubicBezTo>
                  <a:cubicBezTo>
                    <a:pt x="309" y="11"/>
                    <a:pt x="313" y="6"/>
                    <a:pt x="316" y="0"/>
                  </a:cubicBezTo>
                  <a:close/>
                  <a:moveTo>
                    <a:pt x="343" y="0"/>
                  </a:moveTo>
                  <a:cubicBezTo>
                    <a:pt x="349" y="0"/>
                    <a:pt x="349" y="0"/>
                    <a:pt x="349" y="0"/>
                  </a:cubicBezTo>
                  <a:cubicBezTo>
                    <a:pt x="347" y="1"/>
                    <a:pt x="346" y="2"/>
                    <a:pt x="345" y="1"/>
                  </a:cubicBezTo>
                  <a:cubicBezTo>
                    <a:pt x="344" y="1"/>
                    <a:pt x="343" y="1"/>
                    <a:pt x="343" y="0"/>
                  </a:cubicBezTo>
                  <a:close/>
                  <a:moveTo>
                    <a:pt x="367" y="0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358" y="18"/>
                    <a:pt x="340" y="35"/>
                    <a:pt x="322" y="50"/>
                  </a:cubicBezTo>
                  <a:cubicBezTo>
                    <a:pt x="312" y="57"/>
                    <a:pt x="302" y="65"/>
                    <a:pt x="291" y="72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0" y="71"/>
                    <a:pt x="289" y="70"/>
                    <a:pt x="289" y="69"/>
                  </a:cubicBezTo>
                  <a:cubicBezTo>
                    <a:pt x="300" y="62"/>
                    <a:pt x="310" y="55"/>
                    <a:pt x="320" y="47"/>
                  </a:cubicBezTo>
                  <a:cubicBezTo>
                    <a:pt x="337" y="33"/>
                    <a:pt x="353" y="17"/>
                    <a:pt x="367" y="0"/>
                  </a:cubicBezTo>
                  <a:close/>
                  <a:moveTo>
                    <a:pt x="208" y="47"/>
                  </a:moveTo>
                  <a:cubicBezTo>
                    <a:pt x="210" y="50"/>
                    <a:pt x="212" y="53"/>
                    <a:pt x="214" y="56"/>
                  </a:cubicBezTo>
                  <a:cubicBezTo>
                    <a:pt x="214" y="56"/>
                    <a:pt x="214" y="56"/>
                    <a:pt x="215" y="56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4" y="54"/>
                    <a:pt x="213" y="53"/>
                    <a:pt x="213" y="52"/>
                  </a:cubicBezTo>
                  <a:cubicBezTo>
                    <a:pt x="213" y="51"/>
                    <a:pt x="213" y="50"/>
                    <a:pt x="213" y="49"/>
                  </a:cubicBezTo>
                  <a:cubicBezTo>
                    <a:pt x="211" y="46"/>
                    <a:pt x="208" y="42"/>
                    <a:pt x="205" y="39"/>
                  </a:cubicBezTo>
                  <a:cubicBezTo>
                    <a:pt x="206" y="42"/>
                    <a:pt x="207" y="45"/>
                    <a:pt x="208" y="47"/>
                  </a:cubicBezTo>
                  <a:close/>
                  <a:moveTo>
                    <a:pt x="215" y="57"/>
                  </a:moveTo>
                  <a:cubicBezTo>
                    <a:pt x="221" y="66"/>
                    <a:pt x="226" y="75"/>
                    <a:pt x="230" y="85"/>
                  </a:cubicBezTo>
                  <a:cubicBezTo>
                    <a:pt x="228" y="83"/>
                    <a:pt x="227" y="81"/>
                    <a:pt x="226" y="80"/>
                  </a:cubicBezTo>
                  <a:cubicBezTo>
                    <a:pt x="226" y="81"/>
                    <a:pt x="226" y="82"/>
                    <a:pt x="226" y="83"/>
                  </a:cubicBezTo>
                  <a:cubicBezTo>
                    <a:pt x="227" y="86"/>
                    <a:pt x="227" y="90"/>
                    <a:pt x="229" y="93"/>
                  </a:cubicBezTo>
                  <a:cubicBezTo>
                    <a:pt x="229" y="93"/>
                    <a:pt x="229" y="93"/>
                    <a:pt x="229" y="93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6"/>
                  </a:cubicBezTo>
                  <a:cubicBezTo>
                    <a:pt x="231" y="96"/>
                    <a:pt x="232" y="95"/>
                    <a:pt x="233" y="95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2" y="96"/>
                    <a:pt x="231" y="96"/>
                    <a:pt x="230" y="97"/>
                  </a:cubicBezTo>
                  <a:cubicBezTo>
                    <a:pt x="231" y="99"/>
                    <a:pt x="232" y="100"/>
                    <a:pt x="233" y="101"/>
                  </a:cubicBezTo>
                  <a:cubicBezTo>
                    <a:pt x="234" y="101"/>
                    <a:pt x="235" y="102"/>
                    <a:pt x="236" y="102"/>
                  </a:cubicBezTo>
                  <a:cubicBezTo>
                    <a:pt x="237" y="102"/>
                    <a:pt x="238" y="102"/>
                    <a:pt x="238" y="101"/>
                  </a:cubicBezTo>
                  <a:cubicBezTo>
                    <a:pt x="240" y="101"/>
                    <a:pt x="241" y="100"/>
                    <a:pt x="243" y="98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4" y="92"/>
                    <a:pt x="242" y="86"/>
                    <a:pt x="242" y="81"/>
                  </a:cubicBezTo>
                  <a:cubicBezTo>
                    <a:pt x="241" y="80"/>
                    <a:pt x="241" y="79"/>
                    <a:pt x="241" y="79"/>
                  </a:cubicBezTo>
                  <a:cubicBezTo>
                    <a:pt x="241" y="81"/>
                    <a:pt x="241" y="81"/>
                    <a:pt x="241" y="81"/>
                  </a:cubicBezTo>
                  <a:cubicBezTo>
                    <a:pt x="241" y="79"/>
                    <a:pt x="241" y="78"/>
                    <a:pt x="241" y="77"/>
                  </a:cubicBezTo>
                  <a:cubicBezTo>
                    <a:pt x="241" y="76"/>
                    <a:pt x="240" y="75"/>
                    <a:pt x="240" y="74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74"/>
                    <a:pt x="240" y="73"/>
                    <a:pt x="240" y="73"/>
                  </a:cubicBezTo>
                  <a:cubicBezTo>
                    <a:pt x="240" y="73"/>
                    <a:pt x="240" y="73"/>
                    <a:pt x="240" y="72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40" y="69"/>
                    <a:pt x="241" y="66"/>
                    <a:pt x="242" y="64"/>
                  </a:cubicBezTo>
                  <a:cubicBezTo>
                    <a:pt x="242" y="64"/>
                    <a:pt x="242" y="64"/>
                    <a:pt x="242" y="63"/>
                  </a:cubicBezTo>
                  <a:cubicBezTo>
                    <a:pt x="242" y="60"/>
                    <a:pt x="242" y="56"/>
                    <a:pt x="242" y="52"/>
                  </a:cubicBezTo>
                  <a:cubicBezTo>
                    <a:pt x="242" y="52"/>
                    <a:pt x="242" y="51"/>
                    <a:pt x="242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3"/>
                    <a:pt x="240" y="54"/>
                    <a:pt x="240" y="55"/>
                  </a:cubicBezTo>
                  <a:cubicBezTo>
                    <a:pt x="239" y="56"/>
                    <a:pt x="239" y="58"/>
                    <a:pt x="238" y="60"/>
                  </a:cubicBezTo>
                  <a:cubicBezTo>
                    <a:pt x="238" y="70"/>
                    <a:pt x="237" y="79"/>
                    <a:pt x="236" y="88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4" y="82"/>
                    <a:pt x="233" y="76"/>
                    <a:pt x="231" y="70"/>
                  </a:cubicBezTo>
                  <a:cubicBezTo>
                    <a:pt x="230" y="69"/>
                    <a:pt x="229" y="69"/>
                    <a:pt x="229" y="68"/>
                  </a:cubicBezTo>
                  <a:cubicBezTo>
                    <a:pt x="228" y="67"/>
                    <a:pt x="227" y="66"/>
                    <a:pt x="227" y="65"/>
                  </a:cubicBezTo>
                  <a:cubicBezTo>
                    <a:pt x="227" y="64"/>
                    <a:pt x="226" y="64"/>
                    <a:pt x="226" y="64"/>
                  </a:cubicBezTo>
                  <a:cubicBezTo>
                    <a:pt x="227" y="67"/>
                    <a:pt x="228" y="71"/>
                    <a:pt x="229" y="74"/>
                  </a:cubicBezTo>
                  <a:cubicBezTo>
                    <a:pt x="226" y="69"/>
                    <a:pt x="223" y="64"/>
                    <a:pt x="220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8"/>
                    <a:pt x="218" y="58"/>
                    <a:pt x="216" y="57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6" y="57"/>
                    <a:pt x="215" y="57"/>
                    <a:pt x="215" y="57"/>
                  </a:cubicBezTo>
                  <a:close/>
                  <a:moveTo>
                    <a:pt x="224" y="78"/>
                  </a:moveTo>
                  <a:cubicBezTo>
                    <a:pt x="221" y="75"/>
                    <a:pt x="219" y="72"/>
                    <a:pt x="215" y="70"/>
                  </a:cubicBezTo>
                  <a:cubicBezTo>
                    <a:pt x="216" y="72"/>
                    <a:pt x="217" y="75"/>
                    <a:pt x="218" y="77"/>
                  </a:cubicBezTo>
                  <a:cubicBezTo>
                    <a:pt x="220" y="79"/>
                    <a:pt x="222" y="81"/>
                    <a:pt x="223" y="82"/>
                  </a:cubicBezTo>
                  <a:cubicBezTo>
                    <a:pt x="222" y="82"/>
                    <a:pt x="221" y="81"/>
                    <a:pt x="220" y="81"/>
                  </a:cubicBezTo>
                  <a:cubicBezTo>
                    <a:pt x="222" y="85"/>
                    <a:pt x="224" y="88"/>
                    <a:pt x="226" y="92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6" y="89"/>
                    <a:pt x="225" y="87"/>
                    <a:pt x="225" y="85"/>
                  </a:cubicBezTo>
                  <a:cubicBezTo>
                    <a:pt x="225" y="83"/>
                    <a:pt x="225" y="80"/>
                    <a:pt x="224" y="78"/>
                  </a:cubicBezTo>
                  <a:close/>
                  <a:moveTo>
                    <a:pt x="211" y="66"/>
                  </a:moveTo>
                  <a:cubicBezTo>
                    <a:pt x="208" y="64"/>
                    <a:pt x="206" y="62"/>
                    <a:pt x="203" y="60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200" y="62"/>
                    <a:pt x="203" y="64"/>
                    <a:pt x="205" y="66"/>
                  </a:cubicBezTo>
                  <a:cubicBezTo>
                    <a:pt x="207" y="66"/>
                    <a:pt x="209" y="66"/>
                    <a:pt x="211" y="66"/>
                  </a:cubicBezTo>
                  <a:close/>
                  <a:moveTo>
                    <a:pt x="137" y="229"/>
                  </a:moveTo>
                  <a:cubicBezTo>
                    <a:pt x="139" y="227"/>
                    <a:pt x="141" y="225"/>
                    <a:pt x="142" y="224"/>
                  </a:cubicBezTo>
                  <a:cubicBezTo>
                    <a:pt x="146" y="216"/>
                    <a:pt x="150" y="208"/>
                    <a:pt x="154" y="200"/>
                  </a:cubicBezTo>
                  <a:cubicBezTo>
                    <a:pt x="150" y="206"/>
                    <a:pt x="146" y="211"/>
                    <a:pt x="142" y="216"/>
                  </a:cubicBezTo>
                  <a:cubicBezTo>
                    <a:pt x="140" y="220"/>
                    <a:pt x="139" y="224"/>
                    <a:pt x="137" y="229"/>
                  </a:cubicBezTo>
                  <a:close/>
                  <a:moveTo>
                    <a:pt x="145" y="221"/>
                  </a:moveTo>
                  <a:cubicBezTo>
                    <a:pt x="157" y="207"/>
                    <a:pt x="166" y="190"/>
                    <a:pt x="175" y="174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4" y="174"/>
                    <a:pt x="173" y="176"/>
                    <a:pt x="171" y="178"/>
                  </a:cubicBezTo>
                  <a:cubicBezTo>
                    <a:pt x="161" y="191"/>
                    <a:pt x="152" y="206"/>
                    <a:pt x="145" y="221"/>
                  </a:cubicBezTo>
                  <a:close/>
                  <a:moveTo>
                    <a:pt x="179" y="165"/>
                  </a:moveTo>
                  <a:cubicBezTo>
                    <a:pt x="192" y="143"/>
                    <a:pt x="205" y="121"/>
                    <a:pt x="229" y="103"/>
                  </a:cubicBezTo>
                  <a:cubicBezTo>
                    <a:pt x="231" y="103"/>
                    <a:pt x="232" y="103"/>
                    <a:pt x="234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5"/>
                    <a:pt x="235" y="106"/>
                    <a:pt x="235" y="107"/>
                  </a:cubicBezTo>
                  <a:cubicBezTo>
                    <a:pt x="235" y="108"/>
                    <a:pt x="235" y="109"/>
                    <a:pt x="234" y="110"/>
                  </a:cubicBezTo>
                  <a:cubicBezTo>
                    <a:pt x="234" y="112"/>
                    <a:pt x="234" y="114"/>
                    <a:pt x="234" y="116"/>
                  </a:cubicBezTo>
                  <a:cubicBezTo>
                    <a:pt x="233" y="119"/>
                    <a:pt x="232" y="122"/>
                    <a:pt x="230" y="125"/>
                  </a:cubicBezTo>
                  <a:cubicBezTo>
                    <a:pt x="230" y="125"/>
                    <a:pt x="230" y="125"/>
                    <a:pt x="230" y="125"/>
                  </a:cubicBezTo>
                  <a:cubicBezTo>
                    <a:pt x="229" y="126"/>
                    <a:pt x="228" y="126"/>
                    <a:pt x="227" y="127"/>
                  </a:cubicBezTo>
                  <a:cubicBezTo>
                    <a:pt x="227" y="120"/>
                    <a:pt x="227" y="115"/>
                    <a:pt x="228" y="110"/>
                  </a:cubicBezTo>
                  <a:cubicBezTo>
                    <a:pt x="224" y="117"/>
                    <a:pt x="220" y="124"/>
                    <a:pt x="217" y="132"/>
                  </a:cubicBezTo>
                  <a:cubicBezTo>
                    <a:pt x="215" y="134"/>
                    <a:pt x="213" y="135"/>
                    <a:pt x="212" y="136"/>
                  </a:cubicBezTo>
                  <a:cubicBezTo>
                    <a:pt x="216" y="124"/>
                    <a:pt x="222" y="112"/>
                    <a:pt x="229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17" y="110"/>
                    <a:pt x="208" y="119"/>
                    <a:pt x="199" y="128"/>
                  </a:cubicBezTo>
                  <a:cubicBezTo>
                    <a:pt x="188" y="142"/>
                    <a:pt x="180" y="157"/>
                    <a:pt x="172" y="172"/>
                  </a:cubicBezTo>
                  <a:cubicBezTo>
                    <a:pt x="170" y="176"/>
                    <a:pt x="168" y="179"/>
                    <a:pt x="166" y="183"/>
                  </a:cubicBezTo>
                  <a:cubicBezTo>
                    <a:pt x="169" y="178"/>
                    <a:pt x="172" y="174"/>
                    <a:pt x="176" y="169"/>
                  </a:cubicBezTo>
                  <a:cubicBezTo>
                    <a:pt x="177" y="168"/>
                    <a:pt x="178" y="167"/>
                    <a:pt x="179" y="165"/>
                  </a:cubicBezTo>
                  <a:close/>
                  <a:moveTo>
                    <a:pt x="210" y="140"/>
                  </a:moveTo>
                  <a:cubicBezTo>
                    <a:pt x="206" y="152"/>
                    <a:pt x="203" y="164"/>
                    <a:pt x="200" y="176"/>
                  </a:cubicBezTo>
                  <a:cubicBezTo>
                    <a:pt x="191" y="210"/>
                    <a:pt x="180" y="241"/>
                    <a:pt x="156" y="254"/>
                  </a:cubicBezTo>
                  <a:cubicBezTo>
                    <a:pt x="149" y="251"/>
                    <a:pt x="145" y="247"/>
                    <a:pt x="141" y="240"/>
                  </a:cubicBezTo>
                  <a:cubicBezTo>
                    <a:pt x="140" y="239"/>
                    <a:pt x="139" y="238"/>
                    <a:pt x="138" y="236"/>
                  </a:cubicBezTo>
                  <a:cubicBezTo>
                    <a:pt x="137" y="238"/>
                    <a:pt x="136" y="241"/>
                    <a:pt x="136" y="243"/>
                  </a:cubicBezTo>
                  <a:cubicBezTo>
                    <a:pt x="140" y="250"/>
                    <a:pt x="147" y="256"/>
                    <a:pt x="155" y="261"/>
                  </a:cubicBezTo>
                  <a:cubicBezTo>
                    <a:pt x="157" y="259"/>
                    <a:pt x="160" y="258"/>
                    <a:pt x="162" y="257"/>
                  </a:cubicBezTo>
                  <a:cubicBezTo>
                    <a:pt x="163" y="257"/>
                    <a:pt x="164" y="256"/>
                    <a:pt x="164" y="256"/>
                  </a:cubicBezTo>
                  <a:cubicBezTo>
                    <a:pt x="186" y="241"/>
                    <a:pt x="195" y="210"/>
                    <a:pt x="203" y="177"/>
                  </a:cubicBezTo>
                  <a:cubicBezTo>
                    <a:pt x="207" y="163"/>
                    <a:pt x="210" y="150"/>
                    <a:pt x="215" y="137"/>
                  </a:cubicBezTo>
                  <a:cubicBezTo>
                    <a:pt x="214" y="138"/>
                    <a:pt x="212" y="139"/>
                    <a:pt x="210" y="140"/>
                  </a:cubicBezTo>
                  <a:close/>
                  <a:moveTo>
                    <a:pt x="137" y="235"/>
                  </a:moveTo>
                  <a:cubicBezTo>
                    <a:pt x="137" y="234"/>
                    <a:pt x="136" y="233"/>
                    <a:pt x="136" y="232"/>
                  </a:cubicBezTo>
                  <a:cubicBezTo>
                    <a:pt x="135" y="235"/>
                    <a:pt x="135" y="237"/>
                    <a:pt x="134" y="240"/>
                  </a:cubicBezTo>
                  <a:cubicBezTo>
                    <a:pt x="134" y="240"/>
                    <a:pt x="135" y="241"/>
                    <a:pt x="135" y="241"/>
                  </a:cubicBezTo>
                  <a:cubicBezTo>
                    <a:pt x="136" y="239"/>
                    <a:pt x="136" y="237"/>
                    <a:pt x="137" y="235"/>
                  </a:cubicBezTo>
                  <a:close/>
                  <a:moveTo>
                    <a:pt x="227" y="131"/>
                  </a:moveTo>
                  <a:cubicBezTo>
                    <a:pt x="227" y="139"/>
                    <a:pt x="227" y="149"/>
                    <a:pt x="228" y="159"/>
                  </a:cubicBezTo>
                  <a:cubicBezTo>
                    <a:pt x="230" y="191"/>
                    <a:pt x="232" y="227"/>
                    <a:pt x="218" y="246"/>
                  </a:cubicBezTo>
                  <a:cubicBezTo>
                    <a:pt x="220" y="246"/>
                    <a:pt x="221" y="246"/>
                    <a:pt x="222" y="246"/>
                  </a:cubicBezTo>
                  <a:cubicBezTo>
                    <a:pt x="222" y="246"/>
                    <a:pt x="222" y="246"/>
                    <a:pt x="222" y="246"/>
                  </a:cubicBezTo>
                  <a:cubicBezTo>
                    <a:pt x="235" y="226"/>
                    <a:pt x="233" y="191"/>
                    <a:pt x="232" y="159"/>
                  </a:cubicBezTo>
                  <a:cubicBezTo>
                    <a:pt x="231" y="156"/>
                    <a:pt x="231" y="152"/>
                    <a:pt x="231" y="148"/>
                  </a:cubicBezTo>
                  <a:cubicBezTo>
                    <a:pt x="232" y="141"/>
                    <a:pt x="234" y="134"/>
                    <a:pt x="236" y="127"/>
                  </a:cubicBezTo>
                  <a:cubicBezTo>
                    <a:pt x="234" y="128"/>
                    <a:pt x="233" y="128"/>
                    <a:pt x="232" y="129"/>
                  </a:cubicBezTo>
                  <a:cubicBezTo>
                    <a:pt x="231" y="131"/>
                    <a:pt x="231" y="133"/>
                    <a:pt x="230" y="135"/>
                  </a:cubicBezTo>
                  <a:cubicBezTo>
                    <a:pt x="230" y="133"/>
                    <a:pt x="230" y="131"/>
                    <a:pt x="230" y="129"/>
                  </a:cubicBezTo>
                  <a:cubicBezTo>
                    <a:pt x="229" y="130"/>
                    <a:pt x="228" y="130"/>
                    <a:pt x="227" y="131"/>
                  </a:cubicBezTo>
                  <a:close/>
                  <a:moveTo>
                    <a:pt x="230" y="66"/>
                  </a:moveTo>
                  <a:cubicBezTo>
                    <a:pt x="229" y="59"/>
                    <a:pt x="227" y="52"/>
                    <a:pt x="224" y="45"/>
                  </a:cubicBezTo>
                  <a:cubicBezTo>
                    <a:pt x="223" y="45"/>
                    <a:pt x="222" y="44"/>
                    <a:pt x="221" y="45"/>
                  </a:cubicBezTo>
                  <a:cubicBezTo>
                    <a:pt x="221" y="45"/>
                    <a:pt x="221" y="45"/>
                    <a:pt x="221" y="45"/>
                  </a:cubicBezTo>
                  <a:cubicBezTo>
                    <a:pt x="221" y="45"/>
                    <a:pt x="221" y="45"/>
                    <a:pt x="221" y="45"/>
                  </a:cubicBezTo>
                  <a:cubicBezTo>
                    <a:pt x="222" y="50"/>
                    <a:pt x="224" y="55"/>
                    <a:pt x="225" y="60"/>
                  </a:cubicBezTo>
                  <a:cubicBezTo>
                    <a:pt x="226" y="61"/>
                    <a:pt x="227" y="62"/>
                    <a:pt x="228" y="64"/>
                  </a:cubicBezTo>
                  <a:cubicBezTo>
                    <a:pt x="229" y="65"/>
                    <a:pt x="230" y="66"/>
                    <a:pt x="230" y="66"/>
                  </a:cubicBezTo>
                  <a:close/>
                  <a:moveTo>
                    <a:pt x="224" y="43"/>
                  </a:moveTo>
                  <a:cubicBezTo>
                    <a:pt x="220" y="31"/>
                    <a:pt x="216" y="18"/>
                    <a:pt x="210" y="6"/>
                  </a:cubicBezTo>
                  <a:cubicBezTo>
                    <a:pt x="209" y="8"/>
                    <a:pt x="212" y="14"/>
                    <a:pt x="214" y="18"/>
                  </a:cubicBezTo>
                  <a:cubicBezTo>
                    <a:pt x="214" y="18"/>
                    <a:pt x="214" y="19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26"/>
                    <a:pt x="220" y="31"/>
                    <a:pt x="221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2" y="38"/>
                    <a:pt x="222" y="39"/>
                    <a:pt x="222" y="40"/>
                  </a:cubicBezTo>
                  <a:cubicBezTo>
                    <a:pt x="222" y="41"/>
                    <a:pt x="223" y="42"/>
                    <a:pt x="223" y="43"/>
                  </a:cubicBezTo>
                  <a:cubicBezTo>
                    <a:pt x="223" y="43"/>
                    <a:pt x="223" y="43"/>
                    <a:pt x="223" y="43"/>
                  </a:cubicBezTo>
                  <a:cubicBezTo>
                    <a:pt x="223" y="43"/>
                    <a:pt x="223" y="43"/>
                    <a:pt x="223" y="43"/>
                  </a:cubicBezTo>
                  <a:cubicBezTo>
                    <a:pt x="223" y="43"/>
                    <a:pt x="224" y="43"/>
                    <a:pt x="224" y="43"/>
                  </a:cubicBezTo>
                  <a:close/>
                  <a:moveTo>
                    <a:pt x="239" y="39"/>
                  </a:moveTo>
                  <a:cubicBezTo>
                    <a:pt x="239" y="41"/>
                    <a:pt x="239" y="43"/>
                    <a:pt x="239" y="45"/>
                  </a:cubicBezTo>
                  <a:cubicBezTo>
                    <a:pt x="240" y="47"/>
                    <a:pt x="241" y="48"/>
                    <a:pt x="242" y="50"/>
                  </a:cubicBezTo>
                  <a:cubicBezTo>
                    <a:pt x="242" y="47"/>
                    <a:pt x="242" y="44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1" y="41"/>
                    <a:pt x="241" y="40"/>
                    <a:pt x="241" y="40"/>
                  </a:cubicBezTo>
                  <a:cubicBezTo>
                    <a:pt x="241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39" y="39"/>
                    <a:pt x="239" y="39"/>
                  </a:cubicBezTo>
                  <a:close/>
                  <a:moveTo>
                    <a:pt x="239" y="48"/>
                  </a:moveTo>
                  <a:cubicBezTo>
                    <a:pt x="239" y="50"/>
                    <a:pt x="239" y="52"/>
                    <a:pt x="239" y="54"/>
                  </a:cubicBezTo>
                  <a:cubicBezTo>
                    <a:pt x="239" y="53"/>
                    <a:pt x="240" y="51"/>
                    <a:pt x="240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0" y="49"/>
                    <a:pt x="239" y="49"/>
                    <a:pt x="239" y="48"/>
                  </a:cubicBezTo>
                  <a:close/>
                  <a:moveTo>
                    <a:pt x="133" y="62"/>
                  </a:moveTo>
                  <a:cubicBezTo>
                    <a:pt x="116" y="60"/>
                    <a:pt x="99" y="58"/>
                    <a:pt x="84" y="59"/>
                  </a:cubicBezTo>
                  <a:cubicBezTo>
                    <a:pt x="80" y="59"/>
                    <a:pt x="77" y="59"/>
                    <a:pt x="74" y="59"/>
                  </a:cubicBezTo>
                  <a:cubicBezTo>
                    <a:pt x="77" y="60"/>
                    <a:pt x="79" y="60"/>
                    <a:pt x="82" y="60"/>
                  </a:cubicBezTo>
                  <a:cubicBezTo>
                    <a:pt x="86" y="61"/>
                    <a:pt x="90" y="62"/>
                    <a:pt x="94" y="62"/>
                  </a:cubicBezTo>
                  <a:cubicBezTo>
                    <a:pt x="110" y="62"/>
                    <a:pt x="128" y="64"/>
                    <a:pt x="145" y="67"/>
                  </a:cubicBezTo>
                  <a:cubicBezTo>
                    <a:pt x="143" y="65"/>
                    <a:pt x="141" y="63"/>
                    <a:pt x="139" y="61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4" y="59"/>
                    <a:pt x="130" y="58"/>
                    <a:pt x="126" y="56"/>
                  </a:cubicBezTo>
                  <a:cubicBezTo>
                    <a:pt x="123" y="57"/>
                    <a:pt x="121" y="57"/>
                    <a:pt x="118" y="57"/>
                  </a:cubicBezTo>
                  <a:cubicBezTo>
                    <a:pt x="123" y="59"/>
                    <a:pt x="128" y="60"/>
                    <a:pt x="133" y="62"/>
                  </a:cubicBezTo>
                  <a:close/>
                  <a:moveTo>
                    <a:pt x="66" y="60"/>
                  </a:moveTo>
                  <a:cubicBezTo>
                    <a:pt x="37" y="64"/>
                    <a:pt x="13" y="77"/>
                    <a:pt x="3" y="103"/>
                  </a:cubicBezTo>
                  <a:cubicBezTo>
                    <a:pt x="5" y="103"/>
                    <a:pt x="6" y="103"/>
                    <a:pt x="8" y="103"/>
                  </a:cubicBezTo>
                  <a:cubicBezTo>
                    <a:pt x="19" y="74"/>
                    <a:pt x="48" y="64"/>
                    <a:pt x="83" y="62"/>
                  </a:cubicBezTo>
                  <a:cubicBezTo>
                    <a:pt x="78" y="61"/>
                    <a:pt x="72" y="61"/>
                    <a:pt x="66" y="60"/>
                  </a:cubicBezTo>
                  <a:close/>
                  <a:moveTo>
                    <a:pt x="3" y="104"/>
                  </a:moveTo>
                  <a:cubicBezTo>
                    <a:pt x="2" y="107"/>
                    <a:pt x="1" y="109"/>
                    <a:pt x="0" y="111"/>
                  </a:cubicBezTo>
                  <a:cubicBezTo>
                    <a:pt x="1" y="111"/>
                    <a:pt x="1" y="111"/>
                    <a:pt x="2" y="111"/>
                  </a:cubicBezTo>
                  <a:cubicBezTo>
                    <a:pt x="2" y="111"/>
                    <a:pt x="3" y="111"/>
                    <a:pt x="4" y="111"/>
                  </a:cubicBezTo>
                  <a:cubicBezTo>
                    <a:pt x="5" y="111"/>
                    <a:pt x="6" y="111"/>
                    <a:pt x="8" y="111"/>
                  </a:cubicBezTo>
                  <a:cubicBezTo>
                    <a:pt x="8" y="111"/>
                    <a:pt x="9" y="111"/>
                    <a:pt x="9" y="111"/>
                  </a:cubicBezTo>
                  <a:cubicBezTo>
                    <a:pt x="11" y="110"/>
                    <a:pt x="14" y="108"/>
                    <a:pt x="16" y="107"/>
                  </a:cubicBezTo>
                  <a:cubicBezTo>
                    <a:pt x="16" y="106"/>
                    <a:pt x="15" y="106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5"/>
                    <a:pt x="11" y="105"/>
                    <a:pt x="10" y="105"/>
                  </a:cubicBezTo>
                  <a:cubicBezTo>
                    <a:pt x="9" y="106"/>
                    <a:pt x="8" y="106"/>
                    <a:pt x="6" y="107"/>
                  </a:cubicBezTo>
                  <a:cubicBezTo>
                    <a:pt x="7" y="106"/>
                    <a:pt x="7" y="106"/>
                    <a:pt x="7" y="105"/>
                  </a:cubicBezTo>
                  <a:cubicBezTo>
                    <a:pt x="6" y="105"/>
                    <a:pt x="4" y="104"/>
                    <a:pt x="3" y="104"/>
                  </a:cubicBezTo>
                  <a:close/>
                  <a:moveTo>
                    <a:pt x="88" y="216"/>
                  </a:moveTo>
                  <a:cubicBezTo>
                    <a:pt x="103" y="214"/>
                    <a:pt x="119" y="205"/>
                    <a:pt x="131" y="196"/>
                  </a:cubicBezTo>
                  <a:cubicBezTo>
                    <a:pt x="134" y="193"/>
                    <a:pt x="132" y="200"/>
                    <a:pt x="132" y="202"/>
                  </a:cubicBezTo>
                  <a:cubicBezTo>
                    <a:pt x="127" y="214"/>
                    <a:pt x="128" y="227"/>
                    <a:pt x="133" y="237"/>
                  </a:cubicBezTo>
                  <a:cubicBezTo>
                    <a:pt x="134" y="231"/>
                    <a:pt x="136" y="226"/>
                    <a:pt x="138" y="220"/>
                  </a:cubicBezTo>
                  <a:cubicBezTo>
                    <a:pt x="136" y="221"/>
                    <a:pt x="135" y="223"/>
                    <a:pt x="134" y="224"/>
                  </a:cubicBezTo>
                  <a:cubicBezTo>
                    <a:pt x="133" y="221"/>
                    <a:pt x="132" y="211"/>
                    <a:pt x="135" y="203"/>
                  </a:cubicBezTo>
                  <a:cubicBezTo>
                    <a:pt x="138" y="194"/>
                    <a:pt x="139" y="190"/>
                    <a:pt x="136" y="190"/>
                  </a:cubicBezTo>
                  <a:cubicBezTo>
                    <a:pt x="135" y="189"/>
                    <a:pt x="133" y="191"/>
                    <a:pt x="130" y="193"/>
                  </a:cubicBezTo>
                  <a:cubicBezTo>
                    <a:pt x="125" y="197"/>
                    <a:pt x="116" y="204"/>
                    <a:pt x="102" y="208"/>
                  </a:cubicBezTo>
                  <a:cubicBezTo>
                    <a:pt x="102" y="209"/>
                    <a:pt x="102" y="209"/>
                    <a:pt x="102" y="209"/>
                  </a:cubicBezTo>
                  <a:cubicBezTo>
                    <a:pt x="118" y="184"/>
                    <a:pt x="138" y="163"/>
                    <a:pt x="161" y="144"/>
                  </a:cubicBezTo>
                  <a:cubicBezTo>
                    <a:pt x="178" y="131"/>
                    <a:pt x="196" y="119"/>
                    <a:pt x="216" y="108"/>
                  </a:cubicBezTo>
                  <a:cubicBezTo>
                    <a:pt x="218" y="106"/>
                    <a:pt x="221" y="104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2"/>
                    <a:pt x="221" y="102"/>
                    <a:pt x="220" y="102"/>
                  </a:cubicBezTo>
                  <a:cubicBezTo>
                    <a:pt x="198" y="114"/>
                    <a:pt x="177" y="127"/>
                    <a:pt x="159" y="142"/>
                  </a:cubicBezTo>
                  <a:cubicBezTo>
                    <a:pt x="134" y="161"/>
                    <a:pt x="111" y="185"/>
                    <a:pt x="94" y="211"/>
                  </a:cubicBezTo>
                  <a:cubicBezTo>
                    <a:pt x="92" y="211"/>
                    <a:pt x="90" y="212"/>
                    <a:pt x="88" y="212"/>
                  </a:cubicBezTo>
                  <a:cubicBezTo>
                    <a:pt x="88" y="214"/>
                    <a:pt x="88" y="215"/>
                    <a:pt x="88" y="216"/>
                  </a:cubicBezTo>
                  <a:close/>
                  <a:moveTo>
                    <a:pt x="305" y="315"/>
                  </a:moveTo>
                  <a:cubicBezTo>
                    <a:pt x="313" y="305"/>
                    <a:pt x="319" y="293"/>
                    <a:pt x="323" y="280"/>
                  </a:cubicBezTo>
                  <a:cubicBezTo>
                    <a:pt x="323" y="279"/>
                    <a:pt x="323" y="279"/>
                    <a:pt x="323" y="279"/>
                  </a:cubicBezTo>
                  <a:cubicBezTo>
                    <a:pt x="322" y="277"/>
                    <a:pt x="321" y="274"/>
                    <a:pt x="320" y="272"/>
                  </a:cubicBezTo>
                  <a:cubicBezTo>
                    <a:pt x="318" y="286"/>
                    <a:pt x="312" y="300"/>
                    <a:pt x="302" y="310"/>
                  </a:cubicBezTo>
                  <a:cubicBezTo>
                    <a:pt x="302" y="311"/>
                    <a:pt x="303" y="312"/>
                    <a:pt x="303" y="313"/>
                  </a:cubicBezTo>
                  <a:cubicBezTo>
                    <a:pt x="304" y="313"/>
                    <a:pt x="304" y="314"/>
                    <a:pt x="305" y="315"/>
                  </a:cubicBezTo>
                  <a:close/>
                  <a:moveTo>
                    <a:pt x="323" y="276"/>
                  </a:moveTo>
                  <a:cubicBezTo>
                    <a:pt x="324" y="275"/>
                    <a:pt x="324" y="273"/>
                    <a:pt x="324" y="272"/>
                  </a:cubicBezTo>
                  <a:cubicBezTo>
                    <a:pt x="323" y="267"/>
                    <a:pt x="321" y="262"/>
                    <a:pt x="320" y="256"/>
                  </a:cubicBezTo>
                  <a:cubicBezTo>
                    <a:pt x="320" y="257"/>
                    <a:pt x="320" y="257"/>
                    <a:pt x="320" y="257"/>
                  </a:cubicBezTo>
                  <a:cubicBezTo>
                    <a:pt x="318" y="255"/>
                    <a:pt x="317" y="253"/>
                    <a:pt x="315" y="251"/>
                  </a:cubicBezTo>
                  <a:cubicBezTo>
                    <a:pt x="316" y="255"/>
                    <a:pt x="318" y="259"/>
                    <a:pt x="319" y="264"/>
                  </a:cubicBezTo>
                  <a:cubicBezTo>
                    <a:pt x="319" y="264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7"/>
                  </a:cubicBezTo>
                  <a:cubicBezTo>
                    <a:pt x="320" y="267"/>
                    <a:pt x="320" y="267"/>
                    <a:pt x="320" y="267"/>
                  </a:cubicBezTo>
                  <a:cubicBezTo>
                    <a:pt x="321" y="270"/>
                    <a:pt x="322" y="273"/>
                    <a:pt x="323" y="276"/>
                  </a:cubicBezTo>
                  <a:close/>
                  <a:moveTo>
                    <a:pt x="324" y="266"/>
                  </a:moveTo>
                  <a:cubicBezTo>
                    <a:pt x="324" y="252"/>
                    <a:pt x="321" y="237"/>
                    <a:pt x="316" y="225"/>
                  </a:cubicBezTo>
                  <a:cubicBezTo>
                    <a:pt x="314" y="222"/>
                    <a:pt x="320" y="226"/>
                    <a:pt x="321" y="227"/>
                  </a:cubicBezTo>
                  <a:cubicBezTo>
                    <a:pt x="336" y="236"/>
                    <a:pt x="351" y="237"/>
                    <a:pt x="364" y="232"/>
                  </a:cubicBezTo>
                  <a:cubicBezTo>
                    <a:pt x="364" y="231"/>
                    <a:pt x="365" y="229"/>
                    <a:pt x="365" y="227"/>
                  </a:cubicBezTo>
                  <a:cubicBezTo>
                    <a:pt x="366" y="227"/>
                    <a:pt x="366" y="226"/>
                    <a:pt x="366" y="226"/>
                  </a:cubicBezTo>
                  <a:cubicBezTo>
                    <a:pt x="361" y="228"/>
                    <a:pt x="356" y="230"/>
                    <a:pt x="350" y="230"/>
                  </a:cubicBezTo>
                  <a:cubicBezTo>
                    <a:pt x="339" y="209"/>
                    <a:pt x="322" y="194"/>
                    <a:pt x="305" y="178"/>
                  </a:cubicBezTo>
                  <a:cubicBezTo>
                    <a:pt x="305" y="177"/>
                    <a:pt x="305" y="177"/>
                    <a:pt x="305" y="177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6" y="180"/>
                    <a:pt x="306" y="182"/>
                    <a:pt x="307" y="184"/>
                  </a:cubicBezTo>
                  <a:cubicBezTo>
                    <a:pt x="321" y="198"/>
                    <a:pt x="334" y="213"/>
                    <a:pt x="343" y="231"/>
                  </a:cubicBezTo>
                  <a:cubicBezTo>
                    <a:pt x="340" y="231"/>
                    <a:pt x="331" y="229"/>
                    <a:pt x="323" y="224"/>
                  </a:cubicBezTo>
                  <a:cubicBezTo>
                    <a:pt x="320" y="222"/>
                    <a:pt x="316" y="219"/>
                    <a:pt x="313" y="219"/>
                  </a:cubicBezTo>
                  <a:cubicBezTo>
                    <a:pt x="314" y="224"/>
                    <a:pt x="315" y="229"/>
                    <a:pt x="317" y="235"/>
                  </a:cubicBezTo>
                  <a:cubicBezTo>
                    <a:pt x="319" y="245"/>
                    <a:pt x="321" y="255"/>
                    <a:pt x="324" y="266"/>
                  </a:cubicBezTo>
                  <a:close/>
                  <a:moveTo>
                    <a:pt x="388" y="151"/>
                  </a:moveTo>
                  <a:cubicBezTo>
                    <a:pt x="379" y="141"/>
                    <a:pt x="364" y="134"/>
                    <a:pt x="348" y="129"/>
                  </a:cubicBezTo>
                  <a:cubicBezTo>
                    <a:pt x="364" y="132"/>
                    <a:pt x="381" y="133"/>
                    <a:pt x="397" y="132"/>
                  </a:cubicBezTo>
                  <a:cubicBezTo>
                    <a:pt x="402" y="132"/>
                    <a:pt x="408" y="132"/>
                    <a:pt x="413" y="131"/>
                  </a:cubicBezTo>
                  <a:cubicBezTo>
                    <a:pt x="414" y="130"/>
                    <a:pt x="415" y="128"/>
                    <a:pt x="416" y="127"/>
                  </a:cubicBezTo>
                  <a:cubicBezTo>
                    <a:pt x="410" y="128"/>
                    <a:pt x="404" y="129"/>
                    <a:pt x="397" y="129"/>
                  </a:cubicBezTo>
                  <a:cubicBezTo>
                    <a:pt x="352" y="130"/>
                    <a:pt x="298" y="116"/>
                    <a:pt x="263" y="105"/>
                  </a:cubicBezTo>
                  <a:cubicBezTo>
                    <a:pt x="304" y="112"/>
                    <a:pt x="343" y="116"/>
                    <a:pt x="377" y="114"/>
                  </a:cubicBezTo>
                  <a:cubicBezTo>
                    <a:pt x="415" y="111"/>
                    <a:pt x="447" y="104"/>
                    <a:pt x="472" y="86"/>
                  </a:cubicBezTo>
                  <a:cubicBezTo>
                    <a:pt x="468" y="86"/>
                    <a:pt x="464" y="87"/>
                    <a:pt x="460" y="88"/>
                  </a:cubicBezTo>
                  <a:cubicBezTo>
                    <a:pt x="437" y="101"/>
                    <a:pt x="409" y="108"/>
                    <a:pt x="377" y="110"/>
                  </a:cubicBezTo>
                  <a:cubicBezTo>
                    <a:pt x="342" y="112"/>
                    <a:pt x="302" y="109"/>
                    <a:pt x="260" y="101"/>
                  </a:cubicBezTo>
                  <a:cubicBezTo>
                    <a:pt x="274" y="102"/>
                    <a:pt x="288" y="101"/>
                    <a:pt x="301" y="101"/>
                  </a:cubicBezTo>
                  <a:cubicBezTo>
                    <a:pt x="300" y="100"/>
                    <a:pt x="299" y="98"/>
                    <a:pt x="297" y="97"/>
                  </a:cubicBezTo>
                  <a:cubicBezTo>
                    <a:pt x="286" y="98"/>
                    <a:pt x="275" y="98"/>
                    <a:pt x="264" y="98"/>
                  </a:cubicBezTo>
                  <a:cubicBezTo>
                    <a:pt x="260" y="101"/>
                    <a:pt x="256" y="103"/>
                    <a:pt x="253" y="107"/>
                  </a:cubicBezTo>
                  <a:cubicBezTo>
                    <a:pt x="253" y="107"/>
                    <a:pt x="252" y="107"/>
                    <a:pt x="252" y="108"/>
                  </a:cubicBezTo>
                  <a:cubicBezTo>
                    <a:pt x="267" y="127"/>
                    <a:pt x="291" y="141"/>
                    <a:pt x="314" y="154"/>
                  </a:cubicBezTo>
                  <a:cubicBezTo>
                    <a:pt x="315" y="154"/>
                    <a:pt x="315" y="154"/>
                    <a:pt x="315" y="154"/>
                  </a:cubicBezTo>
                  <a:cubicBezTo>
                    <a:pt x="318" y="155"/>
                    <a:pt x="321" y="155"/>
                    <a:pt x="325" y="156"/>
                  </a:cubicBezTo>
                  <a:cubicBezTo>
                    <a:pt x="322" y="154"/>
                    <a:pt x="319" y="153"/>
                    <a:pt x="316" y="151"/>
                  </a:cubicBezTo>
                  <a:cubicBezTo>
                    <a:pt x="295" y="139"/>
                    <a:pt x="272" y="126"/>
                    <a:pt x="258" y="109"/>
                  </a:cubicBezTo>
                  <a:cubicBezTo>
                    <a:pt x="286" y="122"/>
                    <a:pt x="356" y="125"/>
                    <a:pt x="384" y="151"/>
                  </a:cubicBezTo>
                  <a:cubicBezTo>
                    <a:pt x="385" y="151"/>
                    <a:pt x="387" y="151"/>
                    <a:pt x="388" y="151"/>
                  </a:cubicBezTo>
                  <a:close/>
                  <a:moveTo>
                    <a:pt x="465" y="109"/>
                  </a:moveTo>
                  <a:cubicBezTo>
                    <a:pt x="471" y="102"/>
                    <a:pt x="476" y="94"/>
                    <a:pt x="479" y="84"/>
                  </a:cubicBezTo>
                  <a:cubicBezTo>
                    <a:pt x="479" y="84"/>
                    <a:pt x="479" y="84"/>
                    <a:pt x="479" y="84"/>
                  </a:cubicBezTo>
                  <a:cubicBezTo>
                    <a:pt x="477" y="85"/>
                    <a:pt x="475" y="85"/>
                    <a:pt x="474" y="85"/>
                  </a:cubicBezTo>
                  <a:cubicBezTo>
                    <a:pt x="469" y="99"/>
                    <a:pt x="461" y="108"/>
                    <a:pt x="451" y="115"/>
                  </a:cubicBezTo>
                  <a:cubicBezTo>
                    <a:pt x="453" y="115"/>
                    <a:pt x="456" y="113"/>
                    <a:pt x="458" y="112"/>
                  </a:cubicBezTo>
                  <a:cubicBezTo>
                    <a:pt x="460" y="110"/>
                    <a:pt x="462" y="109"/>
                    <a:pt x="465" y="109"/>
                  </a:cubicBezTo>
                  <a:close/>
                  <a:moveTo>
                    <a:pt x="480" y="82"/>
                  </a:moveTo>
                  <a:cubicBezTo>
                    <a:pt x="482" y="74"/>
                    <a:pt x="483" y="64"/>
                    <a:pt x="483" y="53"/>
                  </a:cubicBezTo>
                  <a:cubicBezTo>
                    <a:pt x="483" y="48"/>
                    <a:pt x="482" y="43"/>
                    <a:pt x="481" y="39"/>
                  </a:cubicBezTo>
                  <a:cubicBezTo>
                    <a:pt x="480" y="38"/>
                    <a:pt x="479" y="37"/>
                    <a:pt x="478" y="36"/>
                  </a:cubicBezTo>
                  <a:cubicBezTo>
                    <a:pt x="477" y="36"/>
                    <a:pt x="476" y="35"/>
                    <a:pt x="475" y="34"/>
                  </a:cubicBezTo>
                  <a:cubicBezTo>
                    <a:pt x="474" y="34"/>
                    <a:pt x="474" y="34"/>
                    <a:pt x="473" y="34"/>
                  </a:cubicBezTo>
                  <a:cubicBezTo>
                    <a:pt x="450" y="55"/>
                    <a:pt x="424" y="69"/>
                    <a:pt x="395" y="79"/>
                  </a:cubicBezTo>
                  <a:cubicBezTo>
                    <a:pt x="398" y="80"/>
                    <a:pt x="401" y="80"/>
                    <a:pt x="403" y="81"/>
                  </a:cubicBezTo>
                  <a:cubicBezTo>
                    <a:pt x="430" y="71"/>
                    <a:pt x="455" y="58"/>
                    <a:pt x="476" y="39"/>
                  </a:cubicBezTo>
                  <a:cubicBezTo>
                    <a:pt x="478" y="44"/>
                    <a:pt x="478" y="47"/>
                    <a:pt x="478" y="52"/>
                  </a:cubicBezTo>
                  <a:cubicBezTo>
                    <a:pt x="479" y="61"/>
                    <a:pt x="478" y="69"/>
                    <a:pt x="476" y="76"/>
                  </a:cubicBezTo>
                  <a:cubicBezTo>
                    <a:pt x="473" y="79"/>
                    <a:pt x="469" y="82"/>
                    <a:pt x="465" y="85"/>
                  </a:cubicBezTo>
                  <a:cubicBezTo>
                    <a:pt x="470" y="84"/>
                    <a:pt x="475" y="83"/>
                    <a:pt x="480" y="82"/>
                  </a:cubicBezTo>
                  <a:close/>
                  <a:moveTo>
                    <a:pt x="81" y="4"/>
                  </a:moveTo>
                  <a:cubicBezTo>
                    <a:pt x="80" y="15"/>
                    <a:pt x="83" y="27"/>
                    <a:pt x="91" y="38"/>
                  </a:cubicBezTo>
                  <a:cubicBezTo>
                    <a:pt x="96" y="45"/>
                    <a:pt x="104" y="50"/>
                    <a:pt x="114" y="55"/>
                  </a:cubicBezTo>
                  <a:cubicBezTo>
                    <a:pt x="116" y="55"/>
                    <a:pt x="118" y="54"/>
                    <a:pt x="121" y="54"/>
                  </a:cubicBezTo>
                  <a:cubicBezTo>
                    <a:pt x="97" y="44"/>
                    <a:pt x="81" y="30"/>
                    <a:pt x="86" y="4"/>
                  </a:cubicBezTo>
                  <a:cubicBezTo>
                    <a:pt x="85" y="4"/>
                    <a:pt x="83" y="4"/>
                    <a:pt x="81" y="4"/>
                  </a:cubicBezTo>
                  <a:close/>
                  <a:moveTo>
                    <a:pt x="238" y="119"/>
                  </a:moveTo>
                  <a:cubicBezTo>
                    <a:pt x="239" y="116"/>
                    <a:pt x="239" y="114"/>
                    <a:pt x="240" y="111"/>
                  </a:cubicBezTo>
                  <a:cubicBezTo>
                    <a:pt x="240" y="115"/>
                    <a:pt x="239" y="120"/>
                    <a:pt x="239" y="125"/>
                  </a:cubicBezTo>
                  <a:cubicBezTo>
                    <a:pt x="240" y="127"/>
                    <a:pt x="241" y="129"/>
                    <a:pt x="242" y="131"/>
                  </a:cubicBezTo>
                  <a:cubicBezTo>
                    <a:pt x="243" y="124"/>
                    <a:pt x="243" y="117"/>
                    <a:pt x="244" y="110"/>
                  </a:cubicBezTo>
                  <a:cubicBezTo>
                    <a:pt x="244" y="110"/>
                    <a:pt x="244" y="110"/>
                    <a:pt x="244" y="110"/>
                  </a:cubicBezTo>
                  <a:cubicBezTo>
                    <a:pt x="243" y="110"/>
                    <a:pt x="242" y="109"/>
                    <a:pt x="241" y="108"/>
                  </a:cubicBezTo>
                  <a:cubicBezTo>
                    <a:pt x="240" y="108"/>
                    <a:pt x="240" y="106"/>
                    <a:pt x="239" y="105"/>
                  </a:cubicBezTo>
                  <a:cubicBezTo>
                    <a:pt x="239" y="104"/>
                    <a:pt x="239" y="104"/>
                    <a:pt x="239" y="104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8" y="106"/>
                    <a:pt x="237" y="110"/>
                    <a:pt x="237" y="113"/>
                  </a:cubicBezTo>
                  <a:cubicBezTo>
                    <a:pt x="237" y="115"/>
                    <a:pt x="237" y="117"/>
                    <a:pt x="238" y="119"/>
                  </a:cubicBezTo>
                  <a:close/>
                  <a:moveTo>
                    <a:pt x="239" y="132"/>
                  </a:moveTo>
                  <a:cubicBezTo>
                    <a:pt x="237" y="166"/>
                    <a:pt x="241" y="202"/>
                    <a:pt x="249" y="236"/>
                  </a:cubicBezTo>
                  <a:cubicBezTo>
                    <a:pt x="250" y="235"/>
                    <a:pt x="251" y="233"/>
                    <a:pt x="253" y="232"/>
                  </a:cubicBezTo>
                  <a:cubicBezTo>
                    <a:pt x="245" y="201"/>
                    <a:pt x="241" y="169"/>
                    <a:pt x="242" y="136"/>
                  </a:cubicBezTo>
                  <a:cubicBezTo>
                    <a:pt x="241" y="135"/>
                    <a:pt x="240" y="133"/>
                    <a:pt x="239" y="132"/>
                  </a:cubicBezTo>
                  <a:close/>
                  <a:moveTo>
                    <a:pt x="234" y="118"/>
                  </a:moveTo>
                  <a:cubicBezTo>
                    <a:pt x="234" y="120"/>
                    <a:pt x="233" y="122"/>
                    <a:pt x="233" y="124"/>
                  </a:cubicBezTo>
                  <a:cubicBezTo>
                    <a:pt x="234" y="124"/>
                    <a:pt x="234" y="123"/>
                    <a:pt x="235" y="123"/>
                  </a:cubicBezTo>
                  <a:cubicBezTo>
                    <a:pt x="235" y="123"/>
                    <a:pt x="235" y="123"/>
                    <a:pt x="235" y="123"/>
                  </a:cubicBezTo>
                  <a:cubicBezTo>
                    <a:pt x="235" y="123"/>
                    <a:pt x="235" y="123"/>
                    <a:pt x="235" y="123"/>
                  </a:cubicBezTo>
                  <a:cubicBezTo>
                    <a:pt x="235" y="121"/>
                    <a:pt x="235" y="120"/>
                    <a:pt x="234" y="118"/>
                  </a:cubicBezTo>
                  <a:close/>
                  <a:moveTo>
                    <a:pt x="232" y="114"/>
                  </a:moveTo>
                  <a:cubicBezTo>
                    <a:pt x="232" y="113"/>
                    <a:pt x="232" y="113"/>
                    <a:pt x="232" y="113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14"/>
                    <a:pt x="232" y="114"/>
                    <a:pt x="232" y="114"/>
                  </a:cubicBezTo>
                  <a:close/>
                  <a:moveTo>
                    <a:pt x="218" y="86"/>
                  </a:moveTo>
                  <a:cubicBezTo>
                    <a:pt x="198" y="82"/>
                    <a:pt x="178" y="80"/>
                    <a:pt x="159" y="78"/>
                  </a:cubicBezTo>
                  <a:cubicBezTo>
                    <a:pt x="161" y="79"/>
                    <a:pt x="162" y="80"/>
                    <a:pt x="164" y="81"/>
                  </a:cubicBezTo>
                  <a:cubicBezTo>
                    <a:pt x="164" y="82"/>
                    <a:pt x="165" y="82"/>
                    <a:pt x="165" y="82"/>
                  </a:cubicBezTo>
                  <a:cubicBezTo>
                    <a:pt x="183" y="84"/>
                    <a:pt x="202" y="87"/>
                    <a:pt x="220" y="90"/>
                  </a:cubicBezTo>
                  <a:cubicBezTo>
                    <a:pt x="208" y="90"/>
                    <a:pt x="195" y="90"/>
                    <a:pt x="183" y="90"/>
                  </a:cubicBezTo>
                  <a:cubicBezTo>
                    <a:pt x="186" y="92"/>
                    <a:pt x="189" y="93"/>
                    <a:pt x="192" y="94"/>
                  </a:cubicBezTo>
                  <a:cubicBezTo>
                    <a:pt x="202" y="93"/>
                    <a:pt x="212" y="93"/>
                    <a:pt x="222" y="93"/>
                  </a:cubicBezTo>
                  <a:cubicBezTo>
                    <a:pt x="216" y="94"/>
                    <a:pt x="210" y="95"/>
                    <a:pt x="204" y="97"/>
                  </a:cubicBezTo>
                  <a:cubicBezTo>
                    <a:pt x="207" y="97"/>
                    <a:pt x="211" y="98"/>
                    <a:pt x="214" y="98"/>
                  </a:cubicBezTo>
                  <a:cubicBezTo>
                    <a:pt x="218" y="98"/>
                    <a:pt x="222" y="97"/>
                    <a:pt x="225" y="96"/>
                  </a:cubicBezTo>
                  <a:cubicBezTo>
                    <a:pt x="222" y="92"/>
                    <a:pt x="219" y="86"/>
                    <a:pt x="216" y="79"/>
                  </a:cubicBezTo>
                  <a:cubicBezTo>
                    <a:pt x="197" y="73"/>
                    <a:pt x="168" y="69"/>
                    <a:pt x="141" y="61"/>
                  </a:cubicBezTo>
                  <a:cubicBezTo>
                    <a:pt x="143" y="64"/>
                    <a:pt x="145" y="66"/>
                    <a:pt x="147" y="68"/>
                  </a:cubicBezTo>
                  <a:cubicBezTo>
                    <a:pt x="174" y="73"/>
                    <a:pt x="199" y="80"/>
                    <a:pt x="218" y="86"/>
                  </a:cubicBezTo>
                  <a:close/>
                  <a:moveTo>
                    <a:pt x="147" y="78"/>
                  </a:moveTo>
                  <a:cubicBezTo>
                    <a:pt x="144" y="77"/>
                    <a:pt x="140" y="77"/>
                    <a:pt x="136" y="77"/>
                  </a:cubicBezTo>
                  <a:cubicBezTo>
                    <a:pt x="137" y="78"/>
                    <a:pt x="139" y="79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3" y="79"/>
                    <a:pt x="145" y="78"/>
                    <a:pt x="147" y="78"/>
                  </a:cubicBezTo>
                  <a:close/>
                  <a:moveTo>
                    <a:pt x="130" y="77"/>
                  </a:moveTo>
                  <a:cubicBezTo>
                    <a:pt x="121" y="77"/>
                    <a:pt x="112" y="77"/>
                    <a:pt x="104" y="77"/>
                  </a:cubicBezTo>
                  <a:cubicBezTo>
                    <a:pt x="68" y="80"/>
                    <a:pt x="37" y="86"/>
                    <a:pt x="12" y="103"/>
                  </a:cubicBezTo>
                  <a:cubicBezTo>
                    <a:pt x="16" y="103"/>
                    <a:pt x="19" y="103"/>
                    <a:pt x="21" y="103"/>
                  </a:cubicBezTo>
                  <a:cubicBezTo>
                    <a:pt x="44" y="90"/>
                    <a:pt x="72" y="83"/>
                    <a:pt x="104" y="81"/>
                  </a:cubicBezTo>
                  <a:cubicBezTo>
                    <a:pt x="114" y="80"/>
                    <a:pt x="124" y="80"/>
                    <a:pt x="134" y="81"/>
                  </a:cubicBezTo>
                  <a:cubicBezTo>
                    <a:pt x="133" y="79"/>
                    <a:pt x="131" y="78"/>
                    <a:pt x="130" y="77"/>
                  </a:cubicBezTo>
                  <a:close/>
                  <a:moveTo>
                    <a:pt x="147" y="81"/>
                  </a:moveTo>
                  <a:cubicBezTo>
                    <a:pt x="151" y="81"/>
                    <a:pt x="157" y="82"/>
                    <a:pt x="162" y="82"/>
                  </a:cubicBezTo>
                  <a:cubicBezTo>
                    <a:pt x="160" y="81"/>
                    <a:pt x="158" y="80"/>
                    <a:pt x="157" y="79"/>
                  </a:cubicBezTo>
                  <a:cubicBezTo>
                    <a:pt x="157" y="79"/>
                    <a:pt x="157" y="79"/>
                    <a:pt x="157" y="79"/>
                  </a:cubicBezTo>
                  <a:cubicBezTo>
                    <a:pt x="157" y="79"/>
                    <a:pt x="157" y="79"/>
                    <a:pt x="157" y="79"/>
                  </a:cubicBezTo>
                  <a:cubicBezTo>
                    <a:pt x="153" y="79"/>
                    <a:pt x="150" y="80"/>
                    <a:pt x="147" y="81"/>
                  </a:cubicBezTo>
                  <a:close/>
                  <a:moveTo>
                    <a:pt x="178" y="91"/>
                  </a:moveTo>
                  <a:cubicBezTo>
                    <a:pt x="155" y="92"/>
                    <a:pt x="133" y="95"/>
                    <a:pt x="113" y="100"/>
                  </a:cubicBezTo>
                  <a:cubicBezTo>
                    <a:pt x="111" y="102"/>
                    <a:pt x="110" y="103"/>
                    <a:pt x="108" y="105"/>
                  </a:cubicBezTo>
                  <a:cubicBezTo>
                    <a:pt x="110" y="104"/>
                    <a:pt x="111" y="104"/>
                    <a:pt x="113" y="104"/>
                  </a:cubicBezTo>
                  <a:cubicBezTo>
                    <a:pt x="136" y="98"/>
                    <a:pt x="160" y="95"/>
                    <a:pt x="185" y="94"/>
                  </a:cubicBezTo>
                  <a:cubicBezTo>
                    <a:pt x="183" y="93"/>
                    <a:pt x="180" y="92"/>
                    <a:pt x="178" y="91"/>
                  </a:cubicBezTo>
                  <a:close/>
                  <a:moveTo>
                    <a:pt x="108" y="101"/>
                  </a:moveTo>
                  <a:cubicBezTo>
                    <a:pt x="91" y="105"/>
                    <a:pt x="75" y="111"/>
                    <a:pt x="60" y="117"/>
                  </a:cubicBezTo>
                  <a:cubicBezTo>
                    <a:pt x="62" y="118"/>
                    <a:pt x="64" y="119"/>
                    <a:pt x="67" y="119"/>
                  </a:cubicBezTo>
                  <a:cubicBezTo>
                    <a:pt x="79" y="114"/>
                    <a:pt x="91" y="109"/>
                    <a:pt x="104" y="106"/>
                  </a:cubicBezTo>
                  <a:cubicBezTo>
                    <a:pt x="105" y="104"/>
                    <a:pt x="106" y="103"/>
                    <a:pt x="108" y="101"/>
                  </a:cubicBezTo>
                  <a:close/>
                  <a:moveTo>
                    <a:pt x="199" y="98"/>
                  </a:moveTo>
                  <a:cubicBezTo>
                    <a:pt x="171" y="104"/>
                    <a:pt x="145" y="114"/>
                    <a:pt x="122" y="125"/>
                  </a:cubicBezTo>
                  <a:cubicBezTo>
                    <a:pt x="110" y="131"/>
                    <a:pt x="99" y="137"/>
                    <a:pt x="89" y="144"/>
                  </a:cubicBezTo>
                  <a:cubicBezTo>
                    <a:pt x="88" y="146"/>
                    <a:pt x="88" y="148"/>
                    <a:pt x="87" y="150"/>
                  </a:cubicBezTo>
                  <a:cubicBezTo>
                    <a:pt x="99" y="142"/>
                    <a:pt x="111" y="135"/>
                    <a:pt x="123" y="128"/>
                  </a:cubicBezTo>
                  <a:cubicBezTo>
                    <a:pt x="149" y="116"/>
                    <a:pt x="176" y="106"/>
                    <a:pt x="206" y="100"/>
                  </a:cubicBezTo>
                  <a:cubicBezTo>
                    <a:pt x="204" y="99"/>
                    <a:pt x="201" y="99"/>
                    <a:pt x="199" y="98"/>
                  </a:cubicBezTo>
                  <a:close/>
                  <a:moveTo>
                    <a:pt x="301" y="174"/>
                  </a:moveTo>
                  <a:cubicBezTo>
                    <a:pt x="296" y="169"/>
                    <a:pt x="291" y="164"/>
                    <a:pt x="286" y="159"/>
                  </a:cubicBezTo>
                  <a:cubicBezTo>
                    <a:pt x="286" y="160"/>
                    <a:pt x="286" y="162"/>
                    <a:pt x="286" y="163"/>
                  </a:cubicBezTo>
                  <a:cubicBezTo>
                    <a:pt x="292" y="169"/>
                    <a:pt x="298" y="175"/>
                    <a:pt x="304" y="181"/>
                  </a:cubicBezTo>
                  <a:cubicBezTo>
                    <a:pt x="303" y="179"/>
                    <a:pt x="302" y="176"/>
                    <a:pt x="301" y="174"/>
                  </a:cubicBezTo>
                  <a:close/>
                  <a:moveTo>
                    <a:pt x="282" y="155"/>
                  </a:moveTo>
                  <a:cubicBezTo>
                    <a:pt x="270" y="141"/>
                    <a:pt x="259" y="127"/>
                    <a:pt x="252" y="108"/>
                  </a:cubicBezTo>
                  <a:cubicBezTo>
                    <a:pt x="250" y="109"/>
                    <a:pt x="249" y="110"/>
                    <a:pt x="247" y="110"/>
                  </a:cubicBezTo>
                  <a:cubicBezTo>
                    <a:pt x="247" y="110"/>
                    <a:pt x="247" y="110"/>
                    <a:pt x="247" y="110"/>
                  </a:cubicBezTo>
                  <a:cubicBezTo>
                    <a:pt x="249" y="121"/>
                    <a:pt x="252" y="133"/>
                    <a:pt x="256" y="144"/>
                  </a:cubicBezTo>
                  <a:cubicBezTo>
                    <a:pt x="257" y="145"/>
                    <a:pt x="259" y="146"/>
                    <a:pt x="260" y="147"/>
                  </a:cubicBezTo>
                  <a:cubicBezTo>
                    <a:pt x="257" y="137"/>
                    <a:pt x="255" y="127"/>
                    <a:pt x="252" y="117"/>
                  </a:cubicBezTo>
                  <a:cubicBezTo>
                    <a:pt x="259" y="131"/>
                    <a:pt x="267" y="142"/>
                    <a:pt x="277" y="153"/>
                  </a:cubicBezTo>
                  <a:cubicBezTo>
                    <a:pt x="279" y="154"/>
                    <a:pt x="281" y="154"/>
                    <a:pt x="282" y="155"/>
                  </a:cubicBezTo>
                  <a:close/>
                  <a:moveTo>
                    <a:pt x="321" y="158"/>
                  </a:moveTo>
                  <a:cubicBezTo>
                    <a:pt x="340" y="169"/>
                    <a:pt x="357" y="181"/>
                    <a:pt x="368" y="195"/>
                  </a:cubicBezTo>
                  <a:cubicBezTo>
                    <a:pt x="368" y="195"/>
                    <a:pt x="368" y="194"/>
                    <a:pt x="368" y="194"/>
                  </a:cubicBezTo>
                  <a:cubicBezTo>
                    <a:pt x="367" y="190"/>
                    <a:pt x="366" y="187"/>
                    <a:pt x="365" y="184"/>
                  </a:cubicBezTo>
                  <a:cubicBezTo>
                    <a:pt x="355" y="175"/>
                    <a:pt x="344" y="167"/>
                    <a:pt x="331" y="160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27" y="159"/>
                    <a:pt x="324" y="158"/>
                    <a:pt x="321" y="158"/>
                  </a:cubicBezTo>
                  <a:close/>
                  <a:moveTo>
                    <a:pt x="248" y="96"/>
                  </a:moveTo>
                  <a:cubicBezTo>
                    <a:pt x="248" y="96"/>
                    <a:pt x="248" y="96"/>
                    <a:pt x="248" y="96"/>
                  </a:cubicBezTo>
                  <a:cubicBezTo>
                    <a:pt x="255" y="92"/>
                    <a:pt x="261" y="89"/>
                    <a:pt x="268" y="85"/>
                  </a:cubicBezTo>
                  <a:cubicBezTo>
                    <a:pt x="270" y="82"/>
                    <a:pt x="272" y="81"/>
                    <a:pt x="273" y="81"/>
                  </a:cubicBezTo>
                  <a:cubicBezTo>
                    <a:pt x="274" y="80"/>
                    <a:pt x="275" y="81"/>
                    <a:pt x="276" y="81"/>
                  </a:cubicBezTo>
                  <a:cubicBezTo>
                    <a:pt x="277" y="80"/>
                    <a:pt x="279" y="79"/>
                    <a:pt x="280" y="78"/>
                  </a:cubicBezTo>
                  <a:cubicBezTo>
                    <a:pt x="280" y="78"/>
                    <a:pt x="279" y="78"/>
                    <a:pt x="278" y="78"/>
                  </a:cubicBezTo>
                  <a:cubicBezTo>
                    <a:pt x="278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4" y="78"/>
                    <a:pt x="274" y="78"/>
                  </a:cubicBezTo>
                  <a:cubicBezTo>
                    <a:pt x="270" y="80"/>
                    <a:pt x="266" y="82"/>
                    <a:pt x="262" y="85"/>
                  </a:cubicBezTo>
                  <a:cubicBezTo>
                    <a:pt x="263" y="84"/>
                    <a:pt x="264" y="83"/>
                    <a:pt x="265" y="82"/>
                  </a:cubicBezTo>
                  <a:cubicBezTo>
                    <a:pt x="264" y="82"/>
                    <a:pt x="263" y="82"/>
                    <a:pt x="263" y="82"/>
                  </a:cubicBezTo>
                  <a:cubicBezTo>
                    <a:pt x="262" y="82"/>
                    <a:pt x="261" y="81"/>
                    <a:pt x="261" y="81"/>
                  </a:cubicBezTo>
                  <a:cubicBezTo>
                    <a:pt x="258" y="83"/>
                    <a:pt x="255" y="86"/>
                    <a:pt x="252" y="88"/>
                  </a:cubicBezTo>
                  <a:cubicBezTo>
                    <a:pt x="255" y="85"/>
                    <a:pt x="257" y="81"/>
                    <a:pt x="259" y="77"/>
                  </a:cubicBezTo>
                  <a:cubicBezTo>
                    <a:pt x="260" y="76"/>
                    <a:pt x="260" y="76"/>
                    <a:pt x="260" y="75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0" y="75"/>
                    <a:pt x="260" y="75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1" y="72"/>
                    <a:pt x="261" y="72"/>
                    <a:pt x="261" y="71"/>
                  </a:cubicBezTo>
                  <a:cubicBezTo>
                    <a:pt x="262" y="70"/>
                    <a:pt x="262" y="69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1" y="66"/>
                    <a:pt x="259" y="70"/>
                    <a:pt x="257" y="74"/>
                  </a:cubicBezTo>
                  <a:cubicBezTo>
                    <a:pt x="257" y="76"/>
                    <a:pt x="256" y="78"/>
                    <a:pt x="255" y="80"/>
                  </a:cubicBezTo>
                  <a:cubicBezTo>
                    <a:pt x="253" y="86"/>
                    <a:pt x="250" y="91"/>
                    <a:pt x="247" y="94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6"/>
                    <a:pt x="245" y="98"/>
                    <a:pt x="244" y="99"/>
                  </a:cubicBezTo>
                  <a:cubicBezTo>
                    <a:pt x="242" y="102"/>
                    <a:pt x="241" y="105"/>
                    <a:pt x="243" y="107"/>
                  </a:cubicBezTo>
                  <a:cubicBezTo>
                    <a:pt x="244" y="107"/>
                    <a:pt x="244" y="107"/>
                    <a:pt x="244" y="107"/>
                  </a:cubicBezTo>
                  <a:cubicBezTo>
                    <a:pt x="244" y="106"/>
                    <a:pt x="245" y="104"/>
                    <a:pt x="245" y="103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6" y="105"/>
                    <a:pt x="246" y="106"/>
                    <a:pt x="246" y="107"/>
                  </a:cubicBezTo>
                  <a:cubicBezTo>
                    <a:pt x="247" y="107"/>
                    <a:pt x="247" y="107"/>
                    <a:pt x="247" y="107"/>
                  </a:cubicBezTo>
                  <a:cubicBezTo>
                    <a:pt x="248" y="107"/>
                    <a:pt x="249" y="106"/>
                    <a:pt x="251" y="105"/>
                  </a:cubicBezTo>
                  <a:cubicBezTo>
                    <a:pt x="254" y="103"/>
                    <a:pt x="256" y="100"/>
                    <a:pt x="259" y="98"/>
                  </a:cubicBezTo>
                  <a:cubicBezTo>
                    <a:pt x="260" y="96"/>
                    <a:pt x="261" y="95"/>
                    <a:pt x="262" y="94"/>
                  </a:cubicBezTo>
                  <a:cubicBezTo>
                    <a:pt x="257" y="95"/>
                    <a:pt x="253" y="95"/>
                    <a:pt x="248" y="96"/>
                  </a:cubicBezTo>
                  <a:close/>
                  <a:moveTo>
                    <a:pt x="271" y="83"/>
                  </a:moveTo>
                  <a:cubicBezTo>
                    <a:pt x="272" y="83"/>
                    <a:pt x="273" y="82"/>
                    <a:pt x="274" y="82"/>
                  </a:cubicBezTo>
                  <a:cubicBezTo>
                    <a:pt x="274" y="82"/>
                    <a:pt x="274" y="82"/>
                    <a:pt x="274" y="82"/>
                  </a:cubicBezTo>
                  <a:cubicBezTo>
                    <a:pt x="274" y="82"/>
                    <a:pt x="274" y="82"/>
                    <a:pt x="274" y="82"/>
                  </a:cubicBezTo>
                  <a:cubicBezTo>
                    <a:pt x="273" y="82"/>
                    <a:pt x="272" y="82"/>
                    <a:pt x="271" y="83"/>
                  </a:cubicBezTo>
                  <a:close/>
                  <a:moveTo>
                    <a:pt x="283" y="77"/>
                  </a:moveTo>
                  <a:cubicBezTo>
                    <a:pt x="284" y="76"/>
                    <a:pt x="286" y="75"/>
                    <a:pt x="287" y="74"/>
                  </a:cubicBezTo>
                  <a:cubicBezTo>
                    <a:pt x="287" y="74"/>
                    <a:pt x="287" y="74"/>
                    <a:pt x="287" y="74"/>
                  </a:cubicBezTo>
                  <a:cubicBezTo>
                    <a:pt x="288" y="73"/>
                    <a:pt x="288" y="71"/>
                    <a:pt x="287" y="70"/>
                  </a:cubicBezTo>
                  <a:cubicBezTo>
                    <a:pt x="284" y="72"/>
                    <a:pt x="281" y="74"/>
                    <a:pt x="277" y="76"/>
                  </a:cubicBezTo>
                  <a:cubicBezTo>
                    <a:pt x="278" y="76"/>
                    <a:pt x="278" y="76"/>
                    <a:pt x="279" y="76"/>
                  </a:cubicBezTo>
                  <a:cubicBezTo>
                    <a:pt x="280" y="77"/>
                    <a:pt x="281" y="77"/>
                    <a:pt x="283" y="77"/>
                  </a:cubicBezTo>
                  <a:close/>
                  <a:moveTo>
                    <a:pt x="424" y="19"/>
                  </a:moveTo>
                  <a:cubicBezTo>
                    <a:pt x="404" y="36"/>
                    <a:pt x="382" y="51"/>
                    <a:pt x="358" y="63"/>
                  </a:cubicBezTo>
                  <a:cubicBezTo>
                    <a:pt x="352" y="66"/>
                    <a:pt x="346" y="68"/>
                    <a:pt x="340" y="71"/>
                  </a:cubicBezTo>
                  <a:cubicBezTo>
                    <a:pt x="343" y="71"/>
                    <a:pt x="345" y="71"/>
                    <a:pt x="347" y="71"/>
                  </a:cubicBezTo>
                  <a:cubicBezTo>
                    <a:pt x="351" y="70"/>
                    <a:pt x="355" y="68"/>
                    <a:pt x="359" y="66"/>
                  </a:cubicBezTo>
                  <a:cubicBezTo>
                    <a:pt x="384" y="53"/>
                    <a:pt x="408" y="39"/>
                    <a:pt x="429" y="22"/>
                  </a:cubicBezTo>
                  <a:cubicBezTo>
                    <a:pt x="427" y="20"/>
                    <a:pt x="426" y="19"/>
                    <a:pt x="424" y="19"/>
                  </a:cubicBezTo>
                  <a:close/>
                  <a:moveTo>
                    <a:pt x="336" y="73"/>
                  </a:moveTo>
                  <a:cubicBezTo>
                    <a:pt x="328" y="76"/>
                    <a:pt x="320" y="79"/>
                    <a:pt x="312" y="81"/>
                  </a:cubicBezTo>
                  <a:cubicBezTo>
                    <a:pt x="316" y="81"/>
                    <a:pt x="321" y="81"/>
                    <a:pt x="325" y="81"/>
                  </a:cubicBezTo>
                  <a:cubicBezTo>
                    <a:pt x="331" y="78"/>
                    <a:pt x="337" y="76"/>
                    <a:pt x="343" y="73"/>
                  </a:cubicBezTo>
                  <a:cubicBezTo>
                    <a:pt x="340" y="73"/>
                    <a:pt x="338" y="73"/>
                    <a:pt x="336" y="73"/>
                  </a:cubicBezTo>
                  <a:close/>
                  <a:moveTo>
                    <a:pt x="302" y="84"/>
                  </a:moveTo>
                  <a:cubicBezTo>
                    <a:pt x="300" y="85"/>
                    <a:pt x="297" y="86"/>
                    <a:pt x="294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6" y="88"/>
                    <a:pt x="297" y="89"/>
                    <a:pt x="298" y="89"/>
                  </a:cubicBezTo>
                  <a:cubicBezTo>
                    <a:pt x="305" y="87"/>
                    <a:pt x="313" y="85"/>
                    <a:pt x="320" y="82"/>
                  </a:cubicBezTo>
                  <a:cubicBezTo>
                    <a:pt x="314" y="83"/>
                    <a:pt x="308" y="83"/>
                    <a:pt x="302" y="84"/>
                  </a:cubicBezTo>
                  <a:close/>
                  <a:moveTo>
                    <a:pt x="292" y="87"/>
                  </a:moveTo>
                  <a:cubicBezTo>
                    <a:pt x="291" y="88"/>
                    <a:pt x="290" y="88"/>
                    <a:pt x="288" y="88"/>
                  </a:cubicBezTo>
                  <a:cubicBezTo>
                    <a:pt x="289" y="88"/>
                    <a:pt x="289" y="89"/>
                    <a:pt x="289" y="89"/>
                  </a:cubicBezTo>
                  <a:cubicBezTo>
                    <a:pt x="290" y="89"/>
                    <a:pt x="291" y="90"/>
                    <a:pt x="292" y="91"/>
                  </a:cubicBezTo>
                  <a:cubicBezTo>
                    <a:pt x="293" y="91"/>
                    <a:pt x="294" y="90"/>
                    <a:pt x="295" y="90"/>
                  </a:cubicBezTo>
                  <a:cubicBezTo>
                    <a:pt x="295" y="90"/>
                    <a:pt x="294" y="89"/>
                    <a:pt x="294" y="89"/>
                  </a:cubicBezTo>
                  <a:cubicBezTo>
                    <a:pt x="293" y="88"/>
                    <a:pt x="293" y="88"/>
                    <a:pt x="292" y="87"/>
                  </a:cubicBezTo>
                  <a:close/>
                  <a:moveTo>
                    <a:pt x="287" y="88"/>
                  </a:moveTo>
                  <a:cubicBezTo>
                    <a:pt x="284" y="89"/>
                    <a:pt x="282" y="90"/>
                    <a:pt x="279" y="91"/>
                  </a:cubicBezTo>
                  <a:cubicBezTo>
                    <a:pt x="275" y="92"/>
                    <a:pt x="271" y="94"/>
                    <a:pt x="267" y="96"/>
                  </a:cubicBezTo>
                  <a:cubicBezTo>
                    <a:pt x="267" y="96"/>
                    <a:pt x="266" y="96"/>
                    <a:pt x="266" y="97"/>
                  </a:cubicBezTo>
                  <a:cubicBezTo>
                    <a:pt x="274" y="95"/>
                    <a:pt x="283" y="93"/>
                    <a:pt x="291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89" y="90"/>
                    <a:pt x="288" y="89"/>
                    <a:pt x="287" y="88"/>
                  </a:cubicBezTo>
                  <a:close/>
                  <a:moveTo>
                    <a:pt x="269" y="92"/>
                  </a:moveTo>
                  <a:cubicBezTo>
                    <a:pt x="268" y="93"/>
                    <a:pt x="266" y="93"/>
                    <a:pt x="265" y="93"/>
                  </a:cubicBezTo>
                  <a:cubicBezTo>
                    <a:pt x="264" y="94"/>
                    <a:pt x="264" y="94"/>
                    <a:pt x="263" y="95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5" y="95"/>
                    <a:pt x="266" y="94"/>
                    <a:pt x="266" y="94"/>
                  </a:cubicBezTo>
                  <a:cubicBezTo>
                    <a:pt x="267" y="93"/>
                    <a:pt x="268" y="93"/>
                    <a:pt x="269" y="92"/>
                  </a:cubicBezTo>
                  <a:close/>
                  <a:moveTo>
                    <a:pt x="255" y="241"/>
                  </a:moveTo>
                  <a:cubicBezTo>
                    <a:pt x="254" y="239"/>
                    <a:pt x="254" y="236"/>
                    <a:pt x="253" y="234"/>
                  </a:cubicBezTo>
                  <a:cubicBezTo>
                    <a:pt x="252" y="235"/>
                    <a:pt x="251" y="236"/>
                    <a:pt x="250" y="237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52" y="240"/>
                    <a:pt x="254" y="241"/>
                    <a:pt x="255" y="241"/>
                  </a:cubicBezTo>
                  <a:close/>
                  <a:moveTo>
                    <a:pt x="257" y="148"/>
                  </a:moveTo>
                  <a:cubicBezTo>
                    <a:pt x="262" y="164"/>
                    <a:pt x="268" y="180"/>
                    <a:pt x="275" y="195"/>
                  </a:cubicBezTo>
                  <a:cubicBezTo>
                    <a:pt x="275" y="193"/>
                    <a:pt x="276" y="191"/>
                    <a:pt x="276" y="189"/>
                  </a:cubicBezTo>
                  <a:cubicBezTo>
                    <a:pt x="270" y="176"/>
                    <a:pt x="265" y="163"/>
                    <a:pt x="261" y="150"/>
                  </a:cubicBezTo>
                  <a:cubicBezTo>
                    <a:pt x="260" y="149"/>
                    <a:pt x="258" y="148"/>
                    <a:pt x="257" y="148"/>
                  </a:cubicBezTo>
                  <a:close/>
                  <a:moveTo>
                    <a:pt x="276" y="198"/>
                  </a:moveTo>
                  <a:cubicBezTo>
                    <a:pt x="287" y="221"/>
                    <a:pt x="300" y="242"/>
                    <a:pt x="316" y="261"/>
                  </a:cubicBezTo>
                  <a:cubicBezTo>
                    <a:pt x="315" y="257"/>
                    <a:pt x="314" y="254"/>
                    <a:pt x="313" y="251"/>
                  </a:cubicBezTo>
                  <a:cubicBezTo>
                    <a:pt x="312" y="248"/>
                    <a:pt x="312" y="248"/>
                    <a:pt x="312" y="248"/>
                  </a:cubicBezTo>
                  <a:cubicBezTo>
                    <a:pt x="299" y="231"/>
                    <a:pt x="287" y="212"/>
                    <a:pt x="278" y="193"/>
                  </a:cubicBezTo>
                  <a:cubicBezTo>
                    <a:pt x="277" y="194"/>
                    <a:pt x="277" y="196"/>
                    <a:pt x="276" y="198"/>
                  </a:cubicBezTo>
                  <a:close/>
                  <a:moveTo>
                    <a:pt x="279" y="156"/>
                  </a:moveTo>
                  <a:cubicBezTo>
                    <a:pt x="280" y="157"/>
                    <a:pt x="281" y="158"/>
                    <a:pt x="282" y="159"/>
                  </a:cubicBezTo>
                  <a:cubicBezTo>
                    <a:pt x="282" y="158"/>
                    <a:pt x="282" y="157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1" y="156"/>
                    <a:pt x="280" y="156"/>
                    <a:pt x="279" y="156"/>
                  </a:cubicBezTo>
                  <a:close/>
                  <a:moveTo>
                    <a:pt x="312" y="219"/>
                  </a:moveTo>
                  <a:cubicBezTo>
                    <a:pt x="310" y="219"/>
                    <a:pt x="310" y="221"/>
                    <a:pt x="312" y="226"/>
                  </a:cubicBezTo>
                  <a:cubicBezTo>
                    <a:pt x="313" y="227"/>
                    <a:pt x="314" y="229"/>
                    <a:pt x="314" y="231"/>
                  </a:cubicBezTo>
                  <a:cubicBezTo>
                    <a:pt x="313" y="227"/>
                    <a:pt x="312" y="223"/>
                    <a:pt x="312" y="219"/>
                  </a:cubicBezTo>
                  <a:close/>
                  <a:moveTo>
                    <a:pt x="284" y="55"/>
                  </a:moveTo>
                  <a:cubicBezTo>
                    <a:pt x="282" y="57"/>
                    <a:pt x="280" y="60"/>
                    <a:pt x="278" y="62"/>
                  </a:cubicBezTo>
                  <a:cubicBezTo>
                    <a:pt x="279" y="62"/>
                    <a:pt x="280" y="63"/>
                    <a:pt x="281" y="63"/>
                  </a:cubicBezTo>
                  <a:cubicBezTo>
                    <a:pt x="282" y="63"/>
                    <a:pt x="282" y="63"/>
                    <a:pt x="282" y="63"/>
                  </a:cubicBezTo>
                  <a:cubicBezTo>
                    <a:pt x="288" y="56"/>
                    <a:pt x="292" y="49"/>
                    <a:pt x="297" y="42"/>
                  </a:cubicBezTo>
                  <a:cubicBezTo>
                    <a:pt x="295" y="43"/>
                    <a:pt x="293" y="45"/>
                    <a:pt x="292" y="47"/>
                  </a:cubicBezTo>
                  <a:cubicBezTo>
                    <a:pt x="290" y="48"/>
                    <a:pt x="288" y="50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6" y="53"/>
                    <a:pt x="285" y="54"/>
                    <a:pt x="284" y="55"/>
                  </a:cubicBezTo>
                  <a:close/>
                  <a:moveTo>
                    <a:pt x="277" y="64"/>
                  </a:moveTo>
                  <a:cubicBezTo>
                    <a:pt x="272" y="70"/>
                    <a:pt x="268" y="75"/>
                    <a:pt x="262" y="80"/>
                  </a:cubicBezTo>
                  <a:cubicBezTo>
                    <a:pt x="263" y="80"/>
                    <a:pt x="263" y="80"/>
                    <a:pt x="263" y="80"/>
                  </a:cubicBezTo>
                  <a:cubicBezTo>
                    <a:pt x="265" y="81"/>
                    <a:pt x="267" y="80"/>
                    <a:pt x="268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70" y="78"/>
                    <a:pt x="270" y="78"/>
                    <a:pt x="270" y="78"/>
                  </a:cubicBezTo>
                  <a:cubicBezTo>
                    <a:pt x="270" y="78"/>
                    <a:pt x="270" y="78"/>
                    <a:pt x="27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74" y="73"/>
                    <a:pt x="278" y="69"/>
                    <a:pt x="281" y="64"/>
                  </a:cubicBezTo>
                  <a:cubicBezTo>
                    <a:pt x="280" y="64"/>
                    <a:pt x="280" y="64"/>
                    <a:pt x="279" y="65"/>
                  </a:cubicBezTo>
                  <a:cubicBezTo>
                    <a:pt x="278" y="65"/>
                    <a:pt x="278" y="65"/>
                    <a:pt x="277" y="64"/>
                  </a:cubicBezTo>
                  <a:close/>
                  <a:moveTo>
                    <a:pt x="264" y="67"/>
                  </a:moveTo>
                  <a:cubicBezTo>
                    <a:pt x="266" y="63"/>
                    <a:pt x="267" y="60"/>
                    <a:pt x="269" y="56"/>
                  </a:cubicBezTo>
                  <a:cubicBezTo>
                    <a:pt x="269" y="56"/>
                    <a:pt x="268" y="56"/>
                    <a:pt x="268" y="56"/>
                  </a:cubicBezTo>
                  <a:cubicBezTo>
                    <a:pt x="266" y="58"/>
                    <a:pt x="265" y="61"/>
                    <a:pt x="265" y="64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lose/>
                  <a:moveTo>
                    <a:pt x="270" y="54"/>
                  </a:moveTo>
                  <a:cubicBezTo>
                    <a:pt x="270" y="53"/>
                    <a:pt x="270" y="52"/>
                    <a:pt x="271" y="51"/>
                  </a:cubicBezTo>
                  <a:cubicBezTo>
                    <a:pt x="269" y="52"/>
                    <a:pt x="268" y="52"/>
                    <a:pt x="267" y="53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54"/>
                    <a:pt x="265" y="55"/>
                    <a:pt x="265" y="57"/>
                  </a:cubicBezTo>
                  <a:cubicBezTo>
                    <a:pt x="265" y="56"/>
                    <a:pt x="266" y="55"/>
                    <a:pt x="267" y="55"/>
                  </a:cubicBezTo>
                  <a:cubicBezTo>
                    <a:pt x="268" y="54"/>
                    <a:pt x="269" y="54"/>
                    <a:pt x="270" y="54"/>
                  </a:cubicBezTo>
                  <a:close/>
                  <a:moveTo>
                    <a:pt x="271" y="49"/>
                  </a:moveTo>
                  <a:cubicBezTo>
                    <a:pt x="272" y="48"/>
                    <a:pt x="272" y="46"/>
                    <a:pt x="273" y="44"/>
                  </a:cubicBezTo>
                  <a:cubicBezTo>
                    <a:pt x="272" y="44"/>
                    <a:pt x="270" y="44"/>
                    <a:pt x="269" y="45"/>
                  </a:cubicBezTo>
                  <a:cubicBezTo>
                    <a:pt x="268" y="47"/>
                    <a:pt x="268" y="49"/>
                    <a:pt x="267" y="51"/>
                  </a:cubicBezTo>
                  <a:cubicBezTo>
                    <a:pt x="268" y="51"/>
                    <a:pt x="268" y="51"/>
                    <a:pt x="269" y="50"/>
                  </a:cubicBezTo>
                  <a:cubicBezTo>
                    <a:pt x="270" y="50"/>
                    <a:pt x="271" y="50"/>
                    <a:pt x="271" y="49"/>
                  </a:cubicBezTo>
                  <a:close/>
                  <a:moveTo>
                    <a:pt x="264" y="59"/>
                  </a:moveTo>
                  <a:cubicBezTo>
                    <a:pt x="264" y="60"/>
                    <a:pt x="264" y="60"/>
                    <a:pt x="264" y="60"/>
                  </a:cubicBezTo>
                  <a:cubicBezTo>
                    <a:pt x="264" y="60"/>
                    <a:pt x="264" y="60"/>
                    <a:pt x="264" y="60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64" y="59"/>
                    <a:pt x="264" y="59"/>
                    <a:pt x="264" y="59"/>
                  </a:cubicBezTo>
                  <a:close/>
                  <a:moveTo>
                    <a:pt x="255" y="78"/>
                  </a:moveTo>
                  <a:cubicBezTo>
                    <a:pt x="254" y="79"/>
                    <a:pt x="253" y="80"/>
                    <a:pt x="252" y="82"/>
                  </a:cubicBezTo>
                  <a:cubicBezTo>
                    <a:pt x="253" y="77"/>
                    <a:pt x="254" y="71"/>
                    <a:pt x="254" y="65"/>
                  </a:cubicBezTo>
                  <a:cubicBezTo>
                    <a:pt x="254" y="65"/>
                    <a:pt x="253" y="64"/>
                    <a:pt x="253" y="64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3"/>
                    <a:pt x="252" y="62"/>
                    <a:pt x="251" y="61"/>
                  </a:cubicBezTo>
                  <a:cubicBezTo>
                    <a:pt x="251" y="63"/>
                    <a:pt x="251" y="65"/>
                    <a:pt x="250" y="67"/>
                  </a:cubicBezTo>
                  <a:cubicBezTo>
                    <a:pt x="248" y="71"/>
                    <a:pt x="246" y="75"/>
                    <a:pt x="244" y="80"/>
                  </a:cubicBezTo>
                  <a:cubicBezTo>
                    <a:pt x="246" y="73"/>
                    <a:pt x="248" y="66"/>
                    <a:pt x="250" y="60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8" y="60"/>
                    <a:pt x="246" y="61"/>
                    <a:pt x="246" y="62"/>
                  </a:cubicBezTo>
                  <a:cubicBezTo>
                    <a:pt x="245" y="66"/>
                    <a:pt x="243" y="70"/>
                    <a:pt x="242" y="75"/>
                  </a:cubicBezTo>
                  <a:cubicBezTo>
                    <a:pt x="242" y="78"/>
                    <a:pt x="243" y="81"/>
                    <a:pt x="244" y="84"/>
                  </a:cubicBezTo>
                  <a:cubicBezTo>
                    <a:pt x="244" y="88"/>
                    <a:pt x="245" y="91"/>
                    <a:pt x="245" y="94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245" y="94"/>
                    <a:pt x="245" y="94"/>
                    <a:pt x="245" y="94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9" y="89"/>
                    <a:pt x="253" y="83"/>
                    <a:pt x="255" y="78"/>
                  </a:cubicBezTo>
                  <a:close/>
                  <a:moveTo>
                    <a:pt x="254" y="62"/>
                  </a:moveTo>
                  <a:cubicBezTo>
                    <a:pt x="254" y="60"/>
                    <a:pt x="254" y="57"/>
                    <a:pt x="254" y="54"/>
                  </a:cubicBezTo>
                  <a:cubicBezTo>
                    <a:pt x="252" y="53"/>
                    <a:pt x="250" y="51"/>
                    <a:pt x="249" y="49"/>
                  </a:cubicBezTo>
                  <a:cubicBezTo>
                    <a:pt x="248" y="51"/>
                    <a:pt x="248" y="53"/>
                    <a:pt x="247" y="55"/>
                  </a:cubicBezTo>
                  <a:cubicBezTo>
                    <a:pt x="248" y="56"/>
                    <a:pt x="249" y="57"/>
                    <a:pt x="250" y="58"/>
                  </a:cubicBezTo>
                  <a:cubicBezTo>
                    <a:pt x="250" y="58"/>
                    <a:pt x="250" y="57"/>
                    <a:pt x="251" y="56"/>
                  </a:cubicBezTo>
                  <a:cubicBezTo>
                    <a:pt x="251" y="57"/>
                    <a:pt x="251" y="58"/>
                    <a:pt x="251" y="59"/>
                  </a:cubicBezTo>
                  <a:cubicBezTo>
                    <a:pt x="251" y="59"/>
                    <a:pt x="251" y="59"/>
                    <a:pt x="251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60"/>
                    <a:pt x="253" y="60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lose/>
                  <a:moveTo>
                    <a:pt x="254" y="52"/>
                  </a:moveTo>
                  <a:cubicBezTo>
                    <a:pt x="254" y="50"/>
                    <a:pt x="254" y="50"/>
                    <a:pt x="254" y="50"/>
                  </a:cubicBezTo>
                  <a:cubicBezTo>
                    <a:pt x="253" y="50"/>
                    <a:pt x="253" y="51"/>
                    <a:pt x="253" y="51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2"/>
                    <a:pt x="254" y="52"/>
                  </a:cubicBezTo>
                  <a:close/>
                  <a:moveTo>
                    <a:pt x="247" y="57"/>
                  </a:moveTo>
                  <a:cubicBezTo>
                    <a:pt x="247" y="58"/>
                    <a:pt x="247" y="58"/>
                    <a:pt x="247" y="58"/>
                  </a:cubicBezTo>
                  <a:cubicBezTo>
                    <a:pt x="247" y="58"/>
                    <a:pt x="247" y="58"/>
                    <a:pt x="247" y="58"/>
                  </a:cubicBezTo>
                  <a:cubicBezTo>
                    <a:pt x="247" y="58"/>
                    <a:pt x="247" y="58"/>
                    <a:pt x="247" y="58"/>
                  </a:cubicBezTo>
                  <a:cubicBezTo>
                    <a:pt x="247" y="57"/>
                    <a:pt x="247" y="57"/>
                    <a:pt x="247" y="57"/>
                  </a:cubicBezTo>
                  <a:cubicBezTo>
                    <a:pt x="247" y="57"/>
                    <a:pt x="247" y="57"/>
                    <a:pt x="247" y="57"/>
                  </a:cubicBezTo>
                  <a:close/>
                  <a:moveTo>
                    <a:pt x="249" y="78"/>
                  </a:moveTo>
                  <a:cubicBezTo>
                    <a:pt x="249" y="78"/>
                    <a:pt x="249" y="78"/>
                    <a:pt x="249" y="78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8"/>
                    <a:pt x="249" y="78"/>
                    <a:pt x="249" y="78"/>
                  </a:cubicBezTo>
                  <a:close/>
                  <a:moveTo>
                    <a:pt x="306" y="100"/>
                  </a:moveTo>
                  <a:cubicBezTo>
                    <a:pt x="328" y="99"/>
                    <a:pt x="349" y="96"/>
                    <a:pt x="369" y="91"/>
                  </a:cubicBezTo>
                  <a:cubicBezTo>
                    <a:pt x="375" y="89"/>
                    <a:pt x="380" y="88"/>
                    <a:pt x="386" y="86"/>
                  </a:cubicBezTo>
                  <a:cubicBezTo>
                    <a:pt x="381" y="86"/>
                    <a:pt x="381" y="86"/>
                    <a:pt x="381" y="86"/>
                  </a:cubicBezTo>
                  <a:cubicBezTo>
                    <a:pt x="377" y="85"/>
                    <a:pt x="377" y="85"/>
                    <a:pt x="377" y="85"/>
                  </a:cubicBezTo>
                  <a:cubicBezTo>
                    <a:pt x="374" y="86"/>
                    <a:pt x="371" y="87"/>
                    <a:pt x="368" y="87"/>
                  </a:cubicBezTo>
                  <a:cubicBezTo>
                    <a:pt x="348" y="92"/>
                    <a:pt x="327" y="95"/>
                    <a:pt x="305" y="97"/>
                  </a:cubicBezTo>
                  <a:cubicBezTo>
                    <a:pt x="306" y="98"/>
                    <a:pt x="306" y="99"/>
                    <a:pt x="306" y="100"/>
                  </a:cubicBezTo>
                  <a:close/>
                  <a:moveTo>
                    <a:pt x="390" y="85"/>
                  </a:moveTo>
                  <a:cubicBezTo>
                    <a:pt x="393" y="84"/>
                    <a:pt x="396" y="83"/>
                    <a:pt x="399" y="82"/>
                  </a:cubicBezTo>
                  <a:cubicBezTo>
                    <a:pt x="396" y="82"/>
                    <a:pt x="393" y="82"/>
                    <a:pt x="391" y="81"/>
                  </a:cubicBezTo>
                  <a:cubicBezTo>
                    <a:pt x="388" y="82"/>
                    <a:pt x="384" y="83"/>
                    <a:pt x="381" y="84"/>
                  </a:cubicBezTo>
                  <a:cubicBezTo>
                    <a:pt x="381" y="84"/>
                    <a:pt x="381" y="84"/>
                    <a:pt x="381" y="84"/>
                  </a:cubicBezTo>
                  <a:cubicBezTo>
                    <a:pt x="384" y="84"/>
                    <a:pt x="387" y="85"/>
                    <a:pt x="390" y="85"/>
                  </a:cubicBezTo>
                  <a:close/>
                  <a:moveTo>
                    <a:pt x="303" y="97"/>
                  </a:moveTo>
                  <a:cubicBezTo>
                    <a:pt x="302" y="97"/>
                    <a:pt x="300" y="97"/>
                    <a:pt x="299" y="97"/>
                  </a:cubicBezTo>
                  <a:cubicBezTo>
                    <a:pt x="301" y="99"/>
                    <a:pt x="303" y="100"/>
                    <a:pt x="304" y="100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304" y="99"/>
                    <a:pt x="304" y="99"/>
                    <a:pt x="304" y="98"/>
                  </a:cubicBezTo>
                  <a:cubicBezTo>
                    <a:pt x="304" y="98"/>
                    <a:pt x="303" y="97"/>
                    <a:pt x="303" y="97"/>
                  </a:cubicBezTo>
                  <a:close/>
                  <a:moveTo>
                    <a:pt x="207" y="67"/>
                  </a:moveTo>
                  <a:cubicBezTo>
                    <a:pt x="209" y="69"/>
                    <a:pt x="211" y="71"/>
                    <a:pt x="213" y="73"/>
                  </a:cubicBezTo>
                  <a:cubicBezTo>
                    <a:pt x="213" y="70"/>
                    <a:pt x="213" y="70"/>
                    <a:pt x="213" y="70"/>
                  </a:cubicBezTo>
                  <a:cubicBezTo>
                    <a:pt x="212" y="69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7"/>
                    <a:pt x="209" y="67"/>
                    <a:pt x="207" y="67"/>
                  </a:cubicBezTo>
                  <a:close/>
                  <a:moveTo>
                    <a:pt x="218" y="56"/>
                  </a:moveTo>
                  <a:cubicBezTo>
                    <a:pt x="217" y="55"/>
                    <a:pt x="216" y="53"/>
                    <a:pt x="215" y="51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5" y="53"/>
                    <a:pt x="216" y="54"/>
                    <a:pt x="216" y="5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6"/>
                    <a:pt x="218" y="56"/>
                    <a:pt x="218" y="56"/>
                  </a:cubicBezTo>
                  <a:close/>
                  <a:moveTo>
                    <a:pt x="260" y="74"/>
                  </a:move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lose/>
                  <a:moveTo>
                    <a:pt x="229" y="94"/>
                  </a:moveTo>
                  <a:cubicBezTo>
                    <a:pt x="229" y="94"/>
                    <a:pt x="229" y="94"/>
                    <a:pt x="229" y="94"/>
                  </a:cubicBezTo>
                  <a:close/>
                  <a:moveTo>
                    <a:pt x="242" y="39"/>
                  </a:move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lose/>
                  <a:moveTo>
                    <a:pt x="242" y="39"/>
                  </a:move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1042988" y="-4762"/>
              <a:ext cx="3863975" cy="2414587"/>
            </a:xfrm>
            <a:custGeom>
              <a:avLst/>
              <a:gdLst>
                <a:gd name="T0" fmla="*/ 2 w 572"/>
                <a:gd name="T1" fmla="*/ 88 h 357"/>
                <a:gd name="T2" fmla="*/ 144 w 572"/>
                <a:gd name="T3" fmla="*/ 0 h 357"/>
                <a:gd name="T4" fmla="*/ 247 w 572"/>
                <a:gd name="T5" fmla="*/ 57 h 357"/>
                <a:gd name="T6" fmla="*/ 255 w 572"/>
                <a:gd name="T7" fmla="*/ 0 h 357"/>
                <a:gd name="T8" fmla="*/ 280 w 572"/>
                <a:gd name="T9" fmla="*/ 38 h 357"/>
                <a:gd name="T10" fmla="*/ 282 w 572"/>
                <a:gd name="T11" fmla="*/ 40 h 357"/>
                <a:gd name="T12" fmla="*/ 290 w 572"/>
                <a:gd name="T13" fmla="*/ 49 h 357"/>
                <a:gd name="T14" fmla="*/ 324 w 572"/>
                <a:gd name="T15" fmla="*/ 51 h 357"/>
                <a:gd name="T16" fmla="*/ 564 w 572"/>
                <a:gd name="T17" fmla="*/ 67 h 357"/>
                <a:gd name="T18" fmla="*/ 438 w 572"/>
                <a:gd name="T19" fmla="*/ 0 h 357"/>
                <a:gd name="T20" fmla="*/ 556 w 572"/>
                <a:gd name="T21" fmla="*/ 49 h 357"/>
                <a:gd name="T22" fmla="*/ 506 w 572"/>
                <a:gd name="T23" fmla="*/ 110 h 357"/>
                <a:gd name="T24" fmla="*/ 405 w 572"/>
                <a:gd name="T25" fmla="*/ 317 h 357"/>
                <a:gd name="T26" fmla="*/ 380 w 572"/>
                <a:gd name="T27" fmla="*/ 346 h 357"/>
                <a:gd name="T28" fmla="*/ 246 w 572"/>
                <a:gd name="T29" fmla="*/ 250 h 357"/>
                <a:gd name="T30" fmla="*/ 131 w 572"/>
                <a:gd name="T31" fmla="*/ 251 h 357"/>
                <a:gd name="T32" fmla="*/ 322 w 572"/>
                <a:gd name="T33" fmla="*/ 179 h 357"/>
                <a:gd name="T34" fmla="*/ 406 w 572"/>
                <a:gd name="T35" fmla="*/ 336 h 357"/>
                <a:gd name="T36" fmla="*/ 346 w 572"/>
                <a:gd name="T37" fmla="*/ 160 h 357"/>
                <a:gd name="T38" fmla="*/ 318 w 572"/>
                <a:gd name="T39" fmla="*/ 259 h 357"/>
                <a:gd name="T40" fmla="*/ 126 w 572"/>
                <a:gd name="T41" fmla="*/ 56 h 357"/>
                <a:gd name="T42" fmla="*/ 81 w 572"/>
                <a:gd name="T43" fmla="*/ 109 h 357"/>
                <a:gd name="T44" fmla="*/ 84 w 572"/>
                <a:gd name="T45" fmla="*/ 13 h 357"/>
                <a:gd name="T46" fmla="*/ 313 w 572"/>
                <a:gd name="T47" fmla="*/ 82 h 357"/>
                <a:gd name="T48" fmla="*/ 488 w 572"/>
                <a:gd name="T49" fmla="*/ 115 h 357"/>
                <a:gd name="T50" fmla="*/ 334 w 572"/>
                <a:gd name="T51" fmla="*/ 87 h 357"/>
                <a:gd name="T52" fmla="*/ 262 w 572"/>
                <a:gd name="T53" fmla="*/ 102 h 357"/>
                <a:gd name="T54" fmla="*/ 179 w 572"/>
                <a:gd name="T55" fmla="*/ 321 h 357"/>
                <a:gd name="T56" fmla="*/ 256 w 572"/>
                <a:gd name="T57" fmla="*/ 245 h 357"/>
                <a:gd name="T58" fmla="*/ 56 w 572"/>
                <a:gd name="T59" fmla="*/ 109 h 357"/>
                <a:gd name="T60" fmla="*/ 332 w 572"/>
                <a:gd name="T61" fmla="*/ 92 h 357"/>
                <a:gd name="T62" fmla="*/ 315 w 572"/>
                <a:gd name="T63" fmla="*/ 78 h 357"/>
                <a:gd name="T64" fmla="*/ 314 w 572"/>
                <a:gd name="T65" fmla="*/ 78 h 357"/>
                <a:gd name="T66" fmla="*/ 310 w 572"/>
                <a:gd name="T67" fmla="*/ 80 h 357"/>
                <a:gd name="T68" fmla="*/ 309 w 572"/>
                <a:gd name="T69" fmla="*/ 80 h 357"/>
                <a:gd name="T70" fmla="*/ 309 w 572"/>
                <a:gd name="T71" fmla="*/ 80 h 357"/>
                <a:gd name="T72" fmla="*/ 299 w 572"/>
                <a:gd name="T73" fmla="*/ 74 h 357"/>
                <a:gd name="T74" fmla="*/ 301 w 572"/>
                <a:gd name="T75" fmla="*/ 68 h 357"/>
                <a:gd name="T76" fmla="*/ 301 w 572"/>
                <a:gd name="T77" fmla="*/ 67 h 357"/>
                <a:gd name="T78" fmla="*/ 301 w 572"/>
                <a:gd name="T79" fmla="*/ 67 h 357"/>
                <a:gd name="T80" fmla="*/ 302 w 572"/>
                <a:gd name="T81" fmla="*/ 66 h 357"/>
                <a:gd name="T82" fmla="*/ 302 w 572"/>
                <a:gd name="T83" fmla="*/ 65 h 357"/>
                <a:gd name="T84" fmla="*/ 302 w 572"/>
                <a:gd name="T85" fmla="*/ 64 h 357"/>
                <a:gd name="T86" fmla="*/ 279 w 572"/>
                <a:gd name="T87" fmla="*/ 40 h 357"/>
                <a:gd name="T88" fmla="*/ 294 w 572"/>
                <a:gd name="T89" fmla="*/ 63 h 357"/>
                <a:gd name="T90" fmla="*/ 244 w 572"/>
                <a:gd name="T91" fmla="*/ 66 h 357"/>
                <a:gd name="T92" fmla="*/ 268 w 572"/>
                <a:gd name="T93" fmla="*/ 95 h 357"/>
                <a:gd name="T94" fmla="*/ 271 w 572"/>
                <a:gd name="T95" fmla="*/ 70 h 357"/>
                <a:gd name="T96" fmla="*/ 289 w 572"/>
                <a:gd name="T97" fmla="*/ 60 h 357"/>
                <a:gd name="T98" fmla="*/ 262 w 572"/>
                <a:gd name="T99" fmla="*/ 43 h 357"/>
                <a:gd name="T100" fmla="*/ 267 w 572"/>
                <a:gd name="T101" fmla="*/ 64 h 357"/>
                <a:gd name="T102" fmla="*/ 314 w 572"/>
                <a:gd name="T103" fmla="*/ 45 h 357"/>
                <a:gd name="T104" fmla="*/ 309 w 572"/>
                <a:gd name="T105" fmla="*/ 77 h 357"/>
                <a:gd name="T106" fmla="*/ 309 w 572"/>
                <a:gd name="T107" fmla="*/ 77 h 357"/>
                <a:gd name="T108" fmla="*/ 314 w 572"/>
                <a:gd name="T109" fmla="*/ 76 h 357"/>
                <a:gd name="T110" fmla="*/ 304 w 572"/>
                <a:gd name="T111" fmla="*/ 65 h 357"/>
                <a:gd name="T112" fmla="*/ 304 w 572"/>
                <a:gd name="T113" fmla="*/ 66 h 357"/>
                <a:gd name="T114" fmla="*/ 304 w 572"/>
                <a:gd name="T115" fmla="*/ 66 h 357"/>
                <a:gd name="T116" fmla="*/ 303 w 572"/>
                <a:gd name="T117" fmla="*/ 67 h 357"/>
                <a:gd name="T118" fmla="*/ 301 w 572"/>
                <a:gd name="T119" fmla="*/ 73 h 357"/>
                <a:gd name="T120" fmla="*/ 301 w 572"/>
                <a:gd name="T121" fmla="*/ 74 h 357"/>
                <a:gd name="T122" fmla="*/ 322 w 572"/>
                <a:gd name="T123" fmla="*/ 6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2" h="357">
                  <a:moveTo>
                    <a:pt x="56" y="105"/>
                  </a:moveTo>
                  <a:cubicBezTo>
                    <a:pt x="57" y="106"/>
                    <a:pt x="58" y="108"/>
                    <a:pt x="58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9" y="109"/>
                    <a:pt x="59" y="112"/>
                    <a:pt x="59" y="113"/>
                  </a:cubicBezTo>
                  <a:cubicBezTo>
                    <a:pt x="59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58" y="116"/>
                    <a:pt x="57" y="116"/>
                    <a:pt x="57" y="116"/>
                  </a:cubicBezTo>
                  <a:cubicBezTo>
                    <a:pt x="56" y="116"/>
                    <a:pt x="55" y="115"/>
                    <a:pt x="54" y="115"/>
                  </a:cubicBezTo>
                  <a:cubicBezTo>
                    <a:pt x="53" y="114"/>
                    <a:pt x="52" y="114"/>
                    <a:pt x="50" y="113"/>
                  </a:cubicBezTo>
                  <a:cubicBezTo>
                    <a:pt x="48" y="113"/>
                    <a:pt x="45" y="113"/>
                    <a:pt x="43" y="113"/>
                  </a:cubicBezTo>
                  <a:cubicBezTo>
                    <a:pt x="42" y="113"/>
                    <a:pt x="40" y="113"/>
                    <a:pt x="38" y="113"/>
                  </a:cubicBezTo>
                  <a:cubicBezTo>
                    <a:pt x="28" y="111"/>
                    <a:pt x="4" y="104"/>
                    <a:pt x="1" y="92"/>
                  </a:cubicBezTo>
                  <a:cubicBezTo>
                    <a:pt x="0" y="91"/>
                    <a:pt x="1" y="89"/>
                    <a:pt x="2" y="88"/>
                  </a:cubicBezTo>
                  <a:cubicBezTo>
                    <a:pt x="7" y="87"/>
                    <a:pt x="12" y="85"/>
                    <a:pt x="17" y="82"/>
                  </a:cubicBezTo>
                  <a:cubicBezTo>
                    <a:pt x="22" y="79"/>
                    <a:pt x="26" y="76"/>
                    <a:pt x="30" y="71"/>
                  </a:cubicBezTo>
                  <a:cubicBezTo>
                    <a:pt x="44" y="54"/>
                    <a:pt x="41" y="45"/>
                    <a:pt x="41" y="27"/>
                  </a:cubicBezTo>
                  <a:cubicBezTo>
                    <a:pt x="41" y="14"/>
                    <a:pt x="60" y="13"/>
                    <a:pt x="69" y="16"/>
                  </a:cubicBezTo>
                  <a:cubicBezTo>
                    <a:pt x="74" y="18"/>
                    <a:pt x="78" y="12"/>
                    <a:pt x="84" y="10"/>
                  </a:cubicBezTo>
                  <a:cubicBezTo>
                    <a:pt x="89" y="8"/>
                    <a:pt x="95" y="10"/>
                    <a:pt x="97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2" y="11"/>
                    <a:pt x="104" y="9"/>
                    <a:pt x="108" y="7"/>
                  </a:cubicBezTo>
                  <a:cubicBezTo>
                    <a:pt x="110" y="6"/>
                    <a:pt x="112" y="4"/>
                    <a:pt x="116" y="3"/>
                  </a:cubicBezTo>
                  <a:cubicBezTo>
                    <a:pt x="124" y="0"/>
                    <a:pt x="134" y="3"/>
                    <a:pt x="143" y="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1"/>
                    <a:pt x="144" y="2"/>
                    <a:pt x="145" y="2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10"/>
                    <a:pt x="151" y="15"/>
                    <a:pt x="155" y="19"/>
                  </a:cubicBezTo>
                  <a:cubicBezTo>
                    <a:pt x="160" y="26"/>
                    <a:pt x="166" y="32"/>
                    <a:pt x="164" y="42"/>
                  </a:cubicBezTo>
                  <a:cubicBezTo>
                    <a:pt x="164" y="47"/>
                    <a:pt x="167" y="49"/>
                    <a:pt x="170" y="51"/>
                  </a:cubicBezTo>
                  <a:cubicBezTo>
                    <a:pt x="173" y="52"/>
                    <a:pt x="173" y="52"/>
                    <a:pt x="175" y="54"/>
                  </a:cubicBezTo>
                  <a:cubicBezTo>
                    <a:pt x="183" y="66"/>
                    <a:pt x="193" y="75"/>
                    <a:pt x="203" y="81"/>
                  </a:cubicBezTo>
                  <a:cubicBezTo>
                    <a:pt x="214" y="89"/>
                    <a:pt x="245" y="101"/>
                    <a:pt x="266" y="98"/>
                  </a:cubicBezTo>
                  <a:cubicBezTo>
                    <a:pt x="259" y="92"/>
                    <a:pt x="253" y="76"/>
                    <a:pt x="250" y="68"/>
                  </a:cubicBezTo>
                  <a:cubicBezTo>
                    <a:pt x="246" y="67"/>
                    <a:pt x="242" y="68"/>
                    <a:pt x="238" y="69"/>
                  </a:cubicBezTo>
                  <a:cubicBezTo>
                    <a:pt x="235" y="69"/>
                    <a:pt x="232" y="69"/>
                    <a:pt x="229" y="69"/>
                  </a:cubicBezTo>
                  <a:cubicBezTo>
                    <a:pt x="226" y="69"/>
                    <a:pt x="223" y="68"/>
                    <a:pt x="223" y="65"/>
                  </a:cubicBezTo>
                  <a:cubicBezTo>
                    <a:pt x="223" y="59"/>
                    <a:pt x="239" y="59"/>
                    <a:pt x="247" y="57"/>
                  </a:cubicBezTo>
                  <a:cubicBezTo>
                    <a:pt x="240" y="38"/>
                    <a:pt x="234" y="19"/>
                    <a:pt x="229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8" y="19"/>
                    <a:pt x="244" y="38"/>
                    <a:pt x="250" y="57"/>
                  </a:cubicBezTo>
                  <a:cubicBezTo>
                    <a:pt x="251" y="56"/>
                    <a:pt x="252" y="56"/>
                    <a:pt x="254" y="56"/>
                  </a:cubicBezTo>
                  <a:cubicBezTo>
                    <a:pt x="250" y="50"/>
                    <a:pt x="253" y="44"/>
                    <a:pt x="259" y="43"/>
                  </a:cubicBezTo>
                  <a:cubicBezTo>
                    <a:pt x="259" y="43"/>
                    <a:pt x="260" y="43"/>
                    <a:pt x="260" y="43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58" y="35"/>
                    <a:pt x="255" y="28"/>
                    <a:pt x="252" y="21"/>
                  </a:cubicBezTo>
                  <a:cubicBezTo>
                    <a:pt x="250" y="17"/>
                    <a:pt x="245" y="9"/>
                    <a:pt x="248" y="4"/>
                  </a:cubicBezTo>
                  <a:cubicBezTo>
                    <a:pt x="249" y="3"/>
                    <a:pt x="251" y="3"/>
                    <a:pt x="253" y="3"/>
                  </a:cubicBezTo>
                  <a:cubicBezTo>
                    <a:pt x="253" y="3"/>
                    <a:pt x="253" y="3"/>
                    <a:pt x="253" y="3"/>
                  </a:cubicBezTo>
                  <a:cubicBezTo>
                    <a:pt x="252" y="2"/>
                    <a:pt x="252" y="1"/>
                    <a:pt x="251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6" y="2"/>
                    <a:pt x="257" y="4"/>
                    <a:pt x="258" y="5"/>
                  </a:cubicBezTo>
                  <a:cubicBezTo>
                    <a:pt x="262" y="11"/>
                    <a:pt x="264" y="22"/>
                    <a:pt x="265" y="29"/>
                  </a:cubicBezTo>
                  <a:cubicBezTo>
                    <a:pt x="266" y="34"/>
                    <a:pt x="267" y="39"/>
                    <a:pt x="269" y="44"/>
                  </a:cubicBezTo>
                  <a:cubicBezTo>
                    <a:pt x="270" y="43"/>
                    <a:pt x="270" y="43"/>
                    <a:pt x="270" y="43"/>
                  </a:cubicBezTo>
                  <a:cubicBezTo>
                    <a:pt x="271" y="41"/>
                    <a:pt x="272" y="41"/>
                    <a:pt x="273" y="40"/>
                  </a:cubicBezTo>
                  <a:cubicBezTo>
                    <a:pt x="273" y="35"/>
                    <a:pt x="277" y="36"/>
                    <a:pt x="279" y="38"/>
                  </a:cubicBezTo>
                  <a:cubicBezTo>
                    <a:pt x="279" y="38"/>
                    <a:pt x="279" y="38"/>
                    <a:pt x="279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4" y="41"/>
                    <a:pt x="284" y="41"/>
                    <a:pt x="284" y="41"/>
                  </a:cubicBezTo>
                  <a:cubicBezTo>
                    <a:pt x="284" y="41"/>
                    <a:pt x="284" y="41"/>
                    <a:pt x="284" y="41"/>
                  </a:cubicBezTo>
                  <a:cubicBezTo>
                    <a:pt x="286" y="44"/>
                    <a:pt x="288" y="46"/>
                    <a:pt x="290" y="49"/>
                  </a:cubicBezTo>
                  <a:cubicBezTo>
                    <a:pt x="290" y="49"/>
                    <a:pt x="290" y="49"/>
                    <a:pt x="290" y="49"/>
                  </a:cubicBezTo>
                  <a:cubicBezTo>
                    <a:pt x="290" y="49"/>
                    <a:pt x="290" y="49"/>
                    <a:pt x="290" y="49"/>
                  </a:cubicBezTo>
                  <a:cubicBezTo>
                    <a:pt x="292" y="48"/>
                    <a:pt x="312" y="38"/>
                    <a:pt x="316" y="44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2" y="27"/>
                    <a:pt x="324" y="15"/>
                    <a:pt x="322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1"/>
                    <a:pt x="324" y="1"/>
                    <a:pt x="324" y="2"/>
                  </a:cubicBezTo>
                  <a:cubicBezTo>
                    <a:pt x="325" y="1"/>
                    <a:pt x="326" y="1"/>
                    <a:pt x="327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0" y="2"/>
                    <a:pt x="327" y="5"/>
                    <a:pt x="325" y="8"/>
                  </a:cubicBezTo>
                  <a:cubicBezTo>
                    <a:pt x="325" y="25"/>
                    <a:pt x="322" y="36"/>
                    <a:pt x="314" y="55"/>
                  </a:cubicBezTo>
                  <a:cubicBezTo>
                    <a:pt x="315" y="56"/>
                    <a:pt x="315" y="57"/>
                    <a:pt x="315" y="58"/>
                  </a:cubicBezTo>
                  <a:cubicBezTo>
                    <a:pt x="316" y="59"/>
                    <a:pt x="316" y="59"/>
                    <a:pt x="316" y="59"/>
                  </a:cubicBezTo>
                  <a:cubicBezTo>
                    <a:pt x="318" y="57"/>
                    <a:pt x="321" y="54"/>
                    <a:pt x="324" y="51"/>
                  </a:cubicBezTo>
                  <a:cubicBezTo>
                    <a:pt x="327" y="47"/>
                    <a:pt x="331" y="43"/>
                    <a:pt x="335" y="40"/>
                  </a:cubicBezTo>
                  <a:cubicBezTo>
                    <a:pt x="340" y="35"/>
                    <a:pt x="345" y="35"/>
                    <a:pt x="348" y="35"/>
                  </a:cubicBezTo>
                  <a:cubicBezTo>
                    <a:pt x="349" y="36"/>
                    <a:pt x="350" y="36"/>
                    <a:pt x="351" y="37"/>
                  </a:cubicBezTo>
                  <a:cubicBezTo>
                    <a:pt x="352" y="38"/>
                    <a:pt x="352" y="39"/>
                    <a:pt x="352" y="40"/>
                  </a:cubicBezTo>
                  <a:cubicBezTo>
                    <a:pt x="351" y="41"/>
                    <a:pt x="349" y="43"/>
                    <a:pt x="346" y="44"/>
                  </a:cubicBezTo>
                  <a:cubicBezTo>
                    <a:pt x="342" y="45"/>
                    <a:pt x="337" y="48"/>
                    <a:pt x="333" y="52"/>
                  </a:cubicBezTo>
                  <a:cubicBezTo>
                    <a:pt x="330" y="55"/>
                    <a:pt x="326" y="59"/>
                    <a:pt x="324" y="63"/>
                  </a:cubicBezTo>
                  <a:cubicBezTo>
                    <a:pt x="327" y="65"/>
                    <a:pt x="329" y="68"/>
                    <a:pt x="329" y="72"/>
                  </a:cubicBezTo>
                  <a:cubicBezTo>
                    <a:pt x="382" y="62"/>
                    <a:pt x="432" y="83"/>
                    <a:pt x="484" y="86"/>
                  </a:cubicBezTo>
                  <a:cubicBezTo>
                    <a:pt x="510" y="87"/>
                    <a:pt x="534" y="76"/>
                    <a:pt x="558" y="77"/>
                  </a:cubicBezTo>
                  <a:cubicBezTo>
                    <a:pt x="561" y="78"/>
                    <a:pt x="565" y="79"/>
                    <a:pt x="567" y="78"/>
                  </a:cubicBezTo>
                  <a:cubicBezTo>
                    <a:pt x="568" y="77"/>
                    <a:pt x="568" y="75"/>
                    <a:pt x="567" y="74"/>
                  </a:cubicBezTo>
                  <a:cubicBezTo>
                    <a:pt x="566" y="72"/>
                    <a:pt x="565" y="69"/>
                    <a:pt x="564" y="67"/>
                  </a:cubicBezTo>
                  <a:cubicBezTo>
                    <a:pt x="562" y="59"/>
                    <a:pt x="560" y="56"/>
                    <a:pt x="554" y="51"/>
                  </a:cubicBezTo>
                  <a:cubicBezTo>
                    <a:pt x="547" y="46"/>
                    <a:pt x="539" y="39"/>
                    <a:pt x="530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528" y="40"/>
                    <a:pt x="525" y="41"/>
                    <a:pt x="523" y="40"/>
                  </a:cubicBezTo>
                  <a:cubicBezTo>
                    <a:pt x="519" y="39"/>
                    <a:pt x="517" y="36"/>
                    <a:pt x="514" y="35"/>
                  </a:cubicBezTo>
                  <a:cubicBezTo>
                    <a:pt x="503" y="29"/>
                    <a:pt x="495" y="30"/>
                    <a:pt x="484" y="31"/>
                  </a:cubicBezTo>
                  <a:cubicBezTo>
                    <a:pt x="478" y="31"/>
                    <a:pt x="476" y="30"/>
                    <a:pt x="473" y="27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3" y="27"/>
                    <a:pt x="472" y="26"/>
                    <a:pt x="471" y="25"/>
                  </a:cubicBezTo>
                  <a:cubicBezTo>
                    <a:pt x="464" y="18"/>
                    <a:pt x="461" y="17"/>
                    <a:pt x="450" y="17"/>
                  </a:cubicBezTo>
                  <a:cubicBezTo>
                    <a:pt x="446" y="17"/>
                    <a:pt x="442" y="17"/>
                    <a:pt x="440" y="13"/>
                  </a:cubicBezTo>
                  <a:cubicBezTo>
                    <a:pt x="438" y="9"/>
                    <a:pt x="437" y="4"/>
                    <a:pt x="435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440" y="3"/>
                    <a:pt x="441" y="7"/>
                    <a:pt x="443" y="11"/>
                  </a:cubicBezTo>
                  <a:cubicBezTo>
                    <a:pt x="444" y="14"/>
                    <a:pt x="448" y="14"/>
                    <a:pt x="451" y="14"/>
                  </a:cubicBezTo>
                  <a:cubicBezTo>
                    <a:pt x="455" y="14"/>
                    <a:pt x="458" y="14"/>
                    <a:pt x="462" y="15"/>
                  </a:cubicBezTo>
                  <a:cubicBezTo>
                    <a:pt x="467" y="17"/>
                    <a:pt x="471" y="21"/>
                    <a:pt x="473" y="24"/>
                  </a:cubicBezTo>
                  <a:cubicBezTo>
                    <a:pt x="474" y="25"/>
                    <a:pt x="474" y="25"/>
                    <a:pt x="475" y="26"/>
                  </a:cubicBezTo>
                  <a:cubicBezTo>
                    <a:pt x="475" y="26"/>
                    <a:pt x="475" y="26"/>
                    <a:pt x="475" y="26"/>
                  </a:cubicBezTo>
                  <a:cubicBezTo>
                    <a:pt x="477" y="28"/>
                    <a:pt x="481" y="28"/>
                    <a:pt x="486" y="27"/>
                  </a:cubicBezTo>
                  <a:cubicBezTo>
                    <a:pt x="497" y="26"/>
                    <a:pt x="505" y="27"/>
                    <a:pt x="515" y="33"/>
                  </a:cubicBezTo>
                  <a:cubicBezTo>
                    <a:pt x="518" y="34"/>
                    <a:pt x="521" y="36"/>
                    <a:pt x="525" y="37"/>
                  </a:cubicBezTo>
                  <a:cubicBezTo>
                    <a:pt x="527" y="37"/>
                    <a:pt x="528" y="37"/>
                    <a:pt x="530" y="37"/>
                  </a:cubicBezTo>
                  <a:cubicBezTo>
                    <a:pt x="530" y="37"/>
                    <a:pt x="530" y="37"/>
                    <a:pt x="530" y="37"/>
                  </a:cubicBezTo>
                  <a:cubicBezTo>
                    <a:pt x="532" y="37"/>
                    <a:pt x="534" y="37"/>
                    <a:pt x="537" y="38"/>
                  </a:cubicBezTo>
                  <a:cubicBezTo>
                    <a:pt x="544" y="40"/>
                    <a:pt x="550" y="45"/>
                    <a:pt x="556" y="49"/>
                  </a:cubicBezTo>
                  <a:cubicBezTo>
                    <a:pt x="562" y="54"/>
                    <a:pt x="565" y="58"/>
                    <a:pt x="567" y="66"/>
                  </a:cubicBezTo>
                  <a:cubicBezTo>
                    <a:pt x="567" y="69"/>
                    <a:pt x="568" y="71"/>
                    <a:pt x="569" y="73"/>
                  </a:cubicBezTo>
                  <a:cubicBezTo>
                    <a:pt x="571" y="75"/>
                    <a:pt x="572" y="76"/>
                    <a:pt x="571" y="80"/>
                  </a:cubicBezTo>
                  <a:cubicBezTo>
                    <a:pt x="570" y="82"/>
                    <a:pt x="568" y="83"/>
                    <a:pt x="565" y="83"/>
                  </a:cubicBezTo>
                  <a:cubicBezTo>
                    <a:pt x="565" y="83"/>
                    <a:pt x="565" y="83"/>
                    <a:pt x="565" y="83"/>
                  </a:cubicBezTo>
                  <a:cubicBezTo>
                    <a:pt x="563" y="84"/>
                    <a:pt x="560" y="84"/>
                    <a:pt x="558" y="86"/>
                  </a:cubicBezTo>
                  <a:cubicBezTo>
                    <a:pt x="557" y="87"/>
                    <a:pt x="555" y="89"/>
                    <a:pt x="554" y="91"/>
                  </a:cubicBezTo>
                  <a:cubicBezTo>
                    <a:pt x="552" y="93"/>
                    <a:pt x="550" y="96"/>
                    <a:pt x="548" y="98"/>
                  </a:cubicBezTo>
                  <a:cubicBezTo>
                    <a:pt x="545" y="99"/>
                    <a:pt x="544" y="100"/>
                    <a:pt x="542" y="100"/>
                  </a:cubicBezTo>
                  <a:cubicBezTo>
                    <a:pt x="540" y="101"/>
                    <a:pt x="538" y="101"/>
                    <a:pt x="537" y="102"/>
                  </a:cubicBezTo>
                  <a:cubicBezTo>
                    <a:pt x="537" y="102"/>
                    <a:pt x="537" y="102"/>
                    <a:pt x="537" y="102"/>
                  </a:cubicBezTo>
                  <a:cubicBezTo>
                    <a:pt x="532" y="106"/>
                    <a:pt x="530" y="112"/>
                    <a:pt x="522" y="114"/>
                  </a:cubicBezTo>
                  <a:cubicBezTo>
                    <a:pt x="517" y="115"/>
                    <a:pt x="511" y="109"/>
                    <a:pt x="506" y="110"/>
                  </a:cubicBezTo>
                  <a:cubicBezTo>
                    <a:pt x="499" y="111"/>
                    <a:pt x="496" y="118"/>
                    <a:pt x="488" y="119"/>
                  </a:cubicBezTo>
                  <a:cubicBezTo>
                    <a:pt x="481" y="120"/>
                    <a:pt x="478" y="112"/>
                    <a:pt x="472" y="115"/>
                  </a:cubicBezTo>
                  <a:cubicBezTo>
                    <a:pt x="466" y="118"/>
                    <a:pt x="459" y="125"/>
                    <a:pt x="453" y="133"/>
                  </a:cubicBezTo>
                  <a:cubicBezTo>
                    <a:pt x="448" y="139"/>
                    <a:pt x="443" y="144"/>
                    <a:pt x="438" y="148"/>
                  </a:cubicBezTo>
                  <a:cubicBezTo>
                    <a:pt x="428" y="155"/>
                    <a:pt x="415" y="153"/>
                    <a:pt x="405" y="159"/>
                  </a:cubicBezTo>
                  <a:cubicBezTo>
                    <a:pt x="402" y="161"/>
                    <a:pt x="399" y="162"/>
                    <a:pt x="396" y="162"/>
                  </a:cubicBezTo>
                  <a:cubicBezTo>
                    <a:pt x="410" y="178"/>
                    <a:pt x="416" y="209"/>
                    <a:pt x="408" y="228"/>
                  </a:cubicBezTo>
                  <a:cubicBezTo>
                    <a:pt x="405" y="236"/>
                    <a:pt x="406" y="241"/>
                    <a:pt x="407" y="246"/>
                  </a:cubicBezTo>
                  <a:cubicBezTo>
                    <a:pt x="408" y="249"/>
                    <a:pt x="409" y="252"/>
                    <a:pt x="408" y="255"/>
                  </a:cubicBezTo>
                  <a:cubicBezTo>
                    <a:pt x="407" y="259"/>
                    <a:pt x="405" y="261"/>
                    <a:pt x="403" y="263"/>
                  </a:cubicBezTo>
                  <a:cubicBezTo>
                    <a:pt x="390" y="273"/>
                    <a:pt x="396" y="284"/>
                    <a:pt x="409" y="292"/>
                  </a:cubicBezTo>
                  <a:cubicBezTo>
                    <a:pt x="413" y="294"/>
                    <a:pt x="416" y="298"/>
                    <a:pt x="416" y="301"/>
                  </a:cubicBezTo>
                  <a:cubicBezTo>
                    <a:pt x="417" y="307"/>
                    <a:pt x="407" y="311"/>
                    <a:pt x="405" y="317"/>
                  </a:cubicBezTo>
                  <a:cubicBezTo>
                    <a:pt x="404" y="318"/>
                    <a:pt x="403" y="320"/>
                    <a:pt x="403" y="323"/>
                  </a:cubicBezTo>
                  <a:cubicBezTo>
                    <a:pt x="402" y="325"/>
                    <a:pt x="402" y="327"/>
                    <a:pt x="403" y="329"/>
                  </a:cubicBezTo>
                  <a:cubicBezTo>
                    <a:pt x="404" y="331"/>
                    <a:pt x="405" y="332"/>
                    <a:pt x="407" y="334"/>
                  </a:cubicBezTo>
                  <a:cubicBezTo>
                    <a:pt x="408" y="334"/>
                    <a:pt x="410" y="335"/>
                    <a:pt x="412" y="335"/>
                  </a:cubicBezTo>
                  <a:cubicBezTo>
                    <a:pt x="416" y="336"/>
                    <a:pt x="419" y="337"/>
                    <a:pt x="421" y="339"/>
                  </a:cubicBezTo>
                  <a:cubicBezTo>
                    <a:pt x="422" y="340"/>
                    <a:pt x="423" y="341"/>
                    <a:pt x="424" y="342"/>
                  </a:cubicBezTo>
                  <a:cubicBezTo>
                    <a:pt x="424" y="344"/>
                    <a:pt x="425" y="345"/>
                    <a:pt x="424" y="346"/>
                  </a:cubicBezTo>
                  <a:cubicBezTo>
                    <a:pt x="424" y="347"/>
                    <a:pt x="424" y="348"/>
                    <a:pt x="423" y="349"/>
                  </a:cubicBezTo>
                  <a:cubicBezTo>
                    <a:pt x="422" y="350"/>
                    <a:pt x="421" y="350"/>
                    <a:pt x="419" y="349"/>
                  </a:cubicBezTo>
                  <a:cubicBezTo>
                    <a:pt x="419" y="349"/>
                    <a:pt x="419" y="349"/>
                    <a:pt x="419" y="349"/>
                  </a:cubicBezTo>
                  <a:cubicBezTo>
                    <a:pt x="418" y="349"/>
                    <a:pt x="417" y="349"/>
                    <a:pt x="416" y="349"/>
                  </a:cubicBezTo>
                  <a:cubicBezTo>
                    <a:pt x="408" y="351"/>
                    <a:pt x="395" y="357"/>
                    <a:pt x="387" y="353"/>
                  </a:cubicBezTo>
                  <a:cubicBezTo>
                    <a:pt x="384" y="352"/>
                    <a:pt x="382" y="349"/>
                    <a:pt x="380" y="346"/>
                  </a:cubicBezTo>
                  <a:cubicBezTo>
                    <a:pt x="378" y="344"/>
                    <a:pt x="373" y="341"/>
                    <a:pt x="368" y="340"/>
                  </a:cubicBezTo>
                  <a:cubicBezTo>
                    <a:pt x="361" y="339"/>
                    <a:pt x="356" y="333"/>
                    <a:pt x="350" y="326"/>
                  </a:cubicBezTo>
                  <a:cubicBezTo>
                    <a:pt x="343" y="318"/>
                    <a:pt x="337" y="307"/>
                    <a:pt x="333" y="297"/>
                  </a:cubicBezTo>
                  <a:cubicBezTo>
                    <a:pt x="331" y="291"/>
                    <a:pt x="327" y="265"/>
                    <a:pt x="322" y="262"/>
                  </a:cubicBezTo>
                  <a:cubicBezTo>
                    <a:pt x="321" y="261"/>
                    <a:pt x="321" y="261"/>
                    <a:pt x="319" y="262"/>
                  </a:cubicBezTo>
                  <a:cubicBezTo>
                    <a:pt x="316" y="264"/>
                    <a:pt x="313" y="266"/>
                    <a:pt x="310" y="261"/>
                  </a:cubicBezTo>
                  <a:cubicBezTo>
                    <a:pt x="309" y="260"/>
                    <a:pt x="309" y="257"/>
                    <a:pt x="309" y="255"/>
                  </a:cubicBezTo>
                  <a:cubicBezTo>
                    <a:pt x="307" y="251"/>
                    <a:pt x="305" y="248"/>
                    <a:pt x="302" y="244"/>
                  </a:cubicBezTo>
                  <a:cubicBezTo>
                    <a:pt x="301" y="243"/>
                    <a:pt x="300" y="243"/>
                    <a:pt x="298" y="244"/>
                  </a:cubicBezTo>
                  <a:cubicBezTo>
                    <a:pt x="296" y="244"/>
                    <a:pt x="291" y="245"/>
                    <a:pt x="286" y="240"/>
                  </a:cubicBezTo>
                  <a:cubicBezTo>
                    <a:pt x="277" y="248"/>
                    <a:pt x="267" y="251"/>
                    <a:pt x="256" y="247"/>
                  </a:cubicBezTo>
                  <a:cubicBezTo>
                    <a:pt x="252" y="246"/>
                    <a:pt x="249" y="245"/>
                    <a:pt x="248" y="247"/>
                  </a:cubicBezTo>
                  <a:cubicBezTo>
                    <a:pt x="247" y="247"/>
                    <a:pt x="247" y="249"/>
                    <a:pt x="246" y="250"/>
                  </a:cubicBezTo>
                  <a:cubicBezTo>
                    <a:pt x="245" y="252"/>
                    <a:pt x="244" y="256"/>
                    <a:pt x="241" y="257"/>
                  </a:cubicBezTo>
                  <a:cubicBezTo>
                    <a:pt x="229" y="262"/>
                    <a:pt x="217" y="252"/>
                    <a:pt x="202" y="259"/>
                  </a:cubicBezTo>
                  <a:cubicBezTo>
                    <a:pt x="188" y="265"/>
                    <a:pt x="175" y="279"/>
                    <a:pt x="176" y="292"/>
                  </a:cubicBezTo>
                  <a:cubicBezTo>
                    <a:pt x="177" y="299"/>
                    <a:pt x="179" y="306"/>
                    <a:pt x="182" y="311"/>
                  </a:cubicBezTo>
                  <a:cubicBezTo>
                    <a:pt x="184" y="313"/>
                    <a:pt x="185" y="315"/>
                    <a:pt x="186" y="316"/>
                  </a:cubicBezTo>
                  <a:cubicBezTo>
                    <a:pt x="190" y="319"/>
                    <a:pt x="191" y="322"/>
                    <a:pt x="191" y="325"/>
                  </a:cubicBezTo>
                  <a:cubicBezTo>
                    <a:pt x="190" y="326"/>
                    <a:pt x="190" y="328"/>
                    <a:pt x="189" y="329"/>
                  </a:cubicBezTo>
                  <a:cubicBezTo>
                    <a:pt x="188" y="330"/>
                    <a:pt x="187" y="331"/>
                    <a:pt x="186" y="331"/>
                  </a:cubicBezTo>
                  <a:cubicBezTo>
                    <a:pt x="182" y="333"/>
                    <a:pt x="178" y="332"/>
                    <a:pt x="174" y="330"/>
                  </a:cubicBezTo>
                  <a:cubicBezTo>
                    <a:pt x="164" y="324"/>
                    <a:pt x="157" y="308"/>
                    <a:pt x="148" y="301"/>
                  </a:cubicBezTo>
                  <a:cubicBezTo>
                    <a:pt x="144" y="297"/>
                    <a:pt x="142" y="295"/>
                    <a:pt x="143" y="290"/>
                  </a:cubicBezTo>
                  <a:cubicBezTo>
                    <a:pt x="144" y="283"/>
                    <a:pt x="145" y="278"/>
                    <a:pt x="145" y="274"/>
                  </a:cubicBezTo>
                  <a:cubicBezTo>
                    <a:pt x="143" y="267"/>
                    <a:pt x="134" y="260"/>
                    <a:pt x="131" y="251"/>
                  </a:cubicBezTo>
                  <a:cubicBezTo>
                    <a:pt x="128" y="243"/>
                    <a:pt x="125" y="233"/>
                    <a:pt x="124" y="228"/>
                  </a:cubicBezTo>
                  <a:cubicBezTo>
                    <a:pt x="122" y="221"/>
                    <a:pt x="127" y="215"/>
                    <a:pt x="126" y="208"/>
                  </a:cubicBezTo>
                  <a:cubicBezTo>
                    <a:pt x="124" y="201"/>
                    <a:pt x="119" y="199"/>
                    <a:pt x="119" y="191"/>
                  </a:cubicBezTo>
                  <a:cubicBezTo>
                    <a:pt x="119" y="185"/>
                    <a:pt x="123" y="178"/>
                    <a:pt x="123" y="171"/>
                  </a:cubicBezTo>
                  <a:cubicBezTo>
                    <a:pt x="123" y="156"/>
                    <a:pt x="125" y="141"/>
                    <a:pt x="130" y="128"/>
                  </a:cubicBezTo>
                  <a:cubicBezTo>
                    <a:pt x="113" y="126"/>
                    <a:pt x="98" y="120"/>
                    <a:pt x="82" y="112"/>
                  </a:cubicBezTo>
                  <a:cubicBezTo>
                    <a:pt x="69" y="106"/>
                    <a:pt x="68" y="105"/>
                    <a:pt x="56" y="105"/>
                  </a:cubicBezTo>
                  <a:close/>
                  <a:moveTo>
                    <a:pt x="312" y="54"/>
                  </a:moveTo>
                  <a:cubicBezTo>
                    <a:pt x="313" y="52"/>
                    <a:pt x="314" y="50"/>
                    <a:pt x="314" y="49"/>
                  </a:cubicBezTo>
                  <a:cubicBezTo>
                    <a:pt x="310" y="52"/>
                    <a:pt x="302" y="54"/>
                    <a:pt x="297" y="56"/>
                  </a:cubicBezTo>
                  <a:cubicBezTo>
                    <a:pt x="298" y="57"/>
                    <a:pt x="301" y="59"/>
                    <a:pt x="303" y="59"/>
                  </a:cubicBezTo>
                  <a:cubicBezTo>
                    <a:pt x="303" y="54"/>
                    <a:pt x="308" y="53"/>
                    <a:pt x="312" y="54"/>
                  </a:cubicBezTo>
                  <a:close/>
                  <a:moveTo>
                    <a:pt x="322" y="179"/>
                  </a:moveTo>
                  <a:cubicBezTo>
                    <a:pt x="339" y="191"/>
                    <a:pt x="347" y="227"/>
                    <a:pt x="354" y="251"/>
                  </a:cubicBezTo>
                  <a:cubicBezTo>
                    <a:pt x="357" y="261"/>
                    <a:pt x="362" y="276"/>
                    <a:pt x="367" y="286"/>
                  </a:cubicBezTo>
                  <a:cubicBezTo>
                    <a:pt x="359" y="260"/>
                    <a:pt x="352" y="227"/>
                    <a:pt x="347" y="200"/>
                  </a:cubicBezTo>
                  <a:cubicBezTo>
                    <a:pt x="344" y="186"/>
                    <a:pt x="338" y="164"/>
                    <a:pt x="332" y="159"/>
                  </a:cubicBezTo>
                  <a:cubicBezTo>
                    <a:pt x="330" y="158"/>
                    <a:pt x="328" y="158"/>
                    <a:pt x="326" y="157"/>
                  </a:cubicBezTo>
                  <a:cubicBezTo>
                    <a:pt x="326" y="165"/>
                    <a:pt x="324" y="172"/>
                    <a:pt x="322" y="179"/>
                  </a:cubicBezTo>
                  <a:close/>
                  <a:moveTo>
                    <a:pt x="394" y="333"/>
                  </a:moveTo>
                  <a:cubicBezTo>
                    <a:pt x="399" y="336"/>
                    <a:pt x="405" y="338"/>
                    <a:pt x="410" y="340"/>
                  </a:cubicBezTo>
                  <a:cubicBezTo>
                    <a:pt x="412" y="341"/>
                    <a:pt x="414" y="342"/>
                    <a:pt x="416" y="343"/>
                  </a:cubicBezTo>
                  <a:cubicBezTo>
                    <a:pt x="418" y="344"/>
                    <a:pt x="420" y="345"/>
                    <a:pt x="421" y="344"/>
                  </a:cubicBezTo>
                  <a:cubicBezTo>
                    <a:pt x="421" y="344"/>
                    <a:pt x="420" y="341"/>
                    <a:pt x="419" y="340"/>
                  </a:cubicBezTo>
                  <a:cubicBezTo>
                    <a:pt x="417" y="339"/>
                    <a:pt x="415" y="338"/>
                    <a:pt x="411" y="337"/>
                  </a:cubicBezTo>
                  <a:cubicBezTo>
                    <a:pt x="409" y="337"/>
                    <a:pt x="407" y="336"/>
                    <a:pt x="406" y="336"/>
                  </a:cubicBezTo>
                  <a:cubicBezTo>
                    <a:pt x="403" y="334"/>
                    <a:pt x="402" y="332"/>
                    <a:pt x="401" y="330"/>
                  </a:cubicBezTo>
                  <a:cubicBezTo>
                    <a:pt x="400" y="328"/>
                    <a:pt x="400" y="325"/>
                    <a:pt x="400" y="323"/>
                  </a:cubicBezTo>
                  <a:cubicBezTo>
                    <a:pt x="400" y="320"/>
                    <a:pt x="401" y="318"/>
                    <a:pt x="402" y="316"/>
                  </a:cubicBezTo>
                  <a:cubicBezTo>
                    <a:pt x="405" y="311"/>
                    <a:pt x="413" y="307"/>
                    <a:pt x="413" y="301"/>
                  </a:cubicBezTo>
                  <a:cubicBezTo>
                    <a:pt x="412" y="299"/>
                    <a:pt x="409" y="297"/>
                    <a:pt x="405" y="294"/>
                  </a:cubicBezTo>
                  <a:cubicBezTo>
                    <a:pt x="391" y="286"/>
                    <a:pt x="388" y="272"/>
                    <a:pt x="401" y="261"/>
                  </a:cubicBezTo>
                  <a:cubicBezTo>
                    <a:pt x="403" y="259"/>
                    <a:pt x="405" y="258"/>
                    <a:pt x="405" y="255"/>
                  </a:cubicBezTo>
                  <a:cubicBezTo>
                    <a:pt x="406" y="252"/>
                    <a:pt x="405" y="250"/>
                    <a:pt x="405" y="247"/>
                  </a:cubicBezTo>
                  <a:cubicBezTo>
                    <a:pt x="404" y="242"/>
                    <a:pt x="401" y="236"/>
                    <a:pt x="404" y="227"/>
                  </a:cubicBezTo>
                  <a:cubicBezTo>
                    <a:pt x="414" y="206"/>
                    <a:pt x="406" y="178"/>
                    <a:pt x="390" y="163"/>
                  </a:cubicBezTo>
                  <a:cubicBezTo>
                    <a:pt x="377" y="163"/>
                    <a:pt x="365" y="158"/>
                    <a:pt x="352" y="157"/>
                  </a:cubicBezTo>
                  <a:cubicBezTo>
                    <a:pt x="351" y="157"/>
                    <a:pt x="350" y="158"/>
                    <a:pt x="350" y="158"/>
                  </a:cubicBezTo>
                  <a:cubicBezTo>
                    <a:pt x="349" y="160"/>
                    <a:pt x="348" y="161"/>
                    <a:pt x="346" y="160"/>
                  </a:cubicBezTo>
                  <a:cubicBezTo>
                    <a:pt x="343" y="160"/>
                    <a:pt x="340" y="160"/>
                    <a:pt x="337" y="159"/>
                  </a:cubicBezTo>
                  <a:cubicBezTo>
                    <a:pt x="343" y="167"/>
                    <a:pt x="347" y="187"/>
                    <a:pt x="349" y="200"/>
                  </a:cubicBezTo>
                  <a:cubicBezTo>
                    <a:pt x="352" y="216"/>
                    <a:pt x="358" y="251"/>
                    <a:pt x="368" y="282"/>
                  </a:cubicBezTo>
                  <a:cubicBezTo>
                    <a:pt x="375" y="303"/>
                    <a:pt x="383" y="325"/>
                    <a:pt x="394" y="333"/>
                  </a:cubicBezTo>
                  <a:close/>
                  <a:moveTo>
                    <a:pt x="352" y="251"/>
                  </a:moveTo>
                  <a:cubicBezTo>
                    <a:pt x="346" y="228"/>
                    <a:pt x="337" y="195"/>
                    <a:pt x="321" y="183"/>
                  </a:cubicBezTo>
                  <a:cubicBezTo>
                    <a:pt x="317" y="194"/>
                    <a:pt x="311" y="207"/>
                    <a:pt x="305" y="218"/>
                  </a:cubicBezTo>
                  <a:cubicBezTo>
                    <a:pt x="300" y="225"/>
                    <a:pt x="295" y="232"/>
                    <a:pt x="289" y="237"/>
                  </a:cubicBezTo>
                  <a:cubicBezTo>
                    <a:pt x="293" y="242"/>
                    <a:pt x="296" y="242"/>
                    <a:pt x="298" y="242"/>
                  </a:cubicBezTo>
                  <a:cubicBezTo>
                    <a:pt x="300" y="241"/>
                    <a:pt x="301" y="241"/>
                    <a:pt x="303" y="243"/>
                  </a:cubicBezTo>
                  <a:cubicBezTo>
                    <a:pt x="307" y="247"/>
                    <a:pt x="308" y="250"/>
                    <a:pt x="310" y="255"/>
                  </a:cubicBezTo>
                  <a:cubicBezTo>
                    <a:pt x="311" y="256"/>
                    <a:pt x="312" y="258"/>
                    <a:pt x="313" y="259"/>
                  </a:cubicBezTo>
                  <a:cubicBezTo>
                    <a:pt x="314" y="262"/>
                    <a:pt x="316" y="260"/>
                    <a:pt x="318" y="259"/>
                  </a:cubicBezTo>
                  <a:cubicBezTo>
                    <a:pt x="320" y="258"/>
                    <a:pt x="322" y="257"/>
                    <a:pt x="324" y="259"/>
                  </a:cubicBezTo>
                  <a:cubicBezTo>
                    <a:pt x="324" y="259"/>
                    <a:pt x="324" y="259"/>
                    <a:pt x="324" y="259"/>
                  </a:cubicBezTo>
                  <a:cubicBezTo>
                    <a:pt x="330" y="269"/>
                    <a:pt x="330" y="285"/>
                    <a:pt x="335" y="297"/>
                  </a:cubicBezTo>
                  <a:cubicBezTo>
                    <a:pt x="338" y="306"/>
                    <a:pt x="344" y="317"/>
                    <a:pt x="352" y="325"/>
                  </a:cubicBezTo>
                  <a:cubicBezTo>
                    <a:pt x="357" y="332"/>
                    <a:pt x="363" y="336"/>
                    <a:pt x="370" y="338"/>
                  </a:cubicBezTo>
                  <a:cubicBezTo>
                    <a:pt x="376" y="339"/>
                    <a:pt x="379" y="342"/>
                    <a:pt x="382" y="345"/>
                  </a:cubicBezTo>
                  <a:cubicBezTo>
                    <a:pt x="383" y="347"/>
                    <a:pt x="385" y="349"/>
                    <a:pt x="388" y="350"/>
                  </a:cubicBezTo>
                  <a:cubicBezTo>
                    <a:pt x="396" y="354"/>
                    <a:pt x="408" y="349"/>
                    <a:pt x="415" y="347"/>
                  </a:cubicBezTo>
                  <a:cubicBezTo>
                    <a:pt x="420" y="346"/>
                    <a:pt x="413" y="344"/>
                    <a:pt x="410" y="342"/>
                  </a:cubicBezTo>
                  <a:cubicBezTo>
                    <a:pt x="404" y="340"/>
                    <a:pt x="398" y="338"/>
                    <a:pt x="393" y="334"/>
                  </a:cubicBezTo>
                  <a:cubicBezTo>
                    <a:pt x="375" y="321"/>
                    <a:pt x="359" y="274"/>
                    <a:pt x="352" y="251"/>
                  </a:cubicBezTo>
                  <a:close/>
                  <a:moveTo>
                    <a:pt x="171" y="55"/>
                  </a:moveTo>
                  <a:cubicBezTo>
                    <a:pt x="162" y="58"/>
                    <a:pt x="145" y="57"/>
                    <a:pt x="126" y="56"/>
                  </a:cubicBezTo>
                  <a:cubicBezTo>
                    <a:pt x="100" y="55"/>
                    <a:pt x="69" y="54"/>
                    <a:pt x="47" y="63"/>
                  </a:cubicBezTo>
                  <a:cubicBezTo>
                    <a:pt x="79" y="54"/>
                    <a:pt x="151" y="57"/>
                    <a:pt x="179" y="80"/>
                  </a:cubicBezTo>
                  <a:cubicBezTo>
                    <a:pt x="184" y="78"/>
                    <a:pt x="187" y="77"/>
                    <a:pt x="192" y="76"/>
                  </a:cubicBezTo>
                  <a:cubicBezTo>
                    <a:pt x="185" y="70"/>
                    <a:pt x="175" y="58"/>
                    <a:pt x="171" y="55"/>
                  </a:cubicBezTo>
                  <a:close/>
                  <a:moveTo>
                    <a:pt x="174" y="82"/>
                  </a:moveTo>
                  <a:cubicBezTo>
                    <a:pt x="152" y="60"/>
                    <a:pt x="60" y="51"/>
                    <a:pt x="34" y="70"/>
                  </a:cubicBezTo>
                  <a:cubicBezTo>
                    <a:pt x="33" y="71"/>
                    <a:pt x="32" y="72"/>
                    <a:pt x="32" y="72"/>
                  </a:cubicBezTo>
                  <a:cubicBezTo>
                    <a:pt x="28" y="77"/>
                    <a:pt x="23" y="81"/>
                    <a:pt x="18" y="84"/>
                  </a:cubicBezTo>
                  <a:cubicBezTo>
                    <a:pt x="13" y="87"/>
                    <a:pt x="8" y="89"/>
                    <a:pt x="4" y="91"/>
                  </a:cubicBezTo>
                  <a:cubicBezTo>
                    <a:pt x="5" y="91"/>
                    <a:pt x="6" y="92"/>
                    <a:pt x="9" y="94"/>
                  </a:cubicBezTo>
                  <a:cubicBezTo>
                    <a:pt x="15" y="97"/>
                    <a:pt x="22" y="99"/>
                    <a:pt x="30" y="100"/>
                  </a:cubicBezTo>
                  <a:cubicBezTo>
                    <a:pt x="37" y="102"/>
                    <a:pt x="44" y="103"/>
                    <a:pt x="51" y="103"/>
                  </a:cubicBezTo>
                  <a:cubicBezTo>
                    <a:pt x="64" y="103"/>
                    <a:pt x="69" y="104"/>
                    <a:pt x="81" y="109"/>
                  </a:cubicBezTo>
                  <a:cubicBezTo>
                    <a:pt x="96" y="117"/>
                    <a:pt x="115" y="123"/>
                    <a:pt x="131" y="125"/>
                  </a:cubicBezTo>
                  <a:cubicBezTo>
                    <a:pt x="134" y="118"/>
                    <a:pt x="137" y="113"/>
                    <a:pt x="142" y="107"/>
                  </a:cubicBezTo>
                  <a:cubicBezTo>
                    <a:pt x="150" y="96"/>
                    <a:pt x="161" y="87"/>
                    <a:pt x="174" y="82"/>
                  </a:cubicBezTo>
                  <a:close/>
                  <a:moveTo>
                    <a:pt x="36" y="66"/>
                  </a:moveTo>
                  <a:cubicBezTo>
                    <a:pt x="58" y="51"/>
                    <a:pt x="95" y="53"/>
                    <a:pt x="126" y="54"/>
                  </a:cubicBezTo>
                  <a:cubicBezTo>
                    <a:pt x="144" y="55"/>
                    <a:pt x="158" y="55"/>
                    <a:pt x="167" y="52"/>
                  </a:cubicBezTo>
                  <a:cubicBezTo>
                    <a:pt x="164" y="50"/>
                    <a:pt x="161" y="48"/>
                    <a:pt x="162" y="42"/>
                  </a:cubicBezTo>
                  <a:cubicBezTo>
                    <a:pt x="163" y="33"/>
                    <a:pt x="158" y="27"/>
                    <a:pt x="153" y="21"/>
                  </a:cubicBezTo>
                  <a:cubicBezTo>
                    <a:pt x="149" y="16"/>
                    <a:pt x="145" y="13"/>
                    <a:pt x="143" y="6"/>
                  </a:cubicBezTo>
                  <a:cubicBezTo>
                    <a:pt x="135" y="7"/>
                    <a:pt x="125" y="2"/>
                    <a:pt x="116" y="5"/>
                  </a:cubicBezTo>
                  <a:cubicBezTo>
                    <a:pt x="113" y="6"/>
                    <a:pt x="111" y="8"/>
                    <a:pt x="108" y="9"/>
                  </a:cubicBezTo>
                  <a:cubicBezTo>
                    <a:pt x="105" y="11"/>
                    <a:pt x="102" y="13"/>
                    <a:pt x="99" y="13"/>
                  </a:cubicBezTo>
                  <a:cubicBezTo>
                    <a:pt x="94" y="14"/>
                    <a:pt x="91" y="11"/>
                    <a:pt x="84" y="13"/>
                  </a:cubicBezTo>
                  <a:cubicBezTo>
                    <a:pt x="78" y="15"/>
                    <a:pt x="74" y="21"/>
                    <a:pt x="68" y="19"/>
                  </a:cubicBezTo>
                  <a:cubicBezTo>
                    <a:pt x="64" y="17"/>
                    <a:pt x="60" y="17"/>
                    <a:pt x="56" y="18"/>
                  </a:cubicBezTo>
                  <a:cubicBezTo>
                    <a:pt x="48" y="19"/>
                    <a:pt x="44" y="23"/>
                    <a:pt x="43" y="29"/>
                  </a:cubicBezTo>
                  <a:cubicBezTo>
                    <a:pt x="42" y="43"/>
                    <a:pt x="46" y="51"/>
                    <a:pt x="36" y="66"/>
                  </a:cubicBezTo>
                  <a:close/>
                  <a:moveTo>
                    <a:pt x="476" y="88"/>
                  </a:moveTo>
                  <a:cubicBezTo>
                    <a:pt x="425" y="84"/>
                    <a:pt x="379" y="65"/>
                    <a:pt x="327" y="75"/>
                  </a:cubicBezTo>
                  <a:cubicBezTo>
                    <a:pt x="327" y="76"/>
                    <a:pt x="325" y="77"/>
                    <a:pt x="324" y="78"/>
                  </a:cubicBezTo>
                  <a:cubicBezTo>
                    <a:pt x="325" y="80"/>
                    <a:pt x="328" y="82"/>
                    <a:pt x="331" y="85"/>
                  </a:cubicBezTo>
                  <a:cubicBezTo>
                    <a:pt x="380" y="73"/>
                    <a:pt x="426" y="88"/>
                    <a:pt x="476" y="88"/>
                  </a:cubicBezTo>
                  <a:close/>
                  <a:moveTo>
                    <a:pt x="303" y="95"/>
                  </a:moveTo>
                  <a:cubicBezTo>
                    <a:pt x="304" y="94"/>
                    <a:pt x="306" y="93"/>
                    <a:pt x="308" y="92"/>
                  </a:cubicBezTo>
                  <a:cubicBezTo>
                    <a:pt x="313" y="90"/>
                    <a:pt x="318" y="88"/>
                    <a:pt x="323" y="87"/>
                  </a:cubicBezTo>
                  <a:cubicBezTo>
                    <a:pt x="319" y="84"/>
                    <a:pt x="315" y="81"/>
                    <a:pt x="313" y="82"/>
                  </a:cubicBezTo>
                  <a:cubicBezTo>
                    <a:pt x="311" y="82"/>
                    <a:pt x="309" y="85"/>
                    <a:pt x="306" y="90"/>
                  </a:cubicBezTo>
                  <a:cubicBezTo>
                    <a:pt x="305" y="92"/>
                    <a:pt x="304" y="93"/>
                    <a:pt x="303" y="95"/>
                  </a:cubicBezTo>
                  <a:close/>
                  <a:moveTo>
                    <a:pt x="325" y="88"/>
                  </a:moveTo>
                  <a:cubicBezTo>
                    <a:pt x="312" y="92"/>
                    <a:pt x="300" y="98"/>
                    <a:pt x="292" y="107"/>
                  </a:cubicBezTo>
                  <a:cubicBezTo>
                    <a:pt x="288" y="111"/>
                    <a:pt x="279" y="112"/>
                    <a:pt x="278" y="105"/>
                  </a:cubicBezTo>
                  <a:cubicBezTo>
                    <a:pt x="276" y="108"/>
                    <a:pt x="276" y="118"/>
                    <a:pt x="278" y="124"/>
                  </a:cubicBezTo>
                  <a:cubicBezTo>
                    <a:pt x="287" y="149"/>
                    <a:pt x="322" y="156"/>
                    <a:pt x="344" y="158"/>
                  </a:cubicBezTo>
                  <a:cubicBezTo>
                    <a:pt x="348" y="158"/>
                    <a:pt x="349" y="154"/>
                    <a:pt x="353" y="154"/>
                  </a:cubicBezTo>
                  <a:cubicBezTo>
                    <a:pt x="367" y="155"/>
                    <a:pt x="392" y="165"/>
                    <a:pt x="404" y="156"/>
                  </a:cubicBezTo>
                  <a:cubicBezTo>
                    <a:pt x="414" y="150"/>
                    <a:pt x="426" y="154"/>
                    <a:pt x="436" y="147"/>
                  </a:cubicBezTo>
                  <a:cubicBezTo>
                    <a:pt x="441" y="143"/>
                    <a:pt x="446" y="137"/>
                    <a:pt x="451" y="132"/>
                  </a:cubicBezTo>
                  <a:cubicBezTo>
                    <a:pt x="458" y="124"/>
                    <a:pt x="464" y="116"/>
                    <a:pt x="471" y="113"/>
                  </a:cubicBezTo>
                  <a:cubicBezTo>
                    <a:pt x="477" y="110"/>
                    <a:pt x="482" y="116"/>
                    <a:pt x="488" y="115"/>
                  </a:cubicBezTo>
                  <a:cubicBezTo>
                    <a:pt x="495" y="115"/>
                    <a:pt x="499" y="109"/>
                    <a:pt x="505" y="108"/>
                  </a:cubicBezTo>
                  <a:cubicBezTo>
                    <a:pt x="511" y="107"/>
                    <a:pt x="516" y="111"/>
                    <a:pt x="522" y="111"/>
                  </a:cubicBezTo>
                  <a:cubicBezTo>
                    <a:pt x="528" y="110"/>
                    <a:pt x="531" y="103"/>
                    <a:pt x="535" y="100"/>
                  </a:cubicBezTo>
                  <a:cubicBezTo>
                    <a:pt x="535" y="100"/>
                    <a:pt x="535" y="100"/>
                    <a:pt x="535" y="100"/>
                  </a:cubicBezTo>
                  <a:cubicBezTo>
                    <a:pt x="537" y="99"/>
                    <a:pt x="539" y="99"/>
                    <a:pt x="541" y="98"/>
                  </a:cubicBezTo>
                  <a:cubicBezTo>
                    <a:pt x="543" y="98"/>
                    <a:pt x="544" y="97"/>
                    <a:pt x="546" y="96"/>
                  </a:cubicBezTo>
                  <a:cubicBezTo>
                    <a:pt x="548" y="95"/>
                    <a:pt x="550" y="92"/>
                    <a:pt x="552" y="90"/>
                  </a:cubicBezTo>
                  <a:cubicBezTo>
                    <a:pt x="553" y="88"/>
                    <a:pt x="555" y="86"/>
                    <a:pt x="556" y="85"/>
                  </a:cubicBezTo>
                  <a:cubicBezTo>
                    <a:pt x="558" y="83"/>
                    <a:pt x="562" y="82"/>
                    <a:pt x="562" y="81"/>
                  </a:cubicBezTo>
                  <a:cubicBezTo>
                    <a:pt x="561" y="80"/>
                    <a:pt x="558" y="79"/>
                    <a:pt x="556" y="79"/>
                  </a:cubicBezTo>
                  <a:cubicBezTo>
                    <a:pt x="534" y="80"/>
                    <a:pt x="511" y="87"/>
                    <a:pt x="488" y="89"/>
                  </a:cubicBezTo>
                  <a:cubicBezTo>
                    <a:pt x="433" y="94"/>
                    <a:pt x="388" y="74"/>
                    <a:pt x="333" y="86"/>
                  </a:cubicBezTo>
                  <a:cubicBezTo>
                    <a:pt x="334" y="87"/>
                    <a:pt x="334" y="87"/>
                    <a:pt x="334" y="87"/>
                  </a:cubicBezTo>
                  <a:cubicBezTo>
                    <a:pt x="341" y="92"/>
                    <a:pt x="347" y="97"/>
                    <a:pt x="345" y="101"/>
                  </a:cubicBezTo>
                  <a:cubicBezTo>
                    <a:pt x="345" y="103"/>
                    <a:pt x="344" y="103"/>
                    <a:pt x="342" y="102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339" y="101"/>
                    <a:pt x="335" y="96"/>
                    <a:pt x="331" y="92"/>
                  </a:cubicBezTo>
                  <a:cubicBezTo>
                    <a:pt x="329" y="91"/>
                    <a:pt x="328" y="90"/>
                    <a:pt x="325" y="88"/>
                  </a:cubicBezTo>
                  <a:close/>
                  <a:moveTo>
                    <a:pt x="266" y="103"/>
                  </a:moveTo>
                  <a:cubicBezTo>
                    <a:pt x="221" y="138"/>
                    <a:pt x="184" y="190"/>
                    <a:pt x="172" y="247"/>
                  </a:cubicBezTo>
                  <a:cubicBezTo>
                    <a:pt x="188" y="199"/>
                    <a:pt x="226" y="142"/>
                    <a:pt x="274" y="123"/>
                  </a:cubicBezTo>
                  <a:cubicBezTo>
                    <a:pt x="273" y="119"/>
                    <a:pt x="273" y="115"/>
                    <a:pt x="273" y="110"/>
                  </a:cubicBezTo>
                  <a:cubicBezTo>
                    <a:pt x="273" y="108"/>
                    <a:pt x="274" y="106"/>
                    <a:pt x="274" y="104"/>
                  </a:cubicBezTo>
                  <a:cubicBezTo>
                    <a:pt x="271" y="104"/>
                    <a:pt x="269" y="103"/>
                    <a:pt x="266" y="103"/>
                  </a:cubicBezTo>
                  <a:close/>
                  <a:moveTo>
                    <a:pt x="166" y="279"/>
                  </a:moveTo>
                  <a:cubicBezTo>
                    <a:pt x="166" y="213"/>
                    <a:pt x="212" y="141"/>
                    <a:pt x="262" y="102"/>
                  </a:cubicBezTo>
                  <a:cubicBezTo>
                    <a:pt x="244" y="101"/>
                    <a:pt x="214" y="94"/>
                    <a:pt x="196" y="79"/>
                  </a:cubicBezTo>
                  <a:cubicBezTo>
                    <a:pt x="173" y="83"/>
                    <a:pt x="156" y="93"/>
                    <a:pt x="144" y="109"/>
                  </a:cubicBezTo>
                  <a:cubicBezTo>
                    <a:pt x="131" y="126"/>
                    <a:pt x="124" y="147"/>
                    <a:pt x="125" y="171"/>
                  </a:cubicBezTo>
                  <a:cubicBezTo>
                    <a:pt x="125" y="178"/>
                    <a:pt x="121" y="184"/>
                    <a:pt x="121" y="190"/>
                  </a:cubicBezTo>
                  <a:cubicBezTo>
                    <a:pt x="122" y="198"/>
                    <a:pt x="126" y="201"/>
                    <a:pt x="127" y="207"/>
                  </a:cubicBezTo>
                  <a:cubicBezTo>
                    <a:pt x="129" y="214"/>
                    <a:pt x="124" y="221"/>
                    <a:pt x="126" y="228"/>
                  </a:cubicBezTo>
                  <a:cubicBezTo>
                    <a:pt x="127" y="232"/>
                    <a:pt x="129" y="243"/>
                    <a:pt x="132" y="251"/>
                  </a:cubicBezTo>
                  <a:cubicBezTo>
                    <a:pt x="136" y="260"/>
                    <a:pt x="144" y="266"/>
                    <a:pt x="146" y="274"/>
                  </a:cubicBezTo>
                  <a:cubicBezTo>
                    <a:pt x="147" y="278"/>
                    <a:pt x="147" y="283"/>
                    <a:pt x="146" y="290"/>
                  </a:cubicBezTo>
                  <a:cubicBezTo>
                    <a:pt x="145" y="294"/>
                    <a:pt x="148" y="296"/>
                    <a:pt x="151" y="300"/>
                  </a:cubicBezTo>
                  <a:cubicBezTo>
                    <a:pt x="159" y="309"/>
                    <a:pt x="165" y="322"/>
                    <a:pt x="174" y="328"/>
                  </a:cubicBezTo>
                  <a:cubicBezTo>
                    <a:pt x="178" y="330"/>
                    <a:pt x="184" y="329"/>
                    <a:pt x="183" y="327"/>
                  </a:cubicBezTo>
                  <a:cubicBezTo>
                    <a:pt x="183" y="326"/>
                    <a:pt x="181" y="323"/>
                    <a:pt x="179" y="321"/>
                  </a:cubicBezTo>
                  <a:cubicBezTo>
                    <a:pt x="170" y="307"/>
                    <a:pt x="166" y="293"/>
                    <a:pt x="166" y="279"/>
                  </a:cubicBezTo>
                  <a:close/>
                  <a:moveTo>
                    <a:pt x="276" y="127"/>
                  </a:moveTo>
                  <a:cubicBezTo>
                    <a:pt x="224" y="143"/>
                    <a:pt x="179" y="213"/>
                    <a:pt x="170" y="263"/>
                  </a:cubicBezTo>
                  <a:cubicBezTo>
                    <a:pt x="166" y="284"/>
                    <a:pt x="169" y="303"/>
                    <a:pt x="182" y="321"/>
                  </a:cubicBezTo>
                  <a:cubicBezTo>
                    <a:pt x="186" y="326"/>
                    <a:pt x="188" y="325"/>
                    <a:pt x="188" y="323"/>
                  </a:cubicBezTo>
                  <a:cubicBezTo>
                    <a:pt x="188" y="321"/>
                    <a:pt x="186" y="319"/>
                    <a:pt x="185" y="318"/>
                  </a:cubicBezTo>
                  <a:cubicBezTo>
                    <a:pt x="183" y="316"/>
                    <a:pt x="182" y="315"/>
                    <a:pt x="180" y="312"/>
                  </a:cubicBezTo>
                  <a:cubicBezTo>
                    <a:pt x="177" y="307"/>
                    <a:pt x="175" y="300"/>
                    <a:pt x="174" y="293"/>
                  </a:cubicBezTo>
                  <a:cubicBezTo>
                    <a:pt x="173" y="279"/>
                    <a:pt x="186" y="263"/>
                    <a:pt x="201" y="257"/>
                  </a:cubicBezTo>
                  <a:cubicBezTo>
                    <a:pt x="215" y="251"/>
                    <a:pt x="228" y="260"/>
                    <a:pt x="239" y="255"/>
                  </a:cubicBezTo>
                  <a:cubicBezTo>
                    <a:pt x="242" y="254"/>
                    <a:pt x="243" y="251"/>
                    <a:pt x="244" y="249"/>
                  </a:cubicBezTo>
                  <a:cubicBezTo>
                    <a:pt x="244" y="248"/>
                    <a:pt x="245" y="246"/>
                    <a:pt x="246" y="246"/>
                  </a:cubicBezTo>
                  <a:cubicBezTo>
                    <a:pt x="248" y="242"/>
                    <a:pt x="252" y="244"/>
                    <a:pt x="256" y="245"/>
                  </a:cubicBezTo>
                  <a:cubicBezTo>
                    <a:pt x="277" y="252"/>
                    <a:pt x="293" y="232"/>
                    <a:pt x="303" y="216"/>
                  </a:cubicBezTo>
                  <a:cubicBezTo>
                    <a:pt x="313" y="200"/>
                    <a:pt x="321" y="177"/>
                    <a:pt x="321" y="156"/>
                  </a:cubicBezTo>
                  <a:cubicBezTo>
                    <a:pt x="305" y="153"/>
                    <a:pt x="281" y="145"/>
                    <a:pt x="276" y="127"/>
                  </a:cubicBezTo>
                  <a:close/>
                  <a:moveTo>
                    <a:pt x="4" y="93"/>
                  </a:moveTo>
                  <a:cubicBezTo>
                    <a:pt x="8" y="104"/>
                    <a:pt x="29" y="110"/>
                    <a:pt x="38" y="111"/>
                  </a:cubicBezTo>
                  <a:cubicBezTo>
                    <a:pt x="40" y="111"/>
                    <a:pt x="41" y="111"/>
                    <a:pt x="43" y="111"/>
                  </a:cubicBezTo>
                  <a:cubicBezTo>
                    <a:pt x="45" y="111"/>
                    <a:pt x="47" y="111"/>
                    <a:pt x="50" y="111"/>
                  </a:cubicBezTo>
                  <a:cubicBezTo>
                    <a:pt x="52" y="112"/>
                    <a:pt x="54" y="112"/>
                    <a:pt x="55" y="113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7" y="114"/>
                    <a:pt x="57" y="113"/>
                    <a:pt x="57" y="113"/>
                  </a:cubicBezTo>
                  <a:cubicBezTo>
                    <a:pt x="57" y="112"/>
                    <a:pt x="56" y="110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8"/>
                    <a:pt x="55" y="106"/>
                    <a:pt x="54" y="105"/>
                  </a:cubicBezTo>
                  <a:cubicBezTo>
                    <a:pt x="54" y="105"/>
                    <a:pt x="54" y="105"/>
                    <a:pt x="53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44" y="105"/>
                    <a:pt x="36" y="104"/>
                    <a:pt x="29" y="103"/>
                  </a:cubicBezTo>
                  <a:cubicBezTo>
                    <a:pt x="22" y="101"/>
                    <a:pt x="15" y="99"/>
                    <a:pt x="8" y="95"/>
                  </a:cubicBezTo>
                  <a:cubicBezTo>
                    <a:pt x="6" y="95"/>
                    <a:pt x="5" y="94"/>
                    <a:pt x="4" y="93"/>
                  </a:cubicBezTo>
                  <a:close/>
                  <a:moveTo>
                    <a:pt x="283" y="106"/>
                  </a:moveTo>
                  <a:cubicBezTo>
                    <a:pt x="284" y="107"/>
                    <a:pt x="286" y="107"/>
                    <a:pt x="290" y="104"/>
                  </a:cubicBezTo>
                  <a:cubicBezTo>
                    <a:pt x="296" y="100"/>
                    <a:pt x="300" y="95"/>
                    <a:pt x="304" y="89"/>
                  </a:cubicBezTo>
                  <a:cubicBezTo>
                    <a:pt x="308" y="84"/>
                    <a:pt x="310" y="81"/>
                    <a:pt x="312" y="80"/>
                  </a:cubicBezTo>
                  <a:cubicBezTo>
                    <a:pt x="315" y="80"/>
                    <a:pt x="318" y="82"/>
                    <a:pt x="324" y="86"/>
                  </a:cubicBezTo>
                  <a:cubicBezTo>
                    <a:pt x="327" y="87"/>
                    <a:pt x="330" y="89"/>
                    <a:pt x="332" y="92"/>
                  </a:cubicBezTo>
                  <a:cubicBezTo>
                    <a:pt x="338" y="97"/>
                    <a:pt x="342" y="100"/>
                    <a:pt x="343" y="99"/>
                  </a:cubicBezTo>
                  <a:cubicBezTo>
                    <a:pt x="344" y="98"/>
                    <a:pt x="339" y="94"/>
                    <a:pt x="333" y="89"/>
                  </a:cubicBezTo>
                  <a:cubicBezTo>
                    <a:pt x="328" y="86"/>
                    <a:pt x="324" y="82"/>
                    <a:pt x="321" y="79"/>
                  </a:cubicBezTo>
                  <a:cubicBezTo>
                    <a:pt x="319" y="79"/>
                    <a:pt x="318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3" y="78"/>
                    <a:pt x="311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7" y="82"/>
                    <a:pt x="304" y="83"/>
                    <a:pt x="301" y="82"/>
                  </a:cubicBezTo>
                  <a:cubicBezTo>
                    <a:pt x="299" y="81"/>
                    <a:pt x="298" y="78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9" y="75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300" y="71"/>
                    <a:pt x="301" y="70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3"/>
                    <a:pt x="302" y="63"/>
                    <a:pt x="302" y="63"/>
                  </a:cubicBezTo>
                  <a:cubicBezTo>
                    <a:pt x="302" y="63"/>
                    <a:pt x="302" y="62"/>
                    <a:pt x="302" y="62"/>
                  </a:cubicBezTo>
                  <a:cubicBezTo>
                    <a:pt x="301" y="61"/>
                    <a:pt x="299" y="60"/>
                    <a:pt x="298" y="59"/>
                  </a:cubicBezTo>
                  <a:cubicBezTo>
                    <a:pt x="291" y="54"/>
                    <a:pt x="287" y="47"/>
                    <a:pt x="281" y="41"/>
                  </a:cubicBezTo>
                  <a:cubicBezTo>
                    <a:pt x="281" y="41"/>
                    <a:pt x="281" y="41"/>
                    <a:pt x="281" y="41"/>
                  </a:cubicBezTo>
                  <a:cubicBezTo>
                    <a:pt x="281" y="41"/>
                    <a:pt x="281" y="41"/>
                    <a:pt x="281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80" y="41"/>
                    <a:pt x="280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7" y="39"/>
                    <a:pt x="275" y="37"/>
                    <a:pt x="276" y="41"/>
                  </a:cubicBezTo>
                  <a:cubicBezTo>
                    <a:pt x="277" y="46"/>
                    <a:pt x="287" y="55"/>
                    <a:pt x="291" y="59"/>
                  </a:cubicBezTo>
                  <a:cubicBezTo>
                    <a:pt x="291" y="60"/>
                    <a:pt x="292" y="60"/>
                    <a:pt x="292" y="61"/>
                  </a:cubicBezTo>
                  <a:cubicBezTo>
                    <a:pt x="292" y="61"/>
                    <a:pt x="292" y="61"/>
                    <a:pt x="292" y="61"/>
                  </a:cubicBezTo>
                  <a:cubicBezTo>
                    <a:pt x="292" y="61"/>
                    <a:pt x="292" y="61"/>
                    <a:pt x="293" y="61"/>
                  </a:cubicBezTo>
                  <a:cubicBezTo>
                    <a:pt x="293" y="61"/>
                    <a:pt x="293" y="61"/>
                    <a:pt x="293" y="61"/>
                  </a:cubicBezTo>
                  <a:cubicBezTo>
                    <a:pt x="293" y="61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4" y="62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4"/>
                    <a:pt x="294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300" y="73"/>
                    <a:pt x="292" y="87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5" y="96"/>
                    <a:pt x="279" y="104"/>
                    <a:pt x="283" y="106"/>
                  </a:cubicBezTo>
                  <a:close/>
                  <a:moveTo>
                    <a:pt x="255" y="57"/>
                  </a:moveTo>
                  <a:cubicBezTo>
                    <a:pt x="251" y="59"/>
                    <a:pt x="245" y="60"/>
                    <a:pt x="240" y="60"/>
                  </a:cubicBezTo>
                  <a:cubicBezTo>
                    <a:pt x="232" y="61"/>
                    <a:pt x="227" y="62"/>
                    <a:pt x="227" y="65"/>
                  </a:cubicBezTo>
                  <a:cubicBezTo>
                    <a:pt x="227" y="68"/>
                    <a:pt x="236" y="67"/>
                    <a:pt x="237" y="66"/>
                  </a:cubicBezTo>
                  <a:cubicBezTo>
                    <a:pt x="240" y="66"/>
                    <a:pt x="242" y="66"/>
                    <a:pt x="244" y="66"/>
                  </a:cubicBezTo>
                  <a:cubicBezTo>
                    <a:pt x="268" y="64"/>
                    <a:pt x="263" y="77"/>
                    <a:pt x="268" y="93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71" y="102"/>
                    <a:pt x="277" y="104"/>
                    <a:pt x="282" y="97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3" y="91"/>
                    <a:pt x="280" y="79"/>
                    <a:pt x="279" y="74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79" y="73"/>
                    <a:pt x="279" y="73"/>
                    <a:pt x="279" y="72"/>
                  </a:cubicBezTo>
                  <a:cubicBezTo>
                    <a:pt x="279" y="72"/>
                    <a:pt x="279" y="72"/>
                    <a:pt x="279" y="72"/>
                  </a:cubicBezTo>
                  <a:cubicBezTo>
                    <a:pt x="279" y="66"/>
                    <a:pt x="281" y="61"/>
                    <a:pt x="286" y="58"/>
                  </a:cubicBezTo>
                  <a:cubicBezTo>
                    <a:pt x="285" y="57"/>
                    <a:pt x="281" y="52"/>
                    <a:pt x="280" y="51"/>
                  </a:cubicBezTo>
                  <a:cubicBezTo>
                    <a:pt x="279" y="55"/>
                    <a:pt x="278" y="57"/>
                    <a:pt x="278" y="61"/>
                  </a:cubicBezTo>
                  <a:cubicBezTo>
                    <a:pt x="277" y="65"/>
                    <a:pt x="277" y="70"/>
                    <a:pt x="271" y="70"/>
                  </a:cubicBezTo>
                  <a:cubicBezTo>
                    <a:pt x="268" y="70"/>
                    <a:pt x="267" y="67"/>
                    <a:pt x="265" y="65"/>
                  </a:cubicBezTo>
                  <a:cubicBezTo>
                    <a:pt x="263" y="60"/>
                    <a:pt x="259" y="60"/>
                    <a:pt x="255" y="57"/>
                  </a:cubicBezTo>
                  <a:close/>
                  <a:moveTo>
                    <a:pt x="254" y="68"/>
                  </a:move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7" y="76"/>
                    <a:pt x="260" y="84"/>
                    <a:pt x="265" y="91"/>
                  </a:cubicBezTo>
                  <a:cubicBezTo>
                    <a:pt x="265" y="91"/>
                    <a:pt x="265" y="91"/>
                    <a:pt x="265" y="91"/>
                  </a:cubicBezTo>
                  <a:cubicBezTo>
                    <a:pt x="263" y="83"/>
                    <a:pt x="265" y="71"/>
                    <a:pt x="254" y="68"/>
                  </a:cubicBezTo>
                  <a:close/>
                  <a:moveTo>
                    <a:pt x="284" y="94"/>
                  </a:moveTo>
                  <a:cubicBezTo>
                    <a:pt x="290" y="86"/>
                    <a:pt x="299" y="74"/>
                    <a:pt x="292" y="64"/>
                  </a:cubicBezTo>
                  <a:cubicBezTo>
                    <a:pt x="292" y="64"/>
                    <a:pt x="292" y="64"/>
                    <a:pt x="292" y="64"/>
                  </a:cubicBezTo>
                  <a:cubicBezTo>
                    <a:pt x="291" y="63"/>
                    <a:pt x="290" y="62"/>
                    <a:pt x="289" y="60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76" y="66"/>
                    <a:pt x="284" y="83"/>
                    <a:pt x="284" y="94"/>
                  </a:cubicBezTo>
                  <a:close/>
                  <a:moveTo>
                    <a:pt x="262" y="43"/>
                  </a:moveTo>
                  <a:cubicBezTo>
                    <a:pt x="263" y="43"/>
                    <a:pt x="266" y="45"/>
                    <a:pt x="268" y="45"/>
                  </a:cubicBezTo>
                  <a:cubicBezTo>
                    <a:pt x="265" y="40"/>
                    <a:pt x="264" y="25"/>
                    <a:pt x="261" y="15"/>
                  </a:cubicBezTo>
                  <a:cubicBezTo>
                    <a:pt x="259" y="8"/>
                    <a:pt x="254" y="3"/>
                    <a:pt x="250" y="6"/>
                  </a:cubicBezTo>
                  <a:cubicBezTo>
                    <a:pt x="247" y="8"/>
                    <a:pt x="253" y="17"/>
                    <a:pt x="254" y="20"/>
                  </a:cubicBezTo>
                  <a:cubicBezTo>
                    <a:pt x="256" y="25"/>
                    <a:pt x="259" y="31"/>
                    <a:pt x="260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1" y="37"/>
                    <a:pt x="261" y="37"/>
                    <a:pt x="261" y="37"/>
                  </a:cubicBezTo>
                  <a:cubicBezTo>
                    <a:pt x="261" y="37"/>
                    <a:pt x="261" y="37"/>
                    <a:pt x="261" y="37"/>
                  </a:cubicBezTo>
                  <a:cubicBezTo>
                    <a:pt x="261" y="39"/>
                    <a:pt x="262" y="41"/>
                    <a:pt x="262" y="43"/>
                  </a:cubicBezTo>
                  <a:close/>
                  <a:moveTo>
                    <a:pt x="267" y="64"/>
                  </a:moveTo>
                  <a:cubicBezTo>
                    <a:pt x="269" y="66"/>
                    <a:pt x="271" y="67"/>
                    <a:pt x="273" y="66"/>
                  </a:cubicBezTo>
                  <a:cubicBezTo>
                    <a:pt x="275" y="66"/>
                    <a:pt x="275" y="64"/>
                    <a:pt x="276" y="60"/>
                  </a:cubicBezTo>
                  <a:cubicBezTo>
                    <a:pt x="276" y="57"/>
                    <a:pt x="278" y="54"/>
                    <a:pt x="279" y="50"/>
                  </a:cubicBezTo>
                  <a:cubicBezTo>
                    <a:pt x="277" y="48"/>
                    <a:pt x="276" y="46"/>
                    <a:pt x="274" y="43"/>
                  </a:cubicBezTo>
                  <a:cubicBezTo>
                    <a:pt x="274" y="43"/>
                    <a:pt x="274" y="43"/>
                    <a:pt x="274" y="42"/>
                  </a:cubicBezTo>
                  <a:cubicBezTo>
                    <a:pt x="273" y="42"/>
                    <a:pt x="273" y="43"/>
                    <a:pt x="272" y="44"/>
                  </a:cubicBezTo>
                  <a:cubicBezTo>
                    <a:pt x="271" y="45"/>
                    <a:pt x="269" y="46"/>
                    <a:pt x="268" y="46"/>
                  </a:cubicBezTo>
                  <a:cubicBezTo>
                    <a:pt x="266" y="46"/>
                    <a:pt x="263" y="44"/>
                    <a:pt x="260" y="45"/>
                  </a:cubicBezTo>
                  <a:cubicBezTo>
                    <a:pt x="254" y="46"/>
                    <a:pt x="252" y="50"/>
                    <a:pt x="255" y="55"/>
                  </a:cubicBezTo>
                  <a:cubicBezTo>
                    <a:pt x="256" y="55"/>
                    <a:pt x="256" y="55"/>
                    <a:pt x="256" y="55"/>
                  </a:cubicBezTo>
                  <a:cubicBezTo>
                    <a:pt x="256" y="55"/>
                    <a:pt x="256" y="55"/>
                    <a:pt x="256" y="55"/>
                  </a:cubicBezTo>
                  <a:cubicBezTo>
                    <a:pt x="261" y="59"/>
                    <a:pt x="264" y="57"/>
                    <a:pt x="267" y="64"/>
                  </a:cubicBezTo>
                  <a:close/>
                  <a:moveTo>
                    <a:pt x="292" y="51"/>
                  </a:moveTo>
                  <a:cubicBezTo>
                    <a:pt x="293" y="52"/>
                    <a:pt x="294" y="53"/>
                    <a:pt x="295" y="54"/>
                  </a:cubicBezTo>
                  <a:cubicBezTo>
                    <a:pt x="296" y="54"/>
                    <a:pt x="296" y="54"/>
                    <a:pt x="296" y="54"/>
                  </a:cubicBezTo>
                  <a:cubicBezTo>
                    <a:pt x="296" y="54"/>
                    <a:pt x="296" y="54"/>
                    <a:pt x="296" y="54"/>
                  </a:cubicBezTo>
                  <a:cubicBezTo>
                    <a:pt x="297" y="54"/>
                    <a:pt x="297" y="54"/>
                    <a:pt x="298" y="54"/>
                  </a:cubicBezTo>
                  <a:cubicBezTo>
                    <a:pt x="298" y="54"/>
                    <a:pt x="298" y="54"/>
                    <a:pt x="298" y="54"/>
                  </a:cubicBezTo>
                  <a:cubicBezTo>
                    <a:pt x="299" y="54"/>
                    <a:pt x="299" y="54"/>
                    <a:pt x="299" y="54"/>
                  </a:cubicBezTo>
                  <a:cubicBezTo>
                    <a:pt x="299" y="54"/>
                    <a:pt x="299" y="54"/>
                    <a:pt x="299" y="54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301" y="53"/>
                    <a:pt x="317" y="48"/>
                    <a:pt x="314" y="45"/>
                  </a:cubicBezTo>
                  <a:cubicBezTo>
                    <a:pt x="312" y="42"/>
                    <a:pt x="296" y="50"/>
                    <a:pt x="292" y="51"/>
                  </a:cubicBezTo>
                  <a:close/>
                  <a:moveTo>
                    <a:pt x="302" y="80"/>
                  </a:moveTo>
                  <a:cubicBezTo>
                    <a:pt x="304" y="81"/>
                    <a:pt x="307" y="78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6"/>
                    <a:pt x="311" y="76"/>
                    <a:pt x="312" y="76"/>
                  </a:cubicBezTo>
                  <a:cubicBezTo>
                    <a:pt x="313" y="76"/>
                    <a:pt x="313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9" y="76"/>
                    <a:pt x="324" y="78"/>
                    <a:pt x="326" y="74"/>
                  </a:cubicBezTo>
                  <a:cubicBezTo>
                    <a:pt x="327" y="71"/>
                    <a:pt x="326" y="67"/>
                    <a:pt x="323" y="66"/>
                  </a:cubicBezTo>
                  <a:cubicBezTo>
                    <a:pt x="318" y="63"/>
                    <a:pt x="315" y="69"/>
                    <a:pt x="313" y="59"/>
                  </a:cubicBezTo>
                  <a:cubicBezTo>
                    <a:pt x="313" y="55"/>
                    <a:pt x="309" y="55"/>
                    <a:pt x="307" y="57"/>
                  </a:cubicBezTo>
                  <a:cubicBezTo>
                    <a:pt x="305" y="58"/>
                    <a:pt x="304" y="62"/>
                    <a:pt x="304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8"/>
                    <a:pt x="303" y="68"/>
                    <a:pt x="303" y="68"/>
                  </a:cubicBezTo>
                  <a:cubicBezTo>
                    <a:pt x="303" y="68"/>
                    <a:pt x="303" y="68"/>
                    <a:pt x="303" y="68"/>
                  </a:cubicBezTo>
                  <a:cubicBezTo>
                    <a:pt x="303" y="69"/>
                    <a:pt x="302" y="71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7"/>
                    <a:pt x="300" y="79"/>
                    <a:pt x="302" y="80"/>
                  </a:cubicBezTo>
                  <a:close/>
                  <a:moveTo>
                    <a:pt x="316" y="61"/>
                  </a:moveTo>
                  <a:cubicBezTo>
                    <a:pt x="317" y="63"/>
                    <a:pt x="320" y="62"/>
                    <a:pt x="322" y="63"/>
                  </a:cubicBezTo>
                  <a:cubicBezTo>
                    <a:pt x="325" y="58"/>
                    <a:pt x="328" y="54"/>
                    <a:pt x="332" y="50"/>
                  </a:cubicBezTo>
                  <a:cubicBezTo>
                    <a:pt x="336" y="46"/>
                    <a:pt x="340" y="43"/>
                    <a:pt x="344" y="42"/>
                  </a:cubicBezTo>
                  <a:cubicBezTo>
                    <a:pt x="348" y="41"/>
                    <a:pt x="348" y="38"/>
                    <a:pt x="347" y="38"/>
                  </a:cubicBezTo>
                  <a:cubicBezTo>
                    <a:pt x="345" y="37"/>
                    <a:pt x="340" y="38"/>
                    <a:pt x="336" y="41"/>
                  </a:cubicBezTo>
                  <a:cubicBezTo>
                    <a:pt x="332" y="45"/>
                    <a:pt x="329" y="49"/>
                    <a:pt x="326" y="52"/>
                  </a:cubicBezTo>
                  <a:cubicBezTo>
                    <a:pt x="322" y="56"/>
                    <a:pt x="320" y="59"/>
                    <a:pt x="316" y="6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 rot="5400000">
            <a:off x="5002778" y="128823"/>
            <a:ext cx="1647005" cy="1577016"/>
            <a:chOff x="4475163" y="123825"/>
            <a:chExt cx="2316162" cy="2217737"/>
          </a:xfrm>
        </p:grpSpPr>
        <p:sp>
          <p:nvSpPr>
            <p:cNvPr id="59" name="Freeform 57"/>
            <p:cNvSpPr/>
            <p:nvPr/>
          </p:nvSpPr>
          <p:spPr bwMode="auto">
            <a:xfrm>
              <a:off x="4475163" y="123825"/>
              <a:ext cx="2316162" cy="2217737"/>
            </a:xfrm>
            <a:custGeom>
              <a:avLst/>
              <a:gdLst>
                <a:gd name="T0" fmla="*/ 169 w 343"/>
                <a:gd name="T1" fmla="*/ 184 h 328"/>
                <a:gd name="T2" fmla="*/ 53 w 343"/>
                <a:gd name="T3" fmla="*/ 211 h 328"/>
                <a:gd name="T4" fmla="*/ 19 w 343"/>
                <a:gd name="T5" fmla="*/ 292 h 328"/>
                <a:gd name="T6" fmla="*/ 30 w 343"/>
                <a:gd name="T7" fmla="*/ 307 h 328"/>
                <a:gd name="T8" fmla="*/ 61 w 343"/>
                <a:gd name="T9" fmla="*/ 326 h 328"/>
                <a:gd name="T10" fmla="*/ 100 w 343"/>
                <a:gd name="T11" fmla="*/ 320 h 328"/>
                <a:gd name="T12" fmla="*/ 129 w 343"/>
                <a:gd name="T13" fmla="*/ 290 h 328"/>
                <a:gd name="T14" fmla="*/ 130 w 343"/>
                <a:gd name="T15" fmla="*/ 294 h 328"/>
                <a:gd name="T16" fmla="*/ 167 w 343"/>
                <a:gd name="T17" fmla="*/ 327 h 328"/>
                <a:gd name="T18" fmla="*/ 206 w 343"/>
                <a:gd name="T19" fmla="*/ 299 h 328"/>
                <a:gd name="T20" fmla="*/ 186 w 343"/>
                <a:gd name="T21" fmla="*/ 234 h 328"/>
                <a:gd name="T22" fmla="*/ 170 w 343"/>
                <a:gd name="T23" fmla="*/ 194 h 328"/>
                <a:gd name="T24" fmla="*/ 171 w 343"/>
                <a:gd name="T25" fmla="*/ 189 h 328"/>
                <a:gd name="T26" fmla="*/ 172 w 343"/>
                <a:gd name="T27" fmla="*/ 189 h 328"/>
                <a:gd name="T28" fmla="*/ 172 w 343"/>
                <a:gd name="T29" fmla="*/ 189 h 328"/>
                <a:gd name="T30" fmla="*/ 237 w 343"/>
                <a:gd name="T31" fmla="*/ 286 h 328"/>
                <a:gd name="T32" fmla="*/ 325 w 343"/>
                <a:gd name="T33" fmla="*/ 290 h 328"/>
                <a:gd name="T34" fmla="*/ 335 w 343"/>
                <a:gd name="T35" fmla="*/ 275 h 328"/>
                <a:gd name="T36" fmla="*/ 341 w 343"/>
                <a:gd name="T37" fmla="*/ 239 h 328"/>
                <a:gd name="T38" fmla="*/ 323 w 343"/>
                <a:gd name="T39" fmla="*/ 204 h 328"/>
                <a:gd name="T40" fmla="*/ 285 w 343"/>
                <a:gd name="T41" fmla="*/ 188 h 328"/>
                <a:gd name="T42" fmla="*/ 288 w 343"/>
                <a:gd name="T43" fmla="*/ 185 h 328"/>
                <a:gd name="T44" fmla="*/ 306 w 343"/>
                <a:gd name="T45" fmla="*/ 140 h 328"/>
                <a:gd name="T46" fmla="*/ 266 w 343"/>
                <a:gd name="T47" fmla="*/ 113 h 328"/>
                <a:gd name="T48" fmla="*/ 212 w 343"/>
                <a:gd name="T49" fmla="*/ 154 h 328"/>
                <a:gd name="T50" fmla="*/ 180 w 343"/>
                <a:gd name="T51" fmla="*/ 183 h 328"/>
                <a:gd name="T52" fmla="*/ 176 w 343"/>
                <a:gd name="T53" fmla="*/ 184 h 328"/>
                <a:gd name="T54" fmla="*/ 216 w 343"/>
                <a:gd name="T55" fmla="*/ 74 h 328"/>
                <a:gd name="T56" fmla="*/ 168 w 343"/>
                <a:gd name="T57" fmla="*/ 1 h 328"/>
                <a:gd name="T58" fmla="*/ 149 w 343"/>
                <a:gd name="T59" fmla="*/ 1 h 328"/>
                <a:gd name="T60" fmla="*/ 117 w 343"/>
                <a:gd name="T61" fmla="*/ 17 h 328"/>
                <a:gd name="T62" fmla="*/ 99 w 343"/>
                <a:gd name="T63" fmla="*/ 52 h 328"/>
                <a:gd name="T64" fmla="*/ 109 w 343"/>
                <a:gd name="T65" fmla="*/ 92 h 328"/>
                <a:gd name="T66" fmla="*/ 104 w 343"/>
                <a:gd name="T67" fmla="*/ 92 h 328"/>
                <a:gd name="T68" fmla="*/ 56 w 343"/>
                <a:gd name="T69" fmla="*/ 104 h 328"/>
                <a:gd name="T70" fmla="*/ 59 w 343"/>
                <a:gd name="T71" fmla="*/ 152 h 328"/>
                <a:gd name="T72" fmla="*/ 124 w 343"/>
                <a:gd name="T73" fmla="*/ 171 h 328"/>
                <a:gd name="T74" fmla="*/ 166 w 343"/>
                <a:gd name="T75" fmla="*/ 181 h 328"/>
                <a:gd name="T76" fmla="*/ 169 w 343"/>
                <a:gd name="T77" fmla="*/ 18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3" h="328">
                  <a:moveTo>
                    <a:pt x="169" y="184"/>
                  </a:moveTo>
                  <a:cubicBezTo>
                    <a:pt x="145" y="186"/>
                    <a:pt x="91" y="192"/>
                    <a:pt x="53" y="211"/>
                  </a:cubicBezTo>
                  <a:cubicBezTo>
                    <a:pt x="21" y="227"/>
                    <a:pt x="0" y="253"/>
                    <a:pt x="19" y="292"/>
                  </a:cubicBezTo>
                  <a:cubicBezTo>
                    <a:pt x="22" y="298"/>
                    <a:pt x="25" y="303"/>
                    <a:pt x="30" y="307"/>
                  </a:cubicBezTo>
                  <a:cubicBezTo>
                    <a:pt x="38" y="316"/>
                    <a:pt x="49" y="323"/>
                    <a:pt x="61" y="326"/>
                  </a:cubicBezTo>
                  <a:cubicBezTo>
                    <a:pt x="73" y="328"/>
                    <a:pt x="88" y="326"/>
                    <a:pt x="100" y="320"/>
                  </a:cubicBezTo>
                  <a:cubicBezTo>
                    <a:pt x="112" y="314"/>
                    <a:pt x="122" y="302"/>
                    <a:pt x="129" y="290"/>
                  </a:cubicBezTo>
                  <a:cubicBezTo>
                    <a:pt x="130" y="287"/>
                    <a:pt x="130" y="293"/>
                    <a:pt x="130" y="294"/>
                  </a:cubicBezTo>
                  <a:cubicBezTo>
                    <a:pt x="133" y="314"/>
                    <a:pt x="147" y="327"/>
                    <a:pt x="167" y="327"/>
                  </a:cubicBezTo>
                  <a:cubicBezTo>
                    <a:pt x="184" y="328"/>
                    <a:pt x="202" y="317"/>
                    <a:pt x="206" y="299"/>
                  </a:cubicBezTo>
                  <a:cubicBezTo>
                    <a:pt x="210" y="281"/>
                    <a:pt x="197" y="256"/>
                    <a:pt x="186" y="234"/>
                  </a:cubicBezTo>
                  <a:cubicBezTo>
                    <a:pt x="181" y="225"/>
                    <a:pt x="170" y="207"/>
                    <a:pt x="170" y="194"/>
                  </a:cubicBezTo>
                  <a:cubicBezTo>
                    <a:pt x="170" y="192"/>
                    <a:pt x="171" y="190"/>
                    <a:pt x="171" y="189"/>
                  </a:cubicBezTo>
                  <a:cubicBezTo>
                    <a:pt x="171" y="189"/>
                    <a:pt x="171" y="189"/>
                    <a:pt x="172" y="189"/>
                  </a:cubicBezTo>
                  <a:cubicBezTo>
                    <a:pt x="172" y="189"/>
                    <a:pt x="172" y="189"/>
                    <a:pt x="172" y="189"/>
                  </a:cubicBezTo>
                  <a:cubicBezTo>
                    <a:pt x="183" y="212"/>
                    <a:pt x="207" y="258"/>
                    <a:pt x="237" y="286"/>
                  </a:cubicBezTo>
                  <a:cubicBezTo>
                    <a:pt x="263" y="311"/>
                    <a:pt x="294" y="322"/>
                    <a:pt x="325" y="290"/>
                  </a:cubicBezTo>
                  <a:cubicBezTo>
                    <a:pt x="329" y="286"/>
                    <a:pt x="332" y="281"/>
                    <a:pt x="335" y="275"/>
                  </a:cubicBezTo>
                  <a:cubicBezTo>
                    <a:pt x="340" y="264"/>
                    <a:pt x="343" y="252"/>
                    <a:pt x="341" y="239"/>
                  </a:cubicBezTo>
                  <a:cubicBezTo>
                    <a:pt x="340" y="227"/>
                    <a:pt x="333" y="214"/>
                    <a:pt x="323" y="204"/>
                  </a:cubicBezTo>
                  <a:cubicBezTo>
                    <a:pt x="313" y="195"/>
                    <a:pt x="298" y="190"/>
                    <a:pt x="285" y="188"/>
                  </a:cubicBezTo>
                  <a:cubicBezTo>
                    <a:pt x="282" y="188"/>
                    <a:pt x="287" y="186"/>
                    <a:pt x="288" y="185"/>
                  </a:cubicBezTo>
                  <a:cubicBezTo>
                    <a:pt x="306" y="176"/>
                    <a:pt x="312" y="158"/>
                    <a:pt x="306" y="140"/>
                  </a:cubicBezTo>
                  <a:cubicBezTo>
                    <a:pt x="301" y="123"/>
                    <a:pt x="284" y="111"/>
                    <a:pt x="266" y="113"/>
                  </a:cubicBezTo>
                  <a:cubicBezTo>
                    <a:pt x="248" y="116"/>
                    <a:pt x="229" y="136"/>
                    <a:pt x="212" y="154"/>
                  </a:cubicBezTo>
                  <a:cubicBezTo>
                    <a:pt x="205" y="162"/>
                    <a:pt x="192" y="179"/>
                    <a:pt x="180" y="183"/>
                  </a:cubicBezTo>
                  <a:cubicBezTo>
                    <a:pt x="178" y="183"/>
                    <a:pt x="177" y="184"/>
                    <a:pt x="176" y="184"/>
                  </a:cubicBezTo>
                  <a:cubicBezTo>
                    <a:pt x="188" y="161"/>
                    <a:pt x="211" y="115"/>
                    <a:pt x="216" y="74"/>
                  </a:cubicBezTo>
                  <a:cubicBezTo>
                    <a:pt x="221" y="38"/>
                    <a:pt x="212" y="6"/>
                    <a:pt x="168" y="1"/>
                  </a:cubicBezTo>
                  <a:cubicBezTo>
                    <a:pt x="162" y="0"/>
                    <a:pt x="155" y="0"/>
                    <a:pt x="149" y="1"/>
                  </a:cubicBezTo>
                  <a:cubicBezTo>
                    <a:pt x="137" y="3"/>
                    <a:pt x="126" y="8"/>
                    <a:pt x="117" y="17"/>
                  </a:cubicBezTo>
                  <a:cubicBezTo>
                    <a:pt x="108" y="25"/>
                    <a:pt x="101" y="39"/>
                    <a:pt x="99" y="52"/>
                  </a:cubicBezTo>
                  <a:cubicBezTo>
                    <a:pt x="98" y="66"/>
                    <a:pt x="102" y="81"/>
                    <a:pt x="109" y="92"/>
                  </a:cubicBezTo>
                  <a:cubicBezTo>
                    <a:pt x="110" y="95"/>
                    <a:pt x="106" y="93"/>
                    <a:pt x="104" y="92"/>
                  </a:cubicBezTo>
                  <a:cubicBezTo>
                    <a:pt x="87" y="83"/>
                    <a:pt x="68" y="88"/>
                    <a:pt x="56" y="104"/>
                  </a:cubicBezTo>
                  <a:cubicBezTo>
                    <a:pt x="46" y="118"/>
                    <a:pt x="46" y="139"/>
                    <a:pt x="59" y="152"/>
                  </a:cubicBezTo>
                  <a:cubicBezTo>
                    <a:pt x="72" y="166"/>
                    <a:pt x="99" y="169"/>
                    <a:pt x="124" y="171"/>
                  </a:cubicBezTo>
                  <a:cubicBezTo>
                    <a:pt x="134" y="172"/>
                    <a:pt x="155" y="173"/>
                    <a:pt x="166" y="181"/>
                  </a:cubicBezTo>
                  <a:cubicBezTo>
                    <a:pt x="167" y="182"/>
                    <a:pt x="168" y="183"/>
                    <a:pt x="169" y="184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4562475" y="144463"/>
              <a:ext cx="2195512" cy="2170112"/>
            </a:xfrm>
            <a:custGeom>
              <a:avLst/>
              <a:gdLst>
                <a:gd name="T0" fmla="*/ 151 w 325"/>
                <a:gd name="T1" fmla="*/ 165 h 321"/>
                <a:gd name="T2" fmla="*/ 90 w 325"/>
                <a:gd name="T3" fmla="*/ 91 h 321"/>
                <a:gd name="T4" fmla="*/ 90 w 325"/>
                <a:gd name="T5" fmla="*/ 66 h 321"/>
                <a:gd name="T6" fmla="*/ 107 w 325"/>
                <a:gd name="T7" fmla="*/ 124 h 321"/>
                <a:gd name="T8" fmla="*/ 49 w 325"/>
                <a:gd name="T9" fmla="*/ 101 h 321"/>
                <a:gd name="T10" fmla="*/ 129 w 325"/>
                <a:gd name="T11" fmla="*/ 310 h 321"/>
                <a:gd name="T12" fmla="*/ 156 w 325"/>
                <a:gd name="T13" fmla="*/ 252 h 321"/>
                <a:gd name="T14" fmla="*/ 129 w 325"/>
                <a:gd name="T15" fmla="*/ 310 h 321"/>
                <a:gd name="T16" fmla="*/ 155 w 325"/>
                <a:gd name="T17" fmla="*/ 198 h 321"/>
                <a:gd name="T18" fmla="*/ 172 w 325"/>
                <a:gd name="T19" fmla="*/ 316 h 321"/>
                <a:gd name="T20" fmla="*/ 60 w 325"/>
                <a:gd name="T21" fmla="*/ 215 h 321"/>
                <a:gd name="T22" fmla="*/ 141 w 325"/>
                <a:gd name="T23" fmla="*/ 185 h 321"/>
                <a:gd name="T24" fmla="*/ 143 w 325"/>
                <a:gd name="T25" fmla="*/ 187 h 321"/>
                <a:gd name="T26" fmla="*/ 10 w 325"/>
                <a:gd name="T27" fmla="*/ 288 h 321"/>
                <a:gd name="T28" fmla="*/ 74 w 325"/>
                <a:gd name="T29" fmla="*/ 230 h 321"/>
                <a:gd name="T30" fmla="*/ 43 w 325"/>
                <a:gd name="T31" fmla="*/ 317 h 321"/>
                <a:gd name="T32" fmla="*/ 47 w 325"/>
                <a:gd name="T33" fmla="*/ 318 h 321"/>
                <a:gd name="T34" fmla="*/ 117 w 325"/>
                <a:gd name="T35" fmla="*/ 242 h 321"/>
                <a:gd name="T36" fmla="*/ 50 w 325"/>
                <a:gd name="T37" fmla="*/ 319 h 321"/>
                <a:gd name="T38" fmla="*/ 120 w 325"/>
                <a:gd name="T39" fmla="*/ 243 h 321"/>
                <a:gd name="T40" fmla="*/ 126 w 325"/>
                <a:gd name="T41" fmla="*/ 306 h 321"/>
                <a:gd name="T42" fmla="*/ 114 w 325"/>
                <a:gd name="T43" fmla="*/ 285 h 321"/>
                <a:gd name="T44" fmla="*/ 288 w 325"/>
                <a:gd name="T45" fmla="*/ 165 h 321"/>
                <a:gd name="T46" fmla="*/ 225 w 325"/>
                <a:gd name="T47" fmla="*/ 159 h 321"/>
                <a:gd name="T48" fmla="*/ 288 w 325"/>
                <a:gd name="T49" fmla="*/ 165 h 321"/>
                <a:gd name="T50" fmla="*/ 174 w 325"/>
                <a:gd name="T51" fmla="*/ 179 h 321"/>
                <a:gd name="T52" fmla="*/ 280 w 325"/>
                <a:gd name="T53" fmla="*/ 123 h 321"/>
                <a:gd name="T54" fmla="*/ 223 w 325"/>
                <a:gd name="T55" fmla="*/ 263 h 321"/>
                <a:gd name="T56" fmla="*/ 167 w 325"/>
                <a:gd name="T57" fmla="*/ 197 h 321"/>
                <a:gd name="T58" fmla="*/ 168 w 325"/>
                <a:gd name="T59" fmla="*/ 194 h 321"/>
                <a:gd name="T60" fmla="*/ 309 w 325"/>
                <a:gd name="T61" fmla="*/ 284 h 321"/>
                <a:gd name="T62" fmla="*/ 232 w 325"/>
                <a:gd name="T63" fmla="*/ 244 h 321"/>
                <a:gd name="T64" fmla="*/ 325 w 325"/>
                <a:gd name="T65" fmla="*/ 244 h 321"/>
                <a:gd name="T66" fmla="*/ 325 w 325"/>
                <a:gd name="T67" fmla="*/ 239 h 321"/>
                <a:gd name="T68" fmla="*/ 228 w 325"/>
                <a:gd name="T69" fmla="*/ 200 h 321"/>
                <a:gd name="T70" fmla="*/ 324 w 325"/>
                <a:gd name="T71" fmla="*/ 236 h 321"/>
                <a:gd name="T72" fmla="*/ 229 w 325"/>
                <a:gd name="T73" fmla="*/ 197 h 321"/>
                <a:gd name="T74" fmla="*/ 286 w 325"/>
                <a:gd name="T75" fmla="*/ 169 h 321"/>
                <a:gd name="T76" fmla="*/ 271 w 325"/>
                <a:gd name="T77" fmla="*/ 188 h 321"/>
                <a:gd name="T78" fmla="*/ 46 w 325"/>
                <a:gd name="T79" fmla="*/ 105 h 321"/>
                <a:gd name="T80" fmla="*/ 111 w 325"/>
                <a:gd name="T81" fmla="*/ 166 h 321"/>
                <a:gd name="T82" fmla="*/ 46 w 325"/>
                <a:gd name="T83" fmla="*/ 105 h 321"/>
                <a:gd name="T84" fmla="*/ 177 w 325"/>
                <a:gd name="T85" fmla="*/ 8 h 321"/>
                <a:gd name="T86" fmla="*/ 171 w 325"/>
                <a:gd name="T87" fmla="*/ 5 h 321"/>
                <a:gd name="T88" fmla="*/ 169 w 325"/>
                <a:gd name="T89" fmla="*/ 87 h 321"/>
                <a:gd name="T90" fmla="*/ 171 w 325"/>
                <a:gd name="T91" fmla="*/ 5 h 321"/>
                <a:gd name="T92" fmla="*/ 161 w 325"/>
                <a:gd name="T93" fmla="*/ 169 h 321"/>
                <a:gd name="T94" fmla="*/ 137 w 325"/>
                <a:gd name="T95" fmla="*/ 2 h 321"/>
                <a:gd name="T96" fmla="*/ 147 w 325"/>
                <a:gd name="T97" fmla="*/ 92 h 321"/>
                <a:gd name="T98" fmla="*/ 89 w 325"/>
                <a:gd name="T99" fmla="*/ 60 h 321"/>
                <a:gd name="T100" fmla="*/ 108 w 325"/>
                <a:gd name="T101" fmla="*/ 1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5" h="321">
                  <a:moveTo>
                    <a:pt x="90" y="66"/>
                  </a:moveTo>
                  <a:cubicBezTo>
                    <a:pt x="106" y="81"/>
                    <a:pt x="119" y="98"/>
                    <a:pt x="130" y="118"/>
                  </a:cubicBezTo>
                  <a:cubicBezTo>
                    <a:pt x="139" y="133"/>
                    <a:pt x="146" y="148"/>
                    <a:pt x="151" y="165"/>
                  </a:cubicBezTo>
                  <a:cubicBezTo>
                    <a:pt x="140" y="146"/>
                    <a:pt x="124" y="134"/>
                    <a:pt x="109" y="122"/>
                  </a:cubicBezTo>
                  <a:cubicBezTo>
                    <a:pt x="95" y="112"/>
                    <a:pt x="84" y="102"/>
                    <a:pt x="75" y="88"/>
                  </a:cubicBezTo>
                  <a:cubicBezTo>
                    <a:pt x="77" y="87"/>
                    <a:pt x="84" y="88"/>
                    <a:pt x="90" y="91"/>
                  </a:cubicBezTo>
                  <a:cubicBezTo>
                    <a:pt x="96" y="94"/>
                    <a:pt x="99" y="96"/>
                    <a:pt x="100" y="94"/>
                  </a:cubicBezTo>
                  <a:cubicBezTo>
                    <a:pt x="100" y="93"/>
                    <a:pt x="100" y="91"/>
                    <a:pt x="98" y="89"/>
                  </a:cubicBezTo>
                  <a:cubicBezTo>
                    <a:pt x="96" y="85"/>
                    <a:pt x="92" y="77"/>
                    <a:pt x="90" y="66"/>
                  </a:cubicBezTo>
                  <a:cubicBezTo>
                    <a:pt x="90" y="66"/>
                    <a:pt x="90" y="66"/>
                    <a:pt x="90" y="66"/>
                  </a:cubicBezTo>
                  <a:close/>
                  <a:moveTo>
                    <a:pt x="70" y="88"/>
                  </a:moveTo>
                  <a:cubicBezTo>
                    <a:pt x="80" y="103"/>
                    <a:pt x="93" y="114"/>
                    <a:pt x="107" y="124"/>
                  </a:cubicBezTo>
                  <a:cubicBezTo>
                    <a:pt x="124" y="137"/>
                    <a:pt x="141" y="151"/>
                    <a:pt x="153" y="173"/>
                  </a:cubicBezTo>
                  <a:cubicBezTo>
                    <a:pt x="140" y="160"/>
                    <a:pt x="121" y="151"/>
                    <a:pt x="102" y="143"/>
                  </a:cubicBezTo>
                  <a:cubicBezTo>
                    <a:pt x="78" y="132"/>
                    <a:pt x="56" y="120"/>
                    <a:pt x="49" y="101"/>
                  </a:cubicBezTo>
                  <a:cubicBezTo>
                    <a:pt x="53" y="96"/>
                    <a:pt x="57" y="94"/>
                    <a:pt x="62" y="91"/>
                  </a:cubicBezTo>
                  <a:cubicBezTo>
                    <a:pt x="64" y="90"/>
                    <a:pt x="67" y="89"/>
                    <a:pt x="70" y="88"/>
                  </a:cubicBezTo>
                  <a:close/>
                  <a:moveTo>
                    <a:pt x="129" y="310"/>
                  </a:moveTo>
                  <a:cubicBezTo>
                    <a:pt x="136" y="293"/>
                    <a:pt x="137" y="276"/>
                    <a:pt x="138" y="259"/>
                  </a:cubicBezTo>
                  <a:cubicBezTo>
                    <a:pt x="140" y="237"/>
                    <a:pt x="141" y="215"/>
                    <a:pt x="153" y="193"/>
                  </a:cubicBezTo>
                  <a:cubicBezTo>
                    <a:pt x="149" y="211"/>
                    <a:pt x="153" y="232"/>
                    <a:pt x="156" y="252"/>
                  </a:cubicBezTo>
                  <a:cubicBezTo>
                    <a:pt x="161" y="278"/>
                    <a:pt x="163" y="303"/>
                    <a:pt x="151" y="319"/>
                  </a:cubicBezTo>
                  <a:cubicBezTo>
                    <a:pt x="145" y="319"/>
                    <a:pt x="141" y="317"/>
                    <a:pt x="136" y="315"/>
                  </a:cubicBezTo>
                  <a:cubicBezTo>
                    <a:pt x="133" y="313"/>
                    <a:pt x="131" y="312"/>
                    <a:pt x="129" y="310"/>
                  </a:cubicBezTo>
                  <a:close/>
                  <a:moveTo>
                    <a:pt x="156" y="319"/>
                  </a:moveTo>
                  <a:cubicBezTo>
                    <a:pt x="167" y="302"/>
                    <a:pt x="163" y="277"/>
                    <a:pt x="159" y="252"/>
                  </a:cubicBezTo>
                  <a:cubicBezTo>
                    <a:pt x="156" y="234"/>
                    <a:pt x="152" y="215"/>
                    <a:pt x="155" y="198"/>
                  </a:cubicBezTo>
                  <a:cubicBezTo>
                    <a:pt x="157" y="208"/>
                    <a:pt x="164" y="219"/>
                    <a:pt x="170" y="232"/>
                  </a:cubicBezTo>
                  <a:cubicBezTo>
                    <a:pt x="182" y="254"/>
                    <a:pt x="194" y="278"/>
                    <a:pt x="190" y="295"/>
                  </a:cubicBezTo>
                  <a:cubicBezTo>
                    <a:pt x="188" y="305"/>
                    <a:pt x="181" y="312"/>
                    <a:pt x="172" y="316"/>
                  </a:cubicBezTo>
                  <a:cubicBezTo>
                    <a:pt x="167" y="318"/>
                    <a:pt x="161" y="319"/>
                    <a:pt x="156" y="319"/>
                  </a:cubicBezTo>
                  <a:close/>
                  <a:moveTo>
                    <a:pt x="141" y="185"/>
                  </a:moveTo>
                  <a:cubicBezTo>
                    <a:pt x="110" y="193"/>
                    <a:pt x="83" y="203"/>
                    <a:pt x="60" y="215"/>
                  </a:cubicBezTo>
                  <a:cubicBezTo>
                    <a:pt x="34" y="228"/>
                    <a:pt x="14" y="244"/>
                    <a:pt x="3" y="265"/>
                  </a:cubicBezTo>
                  <a:cubicBezTo>
                    <a:pt x="0" y="240"/>
                    <a:pt x="17" y="223"/>
                    <a:pt x="42" y="211"/>
                  </a:cubicBezTo>
                  <a:cubicBezTo>
                    <a:pt x="72" y="195"/>
                    <a:pt x="113" y="188"/>
                    <a:pt x="141" y="185"/>
                  </a:cubicBezTo>
                  <a:close/>
                  <a:moveTo>
                    <a:pt x="4" y="272"/>
                  </a:moveTo>
                  <a:cubicBezTo>
                    <a:pt x="14" y="249"/>
                    <a:pt x="34" y="231"/>
                    <a:pt x="61" y="217"/>
                  </a:cubicBezTo>
                  <a:cubicBezTo>
                    <a:pt x="84" y="205"/>
                    <a:pt x="112" y="195"/>
                    <a:pt x="143" y="187"/>
                  </a:cubicBezTo>
                  <a:cubicBezTo>
                    <a:pt x="117" y="198"/>
                    <a:pt x="93" y="212"/>
                    <a:pt x="73" y="228"/>
                  </a:cubicBezTo>
                  <a:cubicBezTo>
                    <a:pt x="48" y="247"/>
                    <a:pt x="28" y="268"/>
                    <a:pt x="15" y="297"/>
                  </a:cubicBezTo>
                  <a:cubicBezTo>
                    <a:pt x="13" y="294"/>
                    <a:pt x="12" y="292"/>
                    <a:pt x="10" y="288"/>
                  </a:cubicBezTo>
                  <a:cubicBezTo>
                    <a:pt x="7" y="282"/>
                    <a:pt x="5" y="277"/>
                    <a:pt x="4" y="272"/>
                  </a:cubicBezTo>
                  <a:close/>
                  <a:moveTo>
                    <a:pt x="18" y="301"/>
                  </a:moveTo>
                  <a:cubicBezTo>
                    <a:pt x="31" y="272"/>
                    <a:pt x="50" y="249"/>
                    <a:pt x="74" y="230"/>
                  </a:cubicBezTo>
                  <a:cubicBezTo>
                    <a:pt x="95" y="214"/>
                    <a:pt x="119" y="200"/>
                    <a:pt x="146" y="189"/>
                  </a:cubicBezTo>
                  <a:cubicBezTo>
                    <a:pt x="122" y="204"/>
                    <a:pt x="103" y="222"/>
                    <a:pt x="87" y="242"/>
                  </a:cubicBezTo>
                  <a:cubicBezTo>
                    <a:pt x="69" y="265"/>
                    <a:pt x="53" y="289"/>
                    <a:pt x="43" y="317"/>
                  </a:cubicBezTo>
                  <a:cubicBezTo>
                    <a:pt x="33" y="314"/>
                    <a:pt x="26" y="309"/>
                    <a:pt x="19" y="302"/>
                  </a:cubicBezTo>
                  <a:cubicBezTo>
                    <a:pt x="19" y="301"/>
                    <a:pt x="19" y="301"/>
                    <a:pt x="18" y="301"/>
                  </a:cubicBezTo>
                  <a:close/>
                  <a:moveTo>
                    <a:pt x="47" y="318"/>
                  </a:moveTo>
                  <a:cubicBezTo>
                    <a:pt x="57" y="291"/>
                    <a:pt x="71" y="266"/>
                    <a:pt x="89" y="243"/>
                  </a:cubicBezTo>
                  <a:cubicBezTo>
                    <a:pt x="106" y="222"/>
                    <a:pt x="128" y="203"/>
                    <a:pt x="154" y="187"/>
                  </a:cubicBezTo>
                  <a:cubicBezTo>
                    <a:pt x="139" y="204"/>
                    <a:pt x="127" y="223"/>
                    <a:pt x="117" y="242"/>
                  </a:cubicBezTo>
                  <a:cubicBezTo>
                    <a:pt x="107" y="263"/>
                    <a:pt x="98" y="286"/>
                    <a:pt x="95" y="309"/>
                  </a:cubicBezTo>
                  <a:cubicBezTo>
                    <a:pt x="91" y="312"/>
                    <a:pt x="89" y="313"/>
                    <a:pt x="85" y="315"/>
                  </a:cubicBezTo>
                  <a:cubicBezTo>
                    <a:pt x="74" y="321"/>
                    <a:pt x="61" y="321"/>
                    <a:pt x="50" y="319"/>
                  </a:cubicBezTo>
                  <a:cubicBezTo>
                    <a:pt x="49" y="319"/>
                    <a:pt x="48" y="318"/>
                    <a:pt x="47" y="318"/>
                  </a:cubicBezTo>
                  <a:close/>
                  <a:moveTo>
                    <a:pt x="99" y="305"/>
                  </a:moveTo>
                  <a:cubicBezTo>
                    <a:pt x="103" y="283"/>
                    <a:pt x="110" y="263"/>
                    <a:pt x="120" y="243"/>
                  </a:cubicBezTo>
                  <a:cubicBezTo>
                    <a:pt x="127" y="228"/>
                    <a:pt x="137" y="213"/>
                    <a:pt x="148" y="199"/>
                  </a:cubicBezTo>
                  <a:cubicBezTo>
                    <a:pt x="138" y="219"/>
                    <a:pt x="137" y="239"/>
                    <a:pt x="136" y="258"/>
                  </a:cubicBezTo>
                  <a:cubicBezTo>
                    <a:pt x="134" y="275"/>
                    <a:pt x="132" y="290"/>
                    <a:pt x="126" y="306"/>
                  </a:cubicBezTo>
                  <a:cubicBezTo>
                    <a:pt x="124" y="304"/>
                    <a:pt x="121" y="297"/>
                    <a:pt x="120" y="291"/>
                  </a:cubicBezTo>
                  <a:cubicBezTo>
                    <a:pt x="119" y="284"/>
                    <a:pt x="119" y="281"/>
                    <a:pt x="117" y="281"/>
                  </a:cubicBezTo>
                  <a:cubicBezTo>
                    <a:pt x="116" y="282"/>
                    <a:pt x="115" y="283"/>
                    <a:pt x="114" y="285"/>
                  </a:cubicBezTo>
                  <a:cubicBezTo>
                    <a:pt x="111" y="290"/>
                    <a:pt x="107" y="297"/>
                    <a:pt x="100" y="305"/>
                  </a:cubicBezTo>
                  <a:cubicBezTo>
                    <a:pt x="99" y="305"/>
                    <a:pt x="99" y="305"/>
                    <a:pt x="99" y="305"/>
                  </a:cubicBezTo>
                  <a:close/>
                  <a:moveTo>
                    <a:pt x="288" y="165"/>
                  </a:moveTo>
                  <a:cubicBezTo>
                    <a:pt x="270" y="164"/>
                    <a:pt x="254" y="169"/>
                    <a:pt x="237" y="174"/>
                  </a:cubicBezTo>
                  <a:cubicBezTo>
                    <a:pt x="216" y="180"/>
                    <a:pt x="195" y="186"/>
                    <a:pt x="170" y="183"/>
                  </a:cubicBezTo>
                  <a:cubicBezTo>
                    <a:pt x="189" y="180"/>
                    <a:pt x="207" y="170"/>
                    <a:pt x="225" y="159"/>
                  </a:cubicBezTo>
                  <a:cubicBezTo>
                    <a:pt x="248" y="146"/>
                    <a:pt x="270" y="135"/>
                    <a:pt x="290" y="141"/>
                  </a:cubicBezTo>
                  <a:cubicBezTo>
                    <a:pt x="291" y="147"/>
                    <a:pt x="291" y="151"/>
                    <a:pt x="290" y="157"/>
                  </a:cubicBezTo>
                  <a:cubicBezTo>
                    <a:pt x="290" y="160"/>
                    <a:pt x="289" y="163"/>
                    <a:pt x="288" y="165"/>
                  </a:cubicBezTo>
                  <a:close/>
                  <a:moveTo>
                    <a:pt x="288" y="136"/>
                  </a:moveTo>
                  <a:cubicBezTo>
                    <a:pt x="268" y="132"/>
                    <a:pt x="246" y="144"/>
                    <a:pt x="224" y="157"/>
                  </a:cubicBezTo>
                  <a:cubicBezTo>
                    <a:pt x="207" y="166"/>
                    <a:pt x="191" y="176"/>
                    <a:pt x="174" y="179"/>
                  </a:cubicBezTo>
                  <a:cubicBezTo>
                    <a:pt x="182" y="174"/>
                    <a:pt x="192" y="164"/>
                    <a:pt x="201" y="153"/>
                  </a:cubicBezTo>
                  <a:cubicBezTo>
                    <a:pt x="218" y="135"/>
                    <a:pt x="236" y="115"/>
                    <a:pt x="253" y="113"/>
                  </a:cubicBezTo>
                  <a:cubicBezTo>
                    <a:pt x="264" y="111"/>
                    <a:pt x="273" y="116"/>
                    <a:pt x="280" y="123"/>
                  </a:cubicBezTo>
                  <a:cubicBezTo>
                    <a:pt x="283" y="127"/>
                    <a:pt x="286" y="131"/>
                    <a:pt x="288" y="136"/>
                  </a:cubicBezTo>
                  <a:close/>
                  <a:moveTo>
                    <a:pt x="167" y="197"/>
                  </a:moveTo>
                  <a:cubicBezTo>
                    <a:pt x="185" y="223"/>
                    <a:pt x="204" y="245"/>
                    <a:pt x="223" y="263"/>
                  </a:cubicBezTo>
                  <a:cubicBezTo>
                    <a:pt x="245" y="282"/>
                    <a:pt x="266" y="296"/>
                    <a:pt x="290" y="299"/>
                  </a:cubicBezTo>
                  <a:cubicBezTo>
                    <a:pt x="268" y="311"/>
                    <a:pt x="246" y="300"/>
                    <a:pt x="225" y="281"/>
                  </a:cubicBezTo>
                  <a:cubicBezTo>
                    <a:pt x="201" y="258"/>
                    <a:pt x="180" y="222"/>
                    <a:pt x="167" y="197"/>
                  </a:cubicBezTo>
                  <a:close/>
                  <a:moveTo>
                    <a:pt x="296" y="296"/>
                  </a:moveTo>
                  <a:cubicBezTo>
                    <a:pt x="271" y="294"/>
                    <a:pt x="247" y="281"/>
                    <a:pt x="225" y="261"/>
                  </a:cubicBezTo>
                  <a:cubicBezTo>
                    <a:pt x="205" y="243"/>
                    <a:pt x="186" y="220"/>
                    <a:pt x="168" y="194"/>
                  </a:cubicBezTo>
                  <a:cubicBezTo>
                    <a:pt x="188" y="215"/>
                    <a:pt x="209" y="233"/>
                    <a:pt x="231" y="246"/>
                  </a:cubicBezTo>
                  <a:cubicBezTo>
                    <a:pt x="257" y="263"/>
                    <a:pt x="284" y="275"/>
                    <a:pt x="315" y="276"/>
                  </a:cubicBezTo>
                  <a:cubicBezTo>
                    <a:pt x="313" y="280"/>
                    <a:pt x="312" y="281"/>
                    <a:pt x="309" y="284"/>
                  </a:cubicBezTo>
                  <a:cubicBezTo>
                    <a:pt x="305" y="289"/>
                    <a:pt x="300" y="293"/>
                    <a:pt x="296" y="296"/>
                  </a:cubicBezTo>
                  <a:close/>
                  <a:moveTo>
                    <a:pt x="318" y="272"/>
                  </a:moveTo>
                  <a:cubicBezTo>
                    <a:pt x="287" y="271"/>
                    <a:pt x="259" y="260"/>
                    <a:pt x="232" y="244"/>
                  </a:cubicBezTo>
                  <a:cubicBezTo>
                    <a:pt x="210" y="230"/>
                    <a:pt x="189" y="212"/>
                    <a:pt x="169" y="191"/>
                  </a:cubicBezTo>
                  <a:cubicBezTo>
                    <a:pt x="192" y="208"/>
                    <a:pt x="215" y="220"/>
                    <a:pt x="239" y="228"/>
                  </a:cubicBezTo>
                  <a:cubicBezTo>
                    <a:pt x="267" y="237"/>
                    <a:pt x="296" y="244"/>
                    <a:pt x="325" y="244"/>
                  </a:cubicBezTo>
                  <a:cubicBezTo>
                    <a:pt x="325" y="254"/>
                    <a:pt x="323" y="262"/>
                    <a:pt x="319" y="271"/>
                  </a:cubicBezTo>
                  <a:cubicBezTo>
                    <a:pt x="318" y="271"/>
                    <a:pt x="318" y="272"/>
                    <a:pt x="318" y="272"/>
                  </a:cubicBezTo>
                  <a:close/>
                  <a:moveTo>
                    <a:pt x="325" y="239"/>
                  </a:moveTo>
                  <a:cubicBezTo>
                    <a:pt x="296" y="239"/>
                    <a:pt x="268" y="235"/>
                    <a:pt x="240" y="225"/>
                  </a:cubicBezTo>
                  <a:cubicBezTo>
                    <a:pt x="214" y="217"/>
                    <a:pt x="189" y="203"/>
                    <a:pt x="164" y="184"/>
                  </a:cubicBezTo>
                  <a:cubicBezTo>
                    <a:pt x="186" y="192"/>
                    <a:pt x="207" y="197"/>
                    <a:pt x="228" y="200"/>
                  </a:cubicBezTo>
                  <a:cubicBezTo>
                    <a:pt x="252" y="202"/>
                    <a:pt x="277" y="203"/>
                    <a:pt x="299" y="198"/>
                  </a:cubicBezTo>
                  <a:cubicBezTo>
                    <a:pt x="303" y="200"/>
                    <a:pt x="305" y="201"/>
                    <a:pt x="308" y="204"/>
                  </a:cubicBezTo>
                  <a:cubicBezTo>
                    <a:pt x="318" y="213"/>
                    <a:pt x="323" y="224"/>
                    <a:pt x="324" y="236"/>
                  </a:cubicBezTo>
                  <a:cubicBezTo>
                    <a:pt x="324" y="237"/>
                    <a:pt x="324" y="238"/>
                    <a:pt x="325" y="239"/>
                  </a:cubicBezTo>
                  <a:close/>
                  <a:moveTo>
                    <a:pt x="294" y="195"/>
                  </a:moveTo>
                  <a:cubicBezTo>
                    <a:pt x="272" y="199"/>
                    <a:pt x="251" y="200"/>
                    <a:pt x="229" y="197"/>
                  </a:cubicBezTo>
                  <a:cubicBezTo>
                    <a:pt x="212" y="195"/>
                    <a:pt x="195" y="191"/>
                    <a:pt x="178" y="186"/>
                  </a:cubicBezTo>
                  <a:cubicBezTo>
                    <a:pt x="200" y="188"/>
                    <a:pt x="219" y="182"/>
                    <a:pt x="238" y="177"/>
                  </a:cubicBezTo>
                  <a:cubicBezTo>
                    <a:pt x="254" y="172"/>
                    <a:pt x="269" y="169"/>
                    <a:pt x="286" y="169"/>
                  </a:cubicBezTo>
                  <a:cubicBezTo>
                    <a:pt x="284" y="172"/>
                    <a:pt x="280" y="177"/>
                    <a:pt x="274" y="180"/>
                  </a:cubicBezTo>
                  <a:cubicBezTo>
                    <a:pt x="267" y="183"/>
                    <a:pt x="265" y="185"/>
                    <a:pt x="266" y="186"/>
                  </a:cubicBezTo>
                  <a:cubicBezTo>
                    <a:pt x="266" y="187"/>
                    <a:pt x="268" y="188"/>
                    <a:pt x="271" y="188"/>
                  </a:cubicBezTo>
                  <a:cubicBezTo>
                    <a:pt x="275" y="189"/>
                    <a:pt x="284" y="190"/>
                    <a:pt x="294" y="194"/>
                  </a:cubicBezTo>
                  <a:cubicBezTo>
                    <a:pt x="294" y="195"/>
                    <a:pt x="294" y="195"/>
                    <a:pt x="294" y="195"/>
                  </a:cubicBezTo>
                  <a:close/>
                  <a:moveTo>
                    <a:pt x="46" y="105"/>
                  </a:moveTo>
                  <a:cubicBezTo>
                    <a:pt x="54" y="124"/>
                    <a:pt x="77" y="135"/>
                    <a:pt x="101" y="145"/>
                  </a:cubicBezTo>
                  <a:cubicBezTo>
                    <a:pt x="118" y="153"/>
                    <a:pt x="136" y="161"/>
                    <a:pt x="148" y="172"/>
                  </a:cubicBezTo>
                  <a:cubicBezTo>
                    <a:pt x="139" y="169"/>
                    <a:pt x="125" y="167"/>
                    <a:pt x="111" y="166"/>
                  </a:cubicBezTo>
                  <a:cubicBezTo>
                    <a:pt x="87" y="163"/>
                    <a:pt x="60" y="160"/>
                    <a:pt x="48" y="147"/>
                  </a:cubicBezTo>
                  <a:cubicBezTo>
                    <a:pt x="40" y="140"/>
                    <a:pt x="39" y="130"/>
                    <a:pt x="40" y="120"/>
                  </a:cubicBezTo>
                  <a:cubicBezTo>
                    <a:pt x="41" y="115"/>
                    <a:pt x="43" y="110"/>
                    <a:pt x="46" y="105"/>
                  </a:cubicBezTo>
                  <a:close/>
                  <a:moveTo>
                    <a:pt x="167" y="167"/>
                  </a:moveTo>
                  <a:cubicBezTo>
                    <a:pt x="177" y="137"/>
                    <a:pt x="184" y="109"/>
                    <a:pt x="187" y="84"/>
                  </a:cubicBezTo>
                  <a:cubicBezTo>
                    <a:pt x="190" y="54"/>
                    <a:pt x="188" y="29"/>
                    <a:pt x="177" y="8"/>
                  </a:cubicBezTo>
                  <a:cubicBezTo>
                    <a:pt x="199" y="19"/>
                    <a:pt x="204" y="43"/>
                    <a:pt x="201" y="71"/>
                  </a:cubicBezTo>
                  <a:cubicBezTo>
                    <a:pt x="196" y="104"/>
                    <a:pt x="179" y="143"/>
                    <a:pt x="167" y="167"/>
                  </a:cubicBezTo>
                  <a:close/>
                  <a:moveTo>
                    <a:pt x="171" y="5"/>
                  </a:moveTo>
                  <a:cubicBezTo>
                    <a:pt x="184" y="27"/>
                    <a:pt x="187" y="53"/>
                    <a:pt x="184" y="83"/>
                  </a:cubicBezTo>
                  <a:cubicBezTo>
                    <a:pt x="182" y="109"/>
                    <a:pt x="174" y="138"/>
                    <a:pt x="164" y="168"/>
                  </a:cubicBezTo>
                  <a:cubicBezTo>
                    <a:pt x="169" y="140"/>
                    <a:pt x="171" y="113"/>
                    <a:pt x="169" y="87"/>
                  </a:cubicBezTo>
                  <a:cubicBezTo>
                    <a:pt x="167" y="56"/>
                    <a:pt x="160" y="27"/>
                    <a:pt x="143" y="1"/>
                  </a:cubicBezTo>
                  <a:cubicBezTo>
                    <a:pt x="148" y="0"/>
                    <a:pt x="150" y="1"/>
                    <a:pt x="154" y="1"/>
                  </a:cubicBezTo>
                  <a:cubicBezTo>
                    <a:pt x="160" y="2"/>
                    <a:pt x="166" y="3"/>
                    <a:pt x="171" y="5"/>
                  </a:cubicBezTo>
                  <a:close/>
                  <a:moveTo>
                    <a:pt x="139" y="1"/>
                  </a:moveTo>
                  <a:cubicBezTo>
                    <a:pt x="156" y="27"/>
                    <a:pt x="164" y="56"/>
                    <a:pt x="166" y="87"/>
                  </a:cubicBezTo>
                  <a:cubicBezTo>
                    <a:pt x="168" y="113"/>
                    <a:pt x="166" y="141"/>
                    <a:pt x="161" y="169"/>
                  </a:cubicBezTo>
                  <a:cubicBezTo>
                    <a:pt x="161" y="141"/>
                    <a:pt x="157" y="115"/>
                    <a:pt x="149" y="91"/>
                  </a:cubicBezTo>
                  <a:cubicBezTo>
                    <a:pt x="141" y="63"/>
                    <a:pt x="129" y="36"/>
                    <a:pt x="112" y="12"/>
                  </a:cubicBezTo>
                  <a:cubicBezTo>
                    <a:pt x="120" y="6"/>
                    <a:pt x="127" y="3"/>
                    <a:pt x="137" y="2"/>
                  </a:cubicBezTo>
                  <a:cubicBezTo>
                    <a:pt x="138" y="2"/>
                    <a:pt x="138" y="1"/>
                    <a:pt x="139" y="1"/>
                  </a:cubicBezTo>
                  <a:close/>
                  <a:moveTo>
                    <a:pt x="108" y="16"/>
                  </a:moveTo>
                  <a:cubicBezTo>
                    <a:pt x="125" y="39"/>
                    <a:pt x="138" y="64"/>
                    <a:pt x="147" y="92"/>
                  </a:cubicBezTo>
                  <a:cubicBezTo>
                    <a:pt x="155" y="118"/>
                    <a:pt x="159" y="146"/>
                    <a:pt x="158" y="177"/>
                  </a:cubicBezTo>
                  <a:cubicBezTo>
                    <a:pt x="151" y="155"/>
                    <a:pt x="143" y="135"/>
                    <a:pt x="133" y="116"/>
                  </a:cubicBezTo>
                  <a:cubicBezTo>
                    <a:pt x="121" y="96"/>
                    <a:pt x="107" y="76"/>
                    <a:pt x="89" y="60"/>
                  </a:cubicBezTo>
                  <a:cubicBezTo>
                    <a:pt x="89" y="55"/>
                    <a:pt x="89" y="53"/>
                    <a:pt x="89" y="49"/>
                  </a:cubicBezTo>
                  <a:cubicBezTo>
                    <a:pt x="91" y="36"/>
                    <a:pt x="97" y="25"/>
                    <a:pt x="106" y="17"/>
                  </a:cubicBezTo>
                  <a:cubicBezTo>
                    <a:pt x="107" y="17"/>
                    <a:pt x="107" y="16"/>
                    <a:pt x="108" y="16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" name="Freeform 59"/>
          <p:cNvSpPr>
            <a:spLocks noEditPoints="1"/>
          </p:cNvSpPr>
          <p:nvPr/>
        </p:nvSpPr>
        <p:spPr bwMode="auto">
          <a:xfrm>
            <a:off x="10039697" y="1514101"/>
            <a:ext cx="1952625" cy="1466850"/>
          </a:xfrm>
          <a:custGeom>
            <a:avLst/>
            <a:gdLst>
              <a:gd name="T0" fmla="*/ 165 w 289"/>
              <a:gd name="T1" fmla="*/ 5 h 217"/>
              <a:gd name="T2" fmla="*/ 155 w 289"/>
              <a:gd name="T3" fmla="*/ 86 h 217"/>
              <a:gd name="T4" fmla="*/ 235 w 289"/>
              <a:gd name="T5" fmla="*/ 28 h 217"/>
              <a:gd name="T6" fmla="*/ 226 w 289"/>
              <a:gd name="T7" fmla="*/ 19 h 217"/>
              <a:gd name="T8" fmla="*/ 287 w 289"/>
              <a:gd name="T9" fmla="*/ 124 h 217"/>
              <a:gd name="T10" fmla="*/ 239 w 289"/>
              <a:gd name="T11" fmla="*/ 27 h 217"/>
              <a:gd name="T12" fmla="*/ 151 w 289"/>
              <a:gd name="T13" fmla="*/ 85 h 217"/>
              <a:gd name="T14" fmla="*/ 2 w 289"/>
              <a:gd name="T15" fmla="*/ 46 h 217"/>
              <a:gd name="T16" fmla="*/ 47 w 289"/>
              <a:gd name="T17" fmla="*/ 145 h 217"/>
              <a:gd name="T18" fmla="*/ 147 w 289"/>
              <a:gd name="T19" fmla="*/ 94 h 217"/>
              <a:gd name="T20" fmla="*/ 216 w 289"/>
              <a:gd name="T21" fmla="*/ 150 h 217"/>
              <a:gd name="T22" fmla="*/ 213 w 289"/>
              <a:gd name="T23" fmla="*/ 122 h 217"/>
              <a:gd name="T24" fmla="*/ 214 w 289"/>
              <a:gd name="T25" fmla="*/ 120 h 217"/>
              <a:gd name="T26" fmla="*/ 284 w 289"/>
              <a:gd name="T27" fmla="*/ 124 h 217"/>
              <a:gd name="T28" fmla="*/ 202 w 289"/>
              <a:gd name="T29" fmla="*/ 87 h 217"/>
              <a:gd name="T30" fmla="*/ 250 w 289"/>
              <a:gd name="T31" fmla="*/ 71 h 217"/>
              <a:gd name="T32" fmla="*/ 232 w 289"/>
              <a:gd name="T33" fmla="*/ 64 h 217"/>
              <a:gd name="T34" fmla="*/ 46 w 289"/>
              <a:gd name="T35" fmla="*/ 122 h 217"/>
              <a:gd name="T36" fmla="*/ 45 w 289"/>
              <a:gd name="T37" fmla="*/ 129 h 217"/>
              <a:gd name="T38" fmla="*/ 114 w 289"/>
              <a:gd name="T39" fmla="*/ 117 h 217"/>
              <a:gd name="T40" fmla="*/ 79 w 289"/>
              <a:gd name="T41" fmla="*/ 37 h 217"/>
              <a:gd name="T42" fmla="*/ 78 w 289"/>
              <a:gd name="T43" fmla="*/ 39 h 217"/>
              <a:gd name="T44" fmla="*/ 18 w 289"/>
              <a:gd name="T45" fmla="*/ 24 h 217"/>
              <a:gd name="T46" fmla="*/ 5 w 289"/>
              <a:gd name="T47" fmla="*/ 69 h 217"/>
              <a:gd name="T48" fmla="*/ 136 w 289"/>
              <a:gd name="T49" fmla="*/ 87 h 217"/>
              <a:gd name="T50" fmla="*/ 6 w 289"/>
              <a:gd name="T51" fmla="*/ 74 h 217"/>
              <a:gd name="T52" fmla="*/ 82 w 289"/>
              <a:gd name="T53" fmla="*/ 105 h 217"/>
              <a:gd name="T54" fmla="*/ 37 w 289"/>
              <a:gd name="T55" fmla="*/ 101 h 217"/>
              <a:gd name="T56" fmla="*/ 113 w 289"/>
              <a:gd name="T57" fmla="*/ 211 h 217"/>
              <a:gd name="T58" fmla="*/ 114 w 289"/>
              <a:gd name="T59" fmla="*/ 215 h 217"/>
              <a:gd name="T60" fmla="*/ 122 w 289"/>
              <a:gd name="T61" fmla="*/ 201 h 217"/>
              <a:gd name="T62" fmla="*/ 123 w 289"/>
              <a:gd name="T63" fmla="*/ 205 h 217"/>
              <a:gd name="T64" fmla="*/ 128 w 289"/>
              <a:gd name="T65" fmla="*/ 191 h 217"/>
              <a:gd name="T66" fmla="*/ 131 w 289"/>
              <a:gd name="T67" fmla="*/ 192 h 217"/>
              <a:gd name="T68" fmla="*/ 133 w 289"/>
              <a:gd name="T69" fmla="*/ 180 h 217"/>
              <a:gd name="T70" fmla="*/ 136 w 289"/>
              <a:gd name="T71" fmla="*/ 181 h 217"/>
              <a:gd name="T72" fmla="*/ 137 w 289"/>
              <a:gd name="T73" fmla="*/ 167 h 217"/>
              <a:gd name="T74" fmla="*/ 140 w 289"/>
              <a:gd name="T75" fmla="*/ 168 h 217"/>
              <a:gd name="T76" fmla="*/ 140 w 289"/>
              <a:gd name="T77" fmla="*/ 155 h 217"/>
              <a:gd name="T78" fmla="*/ 144 w 289"/>
              <a:gd name="T79" fmla="*/ 153 h 217"/>
              <a:gd name="T80" fmla="*/ 142 w 289"/>
              <a:gd name="T81" fmla="*/ 143 h 217"/>
              <a:gd name="T82" fmla="*/ 145 w 289"/>
              <a:gd name="T83" fmla="*/ 140 h 217"/>
              <a:gd name="T84" fmla="*/ 146 w 289"/>
              <a:gd name="T85" fmla="*/ 130 h 217"/>
              <a:gd name="T86" fmla="*/ 142 w 289"/>
              <a:gd name="T87" fmla="*/ 126 h 217"/>
              <a:gd name="T88" fmla="*/ 146 w 289"/>
              <a:gd name="T89" fmla="*/ 130 h 217"/>
              <a:gd name="T90" fmla="*/ 142 w 289"/>
              <a:gd name="T91" fmla="*/ 114 h 217"/>
              <a:gd name="T92" fmla="*/ 146 w 289"/>
              <a:gd name="T93" fmla="*/ 116 h 217"/>
              <a:gd name="T94" fmla="*/ 142 w 289"/>
              <a:gd name="T95" fmla="*/ 102 h 217"/>
              <a:gd name="T96" fmla="*/ 145 w 289"/>
              <a:gd name="T97" fmla="*/ 100 h 217"/>
              <a:gd name="T98" fmla="*/ 144 w 289"/>
              <a:gd name="T99" fmla="*/ 77 h 217"/>
              <a:gd name="T100" fmla="*/ 140 w 289"/>
              <a:gd name="T101" fmla="*/ 73 h 217"/>
              <a:gd name="T102" fmla="*/ 144 w 289"/>
              <a:gd name="T103" fmla="*/ 75 h 217"/>
              <a:gd name="T104" fmla="*/ 140 w 289"/>
              <a:gd name="T105" fmla="*/ 63 h 217"/>
              <a:gd name="T106" fmla="*/ 144 w 289"/>
              <a:gd name="T107" fmla="*/ 60 h 217"/>
              <a:gd name="T108" fmla="*/ 144 w 289"/>
              <a:gd name="T109" fmla="*/ 63 h 217"/>
              <a:gd name="T110" fmla="*/ 141 w 289"/>
              <a:gd name="T111" fmla="*/ 47 h 217"/>
              <a:gd name="T112" fmla="*/ 144 w 289"/>
              <a:gd name="T113" fmla="*/ 49 h 217"/>
              <a:gd name="T114" fmla="*/ 143 w 289"/>
              <a:gd name="T115" fmla="*/ 36 h 217"/>
              <a:gd name="T116" fmla="*/ 147 w 289"/>
              <a:gd name="T117" fmla="*/ 34 h 217"/>
              <a:gd name="T118" fmla="*/ 149 w 289"/>
              <a:gd name="T119" fmla="*/ 25 h 217"/>
              <a:gd name="T120" fmla="*/ 147 w 289"/>
              <a:gd name="T121" fmla="*/ 21 h 217"/>
              <a:gd name="T122" fmla="*/ 150 w 289"/>
              <a:gd name="T123" fmla="*/ 2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9" h="217">
                <a:moveTo>
                  <a:pt x="152" y="14"/>
                </a:moveTo>
                <a:cubicBezTo>
                  <a:pt x="152" y="13"/>
                  <a:pt x="152" y="13"/>
                  <a:pt x="151" y="13"/>
                </a:cubicBezTo>
                <a:cubicBezTo>
                  <a:pt x="151" y="12"/>
                  <a:pt x="151" y="12"/>
                  <a:pt x="151" y="11"/>
                </a:cubicBezTo>
                <a:cubicBezTo>
                  <a:pt x="149" y="7"/>
                  <a:pt x="151" y="3"/>
                  <a:pt x="155" y="1"/>
                </a:cubicBezTo>
                <a:cubicBezTo>
                  <a:pt x="159" y="0"/>
                  <a:pt x="163" y="2"/>
                  <a:pt x="165" y="5"/>
                </a:cubicBezTo>
                <a:cubicBezTo>
                  <a:pt x="166" y="9"/>
                  <a:pt x="164" y="14"/>
                  <a:pt x="160" y="15"/>
                </a:cubicBezTo>
                <a:cubicBezTo>
                  <a:pt x="158" y="17"/>
                  <a:pt x="154" y="16"/>
                  <a:pt x="152" y="14"/>
                </a:cubicBezTo>
                <a:close/>
                <a:moveTo>
                  <a:pt x="240" y="50"/>
                </a:moveTo>
                <a:cubicBezTo>
                  <a:pt x="227" y="53"/>
                  <a:pt x="215" y="59"/>
                  <a:pt x="203" y="66"/>
                </a:cubicBezTo>
                <a:cubicBezTo>
                  <a:pt x="189" y="75"/>
                  <a:pt x="174" y="84"/>
                  <a:pt x="155" y="86"/>
                </a:cubicBezTo>
                <a:cubicBezTo>
                  <a:pt x="168" y="80"/>
                  <a:pt x="180" y="69"/>
                  <a:pt x="192" y="57"/>
                </a:cubicBezTo>
                <a:cubicBezTo>
                  <a:pt x="206" y="43"/>
                  <a:pt x="221" y="31"/>
                  <a:pt x="237" y="31"/>
                </a:cubicBezTo>
                <a:cubicBezTo>
                  <a:pt x="239" y="35"/>
                  <a:pt x="240" y="38"/>
                  <a:pt x="240" y="43"/>
                </a:cubicBezTo>
                <a:cubicBezTo>
                  <a:pt x="241" y="45"/>
                  <a:pt x="241" y="47"/>
                  <a:pt x="240" y="50"/>
                </a:cubicBezTo>
                <a:close/>
                <a:moveTo>
                  <a:pt x="235" y="28"/>
                </a:moveTo>
                <a:cubicBezTo>
                  <a:pt x="218" y="28"/>
                  <a:pt x="204" y="42"/>
                  <a:pt x="190" y="56"/>
                </a:cubicBezTo>
                <a:cubicBezTo>
                  <a:pt x="180" y="66"/>
                  <a:pt x="169" y="77"/>
                  <a:pt x="157" y="82"/>
                </a:cubicBezTo>
                <a:cubicBezTo>
                  <a:pt x="162" y="77"/>
                  <a:pt x="167" y="67"/>
                  <a:pt x="172" y="58"/>
                </a:cubicBezTo>
                <a:cubicBezTo>
                  <a:pt x="181" y="41"/>
                  <a:pt x="191" y="22"/>
                  <a:pt x="204" y="17"/>
                </a:cubicBezTo>
                <a:cubicBezTo>
                  <a:pt x="211" y="14"/>
                  <a:pt x="219" y="15"/>
                  <a:pt x="226" y="19"/>
                </a:cubicBezTo>
                <a:cubicBezTo>
                  <a:pt x="229" y="21"/>
                  <a:pt x="232" y="24"/>
                  <a:pt x="235" y="28"/>
                </a:cubicBezTo>
                <a:close/>
                <a:moveTo>
                  <a:pt x="149" y="93"/>
                </a:moveTo>
                <a:cubicBezTo>
                  <a:pt x="162" y="109"/>
                  <a:pt x="188" y="137"/>
                  <a:pt x="215" y="151"/>
                </a:cubicBezTo>
                <a:cubicBezTo>
                  <a:pt x="239" y="165"/>
                  <a:pt x="265" y="167"/>
                  <a:pt x="282" y="137"/>
                </a:cubicBezTo>
                <a:cubicBezTo>
                  <a:pt x="284" y="133"/>
                  <a:pt x="286" y="129"/>
                  <a:pt x="287" y="124"/>
                </a:cubicBezTo>
                <a:cubicBezTo>
                  <a:pt x="289" y="114"/>
                  <a:pt x="288" y="104"/>
                  <a:pt x="285" y="96"/>
                </a:cubicBezTo>
                <a:cubicBezTo>
                  <a:pt x="281" y="87"/>
                  <a:pt x="273" y="78"/>
                  <a:pt x="264" y="73"/>
                </a:cubicBezTo>
                <a:cubicBezTo>
                  <a:pt x="255" y="68"/>
                  <a:pt x="242" y="67"/>
                  <a:pt x="232" y="68"/>
                </a:cubicBezTo>
                <a:cubicBezTo>
                  <a:pt x="230" y="69"/>
                  <a:pt x="233" y="66"/>
                  <a:pt x="234" y="65"/>
                </a:cubicBezTo>
                <a:cubicBezTo>
                  <a:pt x="245" y="55"/>
                  <a:pt x="247" y="40"/>
                  <a:pt x="239" y="27"/>
                </a:cubicBezTo>
                <a:cubicBezTo>
                  <a:pt x="231" y="16"/>
                  <a:pt x="216" y="9"/>
                  <a:pt x="203" y="15"/>
                </a:cubicBezTo>
                <a:cubicBezTo>
                  <a:pt x="190" y="20"/>
                  <a:pt x="180" y="39"/>
                  <a:pt x="170" y="57"/>
                </a:cubicBezTo>
                <a:cubicBezTo>
                  <a:pt x="167" y="64"/>
                  <a:pt x="160" y="79"/>
                  <a:pt x="151" y="84"/>
                </a:cubicBezTo>
                <a:cubicBezTo>
                  <a:pt x="151" y="84"/>
                  <a:pt x="151" y="85"/>
                  <a:pt x="151" y="85"/>
                </a:cubicBezTo>
                <a:cubicBezTo>
                  <a:pt x="151" y="85"/>
                  <a:pt x="151" y="85"/>
                  <a:pt x="151" y="85"/>
                </a:cubicBezTo>
                <a:cubicBezTo>
                  <a:pt x="149" y="81"/>
                  <a:pt x="145" y="79"/>
                  <a:pt x="141" y="80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26" y="66"/>
                  <a:pt x="101" y="37"/>
                  <a:pt x="75" y="22"/>
                </a:cubicBezTo>
                <a:cubicBezTo>
                  <a:pt x="51" y="7"/>
                  <a:pt x="25" y="4"/>
                  <a:pt x="8" y="33"/>
                </a:cubicBezTo>
                <a:cubicBezTo>
                  <a:pt x="5" y="38"/>
                  <a:pt x="3" y="42"/>
                  <a:pt x="2" y="46"/>
                </a:cubicBezTo>
                <a:cubicBezTo>
                  <a:pt x="0" y="56"/>
                  <a:pt x="0" y="66"/>
                  <a:pt x="3" y="75"/>
                </a:cubicBezTo>
                <a:cubicBezTo>
                  <a:pt x="7" y="84"/>
                  <a:pt x="14" y="93"/>
                  <a:pt x="23" y="98"/>
                </a:cubicBezTo>
                <a:cubicBezTo>
                  <a:pt x="32" y="104"/>
                  <a:pt x="45" y="105"/>
                  <a:pt x="55" y="104"/>
                </a:cubicBezTo>
                <a:cubicBezTo>
                  <a:pt x="57" y="104"/>
                  <a:pt x="54" y="106"/>
                  <a:pt x="53" y="107"/>
                </a:cubicBezTo>
                <a:cubicBezTo>
                  <a:pt x="41" y="117"/>
                  <a:pt x="39" y="132"/>
                  <a:pt x="47" y="145"/>
                </a:cubicBezTo>
                <a:cubicBezTo>
                  <a:pt x="53" y="157"/>
                  <a:pt x="68" y="163"/>
                  <a:pt x="82" y="158"/>
                </a:cubicBezTo>
                <a:cubicBezTo>
                  <a:pt x="96" y="154"/>
                  <a:pt x="106" y="135"/>
                  <a:pt x="116" y="118"/>
                </a:cubicBezTo>
                <a:cubicBezTo>
                  <a:pt x="120" y="111"/>
                  <a:pt x="127" y="96"/>
                  <a:pt x="136" y="91"/>
                </a:cubicBezTo>
                <a:cubicBezTo>
                  <a:pt x="136" y="91"/>
                  <a:pt x="136" y="91"/>
                  <a:pt x="137" y="90"/>
                </a:cubicBezTo>
                <a:cubicBezTo>
                  <a:pt x="138" y="94"/>
                  <a:pt x="143" y="96"/>
                  <a:pt x="147" y="94"/>
                </a:cubicBezTo>
                <a:cubicBezTo>
                  <a:pt x="147" y="94"/>
                  <a:pt x="148" y="94"/>
                  <a:pt x="149" y="93"/>
                </a:cubicBezTo>
                <a:close/>
                <a:moveTo>
                  <a:pt x="155" y="98"/>
                </a:moveTo>
                <a:cubicBezTo>
                  <a:pt x="174" y="113"/>
                  <a:pt x="192" y="127"/>
                  <a:pt x="210" y="136"/>
                </a:cubicBezTo>
                <a:cubicBezTo>
                  <a:pt x="231" y="147"/>
                  <a:pt x="249" y="153"/>
                  <a:pt x="268" y="150"/>
                </a:cubicBezTo>
                <a:cubicBezTo>
                  <a:pt x="253" y="163"/>
                  <a:pt x="235" y="160"/>
                  <a:pt x="216" y="150"/>
                </a:cubicBezTo>
                <a:cubicBezTo>
                  <a:pt x="192" y="137"/>
                  <a:pt x="170" y="113"/>
                  <a:pt x="155" y="98"/>
                </a:cubicBezTo>
                <a:close/>
                <a:moveTo>
                  <a:pt x="272" y="147"/>
                </a:moveTo>
                <a:cubicBezTo>
                  <a:pt x="252" y="150"/>
                  <a:pt x="232" y="145"/>
                  <a:pt x="211" y="134"/>
                </a:cubicBezTo>
                <a:cubicBezTo>
                  <a:pt x="193" y="125"/>
                  <a:pt x="174" y="111"/>
                  <a:pt x="155" y="95"/>
                </a:cubicBezTo>
                <a:cubicBezTo>
                  <a:pt x="174" y="107"/>
                  <a:pt x="194" y="116"/>
                  <a:pt x="213" y="122"/>
                </a:cubicBezTo>
                <a:cubicBezTo>
                  <a:pt x="236" y="129"/>
                  <a:pt x="259" y="133"/>
                  <a:pt x="283" y="128"/>
                </a:cubicBezTo>
                <a:cubicBezTo>
                  <a:pt x="282" y="131"/>
                  <a:pt x="281" y="133"/>
                  <a:pt x="280" y="136"/>
                </a:cubicBezTo>
                <a:cubicBezTo>
                  <a:pt x="277" y="140"/>
                  <a:pt x="274" y="144"/>
                  <a:pt x="272" y="147"/>
                </a:cubicBezTo>
                <a:close/>
                <a:moveTo>
                  <a:pt x="284" y="124"/>
                </a:moveTo>
                <a:cubicBezTo>
                  <a:pt x="260" y="129"/>
                  <a:pt x="237" y="127"/>
                  <a:pt x="214" y="120"/>
                </a:cubicBezTo>
                <a:cubicBezTo>
                  <a:pt x="194" y="114"/>
                  <a:pt x="175" y="104"/>
                  <a:pt x="155" y="92"/>
                </a:cubicBezTo>
                <a:cubicBezTo>
                  <a:pt x="176" y="101"/>
                  <a:pt x="196" y="105"/>
                  <a:pt x="216" y="107"/>
                </a:cubicBezTo>
                <a:cubicBezTo>
                  <a:pt x="238" y="108"/>
                  <a:pt x="261" y="107"/>
                  <a:pt x="283" y="102"/>
                </a:cubicBezTo>
                <a:cubicBezTo>
                  <a:pt x="286" y="109"/>
                  <a:pt x="285" y="116"/>
                  <a:pt x="284" y="123"/>
                </a:cubicBezTo>
                <a:cubicBezTo>
                  <a:pt x="284" y="124"/>
                  <a:pt x="284" y="124"/>
                  <a:pt x="284" y="124"/>
                </a:cubicBezTo>
                <a:close/>
                <a:moveTo>
                  <a:pt x="282" y="98"/>
                </a:moveTo>
                <a:cubicBezTo>
                  <a:pt x="260" y="104"/>
                  <a:pt x="238" y="106"/>
                  <a:pt x="216" y="104"/>
                </a:cubicBezTo>
                <a:cubicBezTo>
                  <a:pt x="195" y="103"/>
                  <a:pt x="173" y="98"/>
                  <a:pt x="151" y="89"/>
                </a:cubicBezTo>
                <a:cubicBezTo>
                  <a:pt x="151" y="88"/>
                  <a:pt x="151" y="88"/>
                  <a:pt x="151" y="88"/>
                </a:cubicBezTo>
                <a:cubicBezTo>
                  <a:pt x="169" y="90"/>
                  <a:pt x="186" y="89"/>
                  <a:pt x="202" y="87"/>
                </a:cubicBezTo>
                <a:cubicBezTo>
                  <a:pt x="220" y="85"/>
                  <a:pt x="239" y="80"/>
                  <a:pt x="255" y="72"/>
                </a:cubicBezTo>
                <a:cubicBezTo>
                  <a:pt x="259" y="73"/>
                  <a:pt x="260" y="74"/>
                  <a:pt x="263" y="75"/>
                </a:cubicBezTo>
                <a:cubicBezTo>
                  <a:pt x="272" y="80"/>
                  <a:pt x="278" y="88"/>
                  <a:pt x="281" y="96"/>
                </a:cubicBezTo>
                <a:cubicBezTo>
                  <a:pt x="282" y="97"/>
                  <a:pt x="282" y="97"/>
                  <a:pt x="282" y="98"/>
                </a:cubicBezTo>
                <a:close/>
                <a:moveTo>
                  <a:pt x="250" y="71"/>
                </a:moveTo>
                <a:cubicBezTo>
                  <a:pt x="235" y="78"/>
                  <a:pt x="219" y="83"/>
                  <a:pt x="202" y="85"/>
                </a:cubicBezTo>
                <a:cubicBezTo>
                  <a:pt x="188" y="87"/>
                  <a:pt x="175" y="87"/>
                  <a:pt x="161" y="87"/>
                </a:cubicBezTo>
                <a:cubicBezTo>
                  <a:pt x="178" y="84"/>
                  <a:pt x="191" y="76"/>
                  <a:pt x="205" y="68"/>
                </a:cubicBezTo>
                <a:cubicBezTo>
                  <a:pt x="216" y="61"/>
                  <a:pt x="226" y="56"/>
                  <a:pt x="239" y="53"/>
                </a:cubicBezTo>
                <a:cubicBezTo>
                  <a:pt x="239" y="55"/>
                  <a:pt x="236" y="60"/>
                  <a:pt x="232" y="64"/>
                </a:cubicBezTo>
                <a:cubicBezTo>
                  <a:pt x="228" y="67"/>
                  <a:pt x="227" y="69"/>
                  <a:pt x="228" y="70"/>
                </a:cubicBezTo>
                <a:cubicBezTo>
                  <a:pt x="228" y="71"/>
                  <a:pt x="229" y="70"/>
                  <a:pt x="232" y="70"/>
                </a:cubicBezTo>
                <a:cubicBezTo>
                  <a:pt x="235" y="70"/>
                  <a:pt x="242" y="69"/>
                  <a:pt x="250" y="71"/>
                </a:cubicBezTo>
                <a:cubicBezTo>
                  <a:pt x="250" y="71"/>
                  <a:pt x="250" y="71"/>
                  <a:pt x="250" y="71"/>
                </a:cubicBezTo>
                <a:close/>
                <a:moveTo>
                  <a:pt x="46" y="122"/>
                </a:moveTo>
                <a:cubicBezTo>
                  <a:pt x="60" y="120"/>
                  <a:pt x="71" y="114"/>
                  <a:pt x="83" y="107"/>
                </a:cubicBezTo>
                <a:cubicBezTo>
                  <a:pt x="98" y="99"/>
                  <a:pt x="113" y="91"/>
                  <a:pt x="133" y="89"/>
                </a:cubicBezTo>
                <a:cubicBezTo>
                  <a:pt x="119" y="94"/>
                  <a:pt x="107" y="105"/>
                  <a:pt x="95" y="116"/>
                </a:cubicBezTo>
                <a:cubicBezTo>
                  <a:pt x="80" y="130"/>
                  <a:pt x="65" y="142"/>
                  <a:pt x="49" y="141"/>
                </a:cubicBezTo>
                <a:cubicBezTo>
                  <a:pt x="46" y="137"/>
                  <a:pt x="46" y="134"/>
                  <a:pt x="45" y="129"/>
                </a:cubicBezTo>
                <a:cubicBezTo>
                  <a:pt x="45" y="127"/>
                  <a:pt x="45" y="125"/>
                  <a:pt x="46" y="122"/>
                </a:cubicBezTo>
                <a:close/>
                <a:moveTo>
                  <a:pt x="51" y="144"/>
                </a:moveTo>
                <a:cubicBezTo>
                  <a:pt x="67" y="145"/>
                  <a:pt x="81" y="131"/>
                  <a:pt x="96" y="118"/>
                </a:cubicBezTo>
                <a:cubicBezTo>
                  <a:pt x="107" y="108"/>
                  <a:pt x="118" y="98"/>
                  <a:pt x="130" y="93"/>
                </a:cubicBezTo>
                <a:cubicBezTo>
                  <a:pt x="125" y="98"/>
                  <a:pt x="120" y="107"/>
                  <a:pt x="114" y="117"/>
                </a:cubicBezTo>
                <a:cubicBezTo>
                  <a:pt x="105" y="134"/>
                  <a:pt x="94" y="152"/>
                  <a:pt x="81" y="157"/>
                </a:cubicBezTo>
                <a:cubicBezTo>
                  <a:pt x="74" y="159"/>
                  <a:pt x="66" y="158"/>
                  <a:pt x="60" y="153"/>
                </a:cubicBezTo>
                <a:cubicBezTo>
                  <a:pt x="56" y="151"/>
                  <a:pt x="53" y="148"/>
                  <a:pt x="51" y="144"/>
                </a:cubicBezTo>
                <a:close/>
                <a:moveTo>
                  <a:pt x="133" y="78"/>
                </a:moveTo>
                <a:cubicBezTo>
                  <a:pt x="114" y="61"/>
                  <a:pt x="97" y="47"/>
                  <a:pt x="79" y="37"/>
                </a:cubicBezTo>
                <a:cubicBezTo>
                  <a:pt x="59" y="26"/>
                  <a:pt x="41" y="19"/>
                  <a:pt x="22" y="21"/>
                </a:cubicBezTo>
                <a:cubicBezTo>
                  <a:pt x="37" y="8"/>
                  <a:pt x="55" y="12"/>
                  <a:pt x="74" y="23"/>
                </a:cubicBezTo>
                <a:cubicBezTo>
                  <a:pt x="97" y="37"/>
                  <a:pt x="119" y="61"/>
                  <a:pt x="133" y="78"/>
                </a:cubicBezTo>
                <a:close/>
                <a:moveTo>
                  <a:pt x="18" y="24"/>
                </a:moveTo>
                <a:cubicBezTo>
                  <a:pt x="37" y="21"/>
                  <a:pt x="57" y="27"/>
                  <a:pt x="78" y="39"/>
                </a:cubicBezTo>
                <a:cubicBezTo>
                  <a:pt x="96" y="49"/>
                  <a:pt x="114" y="63"/>
                  <a:pt x="133" y="80"/>
                </a:cubicBezTo>
                <a:cubicBezTo>
                  <a:pt x="114" y="68"/>
                  <a:pt x="95" y="58"/>
                  <a:pt x="76" y="51"/>
                </a:cubicBezTo>
                <a:cubicBezTo>
                  <a:pt x="53" y="43"/>
                  <a:pt x="30" y="38"/>
                  <a:pt x="6" y="42"/>
                </a:cubicBezTo>
                <a:cubicBezTo>
                  <a:pt x="7" y="39"/>
                  <a:pt x="8" y="38"/>
                  <a:pt x="10" y="35"/>
                </a:cubicBezTo>
                <a:cubicBezTo>
                  <a:pt x="12" y="31"/>
                  <a:pt x="15" y="27"/>
                  <a:pt x="18" y="24"/>
                </a:cubicBezTo>
                <a:close/>
                <a:moveTo>
                  <a:pt x="5" y="46"/>
                </a:moveTo>
                <a:cubicBezTo>
                  <a:pt x="29" y="42"/>
                  <a:pt x="52" y="45"/>
                  <a:pt x="75" y="53"/>
                </a:cubicBezTo>
                <a:cubicBezTo>
                  <a:pt x="95" y="60"/>
                  <a:pt x="114" y="70"/>
                  <a:pt x="132" y="83"/>
                </a:cubicBezTo>
                <a:cubicBezTo>
                  <a:pt x="112" y="74"/>
                  <a:pt x="92" y="69"/>
                  <a:pt x="73" y="66"/>
                </a:cubicBezTo>
                <a:cubicBezTo>
                  <a:pt x="50" y="64"/>
                  <a:pt x="27" y="64"/>
                  <a:pt x="5" y="69"/>
                </a:cubicBezTo>
                <a:cubicBezTo>
                  <a:pt x="3" y="61"/>
                  <a:pt x="3" y="55"/>
                  <a:pt x="5" y="47"/>
                </a:cubicBezTo>
                <a:cubicBezTo>
                  <a:pt x="5" y="47"/>
                  <a:pt x="5" y="47"/>
                  <a:pt x="5" y="46"/>
                </a:cubicBezTo>
                <a:close/>
                <a:moveTo>
                  <a:pt x="6" y="73"/>
                </a:moveTo>
                <a:cubicBezTo>
                  <a:pt x="28" y="68"/>
                  <a:pt x="50" y="66"/>
                  <a:pt x="72" y="68"/>
                </a:cubicBezTo>
                <a:cubicBezTo>
                  <a:pt x="93" y="71"/>
                  <a:pt x="115" y="77"/>
                  <a:pt x="136" y="87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19" y="85"/>
                  <a:pt x="102" y="85"/>
                  <a:pt x="86" y="86"/>
                </a:cubicBezTo>
                <a:cubicBezTo>
                  <a:pt x="67" y="88"/>
                  <a:pt x="48" y="92"/>
                  <a:pt x="32" y="100"/>
                </a:cubicBezTo>
                <a:cubicBezTo>
                  <a:pt x="28" y="99"/>
                  <a:pt x="27" y="98"/>
                  <a:pt x="24" y="96"/>
                </a:cubicBezTo>
                <a:cubicBezTo>
                  <a:pt x="15" y="91"/>
                  <a:pt x="10" y="83"/>
                  <a:pt x="6" y="74"/>
                </a:cubicBezTo>
                <a:cubicBezTo>
                  <a:pt x="6" y="74"/>
                  <a:pt x="6" y="73"/>
                  <a:pt x="6" y="73"/>
                </a:cubicBezTo>
                <a:close/>
                <a:moveTo>
                  <a:pt x="36" y="101"/>
                </a:moveTo>
                <a:cubicBezTo>
                  <a:pt x="52" y="94"/>
                  <a:pt x="69" y="90"/>
                  <a:pt x="86" y="88"/>
                </a:cubicBezTo>
                <a:cubicBezTo>
                  <a:pt x="99" y="87"/>
                  <a:pt x="113" y="87"/>
                  <a:pt x="126" y="88"/>
                </a:cubicBezTo>
                <a:cubicBezTo>
                  <a:pt x="109" y="90"/>
                  <a:pt x="96" y="98"/>
                  <a:pt x="82" y="105"/>
                </a:cubicBezTo>
                <a:cubicBezTo>
                  <a:pt x="71" y="112"/>
                  <a:pt x="60" y="116"/>
                  <a:pt x="47" y="119"/>
                </a:cubicBezTo>
                <a:cubicBezTo>
                  <a:pt x="48" y="117"/>
                  <a:pt x="50" y="112"/>
                  <a:pt x="54" y="109"/>
                </a:cubicBezTo>
                <a:cubicBezTo>
                  <a:pt x="59" y="105"/>
                  <a:pt x="60" y="104"/>
                  <a:pt x="59" y="103"/>
                </a:cubicBezTo>
                <a:cubicBezTo>
                  <a:pt x="59" y="102"/>
                  <a:pt x="57" y="102"/>
                  <a:pt x="55" y="102"/>
                </a:cubicBezTo>
                <a:cubicBezTo>
                  <a:pt x="52" y="103"/>
                  <a:pt x="45" y="103"/>
                  <a:pt x="37" y="101"/>
                </a:cubicBezTo>
                <a:cubicBezTo>
                  <a:pt x="36" y="101"/>
                  <a:pt x="36" y="101"/>
                  <a:pt x="36" y="101"/>
                </a:cubicBezTo>
                <a:close/>
                <a:moveTo>
                  <a:pt x="114" y="215"/>
                </a:moveTo>
                <a:cubicBezTo>
                  <a:pt x="112" y="217"/>
                  <a:pt x="110" y="215"/>
                  <a:pt x="111" y="213"/>
                </a:cubicBezTo>
                <a:cubicBezTo>
                  <a:pt x="112" y="212"/>
                  <a:pt x="112" y="212"/>
                  <a:pt x="112" y="212"/>
                </a:cubicBezTo>
                <a:cubicBezTo>
                  <a:pt x="113" y="211"/>
                  <a:pt x="113" y="211"/>
                  <a:pt x="113" y="211"/>
                </a:cubicBezTo>
                <a:cubicBezTo>
                  <a:pt x="114" y="211"/>
                  <a:pt x="114" y="211"/>
                  <a:pt x="114" y="211"/>
                </a:cubicBezTo>
                <a:cubicBezTo>
                  <a:pt x="115" y="209"/>
                  <a:pt x="118" y="211"/>
                  <a:pt x="116" y="213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15" y="215"/>
                  <a:pt x="115" y="215"/>
                  <a:pt x="115" y="215"/>
                </a:cubicBezTo>
                <a:cubicBezTo>
                  <a:pt x="114" y="215"/>
                  <a:pt x="114" y="215"/>
                  <a:pt x="114" y="215"/>
                </a:cubicBezTo>
                <a:close/>
                <a:moveTo>
                  <a:pt x="123" y="205"/>
                </a:moveTo>
                <a:cubicBezTo>
                  <a:pt x="121" y="207"/>
                  <a:pt x="119" y="205"/>
                  <a:pt x="120" y="203"/>
                </a:cubicBezTo>
                <a:cubicBezTo>
                  <a:pt x="120" y="203"/>
                  <a:pt x="120" y="203"/>
                  <a:pt x="120" y="203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2" y="201"/>
                  <a:pt x="122" y="201"/>
                  <a:pt x="122" y="201"/>
                </a:cubicBezTo>
                <a:cubicBezTo>
                  <a:pt x="122" y="201"/>
                  <a:pt x="122" y="201"/>
                  <a:pt x="122" y="201"/>
                </a:cubicBezTo>
                <a:cubicBezTo>
                  <a:pt x="123" y="199"/>
                  <a:pt x="126" y="201"/>
                  <a:pt x="124" y="202"/>
                </a:cubicBezTo>
                <a:cubicBezTo>
                  <a:pt x="124" y="203"/>
                  <a:pt x="124" y="203"/>
                  <a:pt x="124" y="203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123" y="205"/>
                  <a:pt x="123" y="205"/>
                  <a:pt x="123" y="205"/>
                </a:cubicBezTo>
                <a:cubicBezTo>
                  <a:pt x="123" y="205"/>
                  <a:pt x="123" y="205"/>
                  <a:pt x="123" y="205"/>
                </a:cubicBezTo>
                <a:close/>
                <a:moveTo>
                  <a:pt x="130" y="194"/>
                </a:moveTo>
                <a:cubicBezTo>
                  <a:pt x="129" y="196"/>
                  <a:pt x="126" y="194"/>
                  <a:pt x="127" y="192"/>
                </a:cubicBezTo>
                <a:cubicBezTo>
                  <a:pt x="127" y="192"/>
                  <a:pt x="127" y="192"/>
                  <a:pt x="127" y="192"/>
                </a:cubicBezTo>
                <a:cubicBezTo>
                  <a:pt x="128" y="191"/>
                  <a:pt x="128" y="191"/>
                  <a:pt x="128" y="191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9" y="189"/>
                  <a:pt x="129" y="189"/>
                  <a:pt x="129" y="189"/>
                </a:cubicBezTo>
                <a:cubicBezTo>
                  <a:pt x="130" y="188"/>
                  <a:pt x="132" y="189"/>
                  <a:pt x="131" y="191"/>
                </a:cubicBezTo>
                <a:cubicBezTo>
                  <a:pt x="131" y="191"/>
                  <a:pt x="131" y="191"/>
                  <a:pt x="131" y="191"/>
                </a:cubicBezTo>
                <a:cubicBezTo>
                  <a:pt x="131" y="192"/>
                  <a:pt x="131" y="192"/>
                  <a:pt x="131" y="192"/>
                </a:cubicBezTo>
                <a:cubicBezTo>
                  <a:pt x="130" y="193"/>
                  <a:pt x="130" y="193"/>
                  <a:pt x="130" y="193"/>
                </a:cubicBezTo>
                <a:cubicBezTo>
                  <a:pt x="130" y="194"/>
                  <a:pt x="130" y="194"/>
                  <a:pt x="130" y="194"/>
                </a:cubicBezTo>
                <a:close/>
                <a:moveTo>
                  <a:pt x="136" y="182"/>
                </a:moveTo>
                <a:cubicBezTo>
                  <a:pt x="135" y="184"/>
                  <a:pt x="132" y="183"/>
                  <a:pt x="133" y="181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4" y="179"/>
                  <a:pt x="134" y="179"/>
                  <a:pt x="134" y="179"/>
                </a:cubicBezTo>
                <a:cubicBezTo>
                  <a:pt x="134" y="178"/>
                  <a:pt x="134" y="178"/>
                  <a:pt x="134" y="178"/>
                </a:cubicBezTo>
                <a:cubicBezTo>
                  <a:pt x="135" y="176"/>
                  <a:pt x="138" y="177"/>
                  <a:pt x="137" y="179"/>
                </a:cubicBezTo>
                <a:cubicBezTo>
                  <a:pt x="137" y="180"/>
                  <a:pt x="137" y="180"/>
                  <a:pt x="137" y="180"/>
                </a:cubicBezTo>
                <a:cubicBezTo>
                  <a:pt x="136" y="181"/>
                  <a:pt x="136" y="181"/>
                  <a:pt x="136" y="181"/>
                </a:cubicBezTo>
                <a:cubicBezTo>
                  <a:pt x="136" y="182"/>
                  <a:pt x="136" y="182"/>
                  <a:pt x="136" y="182"/>
                </a:cubicBezTo>
                <a:close/>
                <a:moveTo>
                  <a:pt x="140" y="169"/>
                </a:moveTo>
                <a:cubicBezTo>
                  <a:pt x="140" y="171"/>
                  <a:pt x="136" y="170"/>
                  <a:pt x="137" y="168"/>
                </a:cubicBezTo>
                <a:cubicBezTo>
                  <a:pt x="137" y="168"/>
                  <a:pt x="137" y="168"/>
                  <a:pt x="137" y="168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8" y="166"/>
                  <a:pt x="138" y="166"/>
                  <a:pt x="138" y="166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38" y="163"/>
                  <a:pt x="142" y="164"/>
                  <a:pt x="141" y="166"/>
                </a:cubicBezTo>
                <a:cubicBezTo>
                  <a:pt x="141" y="167"/>
                  <a:pt x="141" y="167"/>
                  <a:pt x="141" y="167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40" y="169"/>
                  <a:pt x="140" y="169"/>
                  <a:pt x="140" y="169"/>
                </a:cubicBezTo>
                <a:cubicBezTo>
                  <a:pt x="140" y="169"/>
                  <a:pt x="140" y="169"/>
                  <a:pt x="140" y="169"/>
                </a:cubicBezTo>
                <a:close/>
                <a:moveTo>
                  <a:pt x="143" y="156"/>
                </a:moveTo>
                <a:cubicBezTo>
                  <a:pt x="143" y="158"/>
                  <a:pt x="140" y="158"/>
                  <a:pt x="140" y="156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40" y="152"/>
                  <a:pt x="140" y="152"/>
                  <a:pt x="140" y="152"/>
                </a:cubicBezTo>
                <a:cubicBezTo>
                  <a:pt x="141" y="150"/>
                  <a:pt x="144" y="151"/>
                  <a:pt x="144" y="153"/>
                </a:cubicBezTo>
                <a:cubicBezTo>
                  <a:pt x="144" y="153"/>
                  <a:pt x="144" y="153"/>
                  <a:pt x="144" y="153"/>
                </a:cubicBezTo>
                <a:cubicBezTo>
                  <a:pt x="143" y="154"/>
                  <a:pt x="143" y="154"/>
                  <a:pt x="143" y="154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3" y="156"/>
                  <a:pt x="143" y="156"/>
                  <a:pt x="143" y="156"/>
                </a:cubicBezTo>
                <a:close/>
                <a:moveTo>
                  <a:pt x="145" y="143"/>
                </a:moveTo>
                <a:cubicBezTo>
                  <a:pt x="145" y="145"/>
                  <a:pt x="141" y="145"/>
                  <a:pt x="142" y="143"/>
                </a:cubicBezTo>
                <a:cubicBezTo>
                  <a:pt x="142" y="142"/>
                  <a:pt x="142" y="142"/>
                  <a:pt x="142" y="142"/>
                </a:cubicBezTo>
                <a:cubicBezTo>
                  <a:pt x="142" y="141"/>
                  <a:pt x="142" y="141"/>
                  <a:pt x="142" y="141"/>
                </a:cubicBezTo>
                <a:cubicBezTo>
                  <a:pt x="142" y="140"/>
                  <a:pt x="142" y="140"/>
                  <a:pt x="142" y="140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2" y="137"/>
                  <a:pt x="145" y="137"/>
                  <a:pt x="145" y="140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5" y="141"/>
                  <a:pt x="145" y="141"/>
                  <a:pt x="145" y="141"/>
                </a:cubicBezTo>
                <a:cubicBezTo>
                  <a:pt x="145" y="142"/>
                  <a:pt x="145" y="142"/>
                  <a:pt x="145" y="142"/>
                </a:cubicBezTo>
                <a:cubicBezTo>
                  <a:pt x="145" y="143"/>
                  <a:pt x="145" y="143"/>
                  <a:pt x="145" y="143"/>
                </a:cubicBezTo>
                <a:close/>
                <a:moveTo>
                  <a:pt x="146" y="130"/>
                </a:moveTo>
                <a:cubicBezTo>
                  <a:pt x="146" y="132"/>
                  <a:pt x="142" y="132"/>
                  <a:pt x="142" y="130"/>
                </a:cubicBezTo>
                <a:cubicBezTo>
                  <a:pt x="142" y="129"/>
                  <a:pt x="142" y="129"/>
                  <a:pt x="142" y="129"/>
                </a:cubicBezTo>
                <a:cubicBezTo>
                  <a:pt x="142" y="128"/>
                  <a:pt x="142" y="128"/>
                  <a:pt x="142" y="128"/>
                </a:cubicBezTo>
                <a:cubicBezTo>
                  <a:pt x="142" y="127"/>
                  <a:pt x="142" y="127"/>
                  <a:pt x="142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2" y="124"/>
                  <a:pt x="146" y="124"/>
                  <a:pt x="146" y="126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28"/>
                  <a:pt x="146" y="128"/>
                  <a:pt x="146" y="128"/>
                </a:cubicBezTo>
                <a:cubicBezTo>
                  <a:pt x="146" y="129"/>
                  <a:pt x="146" y="129"/>
                  <a:pt x="146" y="129"/>
                </a:cubicBezTo>
                <a:cubicBezTo>
                  <a:pt x="146" y="130"/>
                  <a:pt x="146" y="130"/>
                  <a:pt x="146" y="130"/>
                </a:cubicBezTo>
                <a:close/>
                <a:moveTo>
                  <a:pt x="146" y="116"/>
                </a:moveTo>
                <a:cubicBezTo>
                  <a:pt x="146" y="118"/>
                  <a:pt x="142" y="119"/>
                  <a:pt x="142" y="116"/>
                </a:cubicBezTo>
                <a:cubicBezTo>
                  <a:pt x="142" y="116"/>
                  <a:pt x="142" y="116"/>
                  <a:pt x="142" y="116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2" y="111"/>
                  <a:pt x="145" y="111"/>
                  <a:pt x="145" y="113"/>
                </a:cubicBezTo>
                <a:cubicBezTo>
                  <a:pt x="146" y="114"/>
                  <a:pt x="146" y="114"/>
                  <a:pt x="146" y="114"/>
                </a:cubicBezTo>
                <a:cubicBezTo>
                  <a:pt x="146" y="115"/>
                  <a:pt x="146" y="115"/>
                  <a:pt x="146" y="115"/>
                </a:cubicBezTo>
                <a:cubicBezTo>
                  <a:pt x="146" y="116"/>
                  <a:pt x="146" y="116"/>
                  <a:pt x="146" y="116"/>
                </a:cubicBezTo>
                <a:cubicBezTo>
                  <a:pt x="146" y="116"/>
                  <a:pt x="146" y="116"/>
                  <a:pt x="146" y="116"/>
                </a:cubicBezTo>
                <a:close/>
                <a:moveTo>
                  <a:pt x="145" y="103"/>
                </a:moveTo>
                <a:cubicBezTo>
                  <a:pt x="145" y="105"/>
                  <a:pt x="142" y="105"/>
                  <a:pt x="142" y="103"/>
                </a:cubicBezTo>
                <a:cubicBezTo>
                  <a:pt x="142" y="103"/>
                  <a:pt x="142" y="103"/>
                  <a:pt x="142" y="103"/>
                </a:cubicBezTo>
                <a:cubicBezTo>
                  <a:pt x="142" y="102"/>
                  <a:pt x="142" y="102"/>
                  <a:pt x="142" y="102"/>
                </a:cubicBezTo>
                <a:cubicBezTo>
                  <a:pt x="142" y="101"/>
                  <a:pt x="142" y="101"/>
                  <a:pt x="142" y="101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98"/>
                  <a:pt x="145" y="98"/>
                  <a:pt x="145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2"/>
                  <a:pt x="145" y="102"/>
                  <a:pt x="145" y="102"/>
                </a:cubicBezTo>
                <a:cubicBezTo>
                  <a:pt x="145" y="103"/>
                  <a:pt x="145" y="103"/>
                  <a:pt x="145" y="103"/>
                </a:cubicBezTo>
                <a:cubicBezTo>
                  <a:pt x="145" y="103"/>
                  <a:pt x="145" y="103"/>
                  <a:pt x="145" y="103"/>
                </a:cubicBezTo>
                <a:close/>
                <a:moveTo>
                  <a:pt x="144" y="77"/>
                </a:moveTo>
                <a:cubicBezTo>
                  <a:pt x="144" y="79"/>
                  <a:pt x="141" y="79"/>
                  <a:pt x="141" y="77"/>
                </a:cubicBezTo>
                <a:cubicBezTo>
                  <a:pt x="141" y="77"/>
                  <a:pt x="141" y="77"/>
                  <a:pt x="141" y="77"/>
                </a:cubicBezTo>
                <a:cubicBezTo>
                  <a:pt x="141" y="76"/>
                  <a:pt x="141" y="76"/>
                  <a:pt x="141" y="76"/>
                </a:cubicBezTo>
                <a:cubicBezTo>
                  <a:pt x="140" y="75"/>
                  <a:pt x="140" y="75"/>
                  <a:pt x="140" y="75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1"/>
                  <a:pt x="144" y="71"/>
                  <a:pt x="144" y="73"/>
                </a:cubicBezTo>
                <a:cubicBezTo>
                  <a:pt x="144" y="73"/>
                  <a:pt x="144" y="73"/>
                  <a:pt x="144" y="73"/>
                </a:cubicBezTo>
                <a:cubicBezTo>
                  <a:pt x="144" y="74"/>
                  <a:pt x="144" y="74"/>
                  <a:pt x="144" y="74"/>
                </a:cubicBezTo>
                <a:cubicBezTo>
                  <a:pt x="144" y="75"/>
                  <a:pt x="144" y="75"/>
                  <a:pt x="144" y="75"/>
                </a:cubicBezTo>
                <a:cubicBezTo>
                  <a:pt x="144" y="77"/>
                  <a:pt x="144" y="77"/>
                  <a:pt x="144" y="77"/>
                </a:cubicBezTo>
                <a:cubicBezTo>
                  <a:pt x="144" y="77"/>
                  <a:pt x="144" y="77"/>
                  <a:pt x="144" y="77"/>
                </a:cubicBezTo>
                <a:close/>
                <a:moveTo>
                  <a:pt x="144" y="63"/>
                </a:moveTo>
                <a:cubicBezTo>
                  <a:pt x="144" y="66"/>
                  <a:pt x="140" y="66"/>
                  <a:pt x="140" y="63"/>
                </a:cubicBezTo>
                <a:cubicBezTo>
                  <a:pt x="140" y="63"/>
                  <a:pt x="140" y="63"/>
                  <a:pt x="140" y="63"/>
                </a:cubicBezTo>
                <a:cubicBezTo>
                  <a:pt x="140" y="62"/>
                  <a:pt x="140" y="62"/>
                  <a:pt x="140" y="62"/>
                </a:cubicBezTo>
                <a:cubicBezTo>
                  <a:pt x="140" y="61"/>
                  <a:pt x="140" y="61"/>
                  <a:pt x="140" y="61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58"/>
                  <a:pt x="144" y="58"/>
                  <a:pt x="144" y="60"/>
                </a:cubicBezTo>
                <a:cubicBezTo>
                  <a:pt x="144" y="60"/>
                  <a:pt x="144" y="60"/>
                  <a:pt x="144" y="60"/>
                </a:cubicBezTo>
                <a:cubicBezTo>
                  <a:pt x="144" y="61"/>
                  <a:pt x="144" y="61"/>
                  <a:pt x="144" y="61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44" y="63"/>
                  <a:pt x="144" y="63"/>
                  <a:pt x="144" y="63"/>
                </a:cubicBezTo>
                <a:cubicBezTo>
                  <a:pt x="144" y="63"/>
                  <a:pt x="144" y="63"/>
                  <a:pt x="144" y="63"/>
                </a:cubicBezTo>
                <a:close/>
                <a:moveTo>
                  <a:pt x="144" y="50"/>
                </a:moveTo>
                <a:cubicBezTo>
                  <a:pt x="144" y="53"/>
                  <a:pt x="141" y="52"/>
                  <a:pt x="141" y="50"/>
                </a:cubicBezTo>
                <a:cubicBezTo>
                  <a:pt x="141" y="49"/>
                  <a:pt x="141" y="49"/>
                  <a:pt x="141" y="49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1" y="47"/>
                  <a:pt x="141" y="47"/>
                  <a:pt x="141" y="47"/>
                </a:cubicBezTo>
                <a:cubicBezTo>
                  <a:pt x="141" y="47"/>
                  <a:pt x="141" y="47"/>
                  <a:pt x="141" y="47"/>
                </a:cubicBezTo>
                <a:cubicBezTo>
                  <a:pt x="141" y="45"/>
                  <a:pt x="145" y="45"/>
                  <a:pt x="145" y="47"/>
                </a:cubicBezTo>
                <a:cubicBezTo>
                  <a:pt x="144" y="47"/>
                  <a:pt x="144" y="47"/>
                  <a:pt x="144" y="47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9"/>
                  <a:pt x="144" y="49"/>
                  <a:pt x="144" y="49"/>
                </a:cubicBezTo>
                <a:cubicBezTo>
                  <a:pt x="144" y="50"/>
                  <a:pt x="144" y="50"/>
                  <a:pt x="144" y="50"/>
                </a:cubicBezTo>
                <a:close/>
                <a:moveTo>
                  <a:pt x="146" y="37"/>
                </a:moveTo>
                <a:cubicBezTo>
                  <a:pt x="145" y="40"/>
                  <a:pt x="142" y="39"/>
                  <a:pt x="143" y="37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5"/>
                  <a:pt x="143" y="35"/>
                  <a:pt x="143" y="35"/>
                </a:cubicBezTo>
                <a:cubicBezTo>
                  <a:pt x="143" y="34"/>
                  <a:pt x="143" y="34"/>
                  <a:pt x="143" y="34"/>
                </a:cubicBezTo>
                <a:cubicBezTo>
                  <a:pt x="143" y="34"/>
                  <a:pt x="143" y="34"/>
                  <a:pt x="143" y="34"/>
                </a:cubicBezTo>
                <a:cubicBezTo>
                  <a:pt x="144" y="31"/>
                  <a:pt x="147" y="32"/>
                  <a:pt x="147" y="34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36"/>
                  <a:pt x="146" y="36"/>
                  <a:pt x="146" y="36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6" y="37"/>
                  <a:pt x="146" y="37"/>
                  <a:pt x="146" y="37"/>
                </a:cubicBezTo>
                <a:close/>
                <a:moveTo>
                  <a:pt x="149" y="25"/>
                </a:moveTo>
                <a:cubicBezTo>
                  <a:pt x="149" y="27"/>
                  <a:pt x="145" y="26"/>
                  <a:pt x="146" y="24"/>
                </a:cubicBezTo>
                <a:cubicBezTo>
                  <a:pt x="146" y="23"/>
                  <a:pt x="146" y="23"/>
                  <a:pt x="146" y="23"/>
                </a:cubicBezTo>
                <a:cubicBezTo>
                  <a:pt x="147" y="23"/>
                  <a:pt x="147" y="23"/>
                  <a:pt x="147" y="23"/>
                </a:cubicBezTo>
                <a:cubicBezTo>
                  <a:pt x="147" y="22"/>
                  <a:pt x="147" y="22"/>
                  <a:pt x="147" y="22"/>
                </a:cubicBezTo>
                <a:cubicBezTo>
                  <a:pt x="147" y="21"/>
                  <a:pt x="147" y="21"/>
                  <a:pt x="147" y="21"/>
                </a:cubicBezTo>
                <a:cubicBezTo>
                  <a:pt x="147" y="21"/>
                  <a:pt x="147" y="21"/>
                  <a:pt x="147" y="21"/>
                </a:cubicBezTo>
                <a:cubicBezTo>
                  <a:pt x="148" y="19"/>
                  <a:pt x="151" y="20"/>
                  <a:pt x="150" y="22"/>
                </a:cubicBezTo>
                <a:cubicBezTo>
                  <a:pt x="150" y="22"/>
                  <a:pt x="150" y="22"/>
                  <a:pt x="150" y="22"/>
                </a:cubicBezTo>
                <a:cubicBezTo>
                  <a:pt x="150" y="23"/>
                  <a:pt x="150" y="23"/>
                  <a:pt x="150" y="23"/>
                </a:cubicBezTo>
                <a:cubicBezTo>
                  <a:pt x="150" y="24"/>
                  <a:pt x="150" y="24"/>
                  <a:pt x="150" y="24"/>
                </a:cubicBezTo>
                <a:cubicBezTo>
                  <a:pt x="149" y="25"/>
                  <a:pt x="149" y="25"/>
                  <a:pt x="149" y="25"/>
                </a:cubicBezTo>
                <a:cubicBezTo>
                  <a:pt x="149" y="25"/>
                  <a:pt x="149" y="25"/>
                  <a:pt x="149" y="2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60"/>
          <p:cNvSpPr>
            <a:spLocks noEditPoints="1"/>
          </p:cNvSpPr>
          <p:nvPr/>
        </p:nvSpPr>
        <p:spPr bwMode="auto">
          <a:xfrm rot="18309264">
            <a:off x="7610430" y="178842"/>
            <a:ext cx="1398587" cy="1966912"/>
          </a:xfrm>
          <a:custGeom>
            <a:avLst/>
            <a:gdLst>
              <a:gd name="T0" fmla="*/ 35 w 207"/>
              <a:gd name="T1" fmla="*/ 17 h 291"/>
              <a:gd name="T2" fmla="*/ 114 w 207"/>
              <a:gd name="T3" fmla="*/ 40 h 291"/>
              <a:gd name="T4" fmla="*/ 117 w 207"/>
              <a:gd name="T5" fmla="*/ 60 h 291"/>
              <a:gd name="T6" fmla="*/ 111 w 207"/>
              <a:gd name="T7" fmla="*/ 89 h 291"/>
              <a:gd name="T8" fmla="*/ 105 w 207"/>
              <a:gd name="T9" fmla="*/ 112 h 291"/>
              <a:gd name="T10" fmla="*/ 95 w 207"/>
              <a:gd name="T11" fmla="*/ 127 h 291"/>
              <a:gd name="T12" fmla="*/ 70 w 207"/>
              <a:gd name="T13" fmla="*/ 148 h 291"/>
              <a:gd name="T14" fmla="*/ 156 w 207"/>
              <a:gd name="T15" fmla="*/ 74 h 291"/>
              <a:gd name="T16" fmla="*/ 148 w 207"/>
              <a:gd name="T17" fmla="*/ 95 h 291"/>
              <a:gd name="T18" fmla="*/ 141 w 207"/>
              <a:gd name="T19" fmla="*/ 112 h 291"/>
              <a:gd name="T20" fmla="*/ 117 w 207"/>
              <a:gd name="T21" fmla="*/ 136 h 291"/>
              <a:gd name="T22" fmla="*/ 101 w 207"/>
              <a:gd name="T23" fmla="*/ 150 h 291"/>
              <a:gd name="T24" fmla="*/ 81 w 207"/>
              <a:gd name="T25" fmla="*/ 156 h 291"/>
              <a:gd name="T26" fmla="*/ 61 w 207"/>
              <a:gd name="T27" fmla="*/ 162 h 291"/>
              <a:gd name="T28" fmla="*/ 129 w 207"/>
              <a:gd name="T29" fmla="*/ 141 h 291"/>
              <a:gd name="T30" fmla="*/ 82 w 207"/>
              <a:gd name="T31" fmla="*/ 161 h 291"/>
              <a:gd name="T32" fmla="*/ 88 w 207"/>
              <a:gd name="T33" fmla="*/ 83 h 291"/>
              <a:gd name="T34" fmla="*/ 74 w 207"/>
              <a:gd name="T35" fmla="*/ 133 h 291"/>
              <a:gd name="T36" fmla="*/ 25 w 207"/>
              <a:gd name="T37" fmla="*/ 55 h 291"/>
              <a:gd name="T38" fmla="*/ 49 w 207"/>
              <a:gd name="T39" fmla="*/ 105 h 291"/>
              <a:gd name="T40" fmla="*/ 27 w 207"/>
              <a:gd name="T41" fmla="*/ 22 h 291"/>
              <a:gd name="T42" fmla="*/ 41 w 207"/>
              <a:gd name="T43" fmla="*/ 40 h 291"/>
              <a:gd name="T44" fmla="*/ 58 w 207"/>
              <a:gd name="T45" fmla="*/ 63 h 291"/>
              <a:gd name="T46" fmla="*/ 62 w 207"/>
              <a:gd name="T47" fmla="*/ 87 h 291"/>
              <a:gd name="T48" fmla="*/ 66 w 207"/>
              <a:gd name="T49" fmla="*/ 107 h 291"/>
              <a:gd name="T50" fmla="*/ 63 w 207"/>
              <a:gd name="T51" fmla="*/ 127 h 291"/>
              <a:gd name="T52" fmla="*/ 57 w 207"/>
              <a:gd name="T53" fmla="*/ 148 h 291"/>
              <a:gd name="T54" fmla="*/ 64 w 207"/>
              <a:gd name="T55" fmla="*/ 48 h 291"/>
              <a:gd name="T56" fmla="*/ 73 w 207"/>
              <a:gd name="T57" fmla="*/ 67 h 291"/>
              <a:gd name="T58" fmla="*/ 73 w 207"/>
              <a:gd name="T59" fmla="*/ 98 h 291"/>
              <a:gd name="T60" fmla="*/ 69 w 207"/>
              <a:gd name="T61" fmla="*/ 120 h 291"/>
              <a:gd name="T62" fmla="*/ 185 w 207"/>
              <a:gd name="T63" fmla="*/ 178 h 291"/>
              <a:gd name="T64" fmla="*/ 148 w 207"/>
              <a:gd name="T65" fmla="*/ 236 h 291"/>
              <a:gd name="T66" fmla="*/ 119 w 207"/>
              <a:gd name="T67" fmla="*/ 233 h 291"/>
              <a:gd name="T68" fmla="*/ 97 w 207"/>
              <a:gd name="T69" fmla="*/ 224 h 291"/>
              <a:gd name="T70" fmla="*/ 80 w 207"/>
              <a:gd name="T71" fmla="*/ 213 h 291"/>
              <a:gd name="T72" fmla="*/ 61 w 207"/>
              <a:gd name="T73" fmla="*/ 189 h 291"/>
              <a:gd name="T74" fmla="*/ 55 w 207"/>
              <a:gd name="T75" fmla="*/ 169 h 291"/>
              <a:gd name="T76" fmla="*/ 110 w 207"/>
              <a:gd name="T77" fmla="*/ 270 h 291"/>
              <a:gd name="T78" fmla="*/ 88 w 207"/>
              <a:gd name="T79" fmla="*/ 260 h 291"/>
              <a:gd name="T80" fmla="*/ 68 w 207"/>
              <a:gd name="T81" fmla="*/ 237 h 291"/>
              <a:gd name="T82" fmla="*/ 57 w 207"/>
              <a:gd name="T83" fmla="*/ 218 h 291"/>
              <a:gd name="T84" fmla="*/ 49 w 207"/>
              <a:gd name="T85" fmla="*/ 201 h 291"/>
              <a:gd name="T86" fmla="*/ 47 w 207"/>
              <a:gd name="T87" fmla="*/ 180 h 291"/>
              <a:gd name="T88" fmla="*/ 64 w 207"/>
              <a:gd name="T89" fmla="*/ 248 h 291"/>
              <a:gd name="T90" fmla="*/ 45 w 207"/>
              <a:gd name="T91" fmla="*/ 211 h 291"/>
              <a:gd name="T92" fmla="*/ 138 w 207"/>
              <a:gd name="T93" fmla="*/ 212 h 291"/>
              <a:gd name="T94" fmla="*/ 87 w 207"/>
              <a:gd name="T95" fmla="*/ 194 h 291"/>
              <a:gd name="T96" fmla="*/ 163 w 207"/>
              <a:gd name="T97" fmla="*/ 141 h 291"/>
              <a:gd name="T98" fmla="*/ 116 w 207"/>
              <a:gd name="T99" fmla="*/ 164 h 291"/>
              <a:gd name="T100" fmla="*/ 190 w 207"/>
              <a:gd name="T101" fmla="*/ 140 h 291"/>
              <a:gd name="T102" fmla="*/ 169 w 207"/>
              <a:gd name="T103" fmla="*/ 164 h 291"/>
              <a:gd name="T104" fmla="*/ 151 w 207"/>
              <a:gd name="T105" fmla="*/ 175 h 291"/>
              <a:gd name="T106" fmla="*/ 119 w 207"/>
              <a:gd name="T107" fmla="*/ 180 h 291"/>
              <a:gd name="T108" fmla="*/ 98 w 207"/>
              <a:gd name="T109" fmla="*/ 178 h 291"/>
              <a:gd name="T110" fmla="*/ 77 w 207"/>
              <a:gd name="T111" fmla="*/ 174 h 291"/>
              <a:gd name="T112" fmla="*/ 57 w 207"/>
              <a:gd name="T113" fmla="*/ 165 h 291"/>
              <a:gd name="T114" fmla="*/ 158 w 207"/>
              <a:gd name="T115" fmla="*/ 189 h 291"/>
              <a:gd name="T116" fmla="*/ 134 w 207"/>
              <a:gd name="T117" fmla="*/ 193 h 291"/>
              <a:gd name="T118" fmla="*/ 116 w 207"/>
              <a:gd name="T119" fmla="*/ 193 h 291"/>
              <a:gd name="T120" fmla="*/ 86 w 207"/>
              <a:gd name="T121" fmla="*/ 182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7" h="291">
                <a:moveTo>
                  <a:pt x="67" y="173"/>
                </a:moveTo>
                <a:cubicBezTo>
                  <a:pt x="69" y="174"/>
                  <a:pt x="70" y="172"/>
                  <a:pt x="69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0"/>
                  <a:pt x="68" y="170"/>
                  <a:pt x="68" y="170"/>
                </a:cubicBezTo>
                <a:cubicBezTo>
                  <a:pt x="67" y="170"/>
                  <a:pt x="67" y="170"/>
                  <a:pt x="67" y="170"/>
                </a:cubicBezTo>
                <a:cubicBezTo>
                  <a:pt x="67" y="170"/>
                  <a:pt x="67" y="170"/>
                  <a:pt x="67" y="170"/>
                </a:cubicBezTo>
                <a:cubicBezTo>
                  <a:pt x="65" y="169"/>
                  <a:pt x="64" y="171"/>
                  <a:pt x="65" y="172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6" y="172"/>
                  <a:pt x="66" y="172"/>
                  <a:pt x="66" y="172"/>
                </a:cubicBezTo>
                <a:cubicBezTo>
                  <a:pt x="67" y="173"/>
                  <a:pt x="67" y="173"/>
                  <a:pt x="67" y="173"/>
                </a:cubicBezTo>
                <a:cubicBezTo>
                  <a:pt x="67" y="173"/>
                  <a:pt x="67" y="173"/>
                  <a:pt x="67" y="173"/>
                </a:cubicBezTo>
                <a:close/>
                <a:moveTo>
                  <a:pt x="63" y="138"/>
                </a:moveTo>
                <a:cubicBezTo>
                  <a:pt x="64" y="137"/>
                  <a:pt x="61" y="135"/>
                  <a:pt x="61" y="137"/>
                </a:cubicBezTo>
                <a:cubicBezTo>
                  <a:pt x="60" y="137"/>
                  <a:pt x="60" y="137"/>
                  <a:pt x="60" y="137"/>
                </a:cubicBezTo>
                <a:cubicBezTo>
                  <a:pt x="60" y="138"/>
                  <a:pt x="60" y="138"/>
                  <a:pt x="60" y="138"/>
                </a:cubicBezTo>
                <a:cubicBezTo>
                  <a:pt x="59" y="139"/>
                  <a:pt x="59" y="139"/>
                  <a:pt x="59" y="139"/>
                </a:cubicBezTo>
                <a:cubicBezTo>
                  <a:pt x="59" y="139"/>
                  <a:pt x="59" y="139"/>
                  <a:pt x="59" y="139"/>
                </a:cubicBezTo>
                <a:cubicBezTo>
                  <a:pt x="58" y="141"/>
                  <a:pt x="61" y="142"/>
                  <a:pt x="6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3" y="139"/>
                  <a:pt x="63" y="139"/>
                  <a:pt x="63" y="139"/>
                </a:cubicBezTo>
                <a:cubicBezTo>
                  <a:pt x="63" y="138"/>
                  <a:pt x="63" y="138"/>
                  <a:pt x="63" y="138"/>
                </a:cubicBezTo>
                <a:close/>
                <a:moveTo>
                  <a:pt x="35" y="17"/>
                </a:moveTo>
                <a:cubicBezTo>
                  <a:pt x="38" y="21"/>
                  <a:pt x="44" y="23"/>
                  <a:pt x="48" y="21"/>
                </a:cubicBezTo>
                <a:cubicBezTo>
                  <a:pt x="48" y="21"/>
                  <a:pt x="48" y="21"/>
                  <a:pt x="48" y="21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50" y="24"/>
                  <a:pt x="53" y="22"/>
                  <a:pt x="52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54" y="16"/>
                  <a:pt x="55" y="10"/>
                  <a:pt x="52" y="6"/>
                </a:cubicBezTo>
                <a:cubicBezTo>
                  <a:pt x="49" y="2"/>
                  <a:pt x="43" y="0"/>
                  <a:pt x="38" y="3"/>
                </a:cubicBezTo>
                <a:cubicBezTo>
                  <a:pt x="34" y="6"/>
                  <a:pt x="32" y="13"/>
                  <a:pt x="35" y="17"/>
                </a:cubicBezTo>
                <a:close/>
                <a:moveTo>
                  <a:pt x="56" y="154"/>
                </a:moveTo>
                <a:cubicBezTo>
                  <a:pt x="55" y="152"/>
                  <a:pt x="53" y="151"/>
                  <a:pt x="51" y="151"/>
                </a:cubicBezTo>
                <a:cubicBezTo>
                  <a:pt x="48" y="150"/>
                  <a:pt x="44" y="152"/>
                  <a:pt x="44" y="156"/>
                </a:cubicBezTo>
                <a:cubicBezTo>
                  <a:pt x="43" y="158"/>
                  <a:pt x="44" y="159"/>
                  <a:pt x="45" y="161"/>
                </a:cubicBezTo>
                <a:cubicBezTo>
                  <a:pt x="45" y="162"/>
                  <a:pt x="47" y="163"/>
                  <a:pt x="48" y="164"/>
                </a:cubicBezTo>
                <a:cubicBezTo>
                  <a:pt x="52" y="165"/>
                  <a:pt x="55" y="163"/>
                  <a:pt x="56" y="160"/>
                </a:cubicBezTo>
                <a:cubicBezTo>
                  <a:pt x="57" y="158"/>
                  <a:pt x="57" y="156"/>
                  <a:pt x="56" y="154"/>
                </a:cubicBezTo>
                <a:close/>
                <a:moveTo>
                  <a:pt x="104" y="28"/>
                </a:moveTo>
                <a:cubicBezTo>
                  <a:pt x="104" y="33"/>
                  <a:pt x="109" y="37"/>
                  <a:pt x="114" y="37"/>
                </a:cubicBezTo>
                <a:cubicBezTo>
                  <a:pt x="114" y="38"/>
                  <a:pt x="114" y="38"/>
                  <a:pt x="114" y="38"/>
                </a:cubicBezTo>
                <a:cubicBezTo>
                  <a:pt x="114" y="39"/>
                  <a:pt x="114" y="39"/>
                  <a:pt x="114" y="39"/>
                </a:cubicBezTo>
                <a:cubicBezTo>
                  <a:pt x="114" y="40"/>
                  <a:pt x="114" y="40"/>
                  <a:pt x="114" y="40"/>
                </a:cubicBezTo>
                <a:cubicBezTo>
                  <a:pt x="114" y="41"/>
                  <a:pt x="117" y="41"/>
                  <a:pt x="116" y="39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36"/>
                  <a:pt x="124" y="32"/>
                  <a:pt x="124" y="27"/>
                </a:cubicBezTo>
                <a:cubicBezTo>
                  <a:pt x="123" y="21"/>
                  <a:pt x="119" y="17"/>
                  <a:pt x="113" y="18"/>
                </a:cubicBezTo>
                <a:cubicBezTo>
                  <a:pt x="108" y="18"/>
                  <a:pt x="103" y="23"/>
                  <a:pt x="104" y="28"/>
                </a:cubicBezTo>
                <a:close/>
                <a:moveTo>
                  <a:pt x="117" y="47"/>
                </a:moveTo>
                <a:cubicBezTo>
                  <a:pt x="117" y="46"/>
                  <a:pt x="114" y="46"/>
                  <a:pt x="114" y="47"/>
                </a:cubicBezTo>
                <a:cubicBezTo>
                  <a:pt x="114" y="48"/>
                  <a:pt x="114" y="48"/>
                  <a:pt x="114" y="48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2"/>
                  <a:pt x="117" y="52"/>
                  <a:pt x="117" y="50"/>
                </a:cubicBezTo>
                <a:cubicBezTo>
                  <a:pt x="117" y="50"/>
                  <a:pt x="117" y="50"/>
                  <a:pt x="117" y="50"/>
                </a:cubicBezTo>
                <a:cubicBezTo>
                  <a:pt x="117" y="48"/>
                  <a:pt x="117" y="48"/>
                  <a:pt x="117" y="48"/>
                </a:cubicBezTo>
                <a:cubicBezTo>
                  <a:pt x="117" y="47"/>
                  <a:pt x="117" y="47"/>
                  <a:pt x="117" y="47"/>
                </a:cubicBezTo>
                <a:close/>
                <a:moveTo>
                  <a:pt x="117" y="58"/>
                </a:moveTo>
                <a:cubicBezTo>
                  <a:pt x="117" y="56"/>
                  <a:pt x="114" y="56"/>
                  <a:pt x="114" y="58"/>
                </a:cubicBezTo>
                <a:cubicBezTo>
                  <a:pt x="114" y="59"/>
                  <a:pt x="114" y="59"/>
                  <a:pt x="114" y="59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62"/>
                  <a:pt x="117" y="62"/>
                  <a:pt x="117" y="6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117" y="59"/>
                  <a:pt x="117" y="59"/>
                  <a:pt x="117" y="59"/>
                </a:cubicBezTo>
                <a:cubicBezTo>
                  <a:pt x="117" y="58"/>
                  <a:pt x="117" y="58"/>
                  <a:pt x="117" y="58"/>
                </a:cubicBezTo>
                <a:close/>
                <a:moveTo>
                  <a:pt x="117" y="68"/>
                </a:moveTo>
                <a:cubicBezTo>
                  <a:pt x="117" y="67"/>
                  <a:pt x="114" y="66"/>
                  <a:pt x="114" y="68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4" y="72"/>
                  <a:pt x="116" y="73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7" y="68"/>
                  <a:pt x="117" y="68"/>
                  <a:pt x="117" y="68"/>
                </a:cubicBezTo>
                <a:close/>
                <a:moveTo>
                  <a:pt x="115" y="79"/>
                </a:moveTo>
                <a:cubicBezTo>
                  <a:pt x="116" y="77"/>
                  <a:pt x="113" y="77"/>
                  <a:pt x="113" y="79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3"/>
                  <a:pt x="115" y="83"/>
                  <a:pt x="115" y="82"/>
                </a:cubicBezTo>
                <a:cubicBezTo>
                  <a:pt x="115" y="81"/>
                  <a:pt x="115" y="81"/>
                  <a:pt x="115" y="81"/>
                </a:cubicBezTo>
                <a:cubicBezTo>
                  <a:pt x="115" y="80"/>
                  <a:pt x="115" y="80"/>
                  <a:pt x="115" y="80"/>
                </a:cubicBezTo>
                <a:cubicBezTo>
                  <a:pt x="115" y="79"/>
                  <a:pt x="115" y="79"/>
                  <a:pt x="115" y="79"/>
                </a:cubicBezTo>
                <a:close/>
                <a:moveTo>
                  <a:pt x="113" y="89"/>
                </a:moveTo>
                <a:cubicBezTo>
                  <a:pt x="114" y="88"/>
                  <a:pt x="111" y="87"/>
                  <a:pt x="111" y="89"/>
                </a:cubicBezTo>
                <a:cubicBezTo>
                  <a:pt x="111" y="89"/>
                  <a:pt x="111" y="89"/>
                  <a:pt x="111" y="89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10" y="93"/>
                  <a:pt x="112" y="94"/>
                  <a:pt x="113" y="9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13" y="89"/>
                  <a:pt x="113" y="89"/>
                  <a:pt x="113" y="89"/>
                </a:cubicBezTo>
                <a:close/>
                <a:moveTo>
                  <a:pt x="110" y="100"/>
                </a:moveTo>
                <a:cubicBezTo>
                  <a:pt x="111" y="98"/>
                  <a:pt x="109" y="97"/>
                  <a:pt x="108" y="99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101"/>
                  <a:pt x="107" y="101"/>
                  <a:pt x="107" y="101"/>
                </a:cubicBezTo>
                <a:cubicBezTo>
                  <a:pt x="106" y="103"/>
                  <a:pt x="109" y="104"/>
                  <a:pt x="109" y="102"/>
                </a:cubicBezTo>
                <a:cubicBezTo>
                  <a:pt x="110" y="101"/>
                  <a:pt x="110" y="101"/>
                  <a:pt x="110" y="101"/>
                </a:cubicBezTo>
                <a:cubicBezTo>
                  <a:pt x="110" y="100"/>
                  <a:pt x="110" y="100"/>
                  <a:pt x="110" y="100"/>
                </a:cubicBezTo>
                <a:cubicBezTo>
                  <a:pt x="110" y="100"/>
                  <a:pt x="110" y="100"/>
                  <a:pt x="110" y="100"/>
                </a:cubicBezTo>
                <a:close/>
                <a:moveTo>
                  <a:pt x="106" y="109"/>
                </a:moveTo>
                <a:cubicBezTo>
                  <a:pt x="107" y="108"/>
                  <a:pt x="105" y="107"/>
                  <a:pt x="104" y="108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3" y="110"/>
                  <a:pt x="103" y="110"/>
                  <a:pt x="103" y="110"/>
                </a:cubicBezTo>
                <a:cubicBezTo>
                  <a:pt x="103" y="110"/>
                  <a:pt x="103" y="110"/>
                  <a:pt x="103" y="110"/>
                </a:cubicBezTo>
                <a:cubicBezTo>
                  <a:pt x="103" y="111"/>
                  <a:pt x="103" y="111"/>
                  <a:pt x="103" y="111"/>
                </a:cubicBezTo>
                <a:cubicBezTo>
                  <a:pt x="102" y="112"/>
                  <a:pt x="104" y="113"/>
                  <a:pt x="105" y="112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06" y="111"/>
                  <a:pt x="106" y="111"/>
                  <a:pt x="106" y="111"/>
                </a:cubicBezTo>
                <a:cubicBezTo>
                  <a:pt x="106" y="110"/>
                  <a:pt x="106" y="110"/>
                  <a:pt x="106" y="110"/>
                </a:cubicBezTo>
                <a:cubicBezTo>
                  <a:pt x="106" y="109"/>
                  <a:pt x="106" y="109"/>
                  <a:pt x="106" y="109"/>
                </a:cubicBezTo>
                <a:close/>
                <a:moveTo>
                  <a:pt x="101" y="119"/>
                </a:moveTo>
                <a:cubicBezTo>
                  <a:pt x="102" y="117"/>
                  <a:pt x="100" y="116"/>
                  <a:pt x="99" y="117"/>
                </a:cubicBezTo>
                <a:cubicBezTo>
                  <a:pt x="99" y="118"/>
                  <a:pt x="99" y="118"/>
                  <a:pt x="99" y="118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7" y="119"/>
                  <a:pt x="97" y="119"/>
                  <a:pt x="97" y="119"/>
                </a:cubicBezTo>
                <a:cubicBezTo>
                  <a:pt x="96" y="121"/>
                  <a:pt x="99" y="122"/>
                  <a:pt x="100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100" y="120"/>
                  <a:pt x="100" y="120"/>
                  <a:pt x="100" y="120"/>
                </a:cubicBezTo>
                <a:cubicBezTo>
                  <a:pt x="101" y="119"/>
                  <a:pt x="101" y="119"/>
                  <a:pt x="101" y="119"/>
                </a:cubicBezTo>
                <a:cubicBezTo>
                  <a:pt x="101" y="119"/>
                  <a:pt x="101" y="119"/>
                  <a:pt x="101" y="119"/>
                </a:cubicBezTo>
                <a:close/>
                <a:moveTo>
                  <a:pt x="95" y="127"/>
                </a:moveTo>
                <a:cubicBezTo>
                  <a:pt x="96" y="126"/>
                  <a:pt x="94" y="124"/>
                  <a:pt x="93" y="125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0" y="129"/>
                  <a:pt x="92" y="130"/>
                  <a:pt x="93" y="129"/>
                </a:cubicBezTo>
                <a:cubicBezTo>
                  <a:pt x="94" y="129"/>
                  <a:pt x="94" y="129"/>
                  <a:pt x="94" y="129"/>
                </a:cubicBezTo>
                <a:cubicBezTo>
                  <a:pt x="94" y="128"/>
                  <a:pt x="94" y="128"/>
                  <a:pt x="94" y="128"/>
                </a:cubicBezTo>
                <a:cubicBezTo>
                  <a:pt x="95" y="127"/>
                  <a:pt x="95" y="127"/>
                  <a:pt x="95" y="127"/>
                </a:cubicBezTo>
                <a:close/>
                <a:moveTo>
                  <a:pt x="87" y="135"/>
                </a:moveTo>
                <a:cubicBezTo>
                  <a:pt x="89" y="134"/>
                  <a:pt x="87" y="132"/>
                  <a:pt x="86" y="133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85" y="134"/>
                  <a:pt x="85" y="134"/>
                  <a:pt x="85" y="134"/>
                </a:cubicBezTo>
                <a:cubicBezTo>
                  <a:pt x="84" y="134"/>
                  <a:pt x="84" y="134"/>
                  <a:pt x="84" y="134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82" y="136"/>
                  <a:pt x="84" y="138"/>
                  <a:pt x="85" y="137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7" y="136"/>
                  <a:pt x="87" y="136"/>
                  <a:pt x="87" y="136"/>
                </a:cubicBezTo>
                <a:cubicBezTo>
                  <a:pt x="87" y="135"/>
                  <a:pt x="87" y="135"/>
                  <a:pt x="87" y="135"/>
                </a:cubicBezTo>
                <a:cubicBezTo>
                  <a:pt x="87" y="135"/>
                  <a:pt x="87" y="135"/>
                  <a:pt x="87" y="135"/>
                </a:cubicBezTo>
                <a:close/>
                <a:moveTo>
                  <a:pt x="79" y="142"/>
                </a:moveTo>
                <a:cubicBezTo>
                  <a:pt x="81" y="141"/>
                  <a:pt x="79" y="139"/>
                  <a:pt x="78" y="140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6" y="141"/>
                  <a:pt x="76" y="141"/>
                  <a:pt x="76" y="141"/>
                </a:cubicBezTo>
                <a:cubicBezTo>
                  <a:pt x="76" y="141"/>
                  <a:pt x="76" y="141"/>
                  <a:pt x="76" y="141"/>
                </a:cubicBezTo>
                <a:cubicBezTo>
                  <a:pt x="76" y="141"/>
                  <a:pt x="76" y="141"/>
                  <a:pt x="76" y="141"/>
                </a:cubicBezTo>
                <a:cubicBezTo>
                  <a:pt x="74" y="142"/>
                  <a:pt x="76" y="144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9" y="142"/>
                  <a:pt x="79" y="142"/>
                  <a:pt x="79" y="142"/>
                </a:cubicBezTo>
                <a:cubicBezTo>
                  <a:pt x="79" y="142"/>
                  <a:pt x="79" y="142"/>
                  <a:pt x="79" y="142"/>
                </a:cubicBezTo>
                <a:close/>
                <a:moveTo>
                  <a:pt x="70" y="148"/>
                </a:moveTo>
                <a:cubicBezTo>
                  <a:pt x="72" y="147"/>
                  <a:pt x="71" y="145"/>
                  <a:pt x="69" y="146"/>
                </a:cubicBezTo>
                <a:cubicBezTo>
                  <a:pt x="69" y="146"/>
                  <a:pt x="69" y="146"/>
                  <a:pt x="69" y="146"/>
                </a:cubicBezTo>
                <a:cubicBezTo>
                  <a:pt x="68" y="146"/>
                  <a:pt x="68" y="146"/>
                  <a:pt x="68" y="146"/>
                </a:cubicBezTo>
                <a:cubicBezTo>
                  <a:pt x="67" y="147"/>
                  <a:pt x="67" y="147"/>
                  <a:pt x="67" y="147"/>
                </a:cubicBezTo>
                <a:cubicBezTo>
                  <a:pt x="67" y="147"/>
                  <a:pt x="67" y="147"/>
                  <a:pt x="67" y="147"/>
                </a:cubicBezTo>
                <a:cubicBezTo>
                  <a:pt x="65" y="148"/>
                  <a:pt x="67" y="150"/>
                  <a:pt x="68" y="149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9" y="149"/>
                  <a:pt x="69" y="149"/>
                  <a:pt x="69" y="149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lose/>
                <a:moveTo>
                  <a:pt x="61" y="153"/>
                </a:moveTo>
                <a:cubicBezTo>
                  <a:pt x="63" y="152"/>
                  <a:pt x="62" y="150"/>
                  <a:pt x="60" y="151"/>
                </a:cubicBezTo>
                <a:cubicBezTo>
                  <a:pt x="60" y="151"/>
                  <a:pt x="60" y="151"/>
                  <a:pt x="60" y="151"/>
                </a:cubicBezTo>
                <a:cubicBezTo>
                  <a:pt x="59" y="151"/>
                  <a:pt x="59" y="151"/>
                  <a:pt x="59" y="151"/>
                </a:cubicBezTo>
                <a:cubicBezTo>
                  <a:pt x="58" y="152"/>
                  <a:pt x="58" y="152"/>
                  <a:pt x="58" y="152"/>
                </a:cubicBezTo>
                <a:cubicBezTo>
                  <a:pt x="58" y="152"/>
                  <a:pt x="58" y="152"/>
                  <a:pt x="58" y="152"/>
                </a:cubicBezTo>
                <a:cubicBezTo>
                  <a:pt x="56" y="153"/>
                  <a:pt x="57" y="155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60" y="154"/>
                  <a:pt x="60" y="154"/>
                  <a:pt x="60" y="154"/>
                </a:cubicBezTo>
                <a:cubicBezTo>
                  <a:pt x="61" y="153"/>
                  <a:pt x="61" y="153"/>
                  <a:pt x="61" y="153"/>
                </a:cubicBezTo>
                <a:cubicBezTo>
                  <a:pt x="61" y="153"/>
                  <a:pt x="61" y="153"/>
                  <a:pt x="61" y="153"/>
                </a:cubicBezTo>
                <a:close/>
                <a:moveTo>
                  <a:pt x="151" y="61"/>
                </a:moveTo>
                <a:cubicBezTo>
                  <a:pt x="149" y="66"/>
                  <a:pt x="152" y="72"/>
                  <a:pt x="156" y="7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6" y="75"/>
                  <a:pt x="156" y="75"/>
                  <a:pt x="156" y="75"/>
                </a:cubicBezTo>
                <a:cubicBezTo>
                  <a:pt x="156" y="76"/>
                  <a:pt x="156" y="76"/>
                  <a:pt x="156" y="76"/>
                </a:cubicBezTo>
                <a:cubicBezTo>
                  <a:pt x="155" y="77"/>
                  <a:pt x="157" y="78"/>
                  <a:pt x="158" y="77"/>
                </a:cubicBezTo>
                <a:cubicBezTo>
                  <a:pt x="158" y="76"/>
                  <a:pt x="158" y="76"/>
                  <a:pt x="158" y="76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63" y="75"/>
                  <a:pt x="168" y="73"/>
                  <a:pt x="170" y="68"/>
                </a:cubicBezTo>
                <a:cubicBezTo>
                  <a:pt x="172" y="63"/>
                  <a:pt x="169" y="57"/>
                  <a:pt x="164" y="55"/>
                </a:cubicBezTo>
                <a:cubicBezTo>
                  <a:pt x="158" y="53"/>
                  <a:pt x="153" y="56"/>
                  <a:pt x="151" y="61"/>
                </a:cubicBezTo>
                <a:close/>
                <a:moveTo>
                  <a:pt x="155" y="84"/>
                </a:moveTo>
                <a:cubicBezTo>
                  <a:pt x="156" y="82"/>
                  <a:pt x="153" y="81"/>
                  <a:pt x="153" y="83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2" y="85"/>
                  <a:pt x="152" y="85"/>
                  <a:pt x="152" y="85"/>
                </a:cubicBezTo>
                <a:cubicBezTo>
                  <a:pt x="152" y="85"/>
                  <a:pt x="152" y="85"/>
                  <a:pt x="152" y="85"/>
                </a:cubicBezTo>
                <a:cubicBezTo>
                  <a:pt x="151" y="87"/>
                  <a:pt x="154" y="88"/>
                  <a:pt x="154" y="86"/>
                </a:cubicBezTo>
                <a:cubicBezTo>
                  <a:pt x="154" y="86"/>
                  <a:pt x="154" y="86"/>
                  <a:pt x="154" y="86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4"/>
                  <a:pt x="155" y="84"/>
                  <a:pt x="155" y="84"/>
                </a:cubicBezTo>
                <a:close/>
                <a:moveTo>
                  <a:pt x="151" y="94"/>
                </a:moveTo>
                <a:cubicBezTo>
                  <a:pt x="152" y="92"/>
                  <a:pt x="150" y="91"/>
                  <a:pt x="149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48" y="95"/>
                  <a:pt x="148" y="95"/>
                  <a:pt x="148" y="95"/>
                </a:cubicBezTo>
                <a:cubicBezTo>
                  <a:pt x="148" y="95"/>
                  <a:pt x="148" y="95"/>
                  <a:pt x="148" y="95"/>
                </a:cubicBezTo>
                <a:cubicBezTo>
                  <a:pt x="147" y="97"/>
                  <a:pt x="149" y="98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51" y="94"/>
                  <a:pt x="151" y="94"/>
                  <a:pt x="151" y="94"/>
                </a:cubicBezTo>
                <a:cubicBezTo>
                  <a:pt x="151" y="94"/>
                  <a:pt x="151" y="94"/>
                  <a:pt x="151" y="94"/>
                </a:cubicBezTo>
                <a:close/>
                <a:moveTo>
                  <a:pt x="147" y="103"/>
                </a:moveTo>
                <a:cubicBezTo>
                  <a:pt x="147" y="102"/>
                  <a:pt x="145" y="101"/>
                  <a:pt x="144" y="102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2" y="106"/>
                  <a:pt x="145" y="107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3"/>
                  <a:pt x="147" y="103"/>
                  <a:pt x="147" y="103"/>
                </a:cubicBezTo>
                <a:close/>
                <a:moveTo>
                  <a:pt x="141" y="112"/>
                </a:moveTo>
                <a:cubicBezTo>
                  <a:pt x="142" y="111"/>
                  <a:pt x="140" y="110"/>
                  <a:pt x="139" y="111"/>
                </a:cubicBezTo>
                <a:cubicBezTo>
                  <a:pt x="139" y="112"/>
                  <a:pt x="139" y="112"/>
                  <a:pt x="139" y="112"/>
                </a:cubicBezTo>
                <a:cubicBezTo>
                  <a:pt x="138" y="113"/>
                  <a:pt x="138" y="113"/>
                  <a:pt x="138" y="113"/>
                </a:cubicBezTo>
                <a:cubicBezTo>
                  <a:pt x="138" y="113"/>
                  <a:pt x="138" y="113"/>
                  <a:pt x="138" y="113"/>
                </a:cubicBezTo>
                <a:cubicBezTo>
                  <a:pt x="137" y="115"/>
                  <a:pt x="139" y="116"/>
                  <a:pt x="140" y="115"/>
                </a:cubicBezTo>
                <a:cubicBezTo>
                  <a:pt x="140" y="114"/>
                  <a:pt x="140" y="114"/>
                  <a:pt x="140" y="114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12"/>
                  <a:pt x="141" y="112"/>
                  <a:pt x="141" y="112"/>
                </a:cubicBezTo>
                <a:close/>
                <a:moveTo>
                  <a:pt x="135" y="121"/>
                </a:moveTo>
                <a:cubicBezTo>
                  <a:pt x="136" y="120"/>
                  <a:pt x="134" y="118"/>
                  <a:pt x="133" y="120"/>
                </a:cubicBezTo>
                <a:cubicBezTo>
                  <a:pt x="133" y="120"/>
                  <a:pt x="133" y="120"/>
                  <a:pt x="133" y="120"/>
                </a:cubicBezTo>
                <a:cubicBezTo>
                  <a:pt x="132" y="121"/>
                  <a:pt x="132" y="121"/>
                  <a:pt x="132" y="121"/>
                </a:cubicBezTo>
                <a:cubicBezTo>
                  <a:pt x="132" y="122"/>
                  <a:pt x="132" y="122"/>
                  <a:pt x="132" y="122"/>
                </a:cubicBezTo>
                <a:cubicBezTo>
                  <a:pt x="131" y="123"/>
                  <a:pt x="133" y="125"/>
                  <a:pt x="134" y="123"/>
                </a:cubicBezTo>
                <a:cubicBezTo>
                  <a:pt x="134" y="123"/>
                  <a:pt x="134" y="123"/>
                  <a:pt x="134" y="123"/>
                </a:cubicBezTo>
                <a:cubicBezTo>
                  <a:pt x="135" y="122"/>
                  <a:pt x="135" y="122"/>
                  <a:pt x="135" y="122"/>
                </a:cubicBezTo>
                <a:cubicBezTo>
                  <a:pt x="135" y="121"/>
                  <a:pt x="135" y="121"/>
                  <a:pt x="135" y="121"/>
                </a:cubicBezTo>
                <a:close/>
                <a:moveTo>
                  <a:pt x="128" y="129"/>
                </a:moveTo>
                <a:cubicBezTo>
                  <a:pt x="130" y="128"/>
                  <a:pt x="128" y="126"/>
                  <a:pt x="127" y="128"/>
                </a:cubicBezTo>
                <a:cubicBezTo>
                  <a:pt x="126" y="128"/>
                  <a:pt x="126" y="128"/>
                  <a:pt x="126" y="128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24" y="131"/>
                  <a:pt x="125" y="132"/>
                  <a:pt x="127" y="13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28" y="130"/>
                  <a:pt x="128" y="130"/>
                  <a:pt x="128" y="130"/>
                </a:cubicBezTo>
                <a:cubicBezTo>
                  <a:pt x="128" y="129"/>
                  <a:pt x="128" y="129"/>
                  <a:pt x="128" y="129"/>
                </a:cubicBezTo>
                <a:close/>
                <a:moveTo>
                  <a:pt x="121" y="137"/>
                </a:moveTo>
                <a:cubicBezTo>
                  <a:pt x="122" y="136"/>
                  <a:pt x="120" y="134"/>
                  <a:pt x="119" y="135"/>
                </a:cubicBezTo>
                <a:cubicBezTo>
                  <a:pt x="119" y="135"/>
                  <a:pt x="119" y="135"/>
                  <a:pt x="119" y="135"/>
                </a:cubicBezTo>
                <a:cubicBezTo>
                  <a:pt x="118" y="136"/>
                  <a:pt x="118" y="136"/>
                  <a:pt x="118" y="136"/>
                </a:cubicBezTo>
                <a:cubicBezTo>
                  <a:pt x="117" y="136"/>
                  <a:pt x="117" y="136"/>
                  <a:pt x="117" y="136"/>
                </a:cubicBezTo>
                <a:cubicBezTo>
                  <a:pt x="117" y="136"/>
                  <a:pt x="117" y="136"/>
                  <a:pt x="117" y="136"/>
                </a:cubicBezTo>
                <a:cubicBezTo>
                  <a:pt x="116" y="137"/>
                  <a:pt x="117" y="140"/>
                  <a:pt x="119" y="138"/>
                </a:cubicBezTo>
                <a:cubicBezTo>
                  <a:pt x="119" y="138"/>
                  <a:pt x="119" y="138"/>
                  <a:pt x="119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7"/>
                  <a:pt x="120" y="137"/>
                  <a:pt x="120" y="137"/>
                </a:cubicBezTo>
                <a:cubicBezTo>
                  <a:pt x="121" y="137"/>
                  <a:pt x="121" y="137"/>
                  <a:pt x="121" y="137"/>
                </a:cubicBezTo>
                <a:close/>
                <a:moveTo>
                  <a:pt x="112" y="143"/>
                </a:moveTo>
                <a:cubicBezTo>
                  <a:pt x="114" y="142"/>
                  <a:pt x="112" y="140"/>
                  <a:pt x="111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10" y="142"/>
                  <a:pt x="110" y="142"/>
                  <a:pt x="110" y="142"/>
                </a:cubicBezTo>
                <a:cubicBezTo>
                  <a:pt x="109" y="142"/>
                  <a:pt x="109" y="142"/>
                  <a:pt x="109" y="142"/>
                </a:cubicBezTo>
                <a:cubicBezTo>
                  <a:pt x="109" y="142"/>
                  <a:pt x="109" y="142"/>
                  <a:pt x="109" y="142"/>
                </a:cubicBezTo>
                <a:cubicBezTo>
                  <a:pt x="107" y="143"/>
                  <a:pt x="109" y="145"/>
                  <a:pt x="110" y="145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1" y="144"/>
                  <a:pt x="111" y="144"/>
                  <a:pt x="111" y="144"/>
                </a:cubicBezTo>
                <a:cubicBezTo>
                  <a:pt x="112" y="143"/>
                  <a:pt x="112" y="143"/>
                  <a:pt x="112" y="143"/>
                </a:cubicBezTo>
                <a:cubicBezTo>
                  <a:pt x="112" y="143"/>
                  <a:pt x="112" y="143"/>
                  <a:pt x="112" y="143"/>
                </a:cubicBezTo>
                <a:close/>
                <a:moveTo>
                  <a:pt x="103" y="148"/>
                </a:moveTo>
                <a:cubicBezTo>
                  <a:pt x="105" y="148"/>
                  <a:pt x="103" y="145"/>
                  <a:pt x="102" y="146"/>
                </a:cubicBezTo>
                <a:cubicBezTo>
                  <a:pt x="101" y="146"/>
                  <a:pt x="101" y="146"/>
                  <a:pt x="101" y="146"/>
                </a:cubicBezTo>
                <a:cubicBezTo>
                  <a:pt x="100" y="147"/>
                  <a:pt x="100" y="147"/>
                  <a:pt x="100" y="147"/>
                </a:cubicBezTo>
                <a:cubicBezTo>
                  <a:pt x="100" y="147"/>
                  <a:pt x="100" y="147"/>
                  <a:pt x="100" y="147"/>
                </a:cubicBezTo>
                <a:cubicBezTo>
                  <a:pt x="98" y="148"/>
                  <a:pt x="99" y="150"/>
                  <a:pt x="101" y="150"/>
                </a:cubicBezTo>
                <a:cubicBezTo>
                  <a:pt x="101" y="149"/>
                  <a:pt x="101" y="149"/>
                  <a:pt x="101" y="149"/>
                </a:cubicBezTo>
                <a:cubicBezTo>
                  <a:pt x="102" y="149"/>
                  <a:pt x="102" y="149"/>
                  <a:pt x="102" y="149"/>
                </a:cubicBezTo>
                <a:cubicBezTo>
                  <a:pt x="103" y="148"/>
                  <a:pt x="103" y="148"/>
                  <a:pt x="103" y="148"/>
                </a:cubicBezTo>
                <a:close/>
                <a:moveTo>
                  <a:pt x="93" y="153"/>
                </a:moveTo>
                <a:cubicBezTo>
                  <a:pt x="95" y="152"/>
                  <a:pt x="94" y="150"/>
                  <a:pt x="92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91" y="151"/>
                  <a:pt x="91" y="151"/>
                  <a:pt x="91" y="151"/>
                </a:cubicBezTo>
                <a:cubicBezTo>
                  <a:pt x="90" y="151"/>
                  <a:pt x="90" y="151"/>
                  <a:pt x="90" y="151"/>
                </a:cubicBezTo>
                <a:cubicBezTo>
                  <a:pt x="88" y="152"/>
                  <a:pt x="89" y="154"/>
                  <a:pt x="91" y="153"/>
                </a:cubicBezTo>
                <a:cubicBezTo>
                  <a:pt x="92" y="153"/>
                  <a:pt x="92" y="153"/>
                  <a:pt x="92" y="153"/>
                </a:cubicBezTo>
                <a:cubicBezTo>
                  <a:pt x="92" y="153"/>
                  <a:pt x="92" y="153"/>
                  <a:pt x="92" y="153"/>
                </a:cubicBezTo>
                <a:cubicBezTo>
                  <a:pt x="93" y="153"/>
                  <a:pt x="93" y="153"/>
                  <a:pt x="93" y="153"/>
                </a:cubicBezTo>
                <a:cubicBezTo>
                  <a:pt x="93" y="153"/>
                  <a:pt x="93" y="153"/>
                  <a:pt x="93" y="153"/>
                </a:cubicBezTo>
                <a:close/>
                <a:moveTo>
                  <a:pt x="83" y="156"/>
                </a:moveTo>
                <a:cubicBezTo>
                  <a:pt x="85" y="155"/>
                  <a:pt x="84" y="153"/>
                  <a:pt x="82" y="153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1" y="153"/>
                  <a:pt x="81" y="153"/>
                  <a:pt x="81" y="153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78" y="154"/>
                  <a:pt x="79" y="157"/>
                  <a:pt x="80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6"/>
                  <a:pt x="83" y="156"/>
                  <a:pt x="83" y="156"/>
                </a:cubicBezTo>
                <a:close/>
                <a:moveTo>
                  <a:pt x="73" y="158"/>
                </a:moveTo>
                <a:cubicBezTo>
                  <a:pt x="74" y="157"/>
                  <a:pt x="74" y="155"/>
                  <a:pt x="72" y="155"/>
                </a:cubicBezTo>
                <a:cubicBezTo>
                  <a:pt x="72" y="155"/>
                  <a:pt x="72" y="155"/>
                  <a:pt x="72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70" y="155"/>
                  <a:pt x="70" y="155"/>
                  <a:pt x="70" y="155"/>
                </a:cubicBezTo>
                <a:cubicBezTo>
                  <a:pt x="70" y="155"/>
                  <a:pt x="70" y="155"/>
                  <a:pt x="70" y="155"/>
                </a:cubicBezTo>
                <a:cubicBezTo>
                  <a:pt x="68" y="156"/>
                  <a:pt x="68" y="158"/>
                  <a:pt x="70" y="158"/>
                </a:cubicBezTo>
                <a:cubicBezTo>
                  <a:pt x="70" y="158"/>
                  <a:pt x="70" y="158"/>
                  <a:pt x="70" y="158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72" y="158"/>
                  <a:pt x="72" y="158"/>
                  <a:pt x="72" y="158"/>
                </a:cubicBezTo>
                <a:cubicBezTo>
                  <a:pt x="73" y="158"/>
                  <a:pt x="73" y="158"/>
                  <a:pt x="73" y="158"/>
                </a:cubicBezTo>
                <a:close/>
                <a:moveTo>
                  <a:pt x="63" y="159"/>
                </a:moveTo>
                <a:cubicBezTo>
                  <a:pt x="64" y="158"/>
                  <a:pt x="63" y="156"/>
                  <a:pt x="62" y="156"/>
                </a:cubicBezTo>
                <a:cubicBezTo>
                  <a:pt x="61" y="156"/>
                  <a:pt x="61" y="156"/>
                  <a:pt x="61" y="156"/>
                </a:cubicBezTo>
                <a:cubicBezTo>
                  <a:pt x="61" y="156"/>
                  <a:pt x="61" y="156"/>
                  <a:pt x="61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8" y="157"/>
                  <a:pt x="58" y="158"/>
                  <a:pt x="58" y="159"/>
                </a:cubicBezTo>
                <a:cubicBezTo>
                  <a:pt x="58" y="159"/>
                  <a:pt x="58" y="161"/>
                  <a:pt x="59" y="161"/>
                </a:cubicBezTo>
                <a:cubicBezTo>
                  <a:pt x="60" y="161"/>
                  <a:pt x="60" y="161"/>
                  <a:pt x="60" y="161"/>
                </a:cubicBezTo>
                <a:cubicBezTo>
                  <a:pt x="60" y="161"/>
                  <a:pt x="60" y="161"/>
                  <a:pt x="61" y="162"/>
                </a:cubicBezTo>
                <a:cubicBezTo>
                  <a:pt x="62" y="162"/>
                  <a:pt x="62" y="162"/>
                  <a:pt x="63" y="162"/>
                </a:cubicBezTo>
                <a:cubicBezTo>
                  <a:pt x="65" y="163"/>
                  <a:pt x="66" y="161"/>
                  <a:pt x="64" y="160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3" y="159"/>
                  <a:pt x="63" y="159"/>
                  <a:pt x="63" y="159"/>
                </a:cubicBezTo>
                <a:close/>
                <a:moveTo>
                  <a:pt x="153" y="103"/>
                </a:moveTo>
                <a:cubicBezTo>
                  <a:pt x="149" y="107"/>
                  <a:pt x="149" y="113"/>
                  <a:pt x="152" y="117"/>
                </a:cubicBezTo>
                <a:cubicBezTo>
                  <a:pt x="150" y="120"/>
                  <a:pt x="151" y="121"/>
                  <a:pt x="154" y="118"/>
                </a:cubicBezTo>
                <a:cubicBezTo>
                  <a:pt x="164" y="125"/>
                  <a:pt x="176" y="112"/>
                  <a:pt x="167" y="103"/>
                </a:cubicBezTo>
                <a:cubicBezTo>
                  <a:pt x="163" y="99"/>
                  <a:pt x="157" y="99"/>
                  <a:pt x="153" y="103"/>
                </a:cubicBezTo>
                <a:close/>
                <a:moveTo>
                  <a:pt x="147" y="126"/>
                </a:moveTo>
                <a:cubicBezTo>
                  <a:pt x="148" y="124"/>
                  <a:pt x="147" y="123"/>
                  <a:pt x="145" y="124"/>
                </a:cubicBezTo>
                <a:cubicBezTo>
                  <a:pt x="145" y="124"/>
                  <a:pt x="144" y="125"/>
                  <a:pt x="143" y="126"/>
                </a:cubicBezTo>
                <a:cubicBezTo>
                  <a:pt x="142" y="127"/>
                  <a:pt x="144" y="129"/>
                  <a:pt x="145" y="127"/>
                </a:cubicBezTo>
                <a:cubicBezTo>
                  <a:pt x="147" y="126"/>
                  <a:pt x="147" y="126"/>
                  <a:pt x="147" y="126"/>
                </a:cubicBezTo>
                <a:close/>
                <a:moveTo>
                  <a:pt x="139" y="133"/>
                </a:moveTo>
                <a:cubicBezTo>
                  <a:pt x="141" y="132"/>
                  <a:pt x="139" y="130"/>
                  <a:pt x="138" y="131"/>
                </a:cubicBezTo>
                <a:cubicBezTo>
                  <a:pt x="137" y="131"/>
                  <a:pt x="136" y="132"/>
                  <a:pt x="136" y="132"/>
                </a:cubicBezTo>
                <a:cubicBezTo>
                  <a:pt x="134" y="133"/>
                  <a:pt x="136" y="136"/>
                  <a:pt x="137" y="134"/>
                </a:cubicBezTo>
                <a:cubicBezTo>
                  <a:pt x="138" y="134"/>
                  <a:pt x="139" y="133"/>
                  <a:pt x="139" y="133"/>
                </a:cubicBezTo>
                <a:close/>
                <a:moveTo>
                  <a:pt x="131" y="139"/>
                </a:moveTo>
                <a:cubicBezTo>
                  <a:pt x="132" y="138"/>
                  <a:pt x="131" y="136"/>
                  <a:pt x="129" y="137"/>
                </a:cubicBezTo>
                <a:cubicBezTo>
                  <a:pt x="129" y="138"/>
                  <a:pt x="128" y="138"/>
                  <a:pt x="127" y="139"/>
                </a:cubicBezTo>
                <a:cubicBezTo>
                  <a:pt x="126" y="140"/>
                  <a:pt x="128" y="142"/>
                  <a:pt x="129" y="141"/>
                </a:cubicBezTo>
                <a:cubicBezTo>
                  <a:pt x="130" y="140"/>
                  <a:pt x="130" y="140"/>
                  <a:pt x="131" y="139"/>
                </a:cubicBezTo>
                <a:close/>
                <a:moveTo>
                  <a:pt x="122" y="145"/>
                </a:moveTo>
                <a:cubicBezTo>
                  <a:pt x="124" y="144"/>
                  <a:pt x="122" y="142"/>
                  <a:pt x="121" y="143"/>
                </a:cubicBezTo>
                <a:cubicBezTo>
                  <a:pt x="120" y="144"/>
                  <a:pt x="120" y="144"/>
                  <a:pt x="119" y="145"/>
                </a:cubicBezTo>
                <a:cubicBezTo>
                  <a:pt x="117" y="145"/>
                  <a:pt x="119" y="148"/>
                  <a:pt x="120" y="147"/>
                </a:cubicBezTo>
                <a:cubicBezTo>
                  <a:pt x="121" y="146"/>
                  <a:pt x="122" y="146"/>
                  <a:pt x="122" y="145"/>
                </a:cubicBezTo>
                <a:close/>
                <a:moveTo>
                  <a:pt x="113" y="151"/>
                </a:moveTo>
                <a:cubicBezTo>
                  <a:pt x="115" y="150"/>
                  <a:pt x="113" y="148"/>
                  <a:pt x="112" y="148"/>
                </a:cubicBezTo>
                <a:cubicBezTo>
                  <a:pt x="111" y="149"/>
                  <a:pt x="110" y="149"/>
                  <a:pt x="110" y="150"/>
                </a:cubicBezTo>
                <a:cubicBezTo>
                  <a:pt x="108" y="150"/>
                  <a:pt x="109" y="153"/>
                  <a:pt x="111" y="152"/>
                </a:cubicBezTo>
                <a:cubicBezTo>
                  <a:pt x="112" y="152"/>
                  <a:pt x="112" y="151"/>
                  <a:pt x="113" y="151"/>
                </a:cubicBezTo>
                <a:close/>
                <a:moveTo>
                  <a:pt x="104" y="155"/>
                </a:moveTo>
                <a:cubicBezTo>
                  <a:pt x="105" y="155"/>
                  <a:pt x="104" y="152"/>
                  <a:pt x="103" y="153"/>
                </a:cubicBezTo>
                <a:cubicBezTo>
                  <a:pt x="102" y="153"/>
                  <a:pt x="101" y="153"/>
                  <a:pt x="100" y="154"/>
                </a:cubicBezTo>
                <a:cubicBezTo>
                  <a:pt x="99" y="154"/>
                  <a:pt x="99" y="157"/>
                  <a:pt x="101" y="156"/>
                </a:cubicBezTo>
                <a:cubicBezTo>
                  <a:pt x="102" y="156"/>
                  <a:pt x="103" y="156"/>
                  <a:pt x="104" y="155"/>
                </a:cubicBezTo>
                <a:close/>
                <a:moveTo>
                  <a:pt x="93" y="159"/>
                </a:moveTo>
                <a:cubicBezTo>
                  <a:pt x="95" y="158"/>
                  <a:pt x="94" y="156"/>
                  <a:pt x="93" y="156"/>
                </a:cubicBezTo>
                <a:cubicBezTo>
                  <a:pt x="90" y="157"/>
                  <a:pt x="88" y="160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lose/>
                <a:moveTo>
                  <a:pt x="83" y="161"/>
                </a:moveTo>
                <a:cubicBezTo>
                  <a:pt x="85" y="161"/>
                  <a:pt x="84" y="158"/>
                  <a:pt x="83" y="158"/>
                </a:cubicBezTo>
                <a:cubicBezTo>
                  <a:pt x="79" y="159"/>
                  <a:pt x="78" y="162"/>
                  <a:pt x="82" y="161"/>
                </a:cubicBezTo>
                <a:cubicBezTo>
                  <a:pt x="83" y="161"/>
                  <a:pt x="83" y="161"/>
                  <a:pt x="83" y="161"/>
                </a:cubicBezTo>
                <a:close/>
                <a:moveTo>
                  <a:pt x="72" y="162"/>
                </a:moveTo>
                <a:cubicBezTo>
                  <a:pt x="74" y="162"/>
                  <a:pt x="74" y="159"/>
                  <a:pt x="72" y="159"/>
                </a:cubicBezTo>
                <a:cubicBezTo>
                  <a:pt x="72" y="159"/>
                  <a:pt x="71" y="159"/>
                  <a:pt x="70" y="159"/>
                </a:cubicBezTo>
                <a:cubicBezTo>
                  <a:pt x="68" y="159"/>
                  <a:pt x="68" y="162"/>
                  <a:pt x="70" y="162"/>
                </a:cubicBezTo>
                <a:cubicBezTo>
                  <a:pt x="71" y="162"/>
                  <a:pt x="72" y="162"/>
                  <a:pt x="72" y="162"/>
                </a:cubicBezTo>
                <a:close/>
                <a:moveTo>
                  <a:pt x="79" y="43"/>
                </a:moveTo>
                <a:cubicBezTo>
                  <a:pt x="79" y="48"/>
                  <a:pt x="83" y="52"/>
                  <a:pt x="88" y="53"/>
                </a:cubicBezTo>
                <a:cubicBezTo>
                  <a:pt x="88" y="57"/>
                  <a:pt x="91" y="56"/>
                  <a:pt x="91" y="52"/>
                </a:cubicBezTo>
                <a:cubicBezTo>
                  <a:pt x="102" y="50"/>
                  <a:pt x="100" y="32"/>
                  <a:pt x="88" y="33"/>
                </a:cubicBezTo>
                <a:cubicBezTo>
                  <a:pt x="82" y="33"/>
                  <a:pt x="78" y="38"/>
                  <a:pt x="79" y="43"/>
                </a:cubicBezTo>
                <a:close/>
                <a:moveTo>
                  <a:pt x="91" y="62"/>
                </a:moveTo>
                <a:cubicBezTo>
                  <a:pt x="91" y="61"/>
                  <a:pt x="89" y="61"/>
                  <a:pt x="89" y="62"/>
                </a:cubicBezTo>
                <a:cubicBezTo>
                  <a:pt x="89" y="63"/>
                  <a:pt x="89" y="64"/>
                  <a:pt x="89" y="65"/>
                </a:cubicBezTo>
                <a:cubicBezTo>
                  <a:pt x="89" y="67"/>
                  <a:pt x="91" y="67"/>
                  <a:pt x="91" y="65"/>
                </a:cubicBezTo>
                <a:cubicBezTo>
                  <a:pt x="91" y="62"/>
                  <a:pt x="91" y="62"/>
                  <a:pt x="91" y="62"/>
                </a:cubicBezTo>
                <a:close/>
                <a:moveTo>
                  <a:pt x="91" y="73"/>
                </a:moveTo>
                <a:cubicBezTo>
                  <a:pt x="91" y="71"/>
                  <a:pt x="89" y="71"/>
                  <a:pt x="89" y="73"/>
                </a:cubicBezTo>
                <a:cubicBezTo>
                  <a:pt x="89" y="74"/>
                  <a:pt x="89" y="75"/>
                  <a:pt x="88" y="75"/>
                </a:cubicBezTo>
                <a:cubicBezTo>
                  <a:pt x="88" y="77"/>
                  <a:pt x="91" y="77"/>
                  <a:pt x="91" y="76"/>
                </a:cubicBezTo>
                <a:cubicBezTo>
                  <a:pt x="91" y="75"/>
                  <a:pt x="91" y="74"/>
                  <a:pt x="91" y="73"/>
                </a:cubicBezTo>
                <a:close/>
                <a:moveTo>
                  <a:pt x="91" y="84"/>
                </a:moveTo>
                <a:cubicBezTo>
                  <a:pt x="91" y="82"/>
                  <a:pt x="88" y="82"/>
                  <a:pt x="88" y="83"/>
                </a:cubicBezTo>
                <a:cubicBezTo>
                  <a:pt x="88" y="84"/>
                  <a:pt x="88" y="85"/>
                  <a:pt x="88" y="86"/>
                </a:cubicBezTo>
                <a:cubicBezTo>
                  <a:pt x="87" y="88"/>
                  <a:pt x="90" y="88"/>
                  <a:pt x="90" y="86"/>
                </a:cubicBezTo>
                <a:cubicBezTo>
                  <a:pt x="90" y="85"/>
                  <a:pt x="90" y="84"/>
                  <a:pt x="91" y="84"/>
                </a:cubicBezTo>
                <a:close/>
                <a:moveTo>
                  <a:pt x="89" y="94"/>
                </a:moveTo>
                <a:cubicBezTo>
                  <a:pt x="89" y="92"/>
                  <a:pt x="87" y="92"/>
                  <a:pt x="87" y="94"/>
                </a:cubicBezTo>
                <a:cubicBezTo>
                  <a:pt x="86" y="94"/>
                  <a:pt x="86" y="95"/>
                  <a:pt x="86" y="96"/>
                </a:cubicBezTo>
                <a:cubicBezTo>
                  <a:pt x="86" y="98"/>
                  <a:pt x="88" y="98"/>
                  <a:pt x="89" y="97"/>
                </a:cubicBezTo>
                <a:cubicBezTo>
                  <a:pt x="89" y="96"/>
                  <a:pt x="89" y="95"/>
                  <a:pt x="89" y="94"/>
                </a:cubicBezTo>
                <a:close/>
                <a:moveTo>
                  <a:pt x="87" y="104"/>
                </a:moveTo>
                <a:cubicBezTo>
                  <a:pt x="87" y="103"/>
                  <a:pt x="85" y="102"/>
                  <a:pt x="84" y="104"/>
                </a:cubicBezTo>
                <a:cubicBezTo>
                  <a:pt x="84" y="105"/>
                  <a:pt x="84" y="105"/>
                  <a:pt x="84" y="106"/>
                </a:cubicBezTo>
                <a:cubicBezTo>
                  <a:pt x="83" y="108"/>
                  <a:pt x="86" y="109"/>
                  <a:pt x="86" y="107"/>
                </a:cubicBezTo>
                <a:cubicBezTo>
                  <a:pt x="86" y="106"/>
                  <a:pt x="87" y="105"/>
                  <a:pt x="87" y="104"/>
                </a:cubicBezTo>
                <a:close/>
                <a:moveTo>
                  <a:pt x="84" y="115"/>
                </a:moveTo>
                <a:cubicBezTo>
                  <a:pt x="84" y="113"/>
                  <a:pt x="82" y="112"/>
                  <a:pt x="81" y="114"/>
                </a:cubicBezTo>
                <a:cubicBezTo>
                  <a:pt x="81" y="114"/>
                  <a:pt x="81" y="115"/>
                  <a:pt x="80" y="116"/>
                </a:cubicBezTo>
                <a:cubicBezTo>
                  <a:pt x="80" y="118"/>
                  <a:pt x="82" y="119"/>
                  <a:pt x="83" y="117"/>
                </a:cubicBezTo>
                <a:cubicBezTo>
                  <a:pt x="83" y="116"/>
                  <a:pt x="83" y="115"/>
                  <a:pt x="84" y="115"/>
                </a:cubicBezTo>
                <a:close/>
                <a:moveTo>
                  <a:pt x="79" y="124"/>
                </a:moveTo>
                <a:cubicBezTo>
                  <a:pt x="80" y="123"/>
                  <a:pt x="78" y="122"/>
                  <a:pt x="77" y="123"/>
                </a:cubicBezTo>
                <a:cubicBezTo>
                  <a:pt x="76" y="126"/>
                  <a:pt x="77" y="129"/>
                  <a:pt x="79" y="126"/>
                </a:cubicBezTo>
                <a:cubicBezTo>
                  <a:pt x="79" y="124"/>
                  <a:pt x="79" y="124"/>
                  <a:pt x="79" y="124"/>
                </a:cubicBezTo>
                <a:close/>
                <a:moveTo>
                  <a:pt x="74" y="133"/>
                </a:moveTo>
                <a:cubicBezTo>
                  <a:pt x="75" y="132"/>
                  <a:pt x="73" y="131"/>
                  <a:pt x="72" y="132"/>
                </a:cubicBezTo>
                <a:cubicBezTo>
                  <a:pt x="70" y="135"/>
                  <a:pt x="71" y="138"/>
                  <a:pt x="73" y="135"/>
                </a:cubicBezTo>
                <a:cubicBezTo>
                  <a:pt x="74" y="133"/>
                  <a:pt x="74" y="133"/>
                  <a:pt x="74" y="133"/>
                </a:cubicBezTo>
                <a:close/>
                <a:moveTo>
                  <a:pt x="67" y="142"/>
                </a:moveTo>
                <a:cubicBezTo>
                  <a:pt x="69" y="141"/>
                  <a:pt x="67" y="139"/>
                  <a:pt x="66" y="140"/>
                </a:cubicBezTo>
                <a:cubicBezTo>
                  <a:pt x="65" y="141"/>
                  <a:pt x="64" y="141"/>
                  <a:pt x="64" y="142"/>
                </a:cubicBezTo>
                <a:cubicBezTo>
                  <a:pt x="63" y="143"/>
                  <a:pt x="65" y="145"/>
                  <a:pt x="66" y="144"/>
                </a:cubicBezTo>
                <a:cubicBezTo>
                  <a:pt x="66" y="143"/>
                  <a:pt x="67" y="143"/>
                  <a:pt x="67" y="142"/>
                </a:cubicBezTo>
                <a:close/>
                <a:moveTo>
                  <a:pt x="60" y="149"/>
                </a:moveTo>
                <a:cubicBezTo>
                  <a:pt x="61" y="148"/>
                  <a:pt x="60" y="146"/>
                  <a:pt x="58" y="147"/>
                </a:cubicBezTo>
                <a:cubicBezTo>
                  <a:pt x="58" y="148"/>
                  <a:pt x="57" y="149"/>
                  <a:pt x="56" y="149"/>
                </a:cubicBezTo>
                <a:cubicBezTo>
                  <a:pt x="55" y="150"/>
                  <a:pt x="57" y="152"/>
                  <a:pt x="58" y="151"/>
                </a:cubicBezTo>
                <a:cubicBezTo>
                  <a:pt x="59" y="151"/>
                  <a:pt x="59" y="150"/>
                  <a:pt x="60" y="149"/>
                </a:cubicBezTo>
                <a:close/>
                <a:moveTo>
                  <a:pt x="3" y="48"/>
                </a:moveTo>
                <a:cubicBezTo>
                  <a:pt x="7" y="52"/>
                  <a:pt x="12" y="52"/>
                  <a:pt x="16" y="49"/>
                </a:cubicBezTo>
                <a:cubicBezTo>
                  <a:pt x="19" y="52"/>
                  <a:pt x="21" y="51"/>
                  <a:pt x="18" y="48"/>
                </a:cubicBezTo>
                <a:cubicBezTo>
                  <a:pt x="26" y="38"/>
                  <a:pt x="13" y="26"/>
                  <a:pt x="4" y="34"/>
                </a:cubicBezTo>
                <a:cubicBezTo>
                  <a:pt x="0" y="37"/>
                  <a:pt x="0" y="44"/>
                  <a:pt x="3" y="48"/>
                </a:cubicBezTo>
                <a:close/>
                <a:moveTo>
                  <a:pt x="25" y="55"/>
                </a:moveTo>
                <a:cubicBezTo>
                  <a:pt x="24" y="54"/>
                  <a:pt x="22" y="56"/>
                  <a:pt x="23" y="57"/>
                </a:cubicBezTo>
                <a:cubicBezTo>
                  <a:pt x="23" y="58"/>
                  <a:pt x="24" y="58"/>
                  <a:pt x="24" y="59"/>
                </a:cubicBezTo>
                <a:cubicBezTo>
                  <a:pt x="25" y="60"/>
                  <a:pt x="28" y="59"/>
                  <a:pt x="26" y="57"/>
                </a:cubicBezTo>
                <a:cubicBezTo>
                  <a:pt x="25" y="55"/>
                  <a:pt x="25" y="55"/>
                  <a:pt x="25" y="55"/>
                </a:cubicBezTo>
                <a:close/>
                <a:moveTo>
                  <a:pt x="31" y="64"/>
                </a:moveTo>
                <a:cubicBezTo>
                  <a:pt x="30" y="62"/>
                  <a:pt x="28" y="64"/>
                  <a:pt x="29" y="65"/>
                </a:cubicBezTo>
                <a:cubicBezTo>
                  <a:pt x="30" y="66"/>
                  <a:pt x="30" y="67"/>
                  <a:pt x="31" y="67"/>
                </a:cubicBezTo>
                <a:cubicBezTo>
                  <a:pt x="31" y="69"/>
                  <a:pt x="34" y="67"/>
                  <a:pt x="33" y="66"/>
                </a:cubicBezTo>
                <a:cubicBezTo>
                  <a:pt x="32" y="65"/>
                  <a:pt x="32" y="65"/>
                  <a:pt x="31" y="64"/>
                </a:cubicBezTo>
                <a:close/>
                <a:moveTo>
                  <a:pt x="37" y="73"/>
                </a:moveTo>
                <a:cubicBezTo>
                  <a:pt x="36" y="71"/>
                  <a:pt x="34" y="72"/>
                  <a:pt x="35" y="74"/>
                </a:cubicBezTo>
                <a:cubicBezTo>
                  <a:pt x="35" y="75"/>
                  <a:pt x="36" y="75"/>
                  <a:pt x="36" y="76"/>
                </a:cubicBezTo>
                <a:cubicBezTo>
                  <a:pt x="37" y="78"/>
                  <a:pt x="39" y="76"/>
                  <a:pt x="38" y="75"/>
                </a:cubicBezTo>
                <a:cubicBezTo>
                  <a:pt x="38" y="74"/>
                  <a:pt x="38" y="73"/>
                  <a:pt x="37" y="73"/>
                </a:cubicBezTo>
                <a:close/>
                <a:moveTo>
                  <a:pt x="42" y="82"/>
                </a:moveTo>
                <a:cubicBezTo>
                  <a:pt x="42" y="80"/>
                  <a:pt x="39" y="81"/>
                  <a:pt x="40" y="83"/>
                </a:cubicBezTo>
                <a:cubicBezTo>
                  <a:pt x="40" y="84"/>
                  <a:pt x="41" y="85"/>
                  <a:pt x="41" y="85"/>
                </a:cubicBezTo>
                <a:cubicBezTo>
                  <a:pt x="42" y="87"/>
                  <a:pt x="44" y="86"/>
                  <a:pt x="44" y="84"/>
                </a:cubicBezTo>
                <a:cubicBezTo>
                  <a:pt x="43" y="83"/>
                  <a:pt x="43" y="83"/>
                  <a:pt x="42" y="82"/>
                </a:cubicBezTo>
                <a:close/>
                <a:moveTo>
                  <a:pt x="47" y="91"/>
                </a:moveTo>
                <a:cubicBezTo>
                  <a:pt x="46" y="90"/>
                  <a:pt x="44" y="91"/>
                  <a:pt x="44" y="92"/>
                </a:cubicBezTo>
                <a:cubicBezTo>
                  <a:pt x="45" y="93"/>
                  <a:pt x="45" y="94"/>
                  <a:pt x="45" y="95"/>
                </a:cubicBezTo>
                <a:cubicBezTo>
                  <a:pt x="46" y="96"/>
                  <a:pt x="48" y="95"/>
                  <a:pt x="48" y="94"/>
                </a:cubicBezTo>
                <a:cubicBezTo>
                  <a:pt x="47" y="93"/>
                  <a:pt x="47" y="92"/>
                  <a:pt x="47" y="91"/>
                </a:cubicBezTo>
                <a:close/>
                <a:moveTo>
                  <a:pt x="50" y="101"/>
                </a:moveTo>
                <a:cubicBezTo>
                  <a:pt x="50" y="100"/>
                  <a:pt x="47" y="100"/>
                  <a:pt x="48" y="102"/>
                </a:cubicBezTo>
                <a:cubicBezTo>
                  <a:pt x="48" y="103"/>
                  <a:pt x="48" y="104"/>
                  <a:pt x="49" y="105"/>
                </a:cubicBezTo>
                <a:cubicBezTo>
                  <a:pt x="49" y="106"/>
                  <a:pt x="52" y="106"/>
                  <a:pt x="51" y="104"/>
                </a:cubicBezTo>
                <a:cubicBezTo>
                  <a:pt x="51" y="103"/>
                  <a:pt x="51" y="102"/>
                  <a:pt x="50" y="101"/>
                </a:cubicBezTo>
                <a:close/>
                <a:moveTo>
                  <a:pt x="53" y="112"/>
                </a:moveTo>
                <a:cubicBezTo>
                  <a:pt x="53" y="110"/>
                  <a:pt x="50" y="111"/>
                  <a:pt x="50" y="112"/>
                </a:cubicBezTo>
                <a:cubicBezTo>
                  <a:pt x="51" y="115"/>
                  <a:pt x="54" y="117"/>
                  <a:pt x="53" y="113"/>
                </a:cubicBezTo>
                <a:cubicBezTo>
                  <a:pt x="53" y="112"/>
                  <a:pt x="53" y="112"/>
                  <a:pt x="53" y="112"/>
                </a:cubicBezTo>
                <a:close/>
                <a:moveTo>
                  <a:pt x="54" y="122"/>
                </a:moveTo>
                <a:cubicBezTo>
                  <a:pt x="54" y="121"/>
                  <a:pt x="51" y="121"/>
                  <a:pt x="52" y="122"/>
                </a:cubicBezTo>
                <a:cubicBezTo>
                  <a:pt x="52" y="126"/>
                  <a:pt x="54" y="128"/>
                  <a:pt x="54" y="124"/>
                </a:cubicBezTo>
                <a:cubicBezTo>
                  <a:pt x="54" y="122"/>
                  <a:pt x="54" y="122"/>
                  <a:pt x="54" y="122"/>
                </a:cubicBezTo>
                <a:close/>
                <a:moveTo>
                  <a:pt x="54" y="133"/>
                </a:moveTo>
                <a:cubicBezTo>
                  <a:pt x="54" y="131"/>
                  <a:pt x="52" y="131"/>
                  <a:pt x="51" y="133"/>
                </a:cubicBezTo>
                <a:cubicBezTo>
                  <a:pt x="51" y="134"/>
                  <a:pt x="51" y="135"/>
                  <a:pt x="51" y="135"/>
                </a:cubicBezTo>
                <a:cubicBezTo>
                  <a:pt x="51" y="137"/>
                  <a:pt x="54" y="137"/>
                  <a:pt x="54" y="136"/>
                </a:cubicBezTo>
                <a:cubicBezTo>
                  <a:pt x="54" y="135"/>
                  <a:pt x="54" y="134"/>
                  <a:pt x="54" y="133"/>
                </a:cubicBezTo>
                <a:close/>
                <a:moveTo>
                  <a:pt x="53" y="144"/>
                </a:moveTo>
                <a:cubicBezTo>
                  <a:pt x="53" y="142"/>
                  <a:pt x="50" y="141"/>
                  <a:pt x="50" y="143"/>
                </a:cubicBezTo>
                <a:cubicBezTo>
                  <a:pt x="50" y="144"/>
                  <a:pt x="50" y="145"/>
                  <a:pt x="50" y="146"/>
                </a:cubicBezTo>
                <a:cubicBezTo>
                  <a:pt x="49" y="147"/>
                  <a:pt x="52" y="148"/>
                  <a:pt x="52" y="146"/>
                </a:cubicBezTo>
                <a:cubicBezTo>
                  <a:pt x="52" y="145"/>
                  <a:pt x="52" y="144"/>
                  <a:pt x="53" y="144"/>
                </a:cubicBezTo>
                <a:close/>
                <a:moveTo>
                  <a:pt x="13" y="21"/>
                </a:moveTo>
                <a:cubicBezTo>
                  <a:pt x="17" y="25"/>
                  <a:pt x="22" y="25"/>
                  <a:pt x="26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4"/>
                  <a:pt x="28" y="24"/>
                  <a:pt x="28" y="24"/>
                </a:cubicBezTo>
                <a:cubicBezTo>
                  <a:pt x="29" y="25"/>
                  <a:pt x="31" y="23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0"/>
                  <a:pt x="28" y="20"/>
                  <a:pt x="28" y="20"/>
                </a:cubicBezTo>
                <a:cubicBezTo>
                  <a:pt x="31" y="17"/>
                  <a:pt x="31" y="11"/>
                  <a:pt x="28" y="7"/>
                </a:cubicBezTo>
                <a:cubicBezTo>
                  <a:pt x="24" y="3"/>
                  <a:pt x="18" y="3"/>
                  <a:pt x="14" y="7"/>
                </a:cubicBezTo>
                <a:cubicBezTo>
                  <a:pt x="10" y="10"/>
                  <a:pt x="10" y="17"/>
                  <a:pt x="13" y="21"/>
                </a:cubicBezTo>
                <a:close/>
                <a:moveTo>
                  <a:pt x="35" y="28"/>
                </a:moveTo>
                <a:cubicBezTo>
                  <a:pt x="34" y="27"/>
                  <a:pt x="32" y="28"/>
                  <a:pt x="33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5" y="32"/>
                  <a:pt x="35" y="32"/>
                  <a:pt x="35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36" y="33"/>
                  <a:pt x="38" y="31"/>
                  <a:pt x="37" y="30"/>
                </a:cubicBezTo>
                <a:cubicBezTo>
                  <a:pt x="37" y="30"/>
                  <a:pt x="37" y="30"/>
                  <a:pt x="37" y="30"/>
                </a:cubicBezTo>
                <a:cubicBezTo>
                  <a:pt x="36" y="29"/>
                  <a:pt x="36" y="29"/>
                  <a:pt x="36" y="29"/>
                </a:cubicBezTo>
                <a:cubicBezTo>
                  <a:pt x="35" y="28"/>
                  <a:pt x="35" y="28"/>
                  <a:pt x="35" y="28"/>
                </a:cubicBezTo>
                <a:close/>
                <a:moveTo>
                  <a:pt x="42" y="36"/>
                </a:moveTo>
                <a:cubicBezTo>
                  <a:pt x="41" y="35"/>
                  <a:pt x="39" y="36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2" y="41"/>
                  <a:pt x="44" y="40"/>
                  <a:pt x="43" y="38"/>
                </a:cubicBezTo>
                <a:cubicBezTo>
                  <a:pt x="43" y="38"/>
                  <a:pt x="43" y="38"/>
                  <a:pt x="43" y="38"/>
                </a:cubicBezTo>
                <a:cubicBezTo>
                  <a:pt x="42" y="37"/>
                  <a:pt x="42" y="37"/>
                  <a:pt x="42" y="37"/>
                </a:cubicBezTo>
                <a:cubicBezTo>
                  <a:pt x="42" y="36"/>
                  <a:pt x="42" y="36"/>
                  <a:pt x="42" y="36"/>
                </a:cubicBezTo>
                <a:close/>
                <a:moveTo>
                  <a:pt x="48" y="45"/>
                </a:moveTo>
                <a:cubicBezTo>
                  <a:pt x="47" y="44"/>
                  <a:pt x="45" y="45"/>
                  <a:pt x="46" y="46"/>
                </a:cubicBezTo>
                <a:cubicBezTo>
                  <a:pt x="46" y="47"/>
                  <a:pt x="46" y="47"/>
                  <a:pt x="46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8" y="50"/>
                  <a:pt x="50" y="49"/>
                  <a:pt x="49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8" y="46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53" y="54"/>
                </a:moveTo>
                <a:cubicBezTo>
                  <a:pt x="52" y="53"/>
                  <a:pt x="50" y="54"/>
                  <a:pt x="51" y="55"/>
                </a:cubicBezTo>
                <a:cubicBezTo>
                  <a:pt x="51" y="56"/>
                  <a:pt x="51" y="56"/>
                  <a:pt x="51" y="56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3" y="59"/>
                  <a:pt x="55" y="58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8" y="63"/>
                </a:moveTo>
                <a:cubicBezTo>
                  <a:pt x="57" y="62"/>
                  <a:pt x="55" y="63"/>
                  <a:pt x="56" y="65"/>
                </a:cubicBezTo>
                <a:cubicBezTo>
                  <a:pt x="56" y="65"/>
                  <a:pt x="56" y="65"/>
                  <a:pt x="56" y="65"/>
                </a:cubicBezTo>
                <a:cubicBezTo>
                  <a:pt x="56" y="66"/>
                  <a:pt x="56" y="66"/>
                  <a:pt x="56" y="66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9"/>
                  <a:pt x="60" y="68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63"/>
                  <a:pt x="58" y="63"/>
                  <a:pt x="58" y="63"/>
                </a:cubicBezTo>
                <a:close/>
                <a:moveTo>
                  <a:pt x="62" y="73"/>
                </a:moveTo>
                <a:cubicBezTo>
                  <a:pt x="61" y="72"/>
                  <a:pt x="59" y="73"/>
                  <a:pt x="59" y="74"/>
                </a:cubicBezTo>
                <a:cubicBezTo>
                  <a:pt x="60" y="75"/>
                  <a:pt x="60" y="75"/>
                  <a:pt x="60" y="75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77"/>
                  <a:pt x="60" y="77"/>
                  <a:pt x="60" y="77"/>
                </a:cubicBezTo>
                <a:cubicBezTo>
                  <a:pt x="61" y="78"/>
                  <a:pt x="63" y="78"/>
                  <a:pt x="63" y="76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73"/>
                  <a:pt x="62" y="73"/>
                  <a:pt x="62" y="73"/>
                </a:cubicBezTo>
                <a:close/>
                <a:moveTo>
                  <a:pt x="65" y="84"/>
                </a:moveTo>
                <a:cubicBezTo>
                  <a:pt x="64" y="82"/>
                  <a:pt x="62" y="83"/>
                  <a:pt x="62" y="84"/>
                </a:cubicBezTo>
                <a:cubicBezTo>
                  <a:pt x="62" y="85"/>
                  <a:pt x="62" y="85"/>
                  <a:pt x="62" y="85"/>
                </a:cubicBezTo>
                <a:cubicBezTo>
                  <a:pt x="62" y="86"/>
                  <a:pt x="62" y="86"/>
                  <a:pt x="62" y="86"/>
                </a:cubicBezTo>
                <a:cubicBezTo>
                  <a:pt x="62" y="87"/>
                  <a:pt x="62" y="87"/>
                  <a:pt x="62" y="87"/>
                </a:cubicBezTo>
                <a:cubicBezTo>
                  <a:pt x="62" y="87"/>
                  <a:pt x="62" y="87"/>
                  <a:pt x="62" y="87"/>
                </a:cubicBezTo>
                <a:cubicBezTo>
                  <a:pt x="63" y="88"/>
                  <a:pt x="65" y="88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5"/>
                  <a:pt x="65" y="85"/>
                  <a:pt x="65" y="85"/>
                </a:cubicBezTo>
                <a:cubicBezTo>
                  <a:pt x="65" y="84"/>
                  <a:pt x="65" y="84"/>
                  <a:pt x="65" y="84"/>
                </a:cubicBezTo>
                <a:cubicBezTo>
                  <a:pt x="65" y="84"/>
                  <a:pt x="65" y="84"/>
                  <a:pt x="65" y="84"/>
                </a:cubicBezTo>
                <a:close/>
                <a:moveTo>
                  <a:pt x="66" y="94"/>
                </a:moveTo>
                <a:cubicBezTo>
                  <a:pt x="66" y="93"/>
                  <a:pt x="63" y="93"/>
                  <a:pt x="63" y="94"/>
                </a:cubicBezTo>
                <a:cubicBezTo>
                  <a:pt x="63" y="95"/>
                  <a:pt x="63" y="95"/>
                  <a:pt x="63" y="95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97"/>
                  <a:pt x="64" y="97"/>
                  <a:pt x="64" y="97"/>
                </a:cubicBezTo>
                <a:cubicBezTo>
                  <a:pt x="64" y="97"/>
                  <a:pt x="64" y="97"/>
                  <a:pt x="64" y="97"/>
                </a:cubicBezTo>
                <a:cubicBezTo>
                  <a:pt x="64" y="99"/>
                  <a:pt x="66" y="99"/>
                  <a:pt x="66" y="97"/>
                </a:cubicBezTo>
                <a:cubicBezTo>
                  <a:pt x="66" y="97"/>
                  <a:pt x="66" y="97"/>
                  <a:pt x="66" y="97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lose/>
                <a:moveTo>
                  <a:pt x="66" y="105"/>
                </a:moveTo>
                <a:cubicBezTo>
                  <a:pt x="66" y="103"/>
                  <a:pt x="64" y="103"/>
                  <a:pt x="64" y="105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63" y="107"/>
                  <a:pt x="63" y="107"/>
                  <a:pt x="63" y="107"/>
                </a:cubicBezTo>
                <a:cubicBezTo>
                  <a:pt x="63" y="109"/>
                  <a:pt x="66" y="109"/>
                  <a:pt x="66" y="108"/>
                </a:cubicBezTo>
                <a:cubicBezTo>
                  <a:pt x="66" y="107"/>
                  <a:pt x="66" y="107"/>
                  <a:pt x="66" y="107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66" y="105"/>
                  <a:pt x="66" y="105"/>
                  <a:pt x="66" y="105"/>
                </a:cubicBezTo>
                <a:close/>
                <a:moveTo>
                  <a:pt x="65" y="115"/>
                </a:moveTo>
                <a:cubicBezTo>
                  <a:pt x="65" y="114"/>
                  <a:pt x="63" y="113"/>
                  <a:pt x="63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62" y="118"/>
                  <a:pt x="62" y="118"/>
                  <a:pt x="62" y="118"/>
                </a:cubicBezTo>
                <a:cubicBezTo>
                  <a:pt x="62" y="119"/>
                  <a:pt x="64" y="120"/>
                  <a:pt x="65" y="11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65" y="115"/>
                  <a:pt x="65" y="115"/>
                  <a:pt x="65" y="115"/>
                </a:cubicBezTo>
                <a:close/>
                <a:moveTo>
                  <a:pt x="63" y="126"/>
                </a:moveTo>
                <a:cubicBezTo>
                  <a:pt x="63" y="124"/>
                  <a:pt x="61" y="124"/>
                  <a:pt x="60" y="125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27"/>
                  <a:pt x="60" y="127"/>
                  <a:pt x="60" y="127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59" y="129"/>
                  <a:pt x="62" y="130"/>
                  <a:pt x="62" y="128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62" y="127"/>
                  <a:pt x="62" y="127"/>
                  <a:pt x="62" y="127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63" y="126"/>
                  <a:pt x="63" y="126"/>
                  <a:pt x="63" y="126"/>
                </a:cubicBezTo>
                <a:close/>
                <a:moveTo>
                  <a:pt x="60" y="136"/>
                </a:moveTo>
                <a:cubicBezTo>
                  <a:pt x="60" y="134"/>
                  <a:pt x="58" y="133"/>
                  <a:pt x="57" y="135"/>
                </a:cubicBezTo>
                <a:cubicBezTo>
                  <a:pt x="57" y="136"/>
                  <a:pt x="57" y="136"/>
                  <a:pt x="57" y="136"/>
                </a:cubicBezTo>
                <a:cubicBezTo>
                  <a:pt x="57" y="136"/>
                  <a:pt x="57" y="136"/>
                  <a:pt x="57" y="136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6" y="139"/>
                  <a:pt x="58" y="140"/>
                  <a:pt x="59" y="138"/>
                </a:cubicBezTo>
                <a:cubicBezTo>
                  <a:pt x="59" y="138"/>
                  <a:pt x="59" y="138"/>
                  <a:pt x="59" y="138"/>
                </a:cubicBezTo>
                <a:cubicBezTo>
                  <a:pt x="59" y="137"/>
                  <a:pt x="59" y="137"/>
                  <a:pt x="59" y="137"/>
                </a:cubicBezTo>
                <a:cubicBezTo>
                  <a:pt x="59" y="137"/>
                  <a:pt x="59" y="137"/>
                  <a:pt x="59" y="137"/>
                </a:cubicBezTo>
                <a:cubicBezTo>
                  <a:pt x="60" y="136"/>
                  <a:pt x="60" y="136"/>
                  <a:pt x="60" y="136"/>
                </a:cubicBezTo>
                <a:close/>
                <a:moveTo>
                  <a:pt x="56" y="145"/>
                </a:moveTo>
                <a:cubicBezTo>
                  <a:pt x="56" y="144"/>
                  <a:pt x="54" y="143"/>
                  <a:pt x="53" y="145"/>
                </a:cubicBezTo>
                <a:cubicBezTo>
                  <a:pt x="53" y="145"/>
                  <a:pt x="53" y="145"/>
                  <a:pt x="53" y="145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2" y="147"/>
                  <a:pt x="52" y="147"/>
                  <a:pt x="52" y="147"/>
                </a:cubicBezTo>
                <a:cubicBezTo>
                  <a:pt x="52" y="147"/>
                  <a:pt x="52" y="147"/>
                  <a:pt x="52" y="147"/>
                </a:cubicBezTo>
                <a:cubicBezTo>
                  <a:pt x="52" y="148"/>
                  <a:pt x="53" y="149"/>
                  <a:pt x="54" y="149"/>
                </a:cubicBezTo>
                <a:cubicBezTo>
                  <a:pt x="54" y="150"/>
                  <a:pt x="55" y="150"/>
                  <a:pt x="56" y="149"/>
                </a:cubicBezTo>
                <a:cubicBezTo>
                  <a:pt x="56" y="149"/>
                  <a:pt x="56" y="149"/>
                  <a:pt x="56" y="149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7" y="147"/>
                  <a:pt x="57" y="147"/>
                  <a:pt x="57" y="147"/>
                </a:cubicBezTo>
                <a:cubicBezTo>
                  <a:pt x="58" y="146"/>
                  <a:pt x="57" y="145"/>
                  <a:pt x="56" y="145"/>
                </a:cubicBezTo>
                <a:close/>
                <a:moveTo>
                  <a:pt x="56" y="28"/>
                </a:moveTo>
                <a:cubicBezTo>
                  <a:pt x="55" y="26"/>
                  <a:pt x="53" y="28"/>
                  <a:pt x="54" y="29"/>
                </a:cubicBezTo>
                <a:cubicBezTo>
                  <a:pt x="54" y="30"/>
                  <a:pt x="54" y="30"/>
                  <a:pt x="54" y="30"/>
                </a:cubicBezTo>
                <a:cubicBezTo>
                  <a:pt x="55" y="31"/>
                  <a:pt x="55" y="31"/>
                  <a:pt x="55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6" y="33"/>
                  <a:pt x="58" y="31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8"/>
                  <a:pt x="56" y="28"/>
                  <a:pt x="56" y="28"/>
                </a:cubicBezTo>
                <a:close/>
                <a:moveTo>
                  <a:pt x="61" y="37"/>
                </a:moveTo>
                <a:cubicBezTo>
                  <a:pt x="60" y="35"/>
                  <a:pt x="58" y="37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1" y="42"/>
                  <a:pt x="63" y="41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1" y="38"/>
                  <a:pt x="61" y="38"/>
                  <a:pt x="61" y="38"/>
                </a:cubicBezTo>
                <a:cubicBezTo>
                  <a:pt x="61" y="37"/>
                  <a:pt x="61" y="37"/>
                  <a:pt x="61" y="37"/>
                </a:cubicBezTo>
                <a:close/>
                <a:moveTo>
                  <a:pt x="66" y="46"/>
                </a:moveTo>
                <a:cubicBezTo>
                  <a:pt x="65" y="45"/>
                  <a:pt x="63" y="46"/>
                  <a:pt x="63" y="47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50"/>
                  <a:pt x="64" y="50"/>
                  <a:pt x="64" y="50"/>
                </a:cubicBezTo>
                <a:cubicBezTo>
                  <a:pt x="65" y="51"/>
                  <a:pt x="67" y="50"/>
                  <a:pt x="67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6" y="46"/>
                  <a:pt x="66" y="46"/>
                </a:cubicBezTo>
                <a:close/>
                <a:moveTo>
                  <a:pt x="70" y="56"/>
                </a:moveTo>
                <a:cubicBezTo>
                  <a:pt x="69" y="55"/>
                  <a:pt x="67" y="56"/>
                  <a:pt x="67" y="57"/>
                </a:cubicBezTo>
                <a:cubicBezTo>
                  <a:pt x="67" y="58"/>
                  <a:pt x="67" y="58"/>
                  <a:pt x="67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60"/>
                  <a:pt x="68" y="60"/>
                  <a:pt x="68" y="60"/>
                </a:cubicBezTo>
                <a:cubicBezTo>
                  <a:pt x="69" y="61"/>
                  <a:pt x="71" y="60"/>
                  <a:pt x="71" y="59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6"/>
                  <a:pt x="70" y="56"/>
                  <a:pt x="70" y="56"/>
                </a:cubicBezTo>
                <a:close/>
                <a:moveTo>
                  <a:pt x="73" y="66"/>
                </a:moveTo>
                <a:cubicBezTo>
                  <a:pt x="72" y="65"/>
                  <a:pt x="70" y="65"/>
                  <a:pt x="70" y="67"/>
                </a:cubicBezTo>
                <a:cubicBezTo>
                  <a:pt x="70" y="68"/>
                  <a:pt x="70" y="68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1"/>
                  <a:pt x="74" y="71"/>
                  <a:pt x="73" y="69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6"/>
                  <a:pt x="73" y="66"/>
                  <a:pt x="73" y="66"/>
                </a:cubicBezTo>
                <a:close/>
                <a:moveTo>
                  <a:pt x="75" y="77"/>
                </a:moveTo>
                <a:cubicBezTo>
                  <a:pt x="75" y="75"/>
                  <a:pt x="72" y="75"/>
                  <a:pt x="72" y="77"/>
                </a:cubicBezTo>
                <a:cubicBezTo>
                  <a:pt x="73" y="78"/>
                  <a:pt x="73" y="78"/>
                  <a:pt x="73" y="78"/>
                </a:cubicBezTo>
                <a:cubicBezTo>
                  <a:pt x="73" y="79"/>
                  <a:pt x="73" y="79"/>
                  <a:pt x="73" y="79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1"/>
                  <a:pt x="76" y="81"/>
                  <a:pt x="75" y="79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78"/>
                  <a:pt x="75" y="78"/>
                  <a:pt x="75" y="78"/>
                </a:cubicBezTo>
                <a:cubicBezTo>
                  <a:pt x="75" y="77"/>
                  <a:pt x="75" y="77"/>
                  <a:pt x="75" y="77"/>
                </a:cubicBezTo>
                <a:close/>
                <a:moveTo>
                  <a:pt x="76" y="87"/>
                </a:moveTo>
                <a:cubicBezTo>
                  <a:pt x="76" y="86"/>
                  <a:pt x="73" y="86"/>
                  <a:pt x="73" y="87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89"/>
                  <a:pt x="74" y="89"/>
                  <a:pt x="74" y="89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92"/>
                  <a:pt x="76" y="92"/>
                  <a:pt x="76" y="90"/>
                </a:cubicBezTo>
                <a:cubicBezTo>
                  <a:pt x="76" y="90"/>
                  <a:pt x="76" y="90"/>
                  <a:pt x="76" y="90"/>
                </a:cubicBezTo>
                <a:cubicBezTo>
                  <a:pt x="76" y="89"/>
                  <a:pt x="76" y="89"/>
                  <a:pt x="76" y="89"/>
                </a:cubicBezTo>
                <a:cubicBezTo>
                  <a:pt x="76" y="88"/>
                  <a:pt x="76" y="88"/>
                  <a:pt x="76" y="88"/>
                </a:cubicBezTo>
                <a:cubicBezTo>
                  <a:pt x="76" y="87"/>
                  <a:pt x="76" y="87"/>
                  <a:pt x="76" y="87"/>
                </a:cubicBezTo>
                <a:close/>
                <a:moveTo>
                  <a:pt x="76" y="98"/>
                </a:moveTo>
                <a:cubicBezTo>
                  <a:pt x="76" y="96"/>
                  <a:pt x="73" y="96"/>
                  <a:pt x="73" y="98"/>
                </a:cubicBezTo>
                <a:cubicBezTo>
                  <a:pt x="73" y="98"/>
                  <a:pt x="73" y="98"/>
                  <a:pt x="73" y="98"/>
                </a:cubicBezTo>
                <a:cubicBezTo>
                  <a:pt x="73" y="99"/>
                  <a:pt x="73" y="99"/>
                  <a:pt x="73" y="99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73" y="102"/>
                  <a:pt x="75" y="102"/>
                  <a:pt x="76" y="101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98"/>
                  <a:pt x="76" y="98"/>
                  <a:pt x="76" y="98"/>
                </a:cubicBezTo>
                <a:cubicBezTo>
                  <a:pt x="76" y="98"/>
                  <a:pt x="76" y="98"/>
                  <a:pt x="76" y="98"/>
                </a:cubicBezTo>
                <a:close/>
                <a:moveTo>
                  <a:pt x="74" y="109"/>
                </a:moveTo>
                <a:cubicBezTo>
                  <a:pt x="75" y="107"/>
                  <a:pt x="72" y="106"/>
                  <a:pt x="72" y="108"/>
                </a:cubicBezTo>
                <a:cubicBezTo>
                  <a:pt x="72" y="109"/>
                  <a:pt x="72" y="109"/>
                  <a:pt x="72" y="109"/>
                </a:cubicBezTo>
                <a:cubicBezTo>
                  <a:pt x="71" y="110"/>
                  <a:pt x="71" y="110"/>
                  <a:pt x="71" y="110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1" y="112"/>
                  <a:pt x="73" y="113"/>
                  <a:pt x="74" y="111"/>
                </a:cubicBezTo>
                <a:cubicBezTo>
                  <a:pt x="74" y="110"/>
                  <a:pt x="74" y="110"/>
                  <a:pt x="74" y="110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4" y="109"/>
                  <a:pt x="74" y="109"/>
                  <a:pt x="74" y="109"/>
                </a:cubicBezTo>
                <a:close/>
                <a:moveTo>
                  <a:pt x="72" y="119"/>
                </a:moveTo>
                <a:cubicBezTo>
                  <a:pt x="72" y="117"/>
                  <a:pt x="70" y="116"/>
                  <a:pt x="69" y="118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22"/>
                  <a:pt x="70" y="123"/>
                  <a:pt x="71" y="121"/>
                </a:cubicBezTo>
                <a:cubicBezTo>
                  <a:pt x="71" y="121"/>
                  <a:pt x="71" y="121"/>
                  <a:pt x="71" y="121"/>
                </a:cubicBezTo>
                <a:cubicBezTo>
                  <a:pt x="71" y="120"/>
                  <a:pt x="71" y="120"/>
                  <a:pt x="71" y="120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lose/>
                <a:moveTo>
                  <a:pt x="68" y="129"/>
                </a:moveTo>
                <a:cubicBezTo>
                  <a:pt x="68" y="127"/>
                  <a:pt x="66" y="126"/>
                  <a:pt x="65" y="128"/>
                </a:cubicBezTo>
                <a:cubicBezTo>
                  <a:pt x="65" y="128"/>
                  <a:pt x="65" y="128"/>
                  <a:pt x="65" y="12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3" y="132"/>
                  <a:pt x="66" y="133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0"/>
                  <a:pt x="67" y="130"/>
                  <a:pt x="67" y="130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8" y="129"/>
                  <a:pt x="68" y="129"/>
                  <a:pt x="68" y="129"/>
                </a:cubicBezTo>
                <a:close/>
                <a:moveTo>
                  <a:pt x="191" y="163"/>
                </a:moveTo>
                <a:cubicBezTo>
                  <a:pt x="186" y="165"/>
                  <a:pt x="184" y="170"/>
                  <a:pt x="186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4" y="176"/>
                  <a:pt x="184" y="176"/>
                  <a:pt x="184" y="176"/>
                </a:cubicBezTo>
                <a:cubicBezTo>
                  <a:pt x="184" y="176"/>
                  <a:pt x="184" y="176"/>
                  <a:pt x="184" y="176"/>
                </a:cubicBezTo>
                <a:cubicBezTo>
                  <a:pt x="182" y="176"/>
                  <a:pt x="183" y="179"/>
                  <a:pt x="185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7" y="177"/>
                  <a:pt x="187" y="177"/>
                  <a:pt x="187" y="177"/>
                </a:cubicBezTo>
                <a:cubicBezTo>
                  <a:pt x="187" y="177"/>
                  <a:pt x="187" y="177"/>
                  <a:pt x="187" y="177"/>
                </a:cubicBezTo>
                <a:cubicBezTo>
                  <a:pt x="190" y="181"/>
                  <a:pt x="195" y="183"/>
                  <a:pt x="199" y="181"/>
                </a:cubicBezTo>
                <a:cubicBezTo>
                  <a:pt x="204" y="178"/>
                  <a:pt x="206" y="172"/>
                  <a:pt x="204" y="167"/>
                </a:cubicBezTo>
                <a:cubicBezTo>
                  <a:pt x="202" y="162"/>
                  <a:pt x="196" y="160"/>
                  <a:pt x="191" y="163"/>
                </a:cubicBezTo>
                <a:close/>
                <a:moveTo>
                  <a:pt x="170" y="229"/>
                </a:moveTo>
                <a:cubicBezTo>
                  <a:pt x="165" y="229"/>
                  <a:pt x="161" y="232"/>
                  <a:pt x="160" y="237"/>
                </a:cubicBezTo>
                <a:cubicBezTo>
                  <a:pt x="160" y="237"/>
                  <a:pt x="160" y="237"/>
                  <a:pt x="160" y="237"/>
                </a:cubicBezTo>
                <a:cubicBezTo>
                  <a:pt x="158" y="237"/>
                  <a:pt x="158" y="237"/>
                  <a:pt x="158" y="237"/>
                </a:cubicBezTo>
                <a:cubicBezTo>
                  <a:pt x="158" y="237"/>
                  <a:pt x="158" y="237"/>
                  <a:pt x="158" y="237"/>
                </a:cubicBezTo>
                <a:cubicBezTo>
                  <a:pt x="156" y="237"/>
                  <a:pt x="156" y="240"/>
                  <a:pt x="158" y="240"/>
                </a:cubicBezTo>
                <a:cubicBezTo>
                  <a:pt x="158" y="240"/>
                  <a:pt x="158" y="240"/>
                  <a:pt x="158" y="240"/>
                </a:cubicBezTo>
                <a:cubicBezTo>
                  <a:pt x="160" y="240"/>
                  <a:pt x="160" y="240"/>
                  <a:pt x="160" y="240"/>
                </a:cubicBezTo>
                <a:cubicBezTo>
                  <a:pt x="160" y="240"/>
                  <a:pt x="160" y="240"/>
                  <a:pt x="160" y="240"/>
                </a:cubicBezTo>
                <a:cubicBezTo>
                  <a:pt x="161" y="245"/>
                  <a:pt x="164" y="249"/>
                  <a:pt x="169" y="249"/>
                </a:cubicBezTo>
                <a:cubicBezTo>
                  <a:pt x="175" y="249"/>
                  <a:pt x="180" y="245"/>
                  <a:pt x="180" y="239"/>
                </a:cubicBezTo>
                <a:cubicBezTo>
                  <a:pt x="180" y="234"/>
                  <a:pt x="176" y="229"/>
                  <a:pt x="170" y="229"/>
                </a:cubicBezTo>
                <a:close/>
                <a:moveTo>
                  <a:pt x="150" y="239"/>
                </a:moveTo>
                <a:cubicBezTo>
                  <a:pt x="152" y="239"/>
                  <a:pt x="152" y="237"/>
                  <a:pt x="150" y="237"/>
                </a:cubicBezTo>
                <a:cubicBezTo>
                  <a:pt x="149" y="236"/>
                  <a:pt x="149" y="236"/>
                  <a:pt x="149" y="236"/>
                </a:cubicBezTo>
                <a:cubicBezTo>
                  <a:pt x="148" y="236"/>
                  <a:pt x="148" y="236"/>
                  <a:pt x="148" y="236"/>
                </a:cubicBezTo>
                <a:cubicBezTo>
                  <a:pt x="148" y="236"/>
                  <a:pt x="148" y="236"/>
                  <a:pt x="148" y="236"/>
                </a:cubicBezTo>
                <a:cubicBezTo>
                  <a:pt x="146" y="236"/>
                  <a:pt x="146" y="239"/>
                  <a:pt x="147" y="239"/>
                </a:cubicBezTo>
                <a:cubicBezTo>
                  <a:pt x="147" y="239"/>
                  <a:pt x="147" y="239"/>
                  <a:pt x="147" y="239"/>
                </a:cubicBezTo>
                <a:cubicBezTo>
                  <a:pt x="149" y="239"/>
                  <a:pt x="149" y="239"/>
                  <a:pt x="149" y="239"/>
                </a:cubicBezTo>
                <a:cubicBezTo>
                  <a:pt x="150" y="239"/>
                  <a:pt x="150" y="239"/>
                  <a:pt x="150" y="239"/>
                </a:cubicBezTo>
                <a:close/>
                <a:moveTo>
                  <a:pt x="139" y="238"/>
                </a:moveTo>
                <a:cubicBezTo>
                  <a:pt x="141" y="238"/>
                  <a:pt x="142" y="236"/>
                  <a:pt x="140" y="235"/>
                </a:cubicBezTo>
                <a:cubicBezTo>
                  <a:pt x="139" y="235"/>
                  <a:pt x="139" y="235"/>
                  <a:pt x="139" y="235"/>
                </a:cubicBezTo>
                <a:cubicBezTo>
                  <a:pt x="138" y="235"/>
                  <a:pt x="138" y="235"/>
                  <a:pt x="138" y="235"/>
                </a:cubicBezTo>
                <a:cubicBezTo>
                  <a:pt x="137" y="235"/>
                  <a:pt x="137" y="235"/>
                  <a:pt x="137" y="235"/>
                </a:cubicBezTo>
                <a:cubicBezTo>
                  <a:pt x="136" y="235"/>
                  <a:pt x="135" y="237"/>
                  <a:pt x="137" y="237"/>
                </a:cubicBezTo>
                <a:cubicBezTo>
                  <a:pt x="137" y="238"/>
                  <a:pt x="137" y="238"/>
                  <a:pt x="137" y="238"/>
                </a:cubicBezTo>
                <a:cubicBezTo>
                  <a:pt x="139" y="238"/>
                  <a:pt x="139" y="238"/>
                  <a:pt x="139" y="238"/>
                </a:cubicBezTo>
                <a:cubicBezTo>
                  <a:pt x="139" y="238"/>
                  <a:pt x="139" y="238"/>
                  <a:pt x="139" y="238"/>
                </a:cubicBezTo>
                <a:close/>
                <a:moveTo>
                  <a:pt x="129" y="236"/>
                </a:moveTo>
                <a:cubicBezTo>
                  <a:pt x="131" y="236"/>
                  <a:pt x="131" y="234"/>
                  <a:pt x="130" y="233"/>
                </a:cubicBezTo>
                <a:cubicBezTo>
                  <a:pt x="129" y="233"/>
                  <a:pt x="129" y="233"/>
                  <a:pt x="129" y="233"/>
                </a:cubicBezTo>
                <a:cubicBezTo>
                  <a:pt x="127" y="233"/>
                  <a:pt x="127" y="233"/>
                  <a:pt x="127" y="233"/>
                </a:cubicBezTo>
                <a:cubicBezTo>
                  <a:pt x="127" y="233"/>
                  <a:pt x="127" y="233"/>
                  <a:pt x="127" y="233"/>
                </a:cubicBezTo>
                <a:cubicBezTo>
                  <a:pt x="125" y="232"/>
                  <a:pt x="125" y="235"/>
                  <a:pt x="126" y="235"/>
                </a:cubicBezTo>
                <a:cubicBezTo>
                  <a:pt x="127" y="235"/>
                  <a:pt x="127" y="235"/>
                  <a:pt x="127" y="235"/>
                </a:cubicBezTo>
                <a:cubicBezTo>
                  <a:pt x="128" y="236"/>
                  <a:pt x="128" y="236"/>
                  <a:pt x="128" y="236"/>
                </a:cubicBezTo>
                <a:cubicBezTo>
                  <a:pt x="129" y="236"/>
                  <a:pt x="129" y="236"/>
                  <a:pt x="129" y="236"/>
                </a:cubicBezTo>
                <a:close/>
                <a:moveTo>
                  <a:pt x="119" y="233"/>
                </a:moveTo>
                <a:cubicBezTo>
                  <a:pt x="120" y="234"/>
                  <a:pt x="121" y="231"/>
                  <a:pt x="119" y="231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7" y="230"/>
                  <a:pt x="117" y="230"/>
                  <a:pt x="117" y="230"/>
                </a:cubicBezTo>
                <a:cubicBezTo>
                  <a:pt x="115" y="230"/>
                  <a:pt x="115" y="232"/>
                  <a:pt x="116" y="233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8" y="233"/>
                  <a:pt x="118" y="233"/>
                  <a:pt x="118" y="233"/>
                </a:cubicBezTo>
                <a:cubicBezTo>
                  <a:pt x="119" y="233"/>
                  <a:pt x="119" y="233"/>
                  <a:pt x="119" y="233"/>
                </a:cubicBezTo>
                <a:close/>
                <a:moveTo>
                  <a:pt x="109" y="230"/>
                </a:moveTo>
                <a:cubicBezTo>
                  <a:pt x="110" y="231"/>
                  <a:pt x="111" y="228"/>
                  <a:pt x="110" y="228"/>
                </a:cubicBezTo>
                <a:cubicBezTo>
                  <a:pt x="109" y="227"/>
                  <a:pt x="109" y="227"/>
                  <a:pt x="109" y="227"/>
                </a:cubicBezTo>
                <a:cubicBezTo>
                  <a:pt x="108" y="227"/>
                  <a:pt x="108" y="227"/>
                  <a:pt x="108" y="227"/>
                </a:cubicBezTo>
                <a:cubicBezTo>
                  <a:pt x="107" y="227"/>
                  <a:pt x="107" y="227"/>
                  <a:pt x="107" y="227"/>
                </a:cubicBezTo>
                <a:cubicBezTo>
                  <a:pt x="106" y="226"/>
                  <a:pt x="105" y="228"/>
                  <a:pt x="106" y="229"/>
                </a:cubicBezTo>
                <a:cubicBezTo>
                  <a:pt x="107" y="229"/>
                  <a:pt x="107" y="229"/>
                  <a:pt x="107" y="229"/>
                </a:cubicBezTo>
                <a:cubicBezTo>
                  <a:pt x="108" y="230"/>
                  <a:pt x="108" y="230"/>
                  <a:pt x="108" y="230"/>
                </a:cubicBezTo>
                <a:cubicBezTo>
                  <a:pt x="109" y="230"/>
                  <a:pt x="109" y="230"/>
                  <a:pt x="109" y="230"/>
                </a:cubicBezTo>
                <a:close/>
                <a:moveTo>
                  <a:pt x="99" y="226"/>
                </a:moveTo>
                <a:cubicBezTo>
                  <a:pt x="101" y="226"/>
                  <a:pt x="102" y="224"/>
                  <a:pt x="100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6" y="221"/>
                  <a:pt x="95" y="224"/>
                  <a:pt x="97" y="224"/>
                </a:cubicBezTo>
                <a:cubicBezTo>
                  <a:pt x="97" y="225"/>
                  <a:pt x="97" y="225"/>
                  <a:pt x="97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9" y="226"/>
                  <a:pt x="99" y="226"/>
                  <a:pt x="99" y="226"/>
                </a:cubicBezTo>
                <a:close/>
                <a:moveTo>
                  <a:pt x="90" y="220"/>
                </a:moveTo>
                <a:cubicBezTo>
                  <a:pt x="91" y="221"/>
                  <a:pt x="93" y="219"/>
                  <a:pt x="91" y="218"/>
                </a:cubicBezTo>
                <a:cubicBezTo>
                  <a:pt x="91" y="218"/>
                  <a:pt x="91" y="218"/>
                  <a:pt x="91" y="218"/>
                </a:cubicBezTo>
                <a:cubicBezTo>
                  <a:pt x="90" y="217"/>
                  <a:pt x="90" y="217"/>
                  <a:pt x="90" y="217"/>
                </a:cubicBezTo>
                <a:cubicBezTo>
                  <a:pt x="89" y="217"/>
                  <a:pt x="89" y="217"/>
                  <a:pt x="89" y="217"/>
                </a:cubicBezTo>
                <a:cubicBezTo>
                  <a:pt x="89" y="217"/>
                  <a:pt x="89" y="217"/>
                  <a:pt x="89" y="217"/>
                </a:cubicBezTo>
                <a:cubicBezTo>
                  <a:pt x="88" y="216"/>
                  <a:pt x="86" y="218"/>
                  <a:pt x="88" y="21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9" y="219"/>
                  <a:pt x="89" y="219"/>
                  <a:pt x="89" y="219"/>
                </a:cubicBezTo>
                <a:cubicBezTo>
                  <a:pt x="89" y="220"/>
                  <a:pt x="89" y="220"/>
                  <a:pt x="89" y="220"/>
                </a:cubicBezTo>
                <a:cubicBezTo>
                  <a:pt x="90" y="220"/>
                  <a:pt x="90" y="220"/>
                  <a:pt x="90" y="220"/>
                </a:cubicBezTo>
                <a:close/>
                <a:moveTo>
                  <a:pt x="81" y="214"/>
                </a:moveTo>
                <a:cubicBezTo>
                  <a:pt x="83" y="215"/>
                  <a:pt x="84" y="213"/>
                  <a:pt x="83" y="212"/>
                </a:cubicBezTo>
                <a:cubicBezTo>
                  <a:pt x="83" y="211"/>
                  <a:pt x="83" y="211"/>
                  <a:pt x="83" y="211"/>
                </a:cubicBezTo>
                <a:cubicBezTo>
                  <a:pt x="82" y="211"/>
                  <a:pt x="82" y="211"/>
                  <a:pt x="82" y="211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0" y="209"/>
                  <a:pt x="78" y="211"/>
                  <a:pt x="79" y="212"/>
                </a:cubicBezTo>
                <a:cubicBezTo>
                  <a:pt x="80" y="212"/>
                  <a:pt x="80" y="212"/>
                  <a:pt x="80" y="212"/>
                </a:cubicBezTo>
                <a:cubicBezTo>
                  <a:pt x="80" y="213"/>
                  <a:pt x="80" y="213"/>
                  <a:pt x="80" y="213"/>
                </a:cubicBezTo>
                <a:cubicBezTo>
                  <a:pt x="81" y="213"/>
                  <a:pt x="81" y="213"/>
                  <a:pt x="81" y="213"/>
                </a:cubicBezTo>
                <a:cubicBezTo>
                  <a:pt x="81" y="214"/>
                  <a:pt x="81" y="214"/>
                  <a:pt x="81" y="214"/>
                </a:cubicBezTo>
                <a:close/>
                <a:moveTo>
                  <a:pt x="74" y="206"/>
                </a:moveTo>
                <a:cubicBezTo>
                  <a:pt x="75" y="208"/>
                  <a:pt x="77" y="206"/>
                  <a:pt x="76" y="205"/>
                </a:cubicBezTo>
                <a:cubicBezTo>
                  <a:pt x="75" y="204"/>
                  <a:pt x="75" y="204"/>
                  <a:pt x="75" y="204"/>
                </a:cubicBezTo>
                <a:cubicBezTo>
                  <a:pt x="75" y="203"/>
                  <a:pt x="75" y="203"/>
                  <a:pt x="75" y="203"/>
                </a:cubicBezTo>
                <a:cubicBezTo>
                  <a:pt x="74" y="203"/>
                  <a:pt x="74" y="203"/>
                  <a:pt x="74" y="203"/>
                </a:cubicBezTo>
                <a:cubicBezTo>
                  <a:pt x="73" y="201"/>
                  <a:pt x="71" y="203"/>
                  <a:pt x="72" y="204"/>
                </a:cubicBezTo>
                <a:cubicBezTo>
                  <a:pt x="73" y="205"/>
                  <a:pt x="73" y="205"/>
                  <a:pt x="73" y="205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74" y="206"/>
                  <a:pt x="74" y="206"/>
                  <a:pt x="74" y="206"/>
                </a:cubicBezTo>
                <a:close/>
                <a:moveTo>
                  <a:pt x="67" y="198"/>
                </a:moveTo>
                <a:cubicBezTo>
                  <a:pt x="68" y="199"/>
                  <a:pt x="70" y="198"/>
                  <a:pt x="69" y="196"/>
                </a:cubicBezTo>
                <a:cubicBezTo>
                  <a:pt x="69" y="196"/>
                  <a:pt x="69" y="196"/>
                  <a:pt x="69" y="196"/>
                </a:cubicBezTo>
                <a:cubicBezTo>
                  <a:pt x="69" y="196"/>
                  <a:pt x="69" y="196"/>
                  <a:pt x="69" y="196"/>
                </a:cubicBezTo>
                <a:cubicBezTo>
                  <a:pt x="68" y="195"/>
                  <a:pt x="68" y="195"/>
                  <a:pt x="68" y="195"/>
                </a:cubicBezTo>
                <a:cubicBezTo>
                  <a:pt x="68" y="194"/>
                  <a:pt x="68" y="194"/>
                  <a:pt x="68" y="194"/>
                </a:cubicBezTo>
                <a:cubicBezTo>
                  <a:pt x="67" y="193"/>
                  <a:pt x="65" y="194"/>
                  <a:pt x="66" y="196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7" y="197"/>
                  <a:pt x="67" y="197"/>
                  <a:pt x="67" y="197"/>
                </a:cubicBezTo>
                <a:cubicBezTo>
                  <a:pt x="67" y="198"/>
                  <a:pt x="67" y="198"/>
                  <a:pt x="67" y="198"/>
                </a:cubicBezTo>
                <a:cubicBezTo>
                  <a:pt x="67" y="198"/>
                  <a:pt x="67" y="198"/>
                  <a:pt x="67" y="198"/>
                </a:cubicBezTo>
                <a:close/>
                <a:moveTo>
                  <a:pt x="61" y="189"/>
                </a:moveTo>
                <a:cubicBezTo>
                  <a:pt x="62" y="190"/>
                  <a:pt x="65" y="189"/>
                  <a:pt x="64" y="188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2" y="185"/>
                  <a:pt x="62" y="185"/>
                  <a:pt x="62" y="185"/>
                </a:cubicBezTo>
                <a:cubicBezTo>
                  <a:pt x="62" y="184"/>
                  <a:pt x="59" y="185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7"/>
                  <a:pt x="61" y="187"/>
                  <a:pt x="61" y="187"/>
                </a:cubicBezTo>
                <a:cubicBezTo>
                  <a:pt x="61" y="188"/>
                  <a:pt x="61" y="188"/>
                  <a:pt x="61" y="188"/>
                </a:cubicBezTo>
                <a:cubicBezTo>
                  <a:pt x="61" y="189"/>
                  <a:pt x="61" y="189"/>
                  <a:pt x="61" y="189"/>
                </a:cubicBezTo>
                <a:close/>
                <a:moveTo>
                  <a:pt x="57" y="180"/>
                </a:moveTo>
                <a:cubicBezTo>
                  <a:pt x="57" y="181"/>
                  <a:pt x="60" y="180"/>
                  <a:pt x="59" y="178"/>
                </a:cubicBezTo>
                <a:cubicBezTo>
                  <a:pt x="59" y="178"/>
                  <a:pt x="59" y="178"/>
                  <a:pt x="59" y="178"/>
                </a:cubicBezTo>
                <a:cubicBezTo>
                  <a:pt x="58" y="177"/>
                  <a:pt x="58" y="177"/>
                  <a:pt x="58" y="177"/>
                </a:cubicBezTo>
                <a:cubicBezTo>
                  <a:pt x="58" y="176"/>
                  <a:pt x="58" y="176"/>
                  <a:pt x="58" y="176"/>
                </a:cubicBezTo>
                <a:cubicBezTo>
                  <a:pt x="58" y="176"/>
                  <a:pt x="58" y="176"/>
                  <a:pt x="58" y="176"/>
                </a:cubicBezTo>
                <a:cubicBezTo>
                  <a:pt x="57" y="174"/>
                  <a:pt x="55" y="176"/>
                  <a:pt x="56" y="177"/>
                </a:cubicBezTo>
                <a:cubicBezTo>
                  <a:pt x="56" y="177"/>
                  <a:pt x="56" y="177"/>
                  <a:pt x="56" y="177"/>
                </a:cubicBezTo>
                <a:cubicBezTo>
                  <a:pt x="56" y="178"/>
                  <a:pt x="56" y="178"/>
                  <a:pt x="56" y="178"/>
                </a:cubicBezTo>
                <a:cubicBezTo>
                  <a:pt x="56" y="179"/>
                  <a:pt x="56" y="179"/>
                  <a:pt x="56" y="179"/>
                </a:cubicBezTo>
                <a:cubicBezTo>
                  <a:pt x="57" y="180"/>
                  <a:pt x="57" y="180"/>
                  <a:pt x="57" y="180"/>
                </a:cubicBezTo>
                <a:close/>
                <a:moveTo>
                  <a:pt x="53" y="170"/>
                </a:moveTo>
                <a:cubicBezTo>
                  <a:pt x="53" y="171"/>
                  <a:pt x="56" y="170"/>
                  <a:pt x="55" y="169"/>
                </a:cubicBezTo>
                <a:cubicBezTo>
                  <a:pt x="55" y="168"/>
                  <a:pt x="55" y="168"/>
                  <a:pt x="55" y="168"/>
                </a:cubicBezTo>
                <a:cubicBezTo>
                  <a:pt x="55" y="168"/>
                  <a:pt x="55" y="168"/>
                  <a:pt x="55" y="168"/>
                </a:cubicBezTo>
                <a:cubicBezTo>
                  <a:pt x="54" y="167"/>
                  <a:pt x="54" y="167"/>
                  <a:pt x="54" y="167"/>
                </a:cubicBezTo>
                <a:cubicBezTo>
                  <a:pt x="54" y="166"/>
                  <a:pt x="54" y="166"/>
                  <a:pt x="54" y="166"/>
                </a:cubicBezTo>
                <a:cubicBezTo>
                  <a:pt x="54" y="165"/>
                  <a:pt x="51" y="166"/>
                  <a:pt x="52" y="167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52" y="169"/>
                  <a:pt x="52" y="169"/>
                  <a:pt x="52" y="169"/>
                </a:cubicBezTo>
                <a:cubicBezTo>
                  <a:pt x="53" y="170"/>
                  <a:pt x="53" y="170"/>
                  <a:pt x="53" y="170"/>
                </a:cubicBezTo>
                <a:close/>
                <a:moveTo>
                  <a:pt x="131" y="271"/>
                </a:moveTo>
                <a:cubicBezTo>
                  <a:pt x="127" y="269"/>
                  <a:pt x="121" y="270"/>
                  <a:pt x="118" y="275"/>
                </a:cubicBezTo>
                <a:cubicBezTo>
                  <a:pt x="118" y="274"/>
                  <a:pt x="118" y="274"/>
                  <a:pt x="118" y="274"/>
                </a:cubicBezTo>
                <a:cubicBezTo>
                  <a:pt x="117" y="274"/>
                  <a:pt x="117" y="274"/>
                  <a:pt x="117" y="274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5" y="273"/>
                  <a:pt x="114" y="275"/>
                  <a:pt x="115" y="276"/>
                </a:cubicBezTo>
                <a:cubicBezTo>
                  <a:pt x="116" y="276"/>
                  <a:pt x="116" y="276"/>
                  <a:pt x="116" y="276"/>
                </a:cubicBezTo>
                <a:cubicBezTo>
                  <a:pt x="117" y="277"/>
                  <a:pt x="117" y="277"/>
                  <a:pt x="117" y="277"/>
                </a:cubicBezTo>
                <a:cubicBezTo>
                  <a:pt x="117" y="277"/>
                  <a:pt x="117" y="277"/>
                  <a:pt x="117" y="277"/>
                </a:cubicBezTo>
                <a:cubicBezTo>
                  <a:pt x="116" y="281"/>
                  <a:pt x="118" y="287"/>
                  <a:pt x="122" y="289"/>
                </a:cubicBezTo>
                <a:cubicBezTo>
                  <a:pt x="127" y="291"/>
                  <a:pt x="133" y="289"/>
                  <a:pt x="136" y="284"/>
                </a:cubicBezTo>
                <a:cubicBezTo>
                  <a:pt x="138" y="279"/>
                  <a:pt x="136" y="273"/>
                  <a:pt x="131" y="271"/>
                </a:cubicBezTo>
                <a:close/>
                <a:moveTo>
                  <a:pt x="108" y="272"/>
                </a:moveTo>
                <a:cubicBezTo>
                  <a:pt x="110" y="273"/>
                  <a:pt x="111" y="271"/>
                  <a:pt x="110" y="270"/>
                </a:cubicBezTo>
                <a:cubicBezTo>
                  <a:pt x="109" y="269"/>
                  <a:pt x="109" y="269"/>
                  <a:pt x="109" y="269"/>
                </a:cubicBezTo>
                <a:cubicBezTo>
                  <a:pt x="107" y="269"/>
                  <a:pt x="107" y="269"/>
                  <a:pt x="107" y="269"/>
                </a:cubicBezTo>
                <a:cubicBezTo>
                  <a:pt x="107" y="269"/>
                  <a:pt x="107" y="269"/>
                  <a:pt x="107" y="269"/>
                </a:cubicBezTo>
                <a:cubicBezTo>
                  <a:pt x="106" y="268"/>
                  <a:pt x="105" y="270"/>
                  <a:pt x="106" y="271"/>
                </a:cubicBezTo>
                <a:cubicBezTo>
                  <a:pt x="106" y="271"/>
                  <a:pt x="106" y="271"/>
                  <a:pt x="106" y="271"/>
                </a:cubicBezTo>
                <a:cubicBezTo>
                  <a:pt x="107" y="272"/>
                  <a:pt x="107" y="272"/>
                  <a:pt x="107" y="272"/>
                </a:cubicBezTo>
                <a:cubicBezTo>
                  <a:pt x="108" y="272"/>
                  <a:pt x="108" y="272"/>
                  <a:pt x="108" y="272"/>
                </a:cubicBezTo>
                <a:close/>
                <a:moveTo>
                  <a:pt x="99" y="267"/>
                </a:moveTo>
                <a:cubicBezTo>
                  <a:pt x="101" y="268"/>
                  <a:pt x="102" y="266"/>
                  <a:pt x="101" y="265"/>
                </a:cubicBezTo>
                <a:cubicBezTo>
                  <a:pt x="100" y="264"/>
                  <a:pt x="100" y="264"/>
                  <a:pt x="100" y="264"/>
                </a:cubicBezTo>
                <a:cubicBezTo>
                  <a:pt x="99" y="264"/>
                  <a:pt x="99" y="264"/>
                  <a:pt x="99" y="264"/>
                </a:cubicBezTo>
                <a:cubicBezTo>
                  <a:pt x="98" y="263"/>
                  <a:pt x="98" y="263"/>
                  <a:pt x="98" y="263"/>
                </a:cubicBezTo>
                <a:cubicBezTo>
                  <a:pt x="97" y="262"/>
                  <a:pt x="96" y="264"/>
                  <a:pt x="97" y="265"/>
                </a:cubicBezTo>
                <a:cubicBezTo>
                  <a:pt x="97" y="266"/>
                  <a:pt x="97" y="266"/>
                  <a:pt x="97" y="266"/>
                </a:cubicBezTo>
                <a:cubicBezTo>
                  <a:pt x="99" y="266"/>
                  <a:pt x="99" y="266"/>
                  <a:pt x="99" y="266"/>
                </a:cubicBezTo>
                <a:cubicBezTo>
                  <a:pt x="99" y="267"/>
                  <a:pt x="99" y="267"/>
                  <a:pt x="99" y="267"/>
                </a:cubicBezTo>
                <a:close/>
                <a:moveTo>
                  <a:pt x="90" y="261"/>
                </a:moveTo>
                <a:cubicBezTo>
                  <a:pt x="92" y="262"/>
                  <a:pt x="93" y="260"/>
                  <a:pt x="92" y="25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0" y="257"/>
                  <a:pt x="90" y="257"/>
                  <a:pt x="90" y="257"/>
                </a:cubicBezTo>
                <a:cubicBezTo>
                  <a:pt x="90" y="257"/>
                  <a:pt x="90" y="257"/>
                  <a:pt x="90" y="257"/>
                </a:cubicBezTo>
                <a:cubicBezTo>
                  <a:pt x="88" y="256"/>
                  <a:pt x="87" y="258"/>
                  <a:pt x="88" y="259"/>
                </a:cubicBezTo>
                <a:cubicBezTo>
                  <a:pt x="88" y="260"/>
                  <a:pt x="88" y="260"/>
                  <a:pt x="88" y="260"/>
                </a:cubicBezTo>
                <a:cubicBezTo>
                  <a:pt x="90" y="260"/>
                  <a:pt x="90" y="260"/>
                  <a:pt x="90" y="260"/>
                </a:cubicBezTo>
                <a:cubicBezTo>
                  <a:pt x="90" y="261"/>
                  <a:pt x="90" y="261"/>
                  <a:pt x="90" y="261"/>
                </a:cubicBezTo>
                <a:close/>
                <a:moveTo>
                  <a:pt x="82" y="254"/>
                </a:moveTo>
                <a:cubicBezTo>
                  <a:pt x="83" y="256"/>
                  <a:pt x="85" y="254"/>
                  <a:pt x="84" y="253"/>
                </a:cubicBezTo>
                <a:cubicBezTo>
                  <a:pt x="83" y="252"/>
                  <a:pt x="83" y="252"/>
                  <a:pt x="83" y="252"/>
                </a:cubicBezTo>
                <a:cubicBezTo>
                  <a:pt x="82" y="251"/>
                  <a:pt x="82" y="251"/>
                  <a:pt x="82" y="251"/>
                </a:cubicBezTo>
                <a:cubicBezTo>
                  <a:pt x="82" y="251"/>
                  <a:pt x="82" y="251"/>
                  <a:pt x="82" y="251"/>
                </a:cubicBezTo>
                <a:cubicBezTo>
                  <a:pt x="80" y="250"/>
                  <a:pt x="79" y="252"/>
                  <a:pt x="80" y="253"/>
                </a:cubicBezTo>
                <a:cubicBezTo>
                  <a:pt x="81" y="253"/>
                  <a:pt x="81" y="253"/>
                  <a:pt x="81" y="253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54"/>
                  <a:pt x="82" y="254"/>
                  <a:pt x="82" y="254"/>
                </a:cubicBezTo>
                <a:close/>
                <a:moveTo>
                  <a:pt x="74" y="247"/>
                </a:moveTo>
                <a:cubicBezTo>
                  <a:pt x="75" y="249"/>
                  <a:pt x="77" y="247"/>
                  <a:pt x="76" y="246"/>
                </a:cubicBezTo>
                <a:cubicBezTo>
                  <a:pt x="76" y="245"/>
                  <a:pt x="76" y="245"/>
                  <a:pt x="76" y="245"/>
                </a:cubicBezTo>
                <a:cubicBezTo>
                  <a:pt x="75" y="244"/>
                  <a:pt x="75" y="244"/>
                  <a:pt x="75" y="244"/>
                </a:cubicBezTo>
                <a:cubicBezTo>
                  <a:pt x="74" y="244"/>
                  <a:pt x="74" y="244"/>
                  <a:pt x="74" y="244"/>
                </a:cubicBezTo>
                <a:cubicBezTo>
                  <a:pt x="73" y="242"/>
                  <a:pt x="71" y="244"/>
                  <a:pt x="72" y="245"/>
                </a:cubicBezTo>
                <a:cubicBezTo>
                  <a:pt x="73" y="246"/>
                  <a:pt x="73" y="246"/>
                  <a:pt x="73" y="246"/>
                </a:cubicBezTo>
                <a:cubicBezTo>
                  <a:pt x="74" y="247"/>
                  <a:pt x="74" y="247"/>
                  <a:pt x="74" y="247"/>
                </a:cubicBezTo>
                <a:cubicBezTo>
                  <a:pt x="74" y="247"/>
                  <a:pt x="74" y="247"/>
                  <a:pt x="74" y="247"/>
                </a:cubicBezTo>
                <a:close/>
                <a:moveTo>
                  <a:pt x="67" y="240"/>
                </a:moveTo>
                <a:cubicBezTo>
                  <a:pt x="68" y="241"/>
                  <a:pt x="70" y="239"/>
                  <a:pt x="69" y="238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8" y="236"/>
                  <a:pt x="68" y="236"/>
                  <a:pt x="68" y="236"/>
                </a:cubicBezTo>
                <a:cubicBezTo>
                  <a:pt x="67" y="236"/>
                  <a:pt x="67" y="236"/>
                  <a:pt x="67" y="236"/>
                </a:cubicBezTo>
                <a:cubicBezTo>
                  <a:pt x="66" y="234"/>
                  <a:pt x="64" y="236"/>
                  <a:pt x="65" y="237"/>
                </a:cubicBezTo>
                <a:cubicBezTo>
                  <a:pt x="66" y="238"/>
                  <a:pt x="66" y="238"/>
                  <a:pt x="66" y="238"/>
                </a:cubicBezTo>
                <a:cubicBezTo>
                  <a:pt x="66" y="239"/>
                  <a:pt x="66" y="239"/>
                  <a:pt x="66" y="239"/>
                </a:cubicBezTo>
                <a:cubicBezTo>
                  <a:pt x="67" y="240"/>
                  <a:pt x="67" y="240"/>
                  <a:pt x="67" y="240"/>
                </a:cubicBezTo>
                <a:close/>
                <a:moveTo>
                  <a:pt x="61" y="231"/>
                </a:moveTo>
                <a:cubicBezTo>
                  <a:pt x="62" y="232"/>
                  <a:pt x="64" y="231"/>
                  <a:pt x="63" y="230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2" y="228"/>
                  <a:pt x="62" y="228"/>
                  <a:pt x="62" y="228"/>
                </a:cubicBezTo>
                <a:cubicBezTo>
                  <a:pt x="62" y="227"/>
                  <a:pt x="62" y="227"/>
                  <a:pt x="62" y="227"/>
                </a:cubicBezTo>
                <a:cubicBezTo>
                  <a:pt x="62" y="227"/>
                  <a:pt x="62" y="227"/>
                  <a:pt x="62" y="227"/>
                </a:cubicBezTo>
                <a:cubicBezTo>
                  <a:pt x="61" y="226"/>
                  <a:pt x="58" y="227"/>
                  <a:pt x="59" y="229"/>
                </a:cubicBezTo>
                <a:cubicBezTo>
                  <a:pt x="59" y="229"/>
                  <a:pt x="59" y="229"/>
                  <a:pt x="59" y="229"/>
                </a:cubicBezTo>
                <a:cubicBezTo>
                  <a:pt x="60" y="230"/>
                  <a:pt x="60" y="230"/>
                  <a:pt x="60" y="230"/>
                </a:cubicBezTo>
                <a:cubicBezTo>
                  <a:pt x="60" y="230"/>
                  <a:pt x="60" y="230"/>
                  <a:pt x="60" y="230"/>
                </a:cubicBezTo>
                <a:cubicBezTo>
                  <a:pt x="61" y="231"/>
                  <a:pt x="61" y="231"/>
                  <a:pt x="61" y="231"/>
                </a:cubicBezTo>
                <a:close/>
                <a:moveTo>
                  <a:pt x="56" y="222"/>
                </a:moveTo>
                <a:cubicBezTo>
                  <a:pt x="56" y="223"/>
                  <a:pt x="59" y="222"/>
                  <a:pt x="58" y="220"/>
                </a:cubicBezTo>
                <a:cubicBezTo>
                  <a:pt x="58" y="220"/>
                  <a:pt x="58" y="220"/>
                  <a:pt x="58" y="220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18"/>
                  <a:pt x="57" y="218"/>
                  <a:pt x="57" y="218"/>
                </a:cubicBezTo>
                <a:cubicBezTo>
                  <a:pt x="57" y="218"/>
                  <a:pt x="57" y="218"/>
                  <a:pt x="57" y="218"/>
                </a:cubicBezTo>
                <a:cubicBezTo>
                  <a:pt x="56" y="217"/>
                  <a:pt x="54" y="218"/>
                  <a:pt x="54" y="219"/>
                </a:cubicBezTo>
                <a:cubicBezTo>
                  <a:pt x="55" y="219"/>
                  <a:pt x="55" y="219"/>
                  <a:pt x="55" y="219"/>
                </a:cubicBezTo>
                <a:cubicBezTo>
                  <a:pt x="55" y="220"/>
                  <a:pt x="55" y="220"/>
                  <a:pt x="55" y="220"/>
                </a:cubicBezTo>
                <a:cubicBezTo>
                  <a:pt x="55" y="221"/>
                  <a:pt x="55" y="221"/>
                  <a:pt x="55" y="221"/>
                </a:cubicBezTo>
                <a:cubicBezTo>
                  <a:pt x="56" y="222"/>
                  <a:pt x="56" y="222"/>
                  <a:pt x="56" y="222"/>
                </a:cubicBezTo>
                <a:close/>
                <a:moveTo>
                  <a:pt x="52" y="212"/>
                </a:moveTo>
                <a:cubicBezTo>
                  <a:pt x="52" y="213"/>
                  <a:pt x="55" y="213"/>
                  <a:pt x="54" y="211"/>
                </a:cubicBezTo>
                <a:cubicBezTo>
                  <a:pt x="54" y="210"/>
                  <a:pt x="54" y="210"/>
                  <a:pt x="54" y="210"/>
                </a:cubicBezTo>
                <a:cubicBezTo>
                  <a:pt x="53" y="209"/>
                  <a:pt x="53" y="209"/>
                  <a:pt x="53" y="209"/>
                </a:cubicBezTo>
                <a:cubicBezTo>
                  <a:pt x="53" y="208"/>
                  <a:pt x="53" y="208"/>
                  <a:pt x="53" y="208"/>
                </a:cubicBezTo>
                <a:cubicBezTo>
                  <a:pt x="53" y="207"/>
                  <a:pt x="50" y="208"/>
                  <a:pt x="51" y="209"/>
                </a:cubicBezTo>
                <a:cubicBezTo>
                  <a:pt x="51" y="210"/>
                  <a:pt x="51" y="210"/>
                  <a:pt x="51" y="210"/>
                </a:cubicBezTo>
                <a:cubicBezTo>
                  <a:pt x="51" y="211"/>
                  <a:pt x="51" y="211"/>
                  <a:pt x="51" y="211"/>
                </a:cubicBezTo>
                <a:cubicBezTo>
                  <a:pt x="52" y="212"/>
                  <a:pt x="52" y="212"/>
                  <a:pt x="52" y="212"/>
                </a:cubicBezTo>
                <a:close/>
                <a:moveTo>
                  <a:pt x="49" y="201"/>
                </a:moveTo>
                <a:cubicBezTo>
                  <a:pt x="49" y="203"/>
                  <a:pt x="52" y="203"/>
                  <a:pt x="51" y="201"/>
                </a:cubicBezTo>
                <a:cubicBezTo>
                  <a:pt x="51" y="201"/>
                  <a:pt x="51" y="201"/>
                  <a:pt x="51" y="201"/>
                </a:cubicBezTo>
                <a:cubicBezTo>
                  <a:pt x="51" y="200"/>
                  <a:pt x="51" y="200"/>
                  <a:pt x="51" y="200"/>
                </a:cubicBezTo>
                <a:cubicBezTo>
                  <a:pt x="51" y="199"/>
                  <a:pt x="51" y="199"/>
                  <a:pt x="51" y="199"/>
                </a:cubicBezTo>
                <a:cubicBezTo>
                  <a:pt x="51" y="198"/>
                  <a:pt x="51" y="198"/>
                  <a:pt x="51" y="198"/>
                </a:cubicBezTo>
                <a:cubicBezTo>
                  <a:pt x="50" y="197"/>
                  <a:pt x="48" y="197"/>
                  <a:pt x="48" y="199"/>
                </a:cubicBezTo>
                <a:cubicBezTo>
                  <a:pt x="48" y="200"/>
                  <a:pt x="48" y="200"/>
                  <a:pt x="48" y="200"/>
                </a:cubicBezTo>
                <a:cubicBezTo>
                  <a:pt x="49" y="201"/>
                  <a:pt x="49" y="201"/>
                  <a:pt x="49" y="201"/>
                </a:cubicBezTo>
                <a:cubicBezTo>
                  <a:pt x="49" y="201"/>
                  <a:pt x="49" y="201"/>
                  <a:pt x="49" y="201"/>
                </a:cubicBezTo>
                <a:cubicBezTo>
                  <a:pt x="49" y="201"/>
                  <a:pt x="49" y="201"/>
                  <a:pt x="49" y="201"/>
                </a:cubicBezTo>
                <a:close/>
                <a:moveTo>
                  <a:pt x="47" y="191"/>
                </a:moveTo>
                <a:cubicBezTo>
                  <a:pt x="47" y="193"/>
                  <a:pt x="50" y="192"/>
                  <a:pt x="50" y="191"/>
                </a:cubicBezTo>
                <a:cubicBezTo>
                  <a:pt x="50" y="190"/>
                  <a:pt x="50" y="190"/>
                  <a:pt x="50" y="190"/>
                </a:cubicBezTo>
                <a:cubicBezTo>
                  <a:pt x="50" y="189"/>
                  <a:pt x="50" y="189"/>
                  <a:pt x="50" y="189"/>
                </a:cubicBezTo>
                <a:cubicBezTo>
                  <a:pt x="50" y="188"/>
                  <a:pt x="50" y="188"/>
                  <a:pt x="50" y="188"/>
                </a:cubicBezTo>
                <a:cubicBezTo>
                  <a:pt x="50" y="188"/>
                  <a:pt x="50" y="188"/>
                  <a:pt x="50" y="188"/>
                </a:cubicBezTo>
                <a:cubicBezTo>
                  <a:pt x="49" y="186"/>
                  <a:pt x="47" y="187"/>
                  <a:pt x="47" y="188"/>
                </a:cubicBezTo>
                <a:cubicBezTo>
                  <a:pt x="47" y="188"/>
                  <a:pt x="47" y="188"/>
                  <a:pt x="47" y="188"/>
                </a:cubicBezTo>
                <a:cubicBezTo>
                  <a:pt x="47" y="189"/>
                  <a:pt x="47" y="189"/>
                  <a:pt x="47" y="189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1"/>
                  <a:pt x="47" y="191"/>
                  <a:pt x="47" y="191"/>
                </a:cubicBezTo>
                <a:close/>
                <a:moveTo>
                  <a:pt x="47" y="180"/>
                </a:moveTo>
                <a:cubicBezTo>
                  <a:pt x="47" y="182"/>
                  <a:pt x="49" y="182"/>
                  <a:pt x="49" y="180"/>
                </a:cubicBezTo>
                <a:cubicBezTo>
                  <a:pt x="49" y="180"/>
                  <a:pt x="49" y="180"/>
                  <a:pt x="49" y="180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49" y="178"/>
                  <a:pt x="49" y="178"/>
                  <a:pt x="49" y="178"/>
                </a:cubicBezTo>
                <a:cubicBezTo>
                  <a:pt x="49" y="178"/>
                  <a:pt x="49" y="178"/>
                  <a:pt x="49" y="178"/>
                </a:cubicBezTo>
                <a:cubicBezTo>
                  <a:pt x="49" y="176"/>
                  <a:pt x="46" y="176"/>
                  <a:pt x="46" y="178"/>
                </a:cubicBezTo>
                <a:cubicBezTo>
                  <a:pt x="47" y="178"/>
                  <a:pt x="47" y="178"/>
                  <a:pt x="47" y="178"/>
                </a:cubicBezTo>
                <a:cubicBezTo>
                  <a:pt x="46" y="179"/>
                  <a:pt x="46" y="179"/>
                  <a:pt x="46" y="179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7" y="180"/>
                  <a:pt x="47" y="180"/>
                  <a:pt x="47" y="180"/>
                </a:cubicBezTo>
                <a:close/>
                <a:moveTo>
                  <a:pt x="47" y="170"/>
                </a:moveTo>
                <a:cubicBezTo>
                  <a:pt x="47" y="171"/>
                  <a:pt x="49" y="171"/>
                  <a:pt x="49" y="170"/>
                </a:cubicBezTo>
                <a:cubicBezTo>
                  <a:pt x="49" y="169"/>
                  <a:pt x="49" y="169"/>
                  <a:pt x="49" y="169"/>
                </a:cubicBezTo>
                <a:cubicBezTo>
                  <a:pt x="49" y="169"/>
                  <a:pt x="49" y="169"/>
                  <a:pt x="49" y="169"/>
                </a:cubicBezTo>
                <a:cubicBezTo>
                  <a:pt x="49" y="168"/>
                  <a:pt x="49" y="168"/>
                  <a:pt x="49" y="168"/>
                </a:cubicBezTo>
                <a:cubicBezTo>
                  <a:pt x="49" y="167"/>
                  <a:pt x="49" y="167"/>
                  <a:pt x="49" y="167"/>
                </a:cubicBezTo>
                <a:cubicBezTo>
                  <a:pt x="50" y="166"/>
                  <a:pt x="48" y="166"/>
                  <a:pt x="47" y="166"/>
                </a:cubicBezTo>
                <a:cubicBezTo>
                  <a:pt x="47" y="165"/>
                  <a:pt x="45" y="165"/>
                  <a:pt x="45" y="167"/>
                </a:cubicBezTo>
                <a:cubicBezTo>
                  <a:pt x="45" y="167"/>
                  <a:pt x="45" y="168"/>
                  <a:pt x="44" y="169"/>
                </a:cubicBezTo>
                <a:cubicBezTo>
                  <a:pt x="44" y="171"/>
                  <a:pt x="46" y="171"/>
                  <a:pt x="47" y="170"/>
                </a:cubicBezTo>
                <a:close/>
                <a:moveTo>
                  <a:pt x="89" y="267"/>
                </a:moveTo>
                <a:cubicBezTo>
                  <a:pt x="86" y="263"/>
                  <a:pt x="81" y="262"/>
                  <a:pt x="76" y="265"/>
                </a:cubicBezTo>
                <a:cubicBezTo>
                  <a:pt x="74" y="262"/>
                  <a:pt x="72" y="263"/>
                  <a:pt x="74" y="267"/>
                </a:cubicBezTo>
                <a:cubicBezTo>
                  <a:pt x="66" y="275"/>
                  <a:pt x="78" y="289"/>
                  <a:pt x="88" y="281"/>
                </a:cubicBezTo>
                <a:cubicBezTo>
                  <a:pt x="92" y="278"/>
                  <a:pt x="93" y="271"/>
                  <a:pt x="89" y="267"/>
                </a:cubicBezTo>
                <a:close/>
                <a:moveTo>
                  <a:pt x="68" y="258"/>
                </a:moveTo>
                <a:cubicBezTo>
                  <a:pt x="69" y="260"/>
                  <a:pt x="71" y="258"/>
                  <a:pt x="70" y="257"/>
                </a:cubicBezTo>
                <a:cubicBezTo>
                  <a:pt x="70" y="256"/>
                  <a:pt x="69" y="256"/>
                  <a:pt x="69" y="255"/>
                </a:cubicBezTo>
                <a:cubicBezTo>
                  <a:pt x="68" y="253"/>
                  <a:pt x="66" y="255"/>
                  <a:pt x="67" y="256"/>
                </a:cubicBezTo>
                <a:cubicBezTo>
                  <a:pt x="68" y="258"/>
                  <a:pt x="68" y="258"/>
                  <a:pt x="68" y="258"/>
                </a:cubicBezTo>
                <a:close/>
                <a:moveTo>
                  <a:pt x="62" y="250"/>
                </a:moveTo>
                <a:cubicBezTo>
                  <a:pt x="63" y="251"/>
                  <a:pt x="65" y="250"/>
                  <a:pt x="64" y="248"/>
                </a:cubicBezTo>
                <a:cubicBezTo>
                  <a:pt x="64" y="248"/>
                  <a:pt x="63" y="247"/>
                  <a:pt x="63" y="246"/>
                </a:cubicBezTo>
                <a:cubicBezTo>
                  <a:pt x="62" y="245"/>
                  <a:pt x="60" y="246"/>
                  <a:pt x="61" y="248"/>
                </a:cubicBezTo>
                <a:cubicBezTo>
                  <a:pt x="61" y="248"/>
                  <a:pt x="62" y="249"/>
                  <a:pt x="62" y="250"/>
                </a:cubicBezTo>
                <a:close/>
                <a:moveTo>
                  <a:pt x="57" y="241"/>
                </a:moveTo>
                <a:cubicBezTo>
                  <a:pt x="58" y="242"/>
                  <a:pt x="60" y="241"/>
                  <a:pt x="59" y="239"/>
                </a:cubicBezTo>
                <a:cubicBezTo>
                  <a:pt x="59" y="239"/>
                  <a:pt x="58" y="238"/>
                  <a:pt x="58" y="237"/>
                </a:cubicBezTo>
                <a:cubicBezTo>
                  <a:pt x="57" y="236"/>
                  <a:pt x="55" y="237"/>
                  <a:pt x="55" y="238"/>
                </a:cubicBezTo>
                <a:cubicBezTo>
                  <a:pt x="56" y="239"/>
                  <a:pt x="56" y="240"/>
                  <a:pt x="57" y="241"/>
                </a:cubicBezTo>
                <a:close/>
                <a:moveTo>
                  <a:pt x="52" y="231"/>
                </a:moveTo>
                <a:cubicBezTo>
                  <a:pt x="53" y="233"/>
                  <a:pt x="55" y="232"/>
                  <a:pt x="54" y="230"/>
                </a:cubicBezTo>
                <a:cubicBezTo>
                  <a:pt x="54" y="229"/>
                  <a:pt x="54" y="229"/>
                  <a:pt x="53" y="228"/>
                </a:cubicBezTo>
                <a:cubicBezTo>
                  <a:pt x="53" y="226"/>
                  <a:pt x="50" y="227"/>
                  <a:pt x="51" y="229"/>
                </a:cubicBezTo>
                <a:cubicBezTo>
                  <a:pt x="51" y="230"/>
                  <a:pt x="52" y="230"/>
                  <a:pt x="52" y="231"/>
                </a:cubicBezTo>
                <a:close/>
                <a:moveTo>
                  <a:pt x="48" y="221"/>
                </a:moveTo>
                <a:cubicBezTo>
                  <a:pt x="48" y="223"/>
                  <a:pt x="51" y="222"/>
                  <a:pt x="50" y="221"/>
                </a:cubicBezTo>
                <a:cubicBezTo>
                  <a:pt x="50" y="220"/>
                  <a:pt x="50" y="219"/>
                  <a:pt x="49" y="218"/>
                </a:cubicBezTo>
                <a:cubicBezTo>
                  <a:pt x="49" y="217"/>
                  <a:pt x="46" y="217"/>
                  <a:pt x="47" y="219"/>
                </a:cubicBezTo>
                <a:cubicBezTo>
                  <a:pt x="47" y="220"/>
                  <a:pt x="48" y="221"/>
                  <a:pt x="48" y="221"/>
                </a:cubicBezTo>
                <a:close/>
                <a:moveTo>
                  <a:pt x="45" y="211"/>
                </a:moveTo>
                <a:cubicBezTo>
                  <a:pt x="45" y="213"/>
                  <a:pt x="48" y="212"/>
                  <a:pt x="47" y="211"/>
                </a:cubicBezTo>
                <a:cubicBezTo>
                  <a:pt x="47" y="210"/>
                  <a:pt x="47" y="209"/>
                  <a:pt x="47" y="208"/>
                </a:cubicBezTo>
                <a:cubicBezTo>
                  <a:pt x="46" y="207"/>
                  <a:pt x="44" y="207"/>
                  <a:pt x="44" y="209"/>
                </a:cubicBezTo>
                <a:cubicBezTo>
                  <a:pt x="44" y="210"/>
                  <a:pt x="45" y="210"/>
                  <a:pt x="45" y="211"/>
                </a:cubicBezTo>
                <a:close/>
                <a:moveTo>
                  <a:pt x="43" y="201"/>
                </a:moveTo>
                <a:cubicBezTo>
                  <a:pt x="43" y="203"/>
                  <a:pt x="45" y="202"/>
                  <a:pt x="45" y="201"/>
                </a:cubicBezTo>
                <a:cubicBezTo>
                  <a:pt x="45" y="197"/>
                  <a:pt x="42" y="195"/>
                  <a:pt x="43" y="199"/>
                </a:cubicBezTo>
                <a:cubicBezTo>
                  <a:pt x="43" y="201"/>
                  <a:pt x="43" y="201"/>
                  <a:pt x="43" y="201"/>
                </a:cubicBezTo>
                <a:close/>
                <a:moveTo>
                  <a:pt x="42" y="190"/>
                </a:moveTo>
                <a:cubicBezTo>
                  <a:pt x="42" y="192"/>
                  <a:pt x="45" y="192"/>
                  <a:pt x="45" y="190"/>
                </a:cubicBezTo>
                <a:cubicBezTo>
                  <a:pt x="45" y="187"/>
                  <a:pt x="42" y="185"/>
                  <a:pt x="42" y="189"/>
                </a:cubicBezTo>
                <a:cubicBezTo>
                  <a:pt x="42" y="190"/>
                  <a:pt x="42" y="190"/>
                  <a:pt x="42" y="190"/>
                </a:cubicBezTo>
                <a:close/>
                <a:moveTo>
                  <a:pt x="43" y="180"/>
                </a:moveTo>
                <a:cubicBezTo>
                  <a:pt x="42" y="181"/>
                  <a:pt x="45" y="182"/>
                  <a:pt x="45" y="180"/>
                </a:cubicBezTo>
                <a:cubicBezTo>
                  <a:pt x="45" y="179"/>
                  <a:pt x="45" y="178"/>
                  <a:pt x="45" y="177"/>
                </a:cubicBezTo>
                <a:cubicBezTo>
                  <a:pt x="46" y="176"/>
                  <a:pt x="43" y="175"/>
                  <a:pt x="43" y="177"/>
                </a:cubicBezTo>
                <a:cubicBezTo>
                  <a:pt x="43" y="178"/>
                  <a:pt x="43" y="179"/>
                  <a:pt x="43" y="180"/>
                </a:cubicBezTo>
                <a:close/>
                <a:moveTo>
                  <a:pt x="159" y="202"/>
                </a:moveTo>
                <a:cubicBezTo>
                  <a:pt x="154" y="201"/>
                  <a:pt x="150" y="205"/>
                  <a:pt x="149" y="210"/>
                </a:cubicBezTo>
                <a:cubicBezTo>
                  <a:pt x="145" y="210"/>
                  <a:pt x="144" y="212"/>
                  <a:pt x="148" y="213"/>
                </a:cubicBezTo>
                <a:cubicBezTo>
                  <a:pt x="149" y="225"/>
                  <a:pt x="167" y="225"/>
                  <a:pt x="168" y="212"/>
                </a:cubicBezTo>
                <a:cubicBezTo>
                  <a:pt x="169" y="207"/>
                  <a:pt x="165" y="202"/>
                  <a:pt x="159" y="202"/>
                </a:cubicBezTo>
                <a:close/>
                <a:moveTo>
                  <a:pt x="138" y="212"/>
                </a:moveTo>
                <a:cubicBezTo>
                  <a:pt x="140" y="212"/>
                  <a:pt x="140" y="209"/>
                  <a:pt x="139" y="209"/>
                </a:cubicBezTo>
                <a:cubicBezTo>
                  <a:pt x="138" y="209"/>
                  <a:pt x="137" y="209"/>
                  <a:pt x="136" y="209"/>
                </a:cubicBezTo>
                <a:cubicBezTo>
                  <a:pt x="134" y="209"/>
                  <a:pt x="134" y="211"/>
                  <a:pt x="136" y="211"/>
                </a:cubicBezTo>
                <a:cubicBezTo>
                  <a:pt x="138" y="212"/>
                  <a:pt x="138" y="212"/>
                  <a:pt x="138" y="212"/>
                </a:cubicBezTo>
                <a:close/>
                <a:moveTo>
                  <a:pt x="128" y="210"/>
                </a:moveTo>
                <a:cubicBezTo>
                  <a:pt x="130" y="210"/>
                  <a:pt x="130" y="208"/>
                  <a:pt x="128" y="208"/>
                </a:cubicBezTo>
                <a:cubicBezTo>
                  <a:pt x="128" y="207"/>
                  <a:pt x="127" y="207"/>
                  <a:pt x="126" y="207"/>
                </a:cubicBezTo>
                <a:cubicBezTo>
                  <a:pt x="124" y="207"/>
                  <a:pt x="124" y="209"/>
                  <a:pt x="125" y="210"/>
                </a:cubicBezTo>
                <a:cubicBezTo>
                  <a:pt x="126" y="210"/>
                  <a:pt x="127" y="210"/>
                  <a:pt x="128" y="210"/>
                </a:cubicBezTo>
                <a:close/>
                <a:moveTo>
                  <a:pt x="118" y="208"/>
                </a:moveTo>
                <a:cubicBezTo>
                  <a:pt x="119" y="209"/>
                  <a:pt x="120" y="206"/>
                  <a:pt x="118" y="206"/>
                </a:cubicBezTo>
                <a:cubicBezTo>
                  <a:pt x="117" y="205"/>
                  <a:pt x="116" y="205"/>
                  <a:pt x="116" y="205"/>
                </a:cubicBezTo>
                <a:cubicBezTo>
                  <a:pt x="114" y="205"/>
                  <a:pt x="113" y="207"/>
                  <a:pt x="115" y="207"/>
                </a:cubicBezTo>
                <a:cubicBezTo>
                  <a:pt x="116" y="208"/>
                  <a:pt x="117" y="208"/>
                  <a:pt x="118" y="208"/>
                </a:cubicBezTo>
                <a:close/>
                <a:moveTo>
                  <a:pt x="107" y="205"/>
                </a:moveTo>
                <a:cubicBezTo>
                  <a:pt x="109" y="206"/>
                  <a:pt x="110" y="203"/>
                  <a:pt x="108" y="203"/>
                </a:cubicBezTo>
                <a:cubicBezTo>
                  <a:pt x="107" y="203"/>
                  <a:pt x="106" y="202"/>
                  <a:pt x="106" y="202"/>
                </a:cubicBezTo>
                <a:cubicBezTo>
                  <a:pt x="104" y="201"/>
                  <a:pt x="103" y="204"/>
                  <a:pt x="105" y="205"/>
                </a:cubicBezTo>
                <a:cubicBezTo>
                  <a:pt x="106" y="205"/>
                  <a:pt x="106" y="205"/>
                  <a:pt x="107" y="205"/>
                </a:cubicBezTo>
                <a:close/>
                <a:moveTo>
                  <a:pt x="97" y="202"/>
                </a:moveTo>
                <a:cubicBezTo>
                  <a:pt x="99" y="202"/>
                  <a:pt x="100" y="200"/>
                  <a:pt x="98" y="199"/>
                </a:cubicBezTo>
                <a:cubicBezTo>
                  <a:pt x="98" y="199"/>
                  <a:pt x="97" y="199"/>
                  <a:pt x="96" y="198"/>
                </a:cubicBezTo>
                <a:cubicBezTo>
                  <a:pt x="94" y="198"/>
                  <a:pt x="93" y="200"/>
                  <a:pt x="95" y="201"/>
                </a:cubicBezTo>
                <a:cubicBezTo>
                  <a:pt x="96" y="201"/>
                  <a:pt x="97" y="201"/>
                  <a:pt x="97" y="202"/>
                </a:cubicBezTo>
                <a:close/>
                <a:moveTo>
                  <a:pt x="88" y="197"/>
                </a:moveTo>
                <a:cubicBezTo>
                  <a:pt x="89" y="198"/>
                  <a:pt x="90" y="196"/>
                  <a:pt x="89" y="195"/>
                </a:cubicBezTo>
                <a:cubicBezTo>
                  <a:pt x="88" y="194"/>
                  <a:pt x="87" y="194"/>
                  <a:pt x="87" y="194"/>
                </a:cubicBezTo>
                <a:cubicBezTo>
                  <a:pt x="85" y="193"/>
                  <a:pt x="84" y="195"/>
                  <a:pt x="85" y="196"/>
                </a:cubicBezTo>
                <a:cubicBezTo>
                  <a:pt x="86" y="196"/>
                  <a:pt x="87" y="197"/>
                  <a:pt x="88" y="197"/>
                </a:cubicBezTo>
                <a:close/>
                <a:moveTo>
                  <a:pt x="79" y="192"/>
                </a:moveTo>
                <a:cubicBezTo>
                  <a:pt x="80" y="193"/>
                  <a:pt x="82" y="190"/>
                  <a:pt x="80" y="189"/>
                </a:cubicBezTo>
                <a:cubicBezTo>
                  <a:pt x="78" y="188"/>
                  <a:pt x="74" y="188"/>
                  <a:pt x="77" y="191"/>
                </a:cubicBezTo>
                <a:cubicBezTo>
                  <a:pt x="79" y="192"/>
                  <a:pt x="79" y="192"/>
                  <a:pt x="79" y="192"/>
                </a:cubicBezTo>
                <a:close/>
                <a:moveTo>
                  <a:pt x="70" y="185"/>
                </a:moveTo>
                <a:cubicBezTo>
                  <a:pt x="72" y="186"/>
                  <a:pt x="73" y="184"/>
                  <a:pt x="72" y="183"/>
                </a:cubicBezTo>
                <a:cubicBezTo>
                  <a:pt x="70" y="181"/>
                  <a:pt x="66" y="181"/>
                  <a:pt x="69" y="184"/>
                </a:cubicBezTo>
                <a:cubicBezTo>
                  <a:pt x="70" y="185"/>
                  <a:pt x="70" y="185"/>
                  <a:pt x="70" y="185"/>
                </a:cubicBezTo>
                <a:close/>
                <a:moveTo>
                  <a:pt x="63" y="177"/>
                </a:moveTo>
                <a:cubicBezTo>
                  <a:pt x="64" y="179"/>
                  <a:pt x="66" y="177"/>
                  <a:pt x="65" y="176"/>
                </a:cubicBezTo>
                <a:cubicBezTo>
                  <a:pt x="64" y="175"/>
                  <a:pt x="64" y="174"/>
                  <a:pt x="63" y="174"/>
                </a:cubicBezTo>
                <a:cubicBezTo>
                  <a:pt x="62" y="172"/>
                  <a:pt x="60" y="174"/>
                  <a:pt x="61" y="175"/>
                </a:cubicBezTo>
                <a:cubicBezTo>
                  <a:pt x="62" y="176"/>
                  <a:pt x="62" y="177"/>
                  <a:pt x="63" y="177"/>
                </a:cubicBezTo>
                <a:close/>
                <a:moveTo>
                  <a:pt x="56" y="169"/>
                </a:moveTo>
                <a:cubicBezTo>
                  <a:pt x="57" y="170"/>
                  <a:pt x="59" y="169"/>
                  <a:pt x="59" y="167"/>
                </a:cubicBezTo>
                <a:cubicBezTo>
                  <a:pt x="58" y="167"/>
                  <a:pt x="58" y="166"/>
                  <a:pt x="57" y="165"/>
                </a:cubicBezTo>
                <a:cubicBezTo>
                  <a:pt x="56" y="164"/>
                  <a:pt x="54" y="165"/>
                  <a:pt x="55" y="167"/>
                </a:cubicBezTo>
                <a:cubicBezTo>
                  <a:pt x="55" y="167"/>
                  <a:pt x="56" y="168"/>
                  <a:pt x="56" y="169"/>
                </a:cubicBezTo>
                <a:close/>
                <a:moveTo>
                  <a:pt x="165" y="126"/>
                </a:moveTo>
                <a:cubicBezTo>
                  <a:pt x="161" y="129"/>
                  <a:pt x="159" y="135"/>
                  <a:pt x="161" y="139"/>
                </a:cubicBezTo>
                <a:cubicBezTo>
                  <a:pt x="158" y="142"/>
                  <a:pt x="160" y="144"/>
                  <a:pt x="163" y="141"/>
                </a:cubicBezTo>
                <a:cubicBezTo>
                  <a:pt x="171" y="150"/>
                  <a:pt x="185" y="140"/>
                  <a:pt x="179" y="129"/>
                </a:cubicBezTo>
                <a:cubicBezTo>
                  <a:pt x="176" y="125"/>
                  <a:pt x="170" y="123"/>
                  <a:pt x="165" y="126"/>
                </a:cubicBezTo>
                <a:close/>
                <a:moveTo>
                  <a:pt x="154" y="147"/>
                </a:moveTo>
                <a:cubicBezTo>
                  <a:pt x="156" y="146"/>
                  <a:pt x="155" y="144"/>
                  <a:pt x="153" y="145"/>
                </a:cubicBezTo>
                <a:cubicBezTo>
                  <a:pt x="152" y="145"/>
                  <a:pt x="152" y="145"/>
                  <a:pt x="151" y="146"/>
                </a:cubicBezTo>
                <a:cubicBezTo>
                  <a:pt x="149" y="147"/>
                  <a:pt x="151" y="149"/>
                  <a:pt x="152" y="148"/>
                </a:cubicBezTo>
                <a:cubicBezTo>
                  <a:pt x="154" y="147"/>
                  <a:pt x="154" y="147"/>
                  <a:pt x="154" y="147"/>
                </a:cubicBezTo>
                <a:close/>
                <a:moveTo>
                  <a:pt x="145" y="152"/>
                </a:moveTo>
                <a:cubicBezTo>
                  <a:pt x="147" y="151"/>
                  <a:pt x="145" y="149"/>
                  <a:pt x="144" y="150"/>
                </a:cubicBezTo>
                <a:cubicBezTo>
                  <a:pt x="143" y="150"/>
                  <a:pt x="142" y="150"/>
                  <a:pt x="142" y="151"/>
                </a:cubicBezTo>
                <a:cubicBezTo>
                  <a:pt x="140" y="152"/>
                  <a:pt x="141" y="154"/>
                  <a:pt x="143" y="153"/>
                </a:cubicBezTo>
                <a:cubicBezTo>
                  <a:pt x="144" y="153"/>
                  <a:pt x="144" y="152"/>
                  <a:pt x="145" y="152"/>
                </a:cubicBezTo>
                <a:close/>
                <a:moveTo>
                  <a:pt x="136" y="157"/>
                </a:moveTo>
                <a:cubicBezTo>
                  <a:pt x="137" y="156"/>
                  <a:pt x="136" y="154"/>
                  <a:pt x="135" y="154"/>
                </a:cubicBezTo>
                <a:cubicBezTo>
                  <a:pt x="134" y="155"/>
                  <a:pt x="133" y="155"/>
                  <a:pt x="132" y="155"/>
                </a:cubicBezTo>
                <a:cubicBezTo>
                  <a:pt x="131" y="156"/>
                  <a:pt x="132" y="158"/>
                  <a:pt x="133" y="158"/>
                </a:cubicBezTo>
                <a:cubicBezTo>
                  <a:pt x="134" y="157"/>
                  <a:pt x="135" y="157"/>
                  <a:pt x="136" y="157"/>
                </a:cubicBezTo>
                <a:close/>
                <a:moveTo>
                  <a:pt x="126" y="161"/>
                </a:moveTo>
                <a:cubicBezTo>
                  <a:pt x="127" y="160"/>
                  <a:pt x="127" y="158"/>
                  <a:pt x="125" y="158"/>
                </a:cubicBezTo>
                <a:cubicBezTo>
                  <a:pt x="124" y="158"/>
                  <a:pt x="123" y="159"/>
                  <a:pt x="122" y="159"/>
                </a:cubicBezTo>
                <a:cubicBezTo>
                  <a:pt x="121" y="160"/>
                  <a:pt x="122" y="162"/>
                  <a:pt x="123" y="161"/>
                </a:cubicBezTo>
                <a:cubicBezTo>
                  <a:pt x="124" y="161"/>
                  <a:pt x="125" y="161"/>
                  <a:pt x="126" y="161"/>
                </a:cubicBezTo>
                <a:close/>
                <a:moveTo>
                  <a:pt x="116" y="164"/>
                </a:moveTo>
                <a:cubicBezTo>
                  <a:pt x="117" y="163"/>
                  <a:pt x="117" y="161"/>
                  <a:pt x="115" y="161"/>
                </a:cubicBezTo>
                <a:cubicBezTo>
                  <a:pt x="114" y="161"/>
                  <a:pt x="113" y="162"/>
                  <a:pt x="112" y="162"/>
                </a:cubicBezTo>
                <a:cubicBezTo>
                  <a:pt x="111" y="162"/>
                  <a:pt x="111" y="165"/>
                  <a:pt x="113" y="164"/>
                </a:cubicBezTo>
                <a:cubicBezTo>
                  <a:pt x="114" y="164"/>
                  <a:pt x="115" y="164"/>
                  <a:pt x="116" y="164"/>
                </a:cubicBezTo>
                <a:close/>
                <a:moveTo>
                  <a:pt x="105" y="166"/>
                </a:moveTo>
                <a:cubicBezTo>
                  <a:pt x="107" y="166"/>
                  <a:pt x="107" y="163"/>
                  <a:pt x="105" y="163"/>
                </a:cubicBezTo>
                <a:cubicBezTo>
                  <a:pt x="104" y="163"/>
                  <a:pt x="103" y="164"/>
                  <a:pt x="102" y="164"/>
                </a:cubicBezTo>
                <a:cubicBezTo>
                  <a:pt x="101" y="164"/>
                  <a:pt x="101" y="167"/>
                  <a:pt x="103" y="166"/>
                </a:cubicBezTo>
                <a:cubicBezTo>
                  <a:pt x="104" y="166"/>
                  <a:pt x="104" y="166"/>
                  <a:pt x="105" y="166"/>
                </a:cubicBezTo>
                <a:close/>
                <a:moveTo>
                  <a:pt x="95" y="167"/>
                </a:moveTo>
                <a:cubicBezTo>
                  <a:pt x="96" y="167"/>
                  <a:pt x="96" y="164"/>
                  <a:pt x="95" y="164"/>
                </a:cubicBezTo>
                <a:cubicBezTo>
                  <a:pt x="91" y="165"/>
                  <a:pt x="89" y="167"/>
                  <a:pt x="93" y="167"/>
                </a:cubicBezTo>
                <a:cubicBezTo>
                  <a:pt x="95" y="167"/>
                  <a:pt x="95" y="167"/>
                  <a:pt x="95" y="167"/>
                </a:cubicBezTo>
                <a:close/>
                <a:moveTo>
                  <a:pt x="84" y="167"/>
                </a:moveTo>
                <a:cubicBezTo>
                  <a:pt x="86" y="167"/>
                  <a:pt x="86" y="164"/>
                  <a:pt x="84" y="164"/>
                </a:cubicBezTo>
                <a:cubicBezTo>
                  <a:pt x="81" y="164"/>
                  <a:pt x="78" y="166"/>
                  <a:pt x="83" y="167"/>
                </a:cubicBezTo>
                <a:cubicBezTo>
                  <a:pt x="84" y="167"/>
                  <a:pt x="84" y="167"/>
                  <a:pt x="84" y="167"/>
                </a:cubicBezTo>
                <a:close/>
                <a:moveTo>
                  <a:pt x="73" y="165"/>
                </a:moveTo>
                <a:cubicBezTo>
                  <a:pt x="75" y="166"/>
                  <a:pt x="76" y="163"/>
                  <a:pt x="74" y="163"/>
                </a:cubicBezTo>
                <a:cubicBezTo>
                  <a:pt x="73" y="163"/>
                  <a:pt x="72" y="162"/>
                  <a:pt x="72" y="162"/>
                </a:cubicBezTo>
                <a:cubicBezTo>
                  <a:pt x="70" y="162"/>
                  <a:pt x="69" y="164"/>
                  <a:pt x="71" y="165"/>
                </a:cubicBezTo>
                <a:cubicBezTo>
                  <a:pt x="72" y="165"/>
                  <a:pt x="73" y="165"/>
                  <a:pt x="73" y="165"/>
                </a:cubicBezTo>
                <a:close/>
                <a:moveTo>
                  <a:pt x="190" y="140"/>
                </a:moveTo>
                <a:cubicBezTo>
                  <a:pt x="186" y="143"/>
                  <a:pt x="185" y="149"/>
                  <a:pt x="187" y="153"/>
                </a:cubicBezTo>
                <a:cubicBezTo>
                  <a:pt x="187" y="153"/>
                  <a:pt x="187" y="153"/>
                  <a:pt x="187" y="153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185" y="154"/>
                  <a:pt x="185" y="154"/>
                  <a:pt x="185" y="154"/>
                </a:cubicBezTo>
                <a:cubicBezTo>
                  <a:pt x="184" y="155"/>
                  <a:pt x="185" y="157"/>
                  <a:pt x="187" y="156"/>
                </a:cubicBezTo>
                <a:cubicBezTo>
                  <a:pt x="187" y="156"/>
                  <a:pt x="187" y="156"/>
                  <a:pt x="187" y="156"/>
                </a:cubicBezTo>
                <a:cubicBezTo>
                  <a:pt x="188" y="155"/>
                  <a:pt x="188" y="155"/>
                  <a:pt x="188" y="155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9"/>
                  <a:pt x="197" y="159"/>
                  <a:pt x="201" y="156"/>
                </a:cubicBezTo>
                <a:cubicBezTo>
                  <a:pt x="206" y="153"/>
                  <a:pt x="207" y="147"/>
                  <a:pt x="204" y="143"/>
                </a:cubicBezTo>
                <a:cubicBezTo>
                  <a:pt x="201" y="138"/>
                  <a:pt x="195" y="137"/>
                  <a:pt x="190" y="140"/>
                </a:cubicBezTo>
                <a:close/>
                <a:moveTo>
                  <a:pt x="180" y="161"/>
                </a:moveTo>
                <a:cubicBezTo>
                  <a:pt x="182" y="160"/>
                  <a:pt x="180" y="158"/>
                  <a:pt x="179" y="158"/>
                </a:cubicBezTo>
                <a:cubicBezTo>
                  <a:pt x="178" y="159"/>
                  <a:pt x="178" y="159"/>
                  <a:pt x="178" y="159"/>
                </a:cubicBezTo>
                <a:cubicBezTo>
                  <a:pt x="177" y="160"/>
                  <a:pt x="177" y="160"/>
                  <a:pt x="177" y="160"/>
                </a:cubicBezTo>
                <a:cubicBezTo>
                  <a:pt x="176" y="160"/>
                  <a:pt x="176" y="160"/>
                  <a:pt x="176" y="160"/>
                </a:cubicBezTo>
                <a:cubicBezTo>
                  <a:pt x="175" y="161"/>
                  <a:pt x="176" y="163"/>
                  <a:pt x="178" y="162"/>
                </a:cubicBezTo>
                <a:cubicBezTo>
                  <a:pt x="178" y="162"/>
                  <a:pt x="178" y="162"/>
                  <a:pt x="178" y="162"/>
                </a:cubicBezTo>
                <a:cubicBezTo>
                  <a:pt x="179" y="161"/>
                  <a:pt x="179" y="161"/>
                  <a:pt x="179" y="161"/>
                </a:cubicBezTo>
                <a:cubicBezTo>
                  <a:pt x="180" y="161"/>
                  <a:pt x="180" y="161"/>
                  <a:pt x="180" y="161"/>
                </a:cubicBezTo>
                <a:close/>
                <a:moveTo>
                  <a:pt x="171" y="166"/>
                </a:moveTo>
                <a:cubicBezTo>
                  <a:pt x="172" y="165"/>
                  <a:pt x="171" y="163"/>
                  <a:pt x="170" y="164"/>
                </a:cubicBezTo>
                <a:cubicBezTo>
                  <a:pt x="169" y="164"/>
                  <a:pt x="169" y="164"/>
                  <a:pt x="169" y="164"/>
                </a:cubicBezTo>
                <a:cubicBezTo>
                  <a:pt x="168" y="165"/>
                  <a:pt x="168" y="165"/>
                  <a:pt x="168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6"/>
                  <a:pt x="167" y="168"/>
                  <a:pt x="169" y="167"/>
                </a:cubicBezTo>
                <a:cubicBezTo>
                  <a:pt x="169" y="167"/>
                  <a:pt x="169" y="167"/>
                  <a:pt x="169" y="167"/>
                </a:cubicBezTo>
                <a:cubicBezTo>
                  <a:pt x="170" y="166"/>
                  <a:pt x="170" y="166"/>
                  <a:pt x="170" y="166"/>
                </a:cubicBezTo>
                <a:cubicBezTo>
                  <a:pt x="171" y="166"/>
                  <a:pt x="171" y="166"/>
                  <a:pt x="171" y="166"/>
                </a:cubicBezTo>
                <a:close/>
                <a:moveTo>
                  <a:pt x="162" y="171"/>
                </a:moveTo>
                <a:cubicBezTo>
                  <a:pt x="163" y="170"/>
                  <a:pt x="162" y="168"/>
                  <a:pt x="160" y="169"/>
                </a:cubicBezTo>
                <a:cubicBezTo>
                  <a:pt x="160" y="169"/>
                  <a:pt x="160" y="169"/>
                  <a:pt x="160" y="169"/>
                </a:cubicBezTo>
                <a:cubicBezTo>
                  <a:pt x="158" y="170"/>
                  <a:pt x="158" y="170"/>
                  <a:pt x="158" y="170"/>
                </a:cubicBezTo>
                <a:cubicBezTo>
                  <a:pt x="158" y="170"/>
                  <a:pt x="158" y="170"/>
                  <a:pt x="158" y="170"/>
                </a:cubicBezTo>
                <a:cubicBezTo>
                  <a:pt x="157" y="170"/>
                  <a:pt x="158" y="173"/>
                  <a:pt x="159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1" y="171"/>
                  <a:pt x="161" y="171"/>
                  <a:pt x="161" y="171"/>
                </a:cubicBezTo>
                <a:cubicBezTo>
                  <a:pt x="162" y="171"/>
                  <a:pt x="162" y="171"/>
                  <a:pt x="162" y="171"/>
                </a:cubicBezTo>
                <a:close/>
                <a:moveTo>
                  <a:pt x="152" y="175"/>
                </a:moveTo>
                <a:cubicBezTo>
                  <a:pt x="153" y="175"/>
                  <a:pt x="153" y="172"/>
                  <a:pt x="151" y="173"/>
                </a:cubicBezTo>
                <a:cubicBezTo>
                  <a:pt x="150" y="173"/>
                  <a:pt x="150" y="173"/>
                  <a:pt x="150" y="173"/>
                </a:cubicBezTo>
                <a:cubicBezTo>
                  <a:pt x="149" y="173"/>
                  <a:pt x="149" y="173"/>
                  <a:pt x="149" y="173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7" y="174"/>
                  <a:pt x="148" y="177"/>
                  <a:pt x="149" y="176"/>
                </a:cubicBezTo>
                <a:cubicBezTo>
                  <a:pt x="150" y="176"/>
                  <a:pt x="150" y="176"/>
                  <a:pt x="150" y="176"/>
                </a:cubicBezTo>
                <a:cubicBezTo>
                  <a:pt x="151" y="175"/>
                  <a:pt x="151" y="175"/>
                  <a:pt x="151" y="175"/>
                </a:cubicBezTo>
                <a:cubicBezTo>
                  <a:pt x="152" y="175"/>
                  <a:pt x="152" y="175"/>
                  <a:pt x="152" y="175"/>
                </a:cubicBezTo>
                <a:close/>
                <a:moveTo>
                  <a:pt x="142" y="179"/>
                </a:moveTo>
                <a:cubicBezTo>
                  <a:pt x="143" y="178"/>
                  <a:pt x="143" y="176"/>
                  <a:pt x="141" y="176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39" y="177"/>
                  <a:pt x="139" y="177"/>
                  <a:pt x="139" y="177"/>
                </a:cubicBezTo>
                <a:cubicBezTo>
                  <a:pt x="139" y="177"/>
                  <a:pt x="139" y="177"/>
                  <a:pt x="139" y="177"/>
                </a:cubicBezTo>
                <a:cubicBezTo>
                  <a:pt x="137" y="177"/>
                  <a:pt x="138" y="180"/>
                  <a:pt x="139" y="179"/>
                </a:cubicBezTo>
                <a:cubicBezTo>
                  <a:pt x="140" y="179"/>
                  <a:pt x="140" y="179"/>
                  <a:pt x="140" y="179"/>
                </a:cubicBezTo>
                <a:cubicBezTo>
                  <a:pt x="141" y="179"/>
                  <a:pt x="141" y="179"/>
                  <a:pt x="141" y="179"/>
                </a:cubicBezTo>
                <a:cubicBezTo>
                  <a:pt x="142" y="179"/>
                  <a:pt x="142" y="179"/>
                  <a:pt x="142" y="179"/>
                </a:cubicBezTo>
                <a:close/>
                <a:moveTo>
                  <a:pt x="131" y="181"/>
                </a:moveTo>
                <a:cubicBezTo>
                  <a:pt x="133" y="181"/>
                  <a:pt x="133" y="178"/>
                  <a:pt x="131" y="17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29" y="179"/>
                  <a:pt x="129" y="179"/>
                  <a:pt x="129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27" y="179"/>
                  <a:pt x="127" y="182"/>
                  <a:pt x="129" y="181"/>
                </a:cubicBezTo>
                <a:cubicBezTo>
                  <a:pt x="130" y="181"/>
                  <a:pt x="130" y="181"/>
                  <a:pt x="130" y="181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31" y="181"/>
                  <a:pt x="131" y="181"/>
                  <a:pt x="131" y="181"/>
                </a:cubicBezTo>
                <a:close/>
                <a:moveTo>
                  <a:pt x="121" y="182"/>
                </a:moveTo>
                <a:cubicBezTo>
                  <a:pt x="123" y="182"/>
                  <a:pt x="122" y="180"/>
                  <a:pt x="121" y="180"/>
                </a:cubicBezTo>
                <a:cubicBezTo>
                  <a:pt x="120" y="180"/>
                  <a:pt x="120" y="180"/>
                  <a:pt x="120" y="180"/>
                </a:cubicBezTo>
                <a:cubicBezTo>
                  <a:pt x="119" y="180"/>
                  <a:pt x="119" y="180"/>
                  <a:pt x="119" y="180"/>
                </a:cubicBezTo>
                <a:cubicBezTo>
                  <a:pt x="118" y="180"/>
                  <a:pt x="118" y="180"/>
                  <a:pt x="118" y="180"/>
                </a:cubicBezTo>
                <a:cubicBezTo>
                  <a:pt x="118" y="180"/>
                  <a:pt x="118" y="180"/>
                  <a:pt x="118" y="180"/>
                </a:cubicBezTo>
                <a:cubicBezTo>
                  <a:pt x="116" y="180"/>
                  <a:pt x="117" y="183"/>
                  <a:pt x="118" y="183"/>
                </a:cubicBezTo>
                <a:cubicBezTo>
                  <a:pt x="118" y="182"/>
                  <a:pt x="118" y="182"/>
                  <a:pt x="118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20" y="182"/>
                  <a:pt x="120" y="182"/>
                  <a:pt x="120" y="182"/>
                </a:cubicBezTo>
                <a:cubicBezTo>
                  <a:pt x="121" y="182"/>
                  <a:pt x="121" y="182"/>
                  <a:pt x="121" y="182"/>
                </a:cubicBezTo>
                <a:close/>
                <a:moveTo>
                  <a:pt x="110" y="182"/>
                </a:moveTo>
                <a:cubicBezTo>
                  <a:pt x="112" y="183"/>
                  <a:pt x="112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9" y="180"/>
                  <a:pt x="109" y="180"/>
                  <a:pt x="109" y="180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6" y="179"/>
                  <a:pt x="106" y="182"/>
                  <a:pt x="108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9" y="182"/>
                  <a:pt x="109" y="182"/>
                  <a:pt x="109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2"/>
                  <a:pt x="110" y="182"/>
                  <a:pt x="110" y="182"/>
                </a:cubicBezTo>
                <a:close/>
                <a:moveTo>
                  <a:pt x="100" y="181"/>
                </a:moveTo>
                <a:cubicBezTo>
                  <a:pt x="101" y="181"/>
                  <a:pt x="102" y="179"/>
                  <a:pt x="100" y="179"/>
                </a:cubicBezTo>
                <a:cubicBezTo>
                  <a:pt x="99" y="178"/>
                  <a:pt x="99" y="178"/>
                  <a:pt x="99" y="178"/>
                </a:cubicBezTo>
                <a:cubicBezTo>
                  <a:pt x="98" y="178"/>
                  <a:pt x="98" y="178"/>
                  <a:pt x="98" y="178"/>
                </a:cubicBezTo>
                <a:cubicBezTo>
                  <a:pt x="98" y="178"/>
                  <a:pt x="98" y="178"/>
                  <a:pt x="98" y="178"/>
                </a:cubicBezTo>
                <a:cubicBezTo>
                  <a:pt x="96" y="178"/>
                  <a:pt x="95" y="180"/>
                  <a:pt x="97" y="181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0" y="181"/>
                  <a:pt x="100" y="181"/>
                  <a:pt x="100" y="181"/>
                </a:cubicBezTo>
                <a:close/>
                <a:moveTo>
                  <a:pt x="89" y="179"/>
                </a:moveTo>
                <a:cubicBezTo>
                  <a:pt x="91" y="179"/>
                  <a:pt x="92" y="177"/>
                  <a:pt x="90" y="176"/>
                </a:cubicBezTo>
                <a:cubicBezTo>
                  <a:pt x="90" y="176"/>
                  <a:pt x="90" y="176"/>
                  <a:pt x="90" y="176"/>
                </a:cubicBezTo>
                <a:cubicBezTo>
                  <a:pt x="89" y="176"/>
                  <a:pt x="89" y="176"/>
                  <a:pt x="8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8" y="175"/>
                  <a:pt x="88" y="175"/>
                  <a:pt x="88" y="175"/>
                </a:cubicBezTo>
                <a:cubicBezTo>
                  <a:pt x="86" y="175"/>
                  <a:pt x="85" y="177"/>
                  <a:pt x="87" y="178"/>
                </a:cubicBezTo>
                <a:cubicBezTo>
                  <a:pt x="88" y="178"/>
                  <a:pt x="88" y="178"/>
                  <a:pt x="88" y="178"/>
                </a:cubicBezTo>
                <a:cubicBezTo>
                  <a:pt x="88" y="178"/>
                  <a:pt x="88" y="178"/>
                  <a:pt x="88" y="178"/>
                </a:cubicBezTo>
                <a:cubicBezTo>
                  <a:pt x="89" y="179"/>
                  <a:pt x="89" y="179"/>
                  <a:pt x="89" y="179"/>
                </a:cubicBezTo>
                <a:cubicBezTo>
                  <a:pt x="89" y="179"/>
                  <a:pt x="89" y="179"/>
                  <a:pt x="89" y="179"/>
                </a:cubicBezTo>
                <a:close/>
                <a:moveTo>
                  <a:pt x="79" y="175"/>
                </a:moveTo>
                <a:cubicBezTo>
                  <a:pt x="81" y="176"/>
                  <a:pt x="82" y="173"/>
                  <a:pt x="80" y="173"/>
                </a:cubicBezTo>
                <a:cubicBezTo>
                  <a:pt x="80" y="172"/>
                  <a:pt x="80" y="172"/>
                  <a:pt x="80" y="172"/>
                </a:cubicBezTo>
                <a:cubicBezTo>
                  <a:pt x="79" y="172"/>
                  <a:pt x="79" y="172"/>
                  <a:pt x="79" y="172"/>
                </a:cubicBezTo>
                <a:cubicBezTo>
                  <a:pt x="78" y="172"/>
                  <a:pt x="78" y="172"/>
                  <a:pt x="78" y="172"/>
                </a:cubicBezTo>
                <a:cubicBezTo>
                  <a:pt x="78" y="171"/>
                  <a:pt x="78" y="171"/>
                  <a:pt x="78" y="171"/>
                </a:cubicBezTo>
                <a:cubicBezTo>
                  <a:pt x="76" y="171"/>
                  <a:pt x="75" y="173"/>
                  <a:pt x="77" y="174"/>
                </a:cubicBezTo>
                <a:cubicBezTo>
                  <a:pt x="77" y="174"/>
                  <a:pt x="77" y="174"/>
                  <a:pt x="77" y="174"/>
                </a:cubicBezTo>
                <a:cubicBezTo>
                  <a:pt x="78" y="174"/>
                  <a:pt x="78" y="174"/>
                  <a:pt x="78" y="174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79" y="175"/>
                  <a:pt x="79" y="175"/>
                  <a:pt x="79" y="175"/>
                </a:cubicBezTo>
                <a:close/>
                <a:moveTo>
                  <a:pt x="70" y="170"/>
                </a:moveTo>
                <a:cubicBezTo>
                  <a:pt x="71" y="171"/>
                  <a:pt x="73" y="169"/>
                  <a:pt x="71" y="168"/>
                </a:cubicBezTo>
                <a:cubicBezTo>
                  <a:pt x="70" y="168"/>
                  <a:pt x="70" y="168"/>
                  <a:pt x="70" y="168"/>
                </a:cubicBezTo>
                <a:cubicBezTo>
                  <a:pt x="70" y="167"/>
                  <a:pt x="70" y="167"/>
                  <a:pt x="70" y="167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67" y="166"/>
                  <a:pt x="66" y="168"/>
                  <a:pt x="67" y="169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68" y="170"/>
                  <a:pt x="68" y="170"/>
                  <a:pt x="68" y="170"/>
                </a:cubicBezTo>
                <a:cubicBezTo>
                  <a:pt x="69" y="170"/>
                  <a:pt x="69" y="170"/>
                  <a:pt x="69" y="170"/>
                </a:cubicBezTo>
                <a:cubicBezTo>
                  <a:pt x="70" y="170"/>
                  <a:pt x="70" y="170"/>
                  <a:pt x="70" y="170"/>
                </a:cubicBezTo>
                <a:close/>
                <a:moveTo>
                  <a:pt x="61" y="165"/>
                </a:moveTo>
                <a:cubicBezTo>
                  <a:pt x="62" y="166"/>
                  <a:pt x="63" y="164"/>
                  <a:pt x="62" y="163"/>
                </a:cubicBezTo>
                <a:cubicBezTo>
                  <a:pt x="62" y="163"/>
                  <a:pt x="62" y="163"/>
                  <a:pt x="62" y="163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0" y="162"/>
                  <a:pt x="60" y="162"/>
                  <a:pt x="60" y="162"/>
                </a:cubicBezTo>
                <a:cubicBezTo>
                  <a:pt x="60" y="161"/>
                  <a:pt x="60" y="161"/>
                  <a:pt x="60" y="161"/>
                </a:cubicBezTo>
                <a:cubicBezTo>
                  <a:pt x="59" y="161"/>
                  <a:pt x="58" y="162"/>
                  <a:pt x="58" y="163"/>
                </a:cubicBezTo>
                <a:cubicBezTo>
                  <a:pt x="57" y="163"/>
                  <a:pt x="56" y="164"/>
                  <a:pt x="57" y="165"/>
                </a:cubicBezTo>
                <a:cubicBezTo>
                  <a:pt x="57" y="165"/>
                  <a:pt x="57" y="165"/>
                  <a:pt x="57" y="165"/>
                </a:cubicBezTo>
                <a:cubicBezTo>
                  <a:pt x="58" y="166"/>
                  <a:pt x="58" y="166"/>
                  <a:pt x="58" y="166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59" y="167"/>
                  <a:pt x="59" y="167"/>
                  <a:pt x="59" y="167"/>
                </a:cubicBezTo>
                <a:cubicBezTo>
                  <a:pt x="60" y="168"/>
                  <a:pt x="61" y="166"/>
                  <a:pt x="61" y="165"/>
                </a:cubicBezTo>
                <a:close/>
                <a:moveTo>
                  <a:pt x="178" y="181"/>
                </a:moveTo>
                <a:cubicBezTo>
                  <a:pt x="179" y="181"/>
                  <a:pt x="178" y="178"/>
                  <a:pt x="177" y="179"/>
                </a:cubicBezTo>
                <a:cubicBezTo>
                  <a:pt x="176" y="179"/>
                  <a:pt x="176" y="179"/>
                  <a:pt x="176" y="179"/>
                </a:cubicBezTo>
                <a:cubicBezTo>
                  <a:pt x="174" y="180"/>
                  <a:pt x="174" y="180"/>
                  <a:pt x="174" y="180"/>
                </a:cubicBezTo>
                <a:cubicBezTo>
                  <a:pt x="174" y="180"/>
                  <a:pt x="174" y="180"/>
                  <a:pt x="174" y="180"/>
                </a:cubicBezTo>
                <a:cubicBezTo>
                  <a:pt x="173" y="181"/>
                  <a:pt x="174" y="183"/>
                  <a:pt x="175" y="182"/>
                </a:cubicBezTo>
                <a:cubicBezTo>
                  <a:pt x="175" y="182"/>
                  <a:pt x="175" y="182"/>
                  <a:pt x="175" y="182"/>
                </a:cubicBezTo>
                <a:cubicBezTo>
                  <a:pt x="177" y="182"/>
                  <a:pt x="177" y="182"/>
                  <a:pt x="177" y="182"/>
                </a:cubicBezTo>
                <a:cubicBezTo>
                  <a:pt x="178" y="181"/>
                  <a:pt x="178" y="181"/>
                  <a:pt x="178" y="181"/>
                </a:cubicBezTo>
                <a:close/>
                <a:moveTo>
                  <a:pt x="168" y="185"/>
                </a:moveTo>
                <a:cubicBezTo>
                  <a:pt x="169" y="185"/>
                  <a:pt x="168" y="182"/>
                  <a:pt x="167" y="183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5" y="183"/>
                  <a:pt x="165" y="183"/>
                  <a:pt x="165" y="183"/>
                </a:cubicBezTo>
                <a:cubicBezTo>
                  <a:pt x="164" y="184"/>
                  <a:pt x="164" y="184"/>
                  <a:pt x="164" y="184"/>
                </a:cubicBezTo>
                <a:cubicBezTo>
                  <a:pt x="163" y="184"/>
                  <a:pt x="164" y="187"/>
                  <a:pt x="165" y="186"/>
                </a:cubicBezTo>
                <a:cubicBezTo>
                  <a:pt x="166" y="186"/>
                  <a:pt x="166" y="186"/>
                  <a:pt x="166" y="186"/>
                </a:cubicBezTo>
                <a:cubicBezTo>
                  <a:pt x="167" y="185"/>
                  <a:pt x="167" y="185"/>
                  <a:pt x="167" y="185"/>
                </a:cubicBezTo>
                <a:cubicBezTo>
                  <a:pt x="168" y="185"/>
                  <a:pt x="168" y="185"/>
                  <a:pt x="168" y="185"/>
                </a:cubicBezTo>
                <a:close/>
                <a:moveTo>
                  <a:pt x="158" y="189"/>
                </a:moveTo>
                <a:cubicBezTo>
                  <a:pt x="159" y="188"/>
                  <a:pt x="159" y="186"/>
                  <a:pt x="157" y="186"/>
                </a:cubicBezTo>
                <a:cubicBezTo>
                  <a:pt x="156" y="186"/>
                  <a:pt x="156" y="186"/>
                  <a:pt x="156" y="186"/>
                </a:cubicBezTo>
                <a:cubicBezTo>
                  <a:pt x="155" y="187"/>
                  <a:pt x="155" y="187"/>
                  <a:pt x="155" y="187"/>
                </a:cubicBezTo>
                <a:cubicBezTo>
                  <a:pt x="154" y="187"/>
                  <a:pt x="154" y="187"/>
                  <a:pt x="154" y="187"/>
                </a:cubicBezTo>
                <a:cubicBezTo>
                  <a:pt x="153" y="187"/>
                  <a:pt x="153" y="190"/>
                  <a:pt x="155" y="189"/>
                </a:cubicBezTo>
                <a:cubicBezTo>
                  <a:pt x="155" y="189"/>
                  <a:pt x="155" y="189"/>
                  <a:pt x="155" y="189"/>
                </a:cubicBezTo>
                <a:cubicBezTo>
                  <a:pt x="157" y="189"/>
                  <a:pt x="157" y="189"/>
                  <a:pt x="157" y="189"/>
                </a:cubicBezTo>
                <a:cubicBezTo>
                  <a:pt x="158" y="189"/>
                  <a:pt x="158" y="189"/>
                  <a:pt x="158" y="189"/>
                </a:cubicBezTo>
                <a:close/>
                <a:moveTo>
                  <a:pt x="147" y="191"/>
                </a:moveTo>
                <a:cubicBezTo>
                  <a:pt x="149" y="191"/>
                  <a:pt x="149" y="188"/>
                  <a:pt x="147" y="189"/>
                </a:cubicBezTo>
                <a:cubicBezTo>
                  <a:pt x="146" y="189"/>
                  <a:pt x="146" y="189"/>
                  <a:pt x="146" y="189"/>
                </a:cubicBezTo>
                <a:cubicBezTo>
                  <a:pt x="145" y="189"/>
                  <a:pt x="145" y="189"/>
                  <a:pt x="145" y="189"/>
                </a:cubicBezTo>
                <a:cubicBezTo>
                  <a:pt x="144" y="189"/>
                  <a:pt x="144" y="189"/>
                  <a:pt x="144" y="189"/>
                </a:cubicBezTo>
                <a:cubicBezTo>
                  <a:pt x="143" y="189"/>
                  <a:pt x="143" y="192"/>
                  <a:pt x="145" y="192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47" y="191"/>
                  <a:pt x="147" y="191"/>
                  <a:pt x="147" y="191"/>
                </a:cubicBezTo>
                <a:cubicBezTo>
                  <a:pt x="147" y="191"/>
                  <a:pt x="147" y="191"/>
                  <a:pt x="147" y="191"/>
                </a:cubicBezTo>
                <a:close/>
                <a:moveTo>
                  <a:pt x="137" y="193"/>
                </a:moveTo>
                <a:cubicBezTo>
                  <a:pt x="139" y="193"/>
                  <a:pt x="138" y="190"/>
                  <a:pt x="137" y="190"/>
                </a:cubicBezTo>
                <a:cubicBezTo>
                  <a:pt x="136" y="190"/>
                  <a:pt x="136" y="190"/>
                  <a:pt x="136" y="190"/>
                </a:cubicBezTo>
                <a:cubicBezTo>
                  <a:pt x="135" y="190"/>
                  <a:pt x="135" y="190"/>
                  <a:pt x="135" y="190"/>
                </a:cubicBezTo>
                <a:cubicBezTo>
                  <a:pt x="134" y="191"/>
                  <a:pt x="134" y="191"/>
                  <a:pt x="134" y="191"/>
                </a:cubicBezTo>
                <a:cubicBezTo>
                  <a:pt x="132" y="191"/>
                  <a:pt x="133" y="193"/>
                  <a:pt x="134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6" y="193"/>
                  <a:pt x="136" y="193"/>
                  <a:pt x="136" y="193"/>
                </a:cubicBezTo>
                <a:cubicBezTo>
                  <a:pt x="137" y="193"/>
                  <a:pt x="137" y="193"/>
                  <a:pt x="137" y="193"/>
                </a:cubicBezTo>
                <a:close/>
                <a:moveTo>
                  <a:pt x="126" y="194"/>
                </a:moveTo>
                <a:cubicBezTo>
                  <a:pt x="128" y="194"/>
                  <a:pt x="128" y="191"/>
                  <a:pt x="126" y="191"/>
                </a:cubicBezTo>
                <a:cubicBezTo>
                  <a:pt x="125" y="191"/>
                  <a:pt x="125" y="191"/>
                  <a:pt x="125" y="191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2" y="191"/>
                  <a:pt x="122" y="194"/>
                  <a:pt x="124" y="194"/>
                </a:cubicBezTo>
                <a:cubicBezTo>
                  <a:pt x="124" y="194"/>
                  <a:pt x="124" y="194"/>
                  <a:pt x="124" y="194"/>
                </a:cubicBezTo>
                <a:cubicBezTo>
                  <a:pt x="125" y="194"/>
                  <a:pt x="125" y="194"/>
                  <a:pt x="125" y="194"/>
                </a:cubicBezTo>
                <a:cubicBezTo>
                  <a:pt x="126" y="194"/>
                  <a:pt x="126" y="194"/>
                  <a:pt x="126" y="194"/>
                </a:cubicBezTo>
                <a:close/>
                <a:moveTo>
                  <a:pt x="116" y="193"/>
                </a:moveTo>
                <a:cubicBezTo>
                  <a:pt x="117" y="193"/>
                  <a:pt x="118" y="191"/>
                  <a:pt x="116" y="191"/>
                </a:cubicBezTo>
                <a:cubicBezTo>
                  <a:pt x="115" y="191"/>
                  <a:pt x="115" y="191"/>
                  <a:pt x="115" y="191"/>
                </a:cubicBezTo>
                <a:cubicBezTo>
                  <a:pt x="115" y="191"/>
                  <a:pt x="115" y="191"/>
                  <a:pt x="115" y="191"/>
                </a:cubicBezTo>
                <a:cubicBezTo>
                  <a:pt x="114" y="190"/>
                  <a:pt x="114" y="190"/>
                  <a:pt x="114" y="190"/>
                </a:cubicBezTo>
                <a:cubicBezTo>
                  <a:pt x="113" y="190"/>
                  <a:pt x="113" y="190"/>
                  <a:pt x="113" y="190"/>
                </a:cubicBezTo>
                <a:cubicBezTo>
                  <a:pt x="112" y="190"/>
                  <a:pt x="111" y="193"/>
                  <a:pt x="113" y="193"/>
                </a:cubicBezTo>
                <a:cubicBezTo>
                  <a:pt x="113" y="193"/>
                  <a:pt x="113" y="193"/>
                  <a:pt x="113" y="193"/>
                </a:cubicBezTo>
                <a:cubicBezTo>
                  <a:pt x="114" y="193"/>
                  <a:pt x="114" y="193"/>
                  <a:pt x="114" y="193"/>
                </a:cubicBezTo>
                <a:cubicBezTo>
                  <a:pt x="115" y="193"/>
                  <a:pt x="115" y="193"/>
                  <a:pt x="115" y="193"/>
                </a:cubicBezTo>
                <a:cubicBezTo>
                  <a:pt x="116" y="193"/>
                  <a:pt x="116" y="193"/>
                  <a:pt x="116" y="193"/>
                </a:cubicBezTo>
                <a:close/>
                <a:moveTo>
                  <a:pt x="105" y="192"/>
                </a:moveTo>
                <a:cubicBezTo>
                  <a:pt x="107" y="192"/>
                  <a:pt x="107" y="189"/>
                  <a:pt x="106" y="189"/>
                </a:cubicBezTo>
                <a:cubicBezTo>
                  <a:pt x="105" y="189"/>
                  <a:pt x="105" y="189"/>
                  <a:pt x="105" y="189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03" y="188"/>
                  <a:pt x="103" y="188"/>
                  <a:pt x="103" y="188"/>
                </a:cubicBezTo>
                <a:cubicBezTo>
                  <a:pt x="102" y="188"/>
                  <a:pt x="101" y="191"/>
                  <a:pt x="103" y="191"/>
                </a:cubicBezTo>
                <a:cubicBezTo>
                  <a:pt x="103" y="191"/>
                  <a:pt x="103" y="191"/>
                  <a:pt x="103" y="191"/>
                </a:cubicBezTo>
                <a:cubicBezTo>
                  <a:pt x="104" y="191"/>
                  <a:pt x="104" y="191"/>
                  <a:pt x="104" y="191"/>
                </a:cubicBezTo>
                <a:cubicBezTo>
                  <a:pt x="105" y="192"/>
                  <a:pt x="105" y="192"/>
                  <a:pt x="105" y="192"/>
                </a:cubicBezTo>
                <a:cubicBezTo>
                  <a:pt x="105" y="192"/>
                  <a:pt x="105" y="192"/>
                  <a:pt x="105" y="192"/>
                </a:cubicBezTo>
                <a:close/>
                <a:moveTo>
                  <a:pt x="95" y="189"/>
                </a:moveTo>
                <a:cubicBezTo>
                  <a:pt x="97" y="189"/>
                  <a:pt x="97" y="187"/>
                  <a:pt x="96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4" y="186"/>
                  <a:pt x="94" y="186"/>
                  <a:pt x="94" y="186"/>
                </a:cubicBezTo>
                <a:cubicBezTo>
                  <a:pt x="93" y="185"/>
                  <a:pt x="93" y="185"/>
                  <a:pt x="93" y="185"/>
                </a:cubicBezTo>
                <a:cubicBezTo>
                  <a:pt x="92" y="185"/>
                  <a:pt x="91" y="187"/>
                  <a:pt x="92" y="188"/>
                </a:cubicBezTo>
                <a:cubicBezTo>
                  <a:pt x="93" y="188"/>
                  <a:pt x="93" y="188"/>
                  <a:pt x="93" y="188"/>
                </a:cubicBezTo>
                <a:cubicBezTo>
                  <a:pt x="94" y="188"/>
                  <a:pt x="94" y="188"/>
                  <a:pt x="94" y="188"/>
                </a:cubicBezTo>
                <a:cubicBezTo>
                  <a:pt x="95" y="189"/>
                  <a:pt x="95" y="189"/>
                  <a:pt x="95" y="189"/>
                </a:cubicBezTo>
                <a:close/>
                <a:moveTo>
                  <a:pt x="85" y="185"/>
                </a:moveTo>
                <a:cubicBezTo>
                  <a:pt x="87" y="185"/>
                  <a:pt x="88" y="183"/>
                  <a:pt x="86" y="182"/>
                </a:cubicBez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6" y="182"/>
                  <a:pt x="86" y="182"/>
                </a:cubicBezTo>
                <a:cubicBezTo>
                  <a:pt x="85" y="181"/>
                  <a:pt x="85" y="181"/>
                  <a:pt x="85" y="181"/>
                </a:cubicBezTo>
                <a:cubicBezTo>
                  <a:pt x="84" y="181"/>
                  <a:pt x="84" y="181"/>
                  <a:pt x="84" y="181"/>
                </a:cubicBezTo>
                <a:cubicBezTo>
                  <a:pt x="82" y="180"/>
                  <a:pt x="81" y="183"/>
                  <a:pt x="83" y="183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84" y="184"/>
                  <a:pt x="84" y="184"/>
                  <a:pt x="84" y="184"/>
                </a:cubicBezTo>
                <a:cubicBezTo>
                  <a:pt x="85" y="185"/>
                  <a:pt x="85" y="185"/>
                  <a:pt x="85" y="185"/>
                </a:cubicBezTo>
                <a:cubicBezTo>
                  <a:pt x="85" y="185"/>
                  <a:pt x="85" y="185"/>
                  <a:pt x="85" y="185"/>
                </a:cubicBezTo>
                <a:close/>
                <a:moveTo>
                  <a:pt x="76" y="179"/>
                </a:moveTo>
                <a:cubicBezTo>
                  <a:pt x="77" y="180"/>
                  <a:pt x="79" y="178"/>
                  <a:pt x="77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6" y="176"/>
                  <a:pt x="76" y="176"/>
                  <a:pt x="76" y="176"/>
                </a:cubicBezTo>
                <a:cubicBezTo>
                  <a:pt x="75" y="176"/>
                  <a:pt x="75" y="176"/>
                  <a:pt x="75" y="176"/>
                </a:cubicBezTo>
                <a:cubicBezTo>
                  <a:pt x="75" y="176"/>
                  <a:pt x="75" y="176"/>
                  <a:pt x="75" y="176"/>
                </a:cubicBezTo>
                <a:cubicBezTo>
                  <a:pt x="74" y="175"/>
                  <a:pt x="72" y="177"/>
                  <a:pt x="74" y="178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74" y="178"/>
                  <a:pt x="74" y="178"/>
                  <a:pt x="74" y="178"/>
                </a:cubicBezTo>
                <a:cubicBezTo>
                  <a:pt x="75" y="179"/>
                  <a:pt x="75" y="179"/>
                  <a:pt x="75" y="179"/>
                </a:cubicBezTo>
                <a:cubicBezTo>
                  <a:pt x="76" y="179"/>
                  <a:pt x="76" y="179"/>
                  <a:pt x="76" y="179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61"/>
          <p:cNvSpPr/>
          <p:nvPr/>
        </p:nvSpPr>
        <p:spPr bwMode="auto">
          <a:xfrm>
            <a:off x="-4762" y="2889250"/>
            <a:ext cx="12196762" cy="1068387"/>
          </a:xfrm>
          <a:custGeom>
            <a:avLst/>
            <a:gdLst>
              <a:gd name="T0" fmla="*/ 0 w 6167"/>
              <a:gd name="T1" fmla="*/ 673 h 673"/>
              <a:gd name="T2" fmla="*/ 6167 w 6167"/>
              <a:gd name="T3" fmla="*/ 673 h 673"/>
              <a:gd name="T4" fmla="*/ 6167 w 6167"/>
              <a:gd name="T5" fmla="*/ 0 h 673"/>
              <a:gd name="T6" fmla="*/ 0 w 6167"/>
              <a:gd name="T7" fmla="*/ 0 h 673"/>
              <a:gd name="T8" fmla="*/ 0 w 6167"/>
              <a:gd name="T9" fmla="*/ 673 h 673"/>
              <a:gd name="T10" fmla="*/ 0 w 6167"/>
              <a:gd name="T11" fmla="*/ 673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67" h="673">
                <a:moveTo>
                  <a:pt x="0" y="673"/>
                </a:moveTo>
                <a:lnTo>
                  <a:pt x="6167" y="673"/>
                </a:lnTo>
                <a:lnTo>
                  <a:pt x="6167" y="0"/>
                </a:lnTo>
                <a:lnTo>
                  <a:pt x="0" y="0"/>
                </a:lnTo>
                <a:lnTo>
                  <a:pt x="0" y="673"/>
                </a:lnTo>
                <a:lnTo>
                  <a:pt x="0" y="673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62"/>
          <p:cNvSpPr/>
          <p:nvPr/>
        </p:nvSpPr>
        <p:spPr bwMode="auto">
          <a:xfrm>
            <a:off x="-4762" y="3362326"/>
            <a:ext cx="12196762" cy="149224"/>
          </a:xfrm>
          <a:custGeom>
            <a:avLst/>
            <a:gdLst>
              <a:gd name="T0" fmla="*/ 0 w 6167"/>
              <a:gd name="T1" fmla="*/ 111 h 111"/>
              <a:gd name="T2" fmla="*/ 6167 w 6167"/>
              <a:gd name="T3" fmla="*/ 111 h 111"/>
              <a:gd name="T4" fmla="*/ 6167 w 6167"/>
              <a:gd name="T5" fmla="*/ 0 h 111"/>
              <a:gd name="T6" fmla="*/ 0 w 6167"/>
              <a:gd name="T7" fmla="*/ 0 h 111"/>
              <a:gd name="T8" fmla="*/ 0 w 6167"/>
              <a:gd name="T9" fmla="*/ 111 h 111"/>
              <a:gd name="T10" fmla="*/ 0 w 6167"/>
              <a:gd name="T11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67" h="111">
                <a:moveTo>
                  <a:pt x="0" y="111"/>
                </a:moveTo>
                <a:lnTo>
                  <a:pt x="6167" y="111"/>
                </a:lnTo>
                <a:lnTo>
                  <a:pt x="6167" y="0"/>
                </a:lnTo>
                <a:lnTo>
                  <a:pt x="0" y="0"/>
                </a:lnTo>
                <a:lnTo>
                  <a:pt x="0" y="111"/>
                </a:lnTo>
                <a:lnTo>
                  <a:pt x="0" y="111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63"/>
          <p:cNvSpPr>
            <a:spLocks noEditPoints="1"/>
          </p:cNvSpPr>
          <p:nvPr/>
        </p:nvSpPr>
        <p:spPr bwMode="auto">
          <a:xfrm>
            <a:off x="-4762" y="2984500"/>
            <a:ext cx="12196762" cy="877887"/>
          </a:xfrm>
          <a:custGeom>
            <a:avLst/>
            <a:gdLst>
              <a:gd name="T0" fmla="*/ 6167 w 6167"/>
              <a:gd name="T1" fmla="*/ 553 h 553"/>
              <a:gd name="T2" fmla="*/ 6167 w 6167"/>
              <a:gd name="T3" fmla="*/ 519 h 553"/>
              <a:gd name="T4" fmla="*/ 0 w 6167"/>
              <a:gd name="T5" fmla="*/ 519 h 553"/>
              <a:gd name="T6" fmla="*/ 0 w 6167"/>
              <a:gd name="T7" fmla="*/ 553 h 553"/>
              <a:gd name="T8" fmla="*/ 6167 w 6167"/>
              <a:gd name="T9" fmla="*/ 553 h 553"/>
              <a:gd name="T10" fmla="*/ 6167 w 6167"/>
              <a:gd name="T11" fmla="*/ 553 h 553"/>
              <a:gd name="T12" fmla="*/ 6167 w 6167"/>
              <a:gd name="T13" fmla="*/ 34 h 553"/>
              <a:gd name="T14" fmla="*/ 6167 w 6167"/>
              <a:gd name="T15" fmla="*/ 0 h 553"/>
              <a:gd name="T16" fmla="*/ 0 w 6167"/>
              <a:gd name="T17" fmla="*/ 0 h 553"/>
              <a:gd name="T18" fmla="*/ 0 w 6167"/>
              <a:gd name="T19" fmla="*/ 34 h 553"/>
              <a:gd name="T20" fmla="*/ 6167 w 6167"/>
              <a:gd name="T21" fmla="*/ 34 h 553"/>
              <a:gd name="T22" fmla="*/ 6167 w 6167"/>
              <a:gd name="T23" fmla="*/ 34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67" h="553">
                <a:moveTo>
                  <a:pt x="6167" y="553"/>
                </a:moveTo>
                <a:lnTo>
                  <a:pt x="6167" y="519"/>
                </a:lnTo>
                <a:lnTo>
                  <a:pt x="0" y="519"/>
                </a:lnTo>
                <a:lnTo>
                  <a:pt x="0" y="553"/>
                </a:lnTo>
                <a:lnTo>
                  <a:pt x="6167" y="553"/>
                </a:lnTo>
                <a:lnTo>
                  <a:pt x="6167" y="553"/>
                </a:lnTo>
                <a:close/>
                <a:moveTo>
                  <a:pt x="6167" y="34"/>
                </a:moveTo>
                <a:lnTo>
                  <a:pt x="6167" y="0"/>
                </a:lnTo>
                <a:lnTo>
                  <a:pt x="0" y="0"/>
                </a:lnTo>
                <a:lnTo>
                  <a:pt x="0" y="34"/>
                </a:lnTo>
                <a:lnTo>
                  <a:pt x="6167" y="34"/>
                </a:lnTo>
                <a:lnTo>
                  <a:pt x="616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098286" y="1008607"/>
            <a:ext cx="10025502" cy="5250360"/>
            <a:chOff x="2643235" y="1644650"/>
            <a:chExt cx="6932612" cy="3630612"/>
          </a:xfrm>
        </p:grpSpPr>
        <p:sp>
          <p:nvSpPr>
            <p:cNvPr id="66" name="Freeform 64"/>
            <p:cNvSpPr/>
            <p:nvPr/>
          </p:nvSpPr>
          <p:spPr bwMode="auto">
            <a:xfrm>
              <a:off x="2751185" y="1725613"/>
              <a:ext cx="6715125" cy="3462337"/>
            </a:xfrm>
            <a:custGeom>
              <a:avLst/>
              <a:gdLst>
                <a:gd name="T0" fmla="*/ 74 w 994"/>
                <a:gd name="T1" fmla="*/ 394 h 512"/>
                <a:gd name="T2" fmla="*/ 0 w 994"/>
                <a:gd name="T3" fmla="*/ 256 h 512"/>
                <a:gd name="T4" fmla="*/ 74 w 994"/>
                <a:gd name="T5" fmla="*/ 119 h 512"/>
                <a:gd name="T6" fmla="*/ 226 w 994"/>
                <a:gd name="T7" fmla="*/ 66 h 512"/>
                <a:gd name="T8" fmla="*/ 497 w 994"/>
                <a:gd name="T9" fmla="*/ 0 h 512"/>
                <a:gd name="T10" fmla="*/ 768 w 994"/>
                <a:gd name="T11" fmla="*/ 66 h 512"/>
                <a:gd name="T12" fmla="*/ 920 w 994"/>
                <a:gd name="T13" fmla="*/ 119 h 512"/>
                <a:gd name="T14" fmla="*/ 994 w 994"/>
                <a:gd name="T15" fmla="*/ 256 h 512"/>
                <a:gd name="T16" fmla="*/ 920 w 994"/>
                <a:gd name="T17" fmla="*/ 394 h 512"/>
                <a:gd name="T18" fmla="*/ 768 w 994"/>
                <a:gd name="T19" fmla="*/ 447 h 512"/>
                <a:gd name="T20" fmla="*/ 497 w 994"/>
                <a:gd name="T21" fmla="*/ 512 h 512"/>
                <a:gd name="T22" fmla="*/ 226 w 994"/>
                <a:gd name="T23" fmla="*/ 447 h 512"/>
                <a:gd name="T24" fmla="*/ 74 w 994"/>
                <a:gd name="T25" fmla="*/ 39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4" h="512">
                  <a:moveTo>
                    <a:pt x="74" y="394"/>
                  </a:moveTo>
                  <a:cubicBezTo>
                    <a:pt x="66" y="337"/>
                    <a:pt x="0" y="306"/>
                    <a:pt x="0" y="256"/>
                  </a:cubicBezTo>
                  <a:cubicBezTo>
                    <a:pt x="0" y="207"/>
                    <a:pt x="66" y="175"/>
                    <a:pt x="74" y="119"/>
                  </a:cubicBezTo>
                  <a:cubicBezTo>
                    <a:pt x="115" y="120"/>
                    <a:pt x="199" y="121"/>
                    <a:pt x="226" y="66"/>
                  </a:cubicBezTo>
                  <a:cubicBezTo>
                    <a:pt x="321" y="61"/>
                    <a:pt x="403" y="0"/>
                    <a:pt x="497" y="0"/>
                  </a:cubicBezTo>
                  <a:cubicBezTo>
                    <a:pt x="591" y="0"/>
                    <a:pt x="673" y="61"/>
                    <a:pt x="768" y="66"/>
                  </a:cubicBezTo>
                  <a:cubicBezTo>
                    <a:pt x="795" y="121"/>
                    <a:pt x="879" y="120"/>
                    <a:pt x="920" y="119"/>
                  </a:cubicBezTo>
                  <a:cubicBezTo>
                    <a:pt x="928" y="175"/>
                    <a:pt x="994" y="207"/>
                    <a:pt x="994" y="256"/>
                  </a:cubicBezTo>
                  <a:cubicBezTo>
                    <a:pt x="994" y="306"/>
                    <a:pt x="928" y="337"/>
                    <a:pt x="920" y="394"/>
                  </a:cubicBezTo>
                  <a:cubicBezTo>
                    <a:pt x="879" y="393"/>
                    <a:pt x="795" y="392"/>
                    <a:pt x="768" y="447"/>
                  </a:cubicBezTo>
                  <a:cubicBezTo>
                    <a:pt x="673" y="451"/>
                    <a:pt x="591" y="512"/>
                    <a:pt x="497" y="512"/>
                  </a:cubicBezTo>
                  <a:cubicBezTo>
                    <a:pt x="403" y="512"/>
                    <a:pt x="321" y="451"/>
                    <a:pt x="226" y="447"/>
                  </a:cubicBezTo>
                  <a:cubicBezTo>
                    <a:pt x="199" y="392"/>
                    <a:pt x="115" y="393"/>
                    <a:pt x="74" y="394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"/>
            <p:cNvSpPr>
              <a:spLocks noEditPoints="1"/>
            </p:cNvSpPr>
            <p:nvPr/>
          </p:nvSpPr>
          <p:spPr bwMode="auto">
            <a:xfrm>
              <a:off x="2643235" y="1644650"/>
              <a:ext cx="6932612" cy="3630612"/>
            </a:xfrm>
            <a:custGeom>
              <a:avLst/>
              <a:gdLst>
                <a:gd name="T0" fmla="*/ 51 w 1026"/>
                <a:gd name="T1" fmla="*/ 206 h 537"/>
                <a:gd name="T2" fmla="*/ 51 w 1026"/>
                <a:gd name="T3" fmla="*/ 331 h 537"/>
                <a:gd name="T4" fmla="*/ 168 w 1026"/>
                <a:gd name="T5" fmla="*/ 405 h 537"/>
                <a:gd name="T6" fmla="*/ 375 w 1026"/>
                <a:gd name="T7" fmla="*/ 487 h 537"/>
                <a:gd name="T8" fmla="*/ 651 w 1026"/>
                <a:gd name="T9" fmla="*/ 487 h 537"/>
                <a:gd name="T10" fmla="*/ 858 w 1026"/>
                <a:gd name="T11" fmla="*/ 405 h 537"/>
                <a:gd name="T12" fmla="*/ 976 w 1026"/>
                <a:gd name="T13" fmla="*/ 331 h 537"/>
                <a:gd name="T14" fmla="*/ 976 w 1026"/>
                <a:gd name="T15" fmla="*/ 206 h 537"/>
                <a:gd name="T16" fmla="*/ 858 w 1026"/>
                <a:gd name="T17" fmla="*/ 132 h 537"/>
                <a:gd name="T18" fmla="*/ 651 w 1026"/>
                <a:gd name="T19" fmla="*/ 50 h 537"/>
                <a:gd name="T20" fmla="*/ 375 w 1026"/>
                <a:gd name="T21" fmla="*/ 50 h 537"/>
                <a:gd name="T22" fmla="*/ 168 w 1026"/>
                <a:gd name="T23" fmla="*/ 132 h 537"/>
                <a:gd name="T24" fmla="*/ 37 w 1026"/>
                <a:gd name="T25" fmla="*/ 195 h 537"/>
                <a:gd name="T26" fmla="*/ 76 w 1026"/>
                <a:gd name="T27" fmla="*/ 120 h 537"/>
                <a:gd name="T28" fmla="*/ 165 w 1026"/>
                <a:gd name="T29" fmla="*/ 115 h 537"/>
                <a:gd name="T30" fmla="*/ 233 w 1026"/>
                <a:gd name="T31" fmla="*/ 66 h 537"/>
                <a:gd name="T32" fmla="*/ 369 w 1026"/>
                <a:gd name="T33" fmla="*/ 33 h 537"/>
                <a:gd name="T34" fmla="*/ 657 w 1026"/>
                <a:gd name="T35" fmla="*/ 33 h 537"/>
                <a:gd name="T36" fmla="*/ 793 w 1026"/>
                <a:gd name="T37" fmla="*/ 66 h 537"/>
                <a:gd name="T38" fmla="*/ 862 w 1026"/>
                <a:gd name="T39" fmla="*/ 115 h 537"/>
                <a:gd name="T40" fmla="*/ 950 w 1026"/>
                <a:gd name="T41" fmla="*/ 120 h 537"/>
                <a:gd name="T42" fmla="*/ 989 w 1026"/>
                <a:gd name="T43" fmla="*/ 195 h 537"/>
                <a:gd name="T44" fmla="*/ 989 w 1026"/>
                <a:gd name="T45" fmla="*/ 342 h 537"/>
                <a:gd name="T46" fmla="*/ 950 w 1026"/>
                <a:gd name="T47" fmla="*/ 417 h 537"/>
                <a:gd name="T48" fmla="*/ 862 w 1026"/>
                <a:gd name="T49" fmla="*/ 422 h 537"/>
                <a:gd name="T50" fmla="*/ 793 w 1026"/>
                <a:gd name="T51" fmla="*/ 470 h 537"/>
                <a:gd name="T52" fmla="*/ 657 w 1026"/>
                <a:gd name="T53" fmla="*/ 503 h 537"/>
                <a:gd name="T54" fmla="*/ 369 w 1026"/>
                <a:gd name="T55" fmla="*/ 503 h 537"/>
                <a:gd name="T56" fmla="*/ 233 w 1026"/>
                <a:gd name="T57" fmla="*/ 470 h 537"/>
                <a:gd name="T58" fmla="*/ 165 w 1026"/>
                <a:gd name="T59" fmla="*/ 422 h 537"/>
                <a:gd name="T60" fmla="*/ 76 w 1026"/>
                <a:gd name="T61" fmla="*/ 417 h 537"/>
                <a:gd name="T62" fmla="*/ 37 w 1026"/>
                <a:gd name="T63" fmla="*/ 342 h 537"/>
                <a:gd name="T64" fmla="*/ 37 w 1026"/>
                <a:gd name="T65" fmla="*/ 195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6" h="537">
                  <a:moveTo>
                    <a:pt x="91" y="138"/>
                  </a:moveTo>
                  <a:cubicBezTo>
                    <a:pt x="85" y="164"/>
                    <a:pt x="67" y="185"/>
                    <a:pt x="51" y="206"/>
                  </a:cubicBezTo>
                  <a:cubicBezTo>
                    <a:pt x="34" y="226"/>
                    <a:pt x="18" y="246"/>
                    <a:pt x="18" y="268"/>
                  </a:cubicBezTo>
                  <a:cubicBezTo>
                    <a:pt x="18" y="291"/>
                    <a:pt x="34" y="310"/>
                    <a:pt x="51" y="331"/>
                  </a:cubicBezTo>
                  <a:cubicBezTo>
                    <a:pt x="67" y="351"/>
                    <a:pt x="85" y="372"/>
                    <a:pt x="91" y="399"/>
                  </a:cubicBezTo>
                  <a:cubicBezTo>
                    <a:pt x="112" y="399"/>
                    <a:pt x="141" y="399"/>
                    <a:pt x="168" y="405"/>
                  </a:cubicBezTo>
                  <a:cubicBezTo>
                    <a:pt x="199" y="412"/>
                    <a:pt x="228" y="425"/>
                    <a:pt x="244" y="453"/>
                  </a:cubicBezTo>
                  <a:cubicBezTo>
                    <a:pt x="290" y="456"/>
                    <a:pt x="332" y="472"/>
                    <a:pt x="375" y="487"/>
                  </a:cubicBezTo>
                  <a:cubicBezTo>
                    <a:pt x="420" y="503"/>
                    <a:pt x="465" y="519"/>
                    <a:pt x="513" y="519"/>
                  </a:cubicBezTo>
                  <a:cubicBezTo>
                    <a:pt x="561" y="519"/>
                    <a:pt x="606" y="503"/>
                    <a:pt x="651" y="487"/>
                  </a:cubicBezTo>
                  <a:cubicBezTo>
                    <a:pt x="694" y="472"/>
                    <a:pt x="737" y="456"/>
                    <a:pt x="782" y="453"/>
                  </a:cubicBezTo>
                  <a:cubicBezTo>
                    <a:pt x="798" y="425"/>
                    <a:pt x="827" y="412"/>
                    <a:pt x="858" y="405"/>
                  </a:cubicBezTo>
                  <a:cubicBezTo>
                    <a:pt x="885" y="399"/>
                    <a:pt x="914" y="399"/>
                    <a:pt x="935" y="399"/>
                  </a:cubicBezTo>
                  <a:cubicBezTo>
                    <a:pt x="941" y="372"/>
                    <a:pt x="959" y="351"/>
                    <a:pt x="976" y="331"/>
                  </a:cubicBezTo>
                  <a:cubicBezTo>
                    <a:pt x="993" y="310"/>
                    <a:pt x="1009" y="291"/>
                    <a:pt x="1009" y="268"/>
                  </a:cubicBezTo>
                  <a:cubicBezTo>
                    <a:pt x="1009" y="246"/>
                    <a:pt x="993" y="226"/>
                    <a:pt x="976" y="206"/>
                  </a:cubicBezTo>
                  <a:cubicBezTo>
                    <a:pt x="959" y="185"/>
                    <a:pt x="941" y="164"/>
                    <a:pt x="935" y="138"/>
                  </a:cubicBezTo>
                  <a:cubicBezTo>
                    <a:pt x="914" y="138"/>
                    <a:pt x="885" y="138"/>
                    <a:pt x="858" y="132"/>
                  </a:cubicBezTo>
                  <a:cubicBezTo>
                    <a:pt x="827" y="125"/>
                    <a:pt x="798" y="111"/>
                    <a:pt x="782" y="83"/>
                  </a:cubicBezTo>
                  <a:cubicBezTo>
                    <a:pt x="737" y="80"/>
                    <a:pt x="694" y="65"/>
                    <a:pt x="651" y="50"/>
                  </a:cubicBezTo>
                  <a:cubicBezTo>
                    <a:pt x="606" y="33"/>
                    <a:pt x="561" y="17"/>
                    <a:pt x="513" y="17"/>
                  </a:cubicBezTo>
                  <a:cubicBezTo>
                    <a:pt x="465" y="17"/>
                    <a:pt x="420" y="33"/>
                    <a:pt x="375" y="50"/>
                  </a:cubicBezTo>
                  <a:cubicBezTo>
                    <a:pt x="332" y="65"/>
                    <a:pt x="290" y="80"/>
                    <a:pt x="244" y="83"/>
                  </a:cubicBezTo>
                  <a:cubicBezTo>
                    <a:pt x="228" y="111"/>
                    <a:pt x="199" y="125"/>
                    <a:pt x="168" y="132"/>
                  </a:cubicBezTo>
                  <a:cubicBezTo>
                    <a:pt x="141" y="138"/>
                    <a:pt x="112" y="138"/>
                    <a:pt x="91" y="138"/>
                  </a:cubicBezTo>
                  <a:close/>
                  <a:moveTo>
                    <a:pt x="37" y="195"/>
                  </a:moveTo>
                  <a:cubicBezTo>
                    <a:pt x="54" y="174"/>
                    <a:pt x="72" y="153"/>
                    <a:pt x="75" y="128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5" y="120"/>
                    <a:pt x="136" y="121"/>
                    <a:pt x="165" y="115"/>
                  </a:cubicBezTo>
                  <a:cubicBezTo>
                    <a:pt x="192" y="109"/>
                    <a:pt x="218" y="96"/>
                    <a:pt x="231" y="71"/>
                  </a:cubicBezTo>
                  <a:cubicBezTo>
                    <a:pt x="233" y="66"/>
                    <a:pt x="233" y="66"/>
                    <a:pt x="233" y="66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83" y="64"/>
                    <a:pt x="326" y="49"/>
                    <a:pt x="369" y="33"/>
                  </a:cubicBezTo>
                  <a:cubicBezTo>
                    <a:pt x="416" y="16"/>
                    <a:pt x="463" y="0"/>
                    <a:pt x="513" y="0"/>
                  </a:cubicBezTo>
                  <a:cubicBezTo>
                    <a:pt x="564" y="0"/>
                    <a:pt x="610" y="16"/>
                    <a:pt x="657" y="33"/>
                  </a:cubicBezTo>
                  <a:cubicBezTo>
                    <a:pt x="700" y="49"/>
                    <a:pt x="743" y="64"/>
                    <a:pt x="788" y="66"/>
                  </a:cubicBezTo>
                  <a:cubicBezTo>
                    <a:pt x="793" y="66"/>
                    <a:pt x="793" y="66"/>
                    <a:pt x="793" y="66"/>
                  </a:cubicBezTo>
                  <a:cubicBezTo>
                    <a:pt x="796" y="71"/>
                    <a:pt x="796" y="71"/>
                    <a:pt x="796" y="71"/>
                  </a:cubicBezTo>
                  <a:cubicBezTo>
                    <a:pt x="808" y="96"/>
                    <a:pt x="834" y="109"/>
                    <a:pt x="862" y="115"/>
                  </a:cubicBezTo>
                  <a:cubicBezTo>
                    <a:pt x="891" y="121"/>
                    <a:pt x="922" y="120"/>
                    <a:pt x="942" y="120"/>
                  </a:cubicBezTo>
                  <a:cubicBezTo>
                    <a:pt x="950" y="120"/>
                    <a:pt x="950" y="120"/>
                    <a:pt x="950" y="120"/>
                  </a:cubicBezTo>
                  <a:cubicBezTo>
                    <a:pt x="951" y="128"/>
                    <a:pt x="951" y="128"/>
                    <a:pt x="951" y="128"/>
                  </a:cubicBezTo>
                  <a:cubicBezTo>
                    <a:pt x="955" y="153"/>
                    <a:pt x="972" y="174"/>
                    <a:pt x="989" y="195"/>
                  </a:cubicBezTo>
                  <a:cubicBezTo>
                    <a:pt x="1008" y="218"/>
                    <a:pt x="1026" y="240"/>
                    <a:pt x="1026" y="268"/>
                  </a:cubicBezTo>
                  <a:cubicBezTo>
                    <a:pt x="1026" y="297"/>
                    <a:pt x="1008" y="319"/>
                    <a:pt x="989" y="342"/>
                  </a:cubicBezTo>
                  <a:cubicBezTo>
                    <a:pt x="972" y="362"/>
                    <a:pt x="955" y="383"/>
                    <a:pt x="951" y="409"/>
                  </a:cubicBezTo>
                  <a:cubicBezTo>
                    <a:pt x="950" y="417"/>
                    <a:pt x="950" y="417"/>
                    <a:pt x="950" y="417"/>
                  </a:cubicBezTo>
                  <a:cubicBezTo>
                    <a:pt x="942" y="416"/>
                    <a:pt x="942" y="416"/>
                    <a:pt x="942" y="416"/>
                  </a:cubicBezTo>
                  <a:cubicBezTo>
                    <a:pt x="922" y="416"/>
                    <a:pt x="891" y="416"/>
                    <a:pt x="862" y="422"/>
                  </a:cubicBezTo>
                  <a:cubicBezTo>
                    <a:pt x="834" y="428"/>
                    <a:pt x="808" y="440"/>
                    <a:pt x="796" y="465"/>
                  </a:cubicBezTo>
                  <a:cubicBezTo>
                    <a:pt x="793" y="470"/>
                    <a:pt x="793" y="470"/>
                    <a:pt x="793" y="470"/>
                  </a:cubicBezTo>
                  <a:cubicBezTo>
                    <a:pt x="788" y="470"/>
                    <a:pt x="788" y="470"/>
                    <a:pt x="788" y="470"/>
                  </a:cubicBezTo>
                  <a:cubicBezTo>
                    <a:pt x="743" y="472"/>
                    <a:pt x="700" y="488"/>
                    <a:pt x="657" y="503"/>
                  </a:cubicBezTo>
                  <a:cubicBezTo>
                    <a:pt x="610" y="520"/>
                    <a:pt x="564" y="537"/>
                    <a:pt x="513" y="537"/>
                  </a:cubicBezTo>
                  <a:cubicBezTo>
                    <a:pt x="463" y="537"/>
                    <a:pt x="416" y="520"/>
                    <a:pt x="369" y="503"/>
                  </a:cubicBezTo>
                  <a:cubicBezTo>
                    <a:pt x="326" y="488"/>
                    <a:pt x="283" y="472"/>
                    <a:pt x="238" y="470"/>
                  </a:cubicBezTo>
                  <a:cubicBezTo>
                    <a:pt x="233" y="470"/>
                    <a:pt x="233" y="470"/>
                    <a:pt x="233" y="470"/>
                  </a:cubicBezTo>
                  <a:cubicBezTo>
                    <a:pt x="231" y="465"/>
                    <a:pt x="231" y="465"/>
                    <a:pt x="231" y="465"/>
                  </a:cubicBezTo>
                  <a:cubicBezTo>
                    <a:pt x="218" y="440"/>
                    <a:pt x="192" y="428"/>
                    <a:pt x="165" y="422"/>
                  </a:cubicBezTo>
                  <a:cubicBezTo>
                    <a:pt x="136" y="416"/>
                    <a:pt x="105" y="416"/>
                    <a:pt x="84" y="416"/>
                  </a:cubicBezTo>
                  <a:cubicBezTo>
                    <a:pt x="76" y="417"/>
                    <a:pt x="76" y="417"/>
                    <a:pt x="76" y="417"/>
                  </a:cubicBezTo>
                  <a:cubicBezTo>
                    <a:pt x="75" y="409"/>
                    <a:pt x="75" y="409"/>
                    <a:pt x="75" y="409"/>
                  </a:cubicBezTo>
                  <a:cubicBezTo>
                    <a:pt x="72" y="383"/>
                    <a:pt x="54" y="362"/>
                    <a:pt x="37" y="342"/>
                  </a:cubicBezTo>
                  <a:cubicBezTo>
                    <a:pt x="18" y="319"/>
                    <a:pt x="0" y="297"/>
                    <a:pt x="0" y="268"/>
                  </a:cubicBezTo>
                  <a:cubicBezTo>
                    <a:pt x="0" y="240"/>
                    <a:pt x="18" y="218"/>
                    <a:pt x="37" y="19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2838497" y="1814513"/>
              <a:ext cx="6540500" cy="3286125"/>
              <a:chOff x="2838497" y="1814513"/>
              <a:chExt cx="6540500" cy="3286125"/>
            </a:xfrm>
          </p:grpSpPr>
          <p:sp>
            <p:nvSpPr>
              <p:cNvPr id="67" name="Freeform 65"/>
              <p:cNvSpPr>
                <a:spLocks noEditPoints="1"/>
              </p:cNvSpPr>
              <p:nvPr/>
            </p:nvSpPr>
            <p:spPr bwMode="auto">
              <a:xfrm>
                <a:off x="2838497" y="1814513"/>
                <a:ext cx="6540500" cy="3286125"/>
              </a:xfrm>
              <a:custGeom>
                <a:avLst/>
                <a:gdLst>
                  <a:gd name="T0" fmla="*/ 226 w 968"/>
                  <a:gd name="T1" fmla="*/ 413 h 486"/>
                  <a:gd name="T2" fmla="*/ 303 w 968"/>
                  <a:gd name="T3" fmla="*/ 429 h 486"/>
                  <a:gd name="T4" fmla="*/ 484 w 968"/>
                  <a:gd name="T5" fmla="*/ 478 h 486"/>
                  <a:gd name="T6" fmla="*/ 615 w 968"/>
                  <a:gd name="T7" fmla="*/ 446 h 486"/>
                  <a:gd name="T8" fmla="*/ 742 w 968"/>
                  <a:gd name="T9" fmla="*/ 413 h 486"/>
                  <a:gd name="T10" fmla="*/ 892 w 968"/>
                  <a:gd name="T11" fmla="*/ 354 h 486"/>
                  <a:gd name="T12" fmla="*/ 918 w 968"/>
                  <a:gd name="T13" fmla="*/ 311 h 486"/>
                  <a:gd name="T14" fmla="*/ 958 w 968"/>
                  <a:gd name="T15" fmla="*/ 252 h 486"/>
                  <a:gd name="T16" fmla="*/ 959 w 968"/>
                  <a:gd name="T17" fmla="*/ 239 h 486"/>
                  <a:gd name="T18" fmla="*/ 927 w 968"/>
                  <a:gd name="T19" fmla="*/ 187 h 486"/>
                  <a:gd name="T20" fmla="*/ 890 w 968"/>
                  <a:gd name="T21" fmla="*/ 128 h 486"/>
                  <a:gd name="T22" fmla="*/ 722 w 968"/>
                  <a:gd name="T23" fmla="*/ 71 h 486"/>
                  <a:gd name="T24" fmla="*/ 631 w 968"/>
                  <a:gd name="T25" fmla="*/ 46 h 486"/>
                  <a:gd name="T26" fmla="*/ 464 w 968"/>
                  <a:gd name="T27" fmla="*/ 10 h 486"/>
                  <a:gd name="T28" fmla="*/ 337 w 968"/>
                  <a:gd name="T29" fmla="*/ 46 h 486"/>
                  <a:gd name="T30" fmla="*/ 159 w 968"/>
                  <a:gd name="T31" fmla="*/ 119 h 486"/>
                  <a:gd name="T32" fmla="*/ 73 w 968"/>
                  <a:gd name="T33" fmla="*/ 140 h 486"/>
                  <a:gd name="T34" fmla="*/ 41 w 968"/>
                  <a:gd name="T35" fmla="*/ 187 h 486"/>
                  <a:gd name="T36" fmla="*/ 9 w 968"/>
                  <a:gd name="T37" fmla="*/ 239 h 486"/>
                  <a:gd name="T38" fmla="*/ 10 w 968"/>
                  <a:gd name="T39" fmla="*/ 252 h 486"/>
                  <a:gd name="T40" fmla="*/ 51 w 968"/>
                  <a:gd name="T41" fmla="*/ 311 h 486"/>
                  <a:gd name="T42" fmla="*/ 157 w 968"/>
                  <a:gd name="T43" fmla="*/ 376 h 486"/>
                  <a:gd name="T44" fmla="*/ 71 w 968"/>
                  <a:gd name="T45" fmla="*/ 364 h 486"/>
                  <a:gd name="T46" fmla="*/ 34 w 968"/>
                  <a:gd name="T47" fmla="*/ 305 h 486"/>
                  <a:gd name="T48" fmla="*/ 1 w 968"/>
                  <a:gd name="T49" fmla="*/ 249 h 486"/>
                  <a:gd name="T50" fmla="*/ 2 w 968"/>
                  <a:gd name="T51" fmla="*/ 232 h 486"/>
                  <a:gd name="T52" fmla="*/ 44 w 968"/>
                  <a:gd name="T53" fmla="*/ 170 h 486"/>
                  <a:gd name="T54" fmla="*/ 68 w 968"/>
                  <a:gd name="T55" fmla="*/ 129 h 486"/>
                  <a:gd name="T56" fmla="*/ 75 w 968"/>
                  <a:gd name="T57" fmla="*/ 119 h 486"/>
                  <a:gd name="T58" fmla="*/ 222 w 968"/>
                  <a:gd name="T59" fmla="*/ 65 h 486"/>
                  <a:gd name="T60" fmla="*/ 334 w 968"/>
                  <a:gd name="T61" fmla="*/ 38 h 486"/>
                  <a:gd name="T62" fmla="*/ 463 w 968"/>
                  <a:gd name="T63" fmla="*/ 2 h 486"/>
                  <a:gd name="T64" fmla="*/ 634 w 968"/>
                  <a:gd name="T65" fmla="*/ 38 h 486"/>
                  <a:gd name="T66" fmla="*/ 723 w 968"/>
                  <a:gd name="T67" fmla="*/ 63 h 486"/>
                  <a:gd name="T68" fmla="*/ 748 w 968"/>
                  <a:gd name="T69" fmla="*/ 67 h 486"/>
                  <a:gd name="T70" fmla="*/ 897 w 968"/>
                  <a:gd name="T71" fmla="*/ 119 h 486"/>
                  <a:gd name="T72" fmla="*/ 924 w 968"/>
                  <a:gd name="T73" fmla="*/ 170 h 486"/>
                  <a:gd name="T74" fmla="*/ 967 w 968"/>
                  <a:gd name="T75" fmla="*/ 232 h 486"/>
                  <a:gd name="T76" fmla="*/ 968 w 968"/>
                  <a:gd name="T77" fmla="*/ 249 h 486"/>
                  <a:gd name="T78" fmla="*/ 934 w 968"/>
                  <a:gd name="T79" fmla="*/ 305 h 486"/>
                  <a:gd name="T80" fmla="*/ 903 w 968"/>
                  <a:gd name="T81" fmla="*/ 350 h 486"/>
                  <a:gd name="T82" fmla="*/ 897 w 968"/>
                  <a:gd name="T83" fmla="*/ 367 h 486"/>
                  <a:gd name="T84" fmla="*/ 748 w 968"/>
                  <a:gd name="T85" fmla="*/ 419 h 486"/>
                  <a:gd name="T86" fmla="*/ 689 w 968"/>
                  <a:gd name="T87" fmla="*/ 431 h 486"/>
                  <a:gd name="T88" fmla="*/ 526 w 968"/>
                  <a:gd name="T89" fmla="*/ 482 h 486"/>
                  <a:gd name="T90" fmla="*/ 350 w 968"/>
                  <a:gd name="T91" fmla="*/ 454 h 486"/>
                  <a:gd name="T92" fmla="*/ 267 w 968"/>
                  <a:gd name="T93" fmla="*/ 428 h 486"/>
                  <a:gd name="T94" fmla="*/ 222 w 968"/>
                  <a:gd name="T95" fmla="*/ 421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68" h="486">
                    <a:moveTo>
                      <a:pt x="78" y="359"/>
                    </a:moveTo>
                    <a:cubicBezTo>
                      <a:pt x="104" y="359"/>
                      <a:pt x="133" y="361"/>
                      <a:pt x="159" y="368"/>
                    </a:cubicBezTo>
                    <a:cubicBezTo>
                      <a:pt x="186" y="376"/>
                      <a:pt x="211" y="389"/>
                      <a:pt x="226" y="413"/>
                    </a:cubicBezTo>
                    <a:cubicBezTo>
                      <a:pt x="233" y="414"/>
                      <a:pt x="240" y="414"/>
                      <a:pt x="247" y="415"/>
                    </a:cubicBezTo>
                    <a:cubicBezTo>
                      <a:pt x="254" y="417"/>
                      <a:pt x="261" y="418"/>
                      <a:pt x="269" y="420"/>
                    </a:cubicBezTo>
                    <a:cubicBezTo>
                      <a:pt x="280" y="423"/>
                      <a:pt x="292" y="426"/>
                      <a:pt x="303" y="429"/>
                    </a:cubicBezTo>
                    <a:cubicBezTo>
                      <a:pt x="315" y="433"/>
                      <a:pt x="326" y="437"/>
                      <a:pt x="337" y="441"/>
                    </a:cubicBezTo>
                    <a:cubicBezTo>
                      <a:pt x="340" y="442"/>
                      <a:pt x="347" y="444"/>
                      <a:pt x="353" y="446"/>
                    </a:cubicBezTo>
                    <a:cubicBezTo>
                      <a:pt x="395" y="462"/>
                      <a:pt x="439" y="478"/>
                      <a:pt x="484" y="478"/>
                    </a:cubicBezTo>
                    <a:cubicBezTo>
                      <a:pt x="491" y="478"/>
                      <a:pt x="498" y="477"/>
                      <a:pt x="504" y="477"/>
                    </a:cubicBezTo>
                    <a:cubicBezTo>
                      <a:pt x="511" y="476"/>
                      <a:pt x="518" y="475"/>
                      <a:pt x="524" y="474"/>
                    </a:cubicBezTo>
                    <a:cubicBezTo>
                      <a:pt x="555" y="468"/>
                      <a:pt x="586" y="457"/>
                      <a:pt x="615" y="446"/>
                    </a:cubicBezTo>
                    <a:cubicBezTo>
                      <a:pt x="622" y="444"/>
                      <a:pt x="628" y="442"/>
                      <a:pt x="631" y="441"/>
                    </a:cubicBezTo>
                    <a:cubicBezTo>
                      <a:pt x="649" y="434"/>
                      <a:pt x="668" y="428"/>
                      <a:pt x="686" y="423"/>
                    </a:cubicBezTo>
                    <a:cubicBezTo>
                      <a:pt x="705" y="418"/>
                      <a:pt x="723" y="415"/>
                      <a:pt x="742" y="413"/>
                    </a:cubicBezTo>
                    <a:cubicBezTo>
                      <a:pt x="758" y="389"/>
                      <a:pt x="782" y="376"/>
                      <a:pt x="809" y="368"/>
                    </a:cubicBezTo>
                    <a:cubicBezTo>
                      <a:pt x="835" y="361"/>
                      <a:pt x="864" y="359"/>
                      <a:pt x="890" y="359"/>
                    </a:cubicBezTo>
                    <a:cubicBezTo>
                      <a:pt x="891" y="357"/>
                      <a:pt x="891" y="356"/>
                      <a:pt x="892" y="354"/>
                    </a:cubicBezTo>
                    <a:cubicBezTo>
                      <a:pt x="893" y="351"/>
                      <a:pt x="894" y="349"/>
                      <a:pt x="895" y="346"/>
                    </a:cubicBezTo>
                    <a:cubicBezTo>
                      <a:pt x="898" y="340"/>
                      <a:pt x="902" y="334"/>
                      <a:pt x="906" y="328"/>
                    </a:cubicBezTo>
                    <a:cubicBezTo>
                      <a:pt x="909" y="322"/>
                      <a:pt x="913" y="317"/>
                      <a:pt x="918" y="311"/>
                    </a:cubicBezTo>
                    <a:cubicBezTo>
                      <a:pt x="921" y="308"/>
                      <a:pt x="924" y="304"/>
                      <a:pt x="927" y="299"/>
                    </a:cubicBezTo>
                    <a:cubicBezTo>
                      <a:pt x="940" y="285"/>
                      <a:pt x="954" y="267"/>
                      <a:pt x="958" y="252"/>
                    </a:cubicBezTo>
                    <a:cubicBezTo>
                      <a:pt x="958" y="252"/>
                      <a:pt x="958" y="252"/>
                      <a:pt x="958" y="252"/>
                    </a:cubicBezTo>
                    <a:cubicBezTo>
                      <a:pt x="959" y="251"/>
                      <a:pt x="959" y="249"/>
                      <a:pt x="959" y="248"/>
                    </a:cubicBezTo>
                    <a:cubicBezTo>
                      <a:pt x="959" y="246"/>
                      <a:pt x="959" y="245"/>
                      <a:pt x="959" y="243"/>
                    </a:cubicBezTo>
                    <a:cubicBezTo>
                      <a:pt x="959" y="242"/>
                      <a:pt x="959" y="240"/>
                      <a:pt x="959" y="239"/>
                    </a:cubicBezTo>
                    <a:cubicBezTo>
                      <a:pt x="959" y="237"/>
                      <a:pt x="959" y="236"/>
                      <a:pt x="958" y="234"/>
                    </a:cubicBezTo>
                    <a:cubicBezTo>
                      <a:pt x="958" y="234"/>
                      <a:pt x="958" y="234"/>
                      <a:pt x="958" y="234"/>
                    </a:cubicBezTo>
                    <a:cubicBezTo>
                      <a:pt x="954" y="219"/>
                      <a:pt x="940" y="202"/>
                      <a:pt x="927" y="187"/>
                    </a:cubicBezTo>
                    <a:cubicBezTo>
                      <a:pt x="924" y="183"/>
                      <a:pt x="921" y="179"/>
                      <a:pt x="918" y="175"/>
                    </a:cubicBezTo>
                    <a:cubicBezTo>
                      <a:pt x="912" y="167"/>
                      <a:pt x="906" y="159"/>
                      <a:pt x="901" y="151"/>
                    </a:cubicBezTo>
                    <a:cubicBezTo>
                      <a:pt x="897" y="144"/>
                      <a:pt x="893" y="136"/>
                      <a:pt x="890" y="128"/>
                    </a:cubicBezTo>
                    <a:cubicBezTo>
                      <a:pt x="864" y="128"/>
                      <a:pt x="835" y="126"/>
                      <a:pt x="809" y="119"/>
                    </a:cubicBezTo>
                    <a:cubicBezTo>
                      <a:pt x="782" y="111"/>
                      <a:pt x="758" y="97"/>
                      <a:pt x="742" y="74"/>
                    </a:cubicBezTo>
                    <a:cubicBezTo>
                      <a:pt x="735" y="73"/>
                      <a:pt x="728" y="72"/>
                      <a:pt x="722" y="71"/>
                    </a:cubicBezTo>
                    <a:cubicBezTo>
                      <a:pt x="714" y="70"/>
                      <a:pt x="707" y="68"/>
                      <a:pt x="700" y="67"/>
                    </a:cubicBezTo>
                    <a:cubicBezTo>
                      <a:pt x="688" y="64"/>
                      <a:pt x="676" y="61"/>
                      <a:pt x="665" y="57"/>
                    </a:cubicBezTo>
                    <a:cubicBezTo>
                      <a:pt x="654" y="54"/>
                      <a:pt x="642" y="50"/>
                      <a:pt x="631" y="46"/>
                    </a:cubicBezTo>
                    <a:cubicBezTo>
                      <a:pt x="628" y="45"/>
                      <a:pt x="622" y="42"/>
                      <a:pt x="615" y="40"/>
                    </a:cubicBezTo>
                    <a:cubicBezTo>
                      <a:pt x="573" y="25"/>
                      <a:pt x="529" y="9"/>
                      <a:pt x="484" y="9"/>
                    </a:cubicBezTo>
                    <a:cubicBezTo>
                      <a:pt x="477" y="9"/>
                      <a:pt x="471" y="9"/>
                      <a:pt x="464" y="10"/>
                    </a:cubicBezTo>
                    <a:cubicBezTo>
                      <a:pt x="457" y="11"/>
                      <a:pt x="451" y="12"/>
                      <a:pt x="444" y="13"/>
                    </a:cubicBezTo>
                    <a:cubicBezTo>
                      <a:pt x="413" y="18"/>
                      <a:pt x="383" y="29"/>
                      <a:pt x="353" y="40"/>
                    </a:cubicBezTo>
                    <a:cubicBezTo>
                      <a:pt x="347" y="42"/>
                      <a:pt x="340" y="45"/>
                      <a:pt x="337" y="46"/>
                    </a:cubicBezTo>
                    <a:cubicBezTo>
                      <a:pt x="319" y="52"/>
                      <a:pt x="301" y="58"/>
                      <a:pt x="282" y="63"/>
                    </a:cubicBezTo>
                    <a:cubicBezTo>
                      <a:pt x="264" y="68"/>
                      <a:pt x="245" y="72"/>
                      <a:pt x="226" y="74"/>
                    </a:cubicBezTo>
                    <a:cubicBezTo>
                      <a:pt x="211" y="97"/>
                      <a:pt x="186" y="111"/>
                      <a:pt x="159" y="119"/>
                    </a:cubicBezTo>
                    <a:cubicBezTo>
                      <a:pt x="133" y="126"/>
                      <a:pt x="104" y="128"/>
                      <a:pt x="78" y="128"/>
                    </a:cubicBezTo>
                    <a:cubicBezTo>
                      <a:pt x="77" y="129"/>
                      <a:pt x="77" y="131"/>
                      <a:pt x="76" y="133"/>
                    </a:cubicBezTo>
                    <a:cubicBezTo>
                      <a:pt x="75" y="135"/>
                      <a:pt x="74" y="138"/>
                      <a:pt x="73" y="140"/>
                    </a:cubicBezTo>
                    <a:cubicBezTo>
                      <a:pt x="70" y="147"/>
                      <a:pt x="67" y="153"/>
                      <a:pt x="63" y="158"/>
                    </a:cubicBezTo>
                    <a:cubicBezTo>
                      <a:pt x="59" y="164"/>
                      <a:pt x="55" y="170"/>
                      <a:pt x="51" y="175"/>
                    </a:cubicBezTo>
                    <a:cubicBezTo>
                      <a:pt x="48" y="179"/>
                      <a:pt x="44" y="183"/>
                      <a:pt x="41" y="187"/>
                    </a:cubicBezTo>
                    <a:cubicBezTo>
                      <a:pt x="29" y="202"/>
                      <a:pt x="14" y="219"/>
                      <a:pt x="10" y="234"/>
                    </a:cubicBezTo>
                    <a:cubicBezTo>
                      <a:pt x="10" y="234"/>
                      <a:pt x="10" y="234"/>
                      <a:pt x="10" y="234"/>
                    </a:cubicBezTo>
                    <a:cubicBezTo>
                      <a:pt x="10" y="236"/>
                      <a:pt x="9" y="237"/>
                      <a:pt x="9" y="239"/>
                    </a:cubicBezTo>
                    <a:cubicBezTo>
                      <a:pt x="9" y="240"/>
                      <a:pt x="9" y="242"/>
                      <a:pt x="9" y="243"/>
                    </a:cubicBezTo>
                    <a:cubicBezTo>
                      <a:pt x="9" y="245"/>
                      <a:pt x="9" y="246"/>
                      <a:pt x="9" y="248"/>
                    </a:cubicBezTo>
                    <a:cubicBezTo>
                      <a:pt x="9" y="249"/>
                      <a:pt x="10" y="251"/>
                      <a:pt x="10" y="252"/>
                    </a:cubicBezTo>
                    <a:cubicBezTo>
                      <a:pt x="10" y="252"/>
                      <a:pt x="10" y="252"/>
                      <a:pt x="10" y="252"/>
                    </a:cubicBezTo>
                    <a:cubicBezTo>
                      <a:pt x="14" y="267"/>
                      <a:pt x="29" y="285"/>
                      <a:pt x="41" y="299"/>
                    </a:cubicBezTo>
                    <a:cubicBezTo>
                      <a:pt x="44" y="304"/>
                      <a:pt x="48" y="308"/>
                      <a:pt x="51" y="311"/>
                    </a:cubicBezTo>
                    <a:cubicBezTo>
                      <a:pt x="57" y="319"/>
                      <a:pt x="62" y="327"/>
                      <a:pt x="67" y="335"/>
                    </a:cubicBezTo>
                    <a:cubicBezTo>
                      <a:pt x="72" y="343"/>
                      <a:pt x="75" y="351"/>
                      <a:pt x="78" y="359"/>
                    </a:cubicBezTo>
                    <a:close/>
                    <a:moveTo>
                      <a:pt x="157" y="376"/>
                    </a:moveTo>
                    <a:cubicBezTo>
                      <a:pt x="131" y="369"/>
                      <a:pt x="101" y="367"/>
                      <a:pt x="75" y="367"/>
                    </a:cubicBezTo>
                    <a:cubicBezTo>
                      <a:pt x="72" y="367"/>
                      <a:pt x="72" y="367"/>
                      <a:pt x="72" y="367"/>
                    </a:cubicBezTo>
                    <a:cubicBezTo>
                      <a:pt x="71" y="364"/>
                      <a:pt x="71" y="364"/>
                      <a:pt x="71" y="364"/>
                    </a:cubicBezTo>
                    <a:cubicBezTo>
                      <a:pt x="68" y="356"/>
                      <a:pt x="64" y="347"/>
                      <a:pt x="60" y="340"/>
                    </a:cubicBezTo>
                    <a:cubicBezTo>
                      <a:pt x="55" y="332"/>
                      <a:pt x="50" y="324"/>
                      <a:pt x="44" y="317"/>
                    </a:cubicBezTo>
                    <a:cubicBezTo>
                      <a:pt x="41" y="313"/>
                      <a:pt x="38" y="309"/>
                      <a:pt x="34" y="305"/>
                    </a:cubicBezTo>
                    <a:cubicBezTo>
                      <a:pt x="21" y="290"/>
                      <a:pt x="6" y="271"/>
                      <a:pt x="2" y="254"/>
                    </a:cubicBezTo>
                    <a:cubicBezTo>
                      <a:pt x="2" y="254"/>
                      <a:pt x="2" y="254"/>
                      <a:pt x="2" y="254"/>
                    </a:cubicBezTo>
                    <a:cubicBezTo>
                      <a:pt x="1" y="252"/>
                      <a:pt x="1" y="251"/>
                      <a:pt x="1" y="249"/>
                    </a:cubicBezTo>
                    <a:cubicBezTo>
                      <a:pt x="0" y="247"/>
                      <a:pt x="0" y="245"/>
                      <a:pt x="0" y="243"/>
                    </a:cubicBezTo>
                    <a:cubicBezTo>
                      <a:pt x="0" y="241"/>
                      <a:pt x="0" y="240"/>
                      <a:pt x="1" y="238"/>
                    </a:cubicBezTo>
                    <a:cubicBezTo>
                      <a:pt x="1" y="236"/>
                      <a:pt x="1" y="234"/>
                      <a:pt x="2" y="232"/>
                    </a:cubicBezTo>
                    <a:cubicBezTo>
                      <a:pt x="2" y="232"/>
                      <a:pt x="2" y="232"/>
                      <a:pt x="2" y="232"/>
                    </a:cubicBezTo>
                    <a:cubicBezTo>
                      <a:pt x="6" y="215"/>
                      <a:pt x="21" y="197"/>
                      <a:pt x="34" y="182"/>
                    </a:cubicBezTo>
                    <a:cubicBezTo>
                      <a:pt x="38" y="177"/>
                      <a:pt x="41" y="173"/>
                      <a:pt x="44" y="170"/>
                    </a:cubicBezTo>
                    <a:cubicBezTo>
                      <a:pt x="48" y="165"/>
                      <a:pt x="52" y="159"/>
                      <a:pt x="56" y="154"/>
                    </a:cubicBezTo>
                    <a:cubicBezTo>
                      <a:pt x="59" y="148"/>
                      <a:pt x="62" y="143"/>
                      <a:pt x="65" y="137"/>
                    </a:cubicBezTo>
                    <a:cubicBezTo>
                      <a:pt x="66" y="134"/>
                      <a:pt x="67" y="132"/>
                      <a:pt x="68" y="129"/>
                    </a:cubicBezTo>
                    <a:cubicBezTo>
                      <a:pt x="69" y="127"/>
                      <a:pt x="70" y="125"/>
                      <a:pt x="71" y="122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75" y="119"/>
                      <a:pt x="75" y="119"/>
                      <a:pt x="75" y="119"/>
                    </a:cubicBezTo>
                    <a:cubicBezTo>
                      <a:pt x="101" y="119"/>
                      <a:pt x="131" y="118"/>
                      <a:pt x="157" y="110"/>
                    </a:cubicBezTo>
                    <a:cubicBezTo>
                      <a:pt x="183" y="103"/>
                      <a:pt x="206" y="90"/>
                      <a:pt x="220" y="67"/>
                    </a:cubicBezTo>
                    <a:cubicBezTo>
                      <a:pt x="222" y="65"/>
                      <a:pt x="222" y="65"/>
                      <a:pt x="222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43" y="64"/>
                      <a:pt x="261" y="60"/>
                      <a:pt x="280" y="55"/>
                    </a:cubicBezTo>
                    <a:cubicBezTo>
                      <a:pt x="298" y="50"/>
                      <a:pt x="316" y="44"/>
                      <a:pt x="334" y="38"/>
                    </a:cubicBezTo>
                    <a:cubicBezTo>
                      <a:pt x="342" y="35"/>
                      <a:pt x="346" y="34"/>
                      <a:pt x="350" y="32"/>
                    </a:cubicBezTo>
                    <a:cubicBezTo>
                      <a:pt x="380" y="21"/>
                      <a:pt x="411" y="10"/>
                      <a:pt x="442" y="4"/>
                    </a:cubicBezTo>
                    <a:cubicBezTo>
                      <a:pt x="449" y="3"/>
                      <a:pt x="456" y="2"/>
                      <a:pt x="463" y="2"/>
                    </a:cubicBezTo>
                    <a:cubicBezTo>
                      <a:pt x="470" y="1"/>
                      <a:pt x="477" y="0"/>
                      <a:pt x="484" y="0"/>
                    </a:cubicBezTo>
                    <a:cubicBezTo>
                      <a:pt x="531" y="0"/>
                      <a:pt x="575" y="17"/>
                      <a:pt x="618" y="32"/>
                    </a:cubicBezTo>
                    <a:cubicBezTo>
                      <a:pt x="623" y="34"/>
                      <a:pt x="627" y="35"/>
                      <a:pt x="634" y="38"/>
                    </a:cubicBezTo>
                    <a:cubicBezTo>
                      <a:pt x="645" y="42"/>
                      <a:pt x="656" y="45"/>
                      <a:pt x="668" y="49"/>
                    </a:cubicBezTo>
                    <a:cubicBezTo>
                      <a:pt x="679" y="52"/>
                      <a:pt x="690" y="56"/>
                      <a:pt x="702" y="58"/>
                    </a:cubicBezTo>
                    <a:cubicBezTo>
                      <a:pt x="709" y="60"/>
                      <a:pt x="716" y="61"/>
                      <a:pt x="723" y="63"/>
                    </a:cubicBezTo>
                    <a:cubicBezTo>
                      <a:pt x="730" y="64"/>
                      <a:pt x="737" y="65"/>
                      <a:pt x="745" y="65"/>
                    </a:cubicBezTo>
                    <a:cubicBezTo>
                      <a:pt x="747" y="65"/>
                      <a:pt x="747" y="65"/>
                      <a:pt x="747" y="65"/>
                    </a:cubicBezTo>
                    <a:cubicBezTo>
                      <a:pt x="748" y="67"/>
                      <a:pt x="748" y="67"/>
                      <a:pt x="748" y="67"/>
                    </a:cubicBezTo>
                    <a:cubicBezTo>
                      <a:pt x="762" y="90"/>
                      <a:pt x="785" y="103"/>
                      <a:pt x="811" y="110"/>
                    </a:cubicBezTo>
                    <a:cubicBezTo>
                      <a:pt x="838" y="118"/>
                      <a:pt x="867" y="119"/>
                      <a:pt x="893" y="119"/>
                    </a:cubicBezTo>
                    <a:cubicBezTo>
                      <a:pt x="897" y="119"/>
                      <a:pt x="897" y="119"/>
                      <a:pt x="897" y="119"/>
                    </a:cubicBezTo>
                    <a:cubicBezTo>
                      <a:pt x="897" y="122"/>
                      <a:pt x="897" y="122"/>
                      <a:pt x="897" y="122"/>
                    </a:cubicBezTo>
                    <a:cubicBezTo>
                      <a:pt x="900" y="131"/>
                      <a:pt x="904" y="139"/>
                      <a:pt x="908" y="147"/>
                    </a:cubicBezTo>
                    <a:cubicBezTo>
                      <a:pt x="913" y="155"/>
                      <a:pt x="918" y="162"/>
                      <a:pt x="924" y="170"/>
                    </a:cubicBezTo>
                    <a:cubicBezTo>
                      <a:pt x="927" y="173"/>
                      <a:pt x="930" y="177"/>
                      <a:pt x="934" y="182"/>
                    </a:cubicBezTo>
                    <a:cubicBezTo>
                      <a:pt x="947" y="197"/>
                      <a:pt x="962" y="215"/>
                      <a:pt x="967" y="232"/>
                    </a:cubicBezTo>
                    <a:cubicBezTo>
                      <a:pt x="967" y="232"/>
                      <a:pt x="967" y="232"/>
                      <a:pt x="967" y="232"/>
                    </a:cubicBezTo>
                    <a:cubicBezTo>
                      <a:pt x="967" y="234"/>
                      <a:pt x="967" y="236"/>
                      <a:pt x="968" y="238"/>
                    </a:cubicBezTo>
                    <a:cubicBezTo>
                      <a:pt x="968" y="240"/>
                      <a:pt x="968" y="241"/>
                      <a:pt x="968" y="243"/>
                    </a:cubicBezTo>
                    <a:cubicBezTo>
                      <a:pt x="968" y="245"/>
                      <a:pt x="968" y="247"/>
                      <a:pt x="968" y="249"/>
                    </a:cubicBezTo>
                    <a:cubicBezTo>
                      <a:pt x="967" y="251"/>
                      <a:pt x="967" y="252"/>
                      <a:pt x="967" y="254"/>
                    </a:cubicBezTo>
                    <a:cubicBezTo>
                      <a:pt x="967" y="254"/>
                      <a:pt x="967" y="254"/>
                      <a:pt x="967" y="254"/>
                    </a:cubicBezTo>
                    <a:cubicBezTo>
                      <a:pt x="962" y="271"/>
                      <a:pt x="947" y="290"/>
                      <a:pt x="934" y="305"/>
                    </a:cubicBezTo>
                    <a:cubicBezTo>
                      <a:pt x="930" y="309"/>
                      <a:pt x="927" y="313"/>
                      <a:pt x="924" y="317"/>
                    </a:cubicBezTo>
                    <a:cubicBezTo>
                      <a:pt x="920" y="322"/>
                      <a:pt x="916" y="327"/>
                      <a:pt x="913" y="333"/>
                    </a:cubicBezTo>
                    <a:cubicBezTo>
                      <a:pt x="909" y="338"/>
                      <a:pt x="906" y="344"/>
                      <a:pt x="903" y="350"/>
                    </a:cubicBezTo>
                    <a:cubicBezTo>
                      <a:pt x="902" y="352"/>
                      <a:pt x="901" y="355"/>
                      <a:pt x="900" y="357"/>
                    </a:cubicBezTo>
                    <a:cubicBezTo>
                      <a:pt x="899" y="359"/>
                      <a:pt x="898" y="362"/>
                      <a:pt x="897" y="364"/>
                    </a:cubicBezTo>
                    <a:cubicBezTo>
                      <a:pt x="897" y="367"/>
                      <a:pt x="897" y="367"/>
                      <a:pt x="897" y="367"/>
                    </a:cubicBezTo>
                    <a:cubicBezTo>
                      <a:pt x="893" y="367"/>
                      <a:pt x="893" y="367"/>
                      <a:pt x="893" y="367"/>
                    </a:cubicBezTo>
                    <a:cubicBezTo>
                      <a:pt x="867" y="367"/>
                      <a:pt x="838" y="369"/>
                      <a:pt x="811" y="376"/>
                    </a:cubicBezTo>
                    <a:cubicBezTo>
                      <a:pt x="785" y="384"/>
                      <a:pt x="762" y="396"/>
                      <a:pt x="748" y="419"/>
                    </a:cubicBezTo>
                    <a:cubicBezTo>
                      <a:pt x="747" y="421"/>
                      <a:pt x="747" y="421"/>
                      <a:pt x="747" y="421"/>
                    </a:cubicBezTo>
                    <a:cubicBezTo>
                      <a:pt x="745" y="421"/>
                      <a:pt x="745" y="421"/>
                      <a:pt x="745" y="421"/>
                    </a:cubicBezTo>
                    <a:cubicBezTo>
                      <a:pt x="726" y="423"/>
                      <a:pt x="707" y="427"/>
                      <a:pt x="689" y="431"/>
                    </a:cubicBezTo>
                    <a:cubicBezTo>
                      <a:pt x="670" y="436"/>
                      <a:pt x="652" y="442"/>
                      <a:pt x="634" y="449"/>
                    </a:cubicBezTo>
                    <a:cubicBezTo>
                      <a:pt x="627" y="451"/>
                      <a:pt x="623" y="453"/>
                      <a:pt x="618" y="454"/>
                    </a:cubicBezTo>
                    <a:cubicBezTo>
                      <a:pt x="588" y="465"/>
                      <a:pt x="558" y="476"/>
                      <a:pt x="526" y="482"/>
                    </a:cubicBezTo>
                    <a:cubicBezTo>
                      <a:pt x="519" y="483"/>
                      <a:pt x="512" y="484"/>
                      <a:pt x="505" y="485"/>
                    </a:cubicBezTo>
                    <a:cubicBezTo>
                      <a:pt x="498" y="486"/>
                      <a:pt x="491" y="486"/>
                      <a:pt x="484" y="486"/>
                    </a:cubicBezTo>
                    <a:cubicBezTo>
                      <a:pt x="438" y="486"/>
                      <a:pt x="393" y="470"/>
                      <a:pt x="350" y="454"/>
                    </a:cubicBezTo>
                    <a:cubicBezTo>
                      <a:pt x="346" y="453"/>
                      <a:pt x="341" y="451"/>
                      <a:pt x="334" y="449"/>
                    </a:cubicBezTo>
                    <a:cubicBezTo>
                      <a:pt x="323" y="445"/>
                      <a:pt x="312" y="441"/>
                      <a:pt x="301" y="438"/>
                    </a:cubicBezTo>
                    <a:cubicBezTo>
                      <a:pt x="290" y="434"/>
                      <a:pt x="278" y="431"/>
                      <a:pt x="267" y="428"/>
                    </a:cubicBezTo>
                    <a:cubicBezTo>
                      <a:pt x="260" y="427"/>
                      <a:pt x="252" y="425"/>
                      <a:pt x="245" y="424"/>
                    </a:cubicBezTo>
                    <a:cubicBezTo>
                      <a:pt x="238" y="423"/>
                      <a:pt x="231" y="422"/>
                      <a:pt x="224" y="421"/>
                    </a:cubicBezTo>
                    <a:cubicBezTo>
                      <a:pt x="222" y="421"/>
                      <a:pt x="222" y="421"/>
                      <a:pt x="222" y="421"/>
                    </a:cubicBezTo>
                    <a:cubicBezTo>
                      <a:pt x="220" y="419"/>
                      <a:pt x="220" y="419"/>
                      <a:pt x="220" y="419"/>
                    </a:cubicBezTo>
                    <a:cubicBezTo>
                      <a:pt x="206" y="397"/>
                      <a:pt x="183" y="384"/>
                      <a:pt x="157" y="3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67"/>
              <p:cNvSpPr>
                <a:spLocks noEditPoints="1"/>
              </p:cNvSpPr>
              <p:nvPr/>
            </p:nvSpPr>
            <p:spPr bwMode="auto">
              <a:xfrm>
                <a:off x="4907010" y="2341563"/>
                <a:ext cx="2411412" cy="236537"/>
              </a:xfrm>
              <a:custGeom>
                <a:avLst/>
                <a:gdLst>
                  <a:gd name="T0" fmla="*/ 152 w 357"/>
                  <a:gd name="T1" fmla="*/ 7 h 35"/>
                  <a:gd name="T2" fmla="*/ 45 w 357"/>
                  <a:gd name="T3" fmla="*/ 7 h 35"/>
                  <a:gd name="T4" fmla="*/ 156 w 357"/>
                  <a:gd name="T5" fmla="*/ 0 h 35"/>
                  <a:gd name="T6" fmla="*/ 152 w 357"/>
                  <a:gd name="T7" fmla="*/ 7 h 35"/>
                  <a:gd name="T8" fmla="*/ 178 w 357"/>
                  <a:gd name="T9" fmla="*/ 0 h 35"/>
                  <a:gd name="T10" fmla="*/ 196 w 357"/>
                  <a:gd name="T11" fmla="*/ 17 h 35"/>
                  <a:gd name="T12" fmla="*/ 178 w 357"/>
                  <a:gd name="T13" fmla="*/ 35 h 35"/>
                  <a:gd name="T14" fmla="*/ 160 w 357"/>
                  <a:gd name="T15" fmla="*/ 17 h 35"/>
                  <a:gd name="T16" fmla="*/ 178 w 357"/>
                  <a:gd name="T17" fmla="*/ 0 h 35"/>
                  <a:gd name="T18" fmla="*/ 204 w 357"/>
                  <a:gd name="T19" fmla="*/ 7 h 35"/>
                  <a:gd name="T20" fmla="*/ 311 w 357"/>
                  <a:gd name="T21" fmla="*/ 7 h 35"/>
                  <a:gd name="T22" fmla="*/ 200 w 357"/>
                  <a:gd name="T23" fmla="*/ 0 h 35"/>
                  <a:gd name="T24" fmla="*/ 204 w 357"/>
                  <a:gd name="T25" fmla="*/ 7 h 35"/>
                  <a:gd name="T26" fmla="*/ 206 w 357"/>
                  <a:gd name="T27" fmla="*/ 25 h 35"/>
                  <a:gd name="T28" fmla="*/ 357 w 357"/>
                  <a:gd name="T29" fmla="*/ 24 h 35"/>
                  <a:gd name="T30" fmla="*/ 206 w 357"/>
                  <a:gd name="T31" fmla="*/ 15 h 35"/>
                  <a:gd name="T32" fmla="*/ 207 w 357"/>
                  <a:gd name="T33" fmla="*/ 17 h 35"/>
                  <a:gd name="T34" fmla="*/ 206 w 357"/>
                  <a:gd name="T35" fmla="*/ 25 h 35"/>
                  <a:gd name="T36" fmla="*/ 151 w 357"/>
                  <a:gd name="T37" fmla="*/ 25 h 35"/>
                  <a:gd name="T38" fmla="*/ 0 w 357"/>
                  <a:gd name="T39" fmla="*/ 24 h 35"/>
                  <a:gd name="T40" fmla="*/ 150 w 357"/>
                  <a:gd name="T41" fmla="*/ 15 h 35"/>
                  <a:gd name="T42" fmla="*/ 150 w 357"/>
                  <a:gd name="T43" fmla="*/ 17 h 35"/>
                  <a:gd name="T44" fmla="*/ 151 w 357"/>
                  <a:gd name="T45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7" h="35">
                    <a:moveTo>
                      <a:pt x="152" y="7"/>
                    </a:moveTo>
                    <a:cubicBezTo>
                      <a:pt x="45" y="7"/>
                      <a:pt x="45" y="7"/>
                      <a:pt x="45" y="7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4" y="2"/>
                      <a:pt x="153" y="4"/>
                      <a:pt x="152" y="7"/>
                    </a:cubicBezTo>
                    <a:close/>
                    <a:moveTo>
                      <a:pt x="178" y="0"/>
                    </a:moveTo>
                    <a:cubicBezTo>
                      <a:pt x="188" y="0"/>
                      <a:pt x="196" y="8"/>
                      <a:pt x="196" y="17"/>
                    </a:cubicBezTo>
                    <a:cubicBezTo>
                      <a:pt x="196" y="27"/>
                      <a:pt x="188" y="35"/>
                      <a:pt x="178" y="35"/>
                    </a:cubicBezTo>
                    <a:cubicBezTo>
                      <a:pt x="168" y="35"/>
                      <a:pt x="160" y="27"/>
                      <a:pt x="160" y="17"/>
                    </a:cubicBezTo>
                    <a:cubicBezTo>
                      <a:pt x="160" y="8"/>
                      <a:pt x="168" y="0"/>
                      <a:pt x="178" y="0"/>
                    </a:cubicBezTo>
                    <a:close/>
                    <a:moveTo>
                      <a:pt x="204" y="7"/>
                    </a:moveTo>
                    <a:cubicBezTo>
                      <a:pt x="311" y="7"/>
                      <a:pt x="311" y="7"/>
                      <a:pt x="311" y="7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2" y="2"/>
                      <a:pt x="203" y="4"/>
                      <a:pt x="204" y="7"/>
                    </a:cubicBezTo>
                    <a:close/>
                    <a:moveTo>
                      <a:pt x="206" y="25"/>
                    </a:moveTo>
                    <a:cubicBezTo>
                      <a:pt x="357" y="24"/>
                      <a:pt x="357" y="24"/>
                      <a:pt x="357" y="24"/>
                    </a:cubicBezTo>
                    <a:cubicBezTo>
                      <a:pt x="206" y="15"/>
                      <a:pt x="206" y="15"/>
                      <a:pt x="206" y="15"/>
                    </a:cubicBezTo>
                    <a:cubicBezTo>
                      <a:pt x="206" y="16"/>
                      <a:pt x="207" y="17"/>
                      <a:pt x="207" y="17"/>
                    </a:cubicBezTo>
                    <a:cubicBezTo>
                      <a:pt x="207" y="20"/>
                      <a:pt x="206" y="22"/>
                      <a:pt x="206" y="25"/>
                    </a:cubicBezTo>
                    <a:close/>
                    <a:moveTo>
                      <a:pt x="151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50" y="15"/>
                      <a:pt x="150" y="15"/>
                      <a:pt x="150" y="15"/>
                    </a:cubicBezTo>
                    <a:cubicBezTo>
                      <a:pt x="150" y="16"/>
                      <a:pt x="150" y="17"/>
                      <a:pt x="150" y="17"/>
                    </a:cubicBezTo>
                    <a:cubicBezTo>
                      <a:pt x="150" y="20"/>
                      <a:pt x="150" y="22"/>
                      <a:pt x="151" y="25"/>
                    </a:cubicBezTo>
                    <a:close/>
                  </a:path>
                </a:pathLst>
              </a:custGeom>
              <a:solidFill>
                <a:srgbClr val="553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68"/>
              <p:cNvSpPr>
                <a:spLocks noEditPoints="1"/>
              </p:cNvSpPr>
              <p:nvPr/>
            </p:nvSpPr>
            <p:spPr bwMode="auto">
              <a:xfrm>
                <a:off x="4907010" y="4335463"/>
                <a:ext cx="2411412" cy="244475"/>
              </a:xfrm>
              <a:custGeom>
                <a:avLst/>
                <a:gdLst>
                  <a:gd name="T0" fmla="*/ 152 w 357"/>
                  <a:gd name="T1" fmla="*/ 29 h 36"/>
                  <a:gd name="T2" fmla="*/ 45 w 357"/>
                  <a:gd name="T3" fmla="*/ 29 h 36"/>
                  <a:gd name="T4" fmla="*/ 156 w 357"/>
                  <a:gd name="T5" fmla="*/ 36 h 36"/>
                  <a:gd name="T6" fmla="*/ 152 w 357"/>
                  <a:gd name="T7" fmla="*/ 29 h 36"/>
                  <a:gd name="T8" fmla="*/ 178 w 357"/>
                  <a:gd name="T9" fmla="*/ 36 h 36"/>
                  <a:gd name="T10" fmla="*/ 196 w 357"/>
                  <a:gd name="T11" fmla="*/ 18 h 36"/>
                  <a:gd name="T12" fmla="*/ 178 w 357"/>
                  <a:gd name="T13" fmla="*/ 0 h 36"/>
                  <a:gd name="T14" fmla="*/ 160 w 357"/>
                  <a:gd name="T15" fmla="*/ 18 h 36"/>
                  <a:gd name="T16" fmla="*/ 178 w 357"/>
                  <a:gd name="T17" fmla="*/ 36 h 36"/>
                  <a:gd name="T18" fmla="*/ 204 w 357"/>
                  <a:gd name="T19" fmla="*/ 29 h 36"/>
                  <a:gd name="T20" fmla="*/ 311 w 357"/>
                  <a:gd name="T21" fmla="*/ 29 h 36"/>
                  <a:gd name="T22" fmla="*/ 200 w 357"/>
                  <a:gd name="T23" fmla="*/ 36 h 36"/>
                  <a:gd name="T24" fmla="*/ 204 w 357"/>
                  <a:gd name="T25" fmla="*/ 29 h 36"/>
                  <a:gd name="T26" fmla="*/ 206 w 357"/>
                  <a:gd name="T27" fmla="*/ 11 h 36"/>
                  <a:gd name="T28" fmla="*/ 357 w 357"/>
                  <a:gd name="T29" fmla="*/ 11 h 36"/>
                  <a:gd name="T30" fmla="*/ 206 w 357"/>
                  <a:gd name="T31" fmla="*/ 21 h 36"/>
                  <a:gd name="T32" fmla="*/ 207 w 357"/>
                  <a:gd name="T33" fmla="*/ 18 h 36"/>
                  <a:gd name="T34" fmla="*/ 206 w 357"/>
                  <a:gd name="T35" fmla="*/ 11 h 36"/>
                  <a:gd name="T36" fmla="*/ 151 w 357"/>
                  <a:gd name="T37" fmla="*/ 11 h 36"/>
                  <a:gd name="T38" fmla="*/ 0 w 357"/>
                  <a:gd name="T39" fmla="*/ 11 h 36"/>
                  <a:gd name="T40" fmla="*/ 150 w 357"/>
                  <a:gd name="T41" fmla="*/ 21 h 36"/>
                  <a:gd name="T42" fmla="*/ 150 w 357"/>
                  <a:gd name="T43" fmla="*/ 18 h 36"/>
                  <a:gd name="T44" fmla="*/ 151 w 357"/>
                  <a:gd name="T45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7" h="36">
                    <a:moveTo>
                      <a:pt x="152" y="29"/>
                    </a:moveTo>
                    <a:cubicBezTo>
                      <a:pt x="45" y="29"/>
                      <a:pt x="45" y="29"/>
                      <a:pt x="45" y="29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54" y="34"/>
                      <a:pt x="153" y="31"/>
                      <a:pt x="152" y="29"/>
                    </a:cubicBezTo>
                    <a:close/>
                    <a:moveTo>
                      <a:pt x="178" y="36"/>
                    </a:moveTo>
                    <a:cubicBezTo>
                      <a:pt x="188" y="36"/>
                      <a:pt x="196" y="28"/>
                      <a:pt x="196" y="18"/>
                    </a:cubicBezTo>
                    <a:cubicBezTo>
                      <a:pt x="196" y="8"/>
                      <a:pt x="188" y="0"/>
                      <a:pt x="178" y="0"/>
                    </a:cubicBezTo>
                    <a:cubicBezTo>
                      <a:pt x="168" y="0"/>
                      <a:pt x="160" y="8"/>
                      <a:pt x="160" y="18"/>
                    </a:cubicBezTo>
                    <a:cubicBezTo>
                      <a:pt x="160" y="28"/>
                      <a:pt x="168" y="36"/>
                      <a:pt x="178" y="36"/>
                    </a:cubicBezTo>
                    <a:close/>
                    <a:moveTo>
                      <a:pt x="204" y="29"/>
                    </a:moveTo>
                    <a:cubicBezTo>
                      <a:pt x="311" y="29"/>
                      <a:pt x="311" y="29"/>
                      <a:pt x="311" y="29"/>
                    </a:cubicBezTo>
                    <a:cubicBezTo>
                      <a:pt x="200" y="36"/>
                      <a:pt x="200" y="36"/>
                      <a:pt x="200" y="36"/>
                    </a:cubicBezTo>
                    <a:cubicBezTo>
                      <a:pt x="202" y="34"/>
                      <a:pt x="203" y="31"/>
                      <a:pt x="204" y="29"/>
                    </a:cubicBezTo>
                    <a:close/>
                    <a:moveTo>
                      <a:pt x="206" y="11"/>
                    </a:moveTo>
                    <a:cubicBezTo>
                      <a:pt x="357" y="11"/>
                      <a:pt x="357" y="11"/>
                      <a:pt x="357" y="11"/>
                    </a:cubicBezTo>
                    <a:cubicBezTo>
                      <a:pt x="206" y="21"/>
                      <a:pt x="206" y="21"/>
                      <a:pt x="206" y="21"/>
                    </a:cubicBezTo>
                    <a:cubicBezTo>
                      <a:pt x="206" y="20"/>
                      <a:pt x="207" y="19"/>
                      <a:pt x="207" y="18"/>
                    </a:cubicBezTo>
                    <a:cubicBezTo>
                      <a:pt x="207" y="16"/>
                      <a:pt x="206" y="13"/>
                      <a:pt x="206" y="11"/>
                    </a:cubicBezTo>
                    <a:close/>
                    <a:moveTo>
                      <a:pt x="151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50" y="21"/>
                      <a:pt x="150" y="21"/>
                      <a:pt x="150" y="21"/>
                    </a:cubicBezTo>
                    <a:cubicBezTo>
                      <a:pt x="150" y="20"/>
                      <a:pt x="150" y="19"/>
                      <a:pt x="150" y="18"/>
                    </a:cubicBezTo>
                    <a:cubicBezTo>
                      <a:pt x="150" y="16"/>
                      <a:pt x="150" y="13"/>
                      <a:pt x="151" y="11"/>
                    </a:cubicBezTo>
                    <a:close/>
                  </a:path>
                </a:pathLst>
              </a:custGeom>
              <a:solidFill>
                <a:srgbClr val="553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 rot="10800000">
            <a:off x="8227343" y="5512049"/>
            <a:ext cx="2153876" cy="1345951"/>
            <a:chOff x="1042988" y="-4762"/>
            <a:chExt cx="3863975" cy="2414587"/>
          </a:xfrm>
        </p:grpSpPr>
        <p:sp>
          <p:nvSpPr>
            <p:cNvPr id="98" name="Freeform 54"/>
            <p:cNvSpPr>
              <a:spLocks noEditPoints="1"/>
            </p:cNvSpPr>
            <p:nvPr/>
          </p:nvSpPr>
          <p:spPr bwMode="auto">
            <a:xfrm>
              <a:off x="1069975" y="-4762"/>
              <a:ext cx="3810000" cy="2393950"/>
            </a:xfrm>
            <a:custGeom>
              <a:avLst/>
              <a:gdLst>
                <a:gd name="T0" fmla="*/ 199 w 564"/>
                <a:gd name="T1" fmla="*/ 81 h 354"/>
                <a:gd name="T2" fmla="*/ 249 w 564"/>
                <a:gd name="T3" fmla="*/ 3 h 354"/>
                <a:gd name="T4" fmla="*/ 250 w 564"/>
                <a:gd name="T5" fmla="*/ 55 h 354"/>
                <a:gd name="T6" fmla="*/ 286 w 564"/>
                <a:gd name="T7" fmla="*/ 49 h 354"/>
                <a:gd name="T8" fmla="*/ 278 w 564"/>
                <a:gd name="T9" fmla="*/ 40 h 354"/>
                <a:gd name="T10" fmla="*/ 276 w 564"/>
                <a:gd name="T11" fmla="*/ 38 h 354"/>
                <a:gd name="T12" fmla="*/ 253 w 564"/>
                <a:gd name="T13" fmla="*/ 5 h 354"/>
                <a:gd name="T14" fmla="*/ 474 w 564"/>
                <a:gd name="T15" fmla="*/ 30 h 354"/>
                <a:gd name="T16" fmla="*/ 563 w 564"/>
                <a:gd name="T17" fmla="*/ 78 h 354"/>
                <a:gd name="T18" fmla="*/ 347 w 564"/>
                <a:gd name="T19" fmla="*/ 37 h 354"/>
                <a:gd name="T20" fmla="*/ 321 w 564"/>
                <a:gd name="T21" fmla="*/ 8 h 354"/>
                <a:gd name="T22" fmla="*/ 311 w 564"/>
                <a:gd name="T23" fmla="*/ 49 h 354"/>
                <a:gd name="T24" fmla="*/ 348 w 564"/>
                <a:gd name="T25" fmla="*/ 245 h 354"/>
                <a:gd name="T26" fmla="*/ 400 w 564"/>
                <a:gd name="T27" fmla="*/ 227 h 354"/>
                <a:gd name="T28" fmla="*/ 404 w 564"/>
                <a:gd name="T29" fmla="*/ 337 h 354"/>
                <a:gd name="T30" fmla="*/ 413 w 564"/>
                <a:gd name="T31" fmla="*/ 346 h 354"/>
                <a:gd name="T32" fmla="*/ 307 w 564"/>
                <a:gd name="T33" fmla="*/ 257 h 354"/>
                <a:gd name="T34" fmla="*/ 188 w 564"/>
                <a:gd name="T35" fmla="*/ 76 h 354"/>
                <a:gd name="T36" fmla="*/ 132 w 564"/>
                <a:gd name="T37" fmla="*/ 116 h 354"/>
                <a:gd name="T38" fmla="*/ 28 w 564"/>
                <a:gd name="T39" fmla="*/ 72 h 354"/>
                <a:gd name="T40" fmla="*/ 104 w 564"/>
                <a:gd name="T41" fmla="*/ 9 h 354"/>
                <a:gd name="T42" fmla="*/ 472 w 564"/>
                <a:gd name="T43" fmla="*/ 88 h 354"/>
                <a:gd name="T44" fmla="*/ 303 w 564"/>
                <a:gd name="T45" fmla="*/ 89 h 354"/>
                <a:gd name="T46" fmla="*/ 341 w 564"/>
                <a:gd name="T47" fmla="*/ 101 h 354"/>
                <a:gd name="T48" fmla="*/ 537 w 564"/>
                <a:gd name="T49" fmla="*/ 98 h 354"/>
                <a:gd name="T50" fmla="*/ 340 w 564"/>
                <a:gd name="T51" fmla="*/ 158 h 354"/>
                <a:gd name="T52" fmla="*/ 270 w 564"/>
                <a:gd name="T53" fmla="*/ 107 h 354"/>
                <a:gd name="T54" fmla="*/ 170 w 564"/>
                <a:gd name="T55" fmla="*/ 328 h 354"/>
                <a:gd name="T56" fmla="*/ 192 w 564"/>
                <a:gd name="T57" fmla="*/ 79 h 354"/>
                <a:gd name="T58" fmla="*/ 240 w 564"/>
                <a:gd name="T59" fmla="*/ 249 h 354"/>
                <a:gd name="T60" fmla="*/ 11 w 564"/>
                <a:gd name="T61" fmla="*/ 104 h 354"/>
                <a:gd name="T62" fmla="*/ 53 w 564"/>
                <a:gd name="T63" fmla="*/ 113 h 354"/>
                <a:gd name="T64" fmla="*/ 282 w 564"/>
                <a:gd name="T65" fmla="*/ 95 h 354"/>
                <a:gd name="T66" fmla="*/ 289 w 564"/>
                <a:gd name="T67" fmla="*/ 62 h 354"/>
                <a:gd name="T68" fmla="*/ 275 w 564"/>
                <a:gd name="T69" fmla="*/ 40 h 354"/>
                <a:gd name="T70" fmla="*/ 298 w 564"/>
                <a:gd name="T71" fmla="*/ 64 h 354"/>
                <a:gd name="T72" fmla="*/ 298 w 564"/>
                <a:gd name="T73" fmla="*/ 65 h 354"/>
                <a:gd name="T74" fmla="*/ 298 w 564"/>
                <a:gd name="T75" fmla="*/ 66 h 354"/>
                <a:gd name="T76" fmla="*/ 298 w 564"/>
                <a:gd name="T77" fmla="*/ 67 h 354"/>
                <a:gd name="T78" fmla="*/ 297 w 564"/>
                <a:gd name="T79" fmla="*/ 68 h 354"/>
                <a:gd name="T80" fmla="*/ 295 w 564"/>
                <a:gd name="T81" fmla="*/ 74 h 354"/>
                <a:gd name="T82" fmla="*/ 305 w 564"/>
                <a:gd name="T83" fmla="*/ 80 h 354"/>
                <a:gd name="T84" fmla="*/ 306 w 564"/>
                <a:gd name="T85" fmla="*/ 79 h 354"/>
                <a:gd name="T86" fmla="*/ 311 w 564"/>
                <a:gd name="T87" fmla="*/ 78 h 354"/>
                <a:gd name="T88" fmla="*/ 313 w 564"/>
                <a:gd name="T89" fmla="*/ 78 h 354"/>
                <a:gd name="T90" fmla="*/ 282 w 564"/>
                <a:gd name="T91" fmla="*/ 107 h 354"/>
                <a:gd name="T92" fmla="*/ 277 w 564"/>
                <a:gd name="T93" fmla="*/ 64 h 354"/>
                <a:gd name="T94" fmla="*/ 264 w 564"/>
                <a:gd name="T95" fmla="*/ 95 h 354"/>
                <a:gd name="T96" fmla="*/ 234 w 564"/>
                <a:gd name="T97" fmla="*/ 67 h 354"/>
                <a:gd name="T98" fmla="*/ 261 w 564"/>
                <a:gd name="T99" fmla="*/ 92 h 354"/>
                <a:gd name="T100" fmla="*/ 288 w 564"/>
                <a:gd name="T101" fmla="*/ 64 h 354"/>
                <a:gd name="T102" fmla="*/ 264 w 564"/>
                <a:gd name="T103" fmla="*/ 45 h 354"/>
                <a:gd name="T104" fmla="*/ 270 w 564"/>
                <a:gd name="T105" fmla="*/ 42 h 354"/>
                <a:gd name="T106" fmla="*/ 295 w 564"/>
                <a:gd name="T107" fmla="*/ 54 h 354"/>
                <a:gd name="T108" fmla="*/ 297 w 564"/>
                <a:gd name="T109" fmla="*/ 75 h 354"/>
                <a:gd name="T110" fmla="*/ 297 w 564"/>
                <a:gd name="T111" fmla="*/ 73 h 354"/>
                <a:gd name="T112" fmla="*/ 299 w 564"/>
                <a:gd name="T113" fmla="*/ 67 h 354"/>
                <a:gd name="T114" fmla="*/ 300 w 564"/>
                <a:gd name="T115" fmla="*/ 66 h 354"/>
                <a:gd name="T116" fmla="*/ 300 w 564"/>
                <a:gd name="T117" fmla="*/ 65 h 354"/>
                <a:gd name="T118" fmla="*/ 310 w 564"/>
                <a:gd name="T119" fmla="*/ 76 h 354"/>
                <a:gd name="T120" fmla="*/ 305 w 564"/>
                <a:gd name="T121" fmla="*/ 77 h 354"/>
                <a:gd name="T122" fmla="*/ 297 w 564"/>
                <a:gd name="T123" fmla="*/ 74 h 354"/>
                <a:gd name="T124" fmla="*/ 328 w 564"/>
                <a:gd name="T125" fmla="*/ 5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4" h="354">
                  <a:moveTo>
                    <a:pt x="140" y="0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8" y="11"/>
                    <a:pt x="228" y="11"/>
                    <a:pt x="228" y="11"/>
                  </a:cubicBezTo>
                  <a:cubicBezTo>
                    <a:pt x="233" y="26"/>
                    <a:pt x="237" y="42"/>
                    <a:pt x="243" y="57"/>
                  </a:cubicBezTo>
                  <a:cubicBezTo>
                    <a:pt x="243" y="57"/>
                    <a:pt x="243" y="57"/>
                    <a:pt x="243" y="57"/>
                  </a:cubicBezTo>
                  <a:cubicBezTo>
                    <a:pt x="243" y="57"/>
                    <a:pt x="243" y="57"/>
                    <a:pt x="243" y="57"/>
                  </a:cubicBezTo>
                  <a:cubicBezTo>
                    <a:pt x="241" y="58"/>
                    <a:pt x="239" y="58"/>
                    <a:pt x="237" y="58"/>
                  </a:cubicBezTo>
                  <a:cubicBezTo>
                    <a:pt x="229" y="59"/>
                    <a:pt x="219" y="60"/>
                    <a:pt x="219" y="65"/>
                  </a:cubicBezTo>
                  <a:cubicBezTo>
                    <a:pt x="219" y="67"/>
                    <a:pt x="220" y="68"/>
                    <a:pt x="221" y="68"/>
                  </a:cubicBezTo>
                  <a:cubicBezTo>
                    <a:pt x="222" y="69"/>
                    <a:pt x="224" y="69"/>
                    <a:pt x="225" y="69"/>
                  </a:cubicBezTo>
                  <a:cubicBezTo>
                    <a:pt x="227" y="69"/>
                    <a:pt x="228" y="69"/>
                    <a:pt x="229" y="69"/>
                  </a:cubicBezTo>
                  <a:cubicBezTo>
                    <a:pt x="231" y="69"/>
                    <a:pt x="232" y="69"/>
                    <a:pt x="234" y="68"/>
                  </a:cubicBezTo>
                  <a:cubicBezTo>
                    <a:pt x="235" y="68"/>
                    <a:pt x="235" y="68"/>
                    <a:pt x="236" y="68"/>
                  </a:cubicBezTo>
                  <a:cubicBezTo>
                    <a:pt x="240" y="68"/>
                    <a:pt x="243" y="67"/>
                    <a:pt x="246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8"/>
                    <a:pt x="247" y="69"/>
                    <a:pt x="248" y="70"/>
                  </a:cubicBezTo>
                  <a:cubicBezTo>
                    <a:pt x="251" y="79"/>
                    <a:pt x="256" y="93"/>
                    <a:pt x="262" y="98"/>
                  </a:cubicBezTo>
                  <a:cubicBezTo>
                    <a:pt x="262" y="98"/>
                    <a:pt x="262" y="98"/>
                    <a:pt x="262" y="98"/>
                  </a:cubicBezTo>
                  <a:cubicBezTo>
                    <a:pt x="262" y="98"/>
                    <a:pt x="262" y="98"/>
                    <a:pt x="262" y="98"/>
                  </a:cubicBezTo>
                  <a:cubicBezTo>
                    <a:pt x="253" y="99"/>
                    <a:pt x="242" y="98"/>
                    <a:pt x="232" y="95"/>
                  </a:cubicBezTo>
                  <a:cubicBezTo>
                    <a:pt x="218" y="91"/>
                    <a:pt x="205" y="86"/>
                    <a:pt x="199" y="81"/>
                  </a:cubicBezTo>
                  <a:cubicBezTo>
                    <a:pt x="194" y="78"/>
                    <a:pt x="189" y="74"/>
                    <a:pt x="184" y="70"/>
                  </a:cubicBezTo>
                  <a:cubicBezTo>
                    <a:pt x="180" y="65"/>
                    <a:pt x="175" y="60"/>
                    <a:pt x="171" y="54"/>
                  </a:cubicBezTo>
                  <a:cubicBezTo>
                    <a:pt x="170" y="53"/>
                    <a:pt x="169" y="53"/>
                    <a:pt x="169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8" y="52"/>
                    <a:pt x="167" y="51"/>
                    <a:pt x="166" y="51"/>
                  </a:cubicBezTo>
                  <a:cubicBezTo>
                    <a:pt x="164" y="50"/>
                    <a:pt x="162" y="49"/>
                    <a:pt x="161" y="47"/>
                  </a:cubicBezTo>
                  <a:cubicBezTo>
                    <a:pt x="161" y="47"/>
                    <a:pt x="161" y="47"/>
                    <a:pt x="161" y="47"/>
                  </a:cubicBezTo>
                  <a:cubicBezTo>
                    <a:pt x="160" y="46"/>
                    <a:pt x="160" y="44"/>
                    <a:pt x="160" y="42"/>
                  </a:cubicBezTo>
                  <a:cubicBezTo>
                    <a:pt x="161" y="37"/>
                    <a:pt x="160" y="33"/>
                    <a:pt x="158" y="29"/>
                  </a:cubicBezTo>
                  <a:cubicBezTo>
                    <a:pt x="156" y="26"/>
                    <a:pt x="153" y="23"/>
                    <a:pt x="151" y="20"/>
                  </a:cubicBezTo>
                  <a:cubicBezTo>
                    <a:pt x="148" y="17"/>
                    <a:pt x="146" y="15"/>
                    <a:pt x="145" y="12"/>
                  </a:cubicBezTo>
                  <a:cubicBezTo>
                    <a:pt x="143" y="10"/>
                    <a:pt x="141" y="7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2"/>
                    <a:pt x="140" y="1"/>
                    <a:pt x="140" y="0"/>
                  </a:cubicBezTo>
                  <a:close/>
                  <a:moveTo>
                    <a:pt x="227" y="0"/>
                  </a:moveTo>
                  <a:cubicBezTo>
                    <a:pt x="248" y="0"/>
                    <a:pt x="248" y="0"/>
                    <a:pt x="248" y="0"/>
                  </a:cubicBezTo>
                  <a:cubicBezTo>
                    <a:pt x="248" y="1"/>
                    <a:pt x="248" y="2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8" y="3"/>
                    <a:pt x="247" y="3"/>
                    <a:pt x="246" y="3"/>
                  </a:cubicBezTo>
                  <a:cubicBezTo>
                    <a:pt x="246" y="4"/>
                    <a:pt x="245" y="4"/>
                    <a:pt x="245" y="5"/>
                  </a:cubicBezTo>
                  <a:cubicBezTo>
                    <a:pt x="242" y="8"/>
                    <a:pt x="245" y="14"/>
                    <a:pt x="247" y="18"/>
                  </a:cubicBezTo>
                  <a:cubicBezTo>
                    <a:pt x="247" y="18"/>
                    <a:pt x="247" y="18"/>
                    <a:pt x="247" y="18"/>
                  </a:cubicBezTo>
                  <a:cubicBezTo>
                    <a:pt x="247" y="19"/>
                    <a:pt x="248" y="20"/>
                    <a:pt x="248" y="21"/>
                  </a:cubicBezTo>
                  <a:cubicBezTo>
                    <a:pt x="248" y="21"/>
                    <a:pt x="248" y="21"/>
                    <a:pt x="248" y="21"/>
                  </a:cubicBezTo>
                  <a:cubicBezTo>
                    <a:pt x="250" y="24"/>
                    <a:pt x="251" y="28"/>
                    <a:pt x="253" y="31"/>
                  </a:cubicBezTo>
                  <a:cubicBezTo>
                    <a:pt x="254" y="35"/>
                    <a:pt x="255" y="39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5" y="43"/>
                    <a:pt x="255" y="43"/>
                    <a:pt x="255" y="43"/>
                  </a:cubicBezTo>
                  <a:cubicBezTo>
                    <a:pt x="254" y="43"/>
                    <a:pt x="252" y="44"/>
                    <a:pt x="251" y="45"/>
                  </a:cubicBezTo>
                  <a:cubicBezTo>
                    <a:pt x="250" y="45"/>
                    <a:pt x="249" y="47"/>
                    <a:pt x="249" y="48"/>
                  </a:cubicBezTo>
                  <a:cubicBezTo>
                    <a:pt x="248" y="49"/>
                    <a:pt x="248" y="51"/>
                    <a:pt x="248" y="52"/>
                  </a:cubicBezTo>
                  <a:cubicBezTo>
                    <a:pt x="248" y="53"/>
                    <a:pt x="249" y="54"/>
                    <a:pt x="250" y="55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49" y="56"/>
                    <a:pt x="249" y="56"/>
                    <a:pt x="248" y="56"/>
                  </a:cubicBezTo>
                  <a:cubicBezTo>
                    <a:pt x="247" y="57"/>
                    <a:pt x="247" y="57"/>
                    <a:pt x="246" y="57"/>
                  </a:cubicBezTo>
                  <a:cubicBezTo>
                    <a:pt x="246" y="57"/>
                    <a:pt x="246" y="57"/>
                    <a:pt x="246" y="57"/>
                  </a:cubicBezTo>
                  <a:cubicBezTo>
                    <a:pt x="246" y="57"/>
                    <a:pt x="246" y="57"/>
                    <a:pt x="246" y="57"/>
                  </a:cubicBezTo>
                  <a:cubicBezTo>
                    <a:pt x="241" y="43"/>
                    <a:pt x="237" y="29"/>
                    <a:pt x="232" y="14"/>
                  </a:cubicBezTo>
                  <a:cubicBezTo>
                    <a:pt x="231" y="10"/>
                    <a:pt x="229" y="5"/>
                    <a:pt x="227" y="0"/>
                  </a:cubicBezTo>
                  <a:close/>
                  <a:moveTo>
                    <a:pt x="25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18" y="5"/>
                    <a:pt x="319" y="10"/>
                    <a:pt x="319" y="14"/>
                  </a:cubicBezTo>
                  <a:cubicBezTo>
                    <a:pt x="318" y="24"/>
                    <a:pt x="316" y="33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12" y="44"/>
                    <a:pt x="312" y="44"/>
                    <a:pt x="312" y="44"/>
                  </a:cubicBezTo>
                  <a:cubicBezTo>
                    <a:pt x="308" y="39"/>
                    <a:pt x="296" y="45"/>
                    <a:pt x="289" y="48"/>
                  </a:cubicBezTo>
                  <a:cubicBezTo>
                    <a:pt x="288" y="49"/>
                    <a:pt x="287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4" y="46"/>
                    <a:pt x="282" y="44"/>
                    <a:pt x="280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1"/>
                    <a:pt x="279" y="41"/>
                    <a:pt x="279" y="41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6" y="38"/>
                    <a:pt x="276" y="38"/>
                    <a:pt x="276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4" y="37"/>
                    <a:pt x="273" y="37"/>
                    <a:pt x="272" y="37"/>
                  </a:cubicBezTo>
                  <a:cubicBezTo>
                    <a:pt x="272" y="37"/>
                    <a:pt x="271" y="37"/>
                    <a:pt x="271" y="37"/>
                  </a:cubicBezTo>
                  <a:cubicBezTo>
                    <a:pt x="270" y="37"/>
                    <a:pt x="270" y="37"/>
                    <a:pt x="270" y="38"/>
                  </a:cubicBezTo>
                  <a:cubicBezTo>
                    <a:pt x="269" y="39"/>
                    <a:pt x="269" y="39"/>
                    <a:pt x="269" y="40"/>
                  </a:cubicBezTo>
                  <a:cubicBezTo>
                    <a:pt x="270" y="40"/>
                    <a:pt x="270" y="40"/>
                    <a:pt x="270" y="40"/>
                  </a:cubicBezTo>
                  <a:cubicBezTo>
                    <a:pt x="269" y="40"/>
                    <a:pt x="269" y="40"/>
                    <a:pt x="269" y="40"/>
                  </a:cubicBezTo>
                  <a:cubicBezTo>
                    <a:pt x="269" y="41"/>
                    <a:pt x="268" y="41"/>
                    <a:pt x="268" y="41"/>
                  </a:cubicBezTo>
                  <a:cubicBezTo>
                    <a:pt x="268" y="41"/>
                    <a:pt x="268" y="41"/>
                    <a:pt x="268" y="41"/>
                  </a:cubicBezTo>
                  <a:cubicBezTo>
                    <a:pt x="267" y="42"/>
                    <a:pt x="267" y="42"/>
                    <a:pt x="267" y="43"/>
                  </a:cubicBezTo>
                  <a:cubicBezTo>
                    <a:pt x="267" y="43"/>
                    <a:pt x="267" y="43"/>
                    <a:pt x="267" y="43"/>
                  </a:cubicBezTo>
                  <a:cubicBezTo>
                    <a:pt x="266" y="43"/>
                    <a:pt x="266" y="43"/>
                    <a:pt x="266" y="43"/>
                  </a:cubicBezTo>
                  <a:cubicBezTo>
                    <a:pt x="266" y="43"/>
                    <a:pt x="266" y="43"/>
                    <a:pt x="266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63" y="40"/>
                    <a:pt x="262" y="35"/>
                    <a:pt x="261" y="31"/>
                  </a:cubicBezTo>
                  <a:cubicBezTo>
                    <a:pt x="261" y="30"/>
                    <a:pt x="261" y="30"/>
                    <a:pt x="261" y="29"/>
                  </a:cubicBezTo>
                  <a:cubicBezTo>
                    <a:pt x="261" y="29"/>
                    <a:pt x="261" y="29"/>
                    <a:pt x="261" y="29"/>
                  </a:cubicBezTo>
                  <a:cubicBezTo>
                    <a:pt x="261" y="28"/>
                    <a:pt x="261" y="28"/>
                    <a:pt x="261" y="28"/>
                  </a:cubicBezTo>
                  <a:cubicBezTo>
                    <a:pt x="260" y="21"/>
                    <a:pt x="258" y="11"/>
                    <a:pt x="253" y="5"/>
                  </a:cubicBezTo>
                  <a:cubicBezTo>
                    <a:pt x="253" y="5"/>
                    <a:pt x="253" y="5"/>
                    <a:pt x="253" y="5"/>
                  </a:cubicBezTo>
                  <a:cubicBezTo>
                    <a:pt x="253" y="5"/>
                    <a:pt x="253" y="5"/>
                    <a:pt x="253" y="5"/>
                  </a:cubicBezTo>
                  <a:cubicBezTo>
                    <a:pt x="253" y="4"/>
                    <a:pt x="252" y="2"/>
                    <a:pt x="251" y="0"/>
                  </a:cubicBezTo>
                  <a:close/>
                  <a:moveTo>
                    <a:pt x="320" y="0"/>
                  </a:moveTo>
                  <a:cubicBezTo>
                    <a:pt x="323" y="0"/>
                    <a:pt x="323" y="0"/>
                    <a:pt x="323" y="0"/>
                  </a:cubicBezTo>
                  <a:cubicBezTo>
                    <a:pt x="322" y="1"/>
                    <a:pt x="321" y="2"/>
                    <a:pt x="320" y="2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0" y="2"/>
                    <a:pt x="320" y="2"/>
                    <a:pt x="320" y="2"/>
                  </a:cubicBezTo>
                  <a:cubicBezTo>
                    <a:pt x="320" y="2"/>
                    <a:pt x="320" y="1"/>
                    <a:pt x="320" y="0"/>
                  </a:cubicBezTo>
                  <a:cubicBezTo>
                    <a:pt x="320" y="0"/>
                    <a:pt x="320" y="0"/>
                    <a:pt x="320" y="0"/>
                  </a:cubicBezTo>
                  <a:close/>
                  <a:moveTo>
                    <a:pt x="329" y="0"/>
                  </a:moveTo>
                  <a:cubicBezTo>
                    <a:pt x="431" y="0"/>
                    <a:pt x="431" y="0"/>
                    <a:pt x="431" y="0"/>
                  </a:cubicBezTo>
                  <a:cubicBezTo>
                    <a:pt x="432" y="2"/>
                    <a:pt x="433" y="4"/>
                    <a:pt x="434" y="6"/>
                  </a:cubicBezTo>
                  <a:cubicBezTo>
                    <a:pt x="434" y="9"/>
                    <a:pt x="435" y="11"/>
                    <a:pt x="436" y="12"/>
                  </a:cubicBezTo>
                  <a:cubicBezTo>
                    <a:pt x="437" y="15"/>
                    <a:pt x="438" y="16"/>
                    <a:pt x="440" y="17"/>
                  </a:cubicBezTo>
                  <a:cubicBezTo>
                    <a:pt x="442" y="17"/>
                    <a:pt x="444" y="17"/>
                    <a:pt x="446" y="17"/>
                  </a:cubicBezTo>
                  <a:cubicBezTo>
                    <a:pt x="451" y="17"/>
                    <a:pt x="455" y="17"/>
                    <a:pt x="458" y="18"/>
                  </a:cubicBezTo>
                  <a:cubicBezTo>
                    <a:pt x="461" y="19"/>
                    <a:pt x="464" y="21"/>
                    <a:pt x="468" y="25"/>
                  </a:cubicBezTo>
                  <a:cubicBezTo>
                    <a:pt x="468" y="25"/>
                    <a:pt x="468" y="25"/>
                    <a:pt x="468" y="25"/>
                  </a:cubicBezTo>
                  <a:cubicBezTo>
                    <a:pt x="468" y="25"/>
                    <a:pt x="468" y="25"/>
                    <a:pt x="468" y="25"/>
                  </a:cubicBezTo>
                  <a:cubicBezTo>
                    <a:pt x="468" y="26"/>
                    <a:pt x="469" y="27"/>
                    <a:pt x="469" y="27"/>
                  </a:cubicBezTo>
                  <a:cubicBezTo>
                    <a:pt x="469" y="27"/>
                    <a:pt x="469" y="27"/>
                    <a:pt x="469" y="27"/>
                  </a:cubicBezTo>
                  <a:cubicBezTo>
                    <a:pt x="471" y="29"/>
                    <a:pt x="472" y="30"/>
                    <a:pt x="474" y="30"/>
                  </a:cubicBezTo>
                  <a:cubicBezTo>
                    <a:pt x="475" y="31"/>
                    <a:pt x="477" y="31"/>
                    <a:pt x="480" y="30"/>
                  </a:cubicBezTo>
                  <a:cubicBezTo>
                    <a:pt x="481" y="30"/>
                    <a:pt x="481" y="30"/>
                    <a:pt x="481" y="30"/>
                  </a:cubicBezTo>
                  <a:cubicBezTo>
                    <a:pt x="492" y="29"/>
                    <a:pt x="500" y="29"/>
                    <a:pt x="510" y="34"/>
                  </a:cubicBezTo>
                  <a:cubicBezTo>
                    <a:pt x="511" y="35"/>
                    <a:pt x="512" y="36"/>
                    <a:pt x="513" y="36"/>
                  </a:cubicBezTo>
                  <a:cubicBezTo>
                    <a:pt x="515" y="38"/>
                    <a:pt x="517" y="39"/>
                    <a:pt x="519" y="40"/>
                  </a:cubicBezTo>
                  <a:cubicBezTo>
                    <a:pt x="521" y="40"/>
                    <a:pt x="522" y="40"/>
                    <a:pt x="524" y="40"/>
                  </a:cubicBezTo>
                  <a:cubicBezTo>
                    <a:pt x="524" y="40"/>
                    <a:pt x="525" y="39"/>
                    <a:pt x="526" y="39"/>
                  </a:cubicBezTo>
                  <a:cubicBezTo>
                    <a:pt x="526" y="39"/>
                    <a:pt x="526" y="39"/>
                    <a:pt x="526" y="39"/>
                  </a:cubicBezTo>
                  <a:cubicBezTo>
                    <a:pt x="526" y="39"/>
                    <a:pt x="526" y="39"/>
                    <a:pt x="526" y="39"/>
                  </a:cubicBezTo>
                  <a:cubicBezTo>
                    <a:pt x="534" y="39"/>
                    <a:pt x="542" y="45"/>
                    <a:pt x="548" y="50"/>
                  </a:cubicBezTo>
                  <a:cubicBezTo>
                    <a:pt x="549" y="50"/>
                    <a:pt x="550" y="50"/>
                    <a:pt x="550" y="51"/>
                  </a:cubicBezTo>
                  <a:cubicBezTo>
                    <a:pt x="553" y="53"/>
                    <a:pt x="555" y="55"/>
                    <a:pt x="557" y="58"/>
                  </a:cubicBezTo>
                  <a:cubicBezTo>
                    <a:pt x="559" y="60"/>
                    <a:pt x="560" y="63"/>
                    <a:pt x="561" y="67"/>
                  </a:cubicBezTo>
                  <a:cubicBezTo>
                    <a:pt x="561" y="68"/>
                    <a:pt x="561" y="69"/>
                    <a:pt x="562" y="71"/>
                  </a:cubicBezTo>
                  <a:cubicBezTo>
                    <a:pt x="562" y="72"/>
                    <a:pt x="563" y="73"/>
                    <a:pt x="563" y="74"/>
                  </a:cubicBezTo>
                  <a:cubicBezTo>
                    <a:pt x="563" y="74"/>
                    <a:pt x="563" y="74"/>
                    <a:pt x="563" y="74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4" y="75"/>
                    <a:pt x="564" y="76"/>
                    <a:pt x="564" y="76"/>
                  </a:cubicBezTo>
                  <a:cubicBezTo>
                    <a:pt x="564" y="76"/>
                    <a:pt x="564" y="76"/>
                    <a:pt x="564" y="76"/>
                  </a:cubicBezTo>
                  <a:cubicBezTo>
                    <a:pt x="564" y="77"/>
                    <a:pt x="563" y="77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2" y="79"/>
                    <a:pt x="559" y="78"/>
                    <a:pt x="557" y="78"/>
                  </a:cubicBezTo>
                  <a:cubicBezTo>
                    <a:pt x="556" y="78"/>
                    <a:pt x="555" y="78"/>
                    <a:pt x="554" y="78"/>
                  </a:cubicBezTo>
                  <a:cubicBezTo>
                    <a:pt x="542" y="77"/>
                    <a:pt x="530" y="79"/>
                    <a:pt x="518" y="82"/>
                  </a:cubicBezTo>
                  <a:cubicBezTo>
                    <a:pt x="506" y="84"/>
                    <a:pt x="493" y="86"/>
                    <a:pt x="480" y="86"/>
                  </a:cubicBezTo>
                  <a:cubicBezTo>
                    <a:pt x="460" y="85"/>
                    <a:pt x="441" y="81"/>
                    <a:pt x="421" y="78"/>
                  </a:cubicBezTo>
                  <a:cubicBezTo>
                    <a:pt x="389" y="72"/>
                    <a:pt x="357" y="66"/>
                    <a:pt x="325" y="72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4" y="72"/>
                    <a:pt x="324" y="72"/>
                    <a:pt x="324" y="72"/>
                  </a:cubicBezTo>
                  <a:cubicBezTo>
                    <a:pt x="325" y="70"/>
                    <a:pt x="324" y="68"/>
                    <a:pt x="324" y="67"/>
                  </a:cubicBezTo>
                  <a:cubicBezTo>
                    <a:pt x="323" y="65"/>
                    <a:pt x="321" y="64"/>
                    <a:pt x="320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1" y="61"/>
                    <a:pt x="322" y="59"/>
                    <a:pt x="324" y="57"/>
                  </a:cubicBezTo>
                  <a:cubicBezTo>
                    <a:pt x="326" y="55"/>
                    <a:pt x="327" y="53"/>
                    <a:pt x="329" y="51"/>
                  </a:cubicBezTo>
                  <a:cubicBezTo>
                    <a:pt x="331" y="50"/>
                    <a:pt x="334" y="48"/>
                    <a:pt x="336" y="47"/>
                  </a:cubicBezTo>
                  <a:cubicBezTo>
                    <a:pt x="338" y="45"/>
                    <a:pt x="340" y="44"/>
                    <a:pt x="342" y="44"/>
                  </a:cubicBezTo>
                  <a:cubicBezTo>
                    <a:pt x="344" y="43"/>
                    <a:pt x="345" y="43"/>
                    <a:pt x="346" y="42"/>
                  </a:cubicBezTo>
                  <a:cubicBezTo>
                    <a:pt x="347" y="41"/>
                    <a:pt x="347" y="41"/>
                    <a:pt x="347" y="40"/>
                  </a:cubicBezTo>
                  <a:cubicBezTo>
                    <a:pt x="348" y="39"/>
                    <a:pt x="348" y="39"/>
                    <a:pt x="348" y="39"/>
                  </a:cubicBezTo>
                  <a:cubicBezTo>
                    <a:pt x="347" y="38"/>
                    <a:pt x="347" y="38"/>
                    <a:pt x="347" y="37"/>
                  </a:cubicBezTo>
                  <a:cubicBezTo>
                    <a:pt x="347" y="37"/>
                    <a:pt x="346" y="37"/>
                    <a:pt x="346" y="36"/>
                  </a:cubicBezTo>
                  <a:cubicBezTo>
                    <a:pt x="345" y="36"/>
                    <a:pt x="345" y="36"/>
                    <a:pt x="344" y="36"/>
                  </a:cubicBezTo>
                  <a:cubicBezTo>
                    <a:pt x="342" y="35"/>
                    <a:pt x="340" y="35"/>
                    <a:pt x="338" y="36"/>
                  </a:cubicBezTo>
                  <a:cubicBezTo>
                    <a:pt x="335" y="37"/>
                    <a:pt x="333" y="38"/>
                    <a:pt x="331" y="40"/>
                  </a:cubicBezTo>
                  <a:cubicBezTo>
                    <a:pt x="329" y="42"/>
                    <a:pt x="327" y="43"/>
                    <a:pt x="325" y="45"/>
                  </a:cubicBezTo>
                  <a:cubicBezTo>
                    <a:pt x="324" y="47"/>
                    <a:pt x="322" y="49"/>
                    <a:pt x="320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17" y="54"/>
                    <a:pt x="315" y="57"/>
                    <a:pt x="312" y="59"/>
                  </a:cubicBezTo>
                  <a:cubicBezTo>
                    <a:pt x="311" y="59"/>
                    <a:pt x="311" y="59"/>
                    <a:pt x="311" y="59"/>
                  </a:cubicBezTo>
                  <a:cubicBezTo>
                    <a:pt x="311" y="59"/>
                    <a:pt x="311" y="59"/>
                    <a:pt x="311" y="59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8"/>
                    <a:pt x="311" y="58"/>
                  </a:cubicBezTo>
                  <a:cubicBezTo>
                    <a:pt x="311" y="58"/>
                    <a:pt x="311" y="57"/>
                    <a:pt x="311" y="57"/>
                  </a:cubicBezTo>
                  <a:cubicBezTo>
                    <a:pt x="311" y="56"/>
                    <a:pt x="310" y="55"/>
                    <a:pt x="310" y="55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4" y="45"/>
                    <a:pt x="316" y="38"/>
                    <a:pt x="318" y="31"/>
                  </a:cubicBezTo>
                  <a:cubicBezTo>
                    <a:pt x="320" y="24"/>
                    <a:pt x="321" y="17"/>
                    <a:pt x="321" y="8"/>
                  </a:cubicBezTo>
                  <a:cubicBezTo>
                    <a:pt x="321" y="8"/>
                    <a:pt x="321" y="8"/>
                    <a:pt x="321" y="8"/>
                  </a:cubicBezTo>
                  <a:cubicBezTo>
                    <a:pt x="321" y="8"/>
                    <a:pt x="321" y="8"/>
                    <a:pt x="321" y="8"/>
                  </a:cubicBezTo>
                  <a:cubicBezTo>
                    <a:pt x="323" y="5"/>
                    <a:pt x="326" y="2"/>
                    <a:pt x="329" y="0"/>
                  </a:cubicBezTo>
                  <a:close/>
                  <a:moveTo>
                    <a:pt x="309" y="53"/>
                  </a:moveTo>
                  <a:cubicBezTo>
                    <a:pt x="309" y="54"/>
                    <a:pt x="309" y="54"/>
                    <a:pt x="309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6" y="54"/>
                    <a:pt x="304" y="54"/>
                    <a:pt x="302" y="55"/>
                  </a:cubicBezTo>
                  <a:cubicBezTo>
                    <a:pt x="300" y="56"/>
                    <a:pt x="299" y="57"/>
                    <a:pt x="299" y="59"/>
                  </a:cubicBezTo>
                  <a:cubicBezTo>
                    <a:pt x="299" y="59"/>
                    <a:pt x="299" y="59"/>
                    <a:pt x="299" y="59"/>
                  </a:cubicBezTo>
                  <a:cubicBezTo>
                    <a:pt x="299" y="59"/>
                    <a:pt x="299" y="59"/>
                    <a:pt x="299" y="59"/>
                  </a:cubicBezTo>
                  <a:cubicBezTo>
                    <a:pt x="299" y="60"/>
                    <a:pt x="299" y="60"/>
                    <a:pt x="299" y="60"/>
                  </a:cubicBezTo>
                  <a:cubicBezTo>
                    <a:pt x="298" y="60"/>
                    <a:pt x="298" y="60"/>
                    <a:pt x="298" y="60"/>
                  </a:cubicBezTo>
                  <a:cubicBezTo>
                    <a:pt x="298" y="59"/>
                    <a:pt x="297" y="59"/>
                    <a:pt x="296" y="58"/>
                  </a:cubicBezTo>
                  <a:cubicBezTo>
                    <a:pt x="295" y="57"/>
                    <a:pt x="294" y="56"/>
                    <a:pt x="293" y="56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6" y="55"/>
                    <a:pt x="299" y="54"/>
                    <a:pt x="302" y="53"/>
                  </a:cubicBezTo>
                  <a:cubicBezTo>
                    <a:pt x="305" y="51"/>
                    <a:pt x="308" y="50"/>
                    <a:pt x="310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11" y="49"/>
                    <a:pt x="311" y="49"/>
                    <a:pt x="311" y="49"/>
                  </a:cubicBezTo>
                  <a:cubicBezTo>
                    <a:pt x="310" y="50"/>
                    <a:pt x="310" y="51"/>
                    <a:pt x="309" y="53"/>
                  </a:cubicBezTo>
                  <a:close/>
                  <a:moveTo>
                    <a:pt x="348" y="245"/>
                  </a:moveTo>
                  <a:cubicBezTo>
                    <a:pt x="342" y="222"/>
                    <a:pt x="333" y="190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9" y="175"/>
                    <a:pt x="320" y="172"/>
                    <a:pt x="320" y="168"/>
                  </a:cubicBezTo>
                  <a:cubicBezTo>
                    <a:pt x="321" y="165"/>
                    <a:pt x="321" y="161"/>
                    <a:pt x="321" y="157"/>
                  </a:cubicBezTo>
                  <a:cubicBezTo>
                    <a:pt x="321" y="157"/>
                    <a:pt x="321" y="157"/>
                    <a:pt x="321" y="157"/>
                  </a:cubicBezTo>
                  <a:cubicBezTo>
                    <a:pt x="322" y="157"/>
                    <a:pt x="322" y="157"/>
                    <a:pt x="322" y="157"/>
                  </a:cubicBezTo>
                  <a:cubicBezTo>
                    <a:pt x="322" y="157"/>
                    <a:pt x="322" y="157"/>
                    <a:pt x="322" y="157"/>
                  </a:cubicBezTo>
                  <a:cubicBezTo>
                    <a:pt x="325" y="158"/>
                    <a:pt x="326" y="158"/>
                    <a:pt x="328" y="158"/>
                  </a:cubicBezTo>
                  <a:cubicBezTo>
                    <a:pt x="328" y="158"/>
                    <a:pt x="328" y="158"/>
                    <a:pt x="328" y="158"/>
                  </a:cubicBezTo>
                  <a:cubicBezTo>
                    <a:pt x="328" y="159"/>
                    <a:pt x="328" y="159"/>
                    <a:pt x="328" y="159"/>
                  </a:cubicBezTo>
                  <a:cubicBezTo>
                    <a:pt x="331" y="161"/>
                    <a:pt x="334" y="166"/>
                    <a:pt x="336" y="173"/>
                  </a:cubicBezTo>
                  <a:cubicBezTo>
                    <a:pt x="339" y="181"/>
                    <a:pt x="342" y="192"/>
                    <a:pt x="343" y="200"/>
                  </a:cubicBezTo>
                  <a:cubicBezTo>
                    <a:pt x="346" y="214"/>
                    <a:pt x="349" y="230"/>
                    <a:pt x="352" y="245"/>
                  </a:cubicBezTo>
                  <a:cubicBezTo>
                    <a:pt x="356" y="260"/>
                    <a:pt x="359" y="274"/>
                    <a:pt x="363" y="286"/>
                  </a:cubicBezTo>
                  <a:cubicBezTo>
                    <a:pt x="364" y="290"/>
                    <a:pt x="364" y="290"/>
                    <a:pt x="364" y="290"/>
                  </a:cubicBezTo>
                  <a:cubicBezTo>
                    <a:pt x="362" y="286"/>
                    <a:pt x="362" y="286"/>
                    <a:pt x="362" y="286"/>
                  </a:cubicBezTo>
                  <a:cubicBezTo>
                    <a:pt x="360" y="281"/>
                    <a:pt x="358" y="274"/>
                    <a:pt x="355" y="267"/>
                  </a:cubicBezTo>
                  <a:cubicBezTo>
                    <a:pt x="353" y="261"/>
                    <a:pt x="351" y="256"/>
                    <a:pt x="350" y="251"/>
                  </a:cubicBezTo>
                  <a:cubicBezTo>
                    <a:pt x="349" y="249"/>
                    <a:pt x="349" y="247"/>
                    <a:pt x="348" y="245"/>
                  </a:cubicBezTo>
                  <a:close/>
                  <a:moveTo>
                    <a:pt x="406" y="341"/>
                  </a:moveTo>
                  <a:cubicBezTo>
                    <a:pt x="401" y="338"/>
                    <a:pt x="395" y="336"/>
                    <a:pt x="390" y="333"/>
                  </a:cubicBezTo>
                  <a:cubicBezTo>
                    <a:pt x="384" y="329"/>
                    <a:pt x="379" y="321"/>
                    <a:pt x="375" y="312"/>
                  </a:cubicBezTo>
                  <a:cubicBezTo>
                    <a:pt x="371" y="303"/>
                    <a:pt x="367" y="293"/>
                    <a:pt x="364" y="282"/>
                  </a:cubicBezTo>
                  <a:cubicBezTo>
                    <a:pt x="359" y="267"/>
                    <a:pt x="355" y="250"/>
                    <a:pt x="352" y="235"/>
                  </a:cubicBezTo>
                  <a:cubicBezTo>
                    <a:pt x="349" y="221"/>
                    <a:pt x="346" y="208"/>
                    <a:pt x="345" y="200"/>
                  </a:cubicBezTo>
                  <a:cubicBezTo>
                    <a:pt x="344" y="193"/>
                    <a:pt x="342" y="185"/>
                    <a:pt x="340" y="178"/>
                  </a:cubicBezTo>
                  <a:cubicBezTo>
                    <a:pt x="338" y="170"/>
                    <a:pt x="336" y="163"/>
                    <a:pt x="333" y="160"/>
                  </a:cubicBezTo>
                  <a:cubicBezTo>
                    <a:pt x="333" y="159"/>
                    <a:pt x="333" y="159"/>
                    <a:pt x="333" y="159"/>
                  </a:cubicBezTo>
                  <a:cubicBezTo>
                    <a:pt x="333" y="159"/>
                    <a:pt x="333" y="159"/>
                    <a:pt x="333" y="159"/>
                  </a:cubicBezTo>
                  <a:cubicBezTo>
                    <a:pt x="335" y="159"/>
                    <a:pt x="336" y="160"/>
                    <a:pt x="338" y="160"/>
                  </a:cubicBezTo>
                  <a:cubicBezTo>
                    <a:pt x="339" y="160"/>
                    <a:pt x="340" y="160"/>
                    <a:pt x="342" y="160"/>
                  </a:cubicBezTo>
                  <a:cubicBezTo>
                    <a:pt x="343" y="160"/>
                    <a:pt x="343" y="160"/>
                    <a:pt x="344" y="160"/>
                  </a:cubicBezTo>
                  <a:cubicBezTo>
                    <a:pt x="345" y="159"/>
                    <a:pt x="345" y="159"/>
                    <a:pt x="346" y="158"/>
                  </a:cubicBezTo>
                  <a:cubicBezTo>
                    <a:pt x="346" y="158"/>
                    <a:pt x="346" y="157"/>
                    <a:pt x="347" y="157"/>
                  </a:cubicBezTo>
                  <a:cubicBezTo>
                    <a:pt x="347" y="157"/>
                    <a:pt x="347" y="157"/>
                    <a:pt x="348" y="157"/>
                  </a:cubicBezTo>
                  <a:cubicBezTo>
                    <a:pt x="354" y="157"/>
                    <a:pt x="359" y="158"/>
                    <a:pt x="365" y="160"/>
                  </a:cubicBezTo>
                  <a:cubicBezTo>
                    <a:pt x="372" y="161"/>
                    <a:pt x="379" y="162"/>
                    <a:pt x="386" y="162"/>
                  </a:cubicBezTo>
                  <a:cubicBezTo>
                    <a:pt x="386" y="162"/>
                    <a:pt x="386" y="162"/>
                    <a:pt x="386" y="162"/>
                  </a:cubicBezTo>
                  <a:cubicBezTo>
                    <a:pt x="386" y="162"/>
                    <a:pt x="386" y="162"/>
                    <a:pt x="386" y="162"/>
                  </a:cubicBezTo>
                  <a:cubicBezTo>
                    <a:pt x="394" y="171"/>
                    <a:pt x="400" y="182"/>
                    <a:pt x="403" y="194"/>
                  </a:cubicBezTo>
                  <a:cubicBezTo>
                    <a:pt x="405" y="205"/>
                    <a:pt x="405" y="217"/>
                    <a:pt x="400" y="227"/>
                  </a:cubicBezTo>
                  <a:cubicBezTo>
                    <a:pt x="397" y="234"/>
                    <a:pt x="399" y="240"/>
                    <a:pt x="400" y="244"/>
                  </a:cubicBezTo>
                  <a:cubicBezTo>
                    <a:pt x="401" y="245"/>
                    <a:pt x="401" y="246"/>
                    <a:pt x="401" y="247"/>
                  </a:cubicBezTo>
                  <a:cubicBezTo>
                    <a:pt x="401" y="248"/>
                    <a:pt x="402" y="250"/>
                    <a:pt x="402" y="251"/>
                  </a:cubicBezTo>
                  <a:cubicBezTo>
                    <a:pt x="402" y="252"/>
                    <a:pt x="402" y="254"/>
                    <a:pt x="402" y="255"/>
                  </a:cubicBezTo>
                  <a:cubicBezTo>
                    <a:pt x="401" y="257"/>
                    <a:pt x="401" y="258"/>
                    <a:pt x="400" y="259"/>
                  </a:cubicBezTo>
                  <a:cubicBezTo>
                    <a:pt x="399" y="260"/>
                    <a:pt x="398" y="260"/>
                    <a:pt x="397" y="261"/>
                  </a:cubicBezTo>
                  <a:cubicBezTo>
                    <a:pt x="395" y="263"/>
                    <a:pt x="393" y="265"/>
                    <a:pt x="392" y="267"/>
                  </a:cubicBezTo>
                  <a:cubicBezTo>
                    <a:pt x="389" y="271"/>
                    <a:pt x="389" y="274"/>
                    <a:pt x="389" y="278"/>
                  </a:cubicBezTo>
                  <a:cubicBezTo>
                    <a:pt x="389" y="281"/>
                    <a:pt x="391" y="285"/>
                    <a:pt x="394" y="288"/>
                  </a:cubicBezTo>
                  <a:cubicBezTo>
                    <a:pt x="396" y="290"/>
                    <a:pt x="398" y="292"/>
                    <a:pt x="401" y="294"/>
                  </a:cubicBezTo>
                  <a:cubicBezTo>
                    <a:pt x="403" y="295"/>
                    <a:pt x="405" y="296"/>
                    <a:pt x="406" y="298"/>
                  </a:cubicBezTo>
                  <a:cubicBezTo>
                    <a:pt x="408" y="299"/>
                    <a:pt x="409" y="300"/>
                    <a:pt x="409" y="301"/>
                  </a:cubicBezTo>
                  <a:cubicBezTo>
                    <a:pt x="409" y="305"/>
                    <a:pt x="406" y="308"/>
                    <a:pt x="403" y="311"/>
                  </a:cubicBezTo>
                  <a:cubicBezTo>
                    <a:pt x="401" y="313"/>
                    <a:pt x="400" y="314"/>
                    <a:pt x="399" y="316"/>
                  </a:cubicBezTo>
                  <a:cubicBezTo>
                    <a:pt x="398" y="317"/>
                    <a:pt x="398" y="318"/>
                    <a:pt x="397" y="319"/>
                  </a:cubicBezTo>
                  <a:cubicBezTo>
                    <a:pt x="397" y="320"/>
                    <a:pt x="396" y="321"/>
                    <a:pt x="396" y="323"/>
                  </a:cubicBezTo>
                  <a:cubicBezTo>
                    <a:pt x="396" y="324"/>
                    <a:pt x="396" y="325"/>
                    <a:pt x="396" y="326"/>
                  </a:cubicBezTo>
                  <a:cubicBezTo>
                    <a:pt x="396" y="328"/>
                    <a:pt x="397" y="329"/>
                    <a:pt x="397" y="330"/>
                  </a:cubicBezTo>
                  <a:cubicBezTo>
                    <a:pt x="397" y="331"/>
                    <a:pt x="398" y="332"/>
                    <a:pt x="399" y="333"/>
                  </a:cubicBezTo>
                  <a:cubicBezTo>
                    <a:pt x="399" y="333"/>
                    <a:pt x="399" y="333"/>
                    <a:pt x="399" y="333"/>
                  </a:cubicBezTo>
                  <a:cubicBezTo>
                    <a:pt x="400" y="334"/>
                    <a:pt x="401" y="335"/>
                    <a:pt x="402" y="335"/>
                  </a:cubicBezTo>
                  <a:cubicBezTo>
                    <a:pt x="403" y="336"/>
                    <a:pt x="403" y="336"/>
                    <a:pt x="404" y="337"/>
                  </a:cubicBezTo>
                  <a:cubicBezTo>
                    <a:pt x="405" y="337"/>
                    <a:pt x="406" y="337"/>
                    <a:pt x="407" y="337"/>
                  </a:cubicBezTo>
                  <a:cubicBezTo>
                    <a:pt x="409" y="337"/>
                    <a:pt x="410" y="338"/>
                    <a:pt x="412" y="338"/>
                  </a:cubicBezTo>
                  <a:cubicBezTo>
                    <a:pt x="413" y="339"/>
                    <a:pt x="414" y="339"/>
                    <a:pt x="415" y="340"/>
                  </a:cubicBezTo>
                  <a:cubicBezTo>
                    <a:pt x="416" y="341"/>
                    <a:pt x="416" y="341"/>
                    <a:pt x="417" y="342"/>
                  </a:cubicBezTo>
                  <a:cubicBezTo>
                    <a:pt x="417" y="343"/>
                    <a:pt x="417" y="344"/>
                    <a:pt x="417" y="344"/>
                  </a:cubicBezTo>
                  <a:cubicBezTo>
                    <a:pt x="417" y="345"/>
                    <a:pt x="416" y="345"/>
                    <a:pt x="414" y="344"/>
                  </a:cubicBezTo>
                  <a:cubicBezTo>
                    <a:pt x="414" y="344"/>
                    <a:pt x="414" y="344"/>
                    <a:pt x="413" y="344"/>
                  </a:cubicBezTo>
                  <a:cubicBezTo>
                    <a:pt x="413" y="343"/>
                    <a:pt x="412" y="343"/>
                    <a:pt x="412" y="343"/>
                  </a:cubicBezTo>
                  <a:cubicBezTo>
                    <a:pt x="411" y="342"/>
                    <a:pt x="410" y="342"/>
                    <a:pt x="409" y="342"/>
                  </a:cubicBezTo>
                  <a:cubicBezTo>
                    <a:pt x="408" y="341"/>
                    <a:pt x="407" y="341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lose/>
                  <a:moveTo>
                    <a:pt x="336" y="213"/>
                  </a:moveTo>
                  <a:cubicBezTo>
                    <a:pt x="341" y="226"/>
                    <a:pt x="345" y="239"/>
                    <a:pt x="348" y="251"/>
                  </a:cubicBezTo>
                  <a:cubicBezTo>
                    <a:pt x="352" y="262"/>
                    <a:pt x="357" y="280"/>
                    <a:pt x="364" y="296"/>
                  </a:cubicBezTo>
                  <a:cubicBezTo>
                    <a:pt x="372" y="313"/>
                    <a:pt x="380" y="328"/>
                    <a:pt x="389" y="334"/>
                  </a:cubicBezTo>
                  <a:cubicBezTo>
                    <a:pt x="394" y="338"/>
                    <a:pt x="400" y="340"/>
                    <a:pt x="406" y="342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6" y="342"/>
                    <a:pt x="406" y="342"/>
                    <a:pt x="406" y="342"/>
                  </a:cubicBezTo>
                  <a:cubicBezTo>
                    <a:pt x="407" y="343"/>
                    <a:pt x="407" y="343"/>
                    <a:pt x="407" y="343"/>
                  </a:cubicBezTo>
                  <a:cubicBezTo>
                    <a:pt x="407" y="343"/>
                    <a:pt x="407" y="343"/>
                    <a:pt x="407" y="343"/>
                  </a:cubicBezTo>
                  <a:cubicBezTo>
                    <a:pt x="409" y="344"/>
                    <a:pt x="412" y="345"/>
                    <a:pt x="413" y="346"/>
                  </a:cubicBezTo>
                  <a:cubicBezTo>
                    <a:pt x="413" y="346"/>
                    <a:pt x="413" y="346"/>
                    <a:pt x="413" y="346"/>
                  </a:cubicBezTo>
                  <a:cubicBezTo>
                    <a:pt x="413" y="347"/>
                    <a:pt x="413" y="347"/>
                    <a:pt x="411" y="348"/>
                  </a:cubicBezTo>
                  <a:cubicBezTo>
                    <a:pt x="410" y="348"/>
                    <a:pt x="409" y="348"/>
                    <a:pt x="408" y="348"/>
                  </a:cubicBezTo>
                  <a:cubicBezTo>
                    <a:pt x="401" y="350"/>
                    <a:pt x="391" y="354"/>
                    <a:pt x="384" y="351"/>
                  </a:cubicBezTo>
                  <a:cubicBezTo>
                    <a:pt x="383" y="350"/>
                    <a:pt x="381" y="349"/>
                    <a:pt x="380" y="348"/>
                  </a:cubicBezTo>
                  <a:cubicBezTo>
                    <a:pt x="379" y="347"/>
                    <a:pt x="378" y="346"/>
                    <a:pt x="378" y="345"/>
                  </a:cubicBezTo>
                  <a:cubicBezTo>
                    <a:pt x="378" y="345"/>
                    <a:pt x="378" y="345"/>
                    <a:pt x="378" y="345"/>
                  </a:cubicBezTo>
                  <a:cubicBezTo>
                    <a:pt x="376" y="344"/>
                    <a:pt x="375" y="342"/>
                    <a:pt x="373" y="341"/>
                  </a:cubicBezTo>
                  <a:cubicBezTo>
                    <a:pt x="371" y="340"/>
                    <a:pt x="369" y="339"/>
                    <a:pt x="366" y="338"/>
                  </a:cubicBezTo>
                  <a:cubicBezTo>
                    <a:pt x="363" y="337"/>
                    <a:pt x="360" y="336"/>
                    <a:pt x="357" y="334"/>
                  </a:cubicBezTo>
                  <a:cubicBezTo>
                    <a:pt x="353" y="332"/>
                    <a:pt x="350" y="329"/>
                    <a:pt x="347" y="325"/>
                  </a:cubicBezTo>
                  <a:cubicBezTo>
                    <a:pt x="344" y="322"/>
                    <a:pt x="341" y="317"/>
                    <a:pt x="338" y="313"/>
                  </a:cubicBezTo>
                  <a:cubicBezTo>
                    <a:pt x="335" y="307"/>
                    <a:pt x="333" y="302"/>
                    <a:pt x="331" y="297"/>
                  </a:cubicBezTo>
                  <a:cubicBezTo>
                    <a:pt x="329" y="292"/>
                    <a:pt x="328" y="287"/>
                    <a:pt x="327" y="281"/>
                  </a:cubicBezTo>
                  <a:cubicBezTo>
                    <a:pt x="325" y="273"/>
                    <a:pt x="323" y="265"/>
                    <a:pt x="319" y="259"/>
                  </a:cubicBezTo>
                  <a:cubicBezTo>
                    <a:pt x="319" y="259"/>
                    <a:pt x="319" y="259"/>
                    <a:pt x="319" y="259"/>
                  </a:cubicBezTo>
                  <a:cubicBezTo>
                    <a:pt x="319" y="259"/>
                    <a:pt x="319" y="259"/>
                    <a:pt x="319" y="259"/>
                  </a:cubicBezTo>
                  <a:cubicBezTo>
                    <a:pt x="319" y="258"/>
                    <a:pt x="318" y="258"/>
                    <a:pt x="317" y="258"/>
                  </a:cubicBezTo>
                  <a:cubicBezTo>
                    <a:pt x="316" y="258"/>
                    <a:pt x="315" y="259"/>
                    <a:pt x="314" y="260"/>
                  </a:cubicBezTo>
                  <a:cubicBezTo>
                    <a:pt x="313" y="260"/>
                    <a:pt x="312" y="261"/>
                    <a:pt x="311" y="261"/>
                  </a:cubicBezTo>
                  <a:cubicBezTo>
                    <a:pt x="310" y="261"/>
                    <a:pt x="309" y="261"/>
                    <a:pt x="309" y="259"/>
                  </a:cubicBezTo>
                  <a:cubicBezTo>
                    <a:pt x="308" y="259"/>
                    <a:pt x="308" y="258"/>
                    <a:pt x="307" y="257"/>
                  </a:cubicBezTo>
                  <a:cubicBezTo>
                    <a:pt x="307" y="256"/>
                    <a:pt x="307" y="255"/>
                    <a:pt x="306" y="255"/>
                  </a:cubicBezTo>
                  <a:cubicBezTo>
                    <a:pt x="305" y="253"/>
                    <a:pt x="304" y="251"/>
                    <a:pt x="303" y="249"/>
                  </a:cubicBezTo>
                  <a:cubicBezTo>
                    <a:pt x="302" y="247"/>
                    <a:pt x="301" y="245"/>
                    <a:pt x="299" y="243"/>
                  </a:cubicBezTo>
                  <a:cubicBezTo>
                    <a:pt x="298" y="242"/>
                    <a:pt x="297" y="242"/>
                    <a:pt x="296" y="242"/>
                  </a:cubicBezTo>
                  <a:cubicBezTo>
                    <a:pt x="296" y="242"/>
                    <a:pt x="295" y="242"/>
                    <a:pt x="294" y="242"/>
                  </a:cubicBezTo>
                  <a:cubicBezTo>
                    <a:pt x="293" y="242"/>
                    <a:pt x="292" y="242"/>
                    <a:pt x="290" y="241"/>
                  </a:cubicBezTo>
                  <a:cubicBezTo>
                    <a:pt x="289" y="241"/>
                    <a:pt x="287" y="240"/>
                    <a:pt x="285" y="237"/>
                  </a:cubicBezTo>
                  <a:cubicBezTo>
                    <a:pt x="285" y="237"/>
                    <a:pt x="285" y="237"/>
                    <a:pt x="285" y="237"/>
                  </a:cubicBezTo>
                  <a:cubicBezTo>
                    <a:pt x="285" y="237"/>
                    <a:pt x="285" y="237"/>
                    <a:pt x="285" y="237"/>
                  </a:cubicBezTo>
                  <a:cubicBezTo>
                    <a:pt x="288" y="234"/>
                    <a:pt x="290" y="231"/>
                    <a:pt x="293" y="228"/>
                  </a:cubicBezTo>
                  <a:cubicBezTo>
                    <a:pt x="296" y="225"/>
                    <a:pt x="298" y="221"/>
                    <a:pt x="301" y="217"/>
                  </a:cubicBezTo>
                  <a:cubicBezTo>
                    <a:pt x="304" y="212"/>
                    <a:pt x="307" y="207"/>
                    <a:pt x="309" y="201"/>
                  </a:cubicBezTo>
                  <a:cubicBezTo>
                    <a:pt x="312" y="195"/>
                    <a:pt x="315" y="189"/>
                    <a:pt x="316" y="183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25" y="189"/>
                    <a:pt x="331" y="200"/>
                    <a:pt x="336" y="213"/>
                  </a:cubicBezTo>
                  <a:close/>
                  <a:moveTo>
                    <a:pt x="124" y="56"/>
                  </a:moveTo>
                  <a:cubicBezTo>
                    <a:pt x="143" y="57"/>
                    <a:pt x="158" y="58"/>
                    <a:pt x="167" y="55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6"/>
                    <a:pt x="171" y="58"/>
                    <a:pt x="174" y="61"/>
                  </a:cubicBezTo>
                  <a:cubicBezTo>
                    <a:pt x="178" y="66"/>
                    <a:pt x="184" y="72"/>
                    <a:pt x="188" y="76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7"/>
                    <a:pt x="186" y="77"/>
                  </a:cubicBezTo>
                  <a:cubicBezTo>
                    <a:pt x="182" y="78"/>
                    <a:pt x="179" y="78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62" y="70"/>
                    <a:pt x="140" y="63"/>
                    <a:pt x="117" y="60"/>
                  </a:cubicBezTo>
                  <a:cubicBezTo>
                    <a:pt x="90" y="57"/>
                    <a:pt x="60" y="58"/>
                    <a:pt x="43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54" y="58"/>
                    <a:pt x="67" y="56"/>
                    <a:pt x="81" y="55"/>
                  </a:cubicBezTo>
                  <a:cubicBezTo>
                    <a:pt x="95" y="55"/>
                    <a:pt x="109" y="56"/>
                    <a:pt x="122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24" y="56"/>
                    <a:pt x="124" y="56"/>
                    <a:pt x="124" y="56"/>
                  </a:cubicBezTo>
                  <a:close/>
                  <a:moveTo>
                    <a:pt x="101" y="60"/>
                  </a:moveTo>
                  <a:cubicBezTo>
                    <a:pt x="130" y="63"/>
                    <a:pt x="159" y="70"/>
                    <a:pt x="170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0" y="82"/>
                    <a:pt x="170" y="82"/>
                    <a:pt x="170" y="82"/>
                  </a:cubicBezTo>
                  <a:cubicBezTo>
                    <a:pt x="164" y="85"/>
                    <a:pt x="158" y="88"/>
                    <a:pt x="152" y="92"/>
                  </a:cubicBezTo>
                  <a:cubicBezTo>
                    <a:pt x="147" y="97"/>
                    <a:pt x="142" y="102"/>
                    <a:pt x="138" y="107"/>
                  </a:cubicBezTo>
                  <a:cubicBezTo>
                    <a:pt x="136" y="110"/>
                    <a:pt x="134" y="113"/>
                    <a:pt x="132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1" y="118"/>
                    <a:pt x="129" y="121"/>
                    <a:pt x="128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9" y="124"/>
                    <a:pt x="111" y="122"/>
                    <a:pt x="102" y="119"/>
                  </a:cubicBezTo>
                  <a:cubicBezTo>
                    <a:pt x="93" y="117"/>
                    <a:pt x="85" y="113"/>
                    <a:pt x="77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1" y="107"/>
                    <a:pt x="67" y="105"/>
                    <a:pt x="62" y="104"/>
                  </a:cubicBezTo>
                  <a:cubicBezTo>
                    <a:pt x="58" y="103"/>
                    <a:pt x="53" y="103"/>
                    <a:pt x="47" y="103"/>
                  </a:cubicBezTo>
                  <a:cubicBezTo>
                    <a:pt x="44" y="103"/>
                    <a:pt x="40" y="103"/>
                    <a:pt x="36" y="103"/>
                  </a:cubicBezTo>
                  <a:cubicBezTo>
                    <a:pt x="33" y="102"/>
                    <a:pt x="29" y="102"/>
                    <a:pt x="26" y="101"/>
                  </a:cubicBezTo>
                  <a:cubicBezTo>
                    <a:pt x="22" y="100"/>
                    <a:pt x="18" y="99"/>
                    <a:pt x="15" y="98"/>
                  </a:cubicBezTo>
                  <a:cubicBezTo>
                    <a:pt x="11" y="97"/>
                    <a:pt x="8" y="95"/>
                    <a:pt x="5" y="94"/>
                  </a:cubicBezTo>
                  <a:cubicBezTo>
                    <a:pt x="4" y="93"/>
                    <a:pt x="3" y="93"/>
                    <a:pt x="2" y="92"/>
                  </a:cubicBezTo>
                  <a:cubicBezTo>
                    <a:pt x="1" y="92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" y="90"/>
                    <a:pt x="4" y="89"/>
                    <a:pt x="7" y="88"/>
                  </a:cubicBezTo>
                  <a:cubicBezTo>
                    <a:pt x="9" y="87"/>
                    <a:pt x="11" y="86"/>
                    <a:pt x="14" y="84"/>
                  </a:cubicBezTo>
                  <a:cubicBezTo>
                    <a:pt x="16" y="83"/>
                    <a:pt x="19" y="81"/>
                    <a:pt x="21" y="79"/>
                  </a:cubicBezTo>
                  <a:cubicBezTo>
                    <a:pt x="23" y="77"/>
                    <a:pt x="25" y="75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2"/>
                    <a:pt x="28" y="71"/>
                    <a:pt x="29" y="71"/>
                  </a:cubicBezTo>
                  <a:cubicBezTo>
                    <a:pt x="29" y="71"/>
                    <a:pt x="29" y="70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43" y="61"/>
                    <a:pt x="72" y="58"/>
                    <a:pt x="101" y="60"/>
                  </a:cubicBezTo>
                  <a:close/>
                  <a:moveTo>
                    <a:pt x="74" y="54"/>
                  </a:moveTo>
                  <a:cubicBezTo>
                    <a:pt x="58" y="55"/>
                    <a:pt x="43" y="59"/>
                    <a:pt x="32" y="66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9" y="55"/>
                    <a:pt x="39" y="48"/>
                    <a:pt x="39" y="39"/>
                  </a:cubicBezTo>
                  <a:cubicBezTo>
                    <a:pt x="39" y="36"/>
                    <a:pt x="39" y="33"/>
                    <a:pt x="39" y="29"/>
                  </a:cubicBezTo>
                  <a:cubicBezTo>
                    <a:pt x="40" y="26"/>
                    <a:pt x="41" y="23"/>
                    <a:pt x="43" y="21"/>
                  </a:cubicBezTo>
                  <a:cubicBezTo>
                    <a:pt x="45" y="19"/>
                    <a:pt x="48" y="18"/>
                    <a:pt x="52" y="17"/>
                  </a:cubicBezTo>
                  <a:cubicBezTo>
                    <a:pt x="54" y="17"/>
                    <a:pt x="56" y="17"/>
                    <a:pt x="58" y="17"/>
                  </a:cubicBezTo>
                  <a:cubicBezTo>
                    <a:pt x="60" y="17"/>
                    <a:pt x="62" y="18"/>
                    <a:pt x="64" y="19"/>
                  </a:cubicBezTo>
                  <a:cubicBezTo>
                    <a:pt x="68" y="20"/>
                    <a:pt x="71" y="18"/>
                    <a:pt x="74" y="16"/>
                  </a:cubicBezTo>
                  <a:cubicBezTo>
                    <a:pt x="76" y="15"/>
                    <a:pt x="78" y="14"/>
                    <a:pt x="80" y="13"/>
                  </a:cubicBezTo>
                  <a:cubicBezTo>
                    <a:pt x="84" y="11"/>
                    <a:pt x="87" y="12"/>
                    <a:pt x="90" y="13"/>
                  </a:cubicBezTo>
                  <a:cubicBezTo>
                    <a:pt x="92" y="13"/>
                    <a:pt x="93" y="13"/>
                    <a:pt x="95" y="13"/>
                  </a:cubicBezTo>
                  <a:cubicBezTo>
                    <a:pt x="96" y="13"/>
                    <a:pt x="98" y="12"/>
                    <a:pt x="99" y="12"/>
                  </a:cubicBezTo>
                  <a:cubicBezTo>
                    <a:pt x="101" y="11"/>
                    <a:pt x="102" y="10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7" y="7"/>
                    <a:pt x="109" y="6"/>
                    <a:pt x="112" y="5"/>
                  </a:cubicBezTo>
                  <a:cubicBezTo>
                    <a:pt x="117" y="3"/>
                    <a:pt x="123" y="4"/>
                    <a:pt x="128" y="5"/>
                  </a:cubicBezTo>
                  <a:cubicBezTo>
                    <a:pt x="132" y="6"/>
                    <a:pt x="136" y="6"/>
                    <a:pt x="139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41" y="12"/>
                    <a:pt x="144" y="15"/>
                    <a:pt x="147" y="19"/>
                  </a:cubicBezTo>
                  <a:cubicBezTo>
                    <a:pt x="148" y="19"/>
                    <a:pt x="149" y="20"/>
                    <a:pt x="149" y="21"/>
                  </a:cubicBezTo>
                  <a:cubicBezTo>
                    <a:pt x="152" y="24"/>
                    <a:pt x="155" y="27"/>
                    <a:pt x="156" y="30"/>
                  </a:cubicBezTo>
                  <a:cubicBezTo>
                    <a:pt x="158" y="33"/>
                    <a:pt x="159" y="37"/>
                    <a:pt x="158" y="42"/>
                  </a:cubicBezTo>
                  <a:cubicBezTo>
                    <a:pt x="158" y="45"/>
                    <a:pt x="158" y="47"/>
                    <a:pt x="159" y="48"/>
                  </a:cubicBezTo>
                  <a:cubicBezTo>
                    <a:pt x="160" y="50"/>
                    <a:pt x="162" y="51"/>
                    <a:pt x="164" y="52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59" y="54"/>
                    <a:pt x="153" y="55"/>
                    <a:pt x="146" y="55"/>
                  </a:cubicBezTo>
                  <a:cubicBezTo>
                    <a:pt x="139" y="55"/>
                    <a:pt x="131" y="55"/>
                    <a:pt x="122" y="54"/>
                  </a:cubicBezTo>
                  <a:cubicBezTo>
                    <a:pt x="107" y="54"/>
                    <a:pt x="90" y="53"/>
                    <a:pt x="74" y="54"/>
                  </a:cubicBezTo>
                  <a:close/>
                  <a:moveTo>
                    <a:pt x="469" y="27"/>
                  </a:moveTo>
                  <a:cubicBezTo>
                    <a:pt x="469" y="27"/>
                    <a:pt x="469" y="27"/>
                    <a:pt x="469" y="27"/>
                  </a:cubicBezTo>
                  <a:cubicBezTo>
                    <a:pt x="469" y="27"/>
                    <a:pt x="469" y="27"/>
                    <a:pt x="469" y="27"/>
                  </a:cubicBezTo>
                  <a:close/>
                  <a:moveTo>
                    <a:pt x="419" y="80"/>
                  </a:moveTo>
                  <a:cubicBezTo>
                    <a:pt x="436" y="83"/>
                    <a:pt x="454" y="86"/>
                    <a:pt x="472" y="87"/>
                  </a:cubicBezTo>
                  <a:cubicBezTo>
                    <a:pt x="472" y="88"/>
                    <a:pt x="472" y="88"/>
                    <a:pt x="472" y="88"/>
                  </a:cubicBezTo>
                  <a:cubicBezTo>
                    <a:pt x="453" y="88"/>
                    <a:pt x="435" y="86"/>
                    <a:pt x="416" y="84"/>
                  </a:cubicBezTo>
                  <a:cubicBezTo>
                    <a:pt x="387" y="81"/>
                    <a:pt x="357" y="78"/>
                    <a:pt x="327" y="85"/>
                  </a:cubicBezTo>
                  <a:cubicBezTo>
                    <a:pt x="327" y="85"/>
                    <a:pt x="327" y="85"/>
                    <a:pt x="327" y="85"/>
                  </a:cubicBezTo>
                  <a:cubicBezTo>
                    <a:pt x="327" y="85"/>
                    <a:pt x="327" y="85"/>
                    <a:pt x="327" y="85"/>
                  </a:cubicBezTo>
                  <a:cubicBezTo>
                    <a:pt x="325" y="84"/>
                    <a:pt x="324" y="83"/>
                    <a:pt x="323" y="82"/>
                  </a:cubicBezTo>
                  <a:cubicBezTo>
                    <a:pt x="321" y="80"/>
                    <a:pt x="320" y="79"/>
                    <a:pt x="319" y="78"/>
                  </a:cubicBezTo>
                  <a:cubicBezTo>
                    <a:pt x="319" y="78"/>
                    <a:pt x="319" y="78"/>
                    <a:pt x="319" y="78"/>
                  </a:cubicBezTo>
                  <a:cubicBezTo>
                    <a:pt x="319" y="78"/>
                    <a:pt x="319" y="78"/>
                    <a:pt x="319" y="78"/>
                  </a:cubicBezTo>
                  <a:cubicBezTo>
                    <a:pt x="320" y="78"/>
                    <a:pt x="321" y="77"/>
                    <a:pt x="322" y="77"/>
                  </a:cubicBezTo>
                  <a:cubicBezTo>
                    <a:pt x="322" y="77"/>
                    <a:pt x="322" y="77"/>
                    <a:pt x="322" y="77"/>
                  </a:cubicBezTo>
                  <a:cubicBezTo>
                    <a:pt x="322" y="76"/>
                    <a:pt x="323" y="75"/>
                    <a:pt x="323" y="75"/>
                  </a:cubicBezTo>
                  <a:cubicBezTo>
                    <a:pt x="323" y="75"/>
                    <a:pt x="323" y="75"/>
                    <a:pt x="323" y="75"/>
                  </a:cubicBezTo>
                  <a:cubicBezTo>
                    <a:pt x="323" y="75"/>
                    <a:pt x="323" y="75"/>
                    <a:pt x="323" y="75"/>
                  </a:cubicBezTo>
                  <a:cubicBezTo>
                    <a:pt x="357" y="69"/>
                    <a:pt x="388" y="74"/>
                    <a:pt x="419" y="80"/>
                  </a:cubicBezTo>
                  <a:close/>
                  <a:moveTo>
                    <a:pt x="301" y="94"/>
                  </a:moveTo>
                  <a:cubicBezTo>
                    <a:pt x="301" y="94"/>
                    <a:pt x="300" y="95"/>
                    <a:pt x="299" y="95"/>
                  </a:cubicBezTo>
                  <a:cubicBezTo>
                    <a:pt x="298" y="96"/>
                    <a:pt x="298" y="96"/>
                    <a:pt x="298" y="96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9" y="94"/>
                    <a:pt x="300" y="92"/>
                    <a:pt x="301" y="91"/>
                  </a:cubicBezTo>
                  <a:cubicBezTo>
                    <a:pt x="301" y="91"/>
                    <a:pt x="301" y="91"/>
                    <a:pt x="301" y="91"/>
                  </a:cubicBezTo>
                  <a:cubicBezTo>
                    <a:pt x="302" y="90"/>
                    <a:pt x="302" y="90"/>
                    <a:pt x="302" y="90"/>
                  </a:cubicBezTo>
                  <a:cubicBezTo>
                    <a:pt x="302" y="90"/>
                    <a:pt x="302" y="89"/>
                    <a:pt x="303" y="89"/>
                  </a:cubicBezTo>
                  <a:cubicBezTo>
                    <a:pt x="305" y="84"/>
                    <a:pt x="307" y="82"/>
                    <a:pt x="309" y="82"/>
                  </a:cubicBezTo>
                  <a:cubicBezTo>
                    <a:pt x="309" y="82"/>
                    <a:pt x="309" y="82"/>
                    <a:pt x="309" y="82"/>
                  </a:cubicBezTo>
                  <a:cubicBezTo>
                    <a:pt x="310" y="81"/>
                    <a:pt x="312" y="82"/>
                    <a:pt x="314" y="83"/>
                  </a:cubicBezTo>
                  <a:cubicBezTo>
                    <a:pt x="316" y="84"/>
                    <a:pt x="318" y="85"/>
                    <a:pt x="319" y="86"/>
                  </a:cubicBezTo>
                  <a:cubicBezTo>
                    <a:pt x="320" y="87"/>
                    <a:pt x="320" y="87"/>
                    <a:pt x="320" y="87"/>
                  </a:cubicBezTo>
                  <a:cubicBezTo>
                    <a:pt x="319" y="87"/>
                    <a:pt x="319" y="87"/>
                    <a:pt x="319" y="87"/>
                  </a:cubicBezTo>
                  <a:cubicBezTo>
                    <a:pt x="317" y="88"/>
                    <a:pt x="314" y="88"/>
                    <a:pt x="311" y="89"/>
                  </a:cubicBezTo>
                  <a:cubicBezTo>
                    <a:pt x="309" y="90"/>
                    <a:pt x="307" y="91"/>
                    <a:pt x="304" y="92"/>
                  </a:cubicBezTo>
                  <a:cubicBezTo>
                    <a:pt x="303" y="93"/>
                    <a:pt x="302" y="93"/>
                    <a:pt x="301" y="94"/>
                  </a:cubicBezTo>
                  <a:close/>
                  <a:moveTo>
                    <a:pt x="302" y="96"/>
                  </a:moveTo>
                  <a:cubicBezTo>
                    <a:pt x="308" y="93"/>
                    <a:pt x="315" y="90"/>
                    <a:pt x="321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3" y="89"/>
                    <a:pt x="324" y="90"/>
                    <a:pt x="325" y="91"/>
                  </a:cubicBezTo>
                  <a:cubicBezTo>
                    <a:pt x="326" y="91"/>
                    <a:pt x="326" y="92"/>
                    <a:pt x="327" y="92"/>
                  </a:cubicBezTo>
                  <a:cubicBezTo>
                    <a:pt x="327" y="92"/>
                    <a:pt x="327" y="92"/>
                    <a:pt x="327" y="92"/>
                  </a:cubicBezTo>
                  <a:cubicBezTo>
                    <a:pt x="328" y="93"/>
                    <a:pt x="329" y="94"/>
                    <a:pt x="331" y="96"/>
                  </a:cubicBezTo>
                  <a:cubicBezTo>
                    <a:pt x="333" y="98"/>
                    <a:pt x="336" y="101"/>
                    <a:pt x="338" y="102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339" y="102"/>
                    <a:pt x="340" y="102"/>
                    <a:pt x="340" y="102"/>
                  </a:cubicBezTo>
                  <a:cubicBezTo>
                    <a:pt x="340" y="102"/>
                    <a:pt x="341" y="102"/>
                    <a:pt x="341" y="101"/>
                  </a:cubicBezTo>
                  <a:cubicBezTo>
                    <a:pt x="341" y="101"/>
                    <a:pt x="341" y="101"/>
                    <a:pt x="341" y="101"/>
                  </a:cubicBezTo>
                  <a:cubicBezTo>
                    <a:pt x="342" y="99"/>
                    <a:pt x="341" y="97"/>
                    <a:pt x="339" y="95"/>
                  </a:cubicBezTo>
                  <a:cubicBezTo>
                    <a:pt x="337" y="92"/>
                    <a:pt x="333" y="90"/>
                    <a:pt x="330" y="87"/>
                  </a:cubicBezTo>
                  <a:cubicBezTo>
                    <a:pt x="329" y="86"/>
                    <a:pt x="329" y="86"/>
                    <a:pt x="329" y="86"/>
                  </a:cubicBezTo>
                  <a:cubicBezTo>
                    <a:pt x="328" y="86"/>
                    <a:pt x="328" y="86"/>
                    <a:pt x="328" y="86"/>
                  </a:cubicBezTo>
                  <a:cubicBezTo>
                    <a:pt x="329" y="86"/>
                    <a:pt x="329" y="86"/>
                    <a:pt x="329" y="86"/>
                  </a:cubicBezTo>
                  <a:cubicBezTo>
                    <a:pt x="360" y="79"/>
                    <a:pt x="388" y="82"/>
                    <a:pt x="416" y="86"/>
                  </a:cubicBezTo>
                  <a:cubicBezTo>
                    <a:pt x="438" y="88"/>
                    <a:pt x="460" y="91"/>
                    <a:pt x="484" y="89"/>
                  </a:cubicBezTo>
                  <a:cubicBezTo>
                    <a:pt x="494" y="88"/>
                    <a:pt x="504" y="86"/>
                    <a:pt x="514" y="84"/>
                  </a:cubicBezTo>
                  <a:cubicBezTo>
                    <a:pt x="526" y="82"/>
                    <a:pt x="539" y="79"/>
                    <a:pt x="552" y="79"/>
                  </a:cubicBezTo>
                  <a:cubicBezTo>
                    <a:pt x="553" y="79"/>
                    <a:pt x="554" y="79"/>
                    <a:pt x="555" y="80"/>
                  </a:cubicBezTo>
                  <a:cubicBezTo>
                    <a:pt x="557" y="80"/>
                    <a:pt x="558" y="80"/>
                    <a:pt x="558" y="81"/>
                  </a:cubicBezTo>
                  <a:cubicBezTo>
                    <a:pt x="558" y="82"/>
                    <a:pt x="557" y="82"/>
                    <a:pt x="555" y="83"/>
                  </a:cubicBezTo>
                  <a:cubicBezTo>
                    <a:pt x="554" y="84"/>
                    <a:pt x="553" y="84"/>
                    <a:pt x="552" y="85"/>
                  </a:cubicBezTo>
                  <a:cubicBezTo>
                    <a:pt x="552" y="85"/>
                    <a:pt x="552" y="85"/>
                    <a:pt x="552" y="85"/>
                  </a:cubicBezTo>
                  <a:cubicBezTo>
                    <a:pt x="552" y="86"/>
                    <a:pt x="551" y="86"/>
                    <a:pt x="550" y="87"/>
                  </a:cubicBezTo>
                  <a:cubicBezTo>
                    <a:pt x="550" y="87"/>
                    <a:pt x="550" y="87"/>
                    <a:pt x="550" y="87"/>
                  </a:cubicBezTo>
                  <a:cubicBezTo>
                    <a:pt x="550" y="88"/>
                    <a:pt x="549" y="89"/>
                    <a:pt x="548" y="90"/>
                  </a:cubicBezTo>
                  <a:cubicBezTo>
                    <a:pt x="547" y="91"/>
                    <a:pt x="546" y="92"/>
                    <a:pt x="545" y="94"/>
                  </a:cubicBezTo>
                  <a:cubicBezTo>
                    <a:pt x="544" y="95"/>
                    <a:pt x="543" y="96"/>
                    <a:pt x="542" y="97"/>
                  </a:cubicBezTo>
                  <a:cubicBezTo>
                    <a:pt x="541" y="97"/>
                    <a:pt x="540" y="98"/>
                    <a:pt x="540" y="98"/>
                  </a:cubicBezTo>
                  <a:cubicBezTo>
                    <a:pt x="539" y="98"/>
                    <a:pt x="538" y="98"/>
                    <a:pt x="537" y="98"/>
                  </a:cubicBezTo>
                  <a:cubicBezTo>
                    <a:pt x="536" y="99"/>
                    <a:pt x="535" y="99"/>
                    <a:pt x="534" y="99"/>
                  </a:cubicBezTo>
                  <a:cubicBezTo>
                    <a:pt x="533" y="99"/>
                    <a:pt x="533" y="100"/>
                    <a:pt x="532" y="100"/>
                  </a:cubicBezTo>
                  <a:cubicBezTo>
                    <a:pt x="532" y="100"/>
                    <a:pt x="532" y="100"/>
                    <a:pt x="532" y="100"/>
                  </a:cubicBezTo>
                  <a:cubicBezTo>
                    <a:pt x="530" y="102"/>
                    <a:pt x="528" y="103"/>
                    <a:pt x="527" y="105"/>
                  </a:cubicBezTo>
                  <a:cubicBezTo>
                    <a:pt x="524" y="107"/>
                    <a:pt x="522" y="110"/>
                    <a:pt x="518" y="111"/>
                  </a:cubicBezTo>
                  <a:cubicBezTo>
                    <a:pt x="515" y="111"/>
                    <a:pt x="512" y="110"/>
                    <a:pt x="509" y="110"/>
                  </a:cubicBezTo>
                  <a:cubicBezTo>
                    <a:pt x="507" y="109"/>
                    <a:pt x="504" y="108"/>
                    <a:pt x="501" y="108"/>
                  </a:cubicBezTo>
                  <a:cubicBezTo>
                    <a:pt x="498" y="109"/>
                    <a:pt x="496" y="110"/>
                    <a:pt x="493" y="112"/>
                  </a:cubicBezTo>
                  <a:cubicBezTo>
                    <a:pt x="490" y="113"/>
                    <a:pt x="488" y="115"/>
                    <a:pt x="484" y="115"/>
                  </a:cubicBezTo>
                  <a:cubicBezTo>
                    <a:pt x="481" y="116"/>
                    <a:pt x="479" y="115"/>
                    <a:pt x="477" y="114"/>
                  </a:cubicBezTo>
                  <a:cubicBezTo>
                    <a:pt x="474" y="113"/>
                    <a:pt x="471" y="112"/>
                    <a:pt x="467" y="113"/>
                  </a:cubicBezTo>
                  <a:cubicBezTo>
                    <a:pt x="460" y="117"/>
                    <a:pt x="454" y="124"/>
                    <a:pt x="447" y="132"/>
                  </a:cubicBezTo>
                  <a:cubicBezTo>
                    <a:pt x="447" y="132"/>
                    <a:pt x="447" y="132"/>
                    <a:pt x="447" y="132"/>
                  </a:cubicBezTo>
                  <a:cubicBezTo>
                    <a:pt x="447" y="132"/>
                    <a:pt x="447" y="132"/>
                    <a:pt x="447" y="132"/>
                  </a:cubicBezTo>
                  <a:cubicBezTo>
                    <a:pt x="445" y="135"/>
                    <a:pt x="442" y="137"/>
                    <a:pt x="440" y="140"/>
                  </a:cubicBezTo>
                  <a:cubicBezTo>
                    <a:pt x="437" y="143"/>
                    <a:pt x="435" y="145"/>
                    <a:pt x="432" y="147"/>
                  </a:cubicBezTo>
                  <a:cubicBezTo>
                    <a:pt x="427" y="150"/>
                    <a:pt x="422" y="151"/>
                    <a:pt x="416" y="152"/>
                  </a:cubicBezTo>
                  <a:cubicBezTo>
                    <a:pt x="411" y="153"/>
                    <a:pt x="405" y="153"/>
                    <a:pt x="401" y="156"/>
                  </a:cubicBezTo>
                  <a:cubicBezTo>
                    <a:pt x="392" y="162"/>
                    <a:pt x="377" y="159"/>
                    <a:pt x="364" y="157"/>
                  </a:cubicBezTo>
                  <a:cubicBezTo>
                    <a:pt x="359" y="156"/>
                    <a:pt x="353" y="155"/>
                    <a:pt x="349" y="154"/>
                  </a:cubicBezTo>
                  <a:cubicBezTo>
                    <a:pt x="347" y="154"/>
                    <a:pt x="346" y="155"/>
                    <a:pt x="345" y="156"/>
                  </a:cubicBezTo>
                  <a:cubicBezTo>
                    <a:pt x="344" y="157"/>
                    <a:pt x="342" y="158"/>
                    <a:pt x="340" y="158"/>
                  </a:cubicBezTo>
                  <a:cubicBezTo>
                    <a:pt x="340" y="158"/>
                    <a:pt x="340" y="158"/>
                    <a:pt x="340" y="158"/>
                  </a:cubicBezTo>
                  <a:cubicBezTo>
                    <a:pt x="340" y="158"/>
                    <a:pt x="340" y="158"/>
                    <a:pt x="340" y="158"/>
                  </a:cubicBezTo>
                  <a:cubicBezTo>
                    <a:pt x="329" y="157"/>
                    <a:pt x="315" y="155"/>
                    <a:pt x="302" y="150"/>
                  </a:cubicBezTo>
                  <a:cubicBezTo>
                    <a:pt x="289" y="145"/>
                    <a:pt x="278" y="137"/>
                    <a:pt x="274" y="125"/>
                  </a:cubicBezTo>
                  <a:cubicBezTo>
                    <a:pt x="273" y="121"/>
                    <a:pt x="272" y="117"/>
                    <a:pt x="272" y="113"/>
                  </a:cubicBezTo>
                  <a:cubicBezTo>
                    <a:pt x="272" y="110"/>
                    <a:pt x="273" y="106"/>
                    <a:pt x="274" y="105"/>
                  </a:cubicBezTo>
                  <a:cubicBezTo>
                    <a:pt x="274" y="104"/>
                    <a:pt x="274" y="104"/>
                    <a:pt x="274" y="104"/>
                  </a:cubicBezTo>
                  <a:cubicBezTo>
                    <a:pt x="274" y="105"/>
                    <a:pt x="274" y="105"/>
                    <a:pt x="274" y="105"/>
                  </a:cubicBezTo>
                  <a:cubicBezTo>
                    <a:pt x="275" y="106"/>
                    <a:pt x="275" y="108"/>
                    <a:pt x="276" y="108"/>
                  </a:cubicBezTo>
                  <a:cubicBezTo>
                    <a:pt x="277" y="109"/>
                    <a:pt x="278" y="110"/>
                    <a:pt x="279" y="110"/>
                  </a:cubicBezTo>
                  <a:cubicBezTo>
                    <a:pt x="280" y="110"/>
                    <a:pt x="281" y="110"/>
                    <a:pt x="282" y="110"/>
                  </a:cubicBezTo>
                  <a:cubicBezTo>
                    <a:pt x="284" y="109"/>
                    <a:pt x="287" y="108"/>
                    <a:pt x="288" y="107"/>
                  </a:cubicBezTo>
                  <a:cubicBezTo>
                    <a:pt x="292" y="102"/>
                    <a:pt x="297" y="99"/>
                    <a:pt x="302" y="96"/>
                  </a:cubicBezTo>
                  <a:close/>
                  <a:moveTo>
                    <a:pt x="201" y="169"/>
                  </a:moveTo>
                  <a:cubicBezTo>
                    <a:pt x="218" y="143"/>
                    <a:pt x="239" y="121"/>
                    <a:pt x="262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5" y="103"/>
                    <a:pt x="267" y="103"/>
                    <a:pt x="269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4"/>
                    <a:pt x="270" y="104"/>
                    <a:pt x="270" y="104"/>
                  </a:cubicBezTo>
                  <a:cubicBezTo>
                    <a:pt x="270" y="105"/>
                    <a:pt x="270" y="106"/>
                    <a:pt x="270" y="107"/>
                  </a:cubicBezTo>
                  <a:cubicBezTo>
                    <a:pt x="270" y="108"/>
                    <a:pt x="270" y="109"/>
                    <a:pt x="269" y="110"/>
                  </a:cubicBezTo>
                  <a:cubicBezTo>
                    <a:pt x="269" y="112"/>
                    <a:pt x="269" y="114"/>
                    <a:pt x="269" y="116"/>
                  </a:cubicBezTo>
                  <a:cubicBezTo>
                    <a:pt x="269" y="119"/>
                    <a:pt x="270" y="121"/>
                    <a:pt x="270" y="123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48" y="132"/>
                    <a:pt x="228" y="149"/>
                    <a:pt x="211" y="169"/>
                  </a:cubicBezTo>
                  <a:cubicBezTo>
                    <a:pt x="191" y="193"/>
                    <a:pt x="176" y="221"/>
                    <a:pt x="168" y="247"/>
                  </a:cubicBezTo>
                  <a:cubicBezTo>
                    <a:pt x="167" y="251"/>
                    <a:pt x="167" y="251"/>
                    <a:pt x="167" y="251"/>
                  </a:cubicBezTo>
                  <a:cubicBezTo>
                    <a:pt x="167" y="247"/>
                    <a:pt x="167" y="247"/>
                    <a:pt x="167" y="247"/>
                  </a:cubicBezTo>
                  <a:cubicBezTo>
                    <a:pt x="173" y="219"/>
                    <a:pt x="185" y="193"/>
                    <a:pt x="201" y="169"/>
                  </a:cubicBezTo>
                  <a:close/>
                  <a:moveTo>
                    <a:pt x="188" y="186"/>
                  </a:moveTo>
                  <a:cubicBezTo>
                    <a:pt x="172" y="215"/>
                    <a:pt x="162" y="248"/>
                    <a:pt x="162" y="279"/>
                  </a:cubicBezTo>
                  <a:cubicBezTo>
                    <a:pt x="162" y="279"/>
                    <a:pt x="162" y="279"/>
                    <a:pt x="162" y="279"/>
                  </a:cubicBezTo>
                  <a:cubicBezTo>
                    <a:pt x="162" y="286"/>
                    <a:pt x="163" y="293"/>
                    <a:pt x="166" y="300"/>
                  </a:cubicBezTo>
                  <a:cubicBezTo>
                    <a:pt x="168" y="307"/>
                    <a:pt x="171" y="314"/>
                    <a:pt x="176" y="321"/>
                  </a:cubicBezTo>
                  <a:cubicBezTo>
                    <a:pt x="176" y="321"/>
                    <a:pt x="176" y="322"/>
                    <a:pt x="176" y="322"/>
                  </a:cubicBezTo>
                  <a:cubicBezTo>
                    <a:pt x="176" y="322"/>
                    <a:pt x="176" y="322"/>
                    <a:pt x="176" y="322"/>
                  </a:cubicBezTo>
                  <a:cubicBezTo>
                    <a:pt x="178" y="324"/>
                    <a:pt x="179" y="326"/>
                    <a:pt x="180" y="327"/>
                  </a:cubicBezTo>
                  <a:cubicBezTo>
                    <a:pt x="180" y="328"/>
                    <a:pt x="180" y="328"/>
                    <a:pt x="180" y="328"/>
                  </a:cubicBezTo>
                  <a:cubicBezTo>
                    <a:pt x="180" y="328"/>
                    <a:pt x="179" y="329"/>
                    <a:pt x="179" y="329"/>
                  </a:cubicBezTo>
                  <a:cubicBezTo>
                    <a:pt x="178" y="329"/>
                    <a:pt x="177" y="329"/>
                    <a:pt x="176" y="329"/>
                  </a:cubicBezTo>
                  <a:cubicBezTo>
                    <a:pt x="174" y="330"/>
                    <a:pt x="172" y="329"/>
                    <a:pt x="170" y="328"/>
                  </a:cubicBezTo>
                  <a:cubicBezTo>
                    <a:pt x="164" y="324"/>
                    <a:pt x="159" y="317"/>
                    <a:pt x="155" y="311"/>
                  </a:cubicBezTo>
                  <a:cubicBezTo>
                    <a:pt x="152" y="307"/>
                    <a:pt x="150" y="303"/>
                    <a:pt x="147" y="300"/>
                  </a:cubicBezTo>
                  <a:cubicBezTo>
                    <a:pt x="147" y="300"/>
                    <a:pt x="147" y="300"/>
                    <a:pt x="147" y="300"/>
                  </a:cubicBezTo>
                  <a:cubicBezTo>
                    <a:pt x="147" y="300"/>
                    <a:pt x="147" y="300"/>
                    <a:pt x="147" y="300"/>
                  </a:cubicBezTo>
                  <a:cubicBezTo>
                    <a:pt x="144" y="296"/>
                    <a:pt x="141" y="294"/>
                    <a:pt x="142" y="290"/>
                  </a:cubicBezTo>
                  <a:cubicBezTo>
                    <a:pt x="142" y="286"/>
                    <a:pt x="142" y="283"/>
                    <a:pt x="143" y="281"/>
                  </a:cubicBezTo>
                  <a:cubicBezTo>
                    <a:pt x="143" y="278"/>
                    <a:pt x="143" y="276"/>
                    <a:pt x="142" y="274"/>
                  </a:cubicBezTo>
                  <a:cubicBezTo>
                    <a:pt x="141" y="270"/>
                    <a:pt x="138" y="266"/>
                    <a:pt x="135" y="262"/>
                  </a:cubicBezTo>
                  <a:cubicBezTo>
                    <a:pt x="133" y="259"/>
                    <a:pt x="130" y="255"/>
                    <a:pt x="128" y="251"/>
                  </a:cubicBezTo>
                  <a:cubicBezTo>
                    <a:pt x="127" y="247"/>
                    <a:pt x="126" y="243"/>
                    <a:pt x="125" y="240"/>
                  </a:cubicBezTo>
                  <a:cubicBezTo>
                    <a:pt x="123" y="235"/>
                    <a:pt x="122" y="231"/>
                    <a:pt x="122" y="228"/>
                  </a:cubicBezTo>
                  <a:cubicBezTo>
                    <a:pt x="121" y="225"/>
                    <a:pt x="122" y="221"/>
                    <a:pt x="122" y="218"/>
                  </a:cubicBezTo>
                  <a:cubicBezTo>
                    <a:pt x="123" y="214"/>
                    <a:pt x="124" y="211"/>
                    <a:pt x="123" y="207"/>
                  </a:cubicBezTo>
                  <a:cubicBezTo>
                    <a:pt x="123" y="205"/>
                    <a:pt x="122" y="203"/>
                    <a:pt x="120" y="201"/>
                  </a:cubicBezTo>
                  <a:cubicBezTo>
                    <a:pt x="119" y="198"/>
                    <a:pt x="117" y="195"/>
                    <a:pt x="117" y="190"/>
                  </a:cubicBezTo>
                  <a:cubicBezTo>
                    <a:pt x="117" y="187"/>
                    <a:pt x="118" y="184"/>
                    <a:pt x="119" y="180"/>
                  </a:cubicBezTo>
                  <a:cubicBezTo>
                    <a:pt x="120" y="177"/>
                    <a:pt x="120" y="174"/>
                    <a:pt x="120" y="171"/>
                  </a:cubicBezTo>
                  <a:cubicBezTo>
                    <a:pt x="120" y="159"/>
                    <a:pt x="122" y="148"/>
                    <a:pt x="125" y="137"/>
                  </a:cubicBezTo>
                  <a:cubicBezTo>
                    <a:pt x="129" y="127"/>
                    <a:pt x="134" y="117"/>
                    <a:pt x="140" y="109"/>
                  </a:cubicBezTo>
                  <a:cubicBezTo>
                    <a:pt x="146" y="101"/>
                    <a:pt x="153" y="94"/>
                    <a:pt x="162" y="89"/>
                  </a:cubicBezTo>
                  <a:cubicBezTo>
                    <a:pt x="171" y="84"/>
                    <a:pt x="181" y="81"/>
                    <a:pt x="192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200" y="85"/>
                    <a:pt x="211" y="91"/>
                    <a:pt x="222" y="94"/>
                  </a:cubicBezTo>
                  <a:cubicBezTo>
                    <a:pt x="235" y="99"/>
                    <a:pt x="248" y="102"/>
                    <a:pt x="258" y="102"/>
                  </a:cubicBezTo>
                  <a:cubicBezTo>
                    <a:pt x="258" y="102"/>
                    <a:pt x="258" y="102"/>
                    <a:pt x="258" y="102"/>
                  </a:cubicBezTo>
                  <a:cubicBezTo>
                    <a:pt x="258" y="102"/>
                    <a:pt x="258" y="102"/>
                    <a:pt x="258" y="102"/>
                  </a:cubicBezTo>
                  <a:cubicBezTo>
                    <a:pt x="231" y="123"/>
                    <a:pt x="206" y="153"/>
                    <a:pt x="188" y="186"/>
                  </a:cubicBezTo>
                  <a:close/>
                  <a:moveTo>
                    <a:pt x="206" y="178"/>
                  </a:moveTo>
                  <a:cubicBezTo>
                    <a:pt x="225" y="154"/>
                    <a:pt x="247" y="135"/>
                    <a:pt x="271" y="127"/>
                  </a:cubicBezTo>
                  <a:cubicBezTo>
                    <a:pt x="272" y="127"/>
                    <a:pt x="272" y="127"/>
                    <a:pt x="272" y="127"/>
                  </a:cubicBezTo>
                  <a:cubicBezTo>
                    <a:pt x="272" y="127"/>
                    <a:pt x="272" y="127"/>
                    <a:pt x="272" y="127"/>
                  </a:cubicBezTo>
                  <a:cubicBezTo>
                    <a:pt x="274" y="134"/>
                    <a:pt x="280" y="140"/>
                    <a:pt x="287" y="145"/>
                  </a:cubicBezTo>
                  <a:cubicBezTo>
                    <a:pt x="296" y="151"/>
                    <a:pt x="307" y="154"/>
                    <a:pt x="317" y="156"/>
                  </a:cubicBezTo>
                  <a:cubicBezTo>
                    <a:pt x="317" y="156"/>
                    <a:pt x="317" y="156"/>
                    <a:pt x="317" y="156"/>
                  </a:cubicBezTo>
                  <a:cubicBezTo>
                    <a:pt x="317" y="156"/>
                    <a:pt x="317" y="156"/>
                    <a:pt x="317" y="156"/>
                  </a:cubicBezTo>
                  <a:cubicBezTo>
                    <a:pt x="317" y="166"/>
                    <a:pt x="315" y="177"/>
                    <a:pt x="312" y="187"/>
                  </a:cubicBezTo>
                  <a:cubicBezTo>
                    <a:pt x="309" y="198"/>
                    <a:pt x="304" y="208"/>
                    <a:pt x="299" y="217"/>
                  </a:cubicBezTo>
                  <a:cubicBezTo>
                    <a:pt x="294" y="225"/>
                    <a:pt x="288" y="233"/>
                    <a:pt x="280" y="239"/>
                  </a:cubicBezTo>
                  <a:cubicBezTo>
                    <a:pt x="272" y="246"/>
                    <a:pt x="262" y="249"/>
                    <a:pt x="252" y="245"/>
                  </a:cubicBezTo>
                  <a:cubicBezTo>
                    <a:pt x="250" y="245"/>
                    <a:pt x="248" y="244"/>
                    <a:pt x="246" y="244"/>
                  </a:cubicBezTo>
                  <a:cubicBezTo>
                    <a:pt x="245" y="244"/>
                    <a:pt x="243" y="244"/>
                    <a:pt x="242" y="246"/>
                  </a:cubicBezTo>
                  <a:cubicBezTo>
                    <a:pt x="242" y="246"/>
                    <a:pt x="241" y="247"/>
                    <a:pt x="241" y="247"/>
                  </a:cubicBezTo>
                  <a:cubicBezTo>
                    <a:pt x="241" y="248"/>
                    <a:pt x="240" y="248"/>
                    <a:pt x="240" y="249"/>
                  </a:cubicBezTo>
                  <a:cubicBezTo>
                    <a:pt x="240" y="250"/>
                    <a:pt x="239" y="251"/>
                    <a:pt x="238" y="252"/>
                  </a:cubicBezTo>
                  <a:cubicBezTo>
                    <a:pt x="237" y="253"/>
                    <a:pt x="237" y="254"/>
                    <a:pt x="235" y="255"/>
                  </a:cubicBezTo>
                  <a:cubicBezTo>
                    <a:pt x="230" y="257"/>
                    <a:pt x="224" y="256"/>
                    <a:pt x="218" y="256"/>
                  </a:cubicBezTo>
                  <a:cubicBezTo>
                    <a:pt x="212" y="255"/>
                    <a:pt x="205" y="254"/>
                    <a:pt x="197" y="257"/>
                  </a:cubicBezTo>
                  <a:cubicBezTo>
                    <a:pt x="190" y="260"/>
                    <a:pt x="182" y="266"/>
                    <a:pt x="177" y="273"/>
                  </a:cubicBezTo>
                  <a:cubicBezTo>
                    <a:pt x="172" y="279"/>
                    <a:pt x="170" y="286"/>
                    <a:pt x="170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1" y="296"/>
                    <a:pt x="171" y="300"/>
                    <a:pt x="172" y="303"/>
                  </a:cubicBezTo>
                  <a:cubicBezTo>
                    <a:pt x="173" y="306"/>
                    <a:pt x="175" y="310"/>
                    <a:pt x="176" y="312"/>
                  </a:cubicBezTo>
                  <a:cubicBezTo>
                    <a:pt x="177" y="313"/>
                    <a:pt x="178" y="314"/>
                    <a:pt x="179" y="315"/>
                  </a:cubicBezTo>
                  <a:cubicBezTo>
                    <a:pt x="179" y="316"/>
                    <a:pt x="180" y="317"/>
                    <a:pt x="181" y="318"/>
                  </a:cubicBezTo>
                  <a:cubicBezTo>
                    <a:pt x="181" y="318"/>
                    <a:pt x="181" y="318"/>
                    <a:pt x="181" y="318"/>
                  </a:cubicBezTo>
                  <a:cubicBezTo>
                    <a:pt x="181" y="318"/>
                    <a:pt x="182" y="319"/>
                    <a:pt x="183" y="320"/>
                  </a:cubicBezTo>
                  <a:cubicBezTo>
                    <a:pt x="183" y="321"/>
                    <a:pt x="184" y="322"/>
                    <a:pt x="184" y="323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3" y="325"/>
                    <a:pt x="183" y="325"/>
                    <a:pt x="183" y="325"/>
                  </a:cubicBezTo>
                  <a:cubicBezTo>
                    <a:pt x="182" y="325"/>
                    <a:pt x="182" y="325"/>
                    <a:pt x="181" y="325"/>
                  </a:cubicBezTo>
                  <a:cubicBezTo>
                    <a:pt x="181" y="324"/>
                    <a:pt x="179" y="323"/>
                    <a:pt x="178" y="321"/>
                  </a:cubicBezTo>
                  <a:cubicBezTo>
                    <a:pt x="172" y="312"/>
                    <a:pt x="168" y="303"/>
                    <a:pt x="166" y="293"/>
                  </a:cubicBezTo>
                  <a:cubicBezTo>
                    <a:pt x="164" y="283"/>
                    <a:pt x="164" y="274"/>
                    <a:pt x="165" y="263"/>
                  </a:cubicBezTo>
                  <a:cubicBezTo>
                    <a:pt x="170" y="236"/>
                    <a:pt x="185" y="204"/>
                    <a:pt x="206" y="178"/>
                  </a:cubicBezTo>
                  <a:close/>
                  <a:moveTo>
                    <a:pt x="11" y="104"/>
                  </a:moveTo>
                  <a:cubicBezTo>
                    <a:pt x="6" y="101"/>
                    <a:pt x="1" y="9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93"/>
                    <a:pt x="1" y="94"/>
                    <a:pt x="2" y="94"/>
                  </a:cubicBezTo>
                  <a:cubicBezTo>
                    <a:pt x="3" y="95"/>
                    <a:pt x="3" y="95"/>
                    <a:pt x="4" y="95"/>
                  </a:cubicBezTo>
                  <a:cubicBezTo>
                    <a:pt x="7" y="97"/>
                    <a:pt x="11" y="98"/>
                    <a:pt x="14" y="99"/>
                  </a:cubicBezTo>
                  <a:cubicBezTo>
                    <a:pt x="18" y="101"/>
                    <a:pt x="21" y="102"/>
                    <a:pt x="25" y="102"/>
                  </a:cubicBezTo>
                  <a:cubicBezTo>
                    <a:pt x="29" y="103"/>
                    <a:pt x="33" y="104"/>
                    <a:pt x="36" y="104"/>
                  </a:cubicBezTo>
                  <a:cubicBezTo>
                    <a:pt x="40" y="105"/>
                    <a:pt x="44" y="105"/>
                    <a:pt x="47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6"/>
                    <a:pt x="51" y="106"/>
                    <a:pt x="51" y="107"/>
                  </a:cubicBezTo>
                  <a:cubicBezTo>
                    <a:pt x="51" y="108"/>
                    <a:pt x="52" y="108"/>
                    <a:pt x="52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2" y="110"/>
                    <a:pt x="53" y="110"/>
                    <a:pt x="53" y="111"/>
                  </a:cubicBezTo>
                  <a:cubicBezTo>
                    <a:pt x="53" y="112"/>
                    <a:pt x="53" y="113"/>
                    <a:pt x="53" y="113"/>
                  </a:cubicBezTo>
                  <a:cubicBezTo>
                    <a:pt x="53" y="113"/>
                    <a:pt x="53" y="113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3" y="114"/>
                    <a:pt x="53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2" y="114"/>
                    <a:pt x="52" y="114"/>
                    <a:pt x="52" y="114"/>
                  </a:cubicBezTo>
                  <a:cubicBezTo>
                    <a:pt x="51" y="114"/>
                    <a:pt x="51" y="114"/>
                    <a:pt x="51" y="113"/>
                  </a:cubicBezTo>
                  <a:cubicBezTo>
                    <a:pt x="51" y="113"/>
                    <a:pt x="51" y="113"/>
                    <a:pt x="51" y="113"/>
                  </a:cubicBezTo>
                  <a:cubicBezTo>
                    <a:pt x="50" y="113"/>
                    <a:pt x="50" y="113"/>
                    <a:pt x="49" y="112"/>
                  </a:cubicBezTo>
                  <a:cubicBezTo>
                    <a:pt x="48" y="112"/>
                    <a:pt x="47" y="112"/>
                    <a:pt x="46" y="112"/>
                  </a:cubicBezTo>
                  <a:cubicBezTo>
                    <a:pt x="45" y="111"/>
                    <a:pt x="44" y="111"/>
                    <a:pt x="43" y="111"/>
                  </a:cubicBezTo>
                  <a:cubicBezTo>
                    <a:pt x="41" y="111"/>
                    <a:pt x="40" y="111"/>
                    <a:pt x="39" y="111"/>
                  </a:cubicBezTo>
                  <a:cubicBezTo>
                    <a:pt x="38" y="111"/>
                    <a:pt x="37" y="111"/>
                    <a:pt x="37" y="111"/>
                  </a:cubicBezTo>
                  <a:cubicBezTo>
                    <a:pt x="36" y="111"/>
                    <a:pt x="35" y="111"/>
                    <a:pt x="34" y="111"/>
                  </a:cubicBezTo>
                  <a:cubicBezTo>
                    <a:pt x="29" y="110"/>
                    <a:pt x="19" y="108"/>
                    <a:pt x="11" y="104"/>
                  </a:cubicBezTo>
                  <a:close/>
                  <a:moveTo>
                    <a:pt x="282" y="107"/>
                  </a:moveTo>
                  <a:cubicBezTo>
                    <a:pt x="280" y="107"/>
                    <a:pt x="279" y="107"/>
                    <a:pt x="278" y="107"/>
                  </a:cubicBezTo>
                  <a:cubicBezTo>
                    <a:pt x="276" y="105"/>
                    <a:pt x="277" y="102"/>
                    <a:pt x="279" y="99"/>
                  </a:cubicBezTo>
                  <a:cubicBezTo>
                    <a:pt x="280" y="98"/>
                    <a:pt x="281" y="96"/>
                    <a:pt x="282" y="95"/>
                  </a:cubicBezTo>
                  <a:cubicBezTo>
                    <a:pt x="282" y="95"/>
                    <a:pt x="282" y="95"/>
                    <a:pt x="282" y="95"/>
                  </a:cubicBezTo>
                  <a:cubicBezTo>
                    <a:pt x="282" y="95"/>
                    <a:pt x="282" y="95"/>
                    <a:pt x="282" y="95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2" y="94"/>
                    <a:pt x="282" y="94"/>
                    <a:pt x="282" y="94"/>
                  </a:cubicBezTo>
                  <a:cubicBezTo>
                    <a:pt x="285" y="91"/>
                    <a:pt x="288" y="86"/>
                    <a:pt x="290" y="80"/>
                  </a:cubicBezTo>
                  <a:cubicBezTo>
                    <a:pt x="292" y="74"/>
                    <a:pt x="293" y="69"/>
                    <a:pt x="290" y="64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90" y="63"/>
                    <a:pt x="290" y="63"/>
                    <a:pt x="290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0"/>
                    <a:pt x="287" y="60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2" y="55"/>
                    <a:pt x="273" y="46"/>
                    <a:pt x="271" y="41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71" y="40"/>
                    <a:pt x="271" y="40"/>
                    <a:pt x="271" y="39"/>
                  </a:cubicBezTo>
                  <a:cubicBezTo>
                    <a:pt x="271" y="39"/>
                    <a:pt x="272" y="39"/>
                    <a:pt x="272" y="38"/>
                  </a:cubicBezTo>
                  <a:cubicBezTo>
                    <a:pt x="272" y="38"/>
                    <a:pt x="272" y="38"/>
                    <a:pt x="273" y="38"/>
                  </a:cubicBezTo>
                  <a:cubicBezTo>
                    <a:pt x="273" y="39"/>
                    <a:pt x="274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6" y="40"/>
                    <a:pt x="276" y="40"/>
                  </a:cubicBezTo>
                  <a:cubicBezTo>
                    <a:pt x="276" y="40"/>
                    <a:pt x="276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9" y="44"/>
                    <a:pt x="282" y="46"/>
                    <a:pt x="284" y="49"/>
                  </a:cubicBezTo>
                  <a:cubicBezTo>
                    <a:pt x="287" y="52"/>
                    <a:pt x="290" y="56"/>
                    <a:pt x="294" y="59"/>
                  </a:cubicBezTo>
                  <a:cubicBezTo>
                    <a:pt x="295" y="59"/>
                    <a:pt x="295" y="60"/>
                    <a:pt x="296" y="60"/>
                  </a:cubicBezTo>
                  <a:cubicBezTo>
                    <a:pt x="297" y="61"/>
                    <a:pt x="297" y="61"/>
                    <a:pt x="298" y="61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8" y="62"/>
                    <a:pt x="298" y="62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5"/>
                    <a:pt x="298" y="65"/>
                    <a:pt x="298" y="65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6"/>
                    <a:pt x="298" y="66"/>
                    <a:pt x="298" y="66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7"/>
                    <a:pt x="297" y="67"/>
                    <a:pt x="297" y="67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9"/>
                    <a:pt x="297" y="70"/>
                    <a:pt x="296" y="71"/>
                  </a:cubicBezTo>
                  <a:cubicBezTo>
                    <a:pt x="296" y="72"/>
                    <a:pt x="296" y="72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3"/>
                    <a:pt x="295" y="73"/>
                    <a:pt x="295" y="73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ubicBezTo>
                    <a:pt x="295" y="75"/>
                    <a:pt x="295" y="75"/>
                    <a:pt x="295" y="75"/>
                  </a:cubicBezTo>
                  <a:cubicBezTo>
                    <a:pt x="295" y="75"/>
                    <a:pt x="295" y="75"/>
                    <a:pt x="295" y="75"/>
                  </a:cubicBezTo>
                  <a:cubicBezTo>
                    <a:pt x="294" y="77"/>
                    <a:pt x="294" y="78"/>
                    <a:pt x="295" y="79"/>
                  </a:cubicBezTo>
                  <a:cubicBezTo>
                    <a:pt x="295" y="80"/>
                    <a:pt x="296" y="81"/>
                    <a:pt x="298" y="82"/>
                  </a:cubicBezTo>
                  <a:cubicBezTo>
                    <a:pt x="300" y="83"/>
                    <a:pt x="302" y="82"/>
                    <a:pt x="304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80"/>
                    <a:pt x="305" y="80"/>
                    <a:pt x="305" y="80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5" y="79"/>
                    <a:pt x="305" y="79"/>
                    <a:pt x="305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6" y="79"/>
                    <a:pt x="306" y="79"/>
                    <a:pt x="306" y="79"/>
                  </a:cubicBezTo>
                  <a:cubicBezTo>
                    <a:pt x="307" y="79"/>
                    <a:pt x="307" y="78"/>
                    <a:pt x="308" y="78"/>
                  </a:cubicBezTo>
                  <a:cubicBezTo>
                    <a:pt x="309" y="78"/>
                    <a:pt x="309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1" y="78"/>
                    <a:pt x="311" y="78"/>
                    <a:pt x="311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2" y="78"/>
                    <a:pt x="313" y="78"/>
                    <a:pt x="313" y="78"/>
                  </a:cubicBezTo>
                  <a:cubicBezTo>
                    <a:pt x="315" y="78"/>
                    <a:pt x="316" y="78"/>
                    <a:pt x="317" y="78"/>
                  </a:cubicBezTo>
                  <a:cubicBezTo>
                    <a:pt x="317" y="78"/>
                    <a:pt x="317" y="78"/>
                    <a:pt x="317" y="78"/>
                  </a:cubicBezTo>
                  <a:cubicBezTo>
                    <a:pt x="317" y="78"/>
                    <a:pt x="317" y="78"/>
                    <a:pt x="317" y="78"/>
                  </a:cubicBezTo>
                  <a:cubicBezTo>
                    <a:pt x="319" y="80"/>
                    <a:pt x="321" y="82"/>
                    <a:pt x="323" y="84"/>
                  </a:cubicBezTo>
                  <a:cubicBezTo>
                    <a:pt x="325" y="85"/>
                    <a:pt x="327" y="87"/>
                    <a:pt x="329" y="89"/>
                  </a:cubicBezTo>
                  <a:cubicBezTo>
                    <a:pt x="332" y="91"/>
                    <a:pt x="336" y="94"/>
                    <a:pt x="337" y="96"/>
                  </a:cubicBezTo>
                  <a:cubicBezTo>
                    <a:pt x="338" y="97"/>
                    <a:pt x="339" y="97"/>
                    <a:pt x="339" y="98"/>
                  </a:cubicBezTo>
                  <a:cubicBezTo>
                    <a:pt x="339" y="99"/>
                    <a:pt x="339" y="99"/>
                    <a:pt x="339" y="100"/>
                  </a:cubicBezTo>
                  <a:cubicBezTo>
                    <a:pt x="339" y="100"/>
                    <a:pt x="339" y="100"/>
                    <a:pt x="339" y="100"/>
                  </a:cubicBezTo>
                  <a:cubicBezTo>
                    <a:pt x="339" y="100"/>
                    <a:pt x="339" y="100"/>
                    <a:pt x="339" y="100"/>
                  </a:cubicBezTo>
                  <a:cubicBezTo>
                    <a:pt x="338" y="101"/>
                    <a:pt x="335" y="98"/>
                    <a:pt x="330" y="93"/>
                  </a:cubicBezTo>
                  <a:cubicBezTo>
                    <a:pt x="328" y="92"/>
                    <a:pt x="328" y="92"/>
                    <a:pt x="328" y="92"/>
                  </a:cubicBezTo>
                  <a:cubicBezTo>
                    <a:pt x="327" y="91"/>
                    <a:pt x="325" y="90"/>
                    <a:pt x="324" y="89"/>
                  </a:cubicBezTo>
                  <a:cubicBezTo>
                    <a:pt x="323" y="88"/>
                    <a:pt x="321" y="87"/>
                    <a:pt x="320" y="86"/>
                  </a:cubicBezTo>
                  <a:cubicBezTo>
                    <a:pt x="320" y="86"/>
                    <a:pt x="320" y="86"/>
                    <a:pt x="320" y="86"/>
                  </a:cubicBezTo>
                  <a:cubicBezTo>
                    <a:pt x="320" y="86"/>
                    <a:pt x="320" y="86"/>
                    <a:pt x="320" y="86"/>
                  </a:cubicBezTo>
                  <a:cubicBezTo>
                    <a:pt x="314" y="82"/>
                    <a:pt x="311" y="80"/>
                    <a:pt x="308" y="81"/>
                  </a:cubicBezTo>
                  <a:cubicBezTo>
                    <a:pt x="306" y="81"/>
                    <a:pt x="304" y="84"/>
                    <a:pt x="300" y="89"/>
                  </a:cubicBezTo>
                  <a:cubicBezTo>
                    <a:pt x="300" y="89"/>
                    <a:pt x="300" y="89"/>
                    <a:pt x="300" y="89"/>
                  </a:cubicBezTo>
                  <a:cubicBezTo>
                    <a:pt x="298" y="92"/>
                    <a:pt x="296" y="95"/>
                    <a:pt x="294" y="98"/>
                  </a:cubicBezTo>
                  <a:cubicBezTo>
                    <a:pt x="291" y="100"/>
                    <a:pt x="289" y="103"/>
                    <a:pt x="286" y="105"/>
                  </a:cubicBezTo>
                  <a:cubicBezTo>
                    <a:pt x="284" y="106"/>
                    <a:pt x="283" y="107"/>
                    <a:pt x="282" y="107"/>
                  </a:cubicBezTo>
                  <a:close/>
                  <a:moveTo>
                    <a:pt x="295" y="74"/>
                  </a:moveTo>
                  <a:cubicBezTo>
                    <a:pt x="295" y="74"/>
                    <a:pt x="295" y="74"/>
                    <a:pt x="295" y="74"/>
                  </a:cubicBezTo>
                  <a:cubicBezTo>
                    <a:pt x="295" y="74"/>
                    <a:pt x="295" y="74"/>
                    <a:pt x="295" y="74"/>
                  </a:cubicBezTo>
                  <a:close/>
                  <a:moveTo>
                    <a:pt x="244" y="59"/>
                  </a:moveTo>
                  <a:cubicBezTo>
                    <a:pt x="247" y="58"/>
                    <a:pt x="249" y="58"/>
                    <a:pt x="251" y="57"/>
                  </a:cubicBezTo>
                  <a:cubicBezTo>
                    <a:pt x="251" y="57"/>
                    <a:pt x="251" y="57"/>
                    <a:pt x="251" y="57"/>
                  </a:cubicBezTo>
                  <a:cubicBezTo>
                    <a:pt x="251" y="57"/>
                    <a:pt x="251" y="57"/>
                    <a:pt x="251" y="57"/>
                  </a:cubicBezTo>
                  <a:cubicBezTo>
                    <a:pt x="253" y="58"/>
                    <a:pt x="254" y="58"/>
                    <a:pt x="255" y="59"/>
                  </a:cubicBezTo>
                  <a:cubicBezTo>
                    <a:pt x="257" y="60"/>
                    <a:pt x="260" y="62"/>
                    <a:pt x="262" y="65"/>
                  </a:cubicBezTo>
                  <a:cubicBezTo>
                    <a:pt x="262" y="66"/>
                    <a:pt x="263" y="67"/>
                    <a:pt x="264" y="68"/>
                  </a:cubicBezTo>
                  <a:cubicBezTo>
                    <a:pt x="264" y="69"/>
                    <a:pt x="265" y="70"/>
                    <a:pt x="267" y="70"/>
                  </a:cubicBezTo>
                  <a:cubicBezTo>
                    <a:pt x="272" y="70"/>
                    <a:pt x="273" y="64"/>
                    <a:pt x="273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4" y="58"/>
                    <a:pt x="274" y="56"/>
                    <a:pt x="275" y="55"/>
                  </a:cubicBezTo>
                  <a:cubicBezTo>
                    <a:pt x="275" y="54"/>
                    <a:pt x="276" y="53"/>
                    <a:pt x="276" y="51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77" y="51"/>
                    <a:pt x="277" y="51"/>
                    <a:pt x="277" y="51"/>
                  </a:cubicBezTo>
                  <a:cubicBezTo>
                    <a:pt x="277" y="52"/>
                    <a:pt x="278" y="53"/>
                    <a:pt x="279" y="54"/>
                  </a:cubicBezTo>
                  <a:cubicBezTo>
                    <a:pt x="280" y="55"/>
                    <a:pt x="282" y="57"/>
                    <a:pt x="282" y="57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79" y="59"/>
                    <a:pt x="278" y="61"/>
                    <a:pt x="277" y="64"/>
                  </a:cubicBezTo>
                  <a:cubicBezTo>
                    <a:pt x="276" y="66"/>
                    <a:pt x="275" y="69"/>
                    <a:pt x="275" y="72"/>
                  </a:cubicBezTo>
                  <a:cubicBezTo>
                    <a:pt x="275" y="72"/>
                    <a:pt x="275" y="72"/>
                    <a:pt x="275" y="72"/>
                  </a:cubicBezTo>
                  <a:cubicBezTo>
                    <a:pt x="275" y="73"/>
                    <a:pt x="275" y="73"/>
                    <a:pt x="275" y="73"/>
                  </a:cubicBezTo>
                  <a:cubicBezTo>
                    <a:pt x="275" y="73"/>
                    <a:pt x="275" y="74"/>
                    <a:pt x="275" y="74"/>
                  </a:cubicBezTo>
                  <a:cubicBezTo>
                    <a:pt x="275" y="74"/>
                    <a:pt x="275" y="74"/>
                    <a:pt x="275" y="74"/>
                  </a:cubicBezTo>
                  <a:cubicBezTo>
                    <a:pt x="275" y="74"/>
                    <a:pt x="275" y="74"/>
                    <a:pt x="275" y="74"/>
                  </a:cubicBezTo>
                  <a:cubicBezTo>
                    <a:pt x="275" y="76"/>
                    <a:pt x="276" y="78"/>
                    <a:pt x="277" y="81"/>
                  </a:cubicBezTo>
                  <a:cubicBezTo>
                    <a:pt x="277" y="86"/>
                    <a:pt x="279" y="92"/>
                    <a:pt x="278" y="96"/>
                  </a:cubicBezTo>
                  <a:cubicBezTo>
                    <a:pt x="278" y="96"/>
                    <a:pt x="278" y="96"/>
                    <a:pt x="278" y="96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7"/>
                    <a:pt x="278" y="97"/>
                    <a:pt x="278" y="97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76" y="100"/>
                    <a:pt x="275" y="101"/>
                    <a:pt x="273" y="101"/>
                  </a:cubicBezTo>
                  <a:cubicBezTo>
                    <a:pt x="273" y="102"/>
                    <a:pt x="272" y="102"/>
                    <a:pt x="271" y="102"/>
                  </a:cubicBezTo>
                  <a:cubicBezTo>
                    <a:pt x="270" y="102"/>
                    <a:pt x="269" y="101"/>
                    <a:pt x="268" y="101"/>
                  </a:cubicBezTo>
                  <a:cubicBezTo>
                    <a:pt x="267" y="100"/>
                    <a:pt x="265" y="98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4"/>
                    <a:pt x="264" y="94"/>
                    <a:pt x="264" y="94"/>
                  </a:cubicBezTo>
                  <a:cubicBezTo>
                    <a:pt x="264" y="93"/>
                    <a:pt x="264" y="93"/>
                    <a:pt x="264" y="93"/>
                  </a:cubicBezTo>
                  <a:cubicBezTo>
                    <a:pt x="264" y="93"/>
                    <a:pt x="264" y="93"/>
                    <a:pt x="264" y="93"/>
                  </a:cubicBezTo>
                  <a:cubicBezTo>
                    <a:pt x="262" y="90"/>
                    <a:pt x="262" y="86"/>
                    <a:pt x="261" y="83"/>
                  </a:cubicBezTo>
                  <a:cubicBezTo>
                    <a:pt x="259" y="72"/>
                    <a:pt x="258" y="65"/>
                    <a:pt x="240" y="66"/>
                  </a:cubicBezTo>
                  <a:cubicBezTo>
                    <a:pt x="239" y="66"/>
                    <a:pt x="238" y="66"/>
                    <a:pt x="237" y="66"/>
                  </a:cubicBezTo>
                  <a:cubicBezTo>
                    <a:pt x="236" y="66"/>
                    <a:pt x="235" y="67"/>
                    <a:pt x="234" y="67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1" y="67"/>
                    <a:pt x="229" y="67"/>
                    <a:pt x="227" y="67"/>
                  </a:cubicBezTo>
                  <a:cubicBezTo>
                    <a:pt x="225" y="67"/>
                    <a:pt x="223" y="67"/>
                    <a:pt x="223" y="65"/>
                  </a:cubicBezTo>
                  <a:cubicBezTo>
                    <a:pt x="223" y="62"/>
                    <a:pt x="228" y="61"/>
                    <a:pt x="235" y="60"/>
                  </a:cubicBezTo>
                  <a:cubicBezTo>
                    <a:pt x="236" y="60"/>
                    <a:pt x="236" y="60"/>
                    <a:pt x="236" y="60"/>
                  </a:cubicBezTo>
                  <a:cubicBezTo>
                    <a:pt x="239" y="60"/>
                    <a:pt x="241" y="59"/>
                    <a:pt x="244" y="59"/>
                  </a:cubicBezTo>
                  <a:close/>
                  <a:moveTo>
                    <a:pt x="264" y="94"/>
                  </a:moveTo>
                  <a:cubicBezTo>
                    <a:pt x="264" y="94"/>
                    <a:pt x="264" y="94"/>
                    <a:pt x="264" y="94"/>
                  </a:cubicBezTo>
                  <a:close/>
                  <a:moveTo>
                    <a:pt x="277" y="39"/>
                  </a:move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lose/>
                  <a:moveTo>
                    <a:pt x="277" y="39"/>
                  </a:move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9"/>
                    <a:pt x="277" y="39"/>
                  </a:cubicBezTo>
                  <a:close/>
                  <a:moveTo>
                    <a:pt x="250" y="68"/>
                  </a:move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8" y="70"/>
                    <a:pt x="259" y="78"/>
                    <a:pt x="260" y="85"/>
                  </a:cubicBezTo>
                  <a:cubicBezTo>
                    <a:pt x="260" y="87"/>
                    <a:pt x="261" y="89"/>
                    <a:pt x="261" y="91"/>
                  </a:cubicBezTo>
                  <a:cubicBezTo>
                    <a:pt x="261" y="91"/>
                    <a:pt x="261" y="91"/>
                    <a:pt x="261" y="91"/>
                  </a:cubicBezTo>
                  <a:cubicBezTo>
                    <a:pt x="262" y="93"/>
                    <a:pt x="262" y="93"/>
                    <a:pt x="262" y="93"/>
                  </a:cubicBezTo>
                  <a:cubicBezTo>
                    <a:pt x="261" y="92"/>
                    <a:pt x="261" y="92"/>
                    <a:pt x="261" y="92"/>
                  </a:cubicBezTo>
                  <a:cubicBezTo>
                    <a:pt x="256" y="85"/>
                    <a:pt x="253" y="77"/>
                    <a:pt x="250" y="69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ubicBezTo>
                    <a:pt x="250" y="68"/>
                    <a:pt x="250" y="68"/>
                    <a:pt x="250" y="68"/>
                  </a:cubicBezTo>
                  <a:close/>
                  <a:moveTo>
                    <a:pt x="281" y="94"/>
                  </a:moveTo>
                  <a:cubicBezTo>
                    <a:pt x="280" y="94"/>
                    <a:pt x="280" y="94"/>
                    <a:pt x="280" y="94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280" y="94"/>
                    <a:pt x="280" y="94"/>
                    <a:pt x="280" y="94"/>
                  </a:cubicBezTo>
                  <a:cubicBezTo>
                    <a:pt x="280" y="91"/>
                    <a:pt x="279" y="88"/>
                    <a:pt x="279" y="84"/>
                  </a:cubicBezTo>
                  <a:cubicBezTo>
                    <a:pt x="277" y="74"/>
                    <a:pt x="275" y="64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0"/>
                    <a:pt x="285" y="60"/>
                    <a:pt x="285" y="60"/>
                  </a:cubicBezTo>
                  <a:cubicBezTo>
                    <a:pt x="285" y="61"/>
                    <a:pt x="285" y="61"/>
                    <a:pt x="285" y="61"/>
                  </a:cubicBezTo>
                  <a:cubicBezTo>
                    <a:pt x="286" y="62"/>
                    <a:pt x="287" y="63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95" y="74"/>
                    <a:pt x="287" y="86"/>
                    <a:pt x="281" y="94"/>
                  </a:cubicBezTo>
                  <a:close/>
                  <a:moveTo>
                    <a:pt x="260" y="44"/>
                  </a:moveTo>
                  <a:cubicBezTo>
                    <a:pt x="259" y="43"/>
                    <a:pt x="258" y="43"/>
                    <a:pt x="258" y="43"/>
                  </a:cubicBezTo>
                  <a:cubicBezTo>
                    <a:pt x="258" y="43"/>
                    <a:pt x="258" y="43"/>
                    <a:pt x="258" y="43"/>
                  </a:cubicBezTo>
                  <a:cubicBezTo>
                    <a:pt x="258" y="43"/>
                    <a:pt x="258" y="43"/>
                    <a:pt x="258" y="43"/>
                  </a:cubicBezTo>
                  <a:cubicBezTo>
                    <a:pt x="258" y="42"/>
                    <a:pt x="257" y="41"/>
                    <a:pt x="257" y="40"/>
                  </a:cubicBezTo>
                  <a:cubicBezTo>
                    <a:pt x="257" y="39"/>
                    <a:pt x="257" y="38"/>
                    <a:pt x="256" y="37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6" y="36"/>
                    <a:pt x="256" y="36"/>
                    <a:pt x="256" y="36"/>
                  </a:cubicBezTo>
                  <a:cubicBezTo>
                    <a:pt x="255" y="31"/>
                    <a:pt x="252" y="26"/>
                    <a:pt x="250" y="20"/>
                  </a:cubicBezTo>
                  <a:cubicBezTo>
                    <a:pt x="250" y="20"/>
                    <a:pt x="250" y="20"/>
                    <a:pt x="250" y="20"/>
                  </a:cubicBezTo>
                  <a:cubicBezTo>
                    <a:pt x="250" y="20"/>
                    <a:pt x="250" y="20"/>
                    <a:pt x="250" y="20"/>
                  </a:cubicBezTo>
                  <a:cubicBezTo>
                    <a:pt x="249" y="19"/>
                    <a:pt x="249" y="18"/>
                    <a:pt x="249" y="18"/>
                  </a:cubicBezTo>
                  <a:cubicBezTo>
                    <a:pt x="246" y="14"/>
                    <a:pt x="243" y="8"/>
                    <a:pt x="246" y="6"/>
                  </a:cubicBezTo>
                  <a:cubicBezTo>
                    <a:pt x="246" y="5"/>
                    <a:pt x="247" y="5"/>
                    <a:pt x="247" y="5"/>
                  </a:cubicBezTo>
                  <a:cubicBezTo>
                    <a:pt x="249" y="5"/>
                    <a:pt x="250" y="5"/>
                    <a:pt x="251" y="5"/>
                  </a:cubicBezTo>
                  <a:cubicBezTo>
                    <a:pt x="252" y="6"/>
                    <a:pt x="253" y="7"/>
                    <a:pt x="254" y="8"/>
                  </a:cubicBezTo>
                  <a:cubicBezTo>
                    <a:pt x="255" y="10"/>
                    <a:pt x="256" y="12"/>
                    <a:pt x="257" y="15"/>
                  </a:cubicBezTo>
                  <a:cubicBezTo>
                    <a:pt x="259" y="20"/>
                    <a:pt x="260" y="26"/>
                    <a:pt x="260" y="31"/>
                  </a:cubicBezTo>
                  <a:cubicBezTo>
                    <a:pt x="261" y="37"/>
                    <a:pt x="262" y="42"/>
                    <a:pt x="264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3" y="45"/>
                    <a:pt x="261" y="44"/>
                    <a:pt x="260" y="44"/>
                  </a:cubicBezTo>
                  <a:close/>
                  <a:moveTo>
                    <a:pt x="266" y="66"/>
                  </a:moveTo>
                  <a:cubicBezTo>
                    <a:pt x="265" y="66"/>
                    <a:pt x="264" y="65"/>
                    <a:pt x="263" y="64"/>
                  </a:cubicBezTo>
                  <a:cubicBezTo>
                    <a:pt x="261" y="60"/>
                    <a:pt x="259" y="59"/>
                    <a:pt x="256" y="58"/>
                  </a:cubicBezTo>
                  <a:cubicBezTo>
                    <a:pt x="255" y="57"/>
                    <a:pt x="254" y="56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5"/>
                    <a:pt x="252" y="55"/>
                    <a:pt x="251" y="55"/>
                  </a:cubicBezTo>
                  <a:cubicBezTo>
                    <a:pt x="251" y="55"/>
                    <a:pt x="251" y="55"/>
                    <a:pt x="251" y="55"/>
                  </a:cubicBezTo>
                  <a:cubicBezTo>
                    <a:pt x="251" y="54"/>
                    <a:pt x="250" y="53"/>
                    <a:pt x="250" y="52"/>
                  </a:cubicBezTo>
                  <a:cubicBezTo>
                    <a:pt x="250" y="51"/>
                    <a:pt x="250" y="49"/>
                    <a:pt x="250" y="49"/>
                  </a:cubicBezTo>
                  <a:cubicBezTo>
                    <a:pt x="251" y="48"/>
                    <a:pt x="251" y="47"/>
                    <a:pt x="252" y="46"/>
                  </a:cubicBezTo>
                  <a:cubicBezTo>
                    <a:pt x="253" y="45"/>
                    <a:pt x="254" y="45"/>
                    <a:pt x="256" y="45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8" y="44"/>
                    <a:pt x="259" y="45"/>
                    <a:pt x="261" y="45"/>
                  </a:cubicBezTo>
                  <a:cubicBezTo>
                    <a:pt x="262" y="46"/>
                    <a:pt x="263" y="46"/>
                    <a:pt x="264" y="46"/>
                  </a:cubicBezTo>
                  <a:cubicBezTo>
                    <a:pt x="265" y="46"/>
                    <a:pt x="265" y="46"/>
                    <a:pt x="266" y="45"/>
                  </a:cubicBezTo>
                  <a:cubicBezTo>
                    <a:pt x="267" y="45"/>
                    <a:pt x="267" y="45"/>
                    <a:pt x="268" y="44"/>
                  </a:cubicBezTo>
                  <a:cubicBezTo>
                    <a:pt x="268" y="43"/>
                    <a:pt x="268" y="43"/>
                    <a:pt x="269" y="43"/>
                  </a:cubicBezTo>
                  <a:cubicBezTo>
                    <a:pt x="269" y="42"/>
                    <a:pt x="269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3"/>
                  </a:cubicBezTo>
                  <a:cubicBezTo>
                    <a:pt x="270" y="43"/>
                    <a:pt x="270" y="43"/>
                    <a:pt x="271" y="43"/>
                  </a:cubicBezTo>
                  <a:cubicBezTo>
                    <a:pt x="271" y="44"/>
                    <a:pt x="272" y="45"/>
                    <a:pt x="273" y="46"/>
                  </a:cubicBezTo>
                  <a:cubicBezTo>
                    <a:pt x="273" y="48"/>
                    <a:pt x="274" y="49"/>
                    <a:pt x="275" y="50"/>
                  </a:cubicBezTo>
                  <a:cubicBezTo>
                    <a:pt x="275" y="50"/>
                    <a:pt x="275" y="50"/>
                    <a:pt x="275" y="50"/>
                  </a:cubicBezTo>
                  <a:cubicBezTo>
                    <a:pt x="275" y="50"/>
                    <a:pt x="275" y="50"/>
                    <a:pt x="275" y="50"/>
                  </a:cubicBezTo>
                  <a:cubicBezTo>
                    <a:pt x="275" y="52"/>
                    <a:pt x="274" y="53"/>
                    <a:pt x="274" y="54"/>
                  </a:cubicBezTo>
                  <a:cubicBezTo>
                    <a:pt x="273" y="56"/>
                    <a:pt x="272" y="58"/>
                    <a:pt x="272" y="60"/>
                  </a:cubicBezTo>
                  <a:cubicBezTo>
                    <a:pt x="272" y="62"/>
                    <a:pt x="271" y="63"/>
                    <a:pt x="271" y="64"/>
                  </a:cubicBezTo>
                  <a:cubicBezTo>
                    <a:pt x="270" y="65"/>
                    <a:pt x="270" y="66"/>
                    <a:pt x="269" y="67"/>
                  </a:cubicBezTo>
                  <a:cubicBezTo>
                    <a:pt x="268" y="67"/>
                    <a:pt x="267" y="67"/>
                    <a:pt x="266" y="66"/>
                  </a:cubicBezTo>
                  <a:close/>
                  <a:moveTo>
                    <a:pt x="289" y="53"/>
                  </a:moveTo>
                  <a:cubicBezTo>
                    <a:pt x="289" y="52"/>
                    <a:pt x="288" y="52"/>
                    <a:pt x="288" y="51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51"/>
                    <a:pt x="288" y="51"/>
                    <a:pt x="288" y="51"/>
                  </a:cubicBezTo>
                  <a:cubicBezTo>
                    <a:pt x="289" y="50"/>
                    <a:pt x="292" y="49"/>
                    <a:pt x="294" y="48"/>
                  </a:cubicBezTo>
                  <a:cubicBezTo>
                    <a:pt x="301" y="46"/>
                    <a:pt x="309" y="42"/>
                    <a:pt x="311" y="45"/>
                  </a:cubicBezTo>
                  <a:cubicBezTo>
                    <a:pt x="312" y="46"/>
                    <a:pt x="308" y="49"/>
                    <a:pt x="304" y="50"/>
                  </a:cubicBezTo>
                  <a:cubicBezTo>
                    <a:pt x="300" y="52"/>
                    <a:pt x="296" y="53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4" y="54"/>
                    <a:pt x="294" y="54"/>
                    <a:pt x="294" y="54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3" y="54"/>
                    <a:pt x="293" y="54"/>
                    <a:pt x="293" y="54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2" y="55"/>
                    <a:pt x="292" y="55"/>
                    <a:pt x="292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5"/>
                    <a:pt x="291" y="55"/>
                    <a:pt x="291" y="55"/>
                  </a:cubicBezTo>
                  <a:cubicBezTo>
                    <a:pt x="291" y="54"/>
                    <a:pt x="290" y="53"/>
                    <a:pt x="289" y="53"/>
                  </a:cubicBezTo>
                  <a:close/>
                  <a:moveTo>
                    <a:pt x="303" y="79"/>
                  </a:moveTo>
                  <a:cubicBezTo>
                    <a:pt x="302" y="80"/>
                    <a:pt x="300" y="81"/>
                    <a:pt x="298" y="80"/>
                  </a:cubicBezTo>
                  <a:cubicBezTo>
                    <a:pt x="297" y="80"/>
                    <a:pt x="297" y="79"/>
                    <a:pt x="296" y="78"/>
                  </a:cubicBezTo>
                  <a:cubicBezTo>
                    <a:pt x="296" y="77"/>
                    <a:pt x="296" y="76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7" y="72"/>
                    <a:pt x="298" y="72"/>
                    <a:pt x="298" y="72"/>
                  </a:cubicBezTo>
                  <a:cubicBezTo>
                    <a:pt x="298" y="70"/>
                    <a:pt x="299" y="69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299" y="66"/>
                    <a:pt x="299" y="66"/>
                    <a:pt x="299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6"/>
                    <a:pt x="300" y="66"/>
                    <a:pt x="300" y="66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5"/>
                    <a:pt x="300" y="65"/>
                    <a:pt x="300" y="65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4"/>
                    <a:pt x="300" y="64"/>
                    <a:pt x="300" y="64"/>
                  </a:cubicBezTo>
                  <a:cubicBezTo>
                    <a:pt x="300" y="61"/>
                    <a:pt x="301" y="58"/>
                    <a:pt x="303" y="56"/>
                  </a:cubicBezTo>
                  <a:cubicBezTo>
                    <a:pt x="304" y="56"/>
                    <a:pt x="304" y="56"/>
                    <a:pt x="305" y="56"/>
                  </a:cubicBezTo>
                  <a:cubicBezTo>
                    <a:pt x="306" y="56"/>
                    <a:pt x="306" y="56"/>
                    <a:pt x="307" y="56"/>
                  </a:cubicBezTo>
                  <a:cubicBezTo>
                    <a:pt x="308" y="56"/>
                    <a:pt x="309" y="57"/>
                    <a:pt x="309" y="57"/>
                  </a:cubicBezTo>
                  <a:cubicBezTo>
                    <a:pt x="309" y="58"/>
                    <a:pt x="309" y="58"/>
                    <a:pt x="310" y="59"/>
                  </a:cubicBezTo>
                  <a:cubicBezTo>
                    <a:pt x="311" y="65"/>
                    <a:pt x="312" y="65"/>
                    <a:pt x="314" y="65"/>
                  </a:cubicBezTo>
                  <a:cubicBezTo>
                    <a:pt x="316" y="64"/>
                    <a:pt x="317" y="64"/>
                    <a:pt x="320" y="66"/>
                  </a:cubicBezTo>
                  <a:cubicBezTo>
                    <a:pt x="321" y="66"/>
                    <a:pt x="322" y="68"/>
                    <a:pt x="322" y="69"/>
                  </a:cubicBezTo>
                  <a:cubicBezTo>
                    <a:pt x="323" y="71"/>
                    <a:pt x="323" y="73"/>
                    <a:pt x="322" y="74"/>
                  </a:cubicBezTo>
                  <a:cubicBezTo>
                    <a:pt x="320" y="78"/>
                    <a:pt x="317" y="77"/>
                    <a:pt x="314" y="76"/>
                  </a:cubicBezTo>
                  <a:cubicBezTo>
                    <a:pt x="313" y="76"/>
                    <a:pt x="311" y="76"/>
                    <a:pt x="311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10" y="76"/>
                    <a:pt x="310" y="76"/>
                    <a:pt x="310" y="76"/>
                  </a:cubicBezTo>
                  <a:cubicBezTo>
                    <a:pt x="309" y="76"/>
                    <a:pt x="309" y="76"/>
                    <a:pt x="309" y="76"/>
                  </a:cubicBezTo>
                  <a:cubicBezTo>
                    <a:pt x="309" y="76"/>
                    <a:pt x="309" y="76"/>
                    <a:pt x="309" y="76"/>
                  </a:cubicBezTo>
                  <a:cubicBezTo>
                    <a:pt x="309" y="76"/>
                    <a:pt x="308" y="76"/>
                    <a:pt x="308" y="76"/>
                  </a:cubicBezTo>
                  <a:cubicBezTo>
                    <a:pt x="308" y="76"/>
                    <a:pt x="307" y="76"/>
                    <a:pt x="307" y="76"/>
                  </a:cubicBezTo>
                  <a:cubicBezTo>
                    <a:pt x="307" y="76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5" y="78"/>
                    <a:pt x="305" y="78"/>
                    <a:pt x="305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4" y="78"/>
                    <a:pt x="304" y="78"/>
                    <a:pt x="303" y="79"/>
                  </a:cubicBezTo>
                  <a:close/>
                  <a:moveTo>
                    <a:pt x="305" y="77"/>
                  </a:move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ubicBezTo>
                    <a:pt x="305" y="77"/>
                    <a:pt x="305" y="77"/>
                    <a:pt x="305" y="77"/>
                  </a:cubicBezTo>
                  <a:close/>
                  <a:moveTo>
                    <a:pt x="299" y="67"/>
                  </a:moveTo>
                  <a:cubicBezTo>
                    <a:pt x="299" y="67"/>
                    <a:pt x="299" y="67"/>
                    <a:pt x="299" y="67"/>
                  </a:cubicBezTo>
                  <a:cubicBezTo>
                    <a:pt x="299" y="67"/>
                    <a:pt x="299" y="67"/>
                    <a:pt x="299" y="67"/>
                  </a:cubicBezTo>
                  <a:close/>
                  <a:moveTo>
                    <a:pt x="297" y="74"/>
                  </a:moveTo>
                  <a:cubicBezTo>
                    <a:pt x="297" y="74"/>
                    <a:pt x="297" y="74"/>
                    <a:pt x="297" y="74"/>
                  </a:cubicBezTo>
                  <a:cubicBezTo>
                    <a:pt x="297" y="74"/>
                    <a:pt x="297" y="74"/>
                    <a:pt x="297" y="74"/>
                  </a:cubicBezTo>
                  <a:close/>
                  <a:moveTo>
                    <a:pt x="297" y="75"/>
                  </a:moveTo>
                  <a:cubicBezTo>
                    <a:pt x="297" y="75"/>
                    <a:pt x="297" y="75"/>
                    <a:pt x="297" y="75"/>
                  </a:cubicBezTo>
                  <a:cubicBezTo>
                    <a:pt x="297" y="75"/>
                    <a:pt x="297" y="75"/>
                    <a:pt x="297" y="75"/>
                  </a:cubicBezTo>
                  <a:close/>
                  <a:moveTo>
                    <a:pt x="316" y="63"/>
                  </a:moveTo>
                  <a:cubicBezTo>
                    <a:pt x="315" y="63"/>
                    <a:pt x="313" y="62"/>
                    <a:pt x="312" y="61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315" y="59"/>
                    <a:pt x="318" y="56"/>
                    <a:pt x="322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3" y="50"/>
                    <a:pt x="325" y="48"/>
                    <a:pt x="327" y="47"/>
                  </a:cubicBezTo>
                  <a:cubicBezTo>
                    <a:pt x="328" y="45"/>
                    <a:pt x="330" y="43"/>
                    <a:pt x="332" y="41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34" y="40"/>
                    <a:pt x="336" y="39"/>
                    <a:pt x="338" y="38"/>
                  </a:cubicBezTo>
                  <a:cubicBezTo>
                    <a:pt x="340" y="37"/>
                    <a:pt x="342" y="37"/>
                    <a:pt x="343" y="37"/>
                  </a:cubicBezTo>
                  <a:cubicBezTo>
                    <a:pt x="343" y="38"/>
                    <a:pt x="344" y="38"/>
                    <a:pt x="344" y="38"/>
                  </a:cubicBezTo>
                  <a:cubicBezTo>
                    <a:pt x="344" y="38"/>
                    <a:pt x="344" y="39"/>
                    <a:pt x="344" y="39"/>
                  </a:cubicBezTo>
                  <a:cubicBezTo>
                    <a:pt x="344" y="40"/>
                    <a:pt x="344" y="40"/>
                    <a:pt x="343" y="40"/>
                  </a:cubicBezTo>
                  <a:cubicBezTo>
                    <a:pt x="343" y="41"/>
                    <a:pt x="342" y="42"/>
                    <a:pt x="340" y="42"/>
                  </a:cubicBezTo>
                  <a:cubicBezTo>
                    <a:pt x="340" y="42"/>
                    <a:pt x="340" y="42"/>
                    <a:pt x="340" y="42"/>
                  </a:cubicBezTo>
                  <a:cubicBezTo>
                    <a:pt x="338" y="43"/>
                    <a:pt x="336" y="44"/>
                    <a:pt x="334" y="45"/>
                  </a:cubicBezTo>
                  <a:cubicBezTo>
                    <a:pt x="332" y="47"/>
                    <a:pt x="330" y="48"/>
                    <a:pt x="328" y="50"/>
                  </a:cubicBezTo>
                  <a:cubicBezTo>
                    <a:pt x="326" y="52"/>
                    <a:pt x="324" y="54"/>
                    <a:pt x="323" y="56"/>
                  </a:cubicBezTo>
                  <a:cubicBezTo>
                    <a:pt x="321" y="58"/>
                    <a:pt x="319" y="60"/>
                    <a:pt x="318" y="63"/>
                  </a:cubicBezTo>
                  <a:cubicBezTo>
                    <a:pt x="318" y="63"/>
                    <a:pt x="318" y="63"/>
                    <a:pt x="318" y="63"/>
                  </a:cubicBezTo>
                  <a:cubicBezTo>
                    <a:pt x="318" y="63"/>
                    <a:pt x="318" y="63"/>
                    <a:pt x="318" y="63"/>
                  </a:cubicBezTo>
                  <a:cubicBezTo>
                    <a:pt x="318" y="63"/>
                    <a:pt x="317" y="63"/>
                    <a:pt x="316" y="63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5"/>
            <p:cNvSpPr>
              <a:spLocks noEditPoints="1"/>
            </p:cNvSpPr>
            <p:nvPr/>
          </p:nvSpPr>
          <p:spPr bwMode="auto">
            <a:xfrm>
              <a:off x="1306513" y="-4762"/>
              <a:ext cx="3262312" cy="2130425"/>
            </a:xfrm>
            <a:custGeom>
              <a:avLst/>
              <a:gdLst>
                <a:gd name="T0" fmla="*/ 210 w 483"/>
                <a:gd name="T1" fmla="*/ 5 h 315"/>
                <a:gd name="T2" fmla="*/ 242 w 483"/>
                <a:gd name="T3" fmla="*/ 39 h 315"/>
                <a:gd name="T4" fmla="*/ 241 w 483"/>
                <a:gd name="T5" fmla="*/ 38 h 315"/>
                <a:gd name="T6" fmla="*/ 249 w 483"/>
                <a:gd name="T7" fmla="*/ 47 h 315"/>
                <a:gd name="T8" fmla="*/ 316 w 483"/>
                <a:gd name="T9" fmla="*/ 0 h 315"/>
                <a:gd name="T10" fmla="*/ 290 w 483"/>
                <a:gd name="T11" fmla="*/ 72 h 315"/>
                <a:gd name="T12" fmla="*/ 226 w 483"/>
                <a:gd name="T13" fmla="*/ 80 h 315"/>
                <a:gd name="T14" fmla="*/ 229 w 483"/>
                <a:gd name="T15" fmla="*/ 94 h 315"/>
                <a:gd name="T16" fmla="*/ 243 w 483"/>
                <a:gd name="T17" fmla="*/ 97 h 315"/>
                <a:gd name="T18" fmla="*/ 242 w 483"/>
                <a:gd name="T19" fmla="*/ 52 h 315"/>
                <a:gd name="T20" fmla="*/ 216 w 483"/>
                <a:gd name="T21" fmla="*/ 57 h 315"/>
                <a:gd name="T22" fmla="*/ 198 w 483"/>
                <a:gd name="T23" fmla="*/ 61 h 315"/>
                <a:gd name="T24" fmla="*/ 235 w 483"/>
                <a:gd name="T25" fmla="*/ 104 h 315"/>
                <a:gd name="T26" fmla="*/ 166 w 483"/>
                <a:gd name="T27" fmla="*/ 183 h 315"/>
                <a:gd name="T28" fmla="*/ 134 w 483"/>
                <a:gd name="T29" fmla="*/ 240 h 315"/>
                <a:gd name="T30" fmla="*/ 221 w 483"/>
                <a:gd name="T31" fmla="*/ 45 h 315"/>
                <a:gd name="T32" fmla="*/ 223 w 483"/>
                <a:gd name="T33" fmla="*/ 43 h 315"/>
                <a:gd name="T34" fmla="*/ 240 w 483"/>
                <a:gd name="T35" fmla="*/ 40 h 315"/>
                <a:gd name="T36" fmla="*/ 74 w 483"/>
                <a:gd name="T37" fmla="*/ 59 h 315"/>
                <a:gd name="T38" fmla="*/ 4 w 483"/>
                <a:gd name="T39" fmla="*/ 111 h 315"/>
                <a:gd name="T40" fmla="*/ 131 w 483"/>
                <a:gd name="T41" fmla="*/ 196 h 315"/>
                <a:gd name="T42" fmla="*/ 94 w 483"/>
                <a:gd name="T43" fmla="*/ 211 h 315"/>
                <a:gd name="T44" fmla="*/ 320 w 483"/>
                <a:gd name="T45" fmla="*/ 267 h 315"/>
                <a:gd name="T46" fmla="*/ 317 w 483"/>
                <a:gd name="T47" fmla="*/ 235 h 315"/>
                <a:gd name="T48" fmla="*/ 253 w 483"/>
                <a:gd name="T49" fmla="*/ 107 h 315"/>
                <a:gd name="T50" fmla="*/ 483 w 483"/>
                <a:gd name="T51" fmla="*/ 53 h 315"/>
                <a:gd name="T52" fmla="*/ 81 w 483"/>
                <a:gd name="T53" fmla="*/ 4 h 315"/>
                <a:gd name="T54" fmla="*/ 239 w 483"/>
                <a:gd name="T55" fmla="*/ 132 h 315"/>
                <a:gd name="T56" fmla="*/ 192 w 483"/>
                <a:gd name="T57" fmla="*/ 94 h 315"/>
                <a:gd name="T58" fmla="*/ 12 w 483"/>
                <a:gd name="T59" fmla="*/ 103 h 315"/>
                <a:gd name="T60" fmla="*/ 108 w 483"/>
                <a:gd name="T61" fmla="*/ 101 h 315"/>
                <a:gd name="T62" fmla="*/ 282 w 483"/>
                <a:gd name="T63" fmla="*/ 155 h 315"/>
                <a:gd name="T64" fmla="*/ 248 w 483"/>
                <a:gd name="T65" fmla="*/ 96 h 315"/>
                <a:gd name="T66" fmla="*/ 276 w 483"/>
                <a:gd name="T67" fmla="*/ 78 h 315"/>
                <a:gd name="T68" fmla="*/ 275 w 483"/>
                <a:gd name="T69" fmla="*/ 78 h 315"/>
                <a:gd name="T70" fmla="*/ 260 w 483"/>
                <a:gd name="T71" fmla="*/ 74 h 315"/>
                <a:gd name="T72" fmla="*/ 262 w 483"/>
                <a:gd name="T73" fmla="*/ 68 h 315"/>
                <a:gd name="T74" fmla="*/ 263 w 483"/>
                <a:gd name="T75" fmla="*/ 67 h 315"/>
                <a:gd name="T76" fmla="*/ 263 w 483"/>
                <a:gd name="T77" fmla="*/ 67 h 315"/>
                <a:gd name="T78" fmla="*/ 263 w 483"/>
                <a:gd name="T79" fmla="*/ 66 h 315"/>
                <a:gd name="T80" fmla="*/ 263 w 483"/>
                <a:gd name="T81" fmla="*/ 66 h 315"/>
                <a:gd name="T82" fmla="*/ 263 w 483"/>
                <a:gd name="T83" fmla="*/ 64 h 315"/>
                <a:gd name="T84" fmla="*/ 263 w 483"/>
                <a:gd name="T85" fmla="*/ 61 h 315"/>
                <a:gd name="T86" fmla="*/ 259 w 483"/>
                <a:gd name="T87" fmla="*/ 98 h 315"/>
                <a:gd name="T88" fmla="*/ 340 w 483"/>
                <a:gd name="T89" fmla="*/ 71 h 315"/>
                <a:gd name="T90" fmla="*/ 288 w 483"/>
                <a:gd name="T91" fmla="*/ 88 h 315"/>
                <a:gd name="T92" fmla="*/ 264 w 483"/>
                <a:gd name="T93" fmla="*/ 95 h 315"/>
                <a:gd name="T94" fmla="*/ 312 w 483"/>
                <a:gd name="T95" fmla="*/ 248 h 315"/>
                <a:gd name="T96" fmla="*/ 297 w 483"/>
                <a:gd name="T97" fmla="*/ 42 h 315"/>
                <a:gd name="T98" fmla="*/ 281 w 483"/>
                <a:gd name="T99" fmla="*/ 64 h 315"/>
                <a:gd name="T100" fmla="*/ 265 w 483"/>
                <a:gd name="T101" fmla="*/ 65 h 315"/>
                <a:gd name="T102" fmla="*/ 264 w 483"/>
                <a:gd name="T103" fmla="*/ 66 h 315"/>
                <a:gd name="T104" fmla="*/ 267 w 483"/>
                <a:gd name="T105" fmla="*/ 53 h 315"/>
                <a:gd name="T106" fmla="*/ 252 w 483"/>
                <a:gd name="T107" fmla="*/ 82 h 315"/>
                <a:gd name="T108" fmla="*/ 245 w 483"/>
                <a:gd name="T109" fmla="*/ 94 h 315"/>
                <a:gd name="T110" fmla="*/ 253 w 483"/>
                <a:gd name="T111" fmla="*/ 61 h 315"/>
                <a:gd name="T112" fmla="*/ 247 w 483"/>
                <a:gd name="T113" fmla="*/ 58 h 315"/>
                <a:gd name="T114" fmla="*/ 399 w 483"/>
                <a:gd name="T115" fmla="*/ 82 h 315"/>
                <a:gd name="T116" fmla="*/ 211 w 483"/>
                <a:gd name="T117" fmla="*/ 68 h 315"/>
                <a:gd name="T118" fmla="*/ 242 w 483"/>
                <a:gd name="T119" fmla="*/ 3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3" h="315">
                  <a:moveTo>
                    <a:pt x="161" y="0"/>
                  </a:moveTo>
                  <a:cubicBezTo>
                    <a:pt x="166" y="4"/>
                    <a:pt x="171" y="9"/>
                    <a:pt x="175" y="14"/>
                  </a:cubicBezTo>
                  <a:cubicBezTo>
                    <a:pt x="185" y="22"/>
                    <a:pt x="194" y="31"/>
                    <a:pt x="203" y="41"/>
                  </a:cubicBezTo>
                  <a:cubicBezTo>
                    <a:pt x="202" y="39"/>
                    <a:pt x="201" y="36"/>
                    <a:pt x="200" y="34"/>
                  </a:cubicBezTo>
                  <a:cubicBezTo>
                    <a:pt x="190" y="22"/>
                    <a:pt x="178" y="11"/>
                    <a:pt x="167" y="0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109" y="0"/>
                  </a:moveTo>
                  <a:cubicBezTo>
                    <a:pt x="122" y="16"/>
                    <a:pt x="143" y="28"/>
                    <a:pt x="165" y="40"/>
                  </a:cubicBezTo>
                  <a:cubicBezTo>
                    <a:pt x="175" y="46"/>
                    <a:pt x="186" y="52"/>
                    <a:pt x="196" y="59"/>
                  </a:cubicBezTo>
                  <a:cubicBezTo>
                    <a:pt x="197" y="59"/>
                    <a:pt x="199" y="59"/>
                    <a:pt x="201" y="58"/>
                  </a:cubicBezTo>
                  <a:cubicBezTo>
                    <a:pt x="190" y="51"/>
                    <a:pt x="178" y="44"/>
                    <a:pt x="166" y="37"/>
                  </a:cubicBezTo>
                  <a:cubicBezTo>
                    <a:pt x="147" y="26"/>
                    <a:pt x="128" y="14"/>
                    <a:pt x="116" y="0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0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08" y="1"/>
                    <a:pt x="209" y="3"/>
                    <a:pt x="210" y="4"/>
                  </a:cubicBezTo>
                  <a:cubicBezTo>
                    <a:pt x="210" y="4"/>
                    <a:pt x="210" y="4"/>
                    <a:pt x="210" y="5"/>
                  </a:cubicBezTo>
                  <a:cubicBezTo>
                    <a:pt x="207" y="8"/>
                    <a:pt x="210" y="14"/>
                    <a:pt x="212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2" y="19"/>
                    <a:pt x="213" y="20"/>
                    <a:pt x="213" y="21"/>
                  </a:cubicBezTo>
                  <a:cubicBezTo>
                    <a:pt x="213" y="21"/>
                    <a:pt x="213" y="21"/>
                    <a:pt x="213" y="21"/>
                  </a:cubicBezTo>
                  <a:cubicBezTo>
                    <a:pt x="215" y="24"/>
                    <a:pt x="216" y="28"/>
                    <a:pt x="218" y="31"/>
                  </a:cubicBezTo>
                  <a:cubicBezTo>
                    <a:pt x="219" y="35"/>
                    <a:pt x="220" y="39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16" y="28"/>
                    <a:pt x="210" y="14"/>
                    <a:pt x="203" y="0"/>
                  </a:cubicBezTo>
                  <a:close/>
                  <a:moveTo>
                    <a:pt x="236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41" y="13"/>
                    <a:pt x="242" y="26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39" y="37"/>
                    <a:pt x="239" y="37"/>
                  </a:cubicBezTo>
                  <a:cubicBezTo>
                    <a:pt x="239" y="25"/>
                    <a:pt x="238" y="12"/>
                    <a:pt x="236" y="0"/>
                  </a:cubicBezTo>
                  <a:close/>
                  <a:moveTo>
                    <a:pt x="248" y="0"/>
                  </a:moveTo>
                  <a:cubicBezTo>
                    <a:pt x="252" y="0"/>
                    <a:pt x="252" y="0"/>
                    <a:pt x="252" y="0"/>
                  </a:cubicBezTo>
                  <a:cubicBezTo>
                    <a:pt x="252" y="10"/>
                    <a:pt x="252" y="21"/>
                    <a:pt x="253" y="32"/>
                  </a:cubicBezTo>
                  <a:cubicBezTo>
                    <a:pt x="253" y="37"/>
                    <a:pt x="253" y="43"/>
                    <a:pt x="254" y="48"/>
                  </a:cubicBezTo>
                  <a:cubicBezTo>
                    <a:pt x="252" y="49"/>
                    <a:pt x="252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0" y="48"/>
                    <a:pt x="250" y="47"/>
                    <a:pt x="249" y="47"/>
                  </a:cubicBezTo>
                  <a:cubicBezTo>
                    <a:pt x="250" y="46"/>
                    <a:pt x="250" y="44"/>
                    <a:pt x="250" y="43"/>
                  </a:cubicBezTo>
                  <a:cubicBezTo>
                    <a:pt x="250" y="39"/>
                    <a:pt x="249" y="35"/>
                    <a:pt x="249" y="32"/>
                  </a:cubicBezTo>
                  <a:cubicBezTo>
                    <a:pt x="249" y="21"/>
                    <a:pt x="248" y="10"/>
                    <a:pt x="248" y="0"/>
                  </a:cubicBezTo>
                  <a:close/>
                  <a:moveTo>
                    <a:pt x="281" y="0"/>
                  </a:moveTo>
                  <a:cubicBezTo>
                    <a:pt x="283" y="0"/>
                    <a:pt x="283" y="0"/>
                    <a:pt x="283" y="0"/>
                  </a:cubicBezTo>
                  <a:cubicBezTo>
                    <a:pt x="283" y="2"/>
                    <a:pt x="283" y="4"/>
                    <a:pt x="283" y="6"/>
                  </a:cubicBezTo>
                  <a:cubicBezTo>
                    <a:pt x="283" y="9"/>
                    <a:pt x="282" y="12"/>
                    <a:pt x="281" y="15"/>
                  </a:cubicBezTo>
                  <a:cubicBezTo>
                    <a:pt x="279" y="24"/>
                    <a:pt x="276" y="33"/>
                    <a:pt x="273" y="42"/>
                  </a:cubicBezTo>
                  <a:cubicBezTo>
                    <a:pt x="272" y="42"/>
                    <a:pt x="271" y="42"/>
                    <a:pt x="270" y="42"/>
                  </a:cubicBezTo>
                  <a:cubicBezTo>
                    <a:pt x="273" y="33"/>
                    <a:pt x="275" y="24"/>
                    <a:pt x="278" y="14"/>
                  </a:cubicBezTo>
                  <a:cubicBezTo>
                    <a:pt x="279" y="9"/>
                    <a:pt x="280" y="5"/>
                    <a:pt x="281" y="0"/>
                  </a:cubicBezTo>
                  <a:close/>
                  <a:moveTo>
                    <a:pt x="285" y="0"/>
                  </a:moveTo>
                  <a:cubicBezTo>
                    <a:pt x="285" y="0"/>
                    <a:pt x="285" y="0"/>
                    <a:pt x="285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5" y="0"/>
                    <a:pt x="285" y="0"/>
                  </a:cubicBezTo>
                  <a:close/>
                  <a:moveTo>
                    <a:pt x="316" y="0"/>
                  </a:moveTo>
                  <a:cubicBezTo>
                    <a:pt x="320" y="0"/>
                    <a:pt x="320" y="0"/>
                    <a:pt x="320" y="0"/>
                  </a:cubicBezTo>
                  <a:cubicBezTo>
                    <a:pt x="317" y="6"/>
                    <a:pt x="313" y="12"/>
                    <a:pt x="309" y="19"/>
                  </a:cubicBezTo>
                  <a:cubicBezTo>
                    <a:pt x="306" y="25"/>
                    <a:pt x="302" y="32"/>
                    <a:pt x="299" y="38"/>
                  </a:cubicBezTo>
                  <a:cubicBezTo>
                    <a:pt x="298" y="38"/>
                    <a:pt x="297" y="39"/>
                    <a:pt x="296" y="40"/>
                  </a:cubicBezTo>
                  <a:cubicBezTo>
                    <a:pt x="294" y="42"/>
                    <a:pt x="292" y="43"/>
                    <a:pt x="290" y="45"/>
                  </a:cubicBezTo>
                  <a:cubicBezTo>
                    <a:pt x="290" y="45"/>
                    <a:pt x="290" y="45"/>
                    <a:pt x="290" y="45"/>
                  </a:cubicBezTo>
                  <a:cubicBezTo>
                    <a:pt x="296" y="36"/>
                    <a:pt x="301" y="27"/>
                    <a:pt x="306" y="17"/>
                  </a:cubicBezTo>
                  <a:cubicBezTo>
                    <a:pt x="309" y="11"/>
                    <a:pt x="313" y="6"/>
                    <a:pt x="316" y="0"/>
                  </a:cubicBezTo>
                  <a:close/>
                  <a:moveTo>
                    <a:pt x="343" y="0"/>
                  </a:moveTo>
                  <a:cubicBezTo>
                    <a:pt x="349" y="0"/>
                    <a:pt x="349" y="0"/>
                    <a:pt x="349" y="0"/>
                  </a:cubicBezTo>
                  <a:cubicBezTo>
                    <a:pt x="347" y="1"/>
                    <a:pt x="346" y="2"/>
                    <a:pt x="345" y="1"/>
                  </a:cubicBezTo>
                  <a:cubicBezTo>
                    <a:pt x="344" y="1"/>
                    <a:pt x="343" y="1"/>
                    <a:pt x="343" y="0"/>
                  </a:cubicBezTo>
                  <a:close/>
                  <a:moveTo>
                    <a:pt x="367" y="0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358" y="18"/>
                    <a:pt x="340" y="35"/>
                    <a:pt x="322" y="50"/>
                  </a:cubicBezTo>
                  <a:cubicBezTo>
                    <a:pt x="312" y="57"/>
                    <a:pt x="302" y="65"/>
                    <a:pt x="291" y="72"/>
                  </a:cubicBezTo>
                  <a:cubicBezTo>
                    <a:pt x="290" y="72"/>
                    <a:pt x="290" y="72"/>
                    <a:pt x="290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0" y="71"/>
                    <a:pt x="289" y="70"/>
                    <a:pt x="289" y="69"/>
                  </a:cubicBezTo>
                  <a:cubicBezTo>
                    <a:pt x="300" y="62"/>
                    <a:pt x="310" y="55"/>
                    <a:pt x="320" y="47"/>
                  </a:cubicBezTo>
                  <a:cubicBezTo>
                    <a:pt x="337" y="33"/>
                    <a:pt x="353" y="17"/>
                    <a:pt x="367" y="0"/>
                  </a:cubicBezTo>
                  <a:close/>
                  <a:moveTo>
                    <a:pt x="208" y="47"/>
                  </a:moveTo>
                  <a:cubicBezTo>
                    <a:pt x="210" y="50"/>
                    <a:pt x="212" y="53"/>
                    <a:pt x="214" y="56"/>
                  </a:cubicBezTo>
                  <a:cubicBezTo>
                    <a:pt x="214" y="56"/>
                    <a:pt x="214" y="56"/>
                    <a:pt x="215" y="56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4" y="54"/>
                    <a:pt x="213" y="53"/>
                    <a:pt x="213" y="52"/>
                  </a:cubicBezTo>
                  <a:cubicBezTo>
                    <a:pt x="213" y="51"/>
                    <a:pt x="213" y="50"/>
                    <a:pt x="213" y="49"/>
                  </a:cubicBezTo>
                  <a:cubicBezTo>
                    <a:pt x="211" y="46"/>
                    <a:pt x="208" y="42"/>
                    <a:pt x="205" y="39"/>
                  </a:cubicBezTo>
                  <a:cubicBezTo>
                    <a:pt x="206" y="42"/>
                    <a:pt x="207" y="45"/>
                    <a:pt x="208" y="47"/>
                  </a:cubicBezTo>
                  <a:close/>
                  <a:moveTo>
                    <a:pt x="215" y="57"/>
                  </a:moveTo>
                  <a:cubicBezTo>
                    <a:pt x="221" y="66"/>
                    <a:pt x="226" y="75"/>
                    <a:pt x="230" y="85"/>
                  </a:cubicBezTo>
                  <a:cubicBezTo>
                    <a:pt x="228" y="83"/>
                    <a:pt x="227" y="81"/>
                    <a:pt x="226" y="80"/>
                  </a:cubicBezTo>
                  <a:cubicBezTo>
                    <a:pt x="226" y="81"/>
                    <a:pt x="226" y="82"/>
                    <a:pt x="226" y="83"/>
                  </a:cubicBezTo>
                  <a:cubicBezTo>
                    <a:pt x="227" y="86"/>
                    <a:pt x="227" y="90"/>
                    <a:pt x="229" y="93"/>
                  </a:cubicBezTo>
                  <a:cubicBezTo>
                    <a:pt x="229" y="93"/>
                    <a:pt x="229" y="93"/>
                    <a:pt x="229" y="93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5"/>
                    <a:pt x="229" y="95"/>
                    <a:pt x="229" y="96"/>
                  </a:cubicBezTo>
                  <a:cubicBezTo>
                    <a:pt x="231" y="96"/>
                    <a:pt x="232" y="95"/>
                    <a:pt x="233" y="95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2" y="96"/>
                    <a:pt x="231" y="96"/>
                    <a:pt x="230" y="97"/>
                  </a:cubicBezTo>
                  <a:cubicBezTo>
                    <a:pt x="231" y="99"/>
                    <a:pt x="232" y="100"/>
                    <a:pt x="233" y="101"/>
                  </a:cubicBezTo>
                  <a:cubicBezTo>
                    <a:pt x="234" y="101"/>
                    <a:pt x="235" y="102"/>
                    <a:pt x="236" y="102"/>
                  </a:cubicBezTo>
                  <a:cubicBezTo>
                    <a:pt x="237" y="102"/>
                    <a:pt x="238" y="102"/>
                    <a:pt x="238" y="101"/>
                  </a:cubicBezTo>
                  <a:cubicBezTo>
                    <a:pt x="240" y="101"/>
                    <a:pt x="241" y="100"/>
                    <a:pt x="243" y="98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4" y="92"/>
                    <a:pt x="242" y="86"/>
                    <a:pt x="242" y="81"/>
                  </a:cubicBezTo>
                  <a:cubicBezTo>
                    <a:pt x="241" y="80"/>
                    <a:pt x="241" y="79"/>
                    <a:pt x="241" y="79"/>
                  </a:cubicBezTo>
                  <a:cubicBezTo>
                    <a:pt x="241" y="81"/>
                    <a:pt x="241" y="81"/>
                    <a:pt x="241" y="81"/>
                  </a:cubicBezTo>
                  <a:cubicBezTo>
                    <a:pt x="241" y="79"/>
                    <a:pt x="241" y="78"/>
                    <a:pt x="241" y="77"/>
                  </a:cubicBezTo>
                  <a:cubicBezTo>
                    <a:pt x="241" y="76"/>
                    <a:pt x="240" y="75"/>
                    <a:pt x="240" y="74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74"/>
                    <a:pt x="240" y="73"/>
                    <a:pt x="240" y="73"/>
                  </a:cubicBezTo>
                  <a:cubicBezTo>
                    <a:pt x="240" y="73"/>
                    <a:pt x="240" y="73"/>
                    <a:pt x="240" y="72"/>
                  </a:cubicBezTo>
                  <a:cubicBezTo>
                    <a:pt x="240" y="72"/>
                    <a:pt x="240" y="72"/>
                    <a:pt x="240" y="72"/>
                  </a:cubicBezTo>
                  <a:cubicBezTo>
                    <a:pt x="240" y="69"/>
                    <a:pt x="241" y="66"/>
                    <a:pt x="242" y="64"/>
                  </a:cubicBezTo>
                  <a:cubicBezTo>
                    <a:pt x="242" y="64"/>
                    <a:pt x="242" y="64"/>
                    <a:pt x="242" y="63"/>
                  </a:cubicBezTo>
                  <a:cubicBezTo>
                    <a:pt x="242" y="60"/>
                    <a:pt x="242" y="56"/>
                    <a:pt x="242" y="52"/>
                  </a:cubicBezTo>
                  <a:cubicBezTo>
                    <a:pt x="242" y="52"/>
                    <a:pt x="242" y="51"/>
                    <a:pt x="242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3"/>
                    <a:pt x="240" y="54"/>
                    <a:pt x="240" y="55"/>
                  </a:cubicBezTo>
                  <a:cubicBezTo>
                    <a:pt x="239" y="56"/>
                    <a:pt x="239" y="58"/>
                    <a:pt x="238" y="60"/>
                  </a:cubicBezTo>
                  <a:cubicBezTo>
                    <a:pt x="238" y="70"/>
                    <a:pt x="237" y="79"/>
                    <a:pt x="236" y="88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4" y="82"/>
                    <a:pt x="233" y="76"/>
                    <a:pt x="231" y="70"/>
                  </a:cubicBezTo>
                  <a:cubicBezTo>
                    <a:pt x="230" y="69"/>
                    <a:pt x="229" y="69"/>
                    <a:pt x="229" y="68"/>
                  </a:cubicBezTo>
                  <a:cubicBezTo>
                    <a:pt x="228" y="67"/>
                    <a:pt x="227" y="66"/>
                    <a:pt x="227" y="65"/>
                  </a:cubicBezTo>
                  <a:cubicBezTo>
                    <a:pt x="227" y="64"/>
                    <a:pt x="226" y="64"/>
                    <a:pt x="226" y="64"/>
                  </a:cubicBezTo>
                  <a:cubicBezTo>
                    <a:pt x="227" y="67"/>
                    <a:pt x="228" y="71"/>
                    <a:pt x="229" y="74"/>
                  </a:cubicBezTo>
                  <a:cubicBezTo>
                    <a:pt x="226" y="69"/>
                    <a:pt x="223" y="64"/>
                    <a:pt x="220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8"/>
                    <a:pt x="218" y="58"/>
                    <a:pt x="216" y="57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6" y="57"/>
                    <a:pt x="215" y="57"/>
                    <a:pt x="215" y="57"/>
                  </a:cubicBezTo>
                  <a:close/>
                  <a:moveTo>
                    <a:pt x="224" y="78"/>
                  </a:moveTo>
                  <a:cubicBezTo>
                    <a:pt x="221" y="75"/>
                    <a:pt x="219" y="72"/>
                    <a:pt x="215" y="70"/>
                  </a:cubicBezTo>
                  <a:cubicBezTo>
                    <a:pt x="216" y="72"/>
                    <a:pt x="217" y="75"/>
                    <a:pt x="218" y="77"/>
                  </a:cubicBezTo>
                  <a:cubicBezTo>
                    <a:pt x="220" y="79"/>
                    <a:pt x="222" y="81"/>
                    <a:pt x="223" y="82"/>
                  </a:cubicBezTo>
                  <a:cubicBezTo>
                    <a:pt x="222" y="82"/>
                    <a:pt x="221" y="81"/>
                    <a:pt x="220" y="81"/>
                  </a:cubicBezTo>
                  <a:cubicBezTo>
                    <a:pt x="222" y="85"/>
                    <a:pt x="224" y="88"/>
                    <a:pt x="226" y="92"/>
                  </a:cubicBezTo>
                  <a:cubicBezTo>
                    <a:pt x="227" y="93"/>
                    <a:pt x="227" y="93"/>
                    <a:pt x="227" y="93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6" y="91"/>
                    <a:pt x="226" y="91"/>
                    <a:pt x="226" y="91"/>
                  </a:cubicBezTo>
                  <a:cubicBezTo>
                    <a:pt x="226" y="89"/>
                    <a:pt x="225" y="87"/>
                    <a:pt x="225" y="85"/>
                  </a:cubicBezTo>
                  <a:cubicBezTo>
                    <a:pt x="225" y="83"/>
                    <a:pt x="225" y="80"/>
                    <a:pt x="224" y="78"/>
                  </a:cubicBezTo>
                  <a:close/>
                  <a:moveTo>
                    <a:pt x="211" y="66"/>
                  </a:moveTo>
                  <a:cubicBezTo>
                    <a:pt x="208" y="64"/>
                    <a:pt x="206" y="62"/>
                    <a:pt x="203" y="60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200" y="62"/>
                    <a:pt x="203" y="64"/>
                    <a:pt x="205" y="66"/>
                  </a:cubicBezTo>
                  <a:cubicBezTo>
                    <a:pt x="207" y="66"/>
                    <a:pt x="209" y="66"/>
                    <a:pt x="211" y="66"/>
                  </a:cubicBezTo>
                  <a:close/>
                  <a:moveTo>
                    <a:pt x="137" y="229"/>
                  </a:moveTo>
                  <a:cubicBezTo>
                    <a:pt x="139" y="227"/>
                    <a:pt x="141" y="225"/>
                    <a:pt x="142" y="224"/>
                  </a:cubicBezTo>
                  <a:cubicBezTo>
                    <a:pt x="146" y="216"/>
                    <a:pt x="150" y="208"/>
                    <a:pt x="154" y="200"/>
                  </a:cubicBezTo>
                  <a:cubicBezTo>
                    <a:pt x="150" y="206"/>
                    <a:pt x="146" y="211"/>
                    <a:pt x="142" y="216"/>
                  </a:cubicBezTo>
                  <a:cubicBezTo>
                    <a:pt x="140" y="220"/>
                    <a:pt x="139" y="224"/>
                    <a:pt x="137" y="229"/>
                  </a:cubicBezTo>
                  <a:close/>
                  <a:moveTo>
                    <a:pt x="145" y="221"/>
                  </a:moveTo>
                  <a:cubicBezTo>
                    <a:pt x="157" y="207"/>
                    <a:pt x="166" y="190"/>
                    <a:pt x="175" y="174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4" y="174"/>
                    <a:pt x="173" y="176"/>
                    <a:pt x="171" y="178"/>
                  </a:cubicBezTo>
                  <a:cubicBezTo>
                    <a:pt x="161" y="191"/>
                    <a:pt x="152" y="206"/>
                    <a:pt x="145" y="221"/>
                  </a:cubicBezTo>
                  <a:close/>
                  <a:moveTo>
                    <a:pt x="179" y="165"/>
                  </a:moveTo>
                  <a:cubicBezTo>
                    <a:pt x="192" y="143"/>
                    <a:pt x="205" y="121"/>
                    <a:pt x="229" y="103"/>
                  </a:cubicBezTo>
                  <a:cubicBezTo>
                    <a:pt x="231" y="103"/>
                    <a:pt x="232" y="103"/>
                    <a:pt x="234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5"/>
                    <a:pt x="235" y="106"/>
                    <a:pt x="235" y="107"/>
                  </a:cubicBezTo>
                  <a:cubicBezTo>
                    <a:pt x="235" y="108"/>
                    <a:pt x="235" y="109"/>
                    <a:pt x="234" y="110"/>
                  </a:cubicBezTo>
                  <a:cubicBezTo>
                    <a:pt x="234" y="112"/>
                    <a:pt x="234" y="114"/>
                    <a:pt x="234" y="116"/>
                  </a:cubicBezTo>
                  <a:cubicBezTo>
                    <a:pt x="233" y="119"/>
                    <a:pt x="232" y="122"/>
                    <a:pt x="230" y="125"/>
                  </a:cubicBezTo>
                  <a:cubicBezTo>
                    <a:pt x="230" y="125"/>
                    <a:pt x="230" y="125"/>
                    <a:pt x="230" y="125"/>
                  </a:cubicBezTo>
                  <a:cubicBezTo>
                    <a:pt x="229" y="126"/>
                    <a:pt x="228" y="126"/>
                    <a:pt x="227" y="127"/>
                  </a:cubicBezTo>
                  <a:cubicBezTo>
                    <a:pt x="227" y="120"/>
                    <a:pt x="227" y="115"/>
                    <a:pt x="228" y="110"/>
                  </a:cubicBezTo>
                  <a:cubicBezTo>
                    <a:pt x="224" y="117"/>
                    <a:pt x="220" y="124"/>
                    <a:pt x="217" y="132"/>
                  </a:cubicBezTo>
                  <a:cubicBezTo>
                    <a:pt x="215" y="134"/>
                    <a:pt x="213" y="135"/>
                    <a:pt x="212" y="136"/>
                  </a:cubicBezTo>
                  <a:cubicBezTo>
                    <a:pt x="216" y="124"/>
                    <a:pt x="222" y="112"/>
                    <a:pt x="229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17" y="110"/>
                    <a:pt x="208" y="119"/>
                    <a:pt x="199" y="128"/>
                  </a:cubicBezTo>
                  <a:cubicBezTo>
                    <a:pt x="188" y="142"/>
                    <a:pt x="180" y="157"/>
                    <a:pt x="172" y="172"/>
                  </a:cubicBezTo>
                  <a:cubicBezTo>
                    <a:pt x="170" y="176"/>
                    <a:pt x="168" y="179"/>
                    <a:pt x="166" y="183"/>
                  </a:cubicBezTo>
                  <a:cubicBezTo>
                    <a:pt x="169" y="178"/>
                    <a:pt x="172" y="174"/>
                    <a:pt x="176" y="169"/>
                  </a:cubicBezTo>
                  <a:cubicBezTo>
                    <a:pt x="177" y="168"/>
                    <a:pt x="178" y="167"/>
                    <a:pt x="179" y="165"/>
                  </a:cubicBezTo>
                  <a:close/>
                  <a:moveTo>
                    <a:pt x="210" y="140"/>
                  </a:moveTo>
                  <a:cubicBezTo>
                    <a:pt x="206" y="152"/>
                    <a:pt x="203" y="164"/>
                    <a:pt x="200" y="176"/>
                  </a:cubicBezTo>
                  <a:cubicBezTo>
                    <a:pt x="191" y="210"/>
                    <a:pt x="180" y="241"/>
                    <a:pt x="156" y="254"/>
                  </a:cubicBezTo>
                  <a:cubicBezTo>
                    <a:pt x="149" y="251"/>
                    <a:pt x="145" y="247"/>
                    <a:pt x="141" y="240"/>
                  </a:cubicBezTo>
                  <a:cubicBezTo>
                    <a:pt x="140" y="239"/>
                    <a:pt x="139" y="238"/>
                    <a:pt x="138" y="236"/>
                  </a:cubicBezTo>
                  <a:cubicBezTo>
                    <a:pt x="137" y="238"/>
                    <a:pt x="136" y="241"/>
                    <a:pt x="136" y="243"/>
                  </a:cubicBezTo>
                  <a:cubicBezTo>
                    <a:pt x="140" y="250"/>
                    <a:pt x="147" y="256"/>
                    <a:pt x="155" y="261"/>
                  </a:cubicBezTo>
                  <a:cubicBezTo>
                    <a:pt x="157" y="259"/>
                    <a:pt x="160" y="258"/>
                    <a:pt x="162" y="257"/>
                  </a:cubicBezTo>
                  <a:cubicBezTo>
                    <a:pt x="163" y="257"/>
                    <a:pt x="164" y="256"/>
                    <a:pt x="164" y="256"/>
                  </a:cubicBezTo>
                  <a:cubicBezTo>
                    <a:pt x="186" y="241"/>
                    <a:pt x="195" y="210"/>
                    <a:pt x="203" y="177"/>
                  </a:cubicBezTo>
                  <a:cubicBezTo>
                    <a:pt x="207" y="163"/>
                    <a:pt x="210" y="150"/>
                    <a:pt x="215" y="137"/>
                  </a:cubicBezTo>
                  <a:cubicBezTo>
                    <a:pt x="214" y="138"/>
                    <a:pt x="212" y="139"/>
                    <a:pt x="210" y="140"/>
                  </a:cubicBezTo>
                  <a:close/>
                  <a:moveTo>
                    <a:pt x="137" y="235"/>
                  </a:moveTo>
                  <a:cubicBezTo>
                    <a:pt x="137" y="234"/>
                    <a:pt x="136" y="233"/>
                    <a:pt x="136" y="232"/>
                  </a:cubicBezTo>
                  <a:cubicBezTo>
                    <a:pt x="135" y="235"/>
                    <a:pt x="135" y="237"/>
                    <a:pt x="134" y="240"/>
                  </a:cubicBezTo>
                  <a:cubicBezTo>
                    <a:pt x="134" y="240"/>
                    <a:pt x="135" y="241"/>
                    <a:pt x="135" y="241"/>
                  </a:cubicBezTo>
                  <a:cubicBezTo>
                    <a:pt x="136" y="239"/>
                    <a:pt x="136" y="237"/>
                    <a:pt x="137" y="235"/>
                  </a:cubicBezTo>
                  <a:close/>
                  <a:moveTo>
                    <a:pt x="227" y="131"/>
                  </a:moveTo>
                  <a:cubicBezTo>
                    <a:pt x="227" y="139"/>
                    <a:pt x="227" y="149"/>
                    <a:pt x="228" y="159"/>
                  </a:cubicBezTo>
                  <a:cubicBezTo>
                    <a:pt x="230" y="191"/>
                    <a:pt x="232" y="227"/>
                    <a:pt x="218" y="246"/>
                  </a:cubicBezTo>
                  <a:cubicBezTo>
                    <a:pt x="220" y="246"/>
                    <a:pt x="221" y="246"/>
                    <a:pt x="222" y="246"/>
                  </a:cubicBezTo>
                  <a:cubicBezTo>
                    <a:pt x="222" y="246"/>
                    <a:pt x="222" y="246"/>
                    <a:pt x="222" y="246"/>
                  </a:cubicBezTo>
                  <a:cubicBezTo>
                    <a:pt x="235" y="226"/>
                    <a:pt x="233" y="191"/>
                    <a:pt x="232" y="159"/>
                  </a:cubicBezTo>
                  <a:cubicBezTo>
                    <a:pt x="231" y="156"/>
                    <a:pt x="231" y="152"/>
                    <a:pt x="231" y="148"/>
                  </a:cubicBezTo>
                  <a:cubicBezTo>
                    <a:pt x="232" y="141"/>
                    <a:pt x="234" y="134"/>
                    <a:pt x="236" y="127"/>
                  </a:cubicBezTo>
                  <a:cubicBezTo>
                    <a:pt x="234" y="128"/>
                    <a:pt x="233" y="128"/>
                    <a:pt x="232" y="129"/>
                  </a:cubicBezTo>
                  <a:cubicBezTo>
                    <a:pt x="231" y="131"/>
                    <a:pt x="231" y="133"/>
                    <a:pt x="230" y="135"/>
                  </a:cubicBezTo>
                  <a:cubicBezTo>
                    <a:pt x="230" y="133"/>
                    <a:pt x="230" y="131"/>
                    <a:pt x="230" y="129"/>
                  </a:cubicBezTo>
                  <a:cubicBezTo>
                    <a:pt x="229" y="130"/>
                    <a:pt x="228" y="130"/>
                    <a:pt x="227" y="131"/>
                  </a:cubicBezTo>
                  <a:close/>
                  <a:moveTo>
                    <a:pt x="230" y="66"/>
                  </a:moveTo>
                  <a:cubicBezTo>
                    <a:pt x="229" y="59"/>
                    <a:pt x="227" y="52"/>
                    <a:pt x="224" y="45"/>
                  </a:cubicBezTo>
                  <a:cubicBezTo>
                    <a:pt x="223" y="45"/>
                    <a:pt x="222" y="44"/>
                    <a:pt x="221" y="45"/>
                  </a:cubicBezTo>
                  <a:cubicBezTo>
                    <a:pt x="221" y="45"/>
                    <a:pt x="221" y="45"/>
                    <a:pt x="221" y="45"/>
                  </a:cubicBezTo>
                  <a:cubicBezTo>
                    <a:pt x="221" y="45"/>
                    <a:pt x="221" y="45"/>
                    <a:pt x="221" y="45"/>
                  </a:cubicBezTo>
                  <a:cubicBezTo>
                    <a:pt x="222" y="50"/>
                    <a:pt x="224" y="55"/>
                    <a:pt x="225" y="60"/>
                  </a:cubicBezTo>
                  <a:cubicBezTo>
                    <a:pt x="226" y="61"/>
                    <a:pt x="227" y="62"/>
                    <a:pt x="228" y="64"/>
                  </a:cubicBezTo>
                  <a:cubicBezTo>
                    <a:pt x="229" y="65"/>
                    <a:pt x="230" y="66"/>
                    <a:pt x="230" y="66"/>
                  </a:cubicBezTo>
                  <a:close/>
                  <a:moveTo>
                    <a:pt x="224" y="43"/>
                  </a:moveTo>
                  <a:cubicBezTo>
                    <a:pt x="220" y="31"/>
                    <a:pt x="216" y="18"/>
                    <a:pt x="210" y="6"/>
                  </a:cubicBezTo>
                  <a:cubicBezTo>
                    <a:pt x="209" y="8"/>
                    <a:pt x="212" y="14"/>
                    <a:pt x="214" y="18"/>
                  </a:cubicBezTo>
                  <a:cubicBezTo>
                    <a:pt x="214" y="18"/>
                    <a:pt x="214" y="19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26"/>
                    <a:pt x="220" y="31"/>
                    <a:pt x="221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2" y="38"/>
                    <a:pt x="222" y="39"/>
                    <a:pt x="222" y="40"/>
                  </a:cubicBezTo>
                  <a:cubicBezTo>
                    <a:pt x="222" y="41"/>
                    <a:pt x="223" y="42"/>
                    <a:pt x="223" y="43"/>
                  </a:cubicBezTo>
                  <a:cubicBezTo>
                    <a:pt x="223" y="43"/>
                    <a:pt x="223" y="43"/>
                    <a:pt x="223" y="43"/>
                  </a:cubicBezTo>
                  <a:cubicBezTo>
                    <a:pt x="223" y="43"/>
                    <a:pt x="223" y="43"/>
                    <a:pt x="223" y="43"/>
                  </a:cubicBezTo>
                  <a:cubicBezTo>
                    <a:pt x="223" y="43"/>
                    <a:pt x="224" y="43"/>
                    <a:pt x="224" y="43"/>
                  </a:cubicBezTo>
                  <a:close/>
                  <a:moveTo>
                    <a:pt x="239" y="39"/>
                  </a:moveTo>
                  <a:cubicBezTo>
                    <a:pt x="239" y="41"/>
                    <a:pt x="239" y="43"/>
                    <a:pt x="239" y="45"/>
                  </a:cubicBezTo>
                  <a:cubicBezTo>
                    <a:pt x="240" y="47"/>
                    <a:pt x="241" y="48"/>
                    <a:pt x="242" y="50"/>
                  </a:cubicBezTo>
                  <a:cubicBezTo>
                    <a:pt x="242" y="47"/>
                    <a:pt x="242" y="44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1" y="41"/>
                    <a:pt x="241" y="40"/>
                    <a:pt x="241" y="40"/>
                  </a:cubicBezTo>
                  <a:cubicBezTo>
                    <a:pt x="241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40" y="39"/>
                    <a:pt x="240" y="39"/>
                  </a:cubicBezTo>
                  <a:cubicBezTo>
                    <a:pt x="240" y="39"/>
                    <a:pt x="239" y="39"/>
                    <a:pt x="239" y="39"/>
                  </a:cubicBezTo>
                  <a:close/>
                  <a:moveTo>
                    <a:pt x="239" y="48"/>
                  </a:moveTo>
                  <a:cubicBezTo>
                    <a:pt x="239" y="50"/>
                    <a:pt x="239" y="52"/>
                    <a:pt x="239" y="54"/>
                  </a:cubicBezTo>
                  <a:cubicBezTo>
                    <a:pt x="239" y="53"/>
                    <a:pt x="240" y="51"/>
                    <a:pt x="240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0" y="49"/>
                    <a:pt x="239" y="49"/>
                    <a:pt x="239" y="48"/>
                  </a:cubicBezTo>
                  <a:close/>
                  <a:moveTo>
                    <a:pt x="133" y="62"/>
                  </a:moveTo>
                  <a:cubicBezTo>
                    <a:pt x="116" y="60"/>
                    <a:pt x="99" y="58"/>
                    <a:pt x="84" y="59"/>
                  </a:cubicBezTo>
                  <a:cubicBezTo>
                    <a:pt x="80" y="59"/>
                    <a:pt x="77" y="59"/>
                    <a:pt x="74" y="59"/>
                  </a:cubicBezTo>
                  <a:cubicBezTo>
                    <a:pt x="77" y="60"/>
                    <a:pt x="79" y="60"/>
                    <a:pt x="82" y="60"/>
                  </a:cubicBezTo>
                  <a:cubicBezTo>
                    <a:pt x="86" y="61"/>
                    <a:pt x="90" y="62"/>
                    <a:pt x="94" y="62"/>
                  </a:cubicBezTo>
                  <a:cubicBezTo>
                    <a:pt x="110" y="62"/>
                    <a:pt x="128" y="64"/>
                    <a:pt x="145" y="67"/>
                  </a:cubicBezTo>
                  <a:cubicBezTo>
                    <a:pt x="143" y="65"/>
                    <a:pt x="141" y="63"/>
                    <a:pt x="139" y="61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4" y="59"/>
                    <a:pt x="130" y="58"/>
                    <a:pt x="126" y="56"/>
                  </a:cubicBezTo>
                  <a:cubicBezTo>
                    <a:pt x="123" y="57"/>
                    <a:pt x="121" y="57"/>
                    <a:pt x="118" y="57"/>
                  </a:cubicBezTo>
                  <a:cubicBezTo>
                    <a:pt x="123" y="59"/>
                    <a:pt x="128" y="60"/>
                    <a:pt x="133" y="62"/>
                  </a:cubicBezTo>
                  <a:close/>
                  <a:moveTo>
                    <a:pt x="66" y="60"/>
                  </a:moveTo>
                  <a:cubicBezTo>
                    <a:pt x="37" y="64"/>
                    <a:pt x="13" y="77"/>
                    <a:pt x="3" y="103"/>
                  </a:cubicBezTo>
                  <a:cubicBezTo>
                    <a:pt x="5" y="103"/>
                    <a:pt x="6" y="103"/>
                    <a:pt x="8" y="103"/>
                  </a:cubicBezTo>
                  <a:cubicBezTo>
                    <a:pt x="19" y="74"/>
                    <a:pt x="48" y="64"/>
                    <a:pt x="83" y="62"/>
                  </a:cubicBezTo>
                  <a:cubicBezTo>
                    <a:pt x="78" y="61"/>
                    <a:pt x="72" y="61"/>
                    <a:pt x="66" y="60"/>
                  </a:cubicBezTo>
                  <a:close/>
                  <a:moveTo>
                    <a:pt x="3" y="104"/>
                  </a:moveTo>
                  <a:cubicBezTo>
                    <a:pt x="2" y="107"/>
                    <a:pt x="1" y="109"/>
                    <a:pt x="0" y="111"/>
                  </a:cubicBezTo>
                  <a:cubicBezTo>
                    <a:pt x="1" y="111"/>
                    <a:pt x="1" y="111"/>
                    <a:pt x="2" y="111"/>
                  </a:cubicBezTo>
                  <a:cubicBezTo>
                    <a:pt x="2" y="111"/>
                    <a:pt x="3" y="111"/>
                    <a:pt x="4" y="111"/>
                  </a:cubicBezTo>
                  <a:cubicBezTo>
                    <a:pt x="5" y="111"/>
                    <a:pt x="6" y="111"/>
                    <a:pt x="8" y="111"/>
                  </a:cubicBezTo>
                  <a:cubicBezTo>
                    <a:pt x="8" y="111"/>
                    <a:pt x="9" y="111"/>
                    <a:pt x="9" y="111"/>
                  </a:cubicBezTo>
                  <a:cubicBezTo>
                    <a:pt x="11" y="110"/>
                    <a:pt x="14" y="108"/>
                    <a:pt x="16" y="107"/>
                  </a:cubicBezTo>
                  <a:cubicBezTo>
                    <a:pt x="16" y="106"/>
                    <a:pt x="15" y="106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5"/>
                    <a:pt x="11" y="105"/>
                    <a:pt x="10" y="105"/>
                  </a:cubicBezTo>
                  <a:cubicBezTo>
                    <a:pt x="9" y="106"/>
                    <a:pt x="8" y="106"/>
                    <a:pt x="6" y="107"/>
                  </a:cubicBezTo>
                  <a:cubicBezTo>
                    <a:pt x="7" y="106"/>
                    <a:pt x="7" y="106"/>
                    <a:pt x="7" y="105"/>
                  </a:cubicBezTo>
                  <a:cubicBezTo>
                    <a:pt x="6" y="105"/>
                    <a:pt x="4" y="104"/>
                    <a:pt x="3" y="104"/>
                  </a:cubicBezTo>
                  <a:close/>
                  <a:moveTo>
                    <a:pt x="88" y="216"/>
                  </a:moveTo>
                  <a:cubicBezTo>
                    <a:pt x="103" y="214"/>
                    <a:pt x="119" y="205"/>
                    <a:pt x="131" y="196"/>
                  </a:cubicBezTo>
                  <a:cubicBezTo>
                    <a:pt x="134" y="193"/>
                    <a:pt x="132" y="200"/>
                    <a:pt x="132" y="202"/>
                  </a:cubicBezTo>
                  <a:cubicBezTo>
                    <a:pt x="127" y="214"/>
                    <a:pt x="128" y="227"/>
                    <a:pt x="133" y="237"/>
                  </a:cubicBezTo>
                  <a:cubicBezTo>
                    <a:pt x="134" y="231"/>
                    <a:pt x="136" y="226"/>
                    <a:pt x="138" y="220"/>
                  </a:cubicBezTo>
                  <a:cubicBezTo>
                    <a:pt x="136" y="221"/>
                    <a:pt x="135" y="223"/>
                    <a:pt x="134" y="224"/>
                  </a:cubicBezTo>
                  <a:cubicBezTo>
                    <a:pt x="133" y="221"/>
                    <a:pt x="132" y="211"/>
                    <a:pt x="135" y="203"/>
                  </a:cubicBezTo>
                  <a:cubicBezTo>
                    <a:pt x="138" y="194"/>
                    <a:pt x="139" y="190"/>
                    <a:pt x="136" y="190"/>
                  </a:cubicBezTo>
                  <a:cubicBezTo>
                    <a:pt x="135" y="189"/>
                    <a:pt x="133" y="191"/>
                    <a:pt x="130" y="193"/>
                  </a:cubicBezTo>
                  <a:cubicBezTo>
                    <a:pt x="125" y="197"/>
                    <a:pt x="116" y="204"/>
                    <a:pt x="102" y="208"/>
                  </a:cubicBezTo>
                  <a:cubicBezTo>
                    <a:pt x="102" y="209"/>
                    <a:pt x="102" y="209"/>
                    <a:pt x="102" y="209"/>
                  </a:cubicBezTo>
                  <a:cubicBezTo>
                    <a:pt x="118" y="184"/>
                    <a:pt x="138" y="163"/>
                    <a:pt x="161" y="144"/>
                  </a:cubicBezTo>
                  <a:cubicBezTo>
                    <a:pt x="178" y="131"/>
                    <a:pt x="196" y="119"/>
                    <a:pt x="216" y="108"/>
                  </a:cubicBezTo>
                  <a:cubicBezTo>
                    <a:pt x="218" y="106"/>
                    <a:pt x="221" y="104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2"/>
                    <a:pt x="221" y="102"/>
                    <a:pt x="220" y="102"/>
                  </a:cubicBezTo>
                  <a:cubicBezTo>
                    <a:pt x="198" y="114"/>
                    <a:pt x="177" y="127"/>
                    <a:pt x="159" y="142"/>
                  </a:cubicBezTo>
                  <a:cubicBezTo>
                    <a:pt x="134" y="161"/>
                    <a:pt x="111" y="185"/>
                    <a:pt x="94" y="211"/>
                  </a:cubicBezTo>
                  <a:cubicBezTo>
                    <a:pt x="92" y="211"/>
                    <a:pt x="90" y="212"/>
                    <a:pt x="88" y="212"/>
                  </a:cubicBezTo>
                  <a:cubicBezTo>
                    <a:pt x="88" y="214"/>
                    <a:pt x="88" y="215"/>
                    <a:pt x="88" y="216"/>
                  </a:cubicBezTo>
                  <a:close/>
                  <a:moveTo>
                    <a:pt x="305" y="315"/>
                  </a:moveTo>
                  <a:cubicBezTo>
                    <a:pt x="313" y="305"/>
                    <a:pt x="319" y="293"/>
                    <a:pt x="323" y="280"/>
                  </a:cubicBezTo>
                  <a:cubicBezTo>
                    <a:pt x="323" y="279"/>
                    <a:pt x="323" y="279"/>
                    <a:pt x="323" y="279"/>
                  </a:cubicBezTo>
                  <a:cubicBezTo>
                    <a:pt x="322" y="277"/>
                    <a:pt x="321" y="274"/>
                    <a:pt x="320" y="272"/>
                  </a:cubicBezTo>
                  <a:cubicBezTo>
                    <a:pt x="318" y="286"/>
                    <a:pt x="312" y="300"/>
                    <a:pt x="302" y="310"/>
                  </a:cubicBezTo>
                  <a:cubicBezTo>
                    <a:pt x="302" y="311"/>
                    <a:pt x="303" y="312"/>
                    <a:pt x="303" y="313"/>
                  </a:cubicBezTo>
                  <a:cubicBezTo>
                    <a:pt x="304" y="313"/>
                    <a:pt x="304" y="314"/>
                    <a:pt x="305" y="315"/>
                  </a:cubicBezTo>
                  <a:close/>
                  <a:moveTo>
                    <a:pt x="323" y="276"/>
                  </a:moveTo>
                  <a:cubicBezTo>
                    <a:pt x="324" y="275"/>
                    <a:pt x="324" y="273"/>
                    <a:pt x="324" y="272"/>
                  </a:cubicBezTo>
                  <a:cubicBezTo>
                    <a:pt x="323" y="267"/>
                    <a:pt x="321" y="262"/>
                    <a:pt x="320" y="256"/>
                  </a:cubicBezTo>
                  <a:cubicBezTo>
                    <a:pt x="320" y="257"/>
                    <a:pt x="320" y="257"/>
                    <a:pt x="320" y="257"/>
                  </a:cubicBezTo>
                  <a:cubicBezTo>
                    <a:pt x="318" y="255"/>
                    <a:pt x="317" y="253"/>
                    <a:pt x="315" y="251"/>
                  </a:cubicBezTo>
                  <a:cubicBezTo>
                    <a:pt x="316" y="255"/>
                    <a:pt x="318" y="259"/>
                    <a:pt x="319" y="264"/>
                  </a:cubicBezTo>
                  <a:cubicBezTo>
                    <a:pt x="319" y="264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7"/>
                  </a:cubicBezTo>
                  <a:cubicBezTo>
                    <a:pt x="320" y="267"/>
                    <a:pt x="320" y="267"/>
                    <a:pt x="320" y="267"/>
                  </a:cubicBezTo>
                  <a:cubicBezTo>
                    <a:pt x="321" y="270"/>
                    <a:pt x="322" y="273"/>
                    <a:pt x="323" y="276"/>
                  </a:cubicBezTo>
                  <a:close/>
                  <a:moveTo>
                    <a:pt x="324" y="266"/>
                  </a:moveTo>
                  <a:cubicBezTo>
                    <a:pt x="324" y="252"/>
                    <a:pt x="321" y="237"/>
                    <a:pt x="316" y="225"/>
                  </a:cubicBezTo>
                  <a:cubicBezTo>
                    <a:pt x="314" y="222"/>
                    <a:pt x="320" y="226"/>
                    <a:pt x="321" y="227"/>
                  </a:cubicBezTo>
                  <a:cubicBezTo>
                    <a:pt x="336" y="236"/>
                    <a:pt x="351" y="237"/>
                    <a:pt x="364" y="232"/>
                  </a:cubicBezTo>
                  <a:cubicBezTo>
                    <a:pt x="364" y="231"/>
                    <a:pt x="365" y="229"/>
                    <a:pt x="365" y="227"/>
                  </a:cubicBezTo>
                  <a:cubicBezTo>
                    <a:pt x="366" y="227"/>
                    <a:pt x="366" y="226"/>
                    <a:pt x="366" y="226"/>
                  </a:cubicBezTo>
                  <a:cubicBezTo>
                    <a:pt x="361" y="228"/>
                    <a:pt x="356" y="230"/>
                    <a:pt x="350" y="230"/>
                  </a:cubicBezTo>
                  <a:cubicBezTo>
                    <a:pt x="339" y="209"/>
                    <a:pt x="322" y="194"/>
                    <a:pt x="305" y="178"/>
                  </a:cubicBezTo>
                  <a:cubicBezTo>
                    <a:pt x="305" y="177"/>
                    <a:pt x="305" y="177"/>
                    <a:pt x="305" y="177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6" y="180"/>
                    <a:pt x="306" y="182"/>
                    <a:pt x="307" y="184"/>
                  </a:cubicBezTo>
                  <a:cubicBezTo>
                    <a:pt x="321" y="198"/>
                    <a:pt x="334" y="213"/>
                    <a:pt x="343" y="231"/>
                  </a:cubicBezTo>
                  <a:cubicBezTo>
                    <a:pt x="340" y="231"/>
                    <a:pt x="331" y="229"/>
                    <a:pt x="323" y="224"/>
                  </a:cubicBezTo>
                  <a:cubicBezTo>
                    <a:pt x="320" y="222"/>
                    <a:pt x="316" y="219"/>
                    <a:pt x="313" y="219"/>
                  </a:cubicBezTo>
                  <a:cubicBezTo>
                    <a:pt x="314" y="224"/>
                    <a:pt x="315" y="229"/>
                    <a:pt x="317" y="235"/>
                  </a:cubicBezTo>
                  <a:cubicBezTo>
                    <a:pt x="319" y="245"/>
                    <a:pt x="321" y="255"/>
                    <a:pt x="324" y="266"/>
                  </a:cubicBezTo>
                  <a:close/>
                  <a:moveTo>
                    <a:pt x="388" y="151"/>
                  </a:moveTo>
                  <a:cubicBezTo>
                    <a:pt x="379" y="141"/>
                    <a:pt x="364" y="134"/>
                    <a:pt x="348" y="129"/>
                  </a:cubicBezTo>
                  <a:cubicBezTo>
                    <a:pt x="364" y="132"/>
                    <a:pt x="381" y="133"/>
                    <a:pt x="397" y="132"/>
                  </a:cubicBezTo>
                  <a:cubicBezTo>
                    <a:pt x="402" y="132"/>
                    <a:pt x="408" y="132"/>
                    <a:pt x="413" y="131"/>
                  </a:cubicBezTo>
                  <a:cubicBezTo>
                    <a:pt x="414" y="130"/>
                    <a:pt x="415" y="128"/>
                    <a:pt x="416" y="127"/>
                  </a:cubicBezTo>
                  <a:cubicBezTo>
                    <a:pt x="410" y="128"/>
                    <a:pt x="404" y="129"/>
                    <a:pt x="397" y="129"/>
                  </a:cubicBezTo>
                  <a:cubicBezTo>
                    <a:pt x="352" y="130"/>
                    <a:pt x="298" y="116"/>
                    <a:pt x="263" y="105"/>
                  </a:cubicBezTo>
                  <a:cubicBezTo>
                    <a:pt x="304" y="112"/>
                    <a:pt x="343" y="116"/>
                    <a:pt x="377" y="114"/>
                  </a:cubicBezTo>
                  <a:cubicBezTo>
                    <a:pt x="415" y="111"/>
                    <a:pt x="447" y="104"/>
                    <a:pt x="472" y="86"/>
                  </a:cubicBezTo>
                  <a:cubicBezTo>
                    <a:pt x="468" y="86"/>
                    <a:pt x="464" y="87"/>
                    <a:pt x="460" y="88"/>
                  </a:cubicBezTo>
                  <a:cubicBezTo>
                    <a:pt x="437" y="101"/>
                    <a:pt x="409" y="108"/>
                    <a:pt x="377" y="110"/>
                  </a:cubicBezTo>
                  <a:cubicBezTo>
                    <a:pt x="342" y="112"/>
                    <a:pt x="302" y="109"/>
                    <a:pt x="260" y="101"/>
                  </a:cubicBezTo>
                  <a:cubicBezTo>
                    <a:pt x="274" y="102"/>
                    <a:pt x="288" y="101"/>
                    <a:pt x="301" y="101"/>
                  </a:cubicBezTo>
                  <a:cubicBezTo>
                    <a:pt x="300" y="100"/>
                    <a:pt x="299" y="98"/>
                    <a:pt x="297" y="97"/>
                  </a:cubicBezTo>
                  <a:cubicBezTo>
                    <a:pt x="286" y="98"/>
                    <a:pt x="275" y="98"/>
                    <a:pt x="264" y="98"/>
                  </a:cubicBezTo>
                  <a:cubicBezTo>
                    <a:pt x="260" y="101"/>
                    <a:pt x="256" y="103"/>
                    <a:pt x="253" y="107"/>
                  </a:cubicBezTo>
                  <a:cubicBezTo>
                    <a:pt x="253" y="107"/>
                    <a:pt x="252" y="107"/>
                    <a:pt x="252" y="108"/>
                  </a:cubicBezTo>
                  <a:cubicBezTo>
                    <a:pt x="267" y="127"/>
                    <a:pt x="291" y="141"/>
                    <a:pt x="314" y="154"/>
                  </a:cubicBezTo>
                  <a:cubicBezTo>
                    <a:pt x="315" y="154"/>
                    <a:pt x="315" y="154"/>
                    <a:pt x="315" y="154"/>
                  </a:cubicBezTo>
                  <a:cubicBezTo>
                    <a:pt x="318" y="155"/>
                    <a:pt x="321" y="155"/>
                    <a:pt x="325" y="156"/>
                  </a:cubicBezTo>
                  <a:cubicBezTo>
                    <a:pt x="322" y="154"/>
                    <a:pt x="319" y="153"/>
                    <a:pt x="316" y="151"/>
                  </a:cubicBezTo>
                  <a:cubicBezTo>
                    <a:pt x="295" y="139"/>
                    <a:pt x="272" y="126"/>
                    <a:pt x="258" y="109"/>
                  </a:cubicBezTo>
                  <a:cubicBezTo>
                    <a:pt x="286" y="122"/>
                    <a:pt x="356" y="125"/>
                    <a:pt x="384" y="151"/>
                  </a:cubicBezTo>
                  <a:cubicBezTo>
                    <a:pt x="385" y="151"/>
                    <a:pt x="387" y="151"/>
                    <a:pt x="388" y="151"/>
                  </a:cubicBezTo>
                  <a:close/>
                  <a:moveTo>
                    <a:pt x="465" y="109"/>
                  </a:moveTo>
                  <a:cubicBezTo>
                    <a:pt x="471" y="102"/>
                    <a:pt x="476" y="94"/>
                    <a:pt x="479" y="84"/>
                  </a:cubicBezTo>
                  <a:cubicBezTo>
                    <a:pt x="479" y="84"/>
                    <a:pt x="479" y="84"/>
                    <a:pt x="479" y="84"/>
                  </a:cubicBezTo>
                  <a:cubicBezTo>
                    <a:pt x="477" y="85"/>
                    <a:pt x="475" y="85"/>
                    <a:pt x="474" y="85"/>
                  </a:cubicBezTo>
                  <a:cubicBezTo>
                    <a:pt x="469" y="99"/>
                    <a:pt x="461" y="108"/>
                    <a:pt x="451" y="115"/>
                  </a:cubicBezTo>
                  <a:cubicBezTo>
                    <a:pt x="453" y="115"/>
                    <a:pt x="456" y="113"/>
                    <a:pt x="458" y="112"/>
                  </a:cubicBezTo>
                  <a:cubicBezTo>
                    <a:pt x="460" y="110"/>
                    <a:pt x="462" y="109"/>
                    <a:pt x="465" y="109"/>
                  </a:cubicBezTo>
                  <a:close/>
                  <a:moveTo>
                    <a:pt x="480" y="82"/>
                  </a:moveTo>
                  <a:cubicBezTo>
                    <a:pt x="482" y="74"/>
                    <a:pt x="483" y="64"/>
                    <a:pt x="483" y="53"/>
                  </a:cubicBezTo>
                  <a:cubicBezTo>
                    <a:pt x="483" y="48"/>
                    <a:pt x="482" y="43"/>
                    <a:pt x="481" y="39"/>
                  </a:cubicBezTo>
                  <a:cubicBezTo>
                    <a:pt x="480" y="38"/>
                    <a:pt x="479" y="37"/>
                    <a:pt x="478" y="36"/>
                  </a:cubicBezTo>
                  <a:cubicBezTo>
                    <a:pt x="477" y="36"/>
                    <a:pt x="476" y="35"/>
                    <a:pt x="475" y="34"/>
                  </a:cubicBezTo>
                  <a:cubicBezTo>
                    <a:pt x="474" y="34"/>
                    <a:pt x="474" y="34"/>
                    <a:pt x="473" y="34"/>
                  </a:cubicBezTo>
                  <a:cubicBezTo>
                    <a:pt x="450" y="55"/>
                    <a:pt x="424" y="69"/>
                    <a:pt x="395" y="79"/>
                  </a:cubicBezTo>
                  <a:cubicBezTo>
                    <a:pt x="398" y="80"/>
                    <a:pt x="401" y="80"/>
                    <a:pt x="403" y="81"/>
                  </a:cubicBezTo>
                  <a:cubicBezTo>
                    <a:pt x="430" y="71"/>
                    <a:pt x="455" y="58"/>
                    <a:pt x="476" y="39"/>
                  </a:cubicBezTo>
                  <a:cubicBezTo>
                    <a:pt x="478" y="44"/>
                    <a:pt x="478" y="47"/>
                    <a:pt x="478" y="52"/>
                  </a:cubicBezTo>
                  <a:cubicBezTo>
                    <a:pt x="479" y="61"/>
                    <a:pt x="478" y="69"/>
                    <a:pt x="476" y="76"/>
                  </a:cubicBezTo>
                  <a:cubicBezTo>
                    <a:pt x="473" y="79"/>
                    <a:pt x="469" y="82"/>
                    <a:pt x="465" y="85"/>
                  </a:cubicBezTo>
                  <a:cubicBezTo>
                    <a:pt x="470" y="84"/>
                    <a:pt x="475" y="83"/>
                    <a:pt x="480" y="82"/>
                  </a:cubicBezTo>
                  <a:close/>
                  <a:moveTo>
                    <a:pt x="81" y="4"/>
                  </a:moveTo>
                  <a:cubicBezTo>
                    <a:pt x="80" y="15"/>
                    <a:pt x="83" y="27"/>
                    <a:pt x="91" y="38"/>
                  </a:cubicBezTo>
                  <a:cubicBezTo>
                    <a:pt x="96" y="45"/>
                    <a:pt x="104" y="50"/>
                    <a:pt x="114" y="55"/>
                  </a:cubicBezTo>
                  <a:cubicBezTo>
                    <a:pt x="116" y="55"/>
                    <a:pt x="118" y="54"/>
                    <a:pt x="121" y="54"/>
                  </a:cubicBezTo>
                  <a:cubicBezTo>
                    <a:pt x="97" y="44"/>
                    <a:pt x="81" y="30"/>
                    <a:pt x="86" y="4"/>
                  </a:cubicBezTo>
                  <a:cubicBezTo>
                    <a:pt x="85" y="4"/>
                    <a:pt x="83" y="4"/>
                    <a:pt x="81" y="4"/>
                  </a:cubicBezTo>
                  <a:close/>
                  <a:moveTo>
                    <a:pt x="238" y="119"/>
                  </a:moveTo>
                  <a:cubicBezTo>
                    <a:pt x="239" y="116"/>
                    <a:pt x="239" y="114"/>
                    <a:pt x="240" y="111"/>
                  </a:cubicBezTo>
                  <a:cubicBezTo>
                    <a:pt x="240" y="115"/>
                    <a:pt x="239" y="120"/>
                    <a:pt x="239" y="125"/>
                  </a:cubicBezTo>
                  <a:cubicBezTo>
                    <a:pt x="240" y="127"/>
                    <a:pt x="241" y="129"/>
                    <a:pt x="242" y="131"/>
                  </a:cubicBezTo>
                  <a:cubicBezTo>
                    <a:pt x="243" y="124"/>
                    <a:pt x="243" y="117"/>
                    <a:pt x="244" y="110"/>
                  </a:cubicBezTo>
                  <a:cubicBezTo>
                    <a:pt x="244" y="110"/>
                    <a:pt x="244" y="110"/>
                    <a:pt x="244" y="110"/>
                  </a:cubicBezTo>
                  <a:cubicBezTo>
                    <a:pt x="243" y="110"/>
                    <a:pt x="242" y="109"/>
                    <a:pt x="241" y="108"/>
                  </a:cubicBezTo>
                  <a:cubicBezTo>
                    <a:pt x="240" y="108"/>
                    <a:pt x="240" y="106"/>
                    <a:pt x="239" y="105"/>
                  </a:cubicBezTo>
                  <a:cubicBezTo>
                    <a:pt x="239" y="104"/>
                    <a:pt x="239" y="104"/>
                    <a:pt x="239" y="104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8" y="106"/>
                    <a:pt x="237" y="110"/>
                    <a:pt x="237" y="113"/>
                  </a:cubicBezTo>
                  <a:cubicBezTo>
                    <a:pt x="237" y="115"/>
                    <a:pt x="237" y="117"/>
                    <a:pt x="238" y="119"/>
                  </a:cubicBezTo>
                  <a:close/>
                  <a:moveTo>
                    <a:pt x="239" y="132"/>
                  </a:moveTo>
                  <a:cubicBezTo>
                    <a:pt x="237" y="166"/>
                    <a:pt x="241" y="202"/>
                    <a:pt x="249" y="236"/>
                  </a:cubicBezTo>
                  <a:cubicBezTo>
                    <a:pt x="250" y="235"/>
                    <a:pt x="251" y="233"/>
                    <a:pt x="253" y="232"/>
                  </a:cubicBezTo>
                  <a:cubicBezTo>
                    <a:pt x="245" y="201"/>
                    <a:pt x="241" y="169"/>
                    <a:pt x="242" y="136"/>
                  </a:cubicBezTo>
                  <a:cubicBezTo>
                    <a:pt x="241" y="135"/>
                    <a:pt x="240" y="133"/>
                    <a:pt x="239" y="132"/>
                  </a:cubicBezTo>
                  <a:close/>
                  <a:moveTo>
                    <a:pt x="234" y="118"/>
                  </a:moveTo>
                  <a:cubicBezTo>
                    <a:pt x="234" y="120"/>
                    <a:pt x="233" y="122"/>
                    <a:pt x="233" y="124"/>
                  </a:cubicBezTo>
                  <a:cubicBezTo>
                    <a:pt x="234" y="124"/>
                    <a:pt x="234" y="123"/>
                    <a:pt x="235" y="123"/>
                  </a:cubicBezTo>
                  <a:cubicBezTo>
                    <a:pt x="235" y="123"/>
                    <a:pt x="235" y="123"/>
                    <a:pt x="235" y="123"/>
                  </a:cubicBezTo>
                  <a:cubicBezTo>
                    <a:pt x="235" y="123"/>
                    <a:pt x="235" y="123"/>
                    <a:pt x="235" y="123"/>
                  </a:cubicBezTo>
                  <a:cubicBezTo>
                    <a:pt x="235" y="121"/>
                    <a:pt x="235" y="120"/>
                    <a:pt x="234" y="118"/>
                  </a:cubicBezTo>
                  <a:close/>
                  <a:moveTo>
                    <a:pt x="232" y="114"/>
                  </a:moveTo>
                  <a:cubicBezTo>
                    <a:pt x="232" y="113"/>
                    <a:pt x="232" y="113"/>
                    <a:pt x="232" y="113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14"/>
                    <a:pt x="232" y="114"/>
                    <a:pt x="232" y="114"/>
                  </a:cubicBezTo>
                  <a:close/>
                  <a:moveTo>
                    <a:pt x="218" y="86"/>
                  </a:moveTo>
                  <a:cubicBezTo>
                    <a:pt x="198" y="82"/>
                    <a:pt x="178" y="80"/>
                    <a:pt x="159" y="78"/>
                  </a:cubicBezTo>
                  <a:cubicBezTo>
                    <a:pt x="161" y="79"/>
                    <a:pt x="162" y="80"/>
                    <a:pt x="164" y="81"/>
                  </a:cubicBezTo>
                  <a:cubicBezTo>
                    <a:pt x="164" y="82"/>
                    <a:pt x="165" y="82"/>
                    <a:pt x="165" y="82"/>
                  </a:cubicBezTo>
                  <a:cubicBezTo>
                    <a:pt x="183" y="84"/>
                    <a:pt x="202" y="87"/>
                    <a:pt x="220" y="90"/>
                  </a:cubicBezTo>
                  <a:cubicBezTo>
                    <a:pt x="208" y="90"/>
                    <a:pt x="195" y="90"/>
                    <a:pt x="183" y="90"/>
                  </a:cubicBezTo>
                  <a:cubicBezTo>
                    <a:pt x="186" y="92"/>
                    <a:pt x="189" y="93"/>
                    <a:pt x="192" y="94"/>
                  </a:cubicBezTo>
                  <a:cubicBezTo>
                    <a:pt x="202" y="93"/>
                    <a:pt x="212" y="93"/>
                    <a:pt x="222" y="93"/>
                  </a:cubicBezTo>
                  <a:cubicBezTo>
                    <a:pt x="216" y="94"/>
                    <a:pt x="210" y="95"/>
                    <a:pt x="204" y="97"/>
                  </a:cubicBezTo>
                  <a:cubicBezTo>
                    <a:pt x="207" y="97"/>
                    <a:pt x="211" y="98"/>
                    <a:pt x="214" y="98"/>
                  </a:cubicBezTo>
                  <a:cubicBezTo>
                    <a:pt x="218" y="98"/>
                    <a:pt x="222" y="97"/>
                    <a:pt x="225" y="96"/>
                  </a:cubicBezTo>
                  <a:cubicBezTo>
                    <a:pt x="222" y="92"/>
                    <a:pt x="219" y="86"/>
                    <a:pt x="216" y="79"/>
                  </a:cubicBezTo>
                  <a:cubicBezTo>
                    <a:pt x="197" y="73"/>
                    <a:pt x="168" y="69"/>
                    <a:pt x="141" y="61"/>
                  </a:cubicBezTo>
                  <a:cubicBezTo>
                    <a:pt x="143" y="64"/>
                    <a:pt x="145" y="66"/>
                    <a:pt x="147" y="68"/>
                  </a:cubicBezTo>
                  <a:cubicBezTo>
                    <a:pt x="174" y="73"/>
                    <a:pt x="199" y="80"/>
                    <a:pt x="218" y="86"/>
                  </a:cubicBezTo>
                  <a:close/>
                  <a:moveTo>
                    <a:pt x="147" y="78"/>
                  </a:moveTo>
                  <a:cubicBezTo>
                    <a:pt x="144" y="77"/>
                    <a:pt x="140" y="77"/>
                    <a:pt x="136" y="77"/>
                  </a:cubicBezTo>
                  <a:cubicBezTo>
                    <a:pt x="137" y="78"/>
                    <a:pt x="139" y="79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3" y="79"/>
                    <a:pt x="145" y="78"/>
                    <a:pt x="147" y="78"/>
                  </a:cubicBezTo>
                  <a:close/>
                  <a:moveTo>
                    <a:pt x="130" y="77"/>
                  </a:moveTo>
                  <a:cubicBezTo>
                    <a:pt x="121" y="77"/>
                    <a:pt x="112" y="77"/>
                    <a:pt x="104" y="77"/>
                  </a:cubicBezTo>
                  <a:cubicBezTo>
                    <a:pt x="68" y="80"/>
                    <a:pt x="37" y="86"/>
                    <a:pt x="12" y="103"/>
                  </a:cubicBezTo>
                  <a:cubicBezTo>
                    <a:pt x="16" y="103"/>
                    <a:pt x="19" y="103"/>
                    <a:pt x="21" y="103"/>
                  </a:cubicBezTo>
                  <a:cubicBezTo>
                    <a:pt x="44" y="90"/>
                    <a:pt x="72" y="83"/>
                    <a:pt x="104" y="81"/>
                  </a:cubicBezTo>
                  <a:cubicBezTo>
                    <a:pt x="114" y="80"/>
                    <a:pt x="124" y="80"/>
                    <a:pt x="134" y="81"/>
                  </a:cubicBezTo>
                  <a:cubicBezTo>
                    <a:pt x="133" y="79"/>
                    <a:pt x="131" y="78"/>
                    <a:pt x="130" y="77"/>
                  </a:cubicBezTo>
                  <a:close/>
                  <a:moveTo>
                    <a:pt x="147" y="81"/>
                  </a:moveTo>
                  <a:cubicBezTo>
                    <a:pt x="151" y="81"/>
                    <a:pt x="157" y="82"/>
                    <a:pt x="162" y="82"/>
                  </a:cubicBezTo>
                  <a:cubicBezTo>
                    <a:pt x="160" y="81"/>
                    <a:pt x="158" y="80"/>
                    <a:pt x="157" y="79"/>
                  </a:cubicBezTo>
                  <a:cubicBezTo>
                    <a:pt x="157" y="79"/>
                    <a:pt x="157" y="79"/>
                    <a:pt x="157" y="79"/>
                  </a:cubicBezTo>
                  <a:cubicBezTo>
                    <a:pt x="157" y="79"/>
                    <a:pt x="157" y="79"/>
                    <a:pt x="157" y="79"/>
                  </a:cubicBezTo>
                  <a:cubicBezTo>
                    <a:pt x="153" y="79"/>
                    <a:pt x="150" y="80"/>
                    <a:pt x="147" y="81"/>
                  </a:cubicBezTo>
                  <a:close/>
                  <a:moveTo>
                    <a:pt x="178" y="91"/>
                  </a:moveTo>
                  <a:cubicBezTo>
                    <a:pt x="155" y="92"/>
                    <a:pt x="133" y="95"/>
                    <a:pt x="113" y="100"/>
                  </a:cubicBezTo>
                  <a:cubicBezTo>
                    <a:pt x="111" y="102"/>
                    <a:pt x="110" y="103"/>
                    <a:pt x="108" y="105"/>
                  </a:cubicBezTo>
                  <a:cubicBezTo>
                    <a:pt x="110" y="104"/>
                    <a:pt x="111" y="104"/>
                    <a:pt x="113" y="104"/>
                  </a:cubicBezTo>
                  <a:cubicBezTo>
                    <a:pt x="136" y="98"/>
                    <a:pt x="160" y="95"/>
                    <a:pt x="185" y="94"/>
                  </a:cubicBezTo>
                  <a:cubicBezTo>
                    <a:pt x="183" y="93"/>
                    <a:pt x="180" y="92"/>
                    <a:pt x="178" y="91"/>
                  </a:cubicBezTo>
                  <a:close/>
                  <a:moveTo>
                    <a:pt x="108" y="101"/>
                  </a:moveTo>
                  <a:cubicBezTo>
                    <a:pt x="91" y="105"/>
                    <a:pt x="75" y="111"/>
                    <a:pt x="60" y="117"/>
                  </a:cubicBezTo>
                  <a:cubicBezTo>
                    <a:pt x="62" y="118"/>
                    <a:pt x="64" y="119"/>
                    <a:pt x="67" y="119"/>
                  </a:cubicBezTo>
                  <a:cubicBezTo>
                    <a:pt x="79" y="114"/>
                    <a:pt x="91" y="109"/>
                    <a:pt x="104" y="106"/>
                  </a:cubicBezTo>
                  <a:cubicBezTo>
                    <a:pt x="105" y="104"/>
                    <a:pt x="106" y="103"/>
                    <a:pt x="108" y="101"/>
                  </a:cubicBezTo>
                  <a:close/>
                  <a:moveTo>
                    <a:pt x="199" y="98"/>
                  </a:moveTo>
                  <a:cubicBezTo>
                    <a:pt x="171" y="104"/>
                    <a:pt x="145" y="114"/>
                    <a:pt x="122" y="125"/>
                  </a:cubicBezTo>
                  <a:cubicBezTo>
                    <a:pt x="110" y="131"/>
                    <a:pt x="99" y="137"/>
                    <a:pt x="89" y="144"/>
                  </a:cubicBezTo>
                  <a:cubicBezTo>
                    <a:pt x="88" y="146"/>
                    <a:pt x="88" y="148"/>
                    <a:pt x="87" y="150"/>
                  </a:cubicBezTo>
                  <a:cubicBezTo>
                    <a:pt x="99" y="142"/>
                    <a:pt x="111" y="135"/>
                    <a:pt x="123" y="128"/>
                  </a:cubicBezTo>
                  <a:cubicBezTo>
                    <a:pt x="149" y="116"/>
                    <a:pt x="176" y="106"/>
                    <a:pt x="206" y="100"/>
                  </a:cubicBezTo>
                  <a:cubicBezTo>
                    <a:pt x="204" y="99"/>
                    <a:pt x="201" y="99"/>
                    <a:pt x="199" y="98"/>
                  </a:cubicBezTo>
                  <a:close/>
                  <a:moveTo>
                    <a:pt x="301" y="174"/>
                  </a:moveTo>
                  <a:cubicBezTo>
                    <a:pt x="296" y="169"/>
                    <a:pt x="291" y="164"/>
                    <a:pt x="286" y="159"/>
                  </a:cubicBezTo>
                  <a:cubicBezTo>
                    <a:pt x="286" y="160"/>
                    <a:pt x="286" y="162"/>
                    <a:pt x="286" y="163"/>
                  </a:cubicBezTo>
                  <a:cubicBezTo>
                    <a:pt x="292" y="169"/>
                    <a:pt x="298" y="175"/>
                    <a:pt x="304" y="181"/>
                  </a:cubicBezTo>
                  <a:cubicBezTo>
                    <a:pt x="303" y="179"/>
                    <a:pt x="302" y="176"/>
                    <a:pt x="301" y="174"/>
                  </a:cubicBezTo>
                  <a:close/>
                  <a:moveTo>
                    <a:pt x="282" y="155"/>
                  </a:moveTo>
                  <a:cubicBezTo>
                    <a:pt x="270" y="141"/>
                    <a:pt x="259" y="127"/>
                    <a:pt x="252" y="108"/>
                  </a:cubicBezTo>
                  <a:cubicBezTo>
                    <a:pt x="250" y="109"/>
                    <a:pt x="249" y="110"/>
                    <a:pt x="247" y="110"/>
                  </a:cubicBezTo>
                  <a:cubicBezTo>
                    <a:pt x="247" y="110"/>
                    <a:pt x="247" y="110"/>
                    <a:pt x="247" y="110"/>
                  </a:cubicBezTo>
                  <a:cubicBezTo>
                    <a:pt x="249" y="121"/>
                    <a:pt x="252" y="133"/>
                    <a:pt x="256" y="144"/>
                  </a:cubicBezTo>
                  <a:cubicBezTo>
                    <a:pt x="257" y="145"/>
                    <a:pt x="259" y="146"/>
                    <a:pt x="260" y="147"/>
                  </a:cubicBezTo>
                  <a:cubicBezTo>
                    <a:pt x="257" y="137"/>
                    <a:pt x="255" y="127"/>
                    <a:pt x="252" y="117"/>
                  </a:cubicBezTo>
                  <a:cubicBezTo>
                    <a:pt x="259" y="131"/>
                    <a:pt x="267" y="142"/>
                    <a:pt x="277" y="153"/>
                  </a:cubicBezTo>
                  <a:cubicBezTo>
                    <a:pt x="279" y="154"/>
                    <a:pt x="281" y="154"/>
                    <a:pt x="282" y="155"/>
                  </a:cubicBezTo>
                  <a:close/>
                  <a:moveTo>
                    <a:pt x="321" y="158"/>
                  </a:moveTo>
                  <a:cubicBezTo>
                    <a:pt x="340" y="169"/>
                    <a:pt x="357" y="181"/>
                    <a:pt x="368" y="195"/>
                  </a:cubicBezTo>
                  <a:cubicBezTo>
                    <a:pt x="368" y="195"/>
                    <a:pt x="368" y="194"/>
                    <a:pt x="368" y="194"/>
                  </a:cubicBezTo>
                  <a:cubicBezTo>
                    <a:pt x="367" y="190"/>
                    <a:pt x="366" y="187"/>
                    <a:pt x="365" y="184"/>
                  </a:cubicBezTo>
                  <a:cubicBezTo>
                    <a:pt x="355" y="175"/>
                    <a:pt x="344" y="167"/>
                    <a:pt x="331" y="160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27" y="159"/>
                    <a:pt x="324" y="158"/>
                    <a:pt x="321" y="158"/>
                  </a:cubicBezTo>
                  <a:close/>
                  <a:moveTo>
                    <a:pt x="248" y="96"/>
                  </a:moveTo>
                  <a:cubicBezTo>
                    <a:pt x="248" y="96"/>
                    <a:pt x="248" y="96"/>
                    <a:pt x="248" y="96"/>
                  </a:cubicBezTo>
                  <a:cubicBezTo>
                    <a:pt x="255" y="92"/>
                    <a:pt x="261" y="89"/>
                    <a:pt x="268" y="85"/>
                  </a:cubicBezTo>
                  <a:cubicBezTo>
                    <a:pt x="270" y="82"/>
                    <a:pt x="272" y="81"/>
                    <a:pt x="273" y="81"/>
                  </a:cubicBezTo>
                  <a:cubicBezTo>
                    <a:pt x="274" y="80"/>
                    <a:pt x="275" y="81"/>
                    <a:pt x="276" y="81"/>
                  </a:cubicBezTo>
                  <a:cubicBezTo>
                    <a:pt x="277" y="80"/>
                    <a:pt x="279" y="79"/>
                    <a:pt x="280" y="78"/>
                  </a:cubicBezTo>
                  <a:cubicBezTo>
                    <a:pt x="280" y="78"/>
                    <a:pt x="279" y="78"/>
                    <a:pt x="278" y="78"/>
                  </a:cubicBezTo>
                  <a:cubicBezTo>
                    <a:pt x="278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7" y="78"/>
                    <a:pt x="277" y="78"/>
                    <a:pt x="277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6" y="78"/>
                    <a:pt x="276" y="78"/>
                    <a:pt x="276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5" y="78"/>
                    <a:pt x="275" y="78"/>
                  </a:cubicBezTo>
                  <a:cubicBezTo>
                    <a:pt x="275" y="78"/>
                    <a:pt x="274" y="78"/>
                    <a:pt x="274" y="78"/>
                  </a:cubicBezTo>
                  <a:cubicBezTo>
                    <a:pt x="270" y="80"/>
                    <a:pt x="266" y="82"/>
                    <a:pt x="262" y="85"/>
                  </a:cubicBezTo>
                  <a:cubicBezTo>
                    <a:pt x="263" y="84"/>
                    <a:pt x="264" y="83"/>
                    <a:pt x="265" y="82"/>
                  </a:cubicBezTo>
                  <a:cubicBezTo>
                    <a:pt x="264" y="82"/>
                    <a:pt x="263" y="82"/>
                    <a:pt x="263" y="82"/>
                  </a:cubicBezTo>
                  <a:cubicBezTo>
                    <a:pt x="262" y="82"/>
                    <a:pt x="261" y="81"/>
                    <a:pt x="261" y="81"/>
                  </a:cubicBezTo>
                  <a:cubicBezTo>
                    <a:pt x="258" y="83"/>
                    <a:pt x="255" y="86"/>
                    <a:pt x="252" y="88"/>
                  </a:cubicBezTo>
                  <a:cubicBezTo>
                    <a:pt x="255" y="85"/>
                    <a:pt x="257" y="81"/>
                    <a:pt x="259" y="77"/>
                  </a:cubicBezTo>
                  <a:cubicBezTo>
                    <a:pt x="260" y="76"/>
                    <a:pt x="260" y="76"/>
                    <a:pt x="260" y="75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0" y="75"/>
                    <a:pt x="260" y="75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1" y="72"/>
                    <a:pt x="261" y="72"/>
                    <a:pt x="261" y="71"/>
                  </a:cubicBezTo>
                  <a:cubicBezTo>
                    <a:pt x="262" y="70"/>
                    <a:pt x="262" y="69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2" y="67"/>
                    <a:pt x="262" y="67"/>
                    <a:pt x="262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5"/>
                    <a:pt x="263" y="65"/>
                    <a:pt x="263" y="65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4"/>
                    <a:pt x="263" y="64"/>
                    <a:pt x="263" y="64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1" y="66"/>
                    <a:pt x="259" y="70"/>
                    <a:pt x="257" y="74"/>
                  </a:cubicBezTo>
                  <a:cubicBezTo>
                    <a:pt x="257" y="76"/>
                    <a:pt x="256" y="78"/>
                    <a:pt x="255" y="80"/>
                  </a:cubicBezTo>
                  <a:cubicBezTo>
                    <a:pt x="253" y="86"/>
                    <a:pt x="250" y="91"/>
                    <a:pt x="247" y="94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7" y="94"/>
                    <a:pt x="247" y="94"/>
                    <a:pt x="247" y="94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6"/>
                    <a:pt x="245" y="98"/>
                    <a:pt x="244" y="99"/>
                  </a:cubicBezTo>
                  <a:cubicBezTo>
                    <a:pt x="242" y="102"/>
                    <a:pt x="241" y="105"/>
                    <a:pt x="243" y="107"/>
                  </a:cubicBezTo>
                  <a:cubicBezTo>
                    <a:pt x="244" y="107"/>
                    <a:pt x="244" y="107"/>
                    <a:pt x="244" y="107"/>
                  </a:cubicBezTo>
                  <a:cubicBezTo>
                    <a:pt x="244" y="106"/>
                    <a:pt x="245" y="104"/>
                    <a:pt x="245" y="103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6" y="105"/>
                    <a:pt x="246" y="106"/>
                    <a:pt x="246" y="107"/>
                  </a:cubicBezTo>
                  <a:cubicBezTo>
                    <a:pt x="247" y="107"/>
                    <a:pt x="247" y="107"/>
                    <a:pt x="247" y="107"/>
                  </a:cubicBezTo>
                  <a:cubicBezTo>
                    <a:pt x="248" y="107"/>
                    <a:pt x="249" y="106"/>
                    <a:pt x="251" y="105"/>
                  </a:cubicBezTo>
                  <a:cubicBezTo>
                    <a:pt x="254" y="103"/>
                    <a:pt x="256" y="100"/>
                    <a:pt x="259" y="98"/>
                  </a:cubicBezTo>
                  <a:cubicBezTo>
                    <a:pt x="260" y="96"/>
                    <a:pt x="261" y="95"/>
                    <a:pt x="262" y="94"/>
                  </a:cubicBezTo>
                  <a:cubicBezTo>
                    <a:pt x="257" y="95"/>
                    <a:pt x="253" y="95"/>
                    <a:pt x="248" y="96"/>
                  </a:cubicBezTo>
                  <a:close/>
                  <a:moveTo>
                    <a:pt x="271" y="83"/>
                  </a:moveTo>
                  <a:cubicBezTo>
                    <a:pt x="272" y="83"/>
                    <a:pt x="273" y="82"/>
                    <a:pt x="274" y="82"/>
                  </a:cubicBezTo>
                  <a:cubicBezTo>
                    <a:pt x="274" y="82"/>
                    <a:pt x="274" y="82"/>
                    <a:pt x="274" y="82"/>
                  </a:cubicBezTo>
                  <a:cubicBezTo>
                    <a:pt x="274" y="82"/>
                    <a:pt x="274" y="82"/>
                    <a:pt x="274" y="82"/>
                  </a:cubicBezTo>
                  <a:cubicBezTo>
                    <a:pt x="273" y="82"/>
                    <a:pt x="272" y="82"/>
                    <a:pt x="271" y="83"/>
                  </a:cubicBezTo>
                  <a:close/>
                  <a:moveTo>
                    <a:pt x="283" y="77"/>
                  </a:moveTo>
                  <a:cubicBezTo>
                    <a:pt x="284" y="76"/>
                    <a:pt x="286" y="75"/>
                    <a:pt x="287" y="74"/>
                  </a:cubicBezTo>
                  <a:cubicBezTo>
                    <a:pt x="287" y="74"/>
                    <a:pt x="287" y="74"/>
                    <a:pt x="287" y="74"/>
                  </a:cubicBezTo>
                  <a:cubicBezTo>
                    <a:pt x="288" y="73"/>
                    <a:pt x="288" y="71"/>
                    <a:pt x="287" y="70"/>
                  </a:cubicBezTo>
                  <a:cubicBezTo>
                    <a:pt x="284" y="72"/>
                    <a:pt x="281" y="74"/>
                    <a:pt x="277" y="76"/>
                  </a:cubicBezTo>
                  <a:cubicBezTo>
                    <a:pt x="278" y="76"/>
                    <a:pt x="278" y="76"/>
                    <a:pt x="279" y="76"/>
                  </a:cubicBezTo>
                  <a:cubicBezTo>
                    <a:pt x="280" y="77"/>
                    <a:pt x="281" y="77"/>
                    <a:pt x="283" y="77"/>
                  </a:cubicBezTo>
                  <a:close/>
                  <a:moveTo>
                    <a:pt x="424" y="19"/>
                  </a:moveTo>
                  <a:cubicBezTo>
                    <a:pt x="404" y="36"/>
                    <a:pt x="382" y="51"/>
                    <a:pt x="358" y="63"/>
                  </a:cubicBezTo>
                  <a:cubicBezTo>
                    <a:pt x="352" y="66"/>
                    <a:pt x="346" y="68"/>
                    <a:pt x="340" y="71"/>
                  </a:cubicBezTo>
                  <a:cubicBezTo>
                    <a:pt x="343" y="71"/>
                    <a:pt x="345" y="71"/>
                    <a:pt x="347" y="71"/>
                  </a:cubicBezTo>
                  <a:cubicBezTo>
                    <a:pt x="351" y="70"/>
                    <a:pt x="355" y="68"/>
                    <a:pt x="359" y="66"/>
                  </a:cubicBezTo>
                  <a:cubicBezTo>
                    <a:pt x="384" y="53"/>
                    <a:pt x="408" y="39"/>
                    <a:pt x="429" y="22"/>
                  </a:cubicBezTo>
                  <a:cubicBezTo>
                    <a:pt x="427" y="20"/>
                    <a:pt x="426" y="19"/>
                    <a:pt x="424" y="19"/>
                  </a:cubicBezTo>
                  <a:close/>
                  <a:moveTo>
                    <a:pt x="336" y="73"/>
                  </a:moveTo>
                  <a:cubicBezTo>
                    <a:pt x="328" y="76"/>
                    <a:pt x="320" y="79"/>
                    <a:pt x="312" y="81"/>
                  </a:cubicBezTo>
                  <a:cubicBezTo>
                    <a:pt x="316" y="81"/>
                    <a:pt x="321" y="81"/>
                    <a:pt x="325" y="81"/>
                  </a:cubicBezTo>
                  <a:cubicBezTo>
                    <a:pt x="331" y="78"/>
                    <a:pt x="337" y="76"/>
                    <a:pt x="343" y="73"/>
                  </a:cubicBezTo>
                  <a:cubicBezTo>
                    <a:pt x="340" y="73"/>
                    <a:pt x="338" y="73"/>
                    <a:pt x="336" y="73"/>
                  </a:cubicBezTo>
                  <a:close/>
                  <a:moveTo>
                    <a:pt x="302" y="84"/>
                  </a:moveTo>
                  <a:cubicBezTo>
                    <a:pt x="300" y="85"/>
                    <a:pt x="297" y="86"/>
                    <a:pt x="294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6" y="88"/>
                    <a:pt x="297" y="89"/>
                    <a:pt x="298" y="89"/>
                  </a:cubicBezTo>
                  <a:cubicBezTo>
                    <a:pt x="305" y="87"/>
                    <a:pt x="313" y="85"/>
                    <a:pt x="320" y="82"/>
                  </a:cubicBezTo>
                  <a:cubicBezTo>
                    <a:pt x="314" y="83"/>
                    <a:pt x="308" y="83"/>
                    <a:pt x="302" y="84"/>
                  </a:cubicBezTo>
                  <a:close/>
                  <a:moveTo>
                    <a:pt x="292" y="87"/>
                  </a:moveTo>
                  <a:cubicBezTo>
                    <a:pt x="291" y="88"/>
                    <a:pt x="290" y="88"/>
                    <a:pt x="288" y="88"/>
                  </a:cubicBezTo>
                  <a:cubicBezTo>
                    <a:pt x="289" y="88"/>
                    <a:pt x="289" y="89"/>
                    <a:pt x="289" y="89"/>
                  </a:cubicBezTo>
                  <a:cubicBezTo>
                    <a:pt x="290" y="89"/>
                    <a:pt x="291" y="90"/>
                    <a:pt x="292" y="91"/>
                  </a:cubicBezTo>
                  <a:cubicBezTo>
                    <a:pt x="293" y="91"/>
                    <a:pt x="294" y="90"/>
                    <a:pt x="295" y="90"/>
                  </a:cubicBezTo>
                  <a:cubicBezTo>
                    <a:pt x="295" y="90"/>
                    <a:pt x="294" y="89"/>
                    <a:pt x="294" y="89"/>
                  </a:cubicBezTo>
                  <a:cubicBezTo>
                    <a:pt x="293" y="88"/>
                    <a:pt x="293" y="88"/>
                    <a:pt x="292" y="87"/>
                  </a:cubicBezTo>
                  <a:close/>
                  <a:moveTo>
                    <a:pt x="287" y="88"/>
                  </a:moveTo>
                  <a:cubicBezTo>
                    <a:pt x="284" y="89"/>
                    <a:pt x="282" y="90"/>
                    <a:pt x="279" y="91"/>
                  </a:cubicBezTo>
                  <a:cubicBezTo>
                    <a:pt x="275" y="92"/>
                    <a:pt x="271" y="94"/>
                    <a:pt x="267" y="96"/>
                  </a:cubicBezTo>
                  <a:cubicBezTo>
                    <a:pt x="267" y="96"/>
                    <a:pt x="266" y="96"/>
                    <a:pt x="266" y="97"/>
                  </a:cubicBezTo>
                  <a:cubicBezTo>
                    <a:pt x="274" y="95"/>
                    <a:pt x="283" y="93"/>
                    <a:pt x="291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89" y="90"/>
                    <a:pt x="288" y="89"/>
                    <a:pt x="287" y="88"/>
                  </a:cubicBezTo>
                  <a:close/>
                  <a:moveTo>
                    <a:pt x="269" y="92"/>
                  </a:moveTo>
                  <a:cubicBezTo>
                    <a:pt x="268" y="93"/>
                    <a:pt x="266" y="93"/>
                    <a:pt x="265" y="93"/>
                  </a:cubicBezTo>
                  <a:cubicBezTo>
                    <a:pt x="264" y="94"/>
                    <a:pt x="264" y="94"/>
                    <a:pt x="263" y="95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5" y="95"/>
                    <a:pt x="266" y="94"/>
                    <a:pt x="266" y="94"/>
                  </a:cubicBezTo>
                  <a:cubicBezTo>
                    <a:pt x="267" y="93"/>
                    <a:pt x="268" y="93"/>
                    <a:pt x="269" y="92"/>
                  </a:cubicBezTo>
                  <a:close/>
                  <a:moveTo>
                    <a:pt x="255" y="241"/>
                  </a:moveTo>
                  <a:cubicBezTo>
                    <a:pt x="254" y="239"/>
                    <a:pt x="254" y="236"/>
                    <a:pt x="253" y="234"/>
                  </a:cubicBezTo>
                  <a:cubicBezTo>
                    <a:pt x="252" y="235"/>
                    <a:pt x="251" y="236"/>
                    <a:pt x="250" y="237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52" y="240"/>
                    <a:pt x="254" y="241"/>
                    <a:pt x="255" y="241"/>
                  </a:cubicBezTo>
                  <a:close/>
                  <a:moveTo>
                    <a:pt x="257" y="148"/>
                  </a:moveTo>
                  <a:cubicBezTo>
                    <a:pt x="262" y="164"/>
                    <a:pt x="268" y="180"/>
                    <a:pt x="275" y="195"/>
                  </a:cubicBezTo>
                  <a:cubicBezTo>
                    <a:pt x="275" y="193"/>
                    <a:pt x="276" y="191"/>
                    <a:pt x="276" y="189"/>
                  </a:cubicBezTo>
                  <a:cubicBezTo>
                    <a:pt x="270" y="176"/>
                    <a:pt x="265" y="163"/>
                    <a:pt x="261" y="150"/>
                  </a:cubicBezTo>
                  <a:cubicBezTo>
                    <a:pt x="260" y="149"/>
                    <a:pt x="258" y="148"/>
                    <a:pt x="257" y="148"/>
                  </a:cubicBezTo>
                  <a:close/>
                  <a:moveTo>
                    <a:pt x="276" y="198"/>
                  </a:moveTo>
                  <a:cubicBezTo>
                    <a:pt x="287" y="221"/>
                    <a:pt x="300" y="242"/>
                    <a:pt x="316" y="261"/>
                  </a:cubicBezTo>
                  <a:cubicBezTo>
                    <a:pt x="315" y="257"/>
                    <a:pt x="314" y="254"/>
                    <a:pt x="313" y="251"/>
                  </a:cubicBezTo>
                  <a:cubicBezTo>
                    <a:pt x="312" y="248"/>
                    <a:pt x="312" y="248"/>
                    <a:pt x="312" y="248"/>
                  </a:cubicBezTo>
                  <a:cubicBezTo>
                    <a:pt x="299" y="231"/>
                    <a:pt x="287" y="212"/>
                    <a:pt x="278" y="193"/>
                  </a:cubicBezTo>
                  <a:cubicBezTo>
                    <a:pt x="277" y="194"/>
                    <a:pt x="277" y="196"/>
                    <a:pt x="276" y="198"/>
                  </a:cubicBezTo>
                  <a:close/>
                  <a:moveTo>
                    <a:pt x="279" y="156"/>
                  </a:moveTo>
                  <a:cubicBezTo>
                    <a:pt x="280" y="157"/>
                    <a:pt x="281" y="158"/>
                    <a:pt x="282" y="159"/>
                  </a:cubicBezTo>
                  <a:cubicBezTo>
                    <a:pt x="282" y="158"/>
                    <a:pt x="282" y="157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1" y="156"/>
                    <a:pt x="280" y="156"/>
                    <a:pt x="279" y="156"/>
                  </a:cubicBezTo>
                  <a:close/>
                  <a:moveTo>
                    <a:pt x="312" y="219"/>
                  </a:moveTo>
                  <a:cubicBezTo>
                    <a:pt x="310" y="219"/>
                    <a:pt x="310" y="221"/>
                    <a:pt x="312" y="226"/>
                  </a:cubicBezTo>
                  <a:cubicBezTo>
                    <a:pt x="313" y="227"/>
                    <a:pt x="314" y="229"/>
                    <a:pt x="314" y="231"/>
                  </a:cubicBezTo>
                  <a:cubicBezTo>
                    <a:pt x="313" y="227"/>
                    <a:pt x="312" y="223"/>
                    <a:pt x="312" y="219"/>
                  </a:cubicBezTo>
                  <a:close/>
                  <a:moveTo>
                    <a:pt x="284" y="55"/>
                  </a:moveTo>
                  <a:cubicBezTo>
                    <a:pt x="282" y="57"/>
                    <a:pt x="280" y="60"/>
                    <a:pt x="278" y="62"/>
                  </a:cubicBezTo>
                  <a:cubicBezTo>
                    <a:pt x="279" y="62"/>
                    <a:pt x="280" y="63"/>
                    <a:pt x="281" y="63"/>
                  </a:cubicBezTo>
                  <a:cubicBezTo>
                    <a:pt x="282" y="63"/>
                    <a:pt x="282" y="63"/>
                    <a:pt x="282" y="63"/>
                  </a:cubicBezTo>
                  <a:cubicBezTo>
                    <a:pt x="288" y="56"/>
                    <a:pt x="292" y="49"/>
                    <a:pt x="297" y="42"/>
                  </a:cubicBezTo>
                  <a:cubicBezTo>
                    <a:pt x="295" y="43"/>
                    <a:pt x="293" y="45"/>
                    <a:pt x="292" y="47"/>
                  </a:cubicBezTo>
                  <a:cubicBezTo>
                    <a:pt x="290" y="48"/>
                    <a:pt x="288" y="50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6" y="53"/>
                    <a:pt x="285" y="54"/>
                    <a:pt x="284" y="55"/>
                  </a:cubicBezTo>
                  <a:close/>
                  <a:moveTo>
                    <a:pt x="277" y="64"/>
                  </a:moveTo>
                  <a:cubicBezTo>
                    <a:pt x="272" y="70"/>
                    <a:pt x="268" y="75"/>
                    <a:pt x="262" y="80"/>
                  </a:cubicBezTo>
                  <a:cubicBezTo>
                    <a:pt x="263" y="80"/>
                    <a:pt x="263" y="80"/>
                    <a:pt x="263" y="80"/>
                  </a:cubicBezTo>
                  <a:cubicBezTo>
                    <a:pt x="265" y="81"/>
                    <a:pt x="267" y="80"/>
                    <a:pt x="268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70" y="78"/>
                    <a:pt x="270" y="78"/>
                    <a:pt x="270" y="78"/>
                  </a:cubicBezTo>
                  <a:cubicBezTo>
                    <a:pt x="270" y="78"/>
                    <a:pt x="270" y="78"/>
                    <a:pt x="27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74" y="73"/>
                    <a:pt x="278" y="69"/>
                    <a:pt x="281" y="64"/>
                  </a:cubicBezTo>
                  <a:cubicBezTo>
                    <a:pt x="280" y="64"/>
                    <a:pt x="280" y="64"/>
                    <a:pt x="279" y="65"/>
                  </a:cubicBezTo>
                  <a:cubicBezTo>
                    <a:pt x="278" y="65"/>
                    <a:pt x="278" y="65"/>
                    <a:pt x="277" y="64"/>
                  </a:cubicBezTo>
                  <a:close/>
                  <a:moveTo>
                    <a:pt x="264" y="67"/>
                  </a:moveTo>
                  <a:cubicBezTo>
                    <a:pt x="266" y="63"/>
                    <a:pt x="267" y="60"/>
                    <a:pt x="269" y="56"/>
                  </a:cubicBezTo>
                  <a:cubicBezTo>
                    <a:pt x="269" y="56"/>
                    <a:pt x="268" y="56"/>
                    <a:pt x="268" y="56"/>
                  </a:cubicBezTo>
                  <a:cubicBezTo>
                    <a:pt x="266" y="58"/>
                    <a:pt x="265" y="61"/>
                    <a:pt x="265" y="64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ubicBezTo>
                    <a:pt x="264" y="67"/>
                    <a:pt x="264" y="67"/>
                    <a:pt x="264" y="67"/>
                  </a:cubicBezTo>
                  <a:close/>
                  <a:moveTo>
                    <a:pt x="270" y="54"/>
                  </a:moveTo>
                  <a:cubicBezTo>
                    <a:pt x="270" y="53"/>
                    <a:pt x="270" y="52"/>
                    <a:pt x="271" y="51"/>
                  </a:cubicBezTo>
                  <a:cubicBezTo>
                    <a:pt x="269" y="52"/>
                    <a:pt x="268" y="52"/>
                    <a:pt x="267" y="53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54"/>
                    <a:pt x="265" y="55"/>
                    <a:pt x="265" y="57"/>
                  </a:cubicBezTo>
                  <a:cubicBezTo>
                    <a:pt x="265" y="56"/>
                    <a:pt x="266" y="55"/>
                    <a:pt x="267" y="55"/>
                  </a:cubicBezTo>
                  <a:cubicBezTo>
                    <a:pt x="268" y="54"/>
                    <a:pt x="269" y="54"/>
                    <a:pt x="270" y="54"/>
                  </a:cubicBezTo>
                  <a:close/>
                  <a:moveTo>
                    <a:pt x="271" y="49"/>
                  </a:moveTo>
                  <a:cubicBezTo>
                    <a:pt x="272" y="48"/>
                    <a:pt x="272" y="46"/>
                    <a:pt x="273" y="44"/>
                  </a:cubicBezTo>
                  <a:cubicBezTo>
                    <a:pt x="272" y="44"/>
                    <a:pt x="270" y="44"/>
                    <a:pt x="269" y="45"/>
                  </a:cubicBezTo>
                  <a:cubicBezTo>
                    <a:pt x="268" y="47"/>
                    <a:pt x="268" y="49"/>
                    <a:pt x="267" y="51"/>
                  </a:cubicBezTo>
                  <a:cubicBezTo>
                    <a:pt x="268" y="51"/>
                    <a:pt x="268" y="51"/>
                    <a:pt x="269" y="50"/>
                  </a:cubicBezTo>
                  <a:cubicBezTo>
                    <a:pt x="270" y="50"/>
                    <a:pt x="271" y="50"/>
                    <a:pt x="271" y="49"/>
                  </a:cubicBezTo>
                  <a:close/>
                  <a:moveTo>
                    <a:pt x="264" y="59"/>
                  </a:moveTo>
                  <a:cubicBezTo>
                    <a:pt x="264" y="60"/>
                    <a:pt x="264" y="60"/>
                    <a:pt x="264" y="60"/>
                  </a:cubicBezTo>
                  <a:cubicBezTo>
                    <a:pt x="264" y="60"/>
                    <a:pt x="264" y="60"/>
                    <a:pt x="264" y="60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64" y="59"/>
                    <a:pt x="264" y="59"/>
                    <a:pt x="264" y="59"/>
                  </a:cubicBezTo>
                  <a:close/>
                  <a:moveTo>
                    <a:pt x="255" y="78"/>
                  </a:moveTo>
                  <a:cubicBezTo>
                    <a:pt x="254" y="79"/>
                    <a:pt x="253" y="80"/>
                    <a:pt x="252" y="82"/>
                  </a:cubicBezTo>
                  <a:cubicBezTo>
                    <a:pt x="253" y="77"/>
                    <a:pt x="254" y="71"/>
                    <a:pt x="254" y="65"/>
                  </a:cubicBezTo>
                  <a:cubicBezTo>
                    <a:pt x="254" y="65"/>
                    <a:pt x="253" y="64"/>
                    <a:pt x="253" y="64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3"/>
                    <a:pt x="252" y="62"/>
                    <a:pt x="251" y="61"/>
                  </a:cubicBezTo>
                  <a:cubicBezTo>
                    <a:pt x="251" y="63"/>
                    <a:pt x="251" y="65"/>
                    <a:pt x="250" y="67"/>
                  </a:cubicBezTo>
                  <a:cubicBezTo>
                    <a:pt x="248" y="71"/>
                    <a:pt x="246" y="75"/>
                    <a:pt x="244" y="80"/>
                  </a:cubicBezTo>
                  <a:cubicBezTo>
                    <a:pt x="246" y="73"/>
                    <a:pt x="248" y="66"/>
                    <a:pt x="250" y="60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8" y="60"/>
                    <a:pt x="246" y="61"/>
                    <a:pt x="246" y="62"/>
                  </a:cubicBezTo>
                  <a:cubicBezTo>
                    <a:pt x="245" y="66"/>
                    <a:pt x="243" y="70"/>
                    <a:pt x="242" y="75"/>
                  </a:cubicBezTo>
                  <a:cubicBezTo>
                    <a:pt x="242" y="78"/>
                    <a:pt x="243" y="81"/>
                    <a:pt x="244" y="84"/>
                  </a:cubicBezTo>
                  <a:cubicBezTo>
                    <a:pt x="244" y="88"/>
                    <a:pt x="245" y="91"/>
                    <a:pt x="245" y="94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245" y="94"/>
                    <a:pt x="245" y="94"/>
                    <a:pt x="245" y="94"/>
                  </a:cubicBezTo>
                  <a:cubicBezTo>
                    <a:pt x="246" y="94"/>
                    <a:pt x="246" y="94"/>
                    <a:pt x="246" y="94"/>
                  </a:cubicBezTo>
                  <a:cubicBezTo>
                    <a:pt x="249" y="89"/>
                    <a:pt x="253" y="83"/>
                    <a:pt x="255" y="78"/>
                  </a:cubicBezTo>
                  <a:close/>
                  <a:moveTo>
                    <a:pt x="254" y="62"/>
                  </a:moveTo>
                  <a:cubicBezTo>
                    <a:pt x="254" y="60"/>
                    <a:pt x="254" y="57"/>
                    <a:pt x="254" y="54"/>
                  </a:cubicBezTo>
                  <a:cubicBezTo>
                    <a:pt x="252" y="53"/>
                    <a:pt x="250" y="51"/>
                    <a:pt x="249" y="49"/>
                  </a:cubicBezTo>
                  <a:cubicBezTo>
                    <a:pt x="248" y="51"/>
                    <a:pt x="248" y="53"/>
                    <a:pt x="247" y="55"/>
                  </a:cubicBezTo>
                  <a:cubicBezTo>
                    <a:pt x="248" y="56"/>
                    <a:pt x="249" y="57"/>
                    <a:pt x="250" y="58"/>
                  </a:cubicBezTo>
                  <a:cubicBezTo>
                    <a:pt x="250" y="58"/>
                    <a:pt x="250" y="57"/>
                    <a:pt x="251" y="56"/>
                  </a:cubicBezTo>
                  <a:cubicBezTo>
                    <a:pt x="251" y="57"/>
                    <a:pt x="251" y="58"/>
                    <a:pt x="251" y="59"/>
                  </a:cubicBezTo>
                  <a:cubicBezTo>
                    <a:pt x="251" y="59"/>
                    <a:pt x="251" y="59"/>
                    <a:pt x="251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59"/>
                    <a:pt x="252" y="59"/>
                    <a:pt x="252" y="59"/>
                  </a:cubicBezTo>
                  <a:cubicBezTo>
                    <a:pt x="252" y="60"/>
                    <a:pt x="253" y="60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4" y="62"/>
                    <a:pt x="254" y="62"/>
                    <a:pt x="254" y="62"/>
                  </a:cubicBezTo>
                  <a:close/>
                  <a:moveTo>
                    <a:pt x="254" y="52"/>
                  </a:moveTo>
                  <a:cubicBezTo>
                    <a:pt x="254" y="50"/>
                    <a:pt x="254" y="50"/>
                    <a:pt x="254" y="50"/>
                  </a:cubicBezTo>
                  <a:cubicBezTo>
                    <a:pt x="253" y="50"/>
                    <a:pt x="253" y="51"/>
                    <a:pt x="253" y="51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2"/>
                    <a:pt x="254" y="52"/>
                  </a:cubicBezTo>
                  <a:close/>
                  <a:moveTo>
                    <a:pt x="247" y="57"/>
                  </a:moveTo>
                  <a:cubicBezTo>
                    <a:pt x="247" y="58"/>
                    <a:pt x="247" y="58"/>
                    <a:pt x="247" y="58"/>
                  </a:cubicBezTo>
                  <a:cubicBezTo>
                    <a:pt x="247" y="58"/>
                    <a:pt x="247" y="58"/>
                    <a:pt x="247" y="58"/>
                  </a:cubicBezTo>
                  <a:cubicBezTo>
                    <a:pt x="247" y="58"/>
                    <a:pt x="247" y="58"/>
                    <a:pt x="247" y="58"/>
                  </a:cubicBezTo>
                  <a:cubicBezTo>
                    <a:pt x="247" y="57"/>
                    <a:pt x="247" y="57"/>
                    <a:pt x="247" y="57"/>
                  </a:cubicBezTo>
                  <a:cubicBezTo>
                    <a:pt x="247" y="57"/>
                    <a:pt x="247" y="57"/>
                    <a:pt x="247" y="57"/>
                  </a:cubicBezTo>
                  <a:close/>
                  <a:moveTo>
                    <a:pt x="249" y="78"/>
                  </a:moveTo>
                  <a:cubicBezTo>
                    <a:pt x="249" y="78"/>
                    <a:pt x="249" y="78"/>
                    <a:pt x="249" y="78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8"/>
                    <a:pt x="249" y="78"/>
                    <a:pt x="249" y="78"/>
                  </a:cubicBezTo>
                  <a:close/>
                  <a:moveTo>
                    <a:pt x="306" y="100"/>
                  </a:moveTo>
                  <a:cubicBezTo>
                    <a:pt x="328" y="99"/>
                    <a:pt x="349" y="96"/>
                    <a:pt x="369" y="91"/>
                  </a:cubicBezTo>
                  <a:cubicBezTo>
                    <a:pt x="375" y="89"/>
                    <a:pt x="380" y="88"/>
                    <a:pt x="386" y="86"/>
                  </a:cubicBezTo>
                  <a:cubicBezTo>
                    <a:pt x="381" y="86"/>
                    <a:pt x="381" y="86"/>
                    <a:pt x="381" y="86"/>
                  </a:cubicBezTo>
                  <a:cubicBezTo>
                    <a:pt x="377" y="85"/>
                    <a:pt x="377" y="85"/>
                    <a:pt x="377" y="85"/>
                  </a:cubicBezTo>
                  <a:cubicBezTo>
                    <a:pt x="374" y="86"/>
                    <a:pt x="371" y="87"/>
                    <a:pt x="368" y="87"/>
                  </a:cubicBezTo>
                  <a:cubicBezTo>
                    <a:pt x="348" y="92"/>
                    <a:pt x="327" y="95"/>
                    <a:pt x="305" y="97"/>
                  </a:cubicBezTo>
                  <a:cubicBezTo>
                    <a:pt x="306" y="98"/>
                    <a:pt x="306" y="99"/>
                    <a:pt x="306" y="100"/>
                  </a:cubicBezTo>
                  <a:close/>
                  <a:moveTo>
                    <a:pt x="390" y="85"/>
                  </a:moveTo>
                  <a:cubicBezTo>
                    <a:pt x="393" y="84"/>
                    <a:pt x="396" y="83"/>
                    <a:pt x="399" y="82"/>
                  </a:cubicBezTo>
                  <a:cubicBezTo>
                    <a:pt x="396" y="82"/>
                    <a:pt x="393" y="82"/>
                    <a:pt x="391" y="81"/>
                  </a:cubicBezTo>
                  <a:cubicBezTo>
                    <a:pt x="388" y="82"/>
                    <a:pt x="384" y="83"/>
                    <a:pt x="381" y="84"/>
                  </a:cubicBezTo>
                  <a:cubicBezTo>
                    <a:pt x="381" y="84"/>
                    <a:pt x="381" y="84"/>
                    <a:pt x="381" y="84"/>
                  </a:cubicBezTo>
                  <a:cubicBezTo>
                    <a:pt x="384" y="84"/>
                    <a:pt x="387" y="85"/>
                    <a:pt x="390" y="85"/>
                  </a:cubicBezTo>
                  <a:close/>
                  <a:moveTo>
                    <a:pt x="303" y="97"/>
                  </a:moveTo>
                  <a:cubicBezTo>
                    <a:pt x="302" y="97"/>
                    <a:pt x="300" y="97"/>
                    <a:pt x="299" y="97"/>
                  </a:cubicBezTo>
                  <a:cubicBezTo>
                    <a:pt x="301" y="99"/>
                    <a:pt x="303" y="100"/>
                    <a:pt x="304" y="100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304" y="99"/>
                    <a:pt x="304" y="99"/>
                    <a:pt x="304" y="98"/>
                  </a:cubicBezTo>
                  <a:cubicBezTo>
                    <a:pt x="304" y="98"/>
                    <a:pt x="303" y="97"/>
                    <a:pt x="303" y="97"/>
                  </a:cubicBezTo>
                  <a:close/>
                  <a:moveTo>
                    <a:pt x="207" y="67"/>
                  </a:moveTo>
                  <a:cubicBezTo>
                    <a:pt x="209" y="69"/>
                    <a:pt x="211" y="71"/>
                    <a:pt x="213" y="73"/>
                  </a:cubicBezTo>
                  <a:cubicBezTo>
                    <a:pt x="213" y="70"/>
                    <a:pt x="213" y="70"/>
                    <a:pt x="213" y="70"/>
                  </a:cubicBezTo>
                  <a:cubicBezTo>
                    <a:pt x="212" y="69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7"/>
                    <a:pt x="209" y="67"/>
                    <a:pt x="207" y="67"/>
                  </a:cubicBezTo>
                  <a:close/>
                  <a:moveTo>
                    <a:pt x="218" y="56"/>
                  </a:moveTo>
                  <a:cubicBezTo>
                    <a:pt x="217" y="55"/>
                    <a:pt x="216" y="53"/>
                    <a:pt x="215" y="51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5" y="53"/>
                    <a:pt x="216" y="54"/>
                    <a:pt x="216" y="5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7" y="56"/>
                    <a:pt x="218" y="56"/>
                    <a:pt x="218" y="56"/>
                  </a:cubicBezTo>
                  <a:close/>
                  <a:moveTo>
                    <a:pt x="260" y="74"/>
                  </a:moveTo>
                  <a:cubicBezTo>
                    <a:pt x="260" y="74"/>
                    <a:pt x="260" y="74"/>
                    <a:pt x="260" y="74"/>
                  </a:cubicBezTo>
                  <a:cubicBezTo>
                    <a:pt x="260" y="74"/>
                    <a:pt x="260" y="74"/>
                    <a:pt x="260" y="74"/>
                  </a:cubicBezTo>
                  <a:close/>
                  <a:moveTo>
                    <a:pt x="229" y="94"/>
                  </a:moveTo>
                  <a:cubicBezTo>
                    <a:pt x="229" y="94"/>
                    <a:pt x="229" y="94"/>
                    <a:pt x="229" y="94"/>
                  </a:cubicBezTo>
                  <a:close/>
                  <a:moveTo>
                    <a:pt x="242" y="39"/>
                  </a:move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lose/>
                  <a:moveTo>
                    <a:pt x="242" y="39"/>
                  </a:moveTo>
                  <a:cubicBezTo>
                    <a:pt x="242" y="39"/>
                    <a:pt x="242" y="39"/>
                    <a:pt x="242" y="39"/>
                  </a:cubicBezTo>
                  <a:cubicBezTo>
                    <a:pt x="242" y="39"/>
                    <a:pt x="242" y="39"/>
                    <a:pt x="24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6"/>
            <p:cNvSpPr>
              <a:spLocks noEditPoints="1"/>
            </p:cNvSpPr>
            <p:nvPr/>
          </p:nvSpPr>
          <p:spPr bwMode="auto">
            <a:xfrm>
              <a:off x="1042988" y="-4762"/>
              <a:ext cx="3863975" cy="2414587"/>
            </a:xfrm>
            <a:custGeom>
              <a:avLst/>
              <a:gdLst>
                <a:gd name="T0" fmla="*/ 2 w 572"/>
                <a:gd name="T1" fmla="*/ 88 h 357"/>
                <a:gd name="T2" fmla="*/ 144 w 572"/>
                <a:gd name="T3" fmla="*/ 0 h 357"/>
                <a:gd name="T4" fmla="*/ 247 w 572"/>
                <a:gd name="T5" fmla="*/ 57 h 357"/>
                <a:gd name="T6" fmla="*/ 255 w 572"/>
                <a:gd name="T7" fmla="*/ 0 h 357"/>
                <a:gd name="T8" fmla="*/ 280 w 572"/>
                <a:gd name="T9" fmla="*/ 38 h 357"/>
                <a:gd name="T10" fmla="*/ 282 w 572"/>
                <a:gd name="T11" fmla="*/ 40 h 357"/>
                <a:gd name="T12" fmla="*/ 290 w 572"/>
                <a:gd name="T13" fmla="*/ 49 h 357"/>
                <a:gd name="T14" fmla="*/ 324 w 572"/>
                <a:gd name="T15" fmla="*/ 51 h 357"/>
                <a:gd name="T16" fmla="*/ 564 w 572"/>
                <a:gd name="T17" fmla="*/ 67 h 357"/>
                <a:gd name="T18" fmla="*/ 438 w 572"/>
                <a:gd name="T19" fmla="*/ 0 h 357"/>
                <a:gd name="T20" fmla="*/ 556 w 572"/>
                <a:gd name="T21" fmla="*/ 49 h 357"/>
                <a:gd name="T22" fmla="*/ 506 w 572"/>
                <a:gd name="T23" fmla="*/ 110 h 357"/>
                <a:gd name="T24" fmla="*/ 405 w 572"/>
                <a:gd name="T25" fmla="*/ 317 h 357"/>
                <a:gd name="T26" fmla="*/ 380 w 572"/>
                <a:gd name="T27" fmla="*/ 346 h 357"/>
                <a:gd name="T28" fmla="*/ 246 w 572"/>
                <a:gd name="T29" fmla="*/ 250 h 357"/>
                <a:gd name="T30" fmla="*/ 131 w 572"/>
                <a:gd name="T31" fmla="*/ 251 h 357"/>
                <a:gd name="T32" fmla="*/ 322 w 572"/>
                <a:gd name="T33" fmla="*/ 179 h 357"/>
                <a:gd name="T34" fmla="*/ 406 w 572"/>
                <a:gd name="T35" fmla="*/ 336 h 357"/>
                <a:gd name="T36" fmla="*/ 346 w 572"/>
                <a:gd name="T37" fmla="*/ 160 h 357"/>
                <a:gd name="T38" fmla="*/ 318 w 572"/>
                <a:gd name="T39" fmla="*/ 259 h 357"/>
                <a:gd name="T40" fmla="*/ 126 w 572"/>
                <a:gd name="T41" fmla="*/ 56 h 357"/>
                <a:gd name="T42" fmla="*/ 81 w 572"/>
                <a:gd name="T43" fmla="*/ 109 h 357"/>
                <a:gd name="T44" fmla="*/ 84 w 572"/>
                <a:gd name="T45" fmla="*/ 13 h 357"/>
                <a:gd name="T46" fmla="*/ 313 w 572"/>
                <a:gd name="T47" fmla="*/ 82 h 357"/>
                <a:gd name="T48" fmla="*/ 488 w 572"/>
                <a:gd name="T49" fmla="*/ 115 h 357"/>
                <a:gd name="T50" fmla="*/ 334 w 572"/>
                <a:gd name="T51" fmla="*/ 87 h 357"/>
                <a:gd name="T52" fmla="*/ 262 w 572"/>
                <a:gd name="T53" fmla="*/ 102 h 357"/>
                <a:gd name="T54" fmla="*/ 179 w 572"/>
                <a:gd name="T55" fmla="*/ 321 h 357"/>
                <a:gd name="T56" fmla="*/ 256 w 572"/>
                <a:gd name="T57" fmla="*/ 245 h 357"/>
                <a:gd name="T58" fmla="*/ 56 w 572"/>
                <a:gd name="T59" fmla="*/ 109 h 357"/>
                <a:gd name="T60" fmla="*/ 332 w 572"/>
                <a:gd name="T61" fmla="*/ 92 h 357"/>
                <a:gd name="T62" fmla="*/ 315 w 572"/>
                <a:gd name="T63" fmla="*/ 78 h 357"/>
                <a:gd name="T64" fmla="*/ 314 w 572"/>
                <a:gd name="T65" fmla="*/ 78 h 357"/>
                <a:gd name="T66" fmla="*/ 310 w 572"/>
                <a:gd name="T67" fmla="*/ 80 h 357"/>
                <a:gd name="T68" fmla="*/ 309 w 572"/>
                <a:gd name="T69" fmla="*/ 80 h 357"/>
                <a:gd name="T70" fmla="*/ 309 w 572"/>
                <a:gd name="T71" fmla="*/ 80 h 357"/>
                <a:gd name="T72" fmla="*/ 299 w 572"/>
                <a:gd name="T73" fmla="*/ 74 h 357"/>
                <a:gd name="T74" fmla="*/ 301 w 572"/>
                <a:gd name="T75" fmla="*/ 68 h 357"/>
                <a:gd name="T76" fmla="*/ 301 w 572"/>
                <a:gd name="T77" fmla="*/ 67 h 357"/>
                <a:gd name="T78" fmla="*/ 301 w 572"/>
                <a:gd name="T79" fmla="*/ 67 h 357"/>
                <a:gd name="T80" fmla="*/ 302 w 572"/>
                <a:gd name="T81" fmla="*/ 66 h 357"/>
                <a:gd name="T82" fmla="*/ 302 w 572"/>
                <a:gd name="T83" fmla="*/ 65 h 357"/>
                <a:gd name="T84" fmla="*/ 302 w 572"/>
                <a:gd name="T85" fmla="*/ 64 h 357"/>
                <a:gd name="T86" fmla="*/ 279 w 572"/>
                <a:gd name="T87" fmla="*/ 40 h 357"/>
                <a:gd name="T88" fmla="*/ 294 w 572"/>
                <a:gd name="T89" fmla="*/ 63 h 357"/>
                <a:gd name="T90" fmla="*/ 244 w 572"/>
                <a:gd name="T91" fmla="*/ 66 h 357"/>
                <a:gd name="T92" fmla="*/ 268 w 572"/>
                <a:gd name="T93" fmla="*/ 95 h 357"/>
                <a:gd name="T94" fmla="*/ 271 w 572"/>
                <a:gd name="T95" fmla="*/ 70 h 357"/>
                <a:gd name="T96" fmla="*/ 289 w 572"/>
                <a:gd name="T97" fmla="*/ 60 h 357"/>
                <a:gd name="T98" fmla="*/ 262 w 572"/>
                <a:gd name="T99" fmla="*/ 43 h 357"/>
                <a:gd name="T100" fmla="*/ 267 w 572"/>
                <a:gd name="T101" fmla="*/ 64 h 357"/>
                <a:gd name="T102" fmla="*/ 314 w 572"/>
                <a:gd name="T103" fmla="*/ 45 h 357"/>
                <a:gd name="T104" fmla="*/ 309 w 572"/>
                <a:gd name="T105" fmla="*/ 77 h 357"/>
                <a:gd name="T106" fmla="*/ 309 w 572"/>
                <a:gd name="T107" fmla="*/ 77 h 357"/>
                <a:gd name="T108" fmla="*/ 314 w 572"/>
                <a:gd name="T109" fmla="*/ 76 h 357"/>
                <a:gd name="T110" fmla="*/ 304 w 572"/>
                <a:gd name="T111" fmla="*/ 65 h 357"/>
                <a:gd name="T112" fmla="*/ 304 w 572"/>
                <a:gd name="T113" fmla="*/ 66 h 357"/>
                <a:gd name="T114" fmla="*/ 304 w 572"/>
                <a:gd name="T115" fmla="*/ 66 h 357"/>
                <a:gd name="T116" fmla="*/ 303 w 572"/>
                <a:gd name="T117" fmla="*/ 67 h 357"/>
                <a:gd name="T118" fmla="*/ 301 w 572"/>
                <a:gd name="T119" fmla="*/ 73 h 357"/>
                <a:gd name="T120" fmla="*/ 301 w 572"/>
                <a:gd name="T121" fmla="*/ 74 h 357"/>
                <a:gd name="T122" fmla="*/ 322 w 572"/>
                <a:gd name="T123" fmla="*/ 6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2" h="357">
                  <a:moveTo>
                    <a:pt x="56" y="105"/>
                  </a:moveTo>
                  <a:cubicBezTo>
                    <a:pt x="57" y="106"/>
                    <a:pt x="58" y="108"/>
                    <a:pt x="58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9" y="109"/>
                    <a:pt x="59" y="112"/>
                    <a:pt x="59" y="113"/>
                  </a:cubicBezTo>
                  <a:cubicBezTo>
                    <a:pt x="59" y="114"/>
                    <a:pt x="59" y="114"/>
                    <a:pt x="59" y="115"/>
                  </a:cubicBezTo>
                  <a:cubicBezTo>
                    <a:pt x="59" y="115"/>
                    <a:pt x="59" y="115"/>
                    <a:pt x="59" y="115"/>
                  </a:cubicBezTo>
                  <a:cubicBezTo>
                    <a:pt x="58" y="116"/>
                    <a:pt x="57" y="116"/>
                    <a:pt x="57" y="116"/>
                  </a:cubicBezTo>
                  <a:cubicBezTo>
                    <a:pt x="56" y="116"/>
                    <a:pt x="55" y="115"/>
                    <a:pt x="54" y="115"/>
                  </a:cubicBezTo>
                  <a:cubicBezTo>
                    <a:pt x="53" y="114"/>
                    <a:pt x="52" y="114"/>
                    <a:pt x="50" y="113"/>
                  </a:cubicBezTo>
                  <a:cubicBezTo>
                    <a:pt x="48" y="113"/>
                    <a:pt x="45" y="113"/>
                    <a:pt x="43" y="113"/>
                  </a:cubicBezTo>
                  <a:cubicBezTo>
                    <a:pt x="42" y="113"/>
                    <a:pt x="40" y="113"/>
                    <a:pt x="38" y="113"/>
                  </a:cubicBezTo>
                  <a:cubicBezTo>
                    <a:pt x="28" y="111"/>
                    <a:pt x="4" y="104"/>
                    <a:pt x="1" y="92"/>
                  </a:cubicBezTo>
                  <a:cubicBezTo>
                    <a:pt x="0" y="91"/>
                    <a:pt x="1" y="89"/>
                    <a:pt x="2" y="88"/>
                  </a:cubicBezTo>
                  <a:cubicBezTo>
                    <a:pt x="7" y="87"/>
                    <a:pt x="12" y="85"/>
                    <a:pt x="17" y="82"/>
                  </a:cubicBezTo>
                  <a:cubicBezTo>
                    <a:pt x="22" y="79"/>
                    <a:pt x="26" y="76"/>
                    <a:pt x="30" y="71"/>
                  </a:cubicBezTo>
                  <a:cubicBezTo>
                    <a:pt x="44" y="54"/>
                    <a:pt x="41" y="45"/>
                    <a:pt x="41" y="27"/>
                  </a:cubicBezTo>
                  <a:cubicBezTo>
                    <a:pt x="41" y="14"/>
                    <a:pt x="60" y="13"/>
                    <a:pt x="69" y="16"/>
                  </a:cubicBezTo>
                  <a:cubicBezTo>
                    <a:pt x="74" y="18"/>
                    <a:pt x="78" y="12"/>
                    <a:pt x="84" y="10"/>
                  </a:cubicBezTo>
                  <a:cubicBezTo>
                    <a:pt x="89" y="8"/>
                    <a:pt x="95" y="10"/>
                    <a:pt x="97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2" y="11"/>
                    <a:pt x="104" y="9"/>
                    <a:pt x="108" y="7"/>
                  </a:cubicBezTo>
                  <a:cubicBezTo>
                    <a:pt x="110" y="6"/>
                    <a:pt x="112" y="4"/>
                    <a:pt x="116" y="3"/>
                  </a:cubicBezTo>
                  <a:cubicBezTo>
                    <a:pt x="124" y="0"/>
                    <a:pt x="134" y="3"/>
                    <a:pt x="143" y="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1"/>
                    <a:pt x="144" y="2"/>
                    <a:pt x="145" y="2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6" y="10"/>
                    <a:pt x="151" y="15"/>
                    <a:pt x="155" y="19"/>
                  </a:cubicBezTo>
                  <a:cubicBezTo>
                    <a:pt x="160" y="26"/>
                    <a:pt x="166" y="32"/>
                    <a:pt x="164" y="42"/>
                  </a:cubicBezTo>
                  <a:cubicBezTo>
                    <a:pt x="164" y="47"/>
                    <a:pt x="167" y="49"/>
                    <a:pt x="170" y="51"/>
                  </a:cubicBezTo>
                  <a:cubicBezTo>
                    <a:pt x="173" y="52"/>
                    <a:pt x="173" y="52"/>
                    <a:pt x="175" y="54"/>
                  </a:cubicBezTo>
                  <a:cubicBezTo>
                    <a:pt x="183" y="66"/>
                    <a:pt x="193" y="75"/>
                    <a:pt x="203" y="81"/>
                  </a:cubicBezTo>
                  <a:cubicBezTo>
                    <a:pt x="214" y="89"/>
                    <a:pt x="245" y="101"/>
                    <a:pt x="266" y="98"/>
                  </a:cubicBezTo>
                  <a:cubicBezTo>
                    <a:pt x="259" y="92"/>
                    <a:pt x="253" y="76"/>
                    <a:pt x="250" y="68"/>
                  </a:cubicBezTo>
                  <a:cubicBezTo>
                    <a:pt x="246" y="67"/>
                    <a:pt x="242" y="68"/>
                    <a:pt x="238" y="69"/>
                  </a:cubicBezTo>
                  <a:cubicBezTo>
                    <a:pt x="235" y="69"/>
                    <a:pt x="232" y="69"/>
                    <a:pt x="229" y="69"/>
                  </a:cubicBezTo>
                  <a:cubicBezTo>
                    <a:pt x="226" y="69"/>
                    <a:pt x="223" y="68"/>
                    <a:pt x="223" y="65"/>
                  </a:cubicBezTo>
                  <a:cubicBezTo>
                    <a:pt x="223" y="59"/>
                    <a:pt x="239" y="59"/>
                    <a:pt x="247" y="57"/>
                  </a:cubicBezTo>
                  <a:cubicBezTo>
                    <a:pt x="240" y="38"/>
                    <a:pt x="234" y="19"/>
                    <a:pt x="229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38" y="19"/>
                    <a:pt x="244" y="38"/>
                    <a:pt x="250" y="57"/>
                  </a:cubicBezTo>
                  <a:cubicBezTo>
                    <a:pt x="251" y="56"/>
                    <a:pt x="252" y="56"/>
                    <a:pt x="254" y="56"/>
                  </a:cubicBezTo>
                  <a:cubicBezTo>
                    <a:pt x="250" y="50"/>
                    <a:pt x="253" y="44"/>
                    <a:pt x="259" y="43"/>
                  </a:cubicBezTo>
                  <a:cubicBezTo>
                    <a:pt x="259" y="43"/>
                    <a:pt x="260" y="43"/>
                    <a:pt x="260" y="43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58" y="35"/>
                    <a:pt x="255" y="28"/>
                    <a:pt x="252" y="21"/>
                  </a:cubicBezTo>
                  <a:cubicBezTo>
                    <a:pt x="250" y="17"/>
                    <a:pt x="245" y="9"/>
                    <a:pt x="248" y="4"/>
                  </a:cubicBezTo>
                  <a:cubicBezTo>
                    <a:pt x="249" y="3"/>
                    <a:pt x="251" y="3"/>
                    <a:pt x="253" y="3"/>
                  </a:cubicBezTo>
                  <a:cubicBezTo>
                    <a:pt x="253" y="3"/>
                    <a:pt x="253" y="3"/>
                    <a:pt x="253" y="3"/>
                  </a:cubicBezTo>
                  <a:cubicBezTo>
                    <a:pt x="252" y="2"/>
                    <a:pt x="252" y="1"/>
                    <a:pt x="251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6" y="2"/>
                    <a:pt x="257" y="4"/>
                    <a:pt x="258" y="5"/>
                  </a:cubicBezTo>
                  <a:cubicBezTo>
                    <a:pt x="262" y="11"/>
                    <a:pt x="264" y="22"/>
                    <a:pt x="265" y="29"/>
                  </a:cubicBezTo>
                  <a:cubicBezTo>
                    <a:pt x="266" y="34"/>
                    <a:pt x="267" y="39"/>
                    <a:pt x="269" y="44"/>
                  </a:cubicBezTo>
                  <a:cubicBezTo>
                    <a:pt x="270" y="43"/>
                    <a:pt x="270" y="43"/>
                    <a:pt x="270" y="43"/>
                  </a:cubicBezTo>
                  <a:cubicBezTo>
                    <a:pt x="271" y="41"/>
                    <a:pt x="272" y="41"/>
                    <a:pt x="273" y="40"/>
                  </a:cubicBezTo>
                  <a:cubicBezTo>
                    <a:pt x="273" y="35"/>
                    <a:pt x="277" y="36"/>
                    <a:pt x="279" y="38"/>
                  </a:cubicBezTo>
                  <a:cubicBezTo>
                    <a:pt x="279" y="38"/>
                    <a:pt x="279" y="38"/>
                    <a:pt x="279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1" y="39"/>
                    <a:pt x="281" y="39"/>
                    <a:pt x="281" y="39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2" y="40"/>
                    <a:pt x="282" y="40"/>
                    <a:pt x="282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3" y="41"/>
                    <a:pt x="283" y="41"/>
                    <a:pt x="283" y="41"/>
                  </a:cubicBezTo>
                  <a:cubicBezTo>
                    <a:pt x="284" y="41"/>
                    <a:pt x="284" y="41"/>
                    <a:pt x="284" y="41"/>
                  </a:cubicBezTo>
                  <a:cubicBezTo>
                    <a:pt x="284" y="41"/>
                    <a:pt x="284" y="41"/>
                    <a:pt x="284" y="41"/>
                  </a:cubicBezTo>
                  <a:cubicBezTo>
                    <a:pt x="286" y="44"/>
                    <a:pt x="288" y="46"/>
                    <a:pt x="290" y="49"/>
                  </a:cubicBezTo>
                  <a:cubicBezTo>
                    <a:pt x="290" y="49"/>
                    <a:pt x="290" y="49"/>
                    <a:pt x="290" y="49"/>
                  </a:cubicBezTo>
                  <a:cubicBezTo>
                    <a:pt x="290" y="49"/>
                    <a:pt x="290" y="49"/>
                    <a:pt x="290" y="49"/>
                  </a:cubicBezTo>
                  <a:cubicBezTo>
                    <a:pt x="292" y="48"/>
                    <a:pt x="312" y="38"/>
                    <a:pt x="316" y="44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2" y="27"/>
                    <a:pt x="324" y="15"/>
                    <a:pt x="322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1"/>
                    <a:pt x="324" y="1"/>
                    <a:pt x="324" y="2"/>
                  </a:cubicBezTo>
                  <a:cubicBezTo>
                    <a:pt x="325" y="1"/>
                    <a:pt x="326" y="1"/>
                    <a:pt x="327" y="0"/>
                  </a:cubicBezTo>
                  <a:cubicBezTo>
                    <a:pt x="334" y="0"/>
                    <a:pt x="334" y="0"/>
                    <a:pt x="334" y="0"/>
                  </a:cubicBezTo>
                  <a:cubicBezTo>
                    <a:pt x="330" y="2"/>
                    <a:pt x="327" y="5"/>
                    <a:pt x="325" y="8"/>
                  </a:cubicBezTo>
                  <a:cubicBezTo>
                    <a:pt x="325" y="25"/>
                    <a:pt x="322" y="36"/>
                    <a:pt x="314" y="55"/>
                  </a:cubicBezTo>
                  <a:cubicBezTo>
                    <a:pt x="315" y="56"/>
                    <a:pt x="315" y="57"/>
                    <a:pt x="315" y="58"/>
                  </a:cubicBezTo>
                  <a:cubicBezTo>
                    <a:pt x="316" y="59"/>
                    <a:pt x="316" y="59"/>
                    <a:pt x="316" y="59"/>
                  </a:cubicBezTo>
                  <a:cubicBezTo>
                    <a:pt x="318" y="57"/>
                    <a:pt x="321" y="54"/>
                    <a:pt x="324" y="51"/>
                  </a:cubicBezTo>
                  <a:cubicBezTo>
                    <a:pt x="327" y="47"/>
                    <a:pt x="331" y="43"/>
                    <a:pt x="335" y="40"/>
                  </a:cubicBezTo>
                  <a:cubicBezTo>
                    <a:pt x="340" y="35"/>
                    <a:pt x="345" y="35"/>
                    <a:pt x="348" y="35"/>
                  </a:cubicBezTo>
                  <a:cubicBezTo>
                    <a:pt x="349" y="36"/>
                    <a:pt x="350" y="36"/>
                    <a:pt x="351" y="37"/>
                  </a:cubicBezTo>
                  <a:cubicBezTo>
                    <a:pt x="352" y="38"/>
                    <a:pt x="352" y="39"/>
                    <a:pt x="352" y="40"/>
                  </a:cubicBezTo>
                  <a:cubicBezTo>
                    <a:pt x="351" y="41"/>
                    <a:pt x="349" y="43"/>
                    <a:pt x="346" y="44"/>
                  </a:cubicBezTo>
                  <a:cubicBezTo>
                    <a:pt x="342" y="45"/>
                    <a:pt x="337" y="48"/>
                    <a:pt x="333" y="52"/>
                  </a:cubicBezTo>
                  <a:cubicBezTo>
                    <a:pt x="330" y="55"/>
                    <a:pt x="326" y="59"/>
                    <a:pt x="324" y="63"/>
                  </a:cubicBezTo>
                  <a:cubicBezTo>
                    <a:pt x="327" y="65"/>
                    <a:pt x="329" y="68"/>
                    <a:pt x="329" y="72"/>
                  </a:cubicBezTo>
                  <a:cubicBezTo>
                    <a:pt x="382" y="62"/>
                    <a:pt x="432" y="83"/>
                    <a:pt x="484" y="86"/>
                  </a:cubicBezTo>
                  <a:cubicBezTo>
                    <a:pt x="510" y="87"/>
                    <a:pt x="534" y="76"/>
                    <a:pt x="558" y="77"/>
                  </a:cubicBezTo>
                  <a:cubicBezTo>
                    <a:pt x="561" y="78"/>
                    <a:pt x="565" y="79"/>
                    <a:pt x="567" y="78"/>
                  </a:cubicBezTo>
                  <a:cubicBezTo>
                    <a:pt x="568" y="77"/>
                    <a:pt x="568" y="75"/>
                    <a:pt x="567" y="74"/>
                  </a:cubicBezTo>
                  <a:cubicBezTo>
                    <a:pt x="566" y="72"/>
                    <a:pt x="565" y="69"/>
                    <a:pt x="564" y="67"/>
                  </a:cubicBezTo>
                  <a:cubicBezTo>
                    <a:pt x="562" y="59"/>
                    <a:pt x="560" y="56"/>
                    <a:pt x="554" y="51"/>
                  </a:cubicBezTo>
                  <a:cubicBezTo>
                    <a:pt x="547" y="46"/>
                    <a:pt x="539" y="39"/>
                    <a:pt x="530" y="40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528" y="40"/>
                    <a:pt x="525" y="41"/>
                    <a:pt x="523" y="40"/>
                  </a:cubicBezTo>
                  <a:cubicBezTo>
                    <a:pt x="519" y="39"/>
                    <a:pt x="517" y="36"/>
                    <a:pt x="514" y="35"/>
                  </a:cubicBezTo>
                  <a:cubicBezTo>
                    <a:pt x="503" y="29"/>
                    <a:pt x="495" y="30"/>
                    <a:pt x="484" y="31"/>
                  </a:cubicBezTo>
                  <a:cubicBezTo>
                    <a:pt x="478" y="31"/>
                    <a:pt x="476" y="30"/>
                    <a:pt x="473" y="27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3" y="27"/>
                    <a:pt x="472" y="26"/>
                    <a:pt x="471" y="25"/>
                  </a:cubicBezTo>
                  <a:cubicBezTo>
                    <a:pt x="464" y="18"/>
                    <a:pt x="461" y="17"/>
                    <a:pt x="450" y="17"/>
                  </a:cubicBezTo>
                  <a:cubicBezTo>
                    <a:pt x="446" y="17"/>
                    <a:pt x="442" y="17"/>
                    <a:pt x="440" y="13"/>
                  </a:cubicBezTo>
                  <a:cubicBezTo>
                    <a:pt x="438" y="9"/>
                    <a:pt x="437" y="4"/>
                    <a:pt x="435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440" y="3"/>
                    <a:pt x="441" y="7"/>
                    <a:pt x="443" y="11"/>
                  </a:cubicBezTo>
                  <a:cubicBezTo>
                    <a:pt x="444" y="14"/>
                    <a:pt x="448" y="14"/>
                    <a:pt x="451" y="14"/>
                  </a:cubicBezTo>
                  <a:cubicBezTo>
                    <a:pt x="455" y="14"/>
                    <a:pt x="458" y="14"/>
                    <a:pt x="462" y="15"/>
                  </a:cubicBezTo>
                  <a:cubicBezTo>
                    <a:pt x="467" y="17"/>
                    <a:pt x="471" y="21"/>
                    <a:pt x="473" y="24"/>
                  </a:cubicBezTo>
                  <a:cubicBezTo>
                    <a:pt x="474" y="25"/>
                    <a:pt x="474" y="25"/>
                    <a:pt x="475" y="26"/>
                  </a:cubicBezTo>
                  <a:cubicBezTo>
                    <a:pt x="475" y="26"/>
                    <a:pt x="475" y="26"/>
                    <a:pt x="475" y="26"/>
                  </a:cubicBezTo>
                  <a:cubicBezTo>
                    <a:pt x="477" y="28"/>
                    <a:pt x="481" y="28"/>
                    <a:pt x="486" y="27"/>
                  </a:cubicBezTo>
                  <a:cubicBezTo>
                    <a:pt x="497" y="26"/>
                    <a:pt x="505" y="27"/>
                    <a:pt x="515" y="33"/>
                  </a:cubicBezTo>
                  <a:cubicBezTo>
                    <a:pt x="518" y="34"/>
                    <a:pt x="521" y="36"/>
                    <a:pt x="525" y="37"/>
                  </a:cubicBezTo>
                  <a:cubicBezTo>
                    <a:pt x="527" y="37"/>
                    <a:pt x="528" y="37"/>
                    <a:pt x="530" y="37"/>
                  </a:cubicBezTo>
                  <a:cubicBezTo>
                    <a:pt x="530" y="37"/>
                    <a:pt x="530" y="37"/>
                    <a:pt x="530" y="37"/>
                  </a:cubicBezTo>
                  <a:cubicBezTo>
                    <a:pt x="532" y="37"/>
                    <a:pt x="534" y="37"/>
                    <a:pt x="537" y="38"/>
                  </a:cubicBezTo>
                  <a:cubicBezTo>
                    <a:pt x="544" y="40"/>
                    <a:pt x="550" y="45"/>
                    <a:pt x="556" y="49"/>
                  </a:cubicBezTo>
                  <a:cubicBezTo>
                    <a:pt x="562" y="54"/>
                    <a:pt x="565" y="58"/>
                    <a:pt x="567" y="66"/>
                  </a:cubicBezTo>
                  <a:cubicBezTo>
                    <a:pt x="567" y="69"/>
                    <a:pt x="568" y="71"/>
                    <a:pt x="569" y="73"/>
                  </a:cubicBezTo>
                  <a:cubicBezTo>
                    <a:pt x="571" y="75"/>
                    <a:pt x="572" y="76"/>
                    <a:pt x="571" y="80"/>
                  </a:cubicBezTo>
                  <a:cubicBezTo>
                    <a:pt x="570" y="82"/>
                    <a:pt x="568" y="83"/>
                    <a:pt x="565" y="83"/>
                  </a:cubicBezTo>
                  <a:cubicBezTo>
                    <a:pt x="565" y="83"/>
                    <a:pt x="565" y="83"/>
                    <a:pt x="565" y="83"/>
                  </a:cubicBezTo>
                  <a:cubicBezTo>
                    <a:pt x="563" y="84"/>
                    <a:pt x="560" y="84"/>
                    <a:pt x="558" y="86"/>
                  </a:cubicBezTo>
                  <a:cubicBezTo>
                    <a:pt x="557" y="87"/>
                    <a:pt x="555" y="89"/>
                    <a:pt x="554" y="91"/>
                  </a:cubicBezTo>
                  <a:cubicBezTo>
                    <a:pt x="552" y="93"/>
                    <a:pt x="550" y="96"/>
                    <a:pt x="548" y="98"/>
                  </a:cubicBezTo>
                  <a:cubicBezTo>
                    <a:pt x="545" y="99"/>
                    <a:pt x="544" y="100"/>
                    <a:pt x="542" y="100"/>
                  </a:cubicBezTo>
                  <a:cubicBezTo>
                    <a:pt x="540" y="101"/>
                    <a:pt x="538" y="101"/>
                    <a:pt x="537" y="102"/>
                  </a:cubicBezTo>
                  <a:cubicBezTo>
                    <a:pt x="537" y="102"/>
                    <a:pt x="537" y="102"/>
                    <a:pt x="537" y="102"/>
                  </a:cubicBezTo>
                  <a:cubicBezTo>
                    <a:pt x="532" y="106"/>
                    <a:pt x="530" y="112"/>
                    <a:pt x="522" y="114"/>
                  </a:cubicBezTo>
                  <a:cubicBezTo>
                    <a:pt x="517" y="115"/>
                    <a:pt x="511" y="109"/>
                    <a:pt x="506" y="110"/>
                  </a:cubicBezTo>
                  <a:cubicBezTo>
                    <a:pt x="499" y="111"/>
                    <a:pt x="496" y="118"/>
                    <a:pt x="488" y="119"/>
                  </a:cubicBezTo>
                  <a:cubicBezTo>
                    <a:pt x="481" y="120"/>
                    <a:pt x="478" y="112"/>
                    <a:pt x="472" y="115"/>
                  </a:cubicBezTo>
                  <a:cubicBezTo>
                    <a:pt x="466" y="118"/>
                    <a:pt x="459" y="125"/>
                    <a:pt x="453" y="133"/>
                  </a:cubicBezTo>
                  <a:cubicBezTo>
                    <a:pt x="448" y="139"/>
                    <a:pt x="443" y="144"/>
                    <a:pt x="438" y="148"/>
                  </a:cubicBezTo>
                  <a:cubicBezTo>
                    <a:pt x="428" y="155"/>
                    <a:pt x="415" y="153"/>
                    <a:pt x="405" y="159"/>
                  </a:cubicBezTo>
                  <a:cubicBezTo>
                    <a:pt x="402" y="161"/>
                    <a:pt x="399" y="162"/>
                    <a:pt x="396" y="162"/>
                  </a:cubicBezTo>
                  <a:cubicBezTo>
                    <a:pt x="410" y="178"/>
                    <a:pt x="416" y="209"/>
                    <a:pt x="408" y="228"/>
                  </a:cubicBezTo>
                  <a:cubicBezTo>
                    <a:pt x="405" y="236"/>
                    <a:pt x="406" y="241"/>
                    <a:pt x="407" y="246"/>
                  </a:cubicBezTo>
                  <a:cubicBezTo>
                    <a:pt x="408" y="249"/>
                    <a:pt x="409" y="252"/>
                    <a:pt x="408" y="255"/>
                  </a:cubicBezTo>
                  <a:cubicBezTo>
                    <a:pt x="407" y="259"/>
                    <a:pt x="405" y="261"/>
                    <a:pt x="403" y="263"/>
                  </a:cubicBezTo>
                  <a:cubicBezTo>
                    <a:pt x="390" y="273"/>
                    <a:pt x="396" y="284"/>
                    <a:pt x="409" y="292"/>
                  </a:cubicBezTo>
                  <a:cubicBezTo>
                    <a:pt x="413" y="294"/>
                    <a:pt x="416" y="298"/>
                    <a:pt x="416" y="301"/>
                  </a:cubicBezTo>
                  <a:cubicBezTo>
                    <a:pt x="417" y="307"/>
                    <a:pt x="407" y="311"/>
                    <a:pt x="405" y="317"/>
                  </a:cubicBezTo>
                  <a:cubicBezTo>
                    <a:pt x="404" y="318"/>
                    <a:pt x="403" y="320"/>
                    <a:pt x="403" y="323"/>
                  </a:cubicBezTo>
                  <a:cubicBezTo>
                    <a:pt x="402" y="325"/>
                    <a:pt x="402" y="327"/>
                    <a:pt x="403" y="329"/>
                  </a:cubicBezTo>
                  <a:cubicBezTo>
                    <a:pt x="404" y="331"/>
                    <a:pt x="405" y="332"/>
                    <a:pt x="407" y="334"/>
                  </a:cubicBezTo>
                  <a:cubicBezTo>
                    <a:pt x="408" y="334"/>
                    <a:pt x="410" y="335"/>
                    <a:pt x="412" y="335"/>
                  </a:cubicBezTo>
                  <a:cubicBezTo>
                    <a:pt x="416" y="336"/>
                    <a:pt x="419" y="337"/>
                    <a:pt x="421" y="339"/>
                  </a:cubicBezTo>
                  <a:cubicBezTo>
                    <a:pt x="422" y="340"/>
                    <a:pt x="423" y="341"/>
                    <a:pt x="424" y="342"/>
                  </a:cubicBezTo>
                  <a:cubicBezTo>
                    <a:pt x="424" y="344"/>
                    <a:pt x="425" y="345"/>
                    <a:pt x="424" y="346"/>
                  </a:cubicBezTo>
                  <a:cubicBezTo>
                    <a:pt x="424" y="347"/>
                    <a:pt x="424" y="348"/>
                    <a:pt x="423" y="349"/>
                  </a:cubicBezTo>
                  <a:cubicBezTo>
                    <a:pt x="422" y="350"/>
                    <a:pt x="421" y="350"/>
                    <a:pt x="419" y="349"/>
                  </a:cubicBezTo>
                  <a:cubicBezTo>
                    <a:pt x="419" y="349"/>
                    <a:pt x="419" y="349"/>
                    <a:pt x="419" y="349"/>
                  </a:cubicBezTo>
                  <a:cubicBezTo>
                    <a:pt x="418" y="349"/>
                    <a:pt x="417" y="349"/>
                    <a:pt x="416" y="349"/>
                  </a:cubicBezTo>
                  <a:cubicBezTo>
                    <a:pt x="408" y="351"/>
                    <a:pt x="395" y="357"/>
                    <a:pt x="387" y="353"/>
                  </a:cubicBezTo>
                  <a:cubicBezTo>
                    <a:pt x="384" y="352"/>
                    <a:pt x="382" y="349"/>
                    <a:pt x="380" y="346"/>
                  </a:cubicBezTo>
                  <a:cubicBezTo>
                    <a:pt x="378" y="344"/>
                    <a:pt x="373" y="341"/>
                    <a:pt x="368" y="340"/>
                  </a:cubicBezTo>
                  <a:cubicBezTo>
                    <a:pt x="361" y="339"/>
                    <a:pt x="356" y="333"/>
                    <a:pt x="350" y="326"/>
                  </a:cubicBezTo>
                  <a:cubicBezTo>
                    <a:pt x="343" y="318"/>
                    <a:pt x="337" y="307"/>
                    <a:pt x="333" y="297"/>
                  </a:cubicBezTo>
                  <a:cubicBezTo>
                    <a:pt x="331" y="291"/>
                    <a:pt x="327" y="265"/>
                    <a:pt x="322" y="262"/>
                  </a:cubicBezTo>
                  <a:cubicBezTo>
                    <a:pt x="321" y="261"/>
                    <a:pt x="321" y="261"/>
                    <a:pt x="319" y="262"/>
                  </a:cubicBezTo>
                  <a:cubicBezTo>
                    <a:pt x="316" y="264"/>
                    <a:pt x="313" y="266"/>
                    <a:pt x="310" y="261"/>
                  </a:cubicBezTo>
                  <a:cubicBezTo>
                    <a:pt x="309" y="260"/>
                    <a:pt x="309" y="257"/>
                    <a:pt x="309" y="255"/>
                  </a:cubicBezTo>
                  <a:cubicBezTo>
                    <a:pt x="307" y="251"/>
                    <a:pt x="305" y="248"/>
                    <a:pt x="302" y="244"/>
                  </a:cubicBezTo>
                  <a:cubicBezTo>
                    <a:pt x="301" y="243"/>
                    <a:pt x="300" y="243"/>
                    <a:pt x="298" y="244"/>
                  </a:cubicBezTo>
                  <a:cubicBezTo>
                    <a:pt x="296" y="244"/>
                    <a:pt x="291" y="245"/>
                    <a:pt x="286" y="240"/>
                  </a:cubicBezTo>
                  <a:cubicBezTo>
                    <a:pt x="277" y="248"/>
                    <a:pt x="267" y="251"/>
                    <a:pt x="256" y="247"/>
                  </a:cubicBezTo>
                  <a:cubicBezTo>
                    <a:pt x="252" y="246"/>
                    <a:pt x="249" y="245"/>
                    <a:pt x="248" y="247"/>
                  </a:cubicBezTo>
                  <a:cubicBezTo>
                    <a:pt x="247" y="247"/>
                    <a:pt x="247" y="249"/>
                    <a:pt x="246" y="250"/>
                  </a:cubicBezTo>
                  <a:cubicBezTo>
                    <a:pt x="245" y="252"/>
                    <a:pt x="244" y="256"/>
                    <a:pt x="241" y="257"/>
                  </a:cubicBezTo>
                  <a:cubicBezTo>
                    <a:pt x="229" y="262"/>
                    <a:pt x="217" y="252"/>
                    <a:pt x="202" y="259"/>
                  </a:cubicBezTo>
                  <a:cubicBezTo>
                    <a:pt x="188" y="265"/>
                    <a:pt x="175" y="279"/>
                    <a:pt x="176" y="292"/>
                  </a:cubicBezTo>
                  <a:cubicBezTo>
                    <a:pt x="177" y="299"/>
                    <a:pt x="179" y="306"/>
                    <a:pt x="182" y="311"/>
                  </a:cubicBezTo>
                  <a:cubicBezTo>
                    <a:pt x="184" y="313"/>
                    <a:pt x="185" y="315"/>
                    <a:pt x="186" y="316"/>
                  </a:cubicBezTo>
                  <a:cubicBezTo>
                    <a:pt x="190" y="319"/>
                    <a:pt x="191" y="322"/>
                    <a:pt x="191" y="325"/>
                  </a:cubicBezTo>
                  <a:cubicBezTo>
                    <a:pt x="190" y="326"/>
                    <a:pt x="190" y="328"/>
                    <a:pt x="189" y="329"/>
                  </a:cubicBezTo>
                  <a:cubicBezTo>
                    <a:pt x="188" y="330"/>
                    <a:pt x="187" y="331"/>
                    <a:pt x="186" y="331"/>
                  </a:cubicBezTo>
                  <a:cubicBezTo>
                    <a:pt x="182" y="333"/>
                    <a:pt x="178" y="332"/>
                    <a:pt x="174" y="330"/>
                  </a:cubicBezTo>
                  <a:cubicBezTo>
                    <a:pt x="164" y="324"/>
                    <a:pt x="157" y="308"/>
                    <a:pt x="148" y="301"/>
                  </a:cubicBezTo>
                  <a:cubicBezTo>
                    <a:pt x="144" y="297"/>
                    <a:pt x="142" y="295"/>
                    <a:pt x="143" y="290"/>
                  </a:cubicBezTo>
                  <a:cubicBezTo>
                    <a:pt x="144" y="283"/>
                    <a:pt x="145" y="278"/>
                    <a:pt x="145" y="274"/>
                  </a:cubicBezTo>
                  <a:cubicBezTo>
                    <a:pt x="143" y="267"/>
                    <a:pt x="134" y="260"/>
                    <a:pt x="131" y="251"/>
                  </a:cubicBezTo>
                  <a:cubicBezTo>
                    <a:pt x="128" y="243"/>
                    <a:pt x="125" y="233"/>
                    <a:pt x="124" y="228"/>
                  </a:cubicBezTo>
                  <a:cubicBezTo>
                    <a:pt x="122" y="221"/>
                    <a:pt x="127" y="215"/>
                    <a:pt x="126" y="208"/>
                  </a:cubicBezTo>
                  <a:cubicBezTo>
                    <a:pt x="124" y="201"/>
                    <a:pt x="119" y="199"/>
                    <a:pt x="119" y="191"/>
                  </a:cubicBezTo>
                  <a:cubicBezTo>
                    <a:pt x="119" y="185"/>
                    <a:pt x="123" y="178"/>
                    <a:pt x="123" y="171"/>
                  </a:cubicBezTo>
                  <a:cubicBezTo>
                    <a:pt x="123" y="156"/>
                    <a:pt x="125" y="141"/>
                    <a:pt x="130" y="128"/>
                  </a:cubicBezTo>
                  <a:cubicBezTo>
                    <a:pt x="113" y="126"/>
                    <a:pt x="98" y="120"/>
                    <a:pt x="82" y="112"/>
                  </a:cubicBezTo>
                  <a:cubicBezTo>
                    <a:pt x="69" y="106"/>
                    <a:pt x="68" y="105"/>
                    <a:pt x="56" y="105"/>
                  </a:cubicBezTo>
                  <a:close/>
                  <a:moveTo>
                    <a:pt x="312" y="54"/>
                  </a:moveTo>
                  <a:cubicBezTo>
                    <a:pt x="313" y="52"/>
                    <a:pt x="314" y="50"/>
                    <a:pt x="314" y="49"/>
                  </a:cubicBezTo>
                  <a:cubicBezTo>
                    <a:pt x="310" y="52"/>
                    <a:pt x="302" y="54"/>
                    <a:pt x="297" y="56"/>
                  </a:cubicBezTo>
                  <a:cubicBezTo>
                    <a:pt x="298" y="57"/>
                    <a:pt x="301" y="59"/>
                    <a:pt x="303" y="59"/>
                  </a:cubicBezTo>
                  <a:cubicBezTo>
                    <a:pt x="303" y="54"/>
                    <a:pt x="308" y="53"/>
                    <a:pt x="312" y="54"/>
                  </a:cubicBezTo>
                  <a:close/>
                  <a:moveTo>
                    <a:pt x="322" y="179"/>
                  </a:moveTo>
                  <a:cubicBezTo>
                    <a:pt x="339" y="191"/>
                    <a:pt x="347" y="227"/>
                    <a:pt x="354" y="251"/>
                  </a:cubicBezTo>
                  <a:cubicBezTo>
                    <a:pt x="357" y="261"/>
                    <a:pt x="362" y="276"/>
                    <a:pt x="367" y="286"/>
                  </a:cubicBezTo>
                  <a:cubicBezTo>
                    <a:pt x="359" y="260"/>
                    <a:pt x="352" y="227"/>
                    <a:pt x="347" y="200"/>
                  </a:cubicBezTo>
                  <a:cubicBezTo>
                    <a:pt x="344" y="186"/>
                    <a:pt x="338" y="164"/>
                    <a:pt x="332" y="159"/>
                  </a:cubicBezTo>
                  <a:cubicBezTo>
                    <a:pt x="330" y="158"/>
                    <a:pt x="328" y="158"/>
                    <a:pt x="326" y="157"/>
                  </a:cubicBezTo>
                  <a:cubicBezTo>
                    <a:pt x="326" y="165"/>
                    <a:pt x="324" y="172"/>
                    <a:pt x="322" y="179"/>
                  </a:cubicBezTo>
                  <a:close/>
                  <a:moveTo>
                    <a:pt x="394" y="333"/>
                  </a:moveTo>
                  <a:cubicBezTo>
                    <a:pt x="399" y="336"/>
                    <a:pt x="405" y="338"/>
                    <a:pt x="410" y="340"/>
                  </a:cubicBezTo>
                  <a:cubicBezTo>
                    <a:pt x="412" y="341"/>
                    <a:pt x="414" y="342"/>
                    <a:pt x="416" y="343"/>
                  </a:cubicBezTo>
                  <a:cubicBezTo>
                    <a:pt x="418" y="344"/>
                    <a:pt x="420" y="345"/>
                    <a:pt x="421" y="344"/>
                  </a:cubicBezTo>
                  <a:cubicBezTo>
                    <a:pt x="421" y="344"/>
                    <a:pt x="420" y="341"/>
                    <a:pt x="419" y="340"/>
                  </a:cubicBezTo>
                  <a:cubicBezTo>
                    <a:pt x="417" y="339"/>
                    <a:pt x="415" y="338"/>
                    <a:pt x="411" y="337"/>
                  </a:cubicBezTo>
                  <a:cubicBezTo>
                    <a:pt x="409" y="337"/>
                    <a:pt x="407" y="336"/>
                    <a:pt x="406" y="336"/>
                  </a:cubicBezTo>
                  <a:cubicBezTo>
                    <a:pt x="403" y="334"/>
                    <a:pt x="402" y="332"/>
                    <a:pt x="401" y="330"/>
                  </a:cubicBezTo>
                  <a:cubicBezTo>
                    <a:pt x="400" y="328"/>
                    <a:pt x="400" y="325"/>
                    <a:pt x="400" y="323"/>
                  </a:cubicBezTo>
                  <a:cubicBezTo>
                    <a:pt x="400" y="320"/>
                    <a:pt x="401" y="318"/>
                    <a:pt x="402" y="316"/>
                  </a:cubicBezTo>
                  <a:cubicBezTo>
                    <a:pt x="405" y="311"/>
                    <a:pt x="413" y="307"/>
                    <a:pt x="413" y="301"/>
                  </a:cubicBezTo>
                  <a:cubicBezTo>
                    <a:pt x="412" y="299"/>
                    <a:pt x="409" y="297"/>
                    <a:pt x="405" y="294"/>
                  </a:cubicBezTo>
                  <a:cubicBezTo>
                    <a:pt x="391" y="286"/>
                    <a:pt x="388" y="272"/>
                    <a:pt x="401" y="261"/>
                  </a:cubicBezTo>
                  <a:cubicBezTo>
                    <a:pt x="403" y="259"/>
                    <a:pt x="405" y="258"/>
                    <a:pt x="405" y="255"/>
                  </a:cubicBezTo>
                  <a:cubicBezTo>
                    <a:pt x="406" y="252"/>
                    <a:pt x="405" y="250"/>
                    <a:pt x="405" y="247"/>
                  </a:cubicBezTo>
                  <a:cubicBezTo>
                    <a:pt x="404" y="242"/>
                    <a:pt x="401" y="236"/>
                    <a:pt x="404" y="227"/>
                  </a:cubicBezTo>
                  <a:cubicBezTo>
                    <a:pt x="414" y="206"/>
                    <a:pt x="406" y="178"/>
                    <a:pt x="390" y="163"/>
                  </a:cubicBezTo>
                  <a:cubicBezTo>
                    <a:pt x="377" y="163"/>
                    <a:pt x="365" y="158"/>
                    <a:pt x="352" y="157"/>
                  </a:cubicBezTo>
                  <a:cubicBezTo>
                    <a:pt x="351" y="157"/>
                    <a:pt x="350" y="158"/>
                    <a:pt x="350" y="158"/>
                  </a:cubicBezTo>
                  <a:cubicBezTo>
                    <a:pt x="349" y="160"/>
                    <a:pt x="348" y="161"/>
                    <a:pt x="346" y="160"/>
                  </a:cubicBezTo>
                  <a:cubicBezTo>
                    <a:pt x="343" y="160"/>
                    <a:pt x="340" y="160"/>
                    <a:pt x="337" y="159"/>
                  </a:cubicBezTo>
                  <a:cubicBezTo>
                    <a:pt x="343" y="167"/>
                    <a:pt x="347" y="187"/>
                    <a:pt x="349" y="200"/>
                  </a:cubicBezTo>
                  <a:cubicBezTo>
                    <a:pt x="352" y="216"/>
                    <a:pt x="358" y="251"/>
                    <a:pt x="368" y="282"/>
                  </a:cubicBezTo>
                  <a:cubicBezTo>
                    <a:pt x="375" y="303"/>
                    <a:pt x="383" y="325"/>
                    <a:pt x="394" y="333"/>
                  </a:cubicBezTo>
                  <a:close/>
                  <a:moveTo>
                    <a:pt x="352" y="251"/>
                  </a:moveTo>
                  <a:cubicBezTo>
                    <a:pt x="346" y="228"/>
                    <a:pt x="337" y="195"/>
                    <a:pt x="321" y="183"/>
                  </a:cubicBezTo>
                  <a:cubicBezTo>
                    <a:pt x="317" y="194"/>
                    <a:pt x="311" y="207"/>
                    <a:pt x="305" y="218"/>
                  </a:cubicBezTo>
                  <a:cubicBezTo>
                    <a:pt x="300" y="225"/>
                    <a:pt x="295" y="232"/>
                    <a:pt x="289" y="237"/>
                  </a:cubicBezTo>
                  <a:cubicBezTo>
                    <a:pt x="293" y="242"/>
                    <a:pt x="296" y="242"/>
                    <a:pt x="298" y="242"/>
                  </a:cubicBezTo>
                  <a:cubicBezTo>
                    <a:pt x="300" y="241"/>
                    <a:pt x="301" y="241"/>
                    <a:pt x="303" y="243"/>
                  </a:cubicBezTo>
                  <a:cubicBezTo>
                    <a:pt x="307" y="247"/>
                    <a:pt x="308" y="250"/>
                    <a:pt x="310" y="255"/>
                  </a:cubicBezTo>
                  <a:cubicBezTo>
                    <a:pt x="311" y="256"/>
                    <a:pt x="312" y="258"/>
                    <a:pt x="313" y="259"/>
                  </a:cubicBezTo>
                  <a:cubicBezTo>
                    <a:pt x="314" y="262"/>
                    <a:pt x="316" y="260"/>
                    <a:pt x="318" y="259"/>
                  </a:cubicBezTo>
                  <a:cubicBezTo>
                    <a:pt x="320" y="258"/>
                    <a:pt x="322" y="257"/>
                    <a:pt x="324" y="259"/>
                  </a:cubicBezTo>
                  <a:cubicBezTo>
                    <a:pt x="324" y="259"/>
                    <a:pt x="324" y="259"/>
                    <a:pt x="324" y="259"/>
                  </a:cubicBezTo>
                  <a:cubicBezTo>
                    <a:pt x="330" y="269"/>
                    <a:pt x="330" y="285"/>
                    <a:pt x="335" y="297"/>
                  </a:cubicBezTo>
                  <a:cubicBezTo>
                    <a:pt x="338" y="306"/>
                    <a:pt x="344" y="317"/>
                    <a:pt x="352" y="325"/>
                  </a:cubicBezTo>
                  <a:cubicBezTo>
                    <a:pt x="357" y="332"/>
                    <a:pt x="363" y="336"/>
                    <a:pt x="370" y="338"/>
                  </a:cubicBezTo>
                  <a:cubicBezTo>
                    <a:pt x="376" y="339"/>
                    <a:pt x="379" y="342"/>
                    <a:pt x="382" y="345"/>
                  </a:cubicBezTo>
                  <a:cubicBezTo>
                    <a:pt x="383" y="347"/>
                    <a:pt x="385" y="349"/>
                    <a:pt x="388" y="350"/>
                  </a:cubicBezTo>
                  <a:cubicBezTo>
                    <a:pt x="396" y="354"/>
                    <a:pt x="408" y="349"/>
                    <a:pt x="415" y="347"/>
                  </a:cubicBezTo>
                  <a:cubicBezTo>
                    <a:pt x="420" y="346"/>
                    <a:pt x="413" y="344"/>
                    <a:pt x="410" y="342"/>
                  </a:cubicBezTo>
                  <a:cubicBezTo>
                    <a:pt x="404" y="340"/>
                    <a:pt x="398" y="338"/>
                    <a:pt x="393" y="334"/>
                  </a:cubicBezTo>
                  <a:cubicBezTo>
                    <a:pt x="375" y="321"/>
                    <a:pt x="359" y="274"/>
                    <a:pt x="352" y="251"/>
                  </a:cubicBezTo>
                  <a:close/>
                  <a:moveTo>
                    <a:pt x="171" y="55"/>
                  </a:moveTo>
                  <a:cubicBezTo>
                    <a:pt x="162" y="58"/>
                    <a:pt x="145" y="57"/>
                    <a:pt x="126" y="56"/>
                  </a:cubicBezTo>
                  <a:cubicBezTo>
                    <a:pt x="100" y="55"/>
                    <a:pt x="69" y="54"/>
                    <a:pt x="47" y="63"/>
                  </a:cubicBezTo>
                  <a:cubicBezTo>
                    <a:pt x="79" y="54"/>
                    <a:pt x="151" y="57"/>
                    <a:pt x="179" y="80"/>
                  </a:cubicBezTo>
                  <a:cubicBezTo>
                    <a:pt x="184" y="78"/>
                    <a:pt x="187" y="77"/>
                    <a:pt x="192" y="76"/>
                  </a:cubicBezTo>
                  <a:cubicBezTo>
                    <a:pt x="185" y="70"/>
                    <a:pt x="175" y="58"/>
                    <a:pt x="171" y="55"/>
                  </a:cubicBezTo>
                  <a:close/>
                  <a:moveTo>
                    <a:pt x="174" y="82"/>
                  </a:moveTo>
                  <a:cubicBezTo>
                    <a:pt x="152" y="60"/>
                    <a:pt x="60" y="51"/>
                    <a:pt x="34" y="70"/>
                  </a:cubicBezTo>
                  <a:cubicBezTo>
                    <a:pt x="33" y="71"/>
                    <a:pt x="32" y="72"/>
                    <a:pt x="32" y="72"/>
                  </a:cubicBezTo>
                  <a:cubicBezTo>
                    <a:pt x="28" y="77"/>
                    <a:pt x="23" y="81"/>
                    <a:pt x="18" y="84"/>
                  </a:cubicBezTo>
                  <a:cubicBezTo>
                    <a:pt x="13" y="87"/>
                    <a:pt x="8" y="89"/>
                    <a:pt x="4" y="91"/>
                  </a:cubicBezTo>
                  <a:cubicBezTo>
                    <a:pt x="5" y="91"/>
                    <a:pt x="6" y="92"/>
                    <a:pt x="9" y="94"/>
                  </a:cubicBezTo>
                  <a:cubicBezTo>
                    <a:pt x="15" y="97"/>
                    <a:pt x="22" y="99"/>
                    <a:pt x="30" y="100"/>
                  </a:cubicBezTo>
                  <a:cubicBezTo>
                    <a:pt x="37" y="102"/>
                    <a:pt x="44" y="103"/>
                    <a:pt x="51" y="103"/>
                  </a:cubicBezTo>
                  <a:cubicBezTo>
                    <a:pt x="64" y="103"/>
                    <a:pt x="69" y="104"/>
                    <a:pt x="81" y="109"/>
                  </a:cubicBezTo>
                  <a:cubicBezTo>
                    <a:pt x="96" y="117"/>
                    <a:pt x="115" y="123"/>
                    <a:pt x="131" y="125"/>
                  </a:cubicBezTo>
                  <a:cubicBezTo>
                    <a:pt x="134" y="118"/>
                    <a:pt x="137" y="113"/>
                    <a:pt x="142" y="107"/>
                  </a:cubicBezTo>
                  <a:cubicBezTo>
                    <a:pt x="150" y="96"/>
                    <a:pt x="161" y="87"/>
                    <a:pt x="174" y="82"/>
                  </a:cubicBezTo>
                  <a:close/>
                  <a:moveTo>
                    <a:pt x="36" y="66"/>
                  </a:moveTo>
                  <a:cubicBezTo>
                    <a:pt x="58" y="51"/>
                    <a:pt x="95" y="53"/>
                    <a:pt x="126" y="54"/>
                  </a:cubicBezTo>
                  <a:cubicBezTo>
                    <a:pt x="144" y="55"/>
                    <a:pt x="158" y="55"/>
                    <a:pt x="167" y="52"/>
                  </a:cubicBezTo>
                  <a:cubicBezTo>
                    <a:pt x="164" y="50"/>
                    <a:pt x="161" y="48"/>
                    <a:pt x="162" y="42"/>
                  </a:cubicBezTo>
                  <a:cubicBezTo>
                    <a:pt x="163" y="33"/>
                    <a:pt x="158" y="27"/>
                    <a:pt x="153" y="21"/>
                  </a:cubicBezTo>
                  <a:cubicBezTo>
                    <a:pt x="149" y="16"/>
                    <a:pt x="145" y="13"/>
                    <a:pt x="143" y="6"/>
                  </a:cubicBezTo>
                  <a:cubicBezTo>
                    <a:pt x="135" y="7"/>
                    <a:pt x="125" y="2"/>
                    <a:pt x="116" y="5"/>
                  </a:cubicBezTo>
                  <a:cubicBezTo>
                    <a:pt x="113" y="6"/>
                    <a:pt x="111" y="8"/>
                    <a:pt x="108" y="9"/>
                  </a:cubicBezTo>
                  <a:cubicBezTo>
                    <a:pt x="105" y="11"/>
                    <a:pt x="102" y="13"/>
                    <a:pt x="99" y="13"/>
                  </a:cubicBezTo>
                  <a:cubicBezTo>
                    <a:pt x="94" y="14"/>
                    <a:pt x="91" y="11"/>
                    <a:pt x="84" y="13"/>
                  </a:cubicBezTo>
                  <a:cubicBezTo>
                    <a:pt x="78" y="15"/>
                    <a:pt x="74" y="21"/>
                    <a:pt x="68" y="19"/>
                  </a:cubicBezTo>
                  <a:cubicBezTo>
                    <a:pt x="64" y="17"/>
                    <a:pt x="60" y="17"/>
                    <a:pt x="56" y="18"/>
                  </a:cubicBezTo>
                  <a:cubicBezTo>
                    <a:pt x="48" y="19"/>
                    <a:pt x="44" y="23"/>
                    <a:pt x="43" y="29"/>
                  </a:cubicBezTo>
                  <a:cubicBezTo>
                    <a:pt x="42" y="43"/>
                    <a:pt x="46" y="51"/>
                    <a:pt x="36" y="66"/>
                  </a:cubicBezTo>
                  <a:close/>
                  <a:moveTo>
                    <a:pt x="476" y="88"/>
                  </a:moveTo>
                  <a:cubicBezTo>
                    <a:pt x="425" y="84"/>
                    <a:pt x="379" y="65"/>
                    <a:pt x="327" y="75"/>
                  </a:cubicBezTo>
                  <a:cubicBezTo>
                    <a:pt x="327" y="76"/>
                    <a:pt x="325" y="77"/>
                    <a:pt x="324" y="78"/>
                  </a:cubicBezTo>
                  <a:cubicBezTo>
                    <a:pt x="325" y="80"/>
                    <a:pt x="328" y="82"/>
                    <a:pt x="331" y="85"/>
                  </a:cubicBezTo>
                  <a:cubicBezTo>
                    <a:pt x="380" y="73"/>
                    <a:pt x="426" y="88"/>
                    <a:pt x="476" y="88"/>
                  </a:cubicBezTo>
                  <a:close/>
                  <a:moveTo>
                    <a:pt x="303" y="95"/>
                  </a:moveTo>
                  <a:cubicBezTo>
                    <a:pt x="304" y="94"/>
                    <a:pt x="306" y="93"/>
                    <a:pt x="308" y="92"/>
                  </a:cubicBezTo>
                  <a:cubicBezTo>
                    <a:pt x="313" y="90"/>
                    <a:pt x="318" y="88"/>
                    <a:pt x="323" y="87"/>
                  </a:cubicBezTo>
                  <a:cubicBezTo>
                    <a:pt x="319" y="84"/>
                    <a:pt x="315" y="81"/>
                    <a:pt x="313" y="82"/>
                  </a:cubicBezTo>
                  <a:cubicBezTo>
                    <a:pt x="311" y="82"/>
                    <a:pt x="309" y="85"/>
                    <a:pt x="306" y="90"/>
                  </a:cubicBezTo>
                  <a:cubicBezTo>
                    <a:pt x="305" y="92"/>
                    <a:pt x="304" y="93"/>
                    <a:pt x="303" y="95"/>
                  </a:cubicBezTo>
                  <a:close/>
                  <a:moveTo>
                    <a:pt x="325" y="88"/>
                  </a:moveTo>
                  <a:cubicBezTo>
                    <a:pt x="312" y="92"/>
                    <a:pt x="300" y="98"/>
                    <a:pt x="292" y="107"/>
                  </a:cubicBezTo>
                  <a:cubicBezTo>
                    <a:pt x="288" y="111"/>
                    <a:pt x="279" y="112"/>
                    <a:pt x="278" y="105"/>
                  </a:cubicBezTo>
                  <a:cubicBezTo>
                    <a:pt x="276" y="108"/>
                    <a:pt x="276" y="118"/>
                    <a:pt x="278" y="124"/>
                  </a:cubicBezTo>
                  <a:cubicBezTo>
                    <a:pt x="287" y="149"/>
                    <a:pt x="322" y="156"/>
                    <a:pt x="344" y="158"/>
                  </a:cubicBezTo>
                  <a:cubicBezTo>
                    <a:pt x="348" y="158"/>
                    <a:pt x="349" y="154"/>
                    <a:pt x="353" y="154"/>
                  </a:cubicBezTo>
                  <a:cubicBezTo>
                    <a:pt x="367" y="155"/>
                    <a:pt x="392" y="165"/>
                    <a:pt x="404" y="156"/>
                  </a:cubicBezTo>
                  <a:cubicBezTo>
                    <a:pt x="414" y="150"/>
                    <a:pt x="426" y="154"/>
                    <a:pt x="436" y="147"/>
                  </a:cubicBezTo>
                  <a:cubicBezTo>
                    <a:pt x="441" y="143"/>
                    <a:pt x="446" y="137"/>
                    <a:pt x="451" y="132"/>
                  </a:cubicBezTo>
                  <a:cubicBezTo>
                    <a:pt x="458" y="124"/>
                    <a:pt x="464" y="116"/>
                    <a:pt x="471" y="113"/>
                  </a:cubicBezTo>
                  <a:cubicBezTo>
                    <a:pt x="477" y="110"/>
                    <a:pt x="482" y="116"/>
                    <a:pt x="488" y="115"/>
                  </a:cubicBezTo>
                  <a:cubicBezTo>
                    <a:pt x="495" y="115"/>
                    <a:pt x="499" y="109"/>
                    <a:pt x="505" y="108"/>
                  </a:cubicBezTo>
                  <a:cubicBezTo>
                    <a:pt x="511" y="107"/>
                    <a:pt x="516" y="111"/>
                    <a:pt x="522" y="111"/>
                  </a:cubicBezTo>
                  <a:cubicBezTo>
                    <a:pt x="528" y="110"/>
                    <a:pt x="531" y="103"/>
                    <a:pt x="535" y="100"/>
                  </a:cubicBezTo>
                  <a:cubicBezTo>
                    <a:pt x="535" y="100"/>
                    <a:pt x="535" y="100"/>
                    <a:pt x="535" y="100"/>
                  </a:cubicBezTo>
                  <a:cubicBezTo>
                    <a:pt x="537" y="99"/>
                    <a:pt x="539" y="99"/>
                    <a:pt x="541" y="98"/>
                  </a:cubicBezTo>
                  <a:cubicBezTo>
                    <a:pt x="543" y="98"/>
                    <a:pt x="544" y="97"/>
                    <a:pt x="546" y="96"/>
                  </a:cubicBezTo>
                  <a:cubicBezTo>
                    <a:pt x="548" y="95"/>
                    <a:pt x="550" y="92"/>
                    <a:pt x="552" y="90"/>
                  </a:cubicBezTo>
                  <a:cubicBezTo>
                    <a:pt x="553" y="88"/>
                    <a:pt x="555" y="86"/>
                    <a:pt x="556" y="85"/>
                  </a:cubicBezTo>
                  <a:cubicBezTo>
                    <a:pt x="558" y="83"/>
                    <a:pt x="562" y="82"/>
                    <a:pt x="562" y="81"/>
                  </a:cubicBezTo>
                  <a:cubicBezTo>
                    <a:pt x="561" y="80"/>
                    <a:pt x="558" y="79"/>
                    <a:pt x="556" y="79"/>
                  </a:cubicBezTo>
                  <a:cubicBezTo>
                    <a:pt x="534" y="80"/>
                    <a:pt x="511" y="87"/>
                    <a:pt x="488" y="89"/>
                  </a:cubicBezTo>
                  <a:cubicBezTo>
                    <a:pt x="433" y="94"/>
                    <a:pt x="388" y="74"/>
                    <a:pt x="333" y="86"/>
                  </a:cubicBezTo>
                  <a:cubicBezTo>
                    <a:pt x="334" y="87"/>
                    <a:pt x="334" y="87"/>
                    <a:pt x="334" y="87"/>
                  </a:cubicBezTo>
                  <a:cubicBezTo>
                    <a:pt x="341" y="92"/>
                    <a:pt x="347" y="97"/>
                    <a:pt x="345" y="101"/>
                  </a:cubicBezTo>
                  <a:cubicBezTo>
                    <a:pt x="345" y="103"/>
                    <a:pt x="344" y="103"/>
                    <a:pt x="342" y="102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339" y="101"/>
                    <a:pt x="335" y="96"/>
                    <a:pt x="331" y="92"/>
                  </a:cubicBezTo>
                  <a:cubicBezTo>
                    <a:pt x="329" y="91"/>
                    <a:pt x="328" y="90"/>
                    <a:pt x="325" y="88"/>
                  </a:cubicBezTo>
                  <a:close/>
                  <a:moveTo>
                    <a:pt x="266" y="103"/>
                  </a:moveTo>
                  <a:cubicBezTo>
                    <a:pt x="221" y="138"/>
                    <a:pt x="184" y="190"/>
                    <a:pt x="172" y="247"/>
                  </a:cubicBezTo>
                  <a:cubicBezTo>
                    <a:pt x="188" y="199"/>
                    <a:pt x="226" y="142"/>
                    <a:pt x="274" y="123"/>
                  </a:cubicBezTo>
                  <a:cubicBezTo>
                    <a:pt x="273" y="119"/>
                    <a:pt x="273" y="115"/>
                    <a:pt x="273" y="110"/>
                  </a:cubicBezTo>
                  <a:cubicBezTo>
                    <a:pt x="273" y="108"/>
                    <a:pt x="274" y="106"/>
                    <a:pt x="274" y="104"/>
                  </a:cubicBezTo>
                  <a:cubicBezTo>
                    <a:pt x="271" y="104"/>
                    <a:pt x="269" y="103"/>
                    <a:pt x="266" y="103"/>
                  </a:cubicBezTo>
                  <a:close/>
                  <a:moveTo>
                    <a:pt x="166" y="279"/>
                  </a:moveTo>
                  <a:cubicBezTo>
                    <a:pt x="166" y="213"/>
                    <a:pt x="212" y="141"/>
                    <a:pt x="262" y="102"/>
                  </a:cubicBezTo>
                  <a:cubicBezTo>
                    <a:pt x="244" y="101"/>
                    <a:pt x="214" y="94"/>
                    <a:pt x="196" y="79"/>
                  </a:cubicBezTo>
                  <a:cubicBezTo>
                    <a:pt x="173" y="83"/>
                    <a:pt x="156" y="93"/>
                    <a:pt x="144" y="109"/>
                  </a:cubicBezTo>
                  <a:cubicBezTo>
                    <a:pt x="131" y="126"/>
                    <a:pt x="124" y="147"/>
                    <a:pt x="125" y="171"/>
                  </a:cubicBezTo>
                  <a:cubicBezTo>
                    <a:pt x="125" y="178"/>
                    <a:pt x="121" y="184"/>
                    <a:pt x="121" y="190"/>
                  </a:cubicBezTo>
                  <a:cubicBezTo>
                    <a:pt x="122" y="198"/>
                    <a:pt x="126" y="201"/>
                    <a:pt x="127" y="207"/>
                  </a:cubicBezTo>
                  <a:cubicBezTo>
                    <a:pt x="129" y="214"/>
                    <a:pt x="124" y="221"/>
                    <a:pt x="126" y="228"/>
                  </a:cubicBezTo>
                  <a:cubicBezTo>
                    <a:pt x="127" y="232"/>
                    <a:pt x="129" y="243"/>
                    <a:pt x="132" y="251"/>
                  </a:cubicBezTo>
                  <a:cubicBezTo>
                    <a:pt x="136" y="260"/>
                    <a:pt x="144" y="266"/>
                    <a:pt x="146" y="274"/>
                  </a:cubicBezTo>
                  <a:cubicBezTo>
                    <a:pt x="147" y="278"/>
                    <a:pt x="147" y="283"/>
                    <a:pt x="146" y="290"/>
                  </a:cubicBezTo>
                  <a:cubicBezTo>
                    <a:pt x="145" y="294"/>
                    <a:pt x="148" y="296"/>
                    <a:pt x="151" y="300"/>
                  </a:cubicBezTo>
                  <a:cubicBezTo>
                    <a:pt x="159" y="309"/>
                    <a:pt x="165" y="322"/>
                    <a:pt x="174" y="328"/>
                  </a:cubicBezTo>
                  <a:cubicBezTo>
                    <a:pt x="178" y="330"/>
                    <a:pt x="184" y="329"/>
                    <a:pt x="183" y="327"/>
                  </a:cubicBezTo>
                  <a:cubicBezTo>
                    <a:pt x="183" y="326"/>
                    <a:pt x="181" y="323"/>
                    <a:pt x="179" y="321"/>
                  </a:cubicBezTo>
                  <a:cubicBezTo>
                    <a:pt x="170" y="307"/>
                    <a:pt x="166" y="293"/>
                    <a:pt x="166" y="279"/>
                  </a:cubicBezTo>
                  <a:close/>
                  <a:moveTo>
                    <a:pt x="276" y="127"/>
                  </a:moveTo>
                  <a:cubicBezTo>
                    <a:pt x="224" y="143"/>
                    <a:pt x="179" y="213"/>
                    <a:pt x="170" y="263"/>
                  </a:cubicBezTo>
                  <a:cubicBezTo>
                    <a:pt x="166" y="284"/>
                    <a:pt x="169" y="303"/>
                    <a:pt x="182" y="321"/>
                  </a:cubicBezTo>
                  <a:cubicBezTo>
                    <a:pt x="186" y="326"/>
                    <a:pt x="188" y="325"/>
                    <a:pt x="188" y="323"/>
                  </a:cubicBezTo>
                  <a:cubicBezTo>
                    <a:pt x="188" y="321"/>
                    <a:pt x="186" y="319"/>
                    <a:pt x="185" y="318"/>
                  </a:cubicBezTo>
                  <a:cubicBezTo>
                    <a:pt x="183" y="316"/>
                    <a:pt x="182" y="315"/>
                    <a:pt x="180" y="312"/>
                  </a:cubicBezTo>
                  <a:cubicBezTo>
                    <a:pt x="177" y="307"/>
                    <a:pt x="175" y="300"/>
                    <a:pt x="174" y="293"/>
                  </a:cubicBezTo>
                  <a:cubicBezTo>
                    <a:pt x="173" y="279"/>
                    <a:pt x="186" y="263"/>
                    <a:pt x="201" y="257"/>
                  </a:cubicBezTo>
                  <a:cubicBezTo>
                    <a:pt x="215" y="251"/>
                    <a:pt x="228" y="260"/>
                    <a:pt x="239" y="255"/>
                  </a:cubicBezTo>
                  <a:cubicBezTo>
                    <a:pt x="242" y="254"/>
                    <a:pt x="243" y="251"/>
                    <a:pt x="244" y="249"/>
                  </a:cubicBezTo>
                  <a:cubicBezTo>
                    <a:pt x="244" y="248"/>
                    <a:pt x="245" y="246"/>
                    <a:pt x="246" y="246"/>
                  </a:cubicBezTo>
                  <a:cubicBezTo>
                    <a:pt x="248" y="242"/>
                    <a:pt x="252" y="244"/>
                    <a:pt x="256" y="245"/>
                  </a:cubicBezTo>
                  <a:cubicBezTo>
                    <a:pt x="277" y="252"/>
                    <a:pt x="293" y="232"/>
                    <a:pt x="303" y="216"/>
                  </a:cubicBezTo>
                  <a:cubicBezTo>
                    <a:pt x="313" y="200"/>
                    <a:pt x="321" y="177"/>
                    <a:pt x="321" y="156"/>
                  </a:cubicBezTo>
                  <a:cubicBezTo>
                    <a:pt x="305" y="153"/>
                    <a:pt x="281" y="145"/>
                    <a:pt x="276" y="127"/>
                  </a:cubicBezTo>
                  <a:close/>
                  <a:moveTo>
                    <a:pt x="4" y="93"/>
                  </a:moveTo>
                  <a:cubicBezTo>
                    <a:pt x="8" y="104"/>
                    <a:pt x="29" y="110"/>
                    <a:pt x="38" y="111"/>
                  </a:cubicBezTo>
                  <a:cubicBezTo>
                    <a:pt x="40" y="111"/>
                    <a:pt x="41" y="111"/>
                    <a:pt x="43" y="111"/>
                  </a:cubicBezTo>
                  <a:cubicBezTo>
                    <a:pt x="45" y="111"/>
                    <a:pt x="47" y="111"/>
                    <a:pt x="50" y="111"/>
                  </a:cubicBezTo>
                  <a:cubicBezTo>
                    <a:pt x="52" y="112"/>
                    <a:pt x="54" y="112"/>
                    <a:pt x="55" y="113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7" y="114"/>
                    <a:pt x="57" y="113"/>
                    <a:pt x="57" y="113"/>
                  </a:cubicBezTo>
                  <a:cubicBezTo>
                    <a:pt x="57" y="112"/>
                    <a:pt x="56" y="110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8"/>
                    <a:pt x="55" y="106"/>
                    <a:pt x="54" y="105"/>
                  </a:cubicBezTo>
                  <a:cubicBezTo>
                    <a:pt x="54" y="105"/>
                    <a:pt x="54" y="105"/>
                    <a:pt x="53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44" y="105"/>
                    <a:pt x="36" y="104"/>
                    <a:pt x="29" y="103"/>
                  </a:cubicBezTo>
                  <a:cubicBezTo>
                    <a:pt x="22" y="101"/>
                    <a:pt x="15" y="99"/>
                    <a:pt x="8" y="95"/>
                  </a:cubicBezTo>
                  <a:cubicBezTo>
                    <a:pt x="6" y="95"/>
                    <a:pt x="5" y="94"/>
                    <a:pt x="4" y="93"/>
                  </a:cubicBezTo>
                  <a:close/>
                  <a:moveTo>
                    <a:pt x="283" y="106"/>
                  </a:moveTo>
                  <a:cubicBezTo>
                    <a:pt x="284" y="107"/>
                    <a:pt x="286" y="107"/>
                    <a:pt x="290" y="104"/>
                  </a:cubicBezTo>
                  <a:cubicBezTo>
                    <a:pt x="296" y="100"/>
                    <a:pt x="300" y="95"/>
                    <a:pt x="304" y="89"/>
                  </a:cubicBezTo>
                  <a:cubicBezTo>
                    <a:pt x="308" y="84"/>
                    <a:pt x="310" y="81"/>
                    <a:pt x="312" y="80"/>
                  </a:cubicBezTo>
                  <a:cubicBezTo>
                    <a:pt x="315" y="80"/>
                    <a:pt x="318" y="82"/>
                    <a:pt x="324" y="86"/>
                  </a:cubicBezTo>
                  <a:cubicBezTo>
                    <a:pt x="327" y="87"/>
                    <a:pt x="330" y="89"/>
                    <a:pt x="332" y="92"/>
                  </a:cubicBezTo>
                  <a:cubicBezTo>
                    <a:pt x="338" y="97"/>
                    <a:pt x="342" y="100"/>
                    <a:pt x="343" y="99"/>
                  </a:cubicBezTo>
                  <a:cubicBezTo>
                    <a:pt x="344" y="98"/>
                    <a:pt x="339" y="94"/>
                    <a:pt x="333" y="89"/>
                  </a:cubicBezTo>
                  <a:cubicBezTo>
                    <a:pt x="328" y="86"/>
                    <a:pt x="324" y="82"/>
                    <a:pt x="321" y="79"/>
                  </a:cubicBezTo>
                  <a:cubicBezTo>
                    <a:pt x="319" y="79"/>
                    <a:pt x="318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6" y="78"/>
                    <a:pt x="316" y="78"/>
                    <a:pt x="316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4" y="78"/>
                    <a:pt x="314" y="78"/>
                    <a:pt x="314" y="78"/>
                  </a:cubicBezTo>
                  <a:cubicBezTo>
                    <a:pt x="313" y="78"/>
                    <a:pt x="311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79"/>
                    <a:pt x="310" y="79"/>
                    <a:pt x="310" y="79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10" y="80"/>
                    <a:pt x="310" y="80"/>
                    <a:pt x="310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9" y="80"/>
                    <a:pt x="309" y="80"/>
                    <a:pt x="309" y="80"/>
                  </a:cubicBezTo>
                  <a:cubicBezTo>
                    <a:pt x="307" y="82"/>
                    <a:pt x="304" y="83"/>
                    <a:pt x="301" y="82"/>
                  </a:cubicBezTo>
                  <a:cubicBezTo>
                    <a:pt x="299" y="81"/>
                    <a:pt x="298" y="78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299" y="75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4"/>
                    <a:pt x="299" y="74"/>
                    <a:pt x="299" y="74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300" y="71"/>
                    <a:pt x="301" y="70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8"/>
                    <a:pt x="301" y="68"/>
                    <a:pt x="301" y="68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1" y="66"/>
                    <a:pt x="301" y="66"/>
                    <a:pt x="301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6"/>
                    <a:pt x="302" y="66"/>
                    <a:pt x="302" y="66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5"/>
                    <a:pt x="302" y="65"/>
                    <a:pt x="302" y="65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302" y="63"/>
                    <a:pt x="302" y="63"/>
                    <a:pt x="302" y="63"/>
                  </a:cubicBezTo>
                  <a:cubicBezTo>
                    <a:pt x="302" y="63"/>
                    <a:pt x="302" y="62"/>
                    <a:pt x="302" y="62"/>
                  </a:cubicBezTo>
                  <a:cubicBezTo>
                    <a:pt x="301" y="61"/>
                    <a:pt x="299" y="60"/>
                    <a:pt x="298" y="59"/>
                  </a:cubicBezTo>
                  <a:cubicBezTo>
                    <a:pt x="291" y="54"/>
                    <a:pt x="287" y="47"/>
                    <a:pt x="281" y="41"/>
                  </a:cubicBezTo>
                  <a:cubicBezTo>
                    <a:pt x="281" y="41"/>
                    <a:pt x="281" y="41"/>
                    <a:pt x="281" y="41"/>
                  </a:cubicBezTo>
                  <a:cubicBezTo>
                    <a:pt x="281" y="41"/>
                    <a:pt x="281" y="41"/>
                    <a:pt x="281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80" y="41"/>
                    <a:pt x="280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7" y="39"/>
                    <a:pt x="275" y="37"/>
                    <a:pt x="276" y="41"/>
                  </a:cubicBezTo>
                  <a:cubicBezTo>
                    <a:pt x="277" y="46"/>
                    <a:pt x="287" y="55"/>
                    <a:pt x="291" y="59"/>
                  </a:cubicBezTo>
                  <a:cubicBezTo>
                    <a:pt x="291" y="60"/>
                    <a:pt x="292" y="60"/>
                    <a:pt x="292" y="61"/>
                  </a:cubicBezTo>
                  <a:cubicBezTo>
                    <a:pt x="292" y="61"/>
                    <a:pt x="292" y="61"/>
                    <a:pt x="292" y="61"/>
                  </a:cubicBezTo>
                  <a:cubicBezTo>
                    <a:pt x="292" y="61"/>
                    <a:pt x="292" y="61"/>
                    <a:pt x="293" y="61"/>
                  </a:cubicBezTo>
                  <a:cubicBezTo>
                    <a:pt x="293" y="61"/>
                    <a:pt x="293" y="61"/>
                    <a:pt x="293" y="61"/>
                  </a:cubicBezTo>
                  <a:cubicBezTo>
                    <a:pt x="293" y="61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3" y="62"/>
                    <a:pt x="293" y="62"/>
                    <a:pt x="293" y="62"/>
                  </a:cubicBezTo>
                  <a:cubicBezTo>
                    <a:pt x="294" y="62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3"/>
                    <a:pt x="294" y="63"/>
                    <a:pt x="294" y="63"/>
                  </a:cubicBezTo>
                  <a:cubicBezTo>
                    <a:pt x="294" y="64"/>
                    <a:pt x="294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300" y="73"/>
                    <a:pt x="292" y="87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5" y="96"/>
                    <a:pt x="279" y="104"/>
                    <a:pt x="283" y="106"/>
                  </a:cubicBezTo>
                  <a:close/>
                  <a:moveTo>
                    <a:pt x="255" y="57"/>
                  </a:moveTo>
                  <a:cubicBezTo>
                    <a:pt x="251" y="59"/>
                    <a:pt x="245" y="60"/>
                    <a:pt x="240" y="60"/>
                  </a:cubicBezTo>
                  <a:cubicBezTo>
                    <a:pt x="232" y="61"/>
                    <a:pt x="227" y="62"/>
                    <a:pt x="227" y="65"/>
                  </a:cubicBezTo>
                  <a:cubicBezTo>
                    <a:pt x="227" y="68"/>
                    <a:pt x="236" y="67"/>
                    <a:pt x="237" y="66"/>
                  </a:cubicBezTo>
                  <a:cubicBezTo>
                    <a:pt x="240" y="66"/>
                    <a:pt x="242" y="66"/>
                    <a:pt x="244" y="66"/>
                  </a:cubicBezTo>
                  <a:cubicBezTo>
                    <a:pt x="268" y="64"/>
                    <a:pt x="263" y="77"/>
                    <a:pt x="268" y="93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4"/>
                    <a:pt x="268" y="94"/>
                    <a:pt x="268" y="94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71" y="102"/>
                    <a:pt x="277" y="104"/>
                    <a:pt x="282" y="97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3" y="91"/>
                    <a:pt x="280" y="79"/>
                    <a:pt x="279" y="74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79" y="73"/>
                    <a:pt x="279" y="73"/>
                    <a:pt x="279" y="72"/>
                  </a:cubicBezTo>
                  <a:cubicBezTo>
                    <a:pt x="279" y="72"/>
                    <a:pt x="279" y="72"/>
                    <a:pt x="279" y="72"/>
                  </a:cubicBezTo>
                  <a:cubicBezTo>
                    <a:pt x="279" y="66"/>
                    <a:pt x="281" y="61"/>
                    <a:pt x="286" y="58"/>
                  </a:cubicBezTo>
                  <a:cubicBezTo>
                    <a:pt x="285" y="57"/>
                    <a:pt x="281" y="52"/>
                    <a:pt x="280" y="51"/>
                  </a:cubicBezTo>
                  <a:cubicBezTo>
                    <a:pt x="279" y="55"/>
                    <a:pt x="278" y="57"/>
                    <a:pt x="278" y="61"/>
                  </a:cubicBezTo>
                  <a:cubicBezTo>
                    <a:pt x="277" y="65"/>
                    <a:pt x="277" y="70"/>
                    <a:pt x="271" y="70"/>
                  </a:cubicBezTo>
                  <a:cubicBezTo>
                    <a:pt x="268" y="70"/>
                    <a:pt x="267" y="67"/>
                    <a:pt x="265" y="65"/>
                  </a:cubicBezTo>
                  <a:cubicBezTo>
                    <a:pt x="263" y="60"/>
                    <a:pt x="259" y="60"/>
                    <a:pt x="255" y="57"/>
                  </a:cubicBezTo>
                  <a:close/>
                  <a:moveTo>
                    <a:pt x="254" y="68"/>
                  </a:move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7" y="76"/>
                    <a:pt x="260" y="84"/>
                    <a:pt x="265" y="91"/>
                  </a:cubicBezTo>
                  <a:cubicBezTo>
                    <a:pt x="265" y="91"/>
                    <a:pt x="265" y="91"/>
                    <a:pt x="265" y="91"/>
                  </a:cubicBezTo>
                  <a:cubicBezTo>
                    <a:pt x="263" y="83"/>
                    <a:pt x="265" y="71"/>
                    <a:pt x="254" y="68"/>
                  </a:cubicBezTo>
                  <a:close/>
                  <a:moveTo>
                    <a:pt x="284" y="94"/>
                  </a:moveTo>
                  <a:cubicBezTo>
                    <a:pt x="290" y="86"/>
                    <a:pt x="299" y="74"/>
                    <a:pt x="292" y="64"/>
                  </a:cubicBezTo>
                  <a:cubicBezTo>
                    <a:pt x="292" y="64"/>
                    <a:pt x="292" y="64"/>
                    <a:pt x="292" y="64"/>
                  </a:cubicBezTo>
                  <a:cubicBezTo>
                    <a:pt x="291" y="63"/>
                    <a:pt x="290" y="62"/>
                    <a:pt x="289" y="60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289" y="60"/>
                    <a:pt x="289" y="60"/>
                    <a:pt x="289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76" y="66"/>
                    <a:pt x="284" y="83"/>
                    <a:pt x="284" y="94"/>
                  </a:cubicBezTo>
                  <a:close/>
                  <a:moveTo>
                    <a:pt x="262" y="43"/>
                  </a:moveTo>
                  <a:cubicBezTo>
                    <a:pt x="263" y="43"/>
                    <a:pt x="266" y="45"/>
                    <a:pt x="268" y="45"/>
                  </a:cubicBezTo>
                  <a:cubicBezTo>
                    <a:pt x="265" y="40"/>
                    <a:pt x="264" y="25"/>
                    <a:pt x="261" y="15"/>
                  </a:cubicBezTo>
                  <a:cubicBezTo>
                    <a:pt x="259" y="8"/>
                    <a:pt x="254" y="3"/>
                    <a:pt x="250" y="6"/>
                  </a:cubicBezTo>
                  <a:cubicBezTo>
                    <a:pt x="247" y="8"/>
                    <a:pt x="253" y="17"/>
                    <a:pt x="254" y="20"/>
                  </a:cubicBezTo>
                  <a:cubicBezTo>
                    <a:pt x="256" y="25"/>
                    <a:pt x="259" y="31"/>
                    <a:pt x="260" y="3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1" y="37"/>
                    <a:pt x="261" y="37"/>
                    <a:pt x="261" y="37"/>
                  </a:cubicBezTo>
                  <a:cubicBezTo>
                    <a:pt x="261" y="37"/>
                    <a:pt x="261" y="37"/>
                    <a:pt x="261" y="37"/>
                  </a:cubicBezTo>
                  <a:cubicBezTo>
                    <a:pt x="261" y="39"/>
                    <a:pt x="262" y="41"/>
                    <a:pt x="262" y="43"/>
                  </a:cubicBezTo>
                  <a:close/>
                  <a:moveTo>
                    <a:pt x="267" y="64"/>
                  </a:moveTo>
                  <a:cubicBezTo>
                    <a:pt x="269" y="66"/>
                    <a:pt x="271" y="67"/>
                    <a:pt x="273" y="66"/>
                  </a:cubicBezTo>
                  <a:cubicBezTo>
                    <a:pt x="275" y="66"/>
                    <a:pt x="275" y="64"/>
                    <a:pt x="276" y="60"/>
                  </a:cubicBezTo>
                  <a:cubicBezTo>
                    <a:pt x="276" y="57"/>
                    <a:pt x="278" y="54"/>
                    <a:pt x="279" y="50"/>
                  </a:cubicBezTo>
                  <a:cubicBezTo>
                    <a:pt x="277" y="48"/>
                    <a:pt x="276" y="46"/>
                    <a:pt x="274" y="43"/>
                  </a:cubicBezTo>
                  <a:cubicBezTo>
                    <a:pt x="274" y="43"/>
                    <a:pt x="274" y="43"/>
                    <a:pt x="274" y="42"/>
                  </a:cubicBezTo>
                  <a:cubicBezTo>
                    <a:pt x="273" y="42"/>
                    <a:pt x="273" y="43"/>
                    <a:pt x="272" y="44"/>
                  </a:cubicBezTo>
                  <a:cubicBezTo>
                    <a:pt x="271" y="45"/>
                    <a:pt x="269" y="46"/>
                    <a:pt x="268" y="46"/>
                  </a:cubicBezTo>
                  <a:cubicBezTo>
                    <a:pt x="266" y="46"/>
                    <a:pt x="263" y="44"/>
                    <a:pt x="260" y="45"/>
                  </a:cubicBezTo>
                  <a:cubicBezTo>
                    <a:pt x="254" y="46"/>
                    <a:pt x="252" y="50"/>
                    <a:pt x="255" y="55"/>
                  </a:cubicBezTo>
                  <a:cubicBezTo>
                    <a:pt x="256" y="55"/>
                    <a:pt x="256" y="55"/>
                    <a:pt x="256" y="55"/>
                  </a:cubicBezTo>
                  <a:cubicBezTo>
                    <a:pt x="256" y="55"/>
                    <a:pt x="256" y="55"/>
                    <a:pt x="256" y="55"/>
                  </a:cubicBezTo>
                  <a:cubicBezTo>
                    <a:pt x="261" y="59"/>
                    <a:pt x="264" y="57"/>
                    <a:pt x="267" y="64"/>
                  </a:cubicBezTo>
                  <a:close/>
                  <a:moveTo>
                    <a:pt x="292" y="51"/>
                  </a:moveTo>
                  <a:cubicBezTo>
                    <a:pt x="293" y="52"/>
                    <a:pt x="294" y="53"/>
                    <a:pt x="295" y="54"/>
                  </a:cubicBezTo>
                  <a:cubicBezTo>
                    <a:pt x="296" y="54"/>
                    <a:pt x="296" y="54"/>
                    <a:pt x="296" y="54"/>
                  </a:cubicBezTo>
                  <a:cubicBezTo>
                    <a:pt x="296" y="54"/>
                    <a:pt x="296" y="54"/>
                    <a:pt x="296" y="54"/>
                  </a:cubicBezTo>
                  <a:cubicBezTo>
                    <a:pt x="297" y="54"/>
                    <a:pt x="297" y="54"/>
                    <a:pt x="298" y="54"/>
                  </a:cubicBezTo>
                  <a:cubicBezTo>
                    <a:pt x="298" y="54"/>
                    <a:pt x="298" y="54"/>
                    <a:pt x="298" y="54"/>
                  </a:cubicBezTo>
                  <a:cubicBezTo>
                    <a:pt x="299" y="54"/>
                    <a:pt x="299" y="54"/>
                    <a:pt x="299" y="54"/>
                  </a:cubicBezTo>
                  <a:cubicBezTo>
                    <a:pt x="299" y="54"/>
                    <a:pt x="299" y="54"/>
                    <a:pt x="299" y="54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299" y="53"/>
                    <a:pt x="299" y="53"/>
                    <a:pt x="299" y="53"/>
                  </a:cubicBezTo>
                  <a:cubicBezTo>
                    <a:pt x="301" y="53"/>
                    <a:pt x="317" y="48"/>
                    <a:pt x="314" y="45"/>
                  </a:cubicBezTo>
                  <a:cubicBezTo>
                    <a:pt x="312" y="42"/>
                    <a:pt x="296" y="50"/>
                    <a:pt x="292" y="51"/>
                  </a:cubicBezTo>
                  <a:close/>
                  <a:moveTo>
                    <a:pt x="302" y="80"/>
                  </a:moveTo>
                  <a:cubicBezTo>
                    <a:pt x="304" y="81"/>
                    <a:pt x="307" y="78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8" y="77"/>
                    <a:pt x="308" y="77"/>
                    <a:pt x="308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7"/>
                    <a:pt x="310" y="77"/>
                    <a:pt x="310" y="77"/>
                  </a:cubicBezTo>
                  <a:cubicBezTo>
                    <a:pt x="310" y="76"/>
                    <a:pt x="311" y="76"/>
                    <a:pt x="312" y="76"/>
                  </a:cubicBezTo>
                  <a:cubicBezTo>
                    <a:pt x="313" y="76"/>
                    <a:pt x="313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4" y="76"/>
                    <a:pt x="314" y="76"/>
                    <a:pt x="314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9" y="76"/>
                    <a:pt x="324" y="78"/>
                    <a:pt x="326" y="74"/>
                  </a:cubicBezTo>
                  <a:cubicBezTo>
                    <a:pt x="327" y="71"/>
                    <a:pt x="326" y="67"/>
                    <a:pt x="323" y="66"/>
                  </a:cubicBezTo>
                  <a:cubicBezTo>
                    <a:pt x="318" y="63"/>
                    <a:pt x="315" y="69"/>
                    <a:pt x="313" y="59"/>
                  </a:cubicBezTo>
                  <a:cubicBezTo>
                    <a:pt x="313" y="55"/>
                    <a:pt x="309" y="55"/>
                    <a:pt x="307" y="57"/>
                  </a:cubicBezTo>
                  <a:cubicBezTo>
                    <a:pt x="305" y="58"/>
                    <a:pt x="304" y="62"/>
                    <a:pt x="304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6"/>
                    <a:pt x="304" y="66"/>
                    <a:pt x="304" y="66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7"/>
                    <a:pt x="303" y="67"/>
                    <a:pt x="303" y="67"/>
                  </a:cubicBezTo>
                  <a:cubicBezTo>
                    <a:pt x="303" y="68"/>
                    <a:pt x="303" y="68"/>
                    <a:pt x="303" y="68"/>
                  </a:cubicBezTo>
                  <a:cubicBezTo>
                    <a:pt x="303" y="68"/>
                    <a:pt x="303" y="68"/>
                    <a:pt x="303" y="68"/>
                  </a:cubicBezTo>
                  <a:cubicBezTo>
                    <a:pt x="303" y="69"/>
                    <a:pt x="302" y="71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7"/>
                    <a:pt x="300" y="79"/>
                    <a:pt x="302" y="80"/>
                  </a:cubicBezTo>
                  <a:close/>
                  <a:moveTo>
                    <a:pt x="316" y="61"/>
                  </a:moveTo>
                  <a:cubicBezTo>
                    <a:pt x="317" y="63"/>
                    <a:pt x="320" y="62"/>
                    <a:pt x="322" y="63"/>
                  </a:cubicBezTo>
                  <a:cubicBezTo>
                    <a:pt x="325" y="58"/>
                    <a:pt x="328" y="54"/>
                    <a:pt x="332" y="50"/>
                  </a:cubicBezTo>
                  <a:cubicBezTo>
                    <a:pt x="336" y="46"/>
                    <a:pt x="340" y="43"/>
                    <a:pt x="344" y="42"/>
                  </a:cubicBezTo>
                  <a:cubicBezTo>
                    <a:pt x="348" y="41"/>
                    <a:pt x="348" y="38"/>
                    <a:pt x="347" y="38"/>
                  </a:cubicBezTo>
                  <a:cubicBezTo>
                    <a:pt x="345" y="37"/>
                    <a:pt x="340" y="38"/>
                    <a:pt x="336" y="41"/>
                  </a:cubicBezTo>
                  <a:cubicBezTo>
                    <a:pt x="332" y="45"/>
                    <a:pt x="329" y="49"/>
                    <a:pt x="326" y="52"/>
                  </a:cubicBezTo>
                  <a:cubicBezTo>
                    <a:pt x="322" y="56"/>
                    <a:pt x="320" y="59"/>
                    <a:pt x="316" y="6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" name="图文框 100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615945" y="2689936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复古年终</a:t>
            </a:r>
            <a:r>
              <a:rPr lang="zh-CN" altLang="en-US" sz="6600" b="1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6600" b="1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6600" b="1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2966454" y="3727301"/>
            <a:ext cx="62416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</a:p>
        </p:txBody>
      </p: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4193148" y="4173398"/>
            <a:ext cx="1600118" cy="400110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rgbClr val="F9C3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000" dirty="0" smtClean="0">
                <a:solidFill>
                  <a:srgbClr val="F9C3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solidFill>
                  <a:srgbClr val="F9C3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F9C3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>
            <a:spLocks noChangeArrowheads="1"/>
          </p:cNvSpPr>
          <p:nvPr/>
        </p:nvSpPr>
        <p:spPr bwMode="auto">
          <a:xfrm>
            <a:off x="6299599" y="4173398"/>
            <a:ext cx="1614546" cy="400110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rgbClr val="F9C3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 smtClean="0">
                <a:solidFill>
                  <a:srgbClr val="F9C3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rgbClr val="F9C3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6" name="直接连接符 105"/>
          <p:cNvCxnSpPr/>
          <p:nvPr/>
        </p:nvCxnSpPr>
        <p:spPr>
          <a:xfrm>
            <a:off x="2787050" y="3708048"/>
            <a:ext cx="6637338" cy="0"/>
          </a:xfrm>
          <a:prstGeom prst="line">
            <a:avLst/>
          </a:prstGeom>
          <a:ln>
            <a:solidFill>
              <a:srgbClr val="401D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-487696" y="-1588"/>
            <a:ext cx="4029075" cy="6854826"/>
            <a:chOff x="-455612" y="-1588"/>
            <a:chExt cx="4029075" cy="6854826"/>
          </a:xfrm>
        </p:grpSpPr>
        <p:sp>
          <p:nvSpPr>
            <p:cNvPr id="43" name="Freeform 13"/>
            <p:cNvSpPr>
              <a:spLocks noEditPoints="1"/>
            </p:cNvSpPr>
            <p:nvPr/>
          </p:nvSpPr>
          <p:spPr bwMode="auto">
            <a:xfrm>
              <a:off x="1" y="-1588"/>
              <a:ext cx="2636838" cy="2822575"/>
            </a:xfrm>
            <a:custGeom>
              <a:avLst/>
              <a:gdLst>
                <a:gd name="T0" fmla="*/ 186 w 613"/>
                <a:gd name="T1" fmla="*/ 167 h 657"/>
                <a:gd name="T2" fmla="*/ 216 w 613"/>
                <a:gd name="T3" fmla="*/ 11 h 657"/>
                <a:gd name="T4" fmla="*/ 204 w 613"/>
                <a:gd name="T5" fmla="*/ 95 h 657"/>
                <a:gd name="T6" fmla="*/ 205 w 613"/>
                <a:gd name="T7" fmla="*/ 109 h 657"/>
                <a:gd name="T8" fmla="*/ 1 w 613"/>
                <a:gd name="T9" fmla="*/ 0 h 657"/>
                <a:gd name="T10" fmla="*/ 0 w 613"/>
                <a:gd name="T11" fmla="*/ 174 h 657"/>
                <a:gd name="T12" fmla="*/ 34 w 613"/>
                <a:gd name="T13" fmla="*/ 278 h 657"/>
                <a:gd name="T14" fmla="*/ 191 w 613"/>
                <a:gd name="T15" fmla="*/ 268 h 657"/>
                <a:gd name="T16" fmla="*/ 136 w 613"/>
                <a:gd name="T17" fmla="*/ 205 h 657"/>
                <a:gd name="T18" fmla="*/ 84 w 613"/>
                <a:gd name="T19" fmla="*/ 458 h 657"/>
                <a:gd name="T20" fmla="*/ 18 w 613"/>
                <a:gd name="T21" fmla="*/ 0 h 657"/>
                <a:gd name="T22" fmla="*/ 95 w 613"/>
                <a:gd name="T23" fmla="*/ 18 h 657"/>
                <a:gd name="T24" fmla="*/ 99 w 613"/>
                <a:gd name="T25" fmla="*/ 23 h 657"/>
                <a:gd name="T26" fmla="*/ 141 w 613"/>
                <a:gd name="T27" fmla="*/ 0 h 657"/>
                <a:gd name="T28" fmla="*/ 104 w 613"/>
                <a:gd name="T29" fmla="*/ 60 h 657"/>
                <a:gd name="T30" fmla="*/ 29 w 613"/>
                <a:gd name="T31" fmla="*/ 0 h 657"/>
                <a:gd name="T32" fmla="*/ 78 w 613"/>
                <a:gd name="T33" fmla="*/ 0 h 657"/>
                <a:gd name="T34" fmla="*/ 97 w 613"/>
                <a:gd name="T35" fmla="*/ 2 h 657"/>
                <a:gd name="T36" fmla="*/ 36 w 613"/>
                <a:gd name="T37" fmla="*/ 0 h 657"/>
                <a:gd name="T38" fmla="*/ 36 w 613"/>
                <a:gd name="T39" fmla="*/ 0 h 657"/>
                <a:gd name="T40" fmla="*/ 374 w 613"/>
                <a:gd name="T41" fmla="*/ 299 h 657"/>
                <a:gd name="T42" fmla="*/ 272 w 613"/>
                <a:gd name="T43" fmla="*/ 187 h 657"/>
                <a:gd name="T44" fmla="*/ 299 w 613"/>
                <a:gd name="T45" fmla="*/ 278 h 657"/>
                <a:gd name="T46" fmla="*/ 173 w 613"/>
                <a:gd name="T47" fmla="*/ 191 h 657"/>
                <a:gd name="T48" fmla="*/ 447 w 613"/>
                <a:gd name="T49" fmla="*/ 584 h 657"/>
                <a:gd name="T50" fmla="*/ 247 w 613"/>
                <a:gd name="T51" fmla="*/ 465 h 657"/>
                <a:gd name="T52" fmla="*/ 364 w 613"/>
                <a:gd name="T53" fmla="*/ 533 h 657"/>
                <a:gd name="T54" fmla="*/ 308 w 613"/>
                <a:gd name="T55" fmla="*/ 484 h 657"/>
                <a:gd name="T56" fmla="*/ 430 w 613"/>
                <a:gd name="T57" fmla="*/ 480 h 657"/>
                <a:gd name="T58" fmla="*/ 145 w 613"/>
                <a:gd name="T59" fmla="*/ 191 h 657"/>
                <a:gd name="T60" fmla="*/ 10 w 613"/>
                <a:gd name="T61" fmla="*/ 63 h 657"/>
                <a:gd name="T62" fmla="*/ 8 w 613"/>
                <a:gd name="T63" fmla="*/ 33 h 657"/>
                <a:gd name="T64" fmla="*/ 88 w 613"/>
                <a:gd name="T65" fmla="*/ 346 h 657"/>
                <a:gd name="T66" fmla="*/ 60 w 613"/>
                <a:gd name="T67" fmla="*/ 323 h 657"/>
                <a:gd name="T68" fmla="*/ 177 w 613"/>
                <a:gd name="T69" fmla="*/ 377 h 657"/>
                <a:gd name="T70" fmla="*/ 141 w 613"/>
                <a:gd name="T71" fmla="*/ 266 h 657"/>
                <a:gd name="T72" fmla="*/ 152 w 613"/>
                <a:gd name="T73" fmla="*/ 326 h 657"/>
                <a:gd name="T74" fmla="*/ 175 w 613"/>
                <a:gd name="T75" fmla="*/ 357 h 657"/>
                <a:gd name="T76" fmla="*/ 107 w 613"/>
                <a:gd name="T77" fmla="*/ 155 h 657"/>
                <a:gd name="T78" fmla="*/ 153 w 613"/>
                <a:gd name="T79" fmla="*/ 174 h 657"/>
                <a:gd name="T80" fmla="*/ 62 w 613"/>
                <a:gd name="T81" fmla="*/ 197 h 657"/>
                <a:gd name="T82" fmla="*/ 43 w 613"/>
                <a:gd name="T83" fmla="*/ 234 h 657"/>
                <a:gd name="T84" fmla="*/ 67 w 613"/>
                <a:gd name="T85" fmla="*/ 212 h 657"/>
                <a:gd name="T86" fmla="*/ 89 w 613"/>
                <a:gd name="T87" fmla="*/ 243 h 657"/>
                <a:gd name="T88" fmla="*/ 64 w 613"/>
                <a:gd name="T89" fmla="*/ 199 h 657"/>
                <a:gd name="T90" fmla="*/ 46 w 613"/>
                <a:gd name="T91" fmla="*/ 302 h 657"/>
                <a:gd name="T92" fmla="*/ 39 w 613"/>
                <a:gd name="T93" fmla="*/ 88 h 657"/>
                <a:gd name="T94" fmla="*/ 107 w 613"/>
                <a:gd name="T95" fmla="*/ 200 h 657"/>
                <a:gd name="T96" fmla="*/ 113 w 613"/>
                <a:gd name="T97" fmla="*/ 172 h 657"/>
                <a:gd name="T98" fmla="*/ 57 w 613"/>
                <a:gd name="T99" fmla="*/ 136 h 657"/>
                <a:gd name="T100" fmla="*/ 64 w 613"/>
                <a:gd name="T101" fmla="*/ 191 h 657"/>
                <a:gd name="T102" fmla="*/ 17 w 613"/>
                <a:gd name="T103" fmla="*/ 69 h 657"/>
                <a:gd name="T104" fmla="*/ 53 w 613"/>
                <a:gd name="T105" fmla="*/ 148 h 657"/>
                <a:gd name="T106" fmla="*/ 81 w 613"/>
                <a:gd name="T107" fmla="*/ 73 h 657"/>
                <a:gd name="T108" fmla="*/ 170 w 613"/>
                <a:gd name="T109" fmla="*/ 104 h 657"/>
                <a:gd name="T110" fmla="*/ 75 w 613"/>
                <a:gd name="T111" fmla="*/ 65 h 657"/>
                <a:gd name="T112" fmla="*/ 144 w 613"/>
                <a:gd name="T113" fmla="*/ 7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3" h="657">
                  <a:moveTo>
                    <a:pt x="1" y="0"/>
                  </a:moveTo>
                  <a:cubicBezTo>
                    <a:pt x="28" y="86"/>
                    <a:pt x="90" y="171"/>
                    <a:pt x="186" y="167"/>
                  </a:cubicBezTo>
                  <a:cubicBezTo>
                    <a:pt x="221" y="165"/>
                    <a:pt x="249" y="142"/>
                    <a:pt x="262" y="117"/>
                  </a:cubicBezTo>
                  <a:cubicBezTo>
                    <a:pt x="284" y="75"/>
                    <a:pt x="269" y="23"/>
                    <a:pt x="216" y="11"/>
                  </a:cubicBezTo>
                  <a:cubicBezTo>
                    <a:pt x="167" y="0"/>
                    <a:pt x="136" y="55"/>
                    <a:pt x="154" y="84"/>
                  </a:cubicBezTo>
                  <a:cubicBezTo>
                    <a:pt x="164" y="100"/>
                    <a:pt x="189" y="107"/>
                    <a:pt x="204" y="95"/>
                  </a:cubicBezTo>
                  <a:cubicBezTo>
                    <a:pt x="228" y="77"/>
                    <a:pt x="219" y="50"/>
                    <a:pt x="196" y="45"/>
                  </a:cubicBezTo>
                  <a:cubicBezTo>
                    <a:pt x="231" y="39"/>
                    <a:pt x="242" y="91"/>
                    <a:pt x="205" y="109"/>
                  </a:cubicBezTo>
                  <a:cubicBezTo>
                    <a:pt x="132" y="143"/>
                    <a:pt x="44" y="68"/>
                    <a:pt x="14" y="0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0" y="345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4" y="138"/>
                    <a:pt x="9" y="103"/>
                    <a:pt x="11" y="69"/>
                  </a:cubicBezTo>
                  <a:cubicBezTo>
                    <a:pt x="35" y="108"/>
                    <a:pt x="23" y="204"/>
                    <a:pt x="34" y="278"/>
                  </a:cubicBezTo>
                  <a:cubicBezTo>
                    <a:pt x="44" y="347"/>
                    <a:pt x="100" y="415"/>
                    <a:pt x="177" y="387"/>
                  </a:cubicBezTo>
                  <a:cubicBezTo>
                    <a:pt x="225" y="369"/>
                    <a:pt x="235" y="299"/>
                    <a:pt x="191" y="268"/>
                  </a:cubicBezTo>
                  <a:cubicBezTo>
                    <a:pt x="159" y="245"/>
                    <a:pt x="106" y="252"/>
                    <a:pt x="97" y="303"/>
                  </a:cubicBezTo>
                  <a:cubicBezTo>
                    <a:pt x="75" y="252"/>
                    <a:pt x="102" y="220"/>
                    <a:pt x="136" y="205"/>
                  </a:cubicBezTo>
                  <a:cubicBezTo>
                    <a:pt x="184" y="183"/>
                    <a:pt x="258" y="213"/>
                    <a:pt x="290" y="283"/>
                  </a:cubicBezTo>
                  <a:cubicBezTo>
                    <a:pt x="344" y="403"/>
                    <a:pt x="196" y="529"/>
                    <a:pt x="84" y="458"/>
                  </a:cubicBezTo>
                  <a:cubicBezTo>
                    <a:pt x="36" y="427"/>
                    <a:pt x="11" y="388"/>
                    <a:pt x="0" y="345"/>
                  </a:cubicBezTo>
                  <a:close/>
                  <a:moveTo>
                    <a:pt x="18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4" y="22"/>
                    <a:pt x="65" y="26"/>
                    <a:pt x="95" y="18"/>
                  </a:cubicBezTo>
                  <a:cubicBezTo>
                    <a:pt x="93" y="36"/>
                    <a:pt x="115" y="46"/>
                    <a:pt x="129" y="37"/>
                  </a:cubicBezTo>
                  <a:cubicBezTo>
                    <a:pt x="113" y="41"/>
                    <a:pt x="103" y="33"/>
                    <a:pt x="99" y="23"/>
                  </a:cubicBezTo>
                  <a:cubicBezTo>
                    <a:pt x="96" y="13"/>
                    <a:pt x="99" y="5"/>
                    <a:pt x="105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4" y="3"/>
                    <a:pt x="146" y="7"/>
                    <a:pt x="148" y="11"/>
                  </a:cubicBezTo>
                  <a:cubicBezTo>
                    <a:pt x="153" y="30"/>
                    <a:pt x="142" y="57"/>
                    <a:pt x="104" y="60"/>
                  </a:cubicBezTo>
                  <a:cubicBezTo>
                    <a:pt x="68" y="63"/>
                    <a:pt x="39" y="44"/>
                    <a:pt x="18" y="0"/>
                  </a:cubicBezTo>
                  <a:close/>
                  <a:moveTo>
                    <a:pt x="2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8" y="4"/>
                    <a:pt x="64" y="4"/>
                    <a:pt x="7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1"/>
                    <a:pt x="97" y="1"/>
                    <a:pt x="97" y="2"/>
                  </a:cubicBezTo>
                  <a:cubicBezTo>
                    <a:pt x="80" y="10"/>
                    <a:pt x="49" y="12"/>
                    <a:pt x="29" y="0"/>
                  </a:cubicBezTo>
                  <a:close/>
                  <a:moveTo>
                    <a:pt x="36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59" y="2"/>
                    <a:pt x="47" y="2"/>
                    <a:pt x="36" y="0"/>
                  </a:cubicBezTo>
                  <a:close/>
                  <a:moveTo>
                    <a:pt x="272" y="187"/>
                  </a:moveTo>
                  <a:cubicBezTo>
                    <a:pt x="319" y="199"/>
                    <a:pt x="363" y="261"/>
                    <a:pt x="374" y="299"/>
                  </a:cubicBezTo>
                  <a:cubicBezTo>
                    <a:pt x="383" y="330"/>
                    <a:pt x="423" y="314"/>
                    <a:pt x="409" y="285"/>
                  </a:cubicBezTo>
                  <a:cubicBezTo>
                    <a:pt x="396" y="258"/>
                    <a:pt x="347" y="197"/>
                    <a:pt x="272" y="187"/>
                  </a:cubicBezTo>
                  <a:close/>
                  <a:moveTo>
                    <a:pt x="173" y="191"/>
                  </a:moveTo>
                  <a:cubicBezTo>
                    <a:pt x="246" y="189"/>
                    <a:pt x="283" y="251"/>
                    <a:pt x="299" y="278"/>
                  </a:cubicBezTo>
                  <a:cubicBezTo>
                    <a:pt x="318" y="309"/>
                    <a:pt x="347" y="293"/>
                    <a:pt x="343" y="265"/>
                  </a:cubicBezTo>
                  <a:cubicBezTo>
                    <a:pt x="340" y="241"/>
                    <a:pt x="261" y="161"/>
                    <a:pt x="173" y="191"/>
                  </a:cubicBezTo>
                  <a:close/>
                  <a:moveTo>
                    <a:pt x="145" y="191"/>
                  </a:moveTo>
                  <a:cubicBezTo>
                    <a:pt x="439" y="53"/>
                    <a:pt x="613" y="425"/>
                    <a:pt x="447" y="584"/>
                  </a:cubicBezTo>
                  <a:cubicBezTo>
                    <a:pt x="377" y="651"/>
                    <a:pt x="293" y="657"/>
                    <a:pt x="237" y="590"/>
                  </a:cubicBezTo>
                  <a:cubicBezTo>
                    <a:pt x="202" y="549"/>
                    <a:pt x="216" y="492"/>
                    <a:pt x="247" y="465"/>
                  </a:cubicBezTo>
                  <a:cubicBezTo>
                    <a:pt x="270" y="444"/>
                    <a:pt x="300" y="435"/>
                    <a:pt x="331" y="449"/>
                  </a:cubicBezTo>
                  <a:cubicBezTo>
                    <a:pt x="362" y="463"/>
                    <a:pt x="388" y="500"/>
                    <a:pt x="364" y="533"/>
                  </a:cubicBezTo>
                  <a:cubicBezTo>
                    <a:pt x="352" y="551"/>
                    <a:pt x="327" y="556"/>
                    <a:pt x="311" y="548"/>
                  </a:cubicBezTo>
                  <a:cubicBezTo>
                    <a:pt x="292" y="538"/>
                    <a:pt x="283" y="513"/>
                    <a:pt x="308" y="484"/>
                  </a:cubicBezTo>
                  <a:cubicBezTo>
                    <a:pt x="264" y="514"/>
                    <a:pt x="286" y="555"/>
                    <a:pt x="318" y="561"/>
                  </a:cubicBezTo>
                  <a:cubicBezTo>
                    <a:pt x="351" y="568"/>
                    <a:pt x="399" y="542"/>
                    <a:pt x="430" y="480"/>
                  </a:cubicBezTo>
                  <a:cubicBezTo>
                    <a:pt x="481" y="379"/>
                    <a:pt x="439" y="250"/>
                    <a:pt x="331" y="196"/>
                  </a:cubicBezTo>
                  <a:cubicBezTo>
                    <a:pt x="274" y="167"/>
                    <a:pt x="218" y="170"/>
                    <a:pt x="145" y="191"/>
                  </a:cubicBezTo>
                  <a:close/>
                  <a:moveTo>
                    <a:pt x="8" y="33"/>
                  </a:moveTo>
                  <a:cubicBezTo>
                    <a:pt x="8" y="44"/>
                    <a:pt x="7" y="56"/>
                    <a:pt x="10" y="63"/>
                  </a:cubicBezTo>
                  <a:cubicBezTo>
                    <a:pt x="13" y="68"/>
                    <a:pt x="21" y="67"/>
                    <a:pt x="21" y="62"/>
                  </a:cubicBezTo>
                  <a:cubicBezTo>
                    <a:pt x="20" y="53"/>
                    <a:pt x="13" y="43"/>
                    <a:pt x="8" y="33"/>
                  </a:cubicBezTo>
                  <a:close/>
                  <a:moveTo>
                    <a:pt x="60" y="323"/>
                  </a:moveTo>
                  <a:cubicBezTo>
                    <a:pt x="68" y="333"/>
                    <a:pt x="78" y="343"/>
                    <a:pt x="88" y="346"/>
                  </a:cubicBezTo>
                  <a:cubicBezTo>
                    <a:pt x="100" y="349"/>
                    <a:pt x="104" y="334"/>
                    <a:pt x="93" y="330"/>
                  </a:cubicBezTo>
                  <a:cubicBezTo>
                    <a:pt x="83" y="327"/>
                    <a:pt x="72" y="329"/>
                    <a:pt x="60" y="323"/>
                  </a:cubicBezTo>
                  <a:close/>
                  <a:moveTo>
                    <a:pt x="56" y="324"/>
                  </a:moveTo>
                  <a:cubicBezTo>
                    <a:pt x="71" y="360"/>
                    <a:pt x="123" y="401"/>
                    <a:pt x="177" y="377"/>
                  </a:cubicBezTo>
                  <a:cubicBezTo>
                    <a:pt x="208" y="363"/>
                    <a:pt x="215" y="331"/>
                    <a:pt x="209" y="305"/>
                  </a:cubicBezTo>
                  <a:cubicBezTo>
                    <a:pt x="201" y="276"/>
                    <a:pt x="171" y="256"/>
                    <a:pt x="141" y="266"/>
                  </a:cubicBezTo>
                  <a:cubicBezTo>
                    <a:pt x="129" y="270"/>
                    <a:pt x="119" y="279"/>
                    <a:pt x="117" y="293"/>
                  </a:cubicBezTo>
                  <a:cubicBezTo>
                    <a:pt x="115" y="312"/>
                    <a:pt x="129" y="333"/>
                    <a:pt x="152" y="326"/>
                  </a:cubicBezTo>
                  <a:cubicBezTo>
                    <a:pt x="172" y="320"/>
                    <a:pt x="175" y="287"/>
                    <a:pt x="148" y="282"/>
                  </a:cubicBezTo>
                  <a:cubicBezTo>
                    <a:pt x="190" y="280"/>
                    <a:pt x="209" y="329"/>
                    <a:pt x="175" y="357"/>
                  </a:cubicBezTo>
                  <a:cubicBezTo>
                    <a:pt x="151" y="378"/>
                    <a:pt x="95" y="375"/>
                    <a:pt x="56" y="324"/>
                  </a:cubicBezTo>
                  <a:close/>
                  <a:moveTo>
                    <a:pt x="107" y="155"/>
                  </a:moveTo>
                  <a:cubicBezTo>
                    <a:pt x="118" y="169"/>
                    <a:pt x="129" y="185"/>
                    <a:pt x="144" y="186"/>
                  </a:cubicBezTo>
                  <a:cubicBezTo>
                    <a:pt x="152" y="187"/>
                    <a:pt x="160" y="179"/>
                    <a:pt x="153" y="174"/>
                  </a:cubicBezTo>
                  <a:cubicBezTo>
                    <a:pt x="144" y="166"/>
                    <a:pt x="122" y="164"/>
                    <a:pt x="107" y="155"/>
                  </a:cubicBezTo>
                  <a:close/>
                  <a:moveTo>
                    <a:pt x="62" y="197"/>
                  </a:moveTo>
                  <a:cubicBezTo>
                    <a:pt x="49" y="205"/>
                    <a:pt x="35" y="213"/>
                    <a:pt x="33" y="225"/>
                  </a:cubicBezTo>
                  <a:cubicBezTo>
                    <a:pt x="32" y="232"/>
                    <a:pt x="38" y="239"/>
                    <a:pt x="43" y="234"/>
                  </a:cubicBezTo>
                  <a:cubicBezTo>
                    <a:pt x="50" y="226"/>
                    <a:pt x="53" y="209"/>
                    <a:pt x="62" y="197"/>
                  </a:cubicBezTo>
                  <a:close/>
                  <a:moveTo>
                    <a:pt x="67" y="212"/>
                  </a:moveTo>
                  <a:cubicBezTo>
                    <a:pt x="68" y="223"/>
                    <a:pt x="69" y="244"/>
                    <a:pt x="81" y="249"/>
                  </a:cubicBezTo>
                  <a:cubicBezTo>
                    <a:pt x="84" y="250"/>
                    <a:pt x="91" y="249"/>
                    <a:pt x="89" y="243"/>
                  </a:cubicBezTo>
                  <a:cubicBezTo>
                    <a:pt x="86" y="233"/>
                    <a:pt x="71" y="223"/>
                    <a:pt x="67" y="212"/>
                  </a:cubicBezTo>
                  <a:close/>
                  <a:moveTo>
                    <a:pt x="64" y="199"/>
                  </a:moveTo>
                  <a:cubicBezTo>
                    <a:pt x="63" y="230"/>
                    <a:pt x="70" y="262"/>
                    <a:pt x="85" y="293"/>
                  </a:cubicBezTo>
                  <a:cubicBezTo>
                    <a:pt x="100" y="325"/>
                    <a:pt x="57" y="332"/>
                    <a:pt x="46" y="302"/>
                  </a:cubicBezTo>
                  <a:cubicBezTo>
                    <a:pt x="37" y="277"/>
                    <a:pt x="44" y="236"/>
                    <a:pt x="64" y="199"/>
                  </a:cubicBezTo>
                  <a:close/>
                  <a:moveTo>
                    <a:pt x="39" y="88"/>
                  </a:moveTo>
                  <a:cubicBezTo>
                    <a:pt x="48" y="122"/>
                    <a:pt x="78" y="147"/>
                    <a:pt x="81" y="177"/>
                  </a:cubicBezTo>
                  <a:cubicBezTo>
                    <a:pt x="95" y="169"/>
                    <a:pt x="114" y="188"/>
                    <a:pt x="107" y="200"/>
                  </a:cubicBezTo>
                  <a:cubicBezTo>
                    <a:pt x="104" y="172"/>
                    <a:pt x="69" y="175"/>
                    <a:pt x="68" y="198"/>
                  </a:cubicBezTo>
                  <a:cubicBezTo>
                    <a:pt x="67" y="239"/>
                    <a:pt x="141" y="222"/>
                    <a:pt x="113" y="172"/>
                  </a:cubicBezTo>
                  <a:cubicBezTo>
                    <a:pt x="98" y="145"/>
                    <a:pt x="60" y="125"/>
                    <a:pt x="39" y="88"/>
                  </a:cubicBezTo>
                  <a:close/>
                  <a:moveTo>
                    <a:pt x="57" y="136"/>
                  </a:moveTo>
                  <a:cubicBezTo>
                    <a:pt x="62" y="154"/>
                    <a:pt x="51" y="169"/>
                    <a:pt x="43" y="176"/>
                  </a:cubicBezTo>
                  <a:cubicBezTo>
                    <a:pt x="25" y="193"/>
                    <a:pt x="49" y="210"/>
                    <a:pt x="64" y="191"/>
                  </a:cubicBezTo>
                  <a:cubicBezTo>
                    <a:pt x="77" y="175"/>
                    <a:pt x="64" y="146"/>
                    <a:pt x="57" y="136"/>
                  </a:cubicBezTo>
                  <a:close/>
                  <a:moveTo>
                    <a:pt x="17" y="69"/>
                  </a:moveTo>
                  <a:cubicBezTo>
                    <a:pt x="31" y="97"/>
                    <a:pt x="33" y="130"/>
                    <a:pt x="34" y="147"/>
                  </a:cubicBezTo>
                  <a:cubicBezTo>
                    <a:pt x="34" y="170"/>
                    <a:pt x="52" y="168"/>
                    <a:pt x="53" y="148"/>
                  </a:cubicBezTo>
                  <a:cubicBezTo>
                    <a:pt x="53" y="132"/>
                    <a:pt x="41" y="92"/>
                    <a:pt x="17" y="69"/>
                  </a:cubicBezTo>
                  <a:close/>
                  <a:moveTo>
                    <a:pt x="81" y="73"/>
                  </a:moveTo>
                  <a:cubicBezTo>
                    <a:pt x="103" y="82"/>
                    <a:pt x="124" y="84"/>
                    <a:pt x="143" y="81"/>
                  </a:cubicBezTo>
                  <a:cubicBezTo>
                    <a:pt x="144" y="87"/>
                    <a:pt x="159" y="100"/>
                    <a:pt x="170" y="104"/>
                  </a:cubicBezTo>
                  <a:cubicBezTo>
                    <a:pt x="140" y="109"/>
                    <a:pt x="99" y="90"/>
                    <a:pt x="81" y="73"/>
                  </a:cubicBezTo>
                  <a:close/>
                  <a:moveTo>
                    <a:pt x="75" y="65"/>
                  </a:moveTo>
                  <a:cubicBezTo>
                    <a:pt x="100" y="67"/>
                    <a:pt x="124" y="67"/>
                    <a:pt x="143" y="52"/>
                  </a:cubicBezTo>
                  <a:cubicBezTo>
                    <a:pt x="140" y="60"/>
                    <a:pt x="142" y="70"/>
                    <a:pt x="144" y="77"/>
                  </a:cubicBezTo>
                  <a:cubicBezTo>
                    <a:pt x="123" y="79"/>
                    <a:pt x="93" y="77"/>
                    <a:pt x="75" y="65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-17462" y="1957388"/>
              <a:ext cx="1889125" cy="3135313"/>
            </a:xfrm>
            <a:custGeom>
              <a:avLst/>
              <a:gdLst>
                <a:gd name="T0" fmla="*/ 4 w 439"/>
                <a:gd name="T1" fmla="*/ 435 h 730"/>
                <a:gd name="T2" fmla="*/ 103 w 439"/>
                <a:gd name="T3" fmla="*/ 348 h 730"/>
                <a:gd name="T4" fmla="*/ 68 w 439"/>
                <a:gd name="T5" fmla="*/ 279 h 730"/>
                <a:gd name="T6" fmla="*/ 4 w 439"/>
                <a:gd name="T7" fmla="*/ 520 h 730"/>
                <a:gd name="T8" fmla="*/ 4 w 439"/>
                <a:gd name="T9" fmla="*/ 411 h 730"/>
                <a:gd name="T10" fmla="*/ 61 w 439"/>
                <a:gd name="T11" fmla="*/ 351 h 730"/>
                <a:gd name="T12" fmla="*/ 31 w 439"/>
                <a:gd name="T13" fmla="*/ 353 h 730"/>
                <a:gd name="T14" fmla="*/ 109 w 439"/>
                <a:gd name="T15" fmla="*/ 385 h 730"/>
                <a:gd name="T16" fmla="*/ 4 w 439"/>
                <a:gd name="T17" fmla="*/ 425 h 730"/>
                <a:gd name="T18" fmla="*/ 4 w 439"/>
                <a:gd name="T19" fmla="*/ 382 h 730"/>
                <a:gd name="T20" fmla="*/ 4 w 439"/>
                <a:gd name="T21" fmla="*/ 294 h 730"/>
                <a:gd name="T22" fmla="*/ 6 w 439"/>
                <a:gd name="T23" fmla="*/ 270 h 730"/>
                <a:gd name="T24" fmla="*/ 9 w 439"/>
                <a:gd name="T25" fmla="*/ 305 h 730"/>
                <a:gd name="T26" fmla="*/ 4 w 439"/>
                <a:gd name="T27" fmla="*/ 266 h 730"/>
                <a:gd name="T28" fmla="*/ 6 w 439"/>
                <a:gd name="T29" fmla="*/ 257 h 730"/>
                <a:gd name="T30" fmla="*/ 4 w 439"/>
                <a:gd name="T31" fmla="*/ 256 h 730"/>
                <a:gd name="T32" fmla="*/ 4 w 439"/>
                <a:gd name="T33" fmla="*/ 256 h 730"/>
                <a:gd name="T34" fmla="*/ 4 w 439"/>
                <a:gd name="T35" fmla="*/ 253 h 730"/>
                <a:gd name="T36" fmla="*/ 15 w 439"/>
                <a:gd name="T37" fmla="*/ 200 h 730"/>
                <a:gd name="T38" fmla="*/ 4 w 439"/>
                <a:gd name="T39" fmla="*/ 253 h 730"/>
                <a:gd name="T40" fmla="*/ 4 w 439"/>
                <a:gd name="T41" fmla="*/ 152 h 730"/>
                <a:gd name="T42" fmla="*/ 4 w 439"/>
                <a:gd name="T43" fmla="*/ 218 h 730"/>
                <a:gd name="T44" fmla="*/ 4 w 439"/>
                <a:gd name="T45" fmla="*/ 0 h 730"/>
                <a:gd name="T46" fmla="*/ 6 w 439"/>
                <a:gd name="T47" fmla="*/ 50 h 730"/>
                <a:gd name="T48" fmla="*/ 159 w 439"/>
                <a:gd name="T49" fmla="*/ 152 h 730"/>
                <a:gd name="T50" fmla="*/ 112 w 439"/>
                <a:gd name="T51" fmla="*/ 176 h 730"/>
                <a:gd name="T52" fmla="*/ 200 w 439"/>
                <a:gd name="T53" fmla="*/ 231 h 730"/>
                <a:gd name="T54" fmla="*/ 4 w 439"/>
                <a:gd name="T55" fmla="*/ 122 h 730"/>
                <a:gd name="T56" fmla="*/ 257 w 439"/>
                <a:gd name="T57" fmla="*/ 418 h 730"/>
                <a:gd name="T58" fmla="*/ 193 w 439"/>
                <a:gd name="T59" fmla="*/ 296 h 730"/>
                <a:gd name="T60" fmla="*/ 195 w 439"/>
                <a:gd name="T61" fmla="*/ 382 h 730"/>
                <a:gd name="T62" fmla="*/ 104 w 439"/>
                <a:gd name="T63" fmla="*/ 276 h 730"/>
                <a:gd name="T64" fmla="*/ 255 w 439"/>
                <a:gd name="T65" fmla="*/ 687 h 730"/>
                <a:gd name="T66" fmla="*/ 106 w 439"/>
                <a:gd name="T67" fmla="*/ 535 h 730"/>
                <a:gd name="T68" fmla="*/ 194 w 439"/>
                <a:gd name="T69" fmla="*/ 623 h 730"/>
                <a:gd name="T70" fmla="*/ 155 w 439"/>
                <a:gd name="T71" fmla="*/ 566 h 730"/>
                <a:gd name="T72" fmla="*/ 264 w 439"/>
                <a:gd name="T73" fmla="*/ 591 h 730"/>
                <a:gd name="T74" fmla="*/ 80 w 439"/>
                <a:gd name="T75" fmla="*/ 270 h 730"/>
                <a:gd name="T76" fmla="*/ 64 w 439"/>
                <a:gd name="T77" fmla="*/ 54 h 730"/>
                <a:gd name="T78" fmla="*/ 46 w 439"/>
                <a:gd name="T79" fmla="*/ 70 h 730"/>
                <a:gd name="T80" fmla="*/ 53 w 439"/>
                <a:gd name="T81" fmla="*/ 60 h 730"/>
                <a:gd name="T82" fmla="*/ 40 w 439"/>
                <a:gd name="T83" fmla="*/ 57 h 730"/>
                <a:gd name="T84" fmla="*/ 19 w 439"/>
                <a:gd name="T85" fmla="*/ 70 h 730"/>
                <a:gd name="T86" fmla="*/ 91 w 439"/>
                <a:gd name="T87" fmla="*/ 63 h 730"/>
                <a:gd name="T88" fmla="*/ 92 w 439"/>
                <a:gd name="T89" fmla="*/ 74 h 730"/>
                <a:gd name="T90" fmla="*/ 86 w 439"/>
                <a:gd name="T91" fmla="*/ 47 h 730"/>
                <a:gd name="T92" fmla="*/ 87 w 439"/>
                <a:gd name="T93" fmla="*/ 49 h 730"/>
                <a:gd name="T94" fmla="*/ 80 w 439"/>
                <a:gd name="T95" fmla="*/ 65 h 730"/>
                <a:gd name="T96" fmla="*/ 80 w 439"/>
                <a:gd name="T97" fmla="*/ 33 h 730"/>
                <a:gd name="T98" fmla="*/ 81 w 439"/>
                <a:gd name="T99" fmla="*/ 91 h 730"/>
                <a:gd name="T100" fmla="*/ 19 w 439"/>
                <a:gd name="T101" fmla="*/ 70 h 730"/>
                <a:gd name="T102" fmla="*/ 75 w 439"/>
                <a:gd name="T103" fmla="*/ 104 h 730"/>
                <a:gd name="T104" fmla="*/ 78 w 439"/>
                <a:gd name="T105" fmla="*/ 110 h 730"/>
                <a:gd name="T106" fmla="*/ 74 w 439"/>
                <a:gd name="T107" fmla="*/ 144 h 730"/>
                <a:gd name="T108" fmla="*/ 54 w 439"/>
                <a:gd name="T109" fmla="*/ 228 h 730"/>
                <a:gd name="T110" fmla="*/ 91 w 439"/>
                <a:gd name="T111" fmla="*/ 256 h 730"/>
                <a:gd name="T112" fmla="*/ 10 w 439"/>
                <a:gd name="T113" fmla="*/ 154 h 730"/>
                <a:gd name="T114" fmla="*/ 44 w 439"/>
                <a:gd name="T115" fmla="*/ 268 h 730"/>
                <a:gd name="T116" fmla="*/ 56 w 439"/>
                <a:gd name="T117" fmla="*/ 245 h 730"/>
                <a:gd name="T118" fmla="*/ 50 w 439"/>
                <a:gd name="T119" fmla="*/ 150 h 730"/>
                <a:gd name="T120" fmla="*/ 122 w 439"/>
                <a:gd name="T121" fmla="*/ 198 h 730"/>
                <a:gd name="T122" fmla="*/ 47 w 439"/>
                <a:gd name="T123" fmla="*/ 141 h 730"/>
                <a:gd name="T124" fmla="*/ 105 w 439"/>
                <a:gd name="T125" fmla="*/ 16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9" h="730">
                  <a:moveTo>
                    <a:pt x="4" y="520"/>
                  </a:moveTo>
                  <a:cubicBezTo>
                    <a:pt x="4" y="435"/>
                    <a:pt x="4" y="435"/>
                    <a:pt x="4" y="435"/>
                  </a:cubicBezTo>
                  <a:cubicBezTo>
                    <a:pt x="19" y="446"/>
                    <a:pt x="39" y="452"/>
                    <a:pt x="62" y="450"/>
                  </a:cubicBezTo>
                  <a:cubicBezTo>
                    <a:pt x="109" y="445"/>
                    <a:pt x="134" y="385"/>
                    <a:pt x="103" y="348"/>
                  </a:cubicBezTo>
                  <a:cubicBezTo>
                    <a:pt x="79" y="320"/>
                    <a:pt x="31" y="314"/>
                    <a:pt x="11" y="357"/>
                  </a:cubicBezTo>
                  <a:cubicBezTo>
                    <a:pt x="4" y="307"/>
                    <a:pt x="35" y="285"/>
                    <a:pt x="68" y="279"/>
                  </a:cubicBezTo>
                  <a:cubicBezTo>
                    <a:pt x="116" y="272"/>
                    <a:pt x="175" y="315"/>
                    <a:pt x="186" y="384"/>
                  </a:cubicBezTo>
                  <a:cubicBezTo>
                    <a:pt x="203" y="485"/>
                    <a:pt x="89" y="557"/>
                    <a:pt x="4" y="520"/>
                  </a:cubicBezTo>
                  <a:close/>
                  <a:moveTo>
                    <a:pt x="4" y="425"/>
                  </a:moveTo>
                  <a:cubicBezTo>
                    <a:pt x="4" y="411"/>
                    <a:pt x="4" y="411"/>
                    <a:pt x="4" y="411"/>
                  </a:cubicBezTo>
                  <a:cubicBezTo>
                    <a:pt x="26" y="428"/>
                    <a:pt x="51" y="431"/>
                    <a:pt x="68" y="423"/>
                  </a:cubicBezTo>
                  <a:cubicBezTo>
                    <a:pt x="104" y="406"/>
                    <a:pt x="99" y="358"/>
                    <a:pt x="61" y="351"/>
                  </a:cubicBezTo>
                  <a:cubicBezTo>
                    <a:pt x="83" y="361"/>
                    <a:pt x="74" y="389"/>
                    <a:pt x="54" y="390"/>
                  </a:cubicBezTo>
                  <a:cubicBezTo>
                    <a:pt x="32" y="391"/>
                    <a:pt x="25" y="369"/>
                    <a:pt x="31" y="353"/>
                  </a:cubicBezTo>
                  <a:cubicBezTo>
                    <a:pt x="36" y="341"/>
                    <a:pt x="47" y="335"/>
                    <a:pt x="58" y="335"/>
                  </a:cubicBezTo>
                  <a:cubicBezTo>
                    <a:pt x="87" y="333"/>
                    <a:pt x="110" y="358"/>
                    <a:pt x="109" y="385"/>
                  </a:cubicBezTo>
                  <a:cubicBezTo>
                    <a:pt x="109" y="409"/>
                    <a:pt x="95" y="436"/>
                    <a:pt x="64" y="441"/>
                  </a:cubicBezTo>
                  <a:cubicBezTo>
                    <a:pt x="40" y="445"/>
                    <a:pt x="20" y="437"/>
                    <a:pt x="4" y="425"/>
                  </a:cubicBezTo>
                  <a:close/>
                  <a:moveTo>
                    <a:pt x="4" y="391"/>
                  </a:moveTo>
                  <a:cubicBezTo>
                    <a:pt x="4" y="382"/>
                    <a:pt x="4" y="382"/>
                    <a:pt x="4" y="382"/>
                  </a:cubicBezTo>
                  <a:cubicBezTo>
                    <a:pt x="6" y="385"/>
                    <a:pt x="6" y="389"/>
                    <a:pt x="4" y="391"/>
                  </a:cubicBezTo>
                  <a:close/>
                  <a:moveTo>
                    <a:pt x="4" y="294"/>
                  </a:moveTo>
                  <a:cubicBezTo>
                    <a:pt x="4" y="283"/>
                    <a:pt x="4" y="283"/>
                    <a:pt x="4" y="283"/>
                  </a:cubicBezTo>
                  <a:cubicBezTo>
                    <a:pt x="4" y="278"/>
                    <a:pt x="5" y="273"/>
                    <a:pt x="6" y="270"/>
                  </a:cubicBezTo>
                  <a:cubicBezTo>
                    <a:pt x="7" y="280"/>
                    <a:pt x="18" y="293"/>
                    <a:pt x="18" y="302"/>
                  </a:cubicBezTo>
                  <a:cubicBezTo>
                    <a:pt x="18" y="308"/>
                    <a:pt x="12" y="307"/>
                    <a:pt x="9" y="305"/>
                  </a:cubicBezTo>
                  <a:cubicBezTo>
                    <a:pt x="6" y="303"/>
                    <a:pt x="4" y="299"/>
                    <a:pt x="4" y="294"/>
                  </a:cubicBezTo>
                  <a:close/>
                  <a:moveTo>
                    <a:pt x="4" y="266"/>
                  </a:moveTo>
                  <a:cubicBezTo>
                    <a:pt x="4" y="260"/>
                    <a:pt x="4" y="260"/>
                    <a:pt x="4" y="260"/>
                  </a:cubicBezTo>
                  <a:cubicBezTo>
                    <a:pt x="5" y="259"/>
                    <a:pt x="5" y="258"/>
                    <a:pt x="6" y="257"/>
                  </a:cubicBezTo>
                  <a:cubicBezTo>
                    <a:pt x="5" y="260"/>
                    <a:pt x="5" y="263"/>
                    <a:pt x="4" y="266"/>
                  </a:cubicBezTo>
                  <a:close/>
                  <a:moveTo>
                    <a:pt x="4" y="256"/>
                  </a:moveTo>
                  <a:cubicBezTo>
                    <a:pt x="4" y="256"/>
                    <a:pt x="4" y="256"/>
                    <a:pt x="4" y="256"/>
                  </a:cubicBezTo>
                  <a:cubicBezTo>
                    <a:pt x="4" y="256"/>
                    <a:pt x="4" y="256"/>
                    <a:pt x="4" y="256"/>
                  </a:cubicBezTo>
                  <a:cubicBezTo>
                    <a:pt x="4" y="256"/>
                    <a:pt x="4" y="256"/>
                    <a:pt x="4" y="256"/>
                  </a:cubicBezTo>
                  <a:close/>
                  <a:moveTo>
                    <a:pt x="4" y="253"/>
                  </a:moveTo>
                  <a:cubicBezTo>
                    <a:pt x="4" y="225"/>
                    <a:pt x="4" y="225"/>
                    <a:pt x="4" y="225"/>
                  </a:cubicBezTo>
                  <a:cubicBezTo>
                    <a:pt x="10" y="219"/>
                    <a:pt x="15" y="211"/>
                    <a:pt x="15" y="200"/>
                  </a:cubicBezTo>
                  <a:cubicBezTo>
                    <a:pt x="19" y="210"/>
                    <a:pt x="23" y="239"/>
                    <a:pt x="8" y="251"/>
                  </a:cubicBezTo>
                  <a:cubicBezTo>
                    <a:pt x="7" y="252"/>
                    <a:pt x="5" y="253"/>
                    <a:pt x="4" y="253"/>
                  </a:cubicBezTo>
                  <a:close/>
                  <a:moveTo>
                    <a:pt x="4" y="218"/>
                  </a:moveTo>
                  <a:cubicBezTo>
                    <a:pt x="4" y="152"/>
                    <a:pt x="4" y="152"/>
                    <a:pt x="4" y="152"/>
                  </a:cubicBezTo>
                  <a:cubicBezTo>
                    <a:pt x="11" y="175"/>
                    <a:pt x="11" y="199"/>
                    <a:pt x="8" y="210"/>
                  </a:cubicBezTo>
                  <a:cubicBezTo>
                    <a:pt x="7" y="213"/>
                    <a:pt x="5" y="216"/>
                    <a:pt x="4" y="218"/>
                  </a:cubicBezTo>
                  <a:close/>
                  <a:moveTo>
                    <a:pt x="4" y="12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21"/>
                    <a:pt x="15" y="34"/>
                    <a:pt x="30" y="51"/>
                  </a:cubicBezTo>
                  <a:cubicBezTo>
                    <a:pt x="40" y="62"/>
                    <a:pt x="15" y="79"/>
                    <a:pt x="6" y="50"/>
                  </a:cubicBezTo>
                  <a:cubicBezTo>
                    <a:pt x="7" y="117"/>
                    <a:pt x="71" y="225"/>
                    <a:pt x="151" y="210"/>
                  </a:cubicBezTo>
                  <a:cubicBezTo>
                    <a:pt x="188" y="203"/>
                    <a:pt x="191" y="155"/>
                    <a:pt x="159" y="152"/>
                  </a:cubicBezTo>
                  <a:cubicBezTo>
                    <a:pt x="178" y="162"/>
                    <a:pt x="180" y="187"/>
                    <a:pt x="154" y="198"/>
                  </a:cubicBezTo>
                  <a:cubicBezTo>
                    <a:pt x="138" y="205"/>
                    <a:pt x="117" y="193"/>
                    <a:pt x="112" y="176"/>
                  </a:cubicBezTo>
                  <a:cubicBezTo>
                    <a:pt x="103" y="147"/>
                    <a:pt x="143" y="106"/>
                    <a:pt x="184" y="127"/>
                  </a:cubicBezTo>
                  <a:cubicBezTo>
                    <a:pt x="228" y="149"/>
                    <a:pt x="229" y="199"/>
                    <a:pt x="200" y="231"/>
                  </a:cubicBezTo>
                  <a:cubicBezTo>
                    <a:pt x="183" y="250"/>
                    <a:pt x="152" y="264"/>
                    <a:pt x="121" y="257"/>
                  </a:cubicBezTo>
                  <a:cubicBezTo>
                    <a:pt x="55" y="243"/>
                    <a:pt x="18" y="185"/>
                    <a:pt x="4" y="122"/>
                  </a:cubicBezTo>
                  <a:close/>
                  <a:moveTo>
                    <a:pt x="193" y="296"/>
                  </a:moveTo>
                  <a:cubicBezTo>
                    <a:pt x="231" y="317"/>
                    <a:pt x="256" y="382"/>
                    <a:pt x="257" y="418"/>
                  </a:cubicBezTo>
                  <a:cubicBezTo>
                    <a:pt x="257" y="448"/>
                    <a:pt x="297" y="443"/>
                    <a:pt x="291" y="414"/>
                  </a:cubicBezTo>
                  <a:cubicBezTo>
                    <a:pt x="286" y="387"/>
                    <a:pt x="256" y="321"/>
                    <a:pt x="193" y="296"/>
                  </a:cubicBezTo>
                  <a:close/>
                  <a:moveTo>
                    <a:pt x="104" y="276"/>
                  </a:moveTo>
                  <a:cubicBezTo>
                    <a:pt x="170" y="291"/>
                    <a:pt x="187" y="354"/>
                    <a:pt x="195" y="382"/>
                  </a:cubicBezTo>
                  <a:cubicBezTo>
                    <a:pt x="205" y="414"/>
                    <a:pt x="235" y="406"/>
                    <a:pt x="238" y="380"/>
                  </a:cubicBezTo>
                  <a:cubicBezTo>
                    <a:pt x="240" y="359"/>
                    <a:pt x="189" y="270"/>
                    <a:pt x="104" y="276"/>
                  </a:cubicBezTo>
                  <a:close/>
                  <a:moveTo>
                    <a:pt x="80" y="270"/>
                  </a:moveTo>
                  <a:cubicBezTo>
                    <a:pt x="372" y="216"/>
                    <a:pt x="439" y="585"/>
                    <a:pt x="255" y="687"/>
                  </a:cubicBezTo>
                  <a:cubicBezTo>
                    <a:pt x="178" y="730"/>
                    <a:pt x="102" y="715"/>
                    <a:pt x="68" y="643"/>
                  </a:cubicBezTo>
                  <a:cubicBezTo>
                    <a:pt x="47" y="599"/>
                    <a:pt x="72" y="552"/>
                    <a:pt x="106" y="535"/>
                  </a:cubicBezTo>
                  <a:cubicBezTo>
                    <a:pt x="131" y="522"/>
                    <a:pt x="159" y="521"/>
                    <a:pt x="184" y="541"/>
                  </a:cubicBezTo>
                  <a:cubicBezTo>
                    <a:pt x="208" y="560"/>
                    <a:pt x="222" y="599"/>
                    <a:pt x="194" y="623"/>
                  </a:cubicBezTo>
                  <a:cubicBezTo>
                    <a:pt x="179" y="636"/>
                    <a:pt x="156" y="634"/>
                    <a:pt x="143" y="623"/>
                  </a:cubicBezTo>
                  <a:cubicBezTo>
                    <a:pt x="129" y="610"/>
                    <a:pt x="127" y="586"/>
                    <a:pt x="155" y="566"/>
                  </a:cubicBezTo>
                  <a:cubicBezTo>
                    <a:pt x="110" y="582"/>
                    <a:pt x="119" y="624"/>
                    <a:pt x="146" y="637"/>
                  </a:cubicBezTo>
                  <a:cubicBezTo>
                    <a:pt x="174" y="650"/>
                    <a:pt x="222" y="639"/>
                    <a:pt x="264" y="591"/>
                  </a:cubicBezTo>
                  <a:cubicBezTo>
                    <a:pt x="333" y="513"/>
                    <a:pt x="326" y="390"/>
                    <a:pt x="243" y="317"/>
                  </a:cubicBezTo>
                  <a:cubicBezTo>
                    <a:pt x="199" y="278"/>
                    <a:pt x="149" y="268"/>
                    <a:pt x="80" y="270"/>
                  </a:cubicBezTo>
                  <a:close/>
                  <a:moveTo>
                    <a:pt x="46" y="70"/>
                  </a:moveTo>
                  <a:cubicBezTo>
                    <a:pt x="59" y="69"/>
                    <a:pt x="65" y="61"/>
                    <a:pt x="64" y="54"/>
                  </a:cubicBezTo>
                  <a:cubicBezTo>
                    <a:pt x="64" y="48"/>
                    <a:pt x="54" y="48"/>
                    <a:pt x="55" y="55"/>
                  </a:cubicBezTo>
                  <a:cubicBezTo>
                    <a:pt x="55" y="59"/>
                    <a:pt x="55" y="66"/>
                    <a:pt x="46" y="70"/>
                  </a:cubicBezTo>
                  <a:close/>
                  <a:moveTo>
                    <a:pt x="23" y="70"/>
                  </a:moveTo>
                  <a:cubicBezTo>
                    <a:pt x="31" y="72"/>
                    <a:pt x="50" y="73"/>
                    <a:pt x="53" y="60"/>
                  </a:cubicBezTo>
                  <a:cubicBezTo>
                    <a:pt x="53" y="56"/>
                    <a:pt x="51" y="52"/>
                    <a:pt x="47" y="52"/>
                  </a:cubicBezTo>
                  <a:cubicBezTo>
                    <a:pt x="44" y="52"/>
                    <a:pt x="41" y="54"/>
                    <a:pt x="40" y="57"/>
                  </a:cubicBezTo>
                  <a:cubicBezTo>
                    <a:pt x="37" y="66"/>
                    <a:pt x="31" y="70"/>
                    <a:pt x="23" y="70"/>
                  </a:cubicBezTo>
                  <a:close/>
                  <a:moveTo>
                    <a:pt x="19" y="70"/>
                  </a:moveTo>
                  <a:cubicBezTo>
                    <a:pt x="33" y="75"/>
                    <a:pt x="57" y="73"/>
                    <a:pt x="66" y="63"/>
                  </a:cubicBezTo>
                  <a:cubicBezTo>
                    <a:pt x="68" y="69"/>
                    <a:pt x="84" y="75"/>
                    <a:pt x="91" y="63"/>
                  </a:cubicBezTo>
                  <a:cubicBezTo>
                    <a:pt x="89" y="89"/>
                    <a:pt x="44" y="88"/>
                    <a:pt x="20" y="71"/>
                  </a:cubicBezTo>
                  <a:cubicBezTo>
                    <a:pt x="38" y="85"/>
                    <a:pt x="76" y="92"/>
                    <a:pt x="92" y="74"/>
                  </a:cubicBezTo>
                  <a:cubicBezTo>
                    <a:pt x="98" y="67"/>
                    <a:pt x="98" y="57"/>
                    <a:pt x="94" y="51"/>
                  </a:cubicBezTo>
                  <a:cubicBezTo>
                    <a:pt x="92" y="49"/>
                    <a:pt x="89" y="47"/>
                    <a:pt x="86" y="47"/>
                  </a:cubicBezTo>
                  <a:cubicBezTo>
                    <a:pt x="82" y="48"/>
                    <a:pt x="78" y="52"/>
                    <a:pt x="81" y="56"/>
                  </a:cubicBezTo>
                  <a:cubicBezTo>
                    <a:pt x="79" y="51"/>
                    <a:pt x="83" y="49"/>
                    <a:pt x="87" y="49"/>
                  </a:cubicBezTo>
                  <a:cubicBezTo>
                    <a:pt x="93" y="50"/>
                    <a:pt x="94" y="56"/>
                    <a:pt x="92" y="61"/>
                  </a:cubicBezTo>
                  <a:cubicBezTo>
                    <a:pt x="90" y="64"/>
                    <a:pt x="86" y="66"/>
                    <a:pt x="80" y="65"/>
                  </a:cubicBezTo>
                  <a:cubicBezTo>
                    <a:pt x="72" y="64"/>
                    <a:pt x="67" y="57"/>
                    <a:pt x="67" y="50"/>
                  </a:cubicBezTo>
                  <a:cubicBezTo>
                    <a:pt x="68" y="42"/>
                    <a:pt x="72" y="35"/>
                    <a:pt x="80" y="33"/>
                  </a:cubicBezTo>
                  <a:cubicBezTo>
                    <a:pt x="102" y="27"/>
                    <a:pt x="114" y="52"/>
                    <a:pt x="106" y="71"/>
                  </a:cubicBezTo>
                  <a:cubicBezTo>
                    <a:pt x="101" y="82"/>
                    <a:pt x="91" y="88"/>
                    <a:pt x="81" y="91"/>
                  </a:cubicBezTo>
                  <a:cubicBezTo>
                    <a:pt x="62" y="95"/>
                    <a:pt x="30" y="87"/>
                    <a:pt x="17" y="68"/>
                  </a:cubicBezTo>
                  <a:cubicBezTo>
                    <a:pt x="17" y="69"/>
                    <a:pt x="18" y="69"/>
                    <a:pt x="19" y="70"/>
                  </a:cubicBezTo>
                  <a:close/>
                  <a:moveTo>
                    <a:pt x="9" y="59"/>
                  </a:moveTo>
                  <a:cubicBezTo>
                    <a:pt x="24" y="94"/>
                    <a:pt x="43" y="104"/>
                    <a:pt x="75" y="104"/>
                  </a:cubicBezTo>
                  <a:cubicBezTo>
                    <a:pt x="70" y="120"/>
                    <a:pt x="87" y="134"/>
                    <a:pt x="101" y="129"/>
                  </a:cubicBezTo>
                  <a:cubicBezTo>
                    <a:pt x="86" y="129"/>
                    <a:pt x="79" y="120"/>
                    <a:pt x="78" y="110"/>
                  </a:cubicBezTo>
                  <a:cubicBezTo>
                    <a:pt x="76" y="81"/>
                    <a:pt x="123" y="82"/>
                    <a:pt x="124" y="111"/>
                  </a:cubicBezTo>
                  <a:cubicBezTo>
                    <a:pt x="124" y="129"/>
                    <a:pt x="108" y="150"/>
                    <a:pt x="74" y="144"/>
                  </a:cubicBezTo>
                  <a:cubicBezTo>
                    <a:pt x="38" y="138"/>
                    <a:pt x="16" y="110"/>
                    <a:pt x="9" y="59"/>
                  </a:cubicBezTo>
                  <a:close/>
                  <a:moveTo>
                    <a:pt x="54" y="228"/>
                  </a:moveTo>
                  <a:cubicBezTo>
                    <a:pt x="60" y="243"/>
                    <a:pt x="67" y="260"/>
                    <a:pt x="80" y="265"/>
                  </a:cubicBezTo>
                  <a:cubicBezTo>
                    <a:pt x="87" y="267"/>
                    <a:pt x="95" y="262"/>
                    <a:pt x="91" y="256"/>
                  </a:cubicBezTo>
                  <a:cubicBezTo>
                    <a:pt x="84" y="247"/>
                    <a:pt x="65" y="240"/>
                    <a:pt x="54" y="228"/>
                  </a:cubicBezTo>
                  <a:close/>
                  <a:moveTo>
                    <a:pt x="10" y="154"/>
                  </a:moveTo>
                  <a:cubicBezTo>
                    <a:pt x="9" y="185"/>
                    <a:pt x="31" y="215"/>
                    <a:pt x="26" y="242"/>
                  </a:cubicBezTo>
                  <a:cubicBezTo>
                    <a:pt x="40" y="238"/>
                    <a:pt x="52" y="260"/>
                    <a:pt x="44" y="268"/>
                  </a:cubicBezTo>
                  <a:cubicBezTo>
                    <a:pt x="47" y="243"/>
                    <a:pt x="16" y="237"/>
                    <a:pt x="10" y="258"/>
                  </a:cubicBezTo>
                  <a:cubicBezTo>
                    <a:pt x="0" y="294"/>
                    <a:pt x="69" y="296"/>
                    <a:pt x="56" y="245"/>
                  </a:cubicBezTo>
                  <a:cubicBezTo>
                    <a:pt x="49" y="218"/>
                    <a:pt x="19" y="191"/>
                    <a:pt x="10" y="154"/>
                  </a:cubicBezTo>
                  <a:close/>
                  <a:moveTo>
                    <a:pt x="50" y="150"/>
                  </a:moveTo>
                  <a:cubicBezTo>
                    <a:pt x="67" y="163"/>
                    <a:pt x="86" y="170"/>
                    <a:pt x="103" y="172"/>
                  </a:cubicBezTo>
                  <a:cubicBezTo>
                    <a:pt x="103" y="177"/>
                    <a:pt x="113" y="192"/>
                    <a:pt x="122" y="198"/>
                  </a:cubicBezTo>
                  <a:cubicBezTo>
                    <a:pt x="94" y="196"/>
                    <a:pt x="62" y="170"/>
                    <a:pt x="50" y="150"/>
                  </a:cubicBezTo>
                  <a:close/>
                  <a:moveTo>
                    <a:pt x="47" y="141"/>
                  </a:moveTo>
                  <a:cubicBezTo>
                    <a:pt x="69" y="149"/>
                    <a:pt x="89" y="155"/>
                    <a:pt x="110" y="146"/>
                  </a:cubicBezTo>
                  <a:cubicBezTo>
                    <a:pt x="106" y="152"/>
                    <a:pt x="105" y="162"/>
                    <a:pt x="105" y="168"/>
                  </a:cubicBezTo>
                  <a:cubicBezTo>
                    <a:pt x="86" y="165"/>
                    <a:pt x="60" y="157"/>
                    <a:pt x="47" y="141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1011238" y="3697288"/>
              <a:ext cx="1797050" cy="2516188"/>
            </a:xfrm>
            <a:custGeom>
              <a:avLst/>
              <a:gdLst>
                <a:gd name="T0" fmla="*/ 116 w 418"/>
                <a:gd name="T1" fmla="*/ 343 h 586"/>
                <a:gd name="T2" fmla="*/ 130 w 418"/>
                <a:gd name="T3" fmla="*/ 386 h 586"/>
                <a:gd name="T4" fmla="*/ 150 w 418"/>
                <a:gd name="T5" fmla="*/ 554 h 586"/>
                <a:gd name="T6" fmla="*/ 159 w 418"/>
                <a:gd name="T7" fmla="*/ 556 h 586"/>
                <a:gd name="T8" fmla="*/ 149 w 418"/>
                <a:gd name="T9" fmla="*/ 182 h 586"/>
                <a:gd name="T10" fmla="*/ 194 w 418"/>
                <a:gd name="T11" fmla="*/ 250 h 586"/>
                <a:gd name="T12" fmla="*/ 201 w 418"/>
                <a:gd name="T13" fmla="*/ 511 h 586"/>
                <a:gd name="T14" fmla="*/ 224 w 418"/>
                <a:gd name="T15" fmla="*/ 377 h 586"/>
                <a:gd name="T16" fmla="*/ 312 w 418"/>
                <a:gd name="T17" fmla="*/ 272 h 586"/>
                <a:gd name="T18" fmla="*/ 212 w 418"/>
                <a:gd name="T19" fmla="*/ 378 h 586"/>
                <a:gd name="T20" fmla="*/ 327 w 418"/>
                <a:gd name="T21" fmla="*/ 197 h 586"/>
                <a:gd name="T22" fmla="*/ 346 w 418"/>
                <a:gd name="T23" fmla="*/ 122 h 586"/>
                <a:gd name="T24" fmla="*/ 254 w 418"/>
                <a:gd name="T25" fmla="*/ 83 h 586"/>
                <a:gd name="T26" fmla="*/ 181 w 418"/>
                <a:gd name="T27" fmla="*/ 529 h 586"/>
                <a:gd name="T28" fmla="*/ 181 w 418"/>
                <a:gd name="T29" fmla="*/ 529 h 586"/>
                <a:gd name="T30" fmla="*/ 316 w 418"/>
                <a:gd name="T31" fmla="*/ 346 h 586"/>
                <a:gd name="T32" fmla="*/ 306 w 418"/>
                <a:gd name="T33" fmla="*/ 277 h 586"/>
                <a:gd name="T34" fmla="*/ 284 w 418"/>
                <a:gd name="T35" fmla="*/ 349 h 586"/>
                <a:gd name="T36" fmla="*/ 296 w 418"/>
                <a:gd name="T37" fmla="*/ 286 h 586"/>
                <a:gd name="T38" fmla="*/ 115 w 418"/>
                <a:gd name="T39" fmla="*/ 522 h 586"/>
                <a:gd name="T40" fmla="*/ 149 w 418"/>
                <a:gd name="T41" fmla="*/ 532 h 586"/>
                <a:gd name="T42" fmla="*/ 132 w 418"/>
                <a:gd name="T43" fmla="*/ 532 h 586"/>
                <a:gd name="T44" fmla="*/ 119 w 418"/>
                <a:gd name="T45" fmla="*/ 515 h 586"/>
                <a:gd name="T46" fmla="*/ 108 w 418"/>
                <a:gd name="T47" fmla="*/ 496 h 586"/>
                <a:gd name="T48" fmla="*/ 106 w 418"/>
                <a:gd name="T49" fmla="*/ 512 h 586"/>
                <a:gd name="T50" fmla="*/ 111 w 418"/>
                <a:gd name="T51" fmla="*/ 507 h 586"/>
                <a:gd name="T52" fmla="*/ 97 w 418"/>
                <a:gd name="T53" fmla="*/ 491 h 586"/>
                <a:gd name="T54" fmla="*/ 152 w 418"/>
                <a:gd name="T55" fmla="*/ 534 h 586"/>
                <a:gd name="T56" fmla="*/ 130 w 418"/>
                <a:gd name="T57" fmla="*/ 456 h 586"/>
                <a:gd name="T58" fmla="*/ 154 w 418"/>
                <a:gd name="T59" fmla="*/ 460 h 586"/>
                <a:gd name="T60" fmla="*/ 210 w 418"/>
                <a:gd name="T61" fmla="*/ 381 h 586"/>
                <a:gd name="T62" fmla="*/ 253 w 418"/>
                <a:gd name="T63" fmla="*/ 424 h 586"/>
                <a:gd name="T64" fmla="*/ 253 w 418"/>
                <a:gd name="T65" fmla="*/ 424 h 586"/>
                <a:gd name="T66" fmla="*/ 267 w 418"/>
                <a:gd name="T67" fmla="*/ 388 h 586"/>
                <a:gd name="T68" fmla="*/ 299 w 418"/>
                <a:gd name="T69" fmla="*/ 368 h 586"/>
                <a:gd name="T70" fmla="*/ 199 w 418"/>
                <a:gd name="T71" fmla="*/ 485 h 586"/>
                <a:gd name="T72" fmla="*/ 250 w 418"/>
                <a:gd name="T73" fmla="*/ 420 h 586"/>
                <a:gd name="T74" fmla="*/ 219 w 418"/>
                <a:gd name="T75" fmla="*/ 454 h 586"/>
                <a:gd name="T76" fmla="*/ 219 w 418"/>
                <a:gd name="T77" fmla="*/ 454 h 586"/>
                <a:gd name="T78" fmla="*/ 228 w 418"/>
                <a:gd name="T79" fmla="*/ 451 h 586"/>
                <a:gd name="T80" fmla="*/ 149 w 418"/>
                <a:gd name="T81" fmla="*/ 428 h 586"/>
                <a:gd name="T82" fmla="*/ 169 w 418"/>
                <a:gd name="T83" fmla="*/ 475 h 586"/>
                <a:gd name="T84" fmla="*/ 169 w 418"/>
                <a:gd name="T85" fmla="*/ 475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8" h="586">
                  <a:moveTo>
                    <a:pt x="159" y="556"/>
                  </a:moveTo>
                  <a:cubicBezTo>
                    <a:pt x="200" y="501"/>
                    <a:pt x="227" y="422"/>
                    <a:pt x="180" y="365"/>
                  </a:cubicBezTo>
                  <a:cubicBezTo>
                    <a:pt x="163" y="345"/>
                    <a:pt x="137" y="339"/>
                    <a:pt x="116" y="343"/>
                  </a:cubicBezTo>
                  <a:cubicBezTo>
                    <a:pt x="83" y="349"/>
                    <a:pt x="59" y="381"/>
                    <a:pt x="75" y="417"/>
                  </a:cubicBezTo>
                  <a:cubicBezTo>
                    <a:pt x="91" y="451"/>
                    <a:pt x="136" y="444"/>
                    <a:pt x="145" y="421"/>
                  </a:cubicBezTo>
                  <a:cubicBezTo>
                    <a:pt x="150" y="408"/>
                    <a:pt x="144" y="390"/>
                    <a:pt x="130" y="386"/>
                  </a:cubicBezTo>
                  <a:cubicBezTo>
                    <a:pt x="108" y="380"/>
                    <a:pt x="97" y="398"/>
                    <a:pt x="104" y="413"/>
                  </a:cubicBezTo>
                  <a:cubicBezTo>
                    <a:pt x="85" y="395"/>
                    <a:pt x="111" y="366"/>
                    <a:pt x="137" y="380"/>
                  </a:cubicBezTo>
                  <a:cubicBezTo>
                    <a:pt x="195" y="410"/>
                    <a:pt x="183" y="510"/>
                    <a:pt x="150" y="554"/>
                  </a:cubicBezTo>
                  <a:cubicBezTo>
                    <a:pt x="159" y="530"/>
                    <a:pt x="135" y="529"/>
                    <a:pt x="136" y="541"/>
                  </a:cubicBezTo>
                  <a:cubicBezTo>
                    <a:pt x="137" y="559"/>
                    <a:pt x="136" y="572"/>
                    <a:pt x="127" y="586"/>
                  </a:cubicBezTo>
                  <a:cubicBezTo>
                    <a:pt x="140" y="578"/>
                    <a:pt x="149" y="567"/>
                    <a:pt x="159" y="556"/>
                  </a:cubicBezTo>
                  <a:close/>
                  <a:moveTo>
                    <a:pt x="153" y="306"/>
                  </a:moveTo>
                  <a:cubicBezTo>
                    <a:pt x="139" y="273"/>
                    <a:pt x="155" y="220"/>
                    <a:pt x="173" y="196"/>
                  </a:cubicBezTo>
                  <a:cubicBezTo>
                    <a:pt x="187" y="177"/>
                    <a:pt x="160" y="161"/>
                    <a:pt x="149" y="182"/>
                  </a:cubicBezTo>
                  <a:cubicBezTo>
                    <a:pt x="139" y="202"/>
                    <a:pt x="125" y="258"/>
                    <a:pt x="153" y="306"/>
                  </a:cubicBezTo>
                  <a:close/>
                  <a:moveTo>
                    <a:pt x="200" y="362"/>
                  </a:moveTo>
                  <a:cubicBezTo>
                    <a:pt x="166" y="320"/>
                    <a:pt x="186" y="271"/>
                    <a:pt x="194" y="250"/>
                  </a:cubicBezTo>
                  <a:cubicBezTo>
                    <a:pt x="204" y="225"/>
                    <a:pt x="181" y="214"/>
                    <a:pt x="167" y="229"/>
                  </a:cubicBezTo>
                  <a:cubicBezTo>
                    <a:pt x="154" y="242"/>
                    <a:pt x="143" y="324"/>
                    <a:pt x="200" y="362"/>
                  </a:cubicBezTo>
                  <a:close/>
                  <a:moveTo>
                    <a:pt x="201" y="511"/>
                  </a:moveTo>
                  <a:cubicBezTo>
                    <a:pt x="282" y="454"/>
                    <a:pt x="405" y="419"/>
                    <a:pt x="395" y="295"/>
                  </a:cubicBezTo>
                  <a:cubicBezTo>
                    <a:pt x="387" y="197"/>
                    <a:pt x="247" y="168"/>
                    <a:pt x="201" y="253"/>
                  </a:cubicBezTo>
                  <a:cubicBezTo>
                    <a:pt x="174" y="302"/>
                    <a:pt x="190" y="359"/>
                    <a:pt x="224" y="377"/>
                  </a:cubicBezTo>
                  <a:cubicBezTo>
                    <a:pt x="248" y="390"/>
                    <a:pt x="279" y="391"/>
                    <a:pt x="298" y="356"/>
                  </a:cubicBezTo>
                  <a:cubicBezTo>
                    <a:pt x="265" y="374"/>
                    <a:pt x="237" y="346"/>
                    <a:pt x="236" y="317"/>
                  </a:cubicBezTo>
                  <a:cubicBezTo>
                    <a:pt x="235" y="278"/>
                    <a:pt x="280" y="252"/>
                    <a:pt x="312" y="272"/>
                  </a:cubicBezTo>
                  <a:cubicBezTo>
                    <a:pt x="363" y="304"/>
                    <a:pt x="348" y="367"/>
                    <a:pt x="312" y="404"/>
                  </a:cubicBezTo>
                  <a:cubicBezTo>
                    <a:pt x="274" y="444"/>
                    <a:pt x="213" y="479"/>
                    <a:pt x="201" y="511"/>
                  </a:cubicBezTo>
                  <a:close/>
                  <a:moveTo>
                    <a:pt x="212" y="378"/>
                  </a:moveTo>
                  <a:cubicBezTo>
                    <a:pt x="0" y="268"/>
                    <a:pt x="140" y="0"/>
                    <a:pt x="307" y="26"/>
                  </a:cubicBezTo>
                  <a:cubicBezTo>
                    <a:pt x="377" y="37"/>
                    <a:pt x="418" y="84"/>
                    <a:pt x="404" y="147"/>
                  </a:cubicBezTo>
                  <a:cubicBezTo>
                    <a:pt x="396" y="185"/>
                    <a:pt x="356" y="202"/>
                    <a:pt x="327" y="197"/>
                  </a:cubicBezTo>
                  <a:cubicBezTo>
                    <a:pt x="304" y="192"/>
                    <a:pt x="286" y="179"/>
                    <a:pt x="280" y="154"/>
                  </a:cubicBezTo>
                  <a:cubicBezTo>
                    <a:pt x="274" y="130"/>
                    <a:pt x="284" y="99"/>
                    <a:pt x="314" y="97"/>
                  </a:cubicBezTo>
                  <a:cubicBezTo>
                    <a:pt x="330" y="96"/>
                    <a:pt x="344" y="109"/>
                    <a:pt x="346" y="122"/>
                  </a:cubicBezTo>
                  <a:cubicBezTo>
                    <a:pt x="349" y="138"/>
                    <a:pt x="338" y="154"/>
                    <a:pt x="310" y="153"/>
                  </a:cubicBezTo>
                  <a:cubicBezTo>
                    <a:pt x="348" y="164"/>
                    <a:pt x="362" y="134"/>
                    <a:pt x="351" y="112"/>
                  </a:cubicBezTo>
                  <a:cubicBezTo>
                    <a:pt x="340" y="90"/>
                    <a:pt x="304" y="73"/>
                    <a:pt x="254" y="83"/>
                  </a:cubicBezTo>
                  <a:cubicBezTo>
                    <a:pt x="172" y="98"/>
                    <a:pt x="116" y="180"/>
                    <a:pt x="132" y="267"/>
                  </a:cubicBezTo>
                  <a:cubicBezTo>
                    <a:pt x="140" y="313"/>
                    <a:pt x="167" y="345"/>
                    <a:pt x="212" y="378"/>
                  </a:cubicBezTo>
                  <a:close/>
                  <a:moveTo>
                    <a:pt x="181" y="529"/>
                  </a:moveTo>
                  <a:cubicBezTo>
                    <a:pt x="188" y="524"/>
                    <a:pt x="195" y="519"/>
                    <a:pt x="197" y="514"/>
                  </a:cubicBezTo>
                  <a:cubicBezTo>
                    <a:pt x="199" y="510"/>
                    <a:pt x="195" y="506"/>
                    <a:pt x="192" y="508"/>
                  </a:cubicBezTo>
                  <a:cubicBezTo>
                    <a:pt x="187" y="512"/>
                    <a:pt x="185" y="521"/>
                    <a:pt x="181" y="529"/>
                  </a:cubicBezTo>
                  <a:close/>
                  <a:moveTo>
                    <a:pt x="327" y="369"/>
                  </a:moveTo>
                  <a:cubicBezTo>
                    <a:pt x="329" y="360"/>
                    <a:pt x="331" y="349"/>
                    <a:pt x="328" y="342"/>
                  </a:cubicBezTo>
                  <a:cubicBezTo>
                    <a:pt x="324" y="334"/>
                    <a:pt x="314" y="338"/>
                    <a:pt x="316" y="346"/>
                  </a:cubicBezTo>
                  <a:cubicBezTo>
                    <a:pt x="319" y="354"/>
                    <a:pt x="325" y="359"/>
                    <a:pt x="327" y="369"/>
                  </a:cubicBezTo>
                  <a:close/>
                  <a:moveTo>
                    <a:pt x="329" y="371"/>
                  </a:moveTo>
                  <a:cubicBezTo>
                    <a:pt x="344" y="346"/>
                    <a:pt x="345" y="297"/>
                    <a:pt x="306" y="277"/>
                  </a:cubicBezTo>
                  <a:cubicBezTo>
                    <a:pt x="284" y="265"/>
                    <a:pt x="263" y="275"/>
                    <a:pt x="250" y="290"/>
                  </a:cubicBezTo>
                  <a:cubicBezTo>
                    <a:pt x="237" y="307"/>
                    <a:pt x="238" y="334"/>
                    <a:pt x="258" y="347"/>
                  </a:cubicBezTo>
                  <a:cubicBezTo>
                    <a:pt x="265" y="352"/>
                    <a:pt x="275" y="354"/>
                    <a:pt x="284" y="349"/>
                  </a:cubicBezTo>
                  <a:cubicBezTo>
                    <a:pt x="296" y="342"/>
                    <a:pt x="302" y="324"/>
                    <a:pt x="288" y="314"/>
                  </a:cubicBezTo>
                  <a:cubicBezTo>
                    <a:pt x="275" y="305"/>
                    <a:pt x="255" y="318"/>
                    <a:pt x="264" y="335"/>
                  </a:cubicBezTo>
                  <a:cubicBezTo>
                    <a:pt x="244" y="312"/>
                    <a:pt x="264" y="279"/>
                    <a:pt x="296" y="286"/>
                  </a:cubicBezTo>
                  <a:cubicBezTo>
                    <a:pt x="318" y="291"/>
                    <a:pt x="342" y="325"/>
                    <a:pt x="329" y="371"/>
                  </a:cubicBezTo>
                  <a:close/>
                  <a:moveTo>
                    <a:pt x="134" y="521"/>
                  </a:moveTo>
                  <a:cubicBezTo>
                    <a:pt x="126" y="515"/>
                    <a:pt x="119" y="518"/>
                    <a:pt x="115" y="522"/>
                  </a:cubicBezTo>
                  <a:cubicBezTo>
                    <a:pt x="113" y="526"/>
                    <a:pt x="119" y="531"/>
                    <a:pt x="122" y="527"/>
                  </a:cubicBezTo>
                  <a:cubicBezTo>
                    <a:pt x="124" y="523"/>
                    <a:pt x="127" y="519"/>
                    <a:pt x="134" y="521"/>
                  </a:cubicBezTo>
                  <a:close/>
                  <a:moveTo>
                    <a:pt x="149" y="532"/>
                  </a:moveTo>
                  <a:cubicBezTo>
                    <a:pt x="145" y="527"/>
                    <a:pt x="134" y="517"/>
                    <a:pt x="126" y="524"/>
                  </a:cubicBezTo>
                  <a:cubicBezTo>
                    <a:pt x="123" y="526"/>
                    <a:pt x="123" y="530"/>
                    <a:pt x="125" y="532"/>
                  </a:cubicBezTo>
                  <a:cubicBezTo>
                    <a:pt x="127" y="533"/>
                    <a:pt x="130" y="534"/>
                    <a:pt x="132" y="532"/>
                  </a:cubicBezTo>
                  <a:cubicBezTo>
                    <a:pt x="139" y="528"/>
                    <a:pt x="144" y="528"/>
                    <a:pt x="149" y="532"/>
                  </a:cubicBezTo>
                  <a:close/>
                  <a:moveTo>
                    <a:pt x="152" y="534"/>
                  </a:moveTo>
                  <a:cubicBezTo>
                    <a:pt x="146" y="524"/>
                    <a:pt x="129" y="514"/>
                    <a:pt x="119" y="515"/>
                  </a:cubicBezTo>
                  <a:cubicBezTo>
                    <a:pt x="120" y="510"/>
                    <a:pt x="113" y="499"/>
                    <a:pt x="103" y="503"/>
                  </a:cubicBezTo>
                  <a:cubicBezTo>
                    <a:pt x="117" y="488"/>
                    <a:pt x="145" y="510"/>
                    <a:pt x="152" y="534"/>
                  </a:cubicBezTo>
                  <a:cubicBezTo>
                    <a:pt x="147" y="515"/>
                    <a:pt x="127" y="492"/>
                    <a:pt x="108" y="496"/>
                  </a:cubicBezTo>
                  <a:cubicBezTo>
                    <a:pt x="101" y="498"/>
                    <a:pt x="96" y="503"/>
                    <a:pt x="95" y="509"/>
                  </a:cubicBezTo>
                  <a:cubicBezTo>
                    <a:pt x="95" y="511"/>
                    <a:pt x="96" y="514"/>
                    <a:pt x="98" y="516"/>
                  </a:cubicBezTo>
                  <a:cubicBezTo>
                    <a:pt x="101" y="518"/>
                    <a:pt x="106" y="517"/>
                    <a:pt x="106" y="512"/>
                  </a:cubicBezTo>
                  <a:cubicBezTo>
                    <a:pt x="105" y="516"/>
                    <a:pt x="101" y="516"/>
                    <a:pt x="99" y="514"/>
                  </a:cubicBezTo>
                  <a:cubicBezTo>
                    <a:pt x="95" y="511"/>
                    <a:pt x="98" y="506"/>
                    <a:pt x="101" y="504"/>
                  </a:cubicBezTo>
                  <a:cubicBezTo>
                    <a:pt x="104" y="503"/>
                    <a:pt x="108" y="504"/>
                    <a:pt x="111" y="507"/>
                  </a:cubicBezTo>
                  <a:cubicBezTo>
                    <a:pt x="116" y="512"/>
                    <a:pt x="115" y="519"/>
                    <a:pt x="111" y="523"/>
                  </a:cubicBezTo>
                  <a:cubicBezTo>
                    <a:pt x="108" y="528"/>
                    <a:pt x="101" y="531"/>
                    <a:pt x="95" y="528"/>
                  </a:cubicBezTo>
                  <a:cubicBezTo>
                    <a:pt x="78" y="521"/>
                    <a:pt x="83" y="499"/>
                    <a:pt x="97" y="491"/>
                  </a:cubicBezTo>
                  <a:cubicBezTo>
                    <a:pt x="106" y="486"/>
                    <a:pt x="115" y="487"/>
                    <a:pt x="123" y="491"/>
                  </a:cubicBezTo>
                  <a:cubicBezTo>
                    <a:pt x="137" y="497"/>
                    <a:pt x="154" y="518"/>
                    <a:pt x="152" y="537"/>
                  </a:cubicBezTo>
                  <a:cubicBezTo>
                    <a:pt x="152" y="536"/>
                    <a:pt x="152" y="535"/>
                    <a:pt x="152" y="534"/>
                  </a:cubicBezTo>
                  <a:close/>
                  <a:moveTo>
                    <a:pt x="153" y="546"/>
                  </a:moveTo>
                  <a:cubicBezTo>
                    <a:pt x="161" y="517"/>
                    <a:pt x="154" y="501"/>
                    <a:pt x="133" y="485"/>
                  </a:cubicBezTo>
                  <a:cubicBezTo>
                    <a:pt x="145" y="478"/>
                    <a:pt x="140" y="460"/>
                    <a:pt x="130" y="456"/>
                  </a:cubicBezTo>
                  <a:cubicBezTo>
                    <a:pt x="138" y="464"/>
                    <a:pt x="138" y="473"/>
                    <a:pt x="134" y="480"/>
                  </a:cubicBezTo>
                  <a:cubicBezTo>
                    <a:pt x="121" y="499"/>
                    <a:pt x="92" y="475"/>
                    <a:pt x="106" y="457"/>
                  </a:cubicBezTo>
                  <a:cubicBezTo>
                    <a:pt x="114" y="445"/>
                    <a:pt x="135" y="440"/>
                    <a:pt x="154" y="460"/>
                  </a:cubicBezTo>
                  <a:cubicBezTo>
                    <a:pt x="174" y="482"/>
                    <a:pt x="173" y="510"/>
                    <a:pt x="153" y="546"/>
                  </a:cubicBezTo>
                  <a:close/>
                  <a:moveTo>
                    <a:pt x="208" y="417"/>
                  </a:moveTo>
                  <a:cubicBezTo>
                    <a:pt x="211" y="404"/>
                    <a:pt x="216" y="390"/>
                    <a:pt x="210" y="381"/>
                  </a:cubicBezTo>
                  <a:cubicBezTo>
                    <a:pt x="206" y="376"/>
                    <a:pt x="199" y="375"/>
                    <a:pt x="198" y="381"/>
                  </a:cubicBezTo>
                  <a:cubicBezTo>
                    <a:pt x="198" y="390"/>
                    <a:pt x="207" y="404"/>
                    <a:pt x="208" y="417"/>
                  </a:cubicBezTo>
                  <a:close/>
                  <a:moveTo>
                    <a:pt x="253" y="424"/>
                  </a:moveTo>
                  <a:cubicBezTo>
                    <a:pt x="263" y="428"/>
                    <a:pt x="274" y="432"/>
                    <a:pt x="282" y="428"/>
                  </a:cubicBezTo>
                  <a:cubicBezTo>
                    <a:pt x="286" y="426"/>
                    <a:pt x="288" y="419"/>
                    <a:pt x="283" y="419"/>
                  </a:cubicBezTo>
                  <a:cubicBezTo>
                    <a:pt x="275" y="418"/>
                    <a:pt x="263" y="424"/>
                    <a:pt x="253" y="424"/>
                  </a:cubicBezTo>
                  <a:close/>
                  <a:moveTo>
                    <a:pt x="259" y="414"/>
                  </a:moveTo>
                  <a:cubicBezTo>
                    <a:pt x="265" y="409"/>
                    <a:pt x="277" y="399"/>
                    <a:pt x="274" y="390"/>
                  </a:cubicBezTo>
                  <a:cubicBezTo>
                    <a:pt x="274" y="387"/>
                    <a:pt x="270" y="384"/>
                    <a:pt x="267" y="388"/>
                  </a:cubicBezTo>
                  <a:cubicBezTo>
                    <a:pt x="263" y="394"/>
                    <a:pt x="264" y="407"/>
                    <a:pt x="259" y="414"/>
                  </a:cubicBezTo>
                  <a:close/>
                  <a:moveTo>
                    <a:pt x="253" y="422"/>
                  </a:moveTo>
                  <a:cubicBezTo>
                    <a:pt x="272" y="408"/>
                    <a:pt x="287" y="390"/>
                    <a:pt x="299" y="368"/>
                  </a:cubicBezTo>
                  <a:cubicBezTo>
                    <a:pt x="310" y="344"/>
                    <a:pt x="333" y="366"/>
                    <a:pt x="321" y="386"/>
                  </a:cubicBezTo>
                  <a:cubicBezTo>
                    <a:pt x="310" y="403"/>
                    <a:pt x="283" y="417"/>
                    <a:pt x="253" y="422"/>
                  </a:cubicBezTo>
                  <a:close/>
                  <a:moveTo>
                    <a:pt x="199" y="485"/>
                  </a:moveTo>
                  <a:cubicBezTo>
                    <a:pt x="215" y="466"/>
                    <a:pt x="216" y="437"/>
                    <a:pt x="233" y="421"/>
                  </a:cubicBezTo>
                  <a:cubicBezTo>
                    <a:pt x="222" y="417"/>
                    <a:pt x="225" y="398"/>
                    <a:pt x="234" y="397"/>
                  </a:cubicBezTo>
                  <a:cubicBezTo>
                    <a:pt x="220" y="410"/>
                    <a:pt x="237" y="430"/>
                    <a:pt x="250" y="420"/>
                  </a:cubicBezTo>
                  <a:cubicBezTo>
                    <a:pt x="275" y="402"/>
                    <a:pt x="232" y="367"/>
                    <a:pt x="215" y="405"/>
                  </a:cubicBezTo>
                  <a:cubicBezTo>
                    <a:pt x="206" y="426"/>
                    <a:pt x="212" y="457"/>
                    <a:pt x="199" y="485"/>
                  </a:cubicBezTo>
                  <a:close/>
                  <a:moveTo>
                    <a:pt x="219" y="454"/>
                  </a:moveTo>
                  <a:cubicBezTo>
                    <a:pt x="228" y="443"/>
                    <a:pt x="241" y="443"/>
                    <a:pt x="249" y="444"/>
                  </a:cubicBezTo>
                  <a:cubicBezTo>
                    <a:pt x="267" y="447"/>
                    <a:pt x="266" y="426"/>
                    <a:pt x="248" y="425"/>
                  </a:cubicBezTo>
                  <a:cubicBezTo>
                    <a:pt x="233" y="425"/>
                    <a:pt x="221" y="445"/>
                    <a:pt x="219" y="454"/>
                  </a:cubicBezTo>
                  <a:close/>
                  <a:moveTo>
                    <a:pt x="198" y="507"/>
                  </a:moveTo>
                  <a:cubicBezTo>
                    <a:pt x="208" y="486"/>
                    <a:pt x="227" y="471"/>
                    <a:pt x="236" y="463"/>
                  </a:cubicBezTo>
                  <a:cubicBezTo>
                    <a:pt x="249" y="452"/>
                    <a:pt x="240" y="443"/>
                    <a:pt x="228" y="451"/>
                  </a:cubicBezTo>
                  <a:cubicBezTo>
                    <a:pt x="219" y="458"/>
                    <a:pt x="201" y="483"/>
                    <a:pt x="198" y="507"/>
                  </a:cubicBezTo>
                  <a:close/>
                  <a:moveTo>
                    <a:pt x="172" y="468"/>
                  </a:moveTo>
                  <a:cubicBezTo>
                    <a:pt x="167" y="451"/>
                    <a:pt x="159" y="438"/>
                    <a:pt x="149" y="428"/>
                  </a:cubicBezTo>
                  <a:cubicBezTo>
                    <a:pt x="151" y="425"/>
                    <a:pt x="153" y="411"/>
                    <a:pt x="150" y="402"/>
                  </a:cubicBezTo>
                  <a:cubicBezTo>
                    <a:pt x="167" y="417"/>
                    <a:pt x="174" y="450"/>
                    <a:pt x="172" y="468"/>
                  </a:cubicBezTo>
                  <a:close/>
                  <a:moveTo>
                    <a:pt x="169" y="475"/>
                  </a:moveTo>
                  <a:cubicBezTo>
                    <a:pt x="160" y="459"/>
                    <a:pt x="149" y="446"/>
                    <a:pt x="131" y="441"/>
                  </a:cubicBezTo>
                  <a:cubicBezTo>
                    <a:pt x="138" y="439"/>
                    <a:pt x="143" y="434"/>
                    <a:pt x="146" y="429"/>
                  </a:cubicBezTo>
                  <a:cubicBezTo>
                    <a:pt x="157" y="441"/>
                    <a:pt x="169" y="459"/>
                    <a:pt x="169" y="475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 noEditPoints="1"/>
            </p:cNvSpPr>
            <p:nvPr/>
          </p:nvSpPr>
          <p:spPr bwMode="auto">
            <a:xfrm>
              <a:off x="1" y="5389563"/>
              <a:ext cx="2417763" cy="1463675"/>
            </a:xfrm>
            <a:custGeom>
              <a:avLst/>
              <a:gdLst>
                <a:gd name="T0" fmla="*/ 529 w 562"/>
                <a:gd name="T1" fmla="*/ 341 h 341"/>
                <a:gd name="T2" fmla="*/ 562 w 562"/>
                <a:gd name="T3" fmla="*/ 341 h 341"/>
                <a:gd name="T4" fmla="*/ 455 w 562"/>
                <a:gd name="T5" fmla="*/ 341 h 341"/>
                <a:gd name="T6" fmla="*/ 380 w 562"/>
                <a:gd name="T7" fmla="*/ 187 h 341"/>
                <a:gd name="T8" fmla="*/ 427 w 562"/>
                <a:gd name="T9" fmla="*/ 258 h 341"/>
                <a:gd name="T10" fmla="*/ 446 w 562"/>
                <a:gd name="T11" fmla="*/ 220 h 341"/>
                <a:gd name="T12" fmla="*/ 515 w 562"/>
                <a:gd name="T13" fmla="*/ 341 h 341"/>
                <a:gd name="T14" fmla="*/ 437 w 562"/>
                <a:gd name="T15" fmla="*/ 341 h 341"/>
                <a:gd name="T16" fmla="*/ 354 w 562"/>
                <a:gd name="T17" fmla="*/ 317 h 341"/>
                <a:gd name="T18" fmla="*/ 346 w 562"/>
                <a:gd name="T19" fmla="*/ 341 h 341"/>
                <a:gd name="T20" fmla="*/ 446 w 562"/>
                <a:gd name="T21" fmla="*/ 341 h 341"/>
                <a:gd name="T22" fmla="*/ 373 w 562"/>
                <a:gd name="T23" fmla="*/ 341 h 341"/>
                <a:gd name="T24" fmla="*/ 400 w 562"/>
                <a:gd name="T25" fmla="*/ 341 h 341"/>
                <a:gd name="T26" fmla="*/ 323 w 562"/>
                <a:gd name="T27" fmla="*/ 341 h 341"/>
                <a:gd name="T28" fmla="*/ 336 w 562"/>
                <a:gd name="T29" fmla="*/ 341 h 341"/>
                <a:gd name="T30" fmla="*/ 289 w 562"/>
                <a:gd name="T31" fmla="*/ 341 h 341"/>
                <a:gd name="T32" fmla="*/ 204 w 562"/>
                <a:gd name="T33" fmla="*/ 306 h 341"/>
                <a:gd name="T34" fmla="*/ 143 w 562"/>
                <a:gd name="T35" fmla="*/ 341 h 341"/>
                <a:gd name="T36" fmla="*/ 344 w 562"/>
                <a:gd name="T37" fmla="*/ 297 h 341"/>
                <a:gd name="T38" fmla="*/ 230 w 562"/>
                <a:gd name="T39" fmla="*/ 341 h 341"/>
                <a:gd name="T40" fmla="*/ 211 w 562"/>
                <a:gd name="T41" fmla="*/ 304 h 341"/>
                <a:gd name="T42" fmla="*/ 299 w 562"/>
                <a:gd name="T43" fmla="*/ 306 h 341"/>
                <a:gd name="T44" fmla="*/ 253 w 562"/>
                <a:gd name="T45" fmla="*/ 311 h 341"/>
                <a:gd name="T46" fmla="*/ 226 w 562"/>
                <a:gd name="T47" fmla="*/ 301 h 341"/>
                <a:gd name="T48" fmla="*/ 0 w 562"/>
                <a:gd name="T49" fmla="*/ 266 h 341"/>
                <a:gd name="T50" fmla="*/ 6 w 562"/>
                <a:gd name="T51" fmla="*/ 153 h 341"/>
                <a:gd name="T52" fmla="*/ 309 w 562"/>
                <a:gd name="T53" fmla="*/ 154 h 341"/>
                <a:gd name="T54" fmla="*/ 49 w 562"/>
                <a:gd name="T55" fmla="*/ 241 h 341"/>
                <a:gd name="T56" fmla="*/ 61 w 562"/>
                <a:gd name="T57" fmla="*/ 244 h 341"/>
                <a:gd name="T58" fmla="*/ 127 w 562"/>
                <a:gd name="T59" fmla="*/ 208 h 341"/>
                <a:gd name="T60" fmla="*/ 46 w 562"/>
                <a:gd name="T61" fmla="*/ 306 h 341"/>
                <a:gd name="T62" fmla="*/ 328 w 562"/>
                <a:gd name="T63" fmla="*/ 195 h 341"/>
                <a:gd name="T64" fmla="*/ 228 w 562"/>
                <a:gd name="T65" fmla="*/ 117 h 341"/>
                <a:gd name="T66" fmla="*/ 346 w 562"/>
                <a:gd name="T67" fmla="*/ 267 h 341"/>
                <a:gd name="T68" fmla="*/ 257 w 562"/>
                <a:gd name="T69" fmla="*/ 160 h 341"/>
                <a:gd name="T70" fmla="*/ 516 w 562"/>
                <a:gd name="T71" fmla="*/ 310 h 341"/>
                <a:gd name="T72" fmla="*/ 528 w 562"/>
                <a:gd name="T73" fmla="*/ 303 h 341"/>
                <a:gd name="T74" fmla="*/ 516 w 562"/>
                <a:gd name="T75" fmla="*/ 329 h 341"/>
                <a:gd name="T76" fmla="*/ 531 w 562"/>
                <a:gd name="T77" fmla="*/ 309 h 341"/>
                <a:gd name="T78" fmla="*/ 516 w 562"/>
                <a:gd name="T79" fmla="*/ 329 h 341"/>
                <a:gd name="T80" fmla="*/ 521 w 562"/>
                <a:gd name="T81" fmla="*/ 293 h 341"/>
                <a:gd name="T82" fmla="*/ 516 w 562"/>
                <a:gd name="T83" fmla="*/ 331 h 341"/>
                <a:gd name="T84" fmla="*/ 530 w 562"/>
                <a:gd name="T85" fmla="*/ 270 h 341"/>
                <a:gd name="T86" fmla="*/ 526 w 562"/>
                <a:gd name="T87" fmla="*/ 281 h 341"/>
                <a:gd name="T88" fmla="*/ 522 w 562"/>
                <a:gd name="T89" fmla="*/ 272 h 341"/>
                <a:gd name="T90" fmla="*/ 532 w 562"/>
                <a:gd name="T91" fmla="*/ 292 h 341"/>
                <a:gd name="T92" fmla="*/ 514 w 562"/>
                <a:gd name="T93" fmla="*/ 261 h 341"/>
                <a:gd name="T94" fmla="*/ 518 w 562"/>
                <a:gd name="T95" fmla="*/ 334 h 341"/>
                <a:gd name="T96" fmla="*/ 526 w 562"/>
                <a:gd name="T97" fmla="*/ 340 h 341"/>
                <a:gd name="T98" fmla="*/ 466 w 562"/>
                <a:gd name="T99" fmla="*/ 267 h 341"/>
                <a:gd name="T100" fmla="*/ 480 w 562"/>
                <a:gd name="T101" fmla="*/ 247 h 341"/>
                <a:gd name="T102" fmla="*/ 526 w 562"/>
                <a:gd name="T103" fmla="*/ 340 h 341"/>
                <a:gd name="T104" fmla="*/ 355 w 562"/>
                <a:gd name="T105" fmla="*/ 287 h 341"/>
                <a:gd name="T106" fmla="*/ 386 w 562"/>
                <a:gd name="T107" fmla="*/ 307 h 341"/>
                <a:gd name="T108" fmla="*/ 431 w 562"/>
                <a:gd name="T109" fmla="*/ 265 h 341"/>
                <a:gd name="T110" fmla="*/ 450 w 562"/>
                <a:gd name="T111" fmla="*/ 309 h 341"/>
                <a:gd name="T112" fmla="*/ 452 w 562"/>
                <a:gd name="T113" fmla="*/ 259 h 341"/>
                <a:gd name="T114" fmla="*/ 457 w 562"/>
                <a:gd name="T115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2" h="341">
                  <a:moveTo>
                    <a:pt x="562" y="341"/>
                  </a:moveTo>
                  <a:cubicBezTo>
                    <a:pt x="529" y="341"/>
                    <a:pt x="529" y="341"/>
                    <a:pt x="529" y="341"/>
                  </a:cubicBezTo>
                  <a:cubicBezTo>
                    <a:pt x="511" y="333"/>
                    <a:pt x="523" y="315"/>
                    <a:pt x="532" y="323"/>
                  </a:cubicBezTo>
                  <a:cubicBezTo>
                    <a:pt x="542" y="331"/>
                    <a:pt x="551" y="338"/>
                    <a:pt x="562" y="341"/>
                  </a:cubicBezTo>
                  <a:close/>
                  <a:moveTo>
                    <a:pt x="515" y="341"/>
                  </a:moveTo>
                  <a:cubicBezTo>
                    <a:pt x="455" y="341"/>
                    <a:pt x="455" y="341"/>
                    <a:pt x="455" y="341"/>
                  </a:cubicBezTo>
                  <a:cubicBezTo>
                    <a:pt x="410" y="328"/>
                    <a:pt x="372" y="300"/>
                    <a:pt x="361" y="253"/>
                  </a:cubicBezTo>
                  <a:cubicBezTo>
                    <a:pt x="354" y="227"/>
                    <a:pt x="365" y="202"/>
                    <a:pt x="380" y="187"/>
                  </a:cubicBezTo>
                  <a:cubicBezTo>
                    <a:pt x="406" y="163"/>
                    <a:pt x="446" y="163"/>
                    <a:pt x="466" y="198"/>
                  </a:cubicBezTo>
                  <a:cubicBezTo>
                    <a:pt x="484" y="232"/>
                    <a:pt x="452" y="265"/>
                    <a:pt x="427" y="258"/>
                  </a:cubicBezTo>
                  <a:cubicBezTo>
                    <a:pt x="413" y="254"/>
                    <a:pt x="403" y="238"/>
                    <a:pt x="408" y="225"/>
                  </a:cubicBezTo>
                  <a:cubicBezTo>
                    <a:pt x="416" y="203"/>
                    <a:pt x="437" y="204"/>
                    <a:pt x="446" y="220"/>
                  </a:cubicBezTo>
                  <a:cubicBezTo>
                    <a:pt x="443" y="193"/>
                    <a:pt x="403" y="197"/>
                    <a:pt x="398" y="227"/>
                  </a:cubicBezTo>
                  <a:cubicBezTo>
                    <a:pt x="389" y="286"/>
                    <a:pt x="460" y="333"/>
                    <a:pt x="515" y="341"/>
                  </a:cubicBezTo>
                  <a:close/>
                  <a:moveTo>
                    <a:pt x="446" y="341"/>
                  </a:moveTo>
                  <a:cubicBezTo>
                    <a:pt x="437" y="341"/>
                    <a:pt x="437" y="341"/>
                    <a:pt x="437" y="341"/>
                  </a:cubicBezTo>
                  <a:cubicBezTo>
                    <a:pt x="415" y="338"/>
                    <a:pt x="394" y="327"/>
                    <a:pt x="375" y="330"/>
                  </a:cubicBezTo>
                  <a:cubicBezTo>
                    <a:pt x="378" y="319"/>
                    <a:pt x="360" y="309"/>
                    <a:pt x="354" y="317"/>
                  </a:cubicBezTo>
                  <a:cubicBezTo>
                    <a:pt x="371" y="313"/>
                    <a:pt x="378" y="332"/>
                    <a:pt x="368" y="341"/>
                  </a:cubicBezTo>
                  <a:cubicBezTo>
                    <a:pt x="346" y="341"/>
                    <a:pt x="346" y="341"/>
                    <a:pt x="346" y="341"/>
                  </a:cubicBezTo>
                  <a:cubicBezTo>
                    <a:pt x="335" y="330"/>
                    <a:pt x="341" y="299"/>
                    <a:pt x="372" y="306"/>
                  </a:cubicBezTo>
                  <a:cubicBezTo>
                    <a:pt x="394" y="311"/>
                    <a:pt x="416" y="334"/>
                    <a:pt x="446" y="341"/>
                  </a:cubicBezTo>
                  <a:close/>
                  <a:moveTo>
                    <a:pt x="400" y="341"/>
                  </a:moveTo>
                  <a:cubicBezTo>
                    <a:pt x="373" y="341"/>
                    <a:pt x="373" y="341"/>
                    <a:pt x="373" y="341"/>
                  </a:cubicBezTo>
                  <a:cubicBezTo>
                    <a:pt x="384" y="334"/>
                    <a:pt x="403" y="336"/>
                    <a:pt x="410" y="339"/>
                  </a:cubicBezTo>
                  <a:cubicBezTo>
                    <a:pt x="406" y="339"/>
                    <a:pt x="403" y="340"/>
                    <a:pt x="400" y="341"/>
                  </a:cubicBezTo>
                  <a:close/>
                  <a:moveTo>
                    <a:pt x="336" y="341"/>
                  </a:moveTo>
                  <a:cubicBezTo>
                    <a:pt x="323" y="341"/>
                    <a:pt x="323" y="341"/>
                    <a:pt x="323" y="341"/>
                  </a:cubicBezTo>
                  <a:cubicBezTo>
                    <a:pt x="323" y="339"/>
                    <a:pt x="324" y="338"/>
                    <a:pt x="326" y="338"/>
                  </a:cubicBezTo>
                  <a:cubicBezTo>
                    <a:pt x="329" y="338"/>
                    <a:pt x="332" y="339"/>
                    <a:pt x="336" y="341"/>
                  </a:cubicBezTo>
                  <a:close/>
                  <a:moveTo>
                    <a:pt x="315" y="341"/>
                  </a:moveTo>
                  <a:cubicBezTo>
                    <a:pt x="289" y="341"/>
                    <a:pt x="289" y="341"/>
                    <a:pt x="289" y="341"/>
                  </a:cubicBezTo>
                  <a:cubicBezTo>
                    <a:pt x="315" y="322"/>
                    <a:pt x="309" y="287"/>
                    <a:pt x="287" y="270"/>
                  </a:cubicBezTo>
                  <a:cubicBezTo>
                    <a:pt x="255" y="245"/>
                    <a:pt x="207" y="267"/>
                    <a:pt x="204" y="306"/>
                  </a:cubicBezTo>
                  <a:cubicBezTo>
                    <a:pt x="203" y="319"/>
                    <a:pt x="206" y="331"/>
                    <a:pt x="210" y="341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24" y="274"/>
                    <a:pt x="177" y="192"/>
                    <a:pt x="255" y="203"/>
                  </a:cubicBezTo>
                  <a:cubicBezTo>
                    <a:pt x="312" y="210"/>
                    <a:pt x="349" y="257"/>
                    <a:pt x="344" y="297"/>
                  </a:cubicBezTo>
                  <a:cubicBezTo>
                    <a:pt x="341" y="315"/>
                    <a:pt x="333" y="333"/>
                    <a:pt x="315" y="341"/>
                  </a:cubicBezTo>
                  <a:close/>
                  <a:moveTo>
                    <a:pt x="230" y="341"/>
                  </a:moveTo>
                  <a:cubicBezTo>
                    <a:pt x="218" y="341"/>
                    <a:pt x="218" y="341"/>
                    <a:pt x="218" y="341"/>
                  </a:cubicBezTo>
                  <a:cubicBezTo>
                    <a:pt x="212" y="330"/>
                    <a:pt x="209" y="318"/>
                    <a:pt x="211" y="304"/>
                  </a:cubicBezTo>
                  <a:cubicBezTo>
                    <a:pt x="215" y="278"/>
                    <a:pt x="236" y="266"/>
                    <a:pt x="256" y="266"/>
                  </a:cubicBezTo>
                  <a:cubicBezTo>
                    <a:pt x="279" y="265"/>
                    <a:pt x="299" y="282"/>
                    <a:pt x="299" y="306"/>
                  </a:cubicBezTo>
                  <a:cubicBezTo>
                    <a:pt x="298" y="316"/>
                    <a:pt x="294" y="324"/>
                    <a:pt x="284" y="329"/>
                  </a:cubicBezTo>
                  <a:cubicBezTo>
                    <a:pt x="271" y="335"/>
                    <a:pt x="253" y="329"/>
                    <a:pt x="253" y="311"/>
                  </a:cubicBezTo>
                  <a:cubicBezTo>
                    <a:pt x="254" y="295"/>
                    <a:pt x="277" y="286"/>
                    <a:pt x="285" y="304"/>
                  </a:cubicBezTo>
                  <a:cubicBezTo>
                    <a:pt x="279" y="274"/>
                    <a:pt x="239" y="271"/>
                    <a:pt x="226" y="301"/>
                  </a:cubicBezTo>
                  <a:cubicBezTo>
                    <a:pt x="221" y="311"/>
                    <a:pt x="222" y="326"/>
                    <a:pt x="230" y="341"/>
                  </a:cubicBezTo>
                  <a:close/>
                  <a:moveTo>
                    <a:pt x="0" y="266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2" y="161"/>
                    <a:pt x="3" y="157"/>
                    <a:pt x="6" y="153"/>
                  </a:cubicBezTo>
                  <a:cubicBezTo>
                    <a:pt x="85" y="0"/>
                    <a:pt x="389" y="47"/>
                    <a:pt x="352" y="287"/>
                  </a:cubicBezTo>
                  <a:cubicBezTo>
                    <a:pt x="352" y="231"/>
                    <a:pt x="342" y="189"/>
                    <a:pt x="309" y="154"/>
                  </a:cubicBezTo>
                  <a:cubicBezTo>
                    <a:pt x="247" y="88"/>
                    <a:pt x="146" y="85"/>
                    <a:pt x="84" y="143"/>
                  </a:cubicBezTo>
                  <a:cubicBezTo>
                    <a:pt x="46" y="179"/>
                    <a:pt x="38" y="219"/>
                    <a:pt x="49" y="241"/>
                  </a:cubicBezTo>
                  <a:cubicBezTo>
                    <a:pt x="60" y="263"/>
                    <a:pt x="95" y="270"/>
                    <a:pt x="107" y="232"/>
                  </a:cubicBezTo>
                  <a:cubicBezTo>
                    <a:pt x="91" y="256"/>
                    <a:pt x="71" y="255"/>
                    <a:pt x="61" y="244"/>
                  </a:cubicBezTo>
                  <a:cubicBezTo>
                    <a:pt x="51" y="233"/>
                    <a:pt x="49" y="214"/>
                    <a:pt x="59" y="202"/>
                  </a:cubicBezTo>
                  <a:cubicBezTo>
                    <a:pt x="78" y="178"/>
                    <a:pt x="111" y="189"/>
                    <a:pt x="127" y="208"/>
                  </a:cubicBezTo>
                  <a:cubicBezTo>
                    <a:pt x="144" y="228"/>
                    <a:pt x="144" y="251"/>
                    <a:pt x="134" y="272"/>
                  </a:cubicBezTo>
                  <a:cubicBezTo>
                    <a:pt x="120" y="300"/>
                    <a:pt x="82" y="322"/>
                    <a:pt x="46" y="306"/>
                  </a:cubicBezTo>
                  <a:cubicBezTo>
                    <a:pt x="25" y="296"/>
                    <a:pt x="9" y="283"/>
                    <a:pt x="0" y="266"/>
                  </a:cubicBezTo>
                  <a:close/>
                  <a:moveTo>
                    <a:pt x="328" y="195"/>
                  </a:moveTo>
                  <a:cubicBezTo>
                    <a:pt x="309" y="164"/>
                    <a:pt x="256" y="145"/>
                    <a:pt x="226" y="145"/>
                  </a:cubicBezTo>
                  <a:cubicBezTo>
                    <a:pt x="202" y="146"/>
                    <a:pt x="204" y="113"/>
                    <a:pt x="228" y="117"/>
                  </a:cubicBezTo>
                  <a:cubicBezTo>
                    <a:pt x="251" y="121"/>
                    <a:pt x="305" y="144"/>
                    <a:pt x="328" y="195"/>
                  </a:cubicBezTo>
                  <a:close/>
                  <a:moveTo>
                    <a:pt x="346" y="267"/>
                  </a:moveTo>
                  <a:cubicBezTo>
                    <a:pt x="332" y="214"/>
                    <a:pt x="279" y="201"/>
                    <a:pt x="257" y="195"/>
                  </a:cubicBezTo>
                  <a:cubicBezTo>
                    <a:pt x="231" y="188"/>
                    <a:pt x="236" y="163"/>
                    <a:pt x="257" y="160"/>
                  </a:cubicBezTo>
                  <a:cubicBezTo>
                    <a:pt x="275" y="158"/>
                    <a:pt x="349" y="198"/>
                    <a:pt x="346" y="267"/>
                  </a:cubicBezTo>
                  <a:close/>
                  <a:moveTo>
                    <a:pt x="516" y="310"/>
                  </a:moveTo>
                  <a:cubicBezTo>
                    <a:pt x="516" y="299"/>
                    <a:pt x="523" y="295"/>
                    <a:pt x="528" y="295"/>
                  </a:cubicBezTo>
                  <a:cubicBezTo>
                    <a:pt x="534" y="295"/>
                    <a:pt x="534" y="303"/>
                    <a:pt x="528" y="303"/>
                  </a:cubicBezTo>
                  <a:cubicBezTo>
                    <a:pt x="524" y="303"/>
                    <a:pt x="519" y="303"/>
                    <a:pt x="516" y="310"/>
                  </a:cubicBezTo>
                  <a:close/>
                  <a:moveTo>
                    <a:pt x="516" y="329"/>
                  </a:moveTo>
                  <a:cubicBezTo>
                    <a:pt x="514" y="322"/>
                    <a:pt x="513" y="307"/>
                    <a:pt x="524" y="304"/>
                  </a:cubicBezTo>
                  <a:cubicBezTo>
                    <a:pt x="527" y="304"/>
                    <a:pt x="530" y="305"/>
                    <a:pt x="531" y="309"/>
                  </a:cubicBezTo>
                  <a:cubicBezTo>
                    <a:pt x="531" y="311"/>
                    <a:pt x="529" y="314"/>
                    <a:pt x="527" y="315"/>
                  </a:cubicBezTo>
                  <a:cubicBezTo>
                    <a:pt x="519" y="318"/>
                    <a:pt x="516" y="322"/>
                    <a:pt x="516" y="329"/>
                  </a:cubicBezTo>
                  <a:close/>
                  <a:moveTo>
                    <a:pt x="516" y="332"/>
                  </a:moveTo>
                  <a:cubicBezTo>
                    <a:pt x="512" y="321"/>
                    <a:pt x="513" y="301"/>
                    <a:pt x="521" y="293"/>
                  </a:cubicBezTo>
                  <a:cubicBezTo>
                    <a:pt x="516" y="292"/>
                    <a:pt x="511" y="279"/>
                    <a:pt x="521" y="273"/>
                  </a:cubicBezTo>
                  <a:cubicBezTo>
                    <a:pt x="499" y="275"/>
                    <a:pt x="501" y="312"/>
                    <a:pt x="516" y="331"/>
                  </a:cubicBezTo>
                  <a:cubicBezTo>
                    <a:pt x="504" y="317"/>
                    <a:pt x="497" y="286"/>
                    <a:pt x="512" y="273"/>
                  </a:cubicBezTo>
                  <a:cubicBezTo>
                    <a:pt x="517" y="268"/>
                    <a:pt x="525" y="267"/>
                    <a:pt x="530" y="270"/>
                  </a:cubicBezTo>
                  <a:cubicBezTo>
                    <a:pt x="532" y="271"/>
                    <a:pt x="534" y="274"/>
                    <a:pt x="533" y="277"/>
                  </a:cubicBezTo>
                  <a:cubicBezTo>
                    <a:pt x="533" y="280"/>
                    <a:pt x="530" y="283"/>
                    <a:pt x="526" y="281"/>
                  </a:cubicBezTo>
                  <a:cubicBezTo>
                    <a:pt x="530" y="282"/>
                    <a:pt x="532" y="279"/>
                    <a:pt x="532" y="276"/>
                  </a:cubicBezTo>
                  <a:cubicBezTo>
                    <a:pt x="531" y="271"/>
                    <a:pt x="526" y="270"/>
                    <a:pt x="522" y="272"/>
                  </a:cubicBezTo>
                  <a:cubicBezTo>
                    <a:pt x="519" y="274"/>
                    <a:pt x="518" y="277"/>
                    <a:pt x="519" y="282"/>
                  </a:cubicBezTo>
                  <a:cubicBezTo>
                    <a:pt x="520" y="289"/>
                    <a:pt x="526" y="292"/>
                    <a:pt x="532" y="292"/>
                  </a:cubicBezTo>
                  <a:cubicBezTo>
                    <a:pt x="538" y="292"/>
                    <a:pt x="544" y="288"/>
                    <a:pt x="546" y="281"/>
                  </a:cubicBezTo>
                  <a:cubicBezTo>
                    <a:pt x="550" y="263"/>
                    <a:pt x="529" y="254"/>
                    <a:pt x="514" y="261"/>
                  </a:cubicBezTo>
                  <a:cubicBezTo>
                    <a:pt x="505" y="266"/>
                    <a:pt x="500" y="273"/>
                    <a:pt x="498" y="282"/>
                  </a:cubicBezTo>
                  <a:cubicBezTo>
                    <a:pt x="495" y="297"/>
                    <a:pt x="502" y="323"/>
                    <a:pt x="518" y="334"/>
                  </a:cubicBezTo>
                  <a:cubicBezTo>
                    <a:pt x="518" y="333"/>
                    <a:pt x="517" y="333"/>
                    <a:pt x="516" y="332"/>
                  </a:cubicBezTo>
                  <a:close/>
                  <a:moveTo>
                    <a:pt x="526" y="340"/>
                  </a:moveTo>
                  <a:cubicBezTo>
                    <a:pt x="497" y="329"/>
                    <a:pt x="488" y="313"/>
                    <a:pt x="487" y="287"/>
                  </a:cubicBezTo>
                  <a:cubicBezTo>
                    <a:pt x="474" y="292"/>
                    <a:pt x="463" y="278"/>
                    <a:pt x="466" y="267"/>
                  </a:cubicBezTo>
                  <a:cubicBezTo>
                    <a:pt x="466" y="278"/>
                    <a:pt x="474" y="284"/>
                    <a:pt x="482" y="285"/>
                  </a:cubicBezTo>
                  <a:cubicBezTo>
                    <a:pt x="506" y="286"/>
                    <a:pt x="504" y="247"/>
                    <a:pt x="480" y="247"/>
                  </a:cubicBezTo>
                  <a:cubicBezTo>
                    <a:pt x="466" y="247"/>
                    <a:pt x="449" y="261"/>
                    <a:pt x="454" y="289"/>
                  </a:cubicBezTo>
                  <a:cubicBezTo>
                    <a:pt x="460" y="318"/>
                    <a:pt x="483" y="335"/>
                    <a:pt x="526" y="340"/>
                  </a:cubicBezTo>
                  <a:close/>
                  <a:moveTo>
                    <a:pt x="386" y="307"/>
                  </a:moveTo>
                  <a:cubicBezTo>
                    <a:pt x="373" y="302"/>
                    <a:pt x="359" y="298"/>
                    <a:pt x="355" y="287"/>
                  </a:cubicBezTo>
                  <a:cubicBezTo>
                    <a:pt x="353" y="281"/>
                    <a:pt x="357" y="274"/>
                    <a:pt x="362" y="278"/>
                  </a:cubicBezTo>
                  <a:cubicBezTo>
                    <a:pt x="370" y="283"/>
                    <a:pt x="376" y="298"/>
                    <a:pt x="386" y="307"/>
                  </a:cubicBezTo>
                  <a:close/>
                  <a:moveTo>
                    <a:pt x="450" y="309"/>
                  </a:moveTo>
                  <a:cubicBezTo>
                    <a:pt x="439" y="295"/>
                    <a:pt x="433" y="280"/>
                    <a:pt x="431" y="265"/>
                  </a:cubicBezTo>
                  <a:cubicBezTo>
                    <a:pt x="427" y="266"/>
                    <a:pt x="414" y="258"/>
                    <a:pt x="409" y="251"/>
                  </a:cubicBezTo>
                  <a:cubicBezTo>
                    <a:pt x="411" y="274"/>
                    <a:pt x="434" y="299"/>
                    <a:pt x="450" y="309"/>
                  </a:cubicBezTo>
                  <a:close/>
                  <a:moveTo>
                    <a:pt x="457" y="311"/>
                  </a:moveTo>
                  <a:cubicBezTo>
                    <a:pt x="450" y="293"/>
                    <a:pt x="446" y="276"/>
                    <a:pt x="452" y="259"/>
                  </a:cubicBezTo>
                  <a:cubicBezTo>
                    <a:pt x="447" y="263"/>
                    <a:pt x="439" y="264"/>
                    <a:pt x="434" y="264"/>
                  </a:cubicBezTo>
                  <a:cubicBezTo>
                    <a:pt x="437" y="280"/>
                    <a:pt x="445" y="301"/>
                    <a:pt x="457" y="311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7"/>
            <p:cNvSpPr>
              <a:spLocks noEditPoints="1"/>
            </p:cNvSpPr>
            <p:nvPr/>
          </p:nvSpPr>
          <p:spPr bwMode="auto">
            <a:xfrm>
              <a:off x="2674938" y="4795838"/>
              <a:ext cx="898525" cy="992188"/>
            </a:xfrm>
            <a:custGeom>
              <a:avLst/>
              <a:gdLst>
                <a:gd name="T0" fmla="*/ 177 w 209"/>
                <a:gd name="T1" fmla="*/ 83 h 231"/>
                <a:gd name="T2" fmla="*/ 152 w 209"/>
                <a:gd name="T3" fmla="*/ 27 h 231"/>
                <a:gd name="T4" fmla="*/ 143 w 209"/>
                <a:gd name="T5" fmla="*/ 81 h 231"/>
                <a:gd name="T6" fmla="*/ 63 w 209"/>
                <a:gd name="T7" fmla="*/ 10 h 231"/>
                <a:gd name="T8" fmla="*/ 155 w 209"/>
                <a:gd name="T9" fmla="*/ 24 h 231"/>
                <a:gd name="T10" fmla="*/ 131 w 209"/>
                <a:gd name="T11" fmla="*/ 109 h 231"/>
                <a:gd name="T12" fmla="*/ 137 w 209"/>
                <a:gd name="T13" fmla="*/ 202 h 231"/>
                <a:gd name="T14" fmla="*/ 124 w 209"/>
                <a:gd name="T15" fmla="*/ 114 h 231"/>
                <a:gd name="T16" fmla="*/ 55 w 209"/>
                <a:gd name="T17" fmla="*/ 23 h 231"/>
                <a:gd name="T18" fmla="*/ 86 w 209"/>
                <a:gd name="T19" fmla="*/ 60 h 231"/>
                <a:gd name="T20" fmla="*/ 119 w 209"/>
                <a:gd name="T21" fmla="*/ 100 h 231"/>
                <a:gd name="T22" fmla="*/ 99 w 209"/>
                <a:gd name="T23" fmla="*/ 55 h 231"/>
                <a:gd name="T24" fmla="*/ 95 w 209"/>
                <a:gd name="T25" fmla="*/ 3 h 231"/>
                <a:gd name="T26" fmla="*/ 135 w 209"/>
                <a:gd name="T27" fmla="*/ 28 h 231"/>
                <a:gd name="T28" fmla="*/ 115 w 209"/>
                <a:gd name="T29" fmla="*/ 189 h 231"/>
                <a:gd name="T30" fmla="*/ 115 w 209"/>
                <a:gd name="T31" fmla="*/ 189 h 231"/>
                <a:gd name="T32" fmla="*/ 89 w 209"/>
                <a:gd name="T33" fmla="*/ 184 h 231"/>
                <a:gd name="T34" fmla="*/ 134 w 209"/>
                <a:gd name="T35" fmla="*/ 115 h 231"/>
                <a:gd name="T36" fmla="*/ 188 w 209"/>
                <a:gd name="T37" fmla="*/ 202 h 231"/>
                <a:gd name="T38" fmla="*/ 163 w 209"/>
                <a:gd name="T39" fmla="*/ 211 h 231"/>
                <a:gd name="T40" fmla="*/ 127 w 209"/>
                <a:gd name="T41" fmla="*/ 113 h 231"/>
                <a:gd name="T42" fmla="*/ 133 w 209"/>
                <a:gd name="T43" fmla="*/ 192 h 231"/>
                <a:gd name="T44" fmla="*/ 128 w 209"/>
                <a:gd name="T45" fmla="*/ 175 h 231"/>
                <a:gd name="T46" fmla="*/ 13 w 209"/>
                <a:gd name="T47" fmla="*/ 211 h 231"/>
                <a:gd name="T48" fmla="*/ 10 w 209"/>
                <a:gd name="T49" fmla="*/ 211 h 231"/>
                <a:gd name="T50" fmla="*/ 15 w 209"/>
                <a:gd name="T51" fmla="*/ 201 h 231"/>
                <a:gd name="T52" fmla="*/ 12 w 209"/>
                <a:gd name="T53" fmla="*/ 201 h 231"/>
                <a:gd name="T54" fmla="*/ 16 w 209"/>
                <a:gd name="T55" fmla="*/ 188 h 231"/>
                <a:gd name="T56" fmla="*/ 21 w 209"/>
                <a:gd name="T57" fmla="*/ 181 h 231"/>
                <a:gd name="T58" fmla="*/ 18 w 209"/>
                <a:gd name="T59" fmla="*/ 181 h 231"/>
                <a:gd name="T60" fmla="*/ 23 w 209"/>
                <a:gd name="T61" fmla="*/ 169 h 231"/>
                <a:gd name="T62" fmla="*/ 29 w 209"/>
                <a:gd name="T63" fmla="*/ 162 h 231"/>
                <a:gd name="T64" fmla="*/ 26 w 209"/>
                <a:gd name="T65" fmla="*/ 162 h 231"/>
                <a:gd name="T66" fmla="*/ 33 w 209"/>
                <a:gd name="T67" fmla="*/ 150 h 231"/>
                <a:gd name="T68" fmla="*/ 40 w 209"/>
                <a:gd name="T69" fmla="*/ 145 h 231"/>
                <a:gd name="T70" fmla="*/ 39 w 209"/>
                <a:gd name="T71" fmla="*/ 143 h 231"/>
                <a:gd name="T72" fmla="*/ 48 w 209"/>
                <a:gd name="T73" fmla="*/ 138 h 231"/>
                <a:gd name="T74" fmla="*/ 46 w 209"/>
                <a:gd name="T75" fmla="*/ 136 h 231"/>
                <a:gd name="T76" fmla="*/ 57 w 209"/>
                <a:gd name="T77" fmla="*/ 131 h 231"/>
                <a:gd name="T78" fmla="*/ 64 w 209"/>
                <a:gd name="T79" fmla="*/ 127 h 231"/>
                <a:gd name="T80" fmla="*/ 64 w 209"/>
                <a:gd name="T81" fmla="*/ 124 h 231"/>
                <a:gd name="T82" fmla="*/ 74 w 209"/>
                <a:gd name="T83" fmla="*/ 122 h 231"/>
                <a:gd name="T84" fmla="*/ 74 w 209"/>
                <a:gd name="T85" fmla="*/ 119 h 231"/>
                <a:gd name="T86" fmla="*/ 84 w 209"/>
                <a:gd name="T87" fmla="*/ 118 h 231"/>
                <a:gd name="T88" fmla="*/ 83 w 209"/>
                <a:gd name="T89" fmla="*/ 116 h 231"/>
                <a:gd name="T90" fmla="*/ 95 w 209"/>
                <a:gd name="T91" fmla="*/ 116 h 231"/>
                <a:gd name="T92" fmla="*/ 92 w 209"/>
                <a:gd name="T93" fmla="*/ 114 h 231"/>
                <a:gd name="T94" fmla="*/ 105 w 209"/>
                <a:gd name="T95" fmla="*/ 113 h 231"/>
                <a:gd name="T96" fmla="*/ 113 w 209"/>
                <a:gd name="T97" fmla="*/ 109 h 231"/>
                <a:gd name="T98" fmla="*/ 116 w 209"/>
                <a:gd name="T99" fmla="*/ 111 h 231"/>
                <a:gd name="T100" fmla="*/ 113 w 209"/>
                <a:gd name="T101" fmla="*/ 109 h 231"/>
                <a:gd name="T102" fmla="*/ 136 w 209"/>
                <a:gd name="T103" fmla="*/ 108 h 231"/>
                <a:gd name="T104" fmla="*/ 133 w 209"/>
                <a:gd name="T105" fmla="*/ 106 h 231"/>
                <a:gd name="T106" fmla="*/ 146 w 209"/>
                <a:gd name="T107" fmla="*/ 106 h 231"/>
                <a:gd name="T108" fmla="*/ 144 w 209"/>
                <a:gd name="T109" fmla="*/ 103 h 231"/>
                <a:gd name="T110" fmla="*/ 156 w 209"/>
                <a:gd name="T111" fmla="*/ 103 h 231"/>
                <a:gd name="T112" fmla="*/ 154 w 209"/>
                <a:gd name="T113" fmla="*/ 101 h 231"/>
                <a:gd name="T114" fmla="*/ 166 w 209"/>
                <a:gd name="T115" fmla="*/ 99 h 231"/>
                <a:gd name="T116" fmla="*/ 164 w 209"/>
                <a:gd name="T117" fmla="*/ 97 h 231"/>
                <a:gd name="T118" fmla="*/ 174 w 209"/>
                <a:gd name="T119" fmla="*/ 94 h 231"/>
                <a:gd name="T120" fmla="*/ 173 w 209"/>
                <a:gd name="T121" fmla="*/ 9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" h="231">
                  <a:moveTo>
                    <a:pt x="180" y="89"/>
                  </a:moveTo>
                  <a:cubicBezTo>
                    <a:pt x="180" y="89"/>
                    <a:pt x="181" y="89"/>
                    <a:pt x="181" y="89"/>
                  </a:cubicBezTo>
                  <a:cubicBezTo>
                    <a:pt x="181" y="89"/>
                    <a:pt x="182" y="89"/>
                    <a:pt x="182" y="89"/>
                  </a:cubicBezTo>
                  <a:cubicBezTo>
                    <a:pt x="185" y="90"/>
                    <a:pt x="189" y="88"/>
                    <a:pt x="189" y="85"/>
                  </a:cubicBezTo>
                  <a:cubicBezTo>
                    <a:pt x="190" y="81"/>
                    <a:pt x="187" y="78"/>
                    <a:pt x="184" y="78"/>
                  </a:cubicBezTo>
                  <a:cubicBezTo>
                    <a:pt x="181" y="77"/>
                    <a:pt x="178" y="79"/>
                    <a:pt x="177" y="83"/>
                  </a:cubicBezTo>
                  <a:cubicBezTo>
                    <a:pt x="177" y="85"/>
                    <a:pt x="178" y="87"/>
                    <a:pt x="180" y="89"/>
                  </a:cubicBezTo>
                  <a:close/>
                  <a:moveTo>
                    <a:pt x="137" y="27"/>
                  </a:moveTo>
                  <a:cubicBezTo>
                    <a:pt x="138" y="38"/>
                    <a:pt x="134" y="48"/>
                    <a:pt x="131" y="58"/>
                  </a:cubicBezTo>
                  <a:cubicBezTo>
                    <a:pt x="127" y="71"/>
                    <a:pt x="123" y="84"/>
                    <a:pt x="124" y="99"/>
                  </a:cubicBezTo>
                  <a:cubicBezTo>
                    <a:pt x="126" y="88"/>
                    <a:pt x="133" y="77"/>
                    <a:pt x="140" y="66"/>
                  </a:cubicBezTo>
                  <a:cubicBezTo>
                    <a:pt x="148" y="52"/>
                    <a:pt x="155" y="39"/>
                    <a:pt x="152" y="27"/>
                  </a:cubicBezTo>
                  <a:cubicBezTo>
                    <a:pt x="149" y="25"/>
                    <a:pt x="146" y="25"/>
                    <a:pt x="142" y="26"/>
                  </a:cubicBezTo>
                  <a:cubicBezTo>
                    <a:pt x="141" y="26"/>
                    <a:pt x="139" y="26"/>
                    <a:pt x="137" y="27"/>
                  </a:cubicBezTo>
                  <a:close/>
                  <a:moveTo>
                    <a:pt x="155" y="28"/>
                  </a:moveTo>
                  <a:cubicBezTo>
                    <a:pt x="158" y="40"/>
                    <a:pt x="150" y="53"/>
                    <a:pt x="141" y="67"/>
                  </a:cubicBezTo>
                  <a:cubicBezTo>
                    <a:pt x="135" y="76"/>
                    <a:pt x="129" y="86"/>
                    <a:pt x="126" y="97"/>
                  </a:cubicBezTo>
                  <a:cubicBezTo>
                    <a:pt x="130" y="92"/>
                    <a:pt x="136" y="86"/>
                    <a:pt x="143" y="81"/>
                  </a:cubicBezTo>
                  <a:cubicBezTo>
                    <a:pt x="154" y="71"/>
                    <a:pt x="167" y="60"/>
                    <a:pt x="169" y="50"/>
                  </a:cubicBezTo>
                  <a:cubicBezTo>
                    <a:pt x="170" y="43"/>
                    <a:pt x="168" y="37"/>
                    <a:pt x="163" y="33"/>
                  </a:cubicBezTo>
                  <a:cubicBezTo>
                    <a:pt x="161" y="31"/>
                    <a:pt x="158" y="29"/>
                    <a:pt x="155" y="28"/>
                  </a:cubicBezTo>
                  <a:close/>
                  <a:moveTo>
                    <a:pt x="120" y="105"/>
                  </a:moveTo>
                  <a:cubicBezTo>
                    <a:pt x="105" y="97"/>
                    <a:pt x="79" y="82"/>
                    <a:pt x="64" y="64"/>
                  </a:cubicBezTo>
                  <a:cubicBezTo>
                    <a:pt x="49" y="48"/>
                    <a:pt x="43" y="28"/>
                    <a:pt x="63" y="10"/>
                  </a:cubicBezTo>
                  <a:cubicBezTo>
                    <a:pt x="66" y="8"/>
                    <a:pt x="69" y="6"/>
                    <a:pt x="72" y="4"/>
                  </a:cubicBezTo>
                  <a:cubicBezTo>
                    <a:pt x="79" y="1"/>
                    <a:pt x="87" y="0"/>
                    <a:pt x="95" y="1"/>
                  </a:cubicBezTo>
                  <a:cubicBezTo>
                    <a:pt x="102" y="2"/>
                    <a:pt x="110" y="7"/>
                    <a:pt x="116" y="13"/>
                  </a:cubicBezTo>
                  <a:cubicBezTo>
                    <a:pt x="121" y="19"/>
                    <a:pt x="124" y="29"/>
                    <a:pt x="125" y="37"/>
                  </a:cubicBezTo>
                  <a:cubicBezTo>
                    <a:pt x="125" y="39"/>
                    <a:pt x="126" y="36"/>
                    <a:pt x="127" y="35"/>
                  </a:cubicBezTo>
                  <a:cubicBezTo>
                    <a:pt x="133" y="24"/>
                    <a:pt x="144" y="20"/>
                    <a:pt x="155" y="24"/>
                  </a:cubicBezTo>
                  <a:cubicBezTo>
                    <a:pt x="165" y="28"/>
                    <a:pt x="172" y="39"/>
                    <a:pt x="171" y="50"/>
                  </a:cubicBezTo>
                  <a:cubicBezTo>
                    <a:pt x="169" y="61"/>
                    <a:pt x="156" y="72"/>
                    <a:pt x="144" y="82"/>
                  </a:cubicBezTo>
                  <a:cubicBezTo>
                    <a:pt x="139" y="86"/>
                    <a:pt x="129" y="94"/>
                    <a:pt x="126" y="101"/>
                  </a:cubicBezTo>
                  <a:cubicBezTo>
                    <a:pt x="126" y="101"/>
                    <a:pt x="126" y="102"/>
                    <a:pt x="126" y="102"/>
                  </a:cubicBezTo>
                  <a:cubicBezTo>
                    <a:pt x="126" y="102"/>
                    <a:pt x="126" y="102"/>
                    <a:pt x="126" y="102"/>
                  </a:cubicBezTo>
                  <a:cubicBezTo>
                    <a:pt x="129" y="102"/>
                    <a:pt x="131" y="106"/>
                    <a:pt x="131" y="109"/>
                  </a:cubicBezTo>
                  <a:cubicBezTo>
                    <a:pt x="131" y="109"/>
                    <a:pt x="130" y="110"/>
                    <a:pt x="130" y="111"/>
                  </a:cubicBezTo>
                  <a:cubicBezTo>
                    <a:pt x="145" y="118"/>
                    <a:pt x="171" y="132"/>
                    <a:pt x="187" y="149"/>
                  </a:cubicBezTo>
                  <a:cubicBezTo>
                    <a:pt x="202" y="165"/>
                    <a:pt x="209" y="184"/>
                    <a:pt x="190" y="203"/>
                  </a:cubicBezTo>
                  <a:cubicBezTo>
                    <a:pt x="187" y="206"/>
                    <a:pt x="184" y="208"/>
                    <a:pt x="181" y="210"/>
                  </a:cubicBezTo>
                  <a:cubicBezTo>
                    <a:pt x="174" y="213"/>
                    <a:pt x="166" y="214"/>
                    <a:pt x="159" y="213"/>
                  </a:cubicBezTo>
                  <a:cubicBezTo>
                    <a:pt x="151" y="212"/>
                    <a:pt x="143" y="208"/>
                    <a:pt x="137" y="202"/>
                  </a:cubicBezTo>
                  <a:cubicBezTo>
                    <a:pt x="131" y="196"/>
                    <a:pt x="128" y="187"/>
                    <a:pt x="127" y="179"/>
                  </a:cubicBezTo>
                  <a:cubicBezTo>
                    <a:pt x="127" y="177"/>
                    <a:pt x="126" y="180"/>
                    <a:pt x="125" y="181"/>
                  </a:cubicBezTo>
                  <a:cubicBezTo>
                    <a:pt x="120" y="192"/>
                    <a:pt x="109" y="196"/>
                    <a:pt x="97" y="192"/>
                  </a:cubicBezTo>
                  <a:cubicBezTo>
                    <a:pt x="87" y="189"/>
                    <a:pt x="79" y="179"/>
                    <a:pt x="81" y="167"/>
                  </a:cubicBezTo>
                  <a:cubicBezTo>
                    <a:pt x="82" y="156"/>
                    <a:pt x="95" y="145"/>
                    <a:pt x="106" y="134"/>
                  </a:cubicBezTo>
                  <a:cubicBezTo>
                    <a:pt x="111" y="130"/>
                    <a:pt x="121" y="122"/>
                    <a:pt x="124" y="114"/>
                  </a:cubicBezTo>
                  <a:cubicBezTo>
                    <a:pt x="124" y="114"/>
                    <a:pt x="124" y="114"/>
                    <a:pt x="124" y="114"/>
                  </a:cubicBezTo>
                  <a:cubicBezTo>
                    <a:pt x="121" y="113"/>
                    <a:pt x="118" y="110"/>
                    <a:pt x="119" y="107"/>
                  </a:cubicBezTo>
                  <a:cubicBezTo>
                    <a:pt x="119" y="106"/>
                    <a:pt x="119" y="105"/>
                    <a:pt x="120" y="105"/>
                  </a:cubicBezTo>
                  <a:close/>
                  <a:moveTo>
                    <a:pt x="115" y="101"/>
                  </a:moveTo>
                  <a:cubicBezTo>
                    <a:pt x="100" y="89"/>
                    <a:pt x="86" y="77"/>
                    <a:pt x="76" y="65"/>
                  </a:cubicBezTo>
                  <a:cubicBezTo>
                    <a:pt x="65" y="51"/>
                    <a:pt x="57" y="38"/>
                    <a:pt x="55" y="23"/>
                  </a:cubicBezTo>
                  <a:cubicBezTo>
                    <a:pt x="48" y="37"/>
                    <a:pt x="54" y="50"/>
                    <a:pt x="65" y="63"/>
                  </a:cubicBezTo>
                  <a:cubicBezTo>
                    <a:pt x="79" y="79"/>
                    <a:pt x="100" y="92"/>
                    <a:pt x="115" y="101"/>
                  </a:cubicBezTo>
                  <a:close/>
                  <a:moveTo>
                    <a:pt x="57" y="20"/>
                  </a:moveTo>
                  <a:cubicBezTo>
                    <a:pt x="58" y="35"/>
                    <a:pt x="66" y="50"/>
                    <a:pt x="78" y="64"/>
                  </a:cubicBezTo>
                  <a:cubicBezTo>
                    <a:pt x="88" y="76"/>
                    <a:pt x="102" y="88"/>
                    <a:pt x="117" y="100"/>
                  </a:cubicBezTo>
                  <a:cubicBezTo>
                    <a:pt x="105" y="88"/>
                    <a:pt x="94" y="74"/>
                    <a:pt x="86" y="60"/>
                  </a:cubicBezTo>
                  <a:cubicBezTo>
                    <a:pt x="77" y="44"/>
                    <a:pt x="70" y="27"/>
                    <a:pt x="70" y="8"/>
                  </a:cubicBezTo>
                  <a:cubicBezTo>
                    <a:pt x="68" y="9"/>
                    <a:pt x="67" y="10"/>
                    <a:pt x="65" y="12"/>
                  </a:cubicBezTo>
                  <a:cubicBezTo>
                    <a:pt x="62" y="14"/>
                    <a:pt x="59" y="17"/>
                    <a:pt x="57" y="20"/>
                  </a:cubicBezTo>
                  <a:close/>
                  <a:moveTo>
                    <a:pt x="73" y="7"/>
                  </a:moveTo>
                  <a:cubicBezTo>
                    <a:pt x="73" y="26"/>
                    <a:pt x="78" y="43"/>
                    <a:pt x="88" y="60"/>
                  </a:cubicBezTo>
                  <a:cubicBezTo>
                    <a:pt x="96" y="74"/>
                    <a:pt x="107" y="87"/>
                    <a:pt x="119" y="100"/>
                  </a:cubicBezTo>
                  <a:cubicBezTo>
                    <a:pt x="109" y="85"/>
                    <a:pt x="102" y="71"/>
                    <a:pt x="98" y="56"/>
                  </a:cubicBezTo>
                  <a:cubicBezTo>
                    <a:pt x="93" y="39"/>
                    <a:pt x="89" y="21"/>
                    <a:pt x="90" y="3"/>
                  </a:cubicBezTo>
                  <a:cubicBezTo>
                    <a:pt x="84" y="3"/>
                    <a:pt x="79" y="4"/>
                    <a:pt x="73" y="6"/>
                  </a:cubicBezTo>
                  <a:cubicBezTo>
                    <a:pt x="73" y="6"/>
                    <a:pt x="73" y="6"/>
                    <a:pt x="73" y="7"/>
                  </a:cubicBezTo>
                  <a:close/>
                  <a:moveTo>
                    <a:pt x="93" y="3"/>
                  </a:moveTo>
                  <a:cubicBezTo>
                    <a:pt x="92" y="21"/>
                    <a:pt x="94" y="38"/>
                    <a:pt x="99" y="55"/>
                  </a:cubicBezTo>
                  <a:cubicBezTo>
                    <a:pt x="104" y="71"/>
                    <a:pt x="112" y="87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19" y="89"/>
                    <a:pt x="116" y="76"/>
                    <a:pt x="115" y="63"/>
                  </a:cubicBezTo>
                  <a:cubicBezTo>
                    <a:pt x="114" y="49"/>
                    <a:pt x="114" y="33"/>
                    <a:pt x="118" y="19"/>
                  </a:cubicBezTo>
                  <a:cubicBezTo>
                    <a:pt x="117" y="17"/>
                    <a:pt x="116" y="16"/>
                    <a:pt x="114" y="14"/>
                  </a:cubicBezTo>
                  <a:cubicBezTo>
                    <a:pt x="109" y="8"/>
                    <a:pt x="102" y="5"/>
                    <a:pt x="95" y="3"/>
                  </a:cubicBezTo>
                  <a:cubicBezTo>
                    <a:pt x="94" y="3"/>
                    <a:pt x="94" y="3"/>
                    <a:pt x="93" y="3"/>
                  </a:cubicBezTo>
                  <a:close/>
                  <a:moveTo>
                    <a:pt x="120" y="23"/>
                  </a:moveTo>
                  <a:cubicBezTo>
                    <a:pt x="116" y="36"/>
                    <a:pt x="116" y="49"/>
                    <a:pt x="117" y="63"/>
                  </a:cubicBezTo>
                  <a:cubicBezTo>
                    <a:pt x="118" y="73"/>
                    <a:pt x="120" y="84"/>
                    <a:pt x="122" y="94"/>
                  </a:cubicBezTo>
                  <a:cubicBezTo>
                    <a:pt x="122" y="81"/>
                    <a:pt x="126" y="69"/>
                    <a:pt x="129" y="58"/>
                  </a:cubicBezTo>
                  <a:cubicBezTo>
                    <a:pt x="133" y="48"/>
                    <a:pt x="135" y="39"/>
                    <a:pt x="135" y="28"/>
                  </a:cubicBezTo>
                  <a:cubicBezTo>
                    <a:pt x="133" y="29"/>
                    <a:pt x="130" y="32"/>
                    <a:pt x="128" y="36"/>
                  </a:cubicBezTo>
                  <a:cubicBezTo>
                    <a:pt x="126" y="39"/>
                    <a:pt x="125" y="41"/>
                    <a:pt x="124" y="40"/>
                  </a:cubicBezTo>
                  <a:cubicBezTo>
                    <a:pt x="123" y="40"/>
                    <a:pt x="123" y="39"/>
                    <a:pt x="123" y="37"/>
                  </a:cubicBezTo>
                  <a:cubicBezTo>
                    <a:pt x="123" y="34"/>
                    <a:pt x="122" y="29"/>
                    <a:pt x="120" y="23"/>
                  </a:cubicBezTo>
                  <a:cubicBezTo>
                    <a:pt x="120" y="23"/>
                    <a:pt x="120" y="23"/>
                    <a:pt x="120" y="23"/>
                  </a:cubicBezTo>
                  <a:close/>
                  <a:moveTo>
                    <a:pt x="115" y="189"/>
                  </a:moveTo>
                  <a:cubicBezTo>
                    <a:pt x="114" y="178"/>
                    <a:pt x="117" y="168"/>
                    <a:pt x="120" y="157"/>
                  </a:cubicBezTo>
                  <a:cubicBezTo>
                    <a:pt x="124" y="145"/>
                    <a:pt x="128" y="132"/>
                    <a:pt x="125" y="117"/>
                  </a:cubicBezTo>
                  <a:cubicBezTo>
                    <a:pt x="124" y="128"/>
                    <a:pt x="117" y="139"/>
                    <a:pt x="111" y="150"/>
                  </a:cubicBezTo>
                  <a:cubicBezTo>
                    <a:pt x="103" y="164"/>
                    <a:pt x="97" y="178"/>
                    <a:pt x="100" y="190"/>
                  </a:cubicBezTo>
                  <a:cubicBezTo>
                    <a:pt x="104" y="191"/>
                    <a:pt x="106" y="191"/>
                    <a:pt x="110" y="190"/>
                  </a:cubicBezTo>
                  <a:cubicBezTo>
                    <a:pt x="112" y="190"/>
                    <a:pt x="113" y="190"/>
                    <a:pt x="115" y="189"/>
                  </a:cubicBezTo>
                  <a:close/>
                  <a:moveTo>
                    <a:pt x="97" y="189"/>
                  </a:moveTo>
                  <a:cubicBezTo>
                    <a:pt x="94" y="176"/>
                    <a:pt x="102" y="163"/>
                    <a:pt x="110" y="149"/>
                  </a:cubicBezTo>
                  <a:cubicBezTo>
                    <a:pt x="115" y="139"/>
                    <a:pt x="121" y="129"/>
                    <a:pt x="123" y="119"/>
                  </a:cubicBezTo>
                  <a:cubicBezTo>
                    <a:pt x="120" y="124"/>
                    <a:pt x="114" y="130"/>
                    <a:pt x="107" y="136"/>
                  </a:cubicBezTo>
                  <a:cubicBezTo>
                    <a:pt x="96" y="146"/>
                    <a:pt x="84" y="157"/>
                    <a:pt x="82" y="167"/>
                  </a:cubicBezTo>
                  <a:cubicBezTo>
                    <a:pt x="82" y="174"/>
                    <a:pt x="84" y="180"/>
                    <a:pt x="89" y="184"/>
                  </a:cubicBezTo>
                  <a:cubicBezTo>
                    <a:pt x="91" y="186"/>
                    <a:pt x="94" y="188"/>
                    <a:pt x="97" y="189"/>
                  </a:cubicBezTo>
                  <a:close/>
                  <a:moveTo>
                    <a:pt x="134" y="115"/>
                  </a:moveTo>
                  <a:cubicBezTo>
                    <a:pt x="150" y="126"/>
                    <a:pt x="164" y="137"/>
                    <a:pt x="175" y="149"/>
                  </a:cubicBezTo>
                  <a:cubicBezTo>
                    <a:pt x="187" y="162"/>
                    <a:pt x="195" y="175"/>
                    <a:pt x="197" y="190"/>
                  </a:cubicBezTo>
                  <a:cubicBezTo>
                    <a:pt x="204" y="176"/>
                    <a:pt x="198" y="163"/>
                    <a:pt x="186" y="150"/>
                  </a:cubicBezTo>
                  <a:cubicBezTo>
                    <a:pt x="172" y="135"/>
                    <a:pt x="149" y="122"/>
                    <a:pt x="134" y="115"/>
                  </a:cubicBezTo>
                  <a:close/>
                  <a:moveTo>
                    <a:pt x="195" y="193"/>
                  </a:moveTo>
                  <a:cubicBezTo>
                    <a:pt x="194" y="178"/>
                    <a:pt x="186" y="164"/>
                    <a:pt x="173" y="150"/>
                  </a:cubicBezTo>
                  <a:cubicBezTo>
                    <a:pt x="163" y="138"/>
                    <a:pt x="148" y="126"/>
                    <a:pt x="132" y="115"/>
                  </a:cubicBezTo>
                  <a:cubicBezTo>
                    <a:pt x="145" y="127"/>
                    <a:pt x="156" y="140"/>
                    <a:pt x="165" y="154"/>
                  </a:cubicBezTo>
                  <a:cubicBezTo>
                    <a:pt x="175" y="170"/>
                    <a:pt x="182" y="186"/>
                    <a:pt x="183" y="206"/>
                  </a:cubicBezTo>
                  <a:cubicBezTo>
                    <a:pt x="185" y="204"/>
                    <a:pt x="186" y="203"/>
                    <a:pt x="188" y="202"/>
                  </a:cubicBezTo>
                  <a:cubicBezTo>
                    <a:pt x="191" y="199"/>
                    <a:pt x="193" y="196"/>
                    <a:pt x="195" y="193"/>
                  </a:cubicBezTo>
                  <a:close/>
                  <a:moveTo>
                    <a:pt x="180" y="207"/>
                  </a:moveTo>
                  <a:cubicBezTo>
                    <a:pt x="179" y="188"/>
                    <a:pt x="173" y="171"/>
                    <a:pt x="163" y="155"/>
                  </a:cubicBezTo>
                  <a:cubicBezTo>
                    <a:pt x="155" y="141"/>
                    <a:pt x="143" y="128"/>
                    <a:pt x="131" y="116"/>
                  </a:cubicBezTo>
                  <a:cubicBezTo>
                    <a:pt x="141" y="130"/>
                    <a:pt x="148" y="144"/>
                    <a:pt x="153" y="159"/>
                  </a:cubicBezTo>
                  <a:cubicBezTo>
                    <a:pt x="159" y="176"/>
                    <a:pt x="163" y="193"/>
                    <a:pt x="163" y="211"/>
                  </a:cubicBezTo>
                  <a:cubicBezTo>
                    <a:pt x="169" y="211"/>
                    <a:pt x="174" y="210"/>
                    <a:pt x="179" y="207"/>
                  </a:cubicBezTo>
                  <a:cubicBezTo>
                    <a:pt x="180" y="207"/>
                    <a:pt x="180" y="207"/>
                    <a:pt x="180" y="207"/>
                  </a:cubicBezTo>
                  <a:close/>
                  <a:moveTo>
                    <a:pt x="160" y="211"/>
                  </a:moveTo>
                  <a:cubicBezTo>
                    <a:pt x="160" y="193"/>
                    <a:pt x="157" y="176"/>
                    <a:pt x="152" y="159"/>
                  </a:cubicBezTo>
                  <a:cubicBezTo>
                    <a:pt x="146" y="144"/>
                    <a:pt x="138" y="128"/>
                    <a:pt x="127" y="113"/>
                  </a:cubicBezTo>
                  <a:cubicBezTo>
                    <a:pt x="127" y="113"/>
                    <a:pt x="127" y="113"/>
                    <a:pt x="127" y="113"/>
                  </a:cubicBezTo>
                  <a:cubicBezTo>
                    <a:pt x="131" y="126"/>
                    <a:pt x="134" y="139"/>
                    <a:pt x="136" y="152"/>
                  </a:cubicBezTo>
                  <a:cubicBezTo>
                    <a:pt x="137" y="166"/>
                    <a:pt x="138" y="182"/>
                    <a:pt x="135" y="196"/>
                  </a:cubicBezTo>
                  <a:cubicBezTo>
                    <a:pt x="136" y="198"/>
                    <a:pt x="137" y="199"/>
                    <a:pt x="139" y="201"/>
                  </a:cubicBezTo>
                  <a:cubicBezTo>
                    <a:pt x="144" y="207"/>
                    <a:pt x="151" y="210"/>
                    <a:pt x="158" y="211"/>
                  </a:cubicBezTo>
                  <a:cubicBezTo>
                    <a:pt x="159" y="211"/>
                    <a:pt x="159" y="211"/>
                    <a:pt x="160" y="211"/>
                  </a:cubicBezTo>
                  <a:close/>
                  <a:moveTo>
                    <a:pt x="133" y="192"/>
                  </a:moveTo>
                  <a:cubicBezTo>
                    <a:pt x="136" y="179"/>
                    <a:pt x="136" y="166"/>
                    <a:pt x="134" y="152"/>
                  </a:cubicBezTo>
                  <a:cubicBezTo>
                    <a:pt x="133" y="142"/>
                    <a:pt x="131" y="132"/>
                    <a:pt x="127" y="121"/>
                  </a:cubicBezTo>
                  <a:cubicBezTo>
                    <a:pt x="128" y="135"/>
                    <a:pt x="125" y="146"/>
                    <a:pt x="122" y="158"/>
                  </a:cubicBezTo>
                  <a:cubicBezTo>
                    <a:pt x="119" y="168"/>
                    <a:pt x="117" y="177"/>
                    <a:pt x="117" y="187"/>
                  </a:cubicBezTo>
                  <a:cubicBezTo>
                    <a:pt x="119" y="186"/>
                    <a:pt x="122" y="184"/>
                    <a:pt x="124" y="180"/>
                  </a:cubicBezTo>
                  <a:cubicBezTo>
                    <a:pt x="126" y="176"/>
                    <a:pt x="127" y="175"/>
                    <a:pt x="128" y="175"/>
                  </a:cubicBezTo>
                  <a:cubicBezTo>
                    <a:pt x="128" y="175"/>
                    <a:pt x="128" y="176"/>
                    <a:pt x="129" y="178"/>
                  </a:cubicBezTo>
                  <a:cubicBezTo>
                    <a:pt x="129" y="181"/>
                    <a:pt x="130" y="186"/>
                    <a:pt x="133" y="192"/>
                  </a:cubicBezTo>
                  <a:cubicBezTo>
                    <a:pt x="133" y="192"/>
                    <a:pt x="133" y="192"/>
                    <a:pt x="133" y="192"/>
                  </a:cubicBezTo>
                  <a:close/>
                  <a:moveTo>
                    <a:pt x="20" y="223"/>
                  </a:moveTo>
                  <a:cubicBezTo>
                    <a:pt x="21" y="217"/>
                    <a:pt x="18" y="213"/>
                    <a:pt x="13" y="211"/>
                  </a:cubicBezTo>
                  <a:cubicBezTo>
                    <a:pt x="13" y="211"/>
                    <a:pt x="13" y="211"/>
                    <a:pt x="13" y="211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3" y="209"/>
                    <a:pt x="13" y="209"/>
                    <a:pt x="13" y="209"/>
                  </a:cubicBezTo>
                  <a:cubicBezTo>
                    <a:pt x="14" y="208"/>
                    <a:pt x="11" y="207"/>
                    <a:pt x="11" y="209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6" y="211"/>
                    <a:pt x="1" y="214"/>
                    <a:pt x="1" y="219"/>
                  </a:cubicBezTo>
                  <a:cubicBezTo>
                    <a:pt x="0" y="224"/>
                    <a:pt x="3" y="230"/>
                    <a:pt x="9" y="231"/>
                  </a:cubicBezTo>
                  <a:cubicBezTo>
                    <a:pt x="14" y="231"/>
                    <a:pt x="19" y="228"/>
                    <a:pt x="20" y="223"/>
                  </a:cubicBezTo>
                  <a:close/>
                  <a:moveTo>
                    <a:pt x="12" y="201"/>
                  </a:moveTo>
                  <a:cubicBezTo>
                    <a:pt x="12" y="203"/>
                    <a:pt x="15" y="203"/>
                    <a:pt x="15" y="202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6" y="197"/>
                    <a:pt x="13" y="197"/>
                    <a:pt x="13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1"/>
                    <a:pt x="12" y="201"/>
                  </a:cubicBezTo>
                  <a:close/>
                  <a:moveTo>
                    <a:pt x="15" y="191"/>
                  </a:moveTo>
                  <a:cubicBezTo>
                    <a:pt x="14" y="193"/>
                    <a:pt x="17" y="193"/>
                    <a:pt x="17" y="192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190"/>
                    <a:pt x="18" y="190"/>
                    <a:pt x="18" y="190"/>
                  </a:cubicBezTo>
                  <a:cubicBezTo>
                    <a:pt x="18" y="189"/>
                    <a:pt x="18" y="189"/>
                    <a:pt x="18" y="189"/>
                  </a:cubicBezTo>
                  <a:cubicBezTo>
                    <a:pt x="19" y="187"/>
                    <a:pt x="16" y="187"/>
                    <a:pt x="16" y="188"/>
                  </a:cubicBezTo>
                  <a:cubicBezTo>
                    <a:pt x="15" y="189"/>
                    <a:pt x="15" y="189"/>
                    <a:pt x="15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5" y="191"/>
                    <a:pt x="15" y="191"/>
                    <a:pt x="15" y="191"/>
                  </a:cubicBezTo>
                  <a:close/>
                  <a:moveTo>
                    <a:pt x="18" y="181"/>
                  </a:moveTo>
                  <a:cubicBezTo>
                    <a:pt x="17" y="182"/>
                    <a:pt x="20" y="183"/>
                    <a:pt x="20" y="182"/>
                  </a:cubicBezTo>
                  <a:cubicBezTo>
                    <a:pt x="21" y="181"/>
                    <a:pt x="21" y="181"/>
                    <a:pt x="21" y="181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2" y="178"/>
                    <a:pt x="19" y="177"/>
                    <a:pt x="19" y="178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1"/>
                    <a:pt x="18" y="181"/>
                    <a:pt x="18" y="181"/>
                  </a:cubicBezTo>
                  <a:close/>
                  <a:moveTo>
                    <a:pt x="22" y="171"/>
                  </a:moveTo>
                  <a:cubicBezTo>
                    <a:pt x="21" y="173"/>
                    <a:pt x="23" y="174"/>
                    <a:pt x="24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6" y="168"/>
                    <a:pt x="24" y="167"/>
                    <a:pt x="23" y="169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2" y="171"/>
                    <a:pt x="22" y="171"/>
                    <a:pt x="22" y="171"/>
                  </a:cubicBezTo>
                  <a:close/>
                  <a:moveTo>
                    <a:pt x="26" y="162"/>
                  </a:moveTo>
                  <a:cubicBezTo>
                    <a:pt x="26" y="163"/>
                    <a:pt x="28" y="164"/>
                    <a:pt x="29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1" y="159"/>
                    <a:pt x="28" y="158"/>
                    <a:pt x="28" y="159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6" y="162"/>
                    <a:pt x="26" y="162"/>
                    <a:pt x="26" y="162"/>
                  </a:cubicBezTo>
                  <a:close/>
                  <a:moveTo>
                    <a:pt x="32" y="153"/>
                  </a:moveTo>
                  <a:cubicBezTo>
                    <a:pt x="31" y="154"/>
                    <a:pt x="33" y="155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6" y="151"/>
                    <a:pt x="34" y="149"/>
                    <a:pt x="33" y="150"/>
                  </a:cubicBezTo>
                  <a:cubicBezTo>
                    <a:pt x="33" y="151"/>
                    <a:pt x="33" y="151"/>
                    <a:pt x="33" y="151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3"/>
                    <a:pt x="32" y="153"/>
                    <a:pt x="32" y="153"/>
                  </a:cubicBezTo>
                  <a:close/>
                  <a:moveTo>
                    <a:pt x="38" y="144"/>
                  </a:moveTo>
                  <a:cubicBezTo>
                    <a:pt x="37" y="145"/>
                    <a:pt x="39" y="147"/>
                    <a:pt x="40" y="146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3" y="143"/>
                    <a:pt x="41" y="141"/>
                    <a:pt x="40" y="142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8" y="144"/>
                    <a:pt x="38" y="144"/>
                    <a:pt x="38" y="144"/>
                  </a:cubicBezTo>
                  <a:close/>
                  <a:moveTo>
                    <a:pt x="45" y="137"/>
                  </a:moveTo>
                  <a:cubicBezTo>
                    <a:pt x="44" y="138"/>
                    <a:pt x="46" y="140"/>
                    <a:pt x="47" y="139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50" y="136"/>
                    <a:pt x="49" y="134"/>
                    <a:pt x="47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5" y="137"/>
                    <a:pt x="45" y="137"/>
                    <a:pt x="45" y="137"/>
                  </a:cubicBezTo>
                  <a:close/>
                  <a:moveTo>
                    <a:pt x="54" y="130"/>
                  </a:moveTo>
                  <a:cubicBezTo>
                    <a:pt x="52" y="131"/>
                    <a:pt x="54" y="133"/>
                    <a:pt x="55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9" y="130"/>
                    <a:pt x="57" y="128"/>
                    <a:pt x="56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30"/>
                    <a:pt x="54" y="130"/>
                    <a:pt x="54" y="130"/>
                  </a:cubicBezTo>
                  <a:cubicBezTo>
                    <a:pt x="54" y="130"/>
                    <a:pt x="54" y="130"/>
                    <a:pt x="54" y="130"/>
                  </a:cubicBezTo>
                  <a:close/>
                  <a:moveTo>
                    <a:pt x="63" y="124"/>
                  </a:moveTo>
                  <a:cubicBezTo>
                    <a:pt x="61" y="125"/>
                    <a:pt x="62" y="128"/>
                    <a:pt x="64" y="127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6"/>
                    <a:pt x="65" y="126"/>
                    <a:pt x="65" y="126"/>
                  </a:cubicBezTo>
                  <a:cubicBezTo>
                    <a:pt x="65" y="126"/>
                    <a:pt x="65" y="126"/>
                    <a:pt x="65" y="126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8" y="125"/>
                    <a:pt x="67" y="122"/>
                    <a:pt x="65" y="123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4"/>
                    <a:pt x="63" y="124"/>
                    <a:pt x="63" y="124"/>
                  </a:cubicBezTo>
                  <a:close/>
                  <a:moveTo>
                    <a:pt x="72" y="120"/>
                  </a:moveTo>
                  <a:cubicBezTo>
                    <a:pt x="71" y="121"/>
                    <a:pt x="72" y="123"/>
                    <a:pt x="73" y="122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77" y="121"/>
                    <a:pt x="76" y="118"/>
                    <a:pt x="75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2" y="120"/>
                    <a:pt x="72" y="120"/>
                    <a:pt x="72" y="120"/>
                  </a:cubicBezTo>
                  <a:close/>
                  <a:moveTo>
                    <a:pt x="82" y="116"/>
                  </a:moveTo>
                  <a:cubicBezTo>
                    <a:pt x="81" y="117"/>
                    <a:pt x="81" y="119"/>
                    <a:pt x="83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7" y="118"/>
                    <a:pt x="86" y="115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2" y="116"/>
                    <a:pt x="82" y="116"/>
                    <a:pt x="82" y="116"/>
                  </a:cubicBezTo>
                  <a:close/>
                  <a:moveTo>
                    <a:pt x="92" y="114"/>
                  </a:moveTo>
                  <a:cubicBezTo>
                    <a:pt x="91" y="114"/>
                    <a:pt x="91" y="116"/>
                    <a:pt x="93" y="116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5" y="116"/>
                    <a:pt x="95" y="116"/>
                    <a:pt x="95" y="116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7" y="115"/>
                    <a:pt x="96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92" y="114"/>
                    <a:pt x="92" y="114"/>
                    <a:pt x="92" y="114"/>
                  </a:cubicBezTo>
                  <a:close/>
                  <a:moveTo>
                    <a:pt x="102" y="111"/>
                  </a:moveTo>
                  <a:cubicBezTo>
                    <a:pt x="101" y="112"/>
                    <a:pt x="101" y="114"/>
                    <a:pt x="103" y="114"/>
                  </a:cubicBezTo>
                  <a:cubicBezTo>
                    <a:pt x="103" y="114"/>
                    <a:pt x="103" y="114"/>
                    <a:pt x="103" y="114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7" y="113"/>
                    <a:pt x="107" y="110"/>
                    <a:pt x="105" y="111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lose/>
                  <a:moveTo>
                    <a:pt x="113" y="109"/>
                  </a:moveTo>
                  <a:cubicBezTo>
                    <a:pt x="111" y="110"/>
                    <a:pt x="111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17" y="111"/>
                    <a:pt x="117" y="109"/>
                    <a:pt x="115" y="109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3" y="109"/>
                    <a:pt x="113" y="109"/>
                    <a:pt x="113" y="109"/>
                  </a:cubicBezTo>
                  <a:cubicBezTo>
                    <a:pt x="113" y="109"/>
                    <a:pt x="113" y="109"/>
                    <a:pt x="113" y="109"/>
                  </a:cubicBezTo>
                  <a:close/>
                  <a:moveTo>
                    <a:pt x="133" y="106"/>
                  </a:moveTo>
                  <a:cubicBezTo>
                    <a:pt x="132" y="106"/>
                    <a:pt x="132" y="109"/>
                    <a:pt x="134" y="108"/>
                  </a:cubicBezTo>
                  <a:cubicBezTo>
                    <a:pt x="134" y="108"/>
                    <a:pt x="134" y="108"/>
                    <a:pt x="134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8" y="108"/>
                    <a:pt x="137" y="105"/>
                    <a:pt x="136" y="105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3" y="106"/>
                    <a:pt x="133" y="106"/>
                    <a:pt x="133" y="106"/>
                  </a:cubicBezTo>
                  <a:cubicBezTo>
                    <a:pt x="133" y="106"/>
                    <a:pt x="133" y="106"/>
                    <a:pt x="133" y="106"/>
                  </a:cubicBezTo>
                  <a:close/>
                  <a:moveTo>
                    <a:pt x="143" y="104"/>
                  </a:moveTo>
                  <a:cubicBezTo>
                    <a:pt x="142" y="104"/>
                    <a:pt x="142" y="107"/>
                    <a:pt x="144" y="106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8" y="105"/>
                    <a:pt x="147" y="103"/>
                    <a:pt x="146" y="103"/>
                  </a:cubicBezTo>
                  <a:cubicBezTo>
                    <a:pt x="146" y="103"/>
                    <a:pt x="146" y="103"/>
                    <a:pt x="146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4"/>
                    <a:pt x="143" y="104"/>
                    <a:pt x="143" y="104"/>
                  </a:cubicBezTo>
                  <a:close/>
                  <a:moveTo>
                    <a:pt x="153" y="101"/>
                  </a:moveTo>
                  <a:cubicBezTo>
                    <a:pt x="152" y="102"/>
                    <a:pt x="152" y="104"/>
                    <a:pt x="154" y="10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2"/>
                    <a:pt x="157" y="100"/>
                    <a:pt x="156" y="100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5" y="101"/>
                    <a:pt x="155" y="101"/>
                    <a:pt x="155" y="101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101"/>
                    <a:pt x="153" y="101"/>
                    <a:pt x="153" y="101"/>
                  </a:cubicBezTo>
                  <a:close/>
                  <a:moveTo>
                    <a:pt x="163" y="97"/>
                  </a:moveTo>
                  <a:cubicBezTo>
                    <a:pt x="161" y="98"/>
                    <a:pt x="162" y="101"/>
                    <a:pt x="164" y="100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5" y="99"/>
                    <a:pt x="165" y="99"/>
                    <a:pt x="165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8" y="98"/>
                    <a:pt x="167" y="96"/>
                    <a:pt x="165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7"/>
                    <a:pt x="163" y="97"/>
                    <a:pt x="163" y="97"/>
                  </a:cubicBezTo>
                  <a:close/>
                  <a:moveTo>
                    <a:pt x="172" y="93"/>
                  </a:moveTo>
                  <a:cubicBezTo>
                    <a:pt x="171" y="94"/>
                    <a:pt x="172" y="96"/>
                    <a:pt x="173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5" y="94"/>
                    <a:pt x="175" y="94"/>
                    <a:pt x="175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7" y="93"/>
                    <a:pt x="176" y="90"/>
                    <a:pt x="174" y="91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73" y="92"/>
                    <a:pt x="173" y="92"/>
                    <a:pt x="173" y="92"/>
                  </a:cubicBezTo>
                  <a:cubicBezTo>
                    <a:pt x="173" y="92"/>
                    <a:pt x="173" y="92"/>
                    <a:pt x="173" y="92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93"/>
                    <a:pt x="172" y="93"/>
                    <a:pt x="172" y="9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1238251" y="4332288"/>
              <a:ext cx="855663" cy="889000"/>
            </a:xfrm>
            <a:custGeom>
              <a:avLst/>
              <a:gdLst>
                <a:gd name="T0" fmla="*/ 20 w 199"/>
                <a:gd name="T1" fmla="*/ 28 h 207"/>
                <a:gd name="T2" fmla="*/ 84 w 199"/>
                <a:gd name="T3" fmla="*/ 18 h 207"/>
                <a:gd name="T4" fmla="*/ 93 w 199"/>
                <a:gd name="T5" fmla="*/ 31 h 207"/>
                <a:gd name="T6" fmla="*/ 98 w 199"/>
                <a:gd name="T7" fmla="*/ 54 h 207"/>
                <a:gd name="T8" fmla="*/ 102 w 199"/>
                <a:gd name="T9" fmla="*/ 72 h 207"/>
                <a:gd name="T10" fmla="*/ 99 w 199"/>
                <a:gd name="T11" fmla="*/ 86 h 207"/>
                <a:gd name="T12" fmla="*/ 89 w 199"/>
                <a:gd name="T13" fmla="*/ 109 h 207"/>
                <a:gd name="T14" fmla="*/ 125 w 199"/>
                <a:gd name="T15" fmla="*/ 28 h 207"/>
                <a:gd name="T16" fmla="*/ 126 w 199"/>
                <a:gd name="T17" fmla="*/ 45 h 207"/>
                <a:gd name="T18" fmla="*/ 128 w 199"/>
                <a:gd name="T19" fmla="*/ 60 h 207"/>
                <a:gd name="T20" fmla="*/ 119 w 199"/>
                <a:gd name="T21" fmla="*/ 85 h 207"/>
                <a:gd name="T22" fmla="*/ 111 w 199"/>
                <a:gd name="T23" fmla="*/ 100 h 207"/>
                <a:gd name="T24" fmla="*/ 100 w 199"/>
                <a:gd name="T25" fmla="*/ 111 h 207"/>
                <a:gd name="T26" fmla="*/ 87 w 199"/>
                <a:gd name="T27" fmla="*/ 122 h 207"/>
                <a:gd name="T28" fmla="*/ 128 w 199"/>
                <a:gd name="T29" fmla="*/ 85 h 207"/>
                <a:gd name="T30" fmla="*/ 102 w 199"/>
                <a:gd name="T31" fmla="*/ 115 h 207"/>
                <a:gd name="T32" fmla="*/ 80 w 199"/>
                <a:gd name="T33" fmla="*/ 57 h 207"/>
                <a:gd name="T34" fmla="*/ 87 w 199"/>
                <a:gd name="T35" fmla="*/ 98 h 207"/>
                <a:gd name="T36" fmla="*/ 26 w 199"/>
                <a:gd name="T37" fmla="*/ 59 h 207"/>
                <a:gd name="T38" fmla="*/ 59 w 199"/>
                <a:gd name="T39" fmla="*/ 86 h 207"/>
                <a:gd name="T40" fmla="*/ 16 w 199"/>
                <a:gd name="T41" fmla="*/ 35 h 207"/>
                <a:gd name="T42" fmla="*/ 32 w 199"/>
                <a:gd name="T43" fmla="*/ 42 h 207"/>
                <a:gd name="T44" fmla="*/ 52 w 199"/>
                <a:gd name="T45" fmla="*/ 53 h 207"/>
                <a:gd name="T46" fmla="*/ 63 w 199"/>
                <a:gd name="T47" fmla="*/ 68 h 207"/>
                <a:gd name="T48" fmla="*/ 72 w 199"/>
                <a:gd name="T49" fmla="*/ 81 h 207"/>
                <a:gd name="T50" fmla="*/ 76 w 199"/>
                <a:gd name="T51" fmla="*/ 97 h 207"/>
                <a:gd name="T52" fmla="*/ 80 w 199"/>
                <a:gd name="T53" fmla="*/ 114 h 207"/>
                <a:gd name="T54" fmla="*/ 51 w 199"/>
                <a:gd name="T55" fmla="*/ 41 h 207"/>
                <a:gd name="T56" fmla="*/ 64 w 199"/>
                <a:gd name="T57" fmla="*/ 51 h 207"/>
                <a:gd name="T58" fmla="*/ 74 w 199"/>
                <a:gd name="T59" fmla="*/ 73 h 207"/>
                <a:gd name="T60" fmla="*/ 78 w 199"/>
                <a:gd name="T61" fmla="*/ 90 h 207"/>
                <a:gd name="T62" fmla="*/ 181 w 199"/>
                <a:gd name="T63" fmla="*/ 92 h 207"/>
                <a:gd name="T64" fmla="*/ 174 w 199"/>
                <a:gd name="T65" fmla="*/ 146 h 207"/>
                <a:gd name="T66" fmla="*/ 152 w 199"/>
                <a:gd name="T67" fmla="*/ 154 h 207"/>
                <a:gd name="T68" fmla="*/ 133 w 199"/>
                <a:gd name="T69" fmla="*/ 155 h 207"/>
                <a:gd name="T70" fmla="*/ 118 w 199"/>
                <a:gd name="T71" fmla="*/ 152 h 207"/>
                <a:gd name="T72" fmla="*/ 97 w 199"/>
                <a:gd name="T73" fmla="*/ 142 h 207"/>
                <a:gd name="T74" fmla="*/ 85 w 199"/>
                <a:gd name="T75" fmla="*/ 129 h 207"/>
                <a:gd name="T76" fmla="*/ 158 w 199"/>
                <a:gd name="T77" fmla="*/ 183 h 207"/>
                <a:gd name="T78" fmla="*/ 139 w 199"/>
                <a:gd name="T79" fmla="*/ 183 h 207"/>
                <a:gd name="T80" fmla="*/ 118 w 199"/>
                <a:gd name="T81" fmla="*/ 173 h 207"/>
                <a:gd name="T82" fmla="*/ 103 w 199"/>
                <a:gd name="T83" fmla="*/ 164 h 207"/>
                <a:gd name="T84" fmla="*/ 91 w 199"/>
                <a:gd name="T85" fmla="*/ 154 h 207"/>
                <a:gd name="T86" fmla="*/ 83 w 199"/>
                <a:gd name="T87" fmla="*/ 140 h 207"/>
                <a:gd name="T88" fmla="*/ 119 w 199"/>
                <a:gd name="T89" fmla="*/ 183 h 207"/>
                <a:gd name="T90" fmla="*/ 92 w 199"/>
                <a:gd name="T91" fmla="*/ 163 h 207"/>
                <a:gd name="T92" fmla="*/ 159 w 199"/>
                <a:gd name="T93" fmla="*/ 132 h 207"/>
                <a:gd name="T94" fmla="*/ 116 w 199"/>
                <a:gd name="T95" fmla="*/ 136 h 207"/>
                <a:gd name="T96" fmla="*/ 153 w 199"/>
                <a:gd name="T97" fmla="*/ 74 h 207"/>
                <a:gd name="T98" fmla="*/ 127 w 199"/>
                <a:gd name="T99" fmla="*/ 105 h 207"/>
                <a:gd name="T100" fmla="*/ 172 w 199"/>
                <a:gd name="T101" fmla="*/ 64 h 207"/>
                <a:gd name="T102" fmla="*/ 165 w 199"/>
                <a:gd name="T103" fmla="*/ 88 h 207"/>
                <a:gd name="T104" fmla="*/ 156 w 199"/>
                <a:gd name="T105" fmla="*/ 102 h 207"/>
                <a:gd name="T106" fmla="*/ 135 w 199"/>
                <a:gd name="T107" fmla="*/ 116 h 207"/>
                <a:gd name="T108" fmla="*/ 119 w 199"/>
                <a:gd name="T109" fmla="*/ 122 h 207"/>
                <a:gd name="T110" fmla="*/ 103 w 199"/>
                <a:gd name="T111" fmla="*/ 126 h 207"/>
                <a:gd name="T112" fmla="*/ 86 w 199"/>
                <a:gd name="T113" fmla="*/ 126 h 207"/>
                <a:gd name="T114" fmla="*/ 165 w 199"/>
                <a:gd name="T115" fmla="*/ 109 h 207"/>
                <a:gd name="T116" fmla="*/ 150 w 199"/>
                <a:gd name="T117" fmla="*/ 120 h 207"/>
                <a:gd name="T118" fmla="*/ 137 w 199"/>
                <a:gd name="T119" fmla="*/ 126 h 207"/>
                <a:gd name="T120" fmla="*/ 112 w 199"/>
                <a:gd name="T121" fmla="*/ 12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9" h="207">
                  <a:moveTo>
                    <a:pt x="95" y="128"/>
                  </a:moveTo>
                  <a:cubicBezTo>
                    <a:pt x="97" y="129"/>
                    <a:pt x="97" y="127"/>
                    <a:pt x="96" y="126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2" y="126"/>
                    <a:pt x="92" y="128"/>
                    <a:pt x="93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lose/>
                  <a:moveTo>
                    <a:pt x="80" y="105"/>
                  </a:moveTo>
                  <a:cubicBezTo>
                    <a:pt x="81" y="104"/>
                    <a:pt x="79" y="103"/>
                    <a:pt x="78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8"/>
                    <a:pt x="80" y="108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5"/>
                    <a:pt x="80" y="105"/>
                    <a:pt x="80" y="105"/>
                  </a:cubicBezTo>
                  <a:close/>
                  <a:moveTo>
                    <a:pt x="20" y="28"/>
                  </a:moveTo>
                  <a:cubicBezTo>
                    <a:pt x="24" y="30"/>
                    <a:pt x="28" y="29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4" y="26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1"/>
                    <a:pt x="32" y="17"/>
                    <a:pt x="29" y="15"/>
                  </a:cubicBezTo>
                  <a:cubicBezTo>
                    <a:pt x="25" y="12"/>
                    <a:pt x="20" y="14"/>
                    <a:pt x="18" y="17"/>
                  </a:cubicBezTo>
                  <a:cubicBezTo>
                    <a:pt x="16" y="21"/>
                    <a:pt x="17" y="26"/>
                    <a:pt x="20" y="28"/>
                  </a:cubicBezTo>
                  <a:close/>
                  <a:moveTo>
                    <a:pt x="81" y="119"/>
                  </a:moveTo>
                  <a:cubicBezTo>
                    <a:pt x="79" y="118"/>
                    <a:pt x="78" y="117"/>
                    <a:pt x="76" y="118"/>
                  </a:cubicBezTo>
                  <a:cubicBezTo>
                    <a:pt x="74" y="119"/>
                    <a:pt x="72" y="121"/>
                    <a:pt x="73" y="124"/>
                  </a:cubicBezTo>
                  <a:cubicBezTo>
                    <a:pt x="73" y="125"/>
                    <a:pt x="74" y="126"/>
                    <a:pt x="75" y="127"/>
                  </a:cubicBezTo>
                  <a:cubicBezTo>
                    <a:pt x="76" y="128"/>
                    <a:pt x="77" y="128"/>
                    <a:pt x="79" y="128"/>
                  </a:cubicBezTo>
                  <a:cubicBezTo>
                    <a:pt x="81" y="128"/>
                    <a:pt x="83" y="125"/>
                    <a:pt x="83" y="123"/>
                  </a:cubicBezTo>
                  <a:cubicBezTo>
                    <a:pt x="83" y="121"/>
                    <a:pt x="82" y="120"/>
                    <a:pt x="81" y="119"/>
                  </a:cubicBezTo>
                  <a:close/>
                  <a:moveTo>
                    <a:pt x="73" y="13"/>
                  </a:moveTo>
                  <a:cubicBezTo>
                    <a:pt x="75" y="16"/>
                    <a:pt x="79" y="18"/>
                    <a:pt x="83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9"/>
                    <a:pt x="86" y="18"/>
                    <a:pt x="85" y="17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8" y="13"/>
                    <a:pt x="88" y="9"/>
                    <a:pt x="86" y="5"/>
                  </a:cubicBezTo>
                  <a:cubicBezTo>
                    <a:pt x="84" y="1"/>
                    <a:pt x="79" y="0"/>
                    <a:pt x="76" y="2"/>
                  </a:cubicBezTo>
                  <a:cubicBezTo>
                    <a:pt x="72" y="4"/>
                    <a:pt x="71" y="9"/>
                    <a:pt x="73" y="13"/>
                  </a:cubicBezTo>
                  <a:close/>
                  <a:moveTo>
                    <a:pt x="88" y="22"/>
                  </a:moveTo>
                  <a:cubicBezTo>
                    <a:pt x="88" y="21"/>
                    <a:pt x="86" y="22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6"/>
                    <a:pt x="90" y="25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92" y="30"/>
                  </a:moveTo>
                  <a:cubicBezTo>
                    <a:pt x="92" y="28"/>
                    <a:pt x="90" y="29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2" y="34"/>
                    <a:pt x="93" y="33"/>
                    <a:pt x="93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lose/>
                  <a:moveTo>
                    <a:pt x="95" y="37"/>
                  </a:moveTo>
                  <a:cubicBezTo>
                    <a:pt x="95" y="36"/>
                    <a:pt x="93" y="37"/>
                    <a:pt x="93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5" y="41"/>
                    <a:pt x="97" y="40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7"/>
                    <a:pt x="95" y="37"/>
                    <a:pt x="95" y="37"/>
                  </a:cubicBezTo>
                  <a:close/>
                  <a:moveTo>
                    <a:pt x="98" y="45"/>
                  </a:moveTo>
                  <a:cubicBezTo>
                    <a:pt x="98" y="44"/>
                    <a:pt x="96" y="44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7" y="49"/>
                    <a:pt x="99" y="48"/>
                    <a:pt x="99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45"/>
                    <a:pt x="98" y="45"/>
                    <a:pt x="98" y="45"/>
                  </a:cubicBezTo>
                  <a:close/>
                  <a:moveTo>
                    <a:pt x="100" y="53"/>
                  </a:moveTo>
                  <a:cubicBezTo>
                    <a:pt x="100" y="52"/>
                    <a:pt x="98" y="52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9" y="57"/>
                    <a:pt x="101" y="57"/>
                    <a:pt x="100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3"/>
                    <a:pt x="100" y="53"/>
                    <a:pt x="100" y="53"/>
                  </a:cubicBezTo>
                  <a:close/>
                  <a:moveTo>
                    <a:pt x="101" y="61"/>
                  </a:moveTo>
                  <a:cubicBezTo>
                    <a:pt x="101" y="60"/>
                    <a:pt x="99" y="60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100" y="65"/>
                    <a:pt x="102" y="65"/>
                    <a:pt x="102" y="64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lose/>
                  <a:moveTo>
                    <a:pt x="102" y="70"/>
                  </a:moveTo>
                  <a:cubicBezTo>
                    <a:pt x="102" y="69"/>
                    <a:pt x="100" y="68"/>
                    <a:pt x="100" y="70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3"/>
                    <a:pt x="102" y="73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lose/>
                  <a:moveTo>
                    <a:pt x="101" y="78"/>
                  </a:moveTo>
                  <a:cubicBezTo>
                    <a:pt x="101" y="77"/>
                    <a:pt x="99" y="77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81"/>
                    <a:pt x="101" y="82"/>
                    <a:pt x="101" y="80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78"/>
                    <a:pt x="101" y="78"/>
                    <a:pt x="101" y="78"/>
                  </a:cubicBezTo>
                  <a:close/>
                  <a:moveTo>
                    <a:pt x="99" y="86"/>
                  </a:moveTo>
                  <a:cubicBezTo>
                    <a:pt x="100" y="85"/>
                    <a:pt x="98" y="85"/>
                    <a:pt x="97" y="8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8" y="90"/>
                    <a:pt x="99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6"/>
                    <a:pt x="99" y="86"/>
                    <a:pt x="99" y="86"/>
                  </a:cubicBezTo>
                  <a:close/>
                  <a:moveTo>
                    <a:pt x="97" y="94"/>
                  </a:moveTo>
                  <a:cubicBezTo>
                    <a:pt x="97" y="93"/>
                    <a:pt x="95" y="92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4" y="97"/>
                    <a:pt x="96" y="98"/>
                    <a:pt x="96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lose/>
                  <a:moveTo>
                    <a:pt x="93" y="102"/>
                  </a:moveTo>
                  <a:cubicBezTo>
                    <a:pt x="94" y="101"/>
                    <a:pt x="92" y="100"/>
                    <a:pt x="91" y="101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90" y="104"/>
                    <a:pt x="92" y="105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3" y="102"/>
                    <a:pt x="93" y="102"/>
                    <a:pt x="93" y="102"/>
                  </a:cubicBezTo>
                  <a:close/>
                  <a:moveTo>
                    <a:pt x="89" y="109"/>
                  </a:moveTo>
                  <a:cubicBezTo>
                    <a:pt x="90" y="108"/>
                    <a:pt x="88" y="107"/>
                    <a:pt x="87" y="108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1"/>
                    <a:pt x="87" y="112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09"/>
                    <a:pt x="89" y="109"/>
                    <a:pt x="89" y="109"/>
                  </a:cubicBezTo>
                  <a:close/>
                  <a:moveTo>
                    <a:pt x="84" y="116"/>
                  </a:moveTo>
                  <a:cubicBezTo>
                    <a:pt x="85" y="115"/>
                    <a:pt x="84" y="114"/>
                    <a:pt x="83" y="115"/>
                  </a:cubicBezTo>
                  <a:cubicBezTo>
                    <a:pt x="83" y="115"/>
                    <a:pt x="83" y="115"/>
                    <a:pt x="83" y="115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1" y="118"/>
                    <a:pt x="82" y="119"/>
                    <a:pt x="83" y="118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7" y="21"/>
                  </a:moveTo>
                  <a:cubicBezTo>
                    <a:pt x="118" y="25"/>
                    <a:pt x="121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6" y="31"/>
                    <a:pt x="128" y="30"/>
                    <a:pt x="128" y="29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31" y="26"/>
                    <a:pt x="133" y="23"/>
                    <a:pt x="133" y="19"/>
                  </a:cubicBezTo>
                  <a:cubicBezTo>
                    <a:pt x="133" y="15"/>
                    <a:pt x="129" y="12"/>
                    <a:pt x="124" y="12"/>
                  </a:cubicBezTo>
                  <a:cubicBezTo>
                    <a:pt x="120" y="13"/>
                    <a:pt x="117" y="16"/>
                    <a:pt x="117" y="21"/>
                  </a:cubicBezTo>
                  <a:close/>
                  <a:moveTo>
                    <a:pt x="128" y="35"/>
                  </a:moveTo>
                  <a:cubicBezTo>
                    <a:pt x="128" y="34"/>
                    <a:pt x="126" y="34"/>
                    <a:pt x="126" y="36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6" y="39"/>
                    <a:pt x="128" y="39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5"/>
                    <a:pt x="128" y="35"/>
                    <a:pt x="128" y="35"/>
                  </a:cubicBezTo>
                  <a:close/>
                  <a:moveTo>
                    <a:pt x="128" y="44"/>
                  </a:moveTo>
                  <a:cubicBezTo>
                    <a:pt x="128" y="42"/>
                    <a:pt x="126" y="42"/>
                    <a:pt x="126" y="4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47"/>
                    <a:pt x="128" y="47"/>
                    <a:pt x="128" y="46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lose/>
                  <a:moveTo>
                    <a:pt x="128" y="52"/>
                  </a:moveTo>
                  <a:cubicBezTo>
                    <a:pt x="128" y="51"/>
                    <a:pt x="126" y="51"/>
                    <a:pt x="126" y="52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6" y="55"/>
                    <a:pt x="128" y="55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2"/>
                    <a:pt x="128" y="52"/>
                    <a:pt x="128" y="52"/>
                  </a:cubicBezTo>
                  <a:close/>
                  <a:moveTo>
                    <a:pt x="128" y="60"/>
                  </a:moveTo>
                  <a:cubicBezTo>
                    <a:pt x="128" y="59"/>
                    <a:pt x="126" y="59"/>
                    <a:pt x="126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3"/>
                    <a:pt x="127" y="64"/>
                    <a:pt x="127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0"/>
                    <a:pt x="128" y="60"/>
                    <a:pt x="128" y="60"/>
                  </a:cubicBezTo>
                  <a:close/>
                  <a:moveTo>
                    <a:pt x="126" y="69"/>
                  </a:moveTo>
                  <a:cubicBezTo>
                    <a:pt x="127" y="67"/>
                    <a:pt x="125" y="67"/>
                    <a:pt x="124" y="68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4" y="71"/>
                    <a:pt x="126" y="72"/>
                    <a:pt x="126" y="71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6" y="69"/>
                    <a:pt x="126" y="69"/>
                    <a:pt x="126" y="69"/>
                  </a:cubicBezTo>
                  <a:close/>
                  <a:moveTo>
                    <a:pt x="124" y="77"/>
                  </a:moveTo>
                  <a:cubicBezTo>
                    <a:pt x="125" y="75"/>
                    <a:pt x="123" y="75"/>
                    <a:pt x="122" y="76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1" y="79"/>
                    <a:pt x="123" y="80"/>
                    <a:pt x="124" y="79"/>
                  </a:cubicBezTo>
                  <a:cubicBezTo>
                    <a:pt x="124" y="78"/>
                    <a:pt x="124" y="78"/>
                    <a:pt x="124" y="78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lose/>
                  <a:moveTo>
                    <a:pt x="121" y="84"/>
                  </a:moveTo>
                  <a:cubicBezTo>
                    <a:pt x="122" y="83"/>
                    <a:pt x="120" y="82"/>
                    <a:pt x="119" y="84"/>
                  </a:cubicBezTo>
                  <a:cubicBezTo>
                    <a:pt x="119" y="84"/>
                    <a:pt x="119" y="84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8" y="87"/>
                    <a:pt x="120" y="88"/>
                    <a:pt x="120" y="86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84"/>
                    <a:pt x="121" y="84"/>
                    <a:pt x="121" y="84"/>
                  </a:cubicBezTo>
                  <a:close/>
                  <a:moveTo>
                    <a:pt x="117" y="92"/>
                  </a:moveTo>
                  <a:cubicBezTo>
                    <a:pt x="118" y="91"/>
                    <a:pt x="116" y="90"/>
                    <a:pt x="116" y="91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4" y="94"/>
                    <a:pt x="115" y="95"/>
                    <a:pt x="116" y="94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7" y="93"/>
                    <a:pt x="117" y="93"/>
                    <a:pt x="117" y="93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17" y="92"/>
                    <a:pt x="117" y="92"/>
                    <a:pt x="117" y="92"/>
                  </a:cubicBezTo>
                  <a:close/>
                  <a:moveTo>
                    <a:pt x="113" y="99"/>
                  </a:moveTo>
                  <a:cubicBezTo>
                    <a:pt x="113" y="98"/>
                    <a:pt x="112" y="96"/>
                    <a:pt x="111" y="97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100"/>
                    <a:pt x="110" y="101"/>
                    <a:pt x="111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9"/>
                    <a:pt x="112" y="99"/>
                    <a:pt x="112" y="99"/>
                  </a:cubicBezTo>
                  <a:cubicBezTo>
                    <a:pt x="113" y="99"/>
                    <a:pt x="113" y="99"/>
                    <a:pt x="113" y="99"/>
                  </a:cubicBezTo>
                  <a:close/>
                  <a:moveTo>
                    <a:pt x="107" y="105"/>
                  </a:moveTo>
                  <a:cubicBezTo>
                    <a:pt x="108" y="104"/>
                    <a:pt x="106" y="103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5" y="107"/>
                    <a:pt x="105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6" y="105"/>
                    <a:pt x="106" y="105"/>
                    <a:pt x="106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lose/>
                  <a:moveTo>
                    <a:pt x="101" y="111"/>
                  </a:moveTo>
                  <a:cubicBezTo>
                    <a:pt x="102" y="110"/>
                    <a:pt x="101" y="108"/>
                    <a:pt x="99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7" y="111"/>
                    <a:pt x="98" y="113"/>
                    <a:pt x="99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1"/>
                    <a:pt x="101" y="111"/>
                    <a:pt x="101" y="111"/>
                  </a:cubicBezTo>
                  <a:close/>
                  <a:moveTo>
                    <a:pt x="94" y="115"/>
                  </a:moveTo>
                  <a:cubicBezTo>
                    <a:pt x="95" y="115"/>
                    <a:pt x="94" y="113"/>
                    <a:pt x="93" y="114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0" y="116"/>
                    <a:pt x="91" y="117"/>
                    <a:pt x="92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lose/>
                  <a:moveTo>
                    <a:pt x="87" y="120"/>
                  </a:moveTo>
                  <a:cubicBezTo>
                    <a:pt x="88" y="119"/>
                    <a:pt x="87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3" y="120"/>
                    <a:pt x="84" y="121"/>
                    <a:pt x="84" y="121"/>
                  </a:cubicBezTo>
                  <a:cubicBezTo>
                    <a:pt x="84" y="122"/>
                    <a:pt x="85" y="123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7" y="122"/>
                    <a:pt x="87" y="122"/>
                  </a:cubicBezTo>
                  <a:cubicBezTo>
                    <a:pt x="88" y="122"/>
                    <a:pt x="88" y="122"/>
                    <a:pt x="89" y="122"/>
                  </a:cubicBezTo>
                  <a:cubicBezTo>
                    <a:pt x="90" y="122"/>
                    <a:pt x="90" y="120"/>
                    <a:pt x="89" y="120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88" y="120"/>
                    <a:pt x="88" y="120"/>
                    <a:pt x="87" y="120"/>
                  </a:cubicBezTo>
                  <a:close/>
                  <a:moveTo>
                    <a:pt x="133" y="50"/>
                  </a:moveTo>
                  <a:cubicBezTo>
                    <a:pt x="132" y="54"/>
                    <a:pt x="133" y="58"/>
                    <a:pt x="137" y="60"/>
                  </a:cubicBezTo>
                  <a:cubicBezTo>
                    <a:pt x="136" y="63"/>
                    <a:pt x="138" y="63"/>
                    <a:pt x="139" y="60"/>
                  </a:cubicBezTo>
                  <a:cubicBezTo>
                    <a:pt x="148" y="62"/>
                    <a:pt x="152" y="48"/>
                    <a:pt x="143" y="45"/>
                  </a:cubicBezTo>
                  <a:cubicBezTo>
                    <a:pt x="139" y="44"/>
                    <a:pt x="134" y="46"/>
                    <a:pt x="133" y="50"/>
                  </a:cubicBezTo>
                  <a:close/>
                  <a:moveTo>
                    <a:pt x="136" y="68"/>
                  </a:moveTo>
                  <a:cubicBezTo>
                    <a:pt x="137" y="66"/>
                    <a:pt x="135" y="66"/>
                    <a:pt x="134" y="67"/>
                  </a:cubicBezTo>
                  <a:cubicBezTo>
                    <a:pt x="134" y="68"/>
                    <a:pt x="134" y="68"/>
                    <a:pt x="134" y="69"/>
                  </a:cubicBezTo>
                  <a:cubicBezTo>
                    <a:pt x="133" y="70"/>
                    <a:pt x="135" y="71"/>
                    <a:pt x="135" y="70"/>
                  </a:cubicBezTo>
                  <a:cubicBezTo>
                    <a:pt x="136" y="68"/>
                    <a:pt x="136" y="68"/>
                    <a:pt x="136" y="68"/>
                  </a:cubicBezTo>
                  <a:close/>
                  <a:moveTo>
                    <a:pt x="133" y="75"/>
                  </a:moveTo>
                  <a:cubicBezTo>
                    <a:pt x="134" y="74"/>
                    <a:pt x="132" y="73"/>
                    <a:pt x="131" y="75"/>
                  </a:cubicBezTo>
                  <a:cubicBezTo>
                    <a:pt x="131" y="75"/>
                    <a:pt x="131" y="76"/>
                    <a:pt x="130" y="76"/>
                  </a:cubicBezTo>
                  <a:cubicBezTo>
                    <a:pt x="130" y="78"/>
                    <a:pt x="132" y="79"/>
                    <a:pt x="132" y="77"/>
                  </a:cubicBezTo>
                  <a:cubicBezTo>
                    <a:pt x="133" y="77"/>
                    <a:pt x="133" y="76"/>
                    <a:pt x="133" y="75"/>
                  </a:cubicBezTo>
                  <a:close/>
                  <a:moveTo>
                    <a:pt x="129" y="83"/>
                  </a:moveTo>
                  <a:cubicBezTo>
                    <a:pt x="130" y="82"/>
                    <a:pt x="128" y="81"/>
                    <a:pt x="128" y="82"/>
                  </a:cubicBezTo>
                  <a:cubicBezTo>
                    <a:pt x="127" y="83"/>
                    <a:pt x="127" y="83"/>
                    <a:pt x="127" y="84"/>
                  </a:cubicBezTo>
                  <a:cubicBezTo>
                    <a:pt x="126" y="85"/>
                    <a:pt x="128" y="86"/>
                    <a:pt x="128" y="85"/>
                  </a:cubicBezTo>
                  <a:cubicBezTo>
                    <a:pt x="129" y="84"/>
                    <a:pt x="129" y="83"/>
                    <a:pt x="129" y="83"/>
                  </a:cubicBezTo>
                  <a:close/>
                  <a:moveTo>
                    <a:pt x="125" y="90"/>
                  </a:moveTo>
                  <a:cubicBezTo>
                    <a:pt x="126" y="89"/>
                    <a:pt x="124" y="88"/>
                    <a:pt x="124" y="89"/>
                  </a:cubicBezTo>
                  <a:cubicBezTo>
                    <a:pt x="123" y="90"/>
                    <a:pt x="123" y="90"/>
                    <a:pt x="122" y="91"/>
                  </a:cubicBezTo>
                  <a:cubicBezTo>
                    <a:pt x="122" y="92"/>
                    <a:pt x="123" y="93"/>
                    <a:pt x="124" y="92"/>
                  </a:cubicBezTo>
                  <a:cubicBezTo>
                    <a:pt x="125" y="91"/>
                    <a:pt x="125" y="91"/>
                    <a:pt x="125" y="90"/>
                  </a:cubicBezTo>
                  <a:close/>
                  <a:moveTo>
                    <a:pt x="121" y="97"/>
                  </a:moveTo>
                  <a:cubicBezTo>
                    <a:pt x="121" y="96"/>
                    <a:pt x="120" y="95"/>
                    <a:pt x="119" y="96"/>
                  </a:cubicBezTo>
                  <a:cubicBezTo>
                    <a:pt x="119" y="96"/>
                    <a:pt x="118" y="97"/>
                    <a:pt x="118" y="97"/>
                  </a:cubicBezTo>
                  <a:cubicBezTo>
                    <a:pt x="117" y="98"/>
                    <a:pt x="118" y="100"/>
                    <a:pt x="119" y="99"/>
                  </a:cubicBezTo>
                  <a:cubicBezTo>
                    <a:pt x="120" y="98"/>
                    <a:pt x="120" y="98"/>
                    <a:pt x="121" y="97"/>
                  </a:cubicBezTo>
                  <a:close/>
                  <a:moveTo>
                    <a:pt x="115" y="103"/>
                  </a:moveTo>
                  <a:cubicBezTo>
                    <a:pt x="116" y="102"/>
                    <a:pt x="115" y="101"/>
                    <a:pt x="114" y="102"/>
                  </a:cubicBezTo>
                  <a:cubicBezTo>
                    <a:pt x="113" y="103"/>
                    <a:pt x="113" y="103"/>
                    <a:pt x="112" y="103"/>
                  </a:cubicBezTo>
                  <a:cubicBezTo>
                    <a:pt x="111" y="104"/>
                    <a:pt x="113" y="106"/>
                    <a:pt x="114" y="105"/>
                  </a:cubicBezTo>
                  <a:cubicBezTo>
                    <a:pt x="114" y="104"/>
                    <a:pt x="115" y="104"/>
                    <a:pt x="115" y="103"/>
                  </a:cubicBezTo>
                  <a:close/>
                  <a:moveTo>
                    <a:pt x="109" y="109"/>
                  </a:moveTo>
                  <a:cubicBezTo>
                    <a:pt x="110" y="108"/>
                    <a:pt x="109" y="107"/>
                    <a:pt x="108" y="108"/>
                  </a:cubicBezTo>
                  <a:cubicBezTo>
                    <a:pt x="106" y="109"/>
                    <a:pt x="106" y="112"/>
                    <a:pt x="108" y="110"/>
                  </a:cubicBezTo>
                  <a:cubicBezTo>
                    <a:pt x="109" y="109"/>
                    <a:pt x="109" y="109"/>
                    <a:pt x="109" y="109"/>
                  </a:cubicBezTo>
                  <a:close/>
                  <a:moveTo>
                    <a:pt x="102" y="114"/>
                  </a:moveTo>
                  <a:cubicBezTo>
                    <a:pt x="104" y="114"/>
                    <a:pt x="102" y="112"/>
                    <a:pt x="101" y="113"/>
                  </a:cubicBezTo>
                  <a:cubicBezTo>
                    <a:pt x="99" y="114"/>
                    <a:pt x="99" y="117"/>
                    <a:pt x="102" y="115"/>
                  </a:cubicBezTo>
                  <a:cubicBezTo>
                    <a:pt x="102" y="114"/>
                    <a:pt x="102" y="114"/>
                    <a:pt x="102" y="114"/>
                  </a:cubicBezTo>
                  <a:close/>
                  <a:moveTo>
                    <a:pt x="95" y="118"/>
                  </a:moveTo>
                  <a:cubicBezTo>
                    <a:pt x="96" y="118"/>
                    <a:pt x="96" y="116"/>
                    <a:pt x="94" y="117"/>
                  </a:cubicBezTo>
                  <a:cubicBezTo>
                    <a:pt x="94" y="117"/>
                    <a:pt x="93" y="117"/>
                    <a:pt x="92" y="117"/>
                  </a:cubicBezTo>
                  <a:cubicBezTo>
                    <a:pt x="91" y="118"/>
                    <a:pt x="92" y="120"/>
                    <a:pt x="93" y="119"/>
                  </a:cubicBezTo>
                  <a:cubicBezTo>
                    <a:pt x="94" y="119"/>
                    <a:pt x="95" y="119"/>
                    <a:pt x="95" y="118"/>
                  </a:cubicBezTo>
                  <a:close/>
                  <a:moveTo>
                    <a:pt x="60" y="32"/>
                  </a:moveTo>
                  <a:cubicBezTo>
                    <a:pt x="62" y="36"/>
                    <a:pt x="66" y="37"/>
                    <a:pt x="70" y="35"/>
                  </a:cubicBezTo>
                  <a:cubicBezTo>
                    <a:pt x="71" y="38"/>
                    <a:pt x="73" y="37"/>
                    <a:pt x="72" y="34"/>
                  </a:cubicBezTo>
                  <a:cubicBezTo>
                    <a:pt x="79" y="29"/>
                    <a:pt x="71" y="17"/>
                    <a:pt x="63" y="21"/>
                  </a:cubicBezTo>
                  <a:cubicBezTo>
                    <a:pt x="59" y="23"/>
                    <a:pt x="58" y="28"/>
                    <a:pt x="60" y="32"/>
                  </a:cubicBezTo>
                  <a:close/>
                  <a:moveTo>
                    <a:pt x="75" y="41"/>
                  </a:moveTo>
                  <a:cubicBezTo>
                    <a:pt x="75" y="40"/>
                    <a:pt x="73" y="41"/>
                    <a:pt x="73" y="42"/>
                  </a:cubicBezTo>
                  <a:cubicBezTo>
                    <a:pt x="74" y="43"/>
                    <a:pt x="74" y="44"/>
                    <a:pt x="74" y="44"/>
                  </a:cubicBezTo>
                  <a:cubicBezTo>
                    <a:pt x="75" y="45"/>
                    <a:pt x="77" y="45"/>
                    <a:pt x="76" y="43"/>
                  </a:cubicBezTo>
                  <a:cubicBezTo>
                    <a:pt x="75" y="41"/>
                    <a:pt x="75" y="41"/>
                    <a:pt x="75" y="41"/>
                  </a:cubicBezTo>
                  <a:close/>
                  <a:moveTo>
                    <a:pt x="79" y="49"/>
                  </a:moveTo>
                  <a:cubicBezTo>
                    <a:pt x="78" y="48"/>
                    <a:pt x="76" y="49"/>
                    <a:pt x="77" y="50"/>
                  </a:cubicBezTo>
                  <a:cubicBezTo>
                    <a:pt x="77" y="50"/>
                    <a:pt x="77" y="51"/>
                    <a:pt x="78" y="52"/>
                  </a:cubicBezTo>
                  <a:cubicBezTo>
                    <a:pt x="78" y="53"/>
                    <a:pt x="80" y="52"/>
                    <a:pt x="80" y="51"/>
                  </a:cubicBezTo>
                  <a:cubicBezTo>
                    <a:pt x="79" y="50"/>
                    <a:pt x="79" y="50"/>
                    <a:pt x="79" y="49"/>
                  </a:cubicBezTo>
                  <a:close/>
                  <a:moveTo>
                    <a:pt x="82" y="57"/>
                  </a:moveTo>
                  <a:cubicBezTo>
                    <a:pt x="81" y="55"/>
                    <a:pt x="79" y="56"/>
                    <a:pt x="80" y="57"/>
                  </a:cubicBezTo>
                  <a:cubicBezTo>
                    <a:pt x="80" y="58"/>
                    <a:pt x="80" y="59"/>
                    <a:pt x="81" y="59"/>
                  </a:cubicBezTo>
                  <a:cubicBezTo>
                    <a:pt x="81" y="61"/>
                    <a:pt x="83" y="60"/>
                    <a:pt x="83" y="59"/>
                  </a:cubicBezTo>
                  <a:cubicBezTo>
                    <a:pt x="82" y="58"/>
                    <a:pt x="82" y="57"/>
                    <a:pt x="82" y="57"/>
                  </a:cubicBezTo>
                  <a:close/>
                  <a:moveTo>
                    <a:pt x="84" y="65"/>
                  </a:moveTo>
                  <a:cubicBezTo>
                    <a:pt x="84" y="63"/>
                    <a:pt x="82" y="64"/>
                    <a:pt x="82" y="65"/>
                  </a:cubicBezTo>
                  <a:cubicBezTo>
                    <a:pt x="83" y="66"/>
                    <a:pt x="83" y="67"/>
                    <a:pt x="83" y="67"/>
                  </a:cubicBezTo>
                  <a:cubicBezTo>
                    <a:pt x="83" y="69"/>
                    <a:pt x="85" y="68"/>
                    <a:pt x="85" y="67"/>
                  </a:cubicBezTo>
                  <a:cubicBezTo>
                    <a:pt x="85" y="66"/>
                    <a:pt x="85" y="65"/>
                    <a:pt x="84" y="65"/>
                  </a:cubicBezTo>
                  <a:close/>
                  <a:moveTo>
                    <a:pt x="86" y="73"/>
                  </a:moveTo>
                  <a:cubicBezTo>
                    <a:pt x="86" y="71"/>
                    <a:pt x="84" y="72"/>
                    <a:pt x="84" y="73"/>
                  </a:cubicBezTo>
                  <a:cubicBezTo>
                    <a:pt x="84" y="74"/>
                    <a:pt x="85" y="75"/>
                    <a:pt x="85" y="75"/>
                  </a:cubicBezTo>
                  <a:cubicBezTo>
                    <a:pt x="85" y="77"/>
                    <a:pt x="87" y="76"/>
                    <a:pt x="87" y="75"/>
                  </a:cubicBezTo>
                  <a:cubicBezTo>
                    <a:pt x="87" y="74"/>
                    <a:pt x="86" y="73"/>
                    <a:pt x="86" y="73"/>
                  </a:cubicBezTo>
                  <a:close/>
                  <a:moveTo>
                    <a:pt x="87" y="81"/>
                  </a:moveTo>
                  <a:cubicBezTo>
                    <a:pt x="87" y="80"/>
                    <a:pt x="85" y="80"/>
                    <a:pt x="85" y="81"/>
                  </a:cubicBezTo>
                  <a:cubicBezTo>
                    <a:pt x="85" y="82"/>
                    <a:pt x="85" y="83"/>
                    <a:pt x="86" y="83"/>
                  </a:cubicBezTo>
                  <a:cubicBezTo>
                    <a:pt x="86" y="85"/>
                    <a:pt x="88" y="85"/>
                    <a:pt x="88" y="83"/>
                  </a:cubicBezTo>
                  <a:cubicBezTo>
                    <a:pt x="88" y="83"/>
                    <a:pt x="87" y="82"/>
                    <a:pt x="87" y="81"/>
                  </a:cubicBezTo>
                  <a:close/>
                  <a:moveTo>
                    <a:pt x="88" y="89"/>
                  </a:moveTo>
                  <a:cubicBezTo>
                    <a:pt x="88" y="88"/>
                    <a:pt x="86" y="88"/>
                    <a:pt x="86" y="89"/>
                  </a:cubicBezTo>
                  <a:cubicBezTo>
                    <a:pt x="85" y="92"/>
                    <a:pt x="87" y="94"/>
                    <a:pt x="88" y="91"/>
                  </a:cubicBezTo>
                  <a:cubicBezTo>
                    <a:pt x="88" y="89"/>
                    <a:pt x="88" y="89"/>
                    <a:pt x="88" y="89"/>
                  </a:cubicBezTo>
                  <a:close/>
                  <a:moveTo>
                    <a:pt x="87" y="98"/>
                  </a:moveTo>
                  <a:cubicBezTo>
                    <a:pt x="87" y="96"/>
                    <a:pt x="85" y="96"/>
                    <a:pt x="85" y="97"/>
                  </a:cubicBezTo>
                  <a:cubicBezTo>
                    <a:pt x="84" y="100"/>
                    <a:pt x="86" y="102"/>
                    <a:pt x="87" y="99"/>
                  </a:cubicBezTo>
                  <a:cubicBezTo>
                    <a:pt x="87" y="98"/>
                    <a:pt x="87" y="98"/>
                    <a:pt x="87" y="98"/>
                  </a:cubicBezTo>
                  <a:close/>
                  <a:moveTo>
                    <a:pt x="85" y="106"/>
                  </a:moveTo>
                  <a:cubicBezTo>
                    <a:pt x="85" y="105"/>
                    <a:pt x="83" y="104"/>
                    <a:pt x="83" y="105"/>
                  </a:cubicBezTo>
                  <a:cubicBezTo>
                    <a:pt x="83" y="106"/>
                    <a:pt x="83" y="107"/>
                    <a:pt x="82" y="107"/>
                  </a:cubicBezTo>
                  <a:cubicBezTo>
                    <a:pt x="82" y="109"/>
                    <a:pt x="84" y="109"/>
                    <a:pt x="84" y="108"/>
                  </a:cubicBezTo>
                  <a:cubicBezTo>
                    <a:pt x="85" y="107"/>
                    <a:pt x="85" y="107"/>
                    <a:pt x="85" y="106"/>
                  </a:cubicBezTo>
                  <a:close/>
                  <a:moveTo>
                    <a:pt x="82" y="114"/>
                  </a:moveTo>
                  <a:cubicBezTo>
                    <a:pt x="83" y="113"/>
                    <a:pt x="81" y="112"/>
                    <a:pt x="80" y="113"/>
                  </a:cubicBezTo>
                  <a:cubicBezTo>
                    <a:pt x="80" y="114"/>
                    <a:pt x="80" y="114"/>
                    <a:pt x="80" y="115"/>
                  </a:cubicBezTo>
                  <a:cubicBezTo>
                    <a:pt x="79" y="116"/>
                    <a:pt x="81" y="117"/>
                    <a:pt x="81" y="116"/>
                  </a:cubicBezTo>
                  <a:cubicBezTo>
                    <a:pt x="82" y="115"/>
                    <a:pt x="82" y="115"/>
                    <a:pt x="82" y="114"/>
                  </a:cubicBezTo>
                  <a:close/>
                  <a:moveTo>
                    <a:pt x="8" y="61"/>
                  </a:moveTo>
                  <a:cubicBezTo>
                    <a:pt x="11" y="62"/>
                    <a:pt x="16" y="61"/>
                    <a:pt x="18" y="57"/>
                  </a:cubicBezTo>
                  <a:cubicBezTo>
                    <a:pt x="21" y="59"/>
                    <a:pt x="21" y="57"/>
                    <a:pt x="18" y="55"/>
                  </a:cubicBezTo>
                  <a:cubicBezTo>
                    <a:pt x="21" y="46"/>
                    <a:pt x="8" y="41"/>
                    <a:pt x="4" y="50"/>
                  </a:cubicBezTo>
                  <a:cubicBezTo>
                    <a:pt x="2" y="54"/>
                    <a:pt x="4" y="59"/>
                    <a:pt x="8" y="61"/>
                  </a:cubicBezTo>
                  <a:close/>
                  <a:moveTo>
                    <a:pt x="26" y="59"/>
                  </a:moveTo>
                  <a:cubicBezTo>
                    <a:pt x="24" y="58"/>
                    <a:pt x="24" y="60"/>
                    <a:pt x="25" y="61"/>
                  </a:cubicBezTo>
                  <a:cubicBezTo>
                    <a:pt x="25" y="61"/>
                    <a:pt x="26" y="61"/>
                    <a:pt x="27" y="62"/>
                  </a:cubicBezTo>
                  <a:cubicBezTo>
                    <a:pt x="28" y="62"/>
                    <a:pt x="29" y="60"/>
                    <a:pt x="28" y="60"/>
                  </a:cubicBezTo>
                  <a:cubicBezTo>
                    <a:pt x="26" y="59"/>
                    <a:pt x="26" y="59"/>
                    <a:pt x="26" y="59"/>
                  </a:cubicBezTo>
                  <a:close/>
                  <a:moveTo>
                    <a:pt x="33" y="63"/>
                  </a:moveTo>
                  <a:cubicBezTo>
                    <a:pt x="32" y="62"/>
                    <a:pt x="31" y="64"/>
                    <a:pt x="32" y="64"/>
                  </a:cubicBezTo>
                  <a:cubicBezTo>
                    <a:pt x="33" y="65"/>
                    <a:pt x="33" y="65"/>
                    <a:pt x="34" y="65"/>
                  </a:cubicBezTo>
                  <a:cubicBezTo>
                    <a:pt x="35" y="66"/>
                    <a:pt x="36" y="64"/>
                    <a:pt x="35" y="64"/>
                  </a:cubicBezTo>
                  <a:cubicBezTo>
                    <a:pt x="34" y="63"/>
                    <a:pt x="34" y="63"/>
                    <a:pt x="33" y="63"/>
                  </a:cubicBezTo>
                  <a:close/>
                  <a:moveTo>
                    <a:pt x="40" y="67"/>
                  </a:moveTo>
                  <a:cubicBezTo>
                    <a:pt x="39" y="66"/>
                    <a:pt x="38" y="68"/>
                    <a:pt x="39" y="69"/>
                  </a:cubicBezTo>
                  <a:cubicBezTo>
                    <a:pt x="40" y="69"/>
                    <a:pt x="40" y="69"/>
                    <a:pt x="41" y="70"/>
                  </a:cubicBezTo>
                  <a:cubicBezTo>
                    <a:pt x="42" y="71"/>
                    <a:pt x="43" y="69"/>
                    <a:pt x="42" y="68"/>
                  </a:cubicBezTo>
                  <a:cubicBezTo>
                    <a:pt x="41" y="68"/>
                    <a:pt x="41" y="67"/>
                    <a:pt x="40" y="67"/>
                  </a:cubicBezTo>
                  <a:close/>
                  <a:moveTo>
                    <a:pt x="47" y="72"/>
                  </a:moveTo>
                  <a:cubicBezTo>
                    <a:pt x="46" y="71"/>
                    <a:pt x="45" y="73"/>
                    <a:pt x="46" y="73"/>
                  </a:cubicBezTo>
                  <a:cubicBezTo>
                    <a:pt x="46" y="74"/>
                    <a:pt x="47" y="74"/>
                    <a:pt x="47" y="75"/>
                  </a:cubicBezTo>
                  <a:cubicBezTo>
                    <a:pt x="48" y="75"/>
                    <a:pt x="50" y="74"/>
                    <a:pt x="49" y="73"/>
                  </a:cubicBezTo>
                  <a:cubicBezTo>
                    <a:pt x="48" y="73"/>
                    <a:pt x="48" y="72"/>
                    <a:pt x="47" y="72"/>
                  </a:cubicBezTo>
                  <a:close/>
                  <a:moveTo>
                    <a:pt x="53" y="77"/>
                  </a:moveTo>
                  <a:cubicBezTo>
                    <a:pt x="52" y="76"/>
                    <a:pt x="51" y="78"/>
                    <a:pt x="52" y="79"/>
                  </a:cubicBezTo>
                  <a:cubicBezTo>
                    <a:pt x="53" y="79"/>
                    <a:pt x="53" y="79"/>
                    <a:pt x="54" y="80"/>
                  </a:cubicBezTo>
                  <a:cubicBezTo>
                    <a:pt x="54" y="81"/>
                    <a:pt x="56" y="79"/>
                    <a:pt x="55" y="78"/>
                  </a:cubicBezTo>
                  <a:cubicBezTo>
                    <a:pt x="54" y="78"/>
                    <a:pt x="54" y="77"/>
                    <a:pt x="53" y="77"/>
                  </a:cubicBezTo>
                  <a:close/>
                  <a:moveTo>
                    <a:pt x="59" y="83"/>
                  </a:moveTo>
                  <a:cubicBezTo>
                    <a:pt x="58" y="82"/>
                    <a:pt x="57" y="83"/>
                    <a:pt x="58" y="84"/>
                  </a:cubicBezTo>
                  <a:cubicBezTo>
                    <a:pt x="58" y="85"/>
                    <a:pt x="59" y="85"/>
                    <a:pt x="59" y="86"/>
                  </a:cubicBezTo>
                  <a:cubicBezTo>
                    <a:pt x="60" y="87"/>
                    <a:pt x="62" y="86"/>
                    <a:pt x="61" y="85"/>
                  </a:cubicBezTo>
                  <a:cubicBezTo>
                    <a:pt x="60" y="84"/>
                    <a:pt x="60" y="83"/>
                    <a:pt x="59" y="83"/>
                  </a:cubicBezTo>
                  <a:close/>
                  <a:moveTo>
                    <a:pt x="65" y="89"/>
                  </a:moveTo>
                  <a:cubicBezTo>
                    <a:pt x="64" y="88"/>
                    <a:pt x="62" y="90"/>
                    <a:pt x="63" y="91"/>
                  </a:cubicBezTo>
                  <a:cubicBezTo>
                    <a:pt x="64" y="93"/>
                    <a:pt x="67" y="93"/>
                    <a:pt x="65" y="90"/>
                  </a:cubicBezTo>
                  <a:cubicBezTo>
                    <a:pt x="65" y="89"/>
                    <a:pt x="65" y="89"/>
                    <a:pt x="65" y="89"/>
                  </a:cubicBezTo>
                  <a:close/>
                  <a:moveTo>
                    <a:pt x="69" y="97"/>
                  </a:moveTo>
                  <a:cubicBezTo>
                    <a:pt x="68" y="95"/>
                    <a:pt x="67" y="96"/>
                    <a:pt x="67" y="98"/>
                  </a:cubicBezTo>
                  <a:cubicBezTo>
                    <a:pt x="68" y="100"/>
                    <a:pt x="71" y="100"/>
                    <a:pt x="70" y="98"/>
                  </a:cubicBezTo>
                  <a:cubicBezTo>
                    <a:pt x="69" y="97"/>
                    <a:pt x="69" y="97"/>
                    <a:pt x="69" y="97"/>
                  </a:cubicBezTo>
                  <a:close/>
                  <a:moveTo>
                    <a:pt x="72" y="104"/>
                  </a:moveTo>
                  <a:cubicBezTo>
                    <a:pt x="72" y="103"/>
                    <a:pt x="70" y="104"/>
                    <a:pt x="71" y="105"/>
                  </a:cubicBezTo>
                  <a:cubicBezTo>
                    <a:pt x="71" y="106"/>
                    <a:pt x="71" y="106"/>
                    <a:pt x="71" y="107"/>
                  </a:cubicBezTo>
                  <a:cubicBezTo>
                    <a:pt x="72" y="108"/>
                    <a:pt x="74" y="107"/>
                    <a:pt x="73" y="106"/>
                  </a:cubicBezTo>
                  <a:cubicBezTo>
                    <a:pt x="73" y="106"/>
                    <a:pt x="73" y="105"/>
                    <a:pt x="72" y="104"/>
                  </a:cubicBezTo>
                  <a:close/>
                  <a:moveTo>
                    <a:pt x="75" y="112"/>
                  </a:moveTo>
                  <a:cubicBezTo>
                    <a:pt x="75" y="111"/>
                    <a:pt x="73" y="111"/>
                    <a:pt x="73" y="113"/>
                  </a:cubicBezTo>
                  <a:cubicBezTo>
                    <a:pt x="73" y="113"/>
                    <a:pt x="73" y="114"/>
                    <a:pt x="74" y="115"/>
                  </a:cubicBezTo>
                  <a:cubicBezTo>
                    <a:pt x="74" y="116"/>
                    <a:pt x="76" y="115"/>
                    <a:pt x="76" y="114"/>
                  </a:cubicBezTo>
                  <a:cubicBezTo>
                    <a:pt x="75" y="114"/>
                    <a:pt x="75" y="113"/>
                    <a:pt x="75" y="112"/>
                  </a:cubicBezTo>
                  <a:close/>
                  <a:moveTo>
                    <a:pt x="6" y="38"/>
                  </a:moveTo>
                  <a:cubicBezTo>
                    <a:pt x="10" y="40"/>
                    <a:pt x="14" y="38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9" y="36"/>
                    <a:pt x="19" y="34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29"/>
                    <a:pt x="15" y="25"/>
                    <a:pt x="12" y="24"/>
                  </a:cubicBezTo>
                  <a:cubicBezTo>
                    <a:pt x="8" y="22"/>
                    <a:pt x="3" y="24"/>
                    <a:pt x="2" y="28"/>
                  </a:cubicBezTo>
                  <a:cubicBezTo>
                    <a:pt x="0" y="32"/>
                    <a:pt x="2" y="36"/>
                    <a:pt x="6" y="38"/>
                  </a:cubicBezTo>
                  <a:close/>
                  <a:moveTo>
                    <a:pt x="24" y="36"/>
                  </a:moveTo>
                  <a:cubicBezTo>
                    <a:pt x="23" y="35"/>
                    <a:pt x="22" y="37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31" y="40"/>
                  </a:moveTo>
                  <a:cubicBezTo>
                    <a:pt x="30" y="39"/>
                    <a:pt x="29" y="41"/>
                    <a:pt x="30" y="41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4" y="41"/>
                    <a:pt x="33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38" y="44"/>
                  </a:moveTo>
                  <a:cubicBezTo>
                    <a:pt x="37" y="43"/>
                    <a:pt x="36" y="45"/>
                    <a:pt x="37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0" y="47"/>
                    <a:pt x="41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lose/>
                  <a:moveTo>
                    <a:pt x="45" y="48"/>
                  </a:moveTo>
                  <a:cubicBezTo>
                    <a:pt x="44" y="47"/>
                    <a:pt x="43" y="49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2"/>
                    <a:pt x="48" y="50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2" y="53"/>
                  </a:moveTo>
                  <a:cubicBezTo>
                    <a:pt x="51" y="53"/>
                    <a:pt x="50" y="54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3" y="57"/>
                    <a:pt x="55" y="56"/>
                    <a:pt x="54" y="55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lose/>
                  <a:moveTo>
                    <a:pt x="58" y="59"/>
                  </a:moveTo>
                  <a:cubicBezTo>
                    <a:pt x="57" y="58"/>
                    <a:pt x="56" y="60"/>
                    <a:pt x="57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9" y="63"/>
                    <a:pt x="60" y="62"/>
                    <a:pt x="59" y="61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8" y="59"/>
                    <a:pt x="58" y="59"/>
                    <a:pt x="58" y="59"/>
                  </a:cubicBezTo>
                  <a:close/>
                  <a:moveTo>
                    <a:pt x="63" y="66"/>
                  </a:moveTo>
                  <a:cubicBezTo>
                    <a:pt x="63" y="65"/>
                    <a:pt x="61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4" y="70"/>
                    <a:pt x="65" y="68"/>
                    <a:pt x="65" y="67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3" y="66"/>
                    <a:pt x="63" y="66"/>
                    <a:pt x="63" y="66"/>
                  </a:cubicBezTo>
                  <a:close/>
                  <a:moveTo>
                    <a:pt x="68" y="73"/>
                  </a:moveTo>
                  <a:cubicBezTo>
                    <a:pt x="67" y="71"/>
                    <a:pt x="66" y="72"/>
                    <a:pt x="66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8" y="77"/>
                    <a:pt x="70" y="76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lose/>
                  <a:moveTo>
                    <a:pt x="72" y="80"/>
                  </a:moveTo>
                  <a:cubicBezTo>
                    <a:pt x="71" y="79"/>
                    <a:pt x="69" y="80"/>
                    <a:pt x="70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1" y="84"/>
                    <a:pt x="73" y="83"/>
                    <a:pt x="73" y="82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0"/>
                    <a:pt x="72" y="80"/>
                    <a:pt x="72" y="80"/>
                  </a:cubicBezTo>
                  <a:close/>
                  <a:moveTo>
                    <a:pt x="74" y="88"/>
                  </a:moveTo>
                  <a:cubicBezTo>
                    <a:pt x="74" y="87"/>
                    <a:pt x="72" y="87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2"/>
                    <a:pt x="75" y="91"/>
                    <a:pt x="75" y="90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4" y="88"/>
                    <a:pt x="74" y="88"/>
                    <a:pt x="74" y="88"/>
                  </a:cubicBezTo>
                  <a:close/>
                  <a:moveTo>
                    <a:pt x="76" y="96"/>
                  </a:moveTo>
                  <a:cubicBezTo>
                    <a:pt x="76" y="95"/>
                    <a:pt x="74" y="95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5" y="100"/>
                    <a:pt x="77" y="100"/>
                    <a:pt x="77" y="98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7"/>
                    <a:pt x="76" y="97"/>
                    <a:pt x="76" y="97"/>
                  </a:cubicBezTo>
                  <a:cubicBezTo>
                    <a:pt x="76" y="96"/>
                    <a:pt x="76" y="96"/>
                    <a:pt x="76" y="96"/>
                  </a:cubicBezTo>
                  <a:close/>
                  <a:moveTo>
                    <a:pt x="77" y="104"/>
                  </a:moveTo>
                  <a:cubicBezTo>
                    <a:pt x="77" y="103"/>
                    <a:pt x="75" y="103"/>
                    <a:pt x="75" y="105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8"/>
                    <a:pt x="78" y="108"/>
                    <a:pt x="78" y="107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4"/>
                    <a:pt x="77" y="104"/>
                    <a:pt x="77" y="104"/>
                  </a:cubicBezTo>
                  <a:close/>
                  <a:moveTo>
                    <a:pt x="78" y="112"/>
                  </a:moveTo>
                  <a:cubicBezTo>
                    <a:pt x="77" y="111"/>
                    <a:pt x="76" y="112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6"/>
                    <a:pt x="77" y="116"/>
                    <a:pt x="77" y="116"/>
                  </a:cubicBezTo>
                  <a:cubicBezTo>
                    <a:pt x="78" y="116"/>
                    <a:pt x="79" y="116"/>
                    <a:pt x="79" y="115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0" y="112"/>
                    <a:pt x="78" y="112"/>
                    <a:pt x="78" y="112"/>
                  </a:cubicBezTo>
                  <a:close/>
                  <a:moveTo>
                    <a:pt x="38" y="29"/>
                  </a:moveTo>
                  <a:cubicBezTo>
                    <a:pt x="37" y="28"/>
                    <a:pt x="36" y="30"/>
                    <a:pt x="37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2"/>
                    <a:pt x="41" y="31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45" y="33"/>
                  </a:moveTo>
                  <a:cubicBezTo>
                    <a:pt x="44" y="33"/>
                    <a:pt x="43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7"/>
                    <a:pt x="48" y="36"/>
                    <a:pt x="47" y="3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2" y="39"/>
                  </a:moveTo>
                  <a:cubicBezTo>
                    <a:pt x="51" y="38"/>
                    <a:pt x="49" y="39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2"/>
                    <a:pt x="54" y="41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8" y="44"/>
                  </a:moveTo>
                  <a:cubicBezTo>
                    <a:pt x="57" y="43"/>
                    <a:pt x="55" y="45"/>
                    <a:pt x="56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9" y="48"/>
                    <a:pt x="60" y="47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4"/>
                    <a:pt x="58" y="44"/>
                    <a:pt x="58" y="44"/>
                  </a:cubicBezTo>
                  <a:close/>
                  <a:moveTo>
                    <a:pt x="64" y="50"/>
                  </a:moveTo>
                  <a:cubicBezTo>
                    <a:pt x="63" y="49"/>
                    <a:pt x="61" y="51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4"/>
                    <a:pt x="66" y="53"/>
                    <a:pt x="65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0"/>
                    <a:pt x="64" y="50"/>
                    <a:pt x="64" y="50"/>
                  </a:cubicBezTo>
                  <a:close/>
                  <a:moveTo>
                    <a:pt x="69" y="57"/>
                  </a:moveTo>
                  <a:cubicBezTo>
                    <a:pt x="68" y="56"/>
                    <a:pt x="66" y="57"/>
                    <a:pt x="67" y="58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1"/>
                    <a:pt x="70" y="60"/>
                    <a:pt x="70" y="59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9" y="57"/>
                    <a:pt x="69" y="57"/>
                    <a:pt x="69" y="57"/>
                  </a:cubicBezTo>
                  <a:close/>
                  <a:moveTo>
                    <a:pt x="73" y="64"/>
                  </a:moveTo>
                  <a:cubicBezTo>
                    <a:pt x="72" y="63"/>
                    <a:pt x="70" y="64"/>
                    <a:pt x="71" y="65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3" y="68"/>
                    <a:pt x="74" y="67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4"/>
                    <a:pt x="73" y="64"/>
                    <a:pt x="73" y="64"/>
                  </a:cubicBezTo>
                  <a:close/>
                  <a:moveTo>
                    <a:pt x="76" y="72"/>
                  </a:moveTo>
                  <a:cubicBezTo>
                    <a:pt x="76" y="71"/>
                    <a:pt x="74" y="71"/>
                    <a:pt x="74" y="73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5" y="76"/>
                    <a:pt x="77" y="75"/>
                    <a:pt x="77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lose/>
                  <a:moveTo>
                    <a:pt x="79" y="80"/>
                  </a:moveTo>
                  <a:cubicBezTo>
                    <a:pt x="78" y="79"/>
                    <a:pt x="76" y="79"/>
                    <a:pt x="77" y="80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4"/>
                    <a:pt x="79" y="83"/>
                    <a:pt x="79" y="82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0"/>
                    <a:pt x="79" y="80"/>
                    <a:pt x="79" y="80"/>
                  </a:cubicBezTo>
                  <a:close/>
                  <a:moveTo>
                    <a:pt x="80" y="88"/>
                  </a:moveTo>
                  <a:cubicBezTo>
                    <a:pt x="80" y="87"/>
                    <a:pt x="78" y="87"/>
                    <a:pt x="78" y="8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9" y="92"/>
                    <a:pt x="81" y="92"/>
                    <a:pt x="80" y="90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81" y="97"/>
                  </a:moveTo>
                  <a:cubicBezTo>
                    <a:pt x="81" y="95"/>
                    <a:pt x="79" y="95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100"/>
                    <a:pt x="81" y="100"/>
                    <a:pt x="81" y="99"/>
                  </a:cubicBezTo>
                  <a:cubicBezTo>
                    <a:pt x="81" y="99"/>
                    <a:pt x="81" y="99"/>
                    <a:pt x="81" y="99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lose/>
                  <a:moveTo>
                    <a:pt x="180" y="79"/>
                  </a:moveTo>
                  <a:cubicBezTo>
                    <a:pt x="177" y="82"/>
                    <a:pt x="177" y="87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79" y="91"/>
                    <a:pt x="179" y="91"/>
                    <a:pt x="179" y="91"/>
                  </a:cubicBezTo>
                  <a:cubicBezTo>
                    <a:pt x="179" y="91"/>
                    <a:pt x="179" y="91"/>
                    <a:pt x="179" y="91"/>
                  </a:cubicBezTo>
                  <a:cubicBezTo>
                    <a:pt x="178" y="92"/>
                    <a:pt x="180" y="93"/>
                    <a:pt x="181" y="92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2" y="91"/>
                    <a:pt x="182" y="91"/>
                    <a:pt x="182" y="91"/>
                  </a:cubicBezTo>
                  <a:cubicBezTo>
                    <a:pt x="182" y="91"/>
                    <a:pt x="182" y="91"/>
                    <a:pt x="182" y="91"/>
                  </a:cubicBezTo>
                  <a:cubicBezTo>
                    <a:pt x="185" y="93"/>
                    <a:pt x="189" y="92"/>
                    <a:pt x="192" y="89"/>
                  </a:cubicBezTo>
                  <a:cubicBezTo>
                    <a:pt x="195" y="86"/>
                    <a:pt x="194" y="81"/>
                    <a:pt x="191" y="78"/>
                  </a:cubicBezTo>
                  <a:cubicBezTo>
                    <a:pt x="187" y="75"/>
                    <a:pt x="182" y="76"/>
                    <a:pt x="180" y="79"/>
                  </a:cubicBezTo>
                  <a:close/>
                  <a:moveTo>
                    <a:pt x="188" y="133"/>
                  </a:moveTo>
                  <a:cubicBezTo>
                    <a:pt x="184" y="135"/>
                    <a:pt x="182" y="139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1" y="143"/>
                    <a:pt x="181" y="143"/>
                    <a:pt x="181" y="143"/>
                  </a:cubicBezTo>
                  <a:cubicBezTo>
                    <a:pt x="180" y="144"/>
                    <a:pt x="181" y="146"/>
                    <a:pt x="182" y="145"/>
                  </a:cubicBezTo>
                  <a:cubicBezTo>
                    <a:pt x="182" y="145"/>
                    <a:pt x="182" y="145"/>
                    <a:pt x="182" y="145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6" y="148"/>
                    <a:pt x="190" y="149"/>
                    <a:pt x="193" y="148"/>
                  </a:cubicBezTo>
                  <a:cubicBezTo>
                    <a:pt x="197" y="146"/>
                    <a:pt x="199" y="142"/>
                    <a:pt x="198" y="138"/>
                  </a:cubicBezTo>
                  <a:cubicBezTo>
                    <a:pt x="196" y="134"/>
                    <a:pt x="192" y="132"/>
                    <a:pt x="188" y="133"/>
                  </a:cubicBezTo>
                  <a:close/>
                  <a:moveTo>
                    <a:pt x="176" y="148"/>
                  </a:moveTo>
                  <a:cubicBezTo>
                    <a:pt x="178" y="147"/>
                    <a:pt x="177" y="145"/>
                    <a:pt x="176" y="146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2" y="147"/>
                    <a:pt x="173" y="149"/>
                    <a:pt x="174" y="148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8"/>
                    <a:pt x="176" y="148"/>
                    <a:pt x="176" y="148"/>
                  </a:cubicBezTo>
                  <a:close/>
                  <a:moveTo>
                    <a:pt x="168" y="150"/>
                  </a:moveTo>
                  <a:cubicBezTo>
                    <a:pt x="170" y="150"/>
                    <a:pt x="169" y="148"/>
                    <a:pt x="168" y="148"/>
                  </a:cubicBezTo>
                  <a:cubicBezTo>
                    <a:pt x="167" y="148"/>
                    <a:pt x="167" y="148"/>
                    <a:pt x="167" y="148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5" y="149"/>
                    <a:pt x="165" y="151"/>
                    <a:pt x="166" y="151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8" y="150"/>
                    <a:pt x="168" y="150"/>
                    <a:pt x="168" y="150"/>
                  </a:cubicBezTo>
                  <a:cubicBezTo>
                    <a:pt x="168" y="150"/>
                    <a:pt x="168" y="150"/>
                    <a:pt x="168" y="150"/>
                  </a:cubicBezTo>
                  <a:close/>
                  <a:moveTo>
                    <a:pt x="160" y="152"/>
                  </a:moveTo>
                  <a:cubicBezTo>
                    <a:pt x="162" y="152"/>
                    <a:pt x="161" y="150"/>
                    <a:pt x="160" y="150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7" y="151"/>
                    <a:pt x="157" y="153"/>
                    <a:pt x="158" y="153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2"/>
                    <a:pt x="160" y="152"/>
                    <a:pt x="160" y="152"/>
                  </a:cubicBezTo>
                  <a:close/>
                  <a:moveTo>
                    <a:pt x="152" y="154"/>
                  </a:moveTo>
                  <a:cubicBezTo>
                    <a:pt x="154" y="154"/>
                    <a:pt x="153" y="152"/>
                    <a:pt x="152" y="152"/>
                  </a:cubicBezTo>
                  <a:cubicBezTo>
                    <a:pt x="151" y="152"/>
                    <a:pt x="151" y="152"/>
                    <a:pt x="151" y="152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49" y="152"/>
                    <a:pt x="149" y="154"/>
                    <a:pt x="150" y="154"/>
                  </a:cubicBezTo>
                  <a:cubicBezTo>
                    <a:pt x="151" y="154"/>
                    <a:pt x="151" y="154"/>
                    <a:pt x="151" y="154"/>
                  </a:cubicBezTo>
                  <a:cubicBezTo>
                    <a:pt x="152" y="154"/>
                    <a:pt x="152" y="154"/>
                    <a:pt x="152" y="154"/>
                  </a:cubicBezTo>
                  <a:cubicBezTo>
                    <a:pt x="152" y="154"/>
                    <a:pt x="152" y="154"/>
                    <a:pt x="152" y="154"/>
                  </a:cubicBezTo>
                  <a:close/>
                  <a:moveTo>
                    <a:pt x="144" y="155"/>
                  </a:moveTo>
                  <a:cubicBezTo>
                    <a:pt x="145" y="155"/>
                    <a:pt x="145" y="153"/>
                    <a:pt x="144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0" y="153"/>
                    <a:pt x="140" y="155"/>
                    <a:pt x="142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4" y="155"/>
                    <a:pt x="144" y="155"/>
                    <a:pt x="144" y="155"/>
                  </a:cubicBezTo>
                  <a:close/>
                  <a:moveTo>
                    <a:pt x="136" y="155"/>
                  </a:moveTo>
                  <a:cubicBezTo>
                    <a:pt x="137" y="155"/>
                    <a:pt x="137" y="153"/>
                    <a:pt x="136" y="153"/>
                  </a:cubicBezTo>
                  <a:cubicBezTo>
                    <a:pt x="135" y="153"/>
                    <a:pt x="135" y="153"/>
                    <a:pt x="135" y="153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32" y="153"/>
                    <a:pt x="132" y="155"/>
                    <a:pt x="133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6" y="155"/>
                    <a:pt x="136" y="155"/>
                    <a:pt x="136" y="155"/>
                  </a:cubicBezTo>
                  <a:close/>
                  <a:moveTo>
                    <a:pt x="127" y="154"/>
                  </a:moveTo>
                  <a:cubicBezTo>
                    <a:pt x="129" y="154"/>
                    <a:pt x="129" y="152"/>
                    <a:pt x="128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4" y="152"/>
                    <a:pt x="124" y="154"/>
                    <a:pt x="125" y="154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27" y="154"/>
                    <a:pt x="127" y="154"/>
                    <a:pt x="127" y="154"/>
                  </a:cubicBezTo>
                  <a:cubicBezTo>
                    <a:pt x="127" y="154"/>
                    <a:pt x="127" y="154"/>
                    <a:pt x="127" y="154"/>
                  </a:cubicBezTo>
                  <a:close/>
                  <a:moveTo>
                    <a:pt x="119" y="153"/>
                  </a:moveTo>
                  <a:cubicBezTo>
                    <a:pt x="120" y="153"/>
                    <a:pt x="121" y="151"/>
                    <a:pt x="120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6" y="150"/>
                    <a:pt x="116" y="151"/>
                    <a:pt x="117" y="152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3"/>
                    <a:pt x="119" y="153"/>
                    <a:pt x="119" y="153"/>
                  </a:cubicBezTo>
                  <a:close/>
                  <a:moveTo>
                    <a:pt x="111" y="150"/>
                  </a:moveTo>
                  <a:cubicBezTo>
                    <a:pt x="112" y="150"/>
                    <a:pt x="113" y="148"/>
                    <a:pt x="112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09" y="146"/>
                    <a:pt x="108" y="148"/>
                    <a:pt x="109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1" y="150"/>
                    <a:pt x="111" y="150"/>
                    <a:pt x="111" y="150"/>
                  </a:cubicBezTo>
                  <a:close/>
                  <a:moveTo>
                    <a:pt x="104" y="146"/>
                  </a:moveTo>
                  <a:cubicBezTo>
                    <a:pt x="105" y="147"/>
                    <a:pt x="106" y="145"/>
                    <a:pt x="105" y="144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3"/>
                    <a:pt x="101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4" y="146"/>
                    <a:pt x="104" y="146"/>
                    <a:pt x="104" y="146"/>
                  </a:cubicBezTo>
                  <a:cubicBezTo>
                    <a:pt x="104" y="146"/>
                    <a:pt x="104" y="146"/>
                    <a:pt x="104" y="146"/>
                  </a:cubicBezTo>
                  <a:close/>
                  <a:moveTo>
                    <a:pt x="97" y="142"/>
                  </a:moveTo>
                  <a:cubicBezTo>
                    <a:pt x="98" y="142"/>
                    <a:pt x="99" y="141"/>
                    <a:pt x="98" y="140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5" y="138"/>
                    <a:pt x="94" y="140"/>
                    <a:pt x="9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7" y="142"/>
                    <a:pt x="97" y="142"/>
                    <a:pt x="97" y="142"/>
                  </a:cubicBezTo>
                  <a:close/>
                  <a:moveTo>
                    <a:pt x="90" y="136"/>
                  </a:moveTo>
                  <a:cubicBezTo>
                    <a:pt x="91" y="137"/>
                    <a:pt x="92" y="136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89" y="133"/>
                    <a:pt x="87" y="134"/>
                    <a:pt x="88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lose/>
                  <a:moveTo>
                    <a:pt x="84" y="131"/>
                  </a:moveTo>
                  <a:cubicBezTo>
                    <a:pt x="85" y="132"/>
                    <a:pt x="86" y="130"/>
                    <a:pt x="85" y="129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3" y="127"/>
                    <a:pt x="81" y="128"/>
                    <a:pt x="82" y="129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lose/>
                  <a:moveTo>
                    <a:pt x="174" y="176"/>
                  </a:moveTo>
                  <a:cubicBezTo>
                    <a:pt x="170" y="176"/>
                    <a:pt x="166" y="179"/>
                    <a:pt x="166" y="183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3" y="183"/>
                    <a:pt x="163" y="185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6" y="189"/>
                    <a:pt x="169" y="192"/>
                    <a:pt x="173" y="192"/>
                  </a:cubicBezTo>
                  <a:cubicBezTo>
                    <a:pt x="178" y="192"/>
                    <a:pt x="181" y="189"/>
                    <a:pt x="181" y="184"/>
                  </a:cubicBezTo>
                  <a:cubicBezTo>
                    <a:pt x="182" y="180"/>
                    <a:pt x="178" y="177"/>
                    <a:pt x="174" y="176"/>
                  </a:cubicBezTo>
                  <a:close/>
                  <a:moveTo>
                    <a:pt x="158" y="185"/>
                  </a:moveTo>
                  <a:cubicBezTo>
                    <a:pt x="159" y="185"/>
                    <a:pt x="159" y="183"/>
                    <a:pt x="158" y="183"/>
                  </a:cubicBezTo>
                  <a:cubicBezTo>
                    <a:pt x="157" y="183"/>
                    <a:pt x="157" y="183"/>
                    <a:pt x="157" y="183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5" y="183"/>
                    <a:pt x="154" y="185"/>
                    <a:pt x="156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8" y="185"/>
                    <a:pt x="158" y="185"/>
                    <a:pt x="158" y="185"/>
                  </a:cubicBezTo>
                  <a:close/>
                  <a:moveTo>
                    <a:pt x="150" y="184"/>
                  </a:moveTo>
                  <a:cubicBezTo>
                    <a:pt x="151" y="184"/>
                    <a:pt x="151" y="182"/>
                    <a:pt x="150" y="182"/>
                  </a:cubicBezTo>
                  <a:cubicBezTo>
                    <a:pt x="149" y="182"/>
                    <a:pt x="149" y="182"/>
                    <a:pt x="149" y="182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6" y="182"/>
                    <a:pt x="146" y="184"/>
                    <a:pt x="147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9" y="184"/>
                    <a:pt x="149" y="184"/>
                    <a:pt x="149" y="184"/>
                  </a:cubicBezTo>
                  <a:cubicBezTo>
                    <a:pt x="150" y="184"/>
                    <a:pt x="150" y="184"/>
                    <a:pt x="150" y="184"/>
                  </a:cubicBezTo>
                  <a:close/>
                  <a:moveTo>
                    <a:pt x="141" y="183"/>
                  </a:moveTo>
                  <a:cubicBezTo>
                    <a:pt x="143" y="183"/>
                    <a:pt x="143" y="181"/>
                    <a:pt x="142" y="181"/>
                  </a:cubicBezTo>
                  <a:cubicBezTo>
                    <a:pt x="141" y="181"/>
                    <a:pt x="141" y="181"/>
                    <a:pt x="141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38" y="180"/>
                    <a:pt x="138" y="182"/>
                    <a:pt x="139" y="18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40" y="183"/>
                    <a:pt x="140" y="183"/>
                    <a:pt x="140" y="183"/>
                  </a:cubicBezTo>
                  <a:cubicBezTo>
                    <a:pt x="141" y="183"/>
                    <a:pt x="141" y="183"/>
                    <a:pt x="141" y="183"/>
                  </a:cubicBezTo>
                  <a:close/>
                  <a:moveTo>
                    <a:pt x="133" y="181"/>
                  </a:moveTo>
                  <a:cubicBezTo>
                    <a:pt x="134" y="182"/>
                    <a:pt x="135" y="180"/>
                    <a:pt x="134" y="179"/>
                  </a:cubicBezTo>
                  <a:cubicBezTo>
                    <a:pt x="133" y="179"/>
                    <a:pt x="133" y="179"/>
                    <a:pt x="133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0" y="178"/>
                    <a:pt x="130" y="180"/>
                    <a:pt x="131" y="181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33" y="181"/>
                    <a:pt x="133" y="181"/>
                    <a:pt x="133" y="181"/>
                  </a:cubicBezTo>
                  <a:cubicBezTo>
                    <a:pt x="133" y="181"/>
                    <a:pt x="133" y="181"/>
                    <a:pt x="133" y="181"/>
                  </a:cubicBezTo>
                  <a:close/>
                  <a:moveTo>
                    <a:pt x="125" y="179"/>
                  </a:moveTo>
                  <a:cubicBezTo>
                    <a:pt x="126" y="179"/>
                    <a:pt x="127" y="177"/>
                    <a:pt x="126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4" y="176"/>
                    <a:pt x="124" y="176"/>
                    <a:pt x="124" y="176"/>
                  </a:cubicBezTo>
                  <a:cubicBezTo>
                    <a:pt x="123" y="176"/>
                    <a:pt x="122" y="178"/>
                    <a:pt x="123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5" y="179"/>
                    <a:pt x="125" y="179"/>
                    <a:pt x="125" y="179"/>
                  </a:cubicBezTo>
                  <a:close/>
                  <a:moveTo>
                    <a:pt x="117" y="176"/>
                  </a:moveTo>
                  <a:cubicBezTo>
                    <a:pt x="119" y="176"/>
                    <a:pt x="120" y="174"/>
                    <a:pt x="118" y="174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5" y="172"/>
                    <a:pt x="114" y="174"/>
                    <a:pt x="116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7" y="175"/>
                    <a:pt x="117" y="175"/>
                    <a:pt x="117" y="175"/>
                  </a:cubicBezTo>
                  <a:cubicBezTo>
                    <a:pt x="117" y="176"/>
                    <a:pt x="117" y="176"/>
                    <a:pt x="117" y="176"/>
                  </a:cubicBezTo>
                  <a:close/>
                  <a:moveTo>
                    <a:pt x="110" y="172"/>
                  </a:moveTo>
                  <a:cubicBezTo>
                    <a:pt x="111" y="172"/>
                    <a:pt x="112" y="171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08" y="168"/>
                    <a:pt x="107" y="170"/>
                    <a:pt x="108" y="170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09" y="171"/>
                    <a:pt x="109" y="171"/>
                    <a:pt x="109" y="171"/>
                  </a:cubicBezTo>
                  <a:cubicBezTo>
                    <a:pt x="110" y="171"/>
                    <a:pt x="110" y="171"/>
                    <a:pt x="110" y="171"/>
                  </a:cubicBezTo>
                  <a:cubicBezTo>
                    <a:pt x="110" y="172"/>
                    <a:pt x="110" y="172"/>
                    <a:pt x="110" y="172"/>
                  </a:cubicBezTo>
                  <a:close/>
                  <a:moveTo>
                    <a:pt x="103" y="167"/>
                  </a:moveTo>
                  <a:cubicBezTo>
                    <a:pt x="104" y="168"/>
                    <a:pt x="106" y="166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2" y="163"/>
                    <a:pt x="101" y="164"/>
                    <a:pt x="102" y="165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97" y="161"/>
                  </a:moveTo>
                  <a:cubicBezTo>
                    <a:pt x="98" y="162"/>
                    <a:pt x="100" y="161"/>
                    <a:pt x="99" y="160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8"/>
                    <a:pt x="97" y="158"/>
                    <a:pt x="97" y="158"/>
                  </a:cubicBezTo>
                  <a:cubicBezTo>
                    <a:pt x="96" y="157"/>
                    <a:pt x="95" y="159"/>
                    <a:pt x="96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7" y="161"/>
                    <a:pt x="97" y="161"/>
                    <a:pt x="97" y="161"/>
                  </a:cubicBezTo>
                  <a:close/>
                  <a:moveTo>
                    <a:pt x="92" y="155"/>
                  </a:moveTo>
                  <a:cubicBezTo>
                    <a:pt x="93" y="156"/>
                    <a:pt x="94" y="155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1"/>
                    <a:pt x="90" y="152"/>
                    <a:pt x="90" y="153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5"/>
                    <a:pt x="92" y="155"/>
                    <a:pt x="92" y="155"/>
                  </a:cubicBezTo>
                  <a:close/>
                  <a:moveTo>
                    <a:pt x="87" y="148"/>
                  </a:moveTo>
                  <a:cubicBezTo>
                    <a:pt x="88" y="149"/>
                    <a:pt x="89" y="148"/>
                    <a:pt x="89" y="147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87" y="144"/>
                    <a:pt x="85" y="145"/>
                    <a:pt x="86" y="146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87" y="148"/>
                    <a:pt x="87" y="148"/>
                    <a:pt x="87" y="148"/>
                  </a:cubicBezTo>
                  <a:close/>
                  <a:moveTo>
                    <a:pt x="83" y="140"/>
                  </a:moveTo>
                  <a:cubicBezTo>
                    <a:pt x="84" y="142"/>
                    <a:pt x="85" y="141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3" y="136"/>
                    <a:pt x="82" y="137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40"/>
                    <a:pt x="83" y="140"/>
                    <a:pt x="83" y="140"/>
                  </a:cubicBezTo>
                  <a:cubicBezTo>
                    <a:pt x="83" y="140"/>
                    <a:pt x="83" y="140"/>
                    <a:pt x="83" y="140"/>
                  </a:cubicBezTo>
                  <a:close/>
                  <a:moveTo>
                    <a:pt x="80" y="133"/>
                  </a:moveTo>
                  <a:cubicBezTo>
                    <a:pt x="80" y="134"/>
                    <a:pt x="82" y="133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80" y="129"/>
                    <a:pt x="79" y="129"/>
                    <a:pt x="79" y="130"/>
                  </a:cubicBezTo>
                  <a:cubicBezTo>
                    <a:pt x="78" y="130"/>
                    <a:pt x="77" y="130"/>
                    <a:pt x="77" y="131"/>
                  </a:cubicBezTo>
                  <a:cubicBezTo>
                    <a:pt x="77" y="132"/>
                    <a:pt x="78" y="132"/>
                    <a:pt x="78" y="133"/>
                  </a:cubicBezTo>
                  <a:cubicBezTo>
                    <a:pt x="78" y="134"/>
                    <a:pt x="80" y="134"/>
                    <a:pt x="80" y="133"/>
                  </a:cubicBezTo>
                  <a:close/>
                  <a:moveTo>
                    <a:pt x="143" y="188"/>
                  </a:moveTo>
                  <a:cubicBezTo>
                    <a:pt x="139" y="186"/>
                    <a:pt x="135" y="187"/>
                    <a:pt x="133" y="191"/>
                  </a:cubicBezTo>
                  <a:cubicBezTo>
                    <a:pt x="130" y="189"/>
                    <a:pt x="129" y="191"/>
                    <a:pt x="132" y="192"/>
                  </a:cubicBezTo>
                  <a:cubicBezTo>
                    <a:pt x="129" y="201"/>
                    <a:pt x="142" y="207"/>
                    <a:pt x="146" y="198"/>
                  </a:cubicBezTo>
                  <a:cubicBezTo>
                    <a:pt x="148" y="194"/>
                    <a:pt x="147" y="190"/>
                    <a:pt x="143" y="188"/>
                  </a:cubicBezTo>
                  <a:close/>
                  <a:moveTo>
                    <a:pt x="125" y="189"/>
                  </a:moveTo>
                  <a:cubicBezTo>
                    <a:pt x="126" y="189"/>
                    <a:pt x="127" y="188"/>
                    <a:pt x="126" y="187"/>
                  </a:cubicBezTo>
                  <a:cubicBezTo>
                    <a:pt x="125" y="187"/>
                    <a:pt x="124" y="186"/>
                    <a:pt x="124" y="186"/>
                  </a:cubicBezTo>
                  <a:cubicBezTo>
                    <a:pt x="123" y="185"/>
                    <a:pt x="122" y="187"/>
                    <a:pt x="123" y="188"/>
                  </a:cubicBezTo>
                  <a:cubicBezTo>
                    <a:pt x="125" y="189"/>
                    <a:pt x="125" y="189"/>
                    <a:pt x="125" y="189"/>
                  </a:cubicBezTo>
                  <a:close/>
                  <a:moveTo>
                    <a:pt x="117" y="185"/>
                  </a:moveTo>
                  <a:cubicBezTo>
                    <a:pt x="119" y="185"/>
                    <a:pt x="120" y="183"/>
                    <a:pt x="119" y="183"/>
                  </a:cubicBezTo>
                  <a:cubicBezTo>
                    <a:pt x="118" y="182"/>
                    <a:pt x="117" y="182"/>
                    <a:pt x="117" y="182"/>
                  </a:cubicBezTo>
                  <a:cubicBezTo>
                    <a:pt x="116" y="181"/>
                    <a:pt x="115" y="183"/>
                    <a:pt x="116" y="183"/>
                  </a:cubicBezTo>
                  <a:cubicBezTo>
                    <a:pt x="116" y="184"/>
                    <a:pt x="117" y="184"/>
                    <a:pt x="117" y="185"/>
                  </a:cubicBezTo>
                  <a:close/>
                  <a:moveTo>
                    <a:pt x="111" y="180"/>
                  </a:moveTo>
                  <a:cubicBezTo>
                    <a:pt x="112" y="181"/>
                    <a:pt x="113" y="179"/>
                    <a:pt x="112" y="178"/>
                  </a:cubicBezTo>
                  <a:cubicBezTo>
                    <a:pt x="111" y="178"/>
                    <a:pt x="111" y="177"/>
                    <a:pt x="110" y="177"/>
                  </a:cubicBezTo>
                  <a:cubicBezTo>
                    <a:pt x="109" y="176"/>
                    <a:pt x="108" y="178"/>
                    <a:pt x="109" y="179"/>
                  </a:cubicBezTo>
                  <a:cubicBezTo>
                    <a:pt x="109" y="179"/>
                    <a:pt x="110" y="180"/>
                    <a:pt x="111" y="180"/>
                  </a:cubicBezTo>
                  <a:close/>
                  <a:moveTo>
                    <a:pt x="104" y="175"/>
                  </a:moveTo>
                  <a:cubicBezTo>
                    <a:pt x="105" y="176"/>
                    <a:pt x="106" y="174"/>
                    <a:pt x="105" y="173"/>
                  </a:cubicBezTo>
                  <a:cubicBezTo>
                    <a:pt x="105" y="173"/>
                    <a:pt x="104" y="172"/>
                    <a:pt x="104" y="172"/>
                  </a:cubicBezTo>
                  <a:cubicBezTo>
                    <a:pt x="103" y="171"/>
                    <a:pt x="101" y="173"/>
                    <a:pt x="102" y="173"/>
                  </a:cubicBezTo>
                  <a:cubicBezTo>
                    <a:pt x="103" y="174"/>
                    <a:pt x="103" y="174"/>
                    <a:pt x="104" y="175"/>
                  </a:cubicBezTo>
                  <a:close/>
                  <a:moveTo>
                    <a:pt x="98" y="169"/>
                  </a:moveTo>
                  <a:cubicBezTo>
                    <a:pt x="99" y="170"/>
                    <a:pt x="100" y="169"/>
                    <a:pt x="99" y="168"/>
                  </a:cubicBezTo>
                  <a:cubicBezTo>
                    <a:pt x="99" y="167"/>
                    <a:pt x="98" y="167"/>
                    <a:pt x="98" y="166"/>
                  </a:cubicBezTo>
                  <a:cubicBezTo>
                    <a:pt x="97" y="165"/>
                    <a:pt x="95" y="167"/>
                    <a:pt x="96" y="168"/>
                  </a:cubicBezTo>
                  <a:cubicBezTo>
                    <a:pt x="97" y="168"/>
                    <a:pt x="97" y="169"/>
                    <a:pt x="98" y="169"/>
                  </a:cubicBezTo>
                  <a:close/>
                  <a:moveTo>
                    <a:pt x="92" y="163"/>
                  </a:moveTo>
                  <a:cubicBezTo>
                    <a:pt x="93" y="164"/>
                    <a:pt x="95" y="163"/>
                    <a:pt x="94" y="162"/>
                  </a:cubicBezTo>
                  <a:cubicBezTo>
                    <a:pt x="93" y="161"/>
                    <a:pt x="93" y="161"/>
                    <a:pt x="92" y="160"/>
                  </a:cubicBezTo>
                  <a:cubicBezTo>
                    <a:pt x="92" y="159"/>
                    <a:pt x="90" y="160"/>
                    <a:pt x="91" y="161"/>
                  </a:cubicBezTo>
                  <a:cubicBezTo>
                    <a:pt x="91" y="162"/>
                    <a:pt x="92" y="163"/>
                    <a:pt x="92" y="163"/>
                  </a:cubicBezTo>
                  <a:close/>
                  <a:moveTo>
                    <a:pt x="87" y="156"/>
                  </a:moveTo>
                  <a:cubicBezTo>
                    <a:pt x="88" y="157"/>
                    <a:pt x="90" y="156"/>
                    <a:pt x="89" y="155"/>
                  </a:cubicBezTo>
                  <a:cubicBezTo>
                    <a:pt x="88" y="153"/>
                    <a:pt x="85" y="153"/>
                    <a:pt x="87" y="155"/>
                  </a:cubicBezTo>
                  <a:cubicBezTo>
                    <a:pt x="87" y="156"/>
                    <a:pt x="87" y="156"/>
                    <a:pt x="87" y="156"/>
                  </a:cubicBezTo>
                  <a:close/>
                  <a:moveTo>
                    <a:pt x="83" y="149"/>
                  </a:moveTo>
                  <a:cubicBezTo>
                    <a:pt x="84" y="150"/>
                    <a:pt x="86" y="149"/>
                    <a:pt x="85" y="148"/>
                  </a:cubicBezTo>
                  <a:cubicBezTo>
                    <a:pt x="84" y="146"/>
                    <a:pt x="81" y="145"/>
                    <a:pt x="83" y="148"/>
                  </a:cubicBezTo>
                  <a:cubicBezTo>
                    <a:pt x="83" y="149"/>
                    <a:pt x="83" y="149"/>
                    <a:pt x="83" y="149"/>
                  </a:cubicBezTo>
                  <a:close/>
                  <a:moveTo>
                    <a:pt x="80" y="141"/>
                  </a:moveTo>
                  <a:cubicBezTo>
                    <a:pt x="80" y="142"/>
                    <a:pt x="82" y="142"/>
                    <a:pt x="82" y="141"/>
                  </a:cubicBezTo>
                  <a:cubicBezTo>
                    <a:pt x="82" y="140"/>
                    <a:pt x="81" y="139"/>
                    <a:pt x="81" y="139"/>
                  </a:cubicBezTo>
                  <a:cubicBezTo>
                    <a:pt x="81" y="137"/>
                    <a:pt x="79" y="138"/>
                    <a:pt x="79" y="139"/>
                  </a:cubicBezTo>
                  <a:cubicBezTo>
                    <a:pt x="80" y="140"/>
                    <a:pt x="80" y="141"/>
                    <a:pt x="80" y="141"/>
                  </a:cubicBezTo>
                  <a:close/>
                  <a:moveTo>
                    <a:pt x="170" y="118"/>
                  </a:moveTo>
                  <a:cubicBezTo>
                    <a:pt x="167" y="119"/>
                    <a:pt x="165" y="123"/>
                    <a:pt x="166" y="127"/>
                  </a:cubicBezTo>
                  <a:cubicBezTo>
                    <a:pt x="163" y="128"/>
                    <a:pt x="163" y="130"/>
                    <a:pt x="166" y="129"/>
                  </a:cubicBezTo>
                  <a:cubicBezTo>
                    <a:pt x="171" y="137"/>
                    <a:pt x="184" y="131"/>
                    <a:pt x="181" y="122"/>
                  </a:cubicBezTo>
                  <a:cubicBezTo>
                    <a:pt x="179" y="118"/>
                    <a:pt x="174" y="116"/>
                    <a:pt x="170" y="118"/>
                  </a:cubicBezTo>
                  <a:close/>
                  <a:moveTo>
                    <a:pt x="159" y="132"/>
                  </a:moveTo>
                  <a:cubicBezTo>
                    <a:pt x="160" y="131"/>
                    <a:pt x="160" y="129"/>
                    <a:pt x="158" y="130"/>
                  </a:cubicBezTo>
                  <a:cubicBezTo>
                    <a:pt x="158" y="130"/>
                    <a:pt x="157" y="130"/>
                    <a:pt x="156" y="131"/>
                  </a:cubicBezTo>
                  <a:cubicBezTo>
                    <a:pt x="155" y="131"/>
                    <a:pt x="156" y="133"/>
                    <a:pt x="157" y="133"/>
                  </a:cubicBezTo>
                  <a:cubicBezTo>
                    <a:pt x="159" y="132"/>
                    <a:pt x="159" y="132"/>
                    <a:pt x="159" y="132"/>
                  </a:cubicBezTo>
                  <a:close/>
                  <a:moveTo>
                    <a:pt x="151" y="134"/>
                  </a:moveTo>
                  <a:cubicBezTo>
                    <a:pt x="152" y="134"/>
                    <a:pt x="152" y="132"/>
                    <a:pt x="150" y="132"/>
                  </a:cubicBezTo>
                  <a:cubicBezTo>
                    <a:pt x="150" y="133"/>
                    <a:pt x="149" y="133"/>
                    <a:pt x="148" y="133"/>
                  </a:cubicBezTo>
                  <a:cubicBezTo>
                    <a:pt x="147" y="133"/>
                    <a:pt x="148" y="135"/>
                    <a:pt x="149" y="135"/>
                  </a:cubicBezTo>
                  <a:cubicBezTo>
                    <a:pt x="150" y="135"/>
                    <a:pt x="150" y="135"/>
                    <a:pt x="151" y="134"/>
                  </a:cubicBezTo>
                  <a:close/>
                  <a:moveTo>
                    <a:pt x="143" y="136"/>
                  </a:moveTo>
                  <a:cubicBezTo>
                    <a:pt x="144" y="136"/>
                    <a:pt x="144" y="134"/>
                    <a:pt x="142" y="134"/>
                  </a:cubicBezTo>
                  <a:cubicBezTo>
                    <a:pt x="142" y="134"/>
                    <a:pt x="141" y="135"/>
                    <a:pt x="140" y="135"/>
                  </a:cubicBezTo>
                  <a:cubicBezTo>
                    <a:pt x="139" y="135"/>
                    <a:pt x="140" y="137"/>
                    <a:pt x="141" y="137"/>
                  </a:cubicBezTo>
                  <a:cubicBezTo>
                    <a:pt x="142" y="137"/>
                    <a:pt x="142" y="136"/>
                    <a:pt x="143" y="136"/>
                  </a:cubicBezTo>
                  <a:close/>
                  <a:moveTo>
                    <a:pt x="135" y="138"/>
                  </a:moveTo>
                  <a:cubicBezTo>
                    <a:pt x="136" y="138"/>
                    <a:pt x="136" y="136"/>
                    <a:pt x="134" y="136"/>
                  </a:cubicBezTo>
                  <a:cubicBezTo>
                    <a:pt x="134" y="136"/>
                    <a:pt x="133" y="136"/>
                    <a:pt x="132" y="136"/>
                  </a:cubicBezTo>
                  <a:cubicBezTo>
                    <a:pt x="131" y="136"/>
                    <a:pt x="131" y="138"/>
                    <a:pt x="133" y="138"/>
                  </a:cubicBezTo>
                  <a:cubicBezTo>
                    <a:pt x="133" y="138"/>
                    <a:pt x="134" y="138"/>
                    <a:pt x="135" y="138"/>
                  </a:cubicBezTo>
                  <a:close/>
                  <a:moveTo>
                    <a:pt x="126" y="139"/>
                  </a:moveTo>
                  <a:cubicBezTo>
                    <a:pt x="128" y="138"/>
                    <a:pt x="128" y="136"/>
                    <a:pt x="126" y="136"/>
                  </a:cubicBezTo>
                  <a:cubicBezTo>
                    <a:pt x="126" y="137"/>
                    <a:pt x="125" y="137"/>
                    <a:pt x="124" y="137"/>
                  </a:cubicBezTo>
                  <a:cubicBezTo>
                    <a:pt x="123" y="137"/>
                    <a:pt x="123" y="139"/>
                    <a:pt x="124" y="139"/>
                  </a:cubicBezTo>
                  <a:cubicBezTo>
                    <a:pt x="125" y="139"/>
                    <a:pt x="126" y="139"/>
                    <a:pt x="126" y="139"/>
                  </a:cubicBezTo>
                  <a:close/>
                  <a:moveTo>
                    <a:pt x="118" y="139"/>
                  </a:moveTo>
                  <a:cubicBezTo>
                    <a:pt x="119" y="139"/>
                    <a:pt x="119" y="137"/>
                    <a:pt x="118" y="136"/>
                  </a:cubicBezTo>
                  <a:cubicBezTo>
                    <a:pt x="117" y="136"/>
                    <a:pt x="117" y="136"/>
                    <a:pt x="116" y="136"/>
                  </a:cubicBezTo>
                  <a:cubicBezTo>
                    <a:pt x="115" y="136"/>
                    <a:pt x="115" y="138"/>
                    <a:pt x="116" y="138"/>
                  </a:cubicBezTo>
                  <a:cubicBezTo>
                    <a:pt x="117" y="138"/>
                    <a:pt x="117" y="138"/>
                    <a:pt x="118" y="139"/>
                  </a:cubicBezTo>
                  <a:close/>
                  <a:moveTo>
                    <a:pt x="110" y="138"/>
                  </a:moveTo>
                  <a:cubicBezTo>
                    <a:pt x="111" y="138"/>
                    <a:pt x="111" y="136"/>
                    <a:pt x="110" y="136"/>
                  </a:cubicBezTo>
                  <a:cubicBezTo>
                    <a:pt x="108" y="135"/>
                    <a:pt x="105" y="137"/>
                    <a:pt x="109" y="137"/>
                  </a:cubicBezTo>
                  <a:cubicBezTo>
                    <a:pt x="110" y="138"/>
                    <a:pt x="110" y="138"/>
                    <a:pt x="110" y="138"/>
                  </a:cubicBezTo>
                  <a:close/>
                  <a:moveTo>
                    <a:pt x="102" y="136"/>
                  </a:moveTo>
                  <a:cubicBezTo>
                    <a:pt x="103" y="136"/>
                    <a:pt x="103" y="134"/>
                    <a:pt x="102" y="134"/>
                  </a:cubicBezTo>
                  <a:cubicBezTo>
                    <a:pt x="100" y="133"/>
                    <a:pt x="97" y="134"/>
                    <a:pt x="100" y="135"/>
                  </a:cubicBezTo>
                  <a:cubicBezTo>
                    <a:pt x="102" y="136"/>
                    <a:pt x="102" y="136"/>
                    <a:pt x="102" y="136"/>
                  </a:cubicBezTo>
                  <a:close/>
                  <a:moveTo>
                    <a:pt x="94" y="133"/>
                  </a:moveTo>
                  <a:cubicBezTo>
                    <a:pt x="95" y="133"/>
                    <a:pt x="96" y="131"/>
                    <a:pt x="95" y="131"/>
                  </a:cubicBezTo>
                  <a:cubicBezTo>
                    <a:pt x="94" y="131"/>
                    <a:pt x="93" y="130"/>
                    <a:pt x="93" y="130"/>
                  </a:cubicBezTo>
                  <a:cubicBezTo>
                    <a:pt x="91" y="129"/>
                    <a:pt x="91" y="131"/>
                    <a:pt x="92" y="132"/>
                  </a:cubicBezTo>
                  <a:cubicBezTo>
                    <a:pt x="92" y="132"/>
                    <a:pt x="93" y="133"/>
                    <a:pt x="94" y="133"/>
                  </a:cubicBezTo>
                  <a:close/>
                  <a:moveTo>
                    <a:pt x="86" y="129"/>
                  </a:moveTo>
                  <a:cubicBezTo>
                    <a:pt x="87" y="130"/>
                    <a:pt x="88" y="128"/>
                    <a:pt x="87" y="127"/>
                  </a:cubicBezTo>
                  <a:cubicBezTo>
                    <a:pt x="87" y="127"/>
                    <a:pt x="86" y="126"/>
                    <a:pt x="86" y="126"/>
                  </a:cubicBezTo>
                  <a:cubicBezTo>
                    <a:pt x="84" y="125"/>
                    <a:pt x="83" y="127"/>
                    <a:pt x="84" y="128"/>
                  </a:cubicBezTo>
                  <a:cubicBezTo>
                    <a:pt x="85" y="128"/>
                    <a:pt x="86" y="129"/>
                    <a:pt x="86" y="129"/>
                  </a:cubicBezTo>
                  <a:close/>
                  <a:moveTo>
                    <a:pt x="149" y="62"/>
                  </a:moveTo>
                  <a:cubicBezTo>
                    <a:pt x="147" y="66"/>
                    <a:pt x="148" y="70"/>
                    <a:pt x="151" y="73"/>
                  </a:cubicBezTo>
                  <a:cubicBezTo>
                    <a:pt x="149" y="75"/>
                    <a:pt x="151" y="76"/>
                    <a:pt x="153" y="74"/>
                  </a:cubicBezTo>
                  <a:cubicBezTo>
                    <a:pt x="162" y="77"/>
                    <a:pt x="168" y="65"/>
                    <a:pt x="160" y="60"/>
                  </a:cubicBezTo>
                  <a:cubicBezTo>
                    <a:pt x="156" y="57"/>
                    <a:pt x="151" y="59"/>
                    <a:pt x="149" y="62"/>
                  </a:cubicBezTo>
                  <a:close/>
                  <a:moveTo>
                    <a:pt x="149" y="80"/>
                  </a:moveTo>
                  <a:cubicBezTo>
                    <a:pt x="149" y="79"/>
                    <a:pt x="148" y="78"/>
                    <a:pt x="147" y="79"/>
                  </a:cubicBezTo>
                  <a:cubicBezTo>
                    <a:pt x="146" y="80"/>
                    <a:pt x="146" y="80"/>
                    <a:pt x="146" y="81"/>
                  </a:cubicBezTo>
                  <a:cubicBezTo>
                    <a:pt x="145" y="82"/>
                    <a:pt x="147" y="83"/>
                    <a:pt x="147" y="82"/>
                  </a:cubicBezTo>
                  <a:cubicBezTo>
                    <a:pt x="149" y="80"/>
                    <a:pt x="149" y="80"/>
                    <a:pt x="149" y="80"/>
                  </a:cubicBezTo>
                  <a:close/>
                  <a:moveTo>
                    <a:pt x="144" y="87"/>
                  </a:moveTo>
                  <a:cubicBezTo>
                    <a:pt x="145" y="86"/>
                    <a:pt x="143" y="85"/>
                    <a:pt x="142" y="86"/>
                  </a:cubicBezTo>
                  <a:cubicBezTo>
                    <a:pt x="142" y="86"/>
                    <a:pt x="141" y="87"/>
                    <a:pt x="141" y="88"/>
                  </a:cubicBezTo>
                  <a:cubicBezTo>
                    <a:pt x="140" y="89"/>
                    <a:pt x="142" y="90"/>
                    <a:pt x="142" y="89"/>
                  </a:cubicBezTo>
                  <a:cubicBezTo>
                    <a:pt x="143" y="88"/>
                    <a:pt x="143" y="88"/>
                    <a:pt x="144" y="87"/>
                  </a:cubicBezTo>
                  <a:close/>
                  <a:moveTo>
                    <a:pt x="138" y="94"/>
                  </a:moveTo>
                  <a:cubicBezTo>
                    <a:pt x="139" y="93"/>
                    <a:pt x="138" y="91"/>
                    <a:pt x="137" y="92"/>
                  </a:cubicBezTo>
                  <a:cubicBezTo>
                    <a:pt x="136" y="93"/>
                    <a:pt x="136" y="93"/>
                    <a:pt x="136" y="94"/>
                  </a:cubicBezTo>
                  <a:cubicBezTo>
                    <a:pt x="135" y="95"/>
                    <a:pt x="136" y="96"/>
                    <a:pt x="137" y="95"/>
                  </a:cubicBezTo>
                  <a:cubicBezTo>
                    <a:pt x="138" y="95"/>
                    <a:pt x="138" y="94"/>
                    <a:pt x="138" y="94"/>
                  </a:cubicBezTo>
                  <a:close/>
                  <a:moveTo>
                    <a:pt x="133" y="100"/>
                  </a:moveTo>
                  <a:cubicBezTo>
                    <a:pt x="134" y="99"/>
                    <a:pt x="132" y="97"/>
                    <a:pt x="131" y="98"/>
                  </a:cubicBezTo>
                  <a:cubicBezTo>
                    <a:pt x="131" y="99"/>
                    <a:pt x="130" y="99"/>
                    <a:pt x="130" y="100"/>
                  </a:cubicBezTo>
                  <a:cubicBezTo>
                    <a:pt x="129" y="101"/>
                    <a:pt x="130" y="102"/>
                    <a:pt x="131" y="101"/>
                  </a:cubicBezTo>
                  <a:cubicBezTo>
                    <a:pt x="132" y="101"/>
                    <a:pt x="132" y="100"/>
                    <a:pt x="133" y="100"/>
                  </a:cubicBezTo>
                  <a:close/>
                  <a:moveTo>
                    <a:pt x="127" y="105"/>
                  </a:moveTo>
                  <a:cubicBezTo>
                    <a:pt x="128" y="105"/>
                    <a:pt x="126" y="103"/>
                    <a:pt x="125" y="104"/>
                  </a:cubicBezTo>
                  <a:cubicBezTo>
                    <a:pt x="125" y="104"/>
                    <a:pt x="124" y="105"/>
                    <a:pt x="124" y="105"/>
                  </a:cubicBezTo>
                  <a:cubicBezTo>
                    <a:pt x="123" y="106"/>
                    <a:pt x="124" y="108"/>
                    <a:pt x="125" y="107"/>
                  </a:cubicBezTo>
                  <a:cubicBezTo>
                    <a:pt x="126" y="106"/>
                    <a:pt x="126" y="106"/>
                    <a:pt x="127" y="105"/>
                  </a:cubicBezTo>
                  <a:close/>
                  <a:moveTo>
                    <a:pt x="120" y="110"/>
                  </a:moveTo>
                  <a:cubicBezTo>
                    <a:pt x="121" y="110"/>
                    <a:pt x="120" y="108"/>
                    <a:pt x="119" y="109"/>
                  </a:cubicBezTo>
                  <a:cubicBezTo>
                    <a:pt x="118" y="109"/>
                    <a:pt x="118" y="109"/>
                    <a:pt x="117" y="110"/>
                  </a:cubicBezTo>
                  <a:cubicBezTo>
                    <a:pt x="116" y="111"/>
                    <a:pt x="117" y="112"/>
                    <a:pt x="118" y="112"/>
                  </a:cubicBezTo>
                  <a:cubicBezTo>
                    <a:pt x="119" y="111"/>
                    <a:pt x="119" y="111"/>
                    <a:pt x="120" y="110"/>
                  </a:cubicBezTo>
                  <a:close/>
                  <a:moveTo>
                    <a:pt x="113" y="115"/>
                  </a:moveTo>
                  <a:cubicBezTo>
                    <a:pt x="114" y="114"/>
                    <a:pt x="113" y="112"/>
                    <a:pt x="112" y="113"/>
                  </a:cubicBezTo>
                  <a:cubicBezTo>
                    <a:pt x="110" y="114"/>
                    <a:pt x="109" y="117"/>
                    <a:pt x="112" y="115"/>
                  </a:cubicBezTo>
                  <a:cubicBezTo>
                    <a:pt x="113" y="115"/>
                    <a:pt x="113" y="115"/>
                    <a:pt x="113" y="115"/>
                  </a:cubicBezTo>
                  <a:close/>
                  <a:moveTo>
                    <a:pt x="105" y="118"/>
                  </a:moveTo>
                  <a:cubicBezTo>
                    <a:pt x="106" y="118"/>
                    <a:pt x="106" y="116"/>
                    <a:pt x="104" y="116"/>
                  </a:cubicBezTo>
                  <a:cubicBezTo>
                    <a:pt x="102" y="117"/>
                    <a:pt x="101" y="120"/>
                    <a:pt x="104" y="119"/>
                  </a:cubicBezTo>
                  <a:cubicBezTo>
                    <a:pt x="105" y="118"/>
                    <a:pt x="105" y="118"/>
                    <a:pt x="105" y="118"/>
                  </a:cubicBezTo>
                  <a:close/>
                  <a:moveTo>
                    <a:pt x="97" y="121"/>
                  </a:moveTo>
                  <a:cubicBezTo>
                    <a:pt x="98" y="120"/>
                    <a:pt x="98" y="118"/>
                    <a:pt x="97" y="119"/>
                  </a:cubicBezTo>
                  <a:cubicBezTo>
                    <a:pt x="96" y="119"/>
                    <a:pt x="95" y="119"/>
                    <a:pt x="95" y="119"/>
                  </a:cubicBezTo>
                  <a:cubicBezTo>
                    <a:pt x="93" y="119"/>
                    <a:pt x="94" y="121"/>
                    <a:pt x="95" y="121"/>
                  </a:cubicBezTo>
                  <a:cubicBezTo>
                    <a:pt x="96" y="121"/>
                    <a:pt x="96" y="121"/>
                    <a:pt x="97" y="121"/>
                  </a:cubicBezTo>
                  <a:close/>
                  <a:moveTo>
                    <a:pt x="172" y="64"/>
                  </a:moveTo>
                  <a:cubicBezTo>
                    <a:pt x="170" y="67"/>
                    <a:pt x="171" y="71"/>
                    <a:pt x="174" y="74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2" y="76"/>
                    <a:pt x="174" y="77"/>
                    <a:pt x="175" y="76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9" y="76"/>
                    <a:pt x="183" y="75"/>
                    <a:pt x="185" y="71"/>
                  </a:cubicBezTo>
                  <a:cubicBezTo>
                    <a:pt x="187" y="68"/>
                    <a:pt x="186" y="63"/>
                    <a:pt x="182" y="61"/>
                  </a:cubicBezTo>
                  <a:cubicBezTo>
                    <a:pt x="179" y="59"/>
                    <a:pt x="174" y="60"/>
                    <a:pt x="172" y="64"/>
                  </a:cubicBezTo>
                  <a:close/>
                  <a:moveTo>
                    <a:pt x="171" y="82"/>
                  </a:moveTo>
                  <a:cubicBezTo>
                    <a:pt x="172" y="80"/>
                    <a:pt x="170" y="79"/>
                    <a:pt x="170" y="80"/>
                  </a:cubicBezTo>
                  <a:cubicBezTo>
                    <a:pt x="169" y="81"/>
                    <a:pt x="169" y="81"/>
                    <a:pt x="169" y="81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68" y="83"/>
                    <a:pt x="170" y="84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1" y="82"/>
                    <a:pt x="171" y="82"/>
                    <a:pt x="171" y="82"/>
                  </a:cubicBezTo>
                  <a:close/>
                  <a:moveTo>
                    <a:pt x="167" y="88"/>
                  </a:moveTo>
                  <a:cubicBezTo>
                    <a:pt x="168" y="87"/>
                    <a:pt x="166" y="86"/>
                    <a:pt x="165" y="87"/>
                  </a:cubicBezTo>
                  <a:cubicBezTo>
                    <a:pt x="165" y="88"/>
                    <a:pt x="165" y="88"/>
                    <a:pt x="165" y="88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3" y="90"/>
                    <a:pt x="165" y="91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7" y="88"/>
                    <a:pt x="167" y="88"/>
                    <a:pt x="167" y="88"/>
                  </a:cubicBezTo>
                  <a:close/>
                  <a:moveTo>
                    <a:pt x="162" y="95"/>
                  </a:moveTo>
                  <a:cubicBezTo>
                    <a:pt x="163" y="94"/>
                    <a:pt x="161" y="93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8" y="96"/>
                    <a:pt x="160" y="98"/>
                    <a:pt x="160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2" y="95"/>
                    <a:pt x="162" y="95"/>
                    <a:pt x="162" y="95"/>
                  </a:cubicBezTo>
                  <a:close/>
                  <a:moveTo>
                    <a:pt x="156" y="101"/>
                  </a:moveTo>
                  <a:cubicBezTo>
                    <a:pt x="157" y="100"/>
                    <a:pt x="156" y="99"/>
                    <a:pt x="155" y="100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2" y="102"/>
                    <a:pt x="154" y="104"/>
                    <a:pt x="155" y="103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6" y="101"/>
                    <a:pt x="156" y="101"/>
                    <a:pt x="156" y="101"/>
                  </a:cubicBezTo>
                  <a:close/>
                  <a:moveTo>
                    <a:pt x="150" y="107"/>
                  </a:moveTo>
                  <a:cubicBezTo>
                    <a:pt x="151" y="106"/>
                    <a:pt x="150" y="105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6" y="108"/>
                    <a:pt x="148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7"/>
                    <a:pt x="150" y="107"/>
                    <a:pt x="150" y="107"/>
                  </a:cubicBezTo>
                  <a:close/>
                  <a:moveTo>
                    <a:pt x="144" y="112"/>
                  </a:moveTo>
                  <a:cubicBezTo>
                    <a:pt x="145" y="112"/>
                    <a:pt x="144" y="110"/>
                    <a:pt x="143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1" y="114"/>
                    <a:pt x="142" y="114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2"/>
                    <a:pt x="144" y="112"/>
                    <a:pt x="144" y="112"/>
                  </a:cubicBezTo>
                  <a:close/>
                  <a:moveTo>
                    <a:pt x="137" y="117"/>
                  </a:moveTo>
                  <a:cubicBezTo>
                    <a:pt x="138" y="116"/>
                    <a:pt x="137" y="114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7"/>
                    <a:pt x="134" y="118"/>
                    <a:pt x="135" y="118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7"/>
                    <a:pt x="137" y="117"/>
                    <a:pt x="137" y="117"/>
                  </a:cubicBezTo>
                  <a:close/>
                  <a:moveTo>
                    <a:pt x="129" y="120"/>
                  </a:moveTo>
                  <a:cubicBezTo>
                    <a:pt x="130" y="120"/>
                    <a:pt x="130" y="118"/>
                    <a:pt x="128" y="119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5" y="120"/>
                    <a:pt x="126" y="122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lose/>
                  <a:moveTo>
                    <a:pt x="121" y="123"/>
                  </a:moveTo>
                  <a:cubicBezTo>
                    <a:pt x="122" y="123"/>
                    <a:pt x="122" y="121"/>
                    <a:pt x="121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7" y="122"/>
                    <a:pt x="118" y="124"/>
                    <a:pt x="119" y="124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1" y="123"/>
                    <a:pt x="121" y="123"/>
                    <a:pt x="121" y="123"/>
                  </a:cubicBezTo>
                  <a:close/>
                  <a:moveTo>
                    <a:pt x="113" y="125"/>
                  </a:moveTo>
                  <a:cubicBezTo>
                    <a:pt x="114" y="125"/>
                    <a:pt x="114" y="123"/>
                    <a:pt x="113" y="123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09" y="123"/>
                    <a:pt x="110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3" y="125"/>
                    <a:pt x="113" y="125"/>
                    <a:pt x="113" y="125"/>
                  </a:cubicBezTo>
                  <a:close/>
                  <a:moveTo>
                    <a:pt x="105" y="126"/>
                  </a:moveTo>
                  <a:cubicBezTo>
                    <a:pt x="106" y="125"/>
                    <a:pt x="106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1" y="124"/>
                    <a:pt x="101" y="126"/>
                    <a:pt x="102" y="126"/>
                  </a:cubicBezTo>
                  <a:cubicBezTo>
                    <a:pt x="103" y="126"/>
                    <a:pt x="103" y="126"/>
                    <a:pt x="103" y="126"/>
                  </a:cubicBezTo>
                  <a:cubicBezTo>
                    <a:pt x="103" y="126"/>
                    <a:pt x="103" y="126"/>
                    <a:pt x="103" y="126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5" y="126"/>
                    <a:pt x="105" y="126"/>
                    <a:pt x="105" y="126"/>
                  </a:cubicBezTo>
                  <a:close/>
                  <a:moveTo>
                    <a:pt x="96" y="125"/>
                  </a:moveTo>
                  <a:cubicBezTo>
                    <a:pt x="98" y="126"/>
                    <a:pt x="98" y="124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3" y="123"/>
                    <a:pt x="93" y="125"/>
                    <a:pt x="94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lose/>
                  <a:moveTo>
                    <a:pt x="88" y="125"/>
                  </a:moveTo>
                  <a:cubicBezTo>
                    <a:pt x="89" y="125"/>
                    <a:pt x="89" y="123"/>
                    <a:pt x="88" y="123"/>
                  </a:cubicBezTo>
                  <a:cubicBezTo>
                    <a:pt x="88" y="123"/>
                    <a:pt x="88" y="123"/>
                    <a:pt x="88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5" y="122"/>
                    <a:pt x="85" y="123"/>
                    <a:pt x="85" y="124"/>
                  </a:cubicBezTo>
                  <a:cubicBezTo>
                    <a:pt x="84" y="124"/>
                    <a:pt x="84" y="126"/>
                    <a:pt x="85" y="126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8" y="127"/>
                    <a:pt x="89" y="125"/>
                    <a:pt x="88" y="125"/>
                  </a:cubicBezTo>
                  <a:close/>
                  <a:moveTo>
                    <a:pt x="177" y="97"/>
                  </a:moveTo>
                  <a:cubicBezTo>
                    <a:pt x="178" y="96"/>
                    <a:pt x="176" y="95"/>
                    <a:pt x="175" y="96"/>
                  </a:cubicBezTo>
                  <a:cubicBezTo>
                    <a:pt x="175" y="96"/>
                    <a:pt x="175" y="96"/>
                    <a:pt x="175" y="96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3" y="98"/>
                    <a:pt x="174" y="100"/>
                    <a:pt x="175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7" y="97"/>
                    <a:pt x="177" y="97"/>
                    <a:pt x="177" y="97"/>
                  </a:cubicBezTo>
                  <a:close/>
                  <a:moveTo>
                    <a:pt x="171" y="103"/>
                  </a:moveTo>
                  <a:cubicBezTo>
                    <a:pt x="172" y="102"/>
                    <a:pt x="170" y="101"/>
                    <a:pt x="169" y="102"/>
                  </a:cubicBezTo>
                  <a:cubicBezTo>
                    <a:pt x="169" y="102"/>
                    <a:pt x="169" y="102"/>
                    <a:pt x="169" y="102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4"/>
                    <a:pt x="168" y="106"/>
                    <a:pt x="169" y="105"/>
                  </a:cubicBezTo>
                  <a:cubicBezTo>
                    <a:pt x="170" y="104"/>
                    <a:pt x="170" y="104"/>
                    <a:pt x="170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3"/>
                    <a:pt x="171" y="103"/>
                    <a:pt x="171" y="103"/>
                  </a:cubicBezTo>
                  <a:close/>
                  <a:moveTo>
                    <a:pt x="165" y="109"/>
                  </a:moveTo>
                  <a:cubicBezTo>
                    <a:pt x="166" y="108"/>
                    <a:pt x="165" y="106"/>
                    <a:pt x="164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2" y="111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4" y="109"/>
                    <a:pt x="164" y="109"/>
                    <a:pt x="164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58" y="114"/>
                  </a:moveTo>
                  <a:cubicBezTo>
                    <a:pt x="160" y="113"/>
                    <a:pt x="158" y="112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4" y="115"/>
                    <a:pt x="156" y="116"/>
                    <a:pt x="157" y="115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8" y="115"/>
                    <a:pt x="158" y="115"/>
                    <a:pt x="158" y="115"/>
                  </a:cubicBezTo>
                  <a:cubicBezTo>
                    <a:pt x="158" y="114"/>
                    <a:pt x="158" y="114"/>
                    <a:pt x="158" y="114"/>
                  </a:cubicBezTo>
                  <a:close/>
                  <a:moveTo>
                    <a:pt x="152" y="119"/>
                  </a:moveTo>
                  <a:cubicBezTo>
                    <a:pt x="153" y="118"/>
                    <a:pt x="152" y="117"/>
                    <a:pt x="151" y="117"/>
                  </a:cubicBezTo>
                  <a:cubicBezTo>
                    <a:pt x="150" y="118"/>
                    <a:pt x="150" y="118"/>
                    <a:pt x="150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8" y="119"/>
                    <a:pt x="149" y="121"/>
                    <a:pt x="150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52" y="119"/>
                    <a:pt x="152" y="119"/>
                    <a:pt x="152" y="119"/>
                  </a:cubicBezTo>
                  <a:close/>
                  <a:moveTo>
                    <a:pt x="144" y="123"/>
                  </a:moveTo>
                  <a:cubicBezTo>
                    <a:pt x="146" y="122"/>
                    <a:pt x="145" y="121"/>
                    <a:pt x="143" y="121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3"/>
                    <a:pt x="141" y="125"/>
                    <a:pt x="142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4" y="123"/>
                    <a:pt x="144" y="123"/>
                    <a:pt x="144" y="123"/>
                  </a:cubicBezTo>
                  <a:close/>
                  <a:moveTo>
                    <a:pt x="137" y="126"/>
                  </a:moveTo>
                  <a:cubicBezTo>
                    <a:pt x="138" y="126"/>
                    <a:pt x="137" y="124"/>
                    <a:pt x="136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8"/>
                    <a:pt x="135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29" y="129"/>
                  </a:moveTo>
                  <a:cubicBezTo>
                    <a:pt x="130" y="128"/>
                    <a:pt x="129" y="126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5" y="127"/>
                    <a:pt x="125" y="129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9" y="129"/>
                    <a:pt x="129" y="129"/>
                    <a:pt x="129" y="129"/>
                  </a:cubicBezTo>
                  <a:close/>
                  <a:moveTo>
                    <a:pt x="120" y="130"/>
                  </a:moveTo>
                  <a:cubicBezTo>
                    <a:pt x="122" y="130"/>
                    <a:pt x="121" y="128"/>
                    <a:pt x="120" y="128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7" y="128"/>
                    <a:pt x="117" y="130"/>
                    <a:pt x="118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30"/>
                    <a:pt x="120" y="130"/>
                    <a:pt x="120" y="130"/>
                  </a:cubicBezTo>
                  <a:close/>
                  <a:moveTo>
                    <a:pt x="112" y="130"/>
                  </a:moveTo>
                  <a:cubicBezTo>
                    <a:pt x="113" y="130"/>
                    <a:pt x="113" y="128"/>
                    <a:pt x="11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8"/>
                    <a:pt x="109" y="130"/>
                    <a:pt x="110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lose/>
                  <a:moveTo>
                    <a:pt x="104" y="130"/>
                  </a:moveTo>
                  <a:cubicBezTo>
                    <a:pt x="105" y="130"/>
                    <a:pt x="105" y="128"/>
                    <a:pt x="104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00" y="127"/>
                    <a:pt x="100" y="129"/>
                    <a:pt x="102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4" y="130"/>
                    <a:pt x="104" y="130"/>
                    <a:pt x="104" y="13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1" y="-1588"/>
              <a:ext cx="1574800" cy="6854825"/>
            </a:xfrm>
            <a:custGeom>
              <a:avLst/>
              <a:gdLst>
                <a:gd name="T0" fmla="*/ 120 w 366"/>
                <a:gd name="T1" fmla="*/ 0 h 1596"/>
                <a:gd name="T2" fmla="*/ 123 w 366"/>
                <a:gd name="T3" fmla="*/ 0 h 1596"/>
                <a:gd name="T4" fmla="*/ 72 w 366"/>
                <a:gd name="T5" fmla="*/ 176 h 1596"/>
                <a:gd name="T6" fmla="*/ 79 w 366"/>
                <a:gd name="T7" fmla="*/ 185 h 1596"/>
                <a:gd name="T8" fmla="*/ 73 w 366"/>
                <a:gd name="T9" fmla="*/ 194 h 1596"/>
                <a:gd name="T10" fmla="*/ 75 w 366"/>
                <a:gd name="T11" fmla="*/ 210 h 1596"/>
                <a:gd name="T12" fmla="*/ 79 w 366"/>
                <a:gd name="T13" fmla="*/ 214 h 1596"/>
                <a:gd name="T14" fmla="*/ 76 w 366"/>
                <a:gd name="T15" fmla="*/ 218 h 1596"/>
                <a:gd name="T16" fmla="*/ 79 w 366"/>
                <a:gd name="T17" fmla="*/ 232 h 1596"/>
                <a:gd name="T18" fmla="*/ 80 w 366"/>
                <a:gd name="T19" fmla="*/ 232 h 1596"/>
                <a:gd name="T20" fmla="*/ 89 w 366"/>
                <a:gd name="T21" fmla="*/ 241 h 1596"/>
                <a:gd name="T22" fmla="*/ 84 w 366"/>
                <a:gd name="T23" fmla="*/ 249 h 1596"/>
                <a:gd name="T24" fmla="*/ 201 w 366"/>
                <a:gd name="T25" fmla="*/ 421 h 1596"/>
                <a:gd name="T26" fmla="*/ 347 w 366"/>
                <a:gd name="T27" fmla="*/ 680 h 1596"/>
                <a:gd name="T28" fmla="*/ 153 w 366"/>
                <a:gd name="T29" fmla="*/ 938 h 1596"/>
                <a:gd name="T30" fmla="*/ 0 w 366"/>
                <a:gd name="T31" fmla="*/ 1037 h 1596"/>
                <a:gd name="T32" fmla="*/ 0 w 366"/>
                <a:gd name="T33" fmla="*/ 1027 h 1596"/>
                <a:gd name="T34" fmla="*/ 150 w 366"/>
                <a:gd name="T35" fmla="*/ 934 h 1596"/>
                <a:gd name="T36" fmla="*/ 335 w 366"/>
                <a:gd name="T37" fmla="*/ 680 h 1596"/>
                <a:gd name="T38" fmla="*/ 198 w 366"/>
                <a:gd name="T39" fmla="*/ 426 h 1596"/>
                <a:gd name="T40" fmla="*/ 81 w 366"/>
                <a:gd name="T41" fmla="*/ 250 h 1596"/>
                <a:gd name="T42" fmla="*/ 80 w 366"/>
                <a:gd name="T43" fmla="*/ 250 h 1596"/>
                <a:gd name="T44" fmla="*/ 71 w 366"/>
                <a:gd name="T45" fmla="*/ 241 h 1596"/>
                <a:gd name="T46" fmla="*/ 76 w 366"/>
                <a:gd name="T47" fmla="*/ 233 h 1596"/>
                <a:gd name="T48" fmla="*/ 73 w 366"/>
                <a:gd name="T49" fmla="*/ 219 h 1596"/>
                <a:gd name="T50" fmla="*/ 69 w 366"/>
                <a:gd name="T51" fmla="*/ 214 h 1596"/>
                <a:gd name="T52" fmla="*/ 72 w 366"/>
                <a:gd name="T53" fmla="*/ 210 h 1596"/>
                <a:gd name="T54" fmla="*/ 70 w 366"/>
                <a:gd name="T55" fmla="*/ 194 h 1596"/>
                <a:gd name="T56" fmla="*/ 61 w 366"/>
                <a:gd name="T57" fmla="*/ 185 h 1596"/>
                <a:gd name="T58" fmla="*/ 68 w 366"/>
                <a:gd name="T59" fmla="*/ 176 h 1596"/>
                <a:gd name="T60" fmla="*/ 120 w 366"/>
                <a:gd name="T61" fmla="*/ 0 h 1596"/>
                <a:gd name="T62" fmla="*/ 0 w 366"/>
                <a:gd name="T63" fmla="*/ 1285 h 1596"/>
                <a:gd name="T64" fmla="*/ 218 w 366"/>
                <a:gd name="T65" fmla="*/ 1596 h 1596"/>
                <a:gd name="T66" fmla="*/ 211 w 366"/>
                <a:gd name="T67" fmla="*/ 1596 h 1596"/>
                <a:gd name="T68" fmla="*/ 0 w 366"/>
                <a:gd name="T69" fmla="*/ 1295 h 1596"/>
                <a:gd name="T70" fmla="*/ 0 w 366"/>
                <a:gd name="T71" fmla="*/ 1285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6" h="1596">
                  <a:moveTo>
                    <a:pt x="12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86" y="57"/>
                    <a:pt x="70" y="117"/>
                    <a:pt x="72" y="176"/>
                  </a:cubicBezTo>
                  <a:cubicBezTo>
                    <a:pt x="76" y="177"/>
                    <a:pt x="79" y="181"/>
                    <a:pt x="79" y="185"/>
                  </a:cubicBezTo>
                  <a:cubicBezTo>
                    <a:pt x="79" y="189"/>
                    <a:pt x="77" y="193"/>
                    <a:pt x="73" y="194"/>
                  </a:cubicBezTo>
                  <a:cubicBezTo>
                    <a:pt x="74" y="199"/>
                    <a:pt x="74" y="204"/>
                    <a:pt x="75" y="210"/>
                  </a:cubicBezTo>
                  <a:cubicBezTo>
                    <a:pt x="77" y="210"/>
                    <a:pt x="79" y="212"/>
                    <a:pt x="79" y="214"/>
                  </a:cubicBezTo>
                  <a:cubicBezTo>
                    <a:pt x="79" y="216"/>
                    <a:pt x="78" y="218"/>
                    <a:pt x="76" y="218"/>
                  </a:cubicBezTo>
                  <a:cubicBezTo>
                    <a:pt x="77" y="223"/>
                    <a:pt x="78" y="228"/>
                    <a:pt x="79" y="232"/>
                  </a:cubicBezTo>
                  <a:cubicBezTo>
                    <a:pt x="80" y="232"/>
                    <a:pt x="80" y="232"/>
                    <a:pt x="80" y="232"/>
                  </a:cubicBezTo>
                  <a:cubicBezTo>
                    <a:pt x="85" y="232"/>
                    <a:pt x="89" y="236"/>
                    <a:pt x="89" y="241"/>
                  </a:cubicBezTo>
                  <a:cubicBezTo>
                    <a:pt x="89" y="245"/>
                    <a:pt x="87" y="248"/>
                    <a:pt x="84" y="249"/>
                  </a:cubicBezTo>
                  <a:cubicBezTo>
                    <a:pt x="103" y="314"/>
                    <a:pt x="143" y="374"/>
                    <a:pt x="201" y="421"/>
                  </a:cubicBezTo>
                  <a:cubicBezTo>
                    <a:pt x="269" y="478"/>
                    <a:pt x="366" y="563"/>
                    <a:pt x="347" y="680"/>
                  </a:cubicBezTo>
                  <a:cubicBezTo>
                    <a:pt x="329" y="795"/>
                    <a:pt x="242" y="883"/>
                    <a:pt x="153" y="938"/>
                  </a:cubicBezTo>
                  <a:cubicBezTo>
                    <a:pt x="103" y="968"/>
                    <a:pt x="41" y="993"/>
                    <a:pt x="0" y="1037"/>
                  </a:cubicBezTo>
                  <a:cubicBezTo>
                    <a:pt x="0" y="1027"/>
                    <a:pt x="0" y="1027"/>
                    <a:pt x="0" y="1027"/>
                  </a:cubicBezTo>
                  <a:cubicBezTo>
                    <a:pt x="42" y="988"/>
                    <a:pt x="101" y="965"/>
                    <a:pt x="150" y="934"/>
                  </a:cubicBezTo>
                  <a:cubicBezTo>
                    <a:pt x="235" y="880"/>
                    <a:pt x="318" y="791"/>
                    <a:pt x="335" y="680"/>
                  </a:cubicBezTo>
                  <a:cubicBezTo>
                    <a:pt x="354" y="569"/>
                    <a:pt x="262" y="482"/>
                    <a:pt x="198" y="426"/>
                  </a:cubicBezTo>
                  <a:cubicBezTo>
                    <a:pt x="141" y="376"/>
                    <a:pt x="100" y="315"/>
                    <a:pt x="81" y="250"/>
                  </a:cubicBezTo>
                  <a:cubicBezTo>
                    <a:pt x="80" y="250"/>
                    <a:pt x="80" y="250"/>
                    <a:pt x="80" y="250"/>
                  </a:cubicBezTo>
                  <a:cubicBezTo>
                    <a:pt x="75" y="250"/>
                    <a:pt x="71" y="246"/>
                    <a:pt x="71" y="241"/>
                  </a:cubicBezTo>
                  <a:cubicBezTo>
                    <a:pt x="71" y="237"/>
                    <a:pt x="73" y="234"/>
                    <a:pt x="76" y="233"/>
                  </a:cubicBezTo>
                  <a:cubicBezTo>
                    <a:pt x="75" y="228"/>
                    <a:pt x="74" y="224"/>
                    <a:pt x="73" y="219"/>
                  </a:cubicBezTo>
                  <a:cubicBezTo>
                    <a:pt x="71" y="218"/>
                    <a:pt x="69" y="217"/>
                    <a:pt x="69" y="214"/>
                  </a:cubicBezTo>
                  <a:cubicBezTo>
                    <a:pt x="69" y="213"/>
                    <a:pt x="70" y="211"/>
                    <a:pt x="72" y="210"/>
                  </a:cubicBezTo>
                  <a:cubicBezTo>
                    <a:pt x="71" y="205"/>
                    <a:pt x="70" y="200"/>
                    <a:pt x="70" y="194"/>
                  </a:cubicBezTo>
                  <a:cubicBezTo>
                    <a:pt x="65" y="194"/>
                    <a:pt x="61" y="190"/>
                    <a:pt x="61" y="185"/>
                  </a:cubicBezTo>
                  <a:cubicBezTo>
                    <a:pt x="61" y="181"/>
                    <a:pt x="64" y="177"/>
                    <a:pt x="68" y="176"/>
                  </a:cubicBezTo>
                  <a:cubicBezTo>
                    <a:pt x="66" y="118"/>
                    <a:pt x="82" y="57"/>
                    <a:pt x="120" y="0"/>
                  </a:cubicBezTo>
                  <a:close/>
                  <a:moveTo>
                    <a:pt x="0" y="1285"/>
                  </a:moveTo>
                  <a:cubicBezTo>
                    <a:pt x="40" y="1326"/>
                    <a:pt x="352" y="1445"/>
                    <a:pt x="218" y="1596"/>
                  </a:cubicBezTo>
                  <a:cubicBezTo>
                    <a:pt x="211" y="1596"/>
                    <a:pt x="211" y="1596"/>
                    <a:pt x="211" y="1596"/>
                  </a:cubicBezTo>
                  <a:cubicBezTo>
                    <a:pt x="345" y="1448"/>
                    <a:pt x="43" y="1332"/>
                    <a:pt x="0" y="1295"/>
                  </a:cubicBezTo>
                  <a:cubicBezTo>
                    <a:pt x="0" y="1285"/>
                    <a:pt x="0" y="1285"/>
                    <a:pt x="0" y="128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0"/>
            <p:cNvSpPr/>
            <p:nvPr/>
          </p:nvSpPr>
          <p:spPr bwMode="auto">
            <a:xfrm>
              <a:off x="-455612" y="-1588"/>
              <a:ext cx="1982788" cy="6854825"/>
            </a:xfrm>
            <a:custGeom>
              <a:avLst/>
              <a:gdLst>
                <a:gd name="T0" fmla="*/ 196 w 461"/>
                <a:gd name="T1" fmla="*/ 0 h 1596"/>
                <a:gd name="T2" fmla="*/ 202 w 461"/>
                <a:gd name="T3" fmla="*/ 0 h 1596"/>
                <a:gd name="T4" fmla="*/ 407 w 461"/>
                <a:gd name="T5" fmla="*/ 562 h 1596"/>
                <a:gd name="T6" fmla="*/ 461 w 461"/>
                <a:gd name="T7" fmla="*/ 706 h 1596"/>
                <a:gd name="T8" fmla="*/ 378 w 461"/>
                <a:gd name="T9" fmla="*/ 1012 h 1596"/>
                <a:gd name="T10" fmla="*/ 306 w 461"/>
                <a:gd name="T11" fmla="*/ 1269 h 1596"/>
                <a:gd name="T12" fmla="*/ 361 w 461"/>
                <a:gd name="T13" fmla="*/ 1443 h 1596"/>
                <a:gd name="T14" fmla="*/ 376 w 461"/>
                <a:gd name="T15" fmla="*/ 1596 h 1596"/>
                <a:gd name="T16" fmla="*/ 371 w 461"/>
                <a:gd name="T17" fmla="*/ 1596 h 1596"/>
                <a:gd name="T18" fmla="*/ 351 w 461"/>
                <a:gd name="T19" fmla="*/ 1444 h 1596"/>
                <a:gd name="T20" fmla="*/ 295 w 461"/>
                <a:gd name="T21" fmla="*/ 1271 h 1596"/>
                <a:gd name="T22" fmla="*/ 370 w 461"/>
                <a:gd name="T23" fmla="*/ 1017 h 1596"/>
                <a:gd name="T24" fmla="*/ 449 w 461"/>
                <a:gd name="T25" fmla="*/ 707 h 1596"/>
                <a:gd name="T26" fmla="*/ 397 w 461"/>
                <a:gd name="T27" fmla="*/ 567 h 1596"/>
                <a:gd name="T28" fmla="*/ 196 w 461"/>
                <a:gd name="T29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1596">
                  <a:moveTo>
                    <a:pt x="196" y="0"/>
                  </a:moveTo>
                  <a:cubicBezTo>
                    <a:pt x="202" y="0"/>
                    <a:pt x="202" y="0"/>
                    <a:pt x="202" y="0"/>
                  </a:cubicBezTo>
                  <a:cubicBezTo>
                    <a:pt x="10" y="320"/>
                    <a:pt x="278" y="431"/>
                    <a:pt x="407" y="562"/>
                  </a:cubicBezTo>
                  <a:cubicBezTo>
                    <a:pt x="443" y="599"/>
                    <a:pt x="460" y="646"/>
                    <a:pt x="461" y="706"/>
                  </a:cubicBezTo>
                  <a:cubicBezTo>
                    <a:pt x="461" y="833"/>
                    <a:pt x="419" y="924"/>
                    <a:pt x="378" y="1012"/>
                  </a:cubicBezTo>
                  <a:cubicBezTo>
                    <a:pt x="341" y="1093"/>
                    <a:pt x="305" y="1170"/>
                    <a:pt x="306" y="1269"/>
                  </a:cubicBezTo>
                  <a:cubicBezTo>
                    <a:pt x="307" y="1347"/>
                    <a:pt x="335" y="1400"/>
                    <a:pt x="361" y="1443"/>
                  </a:cubicBezTo>
                  <a:cubicBezTo>
                    <a:pt x="391" y="1493"/>
                    <a:pt x="410" y="1531"/>
                    <a:pt x="376" y="1596"/>
                  </a:cubicBezTo>
                  <a:cubicBezTo>
                    <a:pt x="371" y="1596"/>
                    <a:pt x="371" y="1596"/>
                    <a:pt x="371" y="1596"/>
                  </a:cubicBezTo>
                  <a:cubicBezTo>
                    <a:pt x="404" y="1533"/>
                    <a:pt x="380" y="1493"/>
                    <a:pt x="351" y="1444"/>
                  </a:cubicBezTo>
                  <a:cubicBezTo>
                    <a:pt x="326" y="1400"/>
                    <a:pt x="296" y="1350"/>
                    <a:pt x="295" y="1271"/>
                  </a:cubicBezTo>
                  <a:cubicBezTo>
                    <a:pt x="294" y="1171"/>
                    <a:pt x="333" y="1098"/>
                    <a:pt x="370" y="1017"/>
                  </a:cubicBezTo>
                  <a:cubicBezTo>
                    <a:pt x="410" y="930"/>
                    <a:pt x="449" y="833"/>
                    <a:pt x="449" y="707"/>
                  </a:cubicBezTo>
                  <a:cubicBezTo>
                    <a:pt x="449" y="648"/>
                    <a:pt x="432" y="603"/>
                    <a:pt x="397" y="567"/>
                  </a:cubicBezTo>
                  <a:cubicBezTo>
                    <a:pt x="258" y="426"/>
                    <a:pt x="0" y="331"/>
                    <a:pt x="196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1"/>
            <p:cNvSpPr>
              <a:spLocks noEditPoints="1"/>
            </p:cNvSpPr>
            <p:nvPr/>
          </p:nvSpPr>
          <p:spPr bwMode="auto">
            <a:xfrm>
              <a:off x="1811338" y="1919288"/>
              <a:ext cx="420688" cy="488950"/>
            </a:xfrm>
            <a:custGeom>
              <a:avLst/>
              <a:gdLst>
                <a:gd name="T0" fmla="*/ 54 w 98"/>
                <a:gd name="T1" fmla="*/ 81 h 114"/>
                <a:gd name="T2" fmla="*/ 54 w 98"/>
                <a:gd name="T3" fmla="*/ 81 h 114"/>
                <a:gd name="T4" fmla="*/ 55 w 98"/>
                <a:gd name="T5" fmla="*/ 92 h 114"/>
                <a:gd name="T6" fmla="*/ 88 w 98"/>
                <a:gd name="T7" fmla="*/ 68 h 114"/>
                <a:gd name="T8" fmla="*/ 80 w 98"/>
                <a:gd name="T9" fmla="*/ 63 h 114"/>
                <a:gd name="T10" fmla="*/ 56 w 98"/>
                <a:gd name="T11" fmla="*/ 94 h 114"/>
                <a:gd name="T12" fmla="*/ 56 w 98"/>
                <a:gd name="T13" fmla="*/ 94 h 114"/>
                <a:gd name="T14" fmla="*/ 48 w 98"/>
                <a:gd name="T15" fmla="*/ 105 h 114"/>
                <a:gd name="T16" fmla="*/ 93 w 98"/>
                <a:gd name="T17" fmla="*/ 93 h 114"/>
                <a:gd name="T18" fmla="*/ 92 w 98"/>
                <a:gd name="T19" fmla="*/ 75 h 114"/>
                <a:gd name="T20" fmla="*/ 18 w 98"/>
                <a:gd name="T21" fmla="*/ 114 h 114"/>
                <a:gd name="T22" fmla="*/ 17 w 98"/>
                <a:gd name="T23" fmla="*/ 113 h 114"/>
                <a:gd name="T24" fmla="*/ 7 w 98"/>
                <a:gd name="T25" fmla="*/ 82 h 114"/>
                <a:gd name="T26" fmla="*/ 36 w 98"/>
                <a:gd name="T27" fmla="*/ 1 h 114"/>
                <a:gd name="T28" fmla="*/ 58 w 98"/>
                <a:gd name="T29" fmla="*/ 7 h 114"/>
                <a:gd name="T30" fmla="*/ 73 w 98"/>
                <a:gd name="T31" fmla="*/ 38 h 114"/>
                <a:gd name="T32" fmla="*/ 64 w 98"/>
                <a:gd name="T33" fmla="*/ 61 h 114"/>
                <a:gd name="T34" fmla="*/ 66 w 98"/>
                <a:gd name="T35" fmla="*/ 61 h 114"/>
                <a:gd name="T36" fmla="*/ 95 w 98"/>
                <a:gd name="T37" fmla="*/ 72 h 114"/>
                <a:gd name="T38" fmla="*/ 89 w 98"/>
                <a:gd name="T39" fmla="*/ 101 h 114"/>
                <a:gd name="T40" fmla="*/ 45 w 98"/>
                <a:gd name="T41" fmla="*/ 107 h 114"/>
                <a:gd name="T42" fmla="*/ 20 w 98"/>
                <a:gd name="T43" fmla="*/ 111 h 114"/>
                <a:gd name="T44" fmla="*/ 10 w 98"/>
                <a:gd name="T45" fmla="*/ 75 h 114"/>
                <a:gd name="T46" fmla="*/ 22 w 98"/>
                <a:gd name="T47" fmla="*/ 5 h 114"/>
                <a:gd name="T48" fmla="*/ 7 w 98"/>
                <a:gd name="T49" fmla="*/ 73 h 114"/>
                <a:gd name="T50" fmla="*/ 15 w 98"/>
                <a:gd name="T51" fmla="*/ 24 h 114"/>
                <a:gd name="T52" fmla="*/ 16 w 98"/>
                <a:gd name="T53" fmla="*/ 100 h 114"/>
                <a:gd name="T54" fmla="*/ 28 w 98"/>
                <a:gd name="T55" fmla="*/ 27 h 114"/>
                <a:gd name="T56" fmla="*/ 36 w 98"/>
                <a:gd name="T57" fmla="*/ 3 h 114"/>
                <a:gd name="T58" fmla="*/ 46 w 98"/>
                <a:gd name="T59" fmla="*/ 5 h 114"/>
                <a:gd name="T60" fmla="*/ 18 w 98"/>
                <a:gd name="T61" fmla="*/ 78 h 114"/>
                <a:gd name="T62" fmla="*/ 31 w 98"/>
                <a:gd name="T63" fmla="*/ 57 h 114"/>
                <a:gd name="T64" fmla="*/ 54 w 98"/>
                <a:gd name="T65" fmla="*/ 8 h 114"/>
                <a:gd name="T66" fmla="*/ 46 w 98"/>
                <a:gd name="T67" fmla="*/ 5 h 114"/>
                <a:gd name="T68" fmla="*/ 46 w 98"/>
                <a:gd name="T69" fmla="*/ 36 h 114"/>
                <a:gd name="T70" fmla="*/ 19 w 98"/>
                <a:gd name="T71" fmla="*/ 107 h 114"/>
                <a:gd name="T72" fmla="*/ 53 w 98"/>
                <a:gd name="T73" fmla="*/ 58 h 114"/>
                <a:gd name="T74" fmla="*/ 71 w 98"/>
                <a:gd name="T75" fmla="*/ 37 h 114"/>
                <a:gd name="T76" fmla="*/ 63 w 98"/>
                <a:gd name="T77" fmla="*/ 16 h 114"/>
                <a:gd name="T78" fmla="*/ 54 w 98"/>
                <a:gd name="T79" fmla="*/ 60 h 114"/>
                <a:gd name="T80" fmla="*/ 25 w 98"/>
                <a:gd name="T81" fmla="*/ 100 h 114"/>
                <a:gd name="T82" fmla="*/ 66 w 98"/>
                <a:gd name="T83" fmla="*/ 71 h 114"/>
                <a:gd name="T84" fmla="*/ 67 w 98"/>
                <a:gd name="T85" fmla="*/ 63 h 114"/>
                <a:gd name="T86" fmla="*/ 61 w 98"/>
                <a:gd name="T87" fmla="*/ 63 h 114"/>
                <a:gd name="T88" fmla="*/ 65 w 98"/>
                <a:gd name="T89" fmla="*/ 5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" h="114">
                  <a:moveTo>
                    <a:pt x="80" y="63"/>
                  </a:moveTo>
                  <a:cubicBezTo>
                    <a:pt x="76" y="67"/>
                    <a:pt x="72" y="70"/>
                    <a:pt x="68" y="73"/>
                  </a:cubicBezTo>
                  <a:cubicBezTo>
                    <a:pt x="63" y="76"/>
                    <a:pt x="59" y="79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3" y="87"/>
                    <a:pt x="32" y="94"/>
                    <a:pt x="23" y="105"/>
                  </a:cubicBezTo>
                  <a:cubicBezTo>
                    <a:pt x="28" y="102"/>
                    <a:pt x="32" y="100"/>
                    <a:pt x="38" y="98"/>
                  </a:cubicBezTo>
                  <a:cubicBezTo>
                    <a:pt x="43" y="96"/>
                    <a:pt x="49" y="94"/>
                    <a:pt x="55" y="92"/>
                  </a:cubicBezTo>
                  <a:cubicBezTo>
                    <a:pt x="63" y="90"/>
                    <a:pt x="70" y="88"/>
                    <a:pt x="77" y="85"/>
                  </a:cubicBezTo>
                  <a:cubicBezTo>
                    <a:pt x="83" y="81"/>
                    <a:pt x="88" y="77"/>
                    <a:pt x="90" y="72"/>
                  </a:cubicBezTo>
                  <a:cubicBezTo>
                    <a:pt x="90" y="70"/>
                    <a:pt x="89" y="69"/>
                    <a:pt x="88" y="68"/>
                  </a:cubicBezTo>
                  <a:cubicBezTo>
                    <a:pt x="87" y="67"/>
                    <a:pt x="85" y="66"/>
                    <a:pt x="84" y="65"/>
                  </a:cubicBezTo>
                  <a:cubicBezTo>
                    <a:pt x="83" y="65"/>
                    <a:pt x="83" y="64"/>
                    <a:pt x="82" y="64"/>
                  </a:cubicBezTo>
                  <a:cubicBezTo>
                    <a:pt x="81" y="63"/>
                    <a:pt x="80" y="63"/>
                    <a:pt x="80" y="63"/>
                  </a:cubicBezTo>
                  <a:close/>
                  <a:moveTo>
                    <a:pt x="92" y="75"/>
                  </a:moveTo>
                  <a:cubicBezTo>
                    <a:pt x="89" y="80"/>
                    <a:pt x="84" y="84"/>
                    <a:pt x="77" y="87"/>
                  </a:cubicBezTo>
                  <a:cubicBezTo>
                    <a:pt x="71" y="90"/>
                    <a:pt x="64" y="92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45" y="97"/>
                    <a:pt x="35" y="100"/>
                    <a:pt x="26" y="106"/>
                  </a:cubicBezTo>
                  <a:cubicBezTo>
                    <a:pt x="29" y="105"/>
                    <a:pt x="32" y="105"/>
                    <a:pt x="36" y="105"/>
                  </a:cubicBezTo>
                  <a:cubicBezTo>
                    <a:pt x="40" y="105"/>
                    <a:pt x="44" y="105"/>
                    <a:pt x="48" y="105"/>
                  </a:cubicBezTo>
                  <a:cubicBezTo>
                    <a:pt x="56" y="105"/>
                    <a:pt x="63" y="106"/>
                    <a:pt x="70" y="105"/>
                  </a:cubicBezTo>
                  <a:cubicBezTo>
                    <a:pt x="77" y="104"/>
                    <a:pt x="84" y="103"/>
                    <a:pt x="88" y="100"/>
                  </a:cubicBezTo>
                  <a:cubicBezTo>
                    <a:pt x="90" y="98"/>
                    <a:pt x="92" y="96"/>
                    <a:pt x="93" y="93"/>
                  </a:cubicBezTo>
                  <a:cubicBezTo>
                    <a:pt x="94" y="90"/>
                    <a:pt x="94" y="87"/>
                    <a:pt x="94" y="84"/>
                  </a:cubicBezTo>
                  <a:cubicBezTo>
                    <a:pt x="94" y="83"/>
                    <a:pt x="94" y="81"/>
                    <a:pt x="94" y="79"/>
                  </a:cubicBezTo>
                  <a:cubicBezTo>
                    <a:pt x="93" y="78"/>
                    <a:pt x="93" y="76"/>
                    <a:pt x="92" y="75"/>
                  </a:cubicBezTo>
                  <a:close/>
                  <a:moveTo>
                    <a:pt x="19" y="113"/>
                  </a:moveTo>
                  <a:cubicBezTo>
                    <a:pt x="19" y="114"/>
                    <a:pt x="18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4"/>
                    <a:pt x="17" y="114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7" y="114"/>
                    <a:pt x="17" y="114"/>
                    <a:pt x="17" y="113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4" y="106"/>
                    <a:pt x="10" y="95"/>
                    <a:pt x="7" y="82"/>
                  </a:cubicBezTo>
                  <a:cubicBezTo>
                    <a:pt x="3" y="69"/>
                    <a:pt x="0" y="54"/>
                    <a:pt x="1" y="41"/>
                  </a:cubicBezTo>
                  <a:cubicBezTo>
                    <a:pt x="1" y="30"/>
                    <a:pt x="3" y="20"/>
                    <a:pt x="8" y="12"/>
                  </a:cubicBezTo>
                  <a:cubicBezTo>
                    <a:pt x="14" y="5"/>
                    <a:pt x="23" y="0"/>
                    <a:pt x="36" y="1"/>
                  </a:cubicBezTo>
                  <a:cubicBezTo>
                    <a:pt x="38" y="1"/>
                    <a:pt x="40" y="1"/>
                    <a:pt x="42" y="1"/>
                  </a:cubicBezTo>
                  <a:cubicBezTo>
                    <a:pt x="44" y="1"/>
                    <a:pt x="45" y="2"/>
                    <a:pt x="47" y="2"/>
                  </a:cubicBezTo>
                  <a:cubicBezTo>
                    <a:pt x="51" y="3"/>
                    <a:pt x="54" y="5"/>
                    <a:pt x="58" y="7"/>
                  </a:cubicBezTo>
                  <a:cubicBezTo>
                    <a:pt x="61" y="9"/>
                    <a:pt x="63" y="12"/>
                    <a:pt x="66" y="15"/>
                  </a:cubicBezTo>
                  <a:cubicBezTo>
                    <a:pt x="68" y="18"/>
                    <a:pt x="70" y="21"/>
                    <a:pt x="71" y="25"/>
                  </a:cubicBezTo>
                  <a:cubicBezTo>
                    <a:pt x="73" y="29"/>
                    <a:pt x="73" y="34"/>
                    <a:pt x="73" y="38"/>
                  </a:cubicBezTo>
                  <a:cubicBezTo>
                    <a:pt x="73" y="42"/>
                    <a:pt x="72" y="45"/>
                    <a:pt x="71" y="49"/>
                  </a:cubicBezTo>
                  <a:cubicBezTo>
                    <a:pt x="69" y="54"/>
                    <a:pt x="67" y="58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2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72" y="59"/>
                    <a:pt x="78" y="59"/>
                    <a:pt x="83" y="61"/>
                  </a:cubicBezTo>
                  <a:cubicBezTo>
                    <a:pt x="87" y="63"/>
                    <a:pt x="92" y="67"/>
                    <a:pt x="95" y="72"/>
                  </a:cubicBezTo>
                  <a:cubicBezTo>
                    <a:pt x="97" y="77"/>
                    <a:pt x="98" y="83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6" y="93"/>
                    <a:pt x="93" y="98"/>
                    <a:pt x="89" y="101"/>
                  </a:cubicBezTo>
                  <a:cubicBezTo>
                    <a:pt x="84" y="105"/>
                    <a:pt x="78" y="106"/>
                    <a:pt x="71" y="107"/>
                  </a:cubicBezTo>
                  <a:cubicBezTo>
                    <a:pt x="64" y="108"/>
                    <a:pt x="56" y="108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39" y="107"/>
                    <a:pt x="28" y="106"/>
                    <a:pt x="22" y="109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21" y="110"/>
                    <a:pt x="20" y="110"/>
                    <a:pt x="20" y="111"/>
                  </a:cubicBezTo>
                  <a:cubicBezTo>
                    <a:pt x="19" y="112"/>
                    <a:pt x="19" y="112"/>
                    <a:pt x="19" y="113"/>
                  </a:cubicBezTo>
                  <a:close/>
                  <a:moveTo>
                    <a:pt x="14" y="99"/>
                  </a:moveTo>
                  <a:cubicBezTo>
                    <a:pt x="12" y="90"/>
                    <a:pt x="11" y="82"/>
                    <a:pt x="10" y="75"/>
                  </a:cubicBezTo>
                  <a:cubicBezTo>
                    <a:pt x="9" y="66"/>
                    <a:pt x="9" y="58"/>
                    <a:pt x="9" y="50"/>
                  </a:cubicBezTo>
                  <a:cubicBezTo>
                    <a:pt x="10" y="41"/>
                    <a:pt x="11" y="33"/>
                    <a:pt x="13" y="25"/>
                  </a:cubicBezTo>
                  <a:cubicBezTo>
                    <a:pt x="14" y="18"/>
                    <a:pt x="17" y="11"/>
                    <a:pt x="22" y="5"/>
                  </a:cubicBezTo>
                  <a:cubicBezTo>
                    <a:pt x="15" y="8"/>
                    <a:pt x="10" y="13"/>
                    <a:pt x="7" y="19"/>
                  </a:cubicBezTo>
                  <a:cubicBezTo>
                    <a:pt x="4" y="25"/>
                    <a:pt x="3" y="32"/>
                    <a:pt x="3" y="41"/>
                  </a:cubicBezTo>
                  <a:cubicBezTo>
                    <a:pt x="3" y="51"/>
                    <a:pt x="4" y="62"/>
                    <a:pt x="7" y="73"/>
                  </a:cubicBezTo>
                  <a:cubicBezTo>
                    <a:pt x="9" y="82"/>
                    <a:pt x="11" y="91"/>
                    <a:pt x="14" y="99"/>
                  </a:cubicBezTo>
                  <a:close/>
                  <a:moveTo>
                    <a:pt x="26" y="4"/>
                  </a:moveTo>
                  <a:cubicBezTo>
                    <a:pt x="21" y="10"/>
                    <a:pt x="18" y="17"/>
                    <a:pt x="15" y="24"/>
                  </a:cubicBezTo>
                  <a:cubicBezTo>
                    <a:pt x="13" y="32"/>
                    <a:pt x="12" y="41"/>
                    <a:pt x="11" y="50"/>
                  </a:cubicBezTo>
                  <a:cubicBezTo>
                    <a:pt x="11" y="58"/>
                    <a:pt x="11" y="66"/>
                    <a:pt x="12" y="75"/>
                  </a:cubicBezTo>
                  <a:cubicBezTo>
                    <a:pt x="13" y="83"/>
                    <a:pt x="14" y="91"/>
                    <a:pt x="16" y="100"/>
                  </a:cubicBezTo>
                  <a:cubicBezTo>
                    <a:pt x="16" y="92"/>
                    <a:pt x="16" y="85"/>
                    <a:pt x="16" y="77"/>
                  </a:cubicBezTo>
                  <a:cubicBezTo>
                    <a:pt x="17" y="69"/>
                    <a:pt x="18" y="61"/>
                    <a:pt x="20" y="53"/>
                  </a:cubicBezTo>
                  <a:cubicBezTo>
                    <a:pt x="22" y="44"/>
                    <a:pt x="24" y="35"/>
                    <a:pt x="28" y="27"/>
                  </a:cubicBezTo>
                  <a:cubicBezTo>
                    <a:pt x="32" y="19"/>
                    <a:pt x="36" y="11"/>
                    <a:pt x="42" y="4"/>
                  </a:cubicBezTo>
                  <a:cubicBezTo>
                    <a:pt x="41" y="4"/>
                    <a:pt x="40" y="3"/>
                    <a:pt x="40" y="3"/>
                  </a:cubicBezTo>
                  <a:cubicBezTo>
                    <a:pt x="39" y="3"/>
                    <a:pt x="38" y="3"/>
                    <a:pt x="36" y="3"/>
                  </a:cubicBezTo>
                  <a:cubicBezTo>
                    <a:pt x="35" y="3"/>
                    <a:pt x="33" y="3"/>
                    <a:pt x="31" y="3"/>
                  </a:cubicBezTo>
                  <a:cubicBezTo>
                    <a:pt x="29" y="4"/>
                    <a:pt x="28" y="4"/>
                    <a:pt x="26" y="4"/>
                  </a:cubicBezTo>
                  <a:close/>
                  <a:moveTo>
                    <a:pt x="46" y="5"/>
                  </a:moveTo>
                  <a:cubicBezTo>
                    <a:pt x="39" y="12"/>
                    <a:pt x="34" y="19"/>
                    <a:pt x="31" y="28"/>
                  </a:cubicBezTo>
                  <a:cubicBezTo>
                    <a:pt x="27" y="36"/>
                    <a:pt x="24" y="44"/>
                    <a:pt x="22" y="53"/>
                  </a:cubicBezTo>
                  <a:cubicBezTo>
                    <a:pt x="20" y="61"/>
                    <a:pt x="19" y="69"/>
                    <a:pt x="18" y="78"/>
                  </a:cubicBezTo>
                  <a:cubicBezTo>
                    <a:pt x="18" y="85"/>
                    <a:pt x="18" y="93"/>
                    <a:pt x="18" y="101"/>
                  </a:cubicBezTo>
                  <a:cubicBezTo>
                    <a:pt x="19" y="94"/>
                    <a:pt x="21" y="86"/>
                    <a:pt x="23" y="79"/>
                  </a:cubicBezTo>
                  <a:cubicBezTo>
                    <a:pt x="25" y="72"/>
                    <a:pt x="28" y="64"/>
                    <a:pt x="31" y="57"/>
                  </a:cubicBezTo>
                  <a:cubicBezTo>
                    <a:pt x="35" y="49"/>
                    <a:pt x="39" y="41"/>
                    <a:pt x="44" y="34"/>
                  </a:cubicBezTo>
                  <a:cubicBezTo>
                    <a:pt x="49" y="27"/>
                    <a:pt x="54" y="20"/>
                    <a:pt x="61" y="13"/>
                  </a:cubicBezTo>
                  <a:cubicBezTo>
                    <a:pt x="58" y="11"/>
                    <a:pt x="56" y="10"/>
                    <a:pt x="54" y="8"/>
                  </a:cubicBezTo>
                  <a:cubicBezTo>
                    <a:pt x="52" y="7"/>
                    <a:pt x="49" y="6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63" y="16"/>
                  </a:moveTo>
                  <a:cubicBezTo>
                    <a:pt x="57" y="22"/>
                    <a:pt x="51" y="29"/>
                    <a:pt x="46" y="36"/>
                  </a:cubicBezTo>
                  <a:cubicBezTo>
                    <a:pt x="41" y="43"/>
                    <a:pt x="37" y="50"/>
                    <a:pt x="33" y="58"/>
                  </a:cubicBezTo>
                  <a:cubicBezTo>
                    <a:pt x="30" y="66"/>
                    <a:pt x="27" y="74"/>
                    <a:pt x="24" y="82"/>
                  </a:cubicBezTo>
                  <a:cubicBezTo>
                    <a:pt x="22" y="90"/>
                    <a:pt x="20" y="98"/>
                    <a:pt x="19" y="107"/>
                  </a:cubicBezTo>
                  <a:cubicBezTo>
                    <a:pt x="22" y="101"/>
                    <a:pt x="25" y="96"/>
                    <a:pt x="28" y="90"/>
                  </a:cubicBezTo>
                  <a:cubicBezTo>
                    <a:pt x="32" y="85"/>
                    <a:pt x="35" y="79"/>
                    <a:pt x="39" y="74"/>
                  </a:cubicBezTo>
                  <a:cubicBezTo>
                    <a:pt x="44" y="68"/>
                    <a:pt x="48" y="63"/>
                    <a:pt x="53" y="58"/>
                  </a:cubicBezTo>
                  <a:cubicBezTo>
                    <a:pt x="59" y="52"/>
                    <a:pt x="64" y="48"/>
                    <a:pt x="70" y="44"/>
                  </a:cubicBezTo>
                  <a:cubicBezTo>
                    <a:pt x="70" y="42"/>
                    <a:pt x="71" y="41"/>
                    <a:pt x="71" y="40"/>
                  </a:cubicBezTo>
                  <a:cubicBezTo>
                    <a:pt x="71" y="39"/>
                    <a:pt x="71" y="39"/>
                    <a:pt x="71" y="37"/>
                  </a:cubicBezTo>
                  <a:cubicBezTo>
                    <a:pt x="71" y="33"/>
                    <a:pt x="70" y="30"/>
                    <a:pt x="69" y="27"/>
                  </a:cubicBezTo>
                  <a:cubicBezTo>
                    <a:pt x="68" y="23"/>
                    <a:pt x="66" y="20"/>
                    <a:pt x="64" y="17"/>
                  </a:cubicBezTo>
                  <a:cubicBezTo>
                    <a:pt x="64" y="17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lose/>
                  <a:moveTo>
                    <a:pt x="69" y="48"/>
                  </a:moveTo>
                  <a:cubicBezTo>
                    <a:pt x="64" y="52"/>
                    <a:pt x="59" y="56"/>
                    <a:pt x="54" y="60"/>
                  </a:cubicBezTo>
                  <a:cubicBezTo>
                    <a:pt x="49" y="65"/>
                    <a:pt x="45" y="70"/>
                    <a:pt x="41" y="75"/>
                  </a:cubicBezTo>
                  <a:cubicBezTo>
                    <a:pt x="38" y="79"/>
                    <a:pt x="35" y="84"/>
                    <a:pt x="32" y="88"/>
                  </a:cubicBezTo>
                  <a:cubicBezTo>
                    <a:pt x="30" y="92"/>
                    <a:pt x="27" y="96"/>
                    <a:pt x="25" y="100"/>
                  </a:cubicBezTo>
                  <a:cubicBezTo>
                    <a:pt x="29" y="96"/>
                    <a:pt x="33" y="92"/>
                    <a:pt x="38" y="89"/>
                  </a:cubicBezTo>
                  <a:cubicBezTo>
                    <a:pt x="43" y="85"/>
                    <a:pt x="48" y="82"/>
                    <a:pt x="53" y="79"/>
                  </a:cubicBezTo>
                  <a:cubicBezTo>
                    <a:pt x="58" y="77"/>
                    <a:pt x="62" y="74"/>
                    <a:pt x="66" y="71"/>
                  </a:cubicBezTo>
                  <a:cubicBezTo>
                    <a:pt x="69" y="69"/>
                    <a:pt x="73" y="66"/>
                    <a:pt x="76" y="62"/>
                  </a:cubicBezTo>
                  <a:cubicBezTo>
                    <a:pt x="75" y="62"/>
                    <a:pt x="74" y="62"/>
                    <a:pt x="72" y="62"/>
                  </a:cubicBezTo>
                  <a:cubicBezTo>
                    <a:pt x="70" y="62"/>
                    <a:pt x="69" y="62"/>
                    <a:pt x="67" y="63"/>
                  </a:cubicBezTo>
                  <a:cubicBezTo>
                    <a:pt x="65" y="63"/>
                    <a:pt x="64" y="64"/>
                    <a:pt x="63" y="64"/>
                  </a:cubicBezTo>
                  <a:cubicBezTo>
                    <a:pt x="62" y="64"/>
                    <a:pt x="61" y="64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2"/>
                  </a:cubicBezTo>
                  <a:cubicBezTo>
                    <a:pt x="61" y="62"/>
                    <a:pt x="62" y="61"/>
                    <a:pt x="62" y="60"/>
                  </a:cubicBezTo>
                  <a:cubicBezTo>
                    <a:pt x="63" y="59"/>
                    <a:pt x="64" y="58"/>
                    <a:pt x="65" y="55"/>
                  </a:cubicBezTo>
                  <a:cubicBezTo>
                    <a:pt x="67" y="53"/>
                    <a:pt x="68" y="51"/>
                    <a:pt x="69" y="4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2"/>
            <p:cNvSpPr>
              <a:spLocks noEditPoints="1"/>
            </p:cNvSpPr>
            <p:nvPr/>
          </p:nvSpPr>
          <p:spPr bwMode="auto">
            <a:xfrm>
              <a:off x="1354138" y="277813"/>
              <a:ext cx="981075" cy="931863"/>
            </a:xfrm>
            <a:custGeom>
              <a:avLst/>
              <a:gdLst>
                <a:gd name="T0" fmla="*/ 127 w 228"/>
                <a:gd name="T1" fmla="*/ 13 h 217"/>
                <a:gd name="T2" fmla="*/ 187 w 228"/>
                <a:gd name="T3" fmla="*/ 25 h 217"/>
                <a:gd name="T4" fmla="*/ 136 w 228"/>
                <a:gd name="T5" fmla="*/ 46 h 217"/>
                <a:gd name="T6" fmla="*/ 222 w 228"/>
                <a:gd name="T7" fmla="*/ 108 h 217"/>
                <a:gd name="T8" fmla="*/ 188 w 228"/>
                <a:gd name="T9" fmla="*/ 22 h 217"/>
                <a:gd name="T10" fmla="*/ 111 w 228"/>
                <a:gd name="T11" fmla="*/ 64 h 217"/>
                <a:gd name="T12" fmla="*/ 19 w 228"/>
                <a:gd name="T13" fmla="*/ 78 h 217"/>
                <a:gd name="T14" fmla="*/ 108 w 228"/>
                <a:gd name="T15" fmla="*/ 72 h 217"/>
                <a:gd name="T16" fmla="*/ 212 w 228"/>
                <a:gd name="T17" fmla="*/ 119 h 217"/>
                <a:gd name="T18" fmla="*/ 168 w 228"/>
                <a:gd name="T19" fmla="*/ 97 h 217"/>
                <a:gd name="T20" fmla="*/ 123 w 228"/>
                <a:gd name="T21" fmla="*/ 73 h 217"/>
                <a:gd name="T22" fmla="*/ 170 w 228"/>
                <a:gd name="T23" fmla="*/ 83 h 217"/>
                <a:gd name="T24" fmla="*/ 222 w 228"/>
                <a:gd name="T25" fmla="*/ 76 h 217"/>
                <a:gd name="T26" fmla="*/ 189 w 228"/>
                <a:gd name="T27" fmla="*/ 42 h 217"/>
                <a:gd name="T28" fmla="*/ 37 w 228"/>
                <a:gd name="T29" fmla="*/ 97 h 217"/>
                <a:gd name="T30" fmla="*/ 37 w 228"/>
                <a:gd name="T31" fmla="*/ 97 h 217"/>
                <a:gd name="T32" fmla="*/ 47 w 228"/>
                <a:gd name="T33" fmla="*/ 121 h 217"/>
                <a:gd name="T34" fmla="*/ 105 w 228"/>
                <a:gd name="T35" fmla="*/ 61 h 217"/>
                <a:gd name="T36" fmla="*/ 8 w 228"/>
                <a:gd name="T37" fmla="*/ 28 h 217"/>
                <a:gd name="T38" fmla="*/ 4 w 228"/>
                <a:gd name="T39" fmla="*/ 55 h 217"/>
                <a:gd name="T40" fmla="*/ 108 w 228"/>
                <a:gd name="T41" fmla="*/ 69 h 217"/>
                <a:gd name="T42" fmla="*/ 29 w 228"/>
                <a:gd name="T43" fmla="*/ 80 h 217"/>
                <a:gd name="T44" fmla="*/ 47 w 228"/>
                <a:gd name="T45" fmla="*/ 81 h 217"/>
                <a:gd name="T46" fmla="*/ 37 w 228"/>
                <a:gd name="T47" fmla="*/ 201 h 217"/>
                <a:gd name="T48" fmla="*/ 38 w 228"/>
                <a:gd name="T49" fmla="*/ 203 h 217"/>
                <a:gd name="T50" fmla="*/ 47 w 228"/>
                <a:gd name="T51" fmla="*/ 197 h 217"/>
                <a:gd name="T52" fmla="*/ 47 w 228"/>
                <a:gd name="T53" fmla="*/ 199 h 217"/>
                <a:gd name="T54" fmla="*/ 59 w 228"/>
                <a:gd name="T55" fmla="*/ 193 h 217"/>
                <a:gd name="T56" fmla="*/ 65 w 228"/>
                <a:gd name="T57" fmla="*/ 187 h 217"/>
                <a:gd name="T58" fmla="*/ 66 w 228"/>
                <a:gd name="T59" fmla="*/ 190 h 217"/>
                <a:gd name="T60" fmla="*/ 76 w 228"/>
                <a:gd name="T61" fmla="*/ 182 h 217"/>
                <a:gd name="T62" fmla="*/ 81 w 228"/>
                <a:gd name="T63" fmla="*/ 175 h 217"/>
                <a:gd name="T64" fmla="*/ 83 w 228"/>
                <a:gd name="T65" fmla="*/ 177 h 217"/>
                <a:gd name="T66" fmla="*/ 92 w 228"/>
                <a:gd name="T67" fmla="*/ 168 h 217"/>
                <a:gd name="T68" fmla="*/ 95 w 228"/>
                <a:gd name="T69" fmla="*/ 160 h 217"/>
                <a:gd name="T70" fmla="*/ 98 w 228"/>
                <a:gd name="T71" fmla="*/ 161 h 217"/>
                <a:gd name="T72" fmla="*/ 101 w 228"/>
                <a:gd name="T73" fmla="*/ 151 h 217"/>
                <a:gd name="T74" fmla="*/ 103 w 228"/>
                <a:gd name="T75" fmla="*/ 153 h 217"/>
                <a:gd name="T76" fmla="*/ 106 w 228"/>
                <a:gd name="T77" fmla="*/ 140 h 217"/>
                <a:gd name="T78" fmla="*/ 108 w 228"/>
                <a:gd name="T79" fmla="*/ 133 h 217"/>
                <a:gd name="T80" fmla="*/ 111 w 228"/>
                <a:gd name="T81" fmla="*/ 132 h 217"/>
                <a:gd name="T82" fmla="*/ 111 w 228"/>
                <a:gd name="T83" fmla="*/ 122 h 217"/>
                <a:gd name="T84" fmla="*/ 114 w 228"/>
                <a:gd name="T85" fmla="*/ 122 h 217"/>
                <a:gd name="T86" fmla="*/ 112 w 228"/>
                <a:gd name="T87" fmla="*/ 111 h 217"/>
                <a:gd name="T88" fmla="*/ 115 w 228"/>
                <a:gd name="T89" fmla="*/ 112 h 217"/>
                <a:gd name="T90" fmla="*/ 113 w 228"/>
                <a:gd name="T91" fmla="*/ 100 h 217"/>
                <a:gd name="T92" fmla="*/ 115 w 228"/>
                <a:gd name="T93" fmla="*/ 102 h 217"/>
                <a:gd name="T94" fmla="*/ 113 w 228"/>
                <a:gd name="T95" fmla="*/ 89 h 217"/>
                <a:gd name="T96" fmla="*/ 115 w 228"/>
                <a:gd name="T97" fmla="*/ 81 h 217"/>
                <a:gd name="T98" fmla="*/ 112 w 228"/>
                <a:gd name="T99" fmla="*/ 79 h 217"/>
                <a:gd name="T100" fmla="*/ 115 w 228"/>
                <a:gd name="T101" fmla="*/ 81 h 217"/>
                <a:gd name="T102" fmla="*/ 111 w 228"/>
                <a:gd name="T103" fmla="*/ 58 h 217"/>
                <a:gd name="T104" fmla="*/ 114 w 228"/>
                <a:gd name="T105" fmla="*/ 61 h 217"/>
                <a:gd name="T106" fmla="*/ 111 w 228"/>
                <a:gd name="T107" fmla="*/ 49 h 217"/>
                <a:gd name="T108" fmla="*/ 114 w 228"/>
                <a:gd name="T109" fmla="*/ 49 h 217"/>
                <a:gd name="T110" fmla="*/ 112 w 228"/>
                <a:gd name="T111" fmla="*/ 38 h 217"/>
                <a:gd name="T112" fmla="*/ 114 w 228"/>
                <a:gd name="T113" fmla="*/ 39 h 217"/>
                <a:gd name="T114" fmla="*/ 113 w 228"/>
                <a:gd name="T115" fmla="*/ 28 h 217"/>
                <a:gd name="T116" fmla="*/ 116 w 228"/>
                <a:gd name="T117" fmla="*/ 29 h 217"/>
                <a:gd name="T118" fmla="*/ 116 w 228"/>
                <a:gd name="T119" fmla="*/ 18 h 217"/>
                <a:gd name="T120" fmla="*/ 119 w 228"/>
                <a:gd name="T121" fmla="*/ 1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8" h="217">
                  <a:moveTo>
                    <a:pt x="120" y="11"/>
                  </a:moveTo>
                  <a:cubicBezTo>
                    <a:pt x="120" y="11"/>
                    <a:pt x="120" y="11"/>
                    <a:pt x="120" y="10"/>
                  </a:cubicBezTo>
                  <a:cubicBezTo>
                    <a:pt x="120" y="10"/>
                    <a:pt x="119" y="10"/>
                    <a:pt x="119" y="9"/>
                  </a:cubicBezTo>
                  <a:cubicBezTo>
                    <a:pt x="118" y="6"/>
                    <a:pt x="119" y="3"/>
                    <a:pt x="122" y="2"/>
                  </a:cubicBezTo>
                  <a:cubicBezTo>
                    <a:pt x="125" y="0"/>
                    <a:pt x="129" y="2"/>
                    <a:pt x="130" y="5"/>
                  </a:cubicBezTo>
                  <a:cubicBezTo>
                    <a:pt x="131" y="8"/>
                    <a:pt x="130" y="11"/>
                    <a:pt x="127" y="13"/>
                  </a:cubicBezTo>
                  <a:cubicBezTo>
                    <a:pt x="125" y="13"/>
                    <a:pt x="122" y="13"/>
                    <a:pt x="120" y="11"/>
                  </a:cubicBezTo>
                  <a:close/>
                  <a:moveTo>
                    <a:pt x="190" y="39"/>
                  </a:moveTo>
                  <a:cubicBezTo>
                    <a:pt x="179" y="42"/>
                    <a:pt x="170" y="47"/>
                    <a:pt x="161" y="53"/>
                  </a:cubicBezTo>
                  <a:cubicBezTo>
                    <a:pt x="149" y="59"/>
                    <a:pt x="138" y="66"/>
                    <a:pt x="122" y="68"/>
                  </a:cubicBezTo>
                  <a:cubicBezTo>
                    <a:pt x="133" y="64"/>
                    <a:pt x="142" y="55"/>
                    <a:pt x="151" y="46"/>
                  </a:cubicBezTo>
                  <a:cubicBezTo>
                    <a:pt x="163" y="34"/>
                    <a:pt x="174" y="25"/>
                    <a:pt x="187" y="25"/>
                  </a:cubicBezTo>
                  <a:cubicBezTo>
                    <a:pt x="189" y="28"/>
                    <a:pt x="190" y="31"/>
                    <a:pt x="190" y="34"/>
                  </a:cubicBezTo>
                  <a:cubicBezTo>
                    <a:pt x="190" y="36"/>
                    <a:pt x="190" y="38"/>
                    <a:pt x="190" y="39"/>
                  </a:cubicBezTo>
                  <a:close/>
                  <a:moveTo>
                    <a:pt x="185" y="22"/>
                  </a:moveTo>
                  <a:cubicBezTo>
                    <a:pt x="172" y="23"/>
                    <a:pt x="162" y="33"/>
                    <a:pt x="150" y="45"/>
                  </a:cubicBezTo>
                  <a:cubicBezTo>
                    <a:pt x="142" y="53"/>
                    <a:pt x="134" y="61"/>
                    <a:pt x="124" y="65"/>
                  </a:cubicBezTo>
                  <a:cubicBezTo>
                    <a:pt x="128" y="61"/>
                    <a:pt x="132" y="53"/>
                    <a:pt x="136" y="46"/>
                  </a:cubicBezTo>
                  <a:cubicBezTo>
                    <a:pt x="143" y="32"/>
                    <a:pt x="151" y="18"/>
                    <a:pt x="161" y="14"/>
                  </a:cubicBezTo>
                  <a:cubicBezTo>
                    <a:pt x="167" y="11"/>
                    <a:pt x="173" y="12"/>
                    <a:pt x="178" y="16"/>
                  </a:cubicBezTo>
                  <a:cubicBezTo>
                    <a:pt x="181" y="17"/>
                    <a:pt x="183" y="20"/>
                    <a:pt x="185" y="22"/>
                  </a:cubicBezTo>
                  <a:close/>
                  <a:moveTo>
                    <a:pt x="118" y="74"/>
                  </a:moveTo>
                  <a:cubicBezTo>
                    <a:pt x="128" y="86"/>
                    <a:pt x="149" y="108"/>
                    <a:pt x="170" y="120"/>
                  </a:cubicBezTo>
                  <a:cubicBezTo>
                    <a:pt x="189" y="130"/>
                    <a:pt x="209" y="132"/>
                    <a:pt x="222" y="108"/>
                  </a:cubicBezTo>
                  <a:cubicBezTo>
                    <a:pt x="224" y="105"/>
                    <a:pt x="226" y="102"/>
                    <a:pt x="226" y="98"/>
                  </a:cubicBezTo>
                  <a:cubicBezTo>
                    <a:pt x="228" y="90"/>
                    <a:pt x="227" y="83"/>
                    <a:pt x="225" y="76"/>
                  </a:cubicBezTo>
                  <a:cubicBezTo>
                    <a:pt x="222" y="69"/>
                    <a:pt x="215" y="62"/>
                    <a:pt x="208" y="58"/>
                  </a:cubicBezTo>
                  <a:cubicBezTo>
                    <a:pt x="201" y="54"/>
                    <a:pt x="191" y="53"/>
                    <a:pt x="183" y="54"/>
                  </a:cubicBezTo>
                  <a:cubicBezTo>
                    <a:pt x="181" y="54"/>
                    <a:pt x="184" y="52"/>
                    <a:pt x="184" y="52"/>
                  </a:cubicBezTo>
                  <a:cubicBezTo>
                    <a:pt x="194" y="44"/>
                    <a:pt x="195" y="32"/>
                    <a:pt x="188" y="22"/>
                  </a:cubicBezTo>
                  <a:cubicBezTo>
                    <a:pt x="183" y="13"/>
                    <a:pt x="171" y="8"/>
                    <a:pt x="160" y="12"/>
                  </a:cubicBezTo>
                  <a:cubicBezTo>
                    <a:pt x="150" y="16"/>
                    <a:pt x="142" y="31"/>
                    <a:pt x="135" y="45"/>
                  </a:cubicBezTo>
                  <a:cubicBezTo>
                    <a:pt x="132" y="51"/>
                    <a:pt x="126" y="62"/>
                    <a:pt x="120" y="67"/>
                  </a:cubicBezTo>
                  <a:cubicBezTo>
                    <a:pt x="120" y="67"/>
                    <a:pt x="119" y="67"/>
                    <a:pt x="119" y="67"/>
                  </a:cubicBezTo>
                  <a:cubicBezTo>
                    <a:pt x="119" y="67"/>
                    <a:pt x="119" y="67"/>
                    <a:pt x="119" y="67"/>
                  </a:cubicBezTo>
                  <a:cubicBezTo>
                    <a:pt x="118" y="64"/>
                    <a:pt x="114" y="63"/>
                    <a:pt x="111" y="64"/>
                  </a:cubicBezTo>
                  <a:cubicBezTo>
                    <a:pt x="111" y="64"/>
                    <a:pt x="110" y="64"/>
                    <a:pt x="110" y="65"/>
                  </a:cubicBezTo>
                  <a:cubicBezTo>
                    <a:pt x="100" y="52"/>
                    <a:pt x="80" y="30"/>
                    <a:pt x="60" y="17"/>
                  </a:cubicBezTo>
                  <a:cubicBezTo>
                    <a:pt x="41" y="6"/>
                    <a:pt x="21" y="3"/>
                    <a:pt x="7" y="27"/>
                  </a:cubicBezTo>
                  <a:cubicBezTo>
                    <a:pt x="5" y="30"/>
                    <a:pt x="3" y="33"/>
                    <a:pt x="2" y="37"/>
                  </a:cubicBezTo>
                  <a:cubicBezTo>
                    <a:pt x="0" y="44"/>
                    <a:pt x="1" y="52"/>
                    <a:pt x="3" y="59"/>
                  </a:cubicBezTo>
                  <a:cubicBezTo>
                    <a:pt x="6" y="67"/>
                    <a:pt x="12" y="74"/>
                    <a:pt x="19" y="78"/>
                  </a:cubicBezTo>
                  <a:cubicBezTo>
                    <a:pt x="26" y="82"/>
                    <a:pt x="36" y="83"/>
                    <a:pt x="44" y="83"/>
                  </a:cubicBezTo>
                  <a:cubicBezTo>
                    <a:pt x="46" y="82"/>
                    <a:pt x="43" y="84"/>
                    <a:pt x="42" y="85"/>
                  </a:cubicBezTo>
                  <a:cubicBezTo>
                    <a:pt x="33" y="92"/>
                    <a:pt x="31" y="104"/>
                    <a:pt x="37" y="115"/>
                  </a:cubicBezTo>
                  <a:cubicBezTo>
                    <a:pt x="43" y="124"/>
                    <a:pt x="54" y="129"/>
                    <a:pt x="65" y="125"/>
                  </a:cubicBezTo>
                  <a:cubicBezTo>
                    <a:pt x="76" y="121"/>
                    <a:pt x="84" y="107"/>
                    <a:pt x="92" y="93"/>
                  </a:cubicBezTo>
                  <a:cubicBezTo>
                    <a:pt x="95" y="88"/>
                    <a:pt x="101" y="76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10" y="75"/>
                    <a:pt x="113" y="76"/>
                    <a:pt x="116" y="75"/>
                  </a:cubicBezTo>
                  <a:cubicBezTo>
                    <a:pt x="117" y="74"/>
                    <a:pt x="117" y="74"/>
                    <a:pt x="118" y="74"/>
                  </a:cubicBezTo>
                  <a:close/>
                  <a:moveTo>
                    <a:pt x="123" y="77"/>
                  </a:moveTo>
                  <a:cubicBezTo>
                    <a:pt x="137" y="90"/>
                    <a:pt x="152" y="100"/>
                    <a:pt x="166" y="107"/>
                  </a:cubicBezTo>
                  <a:cubicBezTo>
                    <a:pt x="182" y="116"/>
                    <a:pt x="197" y="121"/>
                    <a:pt x="212" y="119"/>
                  </a:cubicBezTo>
                  <a:cubicBezTo>
                    <a:pt x="200" y="129"/>
                    <a:pt x="185" y="126"/>
                    <a:pt x="170" y="118"/>
                  </a:cubicBezTo>
                  <a:cubicBezTo>
                    <a:pt x="152" y="108"/>
                    <a:pt x="134" y="90"/>
                    <a:pt x="123" y="77"/>
                  </a:cubicBezTo>
                  <a:close/>
                  <a:moveTo>
                    <a:pt x="214" y="116"/>
                  </a:moveTo>
                  <a:cubicBezTo>
                    <a:pt x="199" y="119"/>
                    <a:pt x="183" y="115"/>
                    <a:pt x="167" y="106"/>
                  </a:cubicBezTo>
                  <a:cubicBezTo>
                    <a:pt x="152" y="99"/>
                    <a:pt x="138" y="88"/>
                    <a:pt x="123" y="75"/>
                  </a:cubicBezTo>
                  <a:cubicBezTo>
                    <a:pt x="138" y="84"/>
                    <a:pt x="153" y="92"/>
                    <a:pt x="168" y="97"/>
                  </a:cubicBezTo>
                  <a:cubicBezTo>
                    <a:pt x="186" y="102"/>
                    <a:pt x="204" y="105"/>
                    <a:pt x="223" y="101"/>
                  </a:cubicBezTo>
                  <a:cubicBezTo>
                    <a:pt x="222" y="104"/>
                    <a:pt x="222" y="105"/>
                    <a:pt x="221" y="107"/>
                  </a:cubicBezTo>
                  <a:cubicBezTo>
                    <a:pt x="219" y="111"/>
                    <a:pt x="217" y="113"/>
                    <a:pt x="214" y="116"/>
                  </a:cubicBezTo>
                  <a:close/>
                  <a:moveTo>
                    <a:pt x="224" y="98"/>
                  </a:moveTo>
                  <a:cubicBezTo>
                    <a:pt x="205" y="102"/>
                    <a:pt x="187" y="101"/>
                    <a:pt x="169" y="95"/>
                  </a:cubicBezTo>
                  <a:cubicBezTo>
                    <a:pt x="153" y="90"/>
                    <a:pt x="138" y="83"/>
                    <a:pt x="123" y="73"/>
                  </a:cubicBezTo>
                  <a:cubicBezTo>
                    <a:pt x="139" y="80"/>
                    <a:pt x="155" y="83"/>
                    <a:pt x="170" y="84"/>
                  </a:cubicBezTo>
                  <a:cubicBezTo>
                    <a:pt x="188" y="86"/>
                    <a:pt x="206" y="85"/>
                    <a:pt x="224" y="80"/>
                  </a:cubicBezTo>
                  <a:cubicBezTo>
                    <a:pt x="225" y="86"/>
                    <a:pt x="225" y="91"/>
                    <a:pt x="224" y="97"/>
                  </a:cubicBezTo>
                  <a:cubicBezTo>
                    <a:pt x="224" y="98"/>
                    <a:pt x="224" y="98"/>
                    <a:pt x="224" y="98"/>
                  </a:cubicBezTo>
                  <a:close/>
                  <a:moveTo>
                    <a:pt x="223" y="78"/>
                  </a:moveTo>
                  <a:cubicBezTo>
                    <a:pt x="206" y="82"/>
                    <a:pt x="188" y="84"/>
                    <a:pt x="170" y="83"/>
                  </a:cubicBezTo>
                  <a:cubicBezTo>
                    <a:pt x="154" y="81"/>
                    <a:pt x="137" y="77"/>
                    <a:pt x="120" y="70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33" y="71"/>
                    <a:pt x="147" y="71"/>
                    <a:pt x="159" y="69"/>
                  </a:cubicBezTo>
                  <a:cubicBezTo>
                    <a:pt x="174" y="67"/>
                    <a:pt x="189" y="63"/>
                    <a:pt x="201" y="57"/>
                  </a:cubicBezTo>
                  <a:cubicBezTo>
                    <a:pt x="204" y="58"/>
                    <a:pt x="205" y="58"/>
                    <a:pt x="208" y="60"/>
                  </a:cubicBezTo>
                  <a:cubicBezTo>
                    <a:pt x="215" y="63"/>
                    <a:pt x="219" y="69"/>
                    <a:pt x="222" y="76"/>
                  </a:cubicBezTo>
                  <a:cubicBezTo>
                    <a:pt x="222" y="77"/>
                    <a:pt x="222" y="77"/>
                    <a:pt x="223" y="78"/>
                  </a:cubicBezTo>
                  <a:close/>
                  <a:moveTo>
                    <a:pt x="198" y="56"/>
                  </a:moveTo>
                  <a:cubicBezTo>
                    <a:pt x="186" y="62"/>
                    <a:pt x="173" y="66"/>
                    <a:pt x="159" y="67"/>
                  </a:cubicBezTo>
                  <a:cubicBezTo>
                    <a:pt x="149" y="69"/>
                    <a:pt x="138" y="69"/>
                    <a:pt x="127" y="69"/>
                  </a:cubicBezTo>
                  <a:cubicBezTo>
                    <a:pt x="141" y="66"/>
                    <a:pt x="151" y="60"/>
                    <a:pt x="162" y="54"/>
                  </a:cubicBezTo>
                  <a:cubicBezTo>
                    <a:pt x="170" y="49"/>
                    <a:pt x="179" y="45"/>
                    <a:pt x="189" y="42"/>
                  </a:cubicBezTo>
                  <a:cubicBezTo>
                    <a:pt x="188" y="44"/>
                    <a:pt x="186" y="48"/>
                    <a:pt x="183" y="51"/>
                  </a:cubicBezTo>
                  <a:cubicBezTo>
                    <a:pt x="180" y="53"/>
                    <a:pt x="179" y="54"/>
                    <a:pt x="180" y="55"/>
                  </a:cubicBezTo>
                  <a:cubicBezTo>
                    <a:pt x="180" y="56"/>
                    <a:pt x="181" y="56"/>
                    <a:pt x="183" y="56"/>
                  </a:cubicBezTo>
                  <a:cubicBezTo>
                    <a:pt x="186" y="55"/>
                    <a:pt x="191" y="55"/>
                    <a:pt x="198" y="56"/>
                  </a:cubicBezTo>
                  <a:cubicBezTo>
                    <a:pt x="198" y="56"/>
                    <a:pt x="198" y="56"/>
                    <a:pt x="198" y="56"/>
                  </a:cubicBezTo>
                  <a:close/>
                  <a:moveTo>
                    <a:pt x="37" y="97"/>
                  </a:moveTo>
                  <a:cubicBezTo>
                    <a:pt x="48" y="95"/>
                    <a:pt x="57" y="90"/>
                    <a:pt x="66" y="85"/>
                  </a:cubicBezTo>
                  <a:cubicBezTo>
                    <a:pt x="78" y="78"/>
                    <a:pt x="90" y="72"/>
                    <a:pt x="105" y="71"/>
                  </a:cubicBezTo>
                  <a:cubicBezTo>
                    <a:pt x="94" y="75"/>
                    <a:pt x="85" y="83"/>
                    <a:pt x="75" y="92"/>
                  </a:cubicBezTo>
                  <a:cubicBezTo>
                    <a:pt x="64" y="103"/>
                    <a:pt x="52" y="112"/>
                    <a:pt x="39" y="111"/>
                  </a:cubicBezTo>
                  <a:cubicBezTo>
                    <a:pt x="37" y="108"/>
                    <a:pt x="37" y="106"/>
                    <a:pt x="36" y="102"/>
                  </a:cubicBezTo>
                  <a:cubicBezTo>
                    <a:pt x="36" y="100"/>
                    <a:pt x="36" y="98"/>
                    <a:pt x="37" y="97"/>
                  </a:cubicBezTo>
                  <a:close/>
                  <a:moveTo>
                    <a:pt x="41" y="114"/>
                  </a:moveTo>
                  <a:cubicBezTo>
                    <a:pt x="53" y="114"/>
                    <a:pt x="65" y="104"/>
                    <a:pt x="76" y="93"/>
                  </a:cubicBezTo>
                  <a:cubicBezTo>
                    <a:pt x="85" y="85"/>
                    <a:pt x="94" y="77"/>
                    <a:pt x="103" y="73"/>
                  </a:cubicBezTo>
                  <a:cubicBezTo>
                    <a:pt x="99" y="78"/>
                    <a:pt x="95" y="85"/>
                    <a:pt x="90" y="92"/>
                  </a:cubicBezTo>
                  <a:cubicBezTo>
                    <a:pt x="83" y="105"/>
                    <a:pt x="75" y="120"/>
                    <a:pt x="65" y="124"/>
                  </a:cubicBezTo>
                  <a:cubicBezTo>
                    <a:pt x="59" y="126"/>
                    <a:pt x="52" y="124"/>
                    <a:pt x="47" y="121"/>
                  </a:cubicBezTo>
                  <a:cubicBezTo>
                    <a:pt x="45" y="119"/>
                    <a:pt x="42" y="117"/>
                    <a:pt x="41" y="114"/>
                  </a:cubicBezTo>
                  <a:close/>
                  <a:moveTo>
                    <a:pt x="105" y="61"/>
                  </a:moveTo>
                  <a:cubicBezTo>
                    <a:pt x="91" y="48"/>
                    <a:pt x="77" y="37"/>
                    <a:pt x="63" y="30"/>
                  </a:cubicBezTo>
                  <a:cubicBezTo>
                    <a:pt x="47" y="21"/>
                    <a:pt x="33" y="15"/>
                    <a:pt x="18" y="17"/>
                  </a:cubicBezTo>
                  <a:cubicBezTo>
                    <a:pt x="30" y="7"/>
                    <a:pt x="44" y="10"/>
                    <a:pt x="59" y="19"/>
                  </a:cubicBezTo>
                  <a:cubicBezTo>
                    <a:pt x="77" y="30"/>
                    <a:pt x="94" y="49"/>
                    <a:pt x="105" y="61"/>
                  </a:cubicBezTo>
                  <a:close/>
                  <a:moveTo>
                    <a:pt x="15" y="19"/>
                  </a:moveTo>
                  <a:cubicBezTo>
                    <a:pt x="30" y="17"/>
                    <a:pt x="46" y="22"/>
                    <a:pt x="62" y="31"/>
                  </a:cubicBezTo>
                  <a:cubicBezTo>
                    <a:pt x="76" y="39"/>
                    <a:pt x="90" y="50"/>
                    <a:pt x="105" y="64"/>
                  </a:cubicBezTo>
                  <a:cubicBezTo>
                    <a:pt x="90" y="54"/>
                    <a:pt x="75" y="46"/>
                    <a:pt x="60" y="41"/>
                  </a:cubicBezTo>
                  <a:cubicBezTo>
                    <a:pt x="42" y="34"/>
                    <a:pt x="25" y="31"/>
                    <a:pt x="6" y="34"/>
                  </a:cubicBezTo>
                  <a:cubicBezTo>
                    <a:pt x="6" y="31"/>
                    <a:pt x="7" y="30"/>
                    <a:pt x="8" y="28"/>
                  </a:cubicBezTo>
                  <a:cubicBezTo>
                    <a:pt x="10" y="25"/>
                    <a:pt x="13" y="22"/>
                    <a:pt x="15" y="19"/>
                  </a:cubicBezTo>
                  <a:close/>
                  <a:moveTo>
                    <a:pt x="5" y="37"/>
                  </a:moveTo>
                  <a:cubicBezTo>
                    <a:pt x="24" y="33"/>
                    <a:pt x="42" y="36"/>
                    <a:pt x="60" y="42"/>
                  </a:cubicBezTo>
                  <a:cubicBezTo>
                    <a:pt x="75" y="47"/>
                    <a:pt x="90" y="56"/>
                    <a:pt x="105" y="65"/>
                  </a:cubicBezTo>
                  <a:cubicBezTo>
                    <a:pt x="89" y="58"/>
                    <a:pt x="73" y="54"/>
                    <a:pt x="58" y="53"/>
                  </a:cubicBezTo>
                  <a:cubicBezTo>
                    <a:pt x="40" y="51"/>
                    <a:pt x="22" y="51"/>
                    <a:pt x="4" y="55"/>
                  </a:cubicBezTo>
                  <a:cubicBezTo>
                    <a:pt x="3" y="49"/>
                    <a:pt x="3" y="44"/>
                    <a:pt x="5" y="38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57"/>
                  </a:moveTo>
                  <a:cubicBezTo>
                    <a:pt x="22" y="54"/>
                    <a:pt x="40" y="52"/>
                    <a:pt x="58" y="54"/>
                  </a:cubicBezTo>
                  <a:cubicBezTo>
                    <a:pt x="74" y="56"/>
                    <a:pt x="91" y="61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94" y="67"/>
                    <a:pt x="81" y="67"/>
                    <a:pt x="68" y="68"/>
                  </a:cubicBezTo>
                  <a:cubicBezTo>
                    <a:pt x="54" y="70"/>
                    <a:pt x="39" y="73"/>
                    <a:pt x="26" y="79"/>
                  </a:cubicBezTo>
                  <a:cubicBezTo>
                    <a:pt x="23" y="78"/>
                    <a:pt x="22" y="77"/>
                    <a:pt x="20" y="76"/>
                  </a:cubicBezTo>
                  <a:cubicBezTo>
                    <a:pt x="13" y="72"/>
                    <a:pt x="8" y="66"/>
                    <a:pt x="6" y="59"/>
                  </a:cubicBezTo>
                  <a:cubicBezTo>
                    <a:pt x="6" y="58"/>
                    <a:pt x="5" y="58"/>
                    <a:pt x="5" y="57"/>
                  </a:cubicBezTo>
                  <a:close/>
                  <a:moveTo>
                    <a:pt x="29" y="80"/>
                  </a:moveTo>
                  <a:cubicBezTo>
                    <a:pt x="42" y="74"/>
                    <a:pt x="55" y="71"/>
                    <a:pt x="68" y="70"/>
                  </a:cubicBezTo>
                  <a:cubicBezTo>
                    <a:pt x="79" y="69"/>
                    <a:pt x="89" y="69"/>
                    <a:pt x="100" y="70"/>
                  </a:cubicBezTo>
                  <a:cubicBezTo>
                    <a:pt x="87" y="72"/>
                    <a:pt x="76" y="78"/>
                    <a:pt x="65" y="83"/>
                  </a:cubicBezTo>
                  <a:cubicBezTo>
                    <a:pt x="56" y="88"/>
                    <a:pt x="48" y="92"/>
                    <a:pt x="38" y="94"/>
                  </a:cubicBezTo>
                  <a:cubicBezTo>
                    <a:pt x="38" y="92"/>
                    <a:pt x="40" y="89"/>
                    <a:pt x="44" y="86"/>
                  </a:cubicBezTo>
                  <a:cubicBezTo>
                    <a:pt x="47" y="83"/>
                    <a:pt x="48" y="82"/>
                    <a:pt x="47" y="81"/>
                  </a:cubicBezTo>
                  <a:cubicBezTo>
                    <a:pt x="47" y="81"/>
                    <a:pt x="46" y="81"/>
                    <a:pt x="44" y="81"/>
                  </a:cubicBezTo>
                  <a:cubicBezTo>
                    <a:pt x="41" y="81"/>
                    <a:pt x="36" y="82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lose/>
                  <a:moveTo>
                    <a:pt x="24" y="197"/>
                  </a:moveTo>
                  <a:cubicBezTo>
                    <a:pt x="29" y="195"/>
                    <a:pt x="35" y="197"/>
                    <a:pt x="37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9" y="200"/>
                    <a:pt x="39" y="200"/>
                    <a:pt x="39" y="200"/>
                  </a:cubicBezTo>
                  <a:cubicBezTo>
                    <a:pt x="39" y="200"/>
                    <a:pt x="39" y="200"/>
                    <a:pt x="39" y="200"/>
                  </a:cubicBezTo>
                  <a:cubicBezTo>
                    <a:pt x="40" y="199"/>
                    <a:pt x="41" y="202"/>
                    <a:pt x="40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9" y="208"/>
                    <a:pt x="37" y="213"/>
                    <a:pt x="32" y="215"/>
                  </a:cubicBezTo>
                  <a:cubicBezTo>
                    <a:pt x="27" y="217"/>
                    <a:pt x="21" y="214"/>
                    <a:pt x="19" y="209"/>
                  </a:cubicBezTo>
                  <a:cubicBezTo>
                    <a:pt x="17" y="204"/>
                    <a:pt x="19" y="199"/>
                    <a:pt x="24" y="197"/>
                  </a:cubicBezTo>
                  <a:close/>
                  <a:moveTo>
                    <a:pt x="47" y="199"/>
                  </a:moveTo>
                  <a:cubicBezTo>
                    <a:pt x="46" y="200"/>
                    <a:pt x="44" y="198"/>
                    <a:pt x="46" y="197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50" y="195"/>
                    <a:pt x="51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7" y="199"/>
                    <a:pt x="47" y="199"/>
                    <a:pt x="47" y="199"/>
                  </a:cubicBezTo>
                  <a:close/>
                  <a:moveTo>
                    <a:pt x="56" y="195"/>
                  </a:moveTo>
                  <a:cubicBezTo>
                    <a:pt x="55" y="195"/>
                    <a:pt x="54" y="193"/>
                    <a:pt x="55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9" y="190"/>
                    <a:pt x="60" y="193"/>
                    <a:pt x="59" y="193"/>
                  </a:cubicBezTo>
                  <a:cubicBezTo>
                    <a:pt x="58" y="194"/>
                    <a:pt x="58" y="194"/>
                    <a:pt x="58" y="194"/>
                  </a:cubicBezTo>
                  <a:cubicBezTo>
                    <a:pt x="57" y="194"/>
                    <a:pt x="57" y="194"/>
                    <a:pt x="57" y="194"/>
                  </a:cubicBezTo>
                  <a:cubicBezTo>
                    <a:pt x="56" y="195"/>
                    <a:pt x="56" y="195"/>
                    <a:pt x="56" y="195"/>
                  </a:cubicBezTo>
                  <a:close/>
                  <a:moveTo>
                    <a:pt x="66" y="190"/>
                  </a:moveTo>
                  <a:cubicBezTo>
                    <a:pt x="64" y="190"/>
                    <a:pt x="63" y="188"/>
                    <a:pt x="64" y="187"/>
                  </a:cubicBezTo>
                  <a:cubicBezTo>
                    <a:pt x="65" y="187"/>
                    <a:pt x="65" y="187"/>
                    <a:pt x="65" y="187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5"/>
                    <a:pt x="69" y="187"/>
                    <a:pt x="68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6" y="189"/>
                    <a:pt x="66" y="189"/>
                    <a:pt x="66" y="189"/>
                  </a:cubicBezTo>
                  <a:cubicBezTo>
                    <a:pt x="66" y="190"/>
                    <a:pt x="66" y="190"/>
                    <a:pt x="66" y="190"/>
                  </a:cubicBezTo>
                  <a:close/>
                  <a:moveTo>
                    <a:pt x="74" y="184"/>
                  </a:moveTo>
                  <a:cubicBezTo>
                    <a:pt x="73" y="185"/>
                    <a:pt x="71" y="183"/>
                    <a:pt x="73" y="182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6" y="179"/>
                    <a:pt x="78" y="181"/>
                    <a:pt x="76" y="182"/>
                  </a:cubicBezTo>
                  <a:cubicBezTo>
                    <a:pt x="76" y="183"/>
                    <a:pt x="76" y="183"/>
                    <a:pt x="76" y="183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4"/>
                    <a:pt x="74" y="184"/>
                    <a:pt x="74" y="184"/>
                  </a:cubicBezTo>
                  <a:close/>
                  <a:moveTo>
                    <a:pt x="83" y="177"/>
                  </a:moveTo>
                  <a:cubicBezTo>
                    <a:pt x="81" y="178"/>
                    <a:pt x="80" y="176"/>
                    <a:pt x="81" y="175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2" y="174"/>
                    <a:pt x="82" y="174"/>
                    <a:pt x="82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4" y="172"/>
                    <a:pt x="86" y="174"/>
                    <a:pt x="85" y="175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lose/>
                  <a:moveTo>
                    <a:pt x="90" y="170"/>
                  </a:moveTo>
                  <a:cubicBezTo>
                    <a:pt x="89" y="171"/>
                    <a:pt x="87" y="169"/>
                    <a:pt x="88" y="168"/>
                  </a:cubicBezTo>
                  <a:cubicBezTo>
                    <a:pt x="89" y="167"/>
                    <a:pt x="89" y="167"/>
                    <a:pt x="89" y="167"/>
                  </a:cubicBezTo>
                  <a:cubicBezTo>
                    <a:pt x="90" y="167"/>
                    <a:pt x="90" y="167"/>
                    <a:pt x="90" y="167"/>
                  </a:cubicBezTo>
                  <a:cubicBezTo>
                    <a:pt x="90" y="166"/>
                    <a:pt x="90" y="166"/>
                    <a:pt x="90" y="166"/>
                  </a:cubicBezTo>
                  <a:cubicBezTo>
                    <a:pt x="91" y="165"/>
                    <a:pt x="93" y="167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1" y="169"/>
                    <a:pt x="91" y="169"/>
                    <a:pt x="91" y="169"/>
                  </a:cubicBezTo>
                  <a:cubicBezTo>
                    <a:pt x="90" y="170"/>
                    <a:pt x="90" y="170"/>
                    <a:pt x="90" y="170"/>
                  </a:cubicBezTo>
                  <a:close/>
                  <a:moveTo>
                    <a:pt x="97" y="162"/>
                  </a:moveTo>
                  <a:cubicBezTo>
                    <a:pt x="96" y="163"/>
                    <a:pt x="94" y="162"/>
                    <a:pt x="9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7"/>
                    <a:pt x="100" y="158"/>
                    <a:pt x="99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3" y="153"/>
                  </a:moveTo>
                  <a:cubicBezTo>
                    <a:pt x="102" y="154"/>
                    <a:pt x="100" y="153"/>
                    <a:pt x="101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8"/>
                    <a:pt x="105" y="149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3" y="153"/>
                    <a:pt x="103" y="153"/>
                    <a:pt x="103" y="153"/>
                  </a:cubicBezTo>
                  <a:cubicBezTo>
                    <a:pt x="103" y="153"/>
                    <a:pt x="103" y="153"/>
                    <a:pt x="103" y="153"/>
                  </a:cubicBezTo>
                  <a:close/>
                  <a:moveTo>
                    <a:pt x="107" y="144"/>
                  </a:moveTo>
                  <a:cubicBezTo>
                    <a:pt x="107" y="145"/>
                    <a:pt x="104" y="144"/>
                    <a:pt x="105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7" y="139"/>
                    <a:pt x="109" y="140"/>
                    <a:pt x="108" y="141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7" y="144"/>
                    <a:pt x="107" y="144"/>
                    <a:pt x="107" y="144"/>
                  </a:cubicBezTo>
                  <a:close/>
                  <a:moveTo>
                    <a:pt x="111" y="134"/>
                  </a:moveTo>
                  <a:cubicBezTo>
                    <a:pt x="110" y="135"/>
                    <a:pt x="108" y="135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29"/>
                    <a:pt x="112" y="129"/>
                    <a:pt x="112" y="131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1" y="134"/>
                    <a:pt x="111" y="134"/>
                    <a:pt x="111" y="134"/>
                  </a:cubicBezTo>
                  <a:cubicBezTo>
                    <a:pt x="111" y="134"/>
                    <a:pt x="111" y="134"/>
                    <a:pt x="111" y="134"/>
                  </a:cubicBezTo>
                  <a:close/>
                  <a:moveTo>
                    <a:pt x="113" y="123"/>
                  </a:moveTo>
                  <a:cubicBezTo>
                    <a:pt x="113" y="125"/>
                    <a:pt x="110" y="125"/>
                    <a:pt x="111" y="123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19"/>
                    <a:pt x="114" y="119"/>
                    <a:pt x="114" y="121"/>
                  </a:cubicBezTo>
                  <a:cubicBezTo>
                    <a:pt x="114" y="121"/>
                    <a:pt x="114" y="121"/>
                    <a:pt x="114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3" y="123"/>
                    <a:pt x="113" y="123"/>
                    <a:pt x="113" y="123"/>
                  </a:cubicBezTo>
                  <a:close/>
                  <a:moveTo>
                    <a:pt x="115" y="113"/>
                  </a:moveTo>
                  <a:cubicBezTo>
                    <a:pt x="114" y="115"/>
                    <a:pt x="112" y="114"/>
                    <a:pt x="112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12" y="108"/>
                    <a:pt x="115" y="109"/>
                    <a:pt x="115" y="110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5" y="113"/>
                    <a:pt x="115" y="113"/>
                    <a:pt x="115" y="113"/>
                  </a:cubicBezTo>
                  <a:close/>
                  <a:moveTo>
                    <a:pt x="115" y="102"/>
                  </a:moveTo>
                  <a:cubicBezTo>
                    <a:pt x="115" y="104"/>
                    <a:pt x="113" y="104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98"/>
                    <a:pt x="115" y="98"/>
                    <a:pt x="115" y="100"/>
                  </a:cubicBezTo>
                  <a:cubicBezTo>
                    <a:pt x="115" y="100"/>
                    <a:pt x="115" y="100"/>
                    <a:pt x="115" y="100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2"/>
                    <a:pt x="115" y="102"/>
                    <a:pt x="115" y="102"/>
                  </a:cubicBezTo>
                  <a:cubicBezTo>
                    <a:pt x="115" y="102"/>
                    <a:pt x="115" y="102"/>
                    <a:pt x="115" y="102"/>
                  </a:cubicBezTo>
                  <a:close/>
                  <a:moveTo>
                    <a:pt x="115" y="92"/>
                  </a:moveTo>
                  <a:cubicBezTo>
                    <a:pt x="115" y="94"/>
                    <a:pt x="113" y="94"/>
                    <a:pt x="113" y="92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89"/>
                    <a:pt x="113" y="89"/>
                    <a:pt x="113" y="89"/>
                  </a:cubicBezTo>
                  <a:cubicBezTo>
                    <a:pt x="112" y="88"/>
                    <a:pt x="115" y="88"/>
                    <a:pt x="115" y="89"/>
                  </a:cubicBezTo>
                  <a:cubicBezTo>
                    <a:pt x="115" y="90"/>
                    <a:pt x="115" y="90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2"/>
                    <a:pt x="115" y="92"/>
                    <a:pt x="115" y="92"/>
                  </a:cubicBezTo>
                  <a:close/>
                  <a:moveTo>
                    <a:pt x="115" y="81"/>
                  </a:moveTo>
                  <a:cubicBezTo>
                    <a:pt x="115" y="83"/>
                    <a:pt x="112" y="83"/>
                    <a:pt x="112" y="82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7"/>
                    <a:pt x="115" y="77"/>
                    <a:pt x="115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lose/>
                  <a:moveTo>
                    <a:pt x="114" y="61"/>
                  </a:moveTo>
                  <a:cubicBezTo>
                    <a:pt x="114" y="62"/>
                    <a:pt x="111" y="62"/>
                    <a:pt x="111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1" y="60"/>
                    <a:pt x="111" y="60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7"/>
                    <a:pt x="114" y="56"/>
                    <a:pt x="114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61"/>
                    <a:pt x="114" y="61"/>
                    <a:pt x="114" y="61"/>
                  </a:cubicBezTo>
                  <a:cubicBezTo>
                    <a:pt x="114" y="61"/>
                    <a:pt x="114" y="61"/>
                    <a:pt x="114" y="61"/>
                  </a:cubicBezTo>
                  <a:close/>
                  <a:moveTo>
                    <a:pt x="114" y="50"/>
                  </a:moveTo>
                  <a:cubicBezTo>
                    <a:pt x="114" y="52"/>
                    <a:pt x="111" y="52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6"/>
                    <a:pt x="114" y="46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0"/>
                    <a:pt x="114" y="50"/>
                    <a:pt x="114" y="50"/>
                  </a:cubicBezTo>
                  <a:close/>
                  <a:moveTo>
                    <a:pt x="114" y="40"/>
                  </a:moveTo>
                  <a:cubicBezTo>
                    <a:pt x="114" y="42"/>
                    <a:pt x="111" y="42"/>
                    <a:pt x="112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2" y="36"/>
                    <a:pt x="115" y="36"/>
                    <a:pt x="114" y="38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40"/>
                    <a:pt x="114" y="40"/>
                    <a:pt x="114" y="40"/>
                  </a:cubicBezTo>
                  <a:close/>
                  <a:moveTo>
                    <a:pt x="115" y="30"/>
                  </a:moveTo>
                  <a:cubicBezTo>
                    <a:pt x="115" y="32"/>
                    <a:pt x="113" y="31"/>
                    <a:pt x="113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4" y="25"/>
                    <a:pt x="116" y="26"/>
                    <a:pt x="116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5" y="30"/>
                    <a:pt x="115" y="30"/>
                    <a:pt x="115" y="30"/>
                  </a:cubicBezTo>
                  <a:close/>
                  <a:moveTo>
                    <a:pt x="118" y="20"/>
                  </a:moveTo>
                  <a:cubicBezTo>
                    <a:pt x="117" y="22"/>
                    <a:pt x="115" y="21"/>
                    <a:pt x="116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7" y="15"/>
                    <a:pt x="120" y="16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3"/>
            <p:cNvSpPr>
              <a:spLocks noEditPoints="1"/>
            </p:cNvSpPr>
            <p:nvPr/>
          </p:nvSpPr>
          <p:spPr bwMode="auto">
            <a:xfrm>
              <a:off x="158751" y="3511550"/>
              <a:ext cx="460375" cy="554038"/>
            </a:xfrm>
            <a:custGeom>
              <a:avLst/>
              <a:gdLst>
                <a:gd name="T0" fmla="*/ 30 w 107"/>
                <a:gd name="T1" fmla="*/ 16 h 129"/>
                <a:gd name="T2" fmla="*/ 106 w 107"/>
                <a:gd name="T3" fmla="*/ 77 h 129"/>
                <a:gd name="T4" fmla="*/ 12 w 107"/>
                <a:gd name="T5" fmla="*/ 69 h 129"/>
                <a:gd name="T6" fmla="*/ 17 w 107"/>
                <a:gd name="T7" fmla="*/ 73 h 129"/>
                <a:gd name="T8" fmla="*/ 30 w 107"/>
                <a:gd name="T9" fmla="*/ 79 h 129"/>
                <a:gd name="T10" fmla="*/ 37 w 107"/>
                <a:gd name="T11" fmla="*/ 83 h 129"/>
                <a:gd name="T12" fmla="*/ 42 w 107"/>
                <a:gd name="T13" fmla="*/ 86 h 129"/>
                <a:gd name="T14" fmla="*/ 55 w 107"/>
                <a:gd name="T15" fmla="*/ 88 h 129"/>
                <a:gd name="T16" fmla="*/ 63 w 107"/>
                <a:gd name="T17" fmla="*/ 88 h 129"/>
                <a:gd name="T18" fmla="*/ 70 w 107"/>
                <a:gd name="T19" fmla="*/ 88 h 129"/>
                <a:gd name="T20" fmla="*/ 78 w 107"/>
                <a:gd name="T21" fmla="*/ 88 h 129"/>
                <a:gd name="T22" fmla="*/ 85 w 107"/>
                <a:gd name="T23" fmla="*/ 86 h 129"/>
                <a:gd name="T24" fmla="*/ 91 w 107"/>
                <a:gd name="T25" fmla="*/ 83 h 129"/>
                <a:gd name="T26" fmla="*/ 96 w 107"/>
                <a:gd name="T27" fmla="*/ 81 h 129"/>
                <a:gd name="T28" fmla="*/ 4 w 107"/>
                <a:gd name="T29" fmla="*/ 101 h 129"/>
                <a:gd name="T30" fmla="*/ 30 w 107"/>
                <a:gd name="T31" fmla="*/ 107 h 129"/>
                <a:gd name="T32" fmla="*/ 39 w 107"/>
                <a:gd name="T33" fmla="*/ 108 h 129"/>
                <a:gd name="T34" fmla="*/ 44 w 107"/>
                <a:gd name="T35" fmla="*/ 110 h 129"/>
                <a:gd name="T36" fmla="*/ 58 w 107"/>
                <a:gd name="T37" fmla="*/ 108 h 129"/>
                <a:gd name="T38" fmla="*/ 66 w 107"/>
                <a:gd name="T39" fmla="*/ 106 h 129"/>
                <a:gd name="T40" fmla="*/ 73 w 107"/>
                <a:gd name="T41" fmla="*/ 103 h 129"/>
                <a:gd name="T42" fmla="*/ 79 w 107"/>
                <a:gd name="T43" fmla="*/ 102 h 129"/>
                <a:gd name="T44" fmla="*/ 84 w 107"/>
                <a:gd name="T45" fmla="*/ 98 h 129"/>
                <a:gd name="T46" fmla="*/ 89 w 107"/>
                <a:gd name="T47" fmla="*/ 94 h 129"/>
                <a:gd name="T48" fmla="*/ 99 w 107"/>
                <a:gd name="T49" fmla="*/ 83 h 129"/>
                <a:gd name="T50" fmla="*/ 43 w 107"/>
                <a:gd name="T51" fmla="*/ 120 h 129"/>
                <a:gd name="T52" fmla="*/ 56 w 107"/>
                <a:gd name="T53" fmla="*/ 116 h 129"/>
                <a:gd name="T54" fmla="*/ 75 w 107"/>
                <a:gd name="T55" fmla="*/ 107 h 129"/>
                <a:gd name="T56" fmla="*/ 87 w 107"/>
                <a:gd name="T57" fmla="*/ 101 h 129"/>
                <a:gd name="T58" fmla="*/ 29 w 107"/>
                <a:gd name="T59" fmla="*/ 60 h 129"/>
                <a:gd name="T60" fmla="*/ 41 w 107"/>
                <a:gd name="T61" fmla="*/ 68 h 129"/>
                <a:gd name="T62" fmla="*/ 60 w 107"/>
                <a:gd name="T63" fmla="*/ 75 h 129"/>
                <a:gd name="T64" fmla="*/ 73 w 107"/>
                <a:gd name="T65" fmla="*/ 80 h 129"/>
                <a:gd name="T66" fmla="*/ 96 w 107"/>
                <a:gd name="T67" fmla="*/ 76 h 129"/>
                <a:gd name="T68" fmla="*/ 55 w 107"/>
                <a:gd name="T69" fmla="*/ 25 h 129"/>
                <a:gd name="T70" fmla="*/ 65 w 107"/>
                <a:gd name="T71" fmla="*/ 43 h 129"/>
                <a:gd name="T72" fmla="*/ 72 w 107"/>
                <a:gd name="T73" fmla="*/ 57 h 129"/>
                <a:gd name="T74" fmla="*/ 90 w 107"/>
                <a:gd name="T75" fmla="*/ 69 h 129"/>
                <a:gd name="T76" fmla="*/ 37 w 107"/>
                <a:gd name="T77" fmla="*/ 15 h 129"/>
                <a:gd name="T78" fmla="*/ 38 w 107"/>
                <a:gd name="T79" fmla="*/ 21 h 129"/>
                <a:gd name="T80" fmla="*/ 39 w 107"/>
                <a:gd name="T81" fmla="*/ 27 h 129"/>
                <a:gd name="T82" fmla="*/ 46 w 107"/>
                <a:gd name="T83" fmla="*/ 39 h 129"/>
                <a:gd name="T84" fmla="*/ 50 w 107"/>
                <a:gd name="T85" fmla="*/ 46 h 129"/>
                <a:gd name="T86" fmla="*/ 52 w 107"/>
                <a:gd name="T87" fmla="*/ 52 h 129"/>
                <a:gd name="T88" fmla="*/ 56 w 107"/>
                <a:gd name="T89" fmla="*/ 57 h 129"/>
                <a:gd name="T90" fmla="*/ 67 w 107"/>
                <a:gd name="T91" fmla="*/ 66 h 129"/>
                <a:gd name="T92" fmla="*/ 75 w 107"/>
                <a:gd name="T93" fmla="*/ 68 h 129"/>
                <a:gd name="T94" fmla="*/ 82 w 107"/>
                <a:gd name="T95" fmla="*/ 70 h 129"/>
                <a:gd name="T96" fmla="*/ 89 w 107"/>
                <a:gd name="T97" fmla="*/ 72 h 129"/>
                <a:gd name="T98" fmla="*/ 96 w 107"/>
                <a:gd name="T99" fmla="*/ 75 h 129"/>
                <a:gd name="T100" fmla="*/ 29 w 107"/>
                <a:gd name="T101" fmla="*/ 33 h 129"/>
                <a:gd name="T102" fmla="*/ 32 w 107"/>
                <a:gd name="T103" fmla="*/ 38 h 129"/>
                <a:gd name="T104" fmla="*/ 41 w 107"/>
                <a:gd name="T105" fmla="*/ 49 h 129"/>
                <a:gd name="T106" fmla="*/ 45 w 107"/>
                <a:gd name="T107" fmla="*/ 57 h 129"/>
                <a:gd name="T108" fmla="*/ 49 w 107"/>
                <a:gd name="T109" fmla="*/ 60 h 129"/>
                <a:gd name="T110" fmla="*/ 60 w 107"/>
                <a:gd name="T111" fmla="*/ 69 h 129"/>
                <a:gd name="T112" fmla="*/ 67 w 107"/>
                <a:gd name="T113" fmla="*/ 70 h 129"/>
                <a:gd name="T114" fmla="*/ 75 w 107"/>
                <a:gd name="T115" fmla="*/ 72 h 129"/>
                <a:gd name="T116" fmla="*/ 82 w 107"/>
                <a:gd name="T117" fmla="*/ 7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7" h="129">
                  <a:moveTo>
                    <a:pt x="87" y="76"/>
                  </a:moveTo>
                  <a:cubicBezTo>
                    <a:pt x="86" y="76"/>
                    <a:pt x="86" y="74"/>
                    <a:pt x="87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5"/>
                    <a:pt x="90" y="76"/>
                    <a:pt x="89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6"/>
                    <a:pt x="87" y="76"/>
                    <a:pt x="87" y="76"/>
                  </a:cubicBezTo>
                  <a:close/>
                  <a:moveTo>
                    <a:pt x="30" y="16"/>
                  </a:moveTo>
                  <a:cubicBezTo>
                    <a:pt x="31" y="20"/>
                    <a:pt x="30" y="23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7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3" y="26"/>
                    <a:pt x="19" y="25"/>
                    <a:pt x="18" y="22"/>
                  </a:cubicBezTo>
                  <a:cubicBezTo>
                    <a:pt x="16" y="18"/>
                    <a:pt x="18" y="14"/>
                    <a:pt x="21" y="13"/>
                  </a:cubicBezTo>
                  <a:cubicBezTo>
                    <a:pt x="25" y="12"/>
                    <a:pt x="29" y="13"/>
                    <a:pt x="30" y="16"/>
                  </a:cubicBezTo>
                  <a:close/>
                  <a:moveTo>
                    <a:pt x="106" y="77"/>
                  </a:moveTo>
                  <a:cubicBezTo>
                    <a:pt x="105" y="80"/>
                    <a:pt x="103" y="81"/>
                    <a:pt x="101" y="80"/>
                  </a:cubicBezTo>
                  <a:cubicBezTo>
                    <a:pt x="99" y="79"/>
                    <a:pt x="98" y="76"/>
                    <a:pt x="98" y="74"/>
                  </a:cubicBezTo>
                  <a:cubicBezTo>
                    <a:pt x="99" y="72"/>
                    <a:pt x="102" y="71"/>
                    <a:pt x="104" y="72"/>
                  </a:cubicBezTo>
                  <a:cubicBezTo>
                    <a:pt x="106" y="73"/>
                    <a:pt x="107" y="75"/>
                    <a:pt x="106" y="77"/>
                  </a:cubicBezTo>
                  <a:close/>
                  <a:moveTo>
                    <a:pt x="11" y="58"/>
                  </a:moveTo>
                  <a:cubicBezTo>
                    <a:pt x="14" y="61"/>
                    <a:pt x="14" y="64"/>
                    <a:pt x="13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5" y="69"/>
                    <a:pt x="14" y="70"/>
                    <a:pt x="13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9" y="71"/>
                    <a:pt x="5" y="71"/>
                    <a:pt x="3" y="69"/>
                  </a:cubicBezTo>
                  <a:cubicBezTo>
                    <a:pt x="0" y="67"/>
                    <a:pt x="0" y="62"/>
                    <a:pt x="2" y="60"/>
                  </a:cubicBezTo>
                  <a:cubicBezTo>
                    <a:pt x="4" y="57"/>
                    <a:pt x="8" y="56"/>
                    <a:pt x="11" y="58"/>
                  </a:cubicBezTo>
                  <a:close/>
                  <a:moveTo>
                    <a:pt x="17" y="73"/>
                  </a:moveTo>
                  <a:cubicBezTo>
                    <a:pt x="16" y="72"/>
                    <a:pt x="17" y="71"/>
                    <a:pt x="18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3"/>
                    <a:pt x="19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lose/>
                  <a:moveTo>
                    <a:pt x="23" y="77"/>
                  </a:moveTo>
                  <a:cubicBezTo>
                    <a:pt x="22" y="76"/>
                    <a:pt x="23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6" y="77"/>
                    <a:pt x="25" y="78"/>
                    <a:pt x="24" y="7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lose/>
                  <a:moveTo>
                    <a:pt x="29" y="80"/>
                  </a:moveTo>
                  <a:cubicBezTo>
                    <a:pt x="28" y="80"/>
                    <a:pt x="29" y="78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2" y="80"/>
                    <a:pt x="31" y="82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lose/>
                  <a:moveTo>
                    <a:pt x="35" y="83"/>
                  </a:moveTo>
                  <a:cubicBezTo>
                    <a:pt x="34" y="83"/>
                    <a:pt x="35" y="81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8" y="83"/>
                    <a:pt x="38" y="85"/>
                    <a:pt x="37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3"/>
                    <a:pt x="35" y="83"/>
                    <a:pt x="35" y="83"/>
                  </a:cubicBezTo>
                  <a:close/>
                  <a:moveTo>
                    <a:pt x="41" y="86"/>
                  </a:moveTo>
                  <a:cubicBezTo>
                    <a:pt x="40" y="86"/>
                    <a:pt x="41" y="84"/>
                    <a:pt x="42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5" y="85"/>
                    <a:pt x="44" y="87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1" y="86"/>
                    <a:pt x="41" y="86"/>
                    <a:pt x="41" y="86"/>
                  </a:cubicBezTo>
                  <a:close/>
                  <a:moveTo>
                    <a:pt x="48" y="88"/>
                  </a:moveTo>
                  <a:cubicBezTo>
                    <a:pt x="47" y="88"/>
                    <a:pt x="48" y="86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1" y="87"/>
                    <a:pt x="51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lose/>
                  <a:moveTo>
                    <a:pt x="55" y="90"/>
                  </a:moveTo>
                  <a:cubicBezTo>
                    <a:pt x="54" y="89"/>
                    <a:pt x="54" y="88"/>
                    <a:pt x="55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88"/>
                    <a:pt x="58" y="90"/>
                    <a:pt x="57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5" y="90"/>
                    <a:pt x="55" y="90"/>
                    <a:pt x="55" y="90"/>
                  </a:cubicBezTo>
                  <a:close/>
                  <a:moveTo>
                    <a:pt x="62" y="90"/>
                  </a:moveTo>
                  <a:cubicBezTo>
                    <a:pt x="61" y="90"/>
                    <a:pt x="61" y="88"/>
                    <a:pt x="6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5" y="88"/>
                    <a:pt x="65" y="90"/>
                    <a:pt x="64" y="90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2" y="90"/>
                    <a:pt x="62" y="90"/>
                    <a:pt x="62" y="90"/>
                  </a:cubicBezTo>
                  <a:close/>
                  <a:moveTo>
                    <a:pt x="69" y="90"/>
                  </a:moveTo>
                  <a:cubicBezTo>
                    <a:pt x="68" y="90"/>
                    <a:pt x="68" y="88"/>
                    <a:pt x="69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2" y="88"/>
                    <a:pt x="72" y="89"/>
                    <a:pt x="71" y="89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9" y="90"/>
                    <a:pt x="69" y="90"/>
                    <a:pt x="69" y="90"/>
                  </a:cubicBezTo>
                  <a:close/>
                  <a:moveTo>
                    <a:pt x="76" y="88"/>
                  </a:moveTo>
                  <a:cubicBezTo>
                    <a:pt x="75" y="89"/>
                    <a:pt x="75" y="87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9" y="86"/>
                    <a:pt x="79" y="88"/>
                    <a:pt x="78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lose/>
                  <a:moveTo>
                    <a:pt x="83" y="86"/>
                  </a:moveTo>
                  <a:cubicBezTo>
                    <a:pt x="82" y="87"/>
                    <a:pt x="81" y="85"/>
                    <a:pt x="82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5" y="84"/>
                    <a:pt x="86" y="85"/>
                    <a:pt x="85" y="8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90" y="84"/>
                  </a:moveTo>
                  <a:cubicBezTo>
                    <a:pt x="89" y="84"/>
                    <a:pt x="88" y="83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1" y="81"/>
                    <a:pt x="92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lose/>
                  <a:moveTo>
                    <a:pt x="96" y="81"/>
                  </a:moveTo>
                  <a:cubicBezTo>
                    <a:pt x="95" y="81"/>
                    <a:pt x="94" y="80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8" y="78"/>
                    <a:pt x="98" y="79"/>
                    <a:pt x="97" y="80"/>
                  </a:cubicBezTo>
                  <a:cubicBezTo>
                    <a:pt x="97" y="80"/>
                    <a:pt x="97" y="80"/>
                    <a:pt x="97" y="80"/>
                  </a:cubicBezTo>
                  <a:cubicBezTo>
                    <a:pt x="97" y="80"/>
                    <a:pt x="97" y="80"/>
                    <a:pt x="97" y="80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6" y="81"/>
                    <a:pt x="96" y="81"/>
                    <a:pt x="96" y="81"/>
                  </a:cubicBezTo>
                  <a:close/>
                  <a:moveTo>
                    <a:pt x="12" y="97"/>
                  </a:moveTo>
                  <a:cubicBezTo>
                    <a:pt x="16" y="98"/>
                    <a:pt x="18" y="101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20" y="105"/>
                    <a:pt x="19" y="106"/>
                    <a:pt x="18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5" y="109"/>
                    <a:pt x="12" y="110"/>
                    <a:pt x="9" y="110"/>
                  </a:cubicBezTo>
                  <a:cubicBezTo>
                    <a:pt x="5" y="109"/>
                    <a:pt x="3" y="105"/>
                    <a:pt x="4" y="101"/>
                  </a:cubicBezTo>
                  <a:cubicBezTo>
                    <a:pt x="5" y="98"/>
                    <a:pt x="9" y="96"/>
                    <a:pt x="12" y="97"/>
                  </a:cubicBezTo>
                  <a:close/>
                  <a:moveTo>
                    <a:pt x="23" y="107"/>
                  </a:moveTo>
                  <a:cubicBezTo>
                    <a:pt x="22" y="107"/>
                    <a:pt x="22" y="105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6" y="106"/>
                    <a:pt x="26" y="108"/>
                    <a:pt x="25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7"/>
                    <a:pt x="23" y="107"/>
                    <a:pt x="23" y="107"/>
                  </a:cubicBezTo>
                  <a:close/>
                  <a:moveTo>
                    <a:pt x="30" y="109"/>
                  </a:moveTo>
                  <a:cubicBezTo>
                    <a:pt x="29" y="109"/>
                    <a:pt x="29" y="107"/>
                    <a:pt x="30" y="107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3" y="107"/>
                    <a:pt x="33" y="109"/>
                    <a:pt x="32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0" y="109"/>
                    <a:pt x="30" y="109"/>
                    <a:pt x="30" y="109"/>
                  </a:cubicBezTo>
                  <a:close/>
                  <a:moveTo>
                    <a:pt x="37" y="110"/>
                  </a:moveTo>
                  <a:cubicBezTo>
                    <a:pt x="36" y="110"/>
                    <a:pt x="36" y="108"/>
                    <a:pt x="37" y="108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40" y="108"/>
                    <a:pt x="40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lose/>
                  <a:moveTo>
                    <a:pt x="44" y="110"/>
                  </a:moveTo>
                  <a:cubicBezTo>
                    <a:pt x="43" y="110"/>
                    <a:pt x="43" y="108"/>
                    <a:pt x="44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7" y="108"/>
                    <a:pt x="47" y="110"/>
                    <a:pt x="46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10"/>
                    <a:pt x="44" y="110"/>
                    <a:pt x="44" y="110"/>
                  </a:cubicBezTo>
                  <a:close/>
                  <a:moveTo>
                    <a:pt x="51" y="110"/>
                  </a:moveTo>
                  <a:cubicBezTo>
                    <a:pt x="50" y="110"/>
                    <a:pt x="50" y="108"/>
                    <a:pt x="51" y="108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10"/>
                    <a:pt x="53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1" y="110"/>
                    <a:pt x="51" y="110"/>
                    <a:pt x="51" y="110"/>
                  </a:cubicBezTo>
                  <a:close/>
                  <a:moveTo>
                    <a:pt x="58" y="109"/>
                  </a:moveTo>
                  <a:cubicBezTo>
                    <a:pt x="57" y="109"/>
                    <a:pt x="57" y="108"/>
                    <a:pt x="58" y="108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7"/>
                    <a:pt x="61" y="109"/>
                    <a:pt x="60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8" y="109"/>
                    <a:pt x="58" y="109"/>
                    <a:pt x="58" y="109"/>
                  </a:cubicBezTo>
                  <a:close/>
                  <a:moveTo>
                    <a:pt x="65" y="108"/>
                  </a:moveTo>
                  <a:cubicBezTo>
                    <a:pt x="64" y="108"/>
                    <a:pt x="63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5"/>
                    <a:pt x="68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8"/>
                    <a:pt x="65" y="108"/>
                    <a:pt x="65" y="108"/>
                  </a:cubicBezTo>
                  <a:close/>
                  <a:moveTo>
                    <a:pt x="72" y="105"/>
                  </a:moveTo>
                  <a:cubicBezTo>
                    <a:pt x="71" y="106"/>
                    <a:pt x="70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4" y="103"/>
                    <a:pt x="74" y="104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lose/>
                  <a:moveTo>
                    <a:pt x="78" y="102"/>
                  </a:moveTo>
                  <a:cubicBezTo>
                    <a:pt x="77" y="103"/>
                    <a:pt x="76" y="101"/>
                    <a:pt x="77" y="101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99"/>
                    <a:pt x="81" y="101"/>
                    <a:pt x="80" y="101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lose/>
                  <a:moveTo>
                    <a:pt x="84" y="98"/>
                  </a:moveTo>
                  <a:cubicBezTo>
                    <a:pt x="83" y="99"/>
                    <a:pt x="82" y="98"/>
                    <a:pt x="83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5"/>
                    <a:pt x="86" y="96"/>
                    <a:pt x="85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lose/>
                  <a:moveTo>
                    <a:pt x="89" y="94"/>
                  </a:moveTo>
                  <a:cubicBezTo>
                    <a:pt x="89" y="94"/>
                    <a:pt x="87" y="93"/>
                    <a:pt x="88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0" y="90"/>
                    <a:pt x="91" y="92"/>
                    <a:pt x="91" y="92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89" y="94"/>
                    <a:pt x="89" y="94"/>
                    <a:pt x="89" y="94"/>
                  </a:cubicBezTo>
                  <a:close/>
                  <a:moveTo>
                    <a:pt x="94" y="89"/>
                  </a:moveTo>
                  <a:cubicBezTo>
                    <a:pt x="94" y="90"/>
                    <a:pt x="92" y="88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5" y="85"/>
                    <a:pt x="96" y="87"/>
                    <a:pt x="95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89"/>
                    <a:pt x="94" y="89"/>
                    <a:pt x="94" y="89"/>
                  </a:cubicBezTo>
                  <a:close/>
                  <a:moveTo>
                    <a:pt x="99" y="83"/>
                  </a:moveTo>
                  <a:cubicBezTo>
                    <a:pt x="98" y="84"/>
                    <a:pt x="97" y="83"/>
                    <a:pt x="97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0"/>
                    <a:pt x="100" y="81"/>
                    <a:pt x="100" y="81"/>
                  </a:cubicBezTo>
                  <a:cubicBezTo>
                    <a:pt x="101" y="81"/>
                    <a:pt x="101" y="82"/>
                    <a:pt x="101" y="82"/>
                  </a:cubicBezTo>
                  <a:cubicBezTo>
                    <a:pt x="101" y="83"/>
                    <a:pt x="101" y="83"/>
                    <a:pt x="100" y="84"/>
                  </a:cubicBezTo>
                  <a:cubicBezTo>
                    <a:pt x="100" y="85"/>
                    <a:pt x="99" y="84"/>
                    <a:pt x="99" y="83"/>
                  </a:cubicBezTo>
                  <a:close/>
                  <a:moveTo>
                    <a:pt x="35" y="113"/>
                  </a:moveTo>
                  <a:cubicBezTo>
                    <a:pt x="38" y="113"/>
                    <a:pt x="41" y="115"/>
                    <a:pt x="42" y="118"/>
                  </a:cubicBezTo>
                  <a:cubicBezTo>
                    <a:pt x="45" y="117"/>
                    <a:pt x="45" y="119"/>
                    <a:pt x="43" y="120"/>
                  </a:cubicBezTo>
                  <a:cubicBezTo>
                    <a:pt x="43" y="127"/>
                    <a:pt x="31" y="129"/>
                    <a:pt x="29" y="121"/>
                  </a:cubicBezTo>
                  <a:cubicBezTo>
                    <a:pt x="29" y="117"/>
                    <a:pt x="31" y="114"/>
                    <a:pt x="35" y="113"/>
                  </a:cubicBezTo>
                  <a:close/>
                  <a:moveTo>
                    <a:pt x="49" y="118"/>
                  </a:moveTo>
                  <a:cubicBezTo>
                    <a:pt x="48" y="118"/>
                    <a:pt x="48" y="117"/>
                    <a:pt x="49" y="116"/>
                  </a:cubicBezTo>
                  <a:cubicBezTo>
                    <a:pt x="49" y="116"/>
                    <a:pt x="50" y="116"/>
                    <a:pt x="50" y="116"/>
                  </a:cubicBezTo>
                  <a:cubicBezTo>
                    <a:pt x="52" y="116"/>
                    <a:pt x="52" y="118"/>
                    <a:pt x="51" y="118"/>
                  </a:cubicBezTo>
                  <a:cubicBezTo>
                    <a:pt x="49" y="118"/>
                    <a:pt x="49" y="118"/>
                    <a:pt x="49" y="118"/>
                  </a:cubicBezTo>
                  <a:close/>
                  <a:moveTo>
                    <a:pt x="56" y="116"/>
                  </a:moveTo>
                  <a:cubicBezTo>
                    <a:pt x="55" y="117"/>
                    <a:pt x="54" y="115"/>
                    <a:pt x="56" y="115"/>
                  </a:cubicBezTo>
                  <a:cubicBezTo>
                    <a:pt x="56" y="115"/>
                    <a:pt x="57" y="114"/>
                    <a:pt x="57" y="114"/>
                  </a:cubicBezTo>
                  <a:cubicBezTo>
                    <a:pt x="58" y="114"/>
                    <a:pt x="59" y="116"/>
                    <a:pt x="58" y="116"/>
                  </a:cubicBezTo>
                  <a:cubicBezTo>
                    <a:pt x="57" y="116"/>
                    <a:pt x="57" y="116"/>
                    <a:pt x="56" y="116"/>
                  </a:cubicBezTo>
                  <a:close/>
                  <a:moveTo>
                    <a:pt x="63" y="114"/>
                  </a:moveTo>
                  <a:cubicBezTo>
                    <a:pt x="62" y="115"/>
                    <a:pt x="61" y="113"/>
                    <a:pt x="62" y="113"/>
                  </a:cubicBezTo>
                  <a:cubicBezTo>
                    <a:pt x="63" y="112"/>
                    <a:pt x="63" y="112"/>
                    <a:pt x="64" y="112"/>
                  </a:cubicBezTo>
                  <a:cubicBezTo>
                    <a:pt x="65" y="112"/>
                    <a:pt x="65" y="113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lose/>
                  <a:moveTo>
                    <a:pt x="69" y="112"/>
                  </a:moveTo>
                  <a:cubicBezTo>
                    <a:pt x="68" y="112"/>
                    <a:pt x="68" y="111"/>
                    <a:pt x="69" y="110"/>
                  </a:cubicBezTo>
                  <a:cubicBezTo>
                    <a:pt x="69" y="110"/>
                    <a:pt x="70" y="110"/>
                    <a:pt x="70" y="109"/>
                  </a:cubicBezTo>
                  <a:cubicBezTo>
                    <a:pt x="71" y="109"/>
                    <a:pt x="72" y="111"/>
                    <a:pt x="71" y="111"/>
                  </a:cubicBezTo>
                  <a:cubicBezTo>
                    <a:pt x="70" y="111"/>
                    <a:pt x="70" y="111"/>
                    <a:pt x="69" y="112"/>
                  </a:cubicBezTo>
                  <a:close/>
                  <a:moveTo>
                    <a:pt x="76" y="109"/>
                  </a:moveTo>
                  <a:cubicBezTo>
                    <a:pt x="75" y="109"/>
                    <a:pt x="74" y="108"/>
                    <a:pt x="75" y="107"/>
                  </a:cubicBezTo>
                  <a:cubicBezTo>
                    <a:pt x="75" y="107"/>
                    <a:pt x="76" y="107"/>
                    <a:pt x="76" y="106"/>
                  </a:cubicBezTo>
                  <a:cubicBezTo>
                    <a:pt x="77" y="106"/>
                    <a:pt x="78" y="107"/>
                    <a:pt x="77" y="108"/>
                  </a:cubicBezTo>
                  <a:cubicBezTo>
                    <a:pt x="77" y="108"/>
                    <a:pt x="76" y="108"/>
                    <a:pt x="76" y="109"/>
                  </a:cubicBezTo>
                  <a:close/>
                  <a:moveTo>
                    <a:pt x="82" y="105"/>
                  </a:moveTo>
                  <a:cubicBezTo>
                    <a:pt x="81" y="106"/>
                    <a:pt x="80" y="104"/>
                    <a:pt x="81" y="103"/>
                  </a:cubicBezTo>
                  <a:cubicBezTo>
                    <a:pt x="81" y="103"/>
                    <a:pt x="82" y="103"/>
                    <a:pt x="82" y="102"/>
                  </a:cubicBezTo>
                  <a:cubicBezTo>
                    <a:pt x="83" y="102"/>
                    <a:pt x="84" y="103"/>
                    <a:pt x="83" y="104"/>
                  </a:cubicBezTo>
                  <a:cubicBezTo>
                    <a:pt x="83" y="104"/>
                    <a:pt x="82" y="105"/>
                    <a:pt x="82" y="105"/>
                  </a:cubicBezTo>
                  <a:close/>
                  <a:moveTo>
                    <a:pt x="87" y="101"/>
                  </a:moveTo>
                  <a:cubicBezTo>
                    <a:pt x="86" y="101"/>
                    <a:pt x="85" y="100"/>
                    <a:pt x="86" y="99"/>
                  </a:cubicBezTo>
                  <a:cubicBezTo>
                    <a:pt x="88" y="98"/>
                    <a:pt x="90" y="98"/>
                    <a:pt x="88" y="100"/>
                  </a:cubicBezTo>
                  <a:cubicBezTo>
                    <a:pt x="87" y="101"/>
                    <a:pt x="87" y="101"/>
                    <a:pt x="87" y="101"/>
                  </a:cubicBezTo>
                  <a:close/>
                  <a:moveTo>
                    <a:pt x="92" y="96"/>
                  </a:moveTo>
                  <a:cubicBezTo>
                    <a:pt x="91" y="96"/>
                    <a:pt x="90" y="95"/>
                    <a:pt x="91" y="94"/>
                  </a:cubicBezTo>
                  <a:cubicBezTo>
                    <a:pt x="92" y="93"/>
                    <a:pt x="95" y="93"/>
                    <a:pt x="93" y="95"/>
                  </a:cubicBezTo>
                  <a:cubicBezTo>
                    <a:pt x="92" y="96"/>
                    <a:pt x="92" y="96"/>
                    <a:pt x="92" y="96"/>
                  </a:cubicBezTo>
                  <a:close/>
                  <a:moveTo>
                    <a:pt x="97" y="90"/>
                  </a:moveTo>
                  <a:cubicBezTo>
                    <a:pt x="96" y="91"/>
                    <a:pt x="95" y="90"/>
                    <a:pt x="95" y="89"/>
                  </a:cubicBezTo>
                  <a:cubicBezTo>
                    <a:pt x="96" y="89"/>
                    <a:pt x="96" y="88"/>
                    <a:pt x="96" y="88"/>
                  </a:cubicBezTo>
                  <a:cubicBezTo>
                    <a:pt x="97" y="87"/>
                    <a:pt x="98" y="88"/>
                    <a:pt x="98" y="89"/>
                  </a:cubicBezTo>
                  <a:cubicBezTo>
                    <a:pt x="97" y="89"/>
                    <a:pt x="97" y="90"/>
                    <a:pt x="97" y="90"/>
                  </a:cubicBezTo>
                  <a:close/>
                  <a:moveTo>
                    <a:pt x="29" y="50"/>
                  </a:moveTo>
                  <a:cubicBezTo>
                    <a:pt x="31" y="52"/>
                    <a:pt x="32" y="56"/>
                    <a:pt x="30" y="59"/>
                  </a:cubicBezTo>
                  <a:cubicBezTo>
                    <a:pt x="32" y="60"/>
                    <a:pt x="31" y="62"/>
                    <a:pt x="29" y="60"/>
                  </a:cubicBezTo>
                  <a:cubicBezTo>
                    <a:pt x="24" y="66"/>
                    <a:pt x="14" y="58"/>
                    <a:pt x="19" y="51"/>
                  </a:cubicBezTo>
                  <a:cubicBezTo>
                    <a:pt x="22" y="48"/>
                    <a:pt x="26" y="48"/>
                    <a:pt x="29" y="50"/>
                  </a:cubicBezTo>
                  <a:close/>
                  <a:moveTo>
                    <a:pt x="35" y="64"/>
                  </a:moveTo>
                  <a:cubicBezTo>
                    <a:pt x="34" y="63"/>
                    <a:pt x="35" y="62"/>
                    <a:pt x="36" y="63"/>
                  </a:cubicBezTo>
                  <a:cubicBezTo>
                    <a:pt x="36" y="63"/>
                    <a:pt x="37" y="63"/>
                    <a:pt x="37" y="64"/>
                  </a:cubicBezTo>
                  <a:cubicBezTo>
                    <a:pt x="38" y="64"/>
                    <a:pt x="37" y="66"/>
                    <a:pt x="36" y="65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41" y="68"/>
                  </a:moveTo>
                  <a:cubicBezTo>
                    <a:pt x="40" y="67"/>
                    <a:pt x="41" y="66"/>
                    <a:pt x="41" y="66"/>
                  </a:cubicBezTo>
                  <a:cubicBezTo>
                    <a:pt x="42" y="67"/>
                    <a:pt x="42" y="67"/>
                    <a:pt x="43" y="67"/>
                  </a:cubicBezTo>
                  <a:cubicBezTo>
                    <a:pt x="44" y="68"/>
                    <a:pt x="43" y="69"/>
                    <a:pt x="42" y="69"/>
                  </a:cubicBezTo>
                  <a:cubicBezTo>
                    <a:pt x="42" y="68"/>
                    <a:pt x="41" y="68"/>
                    <a:pt x="41" y="68"/>
                  </a:cubicBezTo>
                  <a:close/>
                  <a:moveTo>
                    <a:pt x="47" y="71"/>
                  </a:moveTo>
                  <a:cubicBezTo>
                    <a:pt x="46" y="71"/>
                    <a:pt x="46" y="69"/>
                    <a:pt x="47" y="70"/>
                  </a:cubicBezTo>
                  <a:cubicBezTo>
                    <a:pt x="48" y="70"/>
                    <a:pt x="48" y="70"/>
                    <a:pt x="49" y="71"/>
                  </a:cubicBezTo>
                  <a:cubicBezTo>
                    <a:pt x="50" y="71"/>
                    <a:pt x="49" y="73"/>
                    <a:pt x="48" y="72"/>
                  </a:cubicBezTo>
                  <a:cubicBezTo>
                    <a:pt x="48" y="72"/>
                    <a:pt x="47" y="72"/>
                    <a:pt x="47" y="71"/>
                  </a:cubicBezTo>
                  <a:close/>
                  <a:moveTo>
                    <a:pt x="53" y="74"/>
                  </a:moveTo>
                  <a:cubicBezTo>
                    <a:pt x="52" y="74"/>
                    <a:pt x="53" y="72"/>
                    <a:pt x="54" y="73"/>
                  </a:cubicBezTo>
                  <a:cubicBezTo>
                    <a:pt x="54" y="73"/>
                    <a:pt x="55" y="73"/>
                    <a:pt x="55" y="74"/>
                  </a:cubicBezTo>
                  <a:cubicBezTo>
                    <a:pt x="56" y="74"/>
                    <a:pt x="56" y="76"/>
                    <a:pt x="55" y="75"/>
                  </a:cubicBezTo>
                  <a:cubicBezTo>
                    <a:pt x="54" y="75"/>
                    <a:pt x="54" y="75"/>
                    <a:pt x="53" y="74"/>
                  </a:cubicBezTo>
                  <a:close/>
                  <a:moveTo>
                    <a:pt x="60" y="77"/>
                  </a:moveTo>
                  <a:cubicBezTo>
                    <a:pt x="58" y="77"/>
                    <a:pt x="59" y="75"/>
                    <a:pt x="60" y="75"/>
                  </a:cubicBezTo>
                  <a:cubicBezTo>
                    <a:pt x="61" y="76"/>
                    <a:pt x="61" y="76"/>
                    <a:pt x="62" y="76"/>
                  </a:cubicBezTo>
                  <a:cubicBezTo>
                    <a:pt x="63" y="76"/>
                    <a:pt x="62" y="78"/>
                    <a:pt x="61" y="78"/>
                  </a:cubicBezTo>
                  <a:cubicBezTo>
                    <a:pt x="61" y="77"/>
                    <a:pt x="60" y="77"/>
                    <a:pt x="60" y="77"/>
                  </a:cubicBezTo>
                  <a:close/>
                  <a:moveTo>
                    <a:pt x="66" y="79"/>
                  </a:moveTo>
                  <a:cubicBezTo>
                    <a:pt x="65" y="79"/>
                    <a:pt x="66" y="77"/>
                    <a:pt x="67" y="77"/>
                  </a:cubicBezTo>
                  <a:cubicBezTo>
                    <a:pt x="67" y="77"/>
                    <a:pt x="68" y="78"/>
                    <a:pt x="68" y="78"/>
                  </a:cubicBezTo>
                  <a:cubicBezTo>
                    <a:pt x="70" y="78"/>
                    <a:pt x="69" y="80"/>
                    <a:pt x="68" y="79"/>
                  </a:cubicBezTo>
                  <a:cubicBezTo>
                    <a:pt x="67" y="79"/>
                    <a:pt x="67" y="79"/>
                    <a:pt x="66" y="79"/>
                  </a:cubicBezTo>
                  <a:close/>
                  <a:moveTo>
                    <a:pt x="73" y="80"/>
                  </a:moveTo>
                  <a:cubicBezTo>
                    <a:pt x="72" y="80"/>
                    <a:pt x="72" y="78"/>
                    <a:pt x="73" y="78"/>
                  </a:cubicBezTo>
                  <a:cubicBezTo>
                    <a:pt x="76" y="79"/>
                    <a:pt x="77" y="81"/>
                    <a:pt x="74" y="80"/>
                  </a:cubicBezTo>
                  <a:cubicBezTo>
                    <a:pt x="73" y="80"/>
                    <a:pt x="73" y="80"/>
                    <a:pt x="73" y="80"/>
                  </a:cubicBezTo>
                  <a:close/>
                  <a:moveTo>
                    <a:pt x="80" y="81"/>
                  </a:moveTo>
                  <a:cubicBezTo>
                    <a:pt x="79" y="81"/>
                    <a:pt x="79" y="79"/>
                    <a:pt x="80" y="79"/>
                  </a:cubicBezTo>
                  <a:cubicBezTo>
                    <a:pt x="83" y="79"/>
                    <a:pt x="84" y="80"/>
                    <a:pt x="81" y="81"/>
                  </a:cubicBezTo>
                  <a:cubicBezTo>
                    <a:pt x="80" y="81"/>
                    <a:pt x="80" y="81"/>
                    <a:pt x="80" y="81"/>
                  </a:cubicBezTo>
                  <a:close/>
                  <a:moveTo>
                    <a:pt x="87" y="80"/>
                  </a:moveTo>
                  <a:cubicBezTo>
                    <a:pt x="86" y="80"/>
                    <a:pt x="86" y="78"/>
                    <a:pt x="87" y="78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90" y="78"/>
                    <a:pt x="90" y="80"/>
                    <a:pt x="89" y="80"/>
                  </a:cubicBezTo>
                  <a:cubicBezTo>
                    <a:pt x="89" y="80"/>
                    <a:pt x="88" y="80"/>
                    <a:pt x="87" y="80"/>
                  </a:cubicBezTo>
                  <a:close/>
                  <a:moveTo>
                    <a:pt x="94" y="79"/>
                  </a:moveTo>
                  <a:cubicBezTo>
                    <a:pt x="93" y="79"/>
                    <a:pt x="93" y="77"/>
                    <a:pt x="94" y="77"/>
                  </a:cubicBezTo>
                  <a:cubicBezTo>
                    <a:pt x="95" y="77"/>
                    <a:pt x="95" y="77"/>
                    <a:pt x="96" y="76"/>
                  </a:cubicBezTo>
                  <a:cubicBezTo>
                    <a:pt x="97" y="76"/>
                    <a:pt x="97" y="78"/>
                    <a:pt x="96" y="78"/>
                  </a:cubicBezTo>
                  <a:cubicBezTo>
                    <a:pt x="96" y="78"/>
                    <a:pt x="95" y="78"/>
                    <a:pt x="94" y="79"/>
                  </a:cubicBezTo>
                  <a:close/>
                  <a:moveTo>
                    <a:pt x="59" y="10"/>
                  </a:moveTo>
                  <a:cubicBezTo>
                    <a:pt x="60" y="13"/>
                    <a:pt x="58" y="16"/>
                    <a:pt x="55" y="18"/>
                  </a:cubicBezTo>
                  <a:cubicBezTo>
                    <a:pt x="56" y="20"/>
                    <a:pt x="54" y="21"/>
                    <a:pt x="53" y="18"/>
                  </a:cubicBezTo>
                  <a:cubicBezTo>
                    <a:pt x="45" y="19"/>
                    <a:pt x="43" y="7"/>
                    <a:pt x="51" y="5"/>
                  </a:cubicBezTo>
                  <a:cubicBezTo>
                    <a:pt x="54" y="4"/>
                    <a:pt x="58" y="6"/>
                    <a:pt x="59" y="10"/>
                  </a:cubicBezTo>
                  <a:close/>
                  <a:moveTo>
                    <a:pt x="55" y="25"/>
                  </a:moveTo>
                  <a:cubicBezTo>
                    <a:pt x="55" y="24"/>
                    <a:pt x="56" y="23"/>
                    <a:pt x="57" y="24"/>
                  </a:cubicBezTo>
                  <a:cubicBezTo>
                    <a:pt x="57" y="25"/>
                    <a:pt x="57" y="25"/>
                    <a:pt x="57" y="26"/>
                  </a:cubicBezTo>
                  <a:cubicBezTo>
                    <a:pt x="58" y="27"/>
                    <a:pt x="56" y="27"/>
                    <a:pt x="56" y="26"/>
                  </a:cubicBezTo>
                  <a:cubicBezTo>
                    <a:pt x="55" y="25"/>
                    <a:pt x="55" y="25"/>
                    <a:pt x="55" y="25"/>
                  </a:cubicBezTo>
                  <a:close/>
                  <a:moveTo>
                    <a:pt x="57" y="31"/>
                  </a:moveTo>
                  <a:cubicBezTo>
                    <a:pt x="57" y="30"/>
                    <a:pt x="59" y="30"/>
                    <a:pt x="59" y="31"/>
                  </a:cubicBezTo>
                  <a:cubicBezTo>
                    <a:pt x="59" y="31"/>
                    <a:pt x="60" y="32"/>
                    <a:pt x="60" y="32"/>
                  </a:cubicBezTo>
                  <a:cubicBezTo>
                    <a:pt x="60" y="33"/>
                    <a:pt x="59" y="34"/>
                    <a:pt x="58" y="33"/>
                  </a:cubicBezTo>
                  <a:cubicBezTo>
                    <a:pt x="58" y="32"/>
                    <a:pt x="58" y="32"/>
                    <a:pt x="57" y="31"/>
                  </a:cubicBezTo>
                  <a:close/>
                  <a:moveTo>
                    <a:pt x="60" y="38"/>
                  </a:moveTo>
                  <a:cubicBezTo>
                    <a:pt x="60" y="37"/>
                    <a:pt x="61" y="36"/>
                    <a:pt x="62" y="37"/>
                  </a:cubicBezTo>
                  <a:cubicBezTo>
                    <a:pt x="62" y="37"/>
                    <a:pt x="62" y="38"/>
                    <a:pt x="63" y="39"/>
                  </a:cubicBezTo>
                  <a:cubicBezTo>
                    <a:pt x="63" y="40"/>
                    <a:pt x="61" y="40"/>
                    <a:pt x="61" y="39"/>
                  </a:cubicBezTo>
                  <a:cubicBezTo>
                    <a:pt x="61" y="39"/>
                    <a:pt x="60" y="38"/>
                    <a:pt x="60" y="38"/>
                  </a:cubicBezTo>
                  <a:close/>
                  <a:moveTo>
                    <a:pt x="63" y="44"/>
                  </a:moveTo>
                  <a:cubicBezTo>
                    <a:pt x="63" y="43"/>
                    <a:pt x="64" y="42"/>
                    <a:pt x="65" y="43"/>
                  </a:cubicBezTo>
                  <a:cubicBezTo>
                    <a:pt x="65" y="44"/>
                    <a:pt x="65" y="44"/>
                    <a:pt x="66" y="45"/>
                  </a:cubicBezTo>
                  <a:cubicBezTo>
                    <a:pt x="66" y="46"/>
                    <a:pt x="65" y="47"/>
                    <a:pt x="64" y="46"/>
                  </a:cubicBezTo>
                  <a:cubicBezTo>
                    <a:pt x="64" y="45"/>
                    <a:pt x="64" y="45"/>
                    <a:pt x="63" y="44"/>
                  </a:cubicBezTo>
                  <a:close/>
                  <a:moveTo>
                    <a:pt x="67" y="50"/>
                  </a:moveTo>
                  <a:cubicBezTo>
                    <a:pt x="66" y="49"/>
                    <a:pt x="68" y="48"/>
                    <a:pt x="68" y="49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51"/>
                    <a:pt x="69" y="52"/>
                    <a:pt x="68" y="51"/>
                  </a:cubicBezTo>
                  <a:cubicBezTo>
                    <a:pt x="68" y="51"/>
                    <a:pt x="67" y="51"/>
                    <a:pt x="67" y="50"/>
                  </a:cubicBezTo>
                  <a:close/>
                  <a:moveTo>
                    <a:pt x="71" y="56"/>
                  </a:moveTo>
                  <a:cubicBezTo>
                    <a:pt x="71" y="55"/>
                    <a:pt x="72" y="54"/>
                    <a:pt x="73" y="55"/>
                  </a:cubicBezTo>
                  <a:cubicBezTo>
                    <a:pt x="73" y="55"/>
                    <a:pt x="73" y="55"/>
                    <a:pt x="74" y="56"/>
                  </a:cubicBezTo>
                  <a:cubicBezTo>
                    <a:pt x="74" y="57"/>
                    <a:pt x="73" y="58"/>
                    <a:pt x="72" y="57"/>
                  </a:cubicBezTo>
                  <a:cubicBezTo>
                    <a:pt x="72" y="57"/>
                    <a:pt x="72" y="56"/>
                    <a:pt x="71" y="56"/>
                  </a:cubicBezTo>
                  <a:close/>
                  <a:moveTo>
                    <a:pt x="76" y="61"/>
                  </a:moveTo>
                  <a:cubicBezTo>
                    <a:pt x="75" y="60"/>
                    <a:pt x="76" y="59"/>
                    <a:pt x="77" y="60"/>
                  </a:cubicBezTo>
                  <a:cubicBezTo>
                    <a:pt x="79" y="61"/>
                    <a:pt x="79" y="63"/>
                    <a:pt x="77" y="62"/>
                  </a:cubicBezTo>
                  <a:cubicBezTo>
                    <a:pt x="76" y="61"/>
                    <a:pt x="76" y="61"/>
                    <a:pt x="76" y="61"/>
                  </a:cubicBezTo>
                  <a:close/>
                  <a:moveTo>
                    <a:pt x="82" y="65"/>
                  </a:moveTo>
                  <a:cubicBezTo>
                    <a:pt x="81" y="65"/>
                    <a:pt x="82" y="63"/>
                    <a:pt x="83" y="64"/>
                  </a:cubicBezTo>
                  <a:cubicBezTo>
                    <a:pt x="84" y="65"/>
                    <a:pt x="85" y="68"/>
                    <a:pt x="82" y="66"/>
                  </a:cubicBezTo>
                  <a:cubicBezTo>
                    <a:pt x="82" y="65"/>
                    <a:pt x="82" y="65"/>
                    <a:pt x="82" y="65"/>
                  </a:cubicBezTo>
                  <a:close/>
                  <a:moveTo>
                    <a:pt x="87" y="69"/>
                  </a:moveTo>
                  <a:cubicBezTo>
                    <a:pt x="86" y="69"/>
                    <a:pt x="87" y="67"/>
                    <a:pt x="88" y="68"/>
                  </a:cubicBezTo>
                  <a:cubicBezTo>
                    <a:pt x="89" y="68"/>
                    <a:pt x="89" y="68"/>
                    <a:pt x="90" y="69"/>
                  </a:cubicBezTo>
                  <a:cubicBezTo>
                    <a:pt x="91" y="69"/>
                    <a:pt x="90" y="71"/>
                    <a:pt x="89" y="70"/>
                  </a:cubicBezTo>
                  <a:cubicBezTo>
                    <a:pt x="89" y="70"/>
                    <a:pt x="88" y="70"/>
                    <a:pt x="87" y="69"/>
                  </a:cubicBezTo>
                  <a:close/>
                  <a:moveTo>
                    <a:pt x="94" y="72"/>
                  </a:moveTo>
                  <a:cubicBezTo>
                    <a:pt x="93" y="72"/>
                    <a:pt x="93" y="70"/>
                    <a:pt x="95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2"/>
                    <a:pt x="97" y="73"/>
                    <a:pt x="95" y="73"/>
                  </a:cubicBezTo>
                  <a:cubicBezTo>
                    <a:pt x="95" y="73"/>
                    <a:pt x="94" y="73"/>
                    <a:pt x="94" y="72"/>
                  </a:cubicBezTo>
                  <a:close/>
                  <a:moveTo>
                    <a:pt x="40" y="5"/>
                  </a:moveTo>
                  <a:cubicBezTo>
                    <a:pt x="41" y="9"/>
                    <a:pt x="39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5" y="16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1" y="14"/>
                    <a:pt x="28" y="12"/>
                    <a:pt x="27" y="9"/>
                  </a:cubicBezTo>
                  <a:cubicBezTo>
                    <a:pt x="27" y="5"/>
                    <a:pt x="29" y="2"/>
                    <a:pt x="32" y="1"/>
                  </a:cubicBezTo>
                  <a:cubicBezTo>
                    <a:pt x="36" y="0"/>
                    <a:pt x="39" y="2"/>
                    <a:pt x="40" y="5"/>
                  </a:cubicBezTo>
                  <a:close/>
                  <a:moveTo>
                    <a:pt x="36" y="20"/>
                  </a:moveTo>
                  <a:cubicBezTo>
                    <a:pt x="36" y="19"/>
                    <a:pt x="38" y="19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2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8" y="27"/>
                  </a:moveTo>
                  <a:cubicBezTo>
                    <a:pt x="38" y="26"/>
                    <a:pt x="40" y="25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39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41" y="33"/>
                  </a:moveTo>
                  <a:cubicBezTo>
                    <a:pt x="40" y="32"/>
                    <a:pt x="42" y="32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5"/>
                    <a:pt x="42" y="36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3"/>
                    <a:pt x="41" y="33"/>
                    <a:pt x="41" y="33"/>
                  </a:cubicBezTo>
                  <a:close/>
                  <a:moveTo>
                    <a:pt x="44" y="40"/>
                  </a:moveTo>
                  <a:cubicBezTo>
                    <a:pt x="43" y="39"/>
                    <a:pt x="45" y="38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5" y="42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lose/>
                  <a:moveTo>
                    <a:pt x="47" y="46"/>
                  </a:moveTo>
                  <a:cubicBezTo>
                    <a:pt x="47" y="45"/>
                    <a:pt x="48" y="44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7"/>
                    <a:pt x="49" y="48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lose/>
                  <a:moveTo>
                    <a:pt x="52" y="52"/>
                  </a:moveTo>
                  <a:cubicBezTo>
                    <a:pt x="51" y="51"/>
                    <a:pt x="52" y="50"/>
                    <a:pt x="53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3" y="54"/>
                    <a:pt x="53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56" y="57"/>
                  </a:moveTo>
                  <a:cubicBezTo>
                    <a:pt x="55" y="56"/>
                    <a:pt x="57" y="55"/>
                    <a:pt x="57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8"/>
                    <a:pt x="58" y="59"/>
                    <a:pt x="58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57"/>
                    <a:pt x="56" y="57"/>
                    <a:pt x="56" y="57"/>
                  </a:cubicBezTo>
                  <a:close/>
                  <a:moveTo>
                    <a:pt x="62" y="62"/>
                  </a:moveTo>
                  <a:cubicBezTo>
                    <a:pt x="61" y="61"/>
                    <a:pt x="62" y="60"/>
                    <a:pt x="63" y="60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5" y="62"/>
                    <a:pt x="64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lose/>
                  <a:moveTo>
                    <a:pt x="67" y="66"/>
                  </a:moveTo>
                  <a:cubicBezTo>
                    <a:pt x="66" y="65"/>
                    <a:pt x="67" y="64"/>
                    <a:pt x="68" y="64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7"/>
                    <a:pt x="69" y="67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7" y="66"/>
                    <a:pt x="67" y="66"/>
                    <a:pt x="67" y="66"/>
                  </a:cubicBezTo>
                  <a:close/>
                  <a:moveTo>
                    <a:pt x="74" y="69"/>
                  </a:moveTo>
                  <a:cubicBezTo>
                    <a:pt x="73" y="69"/>
                    <a:pt x="73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6" y="70"/>
                    <a:pt x="75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lose/>
                  <a:moveTo>
                    <a:pt x="80" y="72"/>
                  </a:moveTo>
                  <a:cubicBezTo>
                    <a:pt x="79" y="71"/>
                    <a:pt x="80" y="70"/>
                    <a:pt x="81" y="70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71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0" y="72"/>
                    <a:pt x="80" y="72"/>
                    <a:pt x="80" y="72"/>
                  </a:cubicBezTo>
                  <a:close/>
                  <a:moveTo>
                    <a:pt x="87" y="73"/>
                  </a:moveTo>
                  <a:cubicBezTo>
                    <a:pt x="86" y="73"/>
                    <a:pt x="86" y="71"/>
                    <a:pt x="87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7" y="73"/>
                  </a:cubicBezTo>
                  <a:close/>
                  <a:moveTo>
                    <a:pt x="94" y="75"/>
                  </a:moveTo>
                  <a:cubicBezTo>
                    <a:pt x="93" y="74"/>
                    <a:pt x="93" y="73"/>
                    <a:pt x="94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7" y="74"/>
                    <a:pt x="97" y="74"/>
                    <a:pt x="96" y="75"/>
                  </a:cubicBezTo>
                  <a:cubicBezTo>
                    <a:pt x="97" y="75"/>
                    <a:pt x="97" y="76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3" y="76"/>
                    <a:pt x="93" y="75"/>
                    <a:pt x="94" y="75"/>
                  </a:cubicBezTo>
                  <a:close/>
                  <a:moveTo>
                    <a:pt x="28" y="32"/>
                  </a:moveTo>
                  <a:cubicBezTo>
                    <a:pt x="28" y="31"/>
                    <a:pt x="29" y="30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0" y="34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32" y="38"/>
                  </a:moveTo>
                  <a:cubicBezTo>
                    <a:pt x="31" y="37"/>
                    <a:pt x="33" y="36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5" y="44"/>
                  </a:moveTo>
                  <a:cubicBezTo>
                    <a:pt x="35" y="43"/>
                    <a:pt x="36" y="42"/>
                    <a:pt x="37" y="43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5"/>
                    <a:pt x="37" y="46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9" y="50"/>
                  </a:moveTo>
                  <a:cubicBezTo>
                    <a:pt x="39" y="49"/>
                    <a:pt x="40" y="48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1"/>
                    <a:pt x="41" y="52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9" y="50"/>
                  </a:cubicBezTo>
                  <a:close/>
                  <a:moveTo>
                    <a:pt x="44" y="55"/>
                  </a:moveTo>
                  <a:cubicBezTo>
                    <a:pt x="43" y="54"/>
                    <a:pt x="44" y="53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7" y="56"/>
                    <a:pt x="46" y="57"/>
                    <a:pt x="45" y="57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9" y="60"/>
                  </a:moveTo>
                  <a:cubicBezTo>
                    <a:pt x="48" y="59"/>
                    <a:pt x="49" y="58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2" y="61"/>
                    <a:pt x="51" y="62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0"/>
                    <a:pt x="49" y="60"/>
                    <a:pt x="49" y="60"/>
                  </a:cubicBezTo>
                  <a:close/>
                  <a:moveTo>
                    <a:pt x="54" y="65"/>
                  </a:moveTo>
                  <a:cubicBezTo>
                    <a:pt x="53" y="64"/>
                    <a:pt x="54" y="63"/>
                    <a:pt x="55" y="63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6" y="66"/>
                    <a:pt x="56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lose/>
                  <a:moveTo>
                    <a:pt x="60" y="69"/>
                  </a:moveTo>
                  <a:cubicBezTo>
                    <a:pt x="59" y="68"/>
                    <a:pt x="60" y="66"/>
                    <a:pt x="61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3" y="68"/>
                    <a:pt x="63" y="70"/>
                    <a:pt x="62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69"/>
                    <a:pt x="60" y="69"/>
                    <a:pt x="60" y="69"/>
                  </a:cubicBezTo>
                  <a:close/>
                  <a:moveTo>
                    <a:pt x="66" y="72"/>
                  </a:moveTo>
                  <a:cubicBezTo>
                    <a:pt x="65" y="71"/>
                    <a:pt x="66" y="70"/>
                    <a:pt x="67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69" y="73"/>
                    <a:pt x="68" y="72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lose/>
                  <a:moveTo>
                    <a:pt x="73" y="74"/>
                  </a:moveTo>
                  <a:cubicBezTo>
                    <a:pt x="72" y="74"/>
                    <a:pt x="73" y="72"/>
                    <a:pt x="74" y="72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76" y="73"/>
                    <a:pt x="76" y="75"/>
                    <a:pt x="75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74"/>
                    <a:pt x="73" y="74"/>
                    <a:pt x="73" y="74"/>
                  </a:cubicBezTo>
                  <a:close/>
                  <a:moveTo>
                    <a:pt x="80" y="75"/>
                  </a:moveTo>
                  <a:cubicBezTo>
                    <a:pt x="79" y="75"/>
                    <a:pt x="79" y="73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3" y="74"/>
                    <a:pt x="83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5"/>
                    <a:pt x="80" y="75"/>
                    <a:pt x="80" y="7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520701" y="-1588"/>
              <a:ext cx="1698625" cy="6854825"/>
            </a:xfrm>
            <a:custGeom>
              <a:avLst/>
              <a:gdLst>
                <a:gd name="T0" fmla="*/ 90 w 395"/>
                <a:gd name="T1" fmla="*/ 0 h 1596"/>
                <a:gd name="T2" fmla="*/ 94 w 395"/>
                <a:gd name="T3" fmla="*/ 0 h 1596"/>
                <a:gd name="T4" fmla="*/ 127 w 395"/>
                <a:gd name="T5" fmla="*/ 171 h 1596"/>
                <a:gd name="T6" fmla="*/ 165 w 395"/>
                <a:gd name="T7" fmla="*/ 370 h 1596"/>
                <a:gd name="T8" fmla="*/ 96 w 395"/>
                <a:gd name="T9" fmla="*/ 569 h 1596"/>
                <a:gd name="T10" fmla="*/ 16 w 395"/>
                <a:gd name="T11" fmla="*/ 762 h 1596"/>
                <a:gd name="T12" fmla="*/ 22 w 395"/>
                <a:gd name="T13" fmla="*/ 770 h 1596"/>
                <a:gd name="T14" fmla="*/ 13 w 395"/>
                <a:gd name="T15" fmla="*/ 780 h 1596"/>
                <a:gd name="T16" fmla="*/ 11 w 395"/>
                <a:gd name="T17" fmla="*/ 815 h 1596"/>
                <a:gd name="T18" fmla="*/ 18 w 395"/>
                <a:gd name="T19" fmla="*/ 824 h 1596"/>
                <a:gd name="T20" fmla="*/ 12 w 395"/>
                <a:gd name="T21" fmla="*/ 833 h 1596"/>
                <a:gd name="T22" fmla="*/ 13 w 395"/>
                <a:gd name="T23" fmla="*/ 842 h 1596"/>
                <a:gd name="T24" fmla="*/ 18 w 395"/>
                <a:gd name="T25" fmla="*/ 849 h 1596"/>
                <a:gd name="T26" fmla="*/ 14 w 395"/>
                <a:gd name="T27" fmla="*/ 855 h 1596"/>
                <a:gd name="T28" fmla="*/ 193 w 395"/>
                <a:gd name="T29" fmla="*/ 1084 h 1596"/>
                <a:gd name="T30" fmla="*/ 346 w 395"/>
                <a:gd name="T31" fmla="*/ 1596 h 1596"/>
                <a:gd name="T32" fmla="*/ 338 w 395"/>
                <a:gd name="T33" fmla="*/ 1596 h 1596"/>
                <a:gd name="T34" fmla="*/ 191 w 395"/>
                <a:gd name="T35" fmla="*/ 1096 h 1596"/>
                <a:gd name="T36" fmla="*/ 10 w 395"/>
                <a:gd name="T37" fmla="*/ 855 h 1596"/>
                <a:gd name="T38" fmla="*/ 4 w 395"/>
                <a:gd name="T39" fmla="*/ 849 h 1596"/>
                <a:gd name="T40" fmla="*/ 8 w 395"/>
                <a:gd name="T41" fmla="*/ 842 h 1596"/>
                <a:gd name="T42" fmla="*/ 8 w 395"/>
                <a:gd name="T43" fmla="*/ 833 h 1596"/>
                <a:gd name="T44" fmla="*/ 0 w 395"/>
                <a:gd name="T45" fmla="*/ 824 h 1596"/>
                <a:gd name="T46" fmla="*/ 7 w 395"/>
                <a:gd name="T47" fmla="*/ 815 h 1596"/>
                <a:gd name="T48" fmla="*/ 9 w 395"/>
                <a:gd name="T49" fmla="*/ 779 h 1596"/>
                <a:gd name="T50" fmla="*/ 3 w 395"/>
                <a:gd name="T51" fmla="*/ 770 h 1596"/>
                <a:gd name="T52" fmla="*/ 12 w 395"/>
                <a:gd name="T53" fmla="*/ 761 h 1596"/>
                <a:gd name="T54" fmla="*/ 87 w 395"/>
                <a:gd name="T55" fmla="*/ 568 h 1596"/>
                <a:gd name="T56" fmla="*/ 156 w 395"/>
                <a:gd name="T57" fmla="*/ 371 h 1596"/>
                <a:gd name="T58" fmla="*/ 123 w 395"/>
                <a:gd name="T59" fmla="*/ 172 h 1596"/>
                <a:gd name="T60" fmla="*/ 90 w 395"/>
                <a:gd name="T61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5" h="1596">
                  <a:moveTo>
                    <a:pt x="9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7" y="71"/>
                    <a:pt x="112" y="121"/>
                    <a:pt x="127" y="171"/>
                  </a:cubicBezTo>
                  <a:cubicBezTo>
                    <a:pt x="144" y="227"/>
                    <a:pt x="167" y="283"/>
                    <a:pt x="165" y="370"/>
                  </a:cubicBezTo>
                  <a:cubicBezTo>
                    <a:pt x="164" y="430"/>
                    <a:pt x="131" y="498"/>
                    <a:pt x="96" y="569"/>
                  </a:cubicBezTo>
                  <a:cubicBezTo>
                    <a:pt x="65" y="632"/>
                    <a:pt x="30" y="697"/>
                    <a:pt x="16" y="762"/>
                  </a:cubicBezTo>
                  <a:cubicBezTo>
                    <a:pt x="20" y="763"/>
                    <a:pt x="22" y="766"/>
                    <a:pt x="22" y="770"/>
                  </a:cubicBezTo>
                  <a:cubicBezTo>
                    <a:pt x="22" y="775"/>
                    <a:pt x="18" y="779"/>
                    <a:pt x="13" y="780"/>
                  </a:cubicBezTo>
                  <a:cubicBezTo>
                    <a:pt x="12" y="791"/>
                    <a:pt x="11" y="803"/>
                    <a:pt x="11" y="815"/>
                  </a:cubicBezTo>
                  <a:cubicBezTo>
                    <a:pt x="15" y="816"/>
                    <a:pt x="18" y="819"/>
                    <a:pt x="18" y="824"/>
                  </a:cubicBezTo>
                  <a:cubicBezTo>
                    <a:pt x="18" y="828"/>
                    <a:pt x="16" y="832"/>
                    <a:pt x="12" y="833"/>
                  </a:cubicBezTo>
                  <a:cubicBezTo>
                    <a:pt x="12" y="836"/>
                    <a:pt x="12" y="839"/>
                    <a:pt x="13" y="842"/>
                  </a:cubicBezTo>
                  <a:cubicBezTo>
                    <a:pt x="16" y="842"/>
                    <a:pt x="18" y="845"/>
                    <a:pt x="18" y="849"/>
                  </a:cubicBezTo>
                  <a:cubicBezTo>
                    <a:pt x="18" y="851"/>
                    <a:pt x="16" y="854"/>
                    <a:pt x="14" y="855"/>
                  </a:cubicBezTo>
                  <a:cubicBezTo>
                    <a:pt x="33" y="972"/>
                    <a:pt x="125" y="1028"/>
                    <a:pt x="193" y="1084"/>
                  </a:cubicBezTo>
                  <a:cubicBezTo>
                    <a:pt x="298" y="1169"/>
                    <a:pt x="395" y="1258"/>
                    <a:pt x="346" y="1596"/>
                  </a:cubicBezTo>
                  <a:cubicBezTo>
                    <a:pt x="338" y="1596"/>
                    <a:pt x="338" y="1596"/>
                    <a:pt x="338" y="1596"/>
                  </a:cubicBezTo>
                  <a:cubicBezTo>
                    <a:pt x="386" y="1259"/>
                    <a:pt x="296" y="1181"/>
                    <a:pt x="191" y="1096"/>
                  </a:cubicBezTo>
                  <a:cubicBezTo>
                    <a:pt x="123" y="1040"/>
                    <a:pt x="29" y="975"/>
                    <a:pt x="10" y="855"/>
                  </a:cubicBezTo>
                  <a:cubicBezTo>
                    <a:pt x="7" y="855"/>
                    <a:pt x="4" y="852"/>
                    <a:pt x="4" y="849"/>
                  </a:cubicBezTo>
                  <a:cubicBezTo>
                    <a:pt x="4" y="846"/>
                    <a:pt x="6" y="843"/>
                    <a:pt x="8" y="842"/>
                  </a:cubicBezTo>
                  <a:cubicBezTo>
                    <a:pt x="8" y="839"/>
                    <a:pt x="8" y="836"/>
                    <a:pt x="8" y="833"/>
                  </a:cubicBezTo>
                  <a:cubicBezTo>
                    <a:pt x="3" y="832"/>
                    <a:pt x="0" y="829"/>
                    <a:pt x="0" y="824"/>
                  </a:cubicBezTo>
                  <a:cubicBezTo>
                    <a:pt x="0" y="819"/>
                    <a:pt x="3" y="816"/>
                    <a:pt x="7" y="815"/>
                  </a:cubicBezTo>
                  <a:cubicBezTo>
                    <a:pt x="7" y="803"/>
                    <a:pt x="7" y="791"/>
                    <a:pt x="9" y="779"/>
                  </a:cubicBezTo>
                  <a:cubicBezTo>
                    <a:pt x="5" y="778"/>
                    <a:pt x="3" y="774"/>
                    <a:pt x="3" y="770"/>
                  </a:cubicBezTo>
                  <a:cubicBezTo>
                    <a:pt x="3" y="765"/>
                    <a:pt x="7" y="761"/>
                    <a:pt x="12" y="761"/>
                  </a:cubicBezTo>
                  <a:cubicBezTo>
                    <a:pt x="24" y="696"/>
                    <a:pt x="56" y="631"/>
                    <a:pt x="87" y="568"/>
                  </a:cubicBezTo>
                  <a:cubicBezTo>
                    <a:pt x="121" y="498"/>
                    <a:pt x="154" y="430"/>
                    <a:pt x="156" y="371"/>
                  </a:cubicBezTo>
                  <a:cubicBezTo>
                    <a:pt x="158" y="284"/>
                    <a:pt x="140" y="228"/>
                    <a:pt x="123" y="172"/>
                  </a:cubicBezTo>
                  <a:cubicBezTo>
                    <a:pt x="108" y="122"/>
                    <a:pt x="93" y="72"/>
                    <a:pt x="90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95288" y="-1588"/>
              <a:ext cx="1574800" cy="6854825"/>
            </a:xfrm>
            <a:custGeom>
              <a:avLst/>
              <a:gdLst>
                <a:gd name="T0" fmla="*/ 44 w 366"/>
                <a:gd name="T1" fmla="*/ 0 h 1596"/>
                <a:gd name="T2" fmla="*/ 62 w 366"/>
                <a:gd name="T3" fmla="*/ 0 h 1596"/>
                <a:gd name="T4" fmla="*/ 43 w 366"/>
                <a:gd name="T5" fmla="*/ 241 h 1596"/>
                <a:gd name="T6" fmla="*/ 288 w 366"/>
                <a:gd name="T7" fmla="*/ 420 h 1596"/>
                <a:gd name="T8" fmla="*/ 290 w 366"/>
                <a:gd name="T9" fmla="*/ 420 h 1596"/>
                <a:gd name="T10" fmla="*/ 298 w 366"/>
                <a:gd name="T11" fmla="*/ 427 h 1596"/>
                <a:gd name="T12" fmla="*/ 297 w 366"/>
                <a:gd name="T13" fmla="*/ 431 h 1596"/>
                <a:gd name="T14" fmla="*/ 302 w 366"/>
                <a:gd name="T15" fmla="*/ 440 h 1596"/>
                <a:gd name="T16" fmla="*/ 305 w 366"/>
                <a:gd name="T17" fmla="*/ 440 h 1596"/>
                <a:gd name="T18" fmla="*/ 316 w 366"/>
                <a:gd name="T19" fmla="*/ 450 h 1596"/>
                <a:gd name="T20" fmla="*/ 313 w 366"/>
                <a:gd name="T21" fmla="*/ 458 h 1596"/>
                <a:gd name="T22" fmla="*/ 339 w 366"/>
                <a:gd name="T23" fmla="*/ 524 h 1596"/>
                <a:gd name="T24" fmla="*/ 324 w 366"/>
                <a:gd name="T25" fmla="*/ 790 h 1596"/>
                <a:gd name="T26" fmla="*/ 328 w 366"/>
                <a:gd name="T27" fmla="*/ 798 h 1596"/>
                <a:gd name="T28" fmla="*/ 318 w 366"/>
                <a:gd name="T29" fmla="*/ 807 h 1596"/>
                <a:gd name="T30" fmla="*/ 317 w 366"/>
                <a:gd name="T31" fmla="*/ 807 h 1596"/>
                <a:gd name="T32" fmla="*/ 262 w 366"/>
                <a:gd name="T33" fmla="*/ 926 h 1596"/>
                <a:gd name="T34" fmla="*/ 264 w 366"/>
                <a:gd name="T35" fmla="*/ 931 h 1596"/>
                <a:gd name="T36" fmla="*/ 258 w 366"/>
                <a:gd name="T37" fmla="*/ 938 h 1596"/>
                <a:gd name="T38" fmla="*/ 256 w 366"/>
                <a:gd name="T39" fmla="*/ 938 h 1596"/>
                <a:gd name="T40" fmla="*/ 246 w 366"/>
                <a:gd name="T41" fmla="*/ 956 h 1596"/>
                <a:gd name="T42" fmla="*/ 249 w 366"/>
                <a:gd name="T43" fmla="*/ 963 h 1596"/>
                <a:gd name="T44" fmla="*/ 240 w 366"/>
                <a:gd name="T45" fmla="*/ 973 h 1596"/>
                <a:gd name="T46" fmla="*/ 237 w 366"/>
                <a:gd name="T47" fmla="*/ 972 h 1596"/>
                <a:gd name="T48" fmla="*/ 142 w 366"/>
                <a:gd name="T49" fmla="*/ 1314 h 1596"/>
                <a:gd name="T50" fmla="*/ 308 w 366"/>
                <a:gd name="T51" fmla="*/ 1596 h 1596"/>
                <a:gd name="T52" fmla="*/ 295 w 366"/>
                <a:gd name="T53" fmla="*/ 1596 h 1596"/>
                <a:gd name="T54" fmla="*/ 135 w 366"/>
                <a:gd name="T55" fmla="*/ 1319 h 1596"/>
                <a:gd name="T56" fmla="*/ 233 w 366"/>
                <a:gd name="T57" fmla="*/ 970 h 1596"/>
                <a:gd name="T58" fmla="*/ 231 w 366"/>
                <a:gd name="T59" fmla="*/ 963 h 1596"/>
                <a:gd name="T60" fmla="*/ 240 w 366"/>
                <a:gd name="T61" fmla="*/ 954 h 1596"/>
                <a:gd name="T62" fmla="*/ 242 w 366"/>
                <a:gd name="T63" fmla="*/ 954 h 1596"/>
                <a:gd name="T64" fmla="*/ 252 w 366"/>
                <a:gd name="T65" fmla="*/ 936 h 1596"/>
                <a:gd name="T66" fmla="*/ 251 w 366"/>
                <a:gd name="T67" fmla="*/ 931 h 1596"/>
                <a:gd name="T68" fmla="*/ 258 w 366"/>
                <a:gd name="T69" fmla="*/ 924 h 1596"/>
                <a:gd name="T70" fmla="*/ 259 w 366"/>
                <a:gd name="T71" fmla="*/ 924 h 1596"/>
                <a:gd name="T72" fmla="*/ 314 w 366"/>
                <a:gd name="T73" fmla="*/ 806 h 1596"/>
                <a:gd name="T74" fmla="*/ 309 w 366"/>
                <a:gd name="T75" fmla="*/ 798 h 1596"/>
                <a:gd name="T76" fmla="*/ 318 w 366"/>
                <a:gd name="T77" fmla="*/ 788 h 1596"/>
                <a:gd name="T78" fmla="*/ 320 w 366"/>
                <a:gd name="T79" fmla="*/ 788 h 1596"/>
                <a:gd name="T80" fmla="*/ 334 w 366"/>
                <a:gd name="T81" fmla="*/ 525 h 1596"/>
                <a:gd name="T82" fmla="*/ 309 w 366"/>
                <a:gd name="T83" fmla="*/ 460 h 1596"/>
                <a:gd name="T84" fmla="*/ 305 w 366"/>
                <a:gd name="T85" fmla="*/ 461 h 1596"/>
                <a:gd name="T86" fmla="*/ 294 w 366"/>
                <a:gd name="T87" fmla="*/ 450 h 1596"/>
                <a:gd name="T88" fmla="*/ 298 w 366"/>
                <a:gd name="T89" fmla="*/ 442 h 1596"/>
                <a:gd name="T90" fmla="*/ 293 w 366"/>
                <a:gd name="T91" fmla="*/ 434 h 1596"/>
                <a:gd name="T92" fmla="*/ 290 w 366"/>
                <a:gd name="T93" fmla="*/ 435 h 1596"/>
                <a:gd name="T94" fmla="*/ 283 w 366"/>
                <a:gd name="T95" fmla="*/ 427 h 1596"/>
                <a:gd name="T96" fmla="*/ 284 w 366"/>
                <a:gd name="T97" fmla="*/ 423 h 1596"/>
                <a:gd name="T98" fmla="*/ 39 w 366"/>
                <a:gd name="T99" fmla="*/ 246 h 1596"/>
                <a:gd name="T100" fmla="*/ 44 w 366"/>
                <a:gd name="T101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6" h="1596">
                  <a:moveTo>
                    <a:pt x="4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15" y="83"/>
                    <a:pt x="16" y="189"/>
                    <a:pt x="43" y="241"/>
                  </a:cubicBezTo>
                  <a:cubicBezTo>
                    <a:pt x="107" y="360"/>
                    <a:pt x="214" y="331"/>
                    <a:pt x="288" y="420"/>
                  </a:cubicBezTo>
                  <a:cubicBezTo>
                    <a:pt x="289" y="420"/>
                    <a:pt x="289" y="420"/>
                    <a:pt x="290" y="420"/>
                  </a:cubicBezTo>
                  <a:cubicBezTo>
                    <a:pt x="295" y="420"/>
                    <a:pt x="298" y="423"/>
                    <a:pt x="298" y="427"/>
                  </a:cubicBezTo>
                  <a:cubicBezTo>
                    <a:pt x="298" y="429"/>
                    <a:pt x="297" y="430"/>
                    <a:pt x="297" y="431"/>
                  </a:cubicBezTo>
                  <a:cubicBezTo>
                    <a:pt x="299" y="434"/>
                    <a:pt x="301" y="437"/>
                    <a:pt x="302" y="440"/>
                  </a:cubicBezTo>
                  <a:cubicBezTo>
                    <a:pt x="303" y="440"/>
                    <a:pt x="304" y="440"/>
                    <a:pt x="305" y="440"/>
                  </a:cubicBezTo>
                  <a:cubicBezTo>
                    <a:pt x="311" y="440"/>
                    <a:pt x="316" y="444"/>
                    <a:pt x="316" y="450"/>
                  </a:cubicBezTo>
                  <a:cubicBezTo>
                    <a:pt x="316" y="453"/>
                    <a:pt x="315" y="456"/>
                    <a:pt x="313" y="458"/>
                  </a:cubicBezTo>
                  <a:cubicBezTo>
                    <a:pt x="323" y="476"/>
                    <a:pt x="331" y="498"/>
                    <a:pt x="339" y="524"/>
                  </a:cubicBezTo>
                  <a:cubicBezTo>
                    <a:pt x="366" y="618"/>
                    <a:pt x="353" y="707"/>
                    <a:pt x="324" y="790"/>
                  </a:cubicBezTo>
                  <a:cubicBezTo>
                    <a:pt x="326" y="792"/>
                    <a:pt x="328" y="795"/>
                    <a:pt x="328" y="798"/>
                  </a:cubicBezTo>
                  <a:cubicBezTo>
                    <a:pt x="328" y="803"/>
                    <a:pt x="323" y="807"/>
                    <a:pt x="318" y="807"/>
                  </a:cubicBezTo>
                  <a:cubicBezTo>
                    <a:pt x="318" y="807"/>
                    <a:pt x="318" y="807"/>
                    <a:pt x="317" y="807"/>
                  </a:cubicBezTo>
                  <a:cubicBezTo>
                    <a:pt x="302" y="848"/>
                    <a:pt x="282" y="888"/>
                    <a:pt x="262" y="926"/>
                  </a:cubicBezTo>
                  <a:cubicBezTo>
                    <a:pt x="263" y="927"/>
                    <a:pt x="264" y="929"/>
                    <a:pt x="264" y="931"/>
                  </a:cubicBezTo>
                  <a:cubicBezTo>
                    <a:pt x="264" y="935"/>
                    <a:pt x="261" y="938"/>
                    <a:pt x="258" y="938"/>
                  </a:cubicBezTo>
                  <a:cubicBezTo>
                    <a:pt x="257" y="938"/>
                    <a:pt x="256" y="938"/>
                    <a:pt x="256" y="938"/>
                  </a:cubicBezTo>
                  <a:cubicBezTo>
                    <a:pt x="252" y="944"/>
                    <a:pt x="249" y="950"/>
                    <a:pt x="246" y="956"/>
                  </a:cubicBezTo>
                  <a:cubicBezTo>
                    <a:pt x="248" y="958"/>
                    <a:pt x="249" y="960"/>
                    <a:pt x="249" y="963"/>
                  </a:cubicBezTo>
                  <a:cubicBezTo>
                    <a:pt x="249" y="969"/>
                    <a:pt x="245" y="973"/>
                    <a:pt x="240" y="973"/>
                  </a:cubicBezTo>
                  <a:cubicBezTo>
                    <a:pt x="239" y="973"/>
                    <a:pt x="238" y="973"/>
                    <a:pt x="237" y="972"/>
                  </a:cubicBezTo>
                  <a:cubicBezTo>
                    <a:pt x="165" y="1102"/>
                    <a:pt x="95" y="1216"/>
                    <a:pt x="142" y="1314"/>
                  </a:cubicBezTo>
                  <a:cubicBezTo>
                    <a:pt x="189" y="1413"/>
                    <a:pt x="317" y="1464"/>
                    <a:pt x="308" y="1596"/>
                  </a:cubicBezTo>
                  <a:cubicBezTo>
                    <a:pt x="295" y="1596"/>
                    <a:pt x="295" y="1596"/>
                    <a:pt x="295" y="1596"/>
                  </a:cubicBezTo>
                  <a:cubicBezTo>
                    <a:pt x="307" y="1476"/>
                    <a:pt x="177" y="1409"/>
                    <a:pt x="135" y="1319"/>
                  </a:cubicBezTo>
                  <a:cubicBezTo>
                    <a:pt x="88" y="1218"/>
                    <a:pt x="160" y="1102"/>
                    <a:pt x="233" y="970"/>
                  </a:cubicBezTo>
                  <a:cubicBezTo>
                    <a:pt x="232" y="969"/>
                    <a:pt x="231" y="966"/>
                    <a:pt x="231" y="963"/>
                  </a:cubicBezTo>
                  <a:cubicBezTo>
                    <a:pt x="231" y="958"/>
                    <a:pt x="235" y="954"/>
                    <a:pt x="240" y="954"/>
                  </a:cubicBezTo>
                  <a:cubicBezTo>
                    <a:pt x="241" y="954"/>
                    <a:pt x="242" y="954"/>
                    <a:pt x="242" y="954"/>
                  </a:cubicBezTo>
                  <a:cubicBezTo>
                    <a:pt x="246" y="948"/>
                    <a:pt x="249" y="942"/>
                    <a:pt x="252" y="936"/>
                  </a:cubicBezTo>
                  <a:cubicBezTo>
                    <a:pt x="251" y="934"/>
                    <a:pt x="251" y="933"/>
                    <a:pt x="251" y="931"/>
                  </a:cubicBezTo>
                  <a:cubicBezTo>
                    <a:pt x="251" y="927"/>
                    <a:pt x="254" y="924"/>
                    <a:pt x="258" y="924"/>
                  </a:cubicBezTo>
                  <a:cubicBezTo>
                    <a:pt x="258" y="924"/>
                    <a:pt x="258" y="924"/>
                    <a:pt x="259" y="924"/>
                  </a:cubicBezTo>
                  <a:cubicBezTo>
                    <a:pt x="279" y="886"/>
                    <a:pt x="298" y="847"/>
                    <a:pt x="314" y="806"/>
                  </a:cubicBezTo>
                  <a:cubicBezTo>
                    <a:pt x="311" y="804"/>
                    <a:pt x="309" y="801"/>
                    <a:pt x="309" y="798"/>
                  </a:cubicBezTo>
                  <a:cubicBezTo>
                    <a:pt x="309" y="793"/>
                    <a:pt x="313" y="788"/>
                    <a:pt x="318" y="788"/>
                  </a:cubicBezTo>
                  <a:cubicBezTo>
                    <a:pt x="319" y="788"/>
                    <a:pt x="319" y="788"/>
                    <a:pt x="320" y="788"/>
                  </a:cubicBezTo>
                  <a:cubicBezTo>
                    <a:pt x="349" y="706"/>
                    <a:pt x="361" y="618"/>
                    <a:pt x="334" y="525"/>
                  </a:cubicBezTo>
                  <a:cubicBezTo>
                    <a:pt x="327" y="499"/>
                    <a:pt x="319" y="478"/>
                    <a:pt x="309" y="460"/>
                  </a:cubicBezTo>
                  <a:cubicBezTo>
                    <a:pt x="308" y="461"/>
                    <a:pt x="306" y="461"/>
                    <a:pt x="305" y="461"/>
                  </a:cubicBezTo>
                  <a:cubicBezTo>
                    <a:pt x="299" y="461"/>
                    <a:pt x="294" y="456"/>
                    <a:pt x="294" y="450"/>
                  </a:cubicBezTo>
                  <a:cubicBezTo>
                    <a:pt x="294" y="447"/>
                    <a:pt x="296" y="444"/>
                    <a:pt x="298" y="442"/>
                  </a:cubicBezTo>
                  <a:cubicBezTo>
                    <a:pt x="297" y="439"/>
                    <a:pt x="295" y="437"/>
                    <a:pt x="293" y="434"/>
                  </a:cubicBezTo>
                  <a:cubicBezTo>
                    <a:pt x="292" y="434"/>
                    <a:pt x="291" y="435"/>
                    <a:pt x="290" y="435"/>
                  </a:cubicBezTo>
                  <a:cubicBezTo>
                    <a:pt x="286" y="435"/>
                    <a:pt x="283" y="431"/>
                    <a:pt x="283" y="427"/>
                  </a:cubicBezTo>
                  <a:cubicBezTo>
                    <a:pt x="283" y="425"/>
                    <a:pt x="283" y="424"/>
                    <a:pt x="284" y="423"/>
                  </a:cubicBezTo>
                  <a:cubicBezTo>
                    <a:pt x="211" y="334"/>
                    <a:pt x="104" y="366"/>
                    <a:pt x="39" y="246"/>
                  </a:cubicBezTo>
                  <a:cubicBezTo>
                    <a:pt x="12" y="194"/>
                    <a:pt x="0" y="92"/>
                    <a:pt x="44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6"/>
            <p:cNvSpPr>
              <a:spLocks noEditPoints="1"/>
            </p:cNvSpPr>
            <p:nvPr/>
          </p:nvSpPr>
          <p:spPr bwMode="auto">
            <a:xfrm>
              <a:off x="1990726" y="6321425"/>
              <a:ext cx="615950" cy="531813"/>
            </a:xfrm>
            <a:custGeom>
              <a:avLst/>
              <a:gdLst>
                <a:gd name="T0" fmla="*/ 71 w 143"/>
                <a:gd name="T1" fmla="*/ 122 h 124"/>
                <a:gd name="T2" fmla="*/ 71 w 143"/>
                <a:gd name="T3" fmla="*/ 122 h 124"/>
                <a:gd name="T4" fmla="*/ 14 w 143"/>
                <a:gd name="T5" fmla="*/ 123 h 124"/>
                <a:gd name="T6" fmla="*/ 0 w 143"/>
                <a:gd name="T7" fmla="*/ 124 h 124"/>
                <a:gd name="T8" fmla="*/ 46 w 143"/>
                <a:gd name="T9" fmla="*/ 29 h 124"/>
                <a:gd name="T10" fmla="*/ 122 w 143"/>
                <a:gd name="T11" fmla="*/ 15 h 124"/>
                <a:gd name="T12" fmla="*/ 133 w 143"/>
                <a:gd name="T13" fmla="*/ 26 h 124"/>
                <a:gd name="T14" fmla="*/ 143 w 143"/>
                <a:gd name="T15" fmla="*/ 57 h 124"/>
                <a:gd name="T16" fmla="*/ 131 w 143"/>
                <a:gd name="T17" fmla="*/ 90 h 124"/>
                <a:gd name="T18" fmla="*/ 100 w 143"/>
                <a:gd name="T19" fmla="*/ 108 h 124"/>
                <a:gd name="T20" fmla="*/ 100 w 143"/>
                <a:gd name="T21" fmla="*/ 108 h 124"/>
                <a:gd name="T22" fmla="*/ 103 w 143"/>
                <a:gd name="T23" fmla="*/ 110 h 124"/>
                <a:gd name="T24" fmla="*/ 121 w 143"/>
                <a:gd name="T25" fmla="*/ 124 h 124"/>
                <a:gd name="T26" fmla="*/ 82 w 143"/>
                <a:gd name="T27" fmla="*/ 124 h 124"/>
                <a:gd name="T28" fmla="*/ 27 w 143"/>
                <a:gd name="T29" fmla="*/ 76 h 124"/>
                <a:gd name="T30" fmla="*/ 73 w 143"/>
                <a:gd name="T31" fmla="*/ 21 h 124"/>
                <a:gd name="T32" fmla="*/ 73 w 143"/>
                <a:gd name="T33" fmla="*/ 9 h 124"/>
                <a:gd name="T34" fmla="*/ 24 w 143"/>
                <a:gd name="T35" fmla="*/ 71 h 124"/>
                <a:gd name="T36" fmla="*/ 107 w 143"/>
                <a:gd name="T37" fmla="*/ 10 h 124"/>
                <a:gd name="T38" fmla="*/ 50 w 143"/>
                <a:gd name="T39" fmla="*/ 49 h 124"/>
                <a:gd name="T40" fmla="*/ 11 w 143"/>
                <a:gd name="T41" fmla="*/ 110 h 124"/>
                <a:gd name="T42" fmla="*/ 57 w 143"/>
                <a:gd name="T43" fmla="*/ 60 h 124"/>
                <a:gd name="T44" fmla="*/ 126 w 143"/>
                <a:gd name="T45" fmla="*/ 24 h 124"/>
                <a:gd name="T46" fmla="*/ 120 w 143"/>
                <a:gd name="T47" fmla="*/ 18 h 124"/>
                <a:gd name="T48" fmla="*/ 107 w 143"/>
                <a:gd name="T49" fmla="*/ 10 h 124"/>
                <a:gd name="T50" fmla="*/ 92 w 143"/>
                <a:gd name="T51" fmla="*/ 40 h 124"/>
                <a:gd name="T52" fmla="*/ 33 w 143"/>
                <a:gd name="T53" fmla="*/ 87 h 124"/>
                <a:gd name="T54" fmla="*/ 37 w 143"/>
                <a:gd name="T55" fmla="*/ 92 h 124"/>
                <a:gd name="T56" fmla="*/ 101 w 143"/>
                <a:gd name="T57" fmla="*/ 60 h 124"/>
                <a:gd name="T58" fmla="*/ 136 w 143"/>
                <a:gd name="T59" fmla="*/ 39 h 124"/>
                <a:gd name="T60" fmla="*/ 130 w 143"/>
                <a:gd name="T61" fmla="*/ 29 h 124"/>
                <a:gd name="T62" fmla="*/ 129 w 143"/>
                <a:gd name="T63" fmla="*/ 28 h 124"/>
                <a:gd name="T64" fmla="*/ 102 w 143"/>
                <a:gd name="T65" fmla="*/ 64 h 124"/>
                <a:gd name="T66" fmla="*/ 36 w 143"/>
                <a:gd name="T67" fmla="*/ 97 h 124"/>
                <a:gd name="T68" fmla="*/ 33 w 143"/>
                <a:gd name="T69" fmla="*/ 110 h 124"/>
                <a:gd name="T70" fmla="*/ 91 w 143"/>
                <a:gd name="T71" fmla="*/ 95 h 124"/>
                <a:gd name="T72" fmla="*/ 126 w 143"/>
                <a:gd name="T73" fmla="*/ 91 h 124"/>
                <a:gd name="T74" fmla="*/ 136 w 143"/>
                <a:gd name="T75" fmla="*/ 73 h 124"/>
                <a:gd name="T76" fmla="*/ 139 w 143"/>
                <a:gd name="T77" fmla="*/ 57 h 124"/>
                <a:gd name="T78" fmla="*/ 117 w 143"/>
                <a:gd name="T79" fmla="*/ 98 h 124"/>
                <a:gd name="T80" fmla="*/ 61 w 143"/>
                <a:gd name="T81" fmla="*/ 104 h 124"/>
                <a:gd name="T82" fmla="*/ 20 w 143"/>
                <a:gd name="T83" fmla="*/ 118 h 124"/>
                <a:gd name="T84" fmla="*/ 71 w 143"/>
                <a:gd name="T85" fmla="*/ 120 h 124"/>
                <a:gd name="T86" fmla="*/ 113 w 143"/>
                <a:gd name="T87" fmla="*/ 120 h 124"/>
                <a:gd name="T88" fmla="*/ 102 w 143"/>
                <a:gd name="T89" fmla="*/ 113 h 124"/>
                <a:gd name="T90" fmla="*/ 94 w 143"/>
                <a:gd name="T91" fmla="*/ 108 h 124"/>
                <a:gd name="T92" fmla="*/ 96 w 143"/>
                <a:gd name="T93" fmla="*/ 107 h 124"/>
                <a:gd name="T94" fmla="*/ 106 w 143"/>
                <a:gd name="T95" fmla="*/ 10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" h="124">
                  <a:moveTo>
                    <a:pt x="82" y="124"/>
                  </a:moveTo>
                  <a:cubicBezTo>
                    <a:pt x="79" y="124"/>
                    <a:pt x="75" y="123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53" y="120"/>
                    <a:pt x="34" y="117"/>
                    <a:pt x="14" y="123"/>
                  </a:cubicBezTo>
                  <a:cubicBezTo>
                    <a:pt x="18" y="123"/>
                    <a:pt x="22" y="123"/>
                    <a:pt x="27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" y="114"/>
                    <a:pt x="9" y="98"/>
                    <a:pt x="16" y="81"/>
                  </a:cubicBezTo>
                  <a:cubicBezTo>
                    <a:pt x="24" y="63"/>
                    <a:pt x="34" y="44"/>
                    <a:pt x="46" y="29"/>
                  </a:cubicBezTo>
                  <a:cubicBezTo>
                    <a:pt x="56" y="16"/>
                    <a:pt x="67" y="7"/>
                    <a:pt x="80" y="3"/>
                  </a:cubicBezTo>
                  <a:cubicBezTo>
                    <a:pt x="93" y="0"/>
                    <a:pt x="107" y="2"/>
                    <a:pt x="122" y="15"/>
                  </a:cubicBezTo>
                  <a:cubicBezTo>
                    <a:pt x="124" y="16"/>
                    <a:pt x="126" y="18"/>
                    <a:pt x="128" y="20"/>
                  </a:cubicBezTo>
                  <a:cubicBezTo>
                    <a:pt x="130" y="22"/>
                    <a:pt x="132" y="24"/>
                    <a:pt x="133" y="26"/>
                  </a:cubicBezTo>
                  <a:cubicBezTo>
                    <a:pt x="136" y="31"/>
                    <a:pt x="139" y="36"/>
                    <a:pt x="140" y="41"/>
                  </a:cubicBezTo>
                  <a:cubicBezTo>
                    <a:pt x="142" y="46"/>
                    <a:pt x="143" y="52"/>
                    <a:pt x="143" y="57"/>
                  </a:cubicBezTo>
                  <a:cubicBezTo>
                    <a:pt x="143" y="62"/>
                    <a:pt x="142" y="68"/>
                    <a:pt x="140" y="74"/>
                  </a:cubicBezTo>
                  <a:cubicBezTo>
                    <a:pt x="138" y="80"/>
                    <a:pt x="135" y="85"/>
                    <a:pt x="131" y="90"/>
                  </a:cubicBezTo>
                  <a:cubicBezTo>
                    <a:pt x="128" y="94"/>
                    <a:pt x="123" y="98"/>
                    <a:pt x="118" y="101"/>
                  </a:cubicBezTo>
                  <a:cubicBezTo>
                    <a:pt x="112" y="104"/>
                    <a:pt x="106" y="107"/>
                    <a:pt x="100" y="108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9" y="109"/>
                    <a:pt x="102" y="110"/>
                    <a:pt x="103" y="110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111" y="113"/>
                    <a:pt x="117" y="118"/>
                    <a:pt x="121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82" y="124"/>
                    <a:pt x="82" y="124"/>
                    <a:pt x="82" y="124"/>
                  </a:cubicBezTo>
                  <a:close/>
                  <a:moveTo>
                    <a:pt x="9" y="106"/>
                  </a:moveTo>
                  <a:cubicBezTo>
                    <a:pt x="15" y="95"/>
                    <a:pt x="21" y="85"/>
                    <a:pt x="27" y="76"/>
                  </a:cubicBezTo>
                  <a:cubicBezTo>
                    <a:pt x="33" y="65"/>
                    <a:pt x="40" y="55"/>
                    <a:pt x="48" y="47"/>
                  </a:cubicBezTo>
                  <a:cubicBezTo>
                    <a:pt x="56" y="37"/>
                    <a:pt x="64" y="28"/>
                    <a:pt x="73" y="21"/>
                  </a:cubicBezTo>
                  <a:cubicBezTo>
                    <a:pt x="82" y="15"/>
                    <a:pt x="91" y="10"/>
                    <a:pt x="101" y="7"/>
                  </a:cubicBezTo>
                  <a:cubicBezTo>
                    <a:pt x="91" y="4"/>
                    <a:pt x="82" y="5"/>
                    <a:pt x="73" y="9"/>
                  </a:cubicBezTo>
                  <a:cubicBezTo>
                    <a:pt x="64" y="13"/>
                    <a:pt x="56" y="21"/>
                    <a:pt x="48" y="31"/>
                  </a:cubicBezTo>
                  <a:cubicBezTo>
                    <a:pt x="39" y="42"/>
                    <a:pt x="31" y="56"/>
                    <a:pt x="24" y="71"/>
                  </a:cubicBezTo>
                  <a:cubicBezTo>
                    <a:pt x="18" y="83"/>
                    <a:pt x="13" y="96"/>
                    <a:pt x="9" y="106"/>
                  </a:cubicBezTo>
                  <a:close/>
                  <a:moveTo>
                    <a:pt x="107" y="10"/>
                  </a:moveTo>
                  <a:cubicBezTo>
                    <a:pt x="97" y="12"/>
                    <a:pt x="87" y="17"/>
                    <a:pt x="77" y="23"/>
                  </a:cubicBezTo>
                  <a:cubicBezTo>
                    <a:pt x="68" y="30"/>
                    <a:pt x="59" y="38"/>
                    <a:pt x="50" y="49"/>
                  </a:cubicBezTo>
                  <a:cubicBezTo>
                    <a:pt x="43" y="57"/>
                    <a:pt x="35" y="67"/>
                    <a:pt x="29" y="78"/>
                  </a:cubicBezTo>
                  <a:cubicBezTo>
                    <a:pt x="22" y="88"/>
                    <a:pt x="16" y="99"/>
                    <a:pt x="11" y="110"/>
                  </a:cubicBezTo>
                  <a:cubicBezTo>
                    <a:pt x="17" y="101"/>
                    <a:pt x="24" y="92"/>
                    <a:pt x="31" y="84"/>
                  </a:cubicBezTo>
                  <a:cubicBezTo>
                    <a:pt x="39" y="75"/>
                    <a:pt x="48" y="67"/>
                    <a:pt x="57" y="60"/>
                  </a:cubicBezTo>
                  <a:cubicBezTo>
                    <a:pt x="67" y="51"/>
                    <a:pt x="78" y="43"/>
                    <a:pt x="89" y="37"/>
                  </a:cubicBezTo>
                  <a:cubicBezTo>
                    <a:pt x="101" y="31"/>
                    <a:pt x="113" y="26"/>
                    <a:pt x="126" y="24"/>
                  </a:cubicBezTo>
                  <a:cubicBezTo>
                    <a:pt x="125" y="22"/>
                    <a:pt x="124" y="22"/>
                    <a:pt x="123" y="21"/>
                  </a:cubicBezTo>
                  <a:cubicBezTo>
                    <a:pt x="122" y="20"/>
                    <a:pt x="121" y="19"/>
                    <a:pt x="120" y="18"/>
                  </a:cubicBezTo>
                  <a:cubicBezTo>
                    <a:pt x="118" y="16"/>
                    <a:pt x="116" y="14"/>
                    <a:pt x="113" y="13"/>
                  </a:cubicBezTo>
                  <a:cubicBezTo>
                    <a:pt x="111" y="12"/>
                    <a:pt x="109" y="11"/>
                    <a:pt x="107" y="10"/>
                  </a:cubicBezTo>
                  <a:close/>
                  <a:moveTo>
                    <a:pt x="129" y="28"/>
                  </a:moveTo>
                  <a:cubicBezTo>
                    <a:pt x="116" y="30"/>
                    <a:pt x="103" y="34"/>
                    <a:pt x="92" y="40"/>
                  </a:cubicBezTo>
                  <a:cubicBezTo>
                    <a:pt x="80" y="46"/>
                    <a:pt x="69" y="53"/>
                    <a:pt x="59" y="62"/>
                  </a:cubicBezTo>
                  <a:cubicBezTo>
                    <a:pt x="50" y="69"/>
                    <a:pt x="41" y="78"/>
                    <a:pt x="33" y="87"/>
                  </a:cubicBezTo>
                  <a:cubicBezTo>
                    <a:pt x="26" y="95"/>
                    <a:pt x="19" y="104"/>
                    <a:pt x="12" y="113"/>
                  </a:cubicBezTo>
                  <a:cubicBezTo>
                    <a:pt x="20" y="105"/>
                    <a:pt x="28" y="98"/>
                    <a:pt x="37" y="92"/>
                  </a:cubicBezTo>
                  <a:cubicBezTo>
                    <a:pt x="46" y="86"/>
                    <a:pt x="56" y="80"/>
                    <a:pt x="66" y="75"/>
                  </a:cubicBezTo>
                  <a:cubicBezTo>
                    <a:pt x="78" y="69"/>
                    <a:pt x="89" y="64"/>
                    <a:pt x="101" y="60"/>
                  </a:cubicBezTo>
                  <a:cubicBezTo>
                    <a:pt x="113" y="56"/>
                    <a:pt x="126" y="53"/>
                    <a:pt x="138" y="51"/>
                  </a:cubicBezTo>
                  <a:cubicBezTo>
                    <a:pt x="138" y="47"/>
                    <a:pt x="137" y="43"/>
                    <a:pt x="136" y="39"/>
                  </a:cubicBezTo>
                  <a:cubicBezTo>
                    <a:pt x="134" y="36"/>
                    <a:pt x="132" y="32"/>
                    <a:pt x="130" y="2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lose/>
                  <a:moveTo>
                    <a:pt x="139" y="56"/>
                  </a:moveTo>
                  <a:cubicBezTo>
                    <a:pt x="126" y="57"/>
                    <a:pt x="114" y="60"/>
                    <a:pt x="102" y="64"/>
                  </a:cubicBezTo>
                  <a:cubicBezTo>
                    <a:pt x="90" y="67"/>
                    <a:pt x="79" y="72"/>
                    <a:pt x="67" y="77"/>
                  </a:cubicBezTo>
                  <a:cubicBezTo>
                    <a:pt x="57" y="83"/>
                    <a:pt x="46" y="89"/>
                    <a:pt x="36" y="97"/>
                  </a:cubicBezTo>
                  <a:cubicBezTo>
                    <a:pt x="26" y="104"/>
                    <a:pt x="17" y="112"/>
                    <a:pt x="8" y="121"/>
                  </a:cubicBezTo>
                  <a:cubicBezTo>
                    <a:pt x="16" y="117"/>
                    <a:pt x="25" y="113"/>
                    <a:pt x="33" y="110"/>
                  </a:cubicBezTo>
                  <a:cubicBezTo>
                    <a:pt x="42" y="106"/>
                    <a:pt x="51" y="103"/>
                    <a:pt x="60" y="101"/>
                  </a:cubicBezTo>
                  <a:cubicBezTo>
                    <a:pt x="70" y="98"/>
                    <a:pt x="81" y="96"/>
                    <a:pt x="91" y="95"/>
                  </a:cubicBezTo>
                  <a:cubicBezTo>
                    <a:pt x="101" y="93"/>
                    <a:pt x="112" y="93"/>
                    <a:pt x="122" y="94"/>
                  </a:cubicBezTo>
                  <a:cubicBezTo>
                    <a:pt x="124" y="93"/>
                    <a:pt x="125" y="92"/>
                    <a:pt x="126" y="91"/>
                  </a:cubicBezTo>
                  <a:cubicBezTo>
                    <a:pt x="127" y="90"/>
                    <a:pt x="128" y="89"/>
                    <a:pt x="129" y="87"/>
                  </a:cubicBezTo>
                  <a:cubicBezTo>
                    <a:pt x="132" y="83"/>
                    <a:pt x="135" y="78"/>
                    <a:pt x="136" y="73"/>
                  </a:cubicBezTo>
                  <a:cubicBezTo>
                    <a:pt x="138" y="68"/>
                    <a:pt x="139" y="63"/>
                    <a:pt x="139" y="58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6"/>
                    <a:pt x="139" y="56"/>
                    <a:pt x="139" y="56"/>
                  </a:cubicBezTo>
                  <a:close/>
                  <a:moveTo>
                    <a:pt x="117" y="98"/>
                  </a:moveTo>
                  <a:cubicBezTo>
                    <a:pt x="108" y="97"/>
                    <a:pt x="98" y="97"/>
                    <a:pt x="89" y="98"/>
                  </a:cubicBezTo>
                  <a:cubicBezTo>
                    <a:pt x="80" y="99"/>
                    <a:pt x="70" y="101"/>
                    <a:pt x="61" y="104"/>
                  </a:cubicBezTo>
                  <a:cubicBezTo>
                    <a:pt x="54" y="105"/>
                    <a:pt x="47" y="108"/>
                    <a:pt x="39" y="110"/>
                  </a:cubicBezTo>
                  <a:cubicBezTo>
                    <a:pt x="33" y="113"/>
                    <a:pt x="27" y="115"/>
                    <a:pt x="20" y="118"/>
                  </a:cubicBezTo>
                  <a:cubicBezTo>
                    <a:pt x="29" y="117"/>
                    <a:pt x="37" y="116"/>
                    <a:pt x="45" y="117"/>
                  </a:cubicBezTo>
                  <a:cubicBezTo>
                    <a:pt x="54" y="117"/>
                    <a:pt x="63" y="118"/>
                    <a:pt x="71" y="120"/>
                  </a:cubicBezTo>
                  <a:cubicBezTo>
                    <a:pt x="79" y="121"/>
                    <a:pt x="86" y="121"/>
                    <a:pt x="93" y="121"/>
                  </a:cubicBezTo>
                  <a:cubicBezTo>
                    <a:pt x="99" y="122"/>
                    <a:pt x="106" y="121"/>
                    <a:pt x="113" y="120"/>
                  </a:cubicBezTo>
                  <a:cubicBezTo>
                    <a:pt x="112" y="119"/>
                    <a:pt x="110" y="117"/>
                    <a:pt x="108" y="116"/>
                  </a:cubicBezTo>
                  <a:cubicBezTo>
                    <a:pt x="106" y="115"/>
                    <a:pt x="104" y="114"/>
                    <a:pt x="102" y="113"/>
                  </a:cubicBezTo>
                  <a:cubicBezTo>
                    <a:pt x="99" y="112"/>
                    <a:pt x="97" y="111"/>
                    <a:pt x="96" y="110"/>
                  </a:cubicBezTo>
                  <a:cubicBezTo>
                    <a:pt x="94" y="110"/>
                    <a:pt x="94" y="109"/>
                    <a:pt x="94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7"/>
                    <a:pt x="95" y="107"/>
                    <a:pt x="96" y="107"/>
                  </a:cubicBezTo>
                  <a:cubicBezTo>
                    <a:pt x="96" y="106"/>
                    <a:pt x="97" y="106"/>
                    <a:pt x="98" y="106"/>
                  </a:cubicBezTo>
                  <a:cubicBezTo>
                    <a:pt x="100" y="105"/>
                    <a:pt x="103" y="104"/>
                    <a:pt x="106" y="103"/>
                  </a:cubicBezTo>
                  <a:cubicBezTo>
                    <a:pt x="110" y="102"/>
                    <a:pt x="113" y="100"/>
                    <a:pt x="117" y="9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7"/>
            <p:cNvSpPr>
              <a:spLocks noEditPoints="1"/>
            </p:cNvSpPr>
            <p:nvPr/>
          </p:nvSpPr>
          <p:spPr bwMode="auto">
            <a:xfrm>
              <a:off x="1217613" y="5024438"/>
              <a:ext cx="1663700" cy="1533525"/>
            </a:xfrm>
            <a:custGeom>
              <a:avLst/>
              <a:gdLst>
                <a:gd name="T0" fmla="*/ 82 w 387"/>
                <a:gd name="T1" fmla="*/ 321 h 357"/>
                <a:gd name="T2" fmla="*/ 69 w 387"/>
                <a:gd name="T3" fmla="*/ 163 h 357"/>
                <a:gd name="T4" fmla="*/ 140 w 387"/>
                <a:gd name="T5" fmla="*/ 135 h 357"/>
                <a:gd name="T6" fmla="*/ 151 w 387"/>
                <a:gd name="T7" fmla="*/ 127 h 357"/>
                <a:gd name="T8" fmla="*/ 167 w 387"/>
                <a:gd name="T9" fmla="*/ 131 h 357"/>
                <a:gd name="T10" fmla="*/ 202 w 387"/>
                <a:gd name="T11" fmla="*/ 120 h 357"/>
                <a:gd name="T12" fmla="*/ 170 w 387"/>
                <a:gd name="T13" fmla="*/ 71 h 357"/>
                <a:gd name="T14" fmla="*/ 285 w 387"/>
                <a:gd name="T15" fmla="*/ 102 h 357"/>
                <a:gd name="T16" fmla="*/ 204 w 387"/>
                <a:gd name="T17" fmla="*/ 173 h 357"/>
                <a:gd name="T18" fmla="*/ 193 w 387"/>
                <a:gd name="T19" fmla="*/ 219 h 357"/>
                <a:gd name="T20" fmla="*/ 126 w 387"/>
                <a:gd name="T21" fmla="*/ 252 h 357"/>
                <a:gd name="T22" fmla="*/ 141 w 387"/>
                <a:gd name="T23" fmla="*/ 138 h 357"/>
                <a:gd name="T24" fmla="*/ 114 w 387"/>
                <a:gd name="T25" fmla="*/ 118 h 357"/>
                <a:gd name="T26" fmla="*/ 146 w 387"/>
                <a:gd name="T27" fmla="*/ 68 h 357"/>
                <a:gd name="T28" fmla="*/ 169 w 387"/>
                <a:gd name="T29" fmla="*/ 97 h 357"/>
                <a:gd name="T30" fmla="*/ 179 w 387"/>
                <a:gd name="T31" fmla="*/ 89 h 357"/>
                <a:gd name="T32" fmla="*/ 165 w 387"/>
                <a:gd name="T33" fmla="*/ 107 h 357"/>
                <a:gd name="T34" fmla="*/ 203 w 387"/>
                <a:gd name="T35" fmla="*/ 8 h 357"/>
                <a:gd name="T36" fmla="*/ 280 w 387"/>
                <a:gd name="T37" fmla="*/ 26 h 357"/>
                <a:gd name="T38" fmla="*/ 191 w 387"/>
                <a:gd name="T39" fmla="*/ 85 h 357"/>
                <a:gd name="T40" fmla="*/ 182 w 387"/>
                <a:gd name="T41" fmla="*/ 12 h 357"/>
                <a:gd name="T42" fmla="*/ 184 w 387"/>
                <a:gd name="T43" fmla="*/ 11 h 357"/>
                <a:gd name="T44" fmla="*/ 305 w 387"/>
                <a:gd name="T45" fmla="*/ 60 h 357"/>
                <a:gd name="T46" fmla="*/ 288 w 387"/>
                <a:gd name="T47" fmla="*/ 137 h 357"/>
                <a:gd name="T48" fmla="*/ 312 w 387"/>
                <a:gd name="T49" fmla="*/ 41 h 357"/>
                <a:gd name="T50" fmla="*/ 89 w 387"/>
                <a:gd name="T51" fmla="*/ 115 h 357"/>
                <a:gd name="T52" fmla="*/ 78 w 387"/>
                <a:gd name="T53" fmla="*/ 92 h 357"/>
                <a:gd name="T54" fmla="*/ 129 w 387"/>
                <a:gd name="T55" fmla="*/ 259 h 357"/>
                <a:gd name="T56" fmla="*/ 73 w 387"/>
                <a:gd name="T57" fmla="*/ 220 h 357"/>
                <a:gd name="T58" fmla="*/ 58 w 387"/>
                <a:gd name="T59" fmla="*/ 51 h 357"/>
                <a:gd name="T60" fmla="*/ 13 w 387"/>
                <a:gd name="T61" fmla="*/ 100 h 357"/>
                <a:gd name="T62" fmla="*/ 34 w 387"/>
                <a:gd name="T63" fmla="*/ 118 h 357"/>
                <a:gd name="T64" fmla="*/ 165 w 387"/>
                <a:gd name="T65" fmla="*/ 244 h 357"/>
                <a:gd name="T66" fmla="*/ 233 w 387"/>
                <a:gd name="T67" fmla="*/ 294 h 357"/>
                <a:gd name="T68" fmla="*/ 169 w 387"/>
                <a:gd name="T69" fmla="*/ 242 h 357"/>
                <a:gd name="T70" fmla="*/ 236 w 387"/>
                <a:gd name="T71" fmla="*/ 293 h 357"/>
                <a:gd name="T72" fmla="*/ 350 w 387"/>
                <a:gd name="T73" fmla="*/ 132 h 357"/>
                <a:gd name="T74" fmla="*/ 290 w 387"/>
                <a:gd name="T75" fmla="*/ 227 h 357"/>
                <a:gd name="T76" fmla="*/ 348 w 387"/>
                <a:gd name="T77" fmla="*/ 131 h 357"/>
                <a:gd name="T78" fmla="*/ 340 w 387"/>
                <a:gd name="T79" fmla="*/ 84 h 357"/>
                <a:gd name="T80" fmla="*/ 338 w 387"/>
                <a:gd name="T81" fmla="*/ 46 h 357"/>
                <a:gd name="T82" fmla="*/ 12 w 387"/>
                <a:gd name="T83" fmla="*/ 174 h 357"/>
                <a:gd name="T84" fmla="*/ 35 w 387"/>
                <a:gd name="T85" fmla="*/ 98 h 357"/>
                <a:gd name="T86" fmla="*/ 40 w 387"/>
                <a:gd name="T87" fmla="*/ 228 h 357"/>
                <a:gd name="T88" fmla="*/ 72 w 387"/>
                <a:gd name="T89" fmla="*/ 220 h 357"/>
                <a:gd name="T90" fmla="*/ 91 w 387"/>
                <a:gd name="T91" fmla="*/ 259 h 357"/>
                <a:gd name="T92" fmla="*/ 78 w 387"/>
                <a:gd name="T93" fmla="*/ 307 h 357"/>
                <a:gd name="T94" fmla="*/ 47 w 387"/>
                <a:gd name="T95" fmla="*/ 240 h 357"/>
                <a:gd name="T96" fmla="*/ 165 w 387"/>
                <a:gd name="T97" fmla="*/ 301 h 357"/>
                <a:gd name="T98" fmla="*/ 236 w 387"/>
                <a:gd name="T99" fmla="*/ 294 h 357"/>
                <a:gd name="T100" fmla="*/ 265 w 387"/>
                <a:gd name="T101" fmla="*/ 274 h 357"/>
                <a:gd name="T102" fmla="*/ 218 w 387"/>
                <a:gd name="T103" fmla="*/ 314 h 357"/>
                <a:gd name="T104" fmla="*/ 272 w 387"/>
                <a:gd name="T105" fmla="*/ 231 h 357"/>
                <a:gd name="T106" fmla="*/ 361 w 387"/>
                <a:gd name="T107" fmla="*/ 172 h 357"/>
                <a:gd name="T108" fmla="*/ 364 w 387"/>
                <a:gd name="T109" fmla="*/ 168 h 357"/>
                <a:gd name="T110" fmla="*/ 366 w 387"/>
                <a:gd name="T111" fmla="*/ 206 h 357"/>
                <a:gd name="T112" fmla="*/ 168 w 387"/>
                <a:gd name="T113" fmla="*/ 312 h 357"/>
                <a:gd name="T114" fmla="*/ 13 w 387"/>
                <a:gd name="T115" fmla="*/ 247 h 357"/>
                <a:gd name="T116" fmla="*/ 46 w 387"/>
                <a:gd name="T117" fmla="*/ 292 h 357"/>
                <a:gd name="T118" fmla="*/ 150 w 387"/>
                <a:gd name="T119" fmla="*/ 349 h 357"/>
                <a:gd name="T120" fmla="*/ 161 w 387"/>
                <a:gd name="T121" fmla="*/ 33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7" h="357">
                  <a:moveTo>
                    <a:pt x="94" y="323"/>
                  </a:moveTo>
                  <a:cubicBezTo>
                    <a:pt x="95" y="323"/>
                    <a:pt x="97" y="323"/>
                    <a:pt x="97" y="323"/>
                  </a:cubicBezTo>
                  <a:cubicBezTo>
                    <a:pt x="101" y="324"/>
                    <a:pt x="101" y="324"/>
                    <a:pt x="101" y="324"/>
                  </a:cubicBezTo>
                  <a:cubicBezTo>
                    <a:pt x="97" y="324"/>
                    <a:pt x="97" y="324"/>
                    <a:pt x="97" y="324"/>
                  </a:cubicBezTo>
                  <a:cubicBezTo>
                    <a:pt x="92" y="325"/>
                    <a:pt x="87" y="325"/>
                    <a:pt x="81" y="325"/>
                  </a:cubicBezTo>
                  <a:cubicBezTo>
                    <a:pt x="81" y="325"/>
                    <a:pt x="81" y="325"/>
                    <a:pt x="81" y="325"/>
                  </a:cubicBezTo>
                  <a:cubicBezTo>
                    <a:pt x="76" y="324"/>
                    <a:pt x="71" y="323"/>
                    <a:pt x="66" y="320"/>
                  </a:cubicBezTo>
                  <a:cubicBezTo>
                    <a:pt x="61" y="318"/>
                    <a:pt x="57" y="314"/>
                    <a:pt x="54" y="310"/>
                  </a:cubicBezTo>
                  <a:cubicBezTo>
                    <a:pt x="52" y="307"/>
                    <a:pt x="51" y="303"/>
                    <a:pt x="52" y="298"/>
                  </a:cubicBezTo>
                  <a:cubicBezTo>
                    <a:pt x="52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8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7" y="301"/>
                    <a:pt x="59" y="304"/>
                    <a:pt x="62" y="306"/>
                  </a:cubicBezTo>
                  <a:cubicBezTo>
                    <a:pt x="62" y="306"/>
                    <a:pt x="62" y="306"/>
                    <a:pt x="62" y="306"/>
                  </a:cubicBezTo>
                  <a:cubicBezTo>
                    <a:pt x="63" y="306"/>
                    <a:pt x="63" y="306"/>
                    <a:pt x="63" y="306"/>
                  </a:cubicBezTo>
                  <a:cubicBezTo>
                    <a:pt x="64" y="308"/>
                    <a:pt x="66" y="308"/>
                    <a:pt x="68" y="308"/>
                  </a:cubicBezTo>
                  <a:cubicBezTo>
                    <a:pt x="71" y="308"/>
                    <a:pt x="74" y="308"/>
                    <a:pt x="76" y="307"/>
                  </a:cubicBezTo>
                  <a:cubicBezTo>
                    <a:pt x="76" y="307"/>
                    <a:pt x="76" y="307"/>
                    <a:pt x="76" y="307"/>
                  </a:cubicBezTo>
                  <a:cubicBezTo>
                    <a:pt x="76" y="307"/>
                    <a:pt x="76" y="307"/>
                    <a:pt x="76" y="307"/>
                  </a:cubicBezTo>
                  <a:cubicBezTo>
                    <a:pt x="76" y="310"/>
                    <a:pt x="76" y="313"/>
                    <a:pt x="77" y="315"/>
                  </a:cubicBezTo>
                  <a:cubicBezTo>
                    <a:pt x="78" y="317"/>
                    <a:pt x="79" y="319"/>
                    <a:pt x="82" y="321"/>
                  </a:cubicBezTo>
                  <a:cubicBezTo>
                    <a:pt x="85" y="323"/>
                    <a:pt x="90" y="323"/>
                    <a:pt x="94" y="323"/>
                  </a:cubicBezTo>
                  <a:close/>
                  <a:moveTo>
                    <a:pt x="133" y="132"/>
                  </a:moveTo>
                  <a:cubicBezTo>
                    <a:pt x="134" y="135"/>
                    <a:pt x="136" y="138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9"/>
                    <a:pt x="141" y="157"/>
                    <a:pt x="146" y="163"/>
                  </a:cubicBezTo>
                  <a:cubicBezTo>
                    <a:pt x="152" y="170"/>
                    <a:pt x="160" y="175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8"/>
                    <a:pt x="168" y="178"/>
                  </a:cubicBezTo>
                  <a:cubicBezTo>
                    <a:pt x="165" y="186"/>
                    <a:pt x="148" y="187"/>
                    <a:pt x="138" y="188"/>
                  </a:cubicBezTo>
                  <a:cubicBezTo>
                    <a:pt x="138" y="188"/>
                    <a:pt x="137" y="188"/>
                    <a:pt x="136" y="188"/>
                  </a:cubicBezTo>
                  <a:cubicBezTo>
                    <a:pt x="133" y="189"/>
                    <a:pt x="133" y="189"/>
                    <a:pt x="133" y="189"/>
                  </a:cubicBezTo>
                  <a:cubicBezTo>
                    <a:pt x="124" y="190"/>
                    <a:pt x="116" y="190"/>
                    <a:pt x="107" y="193"/>
                  </a:cubicBezTo>
                  <a:cubicBezTo>
                    <a:pt x="107" y="193"/>
                    <a:pt x="107" y="193"/>
                    <a:pt x="107" y="193"/>
                  </a:cubicBezTo>
                  <a:cubicBezTo>
                    <a:pt x="103" y="194"/>
                    <a:pt x="99" y="195"/>
                    <a:pt x="95" y="195"/>
                  </a:cubicBezTo>
                  <a:cubicBezTo>
                    <a:pt x="91" y="195"/>
                    <a:pt x="88" y="193"/>
                    <a:pt x="85" y="189"/>
                  </a:cubicBezTo>
                  <a:cubicBezTo>
                    <a:pt x="84" y="189"/>
                    <a:pt x="84" y="188"/>
                    <a:pt x="83" y="187"/>
                  </a:cubicBezTo>
                  <a:cubicBezTo>
                    <a:pt x="82" y="186"/>
                    <a:pt x="81" y="185"/>
                    <a:pt x="80" y="185"/>
                  </a:cubicBezTo>
                  <a:cubicBezTo>
                    <a:pt x="80" y="185"/>
                    <a:pt x="80" y="185"/>
                    <a:pt x="80" y="185"/>
                  </a:cubicBezTo>
                  <a:cubicBezTo>
                    <a:pt x="75" y="183"/>
                    <a:pt x="71" y="179"/>
                    <a:pt x="69" y="175"/>
                  </a:cubicBezTo>
                  <a:cubicBezTo>
                    <a:pt x="67" y="171"/>
                    <a:pt x="67" y="168"/>
                    <a:pt x="69" y="163"/>
                  </a:cubicBezTo>
                  <a:cubicBezTo>
                    <a:pt x="69" y="163"/>
                    <a:pt x="70" y="162"/>
                    <a:pt x="70" y="161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1" y="161"/>
                    <a:pt x="71" y="160"/>
                    <a:pt x="71" y="160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60"/>
                    <a:pt x="71" y="159"/>
                    <a:pt x="69" y="159"/>
                  </a:cubicBezTo>
                  <a:cubicBezTo>
                    <a:pt x="62" y="156"/>
                    <a:pt x="64" y="145"/>
                    <a:pt x="65" y="137"/>
                  </a:cubicBezTo>
                  <a:cubicBezTo>
                    <a:pt x="65" y="135"/>
                    <a:pt x="66" y="134"/>
                    <a:pt x="66" y="133"/>
                  </a:cubicBezTo>
                  <a:cubicBezTo>
                    <a:pt x="67" y="117"/>
                    <a:pt x="79" y="117"/>
                    <a:pt x="91" y="118"/>
                  </a:cubicBezTo>
                  <a:cubicBezTo>
                    <a:pt x="92" y="118"/>
                    <a:pt x="94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6" y="118"/>
                    <a:pt x="98" y="118"/>
                    <a:pt x="100" y="118"/>
                  </a:cubicBezTo>
                  <a:cubicBezTo>
                    <a:pt x="110" y="119"/>
                    <a:pt x="126" y="121"/>
                    <a:pt x="131" y="123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7"/>
                    <a:pt x="132" y="130"/>
                    <a:pt x="133" y="132"/>
                  </a:cubicBezTo>
                  <a:close/>
                  <a:moveTo>
                    <a:pt x="145" y="130"/>
                  </a:moveTo>
                  <a:cubicBezTo>
                    <a:pt x="143" y="132"/>
                    <a:pt x="142" y="134"/>
                    <a:pt x="141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5"/>
                    <a:pt x="140" y="135"/>
                    <a:pt x="140" y="135"/>
                  </a:cubicBezTo>
                  <a:cubicBezTo>
                    <a:pt x="139" y="134"/>
                    <a:pt x="139" y="132"/>
                    <a:pt x="140" y="131"/>
                  </a:cubicBezTo>
                  <a:cubicBezTo>
                    <a:pt x="140" y="129"/>
                    <a:pt x="140" y="128"/>
                    <a:pt x="142" y="126"/>
                  </a:cubicBezTo>
                  <a:cubicBezTo>
                    <a:pt x="144" y="123"/>
                    <a:pt x="147" y="118"/>
                    <a:pt x="148" y="113"/>
                  </a:cubicBezTo>
                  <a:cubicBezTo>
                    <a:pt x="150" y="109"/>
                    <a:pt x="150" y="105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50" y="101"/>
                    <a:pt x="150" y="100"/>
                    <a:pt x="151" y="100"/>
                  </a:cubicBezTo>
                  <a:cubicBezTo>
                    <a:pt x="152" y="100"/>
                    <a:pt x="153" y="99"/>
                    <a:pt x="154" y="99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155" y="101"/>
                    <a:pt x="156" y="102"/>
                    <a:pt x="157" y="103"/>
                  </a:cubicBezTo>
                  <a:cubicBezTo>
                    <a:pt x="158" y="104"/>
                    <a:pt x="159" y="105"/>
                    <a:pt x="161" y="105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7"/>
                    <a:pt x="160" y="107"/>
                    <a:pt x="160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8" y="110"/>
                    <a:pt x="156" y="111"/>
                    <a:pt x="155" y="113"/>
                  </a:cubicBezTo>
                  <a:cubicBezTo>
                    <a:pt x="151" y="115"/>
                    <a:pt x="149" y="117"/>
                    <a:pt x="150" y="122"/>
                  </a:cubicBezTo>
                  <a:cubicBezTo>
                    <a:pt x="151" y="123"/>
                    <a:pt x="151" y="124"/>
                    <a:pt x="151" y="124"/>
                  </a:cubicBezTo>
                  <a:cubicBezTo>
                    <a:pt x="151" y="125"/>
                    <a:pt x="151" y="126"/>
                    <a:pt x="151" y="127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49" y="128"/>
                    <a:pt x="147" y="129"/>
                    <a:pt x="145" y="130"/>
                  </a:cubicBezTo>
                  <a:close/>
                  <a:moveTo>
                    <a:pt x="162" y="129"/>
                  </a:moveTo>
                  <a:cubicBezTo>
                    <a:pt x="159" y="127"/>
                    <a:pt x="157" y="126"/>
                    <a:pt x="153" y="126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3" y="125"/>
                    <a:pt x="152" y="123"/>
                    <a:pt x="152" y="122"/>
                  </a:cubicBezTo>
                  <a:cubicBezTo>
                    <a:pt x="151" y="121"/>
                    <a:pt x="151" y="119"/>
                    <a:pt x="151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5"/>
                    <a:pt x="154" y="114"/>
                    <a:pt x="157" y="113"/>
                  </a:cubicBezTo>
                  <a:cubicBezTo>
                    <a:pt x="160" y="112"/>
                    <a:pt x="163" y="112"/>
                    <a:pt x="165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8" y="112"/>
                    <a:pt x="170" y="114"/>
                    <a:pt x="173" y="117"/>
                  </a:cubicBezTo>
                  <a:cubicBezTo>
                    <a:pt x="175" y="119"/>
                    <a:pt x="176" y="122"/>
                    <a:pt x="177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5" y="125"/>
                    <a:pt x="173" y="126"/>
                    <a:pt x="172" y="127"/>
                  </a:cubicBezTo>
                  <a:cubicBezTo>
                    <a:pt x="171" y="128"/>
                    <a:pt x="170" y="129"/>
                    <a:pt x="170" y="131"/>
                  </a:cubicBezTo>
                  <a:cubicBezTo>
                    <a:pt x="170" y="131"/>
                    <a:pt x="169" y="131"/>
                    <a:pt x="169" y="131"/>
                  </a:cubicBezTo>
                  <a:cubicBezTo>
                    <a:pt x="168" y="132"/>
                    <a:pt x="168" y="131"/>
                    <a:pt x="167" y="131"/>
                  </a:cubicBezTo>
                  <a:cubicBezTo>
                    <a:pt x="165" y="131"/>
                    <a:pt x="164" y="130"/>
                    <a:pt x="162" y="129"/>
                  </a:cubicBezTo>
                  <a:close/>
                  <a:moveTo>
                    <a:pt x="188" y="120"/>
                  </a:moveTo>
                  <a:cubicBezTo>
                    <a:pt x="185" y="121"/>
                    <a:pt x="182" y="122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8" y="121"/>
                    <a:pt x="176" y="118"/>
                    <a:pt x="175" y="116"/>
                  </a:cubicBezTo>
                  <a:cubicBezTo>
                    <a:pt x="172" y="114"/>
                    <a:pt x="170" y="112"/>
                    <a:pt x="167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07"/>
                    <a:pt x="167" y="106"/>
                    <a:pt x="164" y="105"/>
                  </a:cubicBezTo>
                  <a:cubicBezTo>
                    <a:pt x="164" y="105"/>
                    <a:pt x="163" y="105"/>
                    <a:pt x="162" y="104"/>
                  </a:cubicBezTo>
                  <a:cubicBezTo>
                    <a:pt x="160" y="103"/>
                    <a:pt x="157" y="102"/>
                    <a:pt x="156" y="99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66" y="97"/>
                    <a:pt x="175" y="97"/>
                    <a:pt x="182" y="100"/>
                  </a:cubicBezTo>
                  <a:cubicBezTo>
                    <a:pt x="189" y="103"/>
                    <a:pt x="194" y="109"/>
                    <a:pt x="198" y="119"/>
                  </a:cubicBezTo>
                  <a:cubicBezTo>
                    <a:pt x="199" y="120"/>
                    <a:pt x="199" y="120"/>
                    <a:pt x="199" y="120"/>
                  </a:cubicBezTo>
                  <a:cubicBezTo>
                    <a:pt x="198" y="120"/>
                    <a:pt x="198" y="120"/>
                    <a:pt x="198" y="120"/>
                  </a:cubicBezTo>
                  <a:cubicBezTo>
                    <a:pt x="195" y="120"/>
                    <a:pt x="191" y="120"/>
                    <a:pt x="188" y="120"/>
                  </a:cubicBezTo>
                  <a:close/>
                  <a:moveTo>
                    <a:pt x="212" y="123"/>
                  </a:moveTo>
                  <a:cubicBezTo>
                    <a:pt x="209" y="122"/>
                    <a:pt x="205" y="120"/>
                    <a:pt x="202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0" y="116"/>
                    <a:pt x="198" y="113"/>
                    <a:pt x="197" y="111"/>
                  </a:cubicBezTo>
                  <a:cubicBezTo>
                    <a:pt x="195" y="108"/>
                    <a:pt x="193" y="106"/>
                    <a:pt x="191" y="104"/>
                  </a:cubicBezTo>
                  <a:cubicBezTo>
                    <a:pt x="191" y="104"/>
                    <a:pt x="191" y="104"/>
                    <a:pt x="191" y="104"/>
                  </a:cubicBezTo>
                  <a:cubicBezTo>
                    <a:pt x="191" y="104"/>
                    <a:pt x="191" y="104"/>
                    <a:pt x="191" y="104"/>
                  </a:cubicBezTo>
                  <a:cubicBezTo>
                    <a:pt x="192" y="100"/>
                    <a:pt x="191" y="98"/>
                    <a:pt x="190" y="95"/>
                  </a:cubicBezTo>
                  <a:cubicBezTo>
                    <a:pt x="189" y="93"/>
                    <a:pt x="187" y="91"/>
                    <a:pt x="184" y="90"/>
                  </a:cubicBezTo>
                  <a:cubicBezTo>
                    <a:pt x="179" y="87"/>
                    <a:pt x="174" y="86"/>
                    <a:pt x="168" y="86"/>
                  </a:cubicBezTo>
                  <a:cubicBezTo>
                    <a:pt x="163" y="86"/>
                    <a:pt x="157" y="86"/>
                    <a:pt x="153" y="88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6"/>
                    <a:pt x="147" y="82"/>
                    <a:pt x="145" y="77"/>
                  </a:cubicBezTo>
                  <a:cubicBezTo>
                    <a:pt x="145" y="76"/>
                    <a:pt x="144" y="74"/>
                    <a:pt x="145" y="73"/>
                  </a:cubicBezTo>
                  <a:cubicBezTo>
                    <a:pt x="145" y="71"/>
                    <a:pt x="145" y="70"/>
                    <a:pt x="147" y="69"/>
                  </a:cubicBezTo>
                  <a:cubicBezTo>
                    <a:pt x="148" y="69"/>
                    <a:pt x="149" y="69"/>
                    <a:pt x="151" y="69"/>
                  </a:cubicBezTo>
                  <a:cubicBezTo>
                    <a:pt x="154" y="69"/>
                    <a:pt x="158" y="69"/>
                    <a:pt x="161" y="69"/>
                  </a:cubicBezTo>
                  <a:cubicBezTo>
                    <a:pt x="162" y="68"/>
                    <a:pt x="163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6" y="68"/>
                    <a:pt x="168" y="69"/>
                    <a:pt x="170" y="71"/>
                  </a:cubicBezTo>
                  <a:cubicBezTo>
                    <a:pt x="172" y="72"/>
                    <a:pt x="175" y="74"/>
                    <a:pt x="177" y="76"/>
                  </a:cubicBezTo>
                  <a:cubicBezTo>
                    <a:pt x="182" y="80"/>
                    <a:pt x="187" y="83"/>
                    <a:pt x="192" y="87"/>
                  </a:cubicBezTo>
                  <a:cubicBezTo>
                    <a:pt x="197" y="90"/>
                    <a:pt x="203" y="93"/>
                    <a:pt x="208" y="95"/>
                  </a:cubicBezTo>
                  <a:cubicBezTo>
                    <a:pt x="213" y="98"/>
                    <a:pt x="217" y="100"/>
                    <a:pt x="219" y="102"/>
                  </a:cubicBezTo>
                  <a:cubicBezTo>
                    <a:pt x="222" y="105"/>
                    <a:pt x="224" y="109"/>
                    <a:pt x="224" y="114"/>
                  </a:cubicBezTo>
                  <a:cubicBezTo>
                    <a:pt x="224" y="117"/>
                    <a:pt x="224" y="122"/>
                    <a:pt x="223" y="125"/>
                  </a:cubicBezTo>
                  <a:cubicBezTo>
                    <a:pt x="222" y="128"/>
                    <a:pt x="221" y="130"/>
                    <a:pt x="218" y="130"/>
                  </a:cubicBezTo>
                  <a:cubicBezTo>
                    <a:pt x="218" y="130"/>
                    <a:pt x="218" y="130"/>
                    <a:pt x="218" y="130"/>
                  </a:cubicBezTo>
                  <a:cubicBezTo>
                    <a:pt x="218" y="130"/>
                    <a:pt x="218" y="130"/>
                    <a:pt x="218" y="130"/>
                  </a:cubicBezTo>
                  <a:cubicBezTo>
                    <a:pt x="216" y="127"/>
                    <a:pt x="214" y="125"/>
                    <a:pt x="212" y="123"/>
                  </a:cubicBezTo>
                  <a:close/>
                  <a:moveTo>
                    <a:pt x="218" y="153"/>
                  </a:moveTo>
                  <a:cubicBezTo>
                    <a:pt x="220" y="146"/>
                    <a:pt x="220" y="139"/>
                    <a:pt x="218" y="132"/>
                  </a:cubicBezTo>
                  <a:cubicBezTo>
                    <a:pt x="218" y="132"/>
                    <a:pt x="218" y="132"/>
                    <a:pt x="218" y="132"/>
                  </a:cubicBezTo>
                  <a:cubicBezTo>
                    <a:pt x="219" y="132"/>
                    <a:pt x="219" y="132"/>
                    <a:pt x="219" y="132"/>
                  </a:cubicBezTo>
                  <a:cubicBezTo>
                    <a:pt x="220" y="131"/>
                    <a:pt x="221" y="131"/>
                    <a:pt x="222" y="130"/>
                  </a:cubicBezTo>
                  <a:cubicBezTo>
                    <a:pt x="223" y="129"/>
                    <a:pt x="224" y="127"/>
                    <a:pt x="224" y="126"/>
                  </a:cubicBezTo>
                  <a:cubicBezTo>
                    <a:pt x="226" y="120"/>
                    <a:pt x="230" y="120"/>
                    <a:pt x="234" y="119"/>
                  </a:cubicBezTo>
                  <a:cubicBezTo>
                    <a:pt x="236" y="119"/>
                    <a:pt x="239" y="118"/>
                    <a:pt x="241" y="116"/>
                  </a:cubicBezTo>
                  <a:cubicBezTo>
                    <a:pt x="243" y="115"/>
                    <a:pt x="244" y="113"/>
                    <a:pt x="246" y="111"/>
                  </a:cubicBezTo>
                  <a:cubicBezTo>
                    <a:pt x="253" y="104"/>
                    <a:pt x="260" y="96"/>
                    <a:pt x="271" y="97"/>
                  </a:cubicBezTo>
                  <a:cubicBezTo>
                    <a:pt x="276" y="97"/>
                    <a:pt x="280" y="100"/>
                    <a:pt x="285" y="102"/>
                  </a:cubicBezTo>
                  <a:cubicBezTo>
                    <a:pt x="286" y="103"/>
                    <a:pt x="288" y="104"/>
                    <a:pt x="290" y="105"/>
                  </a:cubicBezTo>
                  <a:cubicBezTo>
                    <a:pt x="290" y="105"/>
                    <a:pt x="290" y="105"/>
                    <a:pt x="290" y="105"/>
                  </a:cubicBezTo>
                  <a:cubicBezTo>
                    <a:pt x="290" y="105"/>
                    <a:pt x="290" y="105"/>
                    <a:pt x="290" y="105"/>
                  </a:cubicBezTo>
                  <a:cubicBezTo>
                    <a:pt x="288" y="109"/>
                    <a:pt x="289" y="114"/>
                    <a:pt x="290" y="118"/>
                  </a:cubicBezTo>
                  <a:cubicBezTo>
                    <a:pt x="291" y="123"/>
                    <a:pt x="292" y="128"/>
                    <a:pt x="289" y="133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7" y="135"/>
                    <a:pt x="287" y="137"/>
                    <a:pt x="287" y="139"/>
                  </a:cubicBezTo>
                  <a:cubicBezTo>
                    <a:pt x="286" y="141"/>
                    <a:pt x="286" y="142"/>
                    <a:pt x="285" y="143"/>
                  </a:cubicBezTo>
                  <a:cubicBezTo>
                    <a:pt x="284" y="145"/>
                    <a:pt x="283" y="146"/>
                    <a:pt x="280" y="148"/>
                  </a:cubicBezTo>
                  <a:cubicBezTo>
                    <a:pt x="278" y="149"/>
                    <a:pt x="276" y="151"/>
                    <a:pt x="274" y="154"/>
                  </a:cubicBezTo>
                  <a:cubicBezTo>
                    <a:pt x="267" y="160"/>
                    <a:pt x="261" y="167"/>
                    <a:pt x="254" y="172"/>
                  </a:cubicBezTo>
                  <a:cubicBezTo>
                    <a:pt x="247" y="177"/>
                    <a:pt x="239" y="181"/>
                    <a:pt x="230" y="183"/>
                  </a:cubicBezTo>
                  <a:cubicBezTo>
                    <a:pt x="225" y="184"/>
                    <a:pt x="219" y="183"/>
                    <a:pt x="215" y="181"/>
                  </a:cubicBezTo>
                  <a:cubicBezTo>
                    <a:pt x="211" y="179"/>
                    <a:pt x="208" y="176"/>
                    <a:pt x="207" y="171"/>
                  </a:cubicBezTo>
                  <a:cubicBezTo>
                    <a:pt x="207" y="170"/>
                    <a:pt x="207" y="170"/>
                    <a:pt x="207" y="170"/>
                  </a:cubicBezTo>
                  <a:cubicBezTo>
                    <a:pt x="207" y="170"/>
                    <a:pt x="207" y="170"/>
                    <a:pt x="207" y="170"/>
                  </a:cubicBezTo>
                  <a:cubicBezTo>
                    <a:pt x="213" y="166"/>
                    <a:pt x="216" y="160"/>
                    <a:pt x="218" y="153"/>
                  </a:cubicBezTo>
                  <a:close/>
                  <a:moveTo>
                    <a:pt x="202" y="174"/>
                  </a:moveTo>
                  <a:cubicBezTo>
                    <a:pt x="203" y="174"/>
                    <a:pt x="203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6" y="178"/>
                    <a:pt x="209" y="181"/>
                    <a:pt x="213" y="183"/>
                  </a:cubicBezTo>
                  <a:cubicBezTo>
                    <a:pt x="213" y="183"/>
                    <a:pt x="213" y="183"/>
                    <a:pt x="213" y="183"/>
                  </a:cubicBezTo>
                  <a:cubicBezTo>
                    <a:pt x="218" y="185"/>
                    <a:pt x="224" y="185"/>
                    <a:pt x="230" y="184"/>
                  </a:cubicBezTo>
                  <a:cubicBezTo>
                    <a:pt x="230" y="184"/>
                    <a:pt x="230" y="184"/>
                    <a:pt x="230" y="184"/>
                  </a:cubicBezTo>
                  <a:cubicBezTo>
                    <a:pt x="239" y="182"/>
                    <a:pt x="247" y="178"/>
                    <a:pt x="254" y="173"/>
                  </a:cubicBezTo>
                  <a:cubicBezTo>
                    <a:pt x="261" y="168"/>
                    <a:pt x="268" y="162"/>
                    <a:pt x="274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80" y="158"/>
                    <a:pt x="282" y="162"/>
                    <a:pt x="282" y="167"/>
                  </a:cubicBezTo>
                  <a:cubicBezTo>
                    <a:pt x="283" y="171"/>
                    <a:pt x="282" y="176"/>
                    <a:pt x="281" y="181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3" y="213"/>
                    <a:pt x="272" y="215"/>
                    <a:pt x="271" y="216"/>
                  </a:cubicBezTo>
                  <a:cubicBezTo>
                    <a:pt x="270" y="218"/>
                    <a:pt x="269" y="218"/>
                    <a:pt x="268" y="219"/>
                  </a:cubicBezTo>
                  <a:cubicBezTo>
                    <a:pt x="268" y="219"/>
                    <a:pt x="268" y="219"/>
                    <a:pt x="268" y="219"/>
                  </a:cubicBezTo>
                  <a:cubicBezTo>
                    <a:pt x="268" y="219"/>
                    <a:pt x="268" y="219"/>
                    <a:pt x="268" y="219"/>
                  </a:cubicBezTo>
                  <a:cubicBezTo>
                    <a:pt x="266" y="220"/>
                    <a:pt x="264" y="221"/>
                    <a:pt x="263" y="224"/>
                  </a:cubicBezTo>
                  <a:cubicBezTo>
                    <a:pt x="257" y="233"/>
                    <a:pt x="244" y="234"/>
                    <a:pt x="233" y="235"/>
                  </a:cubicBezTo>
                  <a:cubicBezTo>
                    <a:pt x="230" y="235"/>
                    <a:pt x="226" y="235"/>
                    <a:pt x="224" y="236"/>
                  </a:cubicBezTo>
                  <a:cubicBezTo>
                    <a:pt x="213" y="238"/>
                    <a:pt x="208" y="232"/>
                    <a:pt x="202" y="227"/>
                  </a:cubicBezTo>
                  <a:cubicBezTo>
                    <a:pt x="200" y="224"/>
                    <a:pt x="197" y="221"/>
                    <a:pt x="194" y="219"/>
                  </a:cubicBezTo>
                  <a:cubicBezTo>
                    <a:pt x="193" y="219"/>
                    <a:pt x="193" y="219"/>
                    <a:pt x="193" y="219"/>
                  </a:cubicBezTo>
                  <a:cubicBezTo>
                    <a:pt x="193" y="218"/>
                    <a:pt x="193" y="218"/>
                    <a:pt x="193" y="218"/>
                  </a:cubicBezTo>
                  <a:cubicBezTo>
                    <a:pt x="195" y="215"/>
                    <a:pt x="196" y="213"/>
                    <a:pt x="197" y="210"/>
                  </a:cubicBezTo>
                  <a:cubicBezTo>
                    <a:pt x="199" y="206"/>
                    <a:pt x="200" y="203"/>
                    <a:pt x="203" y="199"/>
                  </a:cubicBezTo>
                  <a:cubicBezTo>
                    <a:pt x="207" y="193"/>
                    <a:pt x="205" y="188"/>
                    <a:pt x="203" y="182"/>
                  </a:cubicBezTo>
                  <a:cubicBezTo>
                    <a:pt x="202" y="180"/>
                    <a:pt x="201" y="178"/>
                    <a:pt x="200" y="175"/>
                  </a:cubicBezTo>
                  <a:cubicBezTo>
                    <a:pt x="200" y="175"/>
                    <a:pt x="200" y="175"/>
                    <a:pt x="200" y="175"/>
                  </a:cubicBezTo>
                  <a:cubicBezTo>
                    <a:pt x="200" y="175"/>
                    <a:pt x="200" y="175"/>
                    <a:pt x="200" y="175"/>
                  </a:cubicBezTo>
                  <a:cubicBezTo>
                    <a:pt x="201" y="175"/>
                    <a:pt x="202" y="174"/>
                    <a:pt x="202" y="174"/>
                  </a:cubicBezTo>
                  <a:cubicBezTo>
                    <a:pt x="202" y="174"/>
                    <a:pt x="202" y="174"/>
                    <a:pt x="202" y="174"/>
                  </a:cubicBezTo>
                  <a:close/>
                  <a:moveTo>
                    <a:pt x="185" y="179"/>
                  </a:moveTo>
                  <a:cubicBezTo>
                    <a:pt x="189" y="179"/>
                    <a:pt x="193" y="178"/>
                    <a:pt x="197" y="176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7"/>
                    <a:pt x="197" y="177"/>
                    <a:pt x="197" y="177"/>
                  </a:cubicBezTo>
                  <a:cubicBezTo>
                    <a:pt x="198" y="179"/>
                    <a:pt x="199" y="181"/>
                    <a:pt x="200" y="184"/>
                  </a:cubicBezTo>
                  <a:cubicBezTo>
                    <a:pt x="203" y="188"/>
                    <a:pt x="205" y="193"/>
                    <a:pt x="202" y="198"/>
                  </a:cubicBezTo>
                  <a:cubicBezTo>
                    <a:pt x="200" y="202"/>
                    <a:pt x="198" y="206"/>
                    <a:pt x="196" y="210"/>
                  </a:cubicBezTo>
                  <a:cubicBezTo>
                    <a:pt x="194" y="215"/>
                    <a:pt x="191" y="221"/>
                    <a:pt x="188" y="225"/>
                  </a:cubicBezTo>
                  <a:cubicBezTo>
                    <a:pt x="184" y="231"/>
                    <a:pt x="176" y="237"/>
                    <a:pt x="167" y="242"/>
                  </a:cubicBezTo>
                  <a:cubicBezTo>
                    <a:pt x="157" y="248"/>
                    <a:pt x="145" y="253"/>
                    <a:pt x="137" y="255"/>
                  </a:cubicBezTo>
                  <a:cubicBezTo>
                    <a:pt x="136" y="255"/>
                    <a:pt x="136" y="255"/>
                    <a:pt x="135" y="255"/>
                  </a:cubicBezTo>
                  <a:cubicBezTo>
                    <a:pt x="130" y="257"/>
                    <a:pt x="130" y="257"/>
                    <a:pt x="126" y="252"/>
                  </a:cubicBezTo>
                  <a:cubicBezTo>
                    <a:pt x="125" y="250"/>
                    <a:pt x="124" y="249"/>
                    <a:pt x="122" y="247"/>
                  </a:cubicBezTo>
                  <a:cubicBezTo>
                    <a:pt x="119" y="242"/>
                    <a:pt x="115" y="236"/>
                    <a:pt x="112" y="232"/>
                  </a:cubicBezTo>
                  <a:cubicBezTo>
                    <a:pt x="109" y="229"/>
                    <a:pt x="107" y="228"/>
                    <a:pt x="105" y="226"/>
                  </a:cubicBezTo>
                  <a:cubicBezTo>
                    <a:pt x="101" y="223"/>
                    <a:pt x="98" y="221"/>
                    <a:pt x="96" y="217"/>
                  </a:cubicBezTo>
                  <a:cubicBezTo>
                    <a:pt x="93" y="212"/>
                    <a:pt x="95" y="208"/>
                    <a:pt x="96" y="203"/>
                  </a:cubicBezTo>
                  <a:cubicBezTo>
                    <a:pt x="97" y="201"/>
                    <a:pt x="98" y="199"/>
                    <a:pt x="98" y="197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102" y="196"/>
                    <a:pt x="103" y="196"/>
                    <a:pt x="107" y="195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16" y="192"/>
                    <a:pt x="125" y="191"/>
                    <a:pt x="134" y="190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38" y="190"/>
                    <a:pt x="138" y="190"/>
                    <a:pt x="138" y="190"/>
                  </a:cubicBezTo>
                  <a:cubicBezTo>
                    <a:pt x="147" y="189"/>
                    <a:pt x="168" y="187"/>
                    <a:pt x="171" y="178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6" y="179"/>
                    <a:pt x="181" y="179"/>
                    <a:pt x="185" y="179"/>
                  </a:cubicBezTo>
                  <a:close/>
                  <a:moveTo>
                    <a:pt x="141" y="150"/>
                  </a:moveTo>
                  <a:cubicBezTo>
                    <a:pt x="140" y="146"/>
                    <a:pt x="140" y="142"/>
                    <a:pt x="141" y="138"/>
                  </a:cubicBezTo>
                  <a:cubicBezTo>
                    <a:pt x="142" y="136"/>
                    <a:pt x="144" y="133"/>
                    <a:pt x="146" y="131"/>
                  </a:cubicBezTo>
                  <a:cubicBezTo>
                    <a:pt x="149" y="129"/>
                    <a:pt x="152" y="128"/>
                    <a:pt x="155" y="127"/>
                  </a:cubicBezTo>
                  <a:cubicBezTo>
                    <a:pt x="156" y="127"/>
                    <a:pt x="159" y="129"/>
                    <a:pt x="162" y="130"/>
                  </a:cubicBezTo>
                  <a:cubicBezTo>
                    <a:pt x="164" y="132"/>
                    <a:pt x="166" y="133"/>
                    <a:pt x="167" y="134"/>
                  </a:cubicBezTo>
                  <a:cubicBezTo>
                    <a:pt x="169" y="134"/>
                    <a:pt x="171" y="134"/>
                    <a:pt x="171" y="132"/>
                  </a:cubicBezTo>
                  <a:cubicBezTo>
                    <a:pt x="172" y="129"/>
                    <a:pt x="175" y="127"/>
                    <a:pt x="179" y="125"/>
                  </a:cubicBezTo>
                  <a:cubicBezTo>
                    <a:pt x="184" y="123"/>
                    <a:pt x="189" y="121"/>
                    <a:pt x="194" y="121"/>
                  </a:cubicBezTo>
                  <a:cubicBezTo>
                    <a:pt x="199" y="121"/>
                    <a:pt x="205" y="121"/>
                    <a:pt x="209" y="124"/>
                  </a:cubicBezTo>
                  <a:cubicBezTo>
                    <a:pt x="213" y="125"/>
                    <a:pt x="216" y="128"/>
                    <a:pt x="217" y="132"/>
                  </a:cubicBezTo>
                  <a:cubicBezTo>
                    <a:pt x="218" y="136"/>
                    <a:pt x="219" y="141"/>
                    <a:pt x="218" y="145"/>
                  </a:cubicBezTo>
                  <a:cubicBezTo>
                    <a:pt x="218" y="150"/>
                    <a:pt x="216" y="154"/>
                    <a:pt x="214" y="158"/>
                  </a:cubicBezTo>
                  <a:cubicBezTo>
                    <a:pt x="212" y="162"/>
                    <a:pt x="210" y="166"/>
                    <a:pt x="206" y="168"/>
                  </a:cubicBezTo>
                  <a:cubicBezTo>
                    <a:pt x="200" y="173"/>
                    <a:pt x="192" y="176"/>
                    <a:pt x="184" y="177"/>
                  </a:cubicBezTo>
                  <a:cubicBezTo>
                    <a:pt x="176" y="177"/>
                    <a:pt x="167" y="175"/>
                    <a:pt x="160" y="171"/>
                  </a:cubicBezTo>
                  <a:cubicBezTo>
                    <a:pt x="155" y="169"/>
                    <a:pt x="150" y="166"/>
                    <a:pt x="147" y="161"/>
                  </a:cubicBezTo>
                  <a:cubicBezTo>
                    <a:pt x="145" y="159"/>
                    <a:pt x="142" y="154"/>
                    <a:pt x="141" y="150"/>
                  </a:cubicBezTo>
                  <a:close/>
                  <a:moveTo>
                    <a:pt x="135" y="107"/>
                  </a:moveTo>
                  <a:cubicBezTo>
                    <a:pt x="133" y="112"/>
                    <a:pt x="132" y="116"/>
                    <a:pt x="131" y="121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1"/>
                    <a:pt x="131" y="121"/>
                    <a:pt x="131" y="121"/>
                  </a:cubicBezTo>
                  <a:cubicBezTo>
                    <a:pt x="126" y="120"/>
                    <a:pt x="120" y="119"/>
                    <a:pt x="114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08" y="112"/>
                    <a:pt x="101" y="107"/>
                    <a:pt x="95" y="103"/>
                  </a:cubicBezTo>
                  <a:cubicBezTo>
                    <a:pt x="86" y="98"/>
                    <a:pt x="77" y="92"/>
                    <a:pt x="73" y="82"/>
                  </a:cubicBezTo>
                  <a:cubicBezTo>
                    <a:pt x="70" y="73"/>
                    <a:pt x="70" y="64"/>
                    <a:pt x="73" y="55"/>
                  </a:cubicBezTo>
                  <a:cubicBezTo>
                    <a:pt x="75" y="46"/>
                    <a:pt x="80" y="38"/>
                    <a:pt x="88" y="33"/>
                  </a:cubicBezTo>
                  <a:cubicBezTo>
                    <a:pt x="90" y="31"/>
                    <a:pt x="93" y="29"/>
                    <a:pt x="97" y="29"/>
                  </a:cubicBezTo>
                  <a:cubicBezTo>
                    <a:pt x="100" y="28"/>
                    <a:pt x="102" y="29"/>
                    <a:pt x="104" y="31"/>
                  </a:cubicBezTo>
                  <a:cubicBezTo>
                    <a:pt x="105" y="32"/>
                    <a:pt x="106" y="31"/>
                    <a:pt x="108" y="30"/>
                  </a:cubicBezTo>
                  <a:cubicBezTo>
                    <a:pt x="109" y="28"/>
                    <a:pt x="111" y="26"/>
                    <a:pt x="113" y="24"/>
                  </a:cubicBezTo>
                  <a:cubicBezTo>
                    <a:pt x="115" y="21"/>
                    <a:pt x="118" y="18"/>
                    <a:pt x="120" y="17"/>
                  </a:cubicBezTo>
                  <a:cubicBezTo>
                    <a:pt x="124" y="17"/>
                    <a:pt x="133" y="18"/>
                    <a:pt x="141" y="21"/>
                  </a:cubicBezTo>
                  <a:cubicBezTo>
                    <a:pt x="148" y="23"/>
                    <a:pt x="153" y="26"/>
                    <a:pt x="155" y="30"/>
                  </a:cubicBezTo>
                  <a:cubicBezTo>
                    <a:pt x="157" y="35"/>
                    <a:pt x="160" y="40"/>
                    <a:pt x="163" y="44"/>
                  </a:cubicBezTo>
                  <a:cubicBezTo>
                    <a:pt x="168" y="51"/>
                    <a:pt x="173" y="58"/>
                    <a:pt x="174" y="68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69" y="67"/>
                    <a:pt x="165" y="67"/>
                    <a:pt x="161" y="67"/>
                  </a:cubicBezTo>
                  <a:cubicBezTo>
                    <a:pt x="158" y="68"/>
                    <a:pt x="154" y="68"/>
                    <a:pt x="151" y="67"/>
                  </a:cubicBezTo>
                  <a:cubicBezTo>
                    <a:pt x="149" y="67"/>
                    <a:pt x="147" y="67"/>
                    <a:pt x="146" y="68"/>
                  </a:cubicBezTo>
                  <a:cubicBezTo>
                    <a:pt x="145" y="69"/>
                    <a:pt x="144" y="70"/>
                    <a:pt x="143" y="71"/>
                  </a:cubicBezTo>
                  <a:cubicBezTo>
                    <a:pt x="143" y="73"/>
                    <a:pt x="143" y="75"/>
                    <a:pt x="144" y="77"/>
                  </a:cubicBezTo>
                  <a:cubicBezTo>
                    <a:pt x="146" y="81"/>
                    <a:pt x="149" y="86"/>
                    <a:pt x="151" y="89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49" y="90"/>
                    <a:pt x="148" y="91"/>
                    <a:pt x="147" y="92"/>
                  </a:cubicBezTo>
                  <a:cubicBezTo>
                    <a:pt x="146" y="93"/>
                    <a:pt x="145" y="94"/>
                    <a:pt x="144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1" y="99"/>
                    <a:pt x="138" y="103"/>
                    <a:pt x="135" y="107"/>
                  </a:cubicBezTo>
                  <a:close/>
                  <a:moveTo>
                    <a:pt x="147" y="99"/>
                  </a:moveTo>
                  <a:cubicBezTo>
                    <a:pt x="147" y="98"/>
                    <a:pt x="147" y="97"/>
                    <a:pt x="146" y="97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47" y="96"/>
                    <a:pt x="147" y="96"/>
                    <a:pt x="147" y="96"/>
                  </a:cubicBezTo>
                  <a:cubicBezTo>
                    <a:pt x="156" y="95"/>
                    <a:pt x="163" y="93"/>
                    <a:pt x="169" y="92"/>
                  </a:cubicBezTo>
                  <a:cubicBezTo>
                    <a:pt x="175" y="90"/>
                    <a:pt x="179" y="89"/>
                    <a:pt x="183" y="90"/>
                  </a:cubicBezTo>
                  <a:cubicBezTo>
                    <a:pt x="185" y="91"/>
                    <a:pt x="187" y="93"/>
                    <a:pt x="188" y="95"/>
                  </a:cubicBezTo>
                  <a:cubicBezTo>
                    <a:pt x="189" y="97"/>
                    <a:pt x="189" y="99"/>
                    <a:pt x="189" y="102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8" y="102"/>
                    <a:pt x="188" y="102"/>
                    <a:pt x="188" y="102"/>
                  </a:cubicBezTo>
                  <a:cubicBezTo>
                    <a:pt x="184" y="99"/>
                    <a:pt x="176" y="97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1" y="97"/>
                    <a:pt x="153" y="98"/>
                    <a:pt x="149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0"/>
                    <a:pt x="148" y="99"/>
                    <a:pt x="147" y="99"/>
                  </a:cubicBezTo>
                  <a:close/>
                  <a:moveTo>
                    <a:pt x="133" y="128"/>
                  </a:moveTo>
                  <a:cubicBezTo>
                    <a:pt x="132" y="124"/>
                    <a:pt x="132" y="120"/>
                    <a:pt x="133" y="116"/>
                  </a:cubicBezTo>
                  <a:cubicBezTo>
                    <a:pt x="134" y="113"/>
                    <a:pt x="136" y="109"/>
                    <a:pt x="138" y="106"/>
                  </a:cubicBezTo>
                  <a:cubicBezTo>
                    <a:pt x="139" y="103"/>
                    <a:pt x="142" y="100"/>
                    <a:pt x="144" y="97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8" y="102"/>
                    <a:pt x="148" y="106"/>
                    <a:pt x="147" y="111"/>
                  </a:cubicBezTo>
                  <a:cubicBezTo>
                    <a:pt x="147" y="116"/>
                    <a:pt x="144" y="121"/>
                    <a:pt x="141" y="125"/>
                  </a:cubicBezTo>
                  <a:cubicBezTo>
                    <a:pt x="138" y="129"/>
                    <a:pt x="138" y="132"/>
                    <a:pt x="138" y="135"/>
                  </a:cubicBezTo>
                  <a:cubicBezTo>
                    <a:pt x="138" y="136"/>
                    <a:pt x="139" y="136"/>
                    <a:pt x="139" y="137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38" y="137"/>
                    <a:pt x="138" y="137"/>
                    <a:pt x="138" y="137"/>
                  </a:cubicBezTo>
                  <a:cubicBezTo>
                    <a:pt x="135" y="134"/>
                    <a:pt x="134" y="131"/>
                    <a:pt x="133" y="128"/>
                  </a:cubicBezTo>
                  <a:close/>
                  <a:moveTo>
                    <a:pt x="159" y="88"/>
                  </a:moveTo>
                  <a:cubicBezTo>
                    <a:pt x="165" y="87"/>
                    <a:pt x="172" y="87"/>
                    <a:pt x="177" y="89"/>
                  </a:cubicBezTo>
                  <a:cubicBezTo>
                    <a:pt x="179" y="89"/>
                    <a:pt x="179" y="89"/>
                    <a:pt x="179" y="89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3" y="90"/>
                    <a:pt x="170" y="91"/>
                    <a:pt x="167" y="92"/>
                  </a:cubicBezTo>
                  <a:cubicBezTo>
                    <a:pt x="160" y="93"/>
                    <a:pt x="154" y="95"/>
                    <a:pt x="147" y="94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50" y="90"/>
                    <a:pt x="154" y="89"/>
                    <a:pt x="159" y="88"/>
                  </a:cubicBezTo>
                  <a:close/>
                  <a:moveTo>
                    <a:pt x="166" y="109"/>
                  </a:moveTo>
                  <a:cubicBezTo>
                    <a:pt x="166" y="109"/>
                    <a:pt x="166" y="110"/>
                    <a:pt x="165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3" y="111"/>
                    <a:pt x="162" y="11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1"/>
                    <a:pt x="161" y="111"/>
                    <a:pt x="160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8"/>
                    <a:pt x="162" y="107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4" y="106"/>
                    <a:pt x="164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6" y="108"/>
                    <a:pt x="166" y="108"/>
                    <a:pt x="166" y="109"/>
                  </a:cubicBezTo>
                  <a:close/>
                  <a:moveTo>
                    <a:pt x="185" y="73"/>
                  </a:moveTo>
                  <a:cubicBezTo>
                    <a:pt x="183" y="72"/>
                    <a:pt x="181" y="71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59"/>
                    <a:pt x="171" y="52"/>
                    <a:pt x="166" y="45"/>
                  </a:cubicBezTo>
                  <a:cubicBezTo>
                    <a:pt x="162" y="40"/>
                    <a:pt x="159" y="35"/>
                    <a:pt x="156" y="29"/>
                  </a:cubicBezTo>
                  <a:cubicBezTo>
                    <a:pt x="156" y="29"/>
                    <a:pt x="155" y="28"/>
                    <a:pt x="155" y="27"/>
                  </a:cubicBezTo>
                  <a:cubicBezTo>
                    <a:pt x="154" y="26"/>
                    <a:pt x="153" y="26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3" y="21"/>
                    <a:pt x="156" y="19"/>
                    <a:pt x="160" y="18"/>
                  </a:cubicBezTo>
                  <a:cubicBezTo>
                    <a:pt x="165" y="15"/>
                    <a:pt x="171" y="15"/>
                    <a:pt x="174" y="15"/>
                  </a:cubicBezTo>
                  <a:cubicBezTo>
                    <a:pt x="180" y="15"/>
                    <a:pt x="183" y="13"/>
                    <a:pt x="187" y="11"/>
                  </a:cubicBezTo>
                  <a:cubicBezTo>
                    <a:pt x="191" y="8"/>
                    <a:pt x="196" y="5"/>
                    <a:pt x="203" y="8"/>
                  </a:cubicBezTo>
                  <a:cubicBezTo>
                    <a:pt x="204" y="9"/>
                    <a:pt x="205" y="9"/>
                    <a:pt x="207" y="10"/>
                  </a:cubicBezTo>
                  <a:cubicBezTo>
                    <a:pt x="212" y="13"/>
                    <a:pt x="219" y="15"/>
                    <a:pt x="224" y="19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08" y="29"/>
                    <a:pt x="204" y="44"/>
                    <a:pt x="199" y="59"/>
                  </a:cubicBezTo>
                  <a:cubicBezTo>
                    <a:pt x="197" y="65"/>
                    <a:pt x="195" y="71"/>
                    <a:pt x="193" y="76"/>
                  </a:cubicBezTo>
                  <a:cubicBezTo>
                    <a:pt x="193" y="77"/>
                    <a:pt x="193" y="77"/>
                    <a:pt x="193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0" y="75"/>
                    <a:pt x="188" y="74"/>
                    <a:pt x="185" y="73"/>
                  </a:cubicBezTo>
                  <a:close/>
                  <a:moveTo>
                    <a:pt x="217" y="95"/>
                  </a:moveTo>
                  <a:cubicBezTo>
                    <a:pt x="211" y="88"/>
                    <a:pt x="203" y="83"/>
                    <a:pt x="195" y="78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6" y="76"/>
                    <a:pt x="197" y="73"/>
                    <a:pt x="198" y="69"/>
                  </a:cubicBezTo>
                  <a:cubicBezTo>
                    <a:pt x="201" y="58"/>
                    <a:pt x="206" y="42"/>
                    <a:pt x="210" y="35"/>
                  </a:cubicBezTo>
                  <a:cubicBezTo>
                    <a:pt x="214" y="28"/>
                    <a:pt x="220" y="23"/>
                    <a:pt x="227" y="20"/>
                  </a:cubicBezTo>
                  <a:cubicBezTo>
                    <a:pt x="234" y="16"/>
                    <a:pt x="242" y="15"/>
                    <a:pt x="251" y="15"/>
                  </a:cubicBezTo>
                  <a:cubicBezTo>
                    <a:pt x="252" y="15"/>
                    <a:pt x="254" y="15"/>
                    <a:pt x="256" y="15"/>
                  </a:cubicBezTo>
                  <a:cubicBezTo>
                    <a:pt x="258" y="15"/>
                    <a:pt x="260" y="16"/>
                    <a:pt x="263" y="17"/>
                  </a:cubicBezTo>
                  <a:cubicBezTo>
                    <a:pt x="267" y="18"/>
                    <a:pt x="272" y="19"/>
                    <a:pt x="275" y="21"/>
                  </a:cubicBezTo>
                  <a:cubicBezTo>
                    <a:pt x="278" y="23"/>
                    <a:pt x="281" y="24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8"/>
                    <a:pt x="279" y="31"/>
                    <a:pt x="279" y="35"/>
                  </a:cubicBezTo>
                  <a:cubicBezTo>
                    <a:pt x="279" y="38"/>
                    <a:pt x="279" y="41"/>
                    <a:pt x="279" y="45"/>
                  </a:cubicBezTo>
                  <a:cubicBezTo>
                    <a:pt x="280" y="53"/>
                    <a:pt x="279" y="66"/>
                    <a:pt x="276" y="77"/>
                  </a:cubicBezTo>
                  <a:cubicBezTo>
                    <a:pt x="274" y="85"/>
                    <a:pt x="271" y="92"/>
                    <a:pt x="266" y="96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57" y="97"/>
                    <a:pt x="251" y="104"/>
                    <a:pt x="245" y="110"/>
                  </a:cubicBezTo>
                  <a:cubicBezTo>
                    <a:pt x="243" y="112"/>
                    <a:pt x="242" y="114"/>
                    <a:pt x="240" y="115"/>
                  </a:cubicBezTo>
                  <a:cubicBezTo>
                    <a:pt x="238" y="117"/>
                    <a:pt x="236" y="117"/>
                    <a:pt x="233" y="118"/>
                  </a:cubicBezTo>
                  <a:cubicBezTo>
                    <a:pt x="230" y="118"/>
                    <a:pt x="228" y="118"/>
                    <a:pt x="226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6" y="110"/>
                    <a:pt x="222" y="102"/>
                    <a:pt x="217" y="95"/>
                  </a:cubicBezTo>
                  <a:close/>
                  <a:moveTo>
                    <a:pt x="198" y="81"/>
                  </a:moveTo>
                  <a:cubicBezTo>
                    <a:pt x="205" y="86"/>
                    <a:pt x="212" y="91"/>
                    <a:pt x="218" y="98"/>
                  </a:cubicBezTo>
                  <a:cubicBezTo>
                    <a:pt x="219" y="100"/>
                    <a:pt x="219" y="100"/>
                    <a:pt x="219" y="100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13" y="96"/>
                    <a:pt x="208" y="93"/>
                    <a:pt x="204" y="91"/>
                  </a:cubicBezTo>
                  <a:cubicBezTo>
                    <a:pt x="199" y="89"/>
                    <a:pt x="195" y="87"/>
                    <a:pt x="191" y="85"/>
                  </a:cubicBezTo>
                  <a:cubicBezTo>
                    <a:pt x="188" y="82"/>
                    <a:pt x="185" y="80"/>
                    <a:pt x="181" y="77"/>
                  </a:cubicBezTo>
                  <a:cubicBezTo>
                    <a:pt x="178" y="75"/>
                    <a:pt x="175" y="72"/>
                    <a:pt x="171" y="70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2" y="69"/>
                    <a:pt x="172" y="69"/>
                    <a:pt x="173" y="69"/>
                  </a:cubicBezTo>
                  <a:cubicBezTo>
                    <a:pt x="173" y="69"/>
                    <a:pt x="174" y="69"/>
                    <a:pt x="174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82" y="73"/>
                    <a:pt x="190" y="76"/>
                    <a:pt x="198" y="81"/>
                  </a:cubicBezTo>
                  <a:close/>
                  <a:moveTo>
                    <a:pt x="250" y="9"/>
                  </a:moveTo>
                  <a:cubicBezTo>
                    <a:pt x="251" y="11"/>
                    <a:pt x="252" y="12"/>
                    <a:pt x="253" y="13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3" y="14"/>
                    <a:pt x="253" y="14"/>
                    <a:pt x="253" y="14"/>
                  </a:cubicBezTo>
                  <a:cubicBezTo>
                    <a:pt x="248" y="13"/>
                    <a:pt x="243" y="14"/>
                    <a:pt x="239" y="15"/>
                  </a:cubicBezTo>
                  <a:cubicBezTo>
                    <a:pt x="234" y="15"/>
                    <a:pt x="230" y="17"/>
                    <a:pt x="226" y="19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1" y="15"/>
                    <a:pt x="214" y="12"/>
                    <a:pt x="208" y="9"/>
                  </a:cubicBezTo>
                  <a:cubicBezTo>
                    <a:pt x="206" y="8"/>
                    <a:pt x="205" y="8"/>
                    <a:pt x="204" y="7"/>
                  </a:cubicBezTo>
                  <a:cubicBezTo>
                    <a:pt x="200" y="5"/>
                    <a:pt x="196" y="5"/>
                    <a:pt x="194" y="5"/>
                  </a:cubicBezTo>
                  <a:cubicBezTo>
                    <a:pt x="191" y="6"/>
                    <a:pt x="189" y="7"/>
                    <a:pt x="187" y="9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2" y="12"/>
                    <a:pt x="181" y="13"/>
                    <a:pt x="180" y="13"/>
                  </a:cubicBezTo>
                  <a:cubicBezTo>
                    <a:pt x="178" y="14"/>
                    <a:pt x="176" y="14"/>
                    <a:pt x="175" y="14"/>
                  </a:cubicBezTo>
                  <a:cubicBezTo>
                    <a:pt x="171" y="13"/>
                    <a:pt x="165" y="14"/>
                    <a:pt x="160" y="16"/>
                  </a:cubicBezTo>
                  <a:cubicBezTo>
                    <a:pt x="156" y="18"/>
                    <a:pt x="152" y="20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49" y="23"/>
                    <a:pt x="147" y="22"/>
                    <a:pt x="145" y="21"/>
                  </a:cubicBezTo>
                  <a:cubicBezTo>
                    <a:pt x="144" y="21"/>
                    <a:pt x="142" y="20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1" y="18"/>
                    <a:pt x="141" y="17"/>
                    <a:pt x="142" y="17"/>
                  </a:cubicBezTo>
                  <a:cubicBezTo>
                    <a:pt x="142" y="16"/>
                    <a:pt x="142" y="15"/>
                    <a:pt x="143" y="14"/>
                  </a:cubicBezTo>
                  <a:cubicBezTo>
                    <a:pt x="145" y="5"/>
                    <a:pt x="151" y="6"/>
                    <a:pt x="157" y="7"/>
                  </a:cubicBezTo>
                  <a:cubicBezTo>
                    <a:pt x="160" y="8"/>
                    <a:pt x="163" y="8"/>
                    <a:pt x="166" y="8"/>
                  </a:cubicBezTo>
                  <a:cubicBezTo>
                    <a:pt x="169" y="7"/>
                    <a:pt x="172" y="7"/>
                    <a:pt x="175" y="7"/>
                  </a:cubicBezTo>
                  <a:cubicBezTo>
                    <a:pt x="178" y="7"/>
                    <a:pt x="181" y="7"/>
                    <a:pt x="184" y="8"/>
                  </a:cubicBezTo>
                  <a:cubicBezTo>
                    <a:pt x="185" y="8"/>
                    <a:pt x="185" y="8"/>
                    <a:pt x="185" y="8"/>
                  </a:cubicBezTo>
                  <a:cubicBezTo>
                    <a:pt x="185" y="8"/>
                    <a:pt x="185" y="8"/>
                    <a:pt x="185" y="8"/>
                  </a:cubicBezTo>
                  <a:cubicBezTo>
                    <a:pt x="184" y="9"/>
                    <a:pt x="184" y="9"/>
                    <a:pt x="184" y="10"/>
                  </a:cubicBezTo>
                  <a:cubicBezTo>
                    <a:pt x="184" y="10"/>
                    <a:pt x="184" y="11"/>
                    <a:pt x="184" y="11"/>
                  </a:cubicBezTo>
                  <a:cubicBezTo>
                    <a:pt x="186" y="8"/>
                    <a:pt x="186" y="8"/>
                    <a:pt x="186" y="8"/>
                  </a:cubicBezTo>
                  <a:cubicBezTo>
                    <a:pt x="187" y="8"/>
                    <a:pt x="188" y="7"/>
                    <a:pt x="189" y="6"/>
                  </a:cubicBezTo>
                  <a:cubicBezTo>
                    <a:pt x="193" y="4"/>
                    <a:pt x="200" y="2"/>
                    <a:pt x="206" y="1"/>
                  </a:cubicBezTo>
                  <a:cubicBezTo>
                    <a:pt x="212" y="1"/>
                    <a:pt x="218" y="1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4"/>
                    <a:pt x="221" y="5"/>
                    <a:pt x="221" y="5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3" y="5"/>
                    <a:pt x="223" y="5"/>
                    <a:pt x="223" y="5"/>
                  </a:cubicBezTo>
                  <a:cubicBezTo>
                    <a:pt x="224" y="4"/>
                    <a:pt x="224" y="4"/>
                    <a:pt x="225" y="3"/>
                  </a:cubicBezTo>
                  <a:cubicBezTo>
                    <a:pt x="229" y="0"/>
                    <a:pt x="233" y="0"/>
                    <a:pt x="238" y="2"/>
                  </a:cubicBezTo>
                  <a:cubicBezTo>
                    <a:pt x="242" y="3"/>
                    <a:pt x="246" y="6"/>
                    <a:pt x="250" y="9"/>
                  </a:cubicBezTo>
                  <a:close/>
                  <a:moveTo>
                    <a:pt x="280" y="98"/>
                  </a:moveTo>
                  <a:cubicBezTo>
                    <a:pt x="277" y="97"/>
                    <a:pt x="274" y="96"/>
                    <a:pt x="271" y="96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4" y="91"/>
                    <a:pt x="277" y="84"/>
                    <a:pt x="278" y="77"/>
                  </a:cubicBezTo>
                  <a:cubicBezTo>
                    <a:pt x="280" y="68"/>
                    <a:pt x="281" y="57"/>
                    <a:pt x="281" y="50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88" y="56"/>
                    <a:pt x="297" y="58"/>
                    <a:pt x="305" y="60"/>
                  </a:cubicBezTo>
                  <a:cubicBezTo>
                    <a:pt x="307" y="60"/>
                    <a:pt x="310" y="61"/>
                    <a:pt x="312" y="61"/>
                  </a:cubicBezTo>
                  <a:cubicBezTo>
                    <a:pt x="314" y="62"/>
                    <a:pt x="318" y="66"/>
                    <a:pt x="321" y="70"/>
                  </a:cubicBezTo>
                  <a:cubicBezTo>
                    <a:pt x="323" y="74"/>
                    <a:pt x="326" y="78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33" y="91"/>
                    <a:pt x="333" y="103"/>
                    <a:pt x="329" y="114"/>
                  </a:cubicBezTo>
                  <a:cubicBezTo>
                    <a:pt x="325" y="125"/>
                    <a:pt x="317" y="134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3" y="142"/>
                    <a:pt x="299" y="144"/>
                    <a:pt x="296" y="145"/>
                  </a:cubicBezTo>
                  <a:cubicBezTo>
                    <a:pt x="290" y="147"/>
                    <a:pt x="284" y="149"/>
                    <a:pt x="280" y="155"/>
                  </a:cubicBezTo>
                  <a:cubicBezTo>
                    <a:pt x="280" y="155"/>
                    <a:pt x="280" y="155"/>
                    <a:pt x="280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8" y="154"/>
                  </a:cubicBezTo>
                  <a:cubicBezTo>
                    <a:pt x="278" y="154"/>
                    <a:pt x="277" y="153"/>
                    <a:pt x="277" y="153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9" y="150"/>
                    <a:pt x="281" y="148"/>
                    <a:pt x="283" y="147"/>
                  </a:cubicBezTo>
                  <a:cubicBezTo>
                    <a:pt x="286" y="145"/>
                    <a:pt x="287" y="143"/>
                    <a:pt x="288" y="137"/>
                  </a:cubicBezTo>
                  <a:cubicBezTo>
                    <a:pt x="289" y="135"/>
                    <a:pt x="290" y="134"/>
                    <a:pt x="290" y="133"/>
                  </a:cubicBezTo>
                  <a:cubicBezTo>
                    <a:pt x="291" y="132"/>
                    <a:pt x="292" y="130"/>
                    <a:pt x="292" y="129"/>
                  </a:cubicBezTo>
                  <a:cubicBezTo>
                    <a:pt x="292" y="126"/>
                    <a:pt x="292" y="123"/>
                    <a:pt x="291" y="119"/>
                  </a:cubicBezTo>
                  <a:cubicBezTo>
                    <a:pt x="291" y="115"/>
                    <a:pt x="290" y="110"/>
                    <a:pt x="292" y="106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2" y="104"/>
                    <a:pt x="292" y="104"/>
                    <a:pt x="291" y="103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88" y="102"/>
                    <a:pt x="284" y="99"/>
                    <a:pt x="280" y="98"/>
                  </a:cubicBezTo>
                  <a:close/>
                  <a:moveTo>
                    <a:pt x="306" y="59"/>
                  </a:moveTo>
                  <a:cubicBezTo>
                    <a:pt x="297" y="56"/>
                    <a:pt x="287" y="54"/>
                    <a:pt x="281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81" y="46"/>
                    <a:pt x="280" y="44"/>
                    <a:pt x="280" y="43"/>
                  </a:cubicBezTo>
                  <a:cubicBezTo>
                    <a:pt x="280" y="38"/>
                    <a:pt x="280" y="33"/>
                    <a:pt x="281" y="28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88" y="26"/>
                    <a:pt x="294" y="25"/>
                    <a:pt x="299" y="27"/>
                  </a:cubicBezTo>
                  <a:cubicBezTo>
                    <a:pt x="304" y="28"/>
                    <a:pt x="307" y="31"/>
                    <a:pt x="309" y="36"/>
                  </a:cubicBezTo>
                  <a:cubicBezTo>
                    <a:pt x="309" y="36"/>
                    <a:pt x="309" y="36"/>
                    <a:pt x="309" y="36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9"/>
                    <a:pt x="311" y="40"/>
                    <a:pt x="312" y="41"/>
                  </a:cubicBezTo>
                  <a:cubicBezTo>
                    <a:pt x="314" y="41"/>
                    <a:pt x="316" y="41"/>
                    <a:pt x="318" y="41"/>
                  </a:cubicBezTo>
                  <a:cubicBezTo>
                    <a:pt x="318" y="41"/>
                    <a:pt x="318" y="41"/>
                    <a:pt x="318" y="41"/>
                  </a:cubicBezTo>
                  <a:cubicBezTo>
                    <a:pt x="323" y="40"/>
                    <a:pt x="326" y="41"/>
                    <a:pt x="329" y="43"/>
                  </a:cubicBezTo>
                  <a:cubicBezTo>
                    <a:pt x="332" y="44"/>
                    <a:pt x="334" y="47"/>
                    <a:pt x="336" y="51"/>
                  </a:cubicBezTo>
                  <a:cubicBezTo>
                    <a:pt x="339" y="58"/>
                    <a:pt x="340" y="64"/>
                    <a:pt x="340" y="71"/>
                  </a:cubicBezTo>
                  <a:cubicBezTo>
                    <a:pt x="340" y="77"/>
                    <a:pt x="338" y="83"/>
                    <a:pt x="335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3" y="90"/>
                    <a:pt x="333" y="90"/>
                    <a:pt x="333" y="90"/>
                  </a:cubicBezTo>
                  <a:cubicBezTo>
                    <a:pt x="333" y="90"/>
                    <a:pt x="333" y="90"/>
                    <a:pt x="333" y="90"/>
                  </a:cubicBezTo>
                  <a:cubicBezTo>
                    <a:pt x="332" y="90"/>
                    <a:pt x="332" y="90"/>
                    <a:pt x="332" y="90"/>
                  </a:cubicBezTo>
                  <a:cubicBezTo>
                    <a:pt x="332" y="89"/>
                    <a:pt x="332" y="89"/>
                    <a:pt x="332" y="89"/>
                  </a:cubicBezTo>
                  <a:cubicBezTo>
                    <a:pt x="331" y="84"/>
                    <a:pt x="327" y="76"/>
                    <a:pt x="323" y="70"/>
                  </a:cubicBezTo>
                  <a:cubicBezTo>
                    <a:pt x="319" y="65"/>
                    <a:pt x="316" y="61"/>
                    <a:pt x="312" y="60"/>
                  </a:cubicBezTo>
                  <a:cubicBezTo>
                    <a:pt x="310" y="60"/>
                    <a:pt x="308" y="59"/>
                    <a:pt x="306" y="59"/>
                  </a:cubicBezTo>
                  <a:close/>
                  <a:moveTo>
                    <a:pt x="93" y="104"/>
                  </a:moveTo>
                  <a:cubicBezTo>
                    <a:pt x="99" y="108"/>
                    <a:pt x="104" y="111"/>
                    <a:pt x="108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5" y="117"/>
                    <a:pt x="102" y="117"/>
                    <a:pt x="98" y="116"/>
                  </a:cubicBezTo>
                  <a:cubicBezTo>
                    <a:pt x="95" y="116"/>
                    <a:pt x="92" y="116"/>
                    <a:pt x="89" y="115"/>
                  </a:cubicBezTo>
                  <a:cubicBezTo>
                    <a:pt x="77" y="114"/>
                    <a:pt x="66" y="116"/>
                    <a:pt x="65" y="131"/>
                  </a:cubicBezTo>
                  <a:cubicBezTo>
                    <a:pt x="65" y="132"/>
                    <a:pt x="64" y="134"/>
                    <a:pt x="64" y="136"/>
                  </a:cubicBezTo>
                  <a:cubicBezTo>
                    <a:pt x="63" y="145"/>
                    <a:pt x="61" y="158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8" y="161"/>
                    <a:pt x="68" y="162"/>
                    <a:pt x="68" y="163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67"/>
                    <a:pt x="66" y="171"/>
                    <a:pt x="67" y="174"/>
                  </a:cubicBezTo>
                  <a:cubicBezTo>
                    <a:pt x="69" y="178"/>
                    <a:pt x="72" y="181"/>
                    <a:pt x="75" y="184"/>
                  </a:cubicBezTo>
                  <a:cubicBezTo>
                    <a:pt x="77" y="185"/>
                    <a:pt x="78" y="185"/>
                    <a:pt x="79" y="186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79" y="187"/>
                    <a:pt x="79" y="187"/>
                    <a:pt x="79" y="187"/>
                  </a:cubicBezTo>
                  <a:cubicBezTo>
                    <a:pt x="73" y="187"/>
                    <a:pt x="66" y="186"/>
                    <a:pt x="60" y="184"/>
                  </a:cubicBezTo>
                  <a:cubicBezTo>
                    <a:pt x="54" y="182"/>
                    <a:pt x="48" y="178"/>
                    <a:pt x="45" y="174"/>
                  </a:cubicBezTo>
                  <a:cubicBezTo>
                    <a:pt x="44" y="173"/>
                    <a:pt x="43" y="171"/>
                    <a:pt x="42" y="170"/>
                  </a:cubicBezTo>
                  <a:cubicBezTo>
                    <a:pt x="37" y="164"/>
                    <a:pt x="32" y="158"/>
                    <a:pt x="33" y="149"/>
                  </a:cubicBezTo>
                  <a:cubicBezTo>
                    <a:pt x="33" y="145"/>
                    <a:pt x="33" y="142"/>
                    <a:pt x="32" y="138"/>
                  </a:cubicBezTo>
                  <a:cubicBezTo>
                    <a:pt x="31" y="132"/>
                    <a:pt x="30" y="125"/>
                    <a:pt x="35" y="119"/>
                  </a:cubicBezTo>
                  <a:cubicBezTo>
                    <a:pt x="40" y="113"/>
                    <a:pt x="46" y="106"/>
                    <a:pt x="54" y="100"/>
                  </a:cubicBezTo>
                  <a:cubicBezTo>
                    <a:pt x="61" y="95"/>
                    <a:pt x="69" y="91"/>
                    <a:pt x="77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82" y="97"/>
                    <a:pt x="88" y="101"/>
                    <a:pt x="93" y="104"/>
                  </a:cubicBezTo>
                  <a:close/>
                  <a:moveTo>
                    <a:pt x="80" y="189"/>
                  </a:moveTo>
                  <a:cubicBezTo>
                    <a:pt x="80" y="189"/>
                    <a:pt x="80" y="189"/>
                    <a:pt x="80" y="189"/>
                  </a:cubicBezTo>
                  <a:cubicBezTo>
                    <a:pt x="81" y="188"/>
                    <a:pt x="81" y="188"/>
                    <a:pt x="82" y="188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7" y="193"/>
                    <a:pt x="88" y="195"/>
                    <a:pt x="94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5" y="197"/>
                    <a:pt x="95" y="197"/>
                    <a:pt x="95" y="197"/>
                  </a:cubicBezTo>
                  <a:cubicBezTo>
                    <a:pt x="94" y="199"/>
                    <a:pt x="94" y="200"/>
                    <a:pt x="94" y="202"/>
                  </a:cubicBezTo>
                  <a:cubicBezTo>
                    <a:pt x="92" y="207"/>
                    <a:pt x="91" y="212"/>
                    <a:pt x="95" y="218"/>
                  </a:cubicBezTo>
                  <a:cubicBezTo>
                    <a:pt x="97" y="222"/>
                    <a:pt x="100" y="224"/>
                    <a:pt x="103" y="226"/>
                  </a:cubicBezTo>
                  <a:cubicBezTo>
                    <a:pt x="106" y="228"/>
                    <a:pt x="108" y="230"/>
                    <a:pt x="111" y="233"/>
                  </a:cubicBezTo>
                  <a:cubicBezTo>
                    <a:pt x="114" y="236"/>
                    <a:pt x="117" y="241"/>
                    <a:pt x="120" y="245"/>
                  </a:cubicBezTo>
                  <a:cubicBezTo>
                    <a:pt x="123" y="250"/>
                    <a:pt x="126" y="255"/>
                    <a:pt x="127" y="257"/>
                  </a:cubicBezTo>
                  <a:cubicBezTo>
                    <a:pt x="127" y="258"/>
                    <a:pt x="127" y="258"/>
                    <a:pt x="127" y="258"/>
                  </a:cubicBezTo>
                  <a:cubicBezTo>
                    <a:pt x="127" y="259"/>
                    <a:pt x="127" y="259"/>
                    <a:pt x="127" y="259"/>
                  </a:cubicBezTo>
                  <a:cubicBezTo>
                    <a:pt x="128" y="259"/>
                    <a:pt x="128" y="259"/>
                    <a:pt x="129" y="259"/>
                  </a:cubicBezTo>
                  <a:cubicBezTo>
                    <a:pt x="129" y="259"/>
                    <a:pt x="129" y="259"/>
                    <a:pt x="130" y="259"/>
                  </a:cubicBezTo>
                  <a:cubicBezTo>
                    <a:pt x="133" y="258"/>
                    <a:pt x="136" y="258"/>
                    <a:pt x="139" y="257"/>
                  </a:cubicBezTo>
                  <a:cubicBezTo>
                    <a:pt x="142" y="256"/>
                    <a:pt x="145" y="254"/>
                    <a:pt x="148" y="253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8"/>
                    <a:pt x="144" y="262"/>
                    <a:pt x="140" y="265"/>
                  </a:cubicBezTo>
                  <a:cubicBezTo>
                    <a:pt x="135" y="268"/>
                    <a:pt x="129" y="269"/>
                    <a:pt x="123" y="268"/>
                  </a:cubicBezTo>
                  <a:cubicBezTo>
                    <a:pt x="119" y="268"/>
                    <a:pt x="114" y="267"/>
                    <a:pt x="109" y="266"/>
                  </a:cubicBezTo>
                  <a:cubicBezTo>
                    <a:pt x="105" y="265"/>
                    <a:pt x="100" y="263"/>
                    <a:pt x="98" y="259"/>
                  </a:cubicBezTo>
                  <a:cubicBezTo>
                    <a:pt x="98" y="259"/>
                    <a:pt x="98" y="258"/>
                    <a:pt x="98" y="258"/>
                  </a:cubicBezTo>
                  <a:cubicBezTo>
                    <a:pt x="98" y="258"/>
                    <a:pt x="98" y="258"/>
                    <a:pt x="98" y="258"/>
                  </a:cubicBezTo>
                  <a:cubicBezTo>
                    <a:pt x="97" y="257"/>
                    <a:pt x="97" y="257"/>
                    <a:pt x="96" y="257"/>
                  </a:cubicBezTo>
                  <a:cubicBezTo>
                    <a:pt x="96" y="257"/>
                    <a:pt x="95" y="257"/>
                    <a:pt x="95" y="257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2" y="259"/>
                    <a:pt x="90" y="257"/>
                    <a:pt x="88" y="255"/>
                  </a:cubicBezTo>
                  <a:cubicBezTo>
                    <a:pt x="86" y="253"/>
                    <a:pt x="85" y="250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3" y="248"/>
                    <a:pt x="82" y="247"/>
                    <a:pt x="82" y="246"/>
                  </a:cubicBezTo>
                  <a:cubicBezTo>
                    <a:pt x="77" y="238"/>
                    <a:pt x="73" y="231"/>
                    <a:pt x="73" y="220"/>
                  </a:cubicBezTo>
                  <a:cubicBezTo>
                    <a:pt x="73" y="219"/>
                    <a:pt x="73" y="216"/>
                    <a:pt x="73" y="213"/>
                  </a:cubicBezTo>
                  <a:cubicBezTo>
                    <a:pt x="72" y="204"/>
                    <a:pt x="71" y="191"/>
                    <a:pt x="78" y="189"/>
                  </a:cubicBezTo>
                  <a:cubicBezTo>
                    <a:pt x="79" y="189"/>
                    <a:pt x="80" y="189"/>
                    <a:pt x="80" y="189"/>
                  </a:cubicBezTo>
                  <a:close/>
                  <a:moveTo>
                    <a:pt x="58" y="51"/>
                  </a:moveTo>
                  <a:cubicBezTo>
                    <a:pt x="63" y="47"/>
                    <a:pt x="69" y="44"/>
                    <a:pt x="7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6" y="45"/>
                    <a:pt x="76" y="46"/>
                    <a:pt x="75" y="46"/>
                  </a:cubicBezTo>
                  <a:cubicBezTo>
                    <a:pt x="74" y="48"/>
                    <a:pt x="74" y="49"/>
                    <a:pt x="71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8" y="50"/>
                    <a:pt x="67" y="51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0" y="60"/>
                    <a:pt x="52" y="63"/>
                    <a:pt x="43" y="65"/>
                  </a:cubicBezTo>
                  <a:cubicBezTo>
                    <a:pt x="35" y="68"/>
                    <a:pt x="28" y="71"/>
                    <a:pt x="22" y="77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2"/>
                    <a:pt x="23" y="68"/>
                    <a:pt x="26" y="65"/>
                  </a:cubicBezTo>
                  <a:cubicBezTo>
                    <a:pt x="31" y="61"/>
                    <a:pt x="37" y="59"/>
                    <a:pt x="43" y="57"/>
                  </a:cubicBezTo>
                  <a:cubicBezTo>
                    <a:pt x="48" y="56"/>
                    <a:pt x="53" y="53"/>
                    <a:pt x="58" y="51"/>
                  </a:cubicBezTo>
                  <a:close/>
                  <a:moveTo>
                    <a:pt x="71" y="51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2" y="54"/>
                    <a:pt x="71" y="56"/>
                    <a:pt x="71" y="58"/>
                  </a:cubicBezTo>
                  <a:cubicBezTo>
                    <a:pt x="70" y="60"/>
                    <a:pt x="70" y="63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7" y="66"/>
                    <a:pt x="63" y="66"/>
                    <a:pt x="59" y="67"/>
                  </a:cubicBezTo>
                  <a:cubicBezTo>
                    <a:pt x="55" y="68"/>
                    <a:pt x="51" y="69"/>
                    <a:pt x="48" y="71"/>
                  </a:cubicBezTo>
                  <a:cubicBezTo>
                    <a:pt x="44" y="73"/>
                    <a:pt x="43" y="76"/>
                    <a:pt x="42" y="80"/>
                  </a:cubicBezTo>
                  <a:cubicBezTo>
                    <a:pt x="42" y="81"/>
                    <a:pt x="41" y="83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5" y="85"/>
                    <a:pt x="30" y="89"/>
                    <a:pt x="26" y="93"/>
                  </a:cubicBezTo>
                  <a:cubicBezTo>
                    <a:pt x="20" y="100"/>
                    <a:pt x="15" y="109"/>
                    <a:pt x="13" y="115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4"/>
                    <a:pt x="11" y="114"/>
                    <a:pt x="11" y="113"/>
                  </a:cubicBezTo>
                  <a:cubicBezTo>
                    <a:pt x="10" y="110"/>
                    <a:pt x="9" y="106"/>
                    <a:pt x="10" y="105"/>
                  </a:cubicBezTo>
                  <a:cubicBezTo>
                    <a:pt x="11" y="105"/>
                    <a:pt x="12" y="102"/>
                    <a:pt x="13" y="100"/>
                  </a:cubicBezTo>
                  <a:cubicBezTo>
                    <a:pt x="14" y="97"/>
                    <a:pt x="16" y="93"/>
                    <a:pt x="17" y="90"/>
                  </a:cubicBezTo>
                  <a:cubicBezTo>
                    <a:pt x="19" y="84"/>
                    <a:pt x="22" y="79"/>
                    <a:pt x="27" y="75"/>
                  </a:cubicBezTo>
                  <a:cubicBezTo>
                    <a:pt x="31" y="72"/>
                    <a:pt x="36" y="69"/>
                    <a:pt x="43" y="67"/>
                  </a:cubicBezTo>
                  <a:cubicBezTo>
                    <a:pt x="47" y="66"/>
                    <a:pt x="52" y="64"/>
                    <a:pt x="56" y="62"/>
                  </a:cubicBezTo>
                  <a:cubicBezTo>
                    <a:pt x="60" y="60"/>
                    <a:pt x="63" y="57"/>
                    <a:pt x="6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1"/>
                    <a:pt x="70" y="51"/>
                    <a:pt x="71" y="51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72"/>
                    <a:pt x="70" y="76"/>
                    <a:pt x="71" y="79"/>
                  </a:cubicBezTo>
                  <a:cubicBezTo>
                    <a:pt x="72" y="82"/>
                    <a:pt x="73" y="86"/>
                    <a:pt x="75" y="88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4" y="89"/>
                    <a:pt x="74" y="89"/>
                    <a:pt x="74" y="89"/>
                  </a:cubicBezTo>
                  <a:cubicBezTo>
                    <a:pt x="59" y="89"/>
                    <a:pt x="44" y="106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3" y="119"/>
                    <a:pt x="33" y="120"/>
                    <a:pt x="32" y="121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29" y="119"/>
                    <a:pt x="28" y="116"/>
                    <a:pt x="28" y="113"/>
                  </a:cubicBezTo>
                  <a:cubicBezTo>
                    <a:pt x="28" y="110"/>
                    <a:pt x="29" y="106"/>
                    <a:pt x="30" y="104"/>
                  </a:cubicBezTo>
                  <a:cubicBezTo>
                    <a:pt x="31" y="102"/>
                    <a:pt x="32" y="102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6" y="100"/>
                    <a:pt x="36" y="100"/>
                  </a:cubicBezTo>
                  <a:cubicBezTo>
                    <a:pt x="37" y="99"/>
                    <a:pt x="37" y="98"/>
                    <a:pt x="36" y="97"/>
                  </a:cubicBezTo>
                  <a:cubicBezTo>
                    <a:pt x="35" y="95"/>
                    <a:pt x="35" y="93"/>
                    <a:pt x="36" y="92"/>
                  </a:cubicBezTo>
                  <a:cubicBezTo>
                    <a:pt x="36" y="91"/>
                    <a:pt x="37" y="90"/>
                    <a:pt x="39" y="89"/>
                  </a:cubicBezTo>
                  <a:cubicBezTo>
                    <a:pt x="41" y="86"/>
                    <a:pt x="42" y="84"/>
                    <a:pt x="43" y="81"/>
                  </a:cubicBezTo>
                  <a:cubicBezTo>
                    <a:pt x="44" y="78"/>
                    <a:pt x="45" y="74"/>
                    <a:pt x="49" y="72"/>
                  </a:cubicBezTo>
                  <a:cubicBezTo>
                    <a:pt x="53" y="69"/>
                    <a:pt x="62" y="68"/>
                    <a:pt x="67" y="68"/>
                  </a:cubicBezTo>
                  <a:close/>
                  <a:moveTo>
                    <a:pt x="146" y="261"/>
                  </a:moveTo>
                  <a:cubicBezTo>
                    <a:pt x="149" y="259"/>
                    <a:pt x="150" y="256"/>
                    <a:pt x="151" y="252"/>
                  </a:cubicBezTo>
                  <a:cubicBezTo>
                    <a:pt x="151" y="252"/>
                    <a:pt x="151" y="252"/>
                    <a:pt x="151" y="252"/>
                  </a:cubicBezTo>
                  <a:cubicBezTo>
                    <a:pt x="151" y="251"/>
                    <a:pt x="151" y="251"/>
                    <a:pt x="151" y="251"/>
                  </a:cubicBezTo>
                  <a:cubicBezTo>
                    <a:pt x="154" y="250"/>
                    <a:pt x="156" y="249"/>
                    <a:pt x="158" y="248"/>
                  </a:cubicBezTo>
                  <a:cubicBezTo>
                    <a:pt x="161" y="246"/>
                    <a:pt x="163" y="245"/>
                    <a:pt x="165" y="244"/>
                  </a:cubicBezTo>
                  <a:cubicBezTo>
                    <a:pt x="166" y="243"/>
                    <a:pt x="166" y="243"/>
                    <a:pt x="166" y="243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46"/>
                    <a:pt x="166" y="248"/>
                    <a:pt x="166" y="250"/>
                  </a:cubicBezTo>
                  <a:cubicBezTo>
                    <a:pt x="165" y="254"/>
                    <a:pt x="165" y="258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3"/>
                    <a:pt x="167" y="264"/>
                    <a:pt x="168" y="265"/>
                  </a:cubicBezTo>
                  <a:cubicBezTo>
                    <a:pt x="168" y="265"/>
                    <a:pt x="168" y="265"/>
                    <a:pt x="168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9" y="267"/>
                    <a:pt x="170" y="267"/>
                    <a:pt x="171" y="268"/>
                  </a:cubicBezTo>
                  <a:cubicBezTo>
                    <a:pt x="174" y="269"/>
                    <a:pt x="177" y="271"/>
                    <a:pt x="181" y="274"/>
                  </a:cubicBezTo>
                  <a:cubicBezTo>
                    <a:pt x="184" y="277"/>
                    <a:pt x="188" y="281"/>
                    <a:pt x="192" y="284"/>
                  </a:cubicBezTo>
                  <a:cubicBezTo>
                    <a:pt x="192" y="284"/>
                    <a:pt x="192" y="284"/>
                    <a:pt x="192" y="284"/>
                  </a:cubicBezTo>
                  <a:cubicBezTo>
                    <a:pt x="202" y="293"/>
                    <a:pt x="211" y="301"/>
                    <a:pt x="225" y="295"/>
                  </a:cubicBezTo>
                  <a:cubicBezTo>
                    <a:pt x="226" y="295"/>
                    <a:pt x="227" y="294"/>
                    <a:pt x="229" y="294"/>
                  </a:cubicBezTo>
                  <a:cubicBezTo>
                    <a:pt x="230" y="294"/>
                    <a:pt x="231" y="293"/>
                    <a:pt x="232" y="293"/>
                  </a:cubicBezTo>
                  <a:cubicBezTo>
                    <a:pt x="233" y="293"/>
                    <a:pt x="233" y="293"/>
                    <a:pt x="233" y="293"/>
                  </a:cubicBezTo>
                  <a:cubicBezTo>
                    <a:pt x="233" y="294"/>
                    <a:pt x="233" y="294"/>
                    <a:pt x="233" y="294"/>
                  </a:cubicBezTo>
                  <a:cubicBezTo>
                    <a:pt x="232" y="295"/>
                    <a:pt x="231" y="296"/>
                    <a:pt x="230" y="297"/>
                  </a:cubicBezTo>
                  <a:cubicBezTo>
                    <a:pt x="229" y="298"/>
                    <a:pt x="228" y="299"/>
                    <a:pt x="227" y="300"/>
                  </a:cubicBezTo>
                  <a:cubicBezTo>
                    <a:pt x="225" y="301"/>
                    <a:pt x="224" y="302"/>
                    <a:pt x="222" y="304"/>
                  </a:cubicBezTo>
                  <a:cubicBezTo>
                    <a:pt x="220" y="306"/>
                    <a:pt x="219" y="308"/>
                    <a:pt x="218" y="311"/>
                  </a:cubicBezTo>
                  <a:cubicBezTo>
                    <a:pt x="217" y="314"/>
                    <a:pt x="214" y="316"/>
                    <a:pt x="209" y="318"/>
                  </a:cubicBezTo>
                  <a:cubicBezTo>
                    <a:pt x="204" y="320"/>
                    <a:pt x="198" y="321"/>
                    <a:pt x="195" y="320"/>
                  </a:cubicBezTo>
                  <a:cubicBezTo>
                    <a:pt x="191" y="319"/>
                    <a:pt x="187" y="317"/>
                    <a:pt x="184" y="315"/>
                  </a:cubicBezTo>
                  <a:cubicBezTo>
                    <a:pt x="181" y="313"/>
                    <a:pt x="178" y="310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68" y="302"/>
                    <a:pt x="161" y="296"/>
                    <a:pt x="150" y="291"/>
                  </a:cubicBezTo>
                  <a:cubicBezTo>
                    <a:pt x="145" y="289"/>
                    <a:pt x="144" y="284"/>
                    <a:pt x="143" y="279"/>
                  </a:cubicBezTo>
                  <a:cubicBezTo>
                    <a:pt x="142" y="275"/>
                    <a:pt x="141" y="270"/>
                    <a:pt x="137" y="269"/>
                  </a:cubicBezTo>
                  <a:cubicBezTo>
                    <a:pt x="136" y="268"/>
                    <a:pt x="136" y="268"/>
                    <a:pt x="136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1" y="266"/>
                    <a:pt x="144" y="264"/>
                    <a:pt x="146" y="261"/>
                  </a:cubicBezTo>
                  <a:close/>
                  <a:moveTo>
                    <a:pt x="168" y="248"/>
                  </a:moveTo>
                  <a:cubicBezTo>
                    <a:pt x="169" y="246"/>
                    <a:pt x="169" y="244"/>
                    <a:pt x="169" y="242"/>
                  </a:cubicBezTo>
                  <a:cubicBezTo>
                    <a:pt x="169" y="242"/>
                    <a:pt x="169" y="242"/>
                    <a:pt x="169" y="242"/>
                  </a:cubicBezTo>
                  <a:cubicBezTo>
                    <a:pt x="169" y="242"/>
                    <a:pt x="169" y="242"/>
                    <a:pt x="169" y="242"/>
                  </a:cubicBezTo>
                  <a:cubicBezTo>
                    <a:pt x="174" y="239"/>
                    <a:pt x="178" y="237"/>
                    <a:pt x="182" y="234"/>
                  </a:cubicBezTo>
                  <a:cubicBezTo>
                    <a:pt x="185" y="231"/>
                    <a:pt x="189" y="227"/>
                    <a:pt x="191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5" y="224"/>
                    <a:pt x="198" y="226"/>
                    <a:pt x="200" y="229"/>
                  </a:cubicBezTo>
                  <a:cubicBezTo>
                    <a:pt x="207" y="234"/>
                    <a:pt x="212" y="239"/>
                    <a:pt x="224" y="237"/>
                  </a:cubicBezTo>
                  <a:cubicBezTo>
                    <a:pt x="227" y="237"/>
                    <a:pt x="230" y="236"/>
                    <a:pt x="234" y="236"/>
                  </a:cubicBezTo>
                  <a:cubicBezTo>
                    <a:pt x="245" y="235"/>
                    <a:pt x="258" y="234"/>
                    <a:pt x="264" y="225"/>
                  </a:cubicBezTo>
                  <a:cubicBezTo>
                    <a:pt x="264" y="223"/>
                    <a:pt x="265" y="223"/>
                    <a:pt x="265" y="222"/>
                  </a:cubicBezTo>
                  <a:cubicBezTo>
                    <a:pt x="266" y="222"/>
                    <a:pt x="267" y="221"/>
                    <a:pt x="268" y="221"/>
                  </a:cubicBezTo>
                  <a:cubicBezTo>
                    <a:pt x="268" y="220"/>
                    <a:pt x="268" y="220"/>
                    <a:pt x="268" y="220"/>
                  </a:cubicBezTo>
                  <a:cubicBezTo>
                    <a:pt x="268" y="221"/>
                    <a:pt x="268" y="221"/>
                    <a:pt x="268" y="221"/>
                  </a:cubicBezTo>
                  <a:cubicBezTo>
                    <a:pt x="269" y="225"/>
                    <a:pt x="269" y="229"/>
                    <a:pt x="270" y="233"/>
                  </a:cubicBezTo>
                  <a:cubicBezTo>
                    <a:pt x="271" y="244"/>
                    <a:pt x="273" y="253"/>
                    <a:pt x="268" y="264"/>
                  </a:cubicBezTo>
                  <a:cubicBezTo>
                    <a:pt x="267" y="266"/>
                    <a:pt x="266" y="267"/>
                    <a:pt x="266" y="269"/>
                  </a:cubicBezTo>
                  <a:cubicBezTo>
                    <a:pt x="265" y="271"/>
                    <a:pt x="264" y="273"/>
                    <a:pt x="264" y="275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62" y="278"/>
                    <a:pt x="261" y="281"/>
                    <a:pt x="259" y="284"/>
                  </a:cubicBezTo>
                  <a:cubicBezTo>
                    <a:pt x="257" y="286"/>
                    <a:pt x="255" y="288"/>
                    <a:pt x="252" y="290"/>
                  </a:cubicBezTo>
                  <a:cubicBezTo>
                    <a:pt x="249" y="292"/>
                    <a:pt x="247" y="293"/>
                    <a:pt x="244" y="294"/>
                  </a:cubicBezTo>
                  <a:cubicBezTo>
                    <a:pt x="242" y="294"/>
                    <a:pt x="239" y="294"/>
                    <a:pt x="236" y="293"/>
                  </a:cubicBezTo>
                  <a:cubicBezTo>
                    <a:pt x="232" y="291"/>
                    <a:pt x="229" y="292"/>
                    <a:pt x="225" y="294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19" y="296"/>
                    <a:pt x="213" y="298"/>
                    <a:pt x="204" y="292"/>
                  </a:cubicBezTo>
                  <a:cubicBezTo>
                    <a:pt x="199" y="289"/>
                    <a:pt x="194" y="285"/>
                    <a:pt x="190" y="281"/>
                  </a:cubicBezTo>
                  <a:cubicBezTo>
                    <a:pt x="185" y="275"/>
                    <a:pt x="179" y="270"/>
                    <a:pt x="172" y="267"/>
                  </a:cubicBezTo>
                  <a:cubicBezTo>
                    <a:pt x="167" y="265"/>
                    <a:pt x="168" y="255"/>
                    <a:pt x="168" y="248"/>
                  </a:cubicBezTo>
                  <a:close/>
                  <a:moveTo>
                    <a:pt x="290" y="227"/>
                  </a:moveTo>
                  <a:cubicBezTo>
                    <a:pt x="285" y="225"/>
                    <a:pt x="278" y="223"/>
                    <a:pt x="271" y="218"/>
                  </a:cubicBezTo>
                  <a:cubicBezTo>
                    <a:pt x="271" y="218"/>
                    <a:pt x="271" y="218"/>
                    <a:pt x="271" y="218"/>
                  </a:cubicBezTo>
                  <a:cubicBezTo>
                    <a:pt x="271" y="218"/>
                    <a:pt x="271" y="218"/>
                    <a:pt x="271" y="218"/>
                  </a:cubicBezTo>
                  <a:cubicBezTo>
                    <a:pt x="272" y="217"/>
                    <a:pt x="273" y="216"/>
                    <a:pt x="273" y="215"/>
                  </a:cubicBezTo>
                  <a:cubicBezTo>
                    <a:pt x="274" y="214"/>
                    <a:pt x="274" y="212"/>
                    <a:pt x="275" y="210"/>
                  </a:cubicBezTo>
                  <a:cubicBezTo>
                    <a:pt x="280" y="189"/>
                    <a:pt x="280" y="189"/>
                    <a:pt x="280" y="189"/>
                  </a:cubicBezTo>
                  <a:cubicBezTo>
                    <a:pt x="280" y="189"/>
                    <a:pt x="280" y="189"/>
                    <a:pt x="280" y="189"/>
                  </a:cubicBezTo>
                  <a:cubicBezTo>
                    <a:pt x="281" y="189"/>
                    <a:pt x="281" y="189"/>
                    <a:pt x="281" y="189"/>
                  </a:cubicBezTo>
                  <a:cubicBezTo>
                    <a:pt x="282" y="189"/>
                    <a:pt x="283" y="190"/>
                    <a:pt x="285" y="190"/>
                  </a:cubicBezTo>
                  <a:cubicBezTo>
                    <a:pt x="287" y="190"/>
                    <a:pt x="288" y="191"/>
                    <a:pt x="291" y="191"/>
                  </a:cubicBezTo>
                  <a:cubicBezTo>
                    <a:pt x="306" y="191"/>
                    <a:pt x="323" y="185"/>
                    <a:pt x="335" y="175"/>
                  </a:cubicBezTo>
                  <a:cubicBezTo>
                    <a:pt x="346" y="166"/>
                    <a:pt x="353" y="154"/>
                    <a:pt x="353" y="139"/>
                  </a:cubicBezTo>
                  <a:cubicBezTo>
                    <a:pt x="353" y="138"/>
                    <a:pt x="353" y="137"/>
                    <a:pt x="352" y="135"/>
                  </a:cubicBezTo>
                  <a:cubicBezTo>
                    <a:pt x="352" y="134"/>
                    <a:pt x="351" y="133"/>
                    <a:pt x="350" y="132"/>
                  </a:cubicBezTo>
                  <a:cubicBezTo>
                    <a:pt x="350" y="131"/>
                    <a:pt x="350" y="131"/>
                    <a:pt x="350" y="131"/>
                  </a:cubicBezTo>
                  <a:cubicBezTo>
                    <a:pt x="351" y="131"/>
                    <a:pt x="351" y="131"/>
                    <a:pt x="351" y="131"/>
                  </a:cubicBezTo>
                  <a:cubicBezTo>
                    <a:pt x="352" y="131"/>
                    <a:pt x="353" y="132"/>
                    <a:pt x="354" y="133"/>
                  </a:cubicBezTo>
                  <a:cubicBezTo>
                    <a:pt x="356" y="134"/>
                    <a:pt x="357" y="135"/>
                    <a:pt x="358" y="136"/>
                  </a:cubicBezTo>
                  <a:cubicBezTo>
                    <a:pt x="359" y="137"/>
                    <a:pt x="360" y="138"/>
                    <a:pt x="361" y="139"/>
                  </a:cubicBezTo>
                  <a:cubicBezTo>
                    <a:pt x="364" y="144"/>
                    <a:pt x="366" y="150"/>
                    <a:pt x="367" y="155"/>
                  </a:cubicBezTo>
                  <a:cubicBezTo>
                    <a:pt x="367" y="161"/>
                    <a:pt x="366" y="166"/>
                    <a:pt x="361" y="170"/>
                  </a:cubicBezTo>
                  <a:cubicBezTo>
                    <a:pt x="361" y="170"/>
                    <a:pt x="360" y="171"/>
                    <a:pt x="360" y="171"/>
                  </a:cubicBezTo>
                  <a:cubicBezTo>
                    <a:pt x="359" y="172"/>
                    <a:pt x="359" y="172"/>
                    <a:pt x="359" y="173"/>
                  </a:cubicBezTo>
                  <a:cubicBezTo>
                    <a:pt x="359" y="174"/>
                    <a:pt x="359" y="175"/>
                    <a:pt x="359" y="175"/>
                  </a:cubicBezTo>
                  <a:cubicBezTo>
                    <a:pt x="359" y="175"/>
                    <a:pt x="359" y="175"/>
                    <a:pt x="359" y="175"/>
                  </a:cubicBezTo>
                  <a:cubicBezTo>
                    <a:pt x="358" y="176"/>
                    <a:pt x="357" y="176"/>
                    <a:pt x="355" y="176"/>
                  </a:cubicBezTo>
                  <a:cubicBezTo>
                    <a:pt x="354" y="176"/>
                    <a:pt x="353" y="176"/>
                    <a:pt x="352" y="176"/>
                  </a:cubicBezTo>
                  <a:cubicBezTo>
                    <a:pt x="352" y="176"/>
                    <a:pt x="352" y="177"/>
                    <a:pt x="352" y="178"/>
                  </a:cubicBezTo>
                  <a:cubicBezTo>
                    <a:pt x="354" y="181"/>
                    <a:pt x="355" y="183"/>
                    <a:pt x="355" y="185"/>
                  </a:cubicBezTo>
                  <a:cubicBezTo>
                    <a:pt x="355" y="187"/>
                    <a:pt x="354" y="189"/>
                    <a:pt x="352" y="191"/>
                  </a:cubicBezTo>
                  <a:cubicBezTo>
                    <a:pt x="352" y="191"/>
                    <a:pt x="352" y="191"/>
                    <a:pt x="352" y="191"/>
                  </a:cubicBezTo>
                  <a:cubicBezTo>
                    <a:pt x="351" y="193"/>
                    <a:pt x="349" y="195"/>
                    <a:pt x="347" y="199"/>
                  </a:cubicBezTo>
                  <a:cubicBezTo>
                    <a:pt x="344" y="206"/>
                    <a:pt x="337" y="211"/>
                    <a:pt x="331" y="215"/>
                  </a:cubicBezTo>
                  <a:cubicBezTo>
                    <a:pt x="324" y="220"/>
                    <a:pt x="316" y="223"/>
                    <a:pt x="309" y="226"/>
                  </a:cubicBezTo>
                  <a:cubicBezTo>
                    <a:pt x="305" y="227"/>
                    <a:pt x="298" y="228"/>
                    <a:pt x="290" y="227"/>
                  </a:cubicBezTo>
                  <a:close/>
                  <a:moveTo>
                    <a:pt x="285" y="189"/>
                  </a:moveTo>
                  <a:cubicBezTo>
                    <a:pt x="283" y="189"/>
                    <a:pt x="282" y="188"/>
                    <a:pt x="281" y="188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81" y="186"/>
                    <a:pt x="281" y="184"/>
                    <a:pt x="282" y="183"/>
                  </a:cubicBezTo>
                  <a:cubicBezTo>
                    <a:pt x="284" y="174"/>
                    <a:pt x="287" y="164"/>
                    <a:pt x="281" y="157"/>
                  </a:cubicBezTo>
                  <a:cubicBezTo>
                    <a:pt x="281" y="156"/>
                    <a:pt x="281" y="156"/>
                    <a:pt x="281" y="156"/>
                  </a:cubicBezTo>
                  <a:cubicBezTo>
                    <a:pt x="281" y="156"/>
                    <a:pt x="281" y="156"/>
                    <a:pt x="281" y="156"/>
                  </a:cubicBezTo>
                  <a:cubicBezTo>
                    <a:pt x="283" y="151"/>
                    <a:pt x="291" y="148"/>
                    <a:pt x="298" y="145"/>
                  </a:cubicBezTo>
                  <a:cubicBezTo>
                    <a:pt x="302" y="144"/>
                    <a:pt x="305" y="143"/>
                    <a:pt x="307" y="142"/>
                  </a:cubicBezTo>
                  <a:cubicBezTo>
                    <a:pt x="316" y="136"/>
                    <a:pt x="323" y="129"/>
                    <a:pt x="328" y="119"/>
                  </a:cubicBezTo>
                  <a:cubicBezTo>
                    <a:pt x="333" y="111"/>
                    <a:pt x="335" y="102"/>
                    <a:pt x="333" y="92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7" y="93"/>
                    <a:pt x="342" y="98"/>
                    <a:pt x="344" y="104"/>
                  </a:cubicBezTo>
                  <a:cubicBezTo>
                    <a:pt x="344" y="104"/>
                    <a:pt x="344" y="104"/>
                    <a:pt x="344" y="104"/>
                  </a:cubicBezTo>
                  <a:cubicBezTo>
                    <a:pt x="347" y="110"/>
                    <a:pt x="349" y="116"/>
                    <a:pt x="346" y="120"/>
                  </a:cubicBezTo>
                  <a:cubicBezTo>
                    <a:pt x="346" y="120"/>
                    <a:pt x="346" y="120"/>
                    <a:pt x="346" y="120"/>
                  </a:cubicBezTo>
                  <a:cubicBezTo>
                    <a:pt x="346" y="120"/>
                    <a:pt x="346" y="120"/>
                    <a:pt x="346" y="120"/>
                  </a:cubicBezTo>
                  <a:cubicBezTo>
                    <a:pt x="344" y="125"/>
                    <a:pt x="346" y="128"/>
                    <a:pt x="348" y="131"/>
                  </a:cubicBezTo>
                  <a:cubicBezTo>
                    <a:pt x="350" y="134"/>
                    <a:pt x="352" y="136"/>
                    <a:pt x="352" y="139"/>
                  </a:cubicBezTo>
                  <a:cubicBezTo>
                    <a:pt x="352" y="140"/>
                    <a:pt x="352" y="140"/>
                    <a:pt x="352" y="140"/>
                  </a:cubicBezTo>
                  <a:cubicBezTo>
                    <a:pt x="352" y="155"/>
                    <a:pt x="344" y="168"/>
                    <a:pt x="332" y="176"/>
                  </a:cubicBezTo>
                  <a:cubicBezTo>
                    <a:pt x="320" y="185"/>
                    <a:pt x="305" y="189"/>
                    <a:pt x="291" y="189"/>
                  </a:cubicBezTo>
                  <a:cubicBezTo>
                    <a:pt x="291" y="189"/>
                    <a:pt x="291" y="189"/>
                    <a:pt x="291" y="189"/>
                  </a:cubicBezTo>
                  <a:cubicBezTo>
                    <a:pt x="291" y="189"/>
                    <a:pt x="291" y="189"/>
                    <a:pt x="291" y="189"/>
                  </a:cubicBezTo>
                  <a:cubicBezTo>
                    <a:pt x="288" y="189"/>
                    <a:pt x="287" y="189"/>
                    <a:pt x="285" y="189"/>
                  </a:cubicBezTo>
                  <a:close/>
                  <a:moveTo>
                    <a:pt x="358" y="134"/>
                  </a:moveTo>
                  <a:cubicBezTo>
                    <a:pt x="356" y="132"/>
                    <a:pt x="353" y="130"/>
                    <a:pt x="349" y="12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48" y="128"/>
                    <a:pt x="347" y="127"/>
                    <a:pt x="347" y="125"/>
                  </a:cubicBezTo>
                  <a:cubicBezTo>
                    <a:pt x="347" y="124"/>
                    <a:pt x="347" y="122"/>
                    <a:pt x="348" y="121"/>
                  </a:cubicBezTo>
                  <a:cubicBezTo>
                    <a:pt x="350" y="117"/>
                    <a:pt x="349" y="112"/>
                    <a:pt x="347" y="107"/>
                  </a:cubicBezTo>
                  <a:cubicBezTo>
                    <a:pt x="345" y="101"/>
                    <a:pt x="340" y="95"/>
                    <a:pt x="337" y="9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6" y="91"/>
                    <a:pt x="336" y="91"/>
                    <a:pt x="336" y="91"/>
                  </a:cubicBezTo>
                  <a:cubicBezTo>
                    <a:pt x="337" y="90"/>
                    <a:pt x="338" y="89"/>
                    <a:pt x="338" y="88"/>
                  </a:cubicBezTo>
                  <a:cubicBezTo>
                    <a:pt x="339" y="87"/>
                    <a:pt x="339" y="85"/>
                    <a:pt x="340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3"/>
                    <a:pt x="345" y="83"/>
                    <a:pt x="348" y="84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51" y="84"/>
                    <a:pt x="355" y="84"/>
                    <a:pt x="358" y="82"/>
                  </a:cubicBezTo>
                  <a:cubicBezTo>
                    <a:pt x="361" y="80"/>
                    <a:pt x="365" y="78"/>
                    <a:pt x="367" y="78"/>
                  </a:cubicBezTo>
                  <a:cubicBezTo>
                    <a:pt x="370" y="78"/>
                    <a:pt x="372" y="80"/>
                    <a:pt x="372" y="86"/>
                  </a:cubicBezTo>
                  <a:cubicBezTo>
                    <a:pt x="371" y="90"/>
                    <a:pt x="373" y="94"/>
                    <a:pt x="375" y="98"/>
                  </a:cubicBezTo>
                  <a:cubicBezTo>
                    <a:pt x="377" y="102"/>
                    <a:pt x="379" y="106"/>
                    <a:pt x="379" y="110"/>
                  </a:cubicBezTo>
                  <a:cubicBezTo>
                    <a:pt x="380" y="117"/>
                    <a:pt x="378" y="122"/>
                    <a:pt x="375" y="127"/>
                  </a:cubicBezTo>
                  <a:cubicBezTo>
                    <a:pt x="373" y="133"/>
                    <a:pt x="369" y="137"/>
                    <a:pt x="365" y="143"/>
                  </a:cubicBezTo>
                  <a:cubicBezTo>
                    <a:pt x="364" y="143"/>
                    <a:pt x="364" y="143"/>
                    <a:pt x="364" y="143"/>
                  </a:cubicBezTo>
                  <a:cubicBezTo>
                    <a:pt x="364" y="143"/>
                    <a:pt x="364" y="143"/>
                    <a:pt x="364" y="143"/>
                  </a:cubicBezTo>
                  <a:cubicBezTo>
                    <a:pt x="362" y="140"/>
                    <a:pt x="361" y="137"/>
                    <a:pt x="358" y="134"/>
                  </a:cubicBezTo>
                  <a:close/>
                  <a:moveTo>
                    <a:pt x="348" y="82"/>
                  </a:moveTo>
                  <a:cubicBezTo>
                    <a:pt x="346" y="81"/>
                    <a:pt x="344" y="81"/>
                    <a:pt x="341" y="81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2" y="75"/>
                    <a:pt x="342" y="69"/>
                    <a:pt x="341" y="63"/>
                  </a:cubicBezTo>
                  <a:cubicBezTo>
                    <a:pt x="340" y="57"/>
                    <a:pt x="338" y="51"/>
                    <a:pt x="335" y="46"/>
                  </a:cubicBezTo>
                  <a:cubicBezTo>
                    <a:pt x="334" y="45"/>
                    <a:pt x="334" y="45"/>
                    <a:pt x="334" y="45"/>
                  </a:cubicBezTo>
                  <a:cubicBezTo>
                    <a:pt x="335" y="45"/>
                    <a:pt x="335" y="45"/>
                    <a:pt x="335" y="45"/>
                  </a:cubicBezTo>
                  <a:cubicBezTo>
                    <a:pt x="336" y="45"/>
                    <a:pt x="337" y="45"/>
                    <a:pt x="338" y="46"/>
                  </a:cubicBezTo>
                  <a:cubicBezTo>
                    <a:pt x="339" y="46"/>
                    <a:pt x="341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6" y="48"/>
                    <a:pt x="351" y="50"/>
                    <a:pt x="354" y="54"/>
                  </a:cubicBezTo>
                  <a:cubicBezTo>
                    <a:pt x="356" y="56"/>
                    <a:pt x="358" y="59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7" y="70"/>
                    <a:pt x="356" y="75"/>
                    <a:pt x="359" y="79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56" y="83"/>
                    <a:pt x="352" y="82"/>
                    <a:pt x="348" y="82"/>
                  </a:cubicBezTo>
                  <a:close/>
                  <a:moveTo>
                    <a:pt x="28" y="119"/>
                  </a:moveTo>
                  <a:cubicBezTo>
                    <a:pt x="28" y="121"/>
                    <a:pt x="29" y="122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29" y="129"/>
                    <a:pt x="30" y="134"/>
                    <a:pt x="31" y="139"/>
                  </a:cubicBezTo>
                  <a:cubicBezTo>
                    <a:pt x="31" y="139"/>
                    <a:pt x="31" y="140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26" y="144"/>
                    <a:pt x="22" y="148"/>
                    <a:pt x="19" y="153"/>
                  </a:cubicBezTo>
                  <a:cubicBezTo>
                    <a:pt x="15" y="160"/>
                    <a:pt x="14" y="168"/>
                    <a:pt x="13" y="174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2" y="174"/>
                    <a:pt x="12" y="174"/>
                    <a:pt x="12" y="174"/>
                  </a:cubicBezTo>
                  <a:cubicBezTo>
                    <a:pt x="9" y="172"/>
                    <a:pt x="7" y="167"/>
                    <a:pt x="6" y="162"/>
                  </a:cubicBezTo>
                  <a:cubicBezTo>
                    <a:pt x="5" y="157"/>
                    <a:pt x="4" y="152"/>
                    <a:pt x="6" y="148"/>
                  </a:cubicBezTo>
                  <a:cubicBezTo>
                    <a:pt x="6" y="147"/>
                    <a:pt x="7" y="145"/>
                    <a:pt x="9" y="144"/>
                  </a:cubicBezTo>
                  <a:cubicBezTo>
                    <a:pt x="11" y="142"/>
                    <a:pt x="13" y="141"/>
                    <a:pt x="16" y="141"/>
                  </a:cubicBezTo>
                  <a:cubicBezTo>
                    <a:pt x="16" y="141"/>
                    <a:pt x="16" y="141"/>
                    <a:pt x="17" y="141"/>
                  </a:cubicBezTo>
                  <a:cubicBezTo>
                    <a:pt x="17" y="141"/>
                    <a:pt x="17" y="141"/>
                    <a:pt x="17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4" y="139"/>
                    <a:pt x="13" y="138"/>
                    <a:pt x="12" y="136"/>
                  </a:cubicBezTo>
                  <a:cubicBezTo>
                    <a:pt x="11" y="134"/>
                    <a:pt x="10" y="132"/>
                    <a:pt x="10" y="130"/>
                  </a:cubicBezTo>
                  <a:cubicBezTo>
                    <a:pt x="10" y="126"/>
                    <a:pt x="12" y="121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6" y="111"/>
                    <a:pt x="19" y="105"/>
                    <a:pt x="22" y="101"/>
                  </a:cubicBezTo>
                  <a:cubicBezTo>
                    <a:pt x="24" y="98"/>
                    <a:pt x="27" y="95"/>
                    <a:pt x="29" y="93"/>
                  </a:cubicBezTo>
                  <a:cubicBezTo>
                    <a:pt x="31" y="90"/>
                    <a:pt x="33" y="89"/>
                    <a:pt x="36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90"/>
                    <a:pt x="35" y="91"/>
                    <a:pt x="35" y="92"/>
                  </a:cubicBezTo>
                  <a:cubicBezTo>
                    <a:pt x="34" y="94"/>
                    <a:pt x="35" y="96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9"/>
                    <a:pt x="35" y="99"/>
                  </a:cubicBezTo>
                  <a:cubicBezTo>
                    <a:pt x="34" y="100"/>
                    <a:pt x="34" y="100"/>
                    <a:pt x="33" y="100"/>
                  </a:cubicBezTo>
                  <a:cubicBezTo>
                    <a:pt x="32" y="101"/>
                    <a:pt x="31" y="101"/>
                    <a:pt x="30" y="103"/>
                  </a:cubicBezTo>
                  <a:cubicBezTo>
                    <a:pt x="28" y="105"/>
                    <a:pt x="27" y="107"/>
                    <a:pt x="27" y="110"/>
                  </a:cubicBezTo>
                  <a:cubicBezTo>
                    <a:pt x="26" y="113"/>
                    <a:pt x="27" y="116"/>
                    <a:pt x="28" y="119"/>
                  </a:cubicBezTo>
                  <a:close/>
                  <a:moveTo>
                    <a:pt x="17" y="162"/>
                  </a:moveTo>
                  <a:cubicBezTo>
                    <a:pt x="20" y="153"/>
                    <a:pt x="25" y="146"/>
                    <a:pt x="31" y="143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4"/>
                    <a:pt x="32" y="145"/>
                    <a:pt x="32" y="146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2" y="147"/>
                    <a:pt x="32" y="148"/>
                    <a:pt x="32" y="148"/>
                  </a:cubicBezTo>
                  <a:cubicBezTo>
                    <a:pt x="31" y="158"/>
                    <a:pt x="35" y="164"/>
                    <a:pt x="41" y="171"/>
                  </a:cubicBezTo>
                  <a:cubicBezTo>
                    <a:pt x="42" y="172"/>
                    <a:pt x="42" y="173"/>
                    <a:pt x="43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35" y="179"/>
                    <a:pt x="33" y="199"/>
                    <a:pt x="33" y="209"/>
                  </a:cubicBezTo>
                  <a:cubicBezTo>
                    <a:pt x="32" y="210"/>
                    <a:pt x="32" y="211"/>
                    <a:pt x="32" y="211"/>
                  </a:cubicBezTo>
                  <a:cubicBezTo>
                    <a:pt x="32" y="215"/>
                    <a:pt x="33" y="216"/>
                    <a:pt x="34" y="218"/>
                  </a:cubicBezTo>
                  <a:cubicBezTo>
                    <a:pt x="35" y="219"/>
                    <a:pt x="36" y="220"/>
                    <a:pt x="36" y="222"/>
                  </a:cubicBezTo>
                  <a:cubicBezTo>
                    <a:pt x="37" y="224"/>
                    <a:pt x="39" y="226"/>
                    <a:pt x="40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41" y="229"/>
                    <a:pt x="42" y="230"/>
                    <a:pt x="43" y="232"/>
                  </a:cubicBezTo>
                  <a:cubicBezTo>
                    <a:pt x="44" y="232"/>
                    <a:pt x="44" y="232"/>
                    <a:pt x="44" y="232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1" y="233"/>
                    <a:pt x="40" y="233"/>
                    <a:pt x="38" y="233"/>
                  </a:cubicBezTo>
                  <a:cubicBezTo>
                    <a:pt x="37" y="232"/>
                    <a:pt x="35" y="232"/>
                    <a:pt x="34" y="230"/>
                  </a:cubicBezTo>
                  <a:cubicBezTo>
                    <a:pt x="29" y="227"/>
                    <a:pt x="25" y="220"/>
                    <a:pt x="23" y="214"/>
                  </a:cubicBezTo>
                  <a:cubicBezTo>
                    <a:pt x="21" y="208"/>
                    <a:pt x="20" y="202"/>
                    <a:pt x="23" y="199"/>
                  </a:cubicBezTo>
                  <a:cubicBezTo>
                    <a:pt x="25" y="197"/>
                    <a:pt x="22" y="195"/>
                    <a:pt x="20" y="192"/>
                  </a:cubicBezTo>
                  <a:cubicBezTo>
                    <a:pt x="18" y="191"/>
                    <a:pt x="16" y="189"/>
                    <a:pt x="16" y="187"/>
                  </a:cubicBezTo>
                  <a:cubicBezTo>
                    <a:pt x="13" y="180"/>
                    <a:pt x="14" y="171"/>
                    <a:pt x="17" y="162"/>
                  </a:cubicBezTo>
                  <a:close/>
                  <a:moveTo>
                    <a:pt x="34" y="210"/>
                  </a:moveTo>
                  <a:cubicBezTo>
                    <a:pt x="35" y="200"/>
                    <a:pt x="36" y="179"/>
                    <a:pt x="44" y="176"/>
                  </a:cubicBezTo>
                  <a:cubicBezTo>
                    <a:pt x="44" y="175"/>
                    <a:pt x="44" y="175"/>
                    <a:pt x="44" y="175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8" y="179"/>
                    <a:pt x="52" y="182"/>
                    <a:pt x="56" y="184"/>
                  </a:cubicBezTo>
                  <a:cubicBezTo>
                    <a:pt x="62" y="187"/>
                    <a:pt x="68" y="188"/>
                    <a:pt x="73" y="189"/>
                  </a:cubicBezTo>
                  <a:cubicBezTo>
                    <a:pt x="74" y="189"/>
                    <a:pt x="74" y="189"/>
                    <a:pt x="74" y="189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69" y="194"/>
                    <a:pt x="70" y="202"/>
                    <a:pt x="71" y="210"/>
                  </a:cubicBezTo>
                  <a:cubicBezTo>
                    <a:pt x="72" y="214"/>
                    <a:pt x="72" y="217"/>
                    <a:pt x="72" y="220"/>
                  </a:cubicBezTo>
                  <a:cubicBezTo>
                    <a:pt x="71" y="231"/>
                    <a:pt x="74" y="235"/>
                    <a:pt x="79" y="244"/>
                  </a:cubicBezTo>
                  <a:cubicBezTo>
                    <a:pt x="80" y="245"/>
                    <a:pt x="81" y="247"/>
                    <a:pt x="82" y="248"/>
                  </a:cubicBezTo>
                  <a:cubicBezTo>
                    <a:pt x="84" y="251"/>
                    <a:pt x="86" y="255"/>
                    <a:pt x="89" y="258"/>
                  </a:cubicBezTo>
                  <a:cubicBezTo>
                    <a:pt x="90" y="258"/>
                    <a:pt x="90" y="258"/>
                    <a:pt x="90" y="258"/>
                  </a:cubicBezTo>
                  <a:cubicBezTo>
                    <a:pt x="89" y="258"/>
                    <a:pt x="89" y="258"/>
                    <a:pt x="89" y="258"/>
                  </a:cubicBezTo>
                  <a:cubicBezTo>
                    <a:pt x="85" y="260"/>
                    <a:pt x="78" y="262"/>
                    <a:pt x="72" y="262"/>
                  </a:cubicBezTo>
                  <a:cubicBezTo>
                    <a:pt x="67" y="261"/>
                    <a:pt x="63" y="260"/>
                    <a:pt x="61" y="257"/>
                  </a:cubicBezTo>
                  <a:cubicBezTo>
                    <a:pt x="61" y="257"/>
                    <a:pt x="61" y="257"/>
                    <a:pt x="61" y="257"/>
                  </a:cubicBezTo>
                  <a:cubicBezTo>
                    <a:pt x="61" y="257"/>
                    <a:pt x="61" y="257"/>
                    <a:pt x="61" y="257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58" y="253"/>
                    <a:pt x="56" y="251"/>
                    <a:pt x="53" y="249"/>
                  </a:cubicBezTo>
                  <a:cubicBezTo>
                    <a:pt x="52" y="248"/>
                    <a:pt x="51" y="247"/>
                    <a:pt x="50" y="246"/>
                  </a:cubicBezTo>
                  <a:cubicBezTo>
                    <a:pt x="48" y="244"/>
                    <a:pt x="48" y="242"/>
                    <a:pt x="47" y="238"/>
                  </a:cubicBezTo>
                  <a:cubicBezTo>
                    <a:pt x="47" y="234"/>
                    <a:pt x="45" y="231"/>
                    <a:pt x="42" y="228"/>
                  </a:cubicBezTo>
                  <a:cubicBezTo>
                    <a:pt x="40" y="226"/>
                    <a:pt x="39" y="224"/>
                    <a:pt x="38" y="221"/>
                  </a:cubicBezTo>
                  <a:cubicBezTo>
                    <a:pt x="37" y="220"/>
                    <a:pt x="37" y="219"/>
                    <a:pt x="36" y="218"/>
                  </a:cubicBezTo>
                  <a:cubicBezTo>
                    <a:pt x="35" y="216"/>
                    <a:pt x="33" y="214"/>
                    <a:pt x="34" y="212"/>
                  </a:cubicBezTo>
                  <a:cubicBezTo>
                    <a:pt x="34" y="211"/>
                    <a:pt x="34" y="210"/>
                    <a:pt x="34" y="210"/>
                  </a:cubicBezTo>
                  <a:close/>
                  <a:moveTo>
                    <a:pt x="91" y="259"/>
                  </a:moveTo>
                  <a:cubicBezTo>
                    <a:pt x="91" y="259"/>
                    <a:pt x="91" y="259"/>
                    <a:pt x="91" y="259"/>
                  </a:cubicBezTo>
                  <a:cubicBezTo>
                    <a:pt x="91" y="259"/>
                    <a:pt x="91" y="259"/>
                    <a:pt x="91" y="259"/>
                  </a:cubicBezTo>
                  <a:cubicBezTo>
                    <a:pt x="92" y="259"/>
                    <a:pt x="92" y="259"/>
                    <a:pt x="92" y="259"/>
                  </a:cubicBezTo>
                  <a:cubicBezTo>
                    <a:pt x="92" y="260"/>
                    <a:pt x="92" y="260"/>
                    <a:pt x="93" y="260"/>
                  </a:cubicBezTo>
                  <a:cubicBezTo>
                    <a:pt x="93" y="260"/>
                    <a:pt x="93" y="260"/>
                    <a:pt x="94" y="259"/>
                  </a:cubicBezTo>
                  <a:cubicBezTo>
                    <a:pt x="96" y="259"/>
                    <a:pt x="96" y="259"/>
                    <a:pt x="96" y="259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92" y="262"/>
                    <a:pt x="90" y="265"/>
                    <a:pt x="89" y="268"/>
                  </a:cubicBezTo>
                  <a:cubicBezTo>
                    <a:pt x="89" y="270"/>
                    <a:pt x="89" y="273"/>
                    <a:pt x="91" y="276"/>
                  </a:cubicBezTo>
                  <a:cubicBezTo>
                    <a:pt x="93" y="279"/>
                    <a:pt x="96" y="282"/>
                    <a:pt x="99" y="285"/>
                  </a:cubicBezTo>
                  <a:cubicBezTo>
                    <a:pt x="104" y="289"/>
                    <a:pt x="109" y="293"/>
                    <a:pt x="108" y="303"/>
                  </a:cubicBezTo>
                  <a:cubicBezTo>
                    <a:pt x="108" y="308"/>
                    <a:pt x="111" y="311"/>
                    <a:pt x="114" y="314"/>
                  </a:cubicBezTo>
                  <a:cubicBezTo>
                    <a:pt x="116" y="316"/>
                    <a:pt x="118" y="317"/>
                    <a:pt x="119" y="319"/>
                  </a:cubicBezTo>
                  <a:cubicBezTo>
                    <a:pt x="119" y="319"/>
                    <a:pt x="119" y="319"/>
                    <a:pt x="119" y="319"/>
                  </a:cubicBezTo>
                  <a:cubicBezTo>
                    <a:pt x="120" y="321"/>
                    <a:pt x="120" y="322"/>
                    <a:pt x="122" y="323"/>
                  </a:cubicBezTo>
                  <a:cubicBezTo>
                    <a:pt x="123" y="323"/>
                    <a:pt x="123" y="323"/>
                    <a:pt x="123" y="323"/>
                  </a:cubicBezTo>
                  <a:cubicBezTo>
                    <a:pt x="122" y="324"/>
                    <a:pt x="122" y="324"/>
                    <a:pt x="122" y="324"/>
                  </a:cubicBezTo>
                  <a:cubicBezTo>
                    <a:pt x="121" y="324"/>
                    <a:pt x="119" y="325"/>
                    <a:pt x="117" y="325"/>
                  </a:cubicBezTo>
                  <a:cubicBezTo>
                    <a:pt x="115" y="325"/>
                    <a:pt x="113" y="325"/>
                    <a:pt x="112" y="324"/>
                  </a:cubicBezTo>
                  <a:cubicBezTo>
                    <a:pt x="108" y="323"/>
                    <a:pt x="104" y="323"/>
                    <a:pt x="99" y="323"/>
                  </a:cubicBezTo>
                  <a:cubicBezTo>
                    <a:pt x="88" y="322"/>
                    <a:pt x="77" y="322"/>
                    <a:pt x="78" y="308"/>
                  </a:cubicBezTo>
                  <a:cubicBezTo>
                    <a:pt x="78" y="308"/>
                    <a:pt x="78" y="308"/>
                    <a:pt x="78" y="308"/>
                  </a:cubicBezTo>
                  <a:cubicBezTo>
                    <a:pt x="78" y="307"/>
                    <a:pt x="78" y="307"/>
                    <a:pt x="78" y="307"/>
                  </a:cubicBezTo>
                  <a:cubicBezTo>
                    <a:pt x="78" y="307"/>
                    <a:pt x="78" y="307"/>
                    <a:pt x="78" y="307"/>
                  </a:cubicBezTo>
                  <a:cubicBezTo>
                    <a:pt x="78" y="307"/>
                    <a:pt x="78" y="306"/>
                    <a:pt x="78" y="306"/>
                  </a:cubicBezTo>
                  <a:cubicBezTo>
                    <a:pt x="78" y="306"/>
                    <a:pt x="78" y="306"/>
                    <a:pt x="78" y="306"/>
                  </a:cubicBezTo>
                  <a:cubicBezTo>
                    <a:pt x="77" y="305"/>
                    <a:pt x="77" y="305"/>
                    <a:pt x="75" y="306"/>
                  </a:cubicBezTo>
                  <a:cubicBezTo>
                    <a:pt x="73" y="306"/>
                    <a:pt x="71" y="307"/>
                    <a:pt x="68" y="307"/>
                  </a:cubicBezTo>
                  <a:cubicBezTo>
                    <a:pt x="66" y="307"/>
                    <a:pt x="65" y="306"/>
                    <a:pt x="63" y="305"/>
                  </a:cubicBezTo>
                  <a:cubicBezTo>
                    <a:pt x="63" y="305"/>
                    <a:pt x="63" y="305"/>
                    <a:pt x="63" y="305"/>
                  </a:cubicBezTo>
                  <a:cubicBezTo>
                    <a:pt x="63" y="305"/>
                    <a:pt x="63" y="305"/>
                    <a:pt x="63" y="305"/>
                  </a:cubicBezTo>
                  <a:cubicBezTo>
                    <a:pt x="60" y="303"/>
                    <a:pt x="57" y="300"/>
                    <a:pt x="54" y="297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3" y="296"/>
                    <a:pt x="52" y="295"/>
                    <a:pt x="50" y="294"/>
                  </a:cubicBezTo>
                  <a:cubicBezTo>
                    <a:pt x="49" y="293"/>
                    <a:pt x="47" y="292"/>
                    <a:pt x="46" y="290"/>
                  </a:cubicBezTo>
                  <a:cubicBezTo>
                    <a:pt x="39" y="284"/>
                    <a:pt x="35" y="275"/>
                    <a:pt x="33" y="266"/>
                  </a:cubicBezTo>
                  <a:cubicBezTo>
                    <a:pt x="32" y="256"/>
                    <a:pt x="33" y="244"/>
                    <a:pt x="37" y="234"/>
                  </a:cubicBezTo>
                  <a:cubicBezTo>
                    <a:pt x="37" y="234"/>
                    <a:pt x="37" y="234"/>
                    <a:pt x="37" y="234"/>
                  </a:cubicBezTo>
                  <a:cubicBezTo>
                    <a:pt x="38" y="234"/>
                    <a:pt x="38" y="234"/>
                    <a:pt x="38" y="234"/>
                  </a:cubicBezTo>
                  <a:cubicBezTo>
                    <a:pt x="39" y="235"/>
                    <a:pt x="40" y="235"/>
                    <a:pt x="41" y="235"/>
                  </a:cubicBezTo>
                  <a:cubicBezTo>
                    <a:pt x="42" y="235"/>
                    <a:pt x="43" y="235"/>
                    <a:pt x="44" y="235"/>
                  </a:cubicBezTo>
                  <a:cubicBezTo>
                    <a:pt x="45" y="234"/>
                    <a:pt x="45" y="234"/>
                    <a:pt x="45" y="234"/>
                  </a:cubicBezTo>
                  <a:cubicBezTo>
                    <a:pt x="45" y="235"/>
                    <a:pt x="45" y="235"/>
                    <a:pt x="45" y="235"/>
                  </a:cubicBezTo>
                  <a:cubicBezTo>
                    <a:pt x="46" y="237"/>
                    <a:pt x="46" y="239"/>
                    <a:pt x="47" y="240"/>
                  </a:cubicBezTo>
                  <a:cubicBezTo>
                    <a:pt x="47" y="244"/>
                    <a:pt x="48" y="247"/>
                    <a:pt x="53" y="250"/>
                  </a:cubicBezTo>
                  <a:cubicBezTo>
                    <a:pt x="53" y="251"/>
                    <a:pt x="55" y="252"/>
                    <a:pt x="56" y="253"/>
                  </a:cubicBezTo>
                  <a:cubicBezTo>
                    <a:pt x="57" y="254"/>
                    <a:pt x="58" y="255"/>
                    <a:pt x="59" y="257"/>
                  </a:cubicBezTo>
                  <a:cubicBezTo>
                    <a:pt x="59" y="257"/>
                    <a:pt x="59" y="257"/>
                    <a:pt x="59" y="257"/>
                  </a:cubicBezTo>
                  <a:cubicBezTo>
                    <a:pt x="61" y="261"/>
                    <a:pt x="68" y="263"/>
                    <a:pt x="74" y="263"/>
                  </a:cubicBezTo>
                  <a:cubicBezTo>
                    <a:pt x="80" y="263"/>
                    <a:pt x="87" y="262"/>
                    <a:pt x="91" y="259"/>
                  </a:cubicBezTo>
                  <a:close/>
                  <a:moveTo>
                    <a:pt x="92" y="273"/>
                  </a:moveTo>
                  <a:cubicBezTo>
                    <a:pt x="90" y="269"/>
                    <a:pt x="92" y="265"/>
                    <a:pt x="97" y="261"/>
                  </a:cubicBezTo>
                  <a:cubicBezTo>
                    <a:pt x="98" y="260"/>
                    <a:pt x="98" y="260"/>
                    <a:pt x="98" y="260"/>
                  </a:cubicBezTo>
                  <a:cubicBezTo>
                    <a:pt x="98" y="261"/>
                    <a:pt x="98" y="261"/>
                    <a:pt x="98" y="261"/>
                  </a:cubicBezTo>
                  <a:cubicBezTo>
                    <a:pt x="102" y="267"/>
                    <a:pt x="111" y="268"/>
                    <a:pt x="119" y="269"/>
                  </a:cubicBezTo>
                  <a:cubicBezTo>
                    <a:pt x="121" y="269"/>
                    <a:pt x="122" y="270"/>
                    <a:pt x="12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25" y="270"/>
                    <a:pt x="126" y="270"/>
                    <a:pt x="127" y="270"/>
                  </a:cubicBezTo>
                  <a:cubicBezTo>
                    <a:pt x="129" y="270"/>
                    <a:pt x="130" y="270"/>
                    <a:pt x="131" y="269"/>
                  </a:cubicBezTo>
                  <a:cubicBezTo>
                    <a:pt x="131" y="269"/>
                    <a:pt x="131" y="269"/>
                    <a:pt x="131" y="269"/>
                  </a:cubicBezTo>
                  <a:cubicBezTo>
                    <a:pt x="131" y="269"/>
                    <a:pt x="131" y="269"/>
                    <a:pt x="131" y="269"/>
                  </a:cubicBezTo>
                  <a:cubicBezTo>
                    <a:pt x="138" y="269"/>
                    <a:pt x="140" y="275"/>
                    <a:pt x="142" y="281"/>
                  </a:cubicBezTo>
                  <a:cubicBezTo>
                    <a:pt x="144" y="285"/>
                    <a:pt x="145" y="290"/>
                    <a:pt x="149" y="292"/>
                  </a:cubicBezTo>
                  <a:cubicBezTo>
                    <a:pt x="153" y="293"/>
                    <a:pt x="156" y="295"/>
                    <a:pt x="158" y="296"/>
                  </a:cubicBezTo>
                  <a:cubicBezTo>
                    <a:pt x="161" y="298"/>
                    <a:pt x="163" y="300"/>
                    <a:pt x="165" y="301"/>
                  </a:cubicBezTo>
                  <a:cubicBezTo>
                    <a:pt x="165" y="302"/>
                    <a:pt x="165" y="302"/>
                    <a:pt x="165" y="302"/>
                  </a:cubicBezTo>
                  <a:cubicBezTo>
                    <a:pt x="165" y="302"/>
                    <a:pt x="165" y="302"/>
                    <a:pt x="165" y="302"/>
                  </a:cubicBezTo>
                  <a:cubicBezTo>
                    <a:pt x="165" y="305"/>
                    <a:pt x="165" y="309"/>
                    <a:pt x="166" y="313"/>
                  </a:cubicBezTo>
                  <a:cubicBezTo>
                    <a:pt x="166" y="315"/>
                    <a:pt x="167" y="318"/>
                    <a:pt x="167" y="320"/>
                  </a:cubicBezTo>
                  <a:cubicBezTo>
                    <a:pt x="167" y="326"/>
                    <a:pt x="164" y="329"/>
                    <a:pt x="155" y="329"/>
                  </a:cubicBezTo>
                  <a:cubicBezTo>
                    <a:pt x="153" y="329"/>
                    <a:pt x="150" y="330"/>
                    <a:pt x="148" y="330"/>
                  </a:cubicBezTo>
                  <a:cubicBezTo>
                    <a:pt x="146" y="331"/>
                    <a:pt x="144" y="331"/>
                    <a:pt x="142" y="331"/>
                  </a:cubicBezTo>
                  <a:cubicBezTo>
                    <a:pt x="139" y="331"/>
                    <a:pt x="135" y="330"/>
                    <a:pt x="131" y="327"/>
                  </a:cubicBezTo>
                  <a:cubicBezTo>
                    <a:pt x="126" y="325"/>
                    <a:pt x="122" y="321"/>
                    <a:pt x="120" y="319"/>
                  </a:cubicBezTo>
                  <a:cubicBezTo>
                    <a:pt x="119" y="317"/>
                    <a:pt x="117" y="315"/>
                    <a:pt x="116" y="314"/>
                  </a:cubicBezTo>
                  <a:cubicBezTo>
                    <a:pt x="112" y="311"/>
                    <a:pt x="109" y="308"/>
                    <a:pt x="110" y="303"/>
                  </a:cubicBezTo>
                  <a:cubicBezTo>
                    <a:pt x="111" y="292"/>
                    <a:pt x="106" y="289"/>
                    <a:pt x="101" y="284"/>
                  </a:cubicBezTo>
                  <a:cubicBezTo>
                    <a:pt x="101" y="284"/>
                    <a:pt x="101" y="284"/>
                    <a:pt x="101" y="284"/>
                  </a:cubicBezTo>
                  <a:cubicBezTo>
                    <a:pt x="101" y="284"/>
                    <a:pt x="101" y="284"/>
                    <a:pt x="101" y="284"/>
                  </a:cubicBezTo>
                  <a:cubicBezTo>
                    <a:pt x="96" y="281"/>
                    <a:pt x="93" y="277"/>
                    <a:pt x="92" y="273"/>
                  </a:cubicBezTo>
                  <a:close/>
                  <a:moveTo>
                    <a:pt x="227" y="301"/>
                  </a:moveTo>
                  <a:cubicBezTo>
                    <a:pt x="230" y="299"/>
                    <a:pt x="233" y="297"/>
                    <a:pt x="234" y="294"/>
                  </a:cubicBezTo>
                  <a:cubicBezTo>
                    <a:pt x="234" y="294"/>
                    <a:pt x="234" y="294"/>
                    <a:pt x="234" y="294"/>
                  </a:cubicBezTo>
                  <a:cubicBezTo>
                    <a:pt x="234" y="294"/>
                    <a:pt x="234" y="294"/>
                    <a:pt x="234" y="294"/>
                  </a:cubicBezTo>
                  <a:cubicBezTo>
                    <a:pt x="235" y="294"/>
                    <a:pt x="235" y="294"/>
                    <a:pt x="235" y="294"/>
                  </a:cubicBezTo>
                  <a:cubicBezTo>
                    <a:pt x="235" y="294"/>
                    <a:pt x="235" y="294"/>
                    <a:pt x="236" y="294"/>
                  </a:cubicBezTo>
                  <a:cubicBezTo>
                    <a:pt x="240" y="296"/>
                    <a:pt x="244" y="295"/>
                    <a:pt x="249" y="294"/>
                  </a:cubicBezTo>
                  <a:cubicBezTo>
                    <a:pt x="254" y="291"/>
                    <a:pt x="259" y="287"/>
                    <a:pt x="262" y="283"/>
                  </a:cubicBezTo>
                  <a:cubicBezTo>
                    <a:pt x="263" y="282"/>
                    <a:pt x="263" y="282"/>
                    <a:pt x="263" y="282"/>
                  </a:cubicBezTo>
                  <a:cubicBezTo>
                    <a:pt x="262" y="283"/>
                    <a:pt x="262" y="283"/>
                    <a:pt x="262" y="283"/>
                  </a:cubicBezTo>
                  <a:cubicBezTo>
                    <a:pt x="262" y="285"/>
                    <a:pt x="262" y="286"/>
                    <a:pt x="261" y="287"/>
                  </a:cubicBezTo>
                  <a:cubicBezTo>
                    <a:pt x="261" y="289"/>
                    <a:pt x="260" y="290"/>
                    <a:pt x="258" y="291"/>
                  </a:cubicBezTo>
                  <a:cubicBezTo>
                    <a:pt x="256" y="293"/>
                    <a:pt x="254" y="295"/>
                    <a:pt x="252" y="298"/>
                  </a:cubicBezTo>
                  <a:cubicBezTo>
                    <a:pt x="249" y="303"/>
                    <a:pt x="245" y="308"/>
                    <a:pt x="240" y="308"/>
                  </a:cubicBezTo>
                  <a:cubicBezTo>
                    <a:pt x="237" y="307"/>
                    <a:pt x="236" y="309"/>
                    <a:pt x="234" y="311"/>
                  </a:cubicBezTo>
                  <a:cubicBezTo>
                    <a:pt x="232" y="312"/>
                    <a:pt x="231" y="313"/>
                    <a:pt x="229" y="314"/>
                  </a:cubicBezTo>
                  <a:cubicBezTo>
                    <a:pt x="227" y="314"/>
                    <a:pt x="225" y="313"/>
                    <a:pt x="223" y="312"/>
                  </a:cubicBezTo>
                  <a:cubicBezTo>
                    <a:pt x="223" y="312"/>
                    <a:pt x="223" y="312"/>
                    <a:pt x="223" y="312"/>
                  </a:cubicBezTo>
                  <a:cubicBezTo>
                    <a:pt x="223" y="311"/>
                    <a:pt x="222" y="311"/>
                    <a:pt x="220" y="310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1" y="306"/>
                    <a:pt x="224" y="303"/>
                    <a:pt x="227" y="301"/>
                  </a:cubicBezTo>
                  <a:close/>
                  <a:moveTo>
                    <a:pt x="264" y="281"/>
                  </a:moveTo>
                  <a:cubicBezTo>
                    <a:pt x="264" y="279"/>
                    <a:pt x="264" y="277"/>
                    <a:pt x="265" y="275"/>
                  </a:cubicBezTo>
                  <a:cubicBezTo>
                    <a:pt x="265" y="275"/>
                    <a:pt x="265" y="275"/>
                    <a:pt x="265" y="275"/>
                  </a:cubicBezTo>
                  <a:cubicBezTo>
                    <a:pt x="265" y="274"/>
                    <a:pt x="265" y="274"/>
                    <a:pt x="265" y="274"/>
                  </a:cubicBezTo>
                  <a:cubicBezTo>
                    <a:pt x="265" y="274"/>
                    <a:pt x="265" y="274"/>
                    <a:pt x="265" y="274"/>
                  </a:cubicBezTo>
                  <a:cubicBezTo>
                    <a:pt x="266" y="274"/>
                    <a:pt x="266" y="274"/>
                    <a:pt x="266" y="274"/>
                  </a:cubicBezTo>
                  <a:cubicBezTo>
                    <a:pt x="267" y="274"/>
                    <a:pt x="267" y="275"/>
                    <a:pt x="268" y="275"/>
                  </a:cubicBezTo>
                  <a:cubicBezTo>
                    <a:pt x="274" y="279"/>
                    <a:pt x="284" y="283"/>
                    <a:pt x="295" y="283"/>
                  </a:cubicBezTo>
                  <a:cubicBezTo>
                    <a:pt x="305" y="284"/>
                    <a:pt x="315" y="282"/>
                    <a:pt x="320" y="277"/>
                  </a:cubicBezTo>
                  <a:cubicBezTo>
                    <a:pt x="320" y="276"/>
                    <a:pt x="320" y="276"/>
                    <a:pt x="321" y="275"/>
                  </a:cubicBezTo>
                  <a:cubicBezTo>
                    <a:pt x="322" y="273"/>
                    <a:pt x="323" y="272"/>
                    <a:pt x="325" y="271"/>
                  </a:cubicBezTo>
                  <a:cubicBezTo>
                    <a:pt x="326" y="270"/>
                    <a:pt x="328" y="269"/>
                    <a:pt x="330" y="269"/>
                  </a:cubicBezTo>
                  <a:cubicBezTo>
                    <a:pt x="331" y="268"/>
                    <a:pt x="331" y="268"/>
                    <a:pt x="331" y="268"/>
                  </a:cubicBezTo>
                  <a:cubicBezTo>
                    <a:pt x="331" y="269"/>
                    <a:pt x="331" y="269"/>
                    <a:pt x="331" y="269"/>
                  </a:cubicBezTo>
                  <a:cubicBezTo>
                    <a:pt x="329" y="272"/>
                    <a:pt x="327" y="274"/>
                    <a:pt x="324" y="276"/>
                  </a:cubicBezTo>
                  <a:cubicBezTo>
                    <a:pt x="321" y="279"/>
                    <a:pt x="318" y="282"/>
                    <a:pt x="318" y="286"/>
                  </a:cubicBezTo>
                  <a:cubicBezTo>
                    <a:pt x="315" y="302"/>
                    <a:pt x="305" y="303"/>
                    <a:pt x="294" y="305"/>
                  </a:cubicBezTo>
                  <a:cubicBezTo>
                    <a:pt x="291" y="305"/>
                    <a:pt x="288" y="306"/>
                    <a:pt x="285" y="306"/>
                  </a:cubicBezTo>
                  <a:cubicBezTo>
                    <a:pt x="278" y="308"/>
                    <a:pt x="274" y="313"/>
                    <a:pt x="269" y="317"/>
                  </a:cubicBezTo>
                  <a:cubicBezTo>
                    <a:pt x="267" y="320"/>
                    <a:pt x="264" y="322"/>
                    <a:pt x="261" y="325"/>
                  </a:cubicBezTo>
                  <a:cubicBezTo>
                    <a:pt x="251" y="332"/>
                    <a:pt x="238" y="329"/>
                    <a:pt x="226" y="327"/>
                  </a:cubicBezTo>
                  <a:cubicBezTo>
                    <a:pt x="222" y="326"/>
                    <a:pt x="219" y="325"/>
                    <a:pt x="216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6" y="322"/>
                    <a:pt x="217" y="321"/>
                    <a:pt x="217" y="319"/>
                  </a:cubicBezTo>
                  <a:cubicBezTo>
                    <a:pt x="218" y="318"/>
                    <a:pt x="218" y="316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3"/>
                    <a:pt x="218" y="313"/>
                    <a:pt x="218" y="313"/>
                  </a:cubicBezTo>
                  <a:cubicBezTo>
                    <a:pt x="218" y="313"/>
                    <a:pt x="218" y="313"/>
                    <a:pt x="218" y="313"/>
                  </a:cubicBezTo>
                  <a:cubicBezTo>
                    <a:pt x="218" y="313"/>
                    <a:pt x="219" y="313"/>
                    <a:pt x="219" y="313"/>
                  </a:cubicBezTo>
                  <a:cubicBezTo>
                    <a:pt x="219" y="312"/>
                    <a:pt x="219" y="312"/>
                    <a:pt x="219" y="312"/>
                  </a:cubicBezTo>
                  <a:cubicBezTo>
                    <a:pt x="219" y="312"/>
                    <a:pt x="219" y="312"/>
                    <a:pt x="219" y="312"/>
                  </a:cubicBezTo>
                  <a:cubicBezTo>
                    <a:pt x="221" y="313"/>
                    <a:pt x="222" y="313"/>
                    <a:pt x="223" y="314"/>
                  </a:cubicBezTo>
                  <a:cubicBezTo>
                    <a:pt x="225" y="315"/>
                    <a:pt x="227" y="316"/>
                    <a:pt x="230" y="315"/>
                  </a:cubicBezTo>
                  <a:cubicBezTo>
                    <a:pt x="231" y="315"/>
                    <a:pt x="232" y="313"/>
                    <a:pt x="234" y="312"/>
                  </a:cubicBezTo>
                  <a:cubicBezTo>
                    <a:pt x="236" y="310"/>
                    <a:pt x="238" y="309"/>
                    <a:pt x="240" y="309"/>
                  </a:cubicBezTo>
                  <a:cubicBezTo>
                    <a:pt x="245" y="309"/>
                    <a:pt x="249" y="304"/>
                    <a:pt x="252" y="300"/>
                  </a:cubicBezTo>
                  <a:cubicBezTo>
                    <a:pt x="254" y="297"/>
                    <a:pt x="256" y="294"/>
                    <a:pt x="258" y="292"/>
                  </a:cubicBezTo>
                  <a:cubicBezTo>
                    <a:pt x="263" y="289"/>
                    <a:pt x="263" y="285"/>
                    <a:pt x="264" y="281"/>
                  </a:cubicBezTo>
                  <a:close/>
                  <a:moveTo>
                    <a:pt x="269" y="273"/>
                  </a:moveTo>
                  <a:cubicBezTo>
                    <a:pt x="268" y="273"/>
                    <a:pt x="267" y="272"/>
                    <a:pt x="267" y="271"/>
                  </a:cubicBezTo>
                  <a:cubicBezTo>
                    <a:pt x="266" y="271"/>
                    <a:pt x="266" y="271"/>
                    <a:pt x="266" y="271"/>
                  </a:cubicBezTo>
                  <a:cubicBezTo>
                    <a:pt x="266" y="271"/>
                    <a:pt x="266" y="271"/>
                    <a:pt x="266" y="271"/>
                  </a:cubicBezTo>
                  <a:cubicBezTo>
                    <a:pt x="267" y="270"/>
                    <a:pt x="267" y="269"/>
                    <a:pt x="267" y="268"/>
                  </a:cubicBezTo>
                  <a:cubicBezTo>
                    <a:pt x="268" y="267"/>
                    <a:pt x="268" y="266"/>
                    <a:pt x="269" y="264"/>
                  </a:cubicBezTo>
                  <a:cubicBezTo>
                    <a:pt x="274" y="253"/>
                    <a:pt x="273" y="242"/>
                    <a:pt x="272" y="231"/>
                  </a:cubicBezTo>
                  <a:cubicBezTo>
                    <a:pt x="272" y="228"/>
                    <a:pt x="271" y="225"/>
                    <a:pt x="271" y="222"/>
                  </a:cubicBezTo>
                  <a:cubicBezTo>
                    <a:pt x="271" y="221"/>
                    <a:pt x="271" y="221"/>
                    <a:pt x="271" y="221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278" y="225"/>
                    <a:pt x="284" y="227"/>
                    <a:pt x="290" y="229"/>
                  </a:cubicBezTo>
                  <a:cubicBezTo>
                    <a:pt x="296" y="230"/>
                    <a:pt x="302" y="229"/>
                    <a:pt x="309" y="227"/>
                  </a:cubicBezTo>
                  <a:cubicBezTo>
                    <a:pt x="317" y="224"/>
                    <a:pt x="324" y="221"/>
                    <a:pt x="331" y="216"/>
                  </a:cubicBezTo>
                  <a:cubicBezTo>
                    <a:pt x="338" y="212"/>
                    <a:pt x="345" y="207"/>
                    <a:pt x="349" y="199"/>
                  </a:cubicBezTo>
                  <a:cubicBezTo>
                    <a:pt x="349" y="199"/>
                    <a:pt x="349" y="199"/>
                    <a:pt x="349" y="199"/>
                  </a:cubicBezTo>
                  <a:cubicBezTo>
                    <a:pt x="350" y="198"/>
                    <a:pt x="350" y="196"/>
                    <a:pt x="351" y="195"/>
                  </a:cubicBezTo>
                  <a:cubicBezTo>
                    <a:pt x="352" y="194"/>
                    <a:pt x="353" y="193"/>
                    <a:pt x="353" y="192"/>
                  </a:cubicBezTo>
                  <a:cubicBezTo>
                    <a:pt x="355" y="190"/>
                    <a:pt x="356" y="188"/>
                    <a:pt x="356" y="186"/>
                  </a:cubicBezTo>
                  <a:cubicBezTo>
                    <a:pt x="357" y="184"/>
                    <a:pt x="356" y="182"/>
                    <a:pt x="353" y="177"/>
                  </a:cubicBezTo>
                  <a:cubicBezTo>
                    <a:pt x="353" y="177"/>
                    <a:pt x="353" y="177"/>
                    <a:pt x="353" y="177"/>
                  </a:cubicBezTo>
                  <a:cubicBezTo>
                    <a:pt x="353" y="177"/>
                    <a:pt x="353" y="177"/>
                    <a:pt x="353" y="177"/>
                  </a:cubicBezTo>
                  <a:cubicBezTo>
                    <a:pt x="354" y="176"/>
                    <a:pt x="355" y="176"/>
                    <a:pt x="357" y="177"/>
                  </a:cubicBezTo>
                  <a:cubicBezTo>
                    <a:pt x="358" y="177"/>
                    <a:pt x="359" y="177"/>
                    <a:pt x="360" y="176"/>
                  </a:cubicBezTo>
                  <a:cubicBezTo>
                    <a:pt x="361" y="176"/>
                    <a:pt x="360" y="175"/>
                    <a:pt x="360" y="174"/>
                  </a:cubicBezTo>
                  <a:cubicBezTo>
                    <a:pt x="360" y="174"/>
                    <a:pt x="360" y="173"/>
                    <a:pt x="360" y="173"/>
                  </a:cubicBezTo>
                  <a:cubicBezTo>
                    <a:pt x="360" y="173"/>
                    <a:pt x="360" y="173"/>
                    <a:pt x="360" y="173"/>
                  </a:cubicBezTo>
                  <a:cubicBezTo>
                    <a:pt x="360" y="172"/>
                    <a:pt x="360" y="172"/>
                    <a:pt x="360" y="172"/>
                  </a:cubicBezTo>
                  <a:cubicBezTo>
                    <a:pt x="360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1"/>
                  </a:cubicBezTo>
                  <a:cubicBezTo>
                    <a:pt x="362" y="171"/>
                    <a:pt x="362" y="171"/>
                    <a:pt x="362" y="171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4" y="178"/>
                    <a:pt x="365" y="184"/>
                    <a:pt x="365" y="191"/>
                  </a:cubicBezTo>
                  <a:cubicBezTo>
                    <a:pt x="366" y="197"/>
                    <a:pt x="365" y="204"/>
                    <a:pt x="363" y="209"/>
                  </a:cubicBezTo>
                  <a:cubicBezTo>
                    <a:pt x="362" y="213"/>
                    <a:pt x="360" y="216"/>
                    <a:pt x="357" y="219"/>
                  </a:cubicBezTo>
                  <a:cubicBezTo>
                    <a:pt x="355" y="222"/>
                    <a:pt x="352" y="225"/>
                    <a:pt x="349" y="228"/>
                  </a:cubicBezTo>
                  <a:cubicBezTo>
                    <a:pt x="345" y="231"/>
                    <a:pt x="343" y="233"/>
                    <a:pt x="343" y="235"/>
                  </a:cubicBezTo>
                  <a:cubicBezTo>
                    <a:pt x="342" y="238"/>
                    <a:pt x="342" y="241"/>
                    <a:pt x="342" y="244"/>
                  </a:cubicBezTo>
                  <a:cubicBezTo>
                    <a:pt x="342" y="249"/>
                    <a:pt x="342" y="254"/>
                    <a:pt x="341" y="258"/>
                  </a:cubicBezTo>
                  <a:cubicBezTo>
                    <a:pt x="339" y="262"/>
                    <a:pt x="336" y="265"/>
                    <a:pt x="331" y="267"/>
                  </a:cubicBezTo>
                  <a:cubicBezTo>
                    <a:pt x="329" y="268"/>
                    <a:pt x="327" y="268"/>
                    <a:pt x="325" y="270"/>
                  </a:cubicBezTo>
                  <a:cubicBezTo>
                    <a:pt x="323" y="271"/>
                    <a:pt x="321" y="272"/>
                    <a:pt x="320" y="275"/>
                  </a:cubicBezTo>
                  <a:cubicBezTo>
                    <a:pt x="319" y="275"/>
                    <a:pt x="319" y="276"/>
                    <a:pt x="318" y="276"/>
                  </a:cubicBezTo>
                  <a:cubicBezTo>
                    <a:pt x="313" y="281"/>
                    <a:pt x="304" y="282"/>
                    <a:pt x="294" y="281"/>
                  </a:cubicBezTo>
                  <a:cubicBezTo>
                    <a:pt x="285" y="280"/>
                    <a:pt x="275" y="277"/>
                    <a:pt x="269" y="273"/>
                  </a:cubicBezTo>
                  <a:close/>
                  <a:moveTo>
                    <a:pt x="366" y="179"/>
                  </a:moveTo>
                  <a:cubicBezTo>
                    <a:pt x="365" y="176"/>
                    <a:pt x="365" y="172"/>
                    <a:pt x="364" y="168"/>
                  </a:cubicBezTo>
                  <a:cubicBezTo>
                    <a:pt x="364" y="168"/>
                    <a:pt x="364" y="168"/>
                    <a:pt x="364" y="168"/>
                  </a:cubicBezTo>
                  <a:cubicBezTo>
                    <a:pt x="364" y="168"/>
                    <a:pt x="364" y="168"/>
                    <a:pt x="364" y="168"/>
                  </a:cubicBezTo>
                  <a:cubicBezTo>
                    <a:pt x="366" y="165"/>
                    <a:pt x="367" y="162"/>
                    <a:pt x="368" y="158"/>
                  </a:cubicBezTo>
                  <a:cubicBezTo>
                    <a:pt x="368" y="154"/>
                    <a:pt x="367" y="150"/>
                    <a:pt x="365" y="146"/>
                  </a:cubicBezTo>
                  <a:cubicBezTo>
                    <a:pt x="365" y="146"/>
                    <a:pt x="365" y="146"/>
                    <a:pt x="365" y="146"/>
                  </a:cubicBezTo>
                  <a:cubicBezTo>
                    <a:pt x="365" y="146"/>
                    <a:pt x="365" y="146"/>
                    <a:pt x="365" y="146"/>
                  </a:cubicBezTo>
                  <a:cubicBezTo>
                    <a:pt x="366" y="145"/>
                    <a:pt x="367" y="144"/>
                    <a:pt x="367" y="143"/>
                  </a:cubicBezTo>
                  <a:cubicBezTo>
                    <a:pt x="374" y="136"/>
                    <a:pt x="378" y="130"/>
                    <a:pt x="380" y="121"/>
                  </a:cubicBezTo>
                  <a:cubicBezTo>
                    <a:pt x="380" y="121"/>
                    <a:pt x="380" y="121"/>
                    <a:pt x="380" y="121"/>
                  </a:cubicBezTo>
                  <a:cubicBezTo>
                    <a:pt x="380" y="121"/>
                    <a:pt x="380" y="121"/>
                    <a:pt x="380" y="121"/>
                  </a:cubicBezTo>
                  <a:cubicBezTo>
                    <a:pt x="387" y="123"/>
                    <a:pt x="385" y="131"/>
                    <a:pt x="384" y="137"/>
                  </a:cubicBezTo>
                  <a:cubicBezTo>
                    <a:pt x="384" y="137"/>
                    <a:pt x="384" y="137"/>
                    <a:pt x="384" y="137"/>
                  </a:cubicBezTo>
                  <a:cubicBezTo>
                    <a:pt x="384" y="138"/>
                    <a:pt x="383" y="140"/>
                    <a:pt x="383" y="141"/>
                  </a:cubicBezTo>
                  <a:cubicBezTo>
                    <a:pt x="383" y="146"/>
                    <a:pt x="384" y="151"/>
                    <a:pt x="384" y="156"/>
                  </a:cubicBezTo>
                  <a:cubicBezTo>
                    <a:pt x="385" y="158"/>
                    <a:pt x="385" y="159"/>
                    <a:pt x="385" y="161"/>
                  </a:cubicBezTo>
                  <a:cubicBezTo>
                    <a:pt x="386" y="165"/>
                    <a:pt x="383" y="168"/>
                    <a:pt x="380" y="171"/>
                  </a:cubicBezTo>
                  <a:cubicBezTo>
                    <a:pt x="379" y="172"/>
                    <a:pt x="378" y="172"/>
                    <a:pt x="378" y="173"/>
                  </a:cubicBezTo>
                  <a:cubicBezTo>
                    <a:pt x="376" y="176"/>
                    <a:pt x="375" y="179"/>
                    <a:pt x="380" y="183"/>
                  </a:cubicBezTo>
                  <a:cubicBezTo>
                    <a:pt x="385" y="187"/>
                    <a:pt x="384" y="191"/>
                    <a:pt x="382" y="194"/>
                  </a:cubicBezTo>
                  <a:cubicBezTo>
                    <a:pt x="379" y="197"/>
                    <a:pt x="375" y="200"/>
                    <a:pt x="371" y="202"/>
                  </a:cubicBezTo>
                  <a:cubicBezTo>
                    <a:pt x="369" y="204"/>
                    <a:pt x="368" y="205"/>
                    <a:pt x="367" y="205"/>
                  </a:cubicBezTo>
                  <a:cubicBezTo>
                    <a:pt x="366" y="206"/>
                    <a:pt x="366" y="206"/>
                    <a:pt x="366" y="206"/>
                  </a:cubicBezTo>
                  <a:cubicBezTo>
                    <a:pt x="366" y="205"/>
                    <a:pt x="366" y="205"/>
                    <a:pt x="366" y="205"/>
                  </a:cubicBezTo>
                  <a:cubicBezTo>
                    <a:pt x="368" y="196"/>
                    <a:pt x="367" y="188"/>
                    <a:pt x="366" y="179"/>
                  </a:cubicBezTo>
                  <a:close/>
                  <a:moveTo>
                    <a:pt x="168" y="312"/>
                  </a:moveTo>
                  <a:cubicBezTo>
                    <a:pt x="168" y="309"/>
                    <a:pt x="167" y="307"/>
                    <a:pt x="168" y="304"/>
                  </a:cubicBezTo>
                  <a:cubicBezTo>
                    <a:pt x="168" y="303"/>
                    <a:pt x="168" y="303"/>
                    <a:pt x="168" y="303"/>
                  </a:cubicBezTo>
                  <a:cubicBezTo>
                    <a:pt x="168" y="304"/>
                    <a:pt x="168" y="304"/>
                    <a:pt x="168" y="304"/>
                  </a:cubicBezTo>
                  <a:cubicBezTo>
                    <a:pt x="170" y="305"/>
                    <a:pt x="172" y="307"/>
                    <a:pt x="174" y="309"/>
                  </a:cubicBezTo>
                  <a:cubicBezTo>
                    <a:pt x="180" y="314"/>
                    <a:pt x="186" y="319"/>
                    <a:pt x="195" y="322"/>
                  </a:cubicBezTo>
                  <a:cubicBezTo>
                    <a:pt x="198" y="322"/>
                    <a:pt x="201" y="322"/>
                    <a:pt x="205" y="321"/>
                  </a:cubicBezTo>
                  <a:cubicBezTo>
                    <a:pt x="208" y="320"/>
                    <a:pt x="212" y="318"/>
                    <a:pt x="215" y="316"/>
                  </a:cubicBezTo>
                  <a:cubicBezTo>
                    <a:pt x="216" y="316"/>
                    <a:pt x="216" y="316"/>
                    <a:pt x="216" y="316"/>
                  </a:cubicBezTo>
                  <a:cubicBezTo>
                    <a:pt x="216" y="317"/>
                    <a:pt x="216" y="317"/>
                    <a:pt x="216" y="317"/>
                  </a:cubicBezTo>
                  <a:cubicBezTo>
                    <a:pt x="215" y="321"/>
                    <a:pt x="213" y="324"/>
                    <a:pt x="211" y="326"/>
                  </a:cubicBezTo>
                  <a:cubicBezTo>
                    <a:pt x="208" y="329"/>
                    <a:pt x="205" y="330"/>
                    <a:pt x="201" y="330"/>
                  </a:cubicBezTo>
                  <a:cubicBezTo>
                    <a:pt x="197" y="330"/>
                    <a:pt x="194" y="331"/>
                    <a:pt x="190" y="332"/>
                  </a:cubicBezTo>
                  <a:cubicBezTo>
                    <a:pt x="185" y="333"/>
                    <a:pt x="181" y="334"/>
                    <a:pt x="176" y="334"/>
                  </a:cubicBezTo>
                  <a:cubicBezTo>
                    <a:pt x="173" y="333"/>
                    <a:pt x="172" y="332"/>
                    <a:pt x="170" y="330"/>
                  </a:cubicBezTo>
                  <a:cubicBezTo>
                    <a:pt x="169" y="329"/>
                    <a:pt x="168" y="328"/>
                    <a:pt x="166" y="327"/>
                  </a:cubicBezTo>
                  <a:cubicBezTo>
                    <a:pt x="166" y="327"/>
                    <a:pt x="166" y="327"/>
                    <a:pt x="166" y="327"/>
                  </a:cubicBezTo>
                  <a:cubicBezTo>
                    <a:pt x="166" y="327"/>
                    <a:pt x="166" y="327"/>
                    <a:pt x="166" y="327"/>
                  </a:cubicBezTo>
                  <a:cubicBezTo>
                    <a:pt x="169" y="323"/>
                    <a:pt x="169" y="317"/>
                    <a:pt x="168" y="312"/>
                  </a:cubicBezTo>
                  <a:close/>
                  <a:moveTo>
                    <a:pt x="8" y="196"/>
                  </a:moveTo>
                  <a:cubicBezTo>
                    <a:pt x="11" y="194"/>
                    <a:pt x="14" y="194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3" y="196"/>
                    <a:pt x="23" y="197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0" y="201"/>
                    <a:pt x="20" y="205"/>
                    <a:pt x="21" y="209"/>
                  </a:cubicBezTo>
                  <a:cubicBezTo>
                    <a:pt x="21" y="213"/>
                    <a:pt x="23" y="217"/>
                    <a:pt x="24" y="220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1" y="223"/>
                    <a:pt x="18" y="228"/>
                    <a:pt x="16" y="233"/>
                  </a:cubicBezTo>
                  <a:cubicBezTo>
                    <a:pt x="15" y="237"/>
                    <a:pt x="14" y="241"/>
                    <a:pt x="16" y="244"/>
                  </a:cubicBezTo>
                  <a:cubicBezTo>
                    <a:pt x="16" y="245"/>
                    <a:pt x="16" y="246"/>
                    <a:pt x="17" y="247"/>
                  </a:cubicBezTo>
                  <a:cubicBezTo>
                    <a:pt x="17" y="247"/>
                    <a:pt x="17" y="247"/>
                    <a:pt x="17" y="247"/>
                  </a:cubicBezTo>
                  <a:cubicBezTo>
                    <a:pt x="17" y="247"/>
                    <a:pt x="17" y="248"/>
                    <a:pt x="18" y="249"/>
                  </a:cubicBezTo>
                  <a:cubicBezTo>
                    <a:pt x="18" y="250"/>
                    <a:pt x="18" y="250"/>
                    <a:pt x="18" y="250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5" y="249"/>
                    <a:pt x="14" y="248"/>
                    <a:pt x="13" y="247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1" y="244"/>
                    <a:pt x="10" y="243"/>
                  </a:cubicBezTo>
                  <a:cubicBezTo>
                    <a:pt x="9" y="241"/>
                    <a:pt x="8" y="240"/>
                    <a:pt x="7" y="238"/>
                  </a:cubicBezTo>
                  <a:cubicBezTo>
                    <a:pt x="4" y="234"/>
                    <a:pt x="2" y="231"/>
                    <a:pt x="1" y="225"/>
                  </a:cubicBezTo>
                  <a:cubicBezTo>
                    <a:pt x="0" y="222"/>
                    <a:pt x="0" y="219"/>
                    <a:pt x="0" y="216"/>
                  </a:cubicBezTo>
                  <a:cubicBezTo>
                    <a:pt x="0" y="214"/>
                    <a:pt x="0" y="212"/>
                    <a:pt x="1" y="21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09"/>
                    <a:pt x="1" y="209"/>
                    <a:pt x="2" y="208"/>
                  </a:cubicBezTo>
                  <a:cubicBezTo>
                    <a:pt x="2" y="207"/>
                    <a:pt x="2" y="206"/>
                    <a:pt x="2" y="205"/>
                  </a:cubicBezTo>
                  <a:cubicBezTo>
                    <a:pt x="4" y="200"/>
                    <a:pt x="6" y="198"/>
                    <a:pt x="8" y="196"/>
                  </a:cubicBezTo>
                  <a:close/>
                  <a:moveTo>
                    <a:pt x="24" y="223"/>
                  </a:moveTo>
                  <a:cubicBezTo>
                    <a:pt x="25" y="222"/>
                    <a:pt x="25" y="222"/>
                    <a:pt x="25" y="222"/>
                  </a:cubicBezTo>
                  <a:cubicBezTo>
                    <a:pt x="25" y="222"/>
                    <a:pt x="25" y="222"/>
                    <a:pt x="25" y="222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7" y="225"/>
                    <a:pt x="28" y="227"/>
                    <a:pt x="29" y="228"/>
                  </a:cubicBezTo>
                  <a:cubicBezTo>
                    <a:pt x="31" y="230"/>
                    <a:pt x="33" y="232"/>
                    <a:pt x="35" y="233"/>
                  </a:cubicBezTo>
                  <a:cubicBezTo>
                    <a:pt x="35" y="233"/>
                    <a:pt x="35" y="233"/>
                    <a:pt x="35" y="233"/>
                  </a:cubicBezTo>
                  <a:cubicBezTo>
                    <a:pt x="35" y="233"/>
                    <a:pt x="35" y="233"/>
                    <a:pt x="35" y="233"/>
                  </a:cubicBezTo>
                  <a:cubicBezTo>
                    <a:pt x="31" y="244"/>
                    <a:pt x="29" y="256"/>
                    <a:pt x="31" y="266"/>
                  </a:cubicBezTo>
                  <a:cubicBezTo>
                    <a:pt x="33" y="276"/>
                    <a:pt x="37" y="285"/>
                    <a:pt x="45" y="292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5" y="292"/>
                    <a:pt x="45" y="292"/>
                    <a:pt x="45" y="292"/>
                  </a:cubicBezTo>
                  <a:cubicBezTo>
                    <a:pt x="39" y="294"/>
                    <a:pt x="35" y="288"/>
                    <a:pt x="30" y="282"/>
                  </a:cubicBezTo>
                  <a:cubicBezTo>
                    <a:pt x="29" y="280"/>
                    <a:pt x="27" y="277"/>
                    <a:pt x="25" y="276"/>
                  </a:cubicBezTo>
                  <a:cubicBezTo>
                    <a:pt x="22" y="274"/>
                    <a:pt x="21" y="271"/>
                    <a:pt x="21" y="268"/>
                  </a:cubicBezTo>
                  <a:cubicBezTo>
                    <a:pt x="20" y="266"/>
                    <a:pt x="20" y="263"/>
                    <a:pt x="20" y="259"/>
                  </a:cubicBezTo>
                  <a:cubicBezTo>
                    <a:pt x="20" y="259"/>
                    <a:pt x="20" y="259"/>
                    <a:pt x="20" y="259"/>
                  </a:cubicBezTo>
                  <a:cubicBezTo>
                    <a:pt x="20" y="257"/>
                    <a:pt x="20" y="254"/>
                    <a:pt x="19" y="251"/>
                  </a:cubicBezTo>
                  <a:cubicBezTo>
                    <a:pt x="19" y="248"/>
                    <a:pt x="18" y="246"/>
                    <a:pt x="17" y="243"/>
                  </a:cubicBezTo>
                  <a:cubicBezTo>
                    <a:pt x="14" y="237"/>
                    <a:pt x="21" y="227"/>
                    <a:pt x="24" y="223"/>
                  </a:cubicBezTo>
                  <a:close/>
                  <a:moveTo>
                    <a:pt x="118" y="326"/>
                  </a:moveTo>
                  <a:cubicBezTo>
                    <a:pt x="120" y="326"/>
                    <a:pt x="122" y="326"/>
                    <a:pt x="125" y="325"/>
                  </a:cubicBezTo>
                  <a:cubicBezTo>
                    <a:pt x="125" y="325"/>
                    <a:pt x="125" y="325"/>
                    <a:pt x="125" y="325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9" y="328"/>
                    <a:pt x="133" y="330"/>
                    <a:pt x="136" y="331"/>
                  </a:cubicBezTo>
                  <a:cubicBezTo>
                    <a:pt x="140" y="332"/>
                    <a:pt x="144" y="333"/>
                    <a:pt x="148" y="331"/>
                  </a:cubicBezTo>
                  <a:cubicBezTo>
                    <a:pt x="154" y="330"/>
                    <a:pt x="158" y="335"/>
                    <a:pt x="162" y="339"/>
                  </a:cubicBezTo>
                  <a:cubicBezTo>
                    <a:pt x="165" y="342"/>
                    <a:pt x="167" y="344"/>
                    <a:pt x="169" y="346"/>
                  </a:cubicBezTo>
                  <a:cubicBezTo>
                    <a:pt x="170" y="346"/>
                    <a:pt x="170" y="346"/>
                    <a:pt x="170" y="346"/>
                  </a:cubicBezTo>
                  <a:cubicBezTo>
                    <a:pt x="169" y="346"/>
                    <a:pt x="169" y="346"/>
                    <a:pt x="169" y="346"/>
                  </a:cubicBezTo>
                  <a:cubicBezTo>
                    <a:pt x="166" y="348"/>
                    <a:pt x="163" y="348"/>
                    <a:pt x="159" y="348"/>
                  </a:cubicBezTo>
                  <a:cubicBezTo>
                    <a:pt x="156" y="348"/>
                    <a:pt x="153" y="348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49" y="350"/>
                    <a:pt x="149" y="350"/>
                    <a:pt x="149" y="350"/>
                  </a:cubicBezTo>
                  <a:cubicBezTo>
                    <a:pt x="149" y="350"/>
                    <a:pt x="149" y="350"/>
                    <a:pt x="149" y="350"/>
                  </a:cubicBezTo>
                  <a:cubicBezTo>
                    <a:pt x="146" y="351"/>
                    <a:pt x="142" y="350"/>
                    <a:pt x="138" y="349"/>
                  </a:cubicBezTo>
                  <a:cubicBezTo>
                    <a:pt x="134" y="347"/>
                    <a:pt x="130" y="343"/>
                    <a:pt x="128" y="339"/>
                  </a:cubicBezTo>
                  <a:cubicBezTo>
                    <a:pt x="128" y="339"/>
                    <a:pt x="128" y="339"/>
                    <a:pt x="128" y="339"/>
                  </a:cubicBezTo>
                  <a:cubicBezTo>
                    <a:pt x="127" y="339"/>
                    <a:pt x="127" y="339"/>
                    <a:pt x="127" y="339"/>
                  </a:cubicBezTo>
                  <a:cubicBezTo>
                    <a:pt x="127" y="338"/>
                    <a:pt x="127" y="338"/>
                    <a:pt x="127" y="338"/>
                  </a:cubicBezTo>
                  <a:cubicBezTo>
                    <a:pt x="127" y="338"/>
                    <a:pt x="127" y="338"/>
                    <a:pt x="127" y="338"/>
                  </a:cubicBezTo>
                  <a:cubicBezTo>
                    <a:pt x="126" y="335"/>
                    <a:pt x="122" y="334"/>
                    <a:pt x="118" y="332"/>
                  </a:cubicBezTo>
                  <a:cubicBezTo>
                    <a:pt x="114" y="331"/>
                    <a:pt x="110" y="329"/>
                    <a:pt x="110" y="325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10" y="325"/>
                    <a:pt x="110" y="325"/>
                    <a:pt x="110" y="325"/>
                  </a:cubicBezTo>
                  <a:cubicBezTo>
                    <a:pt x="113" y="326"/>
                    <a:pt x="115" y="326"/>
                    <a:pt x="118" y="326"/>
                  </a:cubicBezTo>
                  <a:close/>
                  <a:moveTo>
                    <a:pt x="163" y="338"/>
                  </a:moveTo>
                  <a:cubicBezTo>
                    <a:pt x="161" y="335"/>
                    <a:pt x="159" y="333"/>
                    <a:pt x="156" y="331"/>
                  </a:cubicBezTo>
                  <a:cubicBezTo>
                    <a:pt x="155" y="330"/>
                    <a:pt x="155" y="330"/>
                    <a:pt x="155" y="330"/>
                  </a:cubicBezTo>
                  <a:cubicBezTo>
                    <a:pt x="157" y="330"/>
                    <a:pt x="157" y="330"/>
                    <a:pt x="157" y="330"/>
                  </a:cubicBezTo>
                  <a:cubicBezTo>
                    <a:pt x="158" y="330"/>
                    <a:pt x="160" y="330"/>
                    <a:pt x="161" y="330"/>
                  </a:cubicBezTo>
                  <a:cubicBezTo>
                    <a:pt x="164" y="329"/>
                    <a:pt x="166" y="328"/>
                    <a:pt x="169" y="331"/>
                  </a:cubicBezTo>
                  <a:cubicBezTo>
                    <a:pt x="175" y="337"/>
                    <a:pt x="181" y="335"/>
                    <a:pt x="188" y="334"/>
                  </a:cubicBezTo>
                  <a:cubicBezTo>
                    <a:pt x="188" y="334"/>
                    <a:pt x="188" y="334"/>
                    <a:pt x="188" y="334"/>
                  </a:cubicBezTo>
                  <a:cubicBezTo>
                    <a:pt x="190" y="333"/>
                    <a:pt x="190" y="333"/>
                    <a:pt x="190" y="333"/>
                  </a:cubicBezTo>
                  <a:cubicBezTo>
                    <a:pt x="192" y="333"/>
                    <a:pt x="194" y="332"/>
                    <a:pt x="197" y="332"/>
                  </a:cubicBezTo>
                  <a:cubicBezTo>
                    <a:pt x="203" y="331"/>
                    <a:pt x="209" y="331"/>
                    <a:pt x="213" y="326"/>
                  </a:cubicBezTo>
                  <a:cubicBezTo>
                    <a:pt x="213" y="326"/>
                    <a:pt x="213" y="326"/>
                    <a:pt x="213" y="326"/>
                  </a:cubicBezTo>
                  <a:cubicBezTo>
                    <a:pt x="213" y="326"/>
                    <a:pt x="213" y="326"/>
                    <a:pt x="213" y="326"/>
                  </a:cubicBezTo>
                  <a:cubicBezTo>
                    <a:pt x="217" y="327"/>
                    <a:pt x="221" y="327"/>
                    <a:pt x="225" y="328"/>
                  </a:cubicBezTo>
                  <a:cubicBezTo>
                    <a:pt x="230" y="329"/>
                    <a:pt x="234" y="330"/>
                    <a:pt x="239" y="331"/>
                  </a:cubicBezTo>
                  <a:cubicBezTo>
                    <a:pt x="240" y="331"/>
                    <a:pt x="240" y="331"/>
                    <a:pt x="240" y="331"/>
                  </a:cubicBezTo>
                  <a:cubicBezTo>
                    <a:pt x="240" y="331"/>
                    <a:pt x="240" y="331"/>
                    <a:pt x="240" y="331"/>
                  </a:cubicBezTo>
                  <a:cubicBezTo>
                    <a:pt x="237" y="335"/>
                    <a:pt x="234" y="339"/>
                    <a:pt x="230" y="341"/>
                  </a:cubicBezTo>
                  <a:cubicBezTo>
                    <a:pt x="227" y="344"/>
                    <a:pt x="223" y="346"/>
                    <a:pt x="218" y="347"/>
                  </a:cubicBezTo>
                  <a:cubicBezTo>
                    <a:pt x="216" y="347"/>
                    <a:pt x="214" y="348"/>
                    <a:pt x="211" y="349"/>
                  </a:cubicBezTo>
                  <a:cubicBezTo>
                    <a:pt x="202" y="352"/>
                    <a:pt x="191" y="357"/>
                    <a:pt x="185" y="354"/>
                  </a:cubicBezTo>
                  <a:cubicBezTo>
                    <a:pt x="183" y="352"/>
                    <a:pt x="181" y="351"/>
                    <a:pt x="179" y="350"/>
                  </a:cubicBezTo>
                  <a:cubicBezTo>
                    <a:pt x="176" y="348"/>
                    <a:pt x="173" y="347"/>
                    <a:pt x="170" y="345"/>
                  </a:cubicBezTo>
                  <a:cubicBezTo>
                    <a:pt x="167" y="343"/>
                    <a:pt x="165" y="340"/>
                    <a:pt x="163" y="338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8"/>
            <p:cNvSpPr>
              <a:spLocks noEditPoints="1"/>
            </p:cNvSpPr>
            <p:nvPr/>
          </p:nvSpPr>
          <p:spPr bwMode="auto">
            <a:xfrm>
              <a:off x="1238251" y="5027613"/>
              <a:ext cx="1484313" cy="1104900"/>
            </a:xfrm>
            <a:custGeom>
              <a:avLst/>
              <a:gdLst>
                <a:gd name="T0" fmla="*/ 92 w 345"/>
                <a:gd name="T1" fmla="*/ 235 h 257"/>
                <a:gd name="T2" fmla="*/ 64 w 345"/>
                <a:gd name="T3" fmla="*/ 219 h 257"/>
                <a:gd name="T4" fmla="*/ 50 w 345"/>
                <a:gd name="T5" fmla="*/ 182 h 257"/>
                <a:gd name="T6" fmla="*/ 8 w 345"/>
                <a:gd name="T7" fmla="*/ 159 h 257"/>
                <a:gd name="T8" fmla="*/ 27 w 345"/>
                <a:gd name="T9" fmla="*/ 71 h 257"/>
                <a:gd name="T10" fmla="*/ 342 w 345"/>
                <a:gd name="T11" fmla="*/ 47 h 257"/>
                <a:gd name="T12" fmla="*/ 280 w 345"/>
                <a:gd name="T13" fmla="*/ 69 h 257"/>
                <a:gd name="T14" fmla="*/ 322 w 345"/>
                <a:gd name="T15" fmla="*/ 75 h 257"/>
                <a:gd name="T16" fmla="*/ 279 w 345"/>
                <a:gd name="T17" fmla="*/ 163 h 257"/>
                <a:gd name="T18" fmla="*/ 328 w 345"/>
                <a:gd name="T19" fmla="*/ 90 h 257"/>
                <a:gd name="T20" fmla="*/ 231 w 345"/>
                <a:gd name="T21" fmla="*/ 204 h 257"/>
                <a:gd name="T22" fmla="*/ 245 w 345"/>
                <a:gd name="T23" fmla="*/ 175 h 257"/>
                <a:gd name="T24" fmla="*/ 197 w 345"/>
                <a:gd name="T25" fmla="*/ 238 h 257"/>
                <a:gd name="T26" fmla="*/ 111 w 345"/>
                <a:gd name="T27" fmla="*/ 216 h 257"/>
                <a:gd name="T28" fmla="*/ 149 w 345"/>
                <a:gd name="T29" fmla="*/ 226 h 257"/>
                <a:gd name="T30" fmla="*/ 176 w 345"/>
                <a:gd name="T31" fmla="*/ 202 h 257"/>
                <a:gd name="T32" fmla="*/ 180 w 345"/>
                <a:gd name="T33" fmla="*/ 215 h 257"/>
                <a:gd name="T34" fmla="*/ 268 w 345"/>
                <a:gd name="T35" fmla="*/ 28 h 257"/>
                <a:gd name="T36" fmla="*/ 261 w 345"/>
                <a:gd name="T37" fmla="*/ 94 h 257"/>
                <a:gd name="T38" fmla="*/ 228 w 345"/>
                <a:gd name="T39" fmla="*/ 63 h 257"/>
                <a:gd name="T40" fmla="*/ 255 w 345"/>
                <a:gd name="T41" fmla="*/ 31 h 257"/>
                <a:gd name="T42" fmla="*/ 141 w 345"/>
                <a:gd name="T43" fmla="*/ 162 h 257"/>
                <a:gd name="T44" fmla="*/ 82 w 345"/>
                <a:gd name="T45" fmla="*/ 191 h 257"/>
                <a:gd name="T46" fmla="*/ 70 w 345"/>
                <a:gd name="T47" fmla="*/ 120 h 257"/>
                <a:gd name="T48" fmla="*/ 147 w 345"/>
                <a:gd name="T49" fmla="*/ 122 h 257"/>
                <a:gd name="T50" fmla="*/ 167 w 345"/>
                <a:gd name="T51" fmla="*/ 126 h 257"/>
                <a:gd name="T52" fmla="*/ 150 w 345"/>
                <a:gd name="T53" fmla="*/ 98 h 257"/>
                <a:gd name="T54" fmla="*/ 119 w 345"/>
                <a:gd name="T55" fmla="*/ 118 h 257"/>
                <a:gd name="T56" fmla="*/ 246 w 345"/>
                <a:gd name="T57" fmla="*/ 173 h 257"/>
                <a:gd name="T58" fmla="*/ 207 w 345"/>
                <a:gd name="T59" fmla="*/ 178 h 257"/>
                <a:gd name="T60" fmla="*/ 220 w 345"/>
                <a:gd name="T61" fmla="*/ 134 h 257"/>
                <a:gd name="T62" fmla="*/ 239 w 345"/>
                <a:gd name="T63" fmla="*/ 125 h 257"/>
                <a:gd name="T64" fmla="*/ 282 w 345"/>
                <a:gd name="T65" fmla="*/ 111 h 257"/>
                <a:gd name="T66" fmla="*/ 200 w 345"/>
                <a:gd name="T67" fmla="*/ 83 h 257"/>
                <a:gd name="T68" fmla="*/ 195 w 345"/>
                <a:gd name="T69" fmla="*/ 113 h 257"/>
                <a:gd name="T70" fmla="*/ 220 w 345"/>
                <a:gd name="T71" fmla="*/ 110 h 257"/>
                <a:gd name="T72" fmla="*/ 35 w 345"/>
                <a:gd name="T73" fmla="*/ 125 h 257"/>
                <a:gd name="T74" fmla="*/ 77 w 345"/>
                <a:gd name="T75" fmla="*/ 97 h 257"/>
                <a:gd name="T76" fmla="*/ 5 w 345"/>
                <a:gd name="T77" fmla="*/ 128 h 257"/>
                <a:gd name="T78" fmla="*/ 117 w 345"/>
                <a:gd name="T79" fmla="*/ 47 h 257"/>
                <a:gd name="T80" fmla="*/ 149 w 345"/>
                <a:gd name="T81" fmla="*/ 32 h 257"/>
                <a:gd name="T82" fmla="*/ 118 w 345"/>
                <a:gd name="T83" fmla="*/ 59 h 257"/>
                <a:gd name="T84" fmla="*/ 26 w 345"/>
                <a:gd name="T85" fmla="*/ 123 h 257"/>
                <a:gd name="T86" fmla="*/ 162 w 345"/>
                <a:gd name="T87" fmla="*/ 172 h 257"/>
                <a:gd name="T88" fmla="*/ 154 w 345"/>
                <a:gd name="T89" fmla="*/ 145 h 257"/>
                <a:gd name="T90" fmla="*/ 172 w 345"/>
                <a:gd name="T91" fmla="*/ 132 h 257"/>
                <a:gd name="T92" fmla="*/ 136 w 345"/>
                <a:gd name="T93" fmla="*/ 142 h 257"/>
                <a:gd name="T94" fmla="*/ 185 w 345"/>
                <a:gd name="T95" fmla="*/ 120 h 257"/>
                <a:gd name="T96" fmla="*/ 179 w 345"/>
                <a:gd name="T97" fmla="*/ 154 h 257"/>
                <a:gd name="T98" fmla="*/ 147 w 345"/>
                <a:gd name="T99" fmla="*/ 170 h 257"/>
                <a:gd name="T100" fmla="*/ 64 w 345"/>
                <a:gd name="T101" fmla="*/ 70 h 257"/>
                <a:gd name="T102" fmla="*/ 195 w 345"/>
                <a:gd name="T103" fmla="*/ 13 h 257"/>
                <a:gd name="T104" fmla="*/ 147 w 345"/>
                <a:gd name="T105" fmla="*/ 24 h 257"/>
                <a:gd name="T106" fmla="*/ 208 w 345"/>
                <a:gd name="T107" fmla="*/ 0 h 257"/>
                <a:gd name="T108" fmla="*/ 192 w 345"/>
                <a:gd name="T109" fmla="*/ 175 h 257"/>
                <a:gd name="T110" fmla="*/ 180 w 345"/>
                <a:gd name="T111" fmla="*/ 117 h 257"/>
                <a:gd name="T112" fmla="*/ 180 w 345"/>
                <a:gd name="T113" fmla="*/ 110 h 257"/>
                <a:gd name="T114" fmla="*/ 155 w 345"/>
                <a:gd name="T115" fmla="*/ 170 h 257"/>
                <a:gd name="T116" fmla="*/ 167 w 345"/>
                <a:gd name="T117" fmla="*/ 96 h 257"/>
                <a:gd name="T118" fmla="*/ 183 w 345"/>
                <a:gd name="T119" fmla="*/ 83 h 257"/>
                <a:gd name="T120" fmla="*/ 207 w 345"/>
                <a:gd name="T121" fmla="*/ 178 h 257"/>
                <a:gd name="T122" fmla="*/ 206 w 345"/>
                <a:gd name="T123" fmla="*/ 13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5" h="257">
                  <a:moveTo>
                    <a:pt x="75" y="239"/>
                  </a:moveTo>
                  <a:cubicBezTo>
                    <a:pt x="75" y="239"/>
                    <a:pt x="74" y="239"/>
                    <a:pt x="73" y="238"/>
                  </a:cubicBezTo>
                  <a:cubicBezTo>
                    <a:pt x="71" y="234"/>
                    <a:pt x="69" y="229"/>
                    <a:pt x="68" y="223"/>
                  </a:cubicBezTo>
                  <a:cubicBezTo>
                    <a:pt x="69" y="226"/>
                    <a:pt x="70" y="229"/>
                    <a:pt x="71" y="232"/>
                  </a:cubicBezTo>
                  <a:cubicBezTo>
                    <a:pt x="71" y="234"/>
                    <a:pt x="72" y="235"/>
                    <a:pt x="73" y="236"/>
                  </a:cubicBezTo>
                  <a:cubicBezTo>
                    <a:pt x="73" y="236"/>
                    <a:pt x="73" y="236"/>
                    <a:pt x="74" y="236"/>
                  </a:cubicBezTo>
                  <a:cubicBezTo>
                    <a:pt x="75" y="236"/>
                    <a:pt x="77" y="229"/>
                    <a:pt x="78" y="228"/>
                  </a:cubicBezTo>
                  <a:cubicBezTo>
                    <a:pt x="79" y="225"/>
                    <a:pt x="81" y="222"/>
                    <a:pt x="83" y="219"/>
                  </a:cubicBezTo>
                  <a:cubicBezTo>
                    <a:pt x="85" y="216"/>
                    <a:pt x="86" y="213"/>
                    <a:pt x="87" y="210"/>
                  </a:cubicBezTo>
                  <a:cubicBezTo>
                    <a:pt x="87" y="211"/>
                    <a:pt x="88" y="212"/>
                    <a:pt x="88" y="213"/>
                  </a:cubicBezTo>
                  <a:cubicBezTo>
                    <a:pt x="87" y="215"/>
                    <a:pt x="86" y="218"/>
                    <a:pt x="84" y="220"/>
                  </a:cubicBezTo>
                  <a:cubicBezTo>
                    <a:pt x="83" y="223"/>
                    <a:pt x="81" y="226"/>
                    <a:pt x="79" y="229"/>
                  </a:cubicBezTo>
                  <a:cubicBezTo>
                    <a:pt x="79" y="231"/>
                    <a:pt x="77" y="235"/>
                    <a:pt x="80" y="235"/>
                  </a:cubicBezTo>
                  <a:cubicBezTo>
                    <a:pt x="84" y="235"/>
                    <a:pt x="89" y="235"/>
                    <a:pt x="89" y="234"/>
                  </a:cubicBezTo>
                  <a:cubicBezTo>
                    <a:pt x="91" y="229"/>
                    <a:pt x="94" y="230"/>
                    <a:pt x="97" y="231"/>
                  </a:cubicBezTo>
                  <a:cubicBezTo>
                    <a:pt x="99" y="231"/>
                    <a:pt x="100" y="231"/>
                    <a:pt x="101" y="231"/>
                  </a:cubicBezTo>
                  <a:cubicBezTo>
                    <a:pt x="101" y="231"/>
                    <a:pt x="102" y="230"/>
                    <a:pt x="103" y="229"/>
                  </a:cubicBezTo>
                  <a:cubicBezTo>
                    <a:pt x="103" y="229"/>
                    <a:pt x="104" y="230"/>
                    <a:pt x="105" y="231"/>
                  </a:cubicBezTo>
                  <a:cubicBezTo>
                    <a:pt x="104" y="233"/>
                    <a:pt x="103" y="233"/>
                    <a:pt x="101" y="233"/>
                  </a:cubicBezTo>
                  <a:cubicBezTo>
                    <a:pt x="100" y="234"/>
                    <a:pt x="99" y="233"/>
                    <a:pt x="97" y="233"/>
                  </a:cubicBezTo>
                  <a:cubicBezTo>
                    <a:pt x="95" y="232"/>
                    <a:pt x="93" y="232"/>
                    <a:pt x="92" y="235"/>
                  </a:cubicBezTo>
                  <a:cubicBezTo>
                    <a:pt x="91" y="238"/>
                    <a:pt x="84" y="238"/>
                    <a:pt x="79" y="238"/>
                  </a:cubicBezTo>
                  <a:cubicBezTo>
                    <a:pt x="76" y="238"/>
                    <a:pt x="78" y="238"/>
                    <a:pt x="75" y="239"/>
                  </a:cubicBezTo>
                  <a:close/>
                  <a:moveTo>
                    <a:pt x="67" y="226"/>
                  </a:moveTo>
                  <a:cubicBezTo>
                    <a:pt x="67" y="224"/>
                    <a:pt x="66" y="222"/>
                    <a:pt x="66" y="222"/>
                  </a:cubicBezTo>
                  <a:cubicBezTo>
                    <a:pt x="66" y="221"/>
                    <a:pt x="67" y="221"/>
                    <a:pt x="66" y="221"/>
                  </a:cubicBezTo>
                  <a:cubicBezTo>
                    <a:pt x="61" y="222"/>
                    <a:pt x="52" y="218"/>
                    <a:pt x="49" y="215"/>
                  </a:cubicBezTo>
                  <a:cubicBezTo>
                    <a:pt x="47" y="214"/>
                    <a:pt x="47" y="213"/>
                    <a:pt x="48" y="212"/>
                  </a:cubicBezTo>
                  <a:cubicBezTo>
                    <a:pt x="49" y="210"/>
                    <a:pt x="52" y="209"/>
                    <a:pt x="55" y="207"/>
                  </a:cubicBezTo>
                  <a:cubicBezTo>
                    <a:pt x="57" y="206"/>
                    <a:pt x="60" y="204"/>
                    <a:pt x="60" y="203"/>
                  </a:cubicBezTo>
                  <a:cubicBezTo>
                    <a:pt x="58" y="200"/>
                    <a:pt x="58" y="196"/>
                    <a:pt x="58" y="191"/>
                  </a:cubicBezTo>
                  <a:cubicBezTo>
                    <a:pt x="58" y="189"/>
                    <a:pt x="59" y="188"/>
                    <a:pt x="59" y="186"/>
                  </a:cubicBezTo>
                  <a:cubicBezTo>
                    <a:pt x="60" y="186"/>
                    <a:pt x="60" y="186"/>
                    <a:pt x="61" y="186"/>
                  </a:cubicBezTo>
                  <a:cubicBezTo>
                    <a:pt x="60" y="188"/>
                    <a:pt x="60" y="190"/>
                    <a:pt x="60" y="191"/>
                  </a:cubicBezTo>
                  <a:cubicBezTo>
                    <a:pt x="59" y="195"/>
                    <a:pt x="60" y="199"/>
                    <a:pt x="61" y="202"/>
                  </a:cubicBezTo>
                  <a:cubicBezTo>
                    <a:pt x="61" y="202"/>
                    <a:pt x="61" y="202"/>
                    <a:pt x="62" y="202"/>
                  </a:cubicBezTo>
                  <a:cubicBezTo>
                    <a:pt x="63" y="201"/>
                    <a:pt x="64" y="200"/>
                    <a:pt x="65" y="199"/>
                  </a:cubicBezTo>
                  <a:cubicBezTo>
                    <a:pt x="65" y="200"/>
                    <a:pt x="65" y="201"/>
                    <a:pt x="65" y="202"/>
                  </a:cubicBezTo>
                  <a:cubicBezTo>
                    <a:pt x="62" y="204"/>
                    <a:pt x="59" y="207"/>
                    <a:pt x="55" y="209"/>
                  </a:cubicBezTo>
                  <a:cubicBezTo>
                    <a:pt x="53" y="210"/>
                    <a:pt x="51" y="212"/>
                    <a:pt x="50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4" y="216"/>
                    <a:pt x="60" y="220"/>
                    <a:pt x="64" y="219"/>
                  </a:cubicBezTo>
                  <a:cubicBezTo>
                    <a:pt x="65" y="219"/>
                    <a:pt x="65" y="218"/>
                    <a:pt x="66" y="218"/>
                  </a:cubicBezTo>
                  <a:cubicBezTo>
                    <a:pt x="66" y="218"/>
                    <a:pt x="67" y="218"/>
                    <a:pt x="67" y="219"/>
                  </a:cubicBezTo>
                  <a:cubicBezTo>
                    <a:pt x="67" y="219"/>
                    <a:pt x="67" y="219"/>
                    <a:pt x="67" y="219"/>
                  </a:cubicBezTo>
                  <a:cubicBezTo>
                    <a:pt x="67" y="222"/>
                    <a:pt x="67" y="224"/>
                    <a:pt x="67" y="226"/>
                  </a:cubicBezTo>
                  <a:close/>
                  <a:moveTo>
                    <a:pt x="60" y="184"/>
                  </a:moveTo>
                  <a:cubicBezTo>
                    <a:pt x="60" y="182"/>
                    <a:pt x="61" y="180"/>
                    <a:pt x="62" y="179"/>
                  </a:cubicBezTo>
                  <a:cubicBezTo>
                    <a:pt x="54" y="176"/>
                    <a:pt x="52" y="177"/>
                    <a:pt x="51" y="180"/>
                  </a:cubicBezTo>
                  <a:cubicBezTo>
                    <a:pt x="51" y="180"/>
                    <a:pt x="51" y="181"/>
                    <a:pt x="50" y="181"/>
                  </a:cubicBezTo>
                  <a:cubicBezTo>
                    <a:pt x="50" y="181"/>
                    <a:pt x="49" y="180"/>
                    <a:pt x="48" y="180"/>
                  </a:cubicBezTo>
                  <a:cubicBezTo>
                    <a:pt x="48" y="180"/>
                    <a:pt x="48" y="179"/>
                    <a:pt x="49" y="179"/>
                  </a:cubicBezTo>
                  <a:cubicBezTo>
                    <a:pt x="50" y="175"/>
                    <a:pt x="53" y="173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5" y="177"/>
                  </a:cubicBezTo>
                  <a:cubicBezTo>
                    <a:pt x="65" y="178"/>
                    <a:pt x="66" y="179"/>
                    <a:pt x="67" y="180"/>
                  </a:cubicBezTo>
                  <a:cubicBezTo>
                    <a:pt x="66" y="180"/>
                    <a:pt x="66" y="180"/>
                    <a:pt x="65" y="180"/>
                  </a:cubicBezTo>
                  <a:cubicBezTo>
                    <a:pt x="64" y="181"/>
                    <a:pt x="63" y="183"/>
                    <a:pt x="62" y="185"/>
                  </a:cubicBezTo>
                  <a:cubicBezTo>
                    <a:pt x="61" y="185"/>
                    <a:pt x="60" y="185"/>
                    <a:pt x="60" y="184"/>
                  </a:cubicBezTo>
                  <a:close/>
                  <a:moveTo>
                    <a:pt x="50" y="182"/>
                  </a:moveTo>
                  <a:cubicBezTo>
                    <a:pt x="50" y="183"/>
                    <a:pt x="50" y="183"/>
                    <a:pt x="50" y="183"/>
                  </a:cubicBezTo>
                  <a:cubicBezTo>
                    <a:pt x="49" y="187"/>
                    <a:pt x="48" y="191"/>
                    <a:pt x="42" y="192"/>
                  </a:cubicBezTo>
                  <a:cubicBezTo>
                    <a:pt x="38" y="193"/>
                    <a:pt x="34" y="192"/>
                    <a:pt x="31" y="190"/>
                  </a:cubicBezTo>
                  <a:cubicBezTo>
                    <a:pt x="31" y="189"/>
                    <a:pt x="32" y="188"/>
                    <a:pt x="32" y="187"/>
                  </a:cubicBezTo>
                  <a:cubicBezTo>
                    <a:pt x="34" y="188"/>
                    <a:pt x="36" y="188"/>
                    <a:pt x="39" y="188"/>
                  </a:cubicBezTo>
                  <a:cubicBezTo>
                    <a:pt x="44" y="187"/>
                    <a:pt x="47" y="186"/>
                    <a:pt x="47" y="182"/>
                  </a:cubicBezTo>
                  <a:cubicBezTo>
                    <a:pt x="48" y="182"/>
                    <a:pt x="48" y="182"/>
                    <a:pt x="48" y="181"/>
                  </a:cubicBezTo>
                  <a:cubicBezTo>
                    <a:pt x="49" y="182"/>
                    <a:pt x="49" y="182"/>
                    <a:pt x="50" y="182"/>
                  </a:cubicBezTo>
                  <a:close/>
                  <a:moveTo>
                    <a:pt x="30" y="189"/>
                  </a:moveTo>
                  <a:cubicBezTo>
                    <a:pt x="25" y="186"/>
                    <a:pt x="22" y="181"/>
                    <a:pt x="20" y="177"/>
                  </a:cubicBezTo>
                  <a:cubicBezTo>
                    <a:pt x="17" y="173"/>
                    <a:pt x="15" y="169"/>
                    <a:pt x="13" y="169"/>
                  </a:cubicBezTo>
                  <a:cubicBezTo>
                    <a:pt x="12" y="169"/>
                    <a:pt x="11" y="169"/>
                    <a:pt x="10" y="168"/>
                  </a:cubicBezTo>
                  <a:cubicBezTo>
                    <a:pt x="10" y="167"/>
                    <a:pt x="10" y="166"/>
                    <a:pt x="11" y="166"/>
                  </a:cubicBezTo>
                  <a:cubicBezTo>
                    <a:pt x="11" y="166"/>
                    <a:pt x="12" y="167"/>
                    <a:pt x="13" y="167"/>
                  </a:cubicBezTo>
                  <a:cubicBezTo>
                    <a:pt x="16" y="167"/>
                    <a:pt x="18" y="171"/>
                    <a:pt x="21" y="175"/>
                  </a:cubicBezTo>
                  <a:cubicBezTo>
                    <a:pt x="24" y="180"/>
                    <a:pt x="26" y="184"/>
                    <a:pt x="31" y="186"/>
                  </a:cubicBezTo>
                  <a:cubicBezTo>
                    <a:pt x="30" y="187"/>
                    <a:pt x="30" y="188"/>
                    <a:pt x="30" y="189"/>
                  </a:cubicBezTo>
                  <a:close/>
                  <a:moveTo>
                    <a:pt x="9" y="166"/>
                  </a:moveTo>
                  <a:cubicBezTo>
                    <a:pt x="9" y="165"/>
                    <a:pt x="9" y="163"/>
                    <a:pt x="8" y="162"/>
                  </a:cubicBezTo>
                  <a:cubicBezTo>
                    <a:pt x="8" y="160"/>
                    <a:pt x="8" y="159"/>
                    <a:pt x="8" y="159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2" y="159"/>
                    <a:pt x="0" y="156"/>
                    <a:pt x="0" y="152"/>
                  </a:cubicBezTo>
                  <a:cubicBezTo>
                    <a:pt x="0" y="150"/>
                    <a:pt x="0" y="149"/>
                    <a:pt x="1" y="147"/>
                  </a:cubicBezTo>
                  <a:cubicBezTo>
                    <a:pt x="1" y="147"/>
                    <a:pt x="1" y="146"/>
                    <a:pt x="1" y="146"/>
                  </a:cubicBezTo>
                  <a:cubicBezTo>
                    <a:pt x="1" y="147"/>
                    <a:pt x="1" y="148"/>
                    <a:pt x="1" y="149"/>
                  </a:cubicBezTo>
                  <a:cubicBezTo>
                    <a:pt x="1" y="153"/>
                    <a:pt x="2" y="156"/>
                    <a:pt x="7" y="156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56"/>
                    <a:pt x="9" y="159"/>
                    <a:pt x="9" y="162"/>
                  </a:cubicBezTo>
                  <a:cubicBezTo>
                    <a:pt x="9" y="163"/>
                    <a:pt x="9" y="163"/>
                    <a:pt x="10" y="164"/>
                  </a:cubicBezTo>
                  <a:cubicBezTo>
                    <a:pt x="10" y="164"/>
                    <a:pt x="9" y="165"/>
                    <a:pt x="9" y="166"/>
                  </a:cubicBezTo>
                  <a:close/>
                  <a:moveTo>
                    <a:pt x="6" y="113"/>
                  </a:moveTo>
                  <a:cubicBezTo>
                    <a:pt x="8" y="112"/>
                    <a:pt x="9" y="111"/>
                    <a:pt x="10" y="109"/>
                  </a:cubicBezTo>
                  <a:cubicBezTo>
                    <a:pt x="9" y="111"/>
                    <a:pt x="8" y="113"/>
                    <a:pt x="8" y="114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3"/>
                    <a:pt x="6" y="113"/>
                  </a:cubicBezTo>
                  <a:close/>
                  <a:moveTo>
                    <a:pt x="13" y="103"/>
                  </a:moveTo>
                  <a:cubicBezTo>
                    <a:pt x="14" y="100"/>
                    <a:pt x="15" y="96"/>
                    <a:pt x="15" y="93"/>
                  </a:cubicBezTo>
                  <a:cubicBezTo>
                    <a:pt x="17" y="85"/>
                    <a:pt x="18" y="78"/>
                    <a:pt x="29" y="77"/>
                  </a:cubicBezTo>
                  <a:cubicBezTo>
                    <a:pt x="31" y="75"/>
                    <a:pt x="30" y="74"/>
                    <a:pt x="28" y="72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8" y="70"/>
                    <a:pt x="29" y="70"/>
                    <a:pt x="30" y="69"/>
                  </a:cubicBezTo>
                  <a:cubicBezTo>
                    <a:pt x="30" y="70"/>
                    <a:pt x="31" y="70"/>
                    <a:pt x="31" y="70"/>
                  </a:cubicBezTo>
                  <a:cubicBezTo>
                    <a:pt x="33" y="72"/>
                    <a:pt x="36" y="74"/>
                    <a:pt x="35" y="77"/>
                  </a:cubicBezTo>
                  <a:cubicBezTo>
                    <a:pt x="36" y="77"/>
                    <a:pt x="37" y="77"/>
                    <a:pt x="38" y="77"/>
                  </a:cubicBezTo>
                  <a:cubicBezTo>
                    <a:pt x="38" y="77"/>
                    <a:pt x="37" y="78"/>
                    <a:pt x="37" y="79"/>
                  </a:cubicBezTo>
                  <a:cubicBezTo>
                    <a:pt x="34" y="79"/>
                    <a:pt x="31" y="79"/>
                    <a:pt x="29" y="79"/>
                  </a:cubicBezTo>
                  <a:cubicBezTo>
                    <a:pt x="19" y="79"/>
                    <a:pt x="20" y="86"/>
                    <a:pt x="19" y="94"/>
                  </a:cubicBezTo>
                  <a:cubicBezTo>
                    <a:pt x="19" y="94"/>
                    <a:pt x="19" y="94"/>
                    <a:pt x="18" y="95"/>
                  </a:cubicBezTo>
                  <a:cubicBezTo>
                    <a:pt x="16" y="97"/>
                    <a:pt x="15" y="100"/>
                    <a:pt x="13" y="103"/>
                  </a:cubicBezTo>
                  <a:close/>
                  <a:moveTo>
                    <a:pt x="26" y="69"/>
                  </a:moveTo>
                  <a:cubicBezTo>
                    <a:pt x="24" y="68"/>
                    <a:pt x="22" y="66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2" y="63"/>
                    <a:pt x="23" y="63"/>
                  </a:cubicBezTo>
                  <a:cubicBezTo>
                    <a:pt x="24" y="65"/>
                    <a:pt x="27" y="66"/>
                    <a:pt x="29" y="68"/>
                  </a:cubicBezTo>
                  <a:cubicBezTo>
                    <a:pt x="28" y="68"/>
                    <a:pt x="27" y="69"/>
                    <a:pt x="26" y="69"/>
                  </a:cubicBezTo>
                  <a:close/>
                  <a:moveTo>
                    <a:pt x="345" y="49"/>
                  </a:moveTo>
                  <a:cubicBezTo>
                    <a:pt x="343" y="50"/>
                    <a:pt x="340" y="50"/>
                    <a:pt x="337" y="51"/>
                  </a:cubicBezTo>
                  <a:cubicBezTo>
                    <a:pt x="335" y="51"/>
                    <a:pt x="334" y="51"/>
                    <a:pt x="333" y="51"/>
                  </a:cubicBezTo>
                  <a:cubicBezTo>
                    <a:pt x="333" y="50"/>
                    <a:pt x="332" y="50"/>
                    <a:pt x="332" y="49"/>
                  </a:cubicBezTo>
                  <a:cubicBezTo>
                    <a:pt x="333" y="49"/>
                    <a:pt x="335" y="48"/>
                    <a:pt x="336" y="48"/>
                  </a:cubicBezTo>
                  <a:cubicBezTo>
                    <a:pt x="338" y="48"/>
                    <a:pt x="340" y="48"/>
                    <a:pt x="342" y="47"/>
                  </a:cubicBezTo>
                  <a:cubicBezTo>
                    <a:pt x="343" y="48"/>
                    <a:pt x="344" y="48"/>
                    <a:pt x="345" y="49"/>
                  </a:cubicBezTo>
                  <a:close/>
                  <a:moveTo>
                    <a:pt x="331" y="52"/>
                  </a:moveTo>
                  <a:cubicBezTo>
                    <a:pt x="329" y="52"/>
                    <a:pt x="327" y="53"/>
                    <a:pt x="326" y="55"/>
                  </a:cubicBezTo>
                  <a:cubicBezTo>
                    <a:pt x="325" y="59"/>
                    <a:pt x="322" y="62"/>
                    <a:pt x="319" y="64"/>
                  </a:cubicBezTo>
                  <a:cubicBezTo>
                    <a:pt x="318" y="65"/>
                    <a:pt x="317" y="66"/>
                    <a:pt x="316" y="67"/>
                  </a:cubicBezTo>
                  <a:cubicBezTo>
                    <a:pt x="316" y="66"/>
                    <a:pt x="315" y="65"/>
                    <a:pt x="314" y="64"/>
                  </a:cubicBezTo>
                  <a:cubicBezTo>
                    <a:pt x="316" y="64"/>
                    <a:pt x="317" y="63"/>
                    <a:pt x="318" y="62"/>
                  </a:cubicBezTo>
                  <a:cubicBezTo>
                    <a:pt x="320" y="60"/>
                    <a:pt x="323" y="58"/>
                    <a:pt x="324" y="54"/>
                  </a:cubicBezTo>
                  <a:cubicBezTo>
                    <a:pt x="325" y="51"/>
                    <a:pt x="327" y="50"/>
                    <a:pt x="330" y="49"/>
                  </a:cubicBezTo>
                  <a:cubicBezTo>
                    <a:pt x="331" y="49"/>
                    <a:pt x="331" y="50"/>
                    <a:pt x="331" y="50"/>
                  </a:cubicBezTo>
                  <a:cubicBezTo>
                    <a:pt x="331" y="51"/>
                    <a:pt x="331" y="51"/>
                    <a:pt x="331" y="52"/>
                  </a:cubicBezTo>
                  <a:close/>
                  <a:moveTo>
                    <a:pt x="315" y="68"/>
                  </a:moveTo>
                  <a:cubicBezTo>
                    <a:pt x="315" y="69"/>
                    <a:pt x="314" y="70"/>
                    <a:pt x="314" y="70"/>
                  </a:cubicBezTo>
                  <a:cubicBezTo>
                    <a:pt x="315" y="71"/>
                    <a:pt x="316" y="71"/>
                    <a:pt x="318" y="72"/>
                  </a:cubicBezTo>
                  <a:cubicBezTo>
                    <a:pt x="318" y="73"/>
                    <a:pt x="319" y="74"/>
                    <a:pt x="319" y="75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16" y="73"/>
                    <a:pt x="314" y="72"/>
                    <a:pt x="312" y="72"/>
                  </a:cubicBezTo>
                  <a:cubicBezTo>
                    <a:pt x="312" y="72"/>
                    <a:pt x="312" y="72"/>
                    <a:pt x="312" y="71"/>
                  </a:cubicBezTo>
                  <a:cubicBezTo>
                    <a:pt x="312" y="71"/>
                    <a:pt x="312" y="71"/>
                    <a:pt x="312" y="71"/>
                  </a:cubicBezTo>
                  <a:cubicBezTo>
                    <a:pt x="307" y="70"/>
                    <a:pt x="303" y="71"/>
                    <a:pt x="298" y="71"/>
                  </a:cubicBezTo>
                  <a:cubicBezTo>
                    <a:pt x="294" y="71"/>
                    <a:pt x="281" y="74"/>
                    <a:pt x="280" y="69"/>
                  </a:cubicBezTo>
                  <a:cubicBezTo>
                    <a:pt x="280" y="68"/>
                    <a:pt x="280" y="67"/>
                    <a:pt x="280" y="66"/>
                  </a:cubicBezTo>
                  <a:cubicBezTo>
                    <a:pt x="281" y="62"/>
                    <a:pt x="282" y="59"/>
                    <a:pt x="276" y="59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6" y="59"/>
                    <a:pt x="276" y="58"/>
                    <a:pt x="276" y="58"/>
                  </a:cubicBezTo>
                  <a:cubicBezTo>
                    <a:pt x="282" y="58"/>
                    <a:pt x="283" y="59"/>
                    <a:pt x="284" y="62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4" y="63"/>
                    <a:pt x="284" y="64"/>
                    <a:pt x="283" y="65"/>
                  </a:cubicBezTo>
                  <a:cubicBezTo>
                    <a:pt x="283" y="66"/>
                    <a:pt x="283" y="67"/>
                    <a:pt x="283" y="68"/>
                  </a:cubicBezTo>
                  <a:cubicBezTo>
                    <a:pt x="284" y="71"/>
                    <a:pt x="295" y="69"/>
                    <a:pt x="298" y="69"/>
                  </a:cubicBezTo>
                  <a:cubicBezTo>
                    <a:pt x="301" y="69"/>
                    <a:pt x="306" y="68"/>
                    <a:pt x="309" y="69"/>
                  </a:cubicBezTo>
                  <a:cubicBezTo>
                    <a:pt x="310" y="67"/>
                    <a:pt x="311" y="66"/>
                    <a:pt x="313" y="65"/>
                  </a:cubicBezTo>
                  <a:cubicBezTo>
                    <a:pt x="314" y="66"/>
                    <a:pt x="314" y="67"/>
                    <a:pt x="315" y="68"/>
                  </a:cubicBezTo>
                  <a:close/>
                  <a:moveTo>
                    <a:pt x="320" y="73"/>
                  </a:moveTo>
                  <a:cubicBezTo>
                    <a:pt x="327" y="76"/>
                    <a:pt x="332" y="76"/>
                    <a:pt x="334" y="79"/>
                  </a:cubicBezTo>
                  <a:cubicBezTo>
                    <a:pt x="333" y="83"/>
                    <a:pt x="331" y="86"/>
                    <a:pt x="330" y="89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8" y="87"/>
                    <a:pt x="329" y="85"/>
                    <a:pt x="329" y="83"/>
                  </a:cubicBezTo>
                  <a:cubicBezTo>
                    <a:pt x="331" y="78"/>
                    <a:pt x="326" y="77"/>
                    <a:pt x="322" y="75"/>
                  </a:cubicBezTo>
                  <a:cubicBezTo>
                    <a:pt x="321" y="75"/>
                    <a:pt x="321" y="74"/>
                    <a:pt x="320" y="73"/>
                  </a:cubicBezTo>
                  <a:close/>
                  <a:moveTo>
                    <a:pt x="331" y="92"/>
                  </a:moveTo>
                  <a:cubicBezTo>
                    <a:pt x="329" y="95"/>
                    <a:pt x="329" y="99"/>
                    <a:pt x="331" y="101"/>
                  </a:cubicBezTo>
                  <a:cubicBezTo>
                    <a:pt x="334" y="106"/>
                    <a:pt x="334" y="111"/>
                    <a:pt x="334" y="115"/>
                  </a:cubicBezTo>
                  <a:cubicBezTo>
                    <a:pt x="334" y="118"/>
                    <a:pt x="334" y="120"/>
                    <a:pt x="334" y="121"/>
                  </a:cubicBezTo>
                  <a:cubicBezTo>
                    <a:pt x="335" y="124"/>
                    <a:pt x="334" y="126"/>
                    <a:pt x="332" y="126"/>
                  </a:cubicBezTo>
                  <a:cubicBezTo>
                    <a:pt x="331" y="127"/>
                    <a:pt x="330" y="127"/>
                    <a:pt x="329" y="127"/>
                  </a:cubicBezTo>
                  <a:cubicBezTo>
                    <a:pt x="332" y="135"/>
                    <a:pt x="329" y="141"/>
                    <a:pt x="325" y="147"/>
                  </a:cubicBezTo>
                  <a:cubicBezTo>
                    <a:pt x="322" y="151"/>
                    <a:pt x="320" y="153"/>
                    <a:pt x="320" y="160"/>
                  </a:cubicBezTo>
                  <a:cubicBezTo>
                    <a:pt x="320" y="165"/>
                    <a:pt x="313" y="168"/>
                    <a:pt x="309" y="170"/>
                  </a:cubicBezTo>
                  <a:cubicBezTo>
                    <a:pt x="304" y="172"/>
                    <a:pt x="295" y="176"/>
                    <a:pt x="290" y="172"/>
                  </a:cubicBezTo>
                  <a:cubicBezTo>
                    <a:pt x="289" y="172"/>
                    <a:pt x="288" y="171"/>
                    <a:pt x="288" y="171"/>
                  </a:cubicBezTo>
                  <a:cubicBezTo>
                    <a:pt x="287" y="172"/>
                    <a:pt x="287" y="173"/>
                    <a:pt x="285" y="174"/>
                  </a:cubicBezTo>
                  <a:cubicBezTo>
                    <a:pt x="284" y="174"/>
                    <a:pt x="283" y="175"/>
                    <a:pt x="282" y="175"/>
                  </a:cubicBezTo>
                  <a:cubicBezTo>
                    <a:pt x="280" y="176"/>
                    <a:pt x="279" y="176"/>
                    <a:pt x="279" y="178"/>
                  </a:cubicBezTo>
                  <a:cubicBezTo>
                    <a:pt x="279" y="181"/>
                    <a:pt x="277" y="183"/>
                    <a:pt x="276" y="185"/>
                  </a:cubicBezTo>
                  <a:cubicBezTo>
                    <a:pt x="276" y="184"/>
                    <a:pt x="276" y="183"/>
                    <a:pt x="277" y="182"/>
                  </a:cubicBezTo>
                  <a:cubicBezTo>
                    <a:pt x="277" y="179"/>
                    <a:pt x="278" y="176"/>
                    <a:pt x="279" y="173"/>
                  </a:cubicBezTo>
                  <a:cubicBezTo>
                    <a:pt x="279" y="173"/>
                    <a:pt x="280" y="172"/>
                    <a:pt x="280" y="172"/>
                  </a:cubicBezTo>
                  <a:cubicBezTo>
                    <a:pt x="283" y="171"/>
                    <a:pt x="286" y="169"/>
                    <a:pt x="283" y="167"/>
                  </a:cubicBezTo>
                  <a:cubicBezTo>
                    <a:pt x="282" y="165"/>
                    <a:pt x="280" y="164"/>
                    <a:pt x="279" y="163"/>
                  </a:cubicBezTo>
                  <a:cubicBezTo>
                    <a:pt x="279" y="162"/>
                    <a:pt x="279" y="161"/>
                    <a:pt x="278" y="160"/>
                  </a:cubicBezTo>
                  <a:cubicBezTo>
                    <a:pt x="284" y="162"/>
                    <a:pt x="285" y="166"/>
                    <a:pt x="290" y="169"/>
                  </a:cubicBezTo>
                  <a:cubicBezTo>
                    <a:pt x="295" y="172"/>
                    <a:pt x="301" y="171"/>
                    <a:pt x="308" y="168"/>
                  </a:cubicBezTo>
                  <a:cubicBezTo>
                    <a:pt x="313" y="165"/>
                    <a:pt x="317" y="162"/>
                    <a:pt x="317" y="159"/>
                  </a:cubicBezTo>
                  <a:cubicBezTo>
                    <a:pt x="317" y="151"/>
                    <a:pt x="320" y="150"/>
                    <a:pt x="323" y="145"/>
                  </a:cubicBezTo>
                  <a:cubicBezTo>
                    <a:pt x="327" y="140"/>
                    <a:pt x="331" y="127"/>
                    <a:pt x="320" y="125"/>
                  </a:cubicBezTo>
                  <a:cubicBezTo>
                    <a:pt x="320" y="125"/>
                    <a:pt x="320" y="125"/>
                    <a:pt x="320" y="125"/>
                  </a:cubicBezTo>
                  <a:cubicBezTo>
                    <a:pt x="320" y="124"/>
                    <a:pt x="320" y="123"/>
                    <a:pt x="321" y="123"/>
                  </a:cubicBezTo>
                  <a:cubicBezTo>
                    <a:pt x="321" y="123"/>
                    <a:pt x="322" y="123"/>
                    <a:pt x="322" y="123"/>
                  </a:cubicBezTo>
                  <a:cubicBezTo>
                    <a:pt x="324" y="123"/>
                    <a:pt x="327" y="124"/>
                    <a:pt x="328" y="124"/>
                  </a:cubicBezTo>
                  <a:cubicBezTo>
                    <a:pt x="331" y="124"/>
                    <a:pt x="332" y="122"/>
                    <a:pt x="326" y="120"/>
                  </a:cubicBezTo>
                  <a:cubicBezTo>
                    <a:pt x="325" y="119"/>
                    <a:pt x="324" y="119"/>
                    <a:pt x="323" y="118"/>
                  </a:cubicBezTo>
                  <a:cubicBezTo>
                    <a:pt x="323" y="118"/>
                    <a:pt x="323" y="118"/>
                    <a:pt x="323" y="118"/>
                  </a:cubicBezTo>
                  <a:cubicBezTo>
                    <a:pt x="324" y="118"/>
                    <a:pt x="324" y="117"/>
                    <a:pt x="324" y="117"/>
                  </a:cubicBezTo>
                  <a:cubicBezTo>
                    <a:pt x="325" y="117"/>
                    <a:pt x="326" y="117"/>
                    <a:pt x="327" y="118"/>
                  </a:cubicBezTo>
                  <a:cubicBezTo>
                    <a:pt x="329" y="118"/>
                    <a:pt x="329" y="119"/>
                    <a:pt x="330" y="120"/>
                  </a:cubicBezTo>
                  <a:cubicBezTo>
                    <a:pt x="330" y="114"/>
                    <a:pt x="332" y="106"/>
                    <a:pt x="329" y="101"/>
                  </a:cubicBezTo>
                  <a:cubicBezTo>
                    <a:pt x="329" y="101"/>
                    <a:pt x="328" y="101"/>
                    <a:pt x="328" y="100"/>
                  </a:cubicBezTo>
                  <a:cubicBezTo>
                    <a:pt x="329" y="97"/>
                    <a:pt x="328" y="94"/>
                    <a:pt x="328" y="91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9" y="91"/>
                    <a:pt x="330" y="91"/>
                    <a:pt x="331" y="92"/>
                  </a:cubicBezTo>
                  <a:close/>
                  <a:moveTo>
                    <a:pt x="274" y="186"/>
                  </a:moveTo>
                  <a:cubicBezTo>
                    <a:pt x="270" y="189"/>
                    <a:pt x="265" y="191"/>
                    <a:pt x="262" y="195"/>
                  </a:cubicBezTo>
                  <a:cubicBezTo>
                    <a:pt x="261" y="195"/>
                    <a:pt x="261" y="199"/>
                    <a:pt x="262" y="202"/>
                  </a:cubicBezTo>
                  <a:cubicBezTo>
                    <a:pt x="262" y="206"/>
                    <a:pt x="263" y="210"/>
                    <a:pt x="260" y="210"/>
                  </a:cubicBezTo>
                  <a:cubicBezTo>
                    <a:pt x="259" y="210"/>
                    <a:pt x="258" y="210"/>
                    <a:pt x="257" y="210"/>
                  </a:cubicBezTo>
                  <a:cubicBezTo>
                    <a:pt x="256" y="210"/>
                    <a:pt x="254" y="209"/>
                    <a:pt x="254" y="210"/>
                  </a:cubicBezTo>
                  <a:cubicBezTo>
                    <a:pt x="251" y="215"/>
                    <a:pt x="241" y="209"/>
                    <a:pt x="236" y="210"/>
                  </a:cubicBezTo>
                  <a:cubicBezTo>
                    <a:pt x="237" y="211"/>
                    <a:pt x="237" y="213"/>
                    <a:pt x="236" y="214"/>
                  </a:cubicBezTo>
                  <a:cubicBezTo>
                    <a:pt x="232" y="219"/>
                    <a:pt x="232" y="221"/>
                    <a:pt x="230" y="226"/>
                  </a:cubicBezTo>
                  <a:cubicBezTo>
                    <a:pt x="229" y="231"/>
                    <a:pt x="220" y="233"/>
                    <a:pt x="213" y="235"/>
                  </a:cubicBezTo>
                  <a:cubicBezTo>
                    <a:pt x="211" y="235"/>
                    <a:pt x="210" y="235"/>
                    <a:pt x="208" y="234"/>
                  </a:cubicBezTo>
                  <a:cubicBezTo>
                    <a:pt x="216" y="232"/>
                    <a:pt x="226" y="229"/>
                    <a:pt x="227" y="224"/>
                  </a:cubicBezTo>
                  <a:cubicBezTo>
                    <a:pt x="229" y="220"/>
                    <a:pt x="230" y="215"/>
                    <a:pt x="234" y="212"/>
                  </a:cubicBezTo>
                  <a:cubicBezTo>
                    <a:pt x="235" y="212"/>
                    <a:pt x="234" y="210"/>
                    <a:pt x="234" y="209"/>
                  </a:cubicBezTo>
                  <a:cubicBezTo>
                    <a:pt x="234" y="209"/>
                    <a:pt x="234" y="209"/>
                    <a:pt x="234" y="209"/>
                  </a:cubicBezTo>
                  <a:cubicBezTo>
                    <a:pt x="234" y="209"/>
                    <a:pt x="234" y="209"/>
                    <a:pt x="234" y="209"/>
                  </a:cubicBezTo>
                  <a:cubicBezTo>
                    <a:pt x="233" y="207"/>
                    <a:pt x="232" y="206"/>
                    <a:pt x="231" y="204"/>
                  </a:cubicBezTo>
                  <a:cubicBezTo>
                    <a:pt x="231" y="204"/>
                    <a:pt x="231" y="204"/>
                    <a:pt x="231" y="204"/>
                  </a:cubicBezTo>
                  <a:cubicBezTo>
                    <a:pt x="231" y="204"/>
                    <a:pt x="231" y="204"/>
                    <a:pt x="231" y="204"/>
                  </a:cubicBezTo>
                  <a:cubicBezTo>
                    <a:pt x="230" y="203"/>
                    <a:pt x="230" y="203"/>
                    <a:pt x="229" y="202"/>
                  </a:cubicBezTo>
                  <a:cubicBezTo>
                    <a:pt x="227" y="203"/>
                    <a:pt x="223" y="205"/>
                    <a:pt x="222" y="206"/>
                  </a:cubicBezTo>
                  <a:cubicBezTo>
                    <a:pt x="218" y="207"/>
                    <a:pt x="217" y="205"/>
                    <a:pt x="216" y="200"/>
                  </a:cubicBezTo>
                  <a:cubicBezTo>
                    <a:pt x="215" y="198"/>
                    <a:pt x="215" y="197"/>
                    <a:pt x="213" y="197"/>
                  </a:cubicBezTo>
                  <a:cubicBezTo>
                    <a:pt x="212" y="197"/>
                    <a:pt x="210" y="197"/>
                    <a:pt x="210" y="195"/>
                  </a:cubicBezTo>
                  <a:cubicBezTo>
                    <a:pt x="208" y="192"/>
                    <a:pt x="208" y="190"/>
                    <a:pt x="207" y="187"/>
                  </a:cubicBezTo>
                  <a:cubicBezTo>
                    <a:pt x="207" y="185"/>
                    <a:pt x="207" y="183"/>
                    <a:pt x="206" y="181"/>
                  </a:cubicBezTo>
                  <a:cubicBezTo>
                    <a:pt x="207" y="181"/>
                    <a:pt x="207" y="181"/>
                    <a:pt x="208" y="182"/>
                  </a:cubicBezTo>
                  <a:cubicBezTo>
                    <a:pt x="208" y="182"/>
                    <a:pt x="208" y="182"/>
                    <a:pt x="208" y="182"/>
                  </a:cubicBezTo>
                  <a:cubicBezTo>
                    <a:pt x="208" y="182"/>
                    <a:pt x="209" y="182"/>
                    <a:pt x="209" y="182"/>
                  </a:cubicBezTo>
                  <a:cubicBezTo>
                    <a:pt x="209" y="184"/>
                    <a:pt x="209" y="185"/>
                    <a:pt x="209" y="187"/>
                  </a:cubicBezTo>
                  <a:cubicBezTo>
                    <a:pt x="209" y="187"/>
                    <a:pt x="209" y="187"/>
                    <a:pt x="209" y="187"/>
                  </a:cubicBezTo>
                  <a:cubicBezTo>
                    <a:pt x="209" y="189"/>
                    <a:pt x="210" y="192"/>
                    <a:pt x="211" y="194"/>
                  </a:cubicBezTo>
                  <a:cubicBezTo>
                    <a:pt x="211" y="195"/>
                    <a:pt x="212" y="195"/>
                    <a:pt x="213" y="195"/>
                  </a:cubicBezTo>
                  <a:cubicBezTo>
                    <a:pt x="215" y="196"/>
                    <a:pt x="217" y="196"/>
                    <a:pt x="218" y="200"/>
                  </a:cubicBezTo>
                  <a:cubicBezTo>
                    <a:pt x="219" y="203"/>
                    <a:pt x="221" y="203"/>
                    <a:pt x="223" y="203"/>
                  </a:cubicBezTo>
                  <a:cubicBezTo>
                    <a:pt x="225" y="202"/>
                    <a:pt x="228" y="200"/>
                    <a:pt x="231" y="198"/>
                  </a:cubicBezTo>
                  <a:cubicBezTo>
                    <a:pt x="234" y="196"/>
                    <a:pt x="238" y="195"/>
                    <a:pt x="240" y="194"/>
                  </a:cubicBezTo>
                  <a:cubicBezTo>
                    <a:pt x="242" y="194"/>
                    <a:pt x="244" y="193"/>
                    <a:pt x="245" y="191"/>
                  </a:cubicBezTo>
                  <a:cubicBezTo>
                    <a:pt x="246" y="189"/>
                    <a:pt x="247" y="186"/>
                    <a:pt x="246" y="184"/>
                  </a:cubicBezTo>
                  <a:cubicBezTo>
                    <a:pt x="246" y="179"/>
                    <a:pt x="244" y="177"/>
                    <a:pt x="245" y="175"/>
                  </a:cubicBezTo>
                  <a:cubicBezTo>
                    <a:pt x="246" y="174"/>
                    <a:pt x="248" y="173"/>
                    <a:pt x="249" y="172"/>
                  </a:cubicBezTo>
                  <a:cubicBezTo>
                    <a:pt x="249" y="172"/>
                    <a:pt x="250" y="172"/>
                    <a:pt x="250" y="172"/>
                  </a:cubicBezTo>
                  <a:cubicBezTo>
                    <a:pt x="246" y="177"/>
                    <a:pt x="248" y="176"/>
                    <a:pt x="248" y="184"/>
                  </a:cubicBezTo>
                  <a:cubicBezTo>
                    <a:pt x="249" y="187"/>
                    <a:pt x="248" y="190"/>
                    <a:pt x="247" y="192"/>
                  </a:cubicBezTo>
                  <a:cubicBezTo>
                    <a:pt x="245" y="194"/>
                    <a:pt x="243" y="196"/>
                    <a:pt x="240" y="196"/>
                  </a:cubicBezTo>
                  <a:cubicBezTo>
                    <a:pt x="238" y="197"/>
                    <a:pt x="236" y="197"/>
                    <a:pt x="233" y="199"/>
                  </a:cubicBezTo>
                  <a:cubicBezTo>
                    <a:pt x="229" y="202"/>
                    <a:pt x="235" y="207"/>
                    <a:pt x="238" y="207"/>
                  </a:cubicBezTo>
                  <a:cubicBezTo>
                    <a:pt x="243" y="208"/>
                    <a:pt x="251" y="210"/>
                    <a:pt x="252" y="209"/>
                  </a:cubicBezTo>
                  <a:cubicBezTo>
                    <a:pt x="253" y="206"/>
                    <a:pt x="254" y="206"/>
                    <a:pt x="256" y="206"/>
                  </a:cubicBezTo>
                  <a:cubicBezTo>
                    <a:pt x="259" y="207"/>
                    <a:pt x="260" y="205"/>
                    <a:pt x="259" y="202"/>
                  </a:cubicBezTo>
                  <a:cubicBezTo>
                    <a:pt x="259" y="199"/>
                    <a:pt x="258" y="195"/>
                    <a:pt x="260" y="193"/>
                  </a:cubicBezTo>
                  <a:cubicBezTo>
                    <a:pt x="264" y="189"/>
                    <a:pt x="273" y="187"/>
                    <a:pt x="275" y="181"/>
                  </a:cubicBezTo>
                  <a:cubicBezTo>
                    <a:pt x="274" y="186"/>
                    <a:pt x="274" y="186"/>
                    <a:pt x="274" y="186"/>
                  </a:cubicBezTo>
                  <a:close/>
                  <a:moveTo>
                    <a:pt x="209" y="236"/>
                  </a:moveTo>
                  <a:cubicBezTo>
                    <a:pt x="203" y="238"/>
                    <a:pt x="198" y="239"/>
                    <a:pt x="198" y="243"/>
                  </a:cubicBezTo>
                  <a:cubicBezTo>
                    <a:pt x="199" y="255"/>
                    <a:pt x="177" y="257"/>
                    <a:pt x="168" y="257"/>
                  </a:cubicBezTo>
                  <a:cubicBezTo>
                    <a:pt x="166" y="257"/>
                    <a:pt x="164" y="257"/>
                    <a:pt x="163" y="256"/>
                  </a:cubicBezTo>
                  <a:cubicBezTo>
                    <a:pt x="163" y="255"/>
                    <a:pt x="163" y="254"/>
                    <a:pt x="163" y="253"/>
                  </a:cubicBezTo>
                  <a:cubicBezTo>
                    <a:pt x="164" y="254"/>
                    <a:pt x="166" y="255"/>
                    <a:pt x="168" y="255"/>
                  </a:cubicBezTo>
                  <a:cubicBezTo>
                    <a:pt x="174" y="254"/>
                    <a:pt x="196" y="253"/>
                    <a:pt x="196" y="243"/>
                  </a:cubicBezTo>
                  <a:cubicBezTo>
                    <a:pt x="196" y="241"/>
                    <a:pt x="195" y="239"/>
                    <a:pt x="197" y="238"/>
                  </a:cubicBezTo>
                  <a:cubicBezTo>
                    <a:pt x="193" y="235"/>
                    <a:pt x="193" y="232"/>
                    <a:pt x="192" y="228"/>
                  </a:cubicBezTo>
                  <a:cubicBezTo>
                    <a:pt x="191" y="227"/>
                    <a:pt x="191" y="225"/>
                    <a:pt x="190" y="223"/>
                  </a:cubicBezTo>
                  <a:cubicBezTo>
                    <a:pt x="191" y="224"/>
                    <a:pt x="192" y="224"/>
                    <a:pt x="193" y="225"/>
                  </a:cubicBezTo>
                  <a:cubicBezTo>
                    <a:pt x="193" y="226"/>
                    <a:pt x="193" y="227"/>
                    <a:pt x="194" y="228"/>
                  </a:cubicBezTo>
                  <a:cubicBezTo>
                    <a:pt x="195" y="231"/>
                    <a:pt x="195" y="234"/>
                    <a:pt x="200" y="236"/>
                  </a:cubicBezTo>
                  <a:cubicBezTo>
                    <a:pt x="201" y="236"/>
                    <a:pt x="203" y="235"/>
                    <a:pt x="206" y="235"/>
                  </a:cubicBezTo>
                  <a:cubicBezTo>
                    <a:pt x="207" y="235"/>
                    <a:pt x="208" y="236"/>
                    <a:pt x="209" y="236"/>
                  </a:cubicBezTo>
                  <a:close/>
                  <a:moveTo>
                    <a:pt x="160" y="254"/>
                  </a:moveTo>
                  <a:cubicBezTo>
                    <a:pt x="158" y="252"/>
                    <a:pt x="156" y="249"/>
                    <a:pt x="155" y="246"/>
                  </a:cubicBezTo>
                  <a:cubicBezTo>
                    <a:pt x="155" y="246"/>
                    <a:pt x="156" y="245"/>
                    <a:pt x="156" y="245"/>
                  </a:cubicBezTo>
                  <a:cubicBezTo>
                    <a:pt x="157" y="247"/>
                    <a:pt x="159" y="250"/>
                    <a:pt x="161" y="251"/>
                  </a:cubicBezTo>
                  <a:cubicBezTo>
                    <a:pt x="161" y="252"/>
                    <a:pt x="160" y="253"/>
                    <a:pt x="160" y="254"/>
                  </a:cubicBezTo>
                  <a:close/>
                  <a:moveTo>
                    <a:pt x="154" y="245"/>
                  </a:moveTo>
                  <a:cubicBezTo>
                    <a:pt x="153" y="244"/>
                    <a:pt x="153" y="242"/>
                    <a:pt x="152" y="241"/>
                  </a:cubicBezTo>
                  <a:cubicBezTo>
                    <a:pt x="150" y="237"/>
                    <a:pt x="148" y="233"/>
                    <a:pt x="146" y="232"/>
                  </a:cubicBezTo>
                  <a:cubicBezTo>
                    <a:pt x="144" y="231"/>
                    <a:pt x="142" y="229"/>
                    <a:pt x="139" y="227"/>
                  </a:cubicBezTo>
                  <a:cubicBezTo>
                    <a:pt x="137" y="225"/>
                    <a:pt x="134" y="223"/>
                    <a:pt x="133" y="221"/>
                  </a:cubicBezTo>
                  <a:cubicBezTo>
                    <a:pt x="130" y="218"/>
                    <a:pt x="128" y="218"/>
                    <a:pt x="126" y="218"/>
                  </a:cubicBezTo>
                  <a:cubicBezTo>
                    <a:pt x="124" y="218"/>
                    <a:pt x="122" y="218"/>
                    <a:pt x="122" y="211"/>
                  </a:cubicBezTo>
                  <a:cubicBezTo>
                    <a:pt x="120" y="214"/>
                    <a:pt x="119" y="216"/>
                    <a:pt x="117" y="216"/>
                  </a:cubicBezTo>
                  <a:cubicBezTo>
                    <a:pt x="115" y="216"/>
                    <a:pt x="113" y="216"/>
                    <a:pt x="111" y="216"/>
                  </a:cubicBezTo>
                  <a:cubicBezTo>
                    <a:pt x="109" y="215"/>
                    <a:pt x="108" y="215"/>
                    <a:pt x="107" y="215"/>
                  </a:cubicBezTo>
                  <a:cubicBezTo>
                    <a:pt x="105" y="215"/>
                    <a:pt x="105" y="216"/>
                    <a:pt x="105" y="219"/>
                  </a:cubicBezTo>
                  <a:cubicBezTo>
                    <a:pt x="105" y="224"/>
                    <a:pt x="105" y="227"/>
                    <a:pt x="105" y="229"/>
                  </a:cubicBezTo>
                  <a:cubicBezTo>
                    <a:pt x="104" y="228"/>
                    <a:pt x="104" y="228"/>
                    <a:pt x="103" y="227"/>
                  </a:cubicBezTo>
                  <a:cubicBezTo>
                    <a:pt x="103" y="225"/>
                    <a:pt x="103" y="223"/>
                    <a:pt x="103" y="219"/>
                  </a:cubicBezTo>
                  <a:cubicBezTo>
                    <a:pt x="102" y="214"/>
                    <a:pt x="104" y="213"/>
                    <a:pt x="106" y="212"/>
                  </a:cubicBezTo>
                  <a:cubicBezTo>
                    <a:pt x="107" y="212"/>
                    <a:pt x="109" y="213"/>
                    <a:pt x="111" y="213"/>
                  </a:cubicBezTo>
                  <a:cubicBezTo>
                    <a:pt x="113" y="214"/>
                    <a:pt x="115" y="214"/>
                    <a:pt x="116" y="214"/>
                  </a:cubicBezTo>
                  <a:cubicBezTo>
                    <a:pt x="118" y="214"/>
                    <a:pt x="120" y="209"/>
                    <a:pt x="120" y="206"/>
                  </a:cubicBezTo>
                  <a:cubicBezTo>
                    <a:pt x="120" y="206"/>
                    <a:pt x="121" y="205"/>
                    <a:pt x="121" y="205"/>
                  </a:cubicBezTo>
                  <a:cubicBezTo>
                    <a:pt x="121" y="205"/>
                    <a:pt x="121" y="205"/>
                    <a:pt x="121" y="205"/>
                  </a:cubicBezTo>
                  <a:cubicBezTo>
                    <a:pt x="121" y="205"/>
                    <a:pt x="121" y="205"/>
                    <a:pt x="121" y="204"/>
                  </a:cubicBezTo>
                  <a:cubicBezTo>
                    <a:pt x="121" y="204"/>
                    <a:pt x="121" y="204"/>
                    <a:pt x="121" y="204"/>
                  </a:cubicBezTo>
                  <a:cubicBezTo>
                    <a:pt x="121" y="197"/>
                    <a:pt x="119" y="195"/>
                    <a:pt x="115" y="191"/>
                  </a:cubicBezTo>
                  <a:cubicBezTo>
                    <a:pt x="115" y="191"/>
                    <a:pt x="115" y="191"/>
                    <a:pt x="115" y="191"/>
                  </a:cubicBezTo>
                  <a:cubicBezTo>
                    <a:pt x="116" y="190"/>
                    <a:pt x="117" y="190"/>
                    <a:pt x="117" y="190"/>
                  </a:cubicBezTo>
                  <a:cubicBezTo>
                    <a:pt x="121" y="194"/>
                    <a:pt x="123" y="197"/>
                    <a:pt x="123" y="204"/>
                  </a:cubicBezTo>
                  <a:cubicBezTo>
                    <a:pt x="123" y="216"/>
                    <a:pt x="124" y="216"/>
                    <a:pt x="126" y="216"/>
                  </a:cubicBezTo>
                  <a:cubicBezTo>
                    <a:pt x="128" y="216"/>
                    <a:pt x="131" y="216"/>
                    <a:pt x="134" y="220"/>
                  </a:cubicBezTo>
                  <a:cubicBezTo>
                    <a:pt x="140" y="225"/>
                    <a:pt x="142" y="221"/>
                    <a:pt x="147" y="222"/>
                  </a:cubicBezTo>
                  <a:cubicBezTo>
                    <a:pt x="148" y="223"/>
                    <a:pt x="149" y="224"/>
                    <a:pt x="149" y="226"/>
                  </a:cubicBezTo>
                  <a:cubicBezTo>
                    <a:pt x="150" y="227"/>
                    <a:pt x="151" y="229"/>
                    <a:pt x="151" y="229"/>
                  </a:cubicBezTo>
                  <a:cubicBezTo>
                    <a:pt x="153" y="228"/>
                    <a:pt x="156" y="228"/>
                    <a:pt x="158" y="228"/>
                  </a:cubicBezTo>
                  <a:cubicBezTo>
                    <a:pt x="159" y="228"/>
                    <a:pt x="161" y="228"/>
                    <a:pt x="162" y="228"/>
                  </a:cubicBezTo>
                  <a:cubicBezTo>
                    <a:pt x="164" y="228"/>
                    <a:pt x="166" y="227"/>
                    <a:pt x="166" y="223"/>
                  </a:cubicBezTo>
                  <a:cubicBezTo>
                    <a:pt x="165" y="220"/>
                    <a:pt x="167" y="219"/>
                    <a:pt x="170" y="219"/>
                  </a:cubicBezTo>
                  <a:cubicBezTo>
                    <a:pt x="173" y="219"/>
                    <a:pt x="177" y="215"/>
                    <a:pt x="173" y="212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8" y="208"/>
                    <a:pt x="167" y="205"/>
                    <a:pt x="166" y="201"/>
                  </a:cubicBezTo>
                  <a:cubicBezTo>
                    <a:pt x="165" y="197"/>
                    <a:pt x="164" y="193"/>
                    <a:pt x="164" y="191"/>
                  </a:cubicBezTo>
                  <a:cubicBezTo>
                    <a:pt x="165" y="189"/>
                    <a:pt x="167" y="188"/>
                    <a:pt x="167" y="186"/>
                  </a:cubicBezTo>
                  <a:cubicBezTo>
                    <a:pt x="167" y="184"/>
                    <a:pt x="167" y="180"/>
                    <a:pt x="168" y="177"/>
                  </a:cubicBezTo>
                  <a:cubicBezTo>
                    <a:pt x="168" y="177"/>
                    <a:pt x="169" y="177"/>
                    <a:pt x="170" y="178"/>
                  </a:cubicBezTo>
                  <a:cubicBezTo>
                    <a:pt x="169" y="181"/>
                    <a:pt x="169" y="184"/>
                    <a:pt x="169" y="186"/>
                  </a:cubicBezTo>
                  <a:cubicBezTo>
                    <a:pt x="169" y="189"/>
                    <a:pt x="167" y="189"/>
                    <a:pt x="166" y="191"/>
                  </a:cubicBezTo>
                  <a:cubicBezTo>
                    <a:pt x="166" y="192"/>
                    <a:pt x="167" y="197"/>
                    <a:pt x="168" y="201"/>
                  </a:cubicBezTo>
                  <a:cubicBezTo>
                    <a:pt x="169" y="204"/>
                    <a:pt x="169" y="207"/>
                    <a:pt x="170" y="208"/>
                  </a:cubicBezTo>
                  <a:cubicBezTo>
                    <a:pt x="171" y="209"/>
                    <a:pt x="172" y="208"/>
                    <a:pt x="175" y="210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6" y="210"/>
                    <a:pt x="176" y="209"/>
                    <a:pt x="177" y="208"/>
                  </a:cubicBezTo>
                  <a:cubicBezTo>
                    <a:pt x="177" y="208"/>
                    <a:pt x="177" y="207"/>
                    <a:pt x="178" y="206"/>
                  </a:cubicBezTo>
                  <a:cubicBezTo>
                    <a:pt x="177" y="205"/>
                    <a:pt x="177" y="204"/>
                    <a:pt x="176" y="202"/>
                  </a:cubicBezTo>
                  <a:cubicBezTo>
                    <a:pt x="174" y="194"/>
                    <a:pt x="171" y="186"/>
                    <a:pt x="173" y="178"/>
                  </a:cubicBezTo>
                  <a:cubicBezTo>
                    <a:pt x="174" y="178"/>
                    <a:pt x="174" y="178"/>
                    <a:pt x="175" y="178"/>
                  </a:cubicBezTo>
                  <a:cubicBezTo>
                    <a:pt x="173" y="187"/>
                    <a:pt x="178" y="197"/>
                    <a:pt x="181" y="206"/>
                  </a:cubicBezTo>
                  <a:cubicBezTo>
                    <a:pt x="182" y="211"/>
                    <a:pt x="183" y="210"/>
                    <a:pt x="188" y="206"/>
                  </a:cubicBezTo>
                  <a:cubicBezTo>
                    <a:pt x="196" y="200"/>
                    <a:pt x="196" y="198"/>
                    <a:pt x="195" y="188"/>
                  </a:cubicBezTo>
                  <a:cubicBezTo>
                    <a:pt x="195" y="187"/>
                    <a:pt x="195" y="185"/>
                    <a:pt x="195" y="185"/>
                  </a:cubicBezTo>
                  <a:cubicBezTo>
                    <a:pt x="195" y="184"/>
                    <a:pt x="195" y="183"/>
                    <a:pt x="195" y="182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6" y="184"/>
                    <a:pt x="197" y="186"/>
                    <a:pt x="198" y="187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91"/>
                    <a:pt x="198" y="193"/>
                    <a:pt x="198" y="195"/>
                  </a:cubicBezTo>
                  <a:cubicBezTo>
                    <a:pt x="197" y="196"/>
                    <a:pt x="197" y="197"/>
                    <a:pt x="197" y="197"/>
                  </a:cubicBezTo>
                  <a:cubicBezTo>
                    <a:pt x="195" y="200"/>
                    <a:pt x="194" y="202"/>
                    <a:pt x="193" y="205"/>
                  </a:cubicBezTo>
                  <a:cubicBezTo>
                    <a:pt x="192" y="206"/>
                    <a:pt x="191" y="207"/>
                    <a:pt x="190" y="208"/>
                  </a:cubicBezTo>
                  <a:cubicBezTo>
                    <a:pt x="186" y="210"/>
                    <a:pt x="182" y="213"/>
                    <a:pt x="182" y="215"/>
                  </a:cubicBezTo>
                  <a:cubicBezTo>
                    <a:pt x="182" y="215"/>
                    <a:pt x="182" y="215"/>
                    <a:pt x="182" y="215"/>
                  </a:cubicBezTo>
                  <a:cubicBezTo>
                    <a:pt x="182" y="215"/>
                    <a:pt x="182" y="216"/>
                    <a:pt x="183" y="216"/>
                  </a:cubicBezTo>
                  <a:cubicBezTo>
                    <a:pt x="184" y="217"/>
                    <a:pt x="186" y="217"/>
                    <a:pt x="187" y="218"/>
                  </a:cubicBezTo>
                  <a:cubicBezTo>
                    <a:pt x="186" y="218"/>
                    <a:pt x="186" y="219"/>
                    <a:pt x="186" y="219"/>
                  </a:cubicBezTo>
                  <a:cubicBezTo>
                    <a:pt x="185" y="219"/>
                    <a:pt x="184" y="218"/>
                    <a:pt x="183" y="218"/>
                  </a:cubicBezTo>
                  <a:cubicBezTo>
                    <a:pt x="182" y="217"/>
                    <a:pt x="180" y="216"/>
                    <a:pt x="180" y="215"/>
                  </a:cubicBezTo>
                  <a:cubicBezTo>
                    <a:pt x="179" y="213"/>
                    <a:pt x="179" y="211"/>
                    <a:pt x="178" y="209"/>
                  </a:cubicBezTo>
                  <a:cubicBezTo>
                    <a:pt x="178" y="210"/>
                    <a:pt x="177" y="211"/>
                    <a:pt x="177" y="214"/>
                  </a:cubicBezTo>
                  <a:cubicBezTo>
                    <a:pt x="178" y="218"/>
                    <a:pt x="173" y="221"/>
                    <a:pt x="170" y="221"/>
                  </a:cubicBezTo>
                  <a:cubicBezTo>
                    <a:pt x="169" y="221"/>
                    <a:pt x="168" y="221"/>
                    <a:pt x="168" y="222"/>
                  </a:cubicBezTo>
                  <a:cubicBezTo>
                    <a:pt x="168" y="228"/>
                    <a:pt x="166" y="230"/>
                    <a:pt x="162" y="230"/>
                  </a:cubicBezTo>
                  <a:cubicBezTo>
                    <a:pt x="161" y="230"/>
                    <a:pt x="159" y="230"/>
                    <a:pt x="158" y="230"/>
                  </a:cubicBezTo>
                  <a:cubicBezTo>
                    <a:pt x="156" y="230"/>
                    <a:pt x="154" y="230"/>
                    <a:pt x="152" y="231"/>
                  </a:cubicBezTo>
                  <a:cubicBezTo>
                    <a:pt x="150" y="232"/>
                    <a:pt x="149" y="229"/>
                    <a:pt x="147" y="227"/>
                  </a:cubicBezTo>
                  <a:cubicBezTo>
                    <a:pt x="147" y="225"/>
                    <a:pt x="146" y="225"/>
                    <a:pt x="145" y="225"/>
                  </a:cubicBezTo>
                  <a:cubicBezTo>
                    <a:pt x="143" y="225"/>
                    <a:pt x="142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2" y="227"/>
                    <a:pt x="145" y="230"/>
                    <a:pt x="147" y="231"/>
                  </a:cubicBezTo>
                  <a:cubicBezTo>
                    <a:pt x="149" y="232"/>
                    <a:pt x="151" y="235"/>
                    <a:pt x="154" y="240"/>
                  </a:cubicBezTo>
                  <a:cubicBezTo>
                    <a:pt x="154" y="241"/>
                    <a:pt x="155" y="243"/>
                    <a:pt x="156" y="244"/>
                  </a:cubicBezTo>
                  <a:cubicBezTo>
                    <a:pt x="155" y="245"/>
                    <a:pt x="155" y="245"/>
                    <a:pt x="154" y="245"/>
                  </a:cubicBezTo>
                  <a:close/>
                  <a:moveTo>
                    <a:pt x="244" y="43"/>
                  </a:moveTo>
                  <a:cubicBezTo>
                    <a:pt x="243" y="45"/>
                    <a:pt x="242" y="47"/>
                    <a:pt x="243" y="48"/>
                  </a:cubicBezTo>
                  <a:cubicBezTo>
                    <a:pt x="244" y="50"/>
                    <a:pt x="248" y="51"/>
                    <a:pt x="248" y="54"/>
                  </a:cubicBezTo>
                  <a:cubicBezTo>
                    <a:pt x="251" y="50"/>
                    <a:pt x="258" y="47"/>
                    <a:pt x="262" y="44"/>
                  </a:cubicBezTo>
                  <a:cubicBezTo>
                    <a:pt x="263" y="43"/>
                    <a:pt x="264" y="43"/>
                    <a:pt x="265" y="42"/>
                  </a:cubicBezTo>
                  <a:cubicBezTo>
                    <a:pt x="266" y="41"/>
                    <a:pt x="267" y="34"/>
                    <a:pt x="268" y="28"/>
                  </a:cubicBezTo>
                  <a:cubicBezTo>
                    <a:pt x="269" y="25"/>
                    <a:pt x="269" y="22"/>
                    <a:pt x="270" y="20"/>
                  </a:cubicBezTo>
                  <a:cubicBezTo>
                    <a:pt x="270" y="20"/>
                    <a:pt x="270" y="20"/>
                    <a:pt x="270" y="20"/>
                  </a:cubicBezTo>
                  <a:cubicBezTo>
                    <a:pt x="271" y="20"/>
                    <a:pt x="271" y="20"/>
                    <a:pt x="272" y="21"/>
                  </a:cubicBezTo>
                  <a:cubicBezTo>
                    <a:pt x="271" y="23"/>
                    <a:pt x="271" y="26"/>
                    <a:pt x="270" y="29"/>
                  </a:cubicBezTo>
                  <a:cubicBezTo>
                    <a:pt x="269" y="35"/>
                    <a:pt x="268" y="42"/>
                    <a:pt x="266" y="44"/>
                  </a:cubicBezTo>
                  <a:cubicBezTo>
                    <a:pt x="265" y="44"/>
                    <a:pt x="264" y="45"/>
                    <a:pt x="263" y="46"/>
                  </a:cubicBezTo>
                  <a:cubicBezTo>
                    <a:pt x="259" y="49"/>
                    <a:pt x="251" y="55"/>
                    <a:pt x="248" y="58"/>
                  </a:cubicBezTo>
                  <a:cubicBezTo>
                    <a:pt x="248" y="58"/>
                    <a:pt x="248" y="58"/>
                    <a:pt x="248" y="58"/>
                  </a:cubicBezTo>
                  <a:cubicBezTo>
                    <a:pt x="251" y="57"/>
                    <a:pt x="255" y="56"/>
                    <a:pt x="260" y="57"/>
                  </a:cubicBezTo>
                  <a:cubicBezTo>
                    <a:pt x="261" y="57"/>
                    <a:pt x="262" y="57"/>
                    <a:pt x="263" y="58"/>
                  </a:cubicBezTo>
                  <a:cubicBezTo>
                    <a:pt x="268" y="58"/>
                    <a:pt x="269" y="59"/>
                    <a:pt x="274" y="58"/>
                  </a:cubicBezTo>
                  <a:cubicBezTo>
                    <a:pt x="274" y="59"/>
                    <a:pt x="274" y="59"/>
                    <a:pt x="274" y="59"/>
                  </a:cubicBezTo>
                  <a:cubicBezTo>
                    <a:pt x="266" y="60"/>
                    <a:pt x="257" y="57"/>
                    <a:pt x="249" y="60"/>
                  </a:cubicBezTo>
                  <a:cubicBezTo>
                    <a:pt x="246" y="60"/>
                    <a:pt x="243" y="61"/>
                    <a:pt x="238" y="61"/>
                  </a:cubicBezTo>
                  <a:cubicBezTo>
                    <a:pt x="232" y="60"/>
                    <a:pt x="230" y="64"/>
                    <a:pt x="229" y="67"/>
                  </a:cubicBezTo>
                  <a:cubicBezTo>
                    <a:pt x="228" y="69"/>
                    <a:pt x="228" y="73"/>
                    <a:pt x="226" y="74"/>
                  </a:cubicBezTo>
                  <a:cubicBezTo>
                    <a:pt x="227" y="76"/>
                    <a:pt x="227" y="77"/>
                    <a:pt x="228" y="80"/>
                  </a:cubicBezTo>
                  <a:cubicBezTo>
                    <a:pt x="230" y="84"/>
                    <a:pt x="232" y="89"/>
                    <a:pt x="233" y="91"/>
                  </a:cubicBezTo>
                  <a:cubicBezTo>
                    <a:pt x="234" y="91"/>
                    <a:pt x="236" y="92"/>
                    <a:pt x="237" y="92"/>
                  </a:cubicBezTo>
                  <a:cubicBezTo>
                    <a:pt x="241" y="94"/>
                    <a:pt x="244" y="94"/>
                    <a:pt x="248" y="94"/>
                  </a:cubicBezTo>
                  <a:cubicBezTo>
                    <a:pt x="253" y="94"/>
                    <a:pt x="257" y="94"/>
                    <a:pt x="261" y="94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59" y="95"/>
                    <a:pt x="257" y="95"/>
                    <a:pt x="256" y="96"/>
                  </a:cubicBezTo>
                  <a:cubicBezTo>
                    <a:pt x="254" y="96"/>
                    <a:pt x="251" y="96"/>
                    <a:pt x="249" y="96"/>
                  </a:cubicBezTo>
                  <a:cubicBezTo>
                    <a:pt x="244" y="96"/>
                    <a:pt x="240" y="96"/>
                    <a:pt x="236" y="94"/>
                  </a:cubicBezTo>
                  <a:cubicBezTo>
                    <a:pt x="235" y="94"/>
                    <a:pt x="235" y="94"/>
                    <a:pt x="234" y="94"/>
                  </a:cubicBezTo>
                  <a:cubicBezTo>
                    <a:pt x="234" y="94"/>
                    <a:pt x="234" y="94"/>
                    <a:pt x="234" y="94"/>
                  </a:cubicBezTo>
                  <a:cubicBezTo>
                    <a:pt x="235" y="94"/>
                    <a:pt x="236" y="95"/>
                    <a:pt x="237" y="96"/>
                  </a:cubicBezTo>
                  <a:cubicBezTo>
                    <a:pt x="239" y="98"/>
                    <a:pt x="241" y="100"/>
                    <a:pt x="242" y="101"/>
                  </a:cubicBezTo>
                  <a:cubicBezTo>
                    <a:pt x="243" y="103"/>
                    <a:pt x="244" y="104"/>
                    <a:pt x="242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39" y="110"/>
                    <a:pt x="239" y="111"/>
                    <a:pt x="238" y="111"/>
                  </a:cubicBezTo>
                  <a:cubicBezTo>
                    <a:pt x="236" y="109"/>
                    <a:pt x="236" y="106"/>
                    <a:pt x="239" y="104"/>
                  </a:cubicBezTo>
                  <a:cubicBezTo>
                    <a:pt x="242" y="102"/>
                    <a:pt x="237" y="99"/>
                    <a:pt x="236" y="98"/>
                  </a:cubicBezTo>
                  <a:cubicBezTo>
                    <a:pt x="231" y="93"/>
                    <a:pt x="229" y="87"/>
                    <a:pt x="226" y="80"/>
                  </a:cubicBezTo>
                  <a:cubicBezTo>
                    <a:pt x="220" y="64"/>
                    <a:pt x="212" y="56"/>
                    <a:pt x="197" y="54"/>
                  </a:cubicBezTo>
                  <a:cubicBezTo>
                    <a:pt x="197" y="54"/>
                    <a:pt x="198" y="53"/>
                    <a:pt x="198" y="52"/>
                  </a:cubicBezTo>
                  <a:cubicBezTo>
                    <a:pt x="201" y="52"/>
                    <a:pt x="204" y="52"/>
                    <a:pt x="207" y="53"/>
                  </a:cubicBezTo>
                  <a:cubicBezTo>
                    <a:pt x="213" y="55"/>
                    <a:pt x="216" y="56"/>
                    <a:pt x="218" y="58"/>
                  </a:cubicBezTo>
                  <a:cubicBezTo>
                    <a:pt x="221" y="60"/>
                    <a:pt x="224" y="62"/>
                    <a:pt x="228" y="63"/>
                  </a:cubicBezTo>
                  <a:cubicBezTo>
                    <a:pt x="230" y="60"/>
                    <a:pt x="232" y="58"/>
                    <a:pt x="238" y="59"/>
                  </a:cubicBezTo>
                  <a:cubicBezTo>
                    <a:pt x="241" y="59"/>
                    <a:pt x="243" y="59"/>
                    <a:pt x="245" y="59"/>
                  </a:cubicBezTo>
                  <a:cubicBezTo>
                    <a:pt x="246" y="54"/>
                    <a:pt x="245" y="53"/>
                    <a:pt x="244" y="52"/>
                  </a:cubicBezTo>
                  <a:cubicBezTo>
                    <a:pt x="243" y="51"/>
                    <a:pt x="242" y="50"/>
                    <a:pt x="241" y="49"/>
                  </a:cubicBezTo>
                  <a:cubicBezTo>
                    <a:pt x="240" y="47"/>
                    <a:pt x="241" y="45"/>
                    <a:pt x="242" y="42"/>
                  </a:cubicBezTo>
                  <a:cubicBezTo>
                    <a:pt x="243" y="39"/>
                    <a:pt x="245" y="34"/>
                    <a:pt x="237" y="31"/>
                  </a:cubicBezTo>
                  <a:cubicBezTo>
                    <a:pt x="231" y="29"/>
                    <a:pt x="224" y="31"/>
                    <a:pt x="218" y="33"/>
                  </a:cubicBezTo>
                  <a:cubicBezTo>
                    <a:pt x="214" y="33"/>
                    <a:pt x="212" y="34"/>
                    <a:pt x="209" y="35"/>
                  </a:cubicBezTo>
                  <a:cubicBezTo>
                    <a:pt x="207" y="35"/>
                    <a:pt x="206" y="35"/>
                    <a:pt x="205" y="3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05" y="34"/>
                    <a:pt x="206" y="33"/>
                    <a:pt x="206" y="33"/>
                  </a:cubicBezTo>
                  <a:cubicBezTo>
                    <a:pt x="207" y="33"/>
                    <a:pt x="208" y="33"/>
                    <a:pt x="209" y="32"/>
                  </a:cubicBezTo>
                  <a:cubicBezTo>
                    <a:pt x="211" y="32"/>
                    <a:pt x="214" y="31"/>
                    <a:pt x="217" y="31"/>
                  </a:cubicBezTo>
                  <a:cubicBezTo>
                    <a:pt x="224" y="29"/>
                    <a:pt x="231" y="27"/>
                    <a:pt x="238" y="29"/>
                  </a:cubicBezTo>
                  <a:cubicBezTo>
                    <a:pt x="242" y="31"/>
                    <a:pt x="244" y="33"/>
                    <a:pt x="245" y="35"/>
                  </a:cubicBezTo>
                  <a:cubicBezTo>
                    <a:pt x="246" y="34"/>
                    <a:pt x="247" y="33"/>
                    <a:pt x="248" y="33"/>
                  </a:cubicBezTo>
                  <a:cubicBezTo>
                    <a:pt x="249" y="32"/>
                    <a:pt x="250" y="31"/>
                    <a:pt x="252" y="30"/>
                  </a:cubicBezTo>
                  <a:cubicBezTo>
                    <a:pt x="252" y="30"/>
                    <a:pt x="253" y="29"/>
                    <a:pt x="254" y="29"/>
                  </a:cubicBezTo>
                  <a:cubicBezTo>
                    <a:pt x="260" y="25"/>
                    <a:pt x="262" y="22"/>
                    <a:pt x="264" y="17"/>
                  </a:cubicBezTo>
                  <a:cubicBezTo>
                    <a:pt x="264" y="17"/>
                    <a:pt x="264" y="18"/>
                    <a:pt x="265" y="18"/>
                  </a:cubicBezTo>
                  <a:cubicBezTo>
                    <a:pt x="263" y="23"/>
                    <a:pt x="261" y="26"/>
                    <a:pt x="255" y="31"/>
                  </a:cubicBezTo>
                  <a:cubicBezTo>
                    <a:pt x="254" y="31"/>
                    <a:pt x="253" y="31"/>
                    <a:pt x="253" y="32"/>
                  </a:cubicBezTo>
                  <a:cubicBezTo>
                    <a:pt x="248" y="35"/>
                    <a:pt x="246" y="37"/>
                    <a:pt x="244" y="43"/>
                  </a:cubicBezTo>
                  <a:close/>
                  <a:moveTo>
                    <a:pt x="109" y="149"/>
                  </a:moveTo>
                  <a:cubicBezTo>
                    <a:pt x="110" y="146"/>
                    <a:pt x="113" y="146"/>
                    <a:pt x="117" y="146"/>
                  </a:cubicBezTo>
                  <a:cubicBezTo>
                    <a:pt x="120" y="146"/>
                    <a:pt x="123" y="146"/>
                    <a:pt x="126" y="142"/>
                  </a:cubicBezTo>
                  <a:cubicBezTo>
                    <a:pt x="127" y="141"/>
                    <a:pt x="129" y="140"/>
                    <a:pt x="131" y="139"/>
                  </a:cubicBezTo>
                  <a:cubicBezTo>
                    <a:pt x="132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1"/>
                  </a:cubicBezTo>
                  <a:cubicBezTo>
                    <a:pt x="133" y="141"/>
                    <a:pt x="132" y="141"/>
                    <a:pt x="132" y="141"/>
                  </a:cubicBezTo>
                  <a:cubicBezTo>
                    <a:pt x="130" y="142"/>
                    <a:pt x="128" y="143"/>
                    <a:pt x="128" y="144"/>
                  </a:cubicBezTo>
                  <a:cubicBezTo>
                    <a:pt x="124" y="148"/>
                    <a:pt x="120" y="148"/>
                    <a:pt x="117" y="148"/>
                  </a:cubicBezTo>
                  <a:cubicBezTo>
                    <a:pt x="115" y="148"/>
                    <a:pt x="113" y="148"/>
                    <a:pt x="112" y="149"/>
                  </a:cubicBezTo>
                  <a:cubicBezTo>
                    <a:pt x="112" y="151"/>
                    <a:pt x="113" y="151"/>
                    <a:pt x="115" y="152"/>
                  </a:cubicBezTo>
                  <a:cubicBezTo>
                    <a:pt x="118" y="152"/>
                    <a:pt x="122" y="151"/>
                    <a:pt x="122" y="156"/>
                  </a:cubicBezTo>
                  <a:cubicBezTo>
                    <a:pt x="122" y="157"/>
                    <a:pt x="125" y="157"/>
                    <a:pt x="127" y="158"/>
                  </a:cubicBezTo>
                  <a:cubicBezTo>
                    <a:pt x="129" y="158"/>
                    <a:pt x="131" y="158"/>
                    <a:pt x="133" y="160"/>
                  </a:cubicBezTo>
                  <a:cubicBezTo>
                    <a:pt x="135" y="163"/>
                    <a:pt x="137" y="162"/>
                    <a:pt x="140" y="160"/>
                  </a:cubicBezTo>
                  <a:cubicBezTo>
                    <a:pt x="140" y="161"/>
                    <a:pt x="141" y="161"/>
                    <a:pt x="141" y="162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38" y="165"/>
                    <a:pt x="135" y="167"/>
                    <a:pt x="132" y="162"/>
                  </a:cubicBezTo>
                  <a:cubicBezTo>
                    <a:pt x="130" y="160"/>
                    <a:pt x="128" y="160"/>
                    <a:pt x="127" y="160"/>
                  </a:cubicBezTo>
                  <a:cubicBezTo>
                    <a:pt x="124" y="160"/>
                    <a:pt x="121" y="159"/>
                    <a:pt x="120" y="156"/>
                  </a:cubicBezTo>
                  <a:cubicBezTo>
                    <a:pt x="120" y="153"/>
                    <a:pt x="118" y="153"/>
                    <a:pt x="116" y="153"/>
                  </a:cubicBezTo>
                  <a:cubicBezTo>
                    <a:pt x="113" y="153"/>
                    <a:pt x="111" y="153"/>
                    <a:pt x="110" y="150"/>
                  </a:cubicBezTo>
                  <a:cubicBezTo>
                    <a:pt x="107" y="155"/>
                    <a:pt x="96" y="154"/>
                    <a:pt x="100" y="163"/>
                  </a:cubicBezTo>
                  <a:cubicBezTo>
                    <a:pt x="101" y="164"/>
                    <a:pt x="102" y="165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4" y="167"/>
                    <a:pt x="104" y="169"/>
                    <a:pt x="104" y="170"/>
                  </a:cubicBezTo>
                  <a:cubicBezTo>
                    <a:pt x="105" y="175"/>
                    <a:pt x="107" y="178"/>
                    <a:pt x="110" y="181"/>
                  </a:cubicBezTo>
                  <a:cubicBezTo>
                    <a:pt x="110" y="182"/>
                    <a:pt x="111" y="183"/>
                    <a:pt x="112" y="185"/>
                  </a:cubicBezTo>
                  <a:cubicBezTo>
                    <a:pt x="114" y="186"/>
                    <a:pt x="115" y="188"/>
                    <a:pt x="116" y="189"/>
                  </a:cubicBezTo>
                  <a:cubicBezTo>
                    <a:pt x="115" y="189"/>
                    <a:pt x="115" y="189"/>
                    <a:pt x="114" y="189"/>
                  </a:cubicBezTo>
                  <a:cubicBezTo>
                    <a:pt x="113" y="188"/>
                    <a:pt x="112" y="187"/>
                    <a:pt x="111" y="186"/>
                  </a:cubicBezTo>
                  <a:cubicBezTo>
                    <a:pt x="110" y="185"/>
                    <a:pt x="109" y="184"/>
                    <a:pt x="109" y="184"/>
                  </a:cubicBezTo>
                  <a:cubicBezTo>
                    <a:pt x="104" y="186"/>
                    <a:pt x="99" y="190"/>
                    <a:pt x="95" y="194"/>
                  </a:cubicBezTo>
                  <a:cubicBezTo>
                    <a:pt x="94" y="194"/>
                    <a:pt x="93" y="194"/>
                    <a:pt x="92" y="194"/>
                  </a:cubicBezTo>
                  <a:cubicBezTo>
                    <a:pt x="96" y="190"/>
                    <a:pt x="103" y="185"/>
                    <a:pt x="108" y="182"/>
                  </a:cubicBezTo>
                  <a:cubicBezTo>
                    <a:pt x="106" y="181"/>
                    <a:pt x="105" y="178"/>
                    <a:pt x="104" y="177"/>
                  </a:cubicBezTo>
                  <a:cubicBezTo>
                    <a:pt x="98" y="182"/>
                    <a:pt x="93" y="189"/>
                    <a:pt x="84" y="190"/>
                  </a:cubicBezTo>
                  <a:cubicBezTo>
                    <a:pt x="83" y="190"/>
                    <a:pt x="83" y="190"/>
                    <a:pt x="82" y="191"/>
                  </a:cubicBezTo>
                  <a:cubicBezTo>
                    <a:pt x="81" y="190"/>
                    <a:pt x="80" y="189"/>
                    <a:pt x="80" y="188"/>
                  </a:cubicBezTo>
                  <a:cubicBezTo>
                    <a:pt x="80" y="188"/>
                    <a:pt x="80" y="188"/>
                    <a:pt x="80" y="188"/>
                  </a:cubicBezTo>
                  <a:cubicBezTo>
                    <a:pt x="80" y="188"/>
                    <a:pt x="81" y="188"/>
                    <a:pt x="82" y="188"/>
                  </a:cubicBezTo>
                  <a:cubicBezTo>
                    <a:pt x="91" y="187"/>
                    <a:pt x="97" y="182"/>
                    <a:pt x="103" y="176"/>
                  </a:cubicBezTo>
                  <a:cubicBezTo>
                    <a:pt x="103" y="174"/>
                    <a:pt x="102" y="172"/>
                    <a:pt x="102" y="170"/>
                  </a:cubicBezTo>
                  <a:cubicBezTo>
                    <a:pt x="102" y="169"/>
                    <a:pt x="102" y="168"/>
                    <a:pt x="101" y="167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00" y="166"/>
                    <a:pt x="99" y="165"/>
                    <a:pt x="97" y="164"/>
                  </a:cubicBezTo>
                  <a:cubicBezTo>
                    <a:pt x="88" y="169"/>
                    <a:pt x="80" y="180"/>
                    <a:pt x="69" y="180"/>
                  </a:cubicBezTo>
                  <a:cubicBezTo>
                    <a:pt x="68" y="180"/>
                    <a:pt x="68" y="179"/>
                    <a:pt x="67" y="178"/>
                  </a:cubicBezTo>
                  <a:cubicBezTo>
                    <a:pt x="79" y="180"/>
                    <a:pt x="86" y="168"/>
                    <a:pt x="95" y="161"/>
                  </a:cubicBezTo>
                  <a:cubicBezTo>
                    <a:pt x="95" y="161"/>
                    <a:pt x="94" y="160"/>
                    <a:pt x="94" y="160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4" y="149"/>
                    <a:pt x="86" y="141"/>
                    <a:pt x="94" y="129"/>
                  </a:cubicBezTo>
                  <a:cubicBezTo>
                    <a:pt x="95" y="127"/>
                    <a:pt x="97" y="125"/>
                    <a:pt x="98" y="123"/>
                  </a:cubicBezTo>
                  <a:cubicBezTo>
                    <a:pt x="96" y="123"/>
                    <a:pt x="94" y="122"/>
                    <a:pt x="92" y="121"/>
                  </a:cubicBezTo>
                  <a:cubicBezTo>
                    <a:pt x="89" y="119"/>
                    <a:pt x="84" y="120"/>
                    <a:pt x="79" y="121"/>
                  </a:cubicBezTo>
                  <a:cubicBezTo>
                    <a:pt x="75" y="121"/>
                    <a:pt x="72" y="122"/>
                    <a:pt x="70" y="122"/>
                  </a:cubicBezTo>
                  <a:cubicBezTo>
                    <a:pt x="68" y="121"/>
                    <a:pt x="67" y="121"/>
                    <a:pt x="66" y="120"/>
                  </a:cubicBezTo>
                  <a:cubicBezTo>
                    <a:pt x="66" y="120"/>
                    <a:pt x="67" y="119"/>
                    <a:pt x="67" y="119"/>
                  </a:cubicBezTo>
                  <a:cubicBezTo>
                    <a:pt x="68" y="119"/>
                    <a:pt x="69" y="119"/>
                    <a:pt x="70" y="120"/>
                  </a:cubicBezTo>
                  <a:cubicBezTo>
                    <a:pt x="72" y="120"/>
                    <a:pt x="75" y="119"/>
                    <a:pt x="79" y="119"/>
                  </a:cubicBezTo>
                  <a:cubicBezTo>
                    <a:pt x="84" y="118"/>
                    <a:pt x="90" y="117"/>
                    <a:pt x="93" y="119"/>
                  </a:cubicBezTo>
                  <a:cubicBezTo>
                    <a:pt x="97" y="122"/>
                    <a:pt x="100" y="121"/>
                    <a:pt x="104" y="119"/>
                  </a:cubicBezTo>
                  <a:cubicBezTo>
                    <a:pt x="105" y="119"/>
                    <a:pt x="106" y="119"/>
                    <a:pt x="107" y="119"/>
                  </a:cubicBezTo>
                  <a:cubicBezTo>
                    <a:pt x="110" y="119"/>
                    <a:pt x="113" y="119"/>
                    <a:pt x="115" y="120"/>
                  </a:cubicBezTo>
                  <a:cubicBezTo>
                    <a:pt x="115" y="120"/>
                    <a:pt x="114" y="120"/>
                    <a:pt x="113" y="120"/>
                  </a:cubicBezTo>
                  <a:cubicBezTo>
                    <a:pt x="110" y="120"/>
                    <a:pt x="108" y="121"/>
                    <a:pt x="105" y="121"/>
                  </a:cubicBezTo>
                  <a:cubicBezTo>
                    <a:pt x="103" y="122"/>
                    <a:pt x="102" y="122"/>
                    <a:pt x="101" y="122"/>
                  </a:cubicBezTo>
                  <a:cubicBezTo>
                    <a:pt x="99" y="129"/>
                    <a:pt x="92" y="134"/>
                    <a:pt x="90" y="140"/>
                  </a:cubicBezTo>
                  <a:cubicBezTo>
                    <a:pt x="87" y="147"/>
                    <a:pt x="92" y="156"/>
                    <a:pt x="97" y="160"/>
                  </a:cubicBezTo>
                  <a:cubicBezTo>
                    <a:pt x="97" y="153"/>
                    <a:pt x="106" y="154"/>
                    <a:pt x="109" y="149"/>
                  </a:cubicBezTo>
                  <a:close/>
                  <a:moveTo>
                    <a:pt x="137" y="132"/>
                  </a:moveTo>
                  <a:cubicBezTo>
                    <a:pt x="138" y="129"/>
                    <a:pt x="140" y="126"/>
                    <a:pt x="142" y="125"/>
                  </a:cubicBezTo>
                  <a:cubicBezTo>
                    <a:pt x="143" y="125"/>
                    <a:pt x="145" y="124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5"/>
                  </a:cubicBezTo>
                  <a:cubicBezTo>
                    <a:pt x="145" y="126"/>
                    <a:pt x="144" y="126"/>
                    <a:pt x="143" y="127"/>
                  </a:cubicBezTo>
                  <a:cubicBezTo>
                    <a:pt x="142" y="127"/>
                    <a:pt x="141" y="128"/>
                    <a:pt x="141" y="129"/>
                  </a:cubicBezTo>
                  <a:cubicBezTo>
                    <a:pt x="141" y="129"/>
                    <a:pt x="140" y="129"/>
                    <a:pt x="140" y="129"/>
                  </a:cubicBezTo>
                  <a:cubicBezTo>
                    <a:pt x="139" y="130"/>
                    <a:pt x="138" y="131"/>
                    <a:pt x="137" y="132"/>
                  </a:cubicBezTo>
                  <a:close/>
                  <a:moveTo>
                    <a:pt x="147" y="122"/>
                  </a:moveTo>
                  <a:cubicBezTo>
                    <a:pt x="147" y="121"/>
                    <a:pt x="148" y="121"/>
                    <a:pt x="148" y="120"/>
                  </a:cubicBezTo>
                  <a:cubicBezTo>
                    <a:pt x="149" y="118"/>
                    <a:pt x="149" y="115"/>
                    <a:pt x="149" y="113"/>
                  </a:cubicBezTo>
                  <a:cubicBezTo>
                    <a:pt x="150" y="113"/>
                    <a:pt x="150" y="112"/>
                    <a:pt x="151" y="112"/>
                  </a:cubicBezTo>
                  <a:cubicBezTo>
                    <a:pt x="152" y="113"/>
                    <a:pt x="152" y="114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3" y="116"/>
                    <a:pt x="153" y="116"/>
                    <a:pt x="153" y="115"/>
                  </a:cubicBezTo>
                  <a:cubicBezTo>
                    <a:pt x="153" y="114"/>
                    <a:pt x="153" y="113"/>
                    <a:pt x="154" y="111"/>
                  </a:cubicBezTo>
                  <a:cubicBezTo>
                    <a:pt x="155" y="111"/>
                    <a:pt x="156" y="111"/>
                    <a:pt x="157" y="111"/>
                  </a:cubicBezTo>
                  <a:cubicBezTo>
                    <a:pt x="156" y="111"/>
                    <a:pt x="156" y="111"/>
                    <a:pt x="156" y="112"/>
                  </a:cubicBezTo>
                  <a:cubicBezTo>
                    <a:pt x="155" y="113"/>
                    <a:pt x="156" y="115"/>
                    <a:pt x="156" y="116"/>
                  </a:cubicBezTo>
                  <a:cubicBezTo>
                    <a:pt x="156" y="118"/>
                    <a:pt x="156" y="119"/>
                    <a:pt x="155" y="119"/>
                  </a:cubicBezTo>
                  <a:cubicBezTo>
                    <a:pt x="157" y="123"/>
                    <a:pt x="155" y="125"/>
                    <a:pt x="159" y="124"/>
                  </a:cubicBezTo>
                  <a:cubicBezTo>
                    <a:pt x="161" y="124"/>
                    <a:pt x="161" y="124"/>
                    <a:pt x="161" y="123"/>
                  </a:cubicBezTo>
                  <a:cubicBezTo>
                    <a:pt x="161" y="122"/>
                    <a:pt x="161" y="121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19"/>
                    <a:pt x="163" y="119"/>
                    <a:pt x="164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20"/>
                    <a:pt x="164" y="120"/>
                    <a:pt x="165" y="120"/>
                  </a:cubicBezTo>
                  <a:cubicBezTo>
                    <a:pt x="166" y="121"/>
                    <a:pt x="167" y="122"/>
                    <a:pt x="167" y="124"/>
                  </a:cubicBezTo>
                  <a:cubicBezTo>
                    <a:pt x="167" y="125"/>
                    <a:pt x="167" y="125"/>
                    <a:pt x="168" y="126"/>
                  </a:cubicBezTo>
                  <a:cubicBezTo>
                    <a:pt x="167" y="126"/>
                    <a:pt x="167" y="126"/>
                    <a:pt x="167" y="126"/>
                  </a:cubicBezTo>
                  <a:cubicBezTo>
                    <a:pt x="167" y="127"/>
                    <a:pt x="166" y="127"/>
                    <a:pt x="166" y="128"/>
                  </a:cubicBezTo>
                  <a:cubicBezTo>
                    <a:pt x="166" y="127"/>
                    <a:pt x="165" y="125"/>
                    <a:pt x="165" y="124"/>
                  </a:cubicBezTo>
                  <a:cubicBezTo>
                    <a:pt x="165" y="123"/>
                    <a:pt x="164" y="123"/>
                    <a:pt x="164" y="122"/>
                  </a:cubicBezTo>
                  <a:cubicBezTo>
                    <a:pt x="164" y="122"/>
                    <a:pt x="163" y="122"/>
                    <a:pt x="163" y="122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6"/>
                    <a:pt x="162" y="126"/>
                    <a:pt x="160" y="126"/>
                  </a:cubicBezTo>
                  <a:cubicBezTo>
                    <a:pt x="159" y="127"/>
                    <a:pt x="158" y="127"/>
                    <a:pt x="157" y="127"/>
                  </a:cubicBezTo>
                  <a:cubicBezTo>
                    <a:pt x="153" y="126"/>
                    <a:pt x="153" y="120"/>
                    <a:pt x="151" y="117"/>
                  </a:cubicBezTo>
                  <a:cubicBezTo>
                    <a:pt x="151" y="117"/>
                    <a:pt x="151" y="117"/>
                    <a:pt x="151" y="116"/>
                  </a:cubicBezTo>
                  <a:cubicBezTo>
                    <a:pt x="151" y="118"/>
                    <a:pt x="150" y="119"/>
                    <a:pt x="149" y="121"/>
                  </a:cubicBezTo>
                  <a:cubicBezTo>
                    <a:pt x="149" y="122"/>
                    <a:pt x="148" y="122"/>
                    <a:pt x="147" y="123"/>
                  </a:cubicBezTo>
                  <a:cubicBezTo>
                    <a:pt x="147" y="123"/>
                    <a:pt x="147" y="122"/>
                    <a:pt x="147" y="122"/>
                  </a:cubicBezTo>
                  <a:close/>
                  <a:moveTo>
                    <a:pt x="149" y="112"/>
                  </a:moveTo>
                  <a:cubicBezTo>
                    <a:pt x="149" y="112"/>
                    <a:pt x="149" y="112"/>
                    <a:pt x="149" y="112"/>
                  </a:cubicBezTo>
                  <a:cubicBezTo>
                    <a:pt x="148" y="109"/>
                    <a:pt x="149" y="107"/>
                    <a:pt x="149" y="104"/>
                  </a:cubicBezTo>
                  <a:cubicBezTo>
                    <a:pt x="149" y="103"/>
                    <a:pt x="150" y="102"/>
                    <a:pt x="150" y="101"/>
                  </a:cubicBezTo>
                  <a:cubicBezTo>
                    <a:pt x="148" y="102"/>
                    <a:pt x="147" y="102"/>
                    <a:pt x="146" y="103"/>
                  </a:cubicBezTo>
                  <a:cubicBezTo>
                    <a:pt x="146" y="105"/>
                    <a:pt x="145" y="106"/>
                    <a:pt x="144" y="107"/>
                  </a:cubicBezTo>
                  <a:cubicBezTo>
                    <a:pt x="144" y="105"/>
                    <a:pt x="144" y="103"/>
                    <a:pt x="144" y="102"/>
                  </a:cubicBezTo>
                  <a:cubicBezTo>
                    <a:pt x="146" y="101"/>
                    <a:pt x="148" y="100"/>
                    <a:pt x="149" y="98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50" y="100"/>
                    <a:pt x="150" y="101"/>
                    <a:pt x="152" y="102"/>
                  </a:cubicBezTo>
                  <a:cubicBezTo>
                    <a:pt x="152" y="103"/>
                    <a:pt x="151" y="104"/>
                    <a:pt x="151" y="105"/>
                  </a:cubicBezTo>
                  <a:cubicBezTo>
                    <a:pt x="151" y="107"/>
                    <a:pt x="150" y="108"/>
                    <a:pt x="151" y="111"/>
                  </a:cubicBezTo>
                  <a:cubicBezTo>
                    <a:pt x="150" y="111"/>
                    <a:pt x="150" y="111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lose/>
                  <a:moveTo>
                    <a:pt x="143" y="108"/>
                  </a:moveTo>
                  <a:cubicBezTo>
                    <a:pt x="141" y="110"/>
                    <a:pt x="140" y="110"/>
                    <a:pt x="138" y="110"/>
                  </a:cubicBezTo>
                  <a:cubicBezTo>
                    <a:pt x="137" y="111"/>
                    <a:pt x="136" y="111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3"/>
                    <a:pt x="135" y="113"/>
                    <a:pt x="135" y="113"/>
                  </a:cubicBezTo>
                  <a:cubicBezTo>
                    <a:pt x="135" y="113"/>
                    <a:pt x="134" y="113"/>
                    <a:pt x="134" y="113"/>
                  </a:cubicBezTo>
                  <a:cubicBezTo>
                    <a:pt x="134" y="113"/>
                    <a:pt x="134" y="113"/>
                    <a:pt x="133" y="113"/>
                  </a:cubicBezTo>
                  <a:cubicBezTo>
                    <a:pt x="132" y="113"/>
                    <a:pt x="131" y="112"/>
                    <a:pt x="129" y="112"/>
                  </a:cubicBezTo>
                  <a:cubicBezTo>
                    <a:pt x="130" y="112"/>
                    <a:pt x="130" y="111"/>
                    <a:pt x="130" y="110"/>
                  </a:cubicBezTo>
                  <a:cubicBezTo>
                    <a:pt x="132" y="111"/>
                    <a:pt x="133" y="111"/>
                    <a:pt x="134" y="111"/>
                  </a:cubicBezTo>
                  <a:cubicBezTo>
                    <a:pt x="134" y="109"/>
                    <a:pt x="136" y="109"/>
                    <a:pt x="138" y="108"/>
                  </a:cubicBezTo>
                  <a:cubicBezTo>
                    <a:pt x="139" y="108"/>
                    <a:pt x="141" y="107"/>
                    <a:pt x="143" y="105"/>
                  </a:cubicBezTo>
                  <a:cubicBezTo>
                    <a:pt x="143" y="106"/>
                    <a:pt x="143" y="107"/>
                    <a:pt x="143" y="108"/>
                  </a:cubicBezTo>
                  <a:close/>
                  <a:moveTo>
                    <a:pt x="128" y="112"/>
                  </a:moveTo>
                  <a:cubicBezTo>
                    <a:pt x="125" y="112"/>
                    <a:pt x="123" y="113"/>
                    <a:pt x="121" y="116"/>
                  </a:cubicBezTo>
                  <a:cubicBezTo>
                    <a:pt x="120" y="117"/>
                    <a:pt x="120" y="118"/>
                    <a:pt x="119" y="118"/>
                  </a:cubicBezTo>
                  <a:cubicBezTo>
                    <a:pt x="117" y="118"/>
                    <a:pt x="116" y="118"/>
                    <a:pt x="114" y="118"/>
                  </a:cubicBezTo>
                  <a:cubicBezTo>
                    <a:pt x="116" y="117"/>
                    <a:pt x="118" y="117"/>
                    <a:pt x="119" y="115"/>
                  </a:cubicBezTo>
                  <a:cubicBezTo>
                    <a:pt x="122" y="111"/>
                    <a:pt x="125" y="110"/>
                    <a:pt x="129" y="110"/>
                  </a:cubicBezTo>
                  <a:cubicBezTo>
                    <a:pt x="128" y="111"/>
                    <a:pt x="128" y="112"/>
                    <a:pt x="128" y="112"/>
                  </a:cubicBezTo>
                  <a:close/>
                  <a:moveTo>
                    <a:pt x="240" y="111"/>
                  </a:moveTo>
                  <a:cubicBezTo>
                    <a:pt x="240" y="112"/>
                    <a:pt x="241" y="112"/>
                    <a:pt x="241" y="113"/>
                  </a:cubicBezTo>
                  <a:cubicBezTo>
                    <a:pt x="243" y="117"/>
                    <a:pt x="243" y="119"/>
                    <a:pt x="242" y="123"/>
                  </a:cubicBezTo>
                  <a:cubicBezTo>
                    <a:pt x="249" y="123"/>
                    <a:pt x="255" y="128"/>
                    <a:pt x="261" y="132"/>
                  </a:cubicBezTo>
                  <a:cubicBezTo>
                    <a:pt x="266" y="135"/>
                    <a:pt x="261" y="140"/>
                    <a:pt x="262" y="144"/>
                  </a:cubicBezTo>
                  <a:cubicBezTo>
                    <a:pt x="262" y="147"/>
                    <a:pt x="264" y="152"/>
                    <a:pt x="267" y="155"/>
                  </a:cubicBezTo>
                  <a:cubicBezTo>
                    <a:pt x="266" y="155"/>
                    <a:pt x="266" y="156"/>
                    <a:pt x="265" y="156"/>
                  </a:cubicBezTo>
                  <a:cubicBezTo>
                    <a:pt x="262" y="153"/>
                    <a:pt x="261" y="148"/>
                    <a:pt x="260" y="145"/>
                  </a:cubicBezTo>
                  <a:cubicBezTo>
                    <a:pt x="260" y="141"/>
                    <a:pt x="263" y="136"/>
                    <a:pt x="260" y="134"/>
                  </a:cubicBezTo>
                  <a:cubicBezTo>
                    <a:pt x="254" y="129"/>
                    <a:pt x="248" y="126"/>
                    <a:pt x="241" y="127"/>
                  </a:cubicBezTo>
                  <a:cubicBezTo>
                    <a:pt x="241" y="127"/>
                    <a:pt x="241" y="127"/>
                    <a:pt x="241" y="127"/>
                  </a:cubicBezTo>
                  <a:cubicBezTo>
                    <a:pt x="245" y="131"/>
                    <a:pt x="245" y="135"/>
                    <a:pt x="245" y="139"/>
                  </a:cubicBezTo>
                  <a:cubicBezTo>
                    <a:pt x="245" y="142"/>
                    <a:pt x="245" y="144"/>
                    <a:pt x="247" y="147"/>
                  </a:cubicBezTo>
                  <a:cubicBezTo>
                    <a:pt x="250" y="151"/>
                    <a:pt x="250" y="150"/>
                    <a:pt x="251" y="157"/>
                  </a:cubicBezTo>
                  <a:cubicBezTo>
                    <a:pt x="252" y="163"/>
                    <a:pt x="254" y="165"/>
                    <a:pt x="252" y="168"/>
                  </a:cubicBezTo>
                  <a:cubicBezTo>
                    <a:pt x="251" y="169"/>
                    <a:pt x="250" y="170"/>
                    <a:pt x="249" y="171"/>
                  </a:cubicBezTo>
                  <a:cubicBezTo>
                    <a:pt x="248" y="172"/>
                    <a:pt x="247" y="172"/>
                    <a:pt x="246" y="173"/>
                  </a:cubicBezTo>
                  <a:cubicBezTo>
                    <a:pt x="246" y="172"/>
                    <a:pt x="247" y="171"/>
                    <a:pt x="248" y="169"/>
                  </a:cubicBezTo>
                  <a:cubicBezTo>
                    <a:pt x="251" y="165"/>
                    <a:pt x="251" y="164"/>
                    <a:pt x="249" y="158"/>
                  </a:cubicBezTo>
                  <a:cubicBezTo>
                    <a:pt x="248" y="152"/>
                    <a:pt x="249" y="152"/>
                    <a:pt x="246" y="148"/>
                  </a:cubicBezTo>
                  <a:cubicBezTo>
                    <a:pt x="243" y="146"/>
                    <a:pt x="243" y="142"/>
                    <a:pt x="243" y="139"/>
                  </a:cubicBezTo>
                  <a:cubicBezTo>
                    <a:pt x="243" y="136"/>
                    <a:pt x="243" y="132"/>
                    <a:pt x="240" y="129"/>
                  </a:cubicBezTo>
                  <a:cubicBezTo>
                    <a:pt x="239" y="129"/>
                    <a:pt x="238" y="130"/>
                    <a:pt x="238" y="130"/>
                  </a:cubicBezTo>
                  <a:cubicBezTo>
                    <a:pt x="237" y="130"/>
                    <a:pt x="237" y="129"/>
                    <a:pt x="237" y="129"/>
                  </a:cubicBezTo>
                  <a:cubicBezTo>
                    <a:pt x="236" y="128"/>
                    <a:pt x="235" y="128"/>
                    <a:pt x="234" y="127"/>
                  </a:cubicBezTo>
                  <a:cubicBezTo>
                    <a:pt x="234" y="129"/>
                    <a:pt x="234" y="130"/>
                    <a:pt x="234" y="132"/>
                  </a:cubicBezTo>
                  <a:cubicBezTo>
                    <a:pt x="234" y="133"/>
                    <a:pt x="234" y="133"/>
                    <a:pt x="234" y="134"/>
                  </a:cubicBezTo>
                  <a:cubicBezTo>
                    <a:pt x="235" y="136"/>
                    <a:pt x="234" y="137"/>
                    <a:pt x="233" y="138"/>
                  </a:cubicBezTo>
                  <a:cubicBezTo>
                    <a:pt x="232" y="139"/>
                    <a:pt x="232" y="141"/>
                    <a:pt x="232" y="143"/>
                  </a:cubicBezTo>
                  <a:cubicBezTo>
                    <a:pt x="232" y="144"/>
                    <a:pt x="233" y="147"/>
                    <a:pt x="234" y="149"/>
                  </a:cubicBezTo>
                  <a:cubicBezTo>
                    <a:pt x="234" y="152"/>
                    <a:pt x="235" y="155"/>
                    <a:pt x="236" y="158"/>
                  </a:cubicBezTo>
                  <a:cubicBezTo>
                    <a:pt x="236" y="161"/>
                    <a:pt x="235" y="164"/>
                    <a:pt x="232" y="165"/>
                  </a:cubicBezTo>
                  <a:cubicBezTo>
                    <a:pt x="229" y="165"/>
                    <a:pt x="229" y="167"/>
                    <a:pt x="228" y="169"/>
                  </a:cubicBezTo>
                  <a:cubicBezTo>
                    <a:pt x="228" y="170"/>
                    <a:pt x="227" y="172"/>
                    <a:pt x="226" y="173"/>
                  </a:cubicBezTo>
                  <a:cubicBezTo>
                    <a:pt x="224" y="174"/>
                    <a:pt x="222" y="175"/>
                    <a:pt x="219" y="176"/>
                  </a:cubicBezTo>
                  <a:cubicBezTo>
                    <a:pt x="216" y="177"/>
                    <a:pt x="213" y="178"/>
                    <a:pt x="211" y="180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209" y="179"/>
                    <a:pt x="208" y="179"/>
                    <a:pt x="207" y="178"/>
                  </a:cubicBezTo>
                  <a:cubicBezTo>
                    <a:pt x="207" y="178"/>
                    <a:pt x="208" y="177"/>
                    <a:pt x="208" y="177"/>
                  </a:cubicBezTo>
                  <a:cubicBezTo>
                    <a:pt x="209" y="175"/>
                    <a:pt x="209" y="174"/>
                    <a:pt x="208" y="172"/>
                  </a:cubicBezTo>
                  <a:cubicBezTo>
                    <a:pt x="207" y="171"/>
                    <a:pt x="207" y="170"/>
                    <a:pt x="207" y="167"/>
                  </a:cubicBezTo>
                  <a:cubicBezTo>
                    <a:pt x="208" y="166"/>
                    <a:pt x="208" y="165"/>
                    <a:pt x="207" y="164"/>
                  </a:cubicBezTo>
                  <a:cubicBezTo>
                    <a:pt x="208" y="163"/>
                    <a:pt x="209" y="162"/>
                    <a:pt x="209" y="161"/>
                  </a:cubicBezTo>
                  <a:cubicBezTo>
                    <a:pt x="210" y="164"/>
                    <a:pt x="210" y="166"/>
                    <a:pt x="209" y="168"/>
                  </a:cubicBezTo>
                  <a:cubicBezTo>
                    <a:pt x="209" y="169"/>
                    <a:pt x="209" y="170"/>
                    <a:pt x="210" y="172"/>
                  </a:cubicBezTo>
                  <a:cubicBezTo>
                    <a:pt x="211" y="173"/>
                    <a:pt x="212" y="175"/>
                    <a:pt x="209" y="178"/>
                  </a:cubicBezTo>
                  <a:cubicBezTo>
                    <a:pt x="212" y="176"/>
                    <a:pt x="215" y="175"/>
                    <a:pt x="218" y="174"/>
                  </a:cubicBezTo>
                  <a:cubicBezTo>
                    <a:pt x="221" y="173"/>
                    <a:pt x="223" y="172"/>
                    <a:pt x="225" y="171"/>
                  </a:cubicBezTo>
                  <a:cubicBezTo>
                    <a:pt x="226" y="171"/>
                    <a:pt x="226" y="170"/>
                    <a:pt x="226" y="168"/>
                  </a:cubicBezTo>
                  <a:cubicBezTo>
                    <a:pt x="227" y="166"/>
                    <a:pt x="227" y="163"/>
                    <a:pt x="232" y="162"/>
                  </a:cubicBezTo>
                  <a:cubicBezTo>
                    <a:pt x="234" y="162"/>
                    <a:pt x="234" y="160"/>
                    <a:pt x="234" y="158"/>
                  </a:cubicBezTo>
                  <a:cubicBezTo>
                    <a:pt x="233" y="156"/>
                    <a:pt x="232" y="153"/>
                    <a:pt x="232" y="150"/>
                  </a:cubicBezTo>
                  <a:cubicBezTo>
                    <a:pt x="231" y="147"/>
                    <a:pt x="230" y="145"/>
                    <a:pt x="230" y="143"/>
                  </a:cubicBezTo>
                  <a:cubicBezTo>
                    <a:pt x="230" y="140"/>
                    <a:pt x="230" y="139"/>
                    <a:pt x="231" y="137"/>
                  </a:cubicBezTo>
                  <a:cubicBezTo>
                    <a:pt x="232" y="136"/>
                    <a:pt x="232" y="135"/>
                    <a:pt x="232" y="134"/>
                  </a:cubicBezTo>
                  <a:cubicBezTo>
                    <a:pt x="232" y="133"/>
                    <a:pt x="232" y="133"/>
                    <a:pt x="232" y="132"/>
                  </a:cubicBezTo>
                  <a:cubicBezTo>
                    <a:pt x="232" y="130"/>
                    <a:pt x="232" y="128"/>
                    <a:pt x="232" y="125"/>
                  </a:cubicBezTo>
                  <a:cubicBezTo>
                    <a:pt x="232" y="125"/>
                    <a:pt x="231" y="124"/>
                    <a:pt x="230" y="123"/>
                  </a:cubicBezTo>
                  <a:cubicBezTo>
                    <a:pt x="229" y="127"/>
                    <a:pt x="223" y="130"/>
                    <a:pt x="220" y="134"/>
                  </a:cubicBezTo>
                  <a:cubicBezTo>
                    <a:pt x="218" y="135"/>
                    <a:pt x="217" y="137"/>
                    <a:pt x="216" y="138"/>
                  </a:cubicBezTo>
                  <a:cubicBezTo>
                    <a:pt x="216" y="138"/>
                    <a:pt x="215" y="139"/>
                    <a:pt x="215" y="139"/>
                  </a:cubicBezTo>
                  <a:cubicBezTo>
                    <a:pt x="215" y="138"/>
                    <a:pt x="215" y="138"/>
                    <a:pt x="215" y="137"/>
                  </a:cubicBezTo>
                  <a:cubicBezTo>
                    <a:pt x="216" y="136"/>
                    <a:pt x="217" y="134"/>
                    <a:pt x="219" y="133"/>
                  </a:cubicBezTo>
                  <a:cubicBezTo>
                    <a:pt x="222" y="129"/>
                    <a:pt x="229" y="124"/>
                    <a:pt x="227" y="119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7" y="118"/>
                    <a:pt x="228" y="118"/>
                    <a:pt x="229" y="118"/>
                  </a:cubicBezTo>
                  <a:cubicBezTo>
                    <a:pt x="229" y="118"/>
                    <a:pt x="229" y="118"/>
                    <a:pt x="229" y="118"/>
                  </a:cubicBezTo>
                  <a:cubicBezTo>
                    <a:pt x="229" y="118"/>
                    <a:pt x="229" y="119"/>
                    <a:pt x="229" y="119"/>
                  </a:cubicBezTo>
                  <a:cubicBezTo>
                    <a:pt x="229" y="119"/>
                    <a:pt x="229" y="119"/>
                    <a:pt x="229" y="119"/>
                  </a:cubicBezTo>
                  <a:cubicBezTo>
                    <a:pt x="230" y="119"/>
                    <a:pt x="230" y="120"/>
                    <a:pt x="230" y="120"/>
                  </a:cubicBezTo>
                  <a:cubicBezTo>
                    <a:pt x="233" y="123"/>
                    <a:pt x="235" y="125"/>
                    <a:pt x="238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6"/>
                    <a:pt x="239" y="126"/>
                    <a:pt x="239" y="125"/>
                  </a:cubicBezTo>
                  <a:cubicBezTo>
                    <a:pt x="239" y="125"/>
                    <a:pt x="239" y="125"/>
                    <a:pt x="239" y="125"/>
                  </a:cubicBezTo>
                  <a:cubicBezTo>
                    <a:pt x="239" y="125"/>
                    <a:pt x="239" y="125"/>
                    <a:pt x="239" y="125"/>
                  </a:cubicBezTo>
                  <a:cubicBezTo>
                    <a:pt x="241" y="121"/>
                    <a:pt x="241" y="118"/>
                    <a:pt x="239" y="114"/>
                  </a:cubicBezTo>
                  <a:cubicBezTo>
                    <a:pt x="239" y="113"/>
                    <a:pt x="239" y="113"/>
                    <a:pt x="239" y="113"/>
                  </a:cubicBezTo>
                  <a:cubicBezTo>
                    <a:pt x="239" y="112"/>
                    <a:pt x="240" y="111"/>
                    <a:pt x="240" y="111"/>
                  </a:cubicBezTo>
                  <a:close/>
                  <a:moveTo>
                    <a:pt x="267" y="156"/>
                  </a:moveTo>
                  <a:cubicBezTo>
                    <a:pt x="269" y="158"/>
                    <a:pt x="271" y="160"/>
                    <a:pt x="274" y="160"/>
                  </a:cubicBezTo>
                  <a:cubicBezTo>
                    <a:pt x="274" y="160"/>
                    <a:pt x="275" y="160"/>
                    <a:pt x="275" y="160"/>
                  </a:cubicBezTo>
                  <a:cubicBezTo>
                    <a:pt x="276" y="160"/>
                    <a:pt x="276" y="161"/>
                    <a:pt x="276" y="162"/>
                  </a:cubicBezTo>
                  <a:cubicBezTo>
                    <a:pt x="276" y="162"/>
                    <a:pt x="275" y="162"/>
                    <a:pt x="274" y="162"/>
                  </a:cubicBezTo>
                  <a:cubicBezTo>
                    <a:pt x="271" y="162"/>
                    <a:pt x="268" y="160"/>
                    <a:pt x="266" y="157"/>
                  </a:cubicBezTo>
                  <a:cubicBezTo>
                    <a:pt x="266" y="157"/>
                    <a:pt x="267" y="156"/>
                    <a:pt x="267" y="156"/>
                  </a:cubicBezTo>
                  <a:close/>
                  <a:moveTo>
                    <a:pt x="318" y="124"/>
                  </a:moveTo>
                  <a:cubicBezTo>
                    <a:pt x="317" y="124"/>
                    <a:pt x="317" y="125"/>
                    <a:pt x="316" y="124"/>
                  </a:cubicBezTo>
                  <a:cubicBezTo>
                    <a:pt x="314" y="124"/>
                    <a:pt x="312" y="124"/>
                    <a:pt x="311" y="125"/>
                  </a:cubicBezTo>
                  <a:cubicBezTo>
                    <a:pt x="301" y="125"/>
                    <a:pt x="294" y="118"/>
                    <a:pt x="286" y="113"/>
                  </a:cubicBezTo>
                  <a:cubicBezTo>
                    <a:pt x="286" y="112"/>
                    <a:pt x="286" y="111"/>
                    <a:pt x="286" y="110"/>
                  </a:cubicBezTo>
                  <a:cubicBezTo>
                    <a:pt x="294" y="115"/>
                    <a:pt x="300" y="123"/>
                    <a:pt x="311" y="123"/>
                  </a:cubicBezTo>
                  <a:cubicBezTo>
                    <a:pt x="312" y="123"/>
                    <a:pt x="314" y="123"/>
                    <a:pt x="316" y="123"/>
                  </a:cubicBezTo>
                  <a:cubicBezTo>
                    <a:pt x="317" y="123"/>
                    <a:pt x="318" y="123"/>
                    <a:pt x="319" y="123"/>
                  </a:cubicBezTo>
                  <a:cubicBezTo>
                    <a:pt x="319" y="123"/>
                    <a:pt x="318" y="124"/>
                    <a:pt x="318" y="124"/>
                  </a:cubicBezTo>
                  <a:close/>
                  <a:moveTo>
                    <a:pt x="284" y="112"/>
                  </a:moveTo>
                  <a:cubicBezTo>
                    <a:pt x="283" y="111"/>
                    <a:pt x="283" y="111"/>
                    <a:pt x="282" y="111"/>
                  </a:cubicBezTo>
                  <a:cubicBezTo>
                    <a:pt x="271" y="105"/>
                    <a:pt x="268" y="99"/>
                    <a:pt x="259" y="97"/>
                  </a:cubicBezTo>
                  <a:cubicBezTo>
                    <a:pt x="261" y="96"/>
                    <a:pt x="263" y="96"/>
                    <a:pt x="265" y="96"/>
                  </a:cubicBezTo>
                  <a:cubicBezTo>
                    <a:pt x="268" y="97"/>
                    <a:pt x="270" y="99"/>
                    <a:pt x="272" y="101"/>
                  </a:cubicBezTo>
                  <a:cubicBezTo>
                    <a:pt x="276" y="106"/>
                    <a:pt x="280" y="107"/>
                    <a:pt x="284" y="108"/>
                  </a:cubicBezTo>
                  <a:cubicBezTo>
                    <a:pt x="284" y="109"/>
                    <a:pt x="284" y="110"/>
                    <a:pt x="284" y="112"/>
                  </a:cubicBezTo>
                  <a:close/>
                  <a:moveTo>
                    <a:pt x="195" y="54"/>
                  </a:moveTo>
                  <a:cubicBezTo>
                    <a:pt x="193" y="54"/>
                    <a:pt x="191" y="54"/>
                    <a:pt x="188" y="54"/>
                  </a:cubicBezTo>
                  <a:cubicBezTo>
                    <a:pt x="187" y="54"/>
                    <a:pt x="185" y="55"/>
                    <a:pt x="183" y="55"/>
                  </a:cubicBezTo>
                  <a:cubicBezTo>
                    <a:pt x="183" y="60"/>
                    <a:pt x="187" y="65"/>
                    <a:pt x="190" y="70"/>
                  </a:cubicBezTo>
                  <a:cubicBezTo>
                    <a:pt x="190" y="71"/>
                    <a:pt x="189" y="72"/>
                    <a:pt x="189" y="73"/>
                  </a:cubicBezTo>
                  <a:cubicBezTo>
                    <a:pt x="186" y="67"/>
                    <a:pt x="178" y="60"/>
                    <a:pt x="178" y="55"/>
                  </a:cubicBezTo>
                  <a:cubicBezTo>
                    <a:pt x="174" y="55"/>
                    <a:pt x="171" y="54"/>
                    <a:pt x="167" y="53"/>
                  </a:cubicBezTo>
                  <a:cubicBezTo>
                    <a:pt x="167" y="52"/>
                    <a:pt x="166" y="51"/>
                    <a:pt x="165" y="50"/>
                  </a:cubicBezTo>
                  <a:cubicBezTo>
                    <a:pt x="166" y="50"/>
                    <a:pt x="166" y="50"/>
                    <a:pt x="166" y="51"/>
                  </a:cubicBezTo>
                  <a:cubicBezTo>
                    <a:pt x="173" y="53"/>
                    <a:pt x="181" y="53"/>
                    <a:pt x="188" y="52"/>
                  </a:cubicBezTo>
                  <a:cubicBezTo>
                    <a:pt x="191" y="52"/>
                    <a:pt x="193" y="52"/>
                    <a:pt x="196" y="52"/>
                  </a:cubicBezTo>
                  <a:cubicBezTo>
                    <a:pt x="196" y="53"/>
                    <a:pt x="195" y="54"/>
                    <a:pt x="195" y="54"/>
                  </a:cubicBezTo>
                  <a:close/>
                  <a:moveTo>
                    <a:pt x="192" y="73"/>
                  </a:moveTo>
                  <a:cubicBezTo>
                    <a:pt x="192" y="73"/>
                    <a:pt x="192" y="73"/>
                    <a:pt x="192" y="74"/>
                  </a:cubicBezTo>
                  <a:cubicBezTo>
                    <a:pt x="193" y="76"/>
                    <a:pt x="195" y="77"/>
                    <a:pt x="196" y="78"/>
                  </a:cubicBezTo>
                  <a:cubicBezTo>
                    <a:pt x="198" y="80"/>
                    <a:pt x="200" y="81"/>
                    <a:pt x="200" y="83"/>
                  </a:cubicBezTo>
                  <a:cubicBezTo>
                    <a:pt x="199" y="82"/>
                    <a:pt x="197" y="82"/>
                    <a:pt x="196" y="81"/>
                  </a:cubicBezTo>
                  <a:cubicBezTo>
                    <a:pt x="196" y="81"/>
                    <a:pt x="195" y="80"/>
                    <a:pt x="195" y="80"/>
                  </a:cubicBezTo>
                  <a:cubicBezTo>
                    <a:pt x="195" y="80"/>
                    <a:pt x="194" y="80"/>
                    <a:pt x="194" y="79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3" y="79"/>
                    <a:pt x="192" y="78"/>
                    <a:pt x="191" y="78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5"/>
                    <a:pt x="191" y="74"/>
                    <a:pt x="192" y="73"/>
                  </a:cubicBezTo>
                  <a:close/>
                  <a:moveTo>
                    <a:pt x="200" y="85"/>
                  </a:moveTo>
                  <a:cubicBezTo>
                    <a:pt x="200" y="86"/>
                    <a:pt x="199" y="87"/>
                    <a:pt x="199" y="88"/>
                  </a:cubicBezTo>
                  <a:cubicBezTo>
                    <a:pt x="199" y="88"/>
                    <a:pt x="198" y="89"/>
                    <a:pt x="198" y="90"/>
                  </a:cubicBezTo>
                  <a:cubicBezTo>
                    <a:pt x="197" y="90"/>
                    <a:pt x="197" y="89"/>
                    <a:pt x="196" y="89"/>
                  </a:cubicBezTo>
                  <a:cubicBezTo>
                    <a:pt x="196" y="88"/>
                    <a:pt x="197" y="88"/>
                    <a:pt x="197" y="87"/>
                  </a:cubicBezTo>
                  <a:cubicBezTo>
                    <a:pt x="198" y="85"/>
                    <a:pt x="198" y="84"/>
                    <a:pt x="198" y="83"/>
                  </a:cubicBezTo>
                  <a:cubicBezTo>
                    <a:pt x="198" y="84"/>
                    <a:pt x="199" y="84"/>
                    <a:pt x="200" y="85"/>
                  </a:cubicBezTo>
                  <a:close/>
                  <a:moveTo>
                    <a:pt x="197" y="91"/>
                  </a:moveTo>
                  <a:cubicBezTo>
                    <a:pt x="195" y="97"/>
                    <a:pt x="192" y="103"/>
                    <a:pt x="197" y="108"/>
                  </a:cubicBezTo>
                  <a:cubicBezTo>
                    <a:pt x="205" y="115"/>
                    <a:pt x="211" y="115"/>
                    <a:pt x="219" y="111"/>
                  </a:cubicBezTo>
                  <a:cubicBezTo>
                    <a:pt x="219" y="112"/>
                    <a:pt x="219" y="112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1" y="117"/>
                    <a:pt x="206" y="116"/>
                    <a:pt x="197" y="111"/>
                  </a:cubicBezTo>
                  <a:cubicBezTo>
                    <a:pt x="197" y="110"/>
                    <a:pt x="197" y="111"/>
                    <a:pt x="195" y="113"/>
                  </a:cubicBezTo>
                  <a:cubicBezTo>
                    <a:pt x="195" y="114"/>
                    <a:pt x="195" y="114"/>
                    <a:pt x="194" y="114"/>
                  </a:cubicBezTo>
                  <a:cubicBezTo>
                    <a:pt x="194" y="114"/>
                    <a:pt x="194" y="113"/>
                    <a:pt x="193" y="112"/>
                  </a:cubicBezTo>
                  <a:cubicBezTo>
                    <a:pt x="193" y="112"/>
                    <a:pt x="193" y="112"/>
                    <a:pt x="193" y="112"/>
                  </a:cubicBezTo>
                  <a:cubicBezTo>
                    <a:pt x="194" y="111"/>
                    <a:pt x="194" y="110"/>
                    <a:pt x="195" y="108"/>
                  </a:cubicBezTo>
                  <a:cubicBezTo>
                    <a:pt x="194" y="108"/>
                    <a:pt x="194" y="107"/>
                    <a:pt x="193" y="106"/>
                  </a:cubicBezTo>
                  <a:cubicBezTo>
                    <a:pt x="192" y="107"/>
                    <a:pt x="191" y="107"/>
                    <a:pt x="190" y="108"/>
                  </a:cubicBezTo>
                  <a:cubicBezTo>
                    <a:pt x="190" y="107"/>
                    <a:pt x="190" y="107"/>
                    <a:pt x="189" y="106"/>
                  </a:cubicBezTo>
                  <a:cubicBezTo>
                    <a:pt x="190" y="105"/>
                    <a:pt x="191" y="105"/>
                    <a:pt x="192" y="104"/>
                  </a:cubicBezTo>
                  <a:cubicBezTo>
                    <a:pt x="191" y="99"/>
                    <a:pt x="194" y="95"/>
                    <a:pt x="195" y="91"/>
                  </a:cubicBezTo>
                  <a:cubicBezTo>
                    <a:pt x="196" y="91"/>
                    <a:pt x="197" y="91"/>
                    <a:pt x="197" y="91"/>
                  </a:cubicBezTo>
                  <a:close/>
                  <a:moveTo>
                    <a:pt x="220" y="110"/>
                  </a:moveTo>
                  <a:cubicBezTo>
                    <a:pt x="221" y="110"/>
                    <a:pt x="222" y="109"/>
                    <a:pt x="222" y="109"/>
                  </a:cubicBezTo>
                  <a:cubicBezTo>
                    <a:pt x="224" y="108"/>
                    <a:pt x="225" y="108"/>
                    <a:pt x="225" y="108"/>
                  </a:cubicBezTo>
                  <a:cubicBezTo>
                    <a:pt x="226" y="108"/>
                    <a:pt x="227" y="108"/>
                    <a:pt x="227" y="109"/>
                  </a:cubicBezTo>
                  <a:cubicBezTo>
                    <a:pt x="227" y="111"/>
                    <a:pt x="227" y="114"/>
                    <a:pt x="228" y="117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7"/>
                    <a:pt x="226" y="117"/>
                    <a:pt x="226" y="117"/>
                  </a:cubicBezTo>
                  <a:cubicBezTo>
                    <a:pt x="225" y="115"/>
                    <a:pt x="224" y="114"/>
                    <a:pt x="224" y="111"/>
                  </a:cubicBezTo>
                  <a:cubicBezTo>
                    <a:pt x="224" y="112"/>
                    <a:pt x="223" y="112"/>
                    <a:pt x="222" y="112"/>
                  </a:cubicBezTo>
                  <a:cubicBezTo>
                    <a:pt x="222" y="113"/>
                    <a:pt x="221" y="113"/>
                    <a:pt x="220" y="113"/>
                  </a:cubicBezTo>
                  <a:cubicBezTo>
                    <a:pt x="220" y="112"/>
                    <a:pt x="220" y="111"/>
                    <a:pt x="220" y="110"/>
                  </a:cubicBezTo>
                  <a:close/>
                  <a:moveTo>
                    <a:pt x="286" y="108"/>
                  </a:moveTo>
                  <a:cubicBezTo>
                    <a:pt x="288" y="109"/>
                    <a:pt x="291" y="109"/>
                    <a:pt x="294" y="110"/>
                  </a:cubicBezTo>
                  <a:cubicBezTo>
                    <a:pt x="297" y="111"/>
                    <a:pt x="299" y="112"/>
                    <a:pt x="301" y="113"/>
                  </a:cubicBezTo>
                  <a:cubicBezTo>
                    <a:pt x="306" y="115"/>
                    <a:pt x="310" y="116"/>
                    <a:pt x="317" y="116"/>
                  </a:cubicBezTo>
                  <a:cubicBezTo>
                    <a:pt x="319" y="115"/>
                    <a:pt x="321" y="116"/>
                    <a:pt x="323" y="116"/>
                  </a:cubicBezTo>
                  <a:cubicBezTo>
                    <a:pt x="322" y="117"/>
                    <a:pt x="322" y="117"/>
                    <a:pt x="322" y="118"/>
                  </a:cubicBezTo>
                  <a:cubicBezTo>
                    <a:pt x="320" y="118"/>
                    <a:pt x="319" y="117"/>
                    <a:pt x="317" y="118"/>
                  </a:cubicBezTo>
                  <a:cubicBezTo>
                    <a:pt x="309" y="119"/>
                    <a:pt x="306" y="117"/>
                    <a:pt x="301" y="115"/>
                  </a:cubicBezTo>
                  <a:cubicBezTo>
                    <a:pt x="299" y="114"/>
                    <a:pt x="296" y="113"/>
                    <a:pt x="294" y="112"/>
                  </a:cubicBezTo>
                  <a:cubicBezTo>
                    <a:pt x="291" y="111"/>
                    <a:pt x="288" y="111"/>
                    <a:pt x="286" y="110"/>
                  </a:cubicBezTo>
                  <a:cubicBezTo>
                    <a:pt x="286" y="110"/>
                    <a:pt x="286" y="109"/>
                    <a:pt x="286" y="108"/>
                  </a:cubicBezTo>
                  <a:close/>
                  <a:moveTo>
                    <a:pt x="327" y="97"/>
                  </a:moveTo>
                  <a:cubicBezTo>
                    <a:pt x="327" y="96"/>
                    <a:pt x="327" y="95"/>
                    <a:pt x="327" y="94"/>
                  </a:cubicBezTo>
                  <a:cubicBezTo>
                    <a:pt x="327" y="95"/>
                    <a:pt x="327" y="96"/>
                    <a:pt x="327" y="97"/>
                  </a:cubicBezTo>
                  <a:close/>
                  <a:moveTo>
                    <a:pt x="63" y="119"/>
                  </a:moveTo>
                  <a:cubicBezTo>
                    <a:pt x="62" y="118"/>
                    <a:pt x="58" y="121"/>
                    <a:pt x="56" y="121"/>
                  </a:cubicBezTo>
                  <a:cubicBezTo>
                    <a:pt x="52" y="122"/>
                    <a:pt x="50" y="122"/>
                    <a:pt x="46" y="124"/>
                  </a:cubicBezTo>
                  <a:cubicBezTo>
                    <a:pt x="43" y="125"/>
                    <a:pt x="38" y="126"/>
                    <a:pt x="36" y="127"/>
                  </a:cubicBezTo>
                  <a:cubicBezTo>
                    <a:pt x="33" y="129"/>
                    <a:pt x="30" y="130"/>
                    <a:pt x="26" y="130"/>
                  </a:cubicBezTo>
                  <a:cubicBezTo>
                    <a:pt x="26" y="129"/>
                    <a:pt x="26" y="128"/>
                    <a:pt x="26" y="128"/>
                  </a:cubicBezTo>
                  <a:cubicBezTo>
                    <a:pt x="29" y="127"/>
                    <a:pt x="32" y="127"/>
                    <a:pt x="35" y="125"/>
                  </a:cubicBezTo>
                  <a:cubicBezTo>
                    <a:pt x="40" y="123"/>
                    <a:pt x="45" y="122"/>
                    <a:pt x="50" y="121"/>
                  </a:cubicBezTo>
                  <a:cubicBezTo>
                    <a:pt x="47" y="120"/>
                    <a:pt x="42" y="121"/>
                    <a:pt x="39" y="122"/>
                  </a:cubicBezTo>
                  <a:cubicBezTo>
                    <a:pt x="35" y="124"/>
                    <a:pt x="31" y="124"/>
                    <a:pt x="27" y="124"/>
                  </a:cubicBezTo>
                  <a:cubicBezTo>
                    <a:pt x="27" y="124"/>
                    <a:pt x="27" y="123"/>
                    <a:pt x="28" y="122"/>
                  </a:cubicBezTo>
                  <a:cubicBezTo>
                    <a:pt x="31" y="122"/>
                    <a:pt x="35" y="121"/>
                    <a:pt x="38" y="120"/>
                  </a:cubicBezTo>
                  <a:cubicBezTo>
                    <a:pt x="46" y="118"/>
                    <a:pt x="49" y="120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8" y="119"/>
                    <a:pt x="59" y="117"/>
                    <a:pt x="61" y="117"/>
                  </a:cubicBezTo>
                  <a:cubicBezTo>
                    <a:pt x="58" y="115"/>
                    <a:pt x="57" y="114"/>
                    <a:pt x="57" y="113"/>
                  </a:cubicBezTo>
                  <a:cubicBezTo>
                    <a:pt x="57" y="110"/>
                    <a:pt x="59" y="108"/>
                    <a:pt x="62" y="108"/>
                  </a:cubicBezTo>
                  <a:cubicBezTo>
                    <a:pt x="63" y="109"/>
                    <a:pt x="64" y="108"/>
                    <a:pt x="64" y="107"/>
                  </a:cubicBezTo>
                  <a:cubicBezTo>
                    <a:pt x="65" y="106"/>
                    <a:pt x="66" y="105"/>
                    <a:pt x="67" y="104"/>
                  </a:cubicBezTo>
                  <a:cubicBezTo>
                    <a:pt x="69" y="102"/>
                    <a:pt x="72" y="102"/>
                    <a:pt x="74" y="100"/>
                  </a:cubicBezTo>
                  <a:cubicBezTo>
                    <a:pt x="74" y="99"/>
                    <a:pt x="73" y="99"/>
                    <a:pt x="73" y="99"/>
                  </a:cubicBezTo>
                  <a:cubicBezTo>
                    <a:pt x="73" y="99"/>
                    <a:pt x="73" y="99"/>
                    <a:pt x="73" y="99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7"/>
                    <a:pt x="73" y="96"/>
                    <a:pt x="75" y="95"/>
                  </a:cubicBezTo>
                  <a:cubicBezTo>
                    <a:pt x="75" y="95"/>
                    <a:pt x="75" y="94"/>
                    <a:pt x="75" y="94"/>
                  </a:cubicBezTo>
                  <a:cubicBezTo>
                    <a:pt x="76" y="95"/>
                    <a:pt x="77" y="95"/>
                    <a:pt x="77" y="96"/>
                  </a:cubicBezTo>
                  <a:cubicBezTo>
                    <a:pt x="77" y="96"/>
                    <a:pt x="77" y="96"/>
                    <a:pt x="77" y="97"/>
                  </a:cubicBezTo>
                  <a:cubicBezTo>
                    <a:pt x="77" y="97"/>
                    <a:pt x="76" y="97"/>
                    <a:pt x="76" y="97"/>
                  </a:cubicBezTo>
                  <a:cubicBezTo>
                    <a:pt x="78" y="98"/>
                    <a:pt x="79" y="100"/>
                    <a:pt x="80" y="101"/>
                  </a:cubicBezTo>
                  <a:cubicBezTo>
                    <a:pt x="85" y="105"/>
                    <a:pt x="86" y="106"/>
                    <a:pt x="89" y="104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86" y="108"/>
                    <a:pt x="83" y="108"/>
                    <a:pt x="77" y="102"/>
                  </a:cubicBezTo>
                  <a:cubicBezTo>
                    <a:pt x="77" y="102"/>
                    <a:pt x="76" y="101"/>
                    <a:pt x="76" y="101"/>
                  </a:cubicBezTo>
                  <a:cubicBezTo>
                    <a:pt x="74" y="103"/>
                    <a:pt x="70" y="104"/>
                    <a:pt x="68" y="106"/>
                  </a:cubicBezTo>
                  <a:cubicBezTo>
                    <a:pt x="67" y="106"/>
                    <a:pt x="67" y="107"/>
                    <a:pt x="66" y="108"/>
                  </a:cubicBezTo>
                  <a:cubicBezTo>
                    <a:pt x="65" y="110"/>
                    <a:pt x="64" y="111"/>
                    <a:pt x="61" y="110"/>
                  </a:cubicBezTo>
                  <a:cubicBezTo>
                    <a:pt x="60" y="110"/>
                    <a:pt x="60" y="112"/>
                    <a:pt x="60" y="112"/>
                  </a:cubicBezTo>
                  <a:cubicBezTo>
                    <a:pt x="60" y="114"/>
                    <a:pt x="63" y="115"/>
                    <a:pt x="64" y="117"/>
                  </a:cubicBezTo>
                  <a:cubicBezTo>
                    <a:pt x="64" y="117"/>
                    <a:pt x="64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8"/>
                  </a:cubicBezTo>
                  <a:cubicBezTo>
                    <a:pt x="65" y="118"/>
                    <a:pt x="64" y="118"/>
                    <a:pt x="64" y="119"/>
                  </a:cubicBezTo>
                  <a:cubicBezTo>
                    <a:pt x="64" y="119"/>
                    <a:pt x="63" y="119"/>
                    <a:pt x="63" y="119"/>
                  </a:cubicBezTo>
                  <a:close/>
                  <a:moveTo>
                    <a:pt x="25" y="130"/>
                  </a:moveTo>
                  <a:cubicBezTo>
                    <a:pt x="23" y="130"/>
                    <a:pt x="20" y="129"/>
                    <a:pt x="18" y="129"/>
                  </a:cubicBezTo>
                  <a:cubicBezTo>
                    <a:pt x="15" y="129"/>
                    <a:pt x="9" y="128"/>
                    <a:pt x="5" y="130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8"/>
                    <a:pt x="5" y="128"/>
                  </a:cubicBezTo>
                  <a:cubicBezTo>
                    <a:pt x="10" y="126"/>
                    <a:pt x="15" y="127"/>
                    <a:pt x="19" y="127"/>
                  </a:cubicBezTo>
                  <a:cubicBezTo>
                    <a:pt x="21" y="127"/>
                    <a:pt x="23" y="128"/>
                    <a:pt x="25" y="128"/>
                  </a:cubicBezTo>
                  <a:cubicBezTo>
                    <a:pt x="25" y="128"/>
                    <a:pt x="25" y="129"/>
                    <a:pt x="25" y="130"/>
                  </a:cubicBezTo>
                  <a:close/>
                  <a:moveTo>
                    <a:pt x="76" y="93"/>
                  </a:moveTo>
                  <a:cubicBezTo>
                    <a:pt x="79" y="89"/>
                    <a:pt x="79" y="87"/>
                    <a:pt x="86" y="83"/>
                  </a:cubicBezTo>
                  <a:cubicBezTo>
                    <a:pt x="84" y="82"/>
                    <a:pt x="81" y="80"/>
                    <a:pt x="73" y="79"/>
                  </a:cubicBezTo>
                  <a:cubicBezTo>
                    <a:pt x="71" y="79"/>
                    <a:pt x="69" y="79"/>
                    <a:pt x="68" y="79"/>
                  </a:cubicBezTo>
                  <a:cubicBezTo>
                    <a:pt x="67" y="78"/>
                    <a:pt x="67" y="78"/>
                    <a:pt x="67" y="77"/>
                  </a:cubicBezTo>
                  <a:cubicBezTo>
                    <a:pt x="69" y="77"/>
                    <a:pt x="71" y="77"/>
                    <a:pt x="73" y="77"/>
                  </a:cubicBezTo>
                  <a:cubicBezTo>
                    <a:pt x="81" y="78"/>
                    <a:pt x="87" y="79"/>
                    <a:pt x="90" y="81"/>
                  </a:cubicBezTo>
                  <a:cubicBezTo>
                    <a:pt x="95" y="78"/>
                    <a:pt x="97" y="75"/>
                    <a:pt x="99" y="70"/>
                  </a:cubicBezTo>
                  <a:cubicBezTo>
                    <a:pt x="94" y="69"/>
                    <a:pt x="89" y="70"/>
                    <a:pt x="84" y="71"/>
                  </a:cubicBezTo>
                  <a:cubicBezTo>
                    <a:pt x="78" y="71"/>
                    <a:pt x="72" y="72"/>
                    <a:pt x="66" y="70"/>
                  </a:cubicBezTo>
                  <a:cubicBezTo>
                    <a:pt x="66" y="70"/>
                    <a:pt x="66" y="69"/>
                    <a:pt x="66" y="68"/>
                  </a:cubicBezTo>
                  <a:cubicBezTo>
                    <a:pt x="72" y="70"/>
                    <a:pt x="78" y="69"/>
                    <a:pt x="84" y="68"/>
                  </a:cubicBezTo>
                  <a:cubicBezTo>
                    <a:pt x="89" y="68"/>
                    <a:pt x="95" y="67"/>
                    <a:pt x="101" y="68"/>
                  </a:cubicBezTo>
                  <a:cubicBezTo>
                    <a:pt x="103" y="66"/>
                    <a:pt x="105" y="65"/>
                    <a:pt x="107" y="65"/>
                  </a:cubicBezTo>
                  <a:cubicBezTo>
                    <a:pt x="111" y="63"/>
                    <a:pt x="114" y="62"/>
                    <a:pt x="116" y="58"/>
                  </a:cubicBezTo>
                  <a:cubicBezTo>
                    <a:pt x="118" y="54"/>
                    <a:pt x="122" y="52"/>
                    <a:pt x="127" y="50"/>
                  </a:cubicBezTo>
                  <a:cubicBezTo>
                    <a:pt x="131" y="48"/>
                    <a:pt x="127" y="46"/>
                    <a:pt x="123" y="46"/>
                  </a:cubicBezTo>
                  <a:cubicBezTo>
                    <a:pt x="121" y="46"/>
                    <a:pt x="119" y="47"/>
                    <a:pt x="117" y="47"/>
                  </a:cubicBezTo>
                  <a:cubicBezTo>
                    <a:pt x="113" y="49"/>
                    <a:pt x="109" y="50"/>
                    <a:pt x="107" y="48"/>
                  </a:cubicBezTo>
                  <a:cubicBezTo>
                    <a:pt x="100" y="43"/>
                    <a:pt x="99" y="41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1" y="39"/>
                    <a:pt x="102" y="38"/>
                    <a:pt x="103" y="38"/>
                  </a:cubicBezTo>
                  <a:cubicBezTo>
                    <a:pt x="105" y="37"/>
                    <a:pt x="109" y="35"/>
                    <a:pt x="109" y="26"/>
                  </a:cubicBezTo>
                  <a:cubicBezTo>
                    <a:pt x="109" y="21"/>
                    <a:pt x="110" y="19"/>
                    <a:pt x="113" y="18"/>
                  </a:cubicBezTo>
                  <a:cubicBezTo>
                    <a:pt x="122" y="16"/>
                    <a:pt x="128" y="18"/>
                    <a:pt x="134" y="21"/>
                  </a:cubicBezTo>
                  <a:cubicBezTo>
                    <a:pt x="137" y="23"/>
                    <a:pt x="141" y="24"/>
                    <a:pt x="145" y="25"/>
                  </a:cubicBezTo>
                  <a:cubicBezTo>
                    <a:pt x="146" y="25"/>
                    <a:pt x="146" y="25"/>
                    <a:pt x="147" y="25"/>
                  </a:cubicBezTo>
                  <a:cubicBezTo>
                    <a:pt x="147" y="26"/>
                    <a:pt x="148" y="26"/>
                    <a:pt x="148" y="27"/>
                  </a:cubicBezTo>
                  <a:cubicBezTo>
                    <a:pt x="147" y="27"/>
                    <a:pt x="146" y="26"/>
                    <a:pt x="145" y="26"/>
                  </a:cubicBezTo>
                  <a:cubicBezTo>
                    <a:pt x="140" y="26"/>
                    <a:pt x="136" y="25"/>
                    <a:pt x="133" y="23"/>
                  </a:cubicBezTo>
                  <a:cubicBezTo>
                    <a:pt x="128" y="21"/>
                    <a:pt x="124" y="19"/>
                    <a:pt x="119" y="19"/>
                  </a:cubicBezTo>
                  <a:cubicBezTo>
                    <a:pt x="121" y="20"/>
                    <a:pt x="123" y="21"/>
                    <a:pt x="125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5" y="22"/>
                    <a:pt x="126" y="22"/>
                    <a:pt x="126" y="22"/>
                  </a:cubicBezTo>
                  <a:cubicBezTo>
                    <a:pt x="135" y="27"/>
                    <a:pt x="142" y="29"/>
                    <a:pt x="150" y="29"/>
                  </a:cubicBezTo>
                  <a:cubicBezTo>
                    <a:pt x="150" y="30"/>
                    <a:pt x="151" y="31"/>
                    <a:pt x="151" y="32"/>
                  </a:cubicBezTo>
                  <a:cubicBezTo>
                    <a:pt x="151" y="32"/>
                    <a:pt x="150" y="32"/>
                    <a:pt x="149" y="32"/>
                  </a:cubicBezTo>
                  <a:cubicBezTo>
                    <a:pt x="141" y="31"/>
                    <a:pt x="133" y="28"/>
                    <a:pt x="125" y="24"/>
                  </a:cubicBezTo>
                  <a:cubicBezTo>
                    <a:pt x="125" y="24"/>
                    <a:pt x="124" y="24"/>
                    <a:pt x="124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19" y="22"/>
                    <a:pt x="117" y="21"/>
                    <a:pt x="115" y="21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3" y="22"/>
                    <a:pt x="112" y="23"/>
                    <a:pt x="112" y="27"/>
                  </a:cubicBezTo>
                  <a:cubicBezTo>
                    <a:pt x="112" y="37"/>
                    <a:pt x="106" y="39"/>
                    <a:pt x="103" y="40"/>
                  </a:cubicBezTo>
                  <a:cubicBezTo>
                    <a:pt x="103" y="40"/>
                    <a:pt x="102" y="40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3" y="42"/>
                    <a:pt x="108" y="46"/>
                  </a:cubicBezTo>
                  <a:cubicBezTo>
                    <a:pt x="109" y="47"/>
                    <a:pt x="113" y="46"/>
                    <a:pt x="117" y="45"/>
                  </a:cubicBezTo>
                  <a:cubicBezTo>
                    <a:pt x="119" y="45"/>
                    <a:pt x="121" y="44"/>
                    <a:pt x="123" y="44"/>
                  </a:cubicBezTo>
                  <a:cubicBezTo>
                    <a:pt x="126" y="44"/>
                    <a:pt x="129" y="46"/>
                    <a:pt x="130" y="45"/>
                  </a:cubicBezTo>
                  <a:cubicBezTo>
                    <a:pt x="131" y="44"/>
                    <a:pt x="133" y="44"/>
                    <a:pt x="134" y="43"/>
                  </a:cubicBezTo>
                  <a:cubicBezTo>
                    <a:pt x="138" y="42"/>
                    <a:pt x="144" y="42"/>
                    <a:pt x="146" y="42"/>
                  </a:cubicBezTo>
                  <a:cubicBezTo>
                    <a:pt x="152" y="43"/>
                    <a:pt x="157" y="46"/>
                    <a:pt x="162" y="49"/>
                  </a:cubicBezTo>
                  <a:cubicBezTo>
                    <a:pt x="162" y="50"/>
                    <a:pt x="163" y="51"/>
                    <a:pt x="164" y="52"/>
                  </a:cubicBezTo>
                  <a:cubicBezTo>
                    <a:pt x="158" y="49"/>
                    <a:pt x="153" y="46"/>
                    <a:pt x="146" y="45"/>
                  </a:cubicBezTo>
                  <a:cubicBezTo>
                    <a:pt x="136" y="43"/>
                    <a:pt x="132" y="50"/>
                    <a:pt x="127" y="52"/>
                  </a:cubicBezTo>
                  <a:cubicBezTo>
                    <a:pt x="124" y="54"/>
                    <a:pt x="120" y="56"/>
                    <a:pt x="118" y="59"/>
                  </a:cubicBezTo>
                  <a:cubicBezTo>
                    <a:pt x="115" y="64"/>
                    <a:pt x="112" y="65"/>
                    <a:pt x="108" y="67"/>
                  </a:cubicBezTo>
                  <a:cubicBezTo>
                    <a:pt x="106" y="67"/>
                    <a:pt x="105" y="68"/>
                    <a:pt x="103" y="71"/>
                  </a:cubicBezTo>
                  <a:cubicBezTo>
                    <a:pt x="99" y="78"/>
                    <a:pt x="93" y="84"/>
                    <a:pt x="84" y="88"/>
                  </a:cubicBezTo>
                  <a:cubicBezTo>
                    <a:pt x="81" y="89"/>
                    <a:pt x="80" y="92"/>
                    <a:pt x="78" y="94"/>
                  </a:cubicBezTo>
                  <a:cubicBezTo>
                    <a:pt x="78" y="94"/>
                    <a:pt x="77" y="93"/>
                    <a:pt x="76" y="93"/>
                  </a:cubicBezTo>
                  <a:close/>
                  <a:moveTo>
                    <a:pt x="66" y="79"/>
                  </a:moveTo>
                  <a:cubicBezTo>
                    <a:pt x="57" y="78"/>
                    <a:pt x="46" y="79"/>
                    <a:pt x="38" y="79"/>
                  </a:cubicBezTo>
                  <a:cubicBezTo>
                    <a:pt x="39" y="78"/>
                    <a:pt x="39" y="77"/>
                    <a:pt x="39" y="77"/>
                  </a:cubicBezTo>
                  <a:cubicBezTo>
                    <a:pt x="47" y="76"/>
                    <a:pt x="56" y="76"/>
                    <a:pt x="65" y="77"/>
                  </a:cubicBezTo>
                  <a:cubicBezTo>
                    <a:pt x="65" y="77"/>
                    <a:pt x="66" y="78"/>
                    <a:pt x="66" y="78"/>
                  </a:cubicBezTo>
                  <a:cubicBezTo>
                    <a:pt x="66" y="78"/>
                    <a:pt x="66" y="79"/>
                    <a:pt x="66" y="79"/>
                  </a:cubicBezTo>
                  <a:close/>
                  <a:moveTo>
                    <a:pt x="17" y="99"/>
                  </a:moveTo>
                  <a:cubicBezTo>
                    <a:pt x="16" y="104"/>
                    <a:pt x="14" y="108"/>
                    <a:pt x="10" y="112"/>
                  </a:cubicBezTo>
                  <a:cubicBezTo>
                    <a:pt x="12" y="108"/>
                    <a:pt x="14" y="104"/>
                    <a:pt x="17" y="100"/>
                  </a:cubicBezTo>
                  <a:cubicBezTo>
                    <a:pt x="17" y="100"/>
                    <a:pt x="17" y="99"/>
                    <a:pt x="17" y="99"/>
                  </a:cubicBezTo>
                  <a:close/>
                  <a:moveTo>
                    <a:pt x="6" y="123"/>
                  </a:moveTo>
                  <a:cubicBezTo>
                    <a:pt x="9" y="124"/>
                    <a:pt x="13" y="123"/>
                    <a:pt x="17" y="123"/>
                  </a:cubicBezTo>
                  <a:cubicBezTo>
                    <a:pt x="18" y="123"/>
                    <a:pt x="19" y="123"/>
                    <a:pt x="20" y="123"/>
                  </a:cubicBezTo>
                  <a:cubicBezTo>
                    <a:pt x="22" y="123"/>
                    <a:pt x="24" y="123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6" y="124"/>
                    <a:pt x="25" y="124"/>
                  </a:cubicBezTo>
                  <a:cubicBezTo>
                    <a:pt x="24" y="124"/>
                    <a:pt x="22" y="124"/>
                    <a:pt x="20" y="124"/>
                  </a:cubicBezTo>
                  <a:cubicBezTo>
                    <a:pt x="19" y="124"/>
                    <a:pt x="18" y="124"/>
                    <a:pt x="17" y="125"/>
                  </a:cubicBezTo>
                  <a:cubicBezTo>
                    <a:pt x="13" y="125"/>
                    <a:pt x="9" y="125"/>
                    <a:pt x="6" y="125"/>
                  </a:cubicBezTo>
                  <a:cubicBezTo>
                    <a:pt x="6" y="124"/>
                    <a:pt x="6" y="124"/>
                    <a:pt x="6" y="123"/>
                  </a:cubicBezTo>
                  <a:close/>
                  <a:moveTo>
                    <a:pt x="80" y="191"/>
                  </a:moveTo>
                  <a:cubicBezTo>
                    <a:pt x="75" y="193"/>
                    <a:pt x="72" y="196"/>
                    <a:pt x="68" y="199"/>
                  </a:cubicBezTo>
                  <a:cubicBezTo>
                    <a:pt x="68" y="199"/>
                    <a:pt x="68" y="200"/>
                    <a:pt x="67" y="200"/>
                  </a:cubicBezTo>
                  <a:cubicBezTo>
                    <a:pt x="67" y="199"/>
                    <a:pt x="67" y="198"/>
                    <a:pt x="67" y="197"/>
                  </a:cubicBezTo>
                  <a:cubicBezTo>
                    <a:pt x="71" y="194"/>
                    <a:pt x="73" y="190"/>
                    <a:pt x="78" y="189"/>
                  </a:cubicBezTo>
                  <a:cubicBezTo>
                    <a:pt x="79" y="189"/>
                    <a:pt x="80" y="190"/>
                    <a:pt x="80" y="191"/>
                  </a:cubicBezTo>
                  <a:close/>
                  <a:moveTo>
                    <a:pt x="94" y="196"/>
                  </a:moveTo>
                  <a:cubicBezTo>
                    <a:pt x="94" y="196"/>
                    <a:pt x="93" y="196"/>
                    <a:pt x="93" y="196"/>
                  </a:cubicBezTo>
                  <a:cubicBezTo>
                    <a:pt x="93" y="197"/>
                    <a:pt x="93" y="197"/>
                    <a:pt x="93" y="197"/>
                  </a:cubicBezTo>
                  <a:cubicBezTo>
                    <a:pt x="93" y="197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4" y="196"/>
                    <a:pt x="94" y="196"/>
                    <a:pt x="94" y="196"/>
                  </a:cubicBezTo>
                  <a:close/>
                  <a:moveTo>
                    <a:pt x="168" y="175"/>
                  </a:moveTo>
                  <a:cubicBezTo>
                    <a:pt x="168" y="173"/>
                    <a:pt x="167" y="171"/>
                    <a:pt x="166" y="170"/>
                  </a:cubicBezTo>
                  <a:cubicBezTo>
                    <a:pt x="165" y="171"/>
                    <a:pt x="164" y="172"/>
                    <a:pt x="162" y="172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59" y="172"/>
                    <a:pt x="158" y="172"/>
                    <a:pt x="156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61" y="169"/>
                    <a:pt x="163" y="163"/>
                    <a:pt x="164" y="159"/>
                  </a:cubicBezTo>
                  <a:cubicBezTo>
                    <a:pt x="166" y="155"/>
                    <a:pt x="167" y="151"/>
                    <a:pt x="167" y="149"/>
                  </a:cubicBezTo>
                  <a:cubicBezTo>
                    <a:pt x="167" y="147"/>
                    <a:pt x="167" y="145"/>
                    <a:pt x="167" y="144"/>
                  </a:cubicBezTo>
                  <a:cubicBezTo>
                    <a:pt x="167" y="144"/>
                    <a:pt x="167" y="144"/>
                    <a:pt x="166" y="144"/>
                  </a:cubicBezTo>
                  <a:cubicBezTo>
                    <a:pt x="164" y="146"/>
                    <a:pt x="161" y="146"/>
                    <a:pt x="158" y="146"/>
                  </a:cubicBezTo>
                  <a:cubicBezTo>
                    <a:pt x="154" y="146"/>
                    <a:pt x="154" y="146"/>
                    <a:pt x="152" y="149"/>
                  </a:cubicBezTo>
                  <a:cubicBezTo>
                    <a:pt x="150" y="152"/>
                    <a:pt x="147" y="156"/>
                    <a:pt x="145" y="159"/>
                  </a:cubicBezTo>
                  <a:cubicBezTo>
                    <a:pt x="145" y="163"/>
                    <a:pt x="145" y="162"/>
                    <a:pt x="147" y="164"/>
                  </a:cubicBezTo>
                  <a:cubicBezTo>
                    <a:pt x="148" y="165"/>
                    <a:pt x="149" y="166"/>
                    <a:pt x="149" y="167"/>
                  </a:cubicBezTo>
                  <a:cubicBezTo>
                    <a:pt x="147" y="166"/>
                    <a:pt x="146" y="164"/>
                    <a:pt x="144" y="163"/>
                  </a:cubicBezTo>
                  <a:cubicBezTo>
                    <a:pt x="144" y="162"/>
                    <a:pt x="144" y="162"/>
                    <a:pt x="143" y="160"/>
                  </a:cubicBezTo>
                  <a:cubicBezTo>
                    <a:pt x="143" y="160"/>
                    <a:pt x="143" y="161"/>
                    <a:pt x="142" y="161"/>
                  </a:cubicBezTo>
                  <a:cubicBezTo>
                    <a:pt x="142" y="161"/>
                    <a:pt x="142" y="161"/>
                    <a:pt x="142" y="160"/>
                  </a:cubicBezTo>
                  <a:cubicBezTo>
                    <a:pt x="142" y="160"/>
                    <a:pt x="141" y="160"/>
                    <a:pt x="141" y="159"/>
                  </a:cubicBezTo>
                  <a:cubicBezTo>
                    <a:pt x="142" y="159"/>
                    <a:pt x="143" y="158"/>
                    <a:pt x="144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6" y="154"/>
                    <a:pt x="149" y="151"/>
                    <a:pt x="151" y="149"/>
                  </a:cubicBezTo>
                  <a:cubicBezTo>
                    <a:pt x="152" y="147"/>
                    <a:pt x="153" y="145"/>
                    <a:pt x="154" y="145"/>
                  </a:cubicBezTo>
                  <a:cubicBezTo>
                    <a:pt x="155" y="145"/>
                    <a:pt x="157" y="145"/>
                    <a:pt x="158" y="145"/>
                  </a:cubicBezTo>
                  <a:cubicBezTo>
                    <a:pt x="161" y="145"/>
                    <a:pt x="163" y="144"/>
                    <a:pt x="165" y="143"/>
                  </a:cubicBezTo>
                  <a:cubicBezTo>
                    <a:pt x="168" y="141"/>
                    <a:pt x="169" y="142"/>
                    <a:pt x="169" y="144"/>
                  </a:cubicBezTo>
                  <a:cubicBezTo>
                    <a:pt x="169" y="145"/>
                    <a:pt x="168" y="147"/>
                    <a:pt x="168" y="149"/>
                  </a:cubicBezTo>
                  <a:cubicBezTo>
                    <a:pt x="168" y="151"/>
                    <a:pt x="168" y="155"/>
                    <a:pt x="166" y="160"/>
                  </a:cubicBezTo>
                  <a:cubicBezTo>
                    <a:pt x="164" y="166"/>
                    <a:pt x="161" y="170"/>
                    <a:pt x="162" y="170"/>
                  </a:cubicBezTo>
                  <a:cubicBezTo>
                    <a:pt x="167" y="169"/>
                    <a:pt x="169" y="163"/>
                    <a:pt x="169" y="159"/>
                  </a:cubicBezTo>
                  <a:cubicBezTo>
                    <a:pt x="169" y="156"/>
                    <a:pt x="169" y="154"/>
                    <a:pt x="171" y="152"/>
                  </a:cubicBezTo>
                  <a:cubicBezTo>
                    <a:pt x="171" y="152"/>
                    <a:pt x="172" y="151"/>
                    <a:pt x="173" y="150"/>
                  </a:cubicBezTo>
                  <a:cubicBezTo>
                    <a:pt x="177" y="147"/>
                    <a:pt x="177" y="146"/>
                    <a:pt x="182" y="143"/>
                  </a:cubicBezTo>
                  <a:cubicBezTo>
                    <a:pt x="182" y="142"/>
                    <a:pt x="183" y="142"/>
                    <a:pt x="183" y="142"/>
                  </a:cubicBezTo>
                  <a:cubicBezTo>
                    <a:pt x="184" y="142"/>
                    <a:pt x="185" y="142"/>
                    <a:pt x="185" y="142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5" y="145"/>
                    <a:pt x="186" y="147"/>
                    <a:pt x="186" y="147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89" y="139"/>
                    <a:pt x="187" y="133"/>
                    <a:pt x="186" y="125"/>
                  </a:cubicBezTo>
                  <a:cubicBezTo>
                    <a:pt x="184" y="127"/>
                    <a:pt x="180" y="127"/>
                    <a:pt x="177" y="127"/>
                  </a:cubicBezTo>
                  <a:cubicBezTo>
                    <a:pt x="176" y="127"/>
                    <a:pt x="175" y="127"/>
                    <a:pt x="175" y="127"/>
                  </a:cubicBezTo>
                  <a:cubicBezTo>
                    <a:pt x="175" y="127"/>
                    <a:pt x="175" y="128"/>
                    <a:pt x="175" y="129"/>
                  </a:cubicBezTo>
                  <a:cubicBezTo>
                    <a:pt x="175" y="131"/>
                    <a:pt x="174" y="132"/>
                    <a:pt x="172" y="132"/>
                  </a:cubicBezTo>
                  <a:cubicBezTo>
                    <a:pt x="170" y="132"/>
                    <a:pt x="169" y="133"/>
                    <a:pt x="169" y="133"/>
                  </a:cubicBezTo>
                  <a:cubicBezTo>
                    <a:pt x="168" y="134"/>
                    <a:pt x="167" y="134"/>
                    <a:pt x="165" y="135"/>
                  </a:cubicBezTo>
                  <a:cubicBezTo>
                    <a:pt x="165" y="135"/>
                    <a:pt x="164" y="135"/>
                    <a:pt x="163" y="135"/>
                  </a:cubicBezTo>
                  <a:cubicBezTo>
                    <a:pt x="160" y="135"/>
                    <a:pt x="157" y="135"/>
                    <a:pt x="155" y="136"/>
                  </a:cubicBezTo>
                  <a:cubicBezTo>
                    <a:pt x="154" y="136"/>
                    <a:pt x="153" y="137"/>
                    <a:pt x="154" y="139"/>
                  </a:cubicBezTo>
                  <a:cubicBezTo>
                    <a:pt x="154" y="140"/>
                    <a:pt x="154" y="142"/>
                    <a:pt x="154" y="142"/>
                  </a:cubicBezTo>
                  <a:cubicBezTo>
                    <a:pt x="154" y="143"/>
                    <a:pt x="153" y="144"/>
                    <a:pt x="153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2" y="144"/>
                    <a:pt x="152" y="145"/>
                    <a:pt x="151" y="145"/>
                  </a:cubicBezTo>
                  <a:cubicBezTo>
                    <a:pt x="150" y="145"/>
                    <a:pt x="149" y="144"/>
                    <a:pt x="148" y="144"/>
                  </a:cubicBezTo>
                  <a:cubicBezTo>
                    <a:pt x="144" y="140"/>
                    <a:pt x="141" y="146"/>
                    <a:pt x="139" y="148"/>
                  </a:cubicBezTo>
                  <a:cubicBezTo>
                    <a:pt x="138" y="150"/>
                    <a:pt x="137" y="150"/>
                    <a:pt x="137" y="151"/>
                  </a:cubicBezTo>
                  <a:cubicBezTo>
                    <a:pt x="136" y="150"/>
                    <a:pt x="136" y="149"/>
                    <a:pt x="136" y="149"/>
                  </a:cubicBezTo>
                  <a:cubicBezTo>
                    <a:pt x="135" y="145"/>
                    <a:pt x="135" y="141"/>
                    <a:pt x="136" y="137"/>
                  </a:cubicBezTo>
                  <a:cubicBezTo>
                    <a:pt x="136" y="136"/>
                    <a:pt x="138" y="134"/>
                    <a:pt x="139" y="132"/>
                  </a:cubicBezTo>
                  <a:cubicBezTo>
                    <a:pt x="138" y="134"/>
                    <a:pt x="138" y="135"/>
                    <a:pt x="137" y="137"/>
                  </a:cubicBezTo>
                  <a:cubicBezTo>
                    <a:pt x="137" y="137"/>
                    <a:pt x="137" y="138"/>
                    <a:pt x="137" y="138"/>
                  </a:cubicBezTo>
                  <a:cubicBezTo>
                    <a:pt x="137" y="138"/>
                    <a:pt x="137" y="138"/>
                    <a:pt x="137" y="138"/>
                  </a:cubicBezTo>
                  <a:cubicBezTo>
                    <a:pt x="137" y="139"/>
                    <a:pt x="136" y="139"/>
                    <a:pt x="135" y="140"/>
                  </a:cubicBezTo>
                  <a:cubicBezTo>
                    <a:pt x="135" y="141"/>
                    <a:pt x="135" y="141"/>
                    <a:pt x="136" y="142"/>
                  </a:cubicBezTo>
                  <a:cubicBezTo>
                    <a:pt x="136" y="156"/>
                    <a:pt x="140" y="134"/>
                    <a:pt x="149" y="142"/>
                  </a:cubicBezTo>
                  <a:cubicBezTo>
                    <a:pt x="150" y="142"/>
                    <a:pt x="151" y="143"/>
                    <a:pt x="151" y="143"/>
                  </a:cubicBezTo>
                  <a:cubicBezTo>
                    <a:pt x="151" y="143"/>
                    <a:pt x="152" y="143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1"/>
                    <a:pt x="152" y="141"/>
                    <a:pt x="152" y="140"/>
                  </a:cubicBezTo>
                  <a:cubicBezTo>
                    <a:pt x="151" y="137"/>
                    <a:pt x="152" y="135"/>
                    <a:pt x="154" y="134"/>
                  </a:cubicBezTo>
                  <a:cubicBezTo>
                    <a:pt x="157" y="133"/>
                    <a:pt x="166" y="134"/>
                    <a:pt x="167" y="132"/>
                  </a:cubicBezTo>
                  <a:cubicBezTo>
                    <a:pt x="168" y="132"/>
                    <a:pt x="169" y="131"/>
                    <a:pt x="172" y="131"/>
                  </a:cubicBezTo>
                  <a:cubicBezTo>
                    <a:pt x="173" y="131"/>
                    <a:pt x="173" y="130"/>
                    <a:pt x="173" y="129"/>
                  </a:cubicBezTo>
                  <a:cubicBezTo>
                    <a:pt x="173" y="127"/>
                    <a:pt x="173" y="127"/>
                    <a:pt x="172" y="127"/>
                  </a:cubicBezTo>
                  <a:cubicBezTo>
                    <a:pt x="171" y="127"/>
                    <a:pt x="171" y="128"/>
                    <a:pt x="170" y="128"/>
                  </a:cubicBezTo>
                  <a:cubicBezTo>
                    <a:pt x="170" y="129"/>
                    <a:pt x="169" y="130"/>
                    <a:pt x="168" y="130"/>
                  </a:cubicBezTo>
                  <a:cubicBezTo>
                    <a:pt x="168" y="130"/>
                    <a:pt x="167" y="130"/>
                    <a:pt x="167" y="130"/>
                  </a:cubicBezTo>
                  <a:cubicBezTo>
                    <a:pt x="168" y="128"/>
                    <a:pt x="170" y="126"/>
                    <a:pt x="172" y="125"/>
                  </a:cubicBezTo>
                  <a:cubicBezTo>
                    <a:pt x="172" y="125"/>
                    <a:pt x="173" y="125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5"/>
                    <a:pt x="174" y="125"/>
                    <a:pt x="174" y="125"/>
                  </a:cubicBezTo>
                  <a:cubicBezTo>
                    <a:pt x="174" y="125"/>
                    <a:pt x="176" y="125"/>
                    <a:pt x="177" y="125"/>
                  </a:cubicBezTo>
                  <a:cubicBezTo>
                    <a:pt x="181" y="125"/>
                    <a:pt x="185" y="125"/>
                    <a:pt x="185" y="122"/>
                  </a:cubicBezTo>
                  <a:cubicBezTo>
                    <a:pt x="185" y="121"/>
                    <a:pt x="185" y="121"/>
                    <a:pt x="185" y="120"/>
                  </a:cubicBezTo>
                  <a:cubicBezTo>
                    <a:pt x="186" y="120"/>
                    <a:pt x="187" y="120"/>
                    <a:pt x="188" y="120"/>
                  </a:cubicBezTo>
                  <a:cubicBezTo>
                    <a:pt x="188" y="120"/>
                    <a:pt x="188" y="121"/>
                    <a:pt x="187" y="121"/>
                  </a:cubicBezTo>
                  <a:cubicBezTo>
                    <a:pt x="188" y="130"/>
                    <a:pt x="191" y="142"/>
                    <a:pt x="195" y="153"/>
                  </a:cubicBezTo>
                  <a:cubicBezTo>
                    <a:pt x="196" y="158"/>
                    <a:pt x="198" y="164"/>
                    <a:pt x="201" y="168"/>
                  </a:cubicBezTo>
                  <a:cubicBezTo>
                    <a:pt x="200" y="168"/>
                    <a:pt x="199" y="169"/>
                    <a:pt x="199" y="169"/>
                  </a:cubicBezTo>
                  <a:cubicBezTo>
                    <a:pt x="197" y="165"/>
                    <a:pt x="194" y="159"/>
                    <a:pt x="193" y="153"/>
                  </a:cubicBezTo>
                  <a:cubicBezTo>
                    <a:pt x="191" y="150"/>
                    <a:pt x="190" y="146"/>
                    <a:pt x="190" y="143"/>
                  </a:cubicBezTo>
                  <a:cubicBezTo>
                    <a:pt x="189" y="144"/>
                    <a:pt x="189" y="146"/>
                    <a:pt x="188" y="147"/>
                  </a:cubicBezTo>
                  <a:cubicBezTo>
                    <a:pt x="188" y="148"/>
                    <a:pt x="187" y="149"/>
                    <a:pt x="187" y="150"/>
                  </a:cubicBezTo>
                  <a:cubicBezTo>
                    <a:pt x="186" y="150"/>
                    <a:pt x="185" y="150"/>
                    <a:pt x="185" y="149"/>
                  </a:cubicBezTo>
                  <a:cubicBezTo>
                    <a:pt x="184" y="148"/>
                    <a:pt x="184" y="147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2" y="145"/>
                    <a:pt x="180" y="147"/>
                    <a:pt x="178" y="148"/>
                  </a:cubicBezTo>
                  <a:cubicBezTo>
                    <a:pt x="178" y="149"/>
                    <a:pt x="179" y="150"/>
                    <a:pt x="179" y="151"/>
                  </a:cubicBezTo>
                  <a:cubicBezTo>
                    <a:pt x="181" y="153"/>
                    <a:pt x="182" y="155"/>
                    <a:pt x="182" y="159"/>
                  </a:cubicBezTo>
                  <a:cubicBezTo>
                    <a:pt x="183" y="165"/>
                    <a:pt x="187" y="168"/>
                    <a:pt x="190" y="172"/>
                  </a:cubicBezTo>
                  <a:cubicBezTo>
                    <a:pt x="191" y="172"/>
                    <a:pt x="191" y="172"/>
                    <a:pt x="192" y="173"/>
                  </a:cubicBezTo>
                  <a:cubicBezTo>
                    <a:pt x="191" y="173"/>
                    <a:pt x="190" y="173"/>
                    <a:pt x="189" y="17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185" y="170"/>
                    <a:pt x="182" y="166"/>
                    <a:pt x="181" y="159"/>
                  </a:cubicBezTo>
                  <a:cubicBezTo>
                    <a:pt x="181" y="157"/>
                    <a:pt x="179" y="155"/>
                    <a:pt x="179" y="154"/>
                  </a:cubicBezTo>
                  <a:cubicBezTo>
                    <a:pt x="179" y="157"/>
                    <a:pt x="179" y="160"/>
                    <a:pt x="178" y="163"/>
                  </a:cubicBezTo>
                  <a:cubicBezTo>
                    <a:pt x="178" y="168"/>
                    <a:pt x="177" y="172"/>
                    <a:pt x="176" y="176"/>
                  </a:cubicBezTo>
                  <a:cubicBezTo>
                    <a:pt x="175" y="176"/>
                    <a:pt x="174" y="176"/>
                    <a:pt x="174" y="176"/>
                  </a:cubicBezTo>
                  <a:cubicBezTo>
                    <a:pt x="175" y="172"/>
                    <a:pt x="176" y="167"/>
                    <a:pt x="176" y="163"/>
                  </a:cubicBezTo>
                  <a:cubicBezTo>
                    <a:pt x="177" y="158"/>
                    <a:pt x="177" y="154"/>
                    <a:pt x="176" y="150"/>
                  </a:cubicBezTo>
                  <a:cubicBezTo>
                    <a:pt x="175" y="151"/>
                    <a:pt x="174" y="151"/>
                    <a:pt x="174" y="152"/>
                  </a:cubicBezTo>
                  <a:cubicBezTo>
                    <a:pt x="173" y="152"/>
                    <a:pt x="172" y="153"/>
                    <a:pt x="172" y="153"/>
                  </a:cubicBezTo>
                  <a:cubicBezTo>
                    <a:pt x="171" y="154"/>
                    <a:pt x="171" y="156"/>
                    <a:pt x="171" y="159"/>
                  </a:cubicBezTo>
                  <a:cubicBezTo>
                    <a:pt x="171" y="162"/>
                    <a:pt x="171" y="165"/>
                    <a:pt x="169" y="167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69" y="167"/>
                    <a:pt x="169" y="168"/>
                    <a:pt x="170" y="168"/>
                  </a:cubicBezTo>
                  <a:cubicBezTo>
                    <a:pt x="171" y="170"/>
                    <a:pt x="171" y="172"/>
                    <a:pt x="170" y="175"/>
                  </a:cubicBezTo>
                  <a:cubicBezTo>
                    <a:pt x="169" y="175"/>
                    <a:pt x="169" y="175"/>
                    <a:pt x="168" y="175"/>
                  </a:cubicBezTo>
                  <a:close/>
                  <a:moveTo>
                    <a:pt x="156" y="174"/>
                  </a:moveTo>
                  <a:cubicBezTo>
                    <a:pt x="156" y="173"/>
                    <a:pt x="155" y="173"/>
                    <a:pt x="155" y="173"/>
                  </a:cubicBezTo>
                  <a:cubicBezTo>
                    <a:pt x="155" y="173"/>
                    <a:pt x="155" y="173"/>
                    <a:pt x="156" y="174"/>
                  </a:cubicBezTo>
                  <a:close/>
                  <a:moveTo>
                    <a:pt x="152" y="171"/>
                  </a:moveTo>
                  <a:cubicBezTo>
                    <a:pt x="151" y="171"/>
                    <a:pt x="151" y="171"/>
                    <a:pt x="151" y="172"/>
                  </a:cubicBezTo>
                  <a:cubicBezTo>
                    <a:pt x="151" y="172"/>
                    <a:pt x="151" y="173"/>
                    <a:pt x="150" y="174"/>
                  </a:cubicBezTo>
                  <a:cubicBezTo>
                    <a:pt x="149" y="174"/>
                    <a:pt x="147" y="174"/>
                    <a:pt x="147" y="171"/>
                  </a:cubicBezTo>
                  <a:cubicBezTo>
                    <a:pt x="147" y="171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69"/>
                    <a:pt x="147" y="169"/>
                    <a:pt x="147" y="168"/>
                  </a:cubicBezTo>
                  <a:cubicBezTo>
                    <a:pt x="148" y="168"/>
                    <a:pt x="148" y="169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2"/>
                    <a:pt x="149" y="171"/>
                    <a:pt x="150" y="170"/>
                  </a:cubicBezTo>
                  <a:cubicBezTo>
                    <a:pt x="151" y="171"/>
                    <a:pt x="151" y="171"/>
                    <a:pt x="152" y="171"/>
                  </a:cubicBezTo>
                  <a:close/>
                  <a:moveTo>
                    <a:pt x="48" y="52"/>
                  </a:moveTo>
                  <a:cubicBezTo>
                    <a:pt x="49" y="53"/>
                    <a:pt x="49" y="55"/>
                    <a:pt x="50" y="56"/>
                  </a:cubicBezTo>
                  <a:cubicBezTo>
                    <a:pt x="50" y="57"/>
                    <a:pt x="51" y="58"/>
                    <a:pt x="52" y="59"/>
                  </a:cubicBezTo>
                  <a:cubicBezTo>
                    <a:pt x="51" y="59"/>
                    <a:pt x="50" y="60"/>
                    <a:pt x="49" y="60"/>
                  </a:cubicBezTo>
                  <a:cubicBezTo>
                    <a:pt x="48" y="58"/>
                    <a:pt x="46" y="56"/>
                    <a:pt x="45" y="54"/>
                  </a:cubicBezTo>
                  <a:cubicBezTo>
                    <a:pt x="46" y="53"/>
                    <a:pt x="47" y="53"/>
                    <a:pt x="48" y="52"/>
                  </a:cubicBezTo>
                  <a:close/>
                  <a:moveTo>
                    <a:pt x="53" y="60"/>
                  </a:moveTo>
                  <a:cubicBezTo>
                    <a:pt x="54" y="62"/>
                    <a:pt x="56" y="64"/>
                    <a:pt x="59" y="65"/>
                  </a:cubicBezTo>
                  <a:cubicBezTo>
                    <a:pt x="58" y="65"/>
                    <a:pt x="57" y="65"/>
                    <a:pt x="55" y="66"/>
                  </a:cubicBezTo>
                  <a:cubicBezTo>
                    <a:pt x="53" y="64"/>
                    <a:pt x="52" y="63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61"/>
                    <a:pt x="52" y="61"/>
                    <a:pt x="53" y="60"/>
                  </a:cubicBezTo>
                  <a:close/>
                  <a:moveTo>
                    <a:pt x="62" y="67"/>
                  </a:moveTo>
                  <a:cubicBezTo>
                    <a:pt x="63" y="67"/>
                    <a:pt x="64" y="67"/>
                    <a:pt x="64" y="68"/>
                  </a:cubicBezTo>
                  <a:cubicBezTo>
                    <a:pt x="64" y="68"/>
                    <a:pt x="64" y="69"/>
                    <a:pt x="64" y="70"/>
                  </a:cubicBezTo>
                  <a:cubicBezTo>
                    <a:pt x="62" y="69"/>
                    <a:pt x="60" y="68"/>
                    <a:pt x="58" y="67"/>
                  </a:cubicBezTo>
                  <a:cubicBezTo>
                    <a:pt x="60" y="67"/>
                    <a:pt x="61" y="67"/>
                    <a:pt x="62" y="67"/>
                  </a:cubicBezTo>
                  <a:close/>
                  <a:moveTo>
                    <a:pt x="147" y="24"/>
                  </a:move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3"/>
                    <a:pt x="148" y="22"/>
                    <a:pt x="148" y="21"/>
                  </a:cubicBezTo>
                  <a:cubicBezTo>
                    <a:pt x="149" y="22"/>
                    <a:pt x="149" y="24"/>
                    <a:pt x="149" y="25"/>
                  </a:cubicBezTo>
                  <a:cubicBezTo>
                    <a:pt x="150" y="25"/>
                    <a:pt x="151" y="25"/>
                    <a:pt x="152" y="26"/>
                  </a:cubicBezTo>
                  <a:cubicBezTo>
                    <a:pt x="151" y="25"/>
                    <a:pt x="151" y="24"/>
                    <a:pt x="151" y="23"/>
                  </a:cubicBezTo>
                  <a:cubicBezTo>
                    <a:pt x="151" y="22"/>
                    <a:pt x="151" y="20"/>
                    <a:pt x="151" y="19"/>
                  </a:cubicBezTo>
                  <a:cubicBezTo>
                    <a:pt x="151" y="18"/>
                    <a:pt x="152" y="18"/>
                    <a:pt x="153" y="17"/>
                  </a:cubicBezTo>
                  <a:cubicBezTo>
                    <a:pt x="153" y="19"/>
                    <a:pt x="153" y="21"/>
                    <a:pt x="153" y="23"/>
                  </a:cubicBezTo>
                  <a:cubicBezTo>
                    <a:pt x="153" y="24"/>
                    <a:pt x="153" y="25"/>
                    <a:pt x="154" y="25"/>
                  </a:cubicBezTo>
                  <a:cubicBezTo>
                    <a:pt x="154" y="25"/>
                    <a:pt x="154" y="26"/>
                    <a:pt x="154" y="26"/>
                  </a:cubicBezTo>
                  <a:cubicBezTo>
                    <a:pt x="156" y="26"/>
                    <a:pt x="159" y="26"/>
                    <a:pt x="161" y="26"/>
                  </a:cubicBezTo>
                  <a:cubicBezTo>
                    <a:pt x="164" y="26"/>
                    <a:pt x="166" y="25"/>
                    <a:pt x="167" y="25"/>
                  </a:cubicBezTo>
                  <a:cubicBezTo>
                    <a:pt x="168" y="25"/>
                    <a:pt x="168" y="25"/>
                    <a:pt x="168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71" y="22"/>
                    <a:pt x="174" y="20"/>
                    <a:pt x="177" y="17"/>
                  </a:cubicBezTo>
                  <a:cubicBezTo>
                    <a:pt x="182" y="13"/>
                    <a:pt x="186" y="9"/>
                    <a:pt x="190" y="9"/>
                  </a:cubicBezTo>
                  <a:cubicBezTo>
                    <a:pt x="192" y="9"/>
                    <a:pt x="194" y="10"/>
                    <a:pt x="195" y="13"/>
                  </a:cubicBezTo>
                  <a:cubicBezTo>
                    <a:pt x="196" y="12"/>
                    <a:pt x="198" y="10"/>
                    <a:pt x="200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199" y="11"/>
                    <a:pt x="197" y="14"/>
                    <a:pt x="196" y="17"/>
                  </a:cubicBezTo>
                  <a:cubicBezTo>
                    <a:pt x="196" y="20"/>
                    <a:pt x="197" y="23"/>
                    <a:pt x="197" y="25"/>
                  </a:cubicBezTo>
                  <a:cubicBezTo>
                    <a:pt x="202" y="25"/>
                    <a:pt x="207" y="24"/>
                    <a:pt x="212" y="23"/>
                  </a:cubicBezTo>
                  <a:cubicBezTo>
                    <a:pt x="212" y="23"/>
                    <a:pt x="213" y="23"/>
                    <a:pt x="213" y="23"/>
                  </a:cubicBezTo>
                  <a:cubicBezTo>
                    <a:pt x="212" y="24"/>
                    <a:pt x="211" y="25"/>
                    <a:pt x="210" y="26"/>
                  </a:cubicBezTo>
                  <a:cubicBezTo>
                    <a:pt x="206" y="27"/>
                    <a:pt x="202" y="27"/>
                    <a:pt x="198" y="27"/>
                  </a:cubicBezTo>
                  <a:cubicBezTo>
                    <a:pt x="200" y="30"/>
                    <a:pt x="202" y="32"/>
                    <a:pt x="205" y="32"/>
                  </a:cubicBezTo>
                  <a:cubicBezTo>
                    <a:pt x="204" y="33"/>
                    <a:pt x="204" y="34"/>
                    <a:pt x="204" y="34"/>
                  </a:cubicBezTo>
                  <a:cubicBezTo>
                    <a:pt x="199" y="33"/>
                    <a:pt x="195" y="29"/>
                    <a:pt x="194" y="17"/>
                  </a:cubicBezTo>
                  <a:cubicBezTo>
                    <a:pt x="193" y="12"/>
                    <a:pt x="191" y="12"/>
                    <a:pt x="189" y="12"/>
                  </a:cubicBezTo>
                  <a:cubicBezTo>
                    <a:pt x="186" y="13"/>
                    <a:pt x="183" y="15"/>
                    <a:pt x="178" y="19"/>
                  </a:cubicBezTo>
                  <a:cubicBezTo>
                    <a:pt x="175" y="22"/>
                    <a:pt x="171" y="25"/>
                    <a:pt x="167" y="27"/>
                  </a:cubicBezTo>
                  <a:cubicBezTo>
                    <a:pt x="163" y="31"/>
                    <a:pt x="158" y="32"/>
                    <a:pt x="153" y="32"/>
                  </a:cubicBezTo>
                  <a:cubicBezTo>
                    <a:pt x="152" y="31"/>
                    <a:pt x="152" y="30"/>
                    <a:pt x="152" y="29"/>
                  </a:cubicBezTo>
                  <a:cubicBezTo>
                    <a:pt x="155" y="29"/>
                    <a:pt x="159" y="29"/>
                    <a:pt x="164" y="27"/>
                  </a:cubicBezTo>
                  <a:cubicBezTo>
                    <a:pt x="159" y="27"/>
                    <a:pt x="155" y="27"/>
                    <a:pt x="150" y="27"/>
                  </a:cubicBezTo>
                  <a:cubicBezTo>
                    <a:pt x="150" y="27"/>
                    <a:pt x="150" y="26"/>
                    <a:pt x="150" y="26"/>
                  </a:cubicBezTo>
                  <a:cubicBezTo>
                    <a:pt x="149" y="25"/>
                    <a:pt x="148" y="25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lose/>
                  <a:moveTo>
                    <a:pt x="146" y="21"/>
                  </a:moveTo>
                  <a:cubicBezTo>
                    <a:pt x="146" y="19"/>
                    <a:pt x="146" y="16"/>
                    <a:pt x="146" y="15"/>
                  </a:cubicBezTo>
                  <a:cubicBezTo>
                    <a:pt x="146" y="12"/>
                    <a:pt x="148" y="10"/>
                    <a:pt x="150" y="8"/>
                  </a:cubicBezTo>
                  <a:cubicBezTo>
                    <a:pt x="150" y="7"/>
                    <a:pt x="151" y="7"/>
                    <a:pt x="151" y="6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2" y="7"/>
                    <a:pt x="151" y="8"/>
                    <a:pt x="151" y="9"/>
                  </a:cubicBezTo>
                  <a:cubicBezTo>
                    <a:pt x="148" y="11"/>
                    <a:pt x="148" y="13"/>
                    <a:pt x="147" y="15"/>
                  </a:cubicBezTo>
                  <a:cubicBezTo>
                    <a:pt x="147" y="17"/>
                    <a:pt x="147" y="18"/>
                    <a:pt x="148" y="20"/>
                  </a:cubicBezTo>
                  <a:cubicBezTo>
                    <a:pt x="147" y="20"/>
                    <a:pt x="147" y="21"/>
                    <a:pt x="146" y="21"/>
                  </a:cubicBezTo>
                  <a:close/>
                  <a:moveTo>
                    <a:pt x="208" y="0"/>
                  </a:moveTo>
                  <a:cubicBezTo>
                    <a:pt x="207" y="2"/>
                    <a:pt x="207" y="3"/>
                    <a:pt x="206" y="5"/>
                  </a:cubicBezTo>
                  <a:cubicBezTo>
                    <a:pt x="205" y="6"/>
                    <a:pt x="204" y="7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1" y="7"/>
                    <a:pt x="201" y="7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2" y="5"/>
                    <a:pt x="203" y="4"/>
                    <a:pt x="204" y="3"/>
                  </a:cubicBezTo>
                  <a:cubicBezTo>
                    <a:pt x="205" y="2"/>
                    <a:pt x="205" y="1"/>
                    <a:pt x="206" y="0"/>
                  </a:cubicBezTo>
                  <a:cubicBezTo>
                    <a:pt x="207" y="0"/>
                    <a:pt x="207" y="0"/>
                    <a:pt x="208" y="0"/>
                  </a:cubicBezTo>
                  <a:close/>
                  <a:moveTo>
                    <a:pt x="222" y="17"/>
                  </a:moveTo>
                  <a:cubicBezTo>
                    <a:pt x="222" y="17"/>
                    <a:pt x="222" y="17"/>
                    <a:pt x="223" y="16"/>
                  </a:cubicBezTo>
                  <a:cubicBezTo>
                    <a:pt x="224" y="11"/>
                    <a:pt x="233" y="12"/>
                    <a:pt x="232" y="6"/>
                  </a:cubicBezTo>
                  <a:cubicBezTo>
                    <a:pt x="232" y="4"/>
                    <a:pt x="232" y="2"/>
                    <a:pt x="233" y="1"/>
                  </a:cubicBezTo>
                  <a:cubicBezTo>
                    <a:pt x="233" y="1"/>
                    <a:pt x="234" y="1"/>
                    <a:pt x="235" y="1"/>
                  </a:cubicBezTo>
                  <a:cubicBezTo>
                    <a:pt x="234" y="2"/>
                    <a:pt x="234" y="4"/>
                    <a:pt x="234" y="5"/>
                  </a:cubicBezTo>
                  <a:cubicBezTo>
                    <a:pt x="235" y="11"/>
                    <a:pt x="233" y="12"/>
                    <a:pt x="230" y="13"/>
                  </a:cubicBezTo>
                  <a:cubicBezTo>
                    <a:pt x="228" y="14"/>
                    <a:pt x="226" y="14"/>
                    <a:pt x="225" y="16"/>
                  </a:cubicBezTo>
                  <a:cubicBezTo>
                    <a:pt x="224" y="16"/>
                    <a:pt x="223" y="17"/>
                    <a:pt x="222" y="17"/>
                  </a:cubicBezTo>
                  <a:close/>
                  <a:moveTo>
                    <a:pt x="157" y="7"/>
                  </a:moveTo>
                  <a:cubicBezTo>
                    <a:pt x="155" y="10"/>
                    <a:pt x="154" y="13"/>
                    <a:pt x="153" y="16"/>
                  </a:cubicBezTo>
                  <a:cubicBezTo>
                    <a:pt x="152" y="16"/>
                    <a:pt x="152" y="17"/>
                    <a:pt x="151" y="17"/>
                  </a:cubicBezTo>
                  <a:cubicBezTo>
                    <a:pt x="151" y="14"/>
                    <a:pt x="152" y="10"/>
                    <a:pt x="154" y="7"/>
                  </a:cubicBezTo>
                  <a:cubicBezTo>
                    <a:pt x="155" y="7"/>
                    <a:pt x="156" y="7"/>
                    <a:pt x="157" y="7"/>
                  </a:cubicBezTo>
                  <a:close/>
                  <a:moveTo>
                    <a:pt x="197" y="200"/>
                  </a:moveTo>
                  <a:cubicBezTo>
                    <a:pt x="196" y="200"/>
                    <a:pt x="196" y="201"/>
                    <a:pt x="196" y="201"/>
                  </a:cubicBezTo>
                  <a:cubicBezTo>
                    <a:pt x="196" y="201"/>
                    <a:pt x="196" y="200"/>
                    <a:pt x="197" y="200"/>
                  </a:cubicBezTo>
                  <a:close/>
                  <a:moveTo>
                    <a:pt x="193" y="177"/>
                  </a:moveTo>
                  <a:cubicBezTo>
                    <a:pt x="192" y="177"/>
                    <a:pt x="192" y="176"/>
                    <a:pt x="191" y="176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93" y="176"/>
                    <a:pt x="193" y="177"/>
                    <a:pt x="193" y="177"/>
                  </a:cubicBezTo>
                  <a:close/>
                  <a:moveTo>
                    <a:pt x="186" y="119"/>
                  </a:moveTo>
                  <a:cubicBezTo>
                    <a:pt x="187" y="118"/>
                    <a:pt x="188" y="117"/>
                    <a:pt x="189" y="116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89" y="116"/>
                    <a:pt x="190" y="116"/>
                    <a:pt x="190" y="116"/>
                  </a:cubicBezTo>
                  <a:cubicBezTo>
                    <a:pt x="190" y="115"/>
                    <a:pt x="191" y="115"/>
                    <a:pt x="192" y="114"/>
                  </a:cubicBezTo>
                  <a:cubicBezTo>
                    <a:pt x="192" y="115"/>
                    <a:pt x="192" y="115"/>
                    <a:pt x="192" y="116"/>
                  </a:cubicBezTo>
                  <a:cubicBezTo>
                    <a:pt x="192" y="117"/>
                    <a:pt x="191" y="117"/>
                    <a:pt x="191" y="117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91" y="118"/>
                    <a:pt x="191" y="118"/>
                    <a:pt x="192" y="119"/>
                  </a:cubicBezTo>
                  <a:cubicBezTo>
                    <a:pt x="191" y="119"/>
                    <a:pt x="190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8" y="119"/>
                    <a:pt x="187" y="119"/>
                    <a:pt x="186" y="119"/>
                  </a:cubicBezTo>
                  <a:close/>
                  <a:moveTo>
                    <a:pt x="188" y="109"/>
                  </a:moveTo>
                  <a:cubicBezTo>
                    <a:pt x="188" y="109"/>
                    <a:pt x="187" y="110"/>
                    <a:pt x="187" y="110"/>
                  </a:cubicBezTo>
                  <a:cubicBezTo>
                    <a:pt x="186" y="115"/>
                    <a:pt x="184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79" y="116"/>
                    <a:pt x="178" y="116"/>
                    <a:pt x="176" y="116"/>
                  </a:cubicBezTo>
                  <a:cubicBezTo>
                    <a:pt x="173" y="115"/>
                    <a:pt x="172" y="115"/>
                    <a:pt x="170" y="113"/>
                  </a:cubicBezTo>
                  <a:cubicBezTo>
                    <a:pt x="169" y="111"/>
                    <a:pt x="168" y="111"/>
                    <a:pt x="167" y="112"/>
                  </a:cubicBezTo>
                  <a:cubicBezTo>
                    <a:pt x="167" y="112"/>
                    <a:pt x="166" y="112"/>
                    <a:pt x="166" y="112"/>
                  </a:cubicBezTo>
                  <a:cubicBezTo>
                    <a:pt x="164" y="111"/>
                    <a:pt x="163" y="111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10"/>
                    <a:pt x="164" y="111"/>
                    <a:pt x="164" y="111"/>
                  </a:cubicBezTo>
                  <a:cubicBezTo>
                    <a:pt x="165" y="111"/>
                    <a:pt x="166" y="111"/>
                    <a:pt x="167" y="110"/>
                  </a:cubicBezTo>
                  <a:cubicBezTo>
                    <a:pt x="168" y="110"/>
                    <a:pt x="170" y="109"/>
                    <a:pt x="172" y="112"/>
                  </a:cubicBezTo>
                  <a:cubicBezTo>
                    <a:pt x="174" y="114"/>
                    <a:pt x="183" y="117"/>
                    <a:pt x="184" y="112"/>
                  </a:cubicBezTo>
                  <a:cubicBezTo>
                    <a:pt x="182" y="113"/>
                    <a:pt x="181" y="112"/>
                    <a:pt x="180" y="111"/>
                  </a:cubicBezTo>
                  <a:cubicBezTo>
                    <a:pt x="179" y="110"/>
                    <a:pt x="178" y="110"/>
                    <a:pt x="178" y="111"/>
                  </a:cubicBezTo>
                  <a:cubicBezTo>
                    <a:pt x="177" y="112"/>
                    <a:pt x="177" y="112"/>
                    <a:pt x="175" y="112"/>
                  </a:cubicBezTo>
                  <a:cubicBezTo>
                    <a:pt x="173" y="111"/>
                    <a:pt x="170" y="105"/>
                    <a:pt x="169" y="103"/>
                  </a:cubicBezTo>
                  <a:cubicBezTo>
                    <a:pt x="167" y="100"/>
                    <a:pt x="165" y="98"/>
                    <a:pt x="163" y="97"/>
                  </a:cubicBezTo>
                  <a:cubicBezTo>
                    <a:pt x="164" y="97"/>
                    <a:pt x="166" y="97"/>
                    <a:pt x="168" y="97"/>
                  </a:cubicBezTo>
                  <a:cubicBezTo>
                    <a:pt x="169" y="98"/>
                    <a:pt x="170" y="100"/>
                    <a:pt x="171" y="102"/>
                  </a:cubicBezTo>
                  <a:cubicBezTo>
                    <a:pt x="172" y="104"/>
                    <a:pt x="175" y="109"/>
                    <a:pt x="176" y="110"/>
                  </a:cubicBezTo>
                  <a:cubicBezTo>
                    <a:pt x="177" y="108"/>
                    <a:pt x="179" y="109"/>
                    <a:pt x="180" y="110"/>
                  </a:cubicBezTo>
                  <a:cubicBezTo>
                    <a:pt x="183" y="111"/>
                    <a:pt x="182" y="111"/>
                    <a:pt x="185" y="10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86" y="108"/>
                    <a:pt x="186" y="108"/>
                    <a:pt x="187" y="107"/>
                  </a:cubicBezTo>
                  <a:cubicBezTo>
                    <a:pt x="187" y="108"/>
                    <a:pt x="188" y="108"/>
                    <a:pt x="188" y="109"/>
                  </a:cubicBezTo>
                  <a:close/>
                  <a:moveTo>
                    <a:pt x="159" y="110"/>
                  </a:moveTo>
                  <a:cubicBezTo>
                    <a:pt x="158" y="110"/>
                    <a:pt x="158" y="110"/>
                    <a:pt x="157" y="110"/>
                  </a:cubicBezTo>
                  <a:cubicBezTo>
                    <a:pt x="156" y="110"/>
                    <a:pt x="156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07"/>
                    <a:pt x="159" y="108"/>
                    <a:pt x="161" y="109"/>
                  </a:cubicBezTo>
                  <a:cubicBezTo>
                    <a:pt x="161" y="109"/>
                    <a:pt x="161" y="109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59" y="110"/>
                    <a:pt x="159" y="110"/>
                  </a:cubicBezTo>
                  <a:close/>
                  <a:moveTo>
                    <a:pt x="153" y="170"/>
                  </a:moveTo>
                  <a:cubicBezTo>
                    <a:pt x="153" y="170"/>
                    <a:pt x="153" y="170"/>
                    <a:pt x="153" y="170"/>
                  </a:cubicBezTo>
                  <a:cubicBezTo>
                    <a:pt x="154" y="170"/>
                    <a:pt x="155" y="170"/>
                    <a:pt x="156" y="171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55" y="171"/>
                    <a:pt x="155" y="171"/>
                    <a:pt x="155" y="170"/>
                  </a:cubicBezTo>
                  <a:cubicBezTo>
                    <a:pt x="154" y="170"/>
                    <a:pt x="154" y="170"/>
                    <a:pt x="153" y="170"/>
                  </a:cubicBezTo>
                  <a:close/>
                  <a:moveTo>
                    <a:pt x="143" y="104"/>
                  </a:moveTo>
                  <a:cubicBezTo>
                    <a:pt x="142" y="105"/>
                    <a:pt x="141" y="105"/>
                    <a:pt x="140" y="105"/>
                  </a:cubicBezTo>
                  <a:cubicBezTo>
                    <a:pt x="138" y="105"/>
                    <a:pt x="136" y="105"/>
                    <a:pt x="133" y="104"/>
                  </a:cubicBezTo>
                  <a:cubicBezTo>
                    <a:pt x="134" y="103"/>
                    <a:pt x="134" y="103"/>
                    <a:pt x="135" y="102"/>
                  </a:cubicBezTo>
                  <a:cubicBezTo>
                    <a:pt x="137" y="103"/>
                    <a:pt x="138" y="103"/>
                    <a:pt x="140" y="103"/>
                  </a:cubicBezTo>
                  <a:cubicBezTo>
                    <a:pt x="141" y="103"/>
                    <a:pt x="142" y="103"/>
                    <a:pt x="142" y="102"/>
                  </a:cubicBezTo>
                  <a:cubicBezTo>
                    <a:pt x="143" y="103"/>
                    <a:pt x="143" y="104"/>
                    <a:pt x="143" y="104"/>
                  </a:cubicBezTo>
                  <a:close/>
                  <a:moveTo>
                    <a:pt x="132" y="104"/>
                  </a:moveTo>
                  <a:cubicBezTo>
                    <a:pt x="128" y="103"/>
                    <a:pt x="124" y="101"/>
                    <a:pt x="120" y="98"/>
                  </a:cubicBezTo>
                  <a:cubicBezTo>
                    <a:pt x="110" y="94"/>
                    <a:pt x="102" y="99"/>
                    <a:pt x="95" y="103"/>
                  </a:cubicBezTo>
                  <a:cubicBezTo>
                    <a:pt x="94" y="104"/>
                    <a:pt x="94" y="104"/>
                    <a:pt x="93" y="104"/>
                  </a:cubicBezTo>
                  <a:cubicBezTo>
                    <a:pt x="92" y="104"/>
                    <a:pt x="92" y="104"/>
                    <a:pt x="91" y="103"/>
                  </a:cubicBezTo>
                  <a:cubicBezTo>
                    <a:pt x="92" y="103"/>
                    <a:pt x="93" y="102"/>
                    <a:pt x="94" y="102"/>
                  </a:cubicBezTo>
                  <a:cubicBezTo>
                    <a:pt x="101" y="97"/>
                    <a:pt x="110" y="90"/>
                    <a:pt x="121" y="95"/>
                  </a:cubicBezTo>
                  <a:cubicBezTo>
                    <a:pt x="126" y="97"/>
                    <a:pt x="130" y="100"/>
                    <a:pt x="133" y="101"/>
                  </a:cubicBezTo>
                  <a:cubicBezTo>
                    <a:pt x="133" y="102"/>
                    <a:pt x="132" y="103"/>
                    <a:pt x="132" y="104"/>
                  </a:cubicBezTo>
                  <a:close/>
                  <a:moveTo>
                    <a:pt x="151" y="97"/>
                  </a:moveTo>
                  <a:cubicBezTo>
                    <a:pt x="152" y="96"/>
                    <a:pt x="153" y="95"/>
                    <a:pt x="155" y="93"/>
                  </a:cubicBezTo>
                  <a:cubicBezTo>
                    <a:pt x="157" y="93"/>
                    <a:pt x="159" y="92"/>
                    <a:pt x="161" y="92"/>
                  </a:cubicBezTo>
                  <a:cubicBezTo>
                    <a:pt x="163" y="93"/>
                    <a:pt x="165" y="94"/>
                    <a:pt x="167" y="96"/>
                  </a:cubicBezTo>
                  <a:cubicBezTo>
                    <a:pt x="166" y="96"/>
                    <a:pt x="165" y="96"/>
                    <a:pt x="164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3" y="96"/>
                    <a:pt x="162" y="96"/>
                    <a:pt x="161" y="96"/>
                  </a:cubicBezTo>
                  <a:cubicBezTo>
                    <a:pt x="160" y="95"/>
                    <a:pt x="158" y="94"/>
                    <a:pt x="157" y="94"/>
                  </a:cubicBezTo>
                  <a:cubicBezTo>
                    <a:pt x="156" y="95"/>
                    <a:pt x="155" y="96"/>
                    <a:pt x="154" y="96"/>
                  </a:cubicBezTo>
                  <a:cubicBezTo>
                    <a:pt x="153" y="97"/>
                    <a:pt x="152" y="97"/>
                    <a:pt x="151" y="97"/>
                  </a:cubicBezTo>
                  <a:close/>
                  <a:moveTo>
                    <a:pt x="155" y="92"/>
                  </a:moveTo>
                  <a:cubicBezTo>
                    <a:pt x="156" y="92"/>
                    <a:pt x="156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8" y="90"/>
                    <a:pt x="160" y="88"/>
                    <a:pt x="162" y="86"/>
                  </a:cubicBezTo>
                  <a:cubicBezTo>
                    <a:pt x="163" y="86"/>
                    <a:pt x="164" y="86"/>
                    <a:pt x="165" y="87"/>
                  </a:cubicBezTo>
                  <a:cubicBezTo>
                    <a:pt x="163" y="88"/>
                    <a:pt x="161" y="90"/>
                    <a:pt x="159" y="91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58" y="92"/>
                    <a:pt x="157" y="92"/>
                    <a:pt x="155" y="92"/>
                  </a:cubicBezTo>
                  <a:close/>
                  <a:moveTo>
                    <a:pt x="163" y="85"/>
                  </a:moveTo>
                  <a:cubicBezTo>
                    <a:pt x="164" y="84"/>
                    <a:pt x="166" y="83"/>
                    <a:pt x="167" y="82"/>
                  </a:cubicBezTo>
                  <a:cubicBezTo>
                    <a:pt x="171" y="80"/>
                    <a:pt x="173" y="78"/>
                    <a:pt x="178" y="79"/>
                  </a:cubicBezTo>
                  <a:cubicBezTo>
                    <a:pt x="180" y="81"/>
                    <a:pt x="181" y="82"/>
                    <a:pt x="183" y="83"/>
                  </a:cubicBezTo>
                  <a:cubicBezTo>
                    <a:pt x="181" y="82"/>
                    <a:pt x="179" y="82"/>
                    <a:pt x="178" y="81"/>
                  </a:cubicBezTo>
                  <a:cubicBezTo>
                    <a:pt x="173" y="80"/>
                    <a:pt x="171" y="82"/>
                    <a:pt x="168" y="84"/>
                  </a:cubicBezTo>
                  <a:cubicBezTo>
                    <a:pt x="167" y="84"/>
                    <a:pt x="167" y="85"/>
                    <a:pt x="166" y="85"/>
                  </a:cubicBezTo>
                  <a:cubicBezTo>
                    <a:pt x="165" y="85"/>
                    <a:pt x="164" y="85"/>
                    <a:pt x="163" y="85"/>
                  </a:cubicBezTo>
                  <a:close/>
                  <a:moveTo>
                    <a:pt x="181" y="80"/>
                  </a:moveTo>
                  <a:cubicBezTo>
                    <a:pt x="184" y="81"/>
                    <a:pt x="186" y="81"/>
                    <a:pt x="188" y="81"/>
                  </a:cubicBezTo>
                  <a:cubicBezTo>
                    <a:pt x="190" y="80"/>
                    <a:pt x="191" y="80"/>
                    <a:pt x="191" y="79"/>
                  </a:cubicBezTo>
                  <a:cubicBezTo>
                    <a:pt x="192" y="79"/>
                    <a:pt x="192" y="80"/>
                    <a:pt x="193" y="80"/>
                  </a:cubicBezTo>
                  <a:cubicBezTo>
                    <a:pt x="193" y="80"/>
                    <a:pt x="193" y="80"/>
                    <a:pt x="194" y="81"/>
                  </a:cubicBezTo>
                  <a:cubicBezTo>
                    <a:pt x="193" y="82"/>
                    <a:pt x="192" y="83"/>
                    <a:pt x="189" y="84"/>
                  </a:cubicBezTo>
                  <a:cubicBezTo>
                    <a:pt x="188" y="84"/>
                    <a:pt x="187" y="84"/>
                    <a:pt x="186" y="83"/>
                  </a:cubicBezTo>
                  <a:cubicBezTo>
                    <a:pt x="184" y="82"/>
                    <a:pt x="183" y="81"/>
                    <a:pt x="181" y="80"/>
                  </a:cubicBezTo>
                  <a:close/>
                  <a:moveTo>
                    <a:pt x="153" y="97"/>
                  </a:moveTo>
                  <a:cubicBezTo>
                    <a:pt x="153" y="98"/>
                    <a:pt x="152" y="98"/>
                    <a:pt x="152" y="99"/>
                  </a:cubicBezTo>
                  <a:cubicBezTo>
                    <a:pt x="151" y="99"/>
                    <a:pt x="151" y="98"/>
                    <a:pt x="151" y="98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3" y="97"/>
                    <a:pt x="153" y="97"/>
                  </a:cubicBezTo>
                  <a:close/>
                  <a:moveTo>
                    <a:pt x="203" y="172"/>
                  </a:moveTo>
                  <a:cubicBezTo>
                    <a:pt x="203" y="173"/>
                    <a:pt x="204" y="174"/>
                    <a:pt x="205" y="175"/>
                  </a:cubicBezTo>
                  <a:cubicBezTo>
                    <a:pt x="206" y="176"/>
                    <a:pt x="206" y="177"/>
                    <a:pt x="207" y="178"/>
                  </a:cubicBezTo>
                  <a:cubicBezTo>
                    <a:pt x="205" y="176"/>
                    <a:pt x="204" y="174"/>
                    <a:pt x="203" y="172"/>
                  </a:cubicBezTo>
                  <a:close/>
                  <a:moveTo>
                    <a:pt x="207" y="161"/>
                  </a:moveTo>
                  <a:cubicBezTo>
                    <a:pt x="206" y="155"/>
                    <a:pt x="204" y="148"/>
                    <a:pt x="202" y="145"/>
                  </a:cubicBezTo>
                  <a:cubicBezTo>
                    <a:pt x="198" y="139"/>
                    <a:pt x="198" y="136"/>
                    <a:pt x="197" y="132"/>
                  </a:cubicBezTo>
                  <a:cubicBezTo>
                    <a:pt x="196" y="128"/>
                    <a:pt x="196" y="126"/>
                    <a:pt x="193" y="124"/>
                  </a:cubicBezTo>
                  <a:cubicBezTo>
                    <a:pt x="192" y="123"/>
                    <a:pt x="191" y="121"/>
                    <a:pt x="190" y="120"/>
                  </a:cubicBezTo>
                  <a:cubicBezTo>
                    <a:pt x="191" y="120"/>
                    <a:pt x="192" y="120"/>
                    <a:pt x="192" y="120"/>
                  </a:cubicBezTo>
                  <a:cubicBezTo>
                    <a:pt x="193" y="121"/>
                    <a:pt x="194" y="122"/>
                    <a:pt x="195" y="122"/>
                  </a:cubicBezTo>
                  <a:cubicBezTo>
                    <a:pt x="198" y="125"/>
                    <a:pt x="198" y="127"/>
                    <a:pt x="199" y="131"/>
                  </a:cubicBezTo>
                  <a:cubicBezTo>
                    <a:pt x="200" y="136"/>
                    <a:pt x="200" y="138"/>
                    <a:pt x="204" y="144"/>
                  </a:cubicBezTo>
                  <a:cubicBezTo>
                    <a:pt x="206" y="147"/>
                    <a:pt x="208" y="153"/>
                    <a:pt x="209" y="158"/>
                  </a:cubicBezTo>
                  <a:cubicBezTo>
                    <a:pt x="208" y="159"/>
                    <a:pt x="208" y="160"/>
                    <a:pt x="207" y="161"/>
                  </a:cubicBezTo>
                  <a:close/>
                  <a:moveTo>
                    <a:pt x="213" y="141"/>
                  </a:moveTo>
                  <a:cubicBezTo>
                    <a:pt x="213" y="141"/>
                    <a:pt x="212" y="142"/>
                    <a:pt x="211" y="143"/>
                  </a:cubicBezTo>
                  <a:cubicBezTo>
                    <a:pt x="210" y="143"/>
                    <a:pt x="209" y="143"/>
                    <a:pt x="208" y="143"/>
                  </a:cubicBezTo>
                  <a:cubicBezTo>
                    <a:pt x="207" y="143"/>
                    <a:pt x="206" y="143"/>
                    <a:pt x="205" y="142"/>
                  </a:cubicBezTo>
                  <a:cubicBezTo>
                    <a:pt x="205" y="142"/>
                    <a:pt x="205" y="142"/>
                    <a:pt x="204" y="141"/>
                  </a:cubicBezTo>
                  <a:cubicBezTo>
                    <a:pt x="204" y="141"/>
                    <a:pt x="204" y="140"/>
                    <a:pt x="204" y="140"/>
                  </a:cubicBezTo>
                  <a:cubicBezTo>
                    <a:pt x="204" y="138"/>
                    <a:pt x="200" y="140"/>
                    <a:pt x="200" y="139"/>
                  </a:cubicBezTo>
                  <a:cubicBezTo>
                    <a:pt x="200" y="138"/>
                    <a:pt x="199" y="138"/>
                    <a:pt x="200" y="138"/>
                  </a:cubicBezTo>
                  <a:cubicBezTo>
                    <a:pt x="205" y="136"/>
                    <a:pt x="206" y="138"/>
                    <a:pt x="206" y="139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206" y="141"/>
                    <a:pt x="207" y="141"/>
                    <a:pt x="207" y="141"/>
                  </a:cubicBezTo>
                  <a:cubicBezTo>
                    <a:pt x="208" y="142"/>
                    <a:pt x="210" y="142"/>
                    <a:pt x="213" y="139"/>
                  </a:cubicBezTo>
                  <a:cubicBezTo>
                    <a:pt x="213" y="139"/>
                    <a:pt x="213" y="139"/>
                    <a:pt x="213" y="139"/>
                  </a:cubicBezTo>
                  <a:cubicBezTo>
                    <a:pt x="213" y="139"/>
                    <a:pt x="213" y="140"/>
                    <a:pt x="213" y="141"/>
                  </a:cubicBezTo>
                  <a:close/>
                  <a:moveTo>
                    <a:pt x="276" y="178"/>
                  </a:moveTo>
                  <a:cubicBezTo>
                    <a:pt x="276" y="178"/>
                    <a:pt x="276" y="178"/>
                    <a:pt x="276" y="178"/>
                  </a:cubicBezTo>
                  <a:cubicBezTo>
                    <a:pt x="276" y="177"/>
                    <a:pt x="276" y="175"/>
                    <a:pt x="277" y="175"/>
                  </a:cubicBezTo>
                  <a:cubicBezTo>
                    <a:pt x="277" y="176"/>
                    <a:pt x="276" y="177"/>
                    <a:pt x="276" y="178"/>
                  </a:cubicBezTo>
                  <a:close/>
                  <a:moveTo>
                    <a:pt x="225" y="70"/>
                  </a:moveTo>
                  <a:cubicBezTo>
                    <a:pt x="225" y="70"/>
                    <a:pt x="225" y="70"/>
                    <a:pt x="225" y="70"/>
                  </a:cubicBezTo>
                  <a:cubicBezTo>
                    <a:pt x="226" y="69"/>
                    <a:pt x="226" y="68"/>
                    <a:pt x="227" y="66"/>
                  </a:cubicBezTo>
                  <a:cubicBezTo>
                    <a:pt x="227" y="66"/>
                    <a:pt x="227" y="65"/>
                    <a:pt x="228" y="65"/>
                  </a:cubicBezTo>
                  <a:cubicBezTo>
                    <a:pt x="226" y="65"/>
                    <a:pt x="222" y="63"/>
                    <a:pt x="220" y="62"/>
                  </a:cubicBezTo>
                  <a:cubicBezTo>
                    <a:pt x="222" y="64"/>
                    <a:pt x="224" y="67"/>
                    <a:pt x="225" y="70"/>
                  </a:cubicBezTo>
                  <a:close/>
                  <a:moveTo>
                    <a:pt x="224" y="18"/>
                  </a:moveTo>
                  <a:cubicBezTo>
                    <a:pt x="222" y="22"/>
                    <a:pt x="218" y="24"/>
                    <a:pt x="213" y="25"/>
                  </a:cubicBezTo>
                  <a:cubicBezTo>
                    <a:pt x="216" y="23"/>
                    <a:pt x="219" y="21"/>
                    <a:pt x="222" y="19"/>
                  </a:cubicBezTo>
                  <a:cubicBezTo>
                    <a:pt x="223" y="19"/>
                    <a:pt x="223" y="18"/>
                    <a:pt x="22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9"/>
            <p:cNvSpPr>
              <a:spLocks noEditPoints="1"/>
            </p:cNvSpPr>
            <p:nvPr/>
          </p:nvSpPr>
          <p:spPr bwMode="auto">
            <a:xfrm>
              <a:off x="1200151" y="4989513"/>
              <a:ext cx="1716088" cy="1571625"/>
            </a:xfrm>
            <a:custGeom>
              <a:avLst/>
              <a:gdLst>
                <a:gd name="T0" fmla="*/ 22 w 399"/>
                <a:gd name="T1" fmla="*/ 260 h 366"/>
                <a:gd name="T2" fmla="*/ 15 w 399"/>
                <a:gd name="T3" fmla="*/ 127 h 366"/>
                <a:gd name="T4" fmla="*/ 124 w 399"/>
                <a:gd name="T5" fmla="*/ 24 h 366"/>
                <a:gd name="T6" fmla="*/ 315 w 399"/>
                <a:gd name="T7" fmla="*/ 44 h 366"/>
                <a:gd name="T8" fmla="*/ 378 w 399"/>
                <a:gd name="T9" fmla="*/ 94 h 366"/>
                <a:gd name="T10" fmla="*/ 338 w 399"/>
                <a:gd name="T11" fmla="*/ 275 h 366"/>
                <a:gd name="T12" fmla="*/ 142 w 399"/>
                <a:gd name="T13" fmla="*/ 148 h 366"/>
                <a:gd name="T14" fmla="*/ 140 w 399"/>
                <a:gd name="T15" fmla="*/ 196 h 366"/>
                <a:gd name="T16" fmla="*/ 153 w 399"/>
                <a:gd name="T17" fmla="*/ 110 h 366"/>
                <a:gd name="T18" fmla="*/ 157 w 399"/>
                <a:gd name="T19" fmla="*/ 134 h 366"/>
                <a:gd name="T20" fmla="*/ 212 w 399"/>
                <a:gd name="T21" fmla="*/ 104 h 366"/>
                <a:gd name="T22" fmla="*/ 212 w 399"/>
                <a:gd name="T23" fmla="*/ 178 h 366"/>
                <a:gd name="T24" fmla="*/ 228 w 399"/>
                <a:gd name="T25" fmla="*/ 134 h 366"/>
                <a:gd name="T26" fmla="*/ 277 w 399"/>
                <a:gd name="T27" fmla="*/ 217 h 366"/>
                <a:gd name="T28" fmla="*/ 102 w 399"/>
                <a:gd name="T29" fmla="*/ 205 h 366"/>
                <a:gd name="T30" fmla="*/ 151 w 399"/>
                <a:gd name="T31" fmla="*/ 169 h 366"/>
                <a:gd name="T32" fmla="*/ 154 w 399"/>
                <a:gd name="T33" fmla="*/ 97 h 366"/>
                <a:gd name="T34" fmla="*/ 135 w 399"/>
                <a:gd name="T35" fmla="*/ 129 h 366"/>
                <a:gd name="T36" fmla="*/ 149 w 399"/>
                <a:gd name="T37" fmla="*/ 105 h 366"/>
                <a:gd name="T38" fmla="*/ 169 w 399"/>
                <a:gd name="T39" fmla="*/ 116 h 366"/>
                <a:gd name="T40" fmla="*/ 156 w 399"/>
                <a:gd name="T41" fmla="*/ 33 h 366"/>
                <a:gd name="T42" fmla="*/ 266 w 399"/>
                <a:gd name="T43" fmla="*/ 25 h 366"/>
                <a:gd name="T44" fmla="*/ 257 w 399"/>
                <a:gd name="T45" fmla="*/ 21 h 366"/>
                <a:gd name="T46" fmla="*/ 296 w 399"/>
                <a:gd name="T47" fmla="*/ 114 h 366"/>
                <a:gd name="T48" fmla="*/ 275 w 399"/>
                <a:gd name="T49" fmla="*/ 103 h 366"/>
                <a:gd name="T50" fmla="*/ 286 w 399"/>
                <a:gd name="T51" fmla="*/ 36 h 366"/>
                <a:gd name="T52" fmla="*/ 68 w 399"/>
                <a:gd name="T53" fmla="*/ 139 h 366"/>
                <a:gd name="T54" fmla="*/ 153 w 399"/>
                <a:gd name="T55" fmla="*/ 261 h 366"/>
                <a:gd name="T56" fmla="*/ 26 w 399"/>
                <a:gd name="T57" fmla="*/ 85 h 366"/>
                <a:gd name="T58" fmla="*/ 21 w 399"/>
                <a:gd name="T59" fmla="*/ 99 h 366"/>
                <a:gd name="T60" fmla="*/ 43 w 399"/>
                <a:gd name="T61" fmla="*/ 97 h 366"/>
                <a:gd name="T62" fmla="*/ 144 w 399"/>
                <a:gd name="T63" fmla="*/ 27 h 366"/>
                <a:gd name="T64" fmla="*/ 141 w 399"/>
                <a:gd name="T65" fmla="*/ 276 h 366"/>
                <a:gd name="T66" fmla="*/ 175 w 399"/>
                <a:gd name="T67" fmla="*/ 276 h 366"/>
                <a:gd name="T68" fmla="*/ 240 w 399"/>
                <a:gd name="T69" fmla="*/ 301 h 366"/>
                <a:gd name="T70" fmla="*/ 173 w 399"/>
                <a:gd name="T71" fmla="*/ 250 h 366"/>
                <a:gd name="T72" fmla="*/ 355 w 399"/>
                <a:gd name="T73" fmla="*/ 140 h 366"/>
                <a:gd name="T74" fmla="*/ 350 w 399"/>
                <a:gd name="T75" fmla="*/ 128 h 366"/>
                <a:gd name="T76" fmla="*/ 362 w 399"/>
                <a:gd name="T77" fmla="*/ 91 h 366"/>
                <a:gd name="T78" fmla="*/ 339 w 399"/>
                <a:gd name="T79" fmla="*/ 54 h 366"/>
                <a:gd name="T80" fmla="*/ 20 w 399"/>
                <a:gd name="T81" fmla="*/ 149 h 366"/>
                <a:gd name="T82" fmla="*/ 47 w 399"/>
                <a:gd name="T83" fmla="*/ 240 h 366"/>
                <a:gd name="T84" fmla="*/ 52 w 399"/>
                <a:gd name="T85" fmla="*/ 246 h 366"/>
                <a:gd name="T86" fmla="*/ 95 w 399"/>
                <a:gd name="T87" fmla="*/ 268 h 366"/>
                <a:gd name="T88" fmla="*/ 79 w 399"/>
                <a:gd name="T89" fmla="*/ 314 h 366"/>
                <a:gd name="T90" fmla="*/ 102 w 399"/>
                <a:gd name="T91" fmla="*/ 269 h 366"/>
                <a:gd name="T92" fmla="*/ 127 w 399"/>
                <a:gd name="T93" fmla="*/ 278 h 366"/>
                <a:gd name="T94" fmla="*/ 239 w 399"/>
                <a:gd name="T95" fmla="*/ 303 h 366"/>
                <a:gd name="T96" fmla="*/ 220 w 399"/>
                <a:gd name="T97" fmla="*/ 332 h 366"/>
                <a:gd name="T98" fmla="*/ 323 w 399"/>
                <a:gd name="T99" fmla="*/ 282 h 366"/>
                <a:gd name="T100" fmla="*/ 358 w 399"/>
                <a:gd name="T101" fmla="*/ 200 h 366"/>
                <a:gd name="T102" fmla="*/ 389 w 399"/>
                <a:gd name="T103" fmla="*/ 170 h 366"/>
                <a:gd name="T104" fmla="*/ 219 w 399"/>
                <a:gd name="T105" fmla="*/ 325 h 366"/>
                <a:gd name="T106" fmla="*/ 21 w 399"/>
                <a:gd name="T107" fmla="*/ 258 h 366"/>
                <a:gd name="T108" fmla="*/ 49 w 399"/>
                <a:gd name="T109" fmla="*/ 300 h 366"/>
                <a:gd name="T110" fmla="*/ 153 w 399"/>
                <a:gd name="T111" fmla="*/ 357 h 366"/>
                <a:gd name="T112" fmla="*/ 190 w 399"/>
                <a:gd name="T113" fmla="*/ 361 h 366"/>
                <a:gd name="T114" fmla="*/ 80 w 399"/>
                <a:gd name="T115" fmla="*/ 315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9" h="366">
                  <a:moveTo>
                    <a:pt x="176" y="356"/>
                  </a:moveTo>
                  <a:cubicBezTo>
                    <a:pt x="169" y="360"/>
                    <a:pt x="160" y="355"/>
                    <a:pt x="154" y="359"/>
                  </a:cubicBezTo>
                  <a:cubicBezTo>
                    <a:pt x="146" y="364"/>
                    <a:pt x="133" y="355"/>
                    <a:pt x="130" y="347"/>
                  </a:cubicBezTo>
                  <a:cubicBezTo>
                    <a:pt x="126" y="340"/>
                    <a:pt x="111" y="342"/>
                    <a:pt x="111" y="332"/>
                  </a:cubicBezTo>
                  <a:cubicBezTo>
                    <a:pt x="97" y="335"/>
                    <a:pt x="87" y="337"/>
                    <a:pt x="69" y="329"/>
                  </a:cubicBezTo>
                  <a:cubicBezTo>
                    <a:pt x="58" y="324"/>
                    <a:pt x="51" y="316"/>
                    <a:pt x="53" y="304"/>
                  </a:cubicBezTo>
                  <a:cubicBezTo>
                    <a:pt x="53" y="303"/>
                    <a:pt x="52" y="303"/>
                    <a:pt x="52" y="302"/>
                  </a:cubicBezTo>
                  <a:cubicBezTo>
                    <a:pt x="40" y="307"/>
                    <a:pt x="35" y="291"/>
                    <a:pt x="28" y="285"/>
                  </a:cubicBezTo>
                  <a:cubicBezTo>
                    <a:pt x="20" y="279"/>
                    <a:pt x="23" y="269"/>
                    <a:pt x="22" y="260"/>
                  </a:cubicBezTo>
                  <a:cubicBezTo>
                    <a:pt x="17" y="259"/>
                    <a:pt x="15" y="255"/>
                    <a:pt x="13" y="252"/>
                  </a:cubicBezTo>
                  <a:cubicBezTo>
                    <a:pt x="8" y="245"/>
                    <a:pt x="5" y="242"/>
                    <a:pt x="3" y="233"/>
                  </a:cubicBezTo>
                  <a:cubicBezTo>
                    <a:pt x="2" y="227"/>
                    <a:pt x="2" y="221"/>
                    <a:pt x="3" y="217"/>
                  </a:cubicBezTo>
                  <a:cubicBezTo>
                    <a:pt x="3" y="217"/>
                    <a:pt x="3" y="217"/>
                    <a:pt x="3" y="217"/>
                  </a:cubicBezTo>
                  <a:cubicBezTo>
                    <a:pt x="6" y="211"/>
                    <a:pt x="6" y="207"/>
                    <a:pt x="9" y="204"/>
                  </a:cubicBezTo>
                  <a:cubicBezTo>
                    <a:pt x="11" y="202"/>
                    <a:pt x="15" y="199"/>
                    <a:pt x="20" y="199"/>
                  </a:cubicBezTo>
                  <a:cubicBezTo>
                    <a:pt x="17" y="196"/>
                    <a:pt x="17" y="191"/>
                    <a:pt x="17" y="187"/>
                  </a:cubicBezTo>
                  <a:cubicBezTo>
                    <a:pt x="8" y="178"/>
                    <a:pt x="0" y="153"/>
                    <a:pt x="17" y="148"/>
                  </a:cubicBezTo>
                  <a:cubicBezTo>
                    <a:pt x="10" y="142"/>
                    <a:pt x="12" y="135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3" y="124"/>
                    <a:pt x="10" y="114"/>
                    <a:pt x="13" y="112"/>
                  </a:cubicBezTo>
                  <a:cubicBezTo>
                    <a:pt x="14" y="111"/>
                    <a:pt x="17" y="103"/>
                    <a:pt x="19" y="98"/>
                  </a:cubicBezTo>
                  <a:cubicBezTo>
                    <a:pt x="21" y="94"/>
                    <a:pt x="22" y="91"/>
                    <a:pt x="24" y="87"/>
                  </a:cubicBezTo>
                  <a:cubicBezTo>
                    <a:pt x="20" y="73"/>
                    <a:pt x="35" y="66"/>
                    <a:pt x="47" y="64"/>
                  </a:cubicBezTo>
                  <a:cubicBezTo>
                    <a:pt x="59" y="61"/>
                    <a:pt x="68" y="49"/>
                    <a:pt x="82" y="49"/>
                  </a:cubicBezTo>
                  <a:cubicBezTo>
                    <a:pt x="87" y="42"/>
                    <a:pt x="100" y="29"/>
                    <a:pt x="109" y="37"/>
                  </a:cubicBezTo>
                  <a:cubicBezTo>
                    <a:pt x="115" y="34"/>
                    <a:pt x="117" y="25"/>
                    <a:pt x="124" y="24"/>
                  </a:cubicBezTo>
                  <a:cubicBezTo>
                    <a:pt x="127" y="23"/>
                    <a:pt x="134" y="24"/>
                    <a:pt x="141" y="26"/>
                  </a:cubicBezTo>
                  <a:cubicBezTo>
                    <a:pt x="143" y="26"/>
                    <a:pt x="144" y="24"/>
                    <a:pt x="145" y="21"/>
                  </a:cubicBezTo>
                  <a:cubicBezTo>
                    <a:pt x="149" y="7"/>
                    <a:pt x="160" y="16"/>
                    <a:pt x="170" y="14"/>
                  </a:cubicBezTo>
                  <a:cubicBezTo>
                    <a:pt x="176" y="13"/>
                    <a:pt x="183" y="12"/>
                    <a:pt x="190" y="14"/>
                  </a:cubicBezTo>
                  <a:cubicBezTo>
                    <a:pt x="197" y="8"/>
                    <a:pt x="220" y="4"/>
                    <a:pt x="226" y="11"/>
                  </a:cubicBezTo>
                  <a:cubicBezTo>
                    <a:pt x="237" y="0"/>
                    <a:pt x="253" y="13"/>
                    <a:pt x="260" y="22"/>
                  </a:cubicBezTo>
                  <a:cubicBezTo>
                    <a:pt x="267" y="23"/>
                    <a:pt x="275" y="25"/>
                    <a:pt x="281" y="29"/>
                  </a:cubicBezTo>
                  <a:cubicBezTo>
                    <a:pt x="283" y="30"/>
                    <a:pt x="285" y="31"/>
                    <a:pt x="286" y="33"/>
                  </a:cubicBezTo>
                  <a:cubicBezTo>
                    <a:pt x="297" y="29"/>
                    <a:pt x="310" y="31"/>
                    <a:pt x="315" y="44"/>
                  </a:cubicBezTo>
                  <a:cubicBezTo>
                    <a:pt x="316" y="48"/>
                    <a:pt x="319" y="47"/>
                    <a:pt x="322" y="47"/>
                  </a:cubicBezTo>
                  <a:cubicBezTo>
                    <a:pt x="327" y="46"/>
                    <a:pt x="332" y="46"/>
                    <a:pt x="337" y="51"/>
                  </a:cubicBezTo>
                  <a:cubicBezTo>
                    <a:pt x="337" y="51"/>
                    <a:pt x="337" y="51"/>
                    <a:pt x="337" y="51"/>
                  </a:cubicBezTo>
                  <a:cubicBezTo>
                    <a:pt x="341" y="52"/>
                    <a:pt x="344" y="51"/>
                    <a:pt x="348" y="53"/>
                  </a:cubicBezTo>
                  <a:cubicBezTo>
                    <a:pt x="350" y="54"/>
                    <a:pt x="355" y="57"/>
                    <a:pt x="359" y="61"/>
                  </a:cubicBezTo>
                  <a:cubicBezTo>
                    <a:pt x="359" y="61"/>
                    <a:pt x="359" y="61"/>
                    <a:pt x="359" y="61"/>
                  </a:cubicBezTo>
                  <a:cubicBezTo>
                    <a:pt x="362" y="65"/>
                    <a:pt x="364" y="68"/>
                    <a:pt x="363" y="73"/>
                  </a:cubicBezTo>
                  <a:cubicBezTo>
                    <a:pt x="363" y="78"/>
                    <a:pt x="362" y="81"/>
                    <a:pt x="366" y="86"/>
                  </a:cubicBezTo>
                  <a:cubicBezTo>
                    <a:pt x="373" y="83"/>
                    <a:pt x="378" y="85"/>
                    <a:pt x="378" y="94"/>
                  </a:cubicBezTo>
                  <a:cubicBezTo>
                    <a:pt x="377" y="102"/>
                    <a:pt x="385" y="109"/>
                    <a:pt x="385" y="118"/>
                  </a:cubicBezTo>
                  <a:cubicBezTo>
                    <a:pt x="385" y="120"/>
                    <a:pt x="385" y="123"/>
                    <a:pt x="385" y="125"/>
                  </a:cubicBezTo>
                  <a:cubicBezTo>
                    <a:pt x="386" y="127"/>
                    <a:pt x="388" y="129"/>
                    <a:pt x="390" y="131"/>
                  </a:cubicBezTo>
                  <a:cubicBezTo>
                    <a:pt x="393" y="136"/>
                    <a:pt x="389" y="143"/>
                    <a:pt x="389" y="149"/>
                  </a:cubicBezTo>
                  <a:cubicBezTo>
                    <a:pt x="388" y="157"/>
                    <a:pt x="390" y="162"/>
                    <a:pt x="391" y="169"/>
                  </a:cubicBezTo>
                  <a:cubicBezTo>
                    <a:pt x="392" y="177"/>
                    <a:pt x="376" y="183"/>
                    <a:pt x="385" y="190"/>
                  </a:cubicBezTo>
                  <a:cubicBezTo>
                    <a:pt x="399" y="201"/>
                    <a:pt x="376" y="212"/>
                    <a:pt x="369" y="219"/>
                  </a:cubicBezTo>
                  <a:cubicBezTo>
                    <a:pt x="366" y="225"/>
                    <a:pt x="362" y="231"/>
                    <a:pt x="354" y="237"/>
                  </a:cubicBezTo>
                  <a:cubicBezTo>
                    <a:pt x="341" y="247"/>
                    <a:pt x="356" y="267"/>
                    <a:pt x="338" y="275"/>
                  </a:cubicBezTo>
                  <a:cubicBezTo>
                    <a:pt x="337" y="283"/>
                    <a:pt x="325" y="286"/>
                    <a:pt x="323" y="295"/>
                  </a:cubicBezTo>
                  <a:cubicBezTo>
                    <a:pt x="320" y="316"/>
                    <a:pt x="305" y="312"/>
                    <a:pt x="290" y="316"/>
                  </a:cubicBezTo>
                  <a:cubicBezTo>
                    <a:pt x="278" y="319"/>
                    <a:pt x="275" y="328"/>
                    <a:pt x="266" y="334"/>
                  </a:cubicBezTo>
                  <a:cubicBezTo>
                    <a:pt x="261" y="338"/>
                    <a:pt x="254" y="339"/>
                    <a:pt x="247" y="339"/>
                  </a:cubicBezTo>
                  <a:cubicBezTo>
                    <a:pt x="239" y="352"/>
                    <a:pt x="227" y="355"/>
                    <a:pt x="214" y="359"/>
                  </a:cubicBezTo>
                  <a:cubicBezTo>
                    <a:pt x="205" y="363"/>
                    <a:pt x="194" y="366"/>
                    <a:pt x="190" y="364"/>
                  </a:cubicBezTo>
                  <a:cubicBezTo>
                    <a:pt x="189" y="363"/>
                    <a:pt x="182" y="359"/>
                    <a:pt x="181" y="358"/>
                  </a:cubicBezTo>
                  <a:cubicBezTo>
                    <a:pt x="179" y="358"/>
                    <a:pt x="177" y="357"/>
                    <a:pt x="176" y="356"/>
                  </a:cubicBezTo>
                  <a:close/>
                  <a:moveTo>
                    <a:pt x="142" y="148"/>
                  </a:moveTo>
                  <a:cubicBezTo>
                    <a:pt x="137" y="144"/>
                    <a:pt x="135" y="138"/>
                    <a:pt x="135" y="132"/>
                  </a:cubicBezTo>
                  <a:cubicBezTo>
                    <a:pt x="129" y="129"/>
                    <a:pt x="107" y="127"/>
                    <a:pt x="99" y="126"/>
                  </a:cubicBezTo>
                  <a:cubicBezTo>
                    <a:pt x="85" y="125"/>
                    <a:pt x="72" y="124"/>
                    <a:pt x="70" y="141"/>
                  </a:cubicBezTo>
                  <a:cubicBezTo>
                    <a:pt x="70" y="147"/>
                    <a:pt x="65" y="164"/>
                    <a:pt x="73" y="166"/>
                  </a:cubicBezTo>
                  <a:cubicBezTo>
                    <a:pt x="78" y="168"/>
                    <a:pt x="75" y="169"/>
                    <a:pt x="73" y="172"/>
                  </a:cubicBezTo>
                  <a:cubicBezTo>
                    <a:pt x="69" y="180"/>
                    <a:pt x="76" y="189"/>
                    <a:pt x="84" y="192"/>
                  </a:cubicBezTo>
                  <a:cubicBezTo>
                    <a:pt x="87" y="194"/>
                    <a:pt x="88" y="195"/>
                    <a:pt x="89" y="197"/>
                  </a:cubicBezTo>
                  <a:cubicBezTo>
                    <a:pt x="94" y="205"/>
                    <a:pt x="104" y="203"/>
                    <a:pt x="111" y="201"/>
                  </a:cubicBezTo>
                  <a:cubicBezTo>
                    <a:pt x="121" y="198"/>
                    <a:pt x="130" y="197"/>
                    <a:pt x="140" y="196"/>
                  </a:cubicBezTo>
                  <a:cubicBezTo>
                    <a:pt x="148" y="195"/>
                    <a:pt x="168" y="194"/>
                    <a:pt x="172" y="185"/>
                  </a:cubicBezTo>
                  <a:cubicBezTo>
                    <a:pt x="157" y="182"/>
                    <a:pt x="141" y="168"/>
                    <a:pt x="142" y="148"/>
                  </a:cubicBezTo>
                  <a:close/>
                  <a:moveTo>
                    <a:pt x="144" y="143"/>
                  </a:moveTo>
                  <a:cubicBezTo>
                    <a:pt x="147" y="140"/>
                    <a:pt x="151" y="136"/>
                    <a:pt x="155" y="135"/>
                  </a:cubicBezTo>
                  <a:cubicBezTo>
                    <a:pt x="155" y="133"/>
                    <a:pt x="154" y="132"/>
                    <a:pt x="154" y="130"/>
                  </a:cubicBezTo>
                  <a:cubicBezTo>
                    <a:pt x="151" y="121"/>
                    <a:pt x="159" y="122"/>
                    <a:pt x="163" y="116"/>
                  </a:cubicBezTo>
                  <a:cubicBezTo>
                    <a:pt x="164" y="115"/>
                    <a:pt x="164" y="114"/>
                    <a:pt x="165" y="114"/>
                  </a:cubicBezTo>
                  <a:cubicBezTo>
                    <a:pt x="162" y="113"/>
                    <a:pt x="158" y="111"/>
                    <a:pt x="158" y="107"/>
                  </a:cubicBezTo>
                  <a:cubicBezTo>
                    <a:pt x="156" y="108"/>
                    <a:pt x="155" y="109"/>
                    <a:pt x="153" y="110"/>
                  </a:cubicBezTo>
                  <a:cubicBezTo>
                    <a:pt x="156" y="118"/>
                    <a:pt x="151" y="128"/>
                    <a:pt x="146" y="134"/>
                  </a:cubicBezTo>
                  <a:cubicBezTo>
                    <a:pt x="144" y="137"/>
                    <a:pt x="144" y="140"/>
                    <a:pt x="144" y="143"/>
                  </a:cubicBezTo>
                  <a:close/>
                  <a:moveTo>
                    <a:pt x="157" y="134"/>
                  </a:moveTo>
                  <a:cubicBezTo>
                    <a:pt x="162" y="133"/>
                    <a:pt x="166" y="137"/>
                    <a:pt x="171" y="139"/>
                  </a:cubicBezTo>
                  <a:cubicBezTo>
                    <a:pt x="172" y="139"/>
                    <a:pt x="173" y="139"/>
                    <a:pt x="174" y="138"/>
                  </a:cubicBezTo>
                  <a:cubicBezTo>
                    <a:pt x="174" y="136"/>
                    <a:pt x="177" y="134"/>
                    <a:pt x="180" y="132"/>
                  </a:cubicBezTo>
                  <a:cubicBezTo>
                    <a:pt x="180" y="128"/>
                    <a:pt x="173" y="121"/>
                    <a:pt x="169" y="121"/>
                  </a:cubicBezTo>
                  <a:cubicBezTo>
                    <a:pt x="166" y="120"/>
                    <a:pt x="156" y="121"/>
                    <a:pt x="155" y="126"/>
                  </a:cubicBezTo>
                  <a:cubicBezTo>
                    <a:pt x="155" y="129"/>
                    <a:pt x="157" y="131"/>
                    <a:pt x="157" y="134"/>
                  </a:cubicBezTo>
                  <a:close/>
                  <a:moveTo>
                    <a:pt x="183" y="131"/>
                  </a:moveTo>
                  <a:cubicBezTo>
                    <a:pt x="189" y="128"/>
                    <a:pt x="195" y="127"/>
                    <a:pt x="202" y="127"/>
                  </a:cubicBezTo>
                  <a:cubicBezTo>
                    <a:pt x="194" y="108"/>
                    <a:pt x="180" y="104"/>
                    <a:pt x="161" y="107"/>
                  </a:cubicBezTo>
                  <a:cubicBezTo>
                    <a:pt x="161" y="113"/>
                    <a:pt x="175" y="111"/>
                    <a:pt x="171" y="119"/>
                  </a:cubicBezTo>
                  <a:cubicBezTo>
                    <a:pt x="176" y="121"/>
                    <a:pt x="182" y="126"/>
                    <a:pt x="183" y="131"/>
                  </a:cubicBezTo>
                  <a:close/>
                  <a:moveTo>
                    <a:pt x="206" y="128"/>
                  </a:moveTo>
                  <a:cubicBezTo>
                    <a:pt x="212" y="128"/>
                    <a:pt x="219" y="132"/>
                    <a:pt x="222" y="138"/>
                  </a:cubicBezTo>
                  <a:cubicBezTo>
                    <a:pt x="228" y="137"/>
                    <a:pt x="228" y="127"/>
                    <a:pt x="228" y="122"/>
                  </a:cubicBezTo>
                  <a:cubicBezTo>
                    <a:pt x="227" y="112"/>
                    <a:pt x="221" y="108"/>
                    <a:pt x="212" y="104"/>
                  </a:cubicBezTo>
                  <a:cubicBezTo>
                    <a:pt x="201" y="99"/>
                    <a:pt x="191" y="92"/>
                    <a:pt x="181" y="84"/>
                  </a:cubicBezTo>
                  <a:cubicBezTo>
                    <a:pt x="176" y="80"/>
                    <a:pt x="172" y="77"/>
                    <a:pt x="168" y="77"/>
                  </a:cubicBezTo>
                  <a:cubicBezTo>
                    <a:pt x="163" y="77"/>
                    <a:pt x="159" y="78"/>
                    <a:pt x="155" y="77"/>
                  </a:cubicBezTo>
                  <a:cubicBezTo>
                    <a:pt x="143" y="76"/>
                    <a:pt x="153" y="92"/>
                    <a:pt x="156" y="96"/>
                  </a:cubicBezTo>
                  <a:cubicBezTo>
                    <a:pt x="166" y="92"/>
                    <a:pt x="179" y="93"/>
                    <a:pt x="188" y="97"/>
                  </a:cubicBezTo>
                  <a:cubicBezTo>
                    <a:pt x="195" y="100"/>
                    <a:pt x="196" y="105"/>
                    <a:pt x="196" y="112"/>
                  </a:cubicBezTo>
                  <a:cubicBezTo>
                    <a:pt x="200" y="116"/>
                    <a:pt x="203" y="121"/>
                    <a:pt x="206" y="128"/>
                  </a:cubicBezTo>
                  <a:close/>
                  <a:moveTo>
                    <a:pt x="223" y="140"/>
                  </a:moveTo>
                  <a:cubicBezTo>
                    <a:pt x="227" y="154"/>
                    <a:pt x="222" y="170"/>
                    <a:pt x="212" y="178"/>
                  </a:cubicBezTo>
                  <a:cubicBezTo>
                    <a:pt x="214" y="189"/>
                    <a:pt x="225" y="192"/>
                    <a:pt x="234" y="190"/>
                  </a:cubicBezTo>
                  <a:cubicBezTo>
                    <a:pt x="252" y="187"/>
                    <a:pt x="265" y="174"/>
                    <a:pt x="277" y="161"/>
                  </a:cubicBezTo>
                  <a:cubicBezTo>
                    <a:pt x="282" y="156"/>
                    <a:pt x="287" y="154"/>
                    <a:pt x="289" y="151"/>
                  </a:cubicBezTo>
                  <a:cubicBezTo>
                    <a:pt x="291" y="149"/>
                    <a:pt x="290" y="145"/>
                    <a:pt x="293" y="140"/>
                  </a:cubicBezTo>
                  <a:cubicBezTo>
                    <a:pt x="293" y="140"/>
                    <a:pt x="293" y="140"/>
                    <a:pt x="293" y="140"/>
                  </a:cubicBezTo>
                  <a:cubicBezTo>
                    <a:pt x="298" y="132"/>
                    <a:pt x="290" y="122"/>
                    <a:pt x="293" y="113"/>
                  </a:cubicBezTo>
                  <a:cubicBezTo>
                    <a:pt x="288" y="111"/>
                    <a:pt x="281" y="106"/>
                    <a:pt x="275" y="105"/>
                  </a:cubicBezTo>
                  <a:cubicBezTo>
                    <a:pt x="261" y="104"/>
                    <a:pt x="254" y="116"/>
                    <a:pt x="246" y="124"/>
                  </a:cubicBezTo>
                  <a:cubicBezTo>
                    <a:pt x="240" y="130"/>
                    <a:pt x="232" y="124"/>
                    <a:pt x="228" y="134"/>
                  </a:cubicBezTo>
                  <a:cubicBezTo>
                    <a:pt x="227" y="137"/>
                    <a:pt x="226" y="139"/>
                    <a:pt x="223" y="140"/>
                  </a:cubicBezTo>
                  <a:close/>
                  <a:moveTo>
                    <a:pt x="208" y="181"/>
                  </a:moveTo>
                  <a:cubicBezTo>
                    <a:pt x="207" y="182"/>
                    <a:pt x="206" y="183"/>
                    <a:pt x="205" y="183"/>
                  </a:cubicBezTo>
                  <a:cubicBezTo>
                    <a:pt x="207" y="192"/>
                    <a:pt x="213" y="198"/>
                    <a:pt x="207" y="207"/>
                  </a:cubicBezTo>
                  <a:cubicBezTo>
                    <a:pt x="203" y="214"/>
                    <a:pt x="201" y="220"/>
                    <a:pt x="198" y="227"/>
                  </a:cubicBezTo>
                  <a:cubicBezTo>
                    <a:pt x="208" y="233"/>
                    <a:pt x="212" y="246"/>
                    <a:pt x="228" y="243"/>
                  </a:cubicBezTo>
                  <a:cubicBezTo>
                    <a:pt x="239" y="241"/>
                    <a:pt x="259" y="243"/>
                    <a:pt x="266" y="232"/>
                  </a:cubicBezTo>
                  <a:cubicBezTo>
                    <a:pt x="268" y="229"/>
                    <a:pt x="270" y="228"/>
                    <a:pt x="271" y="227"/>
                  </a:cubicBezTo>
                  <a:cubicBezTo>
                    <a:pt x="274" y="225"/>
                    <a:pt x="276" y="224"/>
                    <a:pt x="277" y="217"/>
                  </a:cubicBezTo>
                  <a:cubicBezTo>
                    <a:pt x="284" y="189"/>
                    <a:pt x="284" y="189"/>
                    <a:pt x="284" y="189"/>
                  </a:cubicBezTo>
                  <a:cubicBezTo>
                    <a:pt x="286" y="179"/>
                    <a:pt x="288" y="170"/>
                    <a:pt x="278" y="163"/>
                  </a:cubicBezTo>
                  <a:cubicBezTo>
                    <a:pt x="266" y="177"/>
                    <a:pt x="253" y="189"/>
                    <a:pt x="234" y="192"/>
                  </a:cubicBezTo>
                  <a:cubicBezTo>
                    <a:pt x="224" y="194"/>
                    <a:pt x="211" y="193"/>
                    <a:pt x="208" y="181"/>
                  </a:cubicBezTo>
                  <a:close/>
                  <a:moveTo>
                    <a:pt x="201" y="185"/>
                  </a:moveTo>
                  <a:cubicBezTo>
                    <a:pt x="194" y="188"/>
                    <a:pt x="185" y="188"/>
                    <a:pt x="176" y="186"/>
                  </a:cubicBezTo>
                  <a:cubicBezTo>
                    <a:pt x="172" y="196"/>
                    <a:pt x="148" y="197"/>
                    <a:pt x="140" y="198"/>
                  </a:cubicBezTo>
                  <a:cubicBezTo>
                    <a:pt x="131" y="199"/>
                    <a:pt x="121" y="200"/>
                    <a:pt x="112" y="203"/>
                  </a:cubicBezTo>
                  <a:cubicBezTo>
                    <a:pt x="108" y="204"/>
                    <a:pt x="106" y="205"/>
                    <a:pt x="102" y="205"/>
                  </a:cubicBezTo>
                  <a:cubicBezTo>
                    <a:pt x="101" y="212"/>
                    <a:pt x="96" y="218"/>
                    <a:pt x="100" y="225"/>
                  </a:cubicBezTo>
                  <a:cubicBezTo>
                    <a:pt x="105" y="232"/>
                    <a:pt x="111" y="234"/>
                    <a:pt x="116" y="240"/>
                  </a:cubicBezTo>
                  <a:cubicBezTo>
                    <a:pt x="121" y="245"/>
                    <a:pt x="127" y="255"/>
                    <a:pt x="130" y="260"/>
                  </a:cubicBezTo>
                  <a:cubicBezTo>
                    <a:pt x="134" y="265"/>
                    <a:pt x="134" y="264"/>
                    <a:pt x="141" y="263"/>
                  </a:cubicBezTo>
                  <a:cubicBezTo>
                    <a:pt x="157" y="258"/>
                    <a:pt x="183" y="245"/>
                    <a:pt x="192" y="233"/>
                  </a:cubicBezTo>
                  <a:cubicBezTo>
                    <a:pt x="197" y="225"/>
                    <a:pt x="201" y="214"/>
                    <a:pt x="205" y="206"/>
                  </a:cubicBezTo>
                  <a:cubicBezTo>
                    <a:pt x="210" y="198"/>
                    <a:pt x="203" y="193"/>
                    <a:pt x="201" y="185"/>
                  </a:cubicBezTo>
                  <a:close/>
                  <a:moveTo>
                    <a:pt x="145" y="147"/>
                  </a:moveTo>
                  <a:cubicBezTo>
                    <a:pt x="143" y="154"/>
                    <a:pt x="147" y="164"/>
                    <a:pt x="151" y="169"/>
                  </a:cubicBezTo>
                  <a:cubicBezTo>
                    <a:pt x="168" y="189"/>
                    <a:pt x="206" y="190"/>
                    <a:pt x="218" y="166"/>
                  </a:cubicBezTo>
                  <a:cubicBezTo>
                    <a:pt x="222" y="158"/>
                    <a:pt x="223" y="149"/>
                    <a:pt x="221" y="140"/>
                  </a:cubicBezTo>
                  <a:cubicBezTo>
                    <a:pt x="218" y="131"/>
                    <a:pt x="206" y="129"/>
                    <a:pt x="198" y="129"/>
                  </a:cubicBezTo>
                  <a:cubicBezTo>
                    <a:pt x="189" y="130"/>
                    <a:pt x="178" y="134"/>
                    <a:pt x="176" y="140"/>
                  </a:cubicBezTo>
                  <a:cubicBezTo>
                    <a:pt x="174" y="147"/>
                    <a:pt x="163" y="136"/>
                    <a:pt x="159" y="136"/>
                  </a:cubicBezTo>
                  <a:cubicBezTo>
                    <a:pt x="153" y="136"/>
                    <a:pt x="147" y="141"/>
                    <a:pt x="145" y="147"/>
                  </a:cubicBezTo>
                  <a:close/>
                  <a:moveTo>
                    <a:pt x="135" y="129"/>
                  </a:moveTo>
                  <a:cubicBezTo>
                    <a:pt x="136" y="119"/>
                    <a:pt x="141" y="109"/>
                    <a:pt x="148" y="103"/>
                  </a:cubicBezTo>
                  <a:cubicBezTo>
                    <a:pt x="149" y="100"/>
                    <a:pt x="152" y="98"/>
                    <a:pt x="154" y="97"/>
                  </a:cubicBezTo>
                  <a:cubicBezTo>
                    <a:pt x="150" y="91"/>
                    <a:pt x="140" y="74"/>
                    <a:pt x="155" y="75"/>
                  </a:cubicBezTo>
                  <a:cubicBezTo>
                    <a:pt x="164" y="76"/>
                    <a:pt x="171" y="73"/>
                    <a:pt x="178" y="76"/>
                  </a:cubicBezTo>
                  <a:cubicBezTo>
                    <a:pt x="175" y="60"/>
                    <a:pt x="165" y="52"/>
                    <a:pt x="158" y="38"/>
                  </a:cubicBezTo>
                  <a:cubicBezTo>
                    <a:pt x="155" y="30"/>
                    <a:pt x="132" y="25"/>
                    <a:pt x="124" y="26"/>
                  </a:cubicBezTo>
                  <a:cubicBezTo>
                    <a:pt x="119" y="27"/>
                    <a:pt x="112" y="44"/>
                    <a:pt x="107" y="39"/>
                  </a:cubicBezTo>
                  <a:cubicBezTo>
                    <a:pt x="104" y="35"/>
                    <a:pt x="96" y="38"/>
                    <a:pt x="92" y="41"/>
                  </a:cubicBezTo>
                  <a:cubicBezTo>
                    <a:pt x="77" y="52"/>
                    <a:pt x="72" y="73"/>
                    <a:pt x="78" y="90"/>
                  </a:cubicBezTo>
                  <a:cubicBezTo>
                    <a:pt x="83" y="107"/>
                    <a:pt x="107" y="112"/>
                    <a:pt x="117" y="125"/>
                  </a:cubicBezTo>
                  <a:cubicBezTo>
                    <a:pt x="123" y="126"/>
                    <a:pt x="130" y="127"/>
                    <a:pt x="135" y="129"/>
                  </a:cubicBezTo>
                  <a:close/>
                  <a:moveTo>
                    <a:pt x="151" y="104"/>
                  </a:moveTo>
                  <a:cubicBezTo>
                    <a:pt x="151" y="105"/>
                    <a:pt x="152" y="107"/>
                    <a:pt x="153" y="108"/>
                  </a:cubicBezTo>
                  <a:cubicBezTo>
                    <a:pt x="160" y="103"/>
                    <a:pt x="182" y="103"/>
                    <a:pt x="193" y="110"/>
                  </a:cubicBezTo>
                  <a:cubicBezTo>
                    <a:pt x="193" y="105"/>
                    <a:pt x="192" y="101"/>
                    <a:pt x="187" y="99"/>
                  </a:cubicBezTo>
                  <a:cubicBezTo>
                    <a:pt x="179" y="96"/>
                    <a:pt x="170" y="103"/>
                    <a:pt x="151" y="104"/>
                  </a:cubicBezTo>
                  <a:close/>
                  <a:moveTo>
                    <a:pt x="138" y="125"/>
                  </a:moveTo>
                  <a:cubicBezTo>
                    <a:pt x="136" y="132"/>
                    <a:pt x="137" y="139"/>
                    <a:pt x="142" y="145"/>
                  </a:cubicBezTo>
                  <a:cubicBezTo>
                    <a:pt x="142" y="140"/>
                    <a:pt x="141" y="137"/>
                    <a:pt x="144" y="133"/>
                  </a:cubicBezTo>
                  <a:cubicBezTo>
                    <a:pt x="151" y="125"/>
                    <a:pt x="154" y="115"/>
                    <a:pt x="149" y="105"/>
                  </a:cubicBezTo>
                  <a:cubicBezTo>
                    <a:pt x="144" y="111"/>
                    <a:pt x="140" y="118"/>
                    <a:pt x="138" y="125"/>
                  </a:cubicBezTo>
                  <a:close/>
                  <a:moveTo>
                    <a:pt x="181" y="97"/>
                  </a:moveTo>
                  <a:cubicBezTo>
                    <a:pt x="172" y="95"/>
                    <a:pt x="158" y="94"/>
                    <a:pt x="151" y="102"/>
                  </a:cubicBezTo>
                  <a:cubicBezTo>
                    <a:pt x="162" y="103"/>
                    <a:pt x="171" y="99"/>
                    <a:pt x="181" y="97"/>
                  </a:cubicBezTo>
                  <a:close/>
                  <a:moveTo>
                    <a:pt x="169" y="118"/>
                  </a:moveTo>
                  <a:cubicBezTo>
                    <a:pt x="170" y="118"/>
                    <a:pt x="170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8" y="115"/>
                    <a:pt x="167" y="115"/>
                  </a:cubicBezTo>
                  <a:cubicBezTo>
                    <a:pt x="166" y="116"/>
                    <a:pt x="165" y="118"/>
                    <a:pt x="164" y="119"/>
                  </a:cubicBezTo>
                  <a:cubicBezTo>
                    <a:pt x="166" y="119"/>
                    <a:pt x="167" y="118"/>
                    <a:pt x="169" y="118"/>
                  </a:cubicBezTo>
                  <a:close/>
                  <a:moveTo>
                    <a:pt x="183" y="77"/>
                  </a:moveTo>
                  <a:cubicBezTo>
                    <a:pt x="187" y="79"/>
                    <a:pt x="192" y="82"/>
                    <a:pt x="196" y="84"/>
                  </a:cubicBezTo>
                  <a:cubicBezTo>
                    <a:pt x="206" y="64"/>
                    <a:pt x="206" y="40"/>
                    <a:pt x="227" y="28"/>
                  </a:cubicBezTo>
                  <a:cubicBezTo>
                    <a:pt x="222" y="23"/>
                    <a:pt x="214" y="20"/>
                    <a:pt x="207" y="17"/>
                  </a:cubicBezTo>
                  <a:cubicBezTo>
                    <a:pt x="194" y="11"/>
                    <a:pt x="190" y="24"/>
                    <a:pt x="178" y="23"/>
                  </a:cubicBezTo>
                  <a:cubicBezTo>
                    <a:pt x="172" y="23"/>
                    <a:pt x="159" y="26"/>
                    <a:pt x="156" y="33"/>
                  </a:cubicBezTo>
                  <a:cubicBezTo>
                    <a:pt x="158" y="34"/>
                    <a:pt x="160" y="36"/>
                    <a:pt x="160" y="37"/>
                  </a:cubicBezTo>
                  <a:cubicBezTo>
                    <a:pt x="167" y="52"/>
                    <a:pt x="180" y="61"/>
                    <a:pt x="183" y="77"/>
                  </a:cubicBezTo>
                  <a:close/>
                  <a:moveTo>
                    <a:pt x="200" y="86"/>
                  </a:moveTo>
                  <a:cubicBezTo>
                    <a:pt x="215" y="95"/>
                    <a:pt x="231" y="108"/>
                    <a:pt x="230" y="127"/>
                  </a:cubicBezTo>
                  <a:cubicBezTo>
                    <a:pt x="234" y="124"/>
                    <a:pt x="241" y="126"/>
                    <a:pt x="244" y="123"/>
                  </a:cubicBezTo>
                  <a:cubicBezTo>
                    <a:pt x="252" y="115"/>
                    <a:pt x="258" y="105"/>
                    <a:pt x="270" y="103"/>
                  </a:cubicBezTo>
                  <a:cubicBezTo>
                    <a:pt x="282" y="94"/>
                    <a:pt x="283" y="67"/>
                    <a:pt x="283" y="53"/>
                  </a:cubicBezTo>
                  <a:cubicBezTo>
                    <a:pt x="283" y="46"/>
                    <a:pt x="282" y="39"/>
                    <a:pt x="284" y="34"/>
                  </a:cubicBezTo>
                  <a:cubicBezTo>
                    <a:pt x="284" y="31"/>
                    <a:pt x="275" y="27"/>
                    <a:pt x="266" y="25"/>
                  </a:cubicBezTo>
                  <a:cubicBezTo>
                    <a:pt x="261" y="24"/>
                    <a:pt x="257" y="23"/>
                    <a:pt x="255" y="23"/>
                  </a:cubicBezTo>
                  <a:cubicBezTo>
                    <a:pt x="239" y="23"/>
                    <a:pt x="223" y="29"/>
                    <a:pt x="214" y="43"/>
                  </a:cubicBezTo>
                  <a:cubicBezTo>
                    <a:pt x="209" y="52"/>
                    <a:pt x="202" y="79"/>
                    <a:pt x="200" y="86"/>
                  </a:cubicBezTo>
                  <a:close/>
                  <a:moveTo>
                    <a:pt x="221" y="106"/>
                  </a:moveTo>
                  <a:cubicBezTo>
                    <a:pt x="211" y="93"/>
                    <a:pt x="193" y="84"/>
                    <a:pt x="178" y="78"/>
                  </a:cubicBezTo>
                  <a:cubicBezTo>
                    <a:pt x="177" y="78"/>
                    <a:pt x="176" y="77"/>
                    <a:pt x="175" y="77"/>
                  </a:cubicBezTo>
                  <a:cubicBezTo>
                    <a:pt x="182" y="82"/>
                    <a:pt x="188" y="88"/>
                    <a:pt x="196" y="92"/>
                  </a:cubicBezTo>
                  <a:cubicBezTo>
                    <a:pt x="204" y="98"/>
                    <a:pt x="213" y="101"/>
                    <a:pt x="221" y="106"/>
                  </a:cubicBezTo>
                  <a:close/>
                  <a:moveTo>
                    <a:pt x="257" y="21"/>
                  </a:moveTo>
                  <a:cubicBezTo>
                    <a:pt x="251" y="14"/>
                    <a:pt x="237" y="3"/>
                    <a:pt x="228" y="13"/>
                  </a:cubicBezTo>
                  <a:cubicBezTo>
                    <a:pt x="227" y="14"/>
                    <a:pt x="226" y="15"/>
                    <a:pt x="225" y="13"/>
                  </a:cubicBezTo>
                  <a:cubicBezTo>
                    <a:pt x="221" y="6"/>
                    <a:pt x="197" y="11"/>
                    <a:pt x="191" y="17"/>
                  </a:cubicBezTo>
                  <a:cubicBezTo>
                    <a:pt x="195" y="13"/>
                    <a:pt x="199" y="11"/>
                    <a:pt x="208" y="15"/>
                  </a:cubicBezTo>
                  <a:cubicBezTo>
                    <a:pt x="215" y="18"/>
                    <a:pt x="224" y="21"/>
                    <a:pt x="229" y="27"/>
                  </a:cubicBezTo>
                  <a:cubicBezTo>
                    <a:pt x="238" y="22"/>
                    <a:pt x="248" y="21"/>
                    <a:pt x="257" y="21"/>
                  </a:cubicBezTo>
                  <a:close/>
                  <a:moveTo>
                    <a:pt x="275" y="103"/>
                  </a:moveTo>
                  <a:cubicBezTo>
                    <a:pt x="281" y="104"/>
                    <a:pt x="290" y="108"/>
                    <a:pt x="295" y="111"/>
                  </a:cubicBezTo>
                  <a:cubicBezTo>
                    <a:pt x="297" y="112"/>
                    <a:pt x="297" y="112"/>
                    <a:pt x="296" y="114"/>
                  </a:cubicBezTo>
                  <a:cubicBezTo>
                    <a:pt x="293" y="121"/>
                    <a:pt x="297" y="129"/>
                    <a:pt x="297" y="137"/>
                  </a:cubicBezTo>
                  <a:cubicBezTo>
                    <a:pt x="296" y="140"/>
                    <a:pt x="293" y="142"/>
                    <a:pt x="293" y="145"/>
                  </a:cubicBezTo>
                  <a:cubicBezTo>
                    <a:pt x="291" y="155"/>
                    <a:pt x="289" y="153"/>
                    <a:pt x="281" y="161"/>
                  </a:cubicBezTo>
                  <a:cubicBezTo>
                    <a:pt x="282" y="161"/>
                    <a:pt x="283" y="162"/>
                    <a:pt x="284" y="162"/>
                  </a:cubicBezTo>
                  <a:cubicBezTo>
                    <a:pt x="290" y="154"/>
                    <a:pt x="300" y="154"/>
                    <a:pt x="310" y="148"/>
                  </a:cubicBezTo>
                  <a:cubicBezTo>
                    <a:pt x="330" y="136"/>
                    <a:pt x="343" y="110"/>
                    <a:pt x="331" y="88"/>
                  </a:cubicBezTo>
                  <a:cubicBezTo>
                    <a:pt x="328" y="84"/>
                    <a:pt x="321" y="71"/>
                    <a:pt x="316" y="70"/>
                  </a:cubicBezTo>
                  <a:cubicBezTo>
                    <a:pt x="305" y="67"/>
                    <a:pt x="293" y="66"/>
                    <a:pt x="285" y="58"/>
                  </a:cubicBezTo>
                  <a:cubicBezTo>
                    <a:pt x="285" y="71"/>
                    <a:pt x="283" y="93"/>
                    <a:pt x="275" y="103"/>
                  </a:cubicBezTo>
                  <a:close/>
                  <a:moveTo>
                    <a:pt x="285" y="55"/>
                  </a:moveTo>
                  <a:cubicBezTo>
                    <a:pt x="293" y="63"/>
                    <a:pt x="305" y="65"/>
                    <a:pt x="316" y="68"/>
                  </a:cubicBezTo>
                  <a:cubicBezTo>
                    <a:pt x="324" y="70"/>
                    <a:pt x="334" y="88"/>
                    <a:pt x="337" y="97"/>
                  </a:cubicBezTo>
                  <a:cubicBezTo>
                    <a:pt x="337" y="97"/>
                    <a:pt x="337" y="97"/>
                    <a:pt x="338" y="98"/>
                  </a:cubicBezTo>
                  <a:cubicBezTo>
                    <a:pt x="345" y="85"/>
                    <a:pt x="345" y="73"/>
                    <a:pt x="339" y="59"/>
                  </a:cubicBezTo>
                  <a:cubicBezTo>
                    <a:pt x="336" y="52"/>
                    <a:pt x="331" y="48"/>
                    <a:pt x="322" y="49"/>
                  </a:cubicBezTo>
                  <a:cubicBezTo>
                    <a:pt x="318" y="49"/>
                    <a:pt x="314" y="50"/>
                    <a:pt x="313" y="45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09" y="33"/>
                    <a:pt x="296" y="33"/>
                    <a:pt x="286" y="36"/>
                  </a:cubicBezTo>
                  <a:cubicBezTo>
                    <a:pt x="284" y="42"/>
                    <a:pt x="285" y="49"/>
                    <a:pt x="285" y="55"/>
                  </a:cubicBezTo>
                  <a:close/>
                  <a:moveTo>
                    <a:pt x="112" y="125"/>
                  </a:moveTo>
                  <a:cubicBezTo>
                    <a:pt x="103" y="114"/>
                    <a:pt x="90" y="111"/>
                    <a:pt x="81" y="100"/>
                  </a:cubicBezTo>
                  <a:cubicBezTo>
                    <a:pt x="65" y="98"/>
                    <a:pt x="49" y="116"/>
                    <a:pt x="40" y="127"/>
                  </a:cubicBezTo>
                  <a:cubicBezTo>
                    <a:pt x="32" y="137"/>
                    <a:pt x="38" y="146"/>
                    <a:pt x="37" y="157"/>
                  </a:cubicBezTo>
                  <a:cubicBezTo>
                    <a:pt x="36" y="168"/>
                    <a:pt x="43" y="174"/>
                    <a:pt x="50" y="182"/>
                  </a:cubicBezTo>
                  <a:cubicBezTo>
                    <a:pt x="56" y="191"/>
                    <a:pt x="72" y="196"/>
                    <a:pt x="83" y="194"/>
                  </a:cubicBezTo>
                  <a:cubicBezTo>
                    <a:pt x="73" y="190"/>
                    <a:pt x="65" y="179"/>
                    <a:pt x="73" y="168"/>
                  </a:cubicBezTo>
                  <a:cubicBezTo>
                    <a:pt x="63" y="166"/>
                    <a:pt x="68" y="147"/>
                    <a:pt x="68" y="139"/>
                  </a:cubicBezTo>
                  <a:cubicBezTo>
                    <a:pt x="70" y="115"/>
                    <a:pt x="96" y="124"/>
                    <a:pt x="112" y="125"/>
                  </a:cubicBezTo>
                  <a:close/>
                  <a:moveTo>
                    <a:pt x="86" y="197"/>
                  </a:moveTo>
                  <a:cubicBezTo>
                    <a:pt x="85" y="197"/>
                    <a:pt x="84" y="197"/>
                    <a:pt x="82" y="197"/>
                  </a:cubicBezTo>
                  <a:cubicBezTo>
                    <a:pt x="73" y="200"/>
                    <a:pt x="78" y="221"/>
                    <a:pt x="78" y="228"/>
                  </a:cubicBezTo>
                  <a:cubicBezTo>
                    <a:pt x="77" y="240"/>
                    <a:pt x="82" y="247"/>
                    <a:pt x="88" y="256"/>
                  </a:cubicBezTo>
                  <a:cubicBezTo>
                    <a:pt x="89" y="258"/>
                    <a:pt x="95" y="268"/>
                    <a:pt x="98" y="265"/>
                  </a:cubicBezTo>
                  <a:cubicBezTo>
                    <a:pt x="100" y="264"/>
                    <a:pt x="101" y="264"/>
                    <a:pt x="103" y="267"/>
                  </a:cubicBezTo>
                  <a:cubicBezTo>
                    <a:pt x="107" y="274"/>
                    <a:pt x="119" y="275"/>
                    <a:pt x="127" y="276"/>
                  </a:cubicBezTo>
                  <a:cubicBezTo>
                    <a:pt x="137" y="277"/>
                    <a:pt x="150" y="272"/>
                    <a:pt x="153" y="261"/>
                  </a:cubicBezTo>
                  <a:cubicBezTo>
                    <a:pt x="146" y="264"/>
                    <a:pt x="139" y="266"/>
                    <a:pt x="134" y="267"/>
                  </a:cubicBezTo>
                  <a:cubicBezTo>
                    <a:pt x="131" y="268"/>
                    <a:pt x="131" y="268"/>
                    <a:pt x="130" y="266"/>
                  </a:cubicBezTo>
                  <a:cubicBezTo>
                    <a:pt x="129" y="261"/>
                    <a:pt x="121" y="248"/>
                    <a:pt x="114" y="241"/>
                  </a:cubicBezTo>
                  <a:cubicBezTo>
                    <a:pt x="109" y="235"/>
                    <a:pt x="103" y="233"/>
                    <a:pt x="98" y="226"/>
                  </a:cubicBezTo>
                  <a:cubicBezTo>
                    <a:pt x="94" y="218"/>
                    <a:pt x="97" y="212"/>
                    <a:pt x="98" y="205"/>
                  </a:cubicBezTo>
                  <a:cubicBezTo>
                    <a:pt x="91" y="204"/>
                    <a:pt x="90" y="201"/>
                    <a:pt x="86" y="197"/>
                  </a:cubicBezTo>
                  <a:close/>
                  <a:moveTo>
                    <a:pt x="80" y="52"/>
                  </a:moveTo>
                  <a:cubicBezTo>
                    <a:pt x="67" y="53"/>
                    <a:pt x="59" y="63"/>
                    <a:pt x="47" y="66"/>
                  </a:cubicBezTo>
                  <a:cubicBezTo>
                    <a:pt x="38" y="68"/>
                    <a:pt x="24" y="73"/>
                    <a:pt x="26" y="85"/>
                  </a:cubicBezTo>
                  <a:cubicBezTo>
                    <a:pt x="37" y="71"/>
                    <a:pt x="58" y="74"/>
                    <a:pt x="70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2" y="57"/>
                    <a:pt x="73" y="57"/>
                    <a:pt x="75" y="57"/>
                  </a:cubicBezTo>
                  <a:cubicBezTo>
                    <a:pt x="78" y="57"/>
                    <a:pt x="78" y="55"/>
                    <a:pt x="80" y="52"/>
                  </a:cubicBezTo>
                  <a:close/>
                  <a:moveTo>
                    <a:pt x="76" y="59"/>
                  </a:moveTo>
                  <a:cubicBezTo>
                    <a:pt x="74" y="60"/>
                    <a:pt x="73" y="59"/>
                    <a:pt x="71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65" y="70"/>
                    <a:pt x="56" y="73"/>
                    <a:pt x="47" y="76"/>
                  </a:cubicBezTo>
                  <a:cubicBezTo>
                    <a:pt x="34" y="80"/>
                    <a:pt x="26" y="85"/>
                    <a:pt x="21" y="99"/>
                  </a:cubicBezTo>
                  <a:cubicBezTo>
                    <a:pt x="19" y="104"/>
                    <a:pt x="16" y="112"/>
                    <a:pt x="14" y="114"/>
                  </a:cubicBezTo>
                  <a:cubicBezTo>
                    <a:pt x="13" y="115"/>
                    <a:pt x="15" y="119"/>
                    <a:pt x="16" y="123"/>
                  </a:cubicBezTo>
                  <a:cubicBezTo>
                    <a:pt x="20" y="112"/>
                    <a:pt x="31" y="93"/>
                    <a:pt x="44" y="92"/>
                  </a:cubicBezTo>
                  <a:cubicBezTo>
                    <a:pt x="46" y="87"/>
                    <a:pt x="46" y="82"/>
                    <a:pt x="52" y="79"/>
                  </a:cubicBezTo>
                  <a:cubicBezTo>
                    <a:pt x="57" y="75"/>
                    <a:pt x="69" y="73"/>
                    <a:pt x="73" y="73"/>
                  </a:cubicBezTo>
                  <a:cubicBezTo>
                    <a:pt x="73" y="68"/>
                    <a:pt x="74" y="64"/>
                    <a:pt x="76" y="59"/>
                  </a:cubicBezTo>
                  <a:close/>
                  <a:moveTo>
                    <a:pt x="73" y="76"/>
                  </a:moveTo>
                  <a:cubicBezTo>
                    <a:pt x="69" y="76"/>
                    <a:pt x="58" y="77"/>
                    <a:pt x="53" y="80"/>
                  </a:cubicBezTo>
                  <a:cubicBezTo>
                    <a:pt x="47" y="84"/>
                    <a:pt x="48" y="92"/>
                    <a:pt x="43" y="97"/>
                  </a:cubicBezTo>
                  <a:cubicBezTo>
                    <a:pt x="41" y="99"/>
                    <a:pt x="39" y="101"/>
                    <a:pt x="41" y="105"/>
                  </a:cubicBezTo>
                  <a:cubicBezTo>
                    <a:pt x="42" y="108"/>
                    <a:pt x="41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7" y="110"/>
                    <a:pt x="35" y="110"/>
                    <a:pt x="34" y="112"/>
                  </a:cubicBezTo>
                  <a:cubicBezTo>
                    <a:pt x="32" y="116"/>
                    <a:pt x="32" y="125"/>
                    <a:pt x="36" y="129"/>
                  </a:cubicBezTo>
                  <a:cubicBezTo>
                    <a:pt x="36" y="128"/>
                    <a:pt x="37" y="127"/>
                    <a:pt x="38" y="126"/>
                  </a:cubicBezTo>
                  <a:cubicBezTo>
                    <a:pt x="47" y="114"/>
                    <a:pt x="62" y="96"/>
                    <a:pt x="78" y="97"/>
                  </a:cubicBezTo>
                  <a:cubicBezTo>
                    <a:pt x="74" y="91"/>
                    <a:pt x="73" y="83"/>
                    <a:pt x="73" y="76"/>
                  </a:cubicBezTo>
                  <a:close/>
                  <a:moveTo>
                    <a:pt x="144" y="27"/>
                  </a:moveTo>
                  <a:cubicBezTo>
                    <a:pt x="148" y="28"/>
                    <a:pt x="151" y="30"/>
                    <a:pt x="154" y="31"/>
                  </a:cubicBezTo>
                  <a:cubicBezTo>
                    <a:pt x="158" y="24"/>
                    <a:pt x="171" y="21"/>
                    <a:pt x="179" y="21"/>
                  </a:cubicBezTo>
                  <a:cubicBezTo>
                    <a:pt x="182" y="21"/>
                    <a:pt x="185" y="20"/>
                    <a:pt x="187" y="19"/>
                  </a:cubicBezTo>
                  <a:cubicBezTo>
                    <a:pt x="187" y="18"/>
                    <a:pt x="188" y="17"/>
                    <a:pt x="188" y="16"/>
                  </a:cubicBezTo>
                  <a:cubicBezTo>
                    <a:pt x="182" y="14"/>
                    <a:pt x="176" y="15"/>
                    <a:pt x="170" y="16"/>
                  </a:cubicBezTo>
                  <a:cubicBezTo>
                    <a:pt x="162" y="18"/>
                    <a:pt x="150" y="10"/>
                    <a:pt x="147" y="22"/>
                  </a:cubicBezTo>
                  <a:cubicBezTo>
                    <a:pt x="146" y="24"/>
                    <a:pt x="146" y="26"/>
                    <a:pt x="144" y="27"/>
                  </a:cubicBezTo>
                  <a:close/>
                  <a:moveTo>
                    <a:pt x="155" y="260"/>
                  </a:moveTo>
                  <a:cubicBezTo>
                    <a:pt x="154" y="268"/>
                    <a:pt x="148" y="273"/>
                    <a:pt x="141" y="276"/>
                  </a:cubicBezTo>
                  <a:cubicBezTo>
                    <a:pt x="150" y="280"/>
                    <a:pt x="146" y="295"/>
                    <a:pt x="154" y="298"/>
                  </a:cubicBezTo>
                  <a:cubicBezTo>
                    <a:pt x="166" y="303"/>
                    <a:pt x="173" y="310"/>
                    <a:pt x="179" y="315"/>
                  </a:cubicBezTo>
                  <a:cubicBezTo>
                    <a:pt x="185" y="321"/>
                    <a:pt x="191" y="326"/>
                    <a:pt x="199" y="328"/>
                  </a:cubicBezTo>
                  <a:cubicBezTo>
                    <a:pt x="204" y="329"/>
                    <a:pt x="220" y="325"/>
                    <a:pt x="222" y="319"/>
                  </a:cubicBezTo>
                  <a:cubicBezTo>
                    <a:pt x="223" y="313"/>
                    <a:pt x="227" y="310"/>
                    <a:pt x="231" y="307"/>
                  </a:cubicBezTo>
                  <a:cubicBezTo>
                    <a:pt x="233" y="306"/>
                    <a:pt x="235" y="304"/>
                    <a:pt x="236" y="302"/>
                  </a:cubicBezTo>
                  <a:cubicBezTo>
                    <a:pt x="234" y="302"/>
                    <a:pt x="232" y="303"/>
                    <a:pt x="229" y="304"/>
                  </a:cubicBezTo>
                  <a:cubicBezTo>
                    <a:pt x="214" y="309"/>
                    <a:pt x="206" y="302"/>
                    <a:pt x="195" y="292"/>
                  </a:cubicBezTo>
                  <a:cubicBezTo>
                    <a:pt x="188" y="286"/>
                    <a:pt x="180" y="278"/>
                    <a:pt x="175" y="276"/>
                  </a:cubicBezTo>
                  <a:cubicBezTo>
                    <a:pt x="171" y="275"/>
                    <a:pt x="172" y="277"/>
                    <a:pt x="171" y="273"/>
                  </a:cubicBezTo>
                  <a:cubicBezTo>
                    <a:pt x="171" y="272"/>
                    <a:pt x="170" y="271"/>
                    <a:pt x="170" y="270"/>
                  </a:cubicBezTo>
                  <a:cubicBezTo>
                    <a:pt x="168" y="264"/>
                    <a:pt x="170" y="259"/>
                    <a:pt x="170" y="252"/>
                  </a:cubicBezTo>
                  <a:cubicBezTo>
                    <a:pt x="165" y="255"/>
                    <a:pt x="160" y="257"/>
                    <a:pt x="155" y="260"/>
                  </a:cubicBezTo>
                  <a:close/>
                  <a:moveTo>
                    <a:pt x="173" y="250"/>
                  </a:moveTo>
                  <a:cubicBezTo>
                    <a:pt x="173" y="256"/>
                    <a:pt x="169" y="272"/>
                    <a:pt x="176" y="274"/>
                  </a:cubicBezTo>
                  <a:cubicBezTo>
                    <a:pt x="189" y="280"/>
                    <a:pt x="196" y="293"/>
                    <a:pt x="208" y="300"/>
                  </a:cubicBezTo>
                  <a:cubicBezTo>
                    <a:pt x="217" y="306"/>
                    <a:pt x="223" y="304"/>
                    <a:pt x="229" y="302"/>
                  </a:cubicBezTo>
                  <a:cubicBezTo>
                    <a:pt x="233" y="300"/>
                    <a:pt x="236" y="299"/>
                    <a:pt x="240" y="301"/>
                  </a:cubicBezTo>
                  <a:cubicBezTo>
                    <a:pt x="246" y="303"/>
                    <a:pt x="251" y="301"/>
                    <a:pt x="255" y="298"/>
                  </a:cubicBezTo>
                  <a:cubicBezTo>
                    <a:pt x="262" y="293"/>
                    <a:pt x="265" y="290"/>
                    <a:pt x="267" y="283"/>
                  </a:cubicBezTo>
                  <a:cubicBezTo>
                    <a:pt x="267" y="283"/>
                    <a:pt x="267" y="283"/>
                    <a:pt x="267" y="283"/>
                  </a:cubicBezTo>
                  <a:cubicBezTo>
                    <a:pt x="268" y="279"/>
                    <a:pt x="270" y="275"/>
                    <a:pt x="271" y="272"/>
                  </a:cubicBezTo>
                  <a:cubicBezTo>
                    <a:pt x="278" y="257"/>
                    <a:pt x="273" y="244"/>
                    <a:pt x="272" y="229"/>
                  </a:cubicBezTo>
                  <a:cubicBezTo>
                    <a:pt x="270" y="230"/>
                    <a:pt x="269" y="231"/>
                    <a:pt x="268" y="233"/>
                  </a:cubicBezTo>
                  <a:cubicBezTo>
                    <a:pt x="260" y="245"/>
                    <a:pt x="241" y="243"/>
                    <a:pt x="228" y="246"/>
                  </a:cubicBezTo>
                  <a:cubicBezTo>
                    <a:pt x="212" y="248"/>
                    <a:pt x="207" y="237"/>
                    <a:pt x="196" y="230"/>
                  </a:cubicBezTo>
                  <a:cubicBezTo>
                    <a:pt x="190" y="240"/>
                    <a:pt x="183" y="245"/>
                    <a:pt x="173" y="250"/>
                  </a:cubicBezTo>
                  <a:close/>
                  <a:moveTo>
                    <a:pt x="276" y="226"/>
                  </a:moveTo>
                  <a:cubicBezTo>
                    <a:pt x="292" y="237"/>
                    <a:pt x="306" y="236"/>
                    <a:pt x="312" y="233"/>
                  </a:cubicBezTo>
                  <a:cubicBezTo>
                    <a:pt x="327" y="228"/>
                    <a:pt x="343" y="221"/>
                    <a:pt x="351" y="206"/>
                  </a:cubicBezTo>
                  <a:cubicBezTo>
                    <a:pt x="353" y="203"/>
                    <a:pt x="355" y="201"/>
                    <a:pt x="356" y="199"/>
                  </a:cubicBezTo>
                  <a:cubicBezTo>
                    <a:pt x="360" y="194"/>
                    <a:pt x="359" y="191"/>
                    <a:pt x="356" y="186"/>
                  </a:cubicBezTo>
                  <a:cubicBezTo>
                    <a:pt x="353" y="181"/>
                    <a:pt x="361" y="184"/>
                    <a:pt x="362" y="183"/>
                  </a:cubicBezTo>
                  <a:cubicBezTo>
                    <a:pt x="364" y="182"/>
                    <a:pt x="362" y="180"/>
                    <a:pt x="363" y="179"/>
                  </a:cubicBezTo>
                  <a:cubicBezTo>
                    <a:pt x="376" y="171"/>
                    <a:pt x="369" y="153"/>
                    <a:pt x="361" y="144"/>
                  </a:cubicBezTo>
                  <a:cubicBezTo>
                    <a:pt x="359" y="142"/>
                    <a:pt x="357" y="140"/>
                    <a:pt x="355" y="140"/>
                  </a:cubicBezTo>
                  <a:cubicBezTo>
                    <a:pt x="356" y="142"/>
                    <a:pt x="358" y="144"/>
                    <a:pt x="358" y="147"/>
                  </a:cubicBezTo>
                  <a:cubicBezTo>
                    <a:pt x="358" y="180"/>
                    <a:pt x="324" y="199"/>
                    <a:pt x="295" y="199"/>
                  </a:cubicBezTo>
                  <a:cubicBezTo>
                    <a:pt x="290" y="199"/>
                    <a:pt x="287" y="198"/>
                    <a:pt x="284" y="197"/>
                  </a:cubicBezTo>
                  <a:cubicBezTo>
                    <a:pt x="279" y="218"/>
                    <a:pt x="279" y="218"/>
                    <a:pt x="279" y="218"/>
                  </a:cubicBezTo>
                  <a:cubicBezTo>
                    <a:pt x="278" y="223"/>
                    <a:pt x="277" y="225"/>
                    <a:pt x="276" y="226"/>
                  </a:cubicBezTo>
                  <a:close/>
                  <a:moveTo>
                    <a:pt x="285" y="195"/>
                  </a:moveTo>
                  <a:cubicBezTo>
                    <a:pt x="287" y="196"/>
                    <a:pt x="290" y="197"/>
                    <a:pt x="295" y="197"/>
                  </a:cubicBezTo>
                  <a:cubicBezTo>
                    <a:pt x="323" y="197"/>
                    <a:pt x="355" y="179"/>
                    <a:pt x="355" y="147"/>
                  </a:cubicBezTo>
                  <a:cubicBezTo>
                    <a:pt x="355" y="140"/>
                    <a:pt x="346" y="136"/>
                    <a:pt x="350" y="128"/>
                  </a:cubicBezTo>
                  <a:cubicBezTo>
                    <a:pt x="354" y="120"/>
                    <a:pt x="345" y="104"/>
                    <a:pt x="337" y="100"/>
                  </a:cubicBezTo>
                  <a:cubicBezTo>
                    <a:pt x="341" y="120"/>
                    <a:pt x="328" y="140"/>
                    <a:pt x="311" y="150"/>
                  </a:cubicBezTo>
                  <a:cubicBezTo>
                    <a:pt x="304" y="154"/>
                    <a:pt x="288" y="157"/>
                    <a:pt x="285" y="164"/>
                  </a:cubicBezTo>
                  <a:cubicBezTo>
                    <a:pt x="292" y="173"/>
                    <a:pt x="287" y="186"/>
                    <a:pt x="285" y="195"/>
                  </a:cubicBezTo>
                  <a:close/>
                  <a:moveTo>
                    <a:pt x="353" y="137"/>
                  </a:moveTo>
                  <a:cubicBezTo>
                    <a:pt x="361" y="137"/>
                    <a:pt x="365" y="145"/>
                    <a:pt x="368" y="150"/>
                  </a:cubicBezTo>
                  <a:cubicBezTo>
                    <a:pt x="377" y="140"/>
                    <a:pt x="384" y="131"/>
                    <a:pt x="383" y="118"/>
                  </a:cubicBezTo>
                  <a:cubicBezTo>
                    <a:pt x="383" y="109"/>
                    <a:pt x="375" y="102"/>
                    <a:pt x="375" y="94"/>
                  </a:cubicBezTo>
                  <a:cubicBezTo>
                    <a:pt x="376" y="83"/>
                    <a:pt x="368" y="87"/>
                    <a:pt x="362" y="91"/>
                  </a:cubicBezTo>
                  <a:cubicBezTo>
                    <a:pt x="356" y="95"/>
                    <a:pt x="350" y="91"/>
                    <a:pt x="344" y="92"/>
                  </a:cubicBezTo>
                  <a:cubicBezTo>
                    <a:pt x="343" y="95"/>
                    <a:pt x="342" y="97"/>
                    <a:pt x="341" y="99"/>
                  </a:cubicBezTo>
                  <a:cubicBezTo>
                    <a:pt x="348" y="105"/>
                    <a:pt x="357" y="120"/>
                    <a:pt x="352" y="129"/>
                  </a:cubicBezTo>
                  <a:cubicBezTo>
                    <a:pt x="350" y="132"/>
                    <a:pt x="351" y="135"/>
                    <a:pt x="353" y="137"/>
                  </a:cubicBezTo>
                  <a:close/>
                  <a:moveTo>
                    <a:pt x="345" y="89"/>
                  </a:moveTo>
                  <a:cubicBezTo>
                    <a:pt x="352" y="88"/>
                    <a:pt x="358" y="92"/>
                    <a:pt x="363" y="88"/>
                  </a:cubicBezTo>
                  <a:cubicBezTo>
                    <a:pt x="359" y="82"/>
                    <a:pt x="361" y="77"/>
                    <a:pt x="361" y="70"/>
                  </a:cubicBezTo>
                  <a:cubicBezTo>
                    <a:pt x="362" y="65"/>
                    <a:pt x="351" y="56"/>
                    <a:pt x="347" y="55"/>
                  </a:cubicBezTo>
                  <a:cubicBezTo>
                    <a:pt x="345" y="54"/>
                    <a:pt x="341" y="54"/>
                    <a:pt x="339" y="54"/>
                  </a:cubicBezTo>
                  <a:cubicBezTo>
                    <a:pt x="345" y="64"/>
                    <a:pt x="348" y="78"/>
                    <a:pt x="345" y="89"/>
                  </a:cubicBezTo>
                  <a:close/>
                  <a:moveTo>
                    <a:pt x="34" y="132"/>
                  </a:moveTo>
                  <a:cubicBezTo>
                    <a:pt x="28" y="127"/>
                    <a:pt x="29" y="110"/>
                    <a:pt x="37" y="108"/>
                  </a:cubicBezTo>
                  <a:cubicBezTo>
                    <a:pt x="38" y="107"/>
                    <a:pt x="39" y="107"/>
                    <a:pt x="38" y="106"/>
                  </a:cubicBezTo>
                  <a:cubicBezTo>
                    <a:pt x="38" y="103"/>
                    <a:pt x="38" y="99"/>
                    <a:pt x="40" y="97"/>
                  </a:cubicBezTo>
                  <a:cubicBezTo>
                    <a:pt x="35" y="98"/>
                    <a:pt x="31" y="102"/>
                    <a:pt x="26" y="109"/>
                  </a:cubicBezTo>
                  <a:cubicBezTo>
                    <a:pt x="21" y="117"/>
                    <a:pt x="15" y="128"/>
                    <a:pt x="14" y="138"/>
                  </a:cubicBezTo>
                  <a:cubicBezTo>
                    <a:pt x="14" y="141"/>
                    <a:pt x="17" y="147"/>
                    <a:pt x="20" y="147"/>
                  </a:cubicBezTo>
                  <a:cubicBezTo>
                    <a:pt x="21" y="148"/>
                    <a:pt x="22" y="149"/>
                    <a:pt x="20" y="149"/>
                  </a:cubicBezTo>
                  <a:cubicBezTo>
                    <a:pt x="14" y="150"/>
                    <a:pt x="11" y="153"/>
                    <a:pt x="10" y="157"/>
                  </a:cubicBezTo>
                  <a:cubicBezTo>
                    <a:pt x="8" y="164"/>
                    <a:pt x="11" y="177"/>
                    <a:pt x="17" y="182"/>
                  </a:cubicBezTo>
                  <a:cubicBezTo>
                    <a:pt x="17" y="170"/>
                    <a:pt x="23" y="154"/>
                    <a:pt x="35" y="149"/>
                  </a:cubicBezTo>
                  <a:cubicBezTo>
                    <a:pt x="34" y="143"/>
                    <a:pt x="32" y="138"/>
                    <a:pt x="34" y="132"/>
                  </a:cubicBezTo>
                  <a:close/>
                  <a:moveTo>
                    <a:pt x="35" y="151"/>
                  </a:moveTo>
                  <a:cubicBezTo>
                    <a:pt x="23" y="158"/>
                    <a:pt x="15" y="182"/>
                    <a:pt x="20" y="195"/>
                  </a:cubicBezTo>
                  <a:cubicBezTo>
                    <a:pt x="22" y="199"/>
                    <a:pt x="30" y="203"/>
                    <a:pt x="27" y="207"/>
                  </a:cubicBezTo>
                  <a:cubicBezTo>
                    <a:pt x="22" y="213"/>
                    <a:pt x="30" y="231"/>
                    <a:pt x="38" y="238"/>
                  </a:cubicBezTo>
                  <a:cubicBezTo>
                    <a:pt x="41" y="241"/>
                    <a:pt x="44" y="241"/>
                    <a:pt x="47" y="240"/>
                  </a:cubicBezTo>
                  <a:cubicBezTo>
                    <a:pt x="45" y="236"/>
                    <a:pt x="42" y="234"/>
                    <a:pt x="40" y="230"/>
                  </a:cubicBezTo>
                  <a:cubicBezTo>
                    <a:pt x="39" y="226"/>
                    <a:pt x="35" y="225"/>
                    <a:pt x="36" y="219"/>
                  </a:cubicBezTo>
                  <a:cubicBezTo>
                    <a:pt x="37" y="210"/>
                    <a:pt x="38" y="187"/>
                    <a:pt x="47" y="182"/>
                  </a:cubicBezTo>
                  <a:cubicBezTo>
                    <a:pt x="40" y="174"/>
                    <a:pt x="34" y="168"/>
                    <a:pt x="35" y="156"/>
                  </a:cubicBezTo>
                  <a:cubicBezTo>
                    <a:pt x="35" y="155"/>
                    <a:pt x="35" y="153"/>
                    <a:pt x="35" y="151"/>
                  </a:cubicBezTo>
                  <a:close/>
                  <a:moveTo>
                    <a:pt x="48" y="184"/>
                  </a:moveTo>
                  <a:cubicBezTo>
                    <a:pt x="40" y="188"/>
                    <a:pt x="39" y="212"/>
                    <a:pt x="38" y="220"/>
                  </a:cubicBezTo>
                  <a:cubicBezTo>
                    <a:pt x="38" y="224"/>
                    <a:pt x="41" y="225"/>
                    <a:pt x="42" y="229"/>
                  </a:cubicBezTo>
                  <a:cubicBezTo>
                    <a:pt x="44" y="236"/>
                    <a:pt x="51" y="239"/>
                    <a:pt x="52" y="246"/>
                  </a:cubicBezTo>
                  <a:cubicBezTo>
                    <a:pt x="53" y="253"/>
                    <a:pt x="55" y="255"/>
                    <a:pt x="58" y="257"/>
                  </a:cubicBezTo>
                  <a:cubicBezTo>
                    <a:pt x="61" y="259"/>
                    <a:pt x="62" y="261"/>
                    <a:pt x="65" y="265"/>
                  </a:cubicBezTo>
                  <a:cubicBezTo>
                    <a:pt x="65" y="265"/>
                    <a:pt x="65" y="265"/>
                    <a:pt x="65" y="265"/>
                  </a:cubicBezTo>
                  <a:cubicBezTo>
                    <a:pt x="70" y="272"/>
                    <a:pt x="86" y="269"/>
                    <a:pt x="93" y="266"/>
                  </a:cubicBezTo>
                  <a:cubicBezTo>
                    <a:pt x="88" y="263"/>
                    <a:pt x="86" y="257"/>
                    <a:pt x="83" y="252"/>
                  </a:cubicBezTo>
                  <a:cubicBezTo>
                    <a:pt x="77" y="243"/>
                    <a:pt x="75" y="239"/>
                    <a:pt x="75" y="228"/>
                  </a:cubicBezTo>
                  <a:cubicBezTo>
                    <a:pt x="76" y="219"/>
                    <a:pt x="70" y="205"/>
                    <a:pt x="77" y="197"/>
                  </a:cubicBezTo>
                  <a:cubicBezTo>
                    <a:pt x="67" y="196"/>
                    <a:pt x="55" y="191"/>
                    <a:pt x="48" y="184"/>
                  </a:cubicBezTo>
                  <a:close/>
                  <a:moveTo>
                    <a:pt x="95" y="268"/>
                  </a:moveTo>
                  <a:cubicBezTo>
                    <a:pt x="87" y="272"/>
                    <a:pt x="68" y="274"/>
                    <a:pt x="62" y="265"/>
                  </a:cubicBezTo>
                  <a:cubicBezTo>
                    <a:pt x="60" y="261"/>
                    <a:pt x="58" y="260"/>
                    <a:pt x="56" y="259"/>
                  </a:cubicBezTo>
                  <a:cubicBezTo>
                    <a:pt x="50" y="254"/>
                    <a:pt x="51" y="249"/>
                    <a:pt x="49" y="243"/>
                  </a:cubicBezTo>
                  <a:cubicBezTo>
                    <a:pt x="46" y="244"/>
                    <a:pt x="44" y="244"/>
                    <a:pt x="41" y="243"/>
                  </a:cubicBezTo>
                  <a:cubicBezTo>
                    <a:pt x="34" y="261"/>
                    <a:pt x="35" y="284"/>
                    <a:pt x="50" y="298"/>
                  </a:cubicBezTo>
                  <a:cubicBezTo>
                    <a:pt x="53" y="300"/>
                    <a:pt x="56" y="303"/>
                    <a:pt x="58" y="305"/>
                  </a:cubicBezTo>
                  <a:cubicBezTo>
                    <a:pt x="61" y="308"/>
                    <a:pt x="65" y="311"/>
                    <a:pt x="68" y="313"/>
                  </a:cubicBezTo>
                  <a:cubicBezTo>
                    <a:pt x="68" y="313"/>
                    <a:pt x="68" y="313"/>
                    <a:pt x="68" y="313"/>
                  </a:cubicBezTo>
                  <a:cubicBezTo>
                    <a:pt x="71" y="315"/>
                    <a:pt x="76" y="314"/>
                    <a:pt x="79" y="314"/>
                  </a:cubicBezTo>
                  <a:cubicBezTo>
                    <a:pt x="83" y="312"/>
                    <a:pt x="82" y="313"/>
                    <a:pt x="82" y="316"/>
                  </a:cubicBezTo>
                  <a:cubicBezTo>
                    <a:pt x="81" y="336"/>
                    <a:pt x="105" y="327"/>
                    <a:pt x="116" y="332"/>
                  </a:cubicBezTo>
                  <a:cubicBezTo>
                    <a:pt x="119" y="333"/>
                    <a:pt x="124" y="332"/>
                    <a:pt x="126" y="331"/>
                  </a:cubicBezTo>
                  <a:cubicBezTo>
                    <a:pt x="124" y="330"/>
                    <a:pt x="123" y="329"/>
                    <a:pt x="123" y="328"/>
                  </a:cubicBezTo>
                  <a:cubicBezTo>
                    <a:pt x="119" y="322"/>
                    <a:pt x="111" y="319"/>
                    <a:pt x="112" y="311"/>
                  </a:cubicBezTo>
                  <a:cubicBezTo>
                    <a:pt x="113" y="296"/>
                    <a:pt x="100" y="294"/>
                    <a:pt x="94" y="284"/>
                  </a:cubicBezTo>
                  <a:cubicBezTo>
                    <a:pt x="90" y="277"/>
                    <a:pt x="95" y="271"/>
                    <a:pt x="98" y="268"/>
                  </a:cubicBezTo>
                  <a:cubicBezTo>
                    <a:pt x="97" y="268"/>
                    <a:pt x="96" y="268"/>
                    <a:pt x="95" y="268"/>
                  </a:cubicBezTo>
                  <a:close/>
                  <a:moveTo>
                    <a:pt x="102" y="269"/>
                  </a:moveTo>
                  <a:cubicBezTo>
                    <a:pt x="91" y="277"/>
                    <a:pt x="97" y="286"/>
                    <a:pt x="105" y="292"/>
                  </a:cubicBezTo>
                  <a:cubicBezTo>
                    <a:pt x="110" y="296"/>
                    <a:pt x="115" y="300"/>
                    <a:pt x="114" y="311"/>
                  </a:cubicBezTo>
                  <a:cubicBezTo>
                    <a:pt x="114" y="318"/>
                    <a:pt x="121" y="321"/>
                    <a:pt x="124" y="326"/>
                  </a:cubicBezTo>
                  <a:cubicBezTo>
                    <a:pt x="128" y="331"/>
                    <a:pt x="140" y="339"/>
                    <a:pt x="146" y="339"/>
                  </a:cubicBezTo>
                  <a:cubicBezTo>
                    <a:pt x="150" y="338"/>
                    <a:pt x="154" y="337"/>
                    <a:pt x="159" y="337"/>
                  </a:cubicBezTo>
                  <a:cubicBezTo>
                    <a:pt x="178" y="337"/>
                    <a:pt x="167" y="321"/>
                    <a:pt x="169" y="310"/>
                  </a:cubicBezTo>
                  <a:cubicBezTo>
                    <a:pt x="165" y="306"/>
                    <a:pt x="160" y="303"/>
                    <a:pt x="153" y="300"/>
                  </a:cubicBezTo>
                  <a:cubicBezTo>
                    <a:pt x="143" y="296"/>
                    <a:pt x="148" y="278"/>
                    <a:pt x="135" y="278"/>
                  </a:cubicBezTo>
                  <a:cubicBezTo>
                    <a:pt x="133" y="278"/>
                    <a:pt x="130" y="279"/>
                    <a:pt x="127" y="278"/>
                  </a:cubicBezTo>
                  <a:cubicBezTo>
                    <a:pt x="127" y="278"/>
                    <a:pt x="127" y="278"/>
                    <a:pt x="127" y="278"/>
                  </a:cubicBezTo>
                  <a:cubicBezTo>
                    <a:pt x="119" y="277"/>
                    <a:pt x="106" y="277"/>
                    <a:pt x="102" y="269"/>
                  </a:cubicBezTo>
                  <a:close/>
                  <a:moveTo>
                    <a:pt x="238" y="302"/>
                  </a:moveTo>
                  <a:cubicBezTo>
                    <a:pt x="237" y="309"/>
                    <a:pt x="227" y="310"/>
                    <a:pt x="224" y="318"/>
                  </a:cubicBezTo>
                  <a:cubicBezTo>
                    <a:pt x="228" y="319"/>
                    <a:pt x="229" y="322"/>
                    <a:pt x="233" y="321"/>
                  </a:cubicBezTo>
                  <a:cubicBezTo>
                    <a:pt x="237" y="320"/>
                    <a:pt x="239" y="315"/>
                    <a:pt x="244" y="315"/>
                  </a:cubicBezTo>
                  <a:cubicBezTo>
                    <a:pt x="252" y="316"/>
                    <a:pt x="256" y="303"/>
                    <a:pt x="261" y="299"/>
                  </a:cubicBezTo>
                  <a:cubicBezTo>
                    <a:pt x="265" y="296"/>
                    <a:pt x="266" y="294"/>
                    <a:pt x="266" y="291"/>
                  </a:cubicBezTo>
                  <a:cubicBezTo>
                    <a:pt x="261" y="299"/>
                    <a:pt x="249" y="307"/>
                    <a:pt x="239" y="303"/>
                  </a:cubicBezTo>
                  <a:cubicBezTo>
                    <a:pt x="239" y="302"/>
                    <a:pt x="239" y="302"/>
                    <a:pt x="238" y="302"/>
                  </a:cubicBezTo>
                  <a:close/>
                  <a:moveTo>
                    <a:pt x="269" y="283"/>
                  </a:moveTo>
                  <a:cubicBezTo>
                    <a:pt x="269" y="283"/>
                    <a:pt x="269" y="283"/>
                    <a:pt x="269" y="283"/>
                  </a:cubicBezTo>
                  <a:cubicBezTo>
                    <a:pt x="267" y="290"/>
                    <a:pt x="270" y="296"/>
                    <a:pt x="263" y="301"/>
                  </a:cubicBezTo>
                  <a:cubicBezTo>
                    <a:pt x="256" y="306"/>
                    <a:pt x="253" y="318"/>
                    <a:pt x="244" y="317"/>
                  </a:cubicBezTo>
                  <a:cubicBezTo>
                    <a:pt x="240" y="317"/>
                    <a:pt x="237" y="323"/>
                    <a:pt x="234" y="323"/>
                  </a:cubicBezTo>
                  <a:cubicBezTo>
                    <a:pt x="228" y="325"/>
                    <a:pt x="227" y="321"/>
                    <a:pt x="223" y="321"/>
                  </a:cubicBezTo>
                  <a:cubicBezTo>
                    <a:pt x="223" y="321"/>
                    <a:pt x="223" y="322"/>
                    <a:pt x="222" y="322"/>
                  </a:cubicBezTo>
                  <a:cubicBezTo>
                    <a:pt x="222" y="326"/>
                    <a:pt x="222" y="329"/>
                    <a:pt x="220" y="332"/>
                  </a:cubicBezTo>
                  <a:cubicBezTo>
                    <a:pt x="234" y="334"/>
                    <a:pt x="251" y="342"/>
                    <a:pt x="265" y="332"/>
                  </a:cubicBezTo>
                  <a:cubicBezTo>
                    <a:pt x="274" y="326"/>
                    <a:pt x="277" y="317"/>
                    <a:pt x="289" y="314"/>
                  </a:cubicBezTo>
                  <a:cubicBezTo>
                    <a:pt x="304" y="310"/>
                    <a:pt x="318" y="314"/>
                    <a:pt x="321" y="294"/>
                  </a:cubicBezTo>
                  <a:cubicBezTo>
                    <a:pt x="322" y="286"/>
                    <a:pt x="331" y="284"/>
                    <a:pt x="334" y="277"/>
                  </a:cubicBezTo>
                  <a:cubicBezTo>
                    <a:pt x="330" y="279"/>
                    <a:pt x="328" y="280"/>
                    <a:pt x="325" y="284"/>
                  </a:cubicBezTo>
                  <a:cubicBezTo>
                    <a:pt x="316" y="298"/>
                    <a:pt x="281" y="292"/>
                    <a:pt x="270" y="282"/>
                  </a:cubicBezTo>
                  <a:cubicBezTo>
                    <a:pt x="269" y="283"/>
                    <a:pt x="269" y="283"/>
                    <a:pt x="269" y="283"/>
                  </a:cubicBezTo>
                  <a:close/>
                  <a:moveTo>
                    <a:pt x="271" y="279"/>
                  </a:moveTo>
                  <a:cubicBezTo>
                    <a:pt x="280" y="288"/>
                    <a:pt x="315" y="295"/>
                    <a:pt x="323" y="282"/>
                  </a:cubicBezTo>
                  <a:cubicBezTo>
                    <a:pt x="326" y="278"/>
                    <a:pt x="331" y="276"/>
                    <a:pt x="335" y="274"/>
                  </a:cubicBezTo>
                  <a:cubicBezTo>
                    <a:pt x="345" y="270"/>
                    <a:pt x="346" y="263"/>
                    <a:pt x="346" y="252"/>
                  </a:cubicBezTo>
                  <a:cubicBezTo>
                    <a:pt x="345" y="245"/>
                    <a:pt x="345" y="241"/>
                    <a:pt x="352" y="235"/>
                  </a:cubicBezTo>
                  <a:cubicBezTo>
                    <a:pt x="359" y="230"/>
                    <a:pt x="364" y="224"/>
                    <a:pt x="367" y="217"/>
                  </a:cubicBezTo>
                  <a:cubicBezTo>
                    <a:pt x="370" y="206"/>
                    <a:pt x="369" y="192"/>
                    <a:pt x="366" y="180"/>
                  </a:cubicBezTo>
                  <a:cubicBezTo>
                    <a:pt x="365" y="181"/>
                    <a:pt x="365" y="180"/>
                    <a:pt x="365" y="181"/>
                  </a:cubicBezTo>
                  <a:cubicBezTo>
                    <a:pt x="364" y="182"/>
                    <a:pt x="365" y="183"/>
                    <a:pt x="364" y="184"/>
                  </a:cubicBezTo>
                  <a:cubicBezTo>
                    <a:pt x="363" y="186"/>
                    <a:pt x="359" y="184"/>
                    <a:pt x="358" y="185"/>
                  </a:cubicBezTo>
                  <a:cubicBezTo>
                    <a:pt x="362" y="194"/>
                    <a:pt x="361" y="195"/>
                    <a:pt x="358" y="200"/>
                  </a:cubicBezTo>
                  <a:cubicBezTo>
                    <a:pt x="356" y="202"/>
                    <a:pt x="355" y="204"/>
                    <a:pt x="353" y="207"/>
                  </a:cubicBezTo>
                  <a:cubicBezTo>
                    <a:pt x="345" y="222"/>
                    <a:pt x="328" y="230"/>
                    <a:pt x="313" y="235"/>
                  </a:cubicBezTo>
                  <a:cubicBezTo>
                    <a:pt x="299" y="240"/>
                    <a:pt x="288" y="237"/>
                    <a:pt x="275" y="229"/>
                  </a:cubicBezTo>
                  <a:cubicBezTo>
                    <a:pt x="276" y="244"/>
                    <a:pt x="280" y="258"/>
                    <a:pt x="273" y="272"/>
                  </a:cubicBezTo>
                  <a:cubicBezTo>
                    <a:pt x="272" y="275"/>
                    <a:pt x="272" y="277"/>
                    <a:pt x="271" y="279"/>
                  </a:cubicBezTo>
                  <a:close/>
                  <a:moveTo>
                    <a:pt x="369" y="176"/>
                  </a:moveTo>
                  <a:cubicBezTo>
                    <a:pt x="370" y="189"/>
                    <a:pt x="373" y="201"/>
                    <a:pt x="370" y="213"/>
                  </a:cubicBezTo>
                  <a:cubicBezTo>
                    <a:pt x="377" y="208"/>
                    <a:pt x="394" y="200"/>
                    <a:pt x="384" y="192"/>
                  </a:cubicBezTo>
                  <a:cubicBezTo>
                    <a:pt x="371" y="182"/>
                    <a:pt x="390" y="178"/>
                    <a:pt x="389" y="170"/>
                  </a:cubicBezTo>
                  <a:cubicBezTo>
                    <a:pt x="388" y="162"/>
                    <a:pt x="386" y="157"/>
                    <a:pt x="387" y="149"/>
                  </a:cubicBezTo>
                  <a:cubicBezTo>
                    <a:pt x="387" y="144"/>
                    <a:pt x="392" y="131"/>
                    <a:pt x="384" y="129"/>
                  </a:cubicBezTo>
                  <a:cubicBezTo>
                    <a:pt x="382" y="139"/>
                    <a:pt x="377" y="145"/>
                    <a:pt x="370" y="154"/>
                  </a:cubicBezTo>
                  <a:cubicBezTo>
                    <a:pt x="373" y="161"/>
                    <a:pt x="373" y="170"/>
                    <a:pt x="369" y="176"/>
                  </a:cubicBezTo>
                  <a:close/>
                  <a:moveTo>
                    <a:pt x="172" y="312"/>
                  </a:moveTo>
                  <a:cubicBezTo>
                    <a:pt x="171" y="319"/>
                    <a:pt x="175" y="329"/>
                    <a:pt x="170" y="335"/>
                  </a:cubicBezTo>
                  <a:cubicBezTo>
                    <a:pt x="174" y="336"/>
                    <a:pt x="176" y="341"/>
                    <a:pt x="180" y="341"/>
                  </a:cubicBezTo>
                  <a:cubicBezTo>
                    <a:pt x="188" y="342"/>
                    <a:pt x="197" y="338"/>
                    <a:pt x="205" y="338"/>
                  </a:cubicBezTo>
                  <a:cubicBezTo>
                    <a:pt x="213" y="338"/>
                    <a:pt x="218" y="332"/>
                    <a:pt x="219" y="325"/>
                  </a:cubicBezTo>
                  <a:cubicBezTo>
                    <a:pt x="214" y="329"/>
                    <a:pt x="205" y="332"/>
                    <a:pt x="198" y="330"/>
                  </a:cubicBezTo>
                  <a:cubicBezTo>
                    <a:pt x="187" y="327"/>
                    <a:pt x="181" y="319"/>
                    <a:pt x="172" y="312"/>
                  </a:cubicBezTo>
                  <a:close/>
                  <a:moveTo>
                    <a:pt x="23" y="202"/>
                  </a:moveTo>
                  <a:cubicBezTo>
                    <a:pt x="14" y="203"/>
                    <a:pt x="10" y="203"/>
                    <a:pt x="7" y="214"/>
                  </a:cubicBezTo>
                  <a:cubicBezTo>
                    <a:pt x="6" y="215"/>
                    <a:pt x="6" y="217"/>
                    <a:pt x="5" y="218"/>
                  </a:cubicBezTo>
                  <a:cubicBezTo>
                    <a:pt x="5" y="218"/>
                    <a:pt x="5" y="218"/>
                    <a:pt x="5" y="218"/>
                  </a:cubicBezTo>
                  <a:cubicBezTo>
                    <a:pt x="4" y="221"/>
                    <a:pt x="4" y="227"/>
                    <a:pt x="5" y="233"/>
                  </a:cubicBezTo>
                  <a:cubicBezTo>
                    <a:pt x="7" y="241"/>
                    <a:pt x="10" y="244"/>
                    <a:pt x="15" y="251"/>
                  </a:cubicBezTo>
                  <a:cubicBezTo>
                    <a:pt x="16" y="254"/>
                    <a:pt x="18" y="256"/>
                    <a:pt x="21" y="258"/>
                  </a:cubicBezTo>
                  <a:cubicBezTo>
                    <a:pt x="21" y="256"/>
                    <a:pt x="20" y="254"/>
                    <a:pt x="19" y="252"/>
                  </a:cubicBezTo>
                  <a:cubicBezTo>
                    <a:pt x="16" y="246"/>
                    <a:pt x="23" y="232"/>
                    <a:pt x="28" y="228"/>
                  </a:cubicBezTo>
                  <a:cubicBezTo>
                    <a:pt x="25" y="222"/>
                    <a:pt x="21" y="211"/>
                    <a:pt x="25" y="206"/>
                  </a:cubicBezTo>
                  <a:cubicBezTo>
                    <a:pt x="26" y="205"/>
                    <a:pt x="27" y="205"/>
                    <a:pt x="23" y="202"/>
                  </a:cubicBezTo>
                  <a:close/>
                  <a:moveTo>
                    <a:pt x="29" y="231"/>
                  </a:moveTo>
                  <a:cubicBezTo>
                    <a:pt x="26" y="235"/>
                    <a:pt x="18" y="245"/>
                    <a:pt x="21" y="251"/>
                  </a:cubicBezTo>
                  <a:cubicBezTo>
                    <a:pt x="24" y="256"/>
                    <a:pt x="24" y="262"/>
                    <a:pt x="24" y="267"/>
                  </a:cubicBezTo>
                  <a:cubicBezTo>
                    <a:pt x="24" y="274"/>
                    <a:pt x="24" y="279"/>
                    <a:pt x="29" y="283"/>
                  </a:cubicBezTo>
                  <a:cubicBezTo>
                    <a:pt x="35" y="288"/>
                    <a:pt x="41" y="302"/>
                    <a:pt x="49" y="300"/>
                  </a:cubicBezTo>
                  <a:cubicBezTo>
                    <a:pt x="32" y="285"/>
                    <a:pt x="31" y="261"/>
                    <a:pt x="39" y="241"/>
                  </a:cubicBezTo>
                  <a:cubicBezTo>
                    <a:pt x="34" y="239"/>
                    <a:pt x="31" y="235"/>
                    <a:pt x="29" y="231"/>
                  </a:cubicBezTo>
                  <a:close/>
                  <a:moveTo>
                    <a:pt x="129" y="334"/>
                  </a:moveTo>
                  <a:cubicBezTo>
                    <a:pt x="123" y="335"/>
                    <a:pt x="120" y="335"/>
                    <a:pt x="114" y="333"/>
                  </a:cubicBezTo>
                  <a:cubicBezTo>
                    <a:pt x="115" y="340"/>
                    <a:pt x="128" y="339"/>
                    <a:pt x="132" y="346"/>
                  </a:cubicBezTo>
                  <a:cubicBezTo>
                    <a:pt x="132" y="346"/>
                    <a:pt x="132" y="346"/>
                    <a:pt x="132" y="346"/>
                  </a:cubicBezTo>
                  <a:cubicBezTo>
                    <a:pt x="132" y="347"/>
                    <a:pt x="132" y="347"/>
                    <a:pt x="132" y="347"/>
                  </a:cubicBezTo>
                  <a:cubicBezTo>
                    <a:pt x="132" y="347"/>
                    <a:pt x="132" y="347"/>
                    <a:pt x="132" y="347"/>
                  </a:cubicBezTo>
                  <a:cubicBezTo>
                    <a:pt x="135" y="353"/>
                    <a:pt x="146" y="361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60" y="353"/>
                    <a:pt x="167" y="357"/>
                    <a:pt x="173" y="354"/>
                  </a:cubicBezTo>
                  <a:cubicBezTo>
                    <a:pt x="166" y="350"/>
                    <a:pt x="160" y="338"/>
                    <a:pt x="152" y="340"/>
                  </a:cubicBezTo>
                  <a:cubicBezTo>
                    <a:pt x="143" y="342"/>
                    <a:pt x="136" y="339"/>
                    <a:pt x="129" y="334"/>
                  </a:cubicBezTo>
                  <a:close/>
                  <a:moveTo>
                    <a:pt x="161" y="339"/>
                  </a:moveTo>
                  <a:cubicBezTo>
                    <a:pt x="166" y="343"/>
                    <a:pt x="169" y="349"/>
                    <a:pt x="174" y="352"/>
                  </a:cubicBezTo>
                  <a:cubicBezTo>
                    <a:pt x="179" y="356"/>
                    <a:pt x="184" y="358"/>
                    <a:pt x="190" y="361"/>
                  </a:cubicBezTo>
                  <a:cubicBezTo>
                    <a:pt x="196" y="365"/>
                    <a:pt x="215" y="356"/>
                    <a:pt x="222" y="354"/>
                  </a:cubicBezTo>
                  <a:cubicBezTo>
                    <a:pt x="231" y="352"/>
                    <a:pt x="238" y="347"/>
                    <a:pt x="243" y="339"/>
                  </a:cubicBezTo>
                  <a:cubicBezTo>
                    <a:pt x="234" y="339"/>
                    <a:pt x="226" y="336"/>
                    <a:pt x="217" y="335"/>
                  </a:cubicBezTo>
                  <a:cubicBezTo>
                    <a:pt x="211" y="341"/>
                    <a:pt x="202" y="340"/>
                    <a:pt x="194" y="342"/>
                  </a:cubicBezTo>
                  <a:cubicBezTo>
                    <a:pt x="186" y="343"/>
                    <a:pt x="179" y="346"/>
                    <a:pt x="173" y="340"/>
                  </a:cubicBezTo>
                  <a:cubicBezTo>
                    <a:pt x="169" y="335"/>
                    <a:pt x="166" y="339"/>
                    <a:pt x="161" y="339"/>
                  </a:cubicBezTo>
                  <a:close/>
                  <a:moveTo>
                    <a:pt x="101" y="332"/>
                  </a:moveTo>
                  <a:cubicBezTo>
                    <a:pt x="98" y="331"/>
                    <a:pt x="90" y="332"/>
                    <a:pt x="86" y="329"/>
                  </a:cubicBezTo>
                  <a:cubicBezTo>
                    <a:pt x="80" y="325"/>
                    <a:pt x="80" y="322"/>
                    <a:pt x="80" y="315"/>
                  </a:cubicBezTo>
                  <a:cubicBezTo>
                    <a:pt x="76" y="317"/>
                    <a:pt x="70" y="317"/>
                    <a:pt x="66" y="315"/>
                  </a:cubicBezTo>
                  <a:cubicBezTo>
                    <a:pt x="66" y="315"/>
                    <a:pt x="66" y="315"/>
                    <a:pt x="66" y="315"/>
                  </a:cubicBezTo>
                  <a:cubicBezTo>
                    <a:pt x="63" y="312"/>
                    <a:pt x="60" y="309"/>
                    <a:pt x="56" y="306"/>
                  </a:cubicBezTo>
                  <a:cubicBezTo>
                    <a:pt x="54" y="316"/>
                    <a:pt x="61" y="323"/>
                    <a:pt x="70" y="328"/>
                  </a:cubicBezTo>
                  <a:cubicBezTo>
                    <a:pt x="80" y="333"/>
                    <a:pt x="90" y="333"/>
                    <a:pt x="101" y="332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0"/>
            <p:cNvSpPr>
              <a:spLocks noEditPoints="1"/>
            </p:cNvSpPr>
            <p:nvPr/>
          </p:nvSpPr>
          <p:spPr bwMode="auto">
            <a:xfrm>
              <a:off x="120651" y="1644650"/>
              <a:ext cx="581025" cy="600075"/>
            </a:xfrm>
            <a:custGeom>
              <a:avLst/>
              <a:gdLst>
                <a:gd name="T0" fmla="*/ 79 w 135"/>
                <a:gd name="T1" fmla="*/ 90 h 140"/>
                <a:gd name="T2" fmla="*/ 79 w 135"/>
                <a:gd name="T3" fmla="*/ 90 h 140"/>
                <a:gd name="T4" fmla="*/ 90 w 135"/>
                <a:gd name="T5" fmla="*/ 97 h 140"/>
                <a:gd name="T6" fmla="*/ 46 w 135"/>
                <a:gd name="T7" fmla="*/ 117 h 140"/>
                <a:gd name="T8" fmla="*/ 45 w 135"/>
                <a:gd name="T9" fmla="*/ 105 h 140"/>
                <a:gd name="T10" fmla="*/ 92 w 135"/>
                <a:gd name="T11" fmla="*/ 99 h 140"/>
                <a:gd name="T12" fmla="*/ 92 w 135"/>
                <a:gd name="T13" fmla="*/ 99 h 140"/>
                <a:gd name="T14" fmla="*/ 108 w 135"/>
                <a:gd name="T15" fmla="*/ 98 h 140"/>
                <a:gd name="T16" fmla="*/ 69 w 135"/>
                <a:gd name="T17" fmla="*/ 137 h 140"/>
                <a:gd name="T18" fmla="*/ 50 w 135"/>
                <a:gd name="T19" fmla="*/ 125 h 140"/>
                <a:gd name="T20" fmla="*/ 135 w 135"/>
                <a:gd name="T21" fmla="*/ 71 h 140"/>
                <a:gd name="T22" fmla="*/ 135 w 135"/>
                <a:gd name="T23" fmla="*/ 70 h 140"/>
                <a:gd name="T24" fmla="*/ 108 w 135"/>
                <a:gd name="T25" fmla="*/ 41 h 140"/>
                <a:gd name="T26" fmla="*/ 6 w 135"/>
                <a:gd name="T27" fmla="*/ 24 h 140"/>
                <a:gd name="T28" fmla="*/ 1 w 135"/>
                <a:gd name="T29" fmla="*/ 49 h 140"/>
                <a:gd name="T30" fmla="*/ 23 w 135"/>
                <a:gd name="T31" fmla="*/ 84 h 140"/>
                <a:gd name="T32" fmla="*/ 53 w 135"/>
                <a:gd name="T33" fmla="*/ 88 h 140"/>
                <a:gd name="T34" fmla="*/ 51 w 135"/>
                <a:gd name="T35" fmla="*/ 90 h 140"/>
                <a:gd name="T36" fmla="*/ 46 w 135"/>
                <a:gd name="T37" fmla="*/ 126 h 140"/>
                <a:gd name="T38" fmla="*/ 79 w 135"/>
                <a:gd name="T39" fmla="*/ 137 h 140"/>
                <a:gd name="T40" fmla="*/ 111 w 135"/>
                <a:gd name="T41" fmla="*/ 96 h 140"/>
                <a:gd name="T42" fmla="*/ 130 w 135"/>
                <a:gd name="T43" fmla="*/ 72 h 140"/>
                <a:gd name="T44" fmla="*/ 98 w 135"/>
                <a:gd name="T45" fmla="*/ 40 h 140"/>
                <a:gd name="T46" fmla="*/ 20 w 135"/>
                <a:gd name="T47" fmla="*/ 11 h 140"/>
                <a:gd name="T48" fmla="*/ 99 w 135"/>
                <a:gd name="T49" fmla="*/ 36 h 140"/>
                <a:gd name="T50" fmla="*/ 43 w 135"/>
                <a:gd name="T51" fmla="*/ 16 h 140"/>
                <a:gd name="T52" fmla="*/ 121 w 135"/>
                <a:gd name="T53" fmla="*/ 61 h 140"/>
                <a:gd name="T54" fmla="*/ 38 w 135"/>
                <a:gd name="T55" fmla="*/ 30 h 140"/>
                <a:gd name="T56" fmla="*/ 9 w 135"/>
                <a:gd name="T57" fmla="*/ 25 h 140"/>
                <a:gd name="T58" fmla="*/ 5 w 135"/>
                <a:gd name="T59" fmla="*/ 36 h 140"/>
                <a:gd name="T60" fmla="*/ 97 w 135"/>
                <a:gd name="T61" fmla="*/ 51 h 140"/>
                <a:gd name="T62" fmla="*/ 68 w 135"/>
                <a:gd name="T63" fmla="*/ 52 h 140"/>
                <a:gd name="T64" fmla="*/ 4 w 135"/>
                <a:gd name="T65" fmla="*/ 46 h 140"/>
                <a:gd name="T66" fmla="*/ 5 w 135"/>
                <a:gd name="T67" fmla="*/ 36 h 140"/>
                <a:gd name="T68" fmla="*/ 37 w 135"/>
                <a:gd name="T69" fmla="*/ 55 h 140"/>
                <a:gd name="T70" fmla="*/ 127 w 135"/>
                <a:gd name="T71" fmla="*/ 69 h 140"/>
                <a:gd name="T72" fmla="*/ 55 w 135"/>
                <a:gd name="T73" fmla="*/ 75 h 140"/>
                <a:gd name="T74" fmla="*/ 24 w 135"/>
                <a:gd name="T75" fmla="*/ 81 h 140"/>
                <a:gd name="T76" fmla="*/ 7 w 135"/>
                <a:gd name="T77" fmla="*/ 61 h 140"/>
                <a:gd name="T78" fmla="*/ 58 w 135"/>
                <a:gd name="T79" fmla="*/ 77 h 140"/>
                <a:gd name="T80" fmla="*/ 116 w 135"/>
                <a:gd name="T81" fmla="*/ 71 h 140"/>
                <a:gd name="T82" fmla="*/ 62 w 135"/>
                <a:gd name="T83" fmla="*/ 96 h 140"/>
                <a:gd name="T84" fmla="*/ 53 w 135"/>
                <a:gd name="T85" fmla="*/ 92 h 140"/>
                <a:gd name="T86" fmla="*/ 57 w 135"/>
                <a:gd name="T87" fmla="*/ 86 h 140"/>
                <a:gd name="T88" fmla="*/ 46 w 135"/>
                <a:gd name="T89" fmla="*/ 8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5" h="140">
                  <a:moveTo>
                    <a:pt x="45" y="105"/>
                  </a:moveTo>
                  <a:cubicBezTo>
                    <a:pt x="51" y="104"/>
                    <a:pt x="57" y="101"/>
                    <a:pt x="63" y="99"/>
                  </a:cubicBezTo>
                  <a:cubicBezTo>
                    <a:pt x="68" y="96"/>
                    <a:pt x="74" y="93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92" y="82"/>
                    <a:pt x="105" y="74"/>
                    <a:pt x="122" y="72"/>
                  </a:cubicBezTo>
                  <a:cubicBezTo>
                    <a:pt x="117" y="75"/>
                    <a:pt x="111" y="78"/>
                    <a:pt x="106" y="82"/>
                  </a:cubicBezTo>
                  <a:cubicBezTo>
                    <a:pt x="101" y="87"/>
                    <a:pt x="95" y="92"/>
                    <a:pt x="90" y="97"/>
                  </a:cubicBezTo>
                  <a:cubicBezTo>
                    <a:pt x="83" y="104"/>
                    <a:pt x="76" y="110"/>
                    <a:pt x="69" y="115"/>
                  </a:cubicBezTo>
                  <a:cubicBezTo>
                    <a:pt x="63" y="119"/>
                    <a:pt x="55" y="122"/>
                    <a:pt x="48" y="122"/>
                  </a:cubicBezTo>
                  <a:cubicBezTo>
                    <a:pt x="47" y="120"/>
                    <a:pt x="46" y="118"/>
                    <a:pt x="46" y="117"/>
                  </a:cubicBezTo>
                  <a:cubicBezTo>
                    <a:pt x="45" y="115"/>
                    <a:pt x="45" y="113"/>
                    <a:pt x="45" y="111"/>
                  </a:cubicBezTo>
                  <a:cubicBezTo>
                    <a:pt x="45" y="110"/>
                    <a:pt x="45" y="109"/>
                    <a:pt x="45" y="108"/>
                  </a:cubicBezTo>
                  <a:cubicBezTo>
                    <a:pt x="45" y="107"/>
                    <a:pt x="45" y="106"/>
                    <a:pt x="45" y="105"/>
                  </a:cubicBezTo>
                  <a:close/>
                  <a:moveTo>
                    <a:pt x="50" y="125"/>
                  </a:moveTo>
                  <a:cubicBezTo>
                    <a:pt x="58" y="125"/>
                    <a:pt x="65" y="122"/>
                    <a:pt x="71" y="117"/>
                  </a:cubicBezTo>
                  <a:cubicBezTo>
                    <a:pt x="78" y="112"/>
                    <a:pt x="85" y="106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101" y="90"/>
                    <a:pt x="110" y="81"/>
                    <a:pt x="121" y="75"/>
                  </a:cubicBezTo>
                  <a:cubicBezTo>
                    <a:pt x="119" y="78"/>
                    <a:pt x="117" y="81"/>
                    <a:pt x="115" y="85"/>
                  </a:cubicBezTo>
                  <a:cubicBezTo>
                    <a:pt x="112" y="89"/>
                    <a:pt x="110" y="93"/>
                    <a:pt x="108" y="98"/>
                  </a:cubicBezTo>
                  <a:cubicBezTo>
                    <a:pt x="104" y="105"/>
                    <a:pt x="99" y="114"/>
                    <a:pt x="94" y="120"/>
                  </a:cubicBezTo>
                  <a:cubicBezTo>
                    <a:pt x="90" y="127"/>
                    <a:pt x="84" y="133"/>
                    <a:pt x="79" y="135"/>
                  </a:cubicBezTo>
                  <a:cubicBezTo>
                    <a:pt x="75" y="137"/>
                    <a:pt x="72" y="137"/>
                    <a:pt x="69" y="137"/>
                  </a:cubicBezTo>
                  <a:cubicBezTo>
                    <a:pt x="65" y="136"/>
                    <a:pt x="62" y="135"/>
                    <a:pt x="59" y="133"/>
                  </a:cubicBezTo>
                  <a:cubicBezTo>
                    <a:pt x="57" y="132"/>
                    <a:pt x="55" y="131"/>
                    <a:pt x="54" y="129"/>
                  </a:cubicBezTo>
                  <a:cubicBezTo>
                    <a:pt x="53" y="128"/>
                    <a:pt x="51" y="127"/>
                    <a:pt x="50" y="125"/>
                  </a:cubicBezTo>
                  <a:close/>
                  <a:moveTo>
                    <a:pt x="134" y="72"/>
                  </a:moveTo>
                  <a:cubicBezTo>
                    <a:pt x="134" y="72"/>
                    <a:pt x="134" y="72"/>
                    <a:pt x="134" y="72"/>
                  </a:cubicBezTo>
                  <a:cubicBezTo>
                    <a:pt x="134" y="72"/>
                    <a:pt x="135" y="72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29" y="63"/>
                    <a:pt x="119" y="52"/>
                    <a:pt x="108" y="41"/>
                  </a:cubicBezTo>
                  <a:cubicBezTo>
                    <a:pt x="96" y="30"/>
                    <a:pt x="83" y="18"/>
                    <a:pt x="69" y="10"/>
                  </a:cubicBezTo>
                  <a:cubicBezTo>
                    <a:pt x="57" y="4"/>
                    <a:pt x="46" y="0"/>
                    <a:pt x="35" y="2"/>
                  </a:cubicBezTo>
                  <a:cubicBezTo>
                    <a:pt x="24" y="3"/>
                    <a:pt x="14" y="9"/>
                    <a:pt x="6" y="24"/>
                  </a:cubicBezTo>
                  <a:cubicBezTo>
                    <a:pt x="5" y="25"/>
                    <a:pt x="4" y="27"/>
                    <a:pt x="3" y="29"/>
                  </a:cubicBezTo>
                  <a:cubicBezTo>
                    <a:pt x="3" y="32"/>
                    <a:pt x="2" y="34"/>
                    <a:pt x="2" y="36"/>
                  </a:cubicBezTo>
                  <a:cubicBezTo>
                    <a:pt x="1" y="40"/>
                    <a:pt x="0" y="45"/>
                    <a:pt x="1" y="49"/>
                  </a:cubicBezTo>
                  <a:cubicBezTo>
                    <a:pt x="1" y="54"/>
                    <a:pt x="2" y="58"/>
                    <a:pt x="4" y="62"/>
                  </a:cubicBezTo>
                  <a:cubicBezTo>
                    <a:pt x="5" y="66"/>
                    <a:pt x="8" y="71"/>
                    <a:pt x="11" y="74"/>
                  </a:cubicBezTo>
                  <a:cubicBezTo>
                    <a:pt x="15" y="78"/>
                    <a:pt x="19" y="81"/>
                    <a:pt x="23" y="84"/>
                  </a:cubicBezTo>
                  <a:cubicBezTo>
                    <a:pt x="27" y="86"/>
                    <a:pt x="32" y="87"/>
                    <a:pt x="36" y="88"/>
                  </a:cubicBezTo>
                  <a:cubicBezTo>
                    <a:pt x="42" y="89"/>
                    <a:pt x="48" y="89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2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46" y="95"/>
                    <a:pt x="42" y="101"/>
                    <a:pt x="42" y="107"/>
                  </a:cubicBezTo>
                  <a:cubicBezTo>
                    <a:pt x="41" y="113"/>
                    <a:pt x="42" y="120"/>
                    <a:pt x="46" y="126"/>
                  </a:cubicBezTo>
                  <a:cubicBezTo>
                    <a:pt x="49" y="131"/>
                    <a:pt x="55" y="136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7" y="140"/>
                    <a:pt x="73" y="140"/>
                    <a:pt x="79" y="137"/>
                  </a:cubicBezTo>
                  <a:cubicBezTo>
                    <a:pt x="86" y="135"/>
                    <a:pt x="91" y="129"/>
                    <a:pt x="96" y="122"/>
                  </a:cubicBezTo>
                  <a:cubicBezTo>
                    <a:pt x="101" y="115"/>
                    <a:pt x="106" y="107"/>
                    <a:pt x="110" y="99"/>
                  </a:cubicBezTo>
                  <a:cubicBezTo>
                    <a:pt x="110" y="98"/>
                    <a:pt x="111" y="97"/>
                    <a:pt x="111" y="96"/>
                  </a:cubicBezTo>
                  <a:cubicBezTo>
                    <a:pt x="115" y="89"/>
                    <a:pt x="121" y="78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8" y="72"/>
                    <a:pt x="129" y="72"/>
                    <a:pt x="130" y="72"/>
                  </a:cubicBezTo>
                  <a:cubicBezTo>
                    <a:pt x="131" y="72"/>
                    <a:pt x="132" y="72"/>
                    <a:pt x="134" y="72"/>
                  </a:cubicBezTo>
                  <a:close/>
                  <a:moveTo>
                    <a:pt x="121" y="58"/>
                  </a:moveTo>
                  <a:cubicBezTo>
                    <a:pt x="113" y="52"/>
                    <a:pt x="106" y="46"/>
                    <a:pt x="98" y="40"/>
                  </a:cubicBezTo>
                  <a:cubicBezTo>
                    <a:pt x="90" y="34"/>
                    <a:pt x="81" y="29"/>
                    <a:pt x="73" y="25"/>
                  </a:cubicBezTo>
                  <a:cubicBezTo>
                    <a:pt x="64" y="20"/>
                    <a:pt x="55" y="16"/>
                    <a:pt x="46" y="13"/>
                  </a:cubicBezTo>
                  <a:cubicBezTo>
                    <a:pt x="37" y="11"/>
                    <a:pt x="29" y="10"/>
                    <a:pt x="20" y="11"/>
                  </a:cubicBezTo>
                  <a:cubicBezTo>
                    <a:pt x="27" y="6"/>
                    <a:pt x="34" y="3"/>
                    <a:pt x="42" y="4"/>
                  </a:cubicBezTo>
                  <a:cubicBezTo>
                    <a:pt x="50" y="4"/>
                    <a:pt x="59" y="8"/>
                    <a:pt x="68" y="12"/>
                  </a:cubicBezTo>
                  <a:cubicBezTo>
                    <a:pt x="79" y="18"/>
                    <a:pt x="89" y="27"/>
                    <a:pt x="99" y="36"/>
                  </a:cubicBezTo>
                  <a:cubicBezTo>
                    <a:pt x="107" y="43"/>
                    <a:pt x="115" y="51"/>
                    <a:pt x="121" y="58"/>
                  </a:cubicBezTo>
                  <a:close/>
                  <a:moveTo>
                    <a:pt x="16" y="15"/>
                  </a:moveTo>
                  <a:cubicBezTo>
                    <a:pt x="25" y="13"/>
                    <a:pt x="34" y="14"/>
                    <a:pt x="43" y="16"/>
                  </a:cubicBezTo>
                  <a:cubicBezTo>
                    <a:pt x="53" y="18"/>
                    <a:pt x="62" y="22"/>
                    <a:pt x="72" y="27"/>
                  </a:cubicBezTo>
                  <a:cubicBezTo>
                    <a:pt x="80" y="31"/>
                    <a:pt x="89" y="37"/>
                    <a:pt x="98" y="43"/>
                  </a:cubicBezTo>
                  <a:cubicBezTo>
                    <a:pt x="105" y="48"/>
                    <a:pt x="113" y="55"/>
                    <a:pt x="121" y="61"/>
                  </a:cubicBezTo>
                  <a:cubicBezTo>
                    <a:pt x="113" y="56"/>
                    <a:pt x="105" y="52"/>
                    <a:pt x="97" y="48"/>
                  </a:cubicBezTo>
                  <a:cubicBezTo>
                    <a:pt x="88" y="44"/>
                    <a:pt x="79" y="40"/>
                    <a:pt x="70" y="37"/>
                  </a:cubicBezTo>
                  <a:cubicBezTo>
                    <a:pt x="60" y="34"/>
                    <a:pt x="49" y="32"/>
                    <a:pt x="38" y="30"/>
                  </a:cubicBezTo>
                  <a:cubicBezTo>
                    <a:pt x="28" y="29"/>
                    <a:pt x="17" y="29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7"/>
                    <a:pt x="8" y="26"/>
                    <a:pt x="9" y="25"/>
                  </a:cubicBezTo>
                  <a:cubicBezTo>
                    <a:pt x="10" y="23"/>
                    <a:pt x="11" y="21"/>
                    <a:pt x="12" y="20"/>
                  </a:cubicBezTo>
                  <a:cubicBezTo>
                    <a:pt x="14" y="18"/>
                    <a:pt x="15" y="16"/>
                    <a:pt x="16" y="15"/>
                  </a:cubicBezTo>
                  <a:close/>
                  <a:moveTo>
                    <a:pt x="5" y="36"/>
                  </a:moveTo>
                  <a:cubicBezTo>
                    <a:pt x="16" y="33"/>
                    <a:pt x="27" y="33"/>
                    <a:pt x="38" y="33"/>
                  </a:cubicBezTo>
                  <a:cubicBezTo>
                    <a:pt x="48" y="34"/>
                    <a:pt x="59" y="36"/>
                    <a:pt x="70" y="40"/>
                  </a:cubicBezTo>
                  <a:cubicBezTo>
                    <a:pt x="79" y="43"/>
                    <a:pt x="88" y="46"/>
                    <a:pt x="97" y="51"/>
                  </a:cubicBezTo>
                  <a:cubicBezTo>
                    <a:pt x="105" y="55"/>
                    <a:pt x="113" y="59"/>
                    <a:pt x="121" y="64"/>
                  </a:cubicBezTo>
                  <a:cubicBezTo>
                    <a:pt x="113" y="61"/>
                    <a:pt x="104" y="58"/>
                    <a:pt x="96" y="56"/>
                  </a:cubicBezTo>
                  <a:cubicBezTo>
                    <a:pt x="86" y="54"/>
                    <a:pt x="77" y="53"/>
                    <a:pt x="68" y="52"/>
                  </a:cubicBezTo>
                  <a:cubicBezTo>
                    <a:pt x="57" y="51"/>
                    <a:pt x="47" y="51"/>
                    <a:pt x="36" y="51"/>
                  </a:cubicBezTo>
                  <a:cubicBezTo>
                    <a:pt x="26" y="52"/>
                    <a:pt x="15" y="54"/>
                    <a:pt x="5" y="56"/>
                  </a:cubicBezTo>
                  <a:cubicBezTo>
                    <a:pt x="4" y="53"/>
                    <a:pt x="4" y="50"/>
                    <a:pt x="4" y="46"/>
                  </a:cubicBezTo>
                  <a:cubicBezTo>
                    <a:pt x="4" y="43"/>
                    <a:pt x="4" y="40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lose/>
                  <a:moveTo>
                    <a:pt x="6" y="60"/>
                  </a:moveTo>
                  <a:cubicBezTo>
                    <a:pt x="16" y="57"/>
                    <a:pt x="26" y="56"/>
                    <a:pt x="37" y="55"/>
                  </a:cubicBezTo>
                  <a:cubicBezTo>
                    <a:pt x="47" y="54"/>
                    <a:pt x="57" y="53"/>
                    <a:pt x="68" y="54"/>
                  </a:cubicBezTo>
                  <a:cubicBezTo>
                    <a:pt x="78" y="55"/>
                    <a:pt x="87" y="57"/>
                    <a:pt x="98" y="59"/>
                  </a:cubicBezTo>
                  <a:cubicBezTo>
                    <a:pt x="107" y="61"/>
                    <a:pt x="117" y="65"/>
                    <a:pt x="127" y="69"/>
                  </a:cubicBezTo>
                  <a:cubicBezTo>
                    <a:pt x="119" y="68"/>
                    <a:pt x="111" y="68"/>
                    <a:pt x="104" y="68"/>
                  </a:cubicBezTo>
                  <a:cubicBezTo>
                    <a:pt x="96" y="68"/>
                    <a:pt x="88" y="69"/>
                    <a:pt x="81" y="70"/>
                  </a:cubicBezTo>
                  <a:cubicBezTo>
                    <a:pt x="72" y="71"/>
                    <a:pt x="63" y="73"/>
                    <a:pt x="55" y="75"/>
                  </a:cubicBezTo>
                  <a:cubicBezTo>
                    <a:pt x="47" y="77"/>
                    <a:pt x="39" y="80"/>
                    <a:pt x="31" y="84"/>
                  </a:cubicBezTo>
                  <a:cubicBezTo>
                    <a:pt x="30" y="84"/>
                    <a:pt x="28" y="83"/>
                    <a:pt x="27" y="83"/>
                  </a:cubicBezTo>
                  <a:cubicBezTo>
                    <a:pt x="26" y="82"/>
                    <a:pt x="25" y="82"/>
                    <a:pt x="24" y="81"/>
                  </a:cubicBezTo>
                  <a:cubicBezTo>
                    <a:pt x="20" y="79"/>
                    <a:pt x="17" y="76"/>
                    <a:pt x="14" y="73"/>
                  </a:cubicBezTo>
                  <a:cubicBezTo>
                    <a:pt x="11" y="69"/>
                    <a:pt x="9" y="66"/>
                    <a:pt x="7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6" y="60"/>
                    <a:pt x="6" y="60"/>
                    <a:pt x="6" y="60"/>
                  </a:cubicBezTo>
                  <a:close/>
                  <a:moveTo>
                    <a:pt x="36" y="85"/>
                  </a:moveTo>
                  <a:cubicBezTo>
                    <a:pt x="43" y="82"/>
                    <a:pt x="50" y="79"/>
                    <a:pt x="58" y="77"/>
                  </a:cubicBezTo>
                  <a:cubicBezTo>
                    <a:pt x="65" y="75"/>
                    <a:pt x="73" y="73"/>
                    <a:pt x="81" y="72"/>
                  </a:cubicBezTo>
                  <a:cubicBezTo>
                    <a:pt x="87" y="71"/>
                    <a:pt x="93" y="71"/>
                    <a:pt x="99" y="71"/>
                  </a:cubicBezTo>
                  <a:cubicBezTo>
                    <a:pt x="105" y="70"/>
                    <a:pt x="111" y="70"/>
                    <a:pt x="116" y="71"/>
                  </a:cubicBezTo>
                  <a:cubicBezTo>
                    <a:pt x="109" y="72"/>
                    <a:pt x="103" y="74"/>
                    <a:pt x="97" y="77"/>
                  </a:cubicBezTo>
                  <a:cubicBezTo>
                    <a:pt x="90" y="80"/>
                    <a:pt x="84" y="84"/>
                    <a:pt x="78" y="88"/>
                  </a:cubicBezTo>
                  <a:cubicBezTo>
                    <a:pt x="73" y="91"/>
                    <a:pt x="68" y="93"/>
                    <a:pt x="62" y="96"/>
                  </a:cubicBezTo>
                  <a:cubicBezTo>
                    <a:pt x="57" y="98"/>
                    <a:pt x="52" y="100"/>
                    <a:pt x="46" y="101"/>
                  </a:cubicBezTo>
                  <a:cubicBezTo>
                    <a:pt x="46" y="100"/>
                    <a:pt x="47" y="98"/>
                    <a:pt x="49" y="97"/>
                  </a:cubicBezTo>
                  <a:cubicBezTo>
                    <a:pt x="50" y="95"/>
                    <a:pt x="51" y="93"/>
                    <a:pt x="53" y="92"/>
                  </a:cubicBezTo>
                  <a:cubicBezTo>
                    <a:pt x="54" y="90"/>
                    <a:pt x="56" y="89"/>
                    <a:pt x="56" y="88"/>
                  </a:cubicBezTo>
                  <a:cubicBezTo>
                    <a:pt x="57" y="87"/>
                    <a:pt x="57" y="87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6" y="86"/>
                    <a:pt x="56" y="85"/>
                    <a:pt x="55" y="85"/>
                  </a:cubicBezTo>
                  <a:cubicBezTo>
                    <a:pt x="55" y="85"/>
                    <a:pt x="54" y="85"/>
                    <a:pt x="53" y="86"/>
                  </a:cubicBezTo>
                  <a:cubicBezTo>
                    <a:pt x="51" y="86"/>
                    <a:pt x="49" y="86"/>
                    <a:pt x="46" y="86"/>
                  </a:cubicBezTo>
                  <a:cubicBezTo>
                    <a:pt x="43" y="86"/>
                    <a:pt x="40" y="86"/>
                    <a:pt x="36" y="8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1"/>
            <p:cNvSpPr>
              <a:spLocks noEditPoints="1"/>
            </p:cNvSpPr>
            <p:nvPr/>
          </p:nvSpPr>
          <p:spPr bwMode="auto">
            <a:xfrm>
              <a:off x="925513" y="-1588"/>
              <a:ext cx="385763" cy="412750"/>
            </a:xfrm>
            <a:custGeom>
              <a:avLst/>
              <a:gdLst>
                <a:gd name="T0" fmla="*/ 62 w 90"/>
                <a:gd name="T1" fmla="*/ 60 h 96"/>
                <a:gd name="T2" fmla="*/ 49 w 90"/>
                <a:gd name="T3" fmla="*/ 67 h 96"/>
                <a:gd name="T4" fmla="*/ 49 w 90"/>
                <a:gd name="T5" fmla="*/ 67 h 96"/>
                <a:gd name="T6" fmla="*/ 32 w 90"/>
                <a:gd name="T7" fmla="*/ 82 h 96"/>
                <a:gd name="T8" fmla="*/ 69 w 90"/>
                <a:gd name="T9" fmla="*/ 71 h 96"/>
                <a:gd name="T10" fmla="*/ 81 w 90"/>
                <a:gd name="T11" fmla="*/ 57 h 96"/>
                <a:gd name="T12" fmla="*/ 76 w 90"/>
                <a:gd name="T13" fmla="*/ 52 h 96"/>
                <a:gd name="T14" fmla="*/ 10 w 90"/>
                <a:gd name="T15" fmla="*/ 0 h 96"/>
                <a:gd name="T16" fmla="*/ 8 w 90"/>
                <a:gd name="T17" fmla="*/ 5 h 96"/>
                <a:gd name="T18" fmla="*/ 5 w 90"/>
                <a:gd name="T19" fmla="*/ 56 h 96"/>
                <a:gd name="T20" fmla="*/ 8 w 90"/>
                <a:gd name="T21" fmla="*/ 58 h 96"/>
                <a:gd name="T22" fmla="*/ 13 w 90"/>
                <a:gd name="T23" fmla="*/ 12 h 96"/>
                <a:gd name="T24" fmla="*/ 21 w 90"/>
                <a:gd name="T25" fmla="*/ 0 h 96"/>
                <a:gd name="T26" fmla="*/ 11 w 90"/>
                <a:gd name="T27" fmla="*/ 35 h 96"/>
                <a:gd name="T28" fmla="*/ 12 w 90"/>
                <a:gd name="T29" fmla="*/ 82 h 96"/>
                <a:gd name="T30" fmla="*/ 18 w 90"/>
                <a:gd name="T31" fmla="*/ 38 h 96"/>
                <a:gd name="T32" fmla="*/ 37 w 90"/>
                <a:gd name="T33" fmla="*/ 0 h 96"/>
                <a:gd name="T34" fmla="*/ 30 w 90"/>
                <a:gd name="T35" fmla="*/ 15 h 96"/>
                <a:gd name="T36" fmla="*/ 15 w 90"/>
                <a:gd name="T37" fmla="*/ 61 h 96"/>
                <a:gd name="T38" fmla="*/ 20 w 90"/>
                <a:gd name="T39" fmla="*/ 63 h 96"/>
                <a:gd name="T40" fmla="*/ 42 w 90"/>
                <a:gd name="T41" fmla="*/ 22 h 96"/>
                <a:gd name="T42" fmla="*/ 55 w 90"/>
                <a:gd name="T43" fmla="*/ 0 h 96"/>
                <a:gd name="T44" fmla="*/ 64 w 90"/>
                <a:gd name="T45" fmla="*/ 5 h 96"/>
                <a:gd name="T46" fmla="*/ 69 w 90"/>
                <a:gd name="T47" fmla="*/ 27 h 96"/>
                <a:gd name="T48" fmla="*/ 59 w 90"/>
                <a:gd name="T49" fmla="*/ 49 h 96"/>
                <a:gd name="T50" fmla="*/ 59 w 90"/>
                <a:gd name="T51" fmla="*/ 49 h 96"/>
                <a:gd name="T52" fmla="*/ 61 w 90"/>
                <a:gd name="T53" fmla="*/ 49 h 96"/>
                <a:gd name="T54" fmla="*/ 77 w 90"/>
                <a:gd name="T55" fmla="*/ 50 h 96"/>
                <a:gd name="T56" fmla="*/ 88 w 90"/>
                <a:gd name="T57" fmla="*/ 76 h 96"/>
                <a:gd name="T58" fmla="*/ 80 w 90"/>
                <a:gd name="T59" fmla="*/ 88 h 96"/>
                <a:gd name="T60" fmla="*/ 41 w 90"/>
                <a:gd name="T61" fmla="*/ 91 h 96"/>
                <a:gd name="T62" fmla="*/ 17 w 90"/>
                <a:gd name="T63" fmla="*/ 91 h 96"/>
                <a:gd name="T64" fmla="*/ 15 w 90"/>
                <a:gd name="T65" fmla="*/ 93 h 96"/>
                <a:gd name="T66" fmla="*/ 13 w 90"/>
                <a:gd name="T67" fmla="*/ 95 h 96"/>
                <a:gd name="T68" fmla="*/ 12 w 90"/>
                <a:gd name="T69" fmla="*/ 95 h 96"/>
                <a:gd name="T70" fmla="*/ 12 w 90"/>
                <a:gd name="T71" fmla="*/ 95 h 96"/>
                <a:gd name="T72" fmla="*/ 11 w 90"/>
                <a:gd name="T73" fmla="*/ 94 h 96"/>
                <a:gd name="T74" fmla="*/ 1 w 90"/>
                <a:gd name="T75" fmla="*/ 26 h 96"/>
                <a:gd name="T76" fmla="*/ 85 w 90"/>
                <a:gd name="T77" fmla="*/ 63 h 96"/>
                <a:gd name="T78" fmla="*/ 50 w 90"/>
                <a:gd name="T79" fmla="*/ 79 h 96"/>
                <a:gd name="T80" fmla="*/ 50 w 90"/>
                <a:gd name="T81" fmla="*/ 79 h 96"/>
                <a:gd name="T82" fmla="*/ 21 w 90"/>
                <a:gd name="T83" fmla="*/ 88 h 96"/>
                <a:gd name="T84" fmla="*/ 42 w 90"/>
                <a:gd name="T85" fmla="*/ 89 h 96"/>
                <a:gd name="T86" fmla="*/ 79 w 90"/>
                <a:gd name="T87" fmla="*/ 86 h 96"/>
                <a:gd name="T88" fmla="*/ 86 w 90"/>
                <a:gd name="T89" fmla="*/ 72 h 96"/>
                <a:gd name="T90" fmla="*/ 85 w 90"/>
                <a:gd name="T91" fmla="*/ 63 h 96"/>
                <a:gd name="T92" fmla="*/ 44 w 90"/>
                <a:gd name="T93" fmla="*/ 24 h 96"/>
                <a:gd name="T94" fmla="*/ 21 w 90"/>
                <a:gd name="T95" fmla="*/ 66 h 96"/>
                <a:gd name="T96" fmla="*/ 24 w 90"/>
                <a:gd name="T97" fmla="*/ 74 h 96"/>
                <a:gd name="T98" fmla="*/ 50 w 90"/>
                <a:gd name="T99" fmla="*/ 45 h 96"/>
                <a:gd name="T100" fmla="*/ 67 w 90"/>
                <a:gd name="T101" fmla="*/ 30 h 96"/>
                <a:gd name="T102" fmla="*/ 66 w 90"/>
                <a:gd name="T103" fmla="*/ 17 h 96"/>
                <a:gd name="T104" fmla="*/ 61 w 90"/>
                <a:gd name="T105" fmla="*/ 7 h 96"/>
                <a:gd name="T106" fmla="*/ 65 w 90"/>
                <a:gd name="T107" fmla="*/ 37 h 96"/>
                <a:gd name="T108" fmla="*/ 37 w 90"/>
                <a:gd name="T109" fmla="*/ 60 h 96"/>
                <a:gd name="T110" fmla="*/ 20 w 90"/>
                <a:gd name="T111" fmla="*/ 83 h 96"/>
                <a:gd name="T112" fmla="*/ 48 w 90"/>
                <a:gd name="T113" fmla="*/ 65 h 96"/>
                <a:gd name="T114" fmla="*/ 71 w 90"/>
                <a:gd name="T115" fmla="*/ 50 h 96"/>
                <a:gd name="T116" fmla="*/ 62 w 90"/>
                <a:gd name="T117" fmla="*/ 50 h 96"/>
                <a:gd name="T118" fmla="*/ 56 w 90"/>
                <a:gd name="T119" fmla="*/ 51 h 96"/>
                <a:gd name="T120" fmla="*/ 56 w 90"/>
                <a:gd name="T121" fmla="*/ 49 h 96"/>
                <a:gd name="T122" fmla="*/ 61 w 90"/>
                <a:gd name="T123" fmla="*/ 4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" h="96">
                  <a:moveTo>
                    <a:pt x="74" y="51"/>
                  </a:moveTo>
                  <a:cubicBezTo>
                    <a:pt x="70" y="55"/>
                    <a:pt x="66" y="58"/>
                    <a:pt x="62" y="60"/>
                  </a:cubicBezTo>
                  <a:cubicBezTo>
                    <a:pt x="58" y="63"/>
                    <a:pt x="53" y="65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38" y="72"/>
                    <a:pt x="27" y="77"/>
                    <a:pt x="18" y="88"/>
                  </a:cubicBezTo>
                  <a:cubicBezTo>
                    <a:pt x="23" y="85"/>
                    <a:pt x="27" y="83"/>
                    <a:pt x="32" y="82"/>
                  </a:cubicBezTo>
                  <a:cubicBezTo>
                    <a:pt x="38" y="80"/>
                    <a:pt x="43" y="79"/>
                    <a:pt x="49" y="77"/>
                  </a:cubicBezTo>
                  <a:cubicBezTo>
                    <a:pt x="56" y="76"/>
                    <a:pt x="64" y="74"/>
                    <a:pt x="69" y="71"/>
                  </a:cubicBezTo>
                  <a:cubicBezTo>
                    <a:pt x="75" y="69"/>
                    <a:pt x="80" y="65"/>
                    <a:pt x="83" y="60"/>
                  </a:cubicBezTo>
                  <a:cubicBezTo>
                    <a:pt x="83" y="59"/>
                    <a:pt x="82" y="58"/>
                    <a:pt x="81" y="57"/>
                  </a:cubicBezTo>
                  <a:cubicBezTo>
                    <a:pt x="80" y="56"/>
                    <a:pt x="79" y="55"/>
                    <a:pt x="78" y="54"/>
                  </a:cubicBezTo>
                  <a:cubicBezTo>
                    <a:pt x="77" y="53"/>
                    <a:pt x="76" y="53"/>
                    <a:pt x="76" y="52"/>
                  </a:cubicBezTo>
                  <a:cubicBezTo>
                    <a:pt x="75" y="52"/>
                    <a:pt x="74" y="51"/>
                    <a:pt x="74" y="51"/>
                  </a:cubicBezTo>
                  <a:close/>
                  <a:moveTo>
                    <a:pt x="1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2"/>
                    <a:pt x="10" y="3"/>
                    <a:pt x="8" y="5"/>
                  </a:cubicBezTo>
                  <a:cubicBezTo>
                    <a:pt x="5" y="11"/>
                    <a:pt x="4" y="18"/>
                    <a:pt x="3" y="26"/>
                  </a:cubicBezTo>
                  <a:cubicBezTo>
                    <a:pt x="2" y="35"/>
                    <a:pt x="3" y="46"/>
                    <a:pt x="5" y="56"/>
                  </a:cubicBezTo>
                  <a:cubicBezTo>
                    <a:pt x="6" y="65"/>
                    <a:pt x="8" y="74"/>
                    <a:pt x="10" y="81"/>
                  </a:cubicBezTo>
                  <a:cubicBezTo>
                    <a:pt x="9" y="73"/>
                    <a:pt x="8" y="65"/>
                    <a:pt x="8" y="58"/>
                  </a:cubicBezTo>
                  <a:cubicBezTo>
                    <a:pt x="8" y="50"/>
                    <a:pt x="8" y="42"/>
                    <a:pt x="9" y="35"/>
                  </a:cubicBezTo>
                  <a:cubicBezTo>
                    <a:pt x="10" y="26"/>
                    <a:pt x="11" y="19"/>
                    <a:pt x="13" y="12"/>
                  </a:cubicBezTo>
                  <a:cubicBezTo>
                    <a:pt x="15" y="8"/>
                    <a:pt x="16" y="4"/>
                    <a:pt x="1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4"/>
                    <a:pt x="17" y="7"/>
                    <a:pt x="16" y="11"/>
                  </a:cubicBezTo>
                  <a:cubicBezTo>
                    <a:pt x="13" y="18"/>
                    <a:pt x="11" y="26"/>
                    <a:pt x="11" y="35"/>
                  </a:cubicBezTo>
                  <a:cubicBezTo>
                    <a:pt x="10" y="42"/>
                    <a:pt x="10" y="50"/>
                    <a:pt x="10" y="59"/>
                  </a:cubicBezTo>
                  <a:cubicBezTo>
                    <a:pt x="10" y="66"/>
                    <a:pt x="11" y="74"/>
                    <a:pt x="12" y="82"/>
                  </a:cubicBezTo>
                  <a:cubicBezTo>
                    <a:pt x="12" y="75"/>
                    <a:pt x="13" y="68"/>
                    <a:pt x="14" y="61"/>
                  </a:cubicBezTo>
                  <a:cubicBezTo>
                    <a:pt x="15" y="53"/>
                    <a:pt x="16" y="46"/>
                    <a:pt x="18" y="38"/>
                  </a:cubicBezTo>
                  <a:cubicBezTo>
                    <a:pt x="21" y="30"/>
                    <a:pt x="24" y="22"/>
                    <a:pt x="28" y="14"/>
                  </a:cubicBezTo>
                  <a:cubicBezTo>
                    <a:pt x="30" y="9"/>
                    <a:pt x="33" y="5"/>
                    <a:pt x="3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5"/>
                    <a:pt x="33" y="10"/>
                    <a:pt x="30" y="15"/>
                  </a:cubicBezTo>
                  <a:cubicBezTo>
                    <a:pt x="26" y="23"/>
                    <a:pt x="23" y="31"/>
                    <a:pt x="20" y="39"/>
                  </a:cubicBezTo>
                  <a:cubicBezTo>
                    <a:pt x="18" y="46"/>
                    <a:pt x="17" y="54"/>
                    <a:pt x="15" y="61"/>
                  </a:cubicBezTo>
                  <a:cubicBezTo>
                    <a:pt x="15" y="69"/>
                    <a:pt x="14" y="76"/>
                    <a:pt x="14" y="83"/>
                  </a:cubicBezTo>
                  <a:cubicBezTo>
                    <a:pt x="15" y="76"/>
                    <a:pt x="17" y="70"/>
                    <a:pt x="20" y="63"/>
                  </a:cubicBezTo>
                  <a:cubicBezTo>
                    <a:pt x="22" y="56"/>
                    <a:pt x="25" y="49"/>
                    <a:pt x="29" y="43"/>
                  </a:cubicBezTo>
                  <a:cubicBezTo>
                    <a:pt x="33" y="36"/>
                    <a:pt x="37" y="29"/>
                    <a:pt x="42" y="22"/>
                  </a:cubicBezTo>
                  <a:cubicBezTo>
                    <a:pt x="47" y="15"/>
                    <a:pt x="53" y="9"/>
                    <a:pt x="59" y="4"/>
                  </a:cubicBezTo>
                  <a:cubicBezTo>
                    <a:pt x="58" y="2"/>
                    <a:pt x="56" y="1"/>
                    <a:pt x="55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1" y="2"/>
                    <a:pt x="62" y="3"/>
                    <a:pt x="64" y="5"/>
                  </a:cubicBezTo>
                  <a:cubicBezTo>
                    <a:pt x="66" y="8"/>
                    <a:pt x="67" y="12"/>
                    <a:pt x="68" y="16"/>
                  </a:cubicBezTo>
                  <a:cubicBezTo>
                    <a:pt x="69" y="19"/>
                    <a:pt x="70" y="23"/>
                    <a:pt x="69" y="27"/>
                  </a:cubicBezTo>
                  <a:cubicBezTo>
                    <a:pt x="69" y="31"/>
                    <a:pt x="68" y="34"/>
                    <a:pt x="66" y="38"/>
                  </a:cubicBezTo>
                  <a:cubicBezTo>
                    <a:pt x="64" y="42"/>
                    <a:pt x="62" y="46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7" y="47"/>
                    <a:pt x="72" y="48"/>
                    <a:pt x="77" y="50"/>
                  </a:cubicBezTo>
                  <a:cubicBezTo>
                    <a:pt x="81" y="52"/>
                    <a:pt x="85" y="56"/>
                    <a:pt x="87" y="61"/>
                  </a:cubicBezTo>
                  <a:cubicBezTo>
                    <a:pt x="89" y="66"/>
                    <a:pt x="90" y="71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81"/>
                    <a:pt x="84" y="85"/>
                    <a:pt x="80" y="88"/>
                  </a:cubicBezTo>
                  <a:cubicBezTo>
                    <a:pt x="76" y="91"/>
                    <a:pt x="70" y="92"/>
                    <a:pt x="63" y="92"/>
                  </a:cubicBezTo>
                  <a:cubicBezTo>
                    <a:pt x="56" y="92"/>
                    <a:pt x="48" y="92"/>
                    <a:pt x="41" y="91"/>
                  </a:cubicBezTo>
                  <a:cubicBezTo>
                    <a:pt x="41" y="91"/>
                    <a:pt x="40" y="91"/>
                    <a:pt x="39" y="91"/>
                  </a:cubicBezTo>
                  <a:cubicBezTo>
                    <a:pt x="33" y="90"/>
                    <a:pt x="23" y="89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6" y="92"/>
                    <a:pt x="15" y="92"/>
                    <a:pt x="15" y="93"/>
                  </a:cubicBezTo>
                  <a:cubicBezTo>
                    <a:pt x="14" y="93"/>
                    <a:pt x="14" y="94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2" y="96"/>
                    <a:pt x="12" y="95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0" y="88"/>
                    <a:pt x="7" y="77"/>
                    <a:pt x="4" y="65"/>
                  </a:cubicBezTo>
                  <a:cubicBezTo>
                    <a:pt x="2" y="52"/>
                    <a:pt x="0" y="38"/>
                    <a:pt x="1" y="26"/>
                  </a:cubicBezTo>
                  <a:cubicBezTo>
                    <a:pt x="2" y="16"/>
                    <a:pt x="4" y="7"/>
                    <a:pt x="10" y="0"/>
                  </a:cubicBezTo>
                  <a:close/>
                  <a:moveTo>
                    <a:pt x="85" y="63"/>
                  </a:moveTo>
                  <a:cubicBezTo>
                    <a:pt x="81" y="68"/>
                    <a:pt x="76" y="71"/>
                    <a:pt x="70" y="74"/>
                  </a:cubicBezTo>
                  <a:cubicBezTo>
                    <a:pt x="64" y="76"/>
                    <a:pt x="57" y="78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40" y="81"/>
                    <a:pt x="29" y="84"/>
                    <a:pt x="21" y="88"/>
                  </a:cubicBezTo>
                  <a:cubicBezTo>
                    <a:pt x="24" y="88"/>
                    <a:pt x="27" y="88"/>
                    <a:pt x="30" y="88"/>
                  </a:cubicBezTo>
                  <a:cubicBezTo>
                    <a:pt x="34" y="88"/>
                    <a:pt x="38" y="89"/>
                    <a:pt x="42" y="89"/>
                  </a:cubicBezTo>
                  <a:cubicBezTo>
                    <a:pt x="49" y="90"/>
                    <a:pt x="56" y="90"/>
                    <a:pt x="62" y="90"/>
                  </a:cubicBezTo>
                  <a:cubicBezTo>
                    <a:pt x="69" y="90"/>
                    <a:pt x="75" y="89"/>
                    <a:pt x="79" y="86"/>
                  </a:cubicBezTo>
                  <a:cubicBezTo>
                    <a:pt x="81" y="85"/>
                    <a:pt x="83" y="83"/>
                    <a:pt x="84" y="80"/>
                  </a:cubicBezTo>
                  <a:cubicBezTo>
                    <a:pt x="85" y="78"/>
                    <a:pt x="86" y="75"/>
                    <a:pt x="86" y="72"/>
                  </a:cubicBezTo>
                  <a:cubicBezTo>
                    <a:pt x="86" y="71"/>
                    <a:pt x="86" y="69"/>
                    <a:pt x="86" y="68"/>
                  </a:cubicBezTo>
                  <a:cubicBezTo>
                    <a:pt x="86" y="66"/>
                    <a:pt x="85" y="65"/>
                    <a:pt x="85" y="63"/>
                  </a:cubicBezTo>
                  <a:close/>
                  <a:moveTo>
                    <a:pt x="61" y="6"/>
                  </a:moveTo>
                  <a:cubicBezTo>
                    <a:pt x="55" y="12"/>
                    <a:pt x="49" y="17"/>
                    <a:pt x="44" y="24"/>
                  </a:cubicBezTo>
                  <a:cubicBezTo>
                    <a:pt x="39" y="30"/>
                    <a:pt x="34" y="37"/>
                    <a:pt x="30" y="44"/>
                  </a:cubicBezTo>
                  <a:cubicBezTo>
                    <a:pt x="27" y="51"/>
                    <a:pt x="23" y="58"/>
                    <a:pt x="21" y="66"/>
                  </a:cubicBezTo>
                  <a:cubicBezTo>
                    <a:pt x="18" y="73"/>
                    <a:pt x="16" y="81"/>
                    <a:pt x="14" y="89"/>
                  </a:cubicBezTo>
                  <a:cubicBezTo>
                    <a:pt x="17" y="84"/>
                    <a:pt x="21" y="79"/>
                    <a:pt x="24" y="74"/>
                  </a:cubicBezTo>
                  <a:cubicBezTo>
                    <a:pt x="27" y="69"/>
                    <a:pt x="31" y="64"/>
                    <a:pt x="35" y="59"/>
                  </a:cubicBezTo>
                  <a:cubicBezTo>
                    <a:pt x="40" y="54"/>
                    <a:pt x="44" y="49"/>
                    <a:pt x="50" y="45"/>
                  </a:cubicBezTo>
                  <a:cubicBezTo>
                    <a:pt x="55" y="40"/>
                    <a:pt x="60" y="36"/>
                    <a:pt x="66" y="33"/>
                  </a:cubicBezTo>
                  <a:cubicBezTo>
                    <a:pt x="66" y="32"/>
                    <a:pt x="67" y="31"/>
                    <a:pt x="67" y="30"/>
                  </a:cubicBezTo>
                  <a:cubicBezTo>
                    <a:pt x="67" y="29"/>
                    <a:pt x="67" y="28"/>
                    <a:pt x="67" y="27"/>
                  </a:cubicBezTo>
                  <a:cubicBezTo>
                    <a:pt x="67" y="23"/>
                    <a:pt x="67" y="20"/>
                    <a:pt x="66" y="17"/>
                  </a:cubicBezTo>
                  <a:cubicBezTo>
                    <a:pt x="65" y="13"/>
                    <a:pt x="64" y="10"/>
                    <a:pt x="62" y="7"/>
                  </a:cubicBezTo>
                  <a:cubicBezTo>
                    <a:pt x="62" y="7"/>
                    <a:pt x="61" y="7"/>
                    <a:pt x="61" y="7"/>
                  </a:cubicBezTo>
                  <a:cubicBezTo>
                    <a:pt x="61" y="6"/>
                    <a:pt x="61" y="6"/>
                    <a:pt x="61" y="6"/>
                  </a:cubicBezTo>
                  <a:close/>
                  <a:moveTo>
                    <a:pt x="65" y="37"/>
                  </a:moveTo>
                  <a:cubicBezTo>
                    <a:pt x="59" y="40"/>
                    <a:pt x="54" y="43"/>
                    <a:pt x="50" y="47"/>
                  </a:cubicBezTo>
                  <a:cubicBezTo>
                    <a:pt x="45" y="51"/>
                    <a:pt x="41" y="56"/>
                    <a:pt x="37" y="60"/>
                  </a:cubicBezTo>
                  <a:cubicBezTo>
                    <a:pt x="33" y="64"/>
                    <a:pt x="30" y="68"/>
                    <a:pt x="27" y="72"/>
                  </a:cubicBezTo>
                  <a:cubicBezTo>
                    <a:pt x="25" y="75"/>
                    <a:pt x="22" y="79"/>
                    <a:pt x="20" y="83"/>
                  </a:cubicBezTo>
                  <a:cubicBezTo>
                    <a:pt x="24" y="79"/>
                    <a:pt x="29" y="76"/>
                    <a:pt x="33" y="73"/>
                  </a:cubicBezTo>
                  <a:cubicBezTo>
                    <a:pt x="38" y="70"/>
                    <a:pt x="43" y="68"/>
                    <a:pt x="48" y="65"/>
                  </a:cubicBezTo>
                  <a:cubicBezTo>
                    <a:pt x="52" y="63"/>
                    <a:pt x="56" y="61"/>
                    <a:pt x="60" y="58"/>
                  </a:cubicBezTo>
                  <a:cubicBezTo>
                    <a:pt x="64" y="56"/>
                    <a:pt x="67" y="53"/>
                    <a:pt x="71" y="50"/>
                  </a:cubicBezTo>
                  <a:cubicBezTo>
                    <a:pt x="70" y="50"/>
                    <a:pt x="68" y="50"/>
                    <a:pt x="67" y="50"/>
                  </a:cubicBezTo>
                  <a:cubicBezTo>
                    <a:pt x="65" y="50"/>
                    <a:pt x="64" y="50"/>
                    <a:pt x="62" y="50"/>
                  </a:cubicBezTo>
                  <a:cubicBezTo>
                    <a:pt x="60" y="51"/>
                    <a:pt x="59" y="51"/>
                    <a:pt x="58" y="51"/>
                  </a:cubicBezTo>
                  <a:cubicBezTo>
                    <a:pt x="57" y="51"/>
                    <a:pt x="56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0"/>
                    <a:pt x="56" y="50"/>
                    <a:pt x="56" y="49"/>
                  </a:cubicBezTo>
                  <a:cubicBezTo>
                    <a:pt x="57" y="49"/>
                    <a:pt x="57" y="48"/>
                    <a:pt x="58" y="48"/>
                  </a:cubicBezTo>
                  <a:cubicBezTo>
                    <a:pt x="58" y="47"/>
                    <a:pt x="60" y="45"/>
                    <a:pt x="61" y="43"/>
                  </a:cubicBezTo>
                  <a:cubicBezTo>
                    <a:pt x="62" y="42"/>
                    <a:pt x="63" y="39"/>
                    <a:pt x="65" y="3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1157288" y="4659313"/>
              <a:ext cx="55563" cy="55563"/>
            </a:xfrm>
            <a:custGeom>
              <a:avLst/>
              <a:gdLst>
                <a:gd name="T0" fmla="*/ 13 w 13"/>
                <a:gd name="T1" fmla="*/ 7 h 13"/>
                <a:gd name="T2" fmla="*/ 7 w 13"/>
                <a:gd name="T3" fmla="*/ 0 h 13"/>
                <a:gd name="T4" fmla="*/ 1 w 13"/>
                <a:gd name="T5" fmla="*/ 6 h 13"/>
                <a:gd name="T6" fmla="*/ 6 w 13"/>
                <a:gd name="T7" fmla="*/ 13 h 13"/>
                <a:gd name="T8" fmla="*/ 13 w 13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7"/>
                  </a:moveTo>
                  <a:cubicBezTo>
                    <a:pt x="13" y="4"/>
                    <a:pt x="11" y="1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ubicBezTo>
                    <a:pt x="0" y="9"/>
                    <a:pt x="3" y="12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3"/>
            <p:cNvSpPr>
              <a:spLocks noEditPoints="1"/>
            </p:cNvSpPr>
            <p:nvPr/>
          </p:nvSpPr>
          <p:spPr bwMode="auto">
            <a:xfrm>
              <a:off x="138113" y="2284413"/>
              <a:ext cx="463550" cy="549275"/>
            </a:xfrm>
            <a:custGeom>
              <a:avLst/>
              <a:gdLst>
                <a:gd name="T0" fmla="*/ 25 w 108"/>
                <a:gd name="T1" fmla="*/ 111 h 128"/>
                <a:gd name="T2" fmla="*/ 107 w 108"/>
                <a:gd name="T3" fmla="*/ 59 h 128"/>
                <a:gd name="T4" fmla="*/ 12 w 108"/>
                <a:gd name="T5" fmla="*/ 57 h 128"/>
                <a:gd name="T6" fmla="*/ 19 w 108"/>
                <a:gd name="T7" fmla="*/ 54 h 128"/>
                <a:gd name="T8" fmla="*/ 31 w 108"/>
                <a:gd name="T9" fmla="*/ 49 h 128"/>
                <a:gd name="T10" fmla="*/ 39 w 108"/>
                <a:gd name="T11" fmla="*/ 46 h 128"/>
                <a:gd name="T12" fmla="*/ 44 w 108"/>
                <a:gd name="T13" fmla="*/ 43 h 128"/>
                <a:gd name="T14" fmla="*/ 58 w 108"/>
                <a:gd name="T15" fmla="*/ 43 h 128"/>
                <a:gd name="T16" fmla="*/ 65 w 108"/>
                <a:gd name="T17" fmla="*/ 43 h 128"/>
                <a:gd name="T18" fmla="*/ 73 w 108"/>
                <a:gd name="T19" fmla="*/ 44 h 128"/>
                <a:gd name="T20" fmla="*/ 80 w 108"/>
                <a:gd name="T21" fmla="*/ 45 h 128"/>
                <a:gd name="T22" fmla="*/ 87 w 108"/>
                <a:gd name="T23" fmla="*/ 48 h 128"/>
                <a:gd name="T24" fmla="*/ 92 w 108"/>
                <a:gd name="T25" fmla="*/ 51 h 128"/>
                <a:gd name="T26" fmla="*/ 98 w 108"/>
                <a:gd name="T27" fmla="*/ 54 h 128"/>
                <a:gd name="T28" fmla="*/ 8 w 108"/>
                <a:gd name="T29" fmla="*/ 24 h 128"/>
                <a:gd name="T30" fmla="*/ 35 w 108"/>
                <a:gd name="T31" fmla="*/ 21 h 128"/>
                <a:gd name="T32" fmla="*/ 44 w 108"/>
                <a:gd name="T33" fmla="*/ 21 h 128"/>
                <a:gd name="T34" fmla="*/ 49 w 108"/>
                <a:gd name="T35" fmla="*/ 20 h 128"/>
                <a:gd name="T36" fmla="*/ 62 w 108"/>
                <a:gd name="T37" fmla="*/ 24 h 128"/>
                <a:gd name="T38" fmla="*/ 70 w 108"/>
                <a:gd name="T39" fmla="*/ 26 h 128"/>
                <a:gd name="T40" fmla="*/ 77 w 108"/>
                <a:gd name="T41" fmla="*/ 30 h 128"/>
                <a:gd name="T42" fmla="*/ 83 w 108"/>
                <a:gd name="T43" fmla="*/ 32 h 128"/>
                <a:gd name="T44" fmla="*/ 87 w 108"/>
                <a:gd name="T45" fmla="*/ 36 h 128"/>
                <a:gd name="T46" fmla="*/ 92 w 108"/>
                <a:gd name="T47" fmla="*/ 41 h 128"/>
                <a:gd name="T48" fmla="*/ 101 w 108"/>
                <a:gd name="T49" fmla="*/ 52 h 128"/>
                <a:gd name="T50" fmla="*/ 49 w 108"/>
                <a:gd name="T51" fmla="*/ 10 h 128"/>
                <a:gd name="T52" fmla="*/ 62 w 108"/>
                <a:gd name="T53" fmla="*/ 14 h 128"/>
                <a:gd name="T54" fmla="*/ 79 w 108"/>
                <a:gd name="T55" fmla="*/ 26 h 128"/>
                <a:gd name="T56" fmla="*/ 91 w 108"/>
                <a:gd name="T57" fmla="*/ 34 h 128"/>
                <a:gd name="T58" fmla="*/ 29 w 108"/>
                <a:gd name="T59" fmla="*/ 68 h 128"/>
                <a:gd name="T60" fmla="*/ 41 w 108"/>
                <a:gd name="T61" fmla="*/ 61 h 128"/>
                <a:gd name="T62" fmla="*/ 61 w 108"/>
                <a:gd name="T63" fmla="*/ 56 h 128"/>
                <a:gd name="T64" fmla="*/ 75 w 108"/>
                <a:gd name="T65" fmla="*/ 52 h 128"/>
                <a:gd name="T66" fmla="*/ 97 w 108"/>
                <a:gd name="T67" fmla="*/ 58 h 128"/>
                <a:gd name="T68" fmla="*/ 51 w 108"/>
                <a:gd name="T69" fmla="*/ 106 h 128"/>
                <a:gd name="T70" fmla="*/ 63 w 108"/>
                <a:gd name="T71" fmla="*/ 88 h 128"/>
                <a:gd name="T72" fmla="*/ 72 w 108"/>
                <a:gd name="T73" fmla="*/ 75 h 128"/>
                <a:gd name="T74" fmla="*/ 90 w 108"/>
                <a:gd name="T75" fmla="*/ 66 h 128"/>
                <a:gd name="T76" fmla="*/ 32 w 108"/>
                <a:gd name="T77" fmla="*/ 114 h 128"/>
                <a:gd name="T78" fmla="*/ 34 w 108"/>
                <a:gd name="T79" fmla="*/ 107 h 128"/>
                <a:gd name="T80" fmla="*/ 35 w 108"/>
                <a:gd name="T81" fmla="*/ 101 h 128"/>
                <a:gd name="T82" fmla="*/ 43 w 108"/>
                <a:gd name="T83" fmla="*/ 90 h 128"/>
                <a:gd name="T84" fmla="*/ 48 w 108"/>
                <a:gd name="T85" fmla="*/ 83 h 128"/>
                <a:gd name="T86" fmla="*/ 51 w 108"/>
                <a:gd name="T87" fmla="*/ 78 h 128"/>
                <a:gd name="T88" fmla="*/ 56 w 108"/>
                <a:gd name="T89" fmla="*/ 74 h 128"/>
                <a:gd name="T90" fmla="*/ 68 w 108"/>
                <a:gd name="T91" fmla="*/ 66 h 128"/>
                <a:gd name="T92" fmla="*/ 75 w 108"/>
                <a:gd name="T93" fmla="*/ 65 h 128"/>
                <a:gd name="T94" fmla="*/ 83 w 108"/>
                <a:gd name="T95" fmla="*/ 63 h 128"/>
                <a:gd name="T96" fmla="*/ 90 w 108"/>
                <a:gd name="T97" fmla="*/ 62 h 128"/>
                <a:gd name="T98" fmla="*/ 97 w 108"/>
                <a:gd name="T99" fmla="*/ 60 h 128"/>
                <a:gd name="T100" fmla="*/ 26 w 108"/>
                <a:gd name="T101" fmla="*/ 94 h 128"/>
                <a:gd name="T102" fmla="*/ 29 w 108"/>
                <a:gd name="T103" fmla="*/ 90 h 128"/>
                <a:gd name="T104" fmla="*/ 39 w 108"/>
                <a:gd name="T105" fmla="*/ 80 h 128"/>
                <a:gd name="T106" fmla="*/ 44 w 108"/>
                <a:gd name="T107" fmla="*/ 73 h 128"/>
                <a:gd name="T108" fmla="*/ 48 w 108"/>
                <a:gd name="T109" fmla="*/ 70 h 128"/>
                <a:gd name="T110" fmla="*/ 61 w 108"/>
                <a:gd name="T111" fmla="*/ 63 h 128"/>
                <a:gd name="T112" fmla="*/ 68 w 108"/>
                <a:gd name="T113" fmla="*/ 62 h 128"/>
                <a:gd name="T114" fmla="*/ 76 w 108"/>
                <a:gd name="T115" fmla="*/ 60 h 128"/>
                <a:gd name="T116" fmla="*/ 83 w 108"/>
                <a:gd name="T117" fmla="*/ 6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" h="128">
                  <a:moveTo>
                    <a:pt x="88" y="58"/>
                  </a:moveTo>
                  <a:cubicBezTo>
                    <a:pt x="87" y="58"/>
                    <a:pt x="87" y="60"/>
                    <a:pt x="88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0"/>
                    <a:pt x="91" y="58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8" y="58"/>
                    <a:pt x="88" y="58"/>
                    <a:pt x="88" y="58"/>
                  </a:cubicBezTo>
                  <a:close/>
                  <a:moveTo>
                    <a:pt x="25" y="111"/>
                  </a:moveTo>
                  <a:cubicBezTo>
                    <a:pt x="27" y="108"/>
                    <a:pt x="26" y="105"/>
                    <a:pt x="23" y="103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5" y="100"/>
                    <a:pt x="23" y="100"/>
                    <a:pt x="23" y="100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9" y="101"/>
                    <a:pt x="15" y="102"/>
                    <a:pt x="14" y="105"/>
                  </a:cubicBezTo>
                  <a:cubicBezTo>
                    <a:pt x="12" y="108"/>
                    <a:pt x="13" y="112"/>
                    <a:pt x="16" y="114"/>
                  </a:cubicBezTo>
                  <a:cubicBezTo>
                    <a:pt x="19" y="116"/>
                    <a:pt x="24" y="114"/>
                    <a:pt x="25" y="111"/>
                  </a:cubicBezTo>
                  <a:close/>
                  <a:moveTo>
                    <a:pt x="107" y="59"/>
                  </a:moveTo>
                  <a:cubicBezTo>
                    <a:pt x="107" y="56"/>
                    <a:pt x="104" y="55"/>
                    <a:pt x="102" y="56"/>
                  </a:cubicBezTo>
                  <a:cubicBezTo>
                    <a:pt x="100" y="56"/>
                    <a:pt x="99" y="59"/>
                    <a:pt x="99" y="61"/>
                  </a:cubicBezTo>
                  <a:cubicBezTo>
                    <a:pt x="100" y="63"/>
                    <a:pt x="102" y="65"/>
                    <a:pt x="105" y="64"/>
                  </a:cubicBezTo>
                  <a:cubicBezTo>
                    <a:pt x="107" y="63"/>
                    <a:pt x="108" y="61"/>
                    <a:pt x="107" y="59"/>
                  </a:cubicBezTo>
                  <a:close/>
                  <a:moveTo>
                    <a:pt x="11" y="67"/>
                  </a:moveTo>
                  <a:cubicBezTo>
                    <a:pt x="14" y="66"/>
                    <a:pt x="15" y="62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5" y="58"/>
                    <a:pt x="14" y="56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0" y="55"/>
                    <a:pt x="7" y="54"/>
                    <a:pt x="4" y="56"/>
                  </a:cubicBezTo>
                  <a:cubicBezTo>
                    <a:pt x="1" y="58"/>
                    <a:pt x="0" y="62"/>
                    <a:pt x="2" y="65"/>
                  </a:cubicBezTo>
                  <a:cubicBezTo>
                    <a:pt x="4" y="68"/>
                    <a:pt x="8" y="69"/>
                    <a:pt x="11" y="67"/>
                  </a:cubicBezTo>
                  <a:close/>
                  <a:moveTo>
                    <a:pt x="18" y="54"/>
                  </a:moveTo>
                  <a:cubicBezTo>
                    <a:pt x="17" y="55"/>
                    <a:pt x="18" y="56"/>
                    <a:pt x="19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1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24" y="51"/>
                  </a:moveTo>
                  <a:cubicBezTo>
                    <a:pt x="23" y="51"/>
                    <a:pt x="24" y="53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7" y="49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31" y="48"/>
                  </a:moveTo>
                  <a:cubicBezTo>
                    <a:pt x="30" y="48"/>
                    <a:pt x="30" y="50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8"/>
                    <a:pt x="33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7" y="45"/>
                  </a:moveTo>
                  <a:cubicBezTo>
                    <a:pt x="36" y="45"/>
                    <a:pt x="37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0" y="46"/>
                    <a:pt x="40" y="44"/>
                    <a:pt x="39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44" y="43"/>
                  </a:moveTo>
                  <a:cubicBezTo>
                    <a:pt x="43" y="43"/>
                    <a:pt x="43" y="45"/>
                    <a:pt x="44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7" y="44"/>
                    <a:pt x="47" y="42"/>
                    <a:pt x="46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lose/>
                  <a:moveTo>
                    <a:pt x="51" y="42"/>
                  </a:moveTo>
                  <a:cubicBezTo>
                    <a:pt x="50" y="42"/>
                    <a:pt x="50" y="44"/>
                    <a:pt x="51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4" y="43"/>
                    <a:pt x="54" y="41"/>
                    <a:pt x="53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lose/>
                  <a:moveTo>
                    <a:pt x="58" y="41"/>
                  </a:moveTo>
                  <a:cubicBezTo>
                    <a:pt x="57" y="41"/>
                    <a:pt x="57" y="43"/>
                    <a:pt x="58" y="43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3"/>
                    <a:pt x="61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1"/>
                    <a:pt x="58" y="41"/>
                    <a:pt x="58" y="41"/>
                  </a:cubicBezTo>
                  <a:close/>
                  <a:moveTo>
                    <a:pt x="65" y="41"/>
                  </a:moveTo>
                  <a:cubicBezTo>
                    <a:pt x="64" y="41"/>
                    <a:pt x="64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3"/>
                    <a:pt x="68" y="42"/>
                    <a:pt x="67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1"/>
                    <a:pt x="65" y="41"/>
                    <a:pt x="65" y="41"/>
                  </a:cubicBezTo>
                  <a:close/>
                  <a:moveTo>
                    <a:pt x="72" y="42"/>
                  </a:moveTo>
                  <a:cubicBezTo>
                    <a:pt x="71" y="42"/>
                    <a:pt x="71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4" y="45"/>
                    <a:pt x="75" y="43"/>
                    <a:pt x="74" y="43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2" y="42"/>
                    <a:pt x="72" y="42"/>
                    <a:pt x="72" y="42"/>
                  </a:cubicBezTo>
                  <a:close/>
                  <a:moveTo>
                    <a:pt x="79" y="44"/>
                  </a:moveTo>
                  <a:cubicBezTo>
                    <a:pt x="78" y="44"/>
                    <a:pt x="77" y="46"/>
                    <a:pt x="78" y="46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7"/>
                    <a:pt x="82" y="45"/>
                    <a:pt x="80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lose/>
                  <a:moveTo>
                    <a:pt x="85" y="47"/>
                  </a:moveTo>
                  <a:cubicBezTo>
                    <a:pt x="84" y="47"/>
                    <a:pt x="84" y="48"/>
                    <a:pt x="85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7" y="50"/>
                    <a:pt x="88" y="48"/>
                    <a:pt x="87" y="48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7"/>
                    <a:pt x="85" y="47"/>
                    <a:pt x="85" y="47"/>
                  </a:cubicBezTo>
                  <a:close/>
                  <a:moveTo>
                    <a:pt x="92" y="50"/>
                  </a:moveTo>
                  <a:cubicBezTo>
                    <a:pt x="91" y="50"/>
                    <a:pt x="90" y="51"/>
                    <a:pt x="91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3" y="53"/>
                    <a:pt x="94" y="52"/>
                    <a:pt x="93" y="5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0"/>
                    <a:pt x="92" y="50"/>
                    <a:pt x="92" y="50"/>
                  </a:cubicBezTo>
                  <a:close/>
                  <a:moveTo>
                    <a:pt x="98" y="54"/>
                  </a:moveTo>
                  <a:cubicBezTo>
                    <a:pt x="97" y="54"/>
                    <a:pt x="96" y="55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9" y="57"/>
                    <a:pt x="100" y="56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lose/>
                  <a:moveTo>
                    <a:pt x="16" y="30"/>
                  </a:moveTo>
                  <a:cubicBezTo>
                    <a:pt x="19" y="29"/>
                    <a:pt x="22" y="26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18"/>
                    <a:pt x="17" y="16"/>
                    <a:pt x="14" y="16"/>
                  </a:cubicBezTo>
                  <a:cubicBezTo>
                    <a:pt x="10" y="17"/>
                    <a:pt x="8" y="20"/>
                    <a:pt x="8" y="24"/>
                  </a:cubicBezTo>
                  <a:cubicBezTo>
                    <a:pt x="9" y="28"/>
                    <a:pt x="12" y="30"/>
                    <a:pt x="16" y="30"/>
                  </a:cubicBezTo>
                  <a:close/>
                  <a:moveTo>
                    <a:pt x="28" y="20"/>
                  </a:moveTo>
                  <a:cubicBezTo>
                    <a:pt x="27" y="20"/>
                    <a:pt x="27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1"/>
                    <a:pt x="31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35" y="19"/>
                  </a:moveTo>
                  <a:cubicBezTo>
                    <a:pt x="34" y="19"/>
                    <a:pt x="34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19"/>
                    <a:pt x="37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42" y="19"/>
                  </a:moveTo>
                  <a:cubicBezTo>
                    <a:pt x="41" y="19"/>
                    <a:pt x="41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5" y="21"/>
                    <a:pt x="45" y="19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2" y="19"/>
                    <a:pt x="42" y="19"/>
                    <a:pt x="42" y="19"/>
                  </a:cubicBezTo>
                  <a:close/>
                  <a:moveTo>
                    <a:pt x="49" y="20"/>
                  </a:moveTo>
                  <a:cubicBezTo>
                    <a:pt x="48" y="19"/>
                    <a:pt x="48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2" y="22"/>
                    <a:pt x="52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56" y="20"/>
                  </a:moveTo>
                  <a:cubicBezTo>
                    <a:pt x="55" y="20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3"/>
                    <a:pt x="59" y="21"/>
                    <a:pt x="58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63" y="22"/>
                  </a:moveTo>
                  <a:cubicBezTo>
                    <a:pt x="62" y="22"/>
                    <a:pt x="61" y="23"/>
                    <a:pt x="62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5" y="24"/>
                    <a:pt x="66" y="23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lose/>
                  <a:moveTo>
                    <a:pt x="70" y="24"/>
                  </a:moveTo>
                  <a:cubicBezTo>
                    <a:pt x="69" y="24"/>
                    <a:pt x="68" y="25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2" y="25"/>
                    <a:pt x="71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lose/>
                  <a:moveTo>
                    <a:pt x="76" y="27"/>
                  </a:moveTo>
                  <a:cubicBezTo>
                    <a:pt x="75" y="27"/>
                    <a:pt x="74" y="28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30"/>
                    <a:pt x="79" y="29"/>
                    <a:pt x="78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7"/>
                    <a:pt x="76" y="27"/>
                    <a:pt x="76" y="27"/>
                  </a:cubicBezTo>
                  <a:close/>
                  <a:moveTo>
                    <a:pt x="82" y="31"/>
                  </a:moveTo>
                  <a:cubicBezTo>
                    <a:pt x="81" y="30"/>
                    <a:pt x="80" y="32"/>
                    <a:pt x="81" y="32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3" y="34"/>
                    <a:pt x="84" y="33"/>
                    <a:pt x="83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lose/>
                  <a:moveTo>
                    <a:pt x="87" y="36"/>
                  </a:moveTo>
                  <a:cubicBezTo>
                    <a:pt x="87" y="35"/>
                    <a:pt x="85" y="36"/>
                    <a:pt x="86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9"/>
                    <a:pt x="90" y="38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7" y="36"/>
                    <a:pt x="87" y="36"/>
                    <a:pt x="87" y="36"/>
                  </a:cubicBezTo>
                  <a:close/>
                  <a:moveTo>
                    <a:pt x="92" y="41"/>
                  </a:moveTo>
                  <a:cubicBezTo>
                    <a:pt x="92" y="40"/>
                    <a:pt x="90" y="41"/>
                    <a:pt x="91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3" y="44"/>
                    <a:pt x="94" y="43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2" y="41"/>
                    <a:pt x="92" y="41"/>
                    <a:pt x="92" y="41"/>
                  </a:cubicBezTo>
                  <a:close/>
                  <a:moveTo>
                    <a:pt x="97" y="46"/>
                  </a:moveTo>
                  <a:cubicBezTo>
                    <a:pt x="96" y="45"/>
                    <a:pt x="95" y="46"/>
                    <a:pt x="95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7" y="49"/>
                    <a:pt x="98" y="48"/>
                    <a:pt x="98" y="48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6"/>
                    <a:pt x="97" y="46"/>
                    <a:pt x="97" y="46"/>
                  </a:cubicBezTo>
                  <a:close/>
                  <a:moveTo>
                    <a:pt x="101" y="52"/>
                  </a:moveTo>
                  <a:cubicBezTo>
                    <a:pt x="100" y="51"/>
                    <a:pt x="99" y="52"/>
                    <a:pt x="99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1" y="55"/>
                    <a:pt x="101" y="55"/>
                    <a:pt x="102" y="54"/>
                  </a:cubicBezTo>
                  <a:cubicBezTo>
                    <a:pt x="102" y="54"/>
                    <a:pt x="103" y="54"/>
                    <a:pt x="103" y="53"/>
                  </a:cubicBezTo>
                  <a:cubicBezTo>
                    <a:pt x="103" y="52"/>
                    <a:pt x="102" y="52"/>
                    <a:pt x="102" y="51"/>
                  </a:cubicBezTo>
                  <a:cubicBezTo>
                    <a:pt x="102" y="50"/>
                    <a:pt x="101" y="51"/>
                    <a:pt x="101" y="52"/>
                  </a:cubicBezTo>
                  <a:close/>
                  <a:moveTo>
                    <a:pt x="40" y="16"/>
                  </a:moveTo>
                  <a:cubicBezTo>
                    <a:pt x="43" y="16"/>
                    <a:pt x="47" y="15"/>
                    <a:pt x="48" y="12"/>
                  </a:cubicBezTo>
                  <a:cubicBezTo>
                    <a:pt x="51" y="12"/>
                    <a:pt x="51" y="11"/>
                    <a:pt x="49" y="10"/>
                  </a:cubicBezTo>
                  <a:cubicBezTo>
                    <a:pt x="50" y="2"/>
                    <a:pt x="38" y="0"/>
                    <a:pt x="36" y="7"/>
                  </a:cubicBezTo>
                  <a:cubicBezTo>
                    <a:pt x="35" y="11"/>
                    <a:pt x="37" y="14"/>
                    <a:pt x="40" y="16"/>
                  </a:cubicBezTo>
                  <a:close/>
                  <a:moveTo>
                    <a:pt x="55" y="12"/>
                  </a:moveTo>
                  <a:cubicBezTo>
                    <a:pt x="54" y="12"/>
                    <a:pt x="53" y="13"/>
                    <a:pt x="54" y="14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7" y="15"/>
                    <a:pt x="58" y="13"/>
                    <a:pt x="57" y="13"/>
                  </a:cubicBezTo>
                  <a:cubicBezTo>
                    <a:pt x="55" y="12"/>
                    <a:pt x="55" y="12"/>
                    <a:pt x="55" y="12"/>
                  </a:cubicBezTo>
                  <a:close/>
                  <a:moveTo>
                    <a:pt x="62" y="14"/>
                  </a:moveTo>
                  <a:cubicBezTo>
                    <a:pt x="60" y="14"/>
                    <a:pt x="60" y="16"/>
                    <a:pt x="61" y="16"/>
                  </a:cubicBezTo>
                  <a:cubicBezTo>
                    <a:pt x="61" y="16"/>
                    <a:pt x="62" y="17"/>
                    <a:pt x="63" y="17"/>
                  </a:cubicBezTo>
                  <a:cubicBezTo>
                    <a:pt x="64" y="17"/>
                    <a:pt x="64" y="16"/>
                    <a:pt x="63" y="15"/>
                  </a:cubicBezTo>
                  <a:cubicBezTo>
                    <a:pt x="63" y="15"/>
                    <a:pt x="62" y="15"/>
                    <a:pt x="62" y="14"/>
                  </a:cubicBezTo>
                  <a:close/>
                  <a:moveTo>
                    <a:pt x="68" y="17"/>
                  </a:moveTo>
                  <a:cubicBezTo>
                    <a:pt x="67" y="17"/>
                    <a:pt x="66" y="18"/>
                    <a:pt x="67" y="19"/>
                  </a:cubicBezTo>
                  <a:cubicBezTo>
                    <a:pt x="68" y="19"/>
                    <a:pt x="68" y="19"/>
                    <a:pt x="69" y="20"/>
                  </a:cubicBezTo>
                  <a:cubicBezTo>
                    <a:pt x="70" y="20"/>
                    <a:pt x="71" y="19"/>
                    <a:pt x="70" y="18"/>
                  </a:cubicBezTo>
                  <a:cubicBezTo>
                    <a:pt x="69" y="18"/>
                    <a:pt x="69" y="18"/>
                    <a:pt x="68" y="17"/>
                  </a:cubicBezTo>
                  <a:close/>
                  <a:moveTo>
                    <a:pt x="74" y="21"/>
                  </a:moveTo>
                  <a:cubicBezTo>
                    <a:pt x="73" y="20"/>
                    <a:pt x="72" y="22"/>
                    <a:pt x="73" y="22"/>
                  </a:cubicBezTo>
                  <a:cubicBezTo>
                    <a:pt x="74" y="22"/>
                    <a:pt x="74" y="23"/>
                    <a:pt x="75" y="23"/>
                  </a:cubicBezTo>
                  <a:cubicBezTo>
                    <a:pt x="76" y="24"/>
                    <a:pt x="77" y="22"/>
                    <a:pt x="76" y="21"/>
                  </a:cubicBezTo>
                  <a:cubicBezTo>
                    <a:pt x="75" y="21"/>
                    <a:pt x="75" y="21"/>
                    <a:pt x="74" y="21"/>
                  </a:cubicBezTo>
                  <a:close/>
                  <a:moveTo>
                    <a:pt x="80" y="24"/>
                  </a:moveTo>
                  <a:cubicBezTo>
                    <a:pt x="79" y="24"/>
                    <a:pt x="78" y="25"/>
                    <a:pt x="79" y="26"/>
                  </a:cubicBezTo>
                  <a:cubicBezTo>
                    <a:pt x="80" y="26"/>
                    <a:pt x="80" y="26"/>
                    <a:pt x="81" y="27"/>
                  </a:cubicBezTo>
                  <a:cubicBezTo>
                    <a:pt x="82" y="27"/>
                    <a:pt x="83" y="26"/>
                    <a:pt x="82" y="25"/>
                  </a:cubicBezTo>
                  <a:cubicBezTo>
                    <a:pt x="81" y="25"/>
                    <a:pt x="81" y="25"/>
                    <a:pt x="80" y="24"/>
                  </a:cubicBezTo>
                  <a:close/>
                  <a:moveTo>
                    <a:pt x="86" y="29"/>
                  </a:moveTo>
                  <a:cubicBezTo>
                    <a:pt x="85" y="28"/>
                    <a:pt x="84" y="29"/>
                    <a:pt x="85" y="30"/>
                  </a:cubicBezTo>
                  <a:cubicBezTo>
                    <a:pt x="85" y="30"/>
                    <a:pt x="86" y="31"/>
                    <a:pt x="86" y="31"/>
                  </a:cubicBezTo>
                  <a:cubicBezTo>
                    <a:pt x="87" y="32"/>
                    <a:pt x="88" y="31"/>
                    <a:pt x="87" y="30"/>
                  </a:cubicBezTo>
                  <a:cubicBezTo>
                    <a:pt x="87" y="29"/>
                    <a:pt x="86" y="29"/>
                    <a:pt x="86" y="29"/>
                  </a:cubicBezTo>
                  <a:close/>
                  <a:moveTo>
                    <a:pt x="91" y="34"/>
                  </a:moveTo>
                  <a:cubicBezTo>
                    <a:pt x="90" y="33"/>
                    <a:pt x="89" y="34"/>
                    <a:pt x="90" y="35"/>
                  </a:cubicBezTo>
                  <a:cubicBezTo>
                    <a:pt x="91" y="36"/>
                    <a:pt x="93" y="36"/>
                    <a:pt x="92" y="34"/>
                  </a:cubicBezTo>
                  <a:cubicBezTo>
                    <a:pt x="91" y="34"/>
                    <a:pt x="91" y="34"/>
                    <a:pt x="91" y="34"/>
                  </a:cubicBezTo>
                  <a:close/>
                  <a:moveTo>
                    <a:pt x="95" y="39"/>
                  </a:moveTo>
                  <a:cubicBezTo>
                    <a:pt x="95" y="38"/>
                    <a:pt x="93" y="39"/>
                    <a:pt x="94" y="40"/>
                  </a:cubicBezTo>
                  <a:cubicBezTo>
                    <a:pt x="95" y="42"/>
                    <a:pt x="98" y="42"/>
                    <a:pt x="96" y="40"/>
                  </a:cubicBezTo>
                  <a:cubicBezTo>
                    <a:pt x="95" y="39"/>
                    <a:pt x="95" y="39"/>
                    <a:pt x="95" y="39"/>
                  </a:cubicBezTo>
                  <a:close/>
                  <a:moveTo>
                    <a:pt x="99" y="45"/>
                  </a:moveTo>
                  <a:cubicBezTo>
                    <a:pt x="99" y="44"/>
                    <a:pt x="97" y="45"/>
                    <a:pt x="98" y="46"/>
                  </a:cubicBezTo>
                  <a:cubicBezTo>
                    <a:pt x="98" y="46"/>
                    <a:pt x="98" y="47"/>
                    <a:pt x="98" y="47"/>
                  </a:cubicBezTo>
                  <a:cubicBezTo>
                    <a:pt x="99" y="48"/>
                    <a:pt x="101" y="48"/>
                    <a:pt x="100" y="47"/>
                  </a:cubicBezTo>
                  <a:cubicBezTo>
                    <a:pt x="100" y="46"/>
                    <a:pt x="99" y="46"/>
                    <a:pt x="99" y="45"/>
                  </a:cubicBezTo>
                  <a:close/>
                  <a:moveTo>
                    <a:pt x="27" y="78"/>
                  </a:moveTo>
                  <a:cubicBezTo>
                    <a:pt x="30" y="76"/>
                    <a:pt x="31" y="72"/>
                    <a:pt x="30" y="69"/>
                  </a:cubicBezTo>
                  <a:cubicBezTo>
                    <a:pt x="32" y="68"/>
                    <a:pt x="31" y="66"/>
                    <a:pt x="29" y="68"/>
                  </a:cubicBezTo>
                  <a:cubicBezTo>
                    <a:pt x="24" y="62"/>
                    <a:pt x="14" y="69"/>
                    <a:pt x="18" y="76"/>
                  </a:cubicBezTo>
                  <a:cubicBezTo>
                    <a:pt x="20" y="79"/>
                    <a:pt x="24" y="80"/>
                    <a:pt x="27" y="78"/>
                  </a:cubicBezTo>
                  <a:close/>
                  <a:moveTo>
                    <a:pt x="35" y="64"/>
                  </a:moveTo>
                  <a:cubicBezTo>
                    <a:pt x="34" y="65"/>
                    <a:pt x="35" y="67"/>
                    <a:pt x="36" y="66"/>
                  </a:cubicBezTo>
                  <a:cubicBezTo>
                    <a:pt x="36" y="66"/>
                    <a:pt x="37" y="65"/>
                    <a:pt x="37" y="65"/>
                  </a:cubicBezTo>
                  <a:cubicBezTo>
                    <a:pt x="38" y="65"/>
                    <a:pt x="37" y="63"/>
                    <a:pt x="36" y="64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41" y="61"/>
                  </a:moveTo>
                  <a:cubicBezTo>
                    <a:pt x="40" y="62"/>
                    <a:pt x="41" y="63"/>
                    <a:pt x="42" y="63"/>
                  </a:cubicBezTo>
                  <a:cubicBezTo>
                    <a:pt x="42" y="63"/>
                    <a:pt x="43" y="62"/>
                    <a:pt x="43" y="62"/>
                  </a:cubicBezTo>
                  <a:cubicBezTo>
                    <a:pt x="44" y="62"/>
                    <a:pt x="44" y="60"/>
                    <a:pt x="43" y="60"/>
                  </a:cubicBezTo>
                  <a:cubicBezTo>
                    <a:pt x="42" y="61"/>
                    <a:pt x="42" y="61"/>
                    <a:pt x="41" y="61"/>
                  </a:cubicBezTo>
                  <a:close/>
                  <a:moveTo>
                    <a:pt x="48" y="58"/>
                  </a:moveTo>
                  <a:cubicBezTo>
                    <a:pt x="46" y="59"/>
                    <a:pt x="47" y="60"/>
                    <a:pt x="48" y="60"/>
                  </a:cubicBezTo>
                  <a:cubicBezTo>
                    <a:pt x="49" y="60"/>
                    <a:pt x="49" y="60"/>
                    <a:pt x="50" y="59"/>
                  </a:cubicBezTo>
                  <a:cubicBezTo>
                    <a:pt x="51" y="59"/>
                    <a:pt x="50" y="57"/>
                    <a:pt x="49" y="58"/>
                  </a:cubicBezTo>
                  <a:cubicBezTo>
                    <a:pt x="49" y="58"/>
                    <a:pt x="48" y="58"/>
                    <a:pt x="48" y="58"/>
                  </a:cubicBezTo>
                  <a:close/>
                  <a:moveTo>
                    <a:pt x="54" y="56"/>
                  </a:moveTo>
                  <a:cubicBezTo>
                    <a:pt x="53" y="56"/>
                    <a:pt x="54" y="58"/>
                    <a:pt x="55" y="58"/>
                  </a:cubicBezTo>
                  <a:cubicBezTo>
                    <a:pt x="55" y="57"/>
                    <a:pt x="56" y="57"/>
                    <a:pt x="56" y="57"/>
                  </a:cubicBezTo>
                  <a:cubicBezTo>
                    <a:pt x="57" y="57"/>
                    <a:pt x="57" y="55"/>
                    <a:pt x="56" y="55"/>
                  </a:cubicBezTo>
                  <a:cubicBezTo>
                    <a:pt x="55" y="56"/>
                    <a:pt x="55" y="56"/>
                    <a:pt x="54" y="56"/>
                  </a:cubicBezTo>
                  <a:close/>
                  <a:moveTo>
                    <a:pt x="61" y="54"/>
                  </a:moveTo>
                  <a:cubicBezTo>
                    <a:pt x="60" y="54"/>
                    <a:pt x="60" y="56"/>
                    <a:pt x="61" y="56"/>
                  </a:cubicBezTo>
                  <a:cubicBezTo>
                    <a:pt x="62" y="56"/>
                    <a:pt x="62" y="56"/>
                    <a:pt x="63" y="55"/>
                  </a:cubicBezTo>
                  <a:cubicBezTo>
                    <a:pt x="64" y="55"/>
                    <a:pt x="64" y="53"/>
                    <a:pt x="63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68" y="53"/>
                  </a:moveTo>
                  <a:cubicBezTo>
                    <a:pt x="67" y="53"/>
                    <a:pt x="67" y="55"/>
                    <a:pt x="68" y="55"/>
                  </a:cubicBezTo>
                  <a:cubicBezTo>
                    <a:pt x="69" y="55"/>
                    <a:pt x="69" y="54"/>
                    <a:pt x="70" y="54"/>
                  </a:cubicBezTo>
                  <a:cubicBezTo>
                    <a:pt x="71" y="54"/>
                    <a:pt x="71" y="53"/>
                    <a:pt x="70" y="53"/>
                  </a:cubicBezTo>
                  <a:cubicBezTo>
                    <a:pt x="69" y="53"/>
                    <a:pt x="69" y="53"/>
                    <a:pt x="68" y="53"/>
                  </a:cubicBezTo>
                  <a:close/>
                  <a:moveTo>
                    <a:pt x="75" y="52"/>
                  </a:moveTo>
                  <a:cubicBezTo>
                    <a:pt x="74" y="52"/>
                    <a:pt x="74" y="54"/>
                    <a:pt x="75" y="54"/>
                  </a:cubicBezTo>
                  <a:cubicBezTo>
                    <a:pt x="77" y="54"/>
                    <a:pt x="79" y="52"/>
                    <a:pt x="76" y="52"/>
                  </a:cubicBezTo>
                  <a:cubicBezTo>
                    <a:pt x="75" y="52"/>
                    <a:pt x="75" y="52"/>
                    <a:pt x="75" y="52"/>
                  </a:cubicBezTo>
                  <a:close/>
                  <a:moveTo>
                    <a:pt x="82" y="53"/>
                  </a:moveTo>
                  <a:cubicBezTo>
                    <a:pt x="81" y="53"/>
                    <a:pt x="81" y="54"/>
                    <a:pt x="82" y="54"/>
                  </a:cubicBezTo>
                  <a:cubicBezTo>
                    <a:pt x="84" y="55"/>
                    <a:pt x="86" y="53"/>
                    <a:pt x="83" y="53"/>
                  </a:cubicBezTo>
                  <a:cubicBezTo>
                    <a:pt x="82" y="53"/>
                    <a:pt x="82" y="53"/>
                    <a:pt x="82" y="53"/>
                  </a:cubicBezTo>
                  <a:close/>
                  <a:moveTo>
                    <a:pt x="89" y="54"/>
                  </a:moveTo>
                  <a:cubicBezTo>
                    <a:pt x="88" y="54"/>
                    <a:pt x="88" y="55"/>
                    <a:pt x="89" y="56"/>
                  </a:cubicBezTo>
                  <a:cubicBezTo>
                    <a:pt x="89" y="56"/>
                    <a:pt x="90" y="56"/>
                    <a:pt x="90" y="56"/>
                  </a:cubicBezTo>
                  <a:cubicBezTo>
                    <a:pt x="91" y="56"/>
                    <a:pt x="92" y="55"/>
                    <a:pt x="91" y="54"/>
                  </a:cubicBezTo>
                  <a:cubicBezTo>
                    <a:pt x="90" y="54"/>
                    <a:pt x="90" y="54"/>
                    <a:pt x="89" y="54"/>
                  </a:cubicBezTo>
                  <a:close/>
                  <a:moveTo>
                    <a:pt x="96" y="56"/>
                  </a:moveTo>
                  <a:cubicBezTo>
                    <a:pt x="95" y="56"/>
                    <a:pt x="94" y="57"/>
                    <a:pt x="95" y="58"/>
                  </a:cubicBezTo>
                  <a:cubicBezTo>
                    <a:pt x="96" y="58"/>
                    <a:pt x="96" y="58"/>
                    <a:pt x="97" y="58"/>
                  </a:cubicBezTo>
                  <a:cubicBezTo>
                    <a:pt x="98" y="59"/>
                    <a:pt x="98" y="57"/>
                    <a:pt x="97" y="57"/>
                  </a:cubicBezTo>
                  <a:cubicBezTo>
                    <a:pt x="97" y="57"/>
                    <a:pt x="96" y="56"/>
                    <a:pt x="96" y="56"/>
                  </a:cubicBezTo>
                  <a:close/>
                  <a:moveTo>
                    <a:pt x="53" y="121"/>
                  </a:moveTo>
                  <a:cubicBezTo>
                    <a:pt x="54" y="118"/>
                    <a:pt x="53" y="114"/>
                    <a:pt x="50" y="113"/>
                  </a:cubicBezTo>
                  <a:cubicBezTo>
                    <a:pt x="51" y="110"/>
                    <a:pt x="50" y="109"/>
                    <a:pt x="49" y="112"/>
                  </a:cubicBezTo>
                  <a:cubicBezTo>
                    <a:pt x="41" y="110"/>
                    <a:pt x="37" y="122"/>
                    <a:pt x="45" y="125"/>
                  </a:cubicBezTo>
                  <a:cubicBezTo>
                    <a:pt x="48" y="126"/>
                    <a:pt x="52" y="124"/>
                    <a:pt x="53" y="121"/>
                  </a:cubicBezTo>
                  <a:close/>
                  <a:moveTo>
                    <a:pt x="51" y="106"/>
                  </a:moveTo>
                  <a:cubicBezTo>
                    <a:pt x="51" y="107"/>
                    <a:pt x="52" y="108"/>
                    <a:pt x="53" y="106"/>
                  </a:cubicBezTo>
                  <a:cubicBezTo>
                    <a:pt x="53" y="106"/>
                    <a:pt x="53" y="105"/>
                    <a:pt x="53" y="105"/>
                  </a:cubicBezTo>
                  <a:cubicBezTo>
                    <a:pt x="54" y="104"/>
                    <a:pt x="52" y="103"/>
                    <a:pt x="52" y="104"/>
                  </a:cubicBezTo>
                  <a:cubicBezTo>
                    <a:pt x="51" y="106"/>
                    <a:pt x="51" y="106"/>
                    <a:pt x="51" y="106"/>
                  </a:cubicBezTo>
                  <a:close/>
                  <a:moveTo>
                    <a:pt x="54" y="99"/>
                  </a:moveTo>
                  <a:cubicBezTo>
                    <a:pt x="54" y="100"/>
                    <a:pt x="55" y="101"/>
                    <a:pt x="56" y="100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7" y="98"/>
                    <a:pt x="56" y="97"/>
                    <a:pt x="55" y="98"/>
                  </a:cubicBezTo>
                  <a:cubicBezTo>
                    <a:pt x="55" y="98"/>
                    <a:pt x="54" y="99"/>
                    <a:pt x="54" y="99"/>
                  </a:cubicBezTo>
                  <a:close/>
                  <a:moveTo>
                    <a:pt x="58" y="93"/>
                  </a:moveTo>
                  <a:cubicBezTo>
                    <a:pt x="57" y="94"/>
                    <a:pt x="58" y="95"/>
                    <a:pt x="59" y="94"/>
                  </a:cubicBezTo>
                  <a:cubicBezTo>
                    <a:pt x="59" y="94"/>
                    <a:pt x="60" y="93"/>
                    <a:pt x="60" y="93"/>
                  </a:cubicBezTo>
                  <a:cubicBezTo>
                    <a:pt x="61" y="92"/>
                    <a:pt x="59" y="91"/>
                    <a:pt x="58" y="92"/>
                  </a:cubicBezTo>
                  <a:cubicBezTo>
                    <a:pt x="58" y="92"/>
                    <a:pt x="58" y="93"/>
                    <a:pt x="58" y="93"/>
                  </a:cubicBezTo>
                  <a:close/>
                  <a:moveTo>
                    <a:pt x="61" y="87"/>
                  </a:moveTo>
                  <a:cubicBezTo>
                    <a:pt x="61" y="88"/>
                    <a:pt x="62" y="89"/>
                    <a:pt x="63" y="88"/>
                  </a:cubicBezTo>
                  <a:cubicBezTo>
                    <a:pt x="63" y="88"/>
                    <a:pt x="63" y="87"/>
                    <a:pt x="64" y="87"/>
                  </a:cubicBezTo>
                  <a:cubicBezTo>
                    <a:pt x="64" y="86"/>
                    <a:pt x="63" y="85"/>
                    <a:pt x="62" y="86"/>
                  </a:cubicBezTo>
                  <a:cubicBezTo>
                    <a:pt x="62" y="86"/>
                    <a:pt x="62" y="87"/>
                    <a:pt x="61" y="87"/>
                  </a:cubicBezTo>
                  <a:close/>
                  <a:moveTo>
                    <a:pt x="66" y="82"/>
                  </a:moveTo>
                  <a:cubicBezTo>
                    <a:pt x="65" y="83"/>
                    <a:pt x="66" y="84"/>
                    <a:pt x="67" y="83"/>
                  </a:cubicBezTo>
                  <a:cubicBezTo>
                    <a:pt x="67" y="82"/>
                    <a:pt x="68" y="82"/>
                    <a:pt x="68" y="82"/>
                  </a:cubicBezTo>
                  <a:cubicBezTo>
                    <a:pt x="69" y="81"/>
                    <a:pt x="68" y="80"/>
                    <a:pt x="67" y="80"/>
                  </a:cubicBezTo>
                  <a:cubicBezTo>
                    <a:pt x="66" y="81"/>
                    <a:pt x="66" y="81"/>
                    <a:pt x="66" y="82"/>
                  </a:cubicBezTo>
                  <a:close/>
                  <a:moveTo>
                    <a:pt x="70" y="77"/>
                  </a:moveTo>
                  <a:cubicBezTo>
                    <a:pt x="70" y="77"/>
                    <a:pt x="71" y="79"/>
                    <a:pt x="72" y="78"/>
                  </a:cubicBezTo>
                  <a:cubicBezTo>
                    <a:pt x="72" y="77"/>
                    <a:pt x="72" y="77"/>
                    <a:pt x="73" y="77"/>
                  </a:cubicBezTo>
                  <a:cubicBezTo>
                    <a:pt x="74" y="76"/>
                    <a:pt x="73" y="75"/>
                    <a:pt x="72" y="75"/>
                  </a:cubicBezTo>
                  <a:cubicBezTo>
                    <a:pt x="71" y="76"/>
                    <a:pt x="71" y="76"/>
                    <a:pt x="70" y="77"/>
                  </a:cubicBezTo>
                  <a:close/>
                  <a:moveTo>
                    <a:pt x="76" y="72"/>
                  </a:moveTo>
                  <a:cubicBezTo>
                    <a:pt x="75" y="73"/>
                    <a:pt x="76" y="74"/>
                    <a:pt x="77" y="73"/>
                  </a:cubicBezTo>
                  <a:cubicBezTo>
                    <a:pt x="79" y="72"/>
                    <a:pt x="79" y="70"/>
                    <a:pt x="77" y="71"/>
                  </a:cubicBezTo>
                  <a:cubicBezTo>
                    <a:pt x="76" y="72"/>
                    <a:pt x="76" y="72"/>
                    <a:pt x="76" y="72"/>
                  </a:cubicBezTo>
                  <a:close/>
                  <a:moveTo>
                    <a:pt x="82" y="68"/>
                  </a:moveTo>
                  <a:cubicBezTo>
                    <a:pt x="81" y="68"/>
                    <a:pt x="82" y="70"/>
                    <a:pt x="82" y="69"/>
                  </a:cubicBezTo>
                  <a:cubicBezTo>
                    <a:pt x="84" y="68"/>
                    <a:pt x="85" y="66"/>
                    <a:pt x="82" y="67"/>
                  </a:cubicBezTo>
                  <a:cubicBezTo>
                    <a:pt x="82" y="68"/>
                    <a:pt x="82" y="68"/>
                    <a:pt x="82" y="68"/>
                  </a:cubicBezTo>
                  <a:close/>
                  <a:moveTo>
                    <a:pt x="88" y="65"/>
                  </a:moveTo>
                  <a:cubicBezTo>
                    <a:pt x="87" y="65"/>
                    <a:pt x="88" y="67"/>
                    <a:pt x="89" y="66"/>
                  </a:cubicBezTo>
                  <a:cubicBezTo>
                    <a:pt x="89" y="66"/>
                    <a:pt x="90" y="66"/>
                    <a:pt x="90" y="66"/>
                  </a:cubicBezTo>
                  <a:cubicBezTo>
                    <a:pt x="91" y="65"/>
                    <a:pt x="91" y="64"/>
                    <a:pt x="90" y="64"/>
                  </a:cubicBezTo>
                  <a:cubicBezTo>
                    <a:pt x="89" y="64"/>
                    <a:pt x="88" y="64"/>
                    <a:pt x="88" y="65"/>
                  </a:cubicBezTo>
                  <a:close/>
                  <a:moveTo>
                    <a:pt x="95" y="62"/>
                  </a:moveTo>
                  <a:cubicBezTo>
                    <a:pt x="93" y="63"/>
                    <a:pt x="94" y="64"/>
                    <a:pt x="95" y="64"/>
                  </a:cubicBezTo>
                  <a:cubicBezTo>
                    <a:pt x="96" y="64"/>
                    <a:pt x="96" y="64"/>
                    <a:pt x="97" y="63"/>
                  </a:cubicBezTo>
                  <a:cubicBezTo>
                    <a:pt x="98" y="63"/>
                    <a:pt x="97" y="61"/>
                    <a:pt x="96" y="62"/>
                  </a:cubicBezTo>
                  <a:cubicBezTo>
                    <a:pt x="96" y="62"/>
                    <a:pt x="95" y="62"/>
                    <a:pt x="95" y="62"/>
                  </a:cubicBezTo>
                  <a:close/>
                  <a:moveTo>
                    <a:pt x="34" y="123"/>
                  </a:moveTo>
                  <a:cubicBezTo>
                    <a:pt x="36" y="120"/>
                    <a:pt x="34" y="116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0" y="112"/>
                    <a:pt x="30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6" y="114"/>
                    <a:pt x="23" y="116"/>
                    <a:pt x="22" y="119"/>
                  </a:cubicBezTo>
                  <a:cubicBezTo>
                    <a:pt x="21" y="122"/>
                    <a:pt x="22" y="126"/>
                    <a:pt x="26" y="127"/>
                  </a:cubicBezTo>
                  <a:cubicBezTo>
                    <a:pt x="29" y="128"/>
                    <a:pt x="33" y="127"/>
                    <a:pt x="34" y="123"/>
                  </a:cubicBezTo>
                  <a:close/>
                  <a:moveTo>
                    <a:pt x="32" y="108"/>
                  </a:moveTo>
                  <a:cubicBezTo>
                    <a:pt x="31" y="109"/>
                    <a:pt x="33" y="110"/>
                    <a:pt x="33" y="109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5" y="106"/>
                    <a:pt x="33" y="105"/>
                    <a:pt x="33" y="106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8"/>
                    <a:pt x="32" y="108"/>
                    <a:pt x="32" y="108"/>
                  </a:cubicBezTo>
                  <a:close/>
                  <a:moveTo>
                    <a:pt x="35" y="102"/>
                  </a:moveTo>
                  <a:cubicBezTo>
                    <a:pt x="34" y="103"/>
                    <a:pt x="36" y="103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8" y="100"/>
                    <a:pt x="36" y="99"/>
                    <a:pt x="35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lose/>
                  <a:moveTo>
                    <a:pt x="38" y="95"/>
                  </a:moveTo>
                  <a:cubicBezTo>
                    <a:pt x="37" y="96"/>
                    <a:pt x="39" y="97"/>
                    <a:pt x="39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1" y="94"/>
                    <a:pt x="39" y="93"/>
                    <a:pt x="39" y="9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lose/>
                  <a:moveTo>
                    <a:pt x="42" y="89"/>
                  </a:moveTo>
                  <a:cubicBezTo>
                    <a:pt x="41" y="90"/>
                    <a:pt x="42" y="91"/>
                    <a:pt x="43" y="90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3" y="87"/>
                    <a:pt x="43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lose/>
                  <a:moveTo>
                    <a:pt x="46" y="84"/>
                  </a:moveTo>
                  <a:cubicBezTo>
                    <a:pt x="45" y="85"/>
                    <a:pt x="46" y="86"/>
                    <a:pt x="47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9" y="83"/>
                    <a:pt x="48" y="81"/>
                    <a:pt x="47" y="82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4"/>
                    <a:pt x="46" y="84"/>
                    <a:pt x="46" y="84"/>
                  </a:cubicBezTo>
                  <a:close/>
                  <a:moveTo>
                    <a:pt x="50" y="78"/>
                  </a:moveTo>
                  <a:cubicBezTo>
                    <a:pt x="50" y="79"/>
                    <a:pt x="51" y="80"/>
                    <a:pt x="52" y="80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4" y="78"/>
                    <a:pt x="52" y="76"/>
                    <a:pt x="52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0" y="78"/>
                    <a:pt x="50" y="78"/>
                    <a:pt x="50" y="78"/>
                  </a:cubicBezTo>
                  <a:close/>
                  <a:moveTo>
                    <a:pt x="56" y="74"/>
                  </a:moveTo>
                  <a:cubicBezTo>
                    <a:pt x="55" y="74"/>
                    <a:pt x="56" y="76"/>
                    <a:pt x="57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9" y="73"/>
                    <a:pt x="58" y="72"/>
                    <a:pt x="5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4"/>
                    <a:pt x="56" y="74"/>
                    <a:pt x="56" y="74"/>
                  </a:cubicBezTo>
                  <a:close/>
                  <a:moveTo>
                    <a:pt x="61" y="69"/>
                  </a:moveTo>
                  <a:cubicBezTo>
                    <a:pt x="60" y="70"/>
                    <a:pt x="61" y="72"/>
                    <a:pt x="62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4" y="68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69"/>
                    <a:pt x="61" y="69"/>
                    <a:pt x="61" y="69"/>
                  </a:cubicBezTo>
                  <a:close/>
                  <a:moveTo>
                    <a:pt x="68" y="66"/>
                  </a:moveTo>
                  <a:cubicBezTo>
                    <a:pt x="67" y="67"/>
                    <a:pt x="67" y="68"/>
                    <a:pt x="68" y="68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1" y="67"/>
                    <a:pt x="70" y="65"/>
                    <a:pt x="69" y="65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lose/>
                  <a:moveTo>
                    <a:pt x="74" y="64"/>
                  </a:moveTo>
                  <a:cubicBezTo>
                    <a:pt x="73" y="64"/>
                    <a:pt x="74" y="66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7" y="64"/>
                    <a:pt x="77" y="63"/>
                    <a:pt x="76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lose/>
                  <a:moveTo>
                    <a:pt x="81" y="62"/>
                  </a:moveTo>
                  <a:cubicBezTo>
                    <a:pt x="80" y="62"/>
                    <a:pt x="80" y="64"/>
                    <a:pt x="81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4" y="63"/>
                    <a:pt x="84" y="61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1" y="62"/>
                    <a:pt x="81" y="62"/>
                    <a:pt x="81" y="62"/>
                  </a:cubicBezTo>
                  <a:close/>
                  <a:moveTo>
                    <a:pt x="88" y="60"/>
                  </a:moveTo>
                  <a:cubicBezTo>
                    <a:pt x="87" y="61"/>
                    <a:pt x="87" y="62"/>
                    <a:pt x="88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1" y="62"/>
                    <a:pt x="91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8" y="60"/>
                    <a:pt x="88" y="60"/>
                  </a:cubicBezTo>
                  <a:close/>
                  <a:moveTo>
                    <a:pt x="95" y="60"/>
                  </a:moveTo>
                  <a:cubicBezTo>
                    <a:pt x="94" y="60"/>
                    <a:pt x="94" y="62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8" y="61"/>
                    <a:pt x="98" y="61"/>
                    <a:pt x="97" y="60"/>
                  </a:cubicBezTo>
                  <a:cubicBezTo>
                    <a:pt x="98" y="60"/>
                    <a:pt x="98" y="59"/>
                    <a:pt x="97" y="59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94" y="58"/>
                    <a:pt x="94" y="59"/>
                    <a:pt x="95" y="60"/>
                  </a:cubicBezTo>
                  <a:close/>
                  <a:moveTo>
                    <a:pt x="25" y="96"/>
                  </a:moveTo>
                  <a:cubicBezTo>
                    <a:pt x="25" y="97"/>
                    <a:pt x="26" y="98"/>
                    <a:pt x="27" y="97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4"/>
                    <a:pt x="27" y="94"/>
                    <a:pt x="26" y="94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5" y="96"/>
                    <a:pt x="25" y="96"/>
                  </a:cubicBezTo>
                  <a:close/>
                  <a:moveTo>
                    <a:pt x="29" y="90"/>
                  </a:moveTo>
                  <a:cubicBezTo>
                    <a:pt x="28" y="91"/>
                    <a:pt x="30" y="92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89"/>
                    <a:pt x="31" y="88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close/>
                  <a:moveTo>
                    <a:pt x="33" y="84"/>
                  </a:moveTo>
                  <a:cubicBezTo>
                    <a:pt x="33" y="85"/>
                    <a:pt x="34" y="86"/>
                    <a:pt x="35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83"/>
                    <a:pt x="35" y="82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3" y="84"/>
                    <a:pt x="33" y="84"/>
                  </a:cubicBezTo>
                  <a:close/>
                  <a:moveTo>
                    <a:pt x="38" y="79"/>
                  </a:moveTo>
                  <a:cubicBezTo>
                    <a:pt x="37" y="80"/>
                    <a:pt x="38" y="81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1" y="78"/>
                    <a:pt x="40" y="77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lose/>
                  <a:moveTo>
                    <a:pt x="43" y="74"/>
                  </a:moveTo>
                  <a:cubicBezTo>
                    <a:pt x="42" y="75"/>
                    <a:pt x="43" y="76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6" y="73"/>
                    <a:pt x="45" y="72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lose/>
                  <a:moveTo>
                    <a:pt x="48" y="70"/>
                  </a:moveTo>
                  <a:cubicBezTo>
                    <a:pt x="47" y="70"/>
                    <a:pt x="48" y="72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2" y="69"/>
                    <a:pt x="51" y="68"/>
                    <a:pt x="50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8" y="70"/>
                    <a:pt x="48" y="70"/>
                    <a:pt x="48" y="70"/>
                  </a:cubicBezTo>
                  <a:close/>
                  <a:moveTo>
                    <a:pt x="54" y="66"/>
                  </a:moveTo>
                  <a:cubicBezTo>
                    <a:pt x="53" y="66"/>
                    <a:pt x="54" y="68"/>
                    <a:pt x="55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8" y="66"/>
                    <a:pt x="57" y="64"/>
                    <a:pt x="56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4" y="66"/>
                    <a:pt x="54" y="66"/>
                  </a:cubicBezTo>
                  <a:close/>
                  <a:moveTo>
                    <a:pt x="61" y="63"/>
                  </a:moveTo>
                  <a:cubicBezTo>
                    <a:pt x="60" y="63"/>
                    <a:pt x="60" y="65"/>
                    <a:pt x="61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3"/>
                    <a:pt x="63" y="61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3"/>
                    <a:pt x="61" y="63"/>
                    <a:pt x="61" y="63"/>
                  </a:cubicBezTo>
                  <a:close/>
                  <a:moveTo>
                    <a:pt x="67" y="60"/>
                  </a:moveTo>
                  <a:cubicBezTo>
                    <a:pt x="66" y="61"/>
                    <a:pt x="67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1"/>
                    <a:pt x="70" y="59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74" y="59"/>
                  </a:moveTo>
                  <a:cubicBezTo>
                    <a:pt x="73" y="59"/>
                    <a:pt x="73" y="61"/>
                    <a:pt x="74" y="60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7" y="60"/>
                    <a:pt x="77" y="58"/>
                    <a:pt x="76" y="58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lose/>
                  <a:moveTo>
                    <a:pt x="81" y="58"/>
                  </a:moveTo>
                  <a:cubicBezTo>
                    <a:pt x="80" y="58"/>
                    <a:pt x="80" y="60"/>
                    <a:pt x="81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8"/>
                    <a:pt x="83" y="58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1" y="58"/>
                    <a:pt x="81" y="58"/>
                    <a:pt x="81" y="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349251" y="5543550"/>
              <a:ext cx="863600" cy="911225"/>
            </a:xfrm>
            <a:custGeom>
              <a:avLst/>
              <a:gdLst>
                <a:gd name="T0" fmla="*/ 88 w 201"/>
                <a:gd name="T1" fmla="*/ 111 h 212"/>
                <a:gd name="T2" fmla="*/ 25 w 201"/>
                <a:gd name="T3" fmla="*/ 146 h 212"/>
                <a:gd name="T4" fmla="*/ 18 w 201"/>
                <a:gd name="T5" fmla="*/ 199 h 212"/>
                <a:gd name="T6" fmla="*/ 27 w 201"/>
                <a:gd name="T7" fmla="*/ 206 h 212"/>
                <a:gd name="T8" fmla="*/ 48 w 201"/>
                <a:gd name="T9" fmla="*/ 212 h 212"/>
                <a:gd name="T10" fmla="*/ 70 w 201"/>
                <a:gd name="T11" fmla="*/ 202 h 212"/>
                <a:gd name="T12" fmla="*/ 82 w 201"/>
                <a:gd name="T13" fmla="*/ 180 h 212"/>
                <a:gd name="T14" fmla="*/ 83 w 201"/>
                <a:gd name="T15" fmla="*/ 182 h 212"/>
                <a:gd name="T16" fmla="*/ 110 w 201"/>
                <a:gd name="T17" fmla="*/ 195 h 212"/>
                <a:gd name="T18" fmla="*/ 128 w 201"/>
                <a:gd name="T19" fmla="*/ 172 h 212"/>
                <a:gd name="T20" fmla="*/ 106 w 201"/>
                <a:gd name="T21" fmla="*/ 138 h 212"/>
                <a:gd name="T22" fmla="*/ 90 w 201"/>
                <a:gd name="T23" fmla="*/ 117 h 212"/>
                <a:gd name="T24" fmla="*/ 90 w 201"/>
                <a:gd name="T25" fmla="*/ 114 h 212"/>
                <a:gd name="T26" fmla="*/ 90 w 201"/>
                <a:gd name="T27" fmla="*/ 114 h 212"/>
                <a:gd name="T28" fmla="*/ 90 w 201"/>
                <a:gd name="T29" fmla="*/ 114 h 212"/>
                <a:gd name="T30" fmla="*/ 144 w 201"/>
                <a:gd name="T31" fmla="*/ 160 h 212"/>
                <a:gd name="T32" fmla="*/ 196 w 201"/>
                <a:gd name="T33" fmla="*/ 147 h 212"/>
                <a:gd name="T34" fmla="*/ 200 w 201"/>
                <a:gd name="T35" fmla="*/ 137 h 212"/>
                <a:gd name="T36" fmla="*/ 197 w 201"/>
                <a:gd name="T37" fmla="*/ 115 h 212"/>
                <a:gd name="T38" fmla="*/ 181 w 201"/>
                <a:gd name="T39" fmla="*/ 98 h 212"/>
                <a:gd name="T40" fmla="*/ 156 w 201"/>
                <a:gd name="T41" fmla="*/ 95 h 212"/>
                <a:gd name="T42" fmla="*/ 157 w 201"/>
                <a:gd name="T43" fmla="*/ 92 h 212"/>
                <a:gd name="T44" fmla="*/ 161 w 201"/>
                <a:gd name="T45" fmla="*/ 63 h 212"/>
                <a:gd name="T46" fmla="*/ 132 w 201"/>
                <a:gd name="T47" fmla="*/ 54 h 212"/>
                <a:gd name="T48" fmla="*/ 108 w 201"/>
                <a:gd name="T49" fmla="*/ 87 h 212"/>
                <a:gd name="T50" fmla="*/ 94 w 201"/>
                <a:gd name="T51" fmla="*/ 109 h 212"/>
                <a:gd name="T52" fmla="*/ 92 w 201"/>
                <a:gd name="T53" fmla="*/ 110 h 212"/>
                <a:gd name="T54" fmla="*/ 97 w 201"/>
                <a:gd name="T55" fmla="*/ 39 h 212"/>
                <a:gd name="T56" fmla="*/ 57 w 201"/>
                <a:gd name="T57" fmla="*/ 5 h 212"/>
                <a:gd name="T58" fmla="*/ 46 w 201"/>
                <a:gd name="T59" fmla="*/ 8 h 212"/>
                <a:gd name="T60" fmla="*/ 30 w 201"/>
                <a:gd name="T61" fmla="*/ 22 h 212"/>
                <a:gd name="T62" fmla="*/ 25 w 201"/>
                <a:gd name="T63" fmla="*/ 46 h 212"/>
                <a:gd name="T64" fmla="*/ 37 w 201"/>
                <a:gd name="T65" fmla="*/ 68 h 212"/>
                <a:gd name="T66" fmla="*/ 35 w 201"/>
                <a:gd name="T67" fmla="*/ 68 h 212"/>
                <a:gd name="T68" fmla="*/ 9 w 201"/>
                <a:gd name="T69" fmla="*/ 83 h 212"/>
                <a:gd name="T70" fmla="*/ 18 w 201"/>
                <a:gd name="T71" fmla="*/ 111 h 212"/>
                <a:gd name="T72" fmla="*/ 59 w 201"/>
                <a:gd name="T73" fmla="*/ 111 h 212"/>
                <a:gd name="T74" fmla="*/ 85 w 201"/>
                <a:gd name="T75" fmla="*/ 110 h 212"/>
                <a:gd name="T76" fmla="*/ 88 w 201"/>
                <a:gd name="T77" fmla="*/ 11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212">
                  <a:moveTo>
                    <a:pt x="88" y="111"/>
                  </a:moveTo>
                  <a:cubicBezTo>
                    <a:pt x="74" y="117"/>
                    <a:pt x="44" y="129"/>
                    <a:pt x="25" y="146"/>
                  </a:cubicBezTo>
                  <a:cubicBezTo>
                    <a:pt x="9" y="161"/>
                    <a:pt x="0" y="179"/>
                    <a:pt x="18" y="199"/>
                  </a:cubicBezTo>
                  <a:cubicBezTo>
                    <a:pt x="21" y="202"/>
                    <a:pt x="24" y="204"/>
                    <a:pt x="27" y="206"/>
                  </a:cubicBezTo>
                  <a:cubicBezTo>
                    <a:pt x="33" y="210"/>
                    <a:pt x="41" y="212"/>
                    <a:pt x="48" y="212"/>
                  </a:cubicBezTo>
                  <a:cubicBezTo>
                    <a:pt x="56" y="211"/>
                    <a:pt x="64" y="208"/>
                    <a:pt x="70" y="202"/>
                  </a:cubicBezTo>
                  <a:cubicBezTo>
                    <a:pt x="76" y="197"/>
                    <a:pt x="80" y="188"/>
                    <a:pt x="82" y="180"/>
                  </a:cubicBezTo>
                  <a:cubicBezTo>
                    <a:pt x="82" y="178"/>
                    <a:pt x="83" y="181"/>
                    <a:pt x="83" y="182"/>
                  </a:cubicBezTo>
                  <a:cubicBezTo>
                    <a:pt x="88" y="193"/>
                    <a:pt x="99" y="198"/>
                    <a:pt x="110" y="195"/>
                  </a:cubicBezTo>
                  <a:cubicBezTo>
                    <a:pt x="120" y="193"/>
                    <a:pt x="129" y="183"/>
                    <a:pt x="128" y="172"/>
                  </a:cubicBezTo>
                  <a:cubicBezTo>
                    <a:pt x="128" y="161"/>
                    <a:pt x="116" y="149"/>
                    <a:pt x="106" y="138"/>
                  </a:cubicBezTo>
                  <a:cubicBezTo>
                    <a:pt x="101" y="133"/>
                    <a:pt x="92" y="124"/>
                    <a:pt x="90" y="117"/>
                  </a:cubicBezTo>
                  <a:cubicBezTo>
                    <a:pt x="90" y="115"/>
                    <a:pt x="90" y="115"/>
                    <a:pt x="90" y="11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100" y="125"/>
                    <a:pt x="122" y="148"/>
                    <a:pt x="144" y="160"/>
                  </a:cubicBezTo>
                  <a:cubicBezTo>
                    <a:pt x="164" y="170"/>
                    <a:pt x="184" y="171"/>
                    <a:pt x="196" y="147"/>
                  </a:cubicBezTo>
                  <a:cubicBezTo>
                    <a:pt x="198" y="144"/>
                    <a:pt x="199" y="141"/>
                    <a:pt x="200" y="137"/>
                  </a:cubicBezTo>
                  <a:cubicBezTo>
                    <a:pt x="201" y="130"/>
                    <a:pt x="200" y="122"/>
                    <a:pt x="197" y="115"/>
                  </a:cubicBezTo>
                  <a:cubicBezTo>
                    <a:pt x="194" y="108"/>
                    <a:pt x="188" y="101"/>
                    <a:pt x="181" y="98"/>
                  </a:cubicBezTo>
                  <a:cubicBezTo>
                    <a:pt x="174" y="94"/>
                    <a:pt x="164" y="93"/>
                    <a:pt x="156" y="95"/>
                  </a:cubicBezTo>
                  <a:cubicBezTo>
                    <a:pt x="154" y="95"/>
                    <a:pt x="157" y="93"/>
                    <a:pt x="157" y="92"/>
                  </a:cubicBezTo>
                  <a:cubicBezTo>
                    <a:pt x="166" y="84"/>
                    <a:pt x="167" y="73"/>
                    <a:pt x="161" y="63"/>
                  </a:cubicBezTo>
                  <a:cubicBezTo>
                    <a:pt x="155" y="54"/>
                    <a:pt x="143" y="49"/>
                    <a:pt x="132" y="54"/>
                  </a:cubicBezTo>
                  <a:cubicBezTo>
                    <a:pt x="122" y="58"/>
                    <a:pt x="115" y="73"/>
                    <a:pt x="108" y="87"/>
                  </a:cubicBezTo>
                  <a:cubicBezTo>
                    <a:pt x="105" y="92"/>
                    <a:pt x="100" y="104"/>
                    <a:pt x="94" y="109"/>
                  </a:cubicBezTo>
                  <a:cubicBezTo>
                    <a:pt x="93" y="109"/>
                    <a:pt x="92" y="110"/>
                    <a:pt x="92" y="110"/>
                  </a:cubicBezTo>
                  <a:cubicBezTo>
                    <a:pt x="95" y="95"/>
                    <a:pt x="101" y="64"/>
                    <a:pt x="97" y="39"/>
                  </a:cubicBezTo>
                  <a:cubicBezTo>
                    <a:pt x="94" y="18"/>
                    <a:pt x="83" y="0"/>
                    <a:pt x="57" y="5"/>
                  </a:cubicBezTo>
                  <a:cubicBezTo>
                    <a:pt x="53" y="5"/>
                    <a:pt x="49" y="6"/>
                    <a:pt x="46" y="8"/>
                  </a:cubicBezTo>
                  <a:cubicBezTo>
                    <a:pt x="39" y="11"/>
                    <a:pt x="33" y="16"/>
                    <a:pt x="30" y="22"/>
                  </a:cubicBezTo>
                  <a:cubicBezTo>
                    <a:pt x="26" y="29"/>
                    <a:pt x="24" y="38"/>
                    <a:pt x="25" y="46"/>
                  </a:cubicBezTo>
                  <a:cubicBezTo>
                    <a:pt x="26" y="54"/>
                    <a:pt x="32" y="62"/>
                    <a:pt x="37" y="68"/>
                  </a:cubicBezTo>
                  <a:cubicBezTo>
                    <a:pt x="39" y="69"/>
                    <a:pt x="36" y="68"/>
                    <a:pt x="35" y="68"/>
                  </a:cubicBezTo>
                  <a:cubicBezTo>
                    <a:pt x="23" y="66"/>
                    <a:pt x="13" y="72"/>
                    <a:pt x="9" y="83"/>
                  </a:cubicBezTo>
                  <a:cubicBezTo>
                    <a:pt x="5" y="93"/>
                    <a:pt x="8" y="105"/>
                    <a:pt x="18" y="111"/>
                  </a:cubicBezTo>
                  <a:cubicBezTo>
                    <a:pt x="28" y="117"/>
                    <a:pt x="44" y="114"/>
                    <a:pt x="59" y="111"/>
                  </a:cubicBezTo>
                  <a:cubicBezTo>
                    <a:pt x="65" y="110"/>
                    <a:pt x="78" y="107"/>
                    <a:pt x="85" y="110"/>
                  </a:cubicBezTo>
                  <a:cubicBezTo>
                    <a:pt x="86" y="110"/>
                    <a:pt x="87" y="111"/>
                    <a:pt x="88" y="11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5"/>
            <p:cNvSpPr>
              <a:spLocks noEditPoints="1"/>
            </p:cNvSpPr>
            <p:nvPr/>
          </p:nvSpPr>
          <p:spPr bwMode="auto">
            <a:xfrm>
              <a:off x="374651" y="5568950"/>
              <a:ext cx="825500" cy="873125"/>
            </a:xfrm>
            <a:custGeom>
              <a:avLst/>
              <a:gdLst>
                <a:gd name="T0" fmla="*/ 76 w 192"/>
                <a:gd name="T1" fmla="*/ 97 h 203"/>
                <a:gd name="T2" fmla="*/ 29 w 192"/>
                <a:gd name="T3" fmla="*/ 64 h 203"/>
                <a:gd name="T4" fmla="*/ 24 w 192"/>
                <a:gd name="T5" fmla="*/ 49 h 203"/>
                <a:gd name="T6" fmla="*/ 44 w 192"/>
                <a:gd name="T7" fmla="*/ 80 h 203"/>
                <a:gd name="T8" fmla="*/ 6 w 192"/>
                <a:gd name="T9" fmla="*/ 76 h 203"/>
                <a:gd name="T10" fmla="*/ 87 w 192"/>
                <a:gd name="T11" fmla="*/ 185 h 203"/>
                <a:gd name="T12" fmla="*/ 94 w 192"/>
                <a:gd name="T13" fmla="*/ 147 h 203"/>
                <a:gd name="T14" fmla="*/ 87 w 192"/>
                <a:gd name="T15" fmla="*/ 185 h 203"/>
                <a:gd name="T16" fmla="*/ 84 w 192"/>
                <a:gd name="T17" fmla="*/ 115 h 203"/>
                <a:gd name="T18" fmla="*/ 113 w 192"/>
                <a:gd name="T19" fmla="*/ 182 h 203"/>
                <a:gd name="T20" fmla="*/ 31 w 192"/>
                <a:gd name="T21" fmla="*/ 141 h 203"/>
                <a:gd name="T22" fmla="*/ 73 w 192"/>
                <a:gd name="T23" fmla="*/ 110 h 203"/>
                <a:gd name="T24" fmla="*/ 75 w 192"/>
                <a:gd name="T25" fmla="*/ 111 h 203"/>
                <a:gd name="T26" fmla="*/ 14 w 192"/>
                <a:gd name="T27" fmla="*/ 192 h 203"/>
                <a:gd name="T28" fmla="*/ 42 w 192"/>
                <a:gd name="T29" fmla="*/ 147 h 203"/>
                <a:gd name="T30" fmla="*/ 38 w 192"/>
                <a:gd name="T31" fmla="*/ 203 h 203"/>
                <a:gd name="T32" fmla="*/ 41 w 192"/>
                <a:gd name="T33" fmla="*/ 203 h 203"/>
                <a:gd name="T34" fmla="*/ 69 w 192"/>
                <a:gd name="T35" fmla="*/ 147 h 203"/>
                <a:gd name="T36" fmla="*/ 43 w 192"/>
                <a:gd name="T37" fmla="*/ 203 h 203"/>
                <a:gd name="T38" fmla="*/ 71 w 192"/>
                <a:gd name="T39" fmla="*/ 147 h 203"/>
                <a:gd name="T40" fmla="*/ 85 w 192"/>
                <a:gd name="T41" fmla="*/ 183 h 203"/>
                <a:gd name="T42" fmla="*/ 74 w 192"/>
                <a:gd name="T43" fmla="*/ 173 h 203"/>
                <a:gd name="T44" fmla="*/ 156 w 192"/>
                <a:gd name="T45" fmla="*/ 74 h 203"/>
                <a:gd name="T46" fmla="*/ 118 w 192"/>
                <a:gd name="T47" fmla="*/ 81 h 203"/>
                <a:gd name="T48" fmla="*/ 156 w 192"/>
                <a:gd name="T49" fmla="*/ 74 h 203"/>
                <a:gd name="T50" fmla="*/ 92 w 192"/>
                <a:gd name="T51" fmla="*/ 101 h 203"/>
                <a:gd name="T52" fmla="*/ 144 w 192"/>
                <a:gd name="T53" fmla="*/ 51 h 203"/>
                <a:gd name="T54" fmla="*/ 134 w 192"/>
                <a:gd name="T55" fmla="*/ 142 h 203"/>
                <a:gd name="T56" fmla="*/ 91 w 192"/>
                <a:gd name="T57" fmla="*/ 113 h 203"/>
                <a:gd name="T58" fmla="*/ 91 w 192"/>
                <a:gd name="T59" fmla="*/ 111 h 203"/>
                <a:gd name="T60" fmla="*/ 188 w 192"/>
                <a:gd name="T61" fmla="*/ 140 h 203"/>
                <a:gd name="T62" fmla="*/ 137 w 192"/>
                <a:gd name="T63" fmla="*/ 129 h 203"/>
                <a:gd name="T64" fmla="*/ 191 w 192"/>
                <a:gd name="T65" fmla="*/ 114 h 203"/>
                <a:gd name="T66" fmla="*/ 190 w 192"/>
                <a:gd name="T67" fmla="*/ 111 h 203"/>
                <a:gd name="T68" fmla="*/ 127 w 192"/>
                <a:gd name="T69" fmla="*/ 104 h 203"/>
                <a:gd name="T70" fmla="*/ 189 w 192"/>
                <a:gd name="T71" fmla="*/ 110 h 203"/>
                <a:gd name="T72" fmla="*/ 127 w 192"/>
                <a:gd name="T73" fmla="*/ 103 h 203"/>
                <a:gd name="T74" fmla="*/ 155 w 192"/>
                <a:gd name="T75" fmla="*/ 77 h 203"/>
                <a:gd name="T76" fmla="*/ 150 w 192"/>
                <a:gd name="T77" fmla="*/ 90 h 203"/>
                <a:gd name="T78" fmla="*/ 5 w 192"/>
                <a:gd name="T79" fmla="*/ 79 h 203"/>
                <a:gd name="T80" fmla="*/ 53 w 192"/>
                <a:gd name="T81" fmla="*/ 104 h 203"/>
                <a:gd name="T82" fmla="*/ 5 w 192"/>
                <a:gd name="T83" fmla="*/ 79 h 203"/>
                <a:gd name="T84" fmla="*/ 65 w 192"/>
                <a:gd name="T85" fmla="*/ 1 h 203"/>
                <a:gd name="T86" fmla="*/ 61 w 192"/>
                <a:gd name="T87" fmla="*/ 0 h 203"/>
                <a:gd name="T88" fmla="*/ 74 w 192"/>
                <a:gd name="T89" fmla="*/ 48 h 203"/>
                <a:gd name="T90" fmla="*/ 61 w 192"/>
                <a:gd name="T91" fmla="*/ 0 h 203"/>
                <a:gd name="T92" fmla="*/ 83 w 192"/>
                <a:gd name="T93" fmla="*/ 98 h 203"/>
                <a:gd name="T94" fmla="*/ 41 w 192"/>
                <a:gd name="T95" fmla="*/ 4 h 203"/>
                <a:gd name="T96" fmla="*/ 62 w 192"/>
                <a:gd name="T97" fmla="*/ 55 h 203"/>
                <a:gd name="T98" fmla="*/ 23 w 192"/>
                <a:gd name="T99" fmla="*/ 46 h 203"/>
                <a:gd name="T100" fmla="*/ 26 w 192"/>
                <a:gd name="T101" fmla="*/ 1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03">
                  <a:moveTo>
                    <a:pt x="24" y="49"/>
                  </a:moveTo>
                  <a:cubicBezTo>
                    <a:pt x="36" y="55"/>
                    <a:pt x="47" y="63"/>
                    <a:pt x="56" y="73"/>
                  </a:cubicBezTo>
                  <a:cubicBezTo>
                    <a:pt x="64" y="80"/>
                    <a:pt x="70" y="88"/>
                    <a:pt x="76" y="97"/>
                  </a:cubicBezTo>
                  <a:cubicBezTo>
                    <a:pt x="67" y="88"/>
                    <a:pt x="55" y="83"/>
                    <a:pt x="44" y="79"/>
                  </a:cubicBezTo>
                  <a:cubicBezTo>
                    <a:pt x="35" y="75"/>
                    <a:pt x="27" y="71"/>
                    <a:pt x="19" y="64"/>
                  </a:cubicBezTo>
                  <a:cubicBezTo>
                    <a:pt x="20" y="64"/>
                    <a:pt x="24" y="63"/>
                    <a:pt x="29" y="64"/>
                  </a:cubicBezTo>
                  <a:cubicBezTo>
                    <a:pt x="33" y="65"/>
                    <a:pt x="34" y="65"/>
                    <a:pt x="35" y="64"/>
                  </a:cubicBezTo>
                  <a:cubicBezTo>
                    <a:pt x="35" y="63"/>
                    <a:pt x="34" y="62"/>
                    <a:pt x="33" y="61"/>
                  </a:cubicBezTo>
                  <a:cubicBezTo>
                    <a:pt x="31" y="59"/>
                    <a:pt x="27" y="55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lose/>
                  <a:moveTo>
                    <a:pt x="16" y="65"/>
                  </a:moveTo>
                  <a:cubicBezTo>
                    <a:pt x="24" y="72"/>
                    <a:pt x="34" y="76"/>
                    <a:pt x="44" y="80"/>
                  </a:cubicBezTo>
                  <a:cubicBezTo>
                    <a:pt x="56" y="85"/>
                    <a:pt x="68" y="90"/>
                    <a:pt x="79" y="101"/>
                  </a:cubicBezTo>
                  <a:cubicBezTo>
                    <a:pt x="69" y="95"/>
                    <a:pt x="56" y="94"/>
                    <a:pt x="44" y="92"/>
                  </a:cubicBezTo>
                  <a:cubicBezTo>
                    <a:pt x="28" y="90"/>
                    <a:pt x="14" y="86"/>
                    <a:pt x="6" y="76"/>
                  </a:cubicBezTo>
                  <a:cubicBezTo>
                    <a:pt x="8" y="73"/>
                    <a:pt x="9" y="71"/>
                    <a:pt x="12" y="68"/>
                  </a:cubicBezTo>
                  <a:cubicBezTo>
                    <a:pt x="13" y="67"/>
                    <a:pt x="15" y="66"/>
                    <a:pt x="16" y="65"/>
                  </a:cubicBezTo>
                  <a:close/>
                  <a:moveTo>
                    <a:pt x="87" y="185"/>
                  </a:moveTo>
                  <a:cubicBezTo>
                    <a:pt x="88" y="174"/>
                    <a:pt x="86" y="164"/>
                    <a:pt x="84" y="153"/>
                  </a:cubicBezTo>
                  <a:cubicBezTo>
                    <a:pt x="82" y="141"/>
                    <a:pt x="79" y="128"/>
                    <a:pt x="82" y="113"/>
                  </a:cubicBezTo>
                  <a:cubicBezTo>
                    <a:pt x="83" y="124"/>
                    <a:pt x="88" y="136"/>
                    <a:pt x="94" y="147"/>
                  </a:cubicBezTo>
                  <a:cubicBezTo>
                    <a:pt x="101" y="161"/>
                    <a:pt x="106" y="175"/>
                    <a:pt x="102" y="187"/>
                  </a:cubicBezTo>
                  <a:cubicBezTo>
                    <a:pt x="98" y="188"/>
                    <a:pt x="95" y="187"/>
                    <a:pt x="92" y="187"/>
                  </a:cubicBezTo>
                  <a:cubicBezTo>
                    <a:pt x="90" y="186"/>
                    <a:pt x="89" y="186"/>
                    <a:pt x="87" y="185"/>
                  </a:cubicBezTo>
                  <a:close/>
                  <a:moveTo>
                    <a:pt x="105" y="186"/>
                  </a:moveTo>
                  <a:cubicBezTo>
                    <a:pt x="108" y="174"/>
                    <a:pt x="102" y="160"/>
                    <a:pt x="95" y="146"/>
                  </a:cubicBezTo>
                  <a:cubicBezTo>
                    <a:pt x="90" y="136"/>
                    <a:pt x="85" y="125"/>
                    <a:pt x="84" y="115"/>
                  </a:cubicBezTo>
                  <a:cubicBezTo>
                    <a:pt x="87" y="120"/>
                    <a:pt x="93" y="126"/>
                    <a:pt x="99" y="133"/>
                  </a:cubicBezTo>
                  <a:cubicBezTo>
                    <a:pt x="109" y="144"/>
                    <a:pt x="120" y="155"/>
                    <a:pt x="121" y="166"/>
                  </a:cubicBezTo>
                  <a:cubicBezTo>
                    <a:pt x="121" y="172"/>
                    <a:pt x="118" y="178"/>
                    <a:pt x="113" y="182"/>
                  </a:cubicBezTo>
                  <a:cubicBezTo>
                    <a:pt x="111" y="184"/>
                    <a:pt x="108" y="185"/>
                    <a:pt x="105" y="186"/>
                  </a:cubicBezTo>
                  <a:close/>
                  <a:moveTo>
                    <a:pt x="73" y="110"/>
                  </a:moveTo>
                  <a:cubicBezTo>
                    <a:pt x="57" y="120"/>
                    <a:pt x="43" y="130"/>
                    <a:pt x="31" y="141"/>
                  </a:cubicBezTo>
                  <a:cubicBezTo>
                    <a:pt x="18" y="153"/>
                    <a:pt x="9" y="165"/>
                    <a:pt x="6" y="180"/>
                  </a:cubicBezTo>
                  <a:cubicBezTo>
                    <a:pt x="0" y="166"/>
                    <a:pt x="7" y="153"/>
                    <a:pt x="20" y="141"/>
                  </a:cubicBezTo>
                  <a:cubicBezTo>
                    <a:pt x="35" y="128"/>
                    <a:pt x="58" y="117"/>
                    <a:pt x="73" y="110"/>
                  </a:cubicBezTo>
                  <a:close/>
                  <a:moveTo>
                    <a:pt x="8" y="183"/>
                  </a:moveTo>
                  <a:cubicBezTo>
                    <a:pt x="10" y="168"/>
                    <a:pt x="19" y="155"/>
                    <a:pt x="32" y="142"/>
                  </a:cubicBezTo>
                  <a:cubicBezTo>
                    <a:pt x="44" y="131"/>
                    <a:pt x="59" y="121"/>
                    <a:pt x="75" y="111"/>
                  </a:cubicBezTo>
                  <a:cubicBezTo>
                    <a:pt x="62" y="122"/>
                    <a:pt x="50" y="134"/>
                    <a:pt x="41" y="146"/>
                  </a:cubicBezTo>
                  <a:cubicBezTo>
                    <a:pt x="30" y="161"/>
                    <a:pt x="21" y="177"/>
                    <a:pt x="19" y="196"/>
                  </a:cubicBezTo>
                  <a:cubicBezTo>
                    <a:pt x="17" y="195"/>
                    <a:pt x="16" y="194"/>
                    <a:pt x="14" y="192"/>
                  </a:cubicBezTo>
                  <a:cubicBezTo>
                    <a:pt x="11" y="189"/>
                    <a:pt x="9" y="186"/>
                    <a:pt x="8" y="183"/>
                  </a:cubicBezTo>
                  <a:close/>
                  <a:moveTo>
                    <a:pt x="21" y="198"/>
                  </a:moveTo>
                  <a:cubicBezTo>
                    <a:pt x="24" y="179"/>
                    <a:pt x="31" y="162"/>
                    <a:pt x="42" y="147"/>
                  </a:cubicBezTo>
                  <a:cubicBezTo>
                    <a:pt x="51" y="134"/>
                    <a:pt x="63" y="123"/>
                    <a:pt x="77" y="111"/>
                  </a:cubicBezTo>
                  <a:cubicBezTo>
                    <a:pt x="66" y="124"/>
                    <a:pt x="58" y="138"/>
                    <a:pt x="52" y="152"/>
                  </a:cubicBezTo>
                  <a:cubicBezTo>
                    <a:pt x="45" y="169"/>
                    <a:pt x="39" y="186"/>
                    <a:pt x="38" y="203"/>
                  </a:cubicBezTo>
                  <a:cubicBezTo>
                    <a:pt x="32" y="203"/>
                    <a:pt x="27" y="201"/>
                    <a:pt x="22" y="198"/>
                  </a:cubicBezTo>
                  <a:cubicBezTo>
                    <a:pt x="22" y="198"/>
                    <a:pt x="22" y="198"/>
                    <a:pt x="21" y="198"/>
                  </a:cubicBezTo>
                  <a:close/>
                  <a:moveTo>
                    <a:pt x="41" y="203"/>
                  </a:moveTo>
                  <a:cubicBezTo>
                    <a:pt x="42" y="186"/>
                    <a:pt x="46" y="169"/>
                    <a:pt x="53" y="153"/>
                  </a:cubicBezTo>
                  <a:cubicBezTo>
                    <a:pt x="60" y="138"/>
                    <a:pt x="69" y="123"/>
                    <a:pt x="81" y="109"/>
                  </a:cubicBezTo>
                  <a:cubicBezTo>
                    <a:pt x="76" y="122"/>
                    <a:pt x="72" y="134"/>
                    <a:pt x="69" y="147"/>
                  </a:cubicBezTo>
                  <a:cubicBezTo>
                    <a:pt x="66" y="161"/>
                    <a:pt x="65" y="176"/>
                    <a:pt x="67" y="190"/>
                  </a:cubicBezTo>
                  <a:cubicBezTo>
                    <a:pt x="66" y="192"/>
                    <a:pt x="65" y="193"/>
                    <a:pt x="63" y="195"/>
                  </a:cubicBezTo>
                  <a:cubicBezTo>
                    <a:pt x="57" y="200"/>
                    <a:pt x="50" y="203"/>
                    <a:pt x="43" y="203"/>
                  </a:cubicBezTo>
                  <a:cubicBezTo>
                    <a:pt x="42" y="203"/>
                    <a:pt x="42" y="203"/>
                    <a:pt x="41" y="203"/>
                  </a:cubicBezTo>
                  <a:close/>
                  <a:moveTo>
                    <a:pt x="69" y="187"/>
                  </a:moveTo>
                  <a:cubicBezTo>
                    <a:pt x="67" y="174"/>
                    <a:pt x="68" y="160"/>
                    <a:pt x="71" y="147"/>
                  </a:cubicBezTo>
                  <a:cubicBezTo>
                    <a:pt x="73" y="137"/>
                    <a:pt x="76" y="127"/>
                    <a:pt x="80" y="117"/>
                  </a:cubicBezTo>
                  <a:cubicBezTo>
                    <a:pt x="78" y="130"/>
                    <a:pt x="80" y="142"/>
                    <a:pt x="83" y="154"/>
                  </a:cubicBezTo>
                  <a:cubicBezTo>
                    <a:pt x="85" y="164"/>
                    <a:pt x="86" y="173"/>
                    <a:pt x="85" y="183"/>
                  </a:cubicBezTo>
                  <a:cubicBezTo>
                    <a:pt x="83" y="182"/>
                    <a:pt x="80" y="179"/>
                    <a:pt x="79" y="175"/>
                  </a:cubicBezTo>
                  <a:cubicBezTo>
                    <a:pt x="77" y="171"/>
                    <a:pt x="77" y="170"/>
                    <a:pt x="76" y="170"/>
                  </a:cubicBezTo>
                  <a:cubicBezTo>
                    <a:pt x="75" y="171"/>
                    <a:pt x="75" y="172"/>
                    <a:pt x="74" y="173"/>
                  </a:cubicBezTo>
                  <a:cubicBezTo>
                    <a:pt x="74" y="176"/>
                    <a:pt x="73" y="181"/>
                    <a:pt x="69" y="187"/>
                  </a:cubicBezTo>
                  <a:cubicBezTo>
                    <a:pt x="69" y="187"/>
                    <a:pt x="69" y="187"/>
                    <a:pt x="69" y="187"/>
                  </a:cubicBezTo>
                  <a:close/>
                  <a:moveTo>
                    <a:pt x="156" y="74"/>
                  </a:moveTo>
                  <a:cubicBezTo>
                    <a:pt x="146" y="77"/>
                    <a:pt x="137" y="82"/>
                    <a:pt x="128" y="88"/>
                  </a:cubicBezTo>
                  <a:cubicBezTo>
                    <a:pt x="117" y="95"/>
                    <a:pt x="106" y="102"/>
                    <a:pt x="90" y="104"/>
                  </a:cubicBezTo>
                  <a:cubicBezTo>
                    <a:pt x="101" y="99"/>
                    <a:pt x="110" y="90"/>
                    <a:pt x="118" y="81"/>
                  </a:cubicBezTo>
                  <a:cubicBezTo>
                    <a:pt x="129" y="70"/>
                    <a:pt x="141" y="60"/>
                    <a:pt x="153" y="60"/>
                  </a:cubicBezTo>
                  <a:cubicBezTo>
                    <a:pt x="155" y="63"/>
                    <a:pt x="156" y="66"/>
                    <a:pt x="156" y="69"/>
                  </a:cubicBezTo>
                  <a:cubicBezTo>
                    <a:pt x="156" y="71"/>
                    <a:pt x="156" y="72"/>
                    <a:pt x="156" y="74"/>
                  </a:cubicBezTo>
                  <a:close/>
                  <a:moveTo>
                    <a:pt x="151" y="57"/>
                  </a:moveTo>
                  <a:cubicBezTo>
                    <a:pt x="139" y="58"/>
                    <a:pt x="128" y="69"/>
                    <a:pt x="117" y="80"/>
                  </a:cubicBezTo>
                  <a:cubicBezTo>
                    <a:pt x="109" y="88"/>
                    <a:pt x="101" y="97"/>
                    <a:pt x="92" y="101"/>
                  </a:cubicBezTo>
                  <a:cubicBezTo>
                    <a:pt x="96" y="97"/>
                    <a:pt x="100" y="89"/>
                    <a:pt x="103" y="82"/>
                  </a:cubicBezTo>
                  <a:cubicBezTo>
                    <a:pt x="110" y="68"/>
                    <a:pt x="117" y="54"/>
                    <a:pt x="127" y="49"/>
                  </a:cubicBezTo>
                  <a:cubicBezTo>
                    <a:pt x="133" y="47"/>
                    <a:pt x="139" y="48"/>
                    <a:pt x="144" y="51"/>
                  </a:cubicBezTo>
                  <a:cubicBezTo>
                    <a:pt x="147" y="52"/>
                    <a:pt x="149" y="55"/>
                    <a:pt x="151" y="57"/>
                  </a:cubicBezTo>
                  <a:close/>
                  <a:moveTo>
                    <a:pt x="91" y="113"/>
                  </a:moveTo>
                  <a:cubicBezTo>
                    <a:pt x="106" y="125"/>
                    <a:pt x="120" y="135"/>
                    <a:pt x="134" y="142"/>
                  </a:cubicBezTo>
                  <a:cubicBezTo>
                    <a:pt x="150" y="150"/>
                    <a:pt x="165" y="154"/>
                    <a:pt x="180" y="152"/>
                  </a:cubicBezTo>
                  <a:cubicBezTo>
                    <a:pt x="168" y="162"/>
                    <a:pt x="154" y="160"/>
                    <a:pt x="139" y="152"/>
                  </a:cubicBezTo>
                  <a:cubicBezTo>
                    <a:pt x="121" y="143"/>
                    <a:pt x="102" y="125"/>
                    <a:pt x="91" y="113"/>
                  </a:cubicBezTo>
                  <a:close/>
                  <a:moveTo>
                    <a:pt x="182" y="149"/>
                  </a:moveTo>
                  <a:cubicBezTo>
                    <a:pt x="167" y="152"/>
                    <a:pt x="152" y="149"/>
                    <a:pt x="135" y="140"/>
                  </a:cubicBezTo>
                  <a:cubicBezTo>
                    <a:pt x="121" y="133"/>
                    <a:pt x="106" y="123"/>
                    <a:pt x="91" y="111"/>
                  </a:cubicBezTo>
                  <a:cubicBezTo>
                    <a:pt x="106" y="120"/>
                    <a:pt x="121" y="127"/>
                    <a:pt x="136" y="131"/>
                  </a:cubicBezTo>
                  <a:cubicBezTo>
                    <a:pt x="154" y="136"/>
                    <a:pt x="172" y="139"/>
                    <a:pt x="191" y="134"/>
                  </a:cubicBezTo>
                  <a:cubicBezTo>
                    <a:pt x="190" y="137"/>
                    <a:pt x="189" y="138"/>
                    <a:pt x="188" y="140"/>
                  </a:cubicBezTo>
                  <a:cubicBezTo>
                    <a:pt x="186" y="144"/>
                    <a:pt x="184" y="147"/>
                    <a:pt x="182" y="149"/>
                  </a:cubicBezTo>
                  <a:close/>
                  <a:moveTo>
                    <a:pt x="191" y="132"/>
                  </a:moveTo>
                  <a:cubicBezTo>
                    <a:pt x="173" y="136"/>
                    <a:pt x="155" y="135"/>
                    <a:pt x="137" y="129"/>
                  </a:cubicBezTo>
                  <a:cubicBezTo>
                    <a:pt x="121" y="125"/>
                    <a:pt x="106" y="118"/>
                    <a:pt x="91" y="109"/>
                  </a:cubicBezTo>
                  <a:cubicBezTo>
                    <a:pt x="107" y="115"/>
                    <a:pt x="123" y="118"/>
                    <a:pt x="138" y="119"/>
                  </a:cubicBezTo>
                  <a:cubicBezTo>
                    <a:pt x="156" y="120"/>
                    <a:pt x="174" y="119"/>
                    <a:pt x="191" y="114"/>
                  </a:cubicBezTo>
                  <a:cubicBezTo>
                    <a:pt x="192" y="120"/>
                    <a:pt x="192" y="125"/>
                    <a:pt x="191" y="131"/>
                  </a:cubicBezTo>
                  <a:cubicBezTo>
                    <a:pt x="191" y="131"/>
                    <a:pt x="191" y="131"/>
                    <a:pt x="191" y="132"/>
                  </a:cubicBezTo>
                  <a:close/>
                  <a:moveTo>
                    <a:pt x="190" y="111"/>
                  </a:moveTo>
                  <a:cubicBezTo>
                    <a:pt x="173" y="116"/>
                    <a:pt x="156" y="118"/>
                    <a:pt x="138" y="117"/>
                  </a:cubicBezTo>
                  <a:cubicBezTo>
                    <a:pt x="122" y="116"/>
                    <a:pt x="105" y="113"/>
                    <a:pt x="87" y="106"/>
                  </a:cubicBezTo>
                  <a:cubicBezTo>
                    <a:pt x="101" y="107"/>
                    <a:pt x="114" y="106"/>
                    <a:pt x="127" y="104"/>
                  </a:cubicBezTo>
                  <a:cubicBezTo>
                    <a:pt x="141" y="102"/>
                    <a:pt x="156" y="98"/>
                    <a:pt x="168" y="91"/>
                  </a:cubicBezTo>
                  <a:cubicBezTo>
                    <a:pt x="171" y="92"/>
                    <a:pt x="172" y="92"/>
                    <a:pt x="174" y="94"/>
                  </a:cubicBezTo>
                  <a:cubicBezTo>
                    <a:pt x="181" y="97"/>
                    <a:pt x="186" y="103"/>
                    <a:pt x="189" y="110"/>
                  </a:cubicBezTo>
                  <a:cubicBezTo>
                    <a:pt x="189" y="110"/>
                    <a:pt x="189" y="111"/>
                    <a:pt x="190" y="111"/>
                  </a:cubicBezTo>
                  <a:close/>
                  <a:moveTo>
                    <a:pt x="164" y="90"/>
                  </a:moveTo>
                  <a:cubicBezTo>
                    <a:pt x="153" y="96"/>
                    <a:pt x="140" y="100"/>
                    <a:pt x="127" y="103"/>
                  </a:cubicBezTo>
                  <a:cubicBezTo>
                    <a:pt x="117" y="104"/>
                    <a:pt x="106" y="105"/>
                    <a:pt x="95" y="105"/>
                  </a:cubicBezTo>
                  <a:cubicBezTo>
                    <a:pt x="108" y="102"/>
                    <a:pt x="119" y="95"/>
                    <a:pt x="129" y="89"/>
                  </a:cubicBezTo>
                  <a:cubicBezTo>
                    <a:pt x="137" y="84"/>
                    <a:pt x="146" y="80"/>
                    <a:pt x="155" y="77"/>
                  </a:cubicBezTo>
                  <a:cubicBezTo>
                    <a:pt x="155" y="79"/>
                    <a:pt x="153" y="82"/>
                    <a:pt x="150" y="85"/>
                  </a:cubicBezTo>
                  <a:cubicBezTo>
                    <a:pt x="147" y="88"/>
                    <a:pt x="146" y="89"/>
                    <a:pt x="147" y="90"/>
                  </a:cubicBezTo>
                  <a:cubicBezTo>
                    <a:pt x="147" y="91"/>
                    <a:pt x="148" y="91"/>
                    <a:pt x="150" y="90"/>
                  </a:cubicBezTo>
                  <a:cubicBezTo>
                    <a:pt x="153" y="90"/>
                    <a:pt x="158" y="89"/>
                    <a:pt x="164" y="90"/>
                  </a:cubicBezTo>
                  <a:cubicBezTo>
                    <a:pt x="164" y="90"/>
                    <a:pt x="164" y="90"/>
                    <a:pt x="164" y="90"/>
                  </a:cubicBezTo>
                  <a:close/>
                  <a:moveTo>
                    <a:pt x="5" y="79"/>
                  </a:moveTo>
                  <a:cubicBezTo>
                    <a:pt x="13" y="89"/>
                    <a:pt x="28" y="91"/>
                    <a:pt x="44" y="93"/>
                  </a:cubicBezTo>
                  <a:cubicBezTo>
                    <a:pt x="55" y="95"/>
                    <a:pt x="66" y="97"/>
                    <a:pt x="76" y="101"/>
                  </a:cubicBezTo>
                  <a:cubicBezTo>
                    <a:pt x="70" y="101"/>
                    <a:pt x="62" y="102"/>
                    <a:pt x="53" y="104"/>
                  </a:cubicBezTo>
                  <a:cubicBezTo>
                    <a:pt x="38" y="106"/>
                    <a:pt x="22" y="109"/>
                    <a:pt x="13" y="104"/>
                  </a:cubicBezTo>
                  <a:cubicBezTo>
                    <a:pt x="7" y="100"/>
                    <a:pt x="5" y="95"/>
                    <a:pt x="4" y="89"/>
                  </a:cubicBezTo>
                  <a:cubicBezTo>
                    <a:pt x="4" y="86"/>
                    <a:pt x="4" y="82"/>
                    <a:pt x="5" y="79"/>
                  </a:cubicBezTo>
                  <a:close/>
                  <a:moveTo>
                    <a:pt x="86" y="95"/>
                  </a:moveTo>
                  <a:cubicBezTo>
                    <a:pt x="87" y="76"/>
                    <a:pt x="86" y="59"/>
                    <a:pt x="84" y="43"/>
                  </a:cubicBezTo>
                  <a:cubicBezTo>
                    <a:pt x="81" y="26"/>
                    <a:pt x="76" y="11"/>
                    <a:pt x="65" y="1"/>
                  </a:cubicBezTo>
                  <a:cubicBezTo>
                    <a:pt x="80" y="4"/>
                    <a:pt x="87" y="17"/>
                    <a:pt x="89" y="33"/>
                  </a:cubicBezTo>
                  <a:cubicBezTo>
                    <a:pt x="93" y="54"/>
                    <a:pt x="89" y="79"/>
                    <a:pt x="86" y="95"/>
                  </a:cubicBezTo>
                  <a:close/>
                  <a:moveTo>
                    <a:pt x="61" y="0"/>
                  </a:moveTo>
                  <a:cubicBezTo>
                    <a:pt x="72" y="10"/>
                    <a:pt x="79" y="25"/>
                    <a:pt x="82" y="44"/>
                  </a:cubicBezTo>
                  <a:cubicBezTo>
                    <a:pt x="85" y="59"/>
                    <a:pt x="85" y="77"/>
                    <a:pt x="84" y="97"/>
                  </a:cubicBezTo>
                  <a:cubicBezTo>
                    <a:pt x="82" y="79"/>
                    <a:pt x="79" y="63"/>
                    <a:pt x="74" y="48"/>
                  </a:cubicBezTo>
                  <a:cubicBezTo>
                    <a:pt x="67" y="31"/>
                    <a:pt x="59" y="15"/>
                    <a:pt x="45" y="2"/>
                  </a:cubicBezTo>
                  <a:cubicBezTo>
                    <a:pt x="47" y="1"/>
                    <a:pt x="48" y="1"/>
                    <a:pt x="51" y="1"/>
                  </a:cubicBezTo>
                  <a:cubicBezTo>
                    <a:pt x="55" y="0"/>
                    <a:pt x="58" y="0"/>
                    <a:pt x="61" y="0"/>
                  </a:cubicBezTo>
                  <a:close/>
                  <a:moveTo>
                    <a:pt x="42" y="3"/>
                  </a:moveTo>
                  <a:cubicBezTo>
                    <a:pt x="56" y="16"/>
                    <a:pt x="66" y="31"/>
                    <a:pt x="72" y="49"/>
                  </a:cubicBezTo>
                  <a:cubicBezTo>
                    <a:pt x="78" y="64"/>
                    <a:pt x="81" y="80"/>
                    <a:pt x="83" y="98"/>
                  </a:cubicBezTo>
                  <a:cubicBezTo>
                    <a:pt x="78" y="81"/>
                    <a:pt x="71" y="67"/>
                    <a:pt x="63" y="54"/>
                  </a:cubicBezTo>
                  <a:cubicBezTo>
                    <a:pt x="53" y="39"/>
                    <a:pt x="42" y="25"/>
                    <a:pt x="28" y="14"/>
                  </a:cubicBezTo>
                  <a:cubicBezTo>
                    <a:pt x="32" y="9"/>
                    <a:pt x="36" y="6"/>
                    <a:pt x="41" y="4"/>
                  </a:cubicBezTo>
                  <a:cubicBezTo>
                    <a:pt x="41" y="4"/>
                    <a:pt x="42" y="3"/>
                    <a:pt x="42" y="3"/>
                  </a:cubicBezTo>
                  <a:close/>
                  <a:moveTo>
                    <a:pt x="26" y="17"/>
                  </a:moveTo>
                  <a:cubicBezTo>
                    <a:pt x="40" y="27"/>
                    <a:pt x="52" y="40"/>
                    <a:pt x="62" y="55"/>
                  </a:cubicBezTo>
                  <a:cubicBezTo>
                    <a:pt x="71" y="69"/>
                    <a:pt x="78" y="84"/>
                    <a:pt x="82" y="103"/>
                  </a:cubicBezTo>
                  <a:cubicBezTo>
                    <a:pt x="75" y="91"/>
                    <a:pt x="67" y="81"/>
                    <a:pt x="57" y="71"/>
                  </a:cubicBezTo>
                  <a:cubicBezTo>
                    <a:pt x="47" y="61"/>
                    <a:pt x="36" y="52"/>
                    <a:pt x="23" y="46"/>
                  </a:cubicBezTo>
                  <a:cubicBezTo>
                    <a:pt x="22" y="43"/>
                    <a:pt x="21" y="42"/>
                    <a:pt x="21" y="39"/>
                  </a:cubicBezTo>
                  <a:cubicBezTo>
                    <a:pt x="20" y="32"/>
                    <a:pt x="22" y="24"/>
                    <a:pt x="25" y="18"/>
                  </a:cubicBezTo>
                  <a:cubicBezTo>
                    <a:pt x="26" y="18"/>
                    <a:pt x="26" y="17"/>
                    <a:pt x="26" y="17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6"/>
            <p:cNvSpPr>
              <a:spLocks noEditPoints="1"/>
            </p:cNvSpPr>
            <p:nvPr/>
          </p:nvSpPr>
          <p:spPr bwMode="auto">
            <a:xfrm>
              <a:off x="344488" y="1970088"/>
              <a:ext cx="1909763" cy="1790700"/>
            </a:xfrm>
            <a:custGeom>
              <a:avLst/>
              <a:gdLst>
                <a:gd name="T0" fmla="*/ 343 w 444"/>
                <a:gd name="T1" fmla="*/ 87 h 417"/>
                <a:gd name="T2" fmla="*/ 250 w 444"/>
                <a:gd name="T3" fmla="*/ 279 h 417"/>
                <a:gd name="T4" fmla="*/ 271 w 444"/>
                <a:gd name="T5" fmla="*/ 296 h 417"/>
                <a:gd name="T6" fmla="*/ 309 w 444"/>
                <a:gd name="T7" fmla="*/ 365 h 417"/>
                <a:gd name="T8" fmla="*/ 319 w 444"/>
                <a:gd name="T9" fmla="*/ 407 h 417"/>
                <a:gd name="T10" fmla="*/ 251 w 444"/>
                <a:gd name="T11" fmla="*/ 342 h 417"/>
                <a:gd name="T12" fmla="*/ 131 w 444"/>
                <a:gd name="T13" fmla="*/ 182 h 417"/>
                <a:gd name="T14" fmla="*/ 104 w 444"/>
                <a:gd name="T15" fmla="*/ 229 h 417"/>
                <a:gd name="T16" fmla="*/ 23 w 444"/>
                <a:gd name="T17" fmla="*/ 194 h 417"/>
                <a:gd name="T18" fmla="*/ 110 w 444"/>
                <a:gd name="T19" fmla="*/ 143 h 417"/>
                <a:gd name="T20" fmla="*/ 273 w 444"/>
                <a:gd name="T21" fmla="*/ 170 h 417"/>
                <a:gd name="T22" fmla="*/ 252 w 444"/>
                <a:gd name="T23" fmla="*/ 145 h 417"/>
                <a:gd name="T24" fmla="*/ 413 w 444"/>
                <a:gd name="T25" fmla="*/ 170 h 417"/>
                <a:gd name="T26" fmla="*/ 327 w 444"/>
                <a:gd name="T27" fmla="*/ 134 h 417"/>
                <a:gd name="T28" fmla="*/ 237 w 444"/>
                <a:gd name="T29" fmla="*/ 210 h 417"/>
                <a:gd name="T30" fmla="*/ 268 w 444"/>
                <a:gd name="T31" fmla="*/ 218 h 417"/>
                <a:gd name="T32" fmla="*/ 414 w 444"/>
                <a:gd name="T33" fmla="*/ 221 h 417"/>
                <a:gd name="T34" fmla="*/ 216 w 444"/>
                <a:gd name="T35" fmla="*/ 221 h 417"/>
                <a:gd name="T36" fmla="*/ 158 w 444"/>
                <a:gd name="T37" fmla="*/ 271 h 417"/>
                <a:gd name="T38" fmla="*/ 97 w 444"/>
                <a:gd name="T39" fmla="*/ 302 h 417"/>
                <a:gd name="T40" fmla="*/ 235 w 444"/>
                <a:gd name="T41" fmla="*/ 309 h 417"/>
                <a:gd name="T42" fmla="*/ 130 w 444"/>
                <a:gd name="T43" fmla="*/ 369 h 417"/>
                <a:gd name="T44" fmla="*/ 41 w 444"/>
                <a:gd name="T45" fmla="*/ 228 h 417"/>
                <a:gd name="T46" fmla="*/ 106 w 444"/>
                <a:gd name="T47" fmla="*/ 106 h 417"/>
                <a:gd name="T48" fmla="*/ 186 w 444"/>
                <a:gd name="T49" fmla="*/ 184 h 417"/>
                <a:gd name="T50" fmla="*/ 118 w 444"/>
                <a:gd name="T51" fmla="*/ 154 h 417"/>
                <a:gd name="T52" fmla="*/ 263 w 444"/>
                <a:gd name="T53" fmla="*/ 133 h 417"/>
                <a:gd name="T54" fmla="*/ 340 w 444"/>
                <a:gd name="T55" fmla="*/ 78 h 417"/>
                <a:gd name="T56" fmla="*/ 222 w 444"/>
                <a:gd name="T57" fmla="*/ 213 h 417"/>
                <a:gd name="T58" fmla="*/ 226 w 444"/>
                <a:gd name="T59" fmla="*/ 186 h 417"/>
                <a:gd name="T60" fmla="*/ 218 w 444"/>
                <a:gd name="T61" fmla="*/ 171 h 417"/>
                <a:gd name="T62" fmla="*/ 234 w 444"/>
                <a:gd name="T63" fmla="*/ 189 h 417"/>
                <a:gd name="T64" fmla="*/ 234 w 444"/>
                <a:gd name="T65" fmla="*/ 191 h 417"/>
                <a:gd name="T66" fmla="*/ 234 w 444"/>
                <a:gd name="T67" fmla="*/ 191 h 417"/>
                <a:gd name="T68" fmla="*/ 234 w 444"/>
                <a:gd name="T69" fmla="*/ 192 h 417"/>
                <a:gd name="T70" fmla="*/ 232 w 444"/>
                <a:gd name="T71" fmla="*/ 197 h 417"/>
                <a:gd name="T72" fmla="*/ 240 w 444"/>
                <a:gd name="T73" fmla="*/ 201 h 417"/>
                <a:gd name="T74" fmla="*/ 240 w 444"/>
                <a:gd name="T75" fmla="*/ 201 h 417"/>
                <a:gd name="T76" fmla="*/ 245 w 444"/>
                <a:gd name="T77" fmla="*/ 200 h 417"/>
                <a:gd name="T78" fmla="*/ 252 w 444"/>
                <a:gd name="T79" fmla="*/ 206 h 417"/>
                <a:gd name="T80" fmla="*/ 218 w 444"/>
                <a:gd name="T81" fmla="*/ 179 h 417"/>
                <a:gd name="T82" fmla="*/ 208 w 444"/>
                <a:gd name="T83" fmla="*/ 213 h 417"/>
                <a:gd name="T84" fmla="*/ 183 w 444"/>
                <a:gd name="T85" fmla="*/ 191 h 417"/>
                <a:gd name="T86" fmla="*/ 196 w 444"/>
                <a:gd name="T87" fmla="*/ 141 h 417"/>
                <a:gd name="T88" fmla="*/ 168 w 444"/>
                <a:gd name="T89" fmla="*/ 87 h 417"/>
                <a:gd name="T90" fmla="*/ 136 w 444"/>
                <a:gd name="T91" fmla="*/ 20 h 417"/>
                <a:gd name="T92" fmla="*/ 225 w 444"/>
                <a:gd name="T93" fmla="*/ 177 h 417"/>
                <a:gd name="T94" fmla="*/ 218 w 444"/>
                <a:gd name="T95" fmla="*/ 170 h 417"/>
                <a:gd name="T96" fmla="*/ 216 w 444"/>
                <a:gd name="T97" fmla="*/ 168 h 417"/>
                <a:gd name="T98" fmla="*/ 197 w 444"/>
                <a:gd name="T99" fmla="*/ 192 h 417"/>
                <a:gd name="T100" fmla="*/ 224 w 444"/>
                <a:gd name="T101" fmla="*/ 186 h 417"/>
                <a:gd name="T102" fmla="*/ 207 w 444"/>
                <a:gd name="T103" fmla="*/ 174 h 417"/>
                <a:gd name="T104" fmla="*/ 212 w 444"/>
                <a:gd name="T105" fmla="*/ 172 h 417"/>
                <a:gd name="T106" fmla="*/ 232 w 444"/>
                <a:gd name="T107" fmla="*/ 181 h 417"/>
                <a:gd name="T108" fmla="*/ 233 w 444"/>
                <a:gd name="T109" fmla="*/ 197 h 417"/>
                <a:gd name="T110" fmla="*/ 234 w 444"/>
                <a:gd name="T111" fmla="*/ 196 h 417"/>
                <a:gd name="T112" fmla="*/ 235 w 444"/>
                <a:gd name="T113" fmla="*/ 191 h 417"/>
                <a:gd name="T114" fmla="*/ 236 w 444"/>
                <a:gd name="T115" fmla="*/ 190 h 417"/>
                <a:gd name="T116" fmla="*/ 244 w 444"/>
                <a:gd name="T117" fmla="*/ 198 h 417"/>
                <a:gd name="T118" fmla="*/ 240 w 444"/>
                <a:gd name="T119" fmla="*/ 199 h 417"/>
                <a:gd name="T120" fmla="*/ 249 w 444"/>
                <a:gd name="T121" fmla="*/ 188 h 417"/>
                <a:gd name="T122" fmla="*/ 250 w 444"/>
                <a:gd name="T123" fmla="*/ 132 h 417"/>
                <a:gd name="T124" fmla="*/ 317 w 444"/>
                <a:gd name="T125" fmla="*/ 5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4" h="417">
                  <a:moveTo>
                    <a:pt x="338" y="89"/>
                  </a:moveTo>
                  <a:cubicBezTo>
                    <a:pt x="337" y="90"/>
                    <a:pt x="335" y="90"/>
                    <a:pt x="334" y="92"/>
                  </a:cubicBezTo>
                  <a:cubicBezTo>
                    <a:pt x="333" y="92"/>
                    <a:pt x="333" y="92"/>
                    <a:pt x="333" y="92"/>
                  </a:cubicBezTo>
                  <a:cubicBezTo>
                    <a:pt x="333" y="92"/>
                    <a:pt x="333" y="92"/>
                    <a:pt x="333" y="92"/>
                  </a:cubicBezTo>
                  <a:cubicBezTo>
                    <a:pt x="333" y="91"/>
                    <a:pt x="334" y="90"/>
                    <a:pt x="334" y="89"/>
                  </a:cubicBezTo>
                  <a:cubicBezTo>
                    <a:pt x="334" y="88"/>
                    <a:pt x="334" y="87"/>
                    <a:pt x="334" y="86"/>
                  </a:cubicBezTo>
                  <a:cubicBezTo>
                    <a:pt x="335" y="83"/>
                    <a:pt x="335" y="82"/>
                    <a:pt x="336" y="81"/>
                  </a:cubicBezTo>
                  <a:cubicBezTo>
                    <a:pt x="337" y="80"/>
                    <a:pt x="338" y="80"/>
                    <a:pt x="339" y="79"/>
                  </a:cubicBezTo>
                  <a:cubicBezTo>
                    <a:pt x="340" y="79"/>
                    <a:pt x="340" y="79"/>
                    <a:pt x="341" y="79"/>
                  </a:cubicBezTo>
                  <a:cubicBezTo>
                    <a:pt x="343" y="78"/>
                    <a:pt x="345" y="78"/>
                    <a:pt x="346" y="76"/>
                  </a:cubicBezTo>
                  <a:cubicBezTo>
                    <a:pt x="348" y="74"/>
                    <a:pt x="348" y="71"/>
                    <a:pt x="349" y="69"/>
                  </a:cubicBezTo>
                  <a:cubicBezTo>
                    <a:pt x="349" y="68"/>
                    <a:pt x="349" y="68"/>
                    <a:pt x="349" y="67"/>
                  </a:cubicBezTo>
                  <a:cubicBezTo>
                    <a:pt x="349" y="64"/>
                    <a:pt x="350" y="61"/>
                    <a:pt x="352" y="59"/>
                  </a:cubicBezTo>
                  <a:cubicBezTo>
                    <a:pt x="353" y="56"/>
                    <a:pt x="355" y="55"/>
                    <a:pt x="357" y="54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62" y="61"/>
                    <a:pt x="356" y="68"/>
                    <a:pt x="352" y="74"/>
                  </a:cubicBezTo>
                  <a:cubicBezTo>
                    <a:pt x="351" y="74"/>
                    <a:pt x="351" y="75"/>
                    <a:pt x="350" y="75"/>
                  </a:cubicBezTo>
                  <a:cubicBezTo>
                    <a:pt x="350" y="76"/>
                    <a:pt x="349" y="77"/>
                    <a:pt x="349" y="78"/>
                  </a:cubicBezTo>
                  <a:cubicBezTo>
                    <a:pt x="349" y="79"/>
                    <a:pt x="348" y="80"/>
                    <a:pt x="348" y="81"/>
                  </a:cubicBezTo>
                  <a:cubicBezTo>
                    <a:pt x="348" y="82"/>
                    <a:pt x="348" y="83"/>
                    <a:pt x="347" y="84"/>
                  </a:cubicBezTo>
                  <a:cubicBezTo>
                    <a:pt x="347" y="85"/>
                    <a:pt x="346" y="86"/>
                    <a:pt x="345" y="87"/>
                  </a:cubicBezTo>
                  <a:cubicBezTo>
                    <a:pt x="345" y="87"/>
                    <a:pt x="344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2" y="88"/>
                    <a:pt x="340" y="88"/>
                    <a:pt x="338" y="89"/>
                  </a:cubicBezTo>
                  <a:close/>
                  <a:moveTo>
                    <a:pt x="243" y="180"/>
                  </a:moveTo>
                  <a:cubicBezTo>
                    <a:pt x="243" y="181"/>
                    <a:pt x="243" y="181"/>
                    <a:pt x="243" y="181"/>
                  </a:cubicBezTo>
                  <a:cubicBezTo>
                    <a:pt x="243" y="181"/>
                    <a:pt x="243" y="181"/>
                    <a:pt x="243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0" y="181"/>
                    <a:pt x="239" y="181"/>
                    <a:pt x="238" y="182"/>
                  </a:cubicBezTo>
                  <a:cubicBezTo>
                    <a:pt x="236" y="182"/>
                    <a:pt x="235" y="183"/>
                    <a:pt x="235" y="185"/>
                  </a:cubicBezTo>
                  <a:cubicBezTo>
                    <a:pt x="235" y="185"/>
                    <a:pt x="235" y="185"/>
                    <a:pt x="235" y="185"/>
                  </a:cubicBezTo>
                  <a:cubicBezTo>
                    <a:pt x="235" y="185"/>
                    <a:pt x="235" y="185"/>
                    <a:pt x="235" y="185"/>
                  </a:cubicBezTo>
                  <a:cubicBezTo>
                    <a:pt x="235" y="186"/>
                    <a:pt x="235" y="186"/>
                    <a:pt x="235" y="186"/>
                  </a:cubicBezTo>
                  <a:cubicBezTo>
                    <a:pt x="235" y="186"/>
                    <a:pt x="235" y="186"/>
                    <a:pt x="235" y="186"/>
                  </a:cubicBezTo>
                  <a:cubicBezTo>
                    <a:pt x="234" y="185"/>
                    <a:pt x="233" y="185"/>
                    <a:pt x="233" y="184"/>
                  </a:cubicBezTo>
                  <a:cubicBezTo>
                    <a:pt x="232" y="184"/>
                    <a:pt x="231" y="183"/>
                    <a:pt x="23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32" y="182"/>
                    <a:pt x="235" y="181"/>
                    <a:pt x="237" y="180"/>
                  </a:cubicBezTo>
                  <a:cubicBezTo>
                    <a:pt x="240" y="179"/>
                    <a:pt x="242" y="178"/>
                    <a:pt x="244" y="177"/>
                  </a:cubicBezTo>
                  <a:cubicBezTo>
                    <a:pt x="244" y="176"/>
                    <a:pt x="244" y="176"/>
                    <a:pt x="244" y="176"/>
                  </a:cubicBezTo>
                  <a:cubicBezTo>
                    <a:pt x="244" y="177"/>
                    <a:pt x="244" y="177"/>
                    <a:pt x="244" y="177"/>
                  </a:cubicBezTo>
                  <a:cubicBezTo>
                    <a:pt x="244" y="178"/>
                    <a:pt x="243" y="179"/>
                    <a:pt x="243" y="180"/>
                  </a:cubicBezTo>
                  <a:close/>
                  <a:moveTo>
                    <a:pt x="274" y="331"/>
                  </a:moveTo>
                  <a:cubicBezTo>
                    <a:pt x="269" y="313"/>
                    <a:pt x="262" y="288"/>
                    <a:pt x="250" y="279"/>
                  </a:cubicBezTo>
                  <a:cubicBezTo>
                    <a:pt x="250" y="279"/>
                    <a:pt x="250" y="279"/>
                    <a:pt x="250" y="279"/>
                  </a:cubicBezTo>
                  <a:cubicBezTo>
                    <a:pt x="250" y="279"/>
                    <a:pt x="250" y="279"/>
                    <a:pt x="250" y="279"/>
                  </a:cubicBezTo>
                  <a:cubicBezTo>
                    <a:pt x="251" y="277"/>
                    <a:pt x="251" y="274"/>
                    <a:pt x="252" y="271"/>
                  </a:cubicBezTo>
                  <a:cubicBezTo>
                    <a:pt x="252" y="268"/>
                    <a:pt x="253" y="265"/>
                    <a:pt x="253" y="263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5" y="263"/>
                    <a:pt x="256" y="263"/>
                    <a:pt x="258" y="263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60" y="265"/>
                    <a:pt x="262" y="269"/>
                    <a:pt x="264" y="274"/>
                  </a:cubicBezTo>
                  <a:cubicBezTo>
                    <a:pt x="267" y="281"/>
                    <a:pt x="269" y="290"/>
                    <a:pt x="270" y="296"/>
                  </a:cubicBezTo>
                  <a:cubicBezTo>
                    <a:pt x="272" y="307"/>
                    <a:pt x="274" y="319"/>
                    <a:pt x="277" y="332"/>
                  </a:cubicBezTo>
                  <a:cubicBezTo>
                    <a:pt x="280" y="343"/>
                    <a:pt x="282" y="354"/>
                    <a:pt x="285" y="364"/>
                  </a:cubicBezTo>
                  <a:cubicBezTo>
                    <a:pt x="286" y="367"/>
                    <a:pt x="286" y="367"/>
                    <a:pt x="286" y="367"/>
                  </a:cubicBezTo>
                  <a:cubicBezTo>
                    <a:pt x="285" y="364"/>
                    <a:pt x="285" y="364"/>
                    <a:pt x="285" y="364"/>
                  </a:cubicBezTo>
                  <a:cubicBezTo>
                    <a:pt x="283" y="359"/>
                    <a:pt x="281" y="354"/>
                    <a:pt x="279" y="349"/>
                  </a:cubicBezTo>
                  <a:cubicBezTo>
                    <a:pt x="278" y="344"/>
                    <a:pt x="276" y="340"/>
                    <a:pt x="275" y="336"/>
                  </a:cubicBezTo>
                  <a:cubicBezTo>
                    <a:pt x="275" y="334"/>
                    <a:pt x="274" y="333"/>
                    <a:pt x="274" y="331"/>
                  </a:cubicBezTo>
                  <a:close/>
                  <a:moveTo>
                    <a:pt x="319" y="407"/>
                  </a:moveTo>
                  <a:cubicBezTo>
                    <a:pt x="315" y="405"/>
                    <a:pt x="310" y="403"/>
                    <a:pt x="307" y="400"/>
                  </a:cubicBezTo>
                  <a:cubicBezTo>
                    <a:pt x="302" y="397"/>
                    <a:pt x="298" y="391"/>
                    <a:pt x="295" y="384"/>
                  </a:cubicBezTo>
                  <a:cubicBezTo>
                    <a:pt x="292" y="377"/>
                    <a:pt x="289" y="369"/>
                    <a:pt x="286" y="361"/>
                  </a:cubicBezTo>
                  <a:cubicBezTo>
                    <a:pt x="282" y="348"/>
                    <a:pt x="279" y="335"/>
                    <a:pt x="277" y="324"/>
                  </a:cubicBezTo>
                  <a:cubicBezTo>
                    <a:pt x="274" y="312"/>
                    <a:pt x="272" y="302"/>
                    <a:pt x="271" y="296"/>
                  </a:cubicBezTo>
                  <a:cubicBezTo>
                    <a:pt x="270" y="291"/>
                    <a:pt x="269" y="284"/>
                    <a:pt x="267" y="278"/>
                  </a:cubicBezTo>
                  <a:cubicBezTo>
                    <a:pt x="266" y="273"/>
                    <a:pt x="264" y="267"/>
                    <a:pt x="262" y="264"/>
                  </a:cubicBezTo>
                  <a:cubicBezTo>
                    <a:pt x="262" y="264"/>
                    <a:pt x="262" y="264"/>
                    <a:pt x="262" y="264"/>
                  </a:cubicBezTo>
                  <a:cubicBezTo>
                    <a:pt x="262" y="264"/>
                    <a:pt x="262" y="264"/>
                    <a:pt x="262" y="264"/>
                  </a:cubicBezTo>
                  <a:cubicBezTo>
                    <a:pt x="263" y="264"/>
                    <a:pt x="264" y="264"/>
                    <a:pt x="265" y="264"/>
                  </a:cubicBezTo>
                  <a:cubicBezTo>
                    <a:pt x="267" y="264"/>
                    <a:pt x="268" y="265"/>
                    <a:pt x="269" y="265"/>
                  </a:cubicBezTo>
                  <a:cubicBezTo>
                    <a:pt x="270" y="265"/>
                    <a:pt x="270" y="265"/>
                    <a:pt x="271" y="264"/>
                  </a:cubicBezTo>
                  <a:cubicBezTo>
                    <a:pt x="271" y="264"/>
                    <a:pt x="271" y="264"/>
                    <a:pt x="272" y="263"/>
                  </a:cubicBezTo>
                  <a:cubicBezTo>
                    <a:pt x="272" y="263"/>
                    <a:pt x="272" y="263"/>
                    <a:pt x="273" y="262"/>
                  </a:cubicBezTo>
                  <a:cubicBezTo>
                    <a:pt x="273" y="262"/>
                    <a:pt x="273" y="262"/>
                    <a:pt x="274" y="262"/>
                  </a:cubicBezTo>
                  <a:cubicBezTo>
                    <a:pt x="278" y="262"/>
                    <a:pt x="283" y="263"/>
                    <a:pt x="287" y="264"/>
                  </a:cubicBezTo>
                  <a:cubicBezTo>
                    <a:pt x="293" y="265"/>
                    <a:pt x="298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10" y="273"/>
                    <a:pt x="315" y="282"/>
                    <a:pt x="317" y="291"/>
                  </a:cubicBezTo>
                  <a:cubicBezTo>
                    <a:pt x="319" y="300"/>
                    <a:pt x="318" y="309"/>
                    <a:pt x="315" y="318"/>
                  </a:cubicBezTo>
                  <a:cubicBezTo>
                    <a:pt x="313" y="323"/>
                    <a:pt x="314" y="327"/>
                    <a:pt x="315" y="331"/>
                  </a:cubicBezTo>
                  <a:cubicBezTo>
                    <a:pt x="315" y="331"/>
                    <a:pt x="315" y="332"/>
                    <a:pt x="315" y="333"/>
                  </a:cubicBezTo>
                  <a:cubicBezTo>
                    <a:pt x="316" y="334"/>
                    <a:pt x="316" y="335"/>
                    <a:pt x="316" y="336"/>
                  </a:cubicBezTo>
                  <a:cubicBezTo>
                    <a:pt x="316" y="337"/>
                    <a:pt x="316" y="338"/>
                    <a:pt x="316" y="339"/>
                  </a:cubicBezTo>
                  <a:cubicBezTo>
                    <a:pt x="315" y="340"/>
                    <a:pt x="315" y="341"/>
                    <a:pt x="314" y="342"/>
                  </a:cubicBezTo>
                  <a:cubicBezTo>
                    <a:pt x="314" y="343"/>
                    <a:pt x="313" y="343"/>
                    <a:pt x="312" y="344"/>
                  </a:cubicBezTo>
                  <a:cubicBezTo>
                    <a:pt x="310" y="346"/>
                    <a:pt x="309" y="347"/>
                    <a:pt x="308" y="349"/>
                  </a:cubicBezTo>
                  <a:cubicBezTo>
                    <a:pt x="306" y="352"/>
                    <a:pt x="306" y="354"/>
                    <a:pt x="306" y="357"/>
                  </a:cubicBezTo>
                  <a:cubicBezTo>
                    <a:pt x="306" y="360"/>
                    <a:pt x="307" y="362"/>
                    <a:pt x="309" y="365"/>
                  </a:cubicBezTo>
                  <a:cubicBezTo>
                    <a:pt x="311" y="367"/>
                    <a:pt x="313" y="368"/>
                    <a:pt x="316" y="370"/>
                  </a:cubicBezTo>
                  <a:cubicBezTo>
                    <a:pt x="317" y="371"/>
                    <a:pt x="319" y="372"/>
                    <a:pt x="320" y="373"/>
                  </a:cubicBezTo>
                  <a:cubicBezTo>
                    <a:pt x="321" y="374"/>
                    <a:pt x="321" y="375"/>
                    <a:pt x="322" y="376"/>
                  </a:cubicBezTo>
                  <a:cubicBezTo>
                    <a:pt x="322" y="379"/>
                    <a:pt x="319" y="381"/>
                    <a:pt x="317" y="383"/>
                  </a:cubicBezTo>
                  <a:cubicBezTo>
                    <a:pt x="316" y="384"/>
                    <a:pt x="314" y="386"/>
                    <a:pt x="313" y="387"/>
                  </a:cubicBezTo>
                  <a:cubicBezTo>
                    <a:pt x="313" y="388"/>
                    <a:pt x="313" y="389"/>
                    <a:pt x="312" y="390"/>
                  </a:cubicBezTo>
                  <a:cubicBezTo>
                    <a:pt x="312" y="391"/>
                    <a:pt x="312" y="391"/>
                    <a:pt x="312" y="392"/>
                  </a:cubicBezTo>
                  <a:cubicBezTo>
                    <a:pt x="312" y="393"/>
                    <a:pt x="311" y="394"/>
                    <a:pt x="312" y="395"/>
                  </a:cubicBezTo>
                  <a:cubicBezTo>
                    <a:pt x="312" y="396"/>
                    <a:pt x="312" y="397"/>
                    <a:pt x="312" y="398"/>
                  </a:cubicBezTo>
                  <a:cubicBezTo>
                    <a:pt x="312" y="399"/>
                    <a:pt x="313" y="400"/>
                    <a:pt x="314" y="401"/>
                  </a:cubicBezTo>
                  <a:cubicBezTo>
                    <a:pt x="314" y="401"/>
                    <a:pt x="314" y="401"/>
                    <a:pt x="314" y="401"/>
                  </a:cubicBezTo>
                  <a:cubicBezTo>
                    <a:pt x="314" y="401"/>
                    <a:pt x="315" y="402"/>
                    <a:pt x="316" y="403"/>
                  </a:cubicBezTo>
                  <a:cubicBezTo>
                    <a:pt x="317" y="403"/>
                    <a:pt x="317" y="403"/>
                    <a:pt x="318" y="403"/>
                  </a:cubicBezTo>
                  <a:cubicBezTo>
                    <a:pt x="319" y="404"/>
                    <a:pt x="319" y="404"/>
                    <a:pt x="320" y="404"/>
                  </a:cubicBezTo>
                  <a:cubicBezTo>
                    <a:pt x="322" y="404"/>
                    <a:pt x="323" y="404"/>
                    <a:pt x="324" y="405"/>
                  </a:cubicBezTo>
                  <a:cubicBezTo>
                    <a:pt x="325" y="405"/>
                    <a:pt x="326" y="406"/>
                    <a:pt x="327" y="406"/>
                  </a:cubicBezTo>
                  <a:cubicBezTo>
                    <a:pt x="327" y="407"/>
                    <a:pt x="327" y="407"/>
                    <a:pt x="328" y="408"/>
                  </a:cubicBezTo>
                  <a:cubicBezTo>
                    <a:pt x="328" y="409"/>
                    <a:pt x="328" y="409"/>
                    <a:pt x="328" y="410"/>
                  </a:cubicBezTo>
                  <a:cubicBezTo>
                    <a:pt x="328" y="410"/>
                    <a:pt x="327" y="410"/>
                    <a:pt x="326" y="409"/>
                  </a:cubicBezTo>
                  <a:cubicBezTo>
                    <a:pt x="326" y="409"/>
                    <a:pt x="325" y="409"/>
                    <a:pt x="325" y="409"/>
                  </a:cubicBezTo>
                  <a:cubicBezTo>
                    <a:pt x="325" y="409"/>
                    <a:pt x="324" y="409"/>
                    <a:pt x="324" y="408"/>
                  </a:cubicBezTo>
                  <a:cubicBezTo>
                    <a:pt x="323" y="408"/>
                    <a:pt x="322" y="408"/>
                    <a:pt x="322" y="407"/>
                  </a:cubicBezTo>
                  <a:cubicBezTo>
                    <a:pt x="321" y="407"/>
                    <a:pt x="320" y="407"/>
                    <a:pt x="319" y="407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319" y="407"/>
                    <a:pt x="319" y="407"/>
                    <a:pt x="319" y="407"/>
                  </a:cubicBezTo>
                  <a:close/>
                  <a:moveTo>
                    <a:pt x="264" y="306"/>
                  </a:moveTo>
                  <a:cubicBezTo>
                    <a:pt x="268" y="316"/>
                    <a:pt x="271" y="327"/>
                    <a:pt x="274" y="336"/>
                  </a:cubicBezTo>
                  <a:cubicBezTo>
                    <a:pt x="277" y="345"/>
                    <a:pt x="281" y="359"/>
                    <a:pt x="287" y="372"/>
                  </a:cubicBezTo>
                  <a:cubicBezTo>
                    <a:pt x="292" y="384"/>
                    <a:pt x="299" y="396"/>
                    <a:pt x="306" y="402"/>
                  </a:cubicBezTo>
                  <a:cubicBezTo>
                    <a:pt x="310" y="404"/>
                    <a:pt x="315" y="406"/>
                    <a:pt x="319" y="408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2" y="409"/>
                    <a:pt x="324" y="410"/>
                    <a:pt x="325" y="411"/>
                  </a:cubicBezTo>
                  <a:cubicBezTo>
                    <a:pt x="325" y="411"/>
                    <a:pt x="325" y="411"/>
                    <a:pt x="325" y="411"/>
                  </a:cubicBezTo>
                  <a:cubicBezTo>
                    <a:pt x="325" y="411"/>
                    <a:pt x="324" y="412"/>
                    <a:pt x="323" y="412"/>
                  </a:cubicBezTo>
                  <a:cubicBezTo>
                    <a:pt x="323" y="412"/>
                    <a:pt x="322" y="412"/>
                    <a:pt x="321" y="413"/>
                  </a:cubicBezTo>
                  <a:cubicBezTo>
                    <a:pt x="315" y="414"/>
                    <a:pt x="307" y="417"/>
                    <a:pt x="302" y="414"/>
                  </a:cubicBezTo>
                  <a:cubicBezTo>
                    <a:pt x="301" y="414"/>
                    <a:pt x="300" y="413"/>
                    <a:pt x="299" y="413"/>
                  </a:cubicBezTo>
                  <a:cubicBezTo>
                    <a:pt x="298" y="412"/>
                    <a:pt x="298" y="411"/>
                    <a:pt x="297" y="410"/>
                  </a:cubicBezTo>
                  <a:cubicBezTo>
                    <a:pt x="297" y="410"/>
                    <a:pt x="297" y="410"/>
                    <a:pt x="297" y="410"/>
                  </a:cubicBezTo>
                  <a:cubicBezTo>
                    <a:pt x="296" y="409"/>
                    <a:pt x="295" y="408"/>
                    <a:pt x="293" y="407"/>
                  </a:cubicBezTo>
                  <a:cubicBezTo>
                    <a:pt x="292" y="406"/>
                    <a:pt x="290" y="405"/>
                    <a:pt x="288" y="405"/>
                  </a:cubicBezTo>
                  <a:cubicBezTo>
                    <a:pt x="285" y="404"/>
                    <a:pt x="283" y="403"/>
                    <a:pt x="281" y="401"/>
                  </a:cubicBezTo>
                  <a:cubicBezTo>
                    <a:pt x="278" y="400"/>
                    <a:pt x="275" y="397"/>
                    <a:pt x="273" y="395"/>
                  </a:cubicBezTo>
                  <a:cubicBezTo>
                    <a:pt x="271" y="392"/>
                    <a:pt x="268" y="388"/>
                    <a:pt x="266" y="385"/>
                  </a:cubicBezTo>
                  <a:cubicBezTo>
                    <a:pt x="264" y="380"/>
                    <a:pt x="261" y="376"/>
                    <a:pt x="260" y="372"/>
                  </a:cubicBezTo>
                  <a:cubicBezTo>
                    <a:pt x="258" y="368"/>
                    <a:pt x="258" y="364"/>
                    <a:pt x="257" y="360"/>
                  </a:cubicBezTo>
                  <a:cubicBezTo>
                    <a:pt x="256" y="353"/>
                    <a:pt x="254" y="347"/>
                    <a:pt x="251" y="342"/>
                  </a:cubicBezTo>
                  <a:cubicBezTo>
                    <a:pt x="251" y="342"/>
                    <a:pt x="251" y="342"/>
                    <a:pt x="251" y="342"/>
                  </a:cubicBezTo>
                  <a:cubicBezTo>
                    <a:pt x="251" y="342"/>
                    <a:pt x="251" y="342"/>
                    <a:pt x="251" y="342"/>
                  </a:cubicBezTo>
                  <a:cubicBezTo>
                    <a:pt x="251" y="342"/>
                    <a:pt x="250" y="342"/>
                    <a:pt x="249" y="342"/>
                  </a:cubicBezTo>
                  <a:cubicBezTo>
                    <a:pt x="249" y="342"/>
                    <a:pt x="248" y="342"/>
                    <a:pt x="247" y="343"/>
                  </a:cubicBezTo>
                  <a:cubicBezTo>
                    <a:pt x="246" y="343"/>
                    <a:pt x="246" y="344"/>
                    <a:pt x="245" y="344"/>
                  </a:cubicBezTo>
                  <a:cubicBezTo>
                    <a:pt x="244" y="344"/>
                    <a:pt x="243" y="344"/>
                    <a:pt x="243" y="343"/>
                  </a:cubicBezTo>
                  <a:cubicBezTo>
                    <a:pt x="242" y="342"/>
                    <a:pt x="242" y="341"/>
                    <a:pt x="242" y="341"/>
                  </a:cubicBezTo>
                  <a:cubicBezTo>
                    <a:pt x="241" y="340"/>
                    <a:pt x="241" y="340"/>
                    <a:pt x="241" y="339"/>
                  </a:cubicBezTo>
                  <a:cubicBezTo>
                    <a:pt x="240" y="337"/>
                    <a:pt x="239" y="336"/>
                    <a:pt x="238" y="334"/>
                  </a:cubicBezTo>
                  <a:cubicBezTo>
                    <a:pt x="237" y="333"/>
                    <a:pt x="236" y="331"/>
                    <a:pt x="235" y="330"/>
                  </a:cubicBezTo>
                  <a:cubicBezTo>
                    <a:pt x="234" y="329"/>
                    <a:pt x="234" y="329"/>
                    <a:pt x="233" y="329"/>
                  </a:cubicBezTo>
                  <a:cubicBezTo>
                    <a:pt x="232" y="329"/>
                    <a:pt x="232" y="329"/>
                    <a:pt x="231" y="329"/>
                  </a:cubicBezTo>
                  <a:cubicBezTo>
                    <a:pt x="230" y="329"/>
                    <a:pt x="229" y="329"/>
                    <a:pt x="228" y="329"/>
                  </a:cubicBezTo>
                  <a:cubicBezTo>
                    <a:pt x="227" y="328"/>
                    <a:pt x="226" y="327"/>
                    <a:pt x="224" y="325"/>
                  </a:cubicBezTo>
                  <a:cubicBezTo>
                    <a:pt x="224" y="325"/>
                    <a:pt x="224" y="325"/>
                    <a:pt x="224" y="325"/>
                  </a:cubicBezTo>
                  <a:cubicBezTo>
                    <a:pt x="224" y="325"/>
                    <a:pt x="224" y="325"/>
                    <a:pt x="224" y="325"/>
                  </a:cubicBezTo>
                  <a:cubicBezTo>
                    <a:pt x="226" y="323"/>
                    <a:pt x="228" y="321"/>
                    <a:pt x="230" y="318"/>
                  </a:cubicBezTo>
                  <a:cubicBezTo>
                    <a:pt x="232" y="316"/>
                    <a:pt x="234" y="313"/>
                    <a:pt x="236" y="310"/>
                  </a:cubicBezTo>
                  <a:cubicBezTo>
                    <a:pt x="239" y="306"/>
                    <a:pt x="241" y="301"/>
                    <a:pt x="243" y="297"/>
                  </a:cubicBezTo>
                  <a:cubicBezTo>
                    <a:pt x="246" y="292"/>
                    <a:pt x="247" y="287"/>
                    <a:pt x="249" y="283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9" y="283"/>
                    <a:pt x="249" y="283"/>
                    <a:pt x="249" y="283"/>
                  </a:cubicBezTo>
                  <a:cubicBezTo>
                    <a:pt x="255" y="287"/>
                    <a:pt x="260" y="296"/>
                    <a:pt x="264" y="306"/>
                  </a:cubicBezTo>
                  <a:close/>
                  <a:moveTo>
                    <a:pt x="97" y="183"/>
                  </a:moveTo>
                  <a:cubicBezTo>
                    <a:pt x="112" y="184"/>
                    <a:pt x="124" y="184"/>
                    <a:pt x="131" y="182"/>
                  </a:cubicBezTo>
                  <a:cubicBezTo>
                    <a:pt x="132" y="182"/>
                    <a:pt x="132" y="182"/>
                    <a:pt x="132" y="182"/>
                  </a:cubicBezTo>
                  <a:cubicBezTo>
                    <a:pt x="132" y="182"/>
                    <a:pt x="132" y="182"/>
                    <a:pt x="132" y="182"/>
                  </a:cubicBezTo>
                  <a:cubicBezTo>
                    <a:pt x="133" y="183"/>
                    <a:pt x="135" y="185"/>
                    <a:pt x="137" y="187"/>
                  </a:cubicBezTo>
                  <a:cubicBezTo>
                    <a:pt x="140" y="191"/>
                    <a:pt x="145" y="195"/>
                    <a:pt x="148" y="198"/>
                  </a:cubicBezTo>
                  <a:cubicBezTo>
                    <a:pt x="148" y="199"/>
                    <a:pt x="148" y="199"/>
                    <a:pt x="148" y="199"/>
                  </a:cubicBezTo>
                  <a:cubicBezTo>
                    <a:pt x="148" y="199"/>
                    <a:pt x="148" y="199"/>
                    <a:pt x="148" y="199"/>
                  </a:cubicBezTo>
                  <a:cubicBezTo>
                    <a:pt x="147" y="199"/>
                    <a:pt x="147" y="199"/>
                    <a:pt x="146" y="199"/>
                  </a:cubicBezTo>
                  <a:cubicBezTo>
                    <a:pt x="143" y="200"/>
                    <a:pt x="141" y="200"/>
                    <a:pt x="138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27" y="193"/>
                    <a:pt x="110" y="188"/>
                    <a:pt x="92" y="186"/>
                  </a:cubicBezTo>
                  <a:cubicBezTo>
                    <a:pt x="70" y="183"/>
                    <a:pt x="47" y="184"/>
                    <a:pt x="34" y="188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184"/>
                    <a:pt x="53" y="183"/>
                    <a:pt x="63" y="182"/>
                  </a:cubicBezTo>
                  <a:cubicBezTo>
                    <a:pt x="74" y="182"/>
                    <a:pt x="86" y="182"/>
                    <a:pt x="96" y="183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7" y="183"/>
                    <a:pt x="97" y="183"/>
                    <a:pt x="97" y="183"/>
                  </a:cubicBezTo>
                  <a:close/>
                  <a:moveTo>
                    <a:pt x="79" y="186"/>
                  </a:moveTo>
                  <a:cubicBezTo>
                    <a:pt x="102" y="188"/>
                    <a:pt x="125" y="194"/>
                    <a:pt x="134" y="203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29" y="205"/>
                    <a:pt x="124" y="208"/>
                    <a:pt x="120" y="211"/>
                  </a:cubicBezTo>
                  <a:cubicBezTo>
                    <a:pt x="115" y="215"/>
                    <a:pt x="112" y="219"/>
                    <a:pt x="108" y="223"/>
                  </a:cubicBezTo>
                  <a:cubicBezTo>
                    <a:pt x="107" y="225"/>
                    <a:pt x="105" y="227"/>
                    <a:pt x="104" y="229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3" y="232"/>
                    <a:pt x="101" y="234"/>
                    <a:pt x="100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94" y="236"/>
                    <a:pt x="87" y="235"/>
                    <a:pt x="80" y="233"/>
                  </a:cubicBezTo>
                  <a:cubicBezTo>
                    <a:pt x="73" y="231"/>
                    <a:pt x="67" y="228"/>
                    <a:pt x="60" y="225"/>
                  </a:cubicBezTo>
                  <a:cubicBezTo>
                    <a:pt x="60" y="225"/>
                    <a:pt x="60" y="225"/>
                    <a:pt x="60" y="225"/>
                  </a:cubicBezTo>
                  <a:cubicBezTo>
                    <a:pt x="56" y="223"/>
                    <a:pt x="52" y="221"/>
                    <a:pt x="49" y="221"/>
                  </a:cubicBezTo>
                  <a:cubicBezTo>
                    <a:pt x="45" y="220"/>
                    <a:pt x="42" y="220"/>
                    <a:pt x="37" y="220"/>
                  </a:cubicBezTo>
                  <a:cubicBezTo>
                    <a:pt x="34" y="220"/>
                    <a:pt x="31" y="220"/>
                    <a:pt x="29" y="219"/>
                  </a:cubicBezTo>
                  <a:cubicBezTo>
                    <a:pt x="26" y="219"/>
                    <a:pt x="23" y="218"/>
                    <a:pt x="20" y="218"/>
                  </a:cubicBezTo>
                  <a:cubicBezTo>
                    <a:pt x="17" y="217"/>
                    <a:pt x="14" y="216"/>
                    <a:pt x="12" y="216"/>
                  </a:cubicBezTo>
                  <a:cubicBezTo>
                    <a:pt x="9" y="215"/>
                    <a:pt x="6" y="214"/>
                    <a:pt x="4" y="212"/>
                  </a:cubicBezTo>
                  <a:cubicBezTo>
                    <a:pt x="3" y="212"/>
                    <a:pt x="2" y="211"/>
                    <a:pt x="1" y="211"/>
                  </a:cubicBezTo>
                  <a:cubicBezTo>
                    <a:pt x="1" y="211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2" y="209"/>
                    <a:pt x="3" y="208"/>
                    <a:pt x="5" y="208"/>
                  </a:cubicBezTo>
                  <a:cubicBezTo>
                    <a:pt x="7" y="207"/>
                    <a:pt x="9" y="206"/>
                    <a:pt x="11" y="205"/>
                  </a:cubicBezTo>
                  <a:cubicBezTo>
                    <a:pt x="13" y="204"/>
                    <a:pt x="14" y="202"/>
                    <a:pt x="16" y="201"/>
                  </a:cubicBezTo>
                  <a:cubicBezTo>
                    <a:pt x="18" y="199"/>
                    <a:pt x="20" y="197"/>
                    <a:pt x="22" y="195"/>
                  </a:cubicBezTo>
                  <a:cubicBezTo>
                    <a:pt x="22" y="195"/>
                    <a:pt x="22" y="195"/>
                    <a:pt x="22" y="195"/>
                  </a:cubicBezTo>
                  <a:cubicBezTo>
                    <a:pt x="22" y="195"/>
                    <a:pt x="22" y="195"/>
                    <a:pt x="22" y="195"/>
                  </a:cubicBezTo>
                  <a:cubicBezTo>
                    <a:pt x="22" y="195"/>
                    <a:pt x="22" y="195"/>
                    <a:pt x="22" y="194"/>
                  </a:cubicBezTo>
                  <a:cubicBezTo>
                    <a:pt x="23" y="194"/>
                    <a:pt x="23" y="194"/>
                    <a:pt x="23" y="194"/>
                  </a:cubicBezTo>
                  <a:cubicBezTo>
                    <a:pt x="23" y="194"/>
                    <a:pt x="23" y="194"/>
                    <a:pt x="23" y="194"/>
                  </a:cubicBezTo>
                  <a:cubicBezTo>
                    <a:pt x="33" y="186"/>
                    <a:pt x="56" y="184"/>
                    <a:pt x="79" y="186"/>
                  </a:cubicBezTo>
                  <a:close/>
                  <a:moveTo>
                    <a:pt x="58" y="181"/>
                  </a:moveTo>
                  <a:cubicBezTo>
                    <a:pt x="46" y="182"/>
                    <a:pt x="34" y="185"/>
                    <a:pt x="25" y="191"/>
                  </a:cubicBezTo>
                  <a:cubicBezTo>
                    <a:pt x="25" y="191"/>
                    <a:pt x="25" y="191"/>
                    <a:pt x="25" y="191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31" y="182"/>
                    <a:pt x="31" y="176"/>
                    <a:pt x="31" y="169"/>
                  </a:cubicBezTo>
                  <a:cubicBezTo>
                    <a:pt x="31" y="167"/>
                    <a:pt x="30" y="164"/>
                    <a:pt x="31" y="161"/>
                  </a:cubicBezTo>
                  <a:cubicBezTo>
                    <a:pt x="31" y="159"/>
                    <a:pt x="32" y="157"/>
                    <a:pt x="34" y="155"/>
                  </a:cubicBezTo>
                  <a:cubicBezTo>
                    <a:pt x="35" y="154"/>
                    <a:pt x="38" y="153"/>
                    <a:pt x="41" y="152"/>
                  </a:cubicBezTo>
                  <a:cubicBezTo>
                    <a:pt x="42" y="152"/>
                    <a:pt x="44" y="152"/>
                    <a:pt x="46" y="152"/>
                  </a:cubicBezTo>
                  <a:cubicBezTo>
                    <a:pt x="47" y="152"/>
                    <a:pt x="49" y="153"/>
                    <a:pt x="50" y="153"/>
                  </a:cubicBezTo>
                  <a:cubicBezTo>
                    <a:pt x="53" y="154"/>
                    <a:pt x="56" y="153"/>
                    <a:pt x="58" y="151"/>
                  </a:cubicBezTo>
                  <a:cubicBezTo>
                    <a:pt x="60" y="150"/>
                    <a:pt x="61" y="149"/>
                    <a:pt x="63" y="149"/>
                  </a:cubicBezTo>
                  <a:cubicBezTo>
                    <a:pt x="66" y="148"/>
                    <a:pt x="69" y="148"/>
                    <a:pt x="71" y="148"/>
                  </a:cubicBezTo>
                  <a:cubicBezTo>
                    <a:pt x="72" y="149"/>
                    <a:pt x="73" y="149"/>
                    <a:pt x="75" y="149"/>
                  </a:cubicBezTo>
                  <a:cubicBezTo>
                    <a:pt x="76" y="149"/>
                    <a:pt x="77" y="148"/>
                    <a:pt x="78" y="148"/>
                  </a:cubicBezTo>
                  <a:cubicBezTo>
                    <a:pt x="79" y="147"/>
                    <a:pt x="80" y="147"/>
                    <a:pt x="82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4" y="144"/>
                    <a:pt x="86" y="143"/>
                    <a:pt x="88" y="142"/>
                  </a:cubicBezTo>
                  <a:cubicBezTo>
                    <a:pt x="92" y="141"/>
                    <a:pt x="97" y="142"/>
                    <a:pt x="101" y="142"/>
                  </a:cubicBezTo>
                  <a:cubicBezTo>
                    <a:pt x="104" y="143"/>
                    <a:pt x="107" y="143"/>
                    <a:pt x="109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1" y="148"/>
                    <a:pt x="113" y="150"/>
                    <a:pt x="116" y="153"/>
                  </a:cubicBezTo>
                  <a:cubicBezTo>
                    <a:pt x="116" y="154"/>
                    <a:pt x="117" y="154"/>
                    <a:pt x="117" y="155"/>
                  </a:cubicBezTo>
                  <a:cubicBezTo>
                    <a:pt x="119" y="157"/>
                    <a:pt x="121" y="160"/>
                    <a:pt x="123" y="162"/>
                  </a:cubicBezTo>
                  <a:cubicBezTo>
                    <a:pt x="124" y="165"/>
                    <a:pt x="125" y="168"/>
                    <a:pt x="124" y="171"/>
                  </a:cubicBezTo>
                  <a:cubicBezTo>
                    <a:pt x="124" y="174"/>
                    <a:pt x="125" y="175"/>
                    <a:pt x="125" y="177"/>
                  </a:cubicBezTo>
                  <a:cubicBezTo>
                    <a:pt x="126" y="178"/>
                    <a:pt x="127" y="179"/>
                    <a:pt x="129" y="180"/>
                  </a:cubicBezTo>
                  <a:cubicBezTo>
                    <a:pt x="129" y="180"/>
                    <a:pt x="129" y="180"/>
                    <a:pt x="129" y="180"/>
                  </a:cubicBezTo>
                  <a:cubicBezTo>
                    <a:pt x="129" y="180"/>
                    <a:pt x="129" y="180"/>
                    <a:pt x="129" y="180"/>
                  </a:cubicBezTo>
                  <a:cubicBezTo>
                    <a:pt x="125" y="181"/>
                    <a:pt x="120" y="182"/>
                    <a:pt x="115" y="182"/>
                  </a:cubicBezTo>
                  <a:cubicBezTo>
                    <a:pt x="109" y="182"/>
                    <a:pt x="103" y="182"/>
                    <a:pt x="96" y="181"/>
                  </a:cubicBezTo>
                  <a:cubicBezTo>
                    <a:pt x="84" y="181"/>
                    <a:pt x="70" y="180"/>
                    <a:pt x="58" y="181"/>
                  </a:cubicBezTo>
                  <a:close/>
                  <a:moveTo>
                    <a:pt x="331" y="200"/>
                  </a:moveTo>
                  <a:cubicBezTo>
                    <a:pt x="306" y="195"/>
                    <a:pt x="281" y="191"/>
                    <a:pt x="255" y="195"/>
                  </a:cubicBezTo>
                  <a:cubicBezTo>
                    <a:pt x="255" y="195"/>
                    <a:pt x="255" y="195"/>
                    <a:pt x="255" y="195"/>
                  </a:cubicBezTo>
                  <a:cubicBezTo>
                    <a:pt x="255" y="195"/>
                    <a:pt x="255" y="195"/>
                    <a:pt x="255" y="195"/>
                  </a:cubicBezTo>
                  <a:cubicBezTo>
                    <a:pt x="255" y="194"/>
                    <a:pt x="255" y="192"/>
                    <a:pt x="254" y="191"/>
                  </a:cubicBezTo>
                  <a:cubicBezTo>
                    <a:pt x="254" y="190"/>
                    <a:pt x="253" y="189"/>
                    <a:pt x="252" y="189"/>
                  </a:cubicBezTo>
                  <a:cubicBezTo>
                    <a:pt x="251" y="189"/>
                    <a:pt x="251" y="189"/>
                    <a:pt x="251" y="189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2" y="187"/>
                    <a:pt x="254" y="185"/>
                    <a:pt x="255" y="183"/>
                  </a:cubicBezTo>
                  <a:cubicBezTo>
                    <a:pt x="256" y="182"/>
                    <a:pt x="257" y="180"/>
                    <a:pt x="259" y="179"/>
                  </a:cubicBezTo>
                  <a:cubicBezTo>
                    <a:pt x="261" y="178"/>
                    <a:pt x="262" y="176"/>
                    <a:pt x="264" y="175"/>
                  </a:cubicBezTo>
                  <a:cubicBezTo>
                    <a:pt x="266" y="174"/>
                    <a:pt x="267" y="173"/>
                    <a:pt x="269" y="173"/>
                  </a:cubicBezTo>
                  <a:cubicBezTo>
                    <a:pt x="270" y="172"/>
                    <a:pt x="271" y="172"/>
                    <a:pt x="272" y="172"/>
                  </a:cubicBezTo>
                  <a:cubicBezTo>
                    <a:pt x="273" y="171"/>
                    <a:pt x="273" y="171"/>
                    <a:pt x="273" y="170"/>
                  </a:cubicBezTo>
                  <a:cubicBezTo>
                    <a:pt x="273" y="170"/>
                    <a:pt x="273" y="169"/>
                    <a:pt x="273" y="169"/>
                  </a:cubicBezTo>
                  <a:cubicBezTo>
                    <a:pt x="273" y="169"/>
                    <a:pt x="273" y="168"/>
                    <a:pt x="273" y="168"/>
                  </a:cubicBezTo>
                  <a:cubicBezTo>
                    <a:pt x="272" y="168"/>
                    <a:pt x="272" y="167"/>
                    <a:pt x="272" y="167"/>
                  </a:cubicBezTo>
                  <a:cubicBezTo>
                    <a:pt x="271" y="167"/>
                    <a:pt x="271" y="167"/>
                    <a:pt x="270" y="167"/>
                  </a:cubicBezTo>
                  <a:cubicBezTo>
                    <a:pt x="269" y="166"/>
                    <a:pt x="267" y="166"/>
                    <a:pt x="265" y="167"/>
                  </a:cubicBezTo>
                  <a:cubicBezTo>
                    <a:pt x="264" y="168"/>
                    <a:pt x="262" y="168"/>
                    <a:pt x="260" y="170"/>
                  </a:cubicBezTo>
                  <a:cubicBezTo>
                    <a:pt x="259" y="171"/>
                    <a:pt x="257" y="173"/>
                    <a:pt x="256" y="174"/>
                  </a:cubicBezTo>
                  <a:cubicBezTo>
                    <a:pt x="254" y="176"/>
                    <a:pt x="253" y="177"/>
                    <a:pt x="252" y="178"/>
                  </a:cubicBezTo>
                  <a:cubicBezTo>
                    <a:pt x="252" y="179"/>
                    <a:pt x="252" y="179"/>
                    <a:pt x="252" y="179"/>
                  </a:cubicBezTo>
                  <a:cubicBezTo>
                    <a:pt x="252" y="179"/>
                    <a:pt x="252" y="179"/>
                    <a:pt x="252" y="179"/>
                  </a:cubicBezTo>
                  <a:cubicBezTo>
                    <a:pt x="249" y="181"/>
                    <a:pt x="247" y="184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4"/>
                    <a:pt x="245" y="184"/>
                    <a:pt x="244" y="183"/>
                  </a:cubicBezTo>
                  <a:cubicBezTo>
                    <a:pt x="244" y="183"/>
                    <a:pt x="244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7" y="174"/>
                    <a:pt x="249" y="168"/>
                    <a:pt x="250" y="163"/>
                  </a:cubicBezTo>
                  <a:cubicBezTo>
                    <a:pt x="252" y="157"/>
                    <a:pt x="252" y="152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57" y="139"/>
                    <a:pt x="267" y="133"/>
                    <a:pt x="277" y="130"/>
                  </a:cubicBezTo>
                  <a:cubicBezTo>
                    <a:pt x="286" y="128"/>
                    <a:pt x="296" y="127"/>
                    <a:pt x="303" y="130"/>
                  </a:cubicBezTo>
                  <a:cubicBezTo>
                    <a:pt x="316" y="136"/>
                    <a:pt x="322" y="135"/>
                    <a:pt x="326" y="134"/>
                  </a:cubicBezTo>
                  <a:cubicBezTo>
                    <a:pt x="326" y="134"/>
                    <a:pt x="327" y="134"/>
                    <a:pt x="327" y="134"/>
                  </a:cubicBezTo>
                  <a:cubicBezTo>
                    <a:pt x="327" y="134"/>
                    <a:pt x="327" y="134"/>
                    <a:pt x="327" y="134"/>
                  </a:cubicBezTo>
                  <a:cubicBezTo>
                    <a:pt x="330" y="133"/>
                    <a:pt x="332" y="133"/>
                    <a:pt x="336" y="134"/>
                  </a:cubicBezTo>
                  <a:cubicBezTo>
                    <a:pt x="339" y="136"/>
                    <a:pt x="340" y="140"/>
                    <a:pt x="341" y="144"/>
                  </a:cubicBezTo>
                  <a:cubicBezTo>
                    <a:pt x="341" y="145"/>
                    <a:pt x="342" y="147"/>
                    <a:pt x="343" y="148"/>
                  </a:cubicBezTo>
                  <a:cubicBezTo>
                    <a:pt x="344" y="150"/>
                    <a:pt x="345" y="151"/>
                    <a:pt x="346" y="152"/>
                  </a:cubicBezTo>
                  <a:cubicBezTo>
                    <a:pt x="348" y="152"/>
                    <a:pt x="349" y="152"/>
                    <a:pt x="351" y="152"/>
                  </a:cubicBezTo>
                  <a:cubicBezTo>
                    <a:pt x="355" y="152"/>
                    <a:pt x="358" y="152"/>
                    <a:pt x="360" y="153"/>
                  </a:cubicBezTo>
                  <a:cubicBezTo>
                    <a:pt x="363" y="154"/>
                    <a:pt x="365" y="155"/>
                    <a:pt x="368" y="159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8" y="159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70" y="161"/>
                    <a:pt x="371" y="162"/>
                    <a:pt x="372" y="162"/>
                  </a:cubicBezTo>
                  <a:cubicBezTo>
                    <a:pt x="374" y="163"/>
                    <a:pt x="375" y="163"/>
                    <a:pt x="377" y="163"/>
                  </a:cubicBezTo>
                  <a:cubicBezTo>
                    <a:pt x="378" y="163"/>
                    <a:pt x="378" y="163"/>
                    <a:pt x="378" y="163"/>
                  </a:cubicBezTo>
                  <a:cubicBezTo>
                    <a:pt x="387" y="162"/>
                    <a:pt x="393" y="161"/>
                    <a:pt x="401" y="166"/>
                  </a:cubicBezTo>
                  <a:cubicBezTo>
                    <a:pt x="402" y="166"/>
                    <a:pt x="403" y="167"/>
                    <a:pt x="403" y="167"/>
                  </a:cubicBezTo>
                  <a:cubicBezTo>
                    <a:pt x="405" y="168"/>
                    <a:pt x="406" y="169"/>
                    <a:pt x="408" y="170"/>
                  </a:cubicBezTo>
                  <a:cubicBezTo>
                    <a:pt x="409" y="170"/>
                    <a:pt x="411" y="170"/>
                    <a:pt x="412" y="170"/>
                  </a:cubicBezTo>
                  <a:cubicBezTo>
                    <a:pt x="412" y="170"/>
                    <a:pt x="413" y="170"/>
                    <a:pt x="413" y="170"/>
                  </a:cubicBezTo>
                  <a:cubicBezTo>
                    <a:pt x="413" y="170"/>
                    <a:pt x="413" y="170"/>
                    <a:pt x="413" y="170"/>
                  </a:cubicBezTo>
                  <a:cubicBezTo>
                    <a:pt x="413" y="170"/>
                    <a:pt x="413" y="170"/>
                    <a:pt x="413" y="170"/>
                  </a:cubicBezTo>
                  <a:cubicBezTo>
                    <a:pt x="420" y="169"/>
                    <a:pt x="426" y="174"/>
                    <a:pt x="431" y="178"/>
                  </a:cubicBezTo>
                  <a:cubicBezTo>
                    <a:pt x="432" y="178"/>
                    <a:pt x="432" y="178"/>
                    <a:pt x="433" y="179"/>
                  </a:cubicBezTo>
                  <a:cubicBezTo>
                    <a:pt x="435" y="180"/>
                    <a:pt x="437" y="182"/>
                    <a:pt x="438" y="184"/>
                  </a:cubicBezTo>
                  <a:cubicBezTo>
                    <a:pt x="439" y="186"/>
                    <a:pt x="440" y="188"/>
                    <a:pt x="441" y="191"/>
                  </a:cubicBezTo>
                  <a:cubicBezTo>
                    <a:pt x="441" y="192"/>
                    <a:pt x="441" y="193"/>
                    <a:pt x="442" y="194"/>
                  </a:cubicBezTo>
                  <a:cubicBezTo>
                    <a:pt x="442" y="195"/>
                    <a:pt x="442" y="196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4" y="198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3" y="199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2" y="200"/>
                    <a:pt x="440" y="200"/>
                    <a:pt x="438" y="200"/>
                  </a:cubicBezTo>
                  <a:cubicBezTo>
                    <a:pt x="437" y="200"/>
                    <a:pt x="437" y="200"/>
                    <a:pt x="436" y="200"/>
                  </a:cubicBezTo>
                  <a:cubicBezTo>
                    <a:pt x="426" y="199"/>
                    <a:pt x="417" y="201"/>
                    <a:pt x="407" y="203"/>
                  </a:cubicBezTo>
                  <a:cubicBezTo>
                    <a:pt x="398" y="205"/>
                    <a:pt x="388" y="207"/>
                    <a:pt x="377" y="206"/>
                  </a:cubicBezTo>
                  <a:cubicBezTo>
                    <a:pt x="362" y="205"/>
                    <a:pt x="346" y="203"/>
                    <a:pt x="331" y="200"/>
                  </a:cubicBezTo>
                  <a:close/>
                  <a:moveTo>
                    <a:pt x="369" y="160"/>
                  </a:move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lose/>
                  <a:moveTo>
                    <a:pt x="327" y="134"/>
                  </a:moveTo>
                  <a:cubicBezTo>
                    <a:pt x="327" y="134"/>
                    <a:pt x="327" y="134"/>
                    <a:pt x="327" y="134"/>
                  </a:cubicBezTo>
                  <a:cubicBezTo>
                    <a:pt x="327" y="134"/>
                    <a:pt x="327" y="134"/>
                    <a:pt x="327" y="134"/>
                  </a:cubicBezTo>
                  <a:close/>
                  <a:moveTo>
                    <a:pt x="330" y="201"/>
                  </a:moveTo>
                  <a:cubicBezTo>
                    <a:pt x="343" y="204"/>
                    <a:pt x="357" y="206"/>
                    <a:pt x="371" y="207"/>
                  </a:cubicBezTo>
                  <a:cubicBezTo>
                    <a:pt x="371" y="208"/>
                    <a:pt x="371" y="208"/>
                    <a:pt x="371" y="208"/>
                  </a:cubicBezTo>
                  <a:cubicBezTo>
                    <a:pt x="356" y="208"/>
                    <a:pt x="342" y="206"/>
                    <a:pt x="328" y="205"/>
                  </a:cubicBezTo>
                  <a:cubicBezTo>
                    <a:pt x="304" y="202"/>
                    <a:pt x="281" y="200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6" y="204"/>
                    <a:pt x="255" y="204"/>
                    <a:pt x="254" y="203"/>
                  </a:cubicBezTo>
                  <a:cubicBezTo>
                    <a:pt x="253" y="202"/>
                    <a:pt x="252" y="201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2" y="200"/>
                    <a:pt x="252" y="199"/>
                    <a:pt x="253" y="199"/>
                  </a:cubicBezTo>
                  <a:cubicBezTo>
                    <a:pt x="253" y="199"/>
                    <a:pt x="253" y="199"/>
                    <a:pt x="253" y="199"/>
                  </a:cubicBezTo>
                  <a:cubicBezTo>
                    <a:pt x="253" y="198"/>
                    <a:pt x="254" y="198"/>
                    <a:pt x="254" y="197"/>
                  </a:cubicBezTo>
                  <a:cubicBezTo>
                    <a:pt x="254" y="197"/>
                    <a:pt x="254" y="197"/>
                    <a:pt x="254" y="197"/>
                  </a:cubicBezTo>
                  <a:cubicBezTo>
                    <a:pt x="254" y="197"/>
                    <a:pt x="254" y="197"/>
                    <a:pt x="254" y="197"/>
                  </a:cubicBezTo>
                  <a:cubicBezTo>
                    <a:pt x="280" y="193"/>
                    <a:pt x="305" y="197"/>
                    <a:pt x="330" y="201"/>
                  </a:cubicBezTo>
                  <a:close/>
                  <a:moveTo>
                    <a:pt x="237" y="212"/>
                  </a:moveTo>
                  <a:cubicBezTo>
                    <a:pt x="236" y="213"/>
                    <a:pt x="236" y="213"/>
                    <a:pt x="235" y="213"/>
                  </a:cubicBezTo>
                  <a:cubicBezTo>
                    <a:pt x="234" y="214"/>
                    <a:pt x="234" y="214"/>
                    <a:pt x="234" y="214"/>
                  </a:cubicBezTo>
                  <a:cubicBezTo>
                    <a:pt x="235" y="213"/>
                    <a:pt x="235" y="213"/>
                    <a:pt x="235" y="213"/>
                  </a:cubicBezTo>
                  <a:cubicBezTo>
                    <a:pt x="235" y="212"/>
                    <a:pt x="236" y="211"/>
                    <a:pt x="237" y="210"/>
                  </a:cubicBezTo>
                  <a:cubicBezTo>
                    <a:pt x="237" y="210"/>
                    <a:pt x="237" y="210"/>
                    <a:pt x="237" y="210"/>
                  </a:cubicBezTo>
                  <a:cubicBezTo>
                    <a:pt x="237" y="210"/>
                    <a:pt x="237" y="210"/>
                    <a:pt x="237" y="210"/>
                  </a:cubicBezTo>
                  <a:cubicBezTo>
                    <a:pt x="237" y="209"/>
                    <a:pt x="238" y="209"/>
                    <a:pt x="238" y="208"/>
                  </a:cubicBezTo>
                  <a:cubicBezTo>
                    <a:pt x="240" y="205"/>
                    <a:pt x="241" y="203"/>
                    <a:pt x="243" y="203"/>
                  </a:cubicBezTo>
                  <a:cubicBezTo>
                    <a:pt x="243" y="203"/>
                    <a:pt x="243" y="203"/>
                    <a:pt x="243" y="203"/>
                  </a:cubicBezTo>
                  <a:cubicBezTo>
                    <a:pt x="244" y="203"/>
                    <a:pt x="245" y="203"/>
                    <a:pt x="247" y="204"/>
                  </a:cubicBezTo>
                  <a:cubicBezTo>
                    <a:pt x="248" y="204"/>
                    <a:pt x="250" y="205"/>
                    <a:pt x="251" y="207"/>
                  </a:cubicBezTo>
                  <a:cubicBezTo>
                    <a:pt x="252" y="207"/>
                    <a:pt x="252" y="207"/>
                    <a:pt x="252" y="207"/>
                  </a:cubicBezTo>
                  <a:cubicBezTo>
                    <a:pt x="251" y="207"/>
                    <a:pt x="251" y="207"/>
                    <a:pt x="251" y="207"/>
                  </a:cubicBezTo>
                  <a:cubicBezTo>
                    <a:pt x="249" y="208"/>
                    <a:pt x="247" y="208"/>
                    <a:pt x="245" y="209"/>
                  </a:cubicBezTo>
                  <a:cubicBezTo>
                    <a:pt x="243" y="210"/>
                    <a:pt x="241" y="210"/>
                    <a:pt x="239" y="211"/>
                  </a:cubicBezTo>
                  <a:cubicBezTo>
                    <a:pt x="238" y="212"/>
                    <a:pt x="238" y="212"/>
                    <a:pt x="237" y="212"/>
                  </a:cubicBezTo>
                  <a:close/>
                  <a:moveTo>
                    <a:pt x="238" y="214"/>
                  </a:moveTo>
                  <a:cubicBezTo>
                    <a:pt x="242" y="211"/>
                    <a:pt x="247" y="209"/>
                    <a:pt x="253" y="208"/>
                  </a:cubicBezTo>
                  <a:cubicBezTo>
                    <a:pt x="253" y="208"/>
                    <a:pt x="253" y="208"/>
                    <a:pt x="253" y="208"/>
                  </a:cubicBezTo>
                  <a:cubicBezTo>
                    <a:pt x="253" y="208"/>
                    <a:pt x="253" y="208"/>
                    <a:pt x="253" y="208"/>
                  </a:cubicBezTo>
                  <a:cubicBezTo>
                    <a:pt x="254" y="209"/>
                    <a:pt x="255" y="209"/>
                    <a:pt x="256" y="210"/>
                  </a:cubicBezTo>
                  <a:cubicBezTo>
                    <a:pt x="256" y="210"/>
                    <a:pt x="257" y="211"/>
                    <a:pt x="257" y="211"/>
                  </a:cubicBezTo>
                  <a:cubicBezTo>
                    <a:pt x="257" y="211"/>
                    <a:pt x="257" y="211"/>
                    <a:pt x="257" y="211"/>
                  </a:cubicBezTo>
                  <a:cubicBezTo>
                    <a:pt x="258" y="212"/>
                    <a:pt x="259" y="213"/>
                    <a:pt x="260" y="214"/>
                  </a:cubicBezTo>
                  <a:cubicBezTo>
                    <a:pt x="262" y="216"/>
                    <a:pt x="264" y="218"/>
                    <a:pt x="266" y="219"/>
                  </a:cubicBezTo>
                  <a:cubicBezTo>
                    <a:pt x="266" y="219"/>
                    <a:pt x="266" y="219"/>
                    <a:pt x="266" y="219"/>
                  </a:cubicBezTo>
                  <a:cubicBezTo>
                    <a:pt x="266" y="219"/>
                    <a:pt x="266" y="219"/>
                    <a:pt x="266" y="219"/>
                  </a:cubicBezTo>
                  <a:cubicBezTo>
                    <a:pt x="266" y="219"/>
                    <a:pt x="267" y="219"/>
                    <a:pt x="267" y="219"/>
                  </a:cubicBezTo>
                  <a:cubicBezTo>
                    <a:pt x="268" y="219"/>
                    <a:pt x="268" y="219"/>
                    <a:pt x="268" y="218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69" y="217"/>
                    <a:pt x="268" y="215"/>
                    <a:pt x="266" y="213"/>
                  </a:cubicBezTo>
                  <a:cubicBezTo>
                    <a:pt x="265" y="211"/>
                    <a:pt x="262" y="209"/>
                    <a:pt x="259" y="207"/>
                  </a:cubicBezTo>
                  <a:cubicBezTo>
                    <a:pt x="258" y="207"/>
                    <a:pt x="258" y="207"/>
                    <a:pt x="258" y="207"/>
                  </a:cubicBezTo>
                  <a:cubicBezTo>
                    <a:pt x="258" y="206"/>
                    <a:pt x="258" y="206"/>
                    <a:pt x="258" y="206"/>
                  </a:cubicBezTo>
                  <a:cubicBezTo>
                    <a:pt x="259" y="206"/>
                    <a:pt x="259" y="206"/>
                    <a:pt x="259" y="206"/>
                  </a:cubicBezTo>
                  <a:cubicBezTo>
                    <a:pt x="283" y="201"/>
                    <a:pt x="305" y="203"/>
                    <a:pt x="327" y="206"/>
                  </a:cubicBezTo>
                  <a:cubicBezTo>
                    <a:pt x="344" y="208"/>
                    <a:pt x="362" y="210"/>
                    <a:pt x="381" y="209"/>
                  </a:cubicBezTo>
                  <a:cubicBezTo>
                    <a:pt x="388" y="208"/>
                    <a:pt x="396" y="206"/>
                    <a:pt x="404" y="205"/>
                  </a:cubicBezTo>
                  <a:cubicBezTo>
                    <a:pt x="414" y="203"/>
                    <a:pt x="424" y="201"/>
                    <a:pt x="434" y="201"/>
                  </a:cubicBezTo>
                  <a:cubicBezTo>
                    <a:pt x="435" y="201"/>
                    <a:pt x="436" y="201"/>
                    <a:pt x="437" y="201"/>
                  </a:cubicBezTo>
                  <a:cubicBezTo>
                    <a:pt x="438" y="202"/>
                    <a:pt x="438" y="202"/>
                    <a:pt x="439" y="202"/>
                  </a:cubicBezTo>
                  <a:cubicBezTo>
                    <a:pt x="439" y="203"/>
                    <a:pt x="438" y="203"/>
                    <a:pt x="437" y="204"/>
                  </a:cubicBezTo>
                  <a:cubicBezTo>
                    <a:pt x="436" y="205"/>
                    <a:pt x="435" y="205"/>
                    <a:pt x="434" y="205"/>
                  </a:cubicBezTo>
                  <a:cubicBezTo>
                    <a:pt x="434" y="205"/>
                    <a:pt x="434" y="205"/>
                    <a:pt x="434" y="205"/>
                  </a:cubicBezTo>
                  <a:cubicBezTo>
                    <a:pt x="434" y="206"/>
                    <a:pt x="433" y="206"/>
                    <a:pt x="433" y="207"/>
                  </a:cubicBezTo>
                  <a:cubicBezTo>
                    <a:pt x="433" y="207"/>
                    <a:pt x="433" y="207"/>
                    <a:pt x="433" y="207"/>
                  </a:cubicBezTo>
                  <a:cubicBezTo>
                    <a:pt x="432" y="208"/>
                    <a:pt x="432" y="209"/>
                    <a:pt x="431" y="209"/>
                  </a:cubicBezTo>
                  <a:cubicBezTo>
                    <a:pt x="430" y="210"/>
                    <a:pt x="430" y="211"/>
                    <a:pt x="429" y="212"/>
                  </a:cubicBezTo>
                  <a:cubicBezTo>
                    <a:pt x="428" y="213"/>
                    <a:pt x="427" y="214"/>
                    <a:pt x="426" y="215"/>
                  </a:cubicBezTo>
                  <a:cubicBezTo>
                    <a:pt x="426" y="215"/>
                    <a:pt x="425" y="215"/>
                    <a:pt x="424" y="216"/>
                  </a:cubicBezTo>
                  <a:cubicBezTo>
                    <a:pt x="424" y="216"/>
                    <a:pt x="423" y="216"/>
                    <a:pt x="422" y="216"/>
                  </a:cubicBezTo>
                  <a:cubicBezTo>
                    <a:pt x="422" y="216"/>
                    <a:pt x="421" y="216"/>
                    <a:pt x="420" y="217"/>
                  </a:cubicBezTo>
                  <a:cubicBezTo>
                    <a:pt x="419" y="217"/>
                    <a:pt x="419" y="217"/>
                    <a:pt x="418" y="218"/>
                  </a:cubicBezTo>
                  <a:cubicBezTo>
                    <a:pt x="418" y="218"/>
                    <a:pt x="418" y="218"/>
                    <a:pt x="418" y="218"/>
                  </a:cubicBezTo>
                  <a:cubicBezTo>
                    <a:pt x="417" y="218"/>
                    <a:pt x="416" y="220"/>
                    <a:pt x="414" y="221"/>
                  </a:cubicBezTo>
                  <a:cubicBezTo>
                    <a:pt x="412" y="223"/>
                    <a:pt x="410" y="225"/>
                    <a:pt x="407" y="226"/>
                  </a:cubicBezTo>
                  <a:cubicBezTo>
                    <a:pt x="405" y="226"/>
                    <a:pt x="403" y="225"/>
                    <a:pt x="401" y="225"/>
                  </a:cubicBezTo>
                  <a:cubicBezTo>
                    <a:pt x="399" y="224"/>
                    <a:pt x="396" y="224"/>
                    <a:pt x="394" y="224"/>
                  </a:cubicBezTo>
                  <a:cubicBezTo>
                    <a:pt x="392" y="224"/>
                    <a:pt x="390" y="225"/>
                    <a:pt x="388" y="226"/>
                  </a:cubicBezTo>
                  <a:cubicBezTo>
                    <a:pt x="386" y="228"/>
                    <a:pt x="383" y="229"/>
                    <a:pt x="381" y="229"/>
                  </a:cubicBezTo>
                  <a:cubicBezTo>
                    <a:pt x="379" y="230"/>
                    <a:pt x="377" y="229"/>
                    <a:pt x="375" y="228"/>
                  </a:cubicBezTo>
                  <a:cubicBezTo>
                    <a:pt x="372" y="227"/>
                    <a:pt x="370" y="226"/>
                    <a:pt x="367" y="228"/>
                  </a:cubicBezTo>
                  <a:cubicBezTo>
                    <a:pt x="362" y="230"/>
                    <a:pt x="357" y="236"/>
                    <a:pt x="352" y="242"/>
                  </a:cubicBezTo>
                  <a:cubicBezTo>
                    <a:pt x="352" y="242"/>
                    <a:pt x="352" y="242"/>
                    <a:pt x="352" y="242"/>
                  </a:cubicBezTo>
                  <a:cubicBezTo>
                    <a:pt x="352" y="242"/>
                    <a:pt x="352" y="242"/>
                    <a:pt x="352" y="242"/>
                  </a:cubicBezTo>
                  <a:cubicBezTo>
                    <a:pt x="350" y="244"/>
                    <a:pt x="348" y="247"/>
                    <a:pt x="346" y="249"/>
                  </a:cubicBezTo>
                  <a:cubicBezTo>
                    <a:pt x="344" y="251"/>
                    <a:pt x="342" y="253"/>
                    <a:pt x="340" y="254"/>
                  </a:cubicBezTo>
                  <a:cubicBezTo>
                    <a:pt x="336" y="257"/>
                    <a:pt x="331" y="258"/>
                    <a:pt x="327" y="258"/>
                  </a:cubicBezTo>
                  <a:cubicBezTo>
                    <a:pt x="323" y="259"/>
                    <a:pt x="319" y="259"/>
                    <a:pt x="315" y="262"/>
                  </a:cubicBezTo>
                  <a:cubicBezTo>
                    <a:pt x="308" y="266"/>
                    <a:pt x="296" y="264"/>
                    <a:pt x="286" y="262"/>
                  </a:cubicBezTo>
                  <a:cubicBezTo>
                    <a:pt x="282" y="261"/>
                    <a:pt x="278" y="260"/>
                    <a:pt x="275" y="260"/>
                  </a:cubicBezTo>
                  <a:cubicBezTo>
                    <a:pt x="273" y="260"/>
                    <a:pt x="272" y="261"/>
                    <a:pt x="271" y="262"/>
                  </a:cubicBezTo>
                  <a:cubicBezTo>
                    <a:pt x="270" y="262"/>
                    <a:pt x="269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59" y="262"/>
                    <a:pt x="247" y="260"/>
                    <a:pt x="237" y="256"/>
                  </a:cubicBezTo>
                  <a:cubicBezTo>
                    <a:pt x="227" y="252"/>
                    <a:pt x="219" y="246"/>
                    <a:pt x="216" y="237"/>
                  </a:cubicBezTo>
                  <a:cubicBezTo>
                    <a:pt x="215" y="234"/>
                    <a:pt x="214" y="231"/>
                    <a:pt x="214" y="228"/>
                  </a:cubicBezTo>
                  <a:cubicBezTo>
                    <a:pt x="214" y="225"/>
                    <a:pt x="214" y="222"/>
                    <a:pt x="215" y="221"/>
                  </a:cubicBezTo>
                  <a:cubicBezTo>
                    <a:pt x="216" y="221"/>
                    <a:pt x="216" y="221"/>
                    <a:pt x="216" y="221"/>
                  </a:cubicBezTo>
                  <a:cubicBezTo>
                    <a:pt x="216" y="221"/>
                    <a:pt x="216" y="221"/>
                    <a:pt x="216" y="221"/>
                  </a:cubicBezTo>
                  <a:cubicBezTo>
                    <a:pt x="216" y="222"/>
                    <a:pt x="217" y="223"/>
                    <a:pt x="217" y="224"/>
                  </a:cubicBezTo>
                  <a:cubicBezTo>
                    <a:pt x="218" y="224"/>
                    <a:pt x="219" y="225"/>
                    <a:pt x="219" y="225"/>
                  </a:cubicBezTo>
                  <a:cubicBezTo>
                    <a:pt x="220" y="225"/>
                    <a:pt x="221" y="225"/>
                    <a:pt x="222" y="225"/>
                  </a:cubicBezTo>
                  <a:cubicBezTo>
                    <a:pt x="224" y="225"/>
                    <a:pt x="225" y="224"/>
                    <a:pt x="227" y="223"/>
                  </a:cubicBezTo>
                  <a:cubicBezTo>
                    <a:pt x="229" y="219"/>
                    <a:pt x="233" y="216"/>
                    <a:pt x="238" y="214"/>
                  </a:cubicBezTo>
                  <a:close/>
                  <a:moveTo>
                    <a:pt x="158" y="271"/>
                  </a:moveTo>
                  <a:cubicBezTo>
                    <a:pt x="171" y="251"/>
                    <a:pt x="188" y="233"/>
                    <a:pt x="206" y="219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9" y="220"/>
                    <a:pt x="210" y="220"/>
                    <a:pt x="212" y="220"/>
                  </a:cubicBezTo>
                  <a:cubicBezTo>
                    <a:pt x="212" y="220"/>
                    <a:pt x="212" y="220"/>
                    <a:pt x="212" y="220"/>
                  </a:cubicBezTo>
                  <a:cubicBezTo>
                    <a:pt x="213" y="220"/>
                    <a:pt x="213" y="220"/>
                    <a:pt x="213" y="220"/>
                  </a:cubicBezTo>
                  <a:cubicBezTo>
                    <a:pt x="213" y="220"/>
                    <a:pt x="213" y="220"/>
                    <a:pt x="213" y="220"/>
                  </a:cubicBezTo>
                  <a:cubicBezTo>
                    <a:pt x="212" y="221"/>
                    <a:pt x="212" y="222"/>
                    <a:pt x="212" y="223"/>
                  </a:cubicBezTo>
                  <a:cubicBezTo>
                    <a:pt x="212" y="224"/>
                    <a:pt x="212" y="224"/>
                    <a:pt x="212" y="225"/>
                  </a:cubicBezTo>
                  <a:cubicBezTo>
                    <a:pt x="212" y="227"/>
                    <a:pt x="212" y="229"/>
                    <a:pt x="212" y="230"/>
                  </a:cubicBezTo>
                  <a:cubicBezTo>
                    <a:pt x="212" y="232"/>
                    <a:pt x="212" y="234"/>
                    <a:pt x="213" y="235"/>
                  </a:cubicBezTo>
                  <a:cubicBezTo>
                    <a:pt x="213" y="235"/>
                    <a:pt x="213" y="235"/>
                    <a:pt x="213" y="235"/>
                  </a:cubicBezTo>
                  <a:cubicBezTo>
                    <a:pt x="212" y="235"/>
                    <a:pt x="212" y="235"/>
                    <a:pt x="212" y="235"/>
                  </a:cubicBezTo>
                  <a:cubicBezTo>
                    <a:pt x="195" y="243"/>
                    <a:pt x="179" y="256"/>
                    <a:pt x="166" y="272"/>
                  </a:cubicBezTo>
                  <a:cubicBezTo>
                    <a:pt x="150" y="290"/>
                    <a:pt x="139" y="313"/>
                    <a:pt x="132" y="333"/>
                  </a:cubicBezTo>
                  <a:cubicBezTo>
                    <a:pt x="131" y="336"/>
                    <a:pt x="131" y="336"/>
                    <a:pt x="131" y="336"/>
                  </a:cubicBezTo>
                  <a:cubicBezTo>
                    <a:pt x="132" y="333"/>
                    <a:pt x="132" y="333"/>
                    <a:pt x="132" y="333"/>
                  </a:cubicBezTo>
                  <a:cubicBezTo>
                    <a:pt x="136" y="311"/>
                    <a:pt x="146" y="290"/>
                    <a:pt x="158" y="271"/>
                  </a:cubicBezTo>
                  <a:close/>
                  <a:moveTo>
                    <a:pt x="148" y="285"/>
                  </a:moveTo>
                  <a:cubicBezTo>
                    <a:pt x="135" y="308"/>
                    <a:pt x="127" y="333"/>
                    <a:pt x="128" y="358"/>
                  </a:cubicBezTo>
                  <a:cubicBezTo>
                    <a:pt x="128" y="358"/>
                    <a:pt x="128" y="358"/>
                    <a:pt x="128" y="358"/>
                  </a:cubicBezTo>
                  <a:cubicBezTo>
                    <a:pt x="128" y="364"/>
                    <a:pt x="128" y="369"/>
                    <a:pt x="130" y="375"/>
                  </a:cubicBezTo>
                  <a:cubicBezTo>
                    <a:pt x="132" y="380"/>
                    <a:pt x="134" y="386"/>
                    <a:pt x="138" y="391"/>
                  </a:cubicBezTo>
                  <a:cubicBezTo>
                    <a:pt x="138" y="391"/>
                    <a:pt x="138" y="392"/>
                    <a:pt x="139" y="392"/>
                  </a:cubicBezTo>
                  <a:cubicBezTo>
                    <a:pt x="139" y="392"/>
                    <a:pt x="139" y="392"/>
                    <a:pt x="139" y="392"/>
                  </a:cubicBezTo>
                  <a:cubicBezTo>
                    <a:pt x="140" y="393"/>
                    <a:pt x="141" y="395"/>
                    <a:pt x="141" y="396"/>
                  </a:cubicBezTo>
                  <a:cubicBezTo>
                    <a:pt x="141" y="396"/>
                    <a:pt x="141" y="396"/>
                    <a:pt x="141" y="397"/>
                  </a:cubicBezTo>
                  <a:cubicBezTo>
                    <a:pt x="141" y="397"/>
                    <a:pt x="141" y="397"/>
                    <a:pt x="140" y="397"/>
                  </a:cubicBezTo>
                  <a:cubicBezTo>
                    <a:pt x="140" y="398"/>
                    <a:pt x="139" y="398"/>
                    <a:pt x="139" y="398"/>
                  </a:cubicBezTo>
                  <a:cubicBezTo>
                    <a:pt x="137" y="398"/>
                    <a:pt x="135" y="398"/>
                    <a:pt x="134" y="397"/>
                  </a:cubicBezTo>
                  <a:cubicBezTo>
                    <a:pt x="129" y="394"/>
                    <a:pt x="125" y="388"/>
                    <a:pt x="122" y="383"/>
                  </a:cubicBezTo>
                  <a:cubicBezTo>
                    <a:pt x="120" y="380"/>
                    <a:pt x="118" y="377"/>
                    <a:pt x="115" y="375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3" y="372"/>
                    <a:pt x="111" y="370"/>
                    <a:pt x="111" y="367"/>
                  </a:cubicBezTo>
                  <a:cubicBezTo>
                    <a:pt x="112" y="364"/>
                    <a:pt x="112" y="362"/>
                    <a:pt x="112" y="360"/>
                  </a:cubicBezTo>
                  <a:cubicBezTo>
                    <a:pt x="112" y="358"/>
                    <a:pt x="112" y="356"/>
                    <a:pt x="112" y="354"/>
                  </a:cubicBezTo>
                  <a:cubicBezTo>
                    <a:pt x="111" y="351"/>
                    <a:pt x="109" y="348"/>
                    <a:pt x="106" y="345"/>
                  </a:cubicBezTo>
                  <a:cubicBezTo>
                    <a:pt x="104" y="342"/>
                    <a:pt x="102" y="339"/>
                    <a:pt x="101" y="336"/>
                  </a:cubicBezTo>
                  <a:cubicBezTo>
                    <a:pt x="100" y="333"/>
                    <a:pt x="99" y="330"/>
                    <a:pt x="98" y="327"/>
                  </a:cubicBezTo>
                  <a:cubicBezTo>
                    <a:pt x="97" y="323"/>
                    <a:pt x="96" y="320"/>
                    <a:pt x="96" y="318"/>
                  </a:cubicBezTo>
                  <a:cubicBezTo>
                    <a:pt x="95" y="315"/>
                    <a:pt x="96" y="313"/>
                    <a:pt x="96" y="310"/>
                  </a:cubicBezTo>
                  <a:cubicBezTo>
                    <a:pt x="97" y="307"/>
                    <a:pt x="97" y="305"/>
                    <a:pt x="97" y="302"/>
                  </a:cubicBezTo>
                  <a:cubicBezTo>
                    <a:pt x="96" y="300"/>
                    <a:pt x="95" y="298"/>
                    <a:pt x="95" y="296"/>
                  </a:cubicBezTo>
                  <a:cubicBezTo>
                    <a:pt x="93" y="294"/>
                    <a:pt x="92" y="292"/>
                    <a:pt x="92" y="288"/>
                  </a:cubicBezTo>
                  <a:cubicBezTo>
                    <a:pt x="92" y="286"/>
                    <a:pt x="93" y="283"/>
                    <a:pt x="93" y="280"/>
                  </a:cubicBezTo>
                  <a:cubicBezTo>
                    <a:pt x="94" y="278"/>
                    <a:pt x="95" y="276"/>
                    <a:pt x="95" y="273"/>
                  </a:cubicBezTo>
                  <a:cubicBezTo>
                    <a:pt x="94" y="264"/>
                    <a:pt x="96" y="255"/>
                    <a:pt x="98" y="247"/>
                  </a:cubicBezTo>
                  <a:cubicBezTo>
                    <a:pt x="101" y="238"/>
                    <a:pt x="105" y="231"/>
                    <a:pt x="110" y="224"/>
                  </a:cubicBezTo>
                  <a:cubicBezTo>
                    <a:pt x="115" y="218"/>
                    <a:pt x="120" y="213"/>
                    <a:pt x="127" y="209"/>
                  </a:cubicBezTo>
                  <a:cubicBezTo>
                    <a:pt x="134" y="205"/>
                    <a:pt x="142" y="202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7" y="206"/>
                    <a:pt x="166" y="210"/>
                    <a:pt x="174" y="213"/>
                  </a:cubicBezTo>
                  <a:cubicBezTo>
                    <a:pt x="185" y="216"/>
                    <a:pt x="195" y="218"/>
                    <a:pt x="203" y="219"/>
                  </a:cubicBezTo>
                  <a:cubicBezTo>
                    <a:pt x="203" y="219"/>
                    <a:pt x="203" y="219"/>
                    <a:pt x="203" y="219"/>
                  </a:cubicBezTo>
                  <a:cubicBezTo>
                    <a:pt x="203" y="219"/>
                    <a:pt x="203" y="219"/>
                    <a:pt x="203" y="219"/>
                  </a:cubicBezTo>
                  <a:cubicBezTo>
                    <a:pt x="182" y="235"/>
                    <a:pt x="162" y="259"/>
                    <a:pt x="148" y="285"/>
                  </a:cubicBezTo>
                  <a:close/>
                  <a:moveTo>
                    <a:pt x="162" y="278"/>
                  </a:moveTo>
                  <a:cubicBezTo>
                    <a:pt x="176" y="260"/>
                    <a:pt x="194" y="244"/>
                    <a:pt x="213" y="239"/>
                  </a:cubicBezTo>
                  <a:cubicBezTo>
                    <a:pt x="214" y="238"/>
                    <a:pt x="214" y="238"/>
                    <a:pt x="214" y="238"/>
                  </a:cubicBezTo>
                  <a:cubicBezTo>
                    <a:pt x="214" y="239"/>
                    <a:pt x="214" y="239"/>
                    <a:pt x="214" y="239"/>
                  </a:cubicBezTo>
                  <a:cubicBezTo>
                    <a:pt x="216" y="244"/>
                    <a:pt x="220" y="249"/>
                    <a:pt x="225" y="252"/>
                  </a:cubicBezTo>
                  <a:cubicBezTo>
                    <a:pt x="233" y="257"/>
                    <a:pt x="242" y="260"/>
                    <a:pt x="249" y="261"/>
                  </a:cubicBezTo>
                  <a:cubicBezTo>
                    <a:pt x="249" y="262"/>
                    <a:pt x="249" y="262"/>
                    <a:pt x="249" y="262"/>
                  </a:cubicBezTo>
                  <a:cubicBezTo>
                    <a:pt x="249" y="262"/>
                    <a:pt x="249" y="262"/>
                    <a:pt x="249" y="262"/>
                  </a:cubicBezTo>
                  <a:cubicBezTo>
                    <a:pt x="249" y="269"/>
                    <a:pt x="248" y="278"/>
                    <a:pt x="245" y="286"/>
                  </a:cubicBezTo>
                  <a:cubicBezTo>
                    <a:pt x="243" y="294"/>
                    <a:pt x="239" y="302"/>
                    <a:pt x="235" y="309"/>
                  </a:cubicBezTo>
                  <a:cubicBezTo>
                    <a:pt x="231" y="315"/>
                    <a:pt x="226" y="322"/>
                    <a:pt x="220" y="327"/>
                  </a:cubicBezTo>
                  <a:cubicBezTo>
                    <a:pt x="214" y="332"/>
                    <a:pt x="206" y="334"/>
                    <a:pt x="198" y="332"/>
                  </a:cubicBezTo>
                  <a:cubicBezTo>
                    <a:pt x="196" y="331"/>
                    <a:pt x="195" y="331"/>
                    <a:pt x="194" y="330"/>
                  </a:cubicBezTo>
                  <a:cubicBezTo>
                    <a:pt x="192" y="330"/>
                    <a:pt x="191" y="331"/>
                    <a:pt x="190" y="332"/>
                  </a:cubicBezTo>
                  <a:cubicBezTo>
                    <a:pt x="190" y="332"/>
                    <a:pt x="190" y="333"/>
                    <a:pt x="189" y="333"/>
                  </a:cubicBezTo>
                  <a:cubicBezTo>
                    <a:pt x="189" y="334"/>
                    <a:pt x="189" y="334"/>
                    <a:pt x="189" y="335"/>
                  </a:cubicBezTo>
                  <a:cubicBezTo>
                    <a:pt x="188" y="335"/>
                    <a:pt x="188" y="336"/>
                    <a:pt x="187" y="337"/>
                  </a:cubicBezTo>
                  <a:cubicBezTo>
                    <a:pt x="187" y="338"/>
                    <a:pt x="186" y="339"/>
                    <a:pt x="185" y="339"/>
                  </a:cubicBezTo>
                  <a:cubicBezTo>
                    <a:pt x="181" y="341"/>
                    <a:pt x="176" y="340"/>
                    <a:pt x="171" y="340"/>
                  </a:cubicBezTo>
                  <a:cubicBezTo>
                    <a:pt x="166" y="339"/>
                    <a:pt x="161" y="338"/>
                    <a:pt x="155" y="341"/>
                  </a:cubicBezTo>
                  <a:cubicBezTo>
                    <a:pt x="149" y="343"/>
                    <a:pt x="143" y="348"/>
                    <a:pt x="139" y="353"/>
                  </a:cubicBezTo>
                  <a:cubicBezTo>
                    <a:pt x="135" y="358"/>
                    <a:pt x="133" y="364"/>
                    <a:pt x="134" y="369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4" y="372"/>
                    <a:pt x="135" y="374"/>
                    <a:pt x="135" y="377"/>
                  </a:cubicBezTo>
                  <a:cubicBezTo>
                    <a:pt x="136" y="380"/>
                    <a:pt x="137" y="382"/>
                    <a:pt x="139" y="384"/>
                  </a:cubicBezTo>
                  <a:cubicBezTo>
                    <a:pt x="139" y="385"/>
                    <a:pt x="140" y="386"/>
                    <a:pt x="140" y="387"/>
                  </a:cubicBezTo>
                  <a:cubicBezTo>
                    <a:pt x="141" y="387"/>
                    <a:pt x="141" y="388"/>
                    <a:pt x="142" y="389"/>
                  </a:cubicBezTo>
                  <a:cubicBezTo>
                    <a:pt x="142" y="389"/>
                    <a:pt x="142" y="389"/>
                    <a:pt x="142" y="389"/>
                  </a:cubicBezTo>
                  <a:cubicBezTo>
                    <a:pt x="143" y="389"/>
                    <a:pt x="143" y="390"/>
                    <a:pt x="144" y="391"/>
                  </a:cubicBezTo>
                  <a:cubicBezTo>
                    <a:pt x="144" y="391"/>
                    <a:pt x="144" y="392"/>
                    <a:pt x="144" y="393"/>
                  </a:cubicBezTo>
                  <a:cubicBezTo>
                    <a:pt x="144" y="393"/>
                    <a:pt x="144" y="394"/>
                    <a:pt x="144" y="394"/>
                  </a:cubicBezTo>
                  <a:cubicBezTo>
                    <a:pt x="144" y="394"/>
                    <a:pt x="144" y="394"/>
                    <a:pt x="144" y="394"/>
                  </a:cubicBezTo>
                  <a:cubicBezTo>
                    <a:pt x="143" y="394"/>
                    <a:pt x="143" y="394"/>
                    <a:pt x="143" y="394"/>
                  </a:cubicBezTo>
                  <a:cubicBezTo>
                    <a:pt x="142" y="394"/>
                    <a:pt x="141" y="393"/>
                    <a:pt x="140" y="391"/>
                  </a:cubicBezTo>
                  <a:cubicBezTo>
                    <a:pt x="135" y="384"/>
                    <a:pt x="132" y="377"/>
                    <a:pt x="130" y="369"/>
                  </a:cubicBezTo>
                  <a:cubicBezTo>
                    <a:pt x="129" y="362"/>
                    <a:pt x="129" y="354"/>
                    <a:pt x="130" y="346"/>
                  </a:cubicBezTo>
                  <a:cubicBezTo>
                    <a:pt x="134" y="325"/>
                    <a:pt x="146" y="299"/>
                    <a:pt x="162" y="278"/>
                  </a:cubicBezTo>
                  <a:close/>
                  <a:moveTo>
                    <a:pt x="9" y="220"/>
                  </a:moveTo>
                  <a:cubicBezTo>
                    <a:pt x="4" y="218"/>
                    <a:pt x="1" y="215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12"/>
                    <a:pt x="1" y="212"/>
                    <a:pt x="1" y="213"/>
                  </a:cubicBezTo>
                  <a:cubicBezTo>
                    <a:pt x="2" y="213"/>
                    <a:pt x="2" y="213"/>
                    <a:pt x="3" y="214"/>
                  </a:cubicBezTo>
                  <a:cubicBezTo>
                    <a:pt x="6" y="215"/>
                    <a:pt x="8" y="216"/>
                    <a:pt x="11" y="217"/>
                  </a:cubicBezTo>
                  <a:cubicBezTo>
                    <a:pt x="14" y="218"/>
                    <a:pt x="17" y="218"/>
                    <a:pt x="20" y="219"/>
                  </a:cubicBezTo>
                  <a:cubicBezTo>
                    <a:pt x="23" y="220"/>
                    <a:pt x="25" y="220"/>
                    <a:pt x="28" y="221"/>
                  </a:cubicBezTo>
                  <a:cubicBezTo>
                    <a:pt x="31" y="221"/>
                    <a:pt x="34" y="221"/>
                    <a:pt x="37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2"/>
                    <a:pt x="40" y="222"/>
                    <a:pt x="40" y="223"/>
                  </a:cubicBezTo>
                  <a:cubicBezTo>
                    <a:pt x="40" y="223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5"/>
                    <a:pt x="41" y="225"/>
                    <a:pt x="41" y="226"/>
                  </a:cubicBezTo>
                  <a:cubicBezTo>
                    <a:pt x="41" y="227"/>
                    <a:pt x="42" y="227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39" y="227"/>
                    <a:pt x="39" y="227"/>
                    <a:pt x="38" y="227"/>
                  </a:cubicBezTo>
                  <a:cubicBezTo>
                    <a:pt x="38" y="227"/>
                    <a:pt x="37" y="227"/>
                    <a:pt x="36" y="226"/>
                  </a:cubicBezTo>
                  <a:cubicBezTo>
                    <a:pt x="35" y="226"/>
                    <a:pt x="34" y="226"/>
                    <a:pt x="33" y="226"/>
                  </a:cubicBezTo>
                  <a:cubicBezTo>
                    <a:pt x="32" y="226"/>
                    <a:pt x="31" y="226"/>
                    <a:pt x="30" y="226"/>
                  </a:cubicBezTo>
                  <a:cubicBezTo>
                    <a:pt x="30" y="226"/>
                    <a:pt x="29" y="226"/>
                    <a:pt x="29" y="226"/>
                  </a:cubicBezTo>
                  <a:cubicBezTo>
                    <a:pt x="28" y="226"/>
                    <a:pt x="27" y="226"/>
                    <a:pt x="27" y="226"/>
                  </a:cubicBezTo>
                  <a:cubicBezTo>
                    <a:pt x="22" y="225"/>
                    <a:pt x="15" y="224"/>
                    <a:pt x="9" y="220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9" y="136"/>
                    <a:pt x="108" y="131"/>
                    <a:pt x="108" y="127"/>
                  </a:cubicBezTo>
                  <a:cubicBezTo>
                    <a:pt x="107" y="122"/>
                    <a:pt x="107" y="117"/>
                    <a:pt x="107" y="113"/>
                  </a:cubicBezTo>
                  <a:cubicBezTo>
                    <a:pt x="107" y="111"/>
                    <a:pt x="107" y="109"/>
                    <a:pt x="106" y="106"/>
                  </a:cubicBezTo>
                  <a:cubicBezTo>
                    <a:pt x="106" y="104"/>
                    <a:pt x="105" y="101"/>
                    <a:pt x="105" y="98"/>
                  </a:cubicBezTo>
                  <a:cubicBezTo>
                    <a:pt x="106" y="95"/>
                    <a:pt x="106" y="92"/>
                    <a:pt x="107" y="89"/>
                  </a:cubicBezTo>
                  <a:cubicBezTo>
                    <a:pt x="108" y="85"/>
                    <a:pt x="109" y="81"/>
                    <a:pt x="109" y="76"/>
                  </a:cubicBezTo>
                  <a:cubicBezTo>
                    <a:pt x="109" y="73"/>
                    <a:pt x="108" y="71"/>
                    <a:pt x="107" y="68"/>
                  </a:cubicBezTo>
                  <a:cubicBezTo>
                    <a:pt x="106" y="65"/>
                    <a:pt x="105" y="63"/>
                    <a:pt x="105" y="60"/>
                  </a:cubicBezTo>
                  <a:cubicBezTo>
                    <a:pt x="105" y="58"/>
                    <a:pt x="105" y="56"/>
                    <a:pt x="105" y="54"/>
                  </a:cubicBezTo>
                  <a:cubicBezTo>
                    <a:pt x="106" y="53"/>
                    <a:pt x="106" y="51"/>
                    <a:pt x="107" y="50"/>
                  </a:cubicBezTo>
                  <a:cubicBezTo>
                    <a:pt x="107" y="48"/>
                    <a:pt x="108" y="46"/>
                    <a:pt x="108" y="44"/>
                  </a:cubicBezTo>
                  <a:cubicBezTo>
                    <a:pt x="108" y="43"/>
                    <a:pt x="109" y="41"/>
                    <a:pt x="109" y="39"/>
                  </a:cubicBezTo>
                  <a:cubicBezTo>
                    <a:pt x="108" y="35"/>
                    <a:pt x="106" y="32"/>
                    <a:pt x="104" y="29"/>
                  </a:cubicBezTo>
                  <a:cubicBezTo>
                    <a:pt x="104" y="27"/>
                    <a:pt x="103" y="26"/>
                    <a:pt x="102" y="25"/>
                  </a:cubicBezTo>
                  <a:cubicBezTo>
                    <a:pt x="101" y="22"/>
                    <a:pt x="100" y="20"/>
                    <a:pt x="100" y="17"/>
                  </a:cubicBezTo>
                  <a:cubicBezTo>
                    <a:pt x="99" y="14"/>
                    <a:pt x="99" y="11"/>
                    <a:pt x="100" y="8"/>
                  </a:cubicBezTo>
                  <a:cubicBezTo>
                    <a:pt x="100" y="8"/>
                    <a:pt x="101" y="7"/>
                    <a:pt x="101" y="7"/>
                  </a:cubicBezTo>
                  <a:cubicBezTo>
                    <a:pt x="101" y="6"/>
                    <a:pt x="102" y="6"/>
                    <a:pt x="102" y="6"/>
                  </a:cubicBezTo>
                  <a:cubicBezTo>
                    <a:pt x="103" y="6"/>
                    <a:pt x="103" y="6"/>
                    <a:pt x="104" y="6"/>
                  </a:cubicBezTo>
                  <a:cubicBezTo>
                    <a:pt x="104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15" y="18"/>
                    <a:pt x="125" y="29"/>
                    <a:pt x="134" y="41"/>
                  </a:cubicBezTo>
                  <a:cubicBezTo>
                    <a:pt x="143" y="54"/>
                    <a:pt x="151" y="68"/>
                    <a:pt x="158" y="85"/>
                  </a:cubicBezTo>
                  <a:cubicBezTo>
                    <a:pt x="167" y="105"/>
                    <a:pt x="173" y="126"/>
                    <a:pt x="179" y="147"/>
                  </a:cubicBezTo>
                  <a:cubicBezTo>
                    <a:pt x="183" y="159"/>
                    <a:pt x="187" y="171"/>
                    <a:pt x="191" y="184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90" y="184"/>
                    <a:pt x="188" y="184"/>
                    <a:pt x="186" y="184"/>
                  </a:cubicBezTo>
                  <a:cubicBezTo>
                    <a:pt x="180" y="185"/>
                    <a:pt x="172" y="186"/>
                    <a:pt x="172" y="190"/>
                  </a:cubicBezTo>
                  <a:cubicBezTo>
                    <a:pt x="172" y="191"/>
                    <a:pt x="173" y="192"/>
                    <a:pt x="174" y="192"/>
                  </a:cubicBezTo>
                  <a:cubicBezTo>
                    <a:pt x="175" y="193"/>
                    <a:pt x="176" y="193"/>
                    <a:pt x="177" y="193"/>
                  </a:cubicBezTo>
                  <a:cubicBezTo>
                    <a:pt x="178" y="193"/>
                    <a:pt x="179" y="193"/>
                    <a:pt x="180" y="193"/>
                  </a:cubicBezTo>
                  <a:cubicBezTo>
                    <a:pt x="181" y="193"/>
                    <a:pt x="183" y="193"/>
                    <a:pt x="184" y="192"/>
                  </a:cubicBezTo>
                  <a:cubicBezTo>
                    <a:pt x="184" y="192"/>
                    <a:pt x="185" y="192"/>
                    <a:pt x="186" y="192"/>
                  </a:cubicBezTo>
                  <a:cubicBezTo>
                    <a:pt x="188" y="192"/>
                    <a:pt x="191" y="191"/>
                    <a:pt x="194" y="192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4" y="192"/>
                    <a:pt x="194" y="193"/>
                    <a:pt x="195" y="194"/>
                  </a:cubicBezTo>
                  <a:cubicBezTo>
                    <a:pt x="197" y="201"/>
                    <a:pt x="201" y="211"/>
                    <a:pt x="206" y="216"/>
                  </a:cubicBezTo>
                  <a:cubicBezTo>
                    <a:pt x="206" y="216"/>
                    <a:pt x="206" y="216"/>
                    <a:pt x="206" y="216"/>
                  </a:cubicBezTo>
                  <a:cubicBezTo>
                    <a:pt x="206" y="216"/>
                    <a:pt x="206" y="216"/>
                    <a:pt x="206" y="216"/>
                  </a:cubicBezTo>
                  <a:cubicBezTo>
                    <a:pt x="199" y="217"/>
                    <a:pt x="190" y="216"/>
                    <a:pt x="182" y="213"/>
                  </a:cubicBezTo>
                  <a:cubicBezTo>
                    <a:pt x="172" y="211"/>
                    <a:pt x="161" y="206"/>
                    <a:pt x="156" y="203"/>
                  </a:cubicBezTo>
                  <a:cubicBezTo>
                    <a:pt x="152" y="200"/>
                    <a:pt x="148" y="197"/>
                    <a:pt x="145" y="193"/>
                  </a:cubicBezTo>
                  <a:cubicBezTo>
                    <a:pt x="141" y="190"/>
                    <a:pt x="138" y="186"/>
                    <a:pt x="134" y="181"/>
                  </a:cubicBezTo>
                  <a:cubicBezTo>
                    <a:pt x="134" y="181"/>
                    <a:pt x="133" y="180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2" y="179"/>
                    <a:pt x="131" y="179"/>
                    <a:pt x="131" y="179"/>
                  </a:cubicBezTo>
                  <a:cubicBezTo>
                    <a:pt x="129" y="178"/>
                    <a:pt x="128" y="177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6" y="175"/>
                    <a:pt x="126" y="173"/>
                    <a:pt x="126" y="172"/>
                  </a:cubicBezTo>
                  <a:cubicBezTo>
                    <a:pt x="126" y="168"/>
                    <a:pt x="126" y="165"/>
                    <a:pt x="124" y="162"/>
                  </a:cubicBezTo>
                  <a:cubicBezTo>
                    <a:pt x="123" y="159"/>
                    <a:pt x="120" y="156"/>
                    <a:pt x="118" y="154"/>
                  </a:cubicBezTo>
                  <a:cubicBezTo>
                    <a:pt x="117" y="152"/>
                    <a:pt x="115" y="150"/>
                    <a:pt x="114" y="148"/>
                  </a:cubicBezTo>
                  <a:cubicBezTo>
                    <a:pt x="112" y="146"/>
                    <a:pt x="111" y="144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255" y="138"/>
                  </a:moveTo>
                  <a:cubicBezTo>
                    <a:pt x="254" y="139"/>
                    <a:pt x="253" y="140"/>
                    <a:pt x="252" y="140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2" y="140"/>
                    <a:pt x="252" y="140"/>
                    <a:pt x="252" y="140"/>
                  </a:cubicBezTo>
                  <a:cubicBezTo>
                    <a:pt x="252" y="140"/>
                    <a:pt x="251" y="139"/>
                    <a:pt x="251" y="139"/>
                  </a:cubicBezTo>
                  <a:cubicBezTo>
                    <a:pt x="251" y="138"/>
                    <a:pt x="251" y="138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6" y="128"/>
                    <a:pt x="262" y="118"/>
                    <a:pt x="268" y="109"/>
                  </a:cubicBezTo>
                  <a:cubicBezTo>
                    <a:pt x="275" y="100"/>
                    <a:pt x="282" y="91"/>
                    <a:pt x="288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7" y="85"/>
                    <a:pt x="286" y="87"/>
                    <a:pt x="284" y="89"/>
                  </a:cubicBezTo>
                  <a:cubicBezTo>
                    <a:pt x="283" y="91"/>
                    <a:pt x="282" y="94"/>
                    <a:pt x="280" y="96"/>
                  </a:cubicBezTo>
                  <a:cubicBezTo>
                    <a:pt x="276" y="103"/>
                    <a:pt x="272" y="110"/>
                    <a:pt x="269" y="116"/>
                  </a:cubicBezTo>
                  <a:cubicBezTo>
                    <a:pt x="264" y="125"/>
                    <a:pt x="261" y="133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58" y="136"/>
                    <a:pt x="257" y="137"/>
                    <a:pt x="255" y="138"/>
                  </a:cubicBezTo>
                  <a:close/>
                  <a:moveTo>
                    <a:pt x="285" y="126"/>
                  </a:moveTo>
                  <a:cubicBezTo>
                    <a:pt x="277" y="127"/>
                    <a:pt x="269" y="130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6" y="126"/>
                    <a:pt x="271" y="112"/>
                    <a:pt x="281" y="96"/>
                  </a:cubicBezTo>
                  <a:cubicBezTo>
                    <a:pt x="285" y="91"/>
                    <a:pt x="289" y="85"/>
                    <a:pt x="294" y="79"/>
                  </a:cubicBezTo>
                  <a:cubicBezTo>
                    <a:pt x="297" y="74"/>
                    <a:pt x="302" y="69"/>
                    <a:pt x="306" y="65"/>
                  </a:cubicBezTo>
                  <a:cubicBezTo>
                    <a:pt x="306" y="64"/>
                    <a:pt x="306" y="64"/>
                    <a:pt x="306" y="64"/>
                  </a:cubicBezTo>
                  <a:cubicBezTo>
                    <a:pt x="306" y="64"/>
                    <a:pt x="306" y="64"/>
                    <a:pt x="306" y="64"/>
                  </a:cubicBezTo>
                  <a:cubicBezTo>
                    <a:pt x="311" y="60"/>
                    <a:pt x="315" y="57"/>
                    <a:pt x="320" y="55"/>
                  </a:cubicBezTo>
                  <a:cubicBezTo>
                    <a:pt x="324" y="53"/>
                    <a:pt x="327" y="53"/>
                    <a:pt x="330" y="54"/>
                  </a:cubicBezTo>
                  <a:cubicBezTo>
                    <a:pt x="330" y="54"/>
                    <a:pt x="330" y="54"/>
                    <a:pt x="330" y="54"/>
                  </a:cubicBezTo>
                  <a:cubicBezTo>
                    <a:pt x="332" y="54"/>
                    <a:pt x="333" y="55"/>
                    <a:pt x="335" y="55"/>
                  </a:cubicBezTo>
                  <a:cubicBezTo>
                    <a:pt x="337" y="55"/>
                    <a:pt x="338" y="55"/>
                    <a:pt x="340" y="55"/>
                  </a:cubicBezTo>
                  <a:cubicBezTo>
                    <a:pt x="341" y="55"/>
                    <a:pt x="343" y="55"/>
                    <a:pt x="344" y="54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6" y="54"/>
                    <a:pt x="348" y="54"/>
                    <a:pt x="350" y="53"/>
                  </a:cubicBezTo>
                  <a:cubicBezTo>
                    <a:pt x="351" y="53"/>
                    <a:pt x="353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3" y="54"/>
                    <a:pt x="352" y="56"/>
                    <a:pt x="351" y="59"/>
                  </a:cubicBezTo>
                  <a:cubicBezTo>
                    <a:pt x="349" y="62"/>
                    <a:pt x="348" y="65"/>
                    <a:pt x="348" y="67"/>
                  </a:cubicBezTo>
                  <a:cubicBezTo>
                    <a:pt x="348" y="69"/>
                    <a:pt x="348" y="70"/>
                    <a:pt x="347" y="72"/>
                  </a:cubicBezTo>
                  <a:cubicBezTo>
                    <a:pt x="347" y="73"/>
                    <a:pt x="346" y="74"/>
                    <a:pt x="345" y="75"/>
                  </a:cubicBezTo>
                  <a:cubicBezTo>
                    <a:pt x="345" y="76"/>
                    <a:pt x="344" y="77"/>
                    <a:pt x="343" y="77"/>
                  </a:cubicBezTo>
                  <a:cubicBezTo>
                    <a:pt x="342" y="78"/>
                    <a:pt x="341" y="78"/>
                    <a:pt x="340" y="78"/>
                  </a:cubicBezTo>
                  <a:cubicBezTo>
                    <a:pt x="338" y="79"/>
                    <a:pt x="336" y="79"/>
                    <a:pt x="335" y="80"/>
                  </a:cubicBezTo>
                  <a:cubicBezTo>
                    <a:pt x="334" y="81"/>
                    <a:pt x="333" y="83"/>
                    <a:pt x="333" y="86"/>
                  </a:cubicBezTo>
                  <a:cubicBezTo>
                    <a:pt x="333" y="90"/>
                    <a:pt x="332" y="93"/>
                    <a:pt x="330" y="95"/>
                  </a:cubicBezTo>
                  <a:cubicBezTo>
                    <a:pt x="329" y="98"/>
                    <a:pt x="328" y="100"/>
                    <a:pt x="327" y="102"/>
                  </a:cubicBezTo>
                  <a:cubicBezTo>
                    <a:pt x="327" y="102"/>
                    <a:pt x="327" y="102"/>
                    <a:pt x="327" y="102"/>
                  </a:cubicBezTo>
                  <a:cubicBezTo>
                    <a:pt x="325" y="104"/>
                    <a:pt x="323" y="106"/>
                    <a:pt x="322" y="109"/>
                  </a:cubicBezTo>
                  <a:cubicBezTo>
                    <a:pt x="323" y="109"/>
                    <a:pt x="323" y="109"/>
                    <a:pt x="323" y="109"/>
                  </a:cubicBezTo>
                  <a:cubicBezTo>
                    <a:pt x="322" y="109"/>
                    <a:pt x="322" y="109"/>
                    <a:pt x="322" y="109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1" y="113"/>
                    <a:pt x="320" y="118"/>
                    <a:pt x="318" y="122"/>
                  </a:cubicBezTo>
                  <a:cubicBezTo>
                    <a:pt x="316" y="125"/>
                    <a:pt x="314" y="129"/>
                    <a:pt x="311" y="131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08" y="131"/>
                    <a:pt x="307" y="130"/>
                    <a:pt x="303" y="129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298" y="126"/>
                    <a:pt x="291" y="125"/>
                    <a:pt x="285" y="126"/>
                  </a:cubicBezTo>
                  <a:close/>
                  <a:moveTo>
                    <a:pt x="221" y="223"/>
                  </a:moveTo>
                  <a:cubicBezTo>
                    <a:pt x="220" y="223"/>
                    <a:pt x="220" y="223"/>
                    <a:pt x="219" y="222"/>
                  </a:cubicBezTo>
                  <a:cubicBezTo>
                    <a:pt x="217" y="221"/>
                    <a:pt x="218" y="219"/>
                    <a:pt x="219" y="217"/>
                  </a:cubicBezTo>
                  <a:cubicBezTo>
                    <a:pt x="220" y="215"/>
                    <a:pt x="221" y="214"/>
                    <a:pt x="221" y="214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4" y="210"/>
                    <a:pt x="227" y="206"/>
                    <a:pt x="228" y="202"/>
                  </a:cubicBezTo>
                  <a:cubicBezTo>
                    <a:pt x="230" y="197"/>
                    <a:pt x="231" y="193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7" y="188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6" y="186"/>
                  </a:cubicBezTo>
                  <a:cubicBezTo>
                    <a:pt x="226" y="186"/>
                    <a:pt x="226" y="186"/>
                    <a:pt x="226" y="186"/>
                  </a:cubicBezTo>
                  <a:cubicBezTo>
                    <a:pt x="226" y="186"/>
                    <a:pt x="226" y="186"/>
                    <a:pt x="226" y="186"/>
                  </a:cubicBezTo>
                  <a:cubicBezTo>
                    <a:pt x="226" y="186"/>
                    <a:pt x="226" y="186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2" y="182"/>
                    <a:pt x="215" y="175"/>
                    <a:pt x="213" y="171"/>
                  </a:cubicBezTo>
                  <a:cubicBezTo>
                    <a:pt x="213" y="171"/>
                    <a:pt x="213" y="171"/>
                    <a:pt x="213" y="171"/>
                  </a:cubicBezTo>
                  <a:cubicBezTo>
                    <a:pt x="213" y="170"/>
                    <a:pt x="213" y="170"/>
                    <a:pt x="213" y="169"/>
                  </a:cubicBezTo>
                  <a:cubicBezTo>
                    <a:pt x="213" y="169"/>
                    <a:pt x="213" y="169"/>
                    <a:pt x="214" y="169"/>
                  </a:cubicBezTo>
                  <a:cubicBezTo>
                    <a:pt x="214" y="169"/>
                    <a:pt x="214" y="169"/>
                    <a:pt x="214" y="169"/>
                  </a:cubicBezTo>
                  <a:cubicBezTo>
                    <a:pt x="215" y="169"/>
                    <a:pt x="216" y="169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217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20" y="173"/>
                    <a:pt x="221" y="175"/>
                    <a:pt x="223" y="177"/>
                  </a:cubicBezTo>
                  <a:cubicBezTo>
                    <a:pt x="225" y="180"/>
                    <a:pt x="228" y="183"/>
                    <a:pt x="231" y="185"/>
                  </a:cubicBezTo>
                  <a:cubicBezTo>
                    <a:pt x="232" y="185"/>
                    <a:pt x="232" y="186"/>
                    <a:pt x="233" y="186"/>
                  </a:cubicBezTo>
                  <a:cubicBezTo>
                    <a:pt x="233" y="186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8"/>
                    <a:pt x="234" y="188"/>
                  </a:cubicBezTo>
                  <a:cubicBezTo>
                    <a:pt x="234" y="188"/>
                    <a:pt x="234" y="188"/>
                    <a:pt x="234" y="188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3"/>
                    <a:pt x="233" y="194"/>
                    <a:pt x="233" y="195"/>
                  </a:cubicBezTo>
                  <a:cubicBezTo>
                    <a:pt x="233" y="195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8"/>
                  </a:cubicBezTo>
                  <a:cubicBezTo>
                    <a:pt x="232" y="198"/>
                    <a:pt x="232" y="198"/>
                    <a:pt x="232" y="198"/>
                  </a:cubicBezTo>
                  <a:cubicBezTo>
                    <a:pt x="231" y="199"/>
                    <a:pt x="231" y="200"/>
                    <a:pt x="232" y="201"/>
                  </a:cubicBezTo>
                  <a:cubicBezTo>
                    <a:pt x="232" y="202"/>
                    <a:pt x="233" y="202"/>
                    <a:pt x="234" y="203"/>
                  </a:cubicBezTo>
                  <a:cubicBezTo>
                    <a:pt x="236" y="204"/>
                    <a:pt x="238" y="203"/>
                    <a:pt x="239" y="202"/>
                  </a:cubicBezTo>
                  <a:cubicBezTo>
                    <a:pt x="239" y="202"/>
                    <a:pt x="239" y="202"/>
                    <a:pt x="239" y="202"/>
                  </a:cubicBezTo>
                  <a:cubicBezTo>
                    <a:pt x="239" y="202"/>
                    <a:pt x="239" y="202"/>
                    <a:pt x="239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1" y="201"/>
                    <a:pt x="242" y="200"/>
                    <a:pt x="242" y="200"/>
                  </a:cubicBezTo>
                  <a:cubicBezTo>
                    <a:pt x="243" y="200"/>
                    <a:pt x="243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6" y="200"/>
                    <a:pt x="246" y="200"/>
                    <a:pt x="246" y="200"/>
                  </a:cubicBezTo>
                  <a:cubicBezTo>
                    <a:pt x="247" y="200"/>
                    <a:pt x="248" y="200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2"/>
                    <a:pt x="252" y="203"/>
                    <a:pt x="254" y="204"/>
                  </a:cubicBezTo>
                  <a:cubicBezTo>
                    <a:pt x="255" y="206"/>
                    <a:pt x="257" y="207"/>
                    <a:pt x="259" y="208"/>
                  </a:cubicBezTo>
                  <a:cubicBezTo>
                    <a:pt x="261" y="211"/>
                    <a:pt x="264" y="213"/>
                    <a:pt x="265" y="214"/>
                  </a:cubicBezTo>
                  <a:cubicBezTo>
                    <a:pt x="266" y="215"/>
                    <a:pt x="266" y="215"/>
                    <a:pt x="266" y="216"/>
                  </a:cubicBezTo>
                  <a:cubicBezTo>
                    <a:pt x="267" y="216"/>
                    <a:pt x="267" y="217"/>
                    <a:pt x="266" y="217"/>
                  </a:cubicBezTo>
                  <a:cubicBezTo>
                    <a:pt x="266" y="217"/>
                    <a:pt x="266" y="217"/>
                    <a:pt x="266" y="217"/>
                  </a:cubicBezTo>
                  <a:cubicBezTo>
                    <a:pt x="266" y="217"/>
                    <a:pt x="266" y="217"/>
                    <a:pt x="266" y="217"/>
                  </a:cubicBezTo>
                  <a:cubicBezTo>
                    <a:pt x="265" y="218"/>
                    <a:pt x="263" y="216"/>
                    <a:pt x="259" y="212"/>
                  </a:cubicBezTo>
                  <a:cubicBezTo>
                    <a:pt x="258" y="211"/>
                    <a:pt x="258" y="211"/>
                    <a:pt x="258" y="211"/>
                  </a:cubicBezTo>
                  <a:cubicBezTo>
                    <a:pt x="257" y="210"/>
                    <a:pt x="256" y="209"/>
                    <a:pt x="255" y="208"/>
                  </a:cubicBezTo>
                  <a:cubicBezTo>
                    <a:pt x="254" y="208"/>
                    <a:pt x="253" y="207"/>
                    <a:pt x="252" y="206"/>
                  </a:cubicBezTo>
                  <a:cubicBezTo>
                    <a:pt x="252" y="206"/>
                    <a:pt x="252" y="206"/>
                    <a:pt x="252" y="206"/>
                  </a:cubicBezTo>
                  <a:cubicBezTo>
                    <a:pt x="252" y="206"/>
                    <a:pt x="252" y="206"/>
                    <a:pt x="252" y="206"/>
                  </a:cubicBezTo>
                  <a:cubicBezTo>
                    <a:pt x="247" y="203"/>
                    <a:pt x="245" y="202"/>
                    <a:pt x="243" y="202"/>
                  </a:cubicBezTo>
                  <a:cubicBezTo>
                    <a:pt x="240" y="202"/>
                    <a:pt x="239" y="205"/>
                    <a:pt x="236" y="209"/>
                  </a:cubicBezTo>
                  <a:cubicBezTo>
                    <a:pt x="236" y="209"/>
                    <a:pt x="236" y="209"/>
                    <a:pt x="236" y="209"/>
                  </a:cubicBezTo>
                  <a:cubicBezTo>
                    <a:pt x="235" y="211"/>
                    <a:pt x="233" y="213"/>
                    <a:pt x="231" y="215"/>
                  </a:cubicBezTo>
                  <a:cubicBezTo>
                    <a:pt x="229" y="217"/>
                    <a:pt x="227" y="219"/>
                    <a:pt x="225" y="221"/>
                  </a:cubicBezTo>
                  <a:cubicBezTo>
                    <a:pt x="223" y="222"/>
                    <a:pt x="222" y="223"/>
                    <a:pt x="221" y="223"/>
                  </a:cubicBezTo>
                  <a:close/>
                  <a:moveTo>
                    <a:pt x="232" y="197"/>
                  </a:move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lose/>
                  <a:moveTo>
                    <a:pt x="192" y="185"/>
                  </a:moveTo>
                  <a:cubicBezTo>
                    <a:pt x="194" y="185"/>
                    <a:pt x="196" y="184"/>
                    <a:pt x="198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9" y="184"/>
                    <a:pt x="199" y="184"/>
                    <a:pt x="200" y="185"/>
                  </a:cubicBezTo>
                  <a:cubicBezTo>
                    <a:pt x="202" y="186"/>
                    <a:pt x="204" y="187"/>
                    <a:pt x="206" y="190"/>
                  </a:cubicBezTo>
                  <a:cubicBezTo>
                    <a:pt x="206" y="191"/>
                    <a:pt x="207" y="192"/>
                    <a:pt x="207" y="192"/>
                  </a:cubicBezTo>
                  <a:cubicBezTo>
                    <a:pt x="208" y="193"/>
                    <a:pt x="209" y="193"/>
                    <a:pt x="210" y="193"/>
                  </a:cubicBezTo>
                  <a:cubicBezTo>
                    <a:pt x="214" y="194"/>
                    <a:pt x="215" y="189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4"/>
                    <a:pt x="216" y="183"/>
                    <a:pt x="216" y="182"/>
                  </a:cubicBezTo>
                  <a:cubicBezTo>
                    <a:pt x="217" y="181"/>
                    <a:pt x="217" y="180"/>
                    <a:pt x="217" y="179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9"/>
                    <a:pt x="218" y="180"/>
                    <a:pt x="219" y="181"/>
                  </a:cubicBezTo>
                  <a:cubicBezTo>
                    <a:pt x="220" y="182"/>
                    <a:pt x="221" y="183"/>
                    <a:pt x="222" y="184"/>
                  </a:cubicBezTo>
                  <a:cubicBezTo>
                    <a:pt x="222" y="184"/>
                    <a:pt x="222" y="184"/>
                    <a:pt x="222" y="184"/>
                  </a:cubicBezTo>
                  <a:cubicBezTo>
                    <a:pt x="222" y="184"/>
                    <a:pt x="222" y="184"/>
                    <a:pt x="222" y="184"/>
                  </a:cubicBezTo>
                  <a:cubicBezTo>
                    <a:pt x="220" y="185"/>
                    <a:pt x="218" y="187"/>
                    <a:pt x="217" y="189"/>
                  </a:cubicBezTo>
                  <a:cubicBezTo>
                    <a:pt x="217" y="191"/>
                    <a:pt x="216" y="193"/>
                    <a:pt x="216" y="195"/>
                  </a:cubicBezTo>
                  <a:cubicBezTo>
                    <a:pt x="216" y="196"/>
                    <a:pt x="216" y="196"/>
                    <a:pt x="216" y="196"/>
                  </a:cubicBezTo>
                  <a:cubicBezTo>
                    <a:pt x="216" y="196"/>
                    <a:pt x="216" y="196"/>
                    <a:pt x="216" y="196"/>
                  </a:cubicBezTo>
                  <a:cubicBezTo>
                    <a:pt x="216" y="196"/>
                    <a:pt x="216" y="196"/>
                    <a:pt x="216" y="197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7" y="198"/>
                    <a:pt x="217" y="200"/>
                    <a:pt x="217" y="202"/>
                  </a:cubicBezTo>
                  <a:cubicBezTo>
                    <a:pt x="218" y="206"/>
                    <a:pt x="219" y="211"/>
                    <a:pt x="219" y="214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17" y="217"/>
                    <a:pt x="216" y="218"/>
                    <a:pt x="215" y="218"/>
                  </a:cubicBezTo>
                  <a:cubicBezTo>
                    <a:pt x="214" y="219"/>
                    <a:pt x="214" y="219"/>
                    <a:pt x="213" y="219"/>
                  </a:cubicBezTo>
                  <a:cubicBezTo>
                    <a:pt x="212" y="219"/>
                    <a:pt x="212" y="218"/>
                    <a:pt x="211" y="218"/>
                  </a:cubicBezTo>
                  <a:cubicBezTo>
                    <a:pt x="210" y="217"/>
                    <a:pt x="209" y="215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6" y="209"/>
                    <a:pt x="206" y="206"/>
                    <a:pt x="205" y="204"/>
                  </a:cubicBezTo>
                  <a:cubicBezTo>
                    <a:pt x="204" y="195"/>
                    <a:pt x="203" y="189"/>
                    <a:pt x="189" y="191"/>
                  </a:cubicBezTo>
                  <a:cubicBezTo>
                    <a:pt x="188" y="191"/>
                    <a:pt x="187" y="191"/>
                    <a:pt x="186" y="191"/>
                  </a:cubicBezTo>
                  <a:cubicBezTo>
                    <a:pt x="185" y="191"/>
                    <a:pt x="184" y="191"/>
                    <a:pt x="184" y="191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2" y="191"/>
                    <a:pt x="180" y="192"/>
                    <a:pt x="179" y="192"/>
                  </a:cubicBezTo>
                  <a:cubicBezTo>
                    <a:pt x="177" y="192"/>
                    <a:pt x="175" y="191"/>
                    <a:pt x="175" y="190"/>
                  </a:cubicBezTo>
                  <a:cubicBezTo>
                    <a:pt x="175" y="187"/>
                    <a:pt x="179" y="187"/>
                    <a:pt x="185" y="186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8" y="186"/>
                    <a:pt x="190" y="185"/>
                    <a:pt x="192" y="185"/>
                  </a:cubicBezTo>
                  <a:close/>
                  <a:moveTo>
                    <a:pt x="207" y="213"/>
                  </a:moveTo>
                  <a:cubicBezTo>
                    <a:pt x="207" y="213"/>
                    <a:pt x="207" y="213"/>
                    <a:pt x="207" y="213"/>
                  </a:cubicBezTo>
                  <a:close/>
                  <a:moveTo>
                    <a:pt x="195" y="179"/>
                  </a:moveTo>
                  <a:cubicBezTo>
                    <a:pt x="195" y="180"/>
                    <a:pt x="196" y="181"/>
                    <a:pt x="196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5" y="183"/>
                    <a:pt x="195" y="183"/>
                  </a:cubicBezTo>
                  <a:cubicBezTo>
                    <a:pt x="194" y="183"/>
                    <a:pt x="194" y="183"/>
                    <a:pt x="193" y="183"/>
                  </a:cubicBezTo>
                  <a:cubicBezTo>
                    <a:pt x="193" y="183"/>
                    <a:pt x="193" y="183"/>
                    <a:pt x="193" y="183"/>
                  </a:cubicBezTo>
                  <a:cubicBezTo>
                    <a:pt x="193" y="183"/>
                    <a:pt x="193" y="183"/>
                    <a:pt x="193" y="183"/>
                  </a:cubicBezTo>
                  <a:cubicBezTo>
                    <a:pt x="189" y="172"/>
                    <a:pt x="186" y="161"/>
                    <a:pt x="182" y="150"/>
                  </a:cubicBezTo>
                  <a:cubicBezTo>
                    <a:pt x="176" y="128"/>
                    <a:pt x="169" y="106"/>
                    <a:pt x="160" y="85"/>
                  </a:cubicBezTo>
                  <a:cubicBezTo>
                    <a:pt x="157" y="78"/>
                    <a:pt x="154" y="73"/>
                    <a:pt x="151" y="67"/>
                  </a:cubicBezTo>
                  <a:cubicBezTo>
                    <a:pt x="148" y="62"/>
                    <a:pt x="145" y="56"/>
                    <a:pt x="142" y="52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5" y="55"/>
                    <a:pt x="149" y="60"/>
                    <a:pt x="152" y="65"/>
                  </a:cubicBezTo>
                  <a:cubicBezTo>
                    <a:pt x="156" y="71"/>
                    <a:pt x="160" y="77"/>
                    <a:pt x="164" y="83"/>
                  </a:cubicBezTo>
                  <a:cubicBezTo>
                    <a:pt x="171" y="95"/>
                    <a:pt x="178" y="107"/>
                    <a:pt x="184" y="117"/>
                  </a:cubicBezTo>
                  <a:cubicBezTo>
                    <a:pt x="189" y="127"/>
                    <a:pt x="193" y="135"/>
                    <a:pt x="196" y="141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4" y="141"/>
                    <a:pt x="194" y="141"/>
                  </a:cubicBezTo>
                  <a:cubicBezTo>
                    <a:pt x="193" y="141"/>
                    <a:pt x="193" y="142"/>
                    <a:pt x="192" y="142"/>
                  </a:cubicBezTo>
                  <a:cubicBezTo>
                    <a:pt x="190" y="145"/>
                    <a:pt x="192" y="149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95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6" y="158"/>
                    <a:pt x="198" y="160"/>
                    <a:pt x="199" y="163"/>
                  </a:cubicBezTo>
                  <a:cubicBezTo>
                    <a:pt x="200" y="166"/>
                    <a:pt x="201" y="169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0" y="173"/>
                    <a:pt x="198" y="173"/>
                    <a:pt x="198" y="174"/>
                  </a:cubicBezTo>
                  <a:cubicBezTo>
                    <a:pt x="197" y="174"/>
                    <a:pt x="196" y="175"/>
                    <a:pt x="196" y="176"/>
                  </a:cubicBezTo>
                  <a:cubicBezTo>
                    <a:pt x="195" y="177"/>
                    <a:pt x="195" y="178"/>
                    <a:pt x="195" y="179"/>
                  </a:cubicBezTo>
                  <a:close/>
                  <a:moveTo>
                    <a:pt x="205" y="160"/>
                  </a:moveTo>
                  <a:cubicBezTo>
                    <a:pt x="204" y="155"/>
                    <a:pt x="203" y="147"/>
                    <a:pt x="199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2" y="126"/>
                    <a:pt x="178" y="104"/>
                    <a:pt x="168" y="87"/>
                  </a:cubicBezTo>
                  <a:cubicBezTo>
                    <a:pt x="167" y="86"/>
                    <a:pt x="166" y="84"/>
                    <a:pt x="165" y="83"/>
                  </a:cubicBezTo>
                  <a:cubicBezTo>
                    <a:pt x="158" y="72"/>
                    <a:pt x="151" y="61"/>
                    <a:pt x="145" y="53"/>
                  </a:cubicBezTo>
                  <a:cubicBezTo>
                    <a:pt x="140" y="46"/>
                    <a:pt x="137" y="41"/>
                    <a:pt x="135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5" y="28"/>
                    <a:pt x="115" y="17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5"/>
                    <a:pt x="103" y="3"/>
                    <a:pt x="103" y="2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3" y="1"/>
                    <a:pt x="104" y="1"/>
                    <a:pt x="104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1"/>
                    <a:pt x="109" y="1"/>
                    <a:pt x="110" y="2"/>
                  </a:cubicBezTo>
                  <a:cubicBezTo>
                    <a:pt x="111" y="2"/>
                    <a:pt x="112" y="3"/>
                    <a:pt x="113" y="4"/>
                  </a:cubicBezTo>
                  <a:cubicBezTo>
                    <a:pt x="114" y="5"/>
                    <a:pt x="115" y="6"/>
                    <a:pt x="116" y="6"/>
                  </a:cubicBezTo>
                  <a:cubicBezTo>
                    <a:pt x="118" y="7"/>
                    <a:pt x="119" y="7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3" y="8"/>
                    <a:pt x="124" y="8"/>
                    <a:pt x="126" y="9"/>
                  </a:cubicBezTo>
                  <a:cubicBezTo>
                    <a:pt x="127" y="9"/>
                    <a:pt x="128" y="10"/>
                    <a:pt x="129" y="11"/>
                  </a:cubicBezTo>
                  <a:cubicBezTo>
                    <a:pt x="129" y="13"/>
                    <a:pt x="131" y="15"/>
                    <a:pt x="132" y="16"/>
                  </a:cubicBezTo>
                  <a:cubicBezTo>
                    <a:pt x="133" y="18"/>
                    <a:pt x="135" y="19"/>
                    <a:pt x="136" y="20"/>
                  </a:cubicBezTo>
                  <a:cubicBezTo>
                    <a:pt x="140" y="22"/>
                    <a:pt x="141" y="25"/>
                    <a:pt x="143" y="26"/>
                  </a:cubicBezTo>
                  <a:cubicBezTo>
                    <a:pt x="145" y="30"/>
                    <a:pt x="147" y="32"/>
                    <a:pt x="154" y="32"/>
                  </a:cubicBezTo>
                  <a:cubicBezTo>
                    <a:pt x="156" y="33"/>
                    <a:pt x="159" y="33"/>
                    <a:pt x="161" y="34"/>
                  </a:cubicBezTo>
                  <a:cubicBezTo>
                    <a:pt x="163" y="35"/>
                    <a:pt x="165" y="36"/>
                    <a:pt x="166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8" y="38"/>
                    <a:pt x="170" y="39"/>
                    <a:pt x="172" y="41"/>
                  </a:cubicBezTo>
                  <a:cubicBezTo>
                    <a:pt x="174" y="42"/>
                    <a:pt x="176" y="44"/>
                    <a:pt x="178" y="46"/>
                  </a:cubicBezTo>
                  <a:cubicBezTo>
                    <a:pt x="182" y="49"/>
                    <a:pt x="185" y="50"/>
                    <a:pt x="188" y="51"/>
                  </a:cubicBezTo>
                  <a:cubicBezTo>
                    <a:pt x="188" y="51"/>
                    <a:pt x="188" y="51"/>
                    <a:pt x="188" y="51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1" y="51"/>
                    <a:pt x="192" y="51"/>
                  </a:cubicBezTo>
                  <a:cubicBezTo>
                    <a:pt x="193" y="52"/>
                    <a:pt x="193" y="52"/>
                    <a:pt x="194" y="53"/>
                  </a:cubicBezTo>
                  <a:cubicBezTo>
                    <a:pt x="202" y="58"/>
                    <a:pt x="210" y="65"/>
                    <a:pt x="216" y="73"/>
                  </a:cubicBezTo>
                  <a:cubicBezTo>
                    <a:pt x="223" y="80"/>
                    <a:pt x="229" y="88"/>
                    <a:pt x="235" y="96"/>
                  </a:cubicBezTo>
                  <a:cubicBezTo>
                    <a:pt x="237" y="99"/>
                    <a:pt x="239" y="103"/>
                    <a:pt x="241" y="109"/>
                  </a:cubicBezTo>
                  <a:cubicBezTo>
                    <a:pt x="244" y="114"/>
                    <a:pt x="246" y="120"/>
                    <a:pt x="247" y="126"/>
                  </a:cubicBezTo>
                  <a:cubicBezTo>
                    <a:pt x="250" y="135"/>
                    <a:pt x="251" y="143"/>
                    <a:pt x="251" y="150"/>
                  </a:cubicBezTo>
                  <a:cubicBezTo>
                    <a:pt x="250" y="157"/>
                    <a:pt x="249" y="164"/>
                    <a:pt x="246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2" y="169"/>
                    <a:pt x="232" y="174"/>
                    <a:pt x="228" y="176"/>
                  </a:cubicBezTo>
                  <a:cubicBezTo>
                    <a:pt x="226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3" y="175"/>
                    <a:pt x="222" y="173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5" y="168"/>
                    <a:pt x="214" y="167"/>
                  </a:cubicBezTo>
                  <a:cubicBezTo>
                    <a:pt x="214" y="167"/>
                    <a:pt x="213" y="167"/>
                    <a:pt x="213" y="168"/>
                  </a:cubicBezTo>
                  <a:cubicBezTo>
                    <a:pt x="212" y="168"/>
                    <a:pt x="212" y="168"/>
                    <a:pt x="212" y="169"/>
                  </a:cubicBezTo>
                  <a:cubicBezTo>
                    <a:pt x="212" y="169"/>
                    <a:pt x="212" y="169"/>
                    <a:pt x="212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1" y="170"/>
                    <a:pt x="211" y="171"/>
                    <a:pt x="211" y="171"/>
                  </a:cubicBezTo>
                  <a:cubicBezTo>
                    <a:pt x="211" y="171"/>
                    <a:pt x="211" y="171"/>
                    <a:pt x="211" y="171"/>
                  </a:cubicBezTo>
                  <a:cubicBezTo>
                    <a:pt x="210" y="171"/>
                    <a:pt x="210" y="172"/>
                    <a:pt x="210" y="172"/>
                  </a:cubicBezTo>
                  <a:cubicBezTo>
                    <a:pt x="210" y="172"/>
                    <a:pt x="210" y="172"/>
                    <a:pt x="210" y="172"/>
                  </a:cubicBezTo>
                  <a:cubicBezTo>
                    <a:pt x="210" y="172"/>
                    <a:pt x="210" y="172"/>
                    <a:pt x="210" y="172"/>
                  </a:cubicBezTo>
                  <a:cubicBezTo>
                    <a:pt x="209" y="172"/>
                    <a:pt x="209" y="173"/>
                    <a:pt x="209" y="173"/>
                  </a:cubicBezTo>
                  <a:cubicBezTo>
                    <a:pt x="209" y="173"/>
                    <a:pt x="209" y="173"/>
                    <a:pt x="209" y="173"/>
                  </a:cubicBezTo>
                  <a:cubicBezTo>
                    <a:pt x="209" y="173"/>
                    <a:pt x="209" y="173"/>
                    <a:pt x="209" y="173"/>
                  </a:cubicBezTo>
                  <a:cubicBezTo>
                    <a:pt x="207" y="170"/>
                    <a:pt x="206" y="166"/>
                    <a:pt x="206" y="163"/>
                  </a:cubicBezTo>
                  <a:cubicBezTo>
                    <a:pt x="205" y="162"/>
                    <a:pt x="205" y="162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0"/>
                    <a:pt x="205" y="160"/>
                    <a:pt x="205" y="160"/>
                  </a:cubicBezTo>
                  <a:close/>
                  <a:moveTo>
                    <a:pt x="218" y="169"/>
                  </a:move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lose/>
                  <a:moveTo>
                    <a:pt x="218" y="169"/>
                  </a:move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lose/>
                  <a:moveTo>
                    <a:pt x="197" y="192"/>
                  </a:move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203" y="194"/>
                    <a:pt x="204" y="200"/>
                    <a:pt x="205" y="205"/>
                  </a:cubicBezTo>
                  <a:cubicBezTo>
                    <a:pt x="205" y="207"/>
                    <a:pt x="205" y="209"/>
                    <a:pt x="205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6" y="211"/>
                    <a:pt x="206" y="211"/>
                    <a:pt x="206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1" y="205"/>
                    <a:pt x="199" y="199"/>
                    <a:pt x="197" y="193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lose/>
                  <a:moveTo>
                    <a:pt x="221" y="212"/>
                  </a:move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0"/>
                    <a:pt x="219" y="208"/>
                    <a:pt x="219" y="205"/>
                  </a:cubicBezTo>
                  <a:cubicBezTo>
                    <a:pt x="218" y="197"/>
                    <a:pt x="216" y="189"/>
                    <a:pt x="223" y="185"/>
                  </a:cubicBezTo>
                  <a:cubicBezTo>
                    <a:pt x="223" y="185"/>
                    <a:pt x="223" y="185"/>
                    <a:pt x="223" y="185"/>
                  </a:cubicBezTo>
                  <a:cubicBezTo>
                    <a:pt x="223" y="185"/>
                    <a:pt x="223" y="185"/>
                    <a:pt x="223" y="185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5" y="187"/>
                    <a:pt x="226" y="188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32" y="197"/>
                    <a:pt x="225" y="206"/>
                    <a:pt x="221" y="212"/>
                  </a:cubicBezTo>
                  <a:close/>
                  <a:moveTo>
                    <a:pt x="204" y="173"/>
                  </a:moveTo>
                  <a:cubicBezTo>
                    <a:pt x="204" y="173"/>
                    <a:pt x="203" y="173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2" y="172"/>
                    <a:pt x="202" y="171"/>
                    <a:pt x="202" y="170"/>
                  </a:cubicBezTo>
                  <a:cubicBezTo>
                    <a:pt x="202" y="169"/>
                    <a:pt x="202" y="168"/>
                    <a:pt x="202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0" y="163"/>
                    <a:pt x="198" y="159"/>
                    <a:pt x="197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6" y="154"/>
                    <a:pt x="196" y="154"/>
                    <a:pt x="196" y="154"/>
                  </a:cubicBezTo>
                  <a:cubicBezTo>
                    <a:pt x="196" y="154"/>
                    <a:pt x="196" y="153"/>
                    <a:pt x="195" y="152"/>
                  </a:cubicBezTo>
                  <a:cubicBezTo>
                    <a:pt x="194" y="149"/>
                    <a:pt x="191" y="145"/>
                    <a:pt x="193" y="143"/>
                  </a:cubicBezTo>
                  <a:cubicBezTo>
                    <a:pt x="194" y="143"/>
                    <a:pt x="194" y="143"/>
                    <a:pt x="194" y="142"/>
                  </a:cubicBezTo>
                  <a:cubicBezTo>
                    <a:pt x="195" y="142"/>
                    <a:pt x="196" y="142"/>
                    <a:pt x="197" y="143"/>
                  </a:cubicBezTo>
                  <a:cubicBezTo>
                    <a:pt x="198" y="143"/>
                    <a:pt x="199" y="144"/>
                    <a:pt x="200" y="145"/>
                  </a:cubicBezTo>
                  <a:cubicBezTo>
                    <a:pt x="201" y="146"/>
                    <a:pt x="202" y="148"/>
                    <a:pt x="202" y="151"/>
                  </a:cubicBezTo>
                  <a:cubicBezTo>
                    <a:pt x="203" y="154"/>
                    <a:pt x="204" y="159"/>
                    <a:pt x="205" y="163"/>
                  </a:cubicBezTo>
                  <a:cubicBezTo>
                    <a:pt x="205" y="168"/>
                    <a:pt x="206" y="172"/>
                    <a:pt x="207" y="174"/>
                  </a:cubicBezTo>
                  <a:cubicBezTo>
                    <a:pt x="208" y="174"/>
                    <a:pt x="208" y="174"/>
                    <a:pt x="208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6" y="174"/>
                    <a:pt x="205" y="174"/>
                    <a:pt x="204" y="173"/>
                  </a:cubicBezTo>
                  <a:close/>
                  <a:moveTo>
                    <a:pt x="209" y="191"/>
                  </a:moveTo>
                  <a:cubicBezTo>
                    <a:pt x="208" y="191"/>
                    <a:pt x="207" y="190"/>
                    <a:pt x="207" y="189"/>
                  </a:cubicBezTo>
                  <a:cubicBezTo>
                    <a:pt x="205" y="185"/>
                    <a:pt x="204" y="185"/>
                    <a:pt x="202" y="184"/>
                  </a:cubicBezTo>
                  <a:cubicBezTo>
                    <a:pt x="201" y="184"/>
                    <a:pt x="199" y="183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7" y="181"/>
                    <a:pt x="197" y="180"/>
                    <a:pt x="196" y="179"/>
                  </a:cubicBezTo>
                  <a:cubicBezTo>
                    <a:pt x="196" y="178"/>
                    <a:pt x="196" y="178"/>
                    <a:pt x="197" y="177"/>
                  </a:cubicBezTo>
                  <a:cubicBezTo>
                    <a:pt x="197" y="176"/>
                    <a:pt x="198" y="175"/>
                    <a:pt x="198" y="175"/>
                  </a:cubicBezTo>
                  <a:cubicBezTo>
                    <a:pt x="199" y="174"/>
                    <a:pt x="200" y="174"/>
                    <a:pt x="201" y="174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203" y="173"/>
                    <a:pt x="204" y="174"/>
                    <a:pt x="205" y="174"/>
                  </a:cubicBezTo>
                  <a:cubicBezTo>
                    <a:pt x="206" y="174"/>
                    <a:pt x="207" y="175"/>
                    <a:pt x="208" y="175"/>
                  </a:cubicBezTo>
                  <a:cubicBezTo>
                    <a:pt x="208" y="175"/>
                    <a:pt x="209" y="175"/>
                    <a:pt x="209" y="174"/>
                  </a:cubicBezTo>
                  <a:cubicBezTo>
                    <a:pt x="210" y="174"/>
                    <a:pt x="210" y="174"/>
                    <a:pt x="211" y="173"/>
                  </a:cubicBezTo>
                  <a:cubicBezTo>
                    <a:pt x="211" y="173"/>
                    <a:pt x="211" y="172"/>
                    <a:pt x="211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3" y="172"/>
                  </a:cubicBezTo>
                  <a:cubicBezTo>
                    <a:pt x="213" y="172"/>
                    <a:pt x="213" y="172"/>
                    <a:pt x="213" y="173"/>
                  </a:cubicBezTo>
                  <a:cubicBezTo>
                    <a:pt x="213" y="173"/>
                    <a:pt x="214" y="174"/>
                    <a:pt x="214" y="175"/>
                  </a:cubicBezTo>
                  <a:cubicBezTo>
                    <a:pt x="215" y="176"/>
                    <a:pt x="216" y="177"/>
                    <a:pt x="216" y="178"/>
                  </a:cubicBezTo>
                  <a:cubicBezTo>
                    <a:pt x="216" y="178"/>
                    <a:pt x="216" y="178"/>
                    <a:pt x="216" y="178"/>
                  </a:cubicBezTo>
                  <a:cubicBezTo>
                    <a:pt x="216" y="178"/>
                    <a:pt x="216" y="178"/>
                    <a:pt x="216" y="178"/>
                  </a:cubicBezTo>
                  <a:cubicBezTo>
                    <a:pt x="216" y="179"/>
                    <a:pt x="215" y="180"/>
                    <a:pt x="215" y="181"/>
                  </a:cubicBezTo>
                  <a:cubicBezTo>
                    <a:pt x="214" y="183"/>
                    <a:pt x="214" y="184"/>
                    <a:pt x="214" y="186"/>
                  </a:cubicBezTo>
                  <a:cubicBezTo>
                    <a:pt x="214" y="187"/>
                    <a:pt x="213" y="189"/>
                    <a:pt x="213" y="189"/>
                  </a:cubicBezTo>
                  <a:cubicBezTo>
                    <a:pt x="213" y="190"/>
                    <a:pt x="212" y="191"/>
                    <a:pt x="211" y="191"/>
                  </a:cubicBezTo>
                  <a:cubicBezTo>
                    <a:pt x="210" y="191"/>
                    <a:pt x="210" y="191"/>
                    <a:pt x="209" y="191"/>
                  </a:cubicBezTo>
                  <a:close/>
                  <a:moveTo>
                    <a:pt x="228" y="180"/>
                  </a:moveTo>
                  <a:cubicBezTo>
                    <a:pt x="227" y="180"/>
                    <a:pt x="227" y="179"/>
                    <a:pt x="226" y="179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27" y="178"/>
                    <a:pt x="229" y="177"/>
                    <a:pt x="231" y="177"/>
                  </a:cubicBezTo>
                  <a:cubicBezTo>
                    <a:pt x="236" y="175"/>
                    <a:pt x="243" y="172"/>
                    <a:pt x="244" y="174"/>
                  </a:cubicBezTo>
                  <a:cubicBezTo>
                    <a:pt x="245" y="175"/>
                    <a:pt x="242" y="177"/>
                    <a:pt x="239" y="178"/>
                  </a:cubicBezTo>
                  <a:cubicBezTo>
                    <a:pt x="236" y="179"/>
                    <a:pt x="233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8" y="181"/>
                    <a:pt x="228" y="181"/>
                    <a:pt x="228" y="180"/>
                  </a:cubicBezTo>
                  <a:close/>
                  <a:moveTo>
                    <a:pt x="238" y="200"/>
                  </a:moveTo>
                  <a:cubicBezTo>
                    <a:pt x="237" y="201"/>
                    <a:pt x="236" y="202"/>
                    <a:pt x="235" y="202"/>
                  </a:cubicBezTo>
                  <a:cubicBezTo>
                    <a:pt x="234" y="201"/>
                    <a:pt x="233" y="201"/>
                    <a:pt x="233" y="200"/>
                  </a:cubicBezTo>
                  <a:cubicBezTo>
                    <a:pt x="233" y="199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5"/>
                    <a:pt x="234" y="195"/>
                  </a:cubicBezTo>
                  <a:cubicBezTo>
                    <a:pt x="235" y="194"/>
                    <a:pt x="235" y="193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7"/>
                    <a:pt x="236" y="184"/>
                    <a:pt x="238" y="183"/>
                  </a:cubicBezTo>
                  <a:cubicBezTo>
                    <a:pt x="239" y="183"/>
                    <a:pt x="239" y="183"/>
                    <a:pt x="240" y="182"/>
                  </a:cubicBezTo>
                  <a:cubicBezTo>
                    <a:pt x="240" y="182"/>
                    <a:pt x="241" y="182"/>
                    <a:pt x="242" y="183"/>
                  </a:cubicBezTo>
                  <a:cubicBezTo>
                    <a:pt x="242" y="183"/>
                    <a:pt x="243" y="183"/>
                    <a:pt x="243" y="184"/>
                  </a:cubicBezTo>
                  <a:cubicBezTo>
                    <a:pt x="243" y="184"/>
                    <a:pt x="243" y="184"/>
                    <a:pt x="243" y="185"/>
                  </a:cubicBezTo>
                  <a:cubicBezTo>
                    <a:pt x="244" y="190"/>
                    <a:pt x="245" y="189"/>
                    <a:pt x="247" y="189"/>
                  </a:cubicBezTo>
                  <a:cubicBezTo>
                    <a:pt x="248" y="189"/>
                    <a:pt x="250" y="189"/>
                    <a:pt x="251" y="190"/>
                  </a:cubicBezTo>
                  <a:cubicBezTo>
                    <a:pt x="252" y="191"/>
                    <a:pt x="253" y="192"/>
                    <a:pt x="253" y="193"/>
                  </a:cubicBezTo>
                  <a:cubicBezTo>
                    <a:pt x="254" y="194"/>
                    <a:pt x="254" y="196"/>
                    <a:pt x="253" y="197"/>
                  </a:cubicBezTo>
                  <a:cubicBezTo>
                    <a:pt x="252" y="200"/>
                    <a:pt x="249" y="199"/>
                    <a:pt x="247" y="199"/>
                  </a:cubicBezTo>
                  <a:cubicBezTo>
                    <a:pt x="246" y="198"/>
                    <a:pt x="245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2" y="198"/>
                  </a:cubicBezTo>
                  <a:cubicBezTo>
                    <a:pt x="242" y="198"/>
                    <a:pt x="242" y="199"/>
                    <a:pt x="241" y="199"/>
                  </a:cubicBezTo>
                  <a:cubicBezTo>
                    <a:pt x="241" y="199"/>
                    <a:pt x="241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8" y="200"/>
                  </a:cubicBezTo>
                  <a:close/>
                  <a:moveTo>
                    <a:pt x="240" y="200"/>
                  </a:move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lose/>
                  <a:moveTo>
                    <a:pt x="235" y="191"/>
                  </a:move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lose/>
                  <a:moveTo>
                    <a:pt x="233" y="197"/>
                  </a:move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lose/>
                  <a:moveTo>
                    <a:pt x="233" y="198"/>
                  </a:moveTo>
                  <a:cubicBezTo>
                    <a:pt x="233" y="198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lose/>
                  <a:moveTo>
                    <a:pt x="249" y="188"/>
                  </a:moveTo>
                  <a:cubicBezTo>
                    <a:pt x="247" y="188"/>
                    <a:pt x="246" y="188"/>
                    <a:pt x="245" y="187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8" y="185"/>
                    <a:pt x="250" y="182"/>
                    <a:pt x="253" y="179"/>
                  </a:cubicBezTo>
                  <a:cubicBezTo>
                    <a:pt x="253" y="179"/>
                    <a:pt x="253" y="179"/>
                    <a:pt x="253" y="179"/>
                  </a:cubicBezTo>
                  <a:cubicBezTo>
                    <a:pt x="253" y="179"/>
                    <a:pt x="253" y="179"/>
                    <a:pt x="253" y="179"/>
                  </a:cubicBezTo>
                  <a:cubicBezTo>
                    <a:pt x="254" y="178"/>
                    <a:pt x="255" y="177"/>
                    <a:pt x="257" y="175"/>
                  </a:cubicBezTo>
                  <a:cubicBezTo>
                    <a:pt x="258" y="174"/>
                    <a:pt x="260" y="172"/>
                    <a:pt x="261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3" y="170"/>
                    <a:pt x="264" y="169"/>
                    <a:pt x="265" y="168"/>
                  </a:cubicBezTo>
                  <a:cubicBezTo>
                    <a:pt x="267" y="168"/>
                    <a:pt x="269" y="168"/>
                    <a:pt x="269" y="168"/>
                  </a:cubicBezTo>
                  <a:cubicBezTo>
                    <a:pt x="270" y="168"/>
                    <a:pt x="270" y="168"/>
                    <a:pt x="270" y="169"/>
                  </a:cubicBezTo>
                  <a:cubicBezTo>
                    <a:pt x="270" y="169"/>
                    <a:pt x="271" y="169"/>
                    <a:pt x="270" y="169"/>
                  </a:cubicBezTo>
                  <a:cubicBezTo>
                    <a:pt x="270" y="170"/>
                    <a:pt x="270" y="170"/>
                    <a:pt x="270" y="170"/>
                  </a:cubicBezTo>
                  <a:cubicBezTo>
                    <a:pt x="270" y="171"/>
                    <a:pt x="269" y="171"/>
                    <a:pt x="268" y="172"/>
                  </a:cubicBezTo>
                  <a:cubicBezTo>
                    <a:pt x="268" y="172"/>
                    <a:pt x="268" y="172"/>
                    <a:pt x="268" y="172"/>
                  </a:cubicBezTo>
                  <a:cubicBezTo>
                    <a:pt x="266" y="172"/>
                    <a:pt x="264" y="173"/>
                    <a:pt x="263" y="174"/>
                  </a:cubicBezTo>
                  <a:cubicBezTo>
                    <a:pt x="261" y="175"/>
                    <a:pt x="260" y="177"/>
                    <a:pt x="258" y="178"/>
                  </a:cubicBezTo>
                  <a:cubicBezTo>
                    <a:pt x="256" y="179"/>
                    <a:pt x="255" y="181"/>
                    <a:pt x="254" y="183"/>
                  </a:cubicBezTo>
                  <a:cubicBezTo>
                    <a:pt x="252" y="184"/>
                    <a:pt x="251" y="186"/>
                    <a:pt x="250" y="188"/>
                  </a:cubicBezTo>
                  <a:cubicBezTo>
                    <a:pt x="250" y="188"/>
                    <a:pt x="250" y="188"/>
                    <a:pt x="250" y="188"/>
                  </a:cubicBezTo>
                  <a:cubicBezTo>
                    <a:pt x="250" y="188"/>
                    <a:pt x="250" y="188"/>
                    <a:pt x="250" y="188"/>
                  </a:cubicBezTo>
                  <a:cubicBezTo>
                    <a:pt x="250" y="188"/>
                    <a:pt x="249" y="188"/>
                    <a:pt x="249" y="188"/>
                  </a:cubicBezTo>
                  <a:close/>
                  <a:moveTo>
                    <a:pt x="276" y="95"/>
                  </a:moveTo>
                  <a:cubicBezTo>
                    <a:pt x="266" y="108"/>
                    <a:pt x="256" y="122"/>
                    <a:pt x="250" y="132"/>
                  </a:cubicBezTo>
                  <a:cubicBezTo>
                    <a:pt x="250" y="132"/>
                    <a:pt x="250" y="132"/>
                    <a:pt x="250" y="132"/>
                  </a:cubicBezTo>
                  <a:cubicBezTo>
                    <a:pt x="250" y="132"/>
                    <a:pt x="250" y="132"/>
                    <a:pt x="250" y="132"/>
                  </a:cubicBezTo>
                  <a:cubicBezTo>
                    <a:pt x="250" y="130"/>
                    <a:pt x="249" y="129"/>
                    <a:pt x="249" y="128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49" y="127"/>
                    <a:pt x="249" y="127"/>
                    <a:pt x="249" y="126"/>
                  </a:cubicBezTo>
                  <a:cubicBezTo>
                    <a:pt x="247" y="120"/>
                    <a:pt x="245" y="114"/>
                    <a:pt x="243" y="108"/>
                  </a:cubicBezTo>
                  <a:cubicBezTo>
                    <a:pt x="240" y="103"/>
                    <a:pt x="238" y="98"/>
                    <a:pt x="236" y="95"/>
                  </a:cubicBezTo>
                  <a:cubicBezTo>
                    <a:pt x="235" y="94"/>
                    <a:pt x="235" y="94"/>
                    <a:pt x="235" y="93"/>
                  </a:cubicBezTo>
                  <a:cubicBezTo>
                    <a:pt x="235" y="93"/>
                    <a:pt x="235" y="93"/>
                    <a:pt x="235" y="93"/>
                  </a:cubicBezTo>
                  <a:cubicBezTo>
                    <a:pt x="234" y="93"/>
                    <a:pt x="234" y="92"/>
                    <a:pt x="233" y="91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5" y="89"/>
                    <a:pt x="239" y="88"/>
                    <a:pt x="243" y="87"/>
                  </a:cubicBezTo>
                  <a:cubicBezTo>
                    <a:pt x="250" y="84"/>
                    <a:pt x="258" y="82"/>
                    <a:pt x="256" y="74"/>
                  </a:cubicBezTo>
                  <a:cubicBezTo>
                    <a:pt x="253" y="62"/>
                    <a:pt x="270" y="50"/>
                    <a:pt x="281" y="43"/>
                  </a:cubicBezTo>
                  <a:cubicBezTo>
                    <a:pt x="281" y="43"/>
                    <a:pt x="281" y="43"/>
                    <a:pt x="281" y="43"/>
                  </a:cubicBezTo>
                  <a:cubicBezTo>
                    <a:pt x="283" y="41"/>
                    <a:pt x="285" y="39"/>
                    <a:pt x="287" y="38"/>
                  </a:cubicBezTo>
                  <a:cubicBezTo>
                    <a:pt x="292" y="34"/>
                    <a:pt x="295" y="32"/>
                    <a:pt x="299" y="32"/>
                  </a:cubicBezTo>
                  <a:cubicBezTo>
                    <a:pt x="302" y="32"/>
                    <a:pt x="304" y="32"/>
                    <a:pt x="307" y="34"/>
                  </a:cubicBezTo>
                  <a:cubicBezTo>
                    <a:pt x="309" y="36"/>
                    <a:pt x="312" y="38"/>
                    <a:pt x="315" y="42"/>
                  </a:cubicBezTo>
                  <a:cubicBezTo>
                    <a:pt x="317" y="43"/>
                    <a:pt x="319" y="45"/>
                    <a:pt x="321" y="47"/>
                  </a:cubicBezTo>
                  <a:cubicBezTo>
                    <a:pt x="322" y="49"/>
                    <a:pt x="324" y="50"/>
                    <a:pt x="326" y="52"/>
                  </a:cubicBezTo>
                  <a:cubicBezTo>
                    <a:pt x="327" y="52"/>
                    <a:pt x="327" y="52"/>
                    <a:pt x="327" y="52"/>
                  </a:cubicBezTo>
                  <a:cubicBezTo>
                    <a:pt x="326" y="52"/>
                    <a:pt x="326" y="52"/>
                    <a:pt x="326" y="52"/>
                  </a:cubicBezTo>
                  <a:cubicBezTo>
                    <a:pt x="323" y="52"/>
                    <a:pt x="320" y="53"/>
                    <a:pt x="317" y="55"/>
                  </a:cubicBezTo>
                  <a:cubicBezTo>
                    <a:pt x="313" y="57"/>
                    <a:pt x="309" y="60"/>
                    <a:pt x="305" y="64"/>
                  </a:cubicBezTo>
                  <a:cubicBezTo>
                    <a:pt x="305" y="64"/>
                    <a:pt x="305" y="64"/>
                    <a:pt x="305" y="64"/>
                  </a:cubicBezTo>
                  <a:cubicBezTo>
                    <a:pt x="305" y="64"/>
                    <a:pt x="305" y="64"/>
                    <a:pt x="305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296" y="72"/>
                    <a:pt x="286" y="83"/>
                    <a:pt x="276" y="95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7"/>
            <p:cNvSpPr>
              <a:spLocks noEditPoints="1"/>
            </p:cNvSpPr>
            <p:nvPr/>
          </p:nvSpPr>
          <p:spPr bwMode="auto">
            <a:xfrm>
              <a:off x="465138" y="2133600"/>
              <a:ext cx="1633538" cy="1493838"/>
            </a:xfrm>
            <a:custGeom>
              <a:avLst/>
              <a:gdLst>
                <a:gd name="T0" fmla="*/ 81 w 380"/>
                <a:gd name="T1" fmla="*/ 94 h 348"/>
                <a:gd name="T2" fmla="*/ 177 w 380"/>
                <a:gd name="T3" fmla="*/ 163 h 348"/>
                <a:gd name="T4" fmla="*/ 180 w 380"/>
                <a:gd name="T5" fmla="*/ 175 h 348"/>
                <a:gd name="T6" fmla="*/ 191 w 380"/>
                <a:gd name="T7" fmla="*/ 177 h 348"/>
                <a:gd name="T8" fmla="*/ 189 w 380"/>
                <a:gd name="T9" fmla="*/ 141 h 348"/>
                <a:gd name="T10" fmla="*/ 171 w 380"/>
                <a:gd name="T11" fmla="*/ 161 h 348"/>
                <a:gd name="T12" fmla="*/ 121 w 380"/>
                <a:gd name="T13" fmla="*/ 258 h 348"/>
                <a:gd name="T14" fmla="*/ 181 w 380"/>
                <a:gd name="T15" fmla="*/ 199 h 348"/>
                <a:gd name="T16" fmla="*/ 108 w 380"/>
                <a:gd name="T17" fmla="*/ 286 h 348"/>
                <a:gd name="T18" fmla="*/ 182 w 380"/>
                <a:gd name="T19" fmla="*/ 226 h 348"/>
                <a:gd name="T20" fmla="*/ 168 w 380"/>
                <a:gd name="T21" fmla="*/ 116 h 348"/>
                <a:gd name="T22" fmla="*/ 173 w 380"/>
                <a:gd name="T23" fmla="*/ 134 h 348"/>
                <a:gd name="T24" fmla="*/ 144 w 380"/>
                <a:gd name="T25" fmla="*/ 3 h 348"/>
                <a:gd name="T26" fmla="*/ 189 w 380"/>
                <a:gd name="T27" fmla="*/ 131 h 348"/>
                <a:gd name="T28" fmla="*/ 190 w 380"/>
                <a:gd name="T29" fmla="*/ 140 h 348"/>
                <a:gd name="T30" fmla="*/ 188 w 380"/>
                <a:gd name="T31" fmla="*/ 132 h 348"/>
                <a:gd name="T32" fmla="*/ 104 w 380"/>
                <a:gd name="T33" fmla="*/ 149 h 348"/>
                <a:gd name="T34" fmla="*/ 11 w 380"/>
                <a:gd name="T35" fmla="*/ 183 h 348"/>
                <a:gd name="T36" fmla="*/ 126 w 380"/>
                <a:gd name="T37" fmla="*/ 214 h 348"/>
                <a:gd name="T38" fmla="*/ 254 w 380"/>
                <a:gd name="T39" fmla="*/ 315 h 348"/>
                <a:gd name="T40" fmla="*/ 239 w 380"/>
                <a:gd name="T41" fmla="*/ 240 h 348"/>
                <a:gd name="T42" fmla="*/ 204 w 380"/>
                <a:gd name="T43" fmla="*/ 180 h 348"/>
                <a:gd name="T44" fmla="*/ 360 w 380"/>
                <a:gd name="T45" fmla="*/ 188 h 348"/>
                <a:gd name="T46" fmla="*/ 283 w 380"/>
                <a:gd name="T47" fmla="*/ 93 h 348"/>
                <a:gd name="T48" fmla="*/ 255 w 380"/>
                <a:gd name="T49" fmla="*/ 88 h 348"/>
                <a:gd name="T50" fmla="*/ 230 w 380"/>
                <a:gd name="T51" fmla="*/ 41 h 348"/>
                <a:gd name="T52" fmla="*/ 257 w 380"/>
                <a:gd name="T53" fmla="*/ 47 h 348"/>
                <a:gd name="T54" fmla="*/ 187 w 380"/>
                <a:gd name="T55" fmla="*/ 195 h 348"/>
                <a:gd name="T56" fmla="*/ 128 w 380"/>
                <a:gd name="T57" fmla="*/ 165 h 348"/>
                <a:gd name="T58" fmla="*/ 115 w 380"/>
                <a:gd name="T59" fmla="*/ 162 h 348"/>
                <a:gd name="T60" fmla="*/ 145 w 380"/>
                <a:gd name="T61" fmla="*/ 174 h 348"/>
                <a:gd name="T62" fmla="*/ 237 w 380"/>
                <a:gd name="T63" fmla="*/ 237 h 348"/>
                <a:gd name="T64" fmla="*/ 195 w 380"/>
                <a:gd name="T65" fmla="*/ 176 h 348"/>
                <a:gd name="T66" fmla="*/ 217 w 380"/>
                <a:gd name="T67" fmla="*/ 162 h 348"/>
                <a:gd name="T68" fmla="*/ 216 w 380"/>
                <a:gd name="T69" fmla="*/ 162 h 348"/>
                <a:gd name="T70" fmla="*/ 204 w 380"/>
                <a:gd name="T71" fmla="*/ 159 h 348"/>
                <a:gd name="T72" fmla="*/ 206 w 380"/>
                <a:gd name="T73" fmla="*/ 154 h 348"/>
                <a:gd name="T74" fmla="*/ 206 w 380"/>
                <a:gd name="T75" fmla="*/ 153 h 348"/>
                <a:gd name="T76" fmla="*/ 206 w 380"/>
                <a:gd name="T77" fmla="*/ 153 h 348"/>
                <a:gd name="T78" fmla="*/ 206 w 380"/>
                <a:gd name="T79" fmla="*/ 152 h 348"/>
                <a:gd name="T80" fmla="*/ 206 w 380"/>
                <a:gd name="T81" fmla="*/ 152 h 348"/>
                <a:gd name="T82" fmla="*/ 206 w 380"/>
                <a:gd name="T83" fmla="*/ 151 h 348"/>
                <a:gd name="T84" fmla="*/ 191 w 380"/>
                <a:gd name="T85" fmla="*/ 184 h 348"/>
                <a:gd name="T86" fmla="*/ 226 w 380"/>
                <a:gd name="T87" fmla="*/ 155 h 348"/>
                <a:gd name="T88" fmla="*/ 282 w 380"/>
                <a:gd name="T89" fmla="*/ 152 h 348"/>
                <a:gd name="T90" fmla="*/ 232 w 380"/>
                <a:gd name="T91" fmla="*/ 171 h 348"/>
                <a:gd name="T92" fmla="*/ 198 w 380"/>
                <a:gd name="T93" fmla="*/ 285 h 348"/>
                <a:gd name="T94" fmla="*/ 221 w 380"/>
                <a:gd name="T95" fmla="*/ 224 h 348"/>
                <a:gd name="T96" fmla="*/ 218 w 380"/>
                <a:gd name="T97" fmla="*/ 150 h 348"/>
                <a:gd name="T98" fmla="*/ 212 w 380"/>
                <a:gd name="T99" fmla="*/ 162 h 348"/>
                <a:gd name="T100" fmla="*/ 208 w 380"/>
                <a:gd name="T101" fmla="*/ 152 h 348"/>
                <a:gd name="T102" fmla="*/ 207 w 380"/>
                <a:gd name="T103" fmla="*/ 153 h 348"/>
                <a:gd name="T104" fmla="*/ 209 w 380"/>
                <a:gd name="T105" fmla="*/ 142 h 348"/>
                <a:gd name="T106" fmla="*/ 226 w 380"/>
                <a:gd name="T107" fmla="*/ 93 h 348"/>
                <a:gd name="T108" fmla="*/ 192 w 380"/>
                <a:gd name="T109" fmla="*/ 163 h 348"/>
                <a:gd name="T110" fmla="*/ 196 w 380"/>
                <a:gd name="T111" fmla="*/ 146 h 348"/>
                <a:gd name="T112" fmla="*/ 199 w 380"/>
                <a:gd name="T113" fmla="*/ 149 h 348"/>
                <a:gd name="T114" fmla="*/ 197 w 380"/>
                <a:gd name="T115" fmla="*/ 139 h 348"/>
                <a:gd name="T116" fmla="*/ 299 w 380"/>
                <a:gd name="T117" fmla="*/ 168 h 348"/>
                <a:gd name="T118" fmla="*/ 162 w 380"/>
                <a:gd name="T119" fmla="*/ 154 h 348"/>
                <a:gd name="T120" fmla="*/ 204 w 380"/>
                <a:gd name="T121" fmla="*/ 15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0" h="348">
                  <a:moveTo>
                    <a:pt x="102" y="70"/>
                  </a:moveTo>
                  <a:cubicBezTo>
                    <a:pt x="111" y="86"/>
                    <a:pt x="124" y="99"/>
                    <a:pt x="137" y="111"/>
                  </a:cubicBezTo>
                  <a:cubicBezTo>
                    <a:pt x="145" y="118"/>
                    <a:pt x="152" y="125"/>
                    <a:pt x="159" y="133"/>
                  </a:cubicBezTo>
                  <a:cubicBezTo>
                    <a:pt x="158" y="131"/>
                    <a:pt x="157" y="129"/>
                    <a:pt x="157" y="127"/>
                  </a:cubicBezTo>
                  <a:cubicBezTo>
                    <a:pt x="140" y="109"/>
                    <a:pt x="120" y="92"/>
                    <a:pt x="107" y="70"/>
                  </a:cubicBezTo>
                  <a:cubicBezTo>
                    <a:pt x="110" y="70"/>
                    <a:pt x="118" y="71"/>
                    <a:pt x="124" y="75"/>
                  </a:cubicBezTo>
                  <a:cubicBezTo>
                    <a:pt x="128" y="78"/>
                    <a:pt x="136" y="83"/>
                    <a:pt x="132" y="74"/>
                  </a:cubicBezTo>
                  <a:cubicBezTo>
                    <a:pt x="129" y="66"/>
                    <a:pt x="127" y="58"/>
                    <a:pt x="126" y="49"/>
                  </a:cubicBezTo>
                  <a:cubicBezTo>
                    <a:pt x="129" y="53"/>
                    <a:pt x="133" y="57"/>
                    <a:pt x="136" y="61"/>
                  </a:cubicBezTo>
                  <a:cubicBezTo>
                    <a:pt x="134" y="57"/>
                    <a:pt x="133" y="53"/>
                    <a:pt x="131" y="48"/>
                  </a:cubicBezTo>
                  <a:cubicBezTo>
                    <a:pt x="129" y="46"/>
                    <a:pt x="128" y="44"/>
                    <a:pt x="126" y="42"/>
                  </a:cubicBezTo>
                  <a:cubicBezTo>
                    <a:pt x="126" y="41"/>
                    <a:pt x="126" y="39"/>
                    <a:pt x="126" y="37"/>
                  </a:cubicBezTo>
                  <a:cubicBezTo>
                    <a:pt x="125" y="36"/>
                    <a:pt x="124" y="34"/>
                    <a:pt x="123" y="32"/>
                  </a:cubicBezTo>
                  <a:cubicBezTo>
                    <a:pt x="121" y="46"/>
                    <a:pt x="124" y="62"/>
                    <a:pt x="129" y="74"/>
                  </a:cubicBezTo>
                  <a:cubicBezTo>
                    <a:pt x="131" y="77"/>
                    <a:pt x="126" y="74"/>
                    <a:pt x="125" y="73"/>
                  </a:cubicBezTo>
                  <a:cubicBezTo>
                    <a:pt x="109" y="62"/>
                    <a:pt x="91" y="66"/>
                    <a:pt x="79" y="75"/>
                  </a:cubicBezTo>
                  <a:cubicBezTo>
                    <a:pt x="79" y="80"/>
                    <a:pt x="79" y="84"/>
                    <a:pt x="80" y="89"/>
                  </a:cubicBezTo>
                  <a:cubicBezTo>
                    <a:pt x="80" y="91"/>
                    <a:pt x="80" y="93"/>
                    <a:pt x="81" y="94"/>
                  </a:cubicBezTo>
                  <a:cubicBezTo>
                    <a:pt x="90" y="110"/>
                    <a:pt x="109" y="121"/>
                    <a:pt x="129" y="132"/>
                  </a:cubicBezTo>
                  <a:cubicBezTo>
                    <a:pt x="137" y="137"/>
                    <a:pt x="146" y="142"/>
                    <a:pt x="153" y="147"/>
                  </a:cubicBezTo>
                  <a:cubicBezTo>
                    <a:pt x="155" y="147"/>
                    <a:pt x="156" y="147"/>
                    <a:pt x="157" y="147"/>
                  </a:cubicBezTo>
                  <a:cubicBezTo>
                    <a:pt x="149" y="141"/>
                    <a:pt x="140" y="135"/>
                    <a:pt x="130" y="130"/>
                  </a:cubicBezTo>
                  <a:cubicBezTo>
                    <a:pt x="107" y="116"/>
                    <a:pt x="85" y="102"/>
                    <a:pt x="80" y="81"/>
                  </a:cubicBezTo>
                  <a:cubicBezTo>
                    <a:pt x="86" y="75"/>
                    <a:pt x="94" y="71"/>
                    <a:pt x="102" y="70"/>
                  </a:cubicBezTo>
                  <a:close/>
                  <a:moveTo>
                    <a:pt x="163" y="138"/>
                  </a:moveTo>
                  <a:cubicBezTo>
                    <a:pt x="165" y="140"/>
                    <a:pt x="166" y="142"/>
                    <a:pt x="168" y="145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3"/>
                    <a:pt x="167" y="142"/>
                    <a:pt x="167" y="141"/>
                  </a:cubicBezTo>
                  <a:cubicBezTo>
                    <a:pt x="167" y="141"/>
                    <a:pt x="167" y="140"/>
                    <a:pt x="167" y="139"/>
                  </a:cubicBezTo>
                  <a:cubicBezTo>
                    <a:pt x="165" y="137"/>
                    <a:pt x="163" y="134"/>
                    <a:pt x="161" y="131"/>
                  </a:cubicBezTo>
                  <a:cubicBezTo>
                    <a:pt x="161" y="134"/>
                    <a:pt x="162" y="136"/>
                    <a:pt x="163" y="138"/>
                  </a:cubicBezTo>
                  <a:close/>
                  <a:moveTo>
                    <a:pt x="169" y="146"/>
                  </a:moveTo>
                  <a:cubicBezTo>
                    <a:pt x="173" y="152"/>
                    <a:pt x="177" y="159"/>
                    <a:pt x="180" y="167"/>
                  </a:cubicBezTo>
                  <a:cubicBezTo>
                    <a:pt x="179" y="166"/>
                    <a:pt x="178" y="165"/>
                    <a:pt x="177" y="163"/>
                  </a:cubicBezTo>
                  <a:cubicBezTo>
                    <a:pt x="177" y="164"/>
                    <a:pt x="177" y="165"/>
                    <a:pt x="177" y="166"/>
                  </a:cubicBezTo>
                  <a:cubicBezTo>
                    <a:pt x="178" y="168"/>
                    <a:pt x="178" y="171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6"/>
                    <a:pt x="180" y="176"/>
                  </a:cubicBezTo>
                  <a:cubicBezTo>
                    <a:pt x="181" y="176"/>
                    <a:pt x="182" y="176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82" y="176"/>
                    <a:pt x="181" y="176"/>
                    <a:pt x="180" y="177"/>
                  </a:cubicBezTo>
                  <a:cubicBezTo>
                    <a:pt x="181" y="178"/>
                    <a:pt x="182" y="179"/>
                    <a:pt x="183" y="180"/>
                  </a:cubicBezTo>
                  <a:cubicBezTo>
                    <a:pt x="184" y="180"/>
                    <a:pt x="184" y="181"/>
                    <a:pt x="185" y="181"/>
                  </a:cubicBezTo>
                  <a:cubicBezTo>
                    <a:pt x="186" y="181"/>
                    <a:pt x="186" y="181"/>
                    <a:pt x="187" y="180"/>
                  </a:cubicBezTo>
                  <a:cubicBezTo>
                    <a:pt x="188" y="180"/>
                    <a:pt x="189" y="179"/>
                    <a:pt x="190" y="177"/>
                  </a:cubicBezTo>
                  <a:cubicBezTo>
                    <a:pt x="190" y="177"/>
                    <a:pt x="190" y="177"/>
                    <a:pt x="190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6"/>
                    <a:pt x="191" y="176"/>
                    <a:pt x="191" y="176"/>
                  </a:cubicBezTo>
                  <a:cubicBezTo>
                    <a:pt x="191" y="176"/>
                    <a:pt x="191" y="176"/>
                    <a:pt x="191" y="176"/>
                  </a:cubicBezTo>
                  <a:cubicBezTo>
                    <a:pt x="191" y="173"/>
                    <a:pt x="190" y="168"/>
                    <a:pt x="189" y="164"/>
                  </a:cubicBezTo>
                  <a:cubicBezTo>
                    <a:pt x="189" y="164"/>
                    <a:pt x="189" y="163"/>
                    <a:pt x="189" y="162"/>
                  </a:cubicBezTo>
                  <a:cubicBezTo>
                    <a:pt x="189" y="164"/>
                    <a:pt x="189" y="164"/>
                    <a:pt x="189" y="164"/>
                  </a:cubicBezTo>
                  <a:cubicBezTo>
                    <a:pt x="189" y="163"/>
                    <a:pt x="189" y="162"/>
                    <a:pt x="189" y="161"/>
                  </a:cubicBezTo>
                  <a:cubicBezTo>
                    <a:pt x="189" y="160"/>
                    <a:pt x="189" y="159"/>
                    <a:pt x="188" y="159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7"/>
                    <a:pt x="188" y="157"/>
                    <a:pt x="188" y="157"/>
                  </a:cubicBezTo>
                  <a:cubicBezTo>
                    <a:pt x="188" y="155"/>
                    <a:pt x="189" y="153"/>
                    <a:pt x="189" y="151"/>
                  </a:cubicBezTo>
                  <a:cubicBezTo>
                    <a:pt x="190" y="151"/>
                    <a:pt x="190" y="151"/>
                    <a:pt x="190" y="150"/>
                  </a:cubicBezTo>
                  <a:cubicBezTo>
                    <a:pt x="190" y="147"/>
                    <a:pt x="190" y="145"/>
                    <a:pt x="190" y="142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9" y="142"/>
                    <a:pt x="189" y="143"/>
                    <a:pt x="188" y="144"/>
                  </a:cubicBezTo>
                  <a:cubicBezTo>
                    <a:pt x="188" y="145"/>
                    <a:pt x="187" y="146"/>
                    <a:pt x="187" y="148"/>
                  </a:cubicBezTo>
                  <a:cubicBezTo>
                    <a:pt x="187" y="155"/>
                    <a:pt x="186" y="163"/>
                    <a:pt x="185" y="170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3" y="165"/>
                    <a:pt x="182" y="160"/>
                    <a:pt x="181" y="155"/>
                  </a:cubicBezTo>
                  <a:cubicBezTo>
                    <a:pt x="180" y="155"/>
                    <a:pt x="180" y="155"/>
                    <a:pt x="179" y="154"/>
                  </a:cubicBezTo>
                  <a:cubicBezTo>
                    <a:pt x="179" y="154"/>
                    <a:pt x="178" y="153"/>
                    <a:pt x="178" y="152"/>
                  </a:cubicBezTo>
                  <a:cubicBezTo>
                    <a:pt x="178" y="151"/>
                    <a:pt x="177" y="151"/>
                    <a:pt x="177" y="151"/>
                  </a:cubicBezTo>
                  <a:cubicBezTo>
                    <a:pt x="178" y="154"/>
                    <a:pt x="179" y="156"/>
                    <a:pt x="179" y="159"/>
                  </a:cubicBezTo>
                  <a:cubicBezTo>
                    <a:pt x="177" y="155"/>
                    <a:pt x="175" y="151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1" y="146"/>
                    <a:pt x="171" y="146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69" y="146"/>
                    <a:pt x="169" y="146"/>
                    <a:pt x="169" y="146"/>
                  </a:cubicBezTo>
                  <a:close/>
                  <a:moveTo>
                    <a:pt x="176" y="162"/>
                  </a:moveTo>
                  <a:cubicBezTo>
                    <a:pt x="174" y="160"/>
                    <a:pt x="171" y="158"/>
                    <a:pt x="169" y="155"/>
                  </a:cubicBezTo>
                  <a:cubicBezTo>
                    <a:pt x="170" y="157"/>
                    <a:pt x="170" y="159"/>
                    <a:pt x="171" y="161"/>
                  </a:cubicBezTo>
                  <a:cubicBezTo>
                    <a:pt x="172" y="163"/>
                    <a:pt x="174" y="164"/>
                    <a:pt x="175" y="165"/>
                  </a:cubicBezTo>
                  <a:cubicBezTo>
                    <a:pt x="174" y="165"/>
                    <a:pt x="173" y="165"/>
                    <a:pt x="172" y="164"/>
                  </a:cubicBezTo>
                  <a:cubicBezTo>
                    <a:pt x="174" y="167"/>
                    <a:pt x="175" y="170"/>
                    <a:pt x="177" y="173"/>
                  </a:cubicBezTo>
                  <a:cubicBezTo>
                    <a:pt x="178" y="173"/>
                    <a:pt x="178" y="173"/>
                    <a:pt x="178" y="173"/>
                  </a:cubicBezTo>
                  <a:cubicBezTo>
                    <a:pt x="177" y="172"/>
                    <a:pt x="177" y="172"/>
                    <a:pt x="177" y="172"/>
                  </a:cubicBezTo>
                  <a:cubicBezTo>
                    <a:pt x="177" y="172"/>
                    <a:pt x="177" y="172"/>
                    <a:pt x="177" y="172"/>
                  </a:cubicBezTo>
                  <a:cubicBezTo>
                    <a:pt x="177" y="171"/>
                    <a:pt x="177" y="169"/>
                    <a:pt x="177" y="167"/>
                  </a:cubicBezTo>
                  <a:cubicBezTo>
                    <a:pt x="176" y="166"/>
                    <a:pt x="176" y="164"/>
                    <a:pt x="176" y="162"/>
                  </a:cubicBezTo>
                  <a:close/>
                  <a:moveTo>
                    <a:pt x="165" y="152"/>
                  </a:moveTo>
                  <a:cubicBezTo>
                    <a:pt x="163" y="151"/>
                    <a:pt x="161" y="149"/>
                    <a:pt x="159" y="148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55" y="148"/>
                    <a:pt x="155" y="148"/>
                    <a:pt x="155" y="148"/>
                  </a:cubicBezTo>
                  <a:cubicBezTo>
                    <a:pt x="157" y="150"/>
                    <a:pt x="159" y="151"/>
                    <a:pt x="161" y="153"/>
                  </a:cubicBezTo>
                  <a:cubicBezTo>
                    <a:pt x="163" y="152"/>
                    <a:pt x="164" y="152"/>
                    <a:pt x="165" y="152"/>
                  </a:cubicBezTo>
                  <a:close/>
                  <a:moveTo>
                    <a:pt x="107" y="280"/>
                  </a:moveTo>
                  <a:cubicBezTo>
                    <a:pt x="109" y="279"/>
                    <a:pt x="110" y="278"/>
                    <a:pt x="111" y="276"/>
                  </a:cubicBezTo>
                  <a:cubicBezTo>
                    <a:pt x="114" y="270"/>
                    <a:pt x="117" y="264"/>
                    <a:pt x="121" y="258"/>
                  </a:cubicBezTo>
                  <a:cubicBezTo>
                    <a:pt x="118" y="263"/>
                    <a:pt x="114" y="267"/>
                    <a:pt x="111" y="271"/>
                  </a:cubicBezTo>
                  <a:cubicBezTo>
                    <a:pt x="110" y="274"/>
                    <a:pt x="108" y="277"/>
                    <a:pt x="107" y="280"/>
                  </a:cubicBezTo>
                  <a:close/>
                  <a:moveTo>
                    <a:pt x="113" y="274"/>
                  </a:moveTo>
                  <a:cubicBezTo>
                    <a:pt x="123" y="263"/>
                    <a:pt x="130" y="250"/>
                    <a:pt x="137" y="237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6" y="237"/>
                    <a:pt x="135" y="239"/>
                    <a:pt x="134" y="240"/>
                  </a:cubicBezTo>
                  <a:cubicBezTo>
                    <a:pt x="126" y="251"/>
                    <a:pt x="119" y="263"/>
                    <a:pt x="113" y="274"/>
                  </a:cubicBezTo>
                  <a:close/>
                  <a:moveTo>
                    <a:pt x="140" y="231"/>
                  </a:moveTo>
                  <a:cubicBezTo>
                    <a:pt x="150" y="213"/>
                    <a:pt x="161" y="196"/>
                    <a:pt x="180" y="182"/>
                  </a:cubicBezTo>
                  <a:cubicBezTo>
                    <a:pt x="181" y="182"/>
                    <a:pt x="182" y="182"/>
                    <a:pt x="184" y="182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4" y="183"/>
                    <a:pt x="184" y="184"/>
                    <a:pt x="184" y="185"/>
                  </a:cubicBezTo>
                  <a:cubicBezTo>
                    <a:pt x="184" y="186"/>
                    <a:pt x="184" y="186"/>
                    <a:pt x="184" y="187"/>
                  </a:cubicBezTo>
                  <a:cubicBezTo>
                    <a:pt x="184" y="189"/>
                    <a:pt x="184" y="190"/>
                    <a:pt x="184" y="192"/>
                  </a:cubicBezTo>
                  <a:cubicBezTo>
                    <a:pt x="183" y="194"/>
                    <a:pt x="182" y="196"/>
                    <a:pt x="181" y="199"/>
                  </a:cubicBezTo>
                  <a:cubicBezTo>
                    <a:pt x="181" y="199"/>
                    <a:pt x="181" y="199"/>
                    <a:pt x="181" y="199"/>
                  </a:cubicBezTo>
                  <a:cubicBezTo>
                    <a:pt x="180" y="199"/>
                    <a:pt x="179" y="200"/>
                    <a:pt x="178" y="200"/>
                  </a:cubicBezTo>
                  <a:cubicBezTo>
                    <a:pt x="178" y="195"/>
                    <a:pt x="178" y="191"/>
                    <a:pt x="179" y="187"/>
                  </a:cubicBezTo>
                  <a:cubicBezTo>
                    <a:pt x="175" y="192"/>
                    <a:pt x="173" y="198"/>
                    <a:pt x="170" y="205"/>
                  </a:cubicBezTo>
                  <a:cubicBezTo>
                    <a:pt x="169" y="206"/>
                    <a:pt x="167" y="207"/>
                    <a:pt x="166" y="207"/>
                  </a:cubicBezTo>
                  <a:cubicBezTo>
                    <a:pt x="170" y="198"/>
                    <a:pt x="174" y="189"/>
                    <a:pt x="180" y="182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0" y="187"/>
                    <a:pt x="163" y="194"/>
                    <a:pt x="156" y="201"/>
                  </a:cubicBezTo>
                  <a:cubicBezTo>
                    <a:pt x="147" y="212"/>
                    <a:pt x="141" y="224"/>
                    <a:pt x="134" y="236"/>
                  </a:cubicBezTo>
                  <a:cubicBezTo>
                    <a:pt x="133" y="239"/>
                    <a:pt x="131" y="242"/>
                    <a:pt x="130" y="244"/>
                  </a:cubicBezTo>
                  <a:cubicBezTo>
                    <a:pt x="132" y="241"/>
                    <a:pt x="135" y="237"/>
                    <a:pt x="138" y="234"/>
                  </a:cubicBezTo>
                  <a:cubicBezTo>
                    <a:pt x="139" y="233"/>
                    <a:pt x="139" y="232"/>
                    <a:pt x="140" y="231"/>
                  </a:cubicBezTo>
                  <a:close/>
                  <a:moveTo>
                    <a:pt x="165" y="211"/>
                  </a:moveTo>
                  <a:cubicBezTo>
                    <a:pt x="162" y="220"/>
                    <a:pt x="159" y="230"/>
                    <a:pt x="157" y="239"/>
                  </a:cubicBezTo>
                  <a:cubicBezTo>
                    <a:pt x="150" y="266"/>
                    <a:pt x="141" y="290"/>
                    <a:pt x="122" y="301"/>
                  </a:cubicBezTo>
                  <a:cubicBezTo>
                    <a:pt x="117" y="298"/>
                    <a:pt x="114" y="295"/>
                    <a:pt x="110" y="290"/>
                  </a:cubicBezTo>
                  <a:cubicBezTo>
                    <a:pt x="109" y="289"/>
                    <a:pt x="109" y="288"/>
                    <a:pt x="108" y="286"/>
                  </a:cubicBezTo>
                  <a:cubicBezTo>
                    <a:pt x="107" y="288"/>
                    <a:pt x="107" y="290"/>
                    <a:pt x="106" y="292"/>
                  </a:cubicBezTo>
                  <a:cubicBezTo>
                    <a:pt x="110" y="297"/>
                    <a:pt x="115" y="302"/>
                    <a:pt x="121" y="306"/>
                  </a:cubicBezTo>
                  <a:cubicBezTo>
                    <a:pt x="123" y="305"/>
                    <a:pt x="125" y="304"/>
                    <a:pt x="127" y="303"/>
                  </a:cubicBezTo>
                  <a:cubicBezTo>
                    <a:pt x="128" y="303"/>
                    <a:pt x="128" y="302"/>
                    <a:pt x="128" y="302"/>
                  </a:cubicBezTo>
                  <a:cubicBezTo>
                    <a:pt x="146" y="290"/>
                    <a:pt x="153" y="266"/>
                    <a:pt x="159" y="240"/>
                  </a:cubicBezTo>
                  <a:cubicBezTo>
                    <a:pt x="162" y="229"/>
                    <a:pt x="165" y="218"/>
                    <a:pt x="169" y="208"/>
                  </a:cubicBezTo>
                  <a:cubicBezTo>
                    <a:pt x="167" y="209"/>
                    <a:pt x="166" y="210"/>
                    <a:pt x="165" y="211"/>
                  </a:cubicBezTo>
                  <a:close/>
                  <a:moveTo>
                    <a:pt x="107" y="285"/>
                  </a:moveTo>
                  <a:cubicBezTo>
                    <a:pt x="107" y="285"/>
                    <a:pt x="107" y="284"/>
                    <a:pt x="106" y="283"/>
                  </a:cubicBezTo>
                  <a:cubicBezTo>
                    <a:pt x="106" y="285"/>
                    <a:pt x="105" y="287"/>
                    <a:pt x="105" y="289"/>
                  </a:cubicBezTo>
                  <a:cubicBezTo>
                    <a:pt x="105" y="290"/>
                    <a:pt x="105" y="290"/>
                    <a:pt x="105" y="291"/>
                  </a:cubicBezTo>
                  <a:cubicBezTo>
                    <a:pt x="106" y="289"/>
                    <a:pt x="107" y="287"/>
                    <a:pt x="107" y="285"/>
                  </a:cubicBezTo>
                  <a:close/>
                  <a:moveTo>
                    <a:pt x="178" y="203"/>
                  </a:moveTo>
                  <a:cubicBezTo>
                    <a:pt x="178" y="210"/>
                    <a:pt x="178" y="218"/>
                    <a:pt x="179" y="226"/>
                  </a:cubicBezTo>
                  <a:cubicBezTo>
                    <a:pt x="180" y="251"/>
                    <a:pt x="182" y="279"/>
                    <a:pt x="171" y="294"/>
                  </a:cubicBezTo>
                  <a:cubicBezTo>
                    <a:pt x="172" y="294"/>
                    <a:pt x="173" y="294"/>
                    <a:pt x="174" y="295"/>
                  </a:cubicBezTo>
                  <a:cubicBezTo>
                    <a:pt x="174" y="294"/>
                    <a:pt x="174" y="294"/>
                    <a:pt x="174" y="294"/>
                  </a:cubicBezTo>
                  <a:cubicBezTo>
                    <a:pt x="184" y="278"/>
                    <a:pt x="183" y="251"/>
                    <a:pt x="182" y="226"/>
                  </a:cubicBezTo>
                  <a:cubicBezTo>
                    <a:pt x="181" y="223"/>
                    <a:pt x="181" y="220"/>
                    <a:pt x="181" y="217"/>
                  </a:cubicBezTo>
                  <a:cubicBezTo>
                    <a:pt x="182" y="212"/>
                    <a:pt x="183" y="206"/>
                    <a:pt x="185" y="201"/>
                  </a:cubicBezTo>
                  <a:cubicBezTo>
                    <a:pt x="184" y="201"/>
                    <a:pt x="183" y="201"/>
                    <a:pt x="182" y="202"/>
                  </a:cubicBezTo>
                  <a:cubicBezTo>
                    <a:pt x="181" y="203"/>
                    <a:pt x="181" y="205"/>
                    <a:pt x="181" y="207"/>
                  </a:cubicBezTo>
                  <a:cubicBezTo>
                    <a:pt x="181" y="205"/>
                    <a:pt x="181" y="204"/>
                    <a:pt x="181" y="202"/>
                  </a:cubicBezTo>
                  <a:cubicBezTo>
                    <a:pt x="180" y="203"/>
                    <a:pt x="179" y="203"/>
                    <a:pt x="178" y="203"/>
                  </a:cubicBezTo>
                  <a:close/>
                  <a:moveTo>
                    <a:pt x="181" y="153"/>
                  </a:moveTo>
                  <a:cubicBezTo>
                    <a:pt x="179" y="147"/>
                    <a:pt x="178" y="142"/>
                    <a:pt x="176" y="136"/>
                  </a:cubicBezTo>
                  <a:cubicBezTo>
                    <a:pt x="175" y="136"/>
                    <a:pt x="174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40"/>
                    <a:pt x="175" y="144"/>
                    <a:pt x="176" y="148"/>
                  </a:cubicBezTo>
                  <a:cubicBezTo>
                    <a:pt x="177" y="148"/>
                    <a:pt x="178" y="149"/>
                    <a:pt x="179" y="151"/>
                  </a:cubicBezTo>
                  <a:cubicBezTo>
                    <a:pt x="179" y="152"/>
                    <a:pt x="180" y="153"/>
                    <a:pt x="181" y="153"/>
                  </a:cubicBezTo>
                  <a:close/>
                  <a:moveTo>
                    <a:pt x="176" y="135"/>
                  </a:moveTo>
                  <a:cubicBezTo>
                    <a:pt x="173" y="125"/>
                    <a:pt x="169" y="115"/>
                    <a:pt x="165" y="105"/>
                  </a:cubicBezTo>
                  <a:cubicBezTo>
                    <a:pt x="163" y="107"/>
                    <a:pt x="166" y="112"/>
                    <a:pt x="167" y="114"/>
                  </a:cubicBezTo>
                  <a:cubicBezTo>
                    <a:pt x="168" y="115"/>
                    <a:pt x="168" y="116"/>
                    <a:pt x="168" y="116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70" y="121"/>
                    <a:pt x="172" y="125"/>
                    <a:pt x="173" y="129"/>
                  </a:cubicBezTo>
                  <a:cubicBezTo>
                    <a:pt x="173" y="129"/>
                    <a:pt x="173" y="129"/>
                    <a:pt x="173" y="129"/>
                  </a:cubicBezTo>
                  <a:cubicBezTo>
                    <a:pt x="173" y="129"/>
                    <a:pt x="173" y="129"/>
                    <a:pt x="173" y="129"/>
                  </a:cubicBezTo>
                  <a:cubicBezTo>
                    <a:pt x="174" y="129"/>
                    <a:pt x="174" y="129"/>
                    <a:pt x="174" y="129"/>
                  </a:cubicBezTo>
                  <a:cubicBezTo>
                    <a:pt x="174" y="130"/>
                    <a:pt x="174" y="131"/>
                    <a:pt x="174" y="132"/>
                  </a:cubicBezTo>
                  <a:cubicBezTo>
                    <a:pt x="174" y="133"/>
                    <a:pt x="174" y="134"/>
                    <a:pt x="175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5"/>
                    <a:pt x="175" y="135"/>
                    <a:pt x="176" y="135"/>
                  </a:cubicBezTo>
                  <a:close/>
                  <a:moveTo>
                    <a:pt x="164" y="104"/>
                  </a:moveTo>
                  <a:cubicBezTo>
                    <a:pt x="156" y="85"/>
                    <a:pt x="146" y="67"/>
                    <a:pt x="134" y="52"/>
                  </a:cubicBezTo>
                  <a:cubicBezTo>
                    <a:pt x="136" y="56"/>
                    <a:pt x="137" y="61"/>
                    <a:pt x="139" y="65"/>
                  </a:cubicBezTo>
                  <a:cubicBezTo>
                    <a:pt x="154" y="86"/>
                    <a:pt x="165" y="110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1"/>
                    <a:pt x="172" y="128"/>
                    <a:pt x="171" y="125"/>
                  </a:cubicBezTo>
                  <a:cubicBezTo>
                    <a:pt x="170" y="122"/>
                    <a:pt x="168" y="120"/>
                    <a:pt x="167" y="117"/>
                  </a:cubicBezTo>
                  <a:cubicBezTo>
                    <a:pt x="167" y="117"/>
                    <a:pt x="167" y="117"/>
                    <a:pt x="167" y="117"/>
                  </a:cubicBezTo>
                  <a:cubicBezTo>
                    <a:pt x="167" y="116"/>
                    <a:pt x="167" y="116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4" y="111"/>
                    <a:pt x="162" y="107"/>
                    <a:pt x="164" y="104"/>
                  </a:cubicBezTo>
                  <a:cubicBezTo>
                    <a:pt x="164" y="104"/>
                    <a:pt x="164" y="104"/>
                    <a:pt x="164" y="104"/>
                  </a:cubicBezTo>
                  <a:close/>
                  <a:moveTo>
                    <a:pt x="126" y="35"/>
                  </a:moveTo>
                  <a:cubicBezTo>
                    <a:pt x="126" y="34"/>
                    <a:pt x="127" y="33"/>
                    <a:pt x="127" y="32"/>
                  </a:cubicBezTo>
                  <a:cubicBezTo>
                    <a:pt x="126" y="30"/>
                    <a:pt x="125" y="29"/>
                    <a:pt x="125" y="28"/>
                  </a:cubicBezTo>
                  <a:cubicBezTo>
                    <a:pt x="124" y="29"/>
                    <a:pt x="124" y="29"/>
                    <a:pt x="124" y="30"/>
                  </a:cubicBezTo>
                  <a:cubicBezTo>
                    <a:pt x="125" y="32"/>
                    <a:pt x="126" y="33"/>
                    <a:pt x="126" y="35"/>
                  </a:cubicBezTo>
                  <a:close/>
                  <a:moveTo>
                    <a:pt x="127" y="30"/>
                  </a:moveTo>
                  <a:cubicBezTo>
                    <a:pt x="130" y="19"/>
                    <a:pt x="136" y="10"/>
                    <a:pt x="144" y="3"/>
                  </a:cubicBezTo>
                  <a:cubicBezTo>
                    <a:pt x="143" y="2"/>
                    <a:pt x="142" y="1"/>
                    <a:pt x="141" y="0"/>
                  </a:cubicBezTo>
                  <a:cubicBezTo>
                    <a:pt x="134" y="7"/>
                    <a:pt x="128" y="16"/>
                    <a:pt x="125" y="26"/>
                  </a:cubicBezTo>
                  <a:cubicBezTo>
                    <a:pt x="126" y="27"/>
                    <a:pt x="127" y="29"/>
                    <a:pt x="127" y="30"/>
                  </a:cubicBezTo>
                  <a:close/>
                  <a:moveTo>
                    <a:pt x="158" y="12"/>
                  </a:moveTo>
                  <a:cubicBezTo>
                    <a:pt x="176" y="49"/>
                    <a:pt x="186" y="89"/>
                    <a:pt x="187" y="130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91"/>
                    <a:pt x="181" y="50"/>
                    <a:pt x="164" y="13"/>
                  </a:cubicBezTo>
                  <a:cubicBezTo>
                    <a:pt x="164" y="13"/>
                    <a:pt x="164" y="13"/>
                    <a:pt x="164" y="13"/>
                  </a:cubicBezTo>
                  <a:cubicBezTo>
                    <a:pt x="163" y="13"/>
                    <a:pt x="162" y="13"/>
                    <a:pt x="161" y="13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59" y="12"/>
                    <a:pt x="159" y="12"/>
                    <a:pt x="158" y="12"/>
                  </a:cubicBezTo>
                  <a:close/>
                  <a:moveTo>
                    <a:pt x="187" y="131"/>
                  </a:moveTo>
                  <a:cubicBezTo>
                    <a:pt x="187" y="133"/>
                    <a:pt x="187" y="135"/>
                    <a:pt x="187" y="136"/>
                  </a:cubicBezTo>
                  <a:cubicBezTo>
                    <a:pt x="188" y="137"/>
                    <a:pt x="189" y="139"/>
                    <a:pt x="190" y="140"/>
                  </a:cubicBezTo>
                  <a:cubicBezTo>
                    <a:pt x="190" y="138"/>
                    <a:pt x="190" y="135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2"/>
                    <a:pt x="189" y="132"/>
                  </a:cubicBezTo>
                  <a:cubicBezTo>
                    <a:pt x="189" y="132"/>
                    <a:pt x="189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1"/>
                    <a:pt x="188" y="131"/>
                    <a:pt x="187" y="131"/>
                  </a:cubicBezTo>
                  <a:close/>
                  <a:moveTo>
                    <a:pt x="187" y="138"/>
                  </a:moveTo>
                  <a:cubicBezTo>
                    <a:pt x="187" y="140"/>
                    <a:pt x="187" y="141"/>
                    <a:pt x="187" y="143"/>
                  </a:cubicBezTo>
                  <a:cubicBezTo>
                    <a:pt x="188" y="142"/>
                    <a:pt x="188" y="141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39"/>
                    <a:pt x="188" y="139"/>
                    <a:pt x="187" y="138"/>
                  </a:cubicBezTo>
                  <a:close/>
                  <a:moveTo>
                    <a:pt x="104" y="149"/>
                  </a:moveTo>
                  <a:cubicBezTo>
                    <a:pt x="91" y="147"/>
                    <a:pt x="78" y="146"/>
                    <a:pt x="65" y="147"/>
                  </a:cubicBezTo>
                  <a:cubicBezTo>
                    <a:pt x="63" y="147"/>
                    <a:pt x="60" y="147"/>
                    <a:pt x="57" y="147"/>
                  </a:cubicBezTo>
                  <a:cubicBezTo>
                    <a:pt x="60" y="148"/>
                    <a:pt x="62" y="148"/>
                    <a:pt x="64" y="148"/>
                  </a:cubicBezTo>
                  <a:cubicBezTo>
                    <a:pt x="67" y="149"/>
                    <a:pt x="70" y="149"/>
                    <a:pt x="73" y="150"/>
                  </a:cubicBezTo>
                  <a:cubicBezTo>
                    <a:pt x="86" y="150"/>
                    <a:pt x="100" y="151"/>
                    <a:pt x="113" y="154"/>
                  </a:cubicBezTo>
                  <a:cubicBezTo>
                    <a:pt x="112" y="152"/>
                    <a:pt x="110" y="150"/>
                    <a:pt x="109" y="149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5" y="147"/>
                    <a:pt x="101" y="146"/>
                    <a:pt x="98" y="145"/>
                  </a:cubicBezTo>
                  <a:cubicBezTo>
                    <a:pt x="96" y="145"/>
                    <a:pt x="95" y="145"/>
                    <a:pt x="93" y="145"/>
                  </a:cubicBezTo>
                  <a:cubicBezTo>
                    <a:pt x="96" y="147"/>
                    <a:pt x="100" y="148"/>
                    <a:pt x="104" y="149"/>
                  </a:cubicBezTo>
                  <a:close/>
                  <a:moveTo>
                    <a:pt x="52" y="148"/>
                  </a:moveTo>
                  <a:cubicBezTo>
                    <a:pt x="29" y="151"/>
                    <a:pt x="10" y="161"/>
                    <a:pt x="2" y="181"/>
                  </a:cubicBezTo>
                  <a:cubicBezTo>
                    <a:pt x="3" y="182"/>
                    <a:pt x="4" y="182"/>
                    <a:pt x="6" y="182"/>
                  </a:cubicBezTo>
                  <a:cubicBezTo>
                    <a:pt x="15" y="159"/>
                    <a:pt x="37" y="151"/>
                    <a:pt x="65" y="150"/>
                  </a:cubicBezTo>
                  <a:cubicBezTo>
                    <a:pt x="60" y="149"/>
                    <a:pt x="56" y="148"/>
                    <a:pt x="52" y="148"/>
                  </a:cubicBezTo>
                  <a:close/>
                  <a:moveTo>
                    <a:pt x="1" y="183"/>
                  </a:moveTo>
                  <a:cubicBezTo>
                    <a:pt x="1" y="184"/>
                    <a:pt x="0" y="186"/>
                    <a:pt x="0" y="188"/>
                  </a:cubicBezTo>
                  <a:cubicBezTo>
                    <a:pt x="0" y="188"/>
                    <a:pt x="0" y="188"/>
                    <a:pt x="1" y="188"/>
                  </a:cubicBezTo>
                  <a:cubicBezTo>
                    <a:pt x="1" y="188"/>
                    <a:pt x="2" y="188"/>
                    <a:pt x="2" y="188"/>
                  </a:cubicBezTo>
                  <a:cubicBezTo>
                    <a:pt x="3" y="188"/>
                    <a:pt x="4" y="188"/>
                    <a:pt x="5" y="188"/>
                  </a:cubicBezTo>
                  <a:cubicBezTo>
                    <a:pt x="6" y="188"/>
                    <a:pt x="6" y="188"/>
                    <a:pt x="7" y="188"/>
                  </a:cubicBezTo>
                  <a:cubicBezTo>
                    <a:pt x="8" y="187"/>
                    <a:pt x="10" y="186"/>
                    <a:pt x="12" y="185"/>
                  </a:cubicBezTo>
                  <a:cubicBezTo>
                    <a:pt x="12" y="184"/>
                    <a:pt x="11" y="184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8" y="183"/>
                    <a:pt x="8" y="183"/>
                    <a:pt x="7" y="183"/>
                  </a:cubicBezTo>
                  <a:cubicBezTo>
                    <a:pt x="6" y="184"/>
                    <a:pt x="5" y="184"/>
                    <a:pt x="5" y="185"/>
                  </a:cubicBezTo>
                  <a:cubicBezTo>
                    <a:pt x="5" y="184"/>
                    <a:pt x="5" y="184"/>
                    <a:pt x="5" y="183"/>
                  </a:cubicBezTo>
                  <a:cubicBezTo>
                    <a:pt x="4" y="183"/>
                    <a:pt x="3" y="183"/>
                    <a:pt x="1" y="183"/>
                  </a:cubicBezTo>
                  <a:close/>
                  <a:moveTo>
                    <a:pt x="68" y="271"/>
                  </a:moveTo>
                  <a:cubicBezTo>
                    <a:pt x="81" y="269"/>
                    <a:pt x="93" y="262"/>
                    <a:pt x="103" y="255"/>
                  </a:cubicBezTo>
                  <a:cubicBezTo>
                    <a:pt x="105" y="253"/>
                    <a:pt x="103" y="258"/>
                    <a:pt x="103" y="259"/>
                  </a:cubicBezTo>
                  <a:cubicBezTo>
                    <a:pt x="100" y="269"/>
                    <a:pt x="100" y="279"/>
                    <a:pt x="104" y="287"/>
                  </a:cubicBezTo>
                  <a:cubicBezTo>
                    <a:pt x="105" y="283"/>
                    <a:pt x="106" y="278"/>
                    <a:pt x="108" y="274"/>
                  </a:cubicBezTo>
                  <a:cubicBezTo>
                    <a:pt x="107" y="275"/>
                    <a:pt x="106" y="276"/>
                    <a:pt x="104" y="277"/>
                  </a:cubicBezTo>
                  <a:cubicBezTo>
                    <a:pt x="104" y="274"/>
                    <a:pt x="103" y="267"/>
                    <a:pt x="105" y="260"/>
                  </a:cubicBezTo>
                  <a:cubicBezTo>
                    <a:pt x="108" y="253"/>
                    <a:pt x="108" y="250"/>
                    <a:pt x="107" y="250"/>
                  </a:cubicBezTo>
                  <a:cubicBezTo>
                    <a:pt x="105" y="249"/>
                    <a:pt x="104" y="251"/>
                    <a:pt x="102" y="252"/>
                  </a:cubicBezTo>
                  <a:cubicBezTo>
                    <a:pt x="98" y="255"/>
                    <a:pt x="91" y="261"/>
                    <a:pt x="80" y="265"/>
                  </a:cubicBezTo>
                  <a:cubicBezTo>
                    <a:pt x="80" y="265"/>
                    <a:pt x="80" y="265"/>
                    <a:pt x="80" y="265"/>
                  </a:cubicBezTo>
                  <a:cubicBezTo>
                    <a:pt x="92" y="245"/>
                    <a:pt x="108" y="229"/>
                    <a:pt x="126" y="214"/>
                  </a:cubicBezTo>
                  <a:cubicBezTo>
                    <a:pt x="139" y="204"/>
                    <a:pt x="154" y="194"/>
                    <a:pt x="169" y="186"/>
                  </a:cubicBezTo>
                  <a:cubicBezTo>
                    <a:pt x="171" y="184"/>
                    <a:pt x="173" y="183"/>
                    <a:pt x="175" y="181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74" y="181"/>
                    <a:pt x="173" y="181"/>
                    <a:pt x="173" y="181"/>
                  </a:cubicBezTo>
                  <a:cubicBezTo>
                    <a:pt x="155" y="190"/>
                    <a:pt x="139" y="200"/>
                    <a:pt x="124" y="212"/>
                  </a:cubicBezTo>
                  <a:cubicBezTo>
                    <a:pt x="105" y="227"/>
                    <a:pt x="86" y="246"/>
                    <a:pt x="73" y="267"/>
                  </a:cubicBezTo>
                  <a:cubicBezTo>
                    <a:pt x="72" y="267"/>
                    <a:pt x="70" y="267"/>
                    <a:pt x="69" y="268"/>
                  </a:cubicBezTo>
                  <a:cubicBezTo>
                    <a:pt x="69" y="269"/>
                    <a:pt x="69" y="270"/>
                    <a:pt x="68" y="271"/>
                  </a:cubicBezTo>
                  <a:close/>
                  <a:moveTo>
                    <a:pt x="239" y="348"/>
                  </a:moveTo>
                  <a:cubicBezTo>
                    <a:pt x="246" y="341"/>
                    <a:pt x="251" y="331"/>
                    <a:pt x="253" y="321"/>
                  </a:cubicBezTo>
                  <a:cubicBezTo>
                    <a:pt x="253" y="320"/>
                    <a:pt x="253" y="320"/>
                    <a:pt x="253" y="320"/>
                  </a:cubicBezTo>
                  <a:cubicBezTo>
                    <a:pt x="253" y="318"/>
                    <a:pt x="252" y="316"/>
                    <a:pt x="251" y="314"/>
                  </a:cubicBezTo>
                  <a:cubicBezTo>
                    <a:pt x="250" y="326"/>
                    <a:pt x="245" y="336"/>
                    <a:pt x="237" y="345"/>
                  </a:cubicBezTo>
                  <a:cubicBezTo>
                    <a:pt x="237" y="345"/>
                    <a:pt x="238" y="346"/>
                    <a:pt x="238" y="347"/>
                  </a:cubicBezTo>
                  <a:cubicBezTo>
                    <a:pt x="238" y="347"/>
                    <a:pt x="239" y="348"/>
                    <a:pt x="239" y="348"/>
                  </a:cubicBezTo>
                  <a:close/>
                  <a:moveTo>
                    <a:pt x="254" y="318"/>
                  </a:moveTo>
                  <a:cubicBezTo>
                    <a:pt x="254" y="317"/>
                    <a:pt x="254" y="316"/>
                    <a:pt x="254" y="315"/>
                  </a:cubicBezTo>
                  <a:cubicBezTo>
                    <a:pt x="253" y="311"/>
                    <a:pt x="252" y="306"/>
                    <a:pt x="251" y="302"/>
                  </a:cubicBezTo>
                  <a:cubicBezTo>
                    <a:pt x="251" y="303"/>
                    <a:pt x="251" y="303"/>
                    <a:pt x="251" y="303"/>
                  </a:cubicBezTo>
                  <a:cubicBezTo>
                    <a:pt x="250" y="301"/>
                    <a:pt x="249" y="300"/>
                    <a:pt x="247" y="298"/>
                  </a:cubicBezTo>
                  <a:cubicBezTo>
                    <a:pt x="248" y="301"/>
                    <a:pt x="249" y="305"/>
                    <a:pt x="250" y="308"/>
                  </a:cubicBezTo>
                  <a:cubicBezTo>
                    <a:pt x="251" y="309"/>
                    <a:pt x="251" y="309"/>
                    <a:pt x="251" y="309"/>
                  </a:cubicBezTo>
                  <a:cubicBezTo>
                    <a:pt x="251" y="310"/>
                    <a:pt x="251" y="310"/>
                    <a:pt x="251" y="311"/>
                  </a:cubicBezTo>
                  <a:cubicBezTo>
                    <a:pt x="251" y="311"/>
                    <a:pt x="251" y="311"/>
                    <a:pt x="251" y="311"/>
                  </a:cubicBezTo>
                  <a:cubicBezTo>
                    <a:pt x="252" y="313"/>
                    <a:pt x="253" y="316"/>
                    <a:pt x="254" y="318"/>
                  </a:cubicBezTo>
                  <a:close/>
                  <a:moveTo>
                    <a:pt x="254" y="310"/>
                  </a:moveTo>
                  <a:cubicBezTo>
                    <a:pt x="255" y="299"/>
                    <a:pt x="252" y="287"/>
                    <a:pt x="248" y="278"/>
                  </a:cubicBezTo>
                  <a:cubicBezTo>
                    <a:pt x="246" y="275"/>
                    <a:pt x="251" y="278"/>
                    <a:pt x="252" y="279"/>
                  </a:cubicBezTo>
                  <a:cubicBezTo>
                    <a:pt x="263" y="286"/>
                    <a:pt x="275" y="287"/>
                    <a:pt x="286" y="283"/>
                  </a:cubicBezTo>
                  <a:cubicBezTo>
                    <a:pt x="286" y="282"/>
                    <a:pt x="286" y="281"/>
                    <a:pt x="287" y="280"/>
                  </a:cubicBezTo>
                  <a:cubicBezTo>
                    <a:pt x="287" y="279"/>
                    <a:pt x="287" y="279"/>
                    <a:pt x="288" y="278"/>
                  </a:cubicBezTo>
                  <a:cubicBezTo>
                    <a:pt x="283" y="280"/>
                    <a:pt x="279" y="281"/>
                    <a:pt x="275" y="282"/>
                  </a:cubicBezTo>
                  <a:cubicBezTo>
                    <a:pt x="266" y="265"/>
                    <a:pt x="253" y="253"/>
                    <a:pt x="240" y="240"/>
                  </a:cubicBezTo>
                  <a:cubicBezTo>
                    <a:pt x="239" y="240"/>
                    <a:pt x="239" y="240"/>
                    <a:pt x="239" y="240"/>
                  </a:cubicBezTo>
                  <a:cubicBezTo>
                    <a:pt x="239" y="240"/>
                    <a:pt x="239" y="240"/>
                    <a:pt x="239" y="240"/>
                  </a:cubicBezTo>
                  <a:cubicBezTo>
                    <a:pt x="240" y="242"/>
                    <a:pt x="240" y="244"/>
                    <a:pt x="241" y="245"/>
                  </a:cubicBezTo>
                  <a:cubicBezTo>
                    <a:pt x="252" y="257"/>
                    <a:pt x="262" y="268"/>
                    <a:pt x="270" y="282"/>
                  </a:cubicBezTo>
                  <a:cubicBezTo>
                    <a:pt x="267" y="282"/>
                    <a:pt x="260" y="280"/>
                    <a:pt x="254" y="277"/>
                  </a:cubicBezTo>
                  <a:cubicBezTo>
                    <a:pt x="251" y="275"/>
                    <a:pt x="248" y="273"/>
                    <a:pt x="246" y="273"/>
                  </a:cubicBezTo>
                  <a:cubicBezTo>
                    <a:pt x="247" y="277"/>
                    <a:pt x="248" y="281"/>
                    <a:pt x="249" y="286"/>
                  </a:cubicBezTo>
                  <a:cubicBezTo>
                    <a:pt x="250" y="293"/>
                    <a:pt x="252" y="301"/>
                    <a:pt x="254" y="310"/>
                  </a:cubicBezTo>
                  <a:close/>
                  <a:moveTo>
                    <a:pt x="305" y="219"/>
                  </a:moveTo>
                  <a:cubicBezTo>
                    <a:pt x="298" y="211"/>
                    <a:pt x="286" y="206"/>
                    <a:pt x="273" y="202"/>
                  </a:cubicBezTo>
                  <a:cubicBezTo>
                    <a:pt x="286" y="204"/>
                    <a:pt x="299" y="205"/>
                    <a:pt x="312" y="205"/>
                  </a:cubicBezTo>
                  <a:cubicBezTo>
                    <a:pt x="316" y="205"/>
                    <a:pt x="320" y="204"/>
                    <a:pt x="324" y="204"/>
                  </a:cubicBezTo>
                  <a:cubicBezTo>
                    <a:pt x="325" y="203"/>
                    <a:pt x="326" y="202"/>
                    <a:pt x="327" y="201"/>
                  </a:cubicBezTo>
                  <a:cubicBezTo>
                    <a:pt x="322" y="201"/>
                    <a:pt x="317" y="202"/>
                    <a:pt x="312" y="202"/>
                  </a:cubicBezTo>
                  <a:cubicBezTo>
                    <a:pt x="276" y="203"/>
                    <a:pt x="234" y="192"/>
                    <a:pt x="206" y="184"/>
                  </a:cubicBezTo>
                  <a:cubicBezTo>
                    <a:pt x="239" y="189"/>
                    <a:pt x="269" y="192"/>
                    <a:pt x="296" y="190"/>
                  </a:cubicBezTo>
                  <a:cubicBezTo>
                    <a:pt x="326" y="188"/>
                    <a:pt x="351" y="183"/>
                    <a:pt x="371" y="168"/>
                  </a:cubicBezTo>
                  <a:cubicBezTo>
                    <a:pt x="368" y="169"/>
                    <a:pt x="364" y="169"/>
                    <a:pt x="361" y="170"/>
                  </a:cubicBezTo>
                  <a:cubicBezTo>
                    <a:pt x="343" y="180"/>
                    <a:pt x="321" y="186"/>
                    <a:pt x="296" y="187"/>
                  </a:cubicBezTo>
                  <a:cubicBezTo>
                    <a:pt x="268" y="189"/>
                    <a:pt x="237" y="186"/>
                    <a:pt x="204" y="180"/>
                  </a:cubicBezTo>
                  <a:cubicBezTo>
                    <a:pt x="215" y="181"/>
                    <a:pt x="226" y="180"/>
                    <a:pt x="236" y="180"/>
                  </a:cubicBezTo>
                  <a:cubicBezTo>
                    <a:pt x="235" y="179"/>
                    <a:pt x="234" y="178"/>
                    <a:pt x="233" y="177"/>
                  </a:cubicBezTo>
                  <a:cubicBezTo>
                    <a:pt x="225" y="178"/>
                    <a:pt x="216" y="178"/>
                    <a:pt x="207" y="178"/>
                  </a:cubicBezTo>
                  <a:cubicBezTo>
                    <a:pt x="204" y="180"/>
                    <a:pt x="201" y="182"/>
                    <a:pt x="199" y="185"/>
                  </a:cubicBezTo>
                  <a:cubicBezTo>
                    <a:pt x="198" y="185"/>
                    <a:pt x="198" y="185"/>
                    <a:pt x="198" y="185"/>
                  </a:cubicBezTo>
                  <a:cubicBezTo>
                    <a:pt x="210" y="200"/>
                    <a:pt x="228" y="211"/>
                    <a:pt x="247" y="222"/>
                  </a:cubicBezTo>
                  <a:cubicBezTo>
                    <a:pt x="247" y="222"/>
                    <a:pt x="247" y="222"/>
                    <a:pt x="247" y="222"/>
                  </a:cubicBezTo>
                  <a:cubicBezTo>
                    <a:pt x="250" y="222"/>
                    <a:pt x="252" y="223"/>
                    <a:pt x="255" y="223"/>
                  </a:cubicBezTo>
                  <a:cubicBezTo>
                    <a:pt x="253" y="222"/>
                    <a:pt x="250" y="221"/>
                    <a:pt x="248" y="219"/>
                  </a:cubicBezTo>
                  <a:cubicBezTo>
                    <a:pt x="231" y="210"/>
                    <a:pt x="214" y="200"/>
                    <a:pt x="202" y="186"/>
                  </a:cubicBezTo>
                  <a:cubicBezTo>
                    <a:pt x="224" y="197"/>
                    <a:pt x="279" y="199"/>
                    <a:pt x="301" y="220"/>
                  </a:cubicBezTo>
                  <a:cubicBezTo>
                    <a:pt x="302" y="220"/>
                    <a:pt x="304" y="219"/>
                    <a:pt x="305" y="219"/>
                  </a:cubicBezTo>
                  <a:close/>
                  <a:moveTo>
                    <a:pt x="365" y="186"/>
                  </a:moveTo>
                  <a:cubicBezTo>
                    <a:pt x="370" y="181"/>
                    <a:pt x="374" y="175"/>
                    <a:pt x="376" y="167"/>
                  </a:cubicBezTo>
                  <a:cubicBezTo>
                    <a:pt x="376" y="167"/>
                    <a:pt x="376" y="167"/>
                    <a:pt x="376" y="167"/>
                  </a:cubicBezTo>
                  <a:cubicBezTo>
                    <a:pt x="375" y="167"/>
                    <a:pt x="373" y="167"/>
                    <a:pt x="372" y="168"/>
                  </a:cubicBezTo>
                  <a:cubicBezTo>
                    <a:pt x="369" y="178"/>
                    <a:pt x="362" y="186"/>
                    <a:pt x="354" y="191"/>
                  </a:cubicBezTo>
                  <a:cubicBezTo>
                    <a:pt x="356" y="191"/>
                    <a:pt x="358" y="190"/>
                    <a:pt x="360" y="188"/>
                  </a:cubicBezTo>
                  <a:cubicBezTo>
                    <a:pt x="362" y="188"/>
                    <a:pt x="363" y="187"/>
                    <a:pt x="365" y="186"/>
                  </a:cubicBezTo>
                  <a:close/>
                  <a:moveTo>
                    <a:pt x="377" y="165"/>
                  </a:moveTo>
                  <a:cubicBezTo>
                    <a:pt x="379" y="159"/>
                    <a:pt x="380" y="151"/>
                    <a:pt x="379" y="142"/>
                  </a:cubicBezTo>
                  <a:cubicBezTo>
                    <a:pt x="379" y="138"/>
                    <a:pt x="379" y="135"/>
                    <a:pt x="378" y="131"/>
                  </a:cubicBezTo>
                  <a:cubicBezTo>
                    <a:pt x="377" y="131"/>
                    <a:pt x="376" y="130"/>
                    <a:pt x="375" y="129"/>
                  </a:cubicBezTo>
                  <a:cubicBezTo>
                    <a:pt x="375" y="129"/>
                    <a:pt x="374" y="128"/>
                    <a:pt x="373" y="128"/>
                  </a:cubicBezTo>
                  <a:cubicBezTo>
                    <a:pt x="372" y="127"/>
                    <a:pt x="372" y="127"/>
                    <a:pt x="372" y="127"/>
                  </a:cubicBezTo>
                  <a:cubicBezTo>
                    <a:pt x="354" y="144"/>
                    <a:pt x="333" y="155"/>
                    <a:pt x="310" y="163"/>
                  </a:cubicBezTo>
                  <a:cubicBezTo>
                    <a:pt x="313" y="163"/>
                    <a:pt x="315" y="164"/>
                    <a:pt x="317" y="164"/>
                  </a:cubicBezTo>
                  <a:cubicBezTo>
                    <a:pt x="338" y="157"/>
                    <a:pt x="357" y="147"/>
                    <a:pt x="374" y="131"/>
                  </a:cubicBezTo>
                  <a:cubicBezTo>
                    <a:pt x="375" y="135"/>
                    <a:pt x="375" y="138"/>
                    <a:pt x="376" y="142"/>
                  </a:cubicBezTo>
                  <a:cubicBezTo>
                    <a:pt x="376" y="149"/>
                    <a:pt x="375" y="155"/>
                    <a:pt x="374" y="160"/>
                  </a:cubicBezTo>
                  <a:cubicBezTo>
                    <a:pt x="371" y="163"/>
                    <a:pt x="368" y="165"/>
                    <a:pt x="365" y="167"/>
                  </a:cubicBezTo>
                  <a:cubicBezTo>
                    <a:pt x="369" y="167"/>
                    <a:pt x="373" y="166"/>
                    <a:pt x="377" y="165"/>
                  </a:cubicBezTo>
                  <a:close/>
                  <a:moveTo>
                    <a:pt x="287" y="88"/>
                  </a:moveTo>
                  <a:cubicBezTo>
                    <a:pt x="285" y="90"/>
                    <a:pt x="282" y="91"/>
                    <a:pt x="280" y="93"/>
                  </a:cubicBezTo>
                  <a:cubicBezTo>
                    <a:pt x="281" y="93"/>
                    <a:pt x="282" y="93"/>
                    <a:pt x="283" y="9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5" y="92"/>
                    <a:pt x="286" y="90"/>
                    <a:pt x="287" y="88"/>
                  </a:cubicBezTo>
                  <a:close/>
                  <a:moveTo>
                    <a:pt x="278" y="94"/>
                  </a:moveTo>
                  <a:cubicBezTo>
                    <a:pt x="277" y="95"/>
                    <a:pt x="276" y="96"/>
                    <a:pt x="274" y="97"/>
                  </a:cubicBezTo>
                  <a:cubicBezTo>
                    <a:pt x="272" y="99"/>
                    <a:pt x="274" y="94"/>
                    <a:pt x="274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3" y="92"/>
                    <a:pt x="273" y="91"/>
                    <a:pt x="272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69" y="98"/>
                    <a:pt x="269" y="101"/>
                    <a:pt x="271" y="102"/>
                  </a:cubicBezTo>
                  <a:cubicBezTo>
                    <a:pt x="272" y="102"/>
                    <a:pt x="273" y="101"/>
                    <a:pt x="275" y="99"/>
                  </a:cubicBezTo>
                  <a:cubicBezTo>
                    <a:pt x="277" y="98"/>
                    <a:pt x="279" y="97"/>
                    <a:pt x="282" y="95"/>
                  </a:cubicBezTo>
                  <a:cubicBezTo>
                    <a:pt x="281" y="95"/>
                    <a:pt x="279" y="94"/>
                    <a:pt x="278" y="94"/>
                  </a:cubicBezTo>
                  <a:close/>
                  <a:moveTo>
                    <a:pt x="275" y="90"/>
                  </a:moveTo>
                  <a:cubicBezTo>
                    <a:pt x="279" y="74"/>
                    <a:pt x="273" y="58"/>
                    <a:pt x="260" y="48"/>
                  </a:cubicBezTo>
                  <a:cubicBezTo>
                    <a:pt x="259" y="50"/>
                    <a:pt x="258" y="51"/>
                    <a:pt x="257" y="53"/>
                  </a:cubicBezTo>
                  <a:cubicBezTo>
                    <a:pt x="261" y="55"/>
                    <a:pt x="264" y="58"/>
                    <a:pt x="267" y="62"/>
                  </a:cubicBezTo>
                  <a:cubicBezTo>
                    <a:pt x="269" y="64"/>
                    <a:pt x="270" y="67"/>
                    <a:pt x="271" y="70"/>
                  </a:cubicBezTo>
                  <a:cubicBezTo>
                    <a:pt x="265" y="75"/>
                    <a:pt x="260" y="82"/>
                    <a:pt x="255" y="88"/>
                  </a:cubicBezTo>
                  <a:cubicBezTo>
                    <a:pt x="256" y="88"/>
                    <a:pt x="256" y="88"/>
                    <a:pt x="257" y="88"/>
                  </a:cubicBezTo>
                  <a:cubicBezTo>
                    <a:pt x="258" y="88"/>
                    <a:pt x="259" y="88"/>
                    <a:pt x="260" y="88"/>
                  </a:cubicBezTo>
                  <a:cubicBezTo>
                    <a:pt x="264" y="83"/>
                    <a:pt x="268" y="79"/>
                    <a:pt x="273" y="75"/>
                  </a:cubicBezTo>
                  <a:cubicBezTo>
                    <a:pt x="273" y="77"/>
                    <a:pt x="274" y="83"/>
                    <a:pt x="272" y="89"/>
                  </a:cubicBezTo>
                  <a:cubicBezTo>
                    <a:pt x="273" y="90"/>
                    <a:pt x="274" y="90"/>
                    <a:pt x="275" y="90"/>
                  </a:cubicBezTo>
                  <a:close/>
                  <a:moveTo>
                    <a:pt x="259" y="48"/>
                  </a:moveTo>
                  <a:cubicBezTo>
                    <a:pt x="259" y="47"/>
                    <a:pt x="259" y="47"/>
                    <a:pt x="259" y="47"/>
                  </a:cubicBezTo>
                  <a:cubicBezTo>
                    <a:pt x="257" y="49"/>
                    <a:pt x="256" y="50"/>
                    <a:pt x="255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7" y="50"/>
                    <a:pt x="258" y="49"/>
                    <a:pt x="259" y="48"/>
                  </a:cubicBezTo>
                  <a:close/>
                  <a:moveTo>
                    <a:pt x="257" y="47"/>
                  </a:moveTo>
                  <a:cubicBezTo>
                    <a:pt x="256" y="46"/>
                    <a:pt x="255" y="45"/>
                    <a:pt x="254" y="45"/>
                  </a:cubicBezTo>
                  <a:cubicBezTo>
                    <a:pt x="251" y="43"/>
                    <a:pt x="249" y="43"/>
                    <a:pt x="247" y="42"/>
                  </a:cubicBezTo>
                  <a:cubicBezTo>
                    <a:pt x="247" y="31"/>
                    <a:pt x="245" y="22"/>
                    <a:pt x="241" y="13"/>
                  </a:cubicBezTo>
                  <a:cubicBezTo>
                    <a:pt x="240" y="14"/>
                    <a:pt x="239" y="15"/>
                    <a:pt x="239" y="15"/>
                  </a:cubicBezTo>
                  <a:cubicBezTo>
                    <a:pt x="242" y="23"/>
                    <a:pt x="244" y="32"/>
                    <a:pt x="244" y="41"/>
                  </a:cubicBezTo>
                  <a:cubicBezTo>
                    <a:pt x="239" y="40"/>
                    <a:pt x="234" y="40"/>
                    <a:pt x="230" y="41"/>
                  </a:cubicBezTo>
                  <a:cubicBezTo>
                    <a:pt x="230" y="36"/>
                    <a:pt x="230" y="31"/>
                    <a:pt x="229" y="26"/>
                  </a:cubicBezTo>
                  <a:cubicBezTo>
                    <a:pt x="228" y="29"/>
                    <a:pt x="227" y="32"/>
                    <a:pt x="228" y="36"/>
                  </a:cubicBezTo>
                  <a:cubicBezTo>
                    <a:pt x="230" y="44"/>
                    <a:pt x="222" y="46"/>
                    <a:pt x="215" y="49"/>
                  </a:cubicBezTo>
                  <a:cubicBezTo>
                    <a:pt x="212" y="50"/>
                    <a:pt x="210" y="50"/>
                    <a:pt x="207" y="52"/>
                  </a:cubicBezTo>
                  <a:cubicBezTo>
                    <a:pt x="207" y="52"/>
                    <a:pt x="206" y="53"/>
                    <a:pt x="206" y="54"/>
                  </a:cubicBezTo>
                  <a:cubicBezTo>
                    <a:pt x="206" y="53"/>
                    <a:pt x="206" y="53"/>
                    <a:pt x="206" y="53"/>
                  </a:cubicBezTo>
                  <a:cubicBezTo>
                    <a:pt x="206" y="53"/>
                    <a:pt x="205" y="53"/>
                    <a:pt x="205" y="53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6" y="54"/>
                    <a:pt x="206" y="55"/>
                    <a:pt x="207" y="55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14" y="48"/>
                    <a:pt x="223" y="45"/>
                    <a:pt x="233" y="45"/>
                  </a:cubicBezTo>
                  <a:cubicBezTo>
                    <a:pt x="239" y="45"/>
                    <a:pt x="245" y="46"/>
                    <a:pt x="250" y="49"/>
                  </a:cubicBezTo>
                  <a:cubicBezTo>
                    <a:pt x="236" y="57"/>
                    <a:pt x="229" y="74"/>
                    <a:pt x="223" y="93"/>
                  </a:cubicBezTo>
                  <a:cubicBezTo>
                    <a:pt x="225" y="89"/>
                    <a:pt x="228" y="85"/>
                    <a:pt x="230" y="81"/>
                  </a:cubicBezTo>
                  <a:cubicBezTo>
                    <a:pt x="236" y="69"/>
                    <a:pt x="243" y="58"/>
                    <a:pt x="252" y="52"/>
                  </a:cubicBezTo>
                  <a:cubicBezTo>
                    <a:pt x="254" y="50"/>
                    <a:pt x="256" y="48"/>
                    <a:pt x="257" y="47"/>
                  </a:cubicBezTo>
                  <a:close/>
                  <a:moveTo>
                    <a:pt x="63" y="104"/>
                  </a:moveTo>
                  <a:cubicBezTo>
                    <a:pt x="62" y="113"/>
                    <a:pt x="64" y="122"/>
                    <a:pt x="71" y="131"/>
                  </a:cubicBezTo>
                  <a:cubicBezTo>
                    <a:pt x="75" y="136"/>
                    <a:pt x="81" y="140"/>
                    <a:pt x="89" y="144"/>
                  </a:cubicBezTo>
                  <a:cubicBezTo>
                    <a:pt x="91" y="144"/>
                    <a:pt x="92" y="143"/>
                    <a:pt x="94" y="143"/>
                  </a:cubicBezTo>
                  <a:cubicBezTo>
                    <a:pt x="76" y="136"/>
                    <a:pt x="63" y="124"/>
                    <a:pt x="67" y="104"/>
                  </a:cubicBezTo>
                  <a:cubicBezTo>
                    <a:pt x="66" y="104"/>
                    <a:pt x="64" y="104"/>
                    <a:pt x="63" y="104"/>
                  </a:cubicBezTo>
                  <a:close/>
                  <a:moveTo>
                    <a:pt x="187" y="195"/>
                  </a:moveTo>
                  <a:cubicBezTo>
                    <a:pt x="187" y="192"/>
                    <a:pt x="188" y="190"/>
                    <a:pt x="188" y="188"/>
                  </a:cubicBezTo>
                  <a:cubicBezTo>
                    <a:pt x="188" y="191"/>
                    <a:pt x="188" y="195"/>
                    <a:pt x="188" y="199"/>
                  </a:cubicBezTo>
                  <a:cubicBezTo>
                    <a:pt x="188" y="201"/>
                    <a:pt x="189" y="202"/>
                    <a:pt x="190" y="204"/>
                  </a:cubicBezTo>
                  <a:cubicBezTo>
                    <a:pt x="190" y="198"/>
                    <a:pt x="191" y="193"/>
                    <a:pt x="191" y="187"/>
                  </a:cubicBezTo>
                  <a:cubicBezTo>
                    <a:pt x="191" y="187"/>
                    <a:pt x="191" y="187"/>
                    <a:pt x="191" y="187"/>
                  </a:cubicBezTo>
                  <a:cubicBezTo>
                    <a:pt x="191" y="187"/>
                    <a:pt x="190" y="186"/>
                    <a:pt x="189" y="186"/>
                  </a:cubicBezTo>
                  <a:cubicBezTo>
                    <a:pt x="189" y="185"/>
                    <a:pt x="188" y="184"/>
                    <a:pt x="188" y="183"/>
                  </a:cubicBezTo>
                  <a:cubicBezTo>
                    <a:pt x="188" y="183"/>
                    <a:pt x="188" y="183"/>
                    <a:pt x="188" y="183"/>
                  </a:cubicBezTo>
                  <a:cubicBezTo>
                    <a:pt x="187" y="183"/>
                    <a:pt x="187" y="183"/>
                    <a:pt x="187" y="183"/>
                  </a:cubicBezTo>
                  <a:cubicBezTo>
                    <a:pt x="186" y="184"/>
                    <a:pt x="186" y="187"/>
                    <a:pt x="186" y="190"/>
                  </a:cubicBezTo>
                  <a:cubicBezTo>
                    <a:pt x="186" y="191"/>
                    <a:pt x="186" y="193"/>
                    <a:pt x="187" y="195"/>
                  </a:cubicBezTo>
                  <a:close/>
                  <a:moveTo>
                    <a:pt x="187" y="204"/>
                  </a:moveTo>
                  <a:cubicBezTo>
                    <a:pt x="186" y="231"/>
                    <a:pt x="189" y="259"/>
                    <a:pt x="195" y="286"/>
                  </a:cubicBezTo>
                  <a:cubicBezTo>
                    <a:pt x="196" y="285"/>
                    <a:pt x="197" y="284"/>
                    <a:pt x="198" y="283"/>
                  </a:cubicBezTo>
                  <a:cubicBezTo>
                    <a:pt x="192" y="259"/>
                    <a:pt x="189" y="234"/>
                    <a:pt x="190" y="208"/>
                  </a:cubicBezTo>
                  <a:cubicBezTo>
                    <a:pt x="189" y="207"/>
                    <a:pt x="188" y="206"/>
                    <a:pt x="187" y="204"/>
                  </a:cubicBezTo>
                  <a:close/>
                  <a:moveTo>
                    <a:pt x="184" y="194"/>
                  </a:moveTo>
                  <a:cubicBezTo>
                    <a:pt x="183" y="195"/>
                    <a:pt x="183" y="197"/>
                    <a:pt x="183" y="198"/>
                  </a:cubicBezTo>
                  <a:cubicBezTo>
                    <a:pt x="183" y="198"/>
                    <a:pt x="184" y="198"/>
                    <a:pt x="184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84" y="196"/>
                    <a:pt x="184" y="195"/>
                    <a:pt x="184" y="194"/>
                  </a:cubicBezTo>
                  <a:close/>
                  <a:moveTo>
                    <a:pt x="182" y="190"/>
                  </a:moveTo>
                  <a:cubicBezTo>
                    <a:pt x="182" y="190"/>
                    <a:pt x="182" y="190"/>
                    <a:pt x="182" y="190"/>
                  </a:cubicBezTo>
                  <a:cubicBezTo>
                    <a:pt x="182" y="189"/>
                    <a:pt x="182" y="189"/>
                    <a:pt x="182" y="189"/>
                  </a:cubicBezTo>
                  <a:cubicBezTo>
                    <a:pt x="182" y="190"/>
                    <a:pt x="182" y="190"/>
                    <a:pt x="182" y="190"/>
                  </a:cubicBezTo>
                  <a:close/>
                  <a:moveTo>
                    <a:pt x="171" y="168"/>
                  </a:moveTo>
                  <a:cubicBezTo>
                    <a:pt x="155" y="165"/>
                    <a:pt x="140" y="163"/>
                    <a:pt x="125" y="162"/>
                  </a:cubicBezTo>
                  <a:cubicBezTo>
                    <a:pt x="126" y="163"/>
                    <a:pt x="127" y="164"/>
                    <a:pt x="128" y="165"/>
                  </a:cubicBezTo>
                  <a:cubicBezTo>
                    <a:pt x="129" y="165"/>
                    <a:pt x="129" y="165"/>
                    <a:pt x="130" y="165"/>
                  </a:cubicBezTo>
                  <a:cubicBezTo>
                    <a:pt x="143" y="167"/>
                    <a:pt x="158" y="169"/>
                    <a:pt x="173" y="171"/>
                  </a:cubicBezTo>
                  <a:cubicBezTo>
                    <a:pt x="163" y="171"/>
                    <a:pt x="153" y="171"/>
                    <a:pt x="143" y="172"/>
                  </a:cubicBezTo>
                  <a:cubicBezTo>
                    <a:pt x="145" y="173"/>
                    <a:pt x="148" y="173"/>
                    <a:pt x="150" y="174"/>
                  </a:cubicBezTo>
                  <a:cubicBezTo>
                    <a:pt x="158" y="174"/>
                    <a:pt x="166" y="174"/>
                    <a:pt x="174" y="174"/>
                  </a:cubicBezTo>
                  <a:cubicBezTo>
                    <a:pt x="169" y="175"/>
                    <a:pt x="165" y="176"/>
                    <a:pt x="160" y="177"/>
                  </a:cubicBezTo>
                  <a:cubicBezTo>
                    <a:pt x="163" y="177"/>
                    <a:pt x="165" y="178"/>
                    <a:pt x="168" y="178"/>
                  </a:cubicBezTo>
                  <a:cubicBezTo>
                    <a:pt x="171" y="177"/>
                    <a:pt x="174" y="177"/>
                    <a:pt x="177" y="176"/>
                  </a:cubicBezTo>
                  <a:cubicBezTo>
                    <a:pt x="174" y="173"/>
                    <a:pt x="171" y="168"/>
                    <a:pt x="169" y="163"/>
                  </a:cubicBezTo>
                  <a:cubicBezTo>
                    <a:pt x="155" y="158"/>
                    <a:pt x="131" y="155"/>
                    <a:pt x="111" y="149"/>
                  </a:cubicBezTo>
                  <a:cubicBezTo>
                    <a:pt x="112" y="151"/>
                    <a:pt x="114" y="152"/>
                    <a:pt x="115" y="154"/>
                  </a:cubicBezTo>
                  <a:cubicBezTo>
                    <a:pt x="136" y="158"/>
                    <a:pt x="156" y="163"/>
                    <a:pt x="171" y="168"/>
                  </a:cubicBezTo>
                  <a:close/>
                  <a:moveTo>
                    <a:pt x="115" y="162"/>
                  </a:moveTo>
                  <a:cubicBezTo>
                    <a:pt x="112" y="161"/>
                    <a:pt x="109" y="161"/>
                    <a:pt x="106" y="161"/>
                  </a:cubicBezTo>
                  <a:cubicBezTo>
                    <a:pt x="108" y="162"/>
                    <a:pt x="108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2" y="162"/>
                    <a:pt x="113" y="162"/>
                    <a:pt x="115" y="162"/>
                  </a:cubicBezTo>
                  <a:close/>
                  <a:moveTo>
                    <a:pt x="101" y="161"/>
                  </a:moveTo>
                  <a:cubicBezTo>
                    <a:pt x="94" y="161"/>
                    <a:pt x="88" y="161"/>
                    <a:pt x="81" y="162"/>
                  </a:cubicBezTo>
                  <a:cubicBezTo>
                    <a:pt x="53" y="163"/>
                    <a:pt x="28" y="168"/>
                    <a:pt x="9" y="182"/>
                  </a:cubicBezTo>
                  <a:cubicBezTo>
                    <a:pt x="12" y="182"/>
                    <a:pt x="14" y="182"/>
                    <a:pt x="16" y="182"/>
                  </a:cubicBezTo>
                  <a:cubicBezTo>
                    <a:pt x="34" y="171"/>
                    <a:pt x="56" y="166"/>
                    <a:pt x="81" y="164"/>
                  </a:cubicBezTo>
                  <a:cubicBezTo>
                    <a:pt x="89" y="164"/>
                    <a:pt x="97" y="164"/>
                    <a:pt x="105" y="164"/>
                  </a:cubicBezTo>
                  <a:cubicBezTo>
                    <a:pt x="104" y="163"/>
                    <a:pt x="103" y="162"/>
                    <a:pt x="101" y="161"/>
                  </a:cubicBezTo>
                  <a:close/>
                  <a:moveTo>
                    <a:pt x="115" y="164"/>
                  </a:moveTo>
                  <a:cubicBezTo>
                    <a:pt x="119" y="165"/>
                    <a:pt x="123" y="165"/>
                    <a:pt x="127" y="165"/>
                  </a:cubicBezTo>
                  <a:cubicBezTo>
                    <a:pt x="125" y="164"/>
                    <a:pt x="124" y="163"/>
                    <a:pt x="123" y="162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0" y="163"/>
                    <a:pt x="117" y="164"/>
                    <a:pt x="115" y="164"/>
                  </a:cubicBezTo>
                  <a:close/>
                  <a:moveTo>
                    <a:pt x="139" y="172"/>
                  </a:moveTo>
                  <a:cubicBezTo>
                    <a:pt x="121" y="173"/>
                    <a:pt x="104" y="175"/>
                    <a:pt x="88" y="179"/>
                  </a:cubicBezTo>
                  <a:cubicBezTo>
                    <a:pt x="87" y="181"/>
                    <a:pt x="86" y="182"/>
                    <a:pt x="84" y="183"/>
                  </a:cubicBezTo>
                  <a:cubicBezTo>
                    <a:pt x="86" y="183"/>
                    <a:pt x="87" y="182"/>
                    <a:pt x="88" y="182"/>
                  </a:cubicBezTo>
                  <a:cubicBezTo>
                    <a:pt x="106" y="178"/>
                    <a:pt x="125" y="175"/>
                    <a:pt x="145" y="174"/>
                  </a:cubicBezTo>
                  <a:cubicBezTo>
                    <a:pt x="143" y="174"/>
                    <a:pt x="141" y="173"/>
                    <a:pt x="139" y="172"/>
                  </a:cubicBezTo>
                  <a:close/>
                  <a:moveTo>
                    <a:pt x="84" y="180"/>
                  </a:moveTo>
                  <a:cubicBezTo>
                    <a:pt x="71" y="184"/>
                    <a:pt x="59" y="188"/>
                    <a:pt x="47" y="193"/>
                  </a:cubicBezTo>
                  <a:cubicBezTo>
                    <a:pt x="48" y="193"/>
                    <a:pt x="50" y="194"/>
                    <a:pt x="52" y="194"/>
                  </a:cubicBezTo>
                  <a:cubicBezTo>
                    <a:pt x="61" y="190"/>
                    <a:pt x="71" y="187"/>
                    <a:pt x="81" y="184"/>
                  </a:cubicBezTo>
                  <a:cubicBezTo>
                    <a:pt x="82" y="183"/>
                    <a:pt x="83" y="181"/>
                    <a:pt x="84" y="180"/>
                  </a:cubicBezTo>
                  <a:close/>
                  <a:moveTo>
                    <a:pt x="156" y="178"/>
                  </a:moveTo>
                  <a:cubicBezTo>
                    <a:pt x="134" y="183"/>
                    <a:pt x="114" y="190"/>
                    <a:pt x="95" y="199"/>
                  </a:cubicBezTo>
                  <a:cubicBezTo>
                    <a:pt x="86" y="204"/>
                    <a:pt x="77" y="208"/>
                    <a:pt x="69" y="214"/>
                  </a:cubicBezTo>
                  <a:cubicBezTo>
                    <a:pt x="69" y="215"/>
                    <a:pt x="68" y="217"/>
                    <a:pt x="68" y="218"/>
                  </a:cubicBezTo>
                  <a:cubicBezTo>
                    <a:pt x="77" y="212"/>
                    <a:pt x="87" y="207"/>
                    <a:pt x="96" y="202"/>
                  </a:cubicBezTo>
                  <a:cubicBezTo>
                    <a:pt x="116" y="192"/>
                    <a:pt x="138" y="184"/>
                    <a:pt x="162" y="179"/>
                  </a:cubicBezTo>
                  <a:cubicBezTo>
                    <a:pt x="160" y="179"/>
                    <a:pt x="158" y="178"/>
                    <a:pt x="156" y="178"/>
                  </a:cubicBezTo>
                  <a:close/>
                  <a:moveTo>
                    <a:pt x="237" y="237"/>
                  </a:moveTo>
                  <a:cubicBezTo>
                    <a:pt x="233" y="234"/>
                    <a:pt x="229" y="230"/>
                    <a:pt x="225" y="226"/>
                  </a:cubicBezTo>
                  <a:cubicBezTo>
                    <a:pt x="225" y="227"/>
                    <a:pt x="225" y="228"/>
                    <a:pt x="224" y="229"/>
                  </a:cubicBezTo>
                  <a:cubicBezTo>
                    <a:pt x="229" y="234"/>
                    <a:pt x="234" y="238"/>
                    <a:pt x="238" y="243"/>
                  </a:cubicBezTo>
                  <a:cubicBezTo>
                    <a:pt x="238" y="241"/>
                    <a:pt x="237" y="239"/>
                    <a:pt x="237" y="237"/>
                  </a:cubicBezTo>
                  <a:close/>
                  <a:moveTo>
                    <a:pt x="222" y="222"/>
                  </a:moveTo>
                  <a:cubicBezTo>
                    <a:pt x="212" y="212"/>
                    <a:pt x="204" y="200"/>
                    <a:pt x="198" y="185"/>
                  </a:cubicBezTo>
                  <a:cubicBezTo>
                    <a:pt x="196" y="186"/>
                    <a:pt x="195" y="187"/>
                    <a:pt x="194" y="187"/>
                  </a:cubicBezTo>
                  <a:cubicBezTo>
                    <a:pt x="194" y="187"/>
                    <a:pt x="194" y="187"/>
                    <a:pt x="194" y="187"/>
                  </a:cubicBezTo>
                  <a:cubicBezTo>
                    <a:pt x="196" y="196"/>
                    <a:pt x="198" y="205"/>
                    <a:pt x="201" y="214"/>
                  </a:cubicBezTo>
                  <a:cubicBezTo>
                    <a:pt x="202" y="215"/>
                    <a:pt x="203" y="215"/>
                    <a:pt x="204" y="216"/>
                  </a:cubicBezTo>
                  <a:cubicBezTo>
                    <a:pt x="202" y="208"/>
                    <a:pt x="200" y="201"/>
                    <a:pt x="198" y="193"/>
                  </a:cubicBezTo>
                  <a:cubicBezTo>
                    <a:pt x="203" y="203"/>
                    <a:pt x="210" y="213"/>
                    <a:pt x="217" y="221"/>
                  </a:cubicBezTo>
                  <a:cubicBezTo>
                    <a:pt x="219" y="222"/>
                    <a:pt x="220" y="222"/>
                    <a:pt x="222" y="222"/>
                  </a:cubicBezTo>
                  <a:close/>
                  <a:moveTo>
                    <a:pt x="252" y="225"/>
                  </a:moveTo>
                  <a:cubicBezTo>
                    <a:pt x="267" y="234"/>
                    <a:pt x="281" y="243"/>
                    <a:pt x="289" y="254"/>
                  </a:cubicBezTo>
                  <a:cubicBezTo>
                    <a:pt x="289" y="254"/>
                    <a:pt x="289" y="254"/>
                    <a:pt x="289" y="253"/>
                  </a:cubicBezTo>
                  <a:cubicBezTo>
                    <a:pt x="288" y="250"/>
                    <a:pt x="287" y="248"/>
                    <a:pt x="286" y="245"/>
                  </a:cubicBezTo>
                  <a:cubicBezTo>
                    <a:pt x="279" y="238"/>
                    <a:pt x="270" y="232"/>
                    <a:pt x="260" y="226"/>
                  </a:cubicBezTo>
                  <a:cubicBezTo>
                    <a:pt x="259" y="226"/>
                    <a:pt x="259" y="226"/>
                    <a:pt x="259" y="226"/>
                  </a:cubicBezTo>
                  <a:cubicBezTo>
                    <a:pt x="257" y="226"/>
                    <a:pt x="254" y="225"/>
                    <a:pt x="252" y="225"/>
                  </a:cubicBezTo>
                  <a:close/>
                  <a:moveTo>
                    <a:pt x="195" y="176"/>
                  </a:moveTo>
                  <a:cubicBezTo>
                    <a:pt x="195" y="176"/>
                    <a:pt x="195" y="176"/>
                    <a:pt x="195" y="176"/>
                  </a:cubicBezTo>
                  <a:cubicBezTo>
                    <a:pt x="200" y="173"/>
                    <a:pt x="205" y="171"/>
                    <a:pt x="210" y="168"/>
                  </a:cubicBezTo>
                  <a:cubicBezTo>
                    <a:pt x="212" y="165"/>
                    <a:pt x="213" y="164"/>
                    <a:pt x="215" y="164"/>
                  </a:cubicBezTo>
                  <a:cubicBezTo>
                    <a:pt x="215" y="164"/>
                    <a:pt x="216" y="164"/>
                    <a:pt x="216" y="164"/>
                  </a:cubicBezTo>
                  <a:cubicBezTo>
                    <a:pt x="218" y="164"/>
                    <a:pt x="219" y="163"/>
                    <a:pt x="220" y="162"/>
                  </a:cubicBezTo>
                  <a:cubicBezTo>
                    <a:pt x="219" y="162"/>
                    <a:pt x="219" y="162"/>
                    <a:pt x="218" y="162"/>
                  </a:cubicBezTo>
                  <a:cubicBezTo>
                    <a:pt x="218" y="162"/>
                    <a:pt x="218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5" y="162"/>
                    <a:pt x="215" y="162"/>
                  </a:cubicBezTo>
                  <a:cubicBezTo>
                    <a:pt x="212" y="164"/>
                    <a:pt x="209" y="165"/>
                    <a:pt x="205" y="167"/>
                  </a:cubicBezTo>
                  <a:cubicBezTo>
                    <a:pt x="206" y="167"/>
                    <a:pt x="207" y="166"/>
                    <a:pt x="208" y="165"/>
                  </a:cubicBezTo>
                  <a:cubicBezTo>
                    <a:pt x="207" y="165"/>
                    <a:pt x="207" y="165"/>
                    <a:pt x="206" y="165"/>
                  </a:cubicBezTo>
                  <a:cubicBezTo>
                    <a:pt x="205" y="165"/>
                    <a:pt x="205" y="164"/>
                    <a:pt x="205" y="164"/>
                  </a:cubicBezTo>
                  <a:cubicBezTo>
                    <a:pt x="202" y="166"/>
                    <a:pt x="200" y="168"/>
                    <a:pt x="198" y="170"/>
                  </a:cubicBezTo>
                  <a:cubicBezTo>
                    <a:pt x="200" y="167"/>
                    <a:pt x="202" y="164"/>
                    <a:pt x="204" y="161"/>
                  </a:cubicBezTo>
                  <a:cubicBezTo>
                    <a:pt x="204" y="161"/>
                    <a:pt x="204" y="160"/>
                    <a:pt x="204" y="160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5" y="157"/>
                    <a:pt x="205" y="157"/>
                  </a:cubicBezTo>
                  <a:cubicBezTo>
                    <a:pt x="205" y="156"/>
                    <a:pt x="206" y="155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49"/>
                    <a:pt x="207" y="149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49"/>
                    <a:pt x="206" y="149"/>
                    <a:pt x="206" y="149"/>
                  </a:cubicBezTo>
                  <a:cubicBezTo>
                    <a:pt x="206" y="149"/>
                    <a:pt x="206" y="149"/>
                    <a:pt x="206" y="149"/>
                  </a:cubicBezTo>
                  <a:cubicBezTo>
                    <a:pt x="205" y="152"/>
                    <a:pt x="203" y="156"/>
                    <a:pt x="202" y="159"/>
                  </a:cubicBezTo>
                  <a:cubicBezTo>
                    <a:pt x="201" y="160"/>
                    <a:pt x="201" y="162"/>
                    <a:pt x="200" y="164"/>
                  </a:cubicBezTo>
                  <a:cubicBezTo>
                    <a:pt x="199" y="168"/>
                    <a:pt x="196" y="172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3" y="176"/>
                    <a:pt x="193" y="176"/>
                    <a:pt x="193" y="176"/>
                  </a:cubicBezTo>
                  <a:cubicBezTo>
                    <a:pt x="193" y="176"/>
                    <a:pt x="192" y="177"/>
                    <a:pt x="191" y="179"/>
                  </a:cubicBezTo>
                  <a:cubicBezTo>
                    <a:pt x="190" y="181"/>
                    <a:pt x="189" y="183"/>
                    <a:pt x="191" y="184"/>
                  </a:cubicBezTo>
                  <a:cubicBezTo>
                    <a:pt x="191" y="185"/>
                    <a:pt x="191" y="185"/>
                    <a:pt x="192" y="185"/>
                  </a:cubicBezTo>
                  <a:cubicBezTo>
                    <a:pt x="192" y="184"/>
                    <a:pt x="192" y="183"/>
                    <a:pt x="192" y="182"/>
                  </a:cubicBezTo>
                  <a:cubicBezTo>
                    <a:pt x="193" y="182"/>
                    <a:pt x="193" y="182"/>
                    <a:pt x="193" y="182"/>
                  </a:cubicBezTo>
                  <a:cubicBezTo>
                    <a:pt x="193" y="183"/>
                    <a:pt x="193" y="184"/>
                    <a:pt x="193" y="185"/>
                  </a:cubicBezTo>
                  <a:cubicBezTo>
                    <a:pt x="193" y="185"/>
                    <a:pt x="193" y="185"/>
                    <a:pt x="193" y="185"/>
                  </a:cubicBezTo>
                  <a:cubicBezTo>
                    <a:pt x="194" y="185"/>
                    <a:pt x="195" y="184"/>
                    <a:pt x="197" y="183"/>
                  </a:cubicBezTo>
                  <a:cubicBezTo>
                    <a:pt x="199" y="181"/>
                    <a:pt x="201" y="179"/>
                    <a:pt x="203" y="177"/>
                  </a:cubicBezTo>
                  <a:cubicBezTo>
                    <a:pt x="204" y="176"/>
                    <a:pt x="205" y="175"/>
                    <a:pt x="206" y="174"/>
                  </a:cubicBezTo>
                  <a:cubicBezTo>
                    <a:pt x="202" y="175"/>
                    <a:pt x="198" y="176"/>
                    <a:pt x="195" y="176"/>
                  </a:cubicBezTo>
                  <a:close/>
                  <a:moveTo>
                    <a:pt x="213" y="166"/>
                  </a:moveTo>
                  <a:cubicBezTo>
                    <a:pt x="214" y="166"/>
                    <a:pt x="215" y="165"/>
                    <a:pt x="215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4" y="165"/>
                    <a:pt x="214" y="165"/>
                    <a:pt x="213" y="166"/>
                  </a:cubicBezTo>
                  <a:close/>
                  <a:moveTo>
                    <a:pt x="222" y="161"/>
                  </a:moveTo>
                  <a:cubicBezTo>
                    <a:pt x="223" y="160"/>
                    <a:pt x="224" y="160"/>
                    <a:pt x="225" y="159"/>
                  </a:cubicBezTo>
                  <a:cubicBezTo>
                    <a:pt x="225" y="159"/>
                    <a:pt x="225" y="159"/>
                    <a:pt x="225" y="159"/>
                  </a:cubicBezTo>
                  <a:cubicBezTo>
                    <a:pt x="226" y="158"/>
                    <a:pt x="226" y="157"/>
                    <a:pt x="226" y="155"/>
                  </a:cubicBezTo>
                  <a:cubicBezTo>
                    <a:pt x="223" y="157"/>
                    <a:pt x="220" y="159"/>
                    <a:pt x="217" y="160"/>
                  </a:cubicBezTo>
                  <a:cubicBezTo>
                    <a:pt x="218" y="160"/>
                    <a:pt x="218" y="161"/>
                    <a:pt x="219" y="161"/>
                  </a:cubicBezTo>
                  <a:cubicBezTo>
                    <a:pt x="220" y="161"/>
                    <a:pt x="221" y="161"/>
                    <a:pt x="222" y="161"/>
                  </a:cubicBezTo>
                  <a:close/>
                  <a:moveTo>
                    <a:pt x="228" y="157"/>
                  </a:moveTo>
                  <a:cubicBezTo>
                    <a:pt x="237" y="152"/>
                    <a:pt x="245" y="146"/>
                    <a:pt x="253" y="140"/>
                  </a:cubicBezTo>
                  <a:cubicBezTo>
                    <a:pt x="268" y="127"/>
                    <a:pt x="284" y="112"/>
                    <a:pt x="296" y="96"/>
                  </a:cubicBezTo>
                  <a:cubicBezTo>
                    <a:pt x="294" y="97"/>
                    <a:pt x="293" y="97"/>
                    <a:pt x="291" y="97"/>
                  </a:cubicBezTo>
                  <a:cubicBezTo>
                    <a:pt x="279" y="112"/>
                    <a:pt x="266" y="125"/>
                    <a:pt x="251" y="137"/>
                  </a:cubicBezTo>
                  <a:cubicBezTo>
                    <a:pt x="243" y="143"/>
                    <a:pt x="235" y="149"/>
                    <a:pt x="227" y="155"/>
                  </a:cubicBezTo>
                  <a:cubicBezTo>
                    <a:pt x="227" y="155"/>
                    <a:pt x="227" y="156"/>
                    <a:pt x="227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8" y="157"/>
                    <a:pt x="228" y="157"/>
                    <a:pt x="228" y="157"/>
                  </a:cubicBezTo>
                  <a:close/>
                  <a:moveTo>
                    <a:pt x="333" y="115"/>
                  </a:moveTo>
                  <a:cubicBezTo>
                    <a:pt x="317" y="129"/>
                    <a:pt x="300" y="140"/>
                    <a:pt x="281" y="150"/>
                  </a:cubicBezTo>
                  <a:cubicBezTo>
                    <a:pt x="276" y="152"/>
                    <a:pt x="272" y="154"/>
                    <a:pt x="267" y="156"/>
                  </a:cubicBezTo>
                  <a:cubicBezTo>
                    <a:pt x="269" y="156"/>
                    <a:pt x="271" y="157"/>
                    <a:pt x="273" y="157"/>
                  </a:cubicBezTo>
                  <a:cubicBezTo>
                    <a:pt x="276" y="155"/>
                    <a:pt x="279" y="154"/>
                    <a:pt x="282" y="152"/>
                  </a:cubicBezTo>
                  <a:cubicBezTo>
                    <a:pt x="301" y="143"/>
                    <a:pt x="320" y="131"/>
                    <a:pt x="337" y="118"/>
                  </a:cubicBezTo>
                  <a:cubicBezTo>
                    <a:pt x="336" y="117"/>
                    <a:pt x="334" y="116"/>
                    <a:pt x="333" y="115"/>
                  </a:cubicBezTo>
                  <a:close/>
                  <a:moveTo>
                    <a:pt x="263" y="158"/>
                  </a:moveTo>
                  <a:cubicBezTo>
                    <a:pt x="257" y="160"/>
                    <a:pt x="251" y="163"/>
                    <a:pt x="245" y="165"/>
                  </a:cubicBezTo>
                  <a:cubicBezTo>
                    <a:pt x="248" y="164"/>
                    <a:pt x="252" y="164"/>
                    <a:pt x="255" y="164"/>
                  </a:cubicBezTo>
                  <a:cubicBezTo>
                    <a:pt x="260" y="162"/>
                    <a:pt x="265" y="160"/>
                    <a:pt x="269" y="158"/>
                  </a:cubicBezTo>
                  <a:cubicBezTo>
                    <a:pt x="267" y="158"/>
                    <a:pt x="265" y="158"/>
                    <a:pt x="263" y="158"/>
                  </a:cubicBezTo>
                  <a:close/>
                  <a:moveTo>
                    <a:pt x="237" y="167"/>
                  </a:moveTo>
                  <a:cubicBezTo>
                    <a:pt x="235" y="168"/>
                    <a:pt x="233" y="168"/>
                    <a:pt x="231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3" y="170"/>
                    <a:pt x="233" y="171"/>
                  </a:cubicBezTo>
                  <a:cubicBezTo>
                    <a:pt x="240" y="169"/>
                    <a:pt x="245" y="167"/>
                    <a:pt x="251" y="165"/>
                  </a:cubicBezTo>
                  <a:cubicBezTo>
                    <a:pt x="247" y="166"/>
                    <a:pt x="242" y="166"/>
                    <a:pt x="237" y="167"/>
                  </a:cubicBezTo>
                  <a:close/>
                  <a:moveTo>
                    <a:pt x="229" y="169"/>
                  </a:moveTo>
                  <a:cubicBezTo>
                    <a:pt x="228" y="170"/>
                    <a:pt x="227" y="170"/>
                    <a:pt x="226" y="170"/>
                  </a:cubicBezTo>
                  <a:cubicBezTo>
                    <a:pt x="226" y="170"/>
                    <a:pt x="227" y="170"/>
                    <a:pt x="227" y="170"/>
                  </a:cubicBezTo>
                  <a:cubicBezTo>
                    <a:pt x="228" y="171"/>
                    <a:pt x="228" y="172"/>
                    <a:pt x="229" y="172"/>
                  </a:cubicBezTo>
                  <a:cubicBezTo>
                    <a:pt x="230" y="172"/>
                    <a:pt x="231" y="172"/>
                    <a:pt x="232" y="171"/>
                  </a:cubicBezTo>
                  <a:cubicBezTo>
                    <a:pt x="231" y="171"/>
                    <a:pt x="231" y="171"/>
                    <a:pt x="231" y="170"/>
                  </a:cubicBezTo>
                  <a:cubicBezTo>
                    <a:pt x="230" y="170"/>
                    <a:pt x="230" y="170"/>
                    <a:pt x="229" y="169"/>
                  </a:cubicBezTo>
                  <a:close/>
                  <a:moveTo>
                    <a:pt x="225" y="170"/>
                  </a:moveTo>
                  <a:cubicBezTo>
                    <a:pt x="223" y="171"/>
                    <a:pt x="221" y="171"/>
                    <a:pt x="219" y="172"/>
                  </a:cubicBezTo>
                  <a:cubicBezTo>
                    <a:pt x="215" y="173"/>
                    <a:pt x="212" y="174"/>
                    <a:pt x="210" y="176"/>
                  </a:cubicBezTo>
                  <a:cubicBezTo>
                    <a:pt x="209" y="176"/>
                    <a:pt x="209" y="176"/>
                    <a:pt x="208" y="177"/>
                  </a:cubicBezTo>
                  <a:cubicBezTo>
                    <a:pt x="215" y="175"/>
                    <a:pt x="222" y="174"/>
                    <a:pt x="228" y="172"/>
                  </a:cubicBezTo>
                  <a:cubicBezTo>
                    <a:pt x="228" y="172"/>
                    <a:pt x="228" y="172"/>
                    <a:pt x="228" y="172"/>
                  </a:cubicBezTo>
                  <a:cubicBezTo>
                    <a:pt x="227" y="172"/>
                    <a:pt x="226" y="171"/>
                    <a:pt x="225" y="170"/>
                  </a:cubicBezTo>
                  <a:close/>
                  <a:moveTo>
                    <a:pt x="211" y="173"/>
                  </a:moveTo>
                  <a:cubicBezTo>
                    <a:pt x="210" y="174"/>
                    <a:pt x="209" y="174"/>
                    <a:pt x="208" y="174"/>
                  </a:cubicBezTo>
                  <a:cubicBezTo>
                    <a:pt x="207" y="174"/>
                    <a:pt x="207" y="175"/>
                    <a:pt x="207" y="175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7" y="175"/>
                    <a:pt x="207" y="175"/>
                    <a:pt x="207" y="175"/>
                  </a:cubicBezTo>
                  <a:cubicBezTo>
                    <a:pt x="208" y="175"/>
                    <a:pt x="208" y="175"/>
                    <a:pt x="209" y="174"/>
                  </a:cubicBezTo>
                  <a:cubicBezTo>
                    <a:pt x="210" y="174"/>
                    <a:pt x="210" y="174"/>
                    <a:pt x="211" y="173"/>
                  </a:cubicBezTo>
                  <a:close/>
                  <a:moveTo>
                    <a:pt x="200" y="290"/>
                  </a:moveTo>
                  <a:cubicBezTo>
                    <a:pt x="199" y="289"/>
                    <a:pt x="199" y="287"/>
                    <a:pt x="198" y="285"/>
                  </a:cubicBezTo>
                  <a:cubicBezTo>
                    <a:pt x="198" y="285"/>
                    <a:pt x="197" y="286"/>
                    <a:pt x="196" y="287"/>
                  </a:cubicBezTo>
                  <a:cubicBezTo>
                    <a:pt x="196" y="287"/>
                    <a:pt x="196" y="287"/>
                    <a:pt x="196" y="287"/>
                  </a:cubicBezTo>
                  <a:cubicBezTo>
                    <a:pt x="196" y="287"/>
                    <a:pt x="196" y="287"/>
                    <a:pt x="196" y="287"/>
                  </a:cubicBezTo>
                  <a:cubicBezTo>
                    <a:pt x="198" y="289"/>
                    <a:pt x="199" y="290"/>
                    <a:pt x="200" y="290"/>
                  </a:cubicBezTo>
                  <a:close/>
                  <a:moveTo>
                    <a:pt x="201" y="217"/>
                  </a:moveTo>
                  <a:cubicBezTo>
                    <a:pt x="205" y="229"/>
                    <a:pt x="210" y="242"/>
                    <a:pt x="215" y="254"/>
                  </a:cubicBezTo>
                  <a:cubicBezTo>
                    <a:pt x="216" y="252"/>
                    <a:pt x="216" y="251"/>
                    <a:pt x="217" y="250"/>
                  </a:cubicBezTo>
                  <a:cubicBezTo>
                    <a:pt x="212" y="239"/>
                    <a:pt x="208" y="229"/>
                    <a:pt x="205" y="218"/>
                  </a:cubicBezTo>
                  <a:cubicBezTo>
                    <a:pt x="204" y="218"/>
                    <a:pt x="203" y="217"/>
                    <a:pt x="201" y="217"/>
                  </a:cubicBezTo>
                  <a:close/>
                  <a:moveTo>
                    <a:pt x="216" y="256"/>
                  </a:moveTo>
                  <a:cubicBezTo>
                    <a:pt x="225" y="274"/>
                    <a:pt x="235" y="291"/>
                    <a:pt x="248" y="306"/>
                  </a:cubicBezTo>
                  <a:cubicBezTo>
                    <a:pt x="247" y="303"/>
                    <a:pt x="247" y="300"/>
                    <a:pt x="246" y="298"/>
                  </a:cubicBezTo>
                  <a:cubicBezTo>
                    <a:pt x="245" y="296"/>
                    <a:pt x="245" y="296"/>
                    <a:pt x="245" y="296"/>
                  </a:cubicBezTo>
                  <a:cubicBezTo>
                    <a:pt x="234" y="282"/>
                    <a:pt x="225" y="268"/>
                    <a:pt x="218" y="252"/>
                  </a:cubicBezTo>
                  <a:cubicBezTo>
                    <a:pt x="218" y="254"/>
                    <a:pt x="217" y="255"/>
                    <a:pt x="216" y="256"/>
                  </a:cubicBezTo>
                  <a:close/>
                  <a:moveTo>
                    <a:pt x="219" y="223"/>
                  </a:moveTo>
                  <a:cubicBezTo>
                    <a:pt x="220" y="224"/>
                    <a:pt x="220" y="225"/>
                    <a:pt x="221" y="225"/>
                  </a:cubicBezTo>
                  <a:cubicBezTo>
                    <a:pt x="221" y="225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3"/>
                    <a:pt x="221" y="223"/>
                    <a:pt x="221" y="223"/>
                  </a:cubicBezTo>
                  <a:cubicBezTo>
                    <a:pt x="220" y="223"/>
                    <a:pt x="220" y="223"/>
                    <a:pt x="219" y="223"/>
                  </a:cubicBezTo>
                  <a:close/>
                  <a:moveTo>
                    <a:pt x="245" y="273"/>
                  </a:moveTo>
                  <a:cubicBezTo>
                    <a:pt x="244" y="273"/>
                    <a:pt x="244" y="275"/>
                    <a:pt x="245" y="278"/>
                  </a:cubicBezTo>
                  <a:cubicBezTo>
                    <a:pt x="246" y="279"/>
                    <a:pt x="246" y="281"/>
                    <a:pt x="247" y="282"/>
                  </a:cubicBezTo>
                  <a:cubicBezTo>
                    <a:pt x="246" y="279"/>
                    <a:pt x="245" y="276"/>
                    <a:pt x="245" y="273"/>
                  </a:cubicBezTo>
                  <a:close/>
                  <a:moveTo>
                    <a:pt x="254" y="91"/>
                  </a:moveTo>
                  <a:cubicBezTo>
                    <a:pt x="249" y="99"/>
                    <a:pt x="245" y="106"/>
                    <a:pt x="240" y="114"/>
                  </a:cubicBezTo>
                  <a:cubicBezTo>
                    <a:pt x="236" y="122"/>
                    <a:pt x="232" y="129"/>
                    <a:pt x="228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9" y="135"/>
                    <a:pt x="231" y="133"/>
                    <a:pt x="232" y="132"/>
                  </a:cubicBezTo>
                  <a:cubicBezTo>
                    <a:pt x="233" y="131"/>
                    <a:pt x="234" y="131"/>
                    <a:pt x="235" y="130"/>
                  </a:cubicBezTo>
                  <a:cubicBezTo>
                    <a:pt x="237" y="125"/>
                    <a:pt x="240" y="121"/>
                    <a:pt x="243" y="116"/>
                  </a:cubicBezTo>
                  <a:cubicBezTo>
                    <a:pt x="248" y="107"/>
                    <a:pt x="253" y="98"/>
                    <a:pt x="258" y="90"/>
                  </a:cubicBezTo>
                  <a:cubicBezTo>
                    <a:pt x="257" y="91"/>
                    <a:pt x="255" y="91"/>
                    <a:pt x="254" y="91"/>
                  </a:cubicBezTo>
                  <a:close/>
                  <a:moveTo>
                    <a:pt x="223" y="144"/>
                  </a:moveTo>
                  <a:cubicBezTo>
                    <a:pt x="221" y="146"/>
                    <a:pt x="220" y="148"/>
                    <a:pt x="218" y="150"/>
                  </a:cubicBezTo>
                  <a:cubicBezTo>
                    <a:pt x="219" y="150"/>
                    <a:pt x="220" y="150"/>
                    <a:pt x="221" y="150"/>
                  </a:cubicBezTo>
                  <a:cubicBezTo>
                    <a:pt x="221" y="150"/>
                    <a:pt x="221" y="150"/>
                    <a:pt x="222" y="150"/>
                  </a:cubicBezTo>
                  <a:cubicBezTo>
                    <a:pt x="226" y="145"/>
                    <a:pt x="229" y="139"/>
                    <a:pt x="233" y="133"/>
                  </a:cubicBezTo>
                  <a:cubicBezTo>
                    <a:pt x="231" y="135"/>
                    <a:pt x="230" y="136"/>
                    <a:pt x="229" y="137"/>
                  </a:cubicBezTo>
                  <a:cubicBezTo>
                    <a:pt x="227" y="139"/>
                    <a:pt x="226" y="140"/>
                    <a:pt x="225" y="141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4" y="142"/>
                    <a:pt x="223" y="143"/>
                    <a:pt x="223" y="144"/>
                  </a:cubicBezTo>
                  <a:close/>
                  <a:moveTo>
                    <a:pt x="217" y="151"/>
                  </a:moveTo>
                  <a:cubicBezTo>
                    <a:pt x="214" y="155"/>
                    <a:pt x="210" y="159"/>
                    <a:pt x="206" y="163"/>
                  </a:cubicBezTo>
                  <a:cubicBezTo>
                    <a:pt x="206" y="163"/>
                    <a:pt x="206" y="164"/>
                    <a:pt x="207" y="164"/>
                  </a:cubicBezTo>
                  <a:cubicBezTo>
                    <a:pt x="208" y="164"/>
                    <a:pt x="209" y="163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5" y="158"/>
                    <a:pt x="218" y="155"/>
                    <a:pt x="221" y="151"/>
                  </a:cubicBezTo>
                  <a:cubicBezTo>
                    <a:pt x="220" y="151"/>
                    <a:pt x="220" y="151"/>
                    <a:pt x="219" y="151"/>
                  </a:cubicBezTo>
                  <a:cubicBezTo>
                    <a:pt x="218" y="151"/>
                    <a:pt x="218" y="151"/>
                    <a:pt x="217" y="151"/>
                  </a:cubicBezTo>
                  <a:close/>
                  <a:moveTo>
                    <a:pt x="207" y="153"/>
                  </a:moveTo>
                  <a:cubicBezTo>
                    <a:pt x="209" y="151"/>
                    <a:pt x="210" y="148"/>
                    <a:pt x="211" y="145"/>
                  </a:cubicBezTo>
                  <a:cubicBezTo>
                    <a:pt x="211" y="145"/>
                    <a:pt x="210" y="145"/>
                    <a:pt x="210" y="145"/>
                  </a:cubicBezTo>
                  <a:cubicBezTo>
                    <a:pt x="208" y="146"/>
                    <a:pt x="208" y="149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lose/>
                  <a:moveTo>
                    <a:pt x="211" y="143"/>
                  </a:moveTo>
                  <a:cubicBezTo>
                    <a:pt x="212" y="142"/>
                    <a:pt x="212" y="142"/>
                    <a:pt x="212" y="141"/>
                  </a:cubicBezTo>
                  <a:cubicBezTo>
                    <a:pt x="211" y="141"/>
                    <a:pt x="210" y="142"/>
                    <a:pt x="209" y="142"/>
                  </a:cubicBezTo>
                  <a:cubicBezTo>
                    <a:pt x="209" y="142"/>
                    <a:pt x="209" y="142"/>
                    <a:pt x="209" y="142"/>
                  </a:cubicBezTo>
                  <a:cubicBezTo>
                    <a:pt x="209" y="143"/>
                    <a:pt x="208" y="144"/>
                    <a:pt x="208" y="145"/>
                  </a:cubicBezTo>
                  <a:cubicBezTo>
                    <a:pt x="208" y="144"/>
                    <a:pt x="209" y="144"/>
                    <a:pt x="210" y="144"/>
                  </a:cubicBezTo>
                  <a:cubicBezTo>
                    <a:pt x="210" y="143"/>
                    <a:pt x="211" y="143"/>
                    <a:pt x="211" y="143"/>
                  </a:cubicBezTo>
                  <a:close/>
                  <a:moveTo>
                    <a:pt x="213" y="139"/>
                  </a:moveTo>
                  <a:cubicBezTo>
                    <a:pt x="213" y="138"/>
                    <a:pt x="214" y="137"/>
                    <a:pt x="214" y="135"/>
                  </a:cubicBezTo>
                  <a:cubicBezTo>
                    <a:pt x="213" y="135"/>
                    <a:pt x="212" y="135"/>
                    <a:pt x="211" y="136"/>
                  </a:cubicBezTo>
                  <a:cubicBezTo>
                    <a:pt x="210" y="138"/>
                    <a:pt x="210" y="139"/>
                    <a:pt x="209" y="141"/>
                  </a:cubicBezTo>
                  <a:cubicBezTo>
                    <a:pt x="210" y="141"/>
                    <a:pt x="211" y="140"/>
                    <a:pt x="211" y="140"/>
                  </a:cubicBezTo>
                  <a:cubicBezTo>
                    <a:pt x="212" y="140"/>
                    <a:pt x="212" y="140"/>
                    <a:pt x="213" y="139"/>
                  </a:cubicBezTo>
                  <a:close/>
                  <a:moveTo>
                    <a:pt x="215" y="134"/>
                  </a:moveTo>
                  <a:cubicBezTo>
                    <a:pt x="217" y="127"/>
                    <a:pt x="219" y="120"/>
                    <a:pt x="220" y="112"/>
                  </a:cubicBezTo>
                  <a:cubicBezTo>
                    <a:pt x="221" y="110"/>
                    <a:pt x="222" y="108"/>
                    <a:pt x="222" y="105"/>
                  </a:cubicBezTo>
                  <a:cubicBezTo>
                    <a:pt x="222" y="103"/>
                    <a:pt x="222" y="100"/>
                    <a:pt x="221" y="98"/>
                  </a:cubicBezTo>
                  <a:cubicBezTo>
                    <a:pt x="220" y="102"/>
                    <a:pt x="219" y="107"/>
                    <a:pt x="218" y="112"/>
                  </a:cubicBezTo>
                  <a:cubicBezTo>
                    <a:pt x="216" y="119"/>
                    <a:pt x="214" y="127"/>
                    <a:pt x="212" y="134"/>
                  </a:cubicBezTo>
                  <a:cubicBezTo>
                    <a:pt x="213" y="134"/>
                    <a:pt x="214" y="134"/>
                    <a:pt x="215" y="134"/>
                  </a:cubicBezTo>
                  <a:close/>
                  <a:moveTo>
                    <a:pt x="223" y="101"/>
                  </a:moveTo>
                  <a:cubicBezTo>
                    <a:pt x="224" y="99"/>
                    <a:pt x="225" y="96"/>
                    <a:pt x="226" y="93"/>
                  </a:cubicBezTo>
                  <a:cubicBezTo>
                    <a:pt x="225" y="95"/>
                    <a:pt x="224" y="97"/>
                    <a:pt x="223" y="99"/>
                  </a:cubicBezTo>
                  <a:cubicBezTo>
                    <a:pt x="223" y="99"/>
                    <a:pt x="223" y="99"/>
                    <a:pt x="223" y="99"/>
                  </a:cubicBezTo>
                  <a:cubicBezTo>
                    <a:pt x="223" y="99"/>
                    <a:pt x="223" y="99"/>
                    <a:pt x="223" y="99"/>
                  </a:cubicBezTo>
                  <a:cubicBezTo>
                    <a:pt x="223" y="100"/>
                    <a:pt x="223" y="100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07" y="147"/>
                  </a:moveTo>
                  <a:cubicBezTo>
                    <a:pt x="207" y="148"/>
                    <a:pt x="207" y="148"/>
                    <a:pt x="207" y="14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7" y="147"/>
                    <a:pt x="207" y="147"/>
                    <a:pt x="207" y="147"/>
                  </a:cubicBezTo>
                  <a:close/>
                  <a:moveTo>
                    <a:pt x="200" y="162"/>
                  </a:moveTo>
                  <a:cubicBezTo>
                    <a:pt x="199" y="163"/>
                    <a:pt x="199" y="164"/>
                    <a:pt x="198" y="165"/>
                  </a:cubicBezTo>
                  <a:cubicBezTo>
                    <a:pt x="199" y="161"/>
                    <a:pt x="199" y="156"/>
                    <a:pt x="199" y="152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198" y="150"/>
                    <a:pt x="197" y="149"/>
                    <a:pt x="197" y="149"/>
                  </a:cubicBezTo>
                  <a:cubicBezTo>
                    <a:pt x="197" y="150"/>
                    <a:pt x="196" y="151"/>
                    <a:pt x="196" y="153"/>
                  </a:cubicBezTo>
                  <a:cubicBezTo>
                    <a:pt x="195" y="156"/>
                    <a:pt x="193" y="160"/>
                    <a:pt x="192" y="163"/>
                  </a:cubicBezTo>
                  <a:cubicBezTo>
                    <a:pt x="193" y="158"/>
                    <a:pt x="195" y="153"/>
                    <a:pt x="196" y="148"/>
                  </a:cubicBezTo>
                  <a:cubicBezTo>
                    <a:pt x="196" y="148"/>
                    <a:pt x="196" y="148"/>
                    <a:pt x="196" y="148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4" y="148"/>
                    <a:pt x="193" y="149"/>
                    <a:pt x="193" y="149"/>
                  </a:cubicBezTo>
                  <a:cubicBezTo>
                    <a:pt x="192" y="153"/>
                    <a:pt x="191" y="156"/>
                    <a:pt x="190" y="159"/>
                  </a:cubicBezTo>
                  <a:cubicBezTo>
                    <a:pt x="190" y="162"/>
                    <a:pt x="191" y="164"/>
                    <a:pt x="191" y="167"/>
                  </a:cubicBezTo>
                  <a:cubicBezTo>
                    <a:pt x="191" y="170"/>
                    <a:pt x="192" y="172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3" y="174"/>
                    <a:pt x="193" y="174"/>
                    <a:pt x="193" y="174"/>
                  </a:cubicBezTo>
                  <a:cubicBezTo>
                    <a:pt x="195" y="171"/>
                    <a:pt x="198" y="166"/>
                    <a:pt x="200" y="162"/>
                  </a:cubicBezTo>
                  <a:close/>
                  <a:moveTo>
                    <a:pt x="199" y="149"/>
                  </a:moveTo>
                  <a:cubicBezTo>
                    <a:pt x="199" y="147"/>
                    <a:pt x="199" y="145"/>
                    <a:pt x="199" y="143"/>
                  </a:cubicBezTo>
                  <a:cubicBezTo>
                    <a:pt x="198" y="142"/>
                    <a:pt x="196" y="141"/>
                    <a:pt x="195" y="139"/>
                  </a:cubicBezTo>
                  <a:cubicBezTo>
                    <a:pt x="195" y="141"/>
                    <a:pt x="194" y="142"/>
                    <a:pt x="194" y="144"/>
                  </a:cubicBezTo>
                  <a:cubicBezTo>
                    <a:pt x="195" y="145"/>
                    <a:pt x="196" y="146"/>
                    <a:pt x="196" y="146"/>
                  </a:cubicBezTo>
                  <a:cubicBezTo>
                    <a:pt x="196" y="146"/>
                    <a:pt x="196" y="145"/>
                    <a:pt x="197" y="145"/>
                  </a:cubicBezTo>
                  <a:cubicBezTo>
                    <a:pt x="197" y="145"/>
                    <a:pt x="197" y="146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lose/>
                  <a:moveTo>
                    <a:pt x="199" y="142"/>
                  </a:moveTo>
                  <a:cubicBezTo>
                    <a:pt x="199" y="140"/>
                    <a:pt x="199" y="140"/>
                    <a:pt x="199" y="140"/>
                  </a:cubicBezTo>
                  <a:cubicBezTo>
                    <a:pt x="199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8" y="141"/>
                    <a:pt x="199" y="141"/>
                    <a:pt x="199" y="142"/>
                  </a:cubicBezTo>
                  <a:close/>
                  <a:moveTo>
                    <a:pt x="199" y="139"/>
                  </a:moveTo>
                  <a:cubicBezTo>
                    <a:pt x="199" y="134"/>
                    <a:pt x="199" y="130"/>
                    <a:pt x="198" y="126"/>
                  </a:cubicBezTo>
                  <a:cubicBezTo>
                    <a:pt x="197" y="100"/>
                    <a:pt x="195" y="72"/>
                    <a:pt x="206" y="57"/>
                  </a:cubicBezTo>
                  <a:cubicBezTo>
                    <a:pt x="205" y="55"/>
                    <a:pt x="204" y="54"/>
                    <a:pt x="202" y="52"/>
                  </a:cubicBezTo>
                  <a:cubicBezTo>
                    <a:pt x="203" y="54"/>
                    <a:pt x="203" y="55"/>
                    <a:pt x="203" y="57"/>
                  </a:cubicBezTo>
                  <a:cubicBezTo>
                    <a:pt x="193" y="73"/>
                    <a:pt x="194" y="101"/>
                    <a:pt x="196" y="126"/>
                  </a:cubicBezTo>
                  <a:cubicBezTo>
                    <a:pt x="196" y="128"/>
                    <a:pt x="196" y="131"/>
                    <a:pt x="196" y="135"/>
                  </a:cubicBezTo>
                  <a:cubicBezTo>
                    <a:pt x="196" y="136"/>
                    <a:pt x="196" y="136"/>
                    <a:pt x="195" y="137"/>
                  </a:cubicBezTo>
                  <a:cubicBezTo>
                    <a:pt x="196" y="138"/>
                    <a:pt x="196" y="138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8" y="139"/>
                    <a:pt x="199" y="139"/>
                  </a:cubicBezTo>
                  <a:close/>
                  <a:moveTo>
                    <a:pt x="194" y="146"/>
                  </a:moveTo>
                  <a:cubicBezTo>
                    <a:pt x="193" y="146"/>
                    <a:pt x="193" y="146"/>
                    <a:pt x="193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lose/>
                  <a:moveTo>
                    <a:pt x="195" y="162"/>
                  </a:moveTo>
                  <a:cubicBezTo>
                    <a:pt x="195" y="162"/>
                    <a:pt x="195" y="162"/>
                    <a:pt x="195" y="162"/>
                  </a:cubicBezTo>
                  <a:cubicBezTo>
                    <a:pt x="195" y="162"/>
                    <a:pt x="195" y="162"/>
                    <a:pt x="195" y="162"/>
                  </a:cubicBezTo>
                  <a:cubicBezTo>
                    <a:pt x="195" y="162"/>
                    <a:pt x="195" y="162"/>
                    <a:pt x="195" y="162"/>
                  </a:cubicBezTo>
                  <a:close/>
                  <a:moveTo>
                    <a:pt x="240" y="179"/>
                  </a:moveTo>
                  <a:cubicBezTo>
                    <a:pt x="257" y="178"/>
                    <a:pt x="274" y="176"/>
                    <a:pt x="290" y="172"/>
                  </a:cubicBezTo>
                  <a:cubicBezTo>
                    <a:pt x="294" y="171"/>
                    <a:pt x="299" y="170"/>
                    <a:pt x="303" y="169"/>
                  </a:cubicBezTo>
                  <a:cubicBezTo>
                    <a:pt x="299" y="168"/>
                    <a:pt x="299" y="168"/>
                    <a:pt x="299" y="168"/>
                  </a:cubicBezTo>
                  <a:cubicBezTo>
                    <a:pt x="296" y="168"/>
                    <a:pt x="296" y="168"/>
                    <a:pt x="296" y="168"/>
                  </a:cubicBezTo>
                  <a:cubicBezTo>
                    <a:pt x="294" y="168"/>
                    <a:pt x="291" y="169"/>
                    <a:pt x="289" y="169"/>
                  </a:cubicBezTo>
                  <a:cubicBezTo>
                    <a:pt x="273" y="173"/>
                    <a:pt x="257" y="176"/>
                    <a:pt x="240" y="177"/>
                  </a:cubicBezTo>
                  <a:cubicBezTo>
                    <a:pt x="240" y="178"/>
                    <a:pt x="240" y="179"/>
                    <a:pt x="240" y="179"/>
                  </a:cubicBezTo>
                  <a:close/>
                  <a:moveTo>
                    <a:pt x="307" y="168"/>
                  </a:moveTo>
                  <a:cubicBezTo>
                    <a:pt x="309" y="167"/>
                    <a:pt x="311" y="166"/>
                    <a:pt x="313" y="165"/>
                  </a:cubicBezTo>
                  <a:cubicBezTo>
                    <a:pt x="311" y="165"/>
                    <a:pt x="309" y="165"/>
                    <a:pt x="307" y="164"/>
                  </a:cubicBezTo>
                  <a:cubicBezTo>
                    <a:pt x="304" y="165"/>
                    <a:pt x="302" y="166"/>
                    <a:pt x="299" y="167"/>
                  </a:cubicBezTo>
                  <a:cubicBezTo>
                    <a:pt x="300" y="167"/>
                    <a:pt x="300" y="167"/>
                    <a:pt x="300" y="167"/>
                  </a:cubicBezTo>
                  <a:cubicBezTo>
                    <a:pt x="302" y="167"/>
                    <a:pt x="304" y="167"/>
                    <a:pt x="307" y="168"/>
                  </a:cubicBezTo>
                  <a:close/>
                  <a:moveTo>
                    <a:pt x="238" y="177"/>
                  </a:moveTo>
                  <a:cubicBezTo>
                    <a:pt x="237" y="177"/>
                    <a:pt x="236" y="177"/>
                    <a:pt x="234" y="177"/>
                  </a:cubicBezTo>
                  <a:cubicBezTo>
                    <a:pt x="237" y="179"/>
                    <a:pt x="238" y="180"/>
                    <a:pt x="238" y="179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9" y="179"/>
                    <a:pt x="239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lose/>
                  <a:moveTo>
                    <a:pt x="162" y="154"/>
                  </a:moveTo>
                  <a:cubicBezTo>
                    <a:pt x="164" y="155"/>
                    <a:pt x="166" y="156"/>
                    <a:pt x="167" y="158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6" y="155"/>
                    <a:pt x="166" y="154"/>
                    <a:pt x="166" y="154"/>
                  </a:cubicBezTo>
                  <a:cubicBezTo>
                    <a:pt x="166" y="154"/>
                    <a:pt x="166" y="154"/>
                    <a:pt x="166" y="154"/>
                  </a:cubicBezTo>
                  <a:cubicBezTo>
                    <a:pt x="166" y="154"/>
                    <a:pt x="166" y="154"/>
                    <a:pt x="166" y="154"/>
                  </a:cubicBezTo>
                  <a:cubicBezTo>
                    <a:pt x="165" y="154"/>
                    <a:pt x="163" y="154"/>
                    <a:pt x="162" y="154"/>
                  </a:cubicBezTo>
                  <a:close/>
                  <a:moveTo>
                    <a:pt x="171" y="145"/>
                  </a:moveTo>
                  <a:cubicBezTo>
                    <a:pt x="170" y="144"/>
                    <a:pt x="169" y="142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9" y="142"/>
                    <a:pt x="169" y="143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1" y="145"/>
                    <a:pt x="171" y="145"/>
                  </a:cubicBezTo>
                  <a:close/>
                  <a:moveTo>
                    <a:pt x="204" y="159"/>
                  </a:move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lose/>
                  <a:moveTo>
                    <a:pt x="179" y="175"/>
                  </a:moveTo>
                  <a:cubicBezTo>
                    <a:pt x="179" y="175"/>
                    <a:pt x="179" y="175"/>
                    <a:pt x="179" y="175"/>
                  </a:cubicBezTo>
                  <a:close/>
                  <a:moveTo>
                    <a:pt x="190" y="131"/>
                  </a:move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lose/>
                  <a:moveTo>
                    <a:pt x="190" y="131"/>
                  </a:move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8"/>
            <p:cNvSpPr>
              <a:spLocks noEditPoints="1"/>
            </p:cNvSpPr>
            <p:nvPr/>
          </p:nvSpPr>
          <p:spPr bwMode="auto">
            <a:xfrm>
              <a:off x="331788" y="1957388"/>
              <a:ext cx="1935163" cy="1812925"/>
            </a:xfrm>
            <a:custGeom>
              <a:avLst/>
              <a:gdLst>
                <a:gd name="T0" fmla="*/ 24 w 450"/>
                <a:gd name="T1" fmla="*/ 197 h 422"/>
                <a:gd name="T2" fmla="*/ 110 w 450"/>
                <a:gd name="T3" fmla="*/ 42 h 422"/>
                <a:gd name="T4" fmla="*/ 235 w 450"/>
                <a:gd name="T5" fmla="*/ 92 h 422"/>
                <a:gd name="T6" fmla="*/ 327 w 450"/>
                <a:gd name="T7" fmla="*/ 113 h 422"/>
                <a:gd name="T8" fmla="*/ 417 w 450"/>
                <a:gd name="T9" fmla="*/ 171 h 422"/>
                <a:gd name="T10" fmla="*/ 411 w 450"/>
                <a:gd name="T11" fmla="*/ 231 h 422"/>
                <a:gd name="T12" fmla="*/ 316 w 450"/>
                <a:gd name="T13" fmla="*/ 395 h 422"/>
                <a:gd name="T14" fmla="*/ 262 w 450"/>
                <a:gd name="T15" fmla="*/ 375 h 422"/>
                <a:gd name="T16" fmla="*/ 146 w 450"/>
                <a:gd name="T17" fmla="*/ 390 h 422"/>
                <a:gd name="T18" fmla="*/ 44 w 450"/>
                <a:gd name="T19" fmla="*/ 224 h 422"/>
                <a:gd name="T20" fmla="*/ 238 w 450"/>
                <a:gd name="T21" fmla="*/ 188 h 422"/>
                <a:gd name="T22" fmla="*/ 319 w 450"/>
                <a:gd name="T23" fmla="*/ 406 h 422"/>
                <a:gd name="T24" fmla="*/ 274 w 450"/>
                <a:gd name="T25" fmla="*/ 299 h 422"/>
                <a:gd name="T26" fmla="*/ 276 w 450"/>
                <a:gd name="T27" fmla="*/ 397 h 422"/>
                <a:gd name="T28" fmla="*/ 26 w 450"/>
                <a:gd name="T29" fmla="*/ 197 h 422"/>
                <a:gd name="T30" fmla="*/ 120 w 450"/>
                <a:gd name="T31" fmla="*/ 158 h 422"/>
                <a:gd name="T32" fmla="*/ 444 w 450"/>
                <a:gd name="T33" fmla="*/ 194 h 422"/>
                <a:gd name="T34" fmla="*/ 255 w 450"/>
                <a:gd name="T35" fmla="*/ 148 h 422"/>
                <a:gd name="T36" fmla="*/ 254 w 450"/>
                <a:gd name="T37" fmla="*/ 203 h 422"/>
                <a:gd name="T38" fmla="*/ 318 w 450"/>
                <a:gd name="T39" fmla="*/ 264 h 422"/>
                <a:gd name="T40" fmla="*/ 384 w 450"/>
                <a:gd name="T41" fmla="*/ 212 h 422"/>
                <a:gd name="T42" fmla="*/ 206 w 450"/>
                <a:gd name="T43" fmla="*/ 222 h 422"/>
                <a:gd name="T44" fmla="*/ 217 w 450"/>
                <a:gd name="T45" fmla="*/ 242 h 422"/>
                <a:gd name="T46" fmla="*/ 3 w 450"/>
                <a:gd name="T47" fmla="*/ 215 h 422"/>
                <a:gd name="T48" fmla="*/ 6 w 450"/>
                <a:gd name="T49" fmla="*/ 217 h 422"/>
                <a:gd name="T50" fmla="*/ 161 w 450"/>
                <a:gd name="T51" fmla="*/ 88 h 422"/>
                <a:gd name="T52" fmla="*/ 254 w 450"/>
                <a:gd name="T53" fmla="*/ 140 h 422"/>
                <a:gd name="T54" fmla="*/ 347 w 450"/>
                <a:gd name="T55" fmla="*/ 58 h 422"/>
                <a:gd name="T56" fmla="*/ 252 w 450"/>
                <a:gd name="T57" fmla="*/ 203 h 422"/>
                <a:gd name="T58" fmla="*/ 247 w 450"/>
                <a:gd name="T59" fmla="*/ 203 h 422"/>
                <a:gd name="T60" fmla="*/ 244 w 450"/>
                <a:gd name="T61" fmla="*/ 204 h 422"/>
                <a:gd name="T62" fmla="*/ 243 w 450"/>
                <a:gd name="T63" fmla="*/ 204 h 422"/>
                <a:gd name="T64" fmla="*/ 243 w 450"/>
                <a:gd name="T65" fmla="*/ 205 h 422"/>
                <a:gd name="T66" fmla="*/ 235 w 450"/>
                <a:gd name="T67" fmla="*/ 200 h 422"/>
                <a:gd name="T68" fmla="*/ 237 w 450"/>
                <a:gd name="T69" fmla="*/ 195 h 422"/>
                <a:gd name="T70" fmla="*/ 237 w 450"/>
                <a:gd name="T71" fmla="*/ 194 h 422"/>
                <a:gd name="T72" fmla="*/ 237 w 450"/>
                <a:gd name="T73" fmla="*/ 194 h 422"/>
                <a:gd name="T74" fmla="*/ 237 w 450"/>
                <a:gd name="T75" fmla="*/ 193 h 422"/>
                <a:gd name="T76" fmla="*/ 237 w 450"/>
                <a:gd name="T77" fmla="*/ 192 h 422"/>
                <a:gd name="T78" fmla="*/ 219 w 450"/>
                <a:gd name="T79" fmla="*/ 173 h 422"/>
                <a:gd name="T80" fmla="*/ 231 w 450"/>
                <a:gd name="T81" fmla="*/ 191 h 422"/>
                <a:gd name="T82" fmla="*/ 210 w 450"/>
                <a:gd name="T83" fmla="*/ 215 h 422"/>
                <a:gd name="T84" fmla="*/ 221 w 450"/>
                <a:gd name="T85" fmla="*/ 218 h 422"/>
                <a:gd name="T86" fmla="*/ 198 w 450"/>
                <a:gd name="T87" fmla="*/ 158 h 422"/>
                <a:gd name="T88" fmla="*/ 220 w 450"/>
                <a:gd name="T89" fmla="*/ 171 h 422"/>
                <a:gd name="T90" fmla="*/ 221 w 450"/>
                <a:gd name="T91" fmla="*/ 173 h 422"/>
                <a:gd name="T92" fmla="*/ 223 w 450"/>
                <a:gd name="T93" fmla="*/ 174 h 422"/>
                <a:gd name="T94" fmla="*/ 131 w 450"/>
                <a:gd name="T95" fmla="*/ 14 h 422"/>
                <a:gd name="T96" fmla="*/ 200 w 450"/>
                <a:gd name="T97" fmla="*/ 195 h 422"/>
                <a:gd name="T98" fmla="*/ 205 w 450"/>
                <a:gd name="T99" fmla="*/ 170 h 422"/>
                <a:gd name="T100" fmla="*/ 201 w 450"/>
                <a:gd name="T101" fmla="*/ 185 h 422"/>
                <a:gd name="T102" fmla="*/ 229 w 450"/>
                <a:gd name="T103" fmla="*/ 182 h 422"/>
                <a:gd name="T104" fmla="*/ 243 w 450"/>
                <a:gd name="T105" fmla="*/ 202 h 422"/>
                <a:gd name="T106" fmla="*/ 243 w 450"/>
                <a:gd name="T107" fmla="*/ 202 h 422"/>
                <a:gd name="T108" fmla="*/ 246 w 450"/>
                <a:gd name="T109" fmla="*/ 188 h 422"/>
                <a:gd name="T110" fmla="*/ 239 w 450"/>
                <a:gd name="T111" fmla="*/ 193 h 422"/>
                <a:gd name="T112" fmla="*/ 239 w 450"/>
                <a:gd name="T113" fmla="*/ 194 h 422"/>
                <a:gd name="T114" fmla="*/ 238 w 450"/>
                <a:gd name="T115" fmla="*/ 195 h 422"/>
                <a:gd name="T116" fmla="*/ 237 w 450"/>
                <a:gd name="T117" fmla="*/ 199 h 422"/>
                <a:gd name="T118" fmla="*/ 236 w 450"/>
                <a:gd name="T119" fmla="*/ 200 h 422"/>
                <a:gd name="T120" fmla="*/ 249 w 450"/>
                <a:gd name="T121" fmla="*/ 19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0" h="422">
                  <a:moveTo>
                    <a:pt x="44" y="224"/>
                  </a:moveTo>
                  <a:cubicBezTo>
                    <a:pt x="45" y="225"/>
                    <a:pt x="45" y="226"/>
                    <a:pt x="45" y="227"/>
                  </a:cubicBezTo>
                  <a:cubicBezTo>
                    <a:pt x="45" y="227"/>
                    <a:pt x="45" y="227"/>
                    <a:pt x="45" y="227"/>
                  </a:cubicBezTo>
                  <a:cubicBezTo>
                    <a:pt x="46" y="228"/>
                    <a:pt x="46" y="229"/>
                    <a:pt x="46" y="231"/>
                  </a:cubicBezTo>
                  <a:cubicBezTo>
                    <a:pt x="46" y="231"/>
                    <a:pt x="46" y="232"/>
                    <a:pt x="46" y="232"/>
                  </a:cubicBezTo>
                  <a:cubicBezTo>
                    <a:pt x="46" y="232"/>
                    <a:pt x="46" y="232"/>
                    <a:pt x="46" y="232"/>
                  </a:cubicBezTo>
                  <a:cubicBezTo>
                    <a:pt x="45" y="232"/>
                    <a:pt x="45" y="233"/>
                    <a:pt x="44" y="233"/>
                  </a:cubicBezTo>
                  <a:cubicBezTo>
                    <a:pt x="44" y="233"/>
                    <a:pt x="43" y="232"/>
                    <a:pt x="42" y="232"/>
                  </a:cubicBezTo>
                  <a:cubicBezTo>
                    <a:pt x="41" y="231"/>
                    <a:pt x="40" y="231"/>
                    <a:pt x="39" y="231"/>
                  </a:cubicBezTo>
                  <a:cubicBezTo>
                    <a:pt x="37" y="230"/>
                    <a:pt x="35" y="231"/>
                    <a:pt x="34" y="231"/>
                  </a:cubicBezTo>
                  <a:cubicBezTo>
                    <a:pt x="33" y="231"/>
                    <a:pt x="31" y="231"/>
                    <a:pt x="30" y="230"/>
                  </a:cubicBezTo>
                  <a:cubicBezTo>
                    <a:pt x="22" y="229"/>
                    <a:pt x="3" y="224"/>
                    <a:pt x="0" y="214"/>
                  </a:cubicBezTo>
                  <a:cubicBezTo>
                    <a:pt x="0" y="213"/>
                    <a:pt x="0" y="212"/>
                    <a:pt x="2" y="211"/>
                  </a:cubicBezTo>
                  <a:cubicBezTo>
                    <a:pt x="5" y="210"/>
                    <a:pt x="9" y="209"/>
                    <a:pt x="13" y="206"/>
                  </a:cubicBezTo>
                  <a:cubicBezTo>
                    <a:pt x="17" y="204"/>
                    <a:pt x="20" y="201"/>
                    <a:pt x="24" y="197"/>
                  </a:cubicBezTo>
                  <a:cubicBezTo>
                    <a:pt x="34" y="184"/>
                    <a:pt x="32" y="177"/>
                    <a:pt x="32" y="163"/>
                  </a:cubicBezTo>
                  <a:cubicBezTo>
                    <a:pt x="32" y="153"/>
                    <a:pt x="47" y="152"/>
                    <a:pt x="54" y="155"/>
                  </a:cubicBezTo>
                  <a:cubicBezTo>
                    <a:pt x="58" y="156"/>
                    <a:pt x="61" y="151"/>
                    <a:pt x="66" y="149"/>
                  </a:cubicBezTo>
                  <a:cubicBezTo>
                    <a:pt x="70" y="148"/>
                    <a:pt x="74" y="149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0"/>
                    <a:pt x="77" y="150"/>
                  </a:cubicBezTo>
                  <a:cubicBezTo>
                    <a:pt x="80" y="150"/>
                    <a:pt x="82" y="149"/>
                    <a:pt x="84" y="147"/>
                  </a:cubicBezTo>
                  <a:cubicBezTo>
                    <a:pt x="86" y="146"/>
                    <a:pt x="88" y="145"/>
                    <a:pt x="91" y="144"/>
                  </a:cubicBezTo>
                  <a:cubicBezTo>
                    <a:pt x="97" y="142"/>
                    <a:pt x="105" y="144"/>
                    <a:pt x="112" y="143"/>
                  </a:cubicBezTo>
                  <a:cubicBezTo>
                    <a:pt x="110" y="134"/>
                    <a:pt x="109" y="125"/>
                    <a:pt x="109" y="116"/>
                  </a:cubicBezTo>
                  <a:cubicBezTo>
                    <a:pt x="109" y="111"/>
                    <a:pt x="106" y="105"/>
                    <a:pt x="107" y="100"/>
                  </a:cubicBezTo>
                  <a:cubicBezTo>
                    <a:pt x="107" y="92"/>
                    <a:pt x="111" y="88"/>
                    <a:pt x="111" y="79"/>
                  </a:cubicBezTo>
                  <a:cubicBezTo>
                    <a:pt x="110" y="73"/>
                    <a:pt x="105" y="69"/>
                    <a:pt x="105" y="63"/>
                  </a:cubicBezTo>
                  <a:cubicBezTo>
                    <a:pt x="105" y="59"/>
                    <a:pt x="108" y="55"/>
                    <a:pt x="108" y="52"/>
                  </a:cubicBezTo>
                  <a:cubicBezTo>
                    <a:pt x="109" y="49"/>
                    <a:pt x="110" y="45"/>
                    <a:pt x="110" y="42"/>
                  </a:cubicBezTo>
                  <a:cubicBezTo>
                    <a:pt x="110" y="37"/>
                    <a:pt x="106" y="32"/>
                    <a:pt x="103" y="27"/>
                  </a:cubicBezTo>
                  <a:cubicBezTo>
                    <a:pt x="100" y="20"/>
                    <a:pt x="99" y="11"/>
                    <a:pt x="103" y="5"/>
                  </a:cubicBezTo>
                  <a:cubicBezTo>
                    <a:pt x="105" y="2"/>
                    <a:pt x="107" y="0"/>
                    <a:pt x="111" y="2"/>
                  </a:cubicBezTo>
                  <a:cubicBezTo>
                    <a:pt x="113" y="2"/>
                    <a:pt x="115" y="4"/>
                    <a:pt x="117" y="6"/>
                  </a:cubicBezTo>
                  <a:cubicBezTo>
                    <a:pt x="119" y="8"/>
                    <a:pt x="122" y="8"/>
                    <a:pt x="124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8" y="10"/>
                    <a:pt x="132" y="10"/>
                    <a:pt x="133" y="14"/>
                  </a:cubicBezTo>
                  <a:cubicBezTo>
                    <a:pt x="135" y="17"/>
                    <a:pt x="137" y="20"/>
                    <a:pt x="141" y="22"/>
                  </a:cubicBezTo>
                  <a:cubicBezTo>
                    <a:pt x="150" y="26"/>
                    <a:pt x="146" y="33"/>
                    <a:pt x="158" y="34"/>
                  </a:cubicBezTo>
                  <a:cubicBezTo>
                    <a:pt x="162" y="34"/>
                    <a:pt x="168" y="35"/>
                    <a:pt x="172" y="38"/>
                  </a:cubicBezTo>
                  <a:cubicBezTo>
                    <a:pt x="176" y="40"/>
                    <a:pt x="179" y="44"/>
                    <a:pt x="182" y="48"/>
                  </a:cubicBezTo>
                  <a:cubicBezTo>
                    <a:pt x="186" y="51"/>
                    <a:pt x="189" y="51"/>
                    <a:pt x="192" y="52"/>
                  </a:cubicBezTo>
                  <a:cubicBezTo>
                    <a:pt x="192" y="52"/>
                    <a:pt x="192" y="52"/>
                    <a:pt x="192" y="52"/>
                  </a:cubicBezTo>
                  <a:cubicBezTo>
                    <a:pt x="194" y="52"/>
                    <a:pt x="198" y="53"/>
                    <a:pt x="200" y="54"/>
                  </a:cubicBezTo>
                  <a:cubicBezTo>
                    <a:pt x="213" y="64"/>
                    <a:pt x="225" y="78"/>
                    <a:pt x="235" y="92"/>
                  </a:cubicBezTo>
                  <a:cubicBezTo>
                    <a:pt x="240" y="87"/>
                    <a:pt x="261" y="88"/>
                    <a:pt x="258" y="77"/>
                  </a:cubicBezTo>
                  <a:cubicBezTo>
                    <a:pt x="254" y="64"/>
                    <a:pt x="272" y="52"/>
                    <a:pt x="283" y="44"/>
                  </a:cubicBezTo>
                  <a:cubicBezTo>
                    <a:pt x="289" y="40"/>
                    <a:pt x="295" y="32"/>
                    <a:pt x="302" y="31"/>
                  </a:cubicBezTo>
                  <a:cubicBezTo>
                    <a:pt x="309" y="31"/>
                    <a:pt x="314" y="37"/>
                    <a:pt x="320" y="43"/>
                  </a:cubicBezTo>
                  <a:cubicBezTo>
                    <a:pt x="326" y="50"/>
                    <a:pt x="333" y="58"/>
                    <a:pt x="343" y="56"/>
                  </a:cubicBezTo>
                  <a:cubicBezTo>
                    <a:pt x="344" y="56"/>
                    <a:pt x="346" y="56"/>
                    <a:pt x="347" y="56"/>
                  </a:cubicBezTo>
                  <a:cubicBezTo>
                    <a:pt x="355" y="54"/>
                    <a:pt x="358" y="53"/>
                    <a:pt x="361" y="55"/>
                  </a:cubicBezTo>
                  <a:cubicBezTo>
                    <a:pt x="368" y="61"/>
                    <a:pt x="360" y="75"/>
                    <a:pt x="356" y="78"/>
                  </a:cubicBezTo>
                  <a:cubicBezTo>
                    <a:pt x="355" y="79"/>
                    <a:pt x="353" y="82"/>
                    <a:pt x="353" y="84"/>
                  </a:cubicBezTo>
                  <a:cubicBezTo>
                    <a:pt x="352" y="86"/>
                    <a:pt x="352" y="89"/>
                    <a:pt x="349" y="91"/>
                  </a:cubicBezTo>
                  <a:cubicBezTo>
                    <a:pt x="349" y="91"/>
                    <a:pt x="348" y="91"/>
                    <a:pt x="347" y="92"/>
                  </a:cubicBezTo>
                  <a:cubicBezTo>
                    <a:pt x="343" y="93"/>
                    <a:pt x="338" y="94"/>
                    <a:pt x="335" y="98"/>
                  </a:cubicBezTo>
                  <a:cubicBezTo>
                    <a:pt x="334" y="101"/>
                    <a:pt x="332" y="103"/>
                    <a:pt x="331" y="105"/>
                  </a:cubicBezTo>
                  <a:cubicBezTo>
                    <a:pt x="329" y="108"/>
                    <a:pt x="328" y="110"/>
                    <a:pt x="327" y="113"/>
                  </a:cubicBezTo>
                  <a:cubicBezTo>
                    <a:pt x="327" y="113"/>
                    <a:pt x="327" y="113"/>
                    <a:pt x="327" y="113"/>
                  </a:cubicBezTo>
                  <a:cubicBezTo>
                    <a:pt x="327" y="114"/>
                    <a:pt x="327" y="114"/>
                    <a:pt x="327" y="114"/>
                  </a:cubicBezTo>
                  <a:cubicBezTo>
                    <a:pt x="327" y="114"/>
                    <a:pt x="327" y="114"/>
                    <a:pt x="327" y="114"/>
                  </a:cubicBezTo>
                  <a:cubicBezTo>
                    <a:pt x="326" y="119"/>
                    <a:pt x="323" y="129"/>
                    <a:pt x="318" y="135"/>
                  </a:cubicBezTo>
                  <a:cubicBezTo>
                    <a:pt x="324" y="136"/>
                    <a:pt x="327" y="136"/>
                    <a:pt x="330" y="135"/>
                  </a:cubicBezTo>
                  <a:cubicBezTo>
                    <a:pt x="333" y="134"/>
                    <a:pt x="336" y="134"/>
                    <a:pt x="340" y="136"/>
                  </a:cubicBezTo>
                  <a:cubicBezTo>
                    <a:pt x="345" y="139"/>
                    <a:pt x="345" y="145"/>
                    <a:pt x="348" y="150"/>
                  </a:cubicBezTo>
                  <a:cubicBezTo>
                    <a:pt x="349" y="153"/>
                    <a:pt x="352" y="153"/>
                    <a:pt x="355" y="153"/>
                  </a:cubicBezTo>
                  <a:cubicBezTo>
                    <a:pt x="357" y="153"/>
                    <a:pt x="360" y="153"/>
                    <a:pt x="363" y="154"/>
                  </a:cubicBezTo>
                  <a:cubicBezTo>
                    <a:pt x="367" y="155"/>
                    <a:pt x="370" y="158"/>
                    <a:pt x="372" y="160"/>
                  </a:cubicBezTo>
                  <a:cubicBezTo>
                    <a:pt x="373" y="161"/>
                    <a:pt x="373" y="161"/>
                    <a:pt x="373" y="162"/>
                  </a:cubicBezTo>
                  <a:cubicBezTo>
                    <a:pt x="373" y="162"/>
                    <a:pt x="373" y="162"/>
                    <a:pt x="373" y="162"/>
                  </a:cubicBezTo>
                  <a:cubicBezTo>
                    <a:pt x="375" y="164"/>
                    <a:pt x="378" y="163"/>
                    <a:pt x="382" y="163"/>
                  </a:cubicBezTo>
                  <a:cubicBezTo>
                    <a:pt x="390" y="162"/>
                    <a:pt x="397" y="163"/>
                    <a:pt x="405" y="167"/>
                  </a:cubicBezTo>
                  <a:cubicBezTo>
                    <a:pt x="407" y="169"/>
                    <a:pt x="410" y="170"/>
                    <a:pt x="412" y="171"/>
                  </a:cubicBezTo>
                  <a:cubicBezTo>
                    <a:pt x="414" y="171"/>
                    <a:pt x="415" y="171"/>
                    <a:pt x="417" y="171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8" y="171"/>
                    <a:pt x="420" y="171"/>
                    <a:pt x="422" y="172"/>
                  </a:cubicBezTo>
                  <a:cubicBezTo>
                    <a:pt x="427" y="173"/>
                    <a:pt x="433" y="177"/>
                    <a:pt x="437" y="180"/>
                  </a:cubicBezTo>
                  <a:cubicBezTo>
                    <a:pt x="442" y="184"/>
                    <a:pt x="444" y="187"/>
                    <a:pt x="446" y="194"/>
                  </a:cubicBezTo>
                  <a:cubicBezTo>
                    <a:pt x="446" y="196"/>
                    <a:pt x="446" y="197"/>
                    <a:pt x="448" y="199"/>
                  </a:cubicBezTo>
                  <a:cubicBezTo>
                    <a:pt x="449" y="200"/>
                    <a:pt x="450" y="201"/>
                    <a:pt x="449" y="204"/>
                  </a:cubicBezTo>
                  <a:cubicBezTo>
                    <a:pt x="448" y="206"/>
                    <a:pt x="446" y="207"/>
                    <a:pt x="444" y="207"/>
                  </a:cubicBezTo>
                  <a:cubicBezTo>
                    <a:pt x="444" y="207"/>
                    <a:pt x="444" y="207"/>
                    <a:pt x="444" y="207"/>
                  </a:cubicBezTo>
                  <a:cubicBezTo>
                    <a:pt x="443" y="207"/>
                    <a:pt x="441" y="208"/>
                    <a:pt x="438" y="209"/>
                  </a:cubicBezTo>
                  <a:cubicBezTo>
                    <a:pt x="438" y="210"/>
                    <a:pt x="437" y="212"/>
                    <a:pt x="436" y="213"/>
                  </a:cubicBezTo>
                  <a:cubicBezTo>
                    <a:pt x="434" y="215"/>
                    <a:pt x="433" y="217"/>
                    <a:pt x="430" y="219"/>
                  </a:cubicBezTo>
                  <a:cubicBezTo>
                    <a:pt x="429" y="220"/>
                    <a:pt x="427" y="220"/>
                    <a:pt x="426" y="220"/>
                  </a:cubicBezTo>
                  <a:cubicBezTo>
                    <a:pt x="425" y="221"/>
                    <a:pt x="423" y="221"/>
                    <a:pt x="422" y="222"/>
                  </a:cubicBezTo>
                  <a:cubicBezTo>
                    <a:pt x="422" y="222"/>
                    <a:pt x="422" y="222"/>
                    <a:pt x="422" y="222"/>
                  </a:cubicBezTo>
                  <a:cubicBezTo>
                    <a:pt x="418" y="225"/>
                    <a:pt x="417" y="230"/>
                    <a:pt x="411" y="231"/>
                  </a:cubicBezTo>
                  <a:cubicBezTo>
                    <a:pt x="406" y="232"/>
                    <a:pt x="402" y="228"/>
                    <a:pt x="398" y="228"/>
                  </a:cubicBezTo>
                  <a:cubicBezTo>
                    <a:pt x="392" y="229"/>
                    <a:pt x="390" y="235"/>
                    <a:pt x="384" y="235"/>
                  </a:cubicBezTo>
                  <a:cubicBezTo>
                    <a:pt x="378" y="236"/>
                    <a:pt x="376" y="230"/>
                    <a:pt x="371" y="232"/>
                  </a:cubicBezTo>
                  <a:cubicBezTo>
                    <a:pt x="366" y="234"/>
                    <a:pt x="361" y="240"/>
                    <a:pt x="356" y="246"/>
                  </a:cubicBezTo>
                  <a:cubicBezTo>
                    <a:pt x="352" y="251"/>
                    <a:pt x="348" y="255"/>
                    <a:pt x="344" y="258"/>
                  </a:cubicBezTo>
                  <a:cubicBezTo>
                    <a:pt x="336" y="264"/>
                    <a:pt x="326" y="262"/>
                    <a:pt x="318" y="267"/>
                  </a:cubicBezTo>
                  <a:cubicBezTo>
                    <a:pt x="316" y="268"/>
                    <a:pt x="314" y="269"/>
                    <a:pt x="311" y="269"/>
                  </a:cubicBezTo>
                  <a:cubicBezTo>
                    <a:pt x="322" y="281"/>
                    <a:pt x="327" y="306"/>
                    <a:pt x="321" y="321"/>
                  </a:cubicBezTo>
                  <a:cubicBezTo>
                    <a:pt x="318" y="327"/>
                    <a:pt x="319" y="331"/>
                    <a:pt x="320" y="335"/>
                  </a:cubicBezTo>
                  <a:cubicBezTo>
                    <a:pt x="321" y="338"/>
                    <a:pt x="321" y="340"/>
                    <a:pt x="321" y="343"/>
                  </a:cubicBezTo>
                  <a:cubicBezTo>
                    <a:pt x="320" y="345"/>
                    <a:pt x="318" y="347"/>
                    <a:pt x="316" y="348"/>
                  </a:cubicBezTo>
                  <a:cubicBezTo>
                    <a:pt x="306" y="357"/>
                    <a:pt x="311" y="365"/>
                    <a:pt x="321" y="371"/>
                  </a:cubicBezTo>
                  <a:cubicBezTo>
                    <a:pt x="325" y="373"/>
                    <a:pt x="327" y="376"/>
                    <a:pt x="327" y="379"/>
                  </a:cubicBezTo>
                  <a:cubicBezTo>
                    <a:pt x="327" y="384"/>
                    <a:pt x="320" y="387"/>
                    <a:pt x="318" y="391"/>
                  </a:cubicBezTo>
                  <a:cubicBezTo>
                    <a:pt x="317" y="392"/>
                    <a:pt x="317" y="394"/>
                    <a:pt x="316" y="395"/>
                  </a:cubicBezTo>
                  <a:cubicBezTo>
                    <a:pt x="316" y="397"/>
                    <a:pt x="316" y="399"/>
                    <a:pt x="317" y="400"/>
                  </a:cubicBezTo>
                  <a:cubicBezTo>
                    <a:pt x="317" y="402"/>
                    <a:pt x="318" y="403"/>
                    <a:pt x="320" y="404"/>
                  </a:cubicBezTo>
                  <a:cubicBezTo>
                    <a:pt x="321" y="405"/>
                    <a:pt x="322" y="405"/>
                    <a:pt x="324" y="405"/>
                  </a:cubicBezTo>
                  <a:cubicBezTo>
                    <a:pt x="327" y="406"/>
                    <a:pt x="329" y="407"/>
                    <a:pt x="331" y="408"/>
                  </a:cubicBezTo>
                  <a:cubicBezTo>
                    <a:pt x="332" y="409"/>
                    <a:pt x="333" y="410"/>
                    <a:pt x="333" y="411"/>
                  </a:cubicBezTo>
                  <a:cubicBezTo>
                    <a:pt x="334" y="412"/>
                    <a:pt x="334" y="413"/>
                    <a:pt x="334" y="414"/>
                  </a:cubicBezTo>
                  <a:cubicBezTo>
                    <a:pt x="333" y="415"/>
                    <a:pt x="333" y="415"/>
                    <a:pt x="333" y="416"/>
                  </a:cubicBezTo>
                  <a:cubicBezTo>
                    <a:pt x="332" y="417"/>
                    <a:pt x="331" y="417"/>
                    <a:pt x="330" y="416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29" y="416"/>
                    <a:pt x="328" y="416"/>
                    <a:pt x="327" y="416"/>
                  </a:cubicBezTo>
                  <a:cubicBezTo>
                    <a:pt x="320" y="418"/>
                    <a:pt x="311" y="422"/>
                    <a:pt x="304" y="419"/>
                  </a:cubicBezTo>
                  <a:cubicBezTo>
                    <a:pt x="302" y="418"/>
                    <a:pt x="300" y="416"/>
                    <a:pt x="299" y="414"/>
                  </a:cubicBezTo>
                  <a:cubicBezTo>
                    <a:pt x="297" y="412"/>
                    <a:pt x="293" y="410"/>
                    <a:pt x="289" y="409"/>
                  </a:cubicBezTo>
                  <a:cubicBezTo>
                    <a:pt x="283" y="408"/>
                    <a:pt x="280" y="404"/>
                    <a:pt x="275" y="398"/>
                  </a:cubicBezTo>
                  <a:cubicBezTo>
                    <a:pt x="269" y="392"/>
                    <a:pt x="265" y="383"/>
                    <a:pt x="262" y="375"/>
                  </a:cubicBezTo>
                  <a:cubicBezTo>
                    <a:pt x="260" y="371"/>
                    <a:pt x="257" y="350"/>
                    <a:pt x="253" y="348"/>
                  </a:cubicBezTo>
                  <a:cubicBezTo>
                    <a:pt x="252" y="347"/>
                    <a:pt x="252" y="347"/>
                    <a:pt x="251" y="348"/>
                  </a:cubicBezTo>
                  <a:cubicBezTo>
                    <a:pt x="248" y="349"/>
                    <a:pt x="246" y="351"/>
                    <a:pt x="244" y="347"/>
                  </a:cubicBezTo>
                  <a:cubicBezTo>
                    <a:pt x="243" y="346"/>
                    <a:pt x="243" y="344"/>
                    <a:pt x="243" y="342"/>
                  </a:cubicBezTo>
                  <a:cubicBezTo>
                    <a:pt x="241" y="339"/>
                    <a:pt x="240" y="337"/>
                    <a:pt x="237" y="334"/>
                  </a:cubicBezTo>
                  <a:cubicBezTo>
                    <a:pt x="236" y="333"/>
                    <a:pt x="235" y="333"/>
                    <a:pt x="234" y="333"/>
                  </a:cubicBezTo>
                  <a:cubicBezTo>
                    <a:pt x="232" y="333"/>
                    <a:pt x="229" y="335"/>
                    <a:pt x="225" y="330"/>
                  </a:cubicBezTo>
                  <a:cubicBezTo>
                    <a:pt x="218" y="337"/>
                    <a:pt x="210" y="339"/>
                    <a:pt x="201" y="336"/>
                  </a:cubicBezTo>
                  <a:cubicBezTo>
                    <a:pt x="198" y="335"/>
                    <a:pt x="196" y="334"/>
                    <a:pt x="195" y="336"/>
                  </a:cubicBezTo>
                  <a:cubicBezTo>
                    <a:pt x="194" y="336"/>
                    <a:pt x="194" y="337"/>
                    <a:pt x="193" y="338"/>
                  </a:cubicBezTo>
                  <a:cubicBezTo>
                    <a:pt x="192" y="340"/>
                    <a:pt x="192" y="343"/>
                    <a:pt x="189" y="344"/>
                  </a:cubicBezTo>
                  <a:cubicBezTo>
                    <a:pt x="180" y="348"/>
                    <a:pt x="170" y="340"/>
                    <a:pt x="159" y="345"/>
                  </a:cubicBezTo>
                  <a:cubicBezTo>
                    <a:pt x="148" y="350"/>
                    <a:pt x="137" y="361"/>
                    <a:pt x="138" y="372"/>
                  </a:cubicBezTo>
                  <a:cubicBezTo>
                    <a:pt x="139" y="377"/>
                    <a:pt x="141" y="382"/>
                    <a:pt x="143" y="386"/>
                  </a:cubicBezTo>
                  <a:cubicBezTo>
                    <a:pt x="144" y="388"/>
                    <a:pt x="145" y="389"/>
                    <a:pt x="146" y="390"/>
                  </a:cubicBezTo>
                  <a:cubicBezTo>
                    <a:pt x="149" y="393"/>
                    <a:pt x="150" y="395"/>
                    <a:pt x="150" y="397"/>
                  </a:cubicBezTo>
                  <a:cubicBezTo>
                    <a:pt x="150" y="398"/>
                    <a:pt x="149" y="399"/>
                    <a:pt x="148" y="400"/>
                  </a:cubicBezTo>
                  <a:cubicBezTo>
                    <a:pt x="148" y="401"/>
                    <a:pt x="147" y="402"/>
                    <a:pt x="146" y="402"/>
                  </a:cubicBezTo>
                  <a:cubicBezTo>
                    <a:pt x="143" y="403"/>
                    <a:pt x="140" y="403"/>
                    <a:pt x="136" y="401"/>
                  </a:cubicBezTo>
                  <a:cubicBezTo>
                    <a:pt x="129" y="396"/>
                    <a:pt x="123" y="384"/>
                    <a:pt x="116" y="378"/>
                  </a:cubicBezTo>
                  <a:cubicBezTo>
                    <a:pt x="113" y="375"/>
                    <a:pt x="111" y="373"/>
                    <a:pt x="112" y="370"/>
                  </a:cubicBezTo>
                  <a:cubicBezTo>
                    <a:pt x="113" y="364"/>
                    <a:pt x="114" y="360"/>
                    <a:pt x="113" y="357"/>
                  </a:cubicBezTo>
                  <a:cubicBezTo>
                    <a:pt x="112" y="351"/>
                    <a:pt x="105" y="346"/>
                    <a:pt x="103" y="339"/>
                  </a:cubicBezTo>
                  <a:cubicBezTo>
                    <a:pt x="100" y="333"/>
                    <a:pt x="98" y="325"/>
                    <a:pt x="97" y="321"/>
                  </a:cubicBezTo>
                  <a:cubicBezTo>
                    <a:pt x="96" y="316"/>
                    <a:pt x="100" y="310"/>
                    <a:pt x="99" y="305"/>
                  </a:cubicBezTo>
                  <a:cubicBezTo>
                    <a:pt x="97" y="300"/>
                    <a:pt x="93" y="298"/>
                    <a:pt x="93" y="292"/>
                  </a:cubicBezTo>
                  <a:cubicBezTo>
                    <a:pt x="93" y="287"/>
                    <a:pt x="96" y="281"/>
                    <a:pt x="96" y="276"/>
                  </a:cubicBezTo>
                  <a:cubicBezTo>
                    <a:pt x="96" y="264"/>
                    <a:pt x="98" y="253"/>
                    <a:pt x="102" y="243"/>
                  </a:cubicBezTo>
                  <a:cubicBezTo>
                    <a:pt x="89" y="240"/>
                    <a:pt x="76" y="236"/>
                    <a:pt x="64" y="230"/>
                  </a:cubicBezTo>
                  <a:cubicBezTo>
                    <a:pt x="54" y="225"/>
                    <a:pt x="53" y="224"/>
                    <a:pt x="44" y="224"/>
                  </a:cubicBezTo>
                  <a:close/>
                  <a:moveTo>
                    <a:pt x="336" y="95"/>
                  </a:moveTo>
                  <a:cubicBezTo>
                    <a:pt x="340" y="92"/>
                    <a:pt x="343" y="91"/>
                    <a:pt x="346" y="90"/>
                  </a:cubicBezTo>
                  <a:cubicBezTo>
                    <a:pt x="347" y="90"/>
                    <a:pt x="348" y="90"/>
                    <a:pt x="348" y="89"/>
                  </a:cubicBezTo>
                  <a:cubicBezTo>
                    <a:pt x="350" y="88"/>
                    <a:pt x="351" y="86"/>
                    <a:pt x="351" y="84"/>
                  </a:cubicBezTo>
                  <a:cubicBezTo>
                    <a:pt x="352" y="82"/>
                    <a:pt x="352" y="80"/>
                    <a:pt x="353" y="78"/>
                  </a:cubicBezTo>
                  <a:cubicBezTo>
                    <a:pt x="357" y="73"/>
                    <a:pt x="365" y="64"/>
                    <a:pt x="360" y="57"/>
                  </a:cubicBezTo>
                  <a:cubicBezTo>
                    <a:pt x="356" y="59"/>
                    <a:pt x="353" y="66"/>
                    <a:pt x="352" y="70"/>
                  </a:cubicBezTo>
                  <a:cubicBezTo>
                    <a:pt x="352" y="73"/>
                    <a:pt x="352" y="77"/>
                    <a:pt x="350" y="79"/>
                  </a:cubicBezTo>
                  <a:cubicBezTo>
                    <a:pt x="348" y="82"/>
                    <a:pt x="345" y="82"/>
                    <a:pt x="342" y="82"/>
                  </a:cubicBezTo>
                  <a:cubicBezTo>
                    <a:pt x="340" y="83"/>
                    <a:pt x="338" y="84"/>
                    <a:pt x="337" y="89"/>
                  </a:cubicBezTo>
                  <a:cubicBezTo>
                    <a:pt x="337" y="91"/>
                    <a:pt x="337" y="93"/>
                    <a:pt x="336" y="95"/>
                  </a:cubicBezTo>
                  <a:close/>
                  <a:moveTo>
                    <a:pt x="245" y="184"/>
                  </a:moveTo>
                  <a:cubicBezTo>
                    <a:pt x="246" y="183"/>
                    <a:pt x="247" y="181"/>
                    <a:pt x="247" y="180"/>
                  </a:cubicBezTo>
                  <a:cubicBezTo>
                    <a:pt x="243" y="182"/>
                    <a:pt x="238" y="184"/>
                    <a:pt x="233" y="185"/>
                  </a:cubicBezTo>
                  <a:cubicBezTo>
                    <a:pt x="234" y="186"/>
                    <a:pt x="236" y="188"/>
                    <a:pt x="238" y="188"/>
                  </a:cubicBezTo>
                  <a:cubicBezTo>
                    <a:pt x="238" y="184"/>
                    <a:pt x="242" y="183"/>
                    <a:pt x="245" y="184"/>
                  </a:cubicBezTo>
                  <a:close/>
                  <a:moveTo>
                    <a:pt x="253" y="282"/>
                  </a:moveTo>
                  <a:cubicBezTo>
                    <a:pt x="266" y="292"/>
                    <a:pt x="273" y="320"/>
                    <a:pt x="278" y="339"/>
                  </a:cubicBezTo>
                  <a:cubicBezTo>
                    <a:pt x="281" y="347"/>
                    <a:pt x="285" y="358"/>
                    <a:pt x="288" y="367"/>
                  </a:cubicBezTo>
                  <a:cubicBezTo>
                    <a:pt x="282" y="346"/>
                    <a:pt x="276" y="320"/>
                    <a:pt x="273" y="299"/>
                  </a:cubicBezTo>
                  <a:cubicBezTo>
                    <a:pt x="271" y="288"/>
                    <a:pt x="266" y="270"/>
                    <a:pt x="261" y="266"/>
                  </a:cubicBezTo>
                  <a:cubicBezTo>
                    <a:pt x="259" y="266"/>
                    <a:pt x="258" y="266"/>
                    <a:pt x="256" y="266"/>
                  </a:cubicBezTo>
                  <a:cubicBezTo>
                    <a:pt x="256" y="271"/>
                    <a:pt x="255" y="277"/>
                    <a:pt x="253" y="282"/>
                  </a:cubicBezTo>
                  <a:close/>
                  <a:moveTo>
                    <a:pt x="310" y="403"/>
                  </a:moveTo>
                  <a:cubicBezTo>
                    <a:pt x="314" y="406"/>
                    <a:pt x="318" y="408"/>
                    <a:pt x="323" y="409"/>
                  </a:cubicBezTo>
                  <a:cubicBezTo>
                    <a:pt x="324" y="410"/>
                    <a:pt x="326" y="411"/>
                    <a:pt x="327" y="411"/>
                  </a:cubicBezTo>
                  <a:cubicBezTo>
                    <a:pt x="329" y="412"/>
                    <a:pt x="330" y="413"/>
                    <a:pt x="331" y="412"/>
                  </a:cubicBezTo>
                  <a:cubicBezTo>
                    <a:pt x="331" y="412"/>
                    <a:pt x="330" y="410"/>
                    <a:pt x="329" y="409"/>
                  </a:cubicBezTo>
                  <a:cubicBezTo>
                    <a:pt x="328" y="408"/>
                    <a:pt x="326" y="407"/>
                    <a:pt x="323" y="407"/>
                  </a:cubicBezTo>
                  <a:cubicBezTo>
                    <a:pt x="321" y="407"/>
                    <a:pt x="320" y="406"/>
                    <a:pt x="319" y="406"/>
                  </a:cubicBezTo>
                  <a:cubicBezTo>
                    <a:pt x="317" y="405"/>
                    <a:pt x="316" y="403"/>
                    <a:pt x="315" y="401"/>
                  </a:cubicBezTo>
                  <a:cubicBezTo>
                    <a:pt x="314" y="399"/>
                    <a:pt x="314" y="397"/>
                    <a:pt x="314" y="395"/>
                  </a:cubicBezTo>
                  <a:cubicBezTo>
                    <a:pt x="315" y="393"/>
                    <a:pt x="315" y="392"/>
                    <a:pt x="316" y="390"/>
                  </a:cubicBezTo>
                  <a:cubicBezTo>
                    <a:pt x="318" y="386"/>
                    <a:pt x="325" y="383"/>
                    <a:pt x="324" y="379"/>
                  </a:cubicBezTo>
                  <a:cubicBezTo>
                    <a:pt x="324" y="377"/>
                    <a:pt x="322" y="375"/>
                    <a:pt x="319" y="373"/>
                  </a:cubicBezTo>
                  <a:cubicBezTo>
                    <a:pt x="308" y="366"/>
                    <a:pt x="305" y="356"/>
                    <a:pt x="315" y="347"/>
                  </a:cubicBezTo>
                  <a:cubicBezTo>
                    <a:pt x="317" y="346"/>
                    <a:pt x="318" y="345"/>
                    <a:pt x="319" y="342"/>
                  </a:cubicBezTo>
                  <a:cubicBezTo>
                    <a:pt x="319" y="340"/>
                    <a:pt x="319" y="338"/>
                    <a:pt x="318" y="336"/>
                  </a:cubicBezTo>
                  <a:cubicBezTo>
                    <a:pt x="317" y="332"/>
                    <a:pt x="315" y="327"/>
                    <a:pt x="318" y="320"/>
                  </a:cubicBezTo>
                  <a:cubicBezTo>
                    <a:pt x="325" y="303"/>
                    <a:pt x="319" y="282"/>
                    <a:pt x="306" y="269"/>
                  </a:cubicBezTo>
                  <a:cubicBezTo>
                    <a:pt x="297" y="269"/>
                    <a:pt x="287" y="266"/>
                    <a:pt x="277" y="265"/>
                  </a:cubicBezTo>
                  <a:cubicBezTo>
                    <a:pt x="276" y="265"/>
                    <a:pt x="275" y="266"/>
                    <a:pt x="275" y="266"/>
                  </a:cubicBezTo>
                  <a:cubicBezTo>
                    <a:pt x="274" y="267"/>
                    <a:pt x="273" y="268"/>
                    <a:pt x="272" y="268"/>
                  </a:cubicBezTo>
                  <a:cubicBezTo>
                    <a:pt x="270" y="268"/>
                    <a:pt x="267" y="267"/>
                    <a:pt x="265" y="267"/>
                  </a:cubicBezTo>
                  <a:cubicBezTo>
                    <a:pt x="270" y="273"/>
                    <a:pt x="272" y="288"/>
                    <a:pt x="274" y="299"/>
                  </a:cubicBezTo>
                  <a:cubicBezTo>
                    <a:pt x="277" y="312"/>
                    <a:pt x="282" y="339"/>
                    <a:pt x="290" y="364"/>
                  </a:cubicBezTo>
                  <a:cubicBezTo>
                    <a:pt x="295" y="380"/>
                    <a:pt x="301" y="397"/>
                    <a:pt x="310" y="403"/>
                  </a:cubicBezTo>
                  <a:close/>
                  <a:moveTo>
                    <a:pt x="277" y="339"/>
                  </a:moveTo>
                  <a:cubicBezTo>
                    <a:pt x="272" y="321"/>
                    <a:pt x="264" y="295"/>
                    <a:pt x="252" y="286"/>
                  </a:cubicBezTo>
                  <a:cubicBezTo>
                    <a:pt x="249" y="295"/>
                    <a:pt x="245" y="304"/>
                    <a:pt x="239" y="313"/>
                  </a:cubicBezTo>
                  <a:cubicBezTo>
                    <a:pt x="236" y="319"/>
                    <a:pt x="232" y="324"/>
                    <a:pt x="227" y="328"/>
                  </a:cubicBezTo>
                  <a:cubicBezTo>
                    <a:pt x="231" y="332"/>
                    <a:pt x="233" y="332"/>
                    <a:pt x="234" y="332"/>
                  </a:cubicBezTo>
                  <a:cubicBezTo>
                    <a:pt x="236" y="332"/>
                    <a:pt x="237" y="332"/>
                    <a:pt x="238" y="333"/>
                  </a:cubicBezTo>
                  <a:cubicBezTo>
                    <a:pt x="241" y="336"/>
                    <a:pt x="242" y="339"/>
                    <a:pt x="244" y="342"/>
                  </a:cubicBezTo>
                  <a:cubicBezTo>
                    <a:pt x="244" y="343"/>
                    <a:pt x="245" y="344"/>
                    <a:pt x="246" y="346"/>
                  </a:cubicBezTo>
                  <a:cubicBezTo>
                    <a:pt x="247" y="348"/>
                    <a:pt x="249" y="347"/>
                    <a:pt x="250" y="346"/>
                  </a:cubicBezTo>
                  <a:cubicBezTo>
                    <a:pt x="252" y="345"/>
                    <a:pt x="253" y="344"/>
                    <a:pt x="254" y="345"/>
                  </a:cubicBezTo>
                  <a:cubicBezTo>
                    <a:pt x="254" y="345"/>
                    <a:pt x="254" y="345"/>
                    <a:pt x="254" y="345"/>
                  </a:cubicBezTo>
                  <a:cubicBezTo>
                    <a:pt x="260" y="353"/>
                    <a:pt x="260" y="366"/>
                    <a:pt x="263" y="375"/>
                  </a:cubicBezTo>
                  <a:cubicBezTo>
                    <a:pt x="266" y="382"/>
                    <a:pt x="271" y="391"/>
                    <a:pt x="276" y="397"/>
                  </a:cubicBezTo>
                  <a:cubicBezTo>
                    <a:pt x="281" y="402"/>
                    <a:pt x="286" y="406"/>
                    <a:pt x="291" y="407"/>
                  </a:cubicBezTo>
                  <a:cubicBezTo>
                    <a:pt x="296" y="408"/>
                    <a:pt x="298" y="411"/>
                    <a:pt x="300" y="413"/>
                  </a:cubicBezTo>
                  <a:cubicBezTo>
                    <a:pt x="301" y="415"/>
                    <a:pt x="303" y="416"/>
                    <a:pt x="305" y="417"/>
                  </a:cubicBezTo>
                  <a:cubicBezTo>
                    <a:pt x="311" y="420"/>
                    <a:pt x="321" y="416"/>
                    <a:pt x="326" y="415"/>
                  </a:cubicBezTo>
                  <a:cubicBezTo>
                    <a:pt x="330" y="414"/>
                    <a:pt x="325" y="412"/>
                    <a:pt x="322" y="411"/>
                  </a:cubicBezTo>
                  <a:cubicBezTo>
                    <a:pt x="317" y="409"/>
                    <a:pt x="313" y="407"/>
                    <a:pt x="309" y="405"/>
                  </a:cubicBezTo>
                  <a:cubicBezTo>
                    <a:pt x="295" y="394"/>
                    <a:pt x="282" y="357"/>
                    <a:pt x="277" y="339"/>
                  </a:cubicBezTo>
                  <a:close/>
                  <a:moveTo>
                    <a:pt x="135" y="185"/>
                  </a:moveTo>
                  <a:cubicBezTo>
                    <a:pt x="127" y="187"/>
                    <a:pt x="114" y="187"/>
                    <a:pt x="99" y="186"/>
                  </a:cubicBezTo>
                  <a:cubicBezTo>
                    <a:pt x="78" y="185"/>
                    <a:pt x="54" y="184"/>
                    <a:pt x="37" y="191"/>
                  </a:cubicBezTo>
                  <a:cubicBezTo>
                    <a:pt x="62" y="184"/>
                    <a:pt x="118" y="187"/>
                    <a:pt x="141" y="204"/>
                  </a:cubicBezTo>
                  <a:cubicBezTo>
                    <a:pt x="144" y="203"/>
                    <a:pt x="147" y="202"/>
                    <a:pt x="151" y="201"/>
                  </a:cubicBezTo>
                  <a:cubicBezTo>
                    <a:pt x="145" y="197"/>
                    <a:pt x="137" y="187"/>
                    <a:pt x="135" y="185"/>
                  </a:cubicBezTo>
                  <a:close/>
                  <a:moveTo>
                    <a:pt x="137" y="206"/>
                  </a:moveTo>
                  <a:cubicBezTo>
                    <a:pt x="119" y="189"/>
                    <a:pt x="47" y="182"/>
                    <a:pt x="26" y="197"/>
                  </a:cubicBezTo>
                  <a:cubicBezTo>
                    <a:pt x="26" y="197"/>
                    <a:pt x="25" y="198"/>
                    <a:pt x="25" y="198"/>
                  </a:cubicBezTo>
                  <a:cubicBezTo>
                    <a:pt x="21" y="203"/>
                    <a:pt x="18" y="206"/>
                    <a:pt x="14" y="208"/>
                  </a:cubicBezTo>
                  <a:cubicBezTo>
                    <a:pt x="10" y="210"/>
                    <a:pt x="6" y="212"/>
                    <a:pt x="3" y="213"/>
                  </a:cubicBezTo>
                  <a:cubicBezTo>
                    <a:pt x="4" y="213"/>
                    <a:pt x="5" y="214"/>
                    <a:pt x="7" y="215"/>
                  </a:cubicBezTo>
                  <a:cubicBezTo>
                    <a:pt x="12" y="218"/>
                    <a:pt x="17" y="219"/>
                    <a:pt x="23" y="221"/>
                  </a:cubicBezTo>
                  <a:cubicBezTo>
                    <a:pt x="29" y="222"/>
                    <a:pt x="34" y="223"/>
                    <a:pt x="40" y="223"/>
                  </a:cubicBezTo>
                  <a:cubicBezTo>
                    <a:pt x="50" y="222"/>
                    <a:pt x="54" y="223"/>
                    <a:pt x="63" y="228"/>
                  </a:cubicBezTo>
                  <a:cubicBezTo>
                    <a:pt x="75" y="233"/>
                    <a:pt x="90" y="238"/>
                    <a:pt x="103" y="240"/>
                  </a:cubicBezTo>
                  <a:cubicBezTo>
                    <a:pt x="105" y="234"/>
                    <a:pt x="108" y="230"/>
                    <a:pt x="111" y="226"/>
                  </a:cubicBezTo>
                  <a:cubicBezTo>
                    <a:pt x="118" y="217"/>
                    <a:pt x="126" y="210"/>
                    <a:pt x="137" y="206"/>
                  </a:cubicBezTo>
                  <a:close/>
                  <a:moveTo>
                    <a:pt x="28" y="193"/>
                  </a:moveTo>
                  <a:cubicBezTo>
                    <a:pt x="46" y="182"/>
                    <a:pt x="75" y="183"/>
                    <a:pt x="99" y="184"/>
                  </a:cubicBezTo>
                  <a:cubicBezTo>
                    <a:pt x="113" y="185"/>
                    <a:pt x="124" y="185"/>
                    <a:pt x="131" y="183"/>
                  </a:cubicBezTo>
                  <a:cubicBezTo>
                    <a:pt x="129" y="181"/>
                    <a:pt x="127" y="179"/>
                    <a:pt x="127" y="174"/>
                  </a:cubicBezTo>
                  <a:cubicBezTo>
                    <a:pt x="128" y="167"/>
                    <a:pt x="124" y="163"/>
                    <a:pt x="120" y="158"/>
                  </a:cubicBezTo>
                  <a:cubicBezTo>
                    <a:pt x="117" y="154"/>
                    <a:pt x="114" y="152"/>
                    <a:pt x="112" y="146"/>
                  </a:cubicBezTo>
                  <a:cubicBezTo>
                    <a:pt x="106" y="147"/>
                    <a:pt x="98" y="143"/>
                    <a:pt x="91" y="146"/>
                  </a:cubicBezTo>
                  <a:cubicBezTo>
                    <a:pt x="89" y="146"/>
                    <a:pt x="87" y="148"/>
                    <a:pt x="85" y="149"/>
                  </a:cubicBezTo>
                  <a:cubicBezTo>
                    <a:pt x="82" y="151"/>
                    <a:pt x="80" y="152"/>
                    <a:pt x="78" y="152"/>
                  </a:cubicBezTo>
                  <a:cubicBezTo>
                    <a:pt x="74" y="152"/>
                    <a:pt x="71" y="150"/>
                    <a:pt x="66" y="152"/>
                  </a:cubicBezTo>
                  <a:cubicBezTo>
                    <a:pt x="61" y="153"/>
                    <a:pt x="58" y="158"/>
                    <a:pt x="53" y="156"/>
                  </a:cubicBezTo>
                  <a:cubicBezTo>
                    <a:pt x="50" y="155"/>
                    <a:pt x="47" y="155"/>
                    <a:pt x="44" y="156"/>
                  </a:cubicBezTo>
                  <a:cubicBezTo>
                    <a:pt x="38" y="156"/>
                    <a:pt x="34" y="160"/>
                    <a:pt x="34" y="164"/>
                  </a:cubicBezTo>
                  <a:cubicBezTo>
                    <a:pt x="33" y="176"/>
                    <a:pt x="36" y="182"/>
                    <a:pt x="28" y="193"/>
                  </a:cubicBezTo>
                  <a:close/>
                  <a:moveTo>
                    <a:pt x="258" y="198"/>
                  </a:moveTo>
                  <a:cubicBezTo>
                    <a:pt x="300" y="191"/>
                    <a:pt x="339" y="207"/>
                    <a:pt x="380" y="209"/>
                  </a:cubicBezTo>
                  <a:cubicBezTo>
                    <a:pt x="401" y="210"/>
                    <a:pt x="420" y="202"/>
                    <a:pt x="439" y="203"/>
                  </a:cubicBezTo>
                  <a:cubicBezTo>
                    <a:pt x="441" y="203"/>
                    <a:pt x="444" y="204"/>
                    <a:pt x="446" y="203"/>
                  </a:cubicBezTo>
                  <a:cubicBezTo>
                    <a:pt x="446" y="202"/>
                    <a:pt x="447" y="201"/>
                    <a:pt x="446" y="200"/>
                  </a:cubicBezTo>
                  <a:cubicBezTo>
                    <a:pt x="445" y="198"/>
                    <a:pt x="444" y="196"/>
                    <a:pt x="444" y="194"/>
                  </a:cubicBezTo>
                  <a:cubicBezTo>
                    <a:pt x="442" y="188"/>
                    <a:pt x="440" y="185"/>
                    <a:pt x="436" y="182"/>
                  </a:cubicBezTo>
                  <a:cubicBezTo>
                    <a:pt x="430" y="178"/>
                    <a:pt x="424" y="173"/>
                    <a:pt x="416" y="173"/>
                  </a:cubicBezTo>
                  <a:cubicBezTo>
                    <a:pt x="416" y="173"/>
                    <a:pt x="416" y="173"/>
                    <a:pt x="416" y="173"/>
                  </a:cubicBezTo>
                  <a:cubicBezTo>
                    <a:pt x="415" y="173"/>
                    <a:pt x="413" y="174"/>
                    <a:pt x="411" y="173"/>
                  </a:cubicBezTo>
                  <a:cubicBezTo>
                    <a:pt x="408" y="172"/>
                    <a:pt x="406" y="170"/>
                    <a:pt x="404" y="169"/>
                  </a:cubicBezTo>
                  <a:cubicBezTo>
                    <a:pt x="396" y="164"/>
                    <a:pt x="389" y="165"/>
                    <a:pt x="380" y="166"/>
                  </a:cubicBezTo>
                  <a:cubicBezTo>
                    <a:pt x="376" y="166"/>
                    <a:pt x="374" y="166"/>
                    <a:pt x="372" y="163"/>
                  </a:cubicBezTo>
                  <a:cubicBezTo>
                    <a:pt x="372" y="163"/>
                    <a:pt x="372" y="163"/>
                    <a:pt x="372" y="163"/>
                  </a:cubicBezTo>
                  <a:cubicBezTo>
                    <a:pt x="372" y="163"/>
                    <a:pt x="371" y="162"/>
                    <a:pt x="371" y="162"/>
                  </a:cubicBezTo>
                  <a:cubicBezTo>
                    <a:pt x="365" y="155"/>
                    <a:pt x="362" y="155"/>
                    <a:pt x="354" y="155"/>
                  </a:cubicBezTo>
                  <a:cubicBezTo>
                    <a:pt x="350" y="155"/>
                    <a:pt x="347" y="155"/>
                    <a:pt x="345" y="152"/>
                  </a:cubicBezTo>
                  <a:cubicBezTo>
                    <a:pt x="343" y="147"/>
                    <a:pt x="343" y="140"/>
                    <a:pt x="339" y="138"/>
                  </a:cubicBezTo>
                  <a:cubicBezTo>
                    <a:pt x="335" y="136"/>
                    <a:pt x="333" y="136"/>
                    <a:pt x="330" y="137"/>
                  </a:cubicBezTo>
                  <a:cubicBezTo>
                    <a:pt x="326" y="138"/>
                    <a:pt x="320" y="140"/>
                    <a:pt x="306" y="134"/>
                  </a:cubicBezTo>
                  <a:cubicBezTo>
                    <a:pt x="291" y="127"/>
                    <a:pt x="265" y="136"/>
                    <a:pt x="255" y="148"/>
                  </a:cubicBezTo>
                  <a:cubicBezTo>
                    <a:pt x="256" y="162"/>
                    <a:pt x="253" y="170"/>
                    <a:pt x="247" y="185"/>
                  </a:cubicBezTo>
                  <a:cubicBezTo>
                    <a:pt x="247" y="186"/>
                    <a:pt x="248" y="187"/>
                    <a:pt x="248" y="188"/>
                  </a:cubicBezTo>
                  <a:cubicBezTo>
                    <a:pt x="248" y="188"/>
                    <a:pt x="248" y="188"/>
                    <a:pt x="248" y="188"/>
                  </a:cubicBezTo>
                  <a:cubicBezTo>
                    <a:pt x="250" y="187"/>
                    <a:pt x="252" y="184"/>
                    <a:pt x="255" y="181"/>
                  </a:cubicBezTo>
                  <a:cubicBezTo>
                    <a:pt x="257" y="179"/>
                    <a:pt x="260" y="176"/>
                    <a:pt x="263" y="173"/>
                  </a:cubicBezTo>
                  <a:cubicBezTo>
                    <a:pt x="267" y="170"/>
                    <a:pt x="271" y="169"/>
                    <a:pt x="273" y="169"/>
                  </a:cubicBezTo>
                  <a:cubicBezTo>
                    <a:pt x="275" y="170"/>
                    <a:pt x="275" y="170"/>
                    <a:pt x="276" y="171"/>
                  </a:cubicBezTo>
                  <a:cubicBezTo>
                    <a:pt x="276" y="171"/>
                    <a:pt x="277" y="172"/>
                    <a:pt x="276" y="173"/>
                  </a:cubicBezTo>
                  <a:cubicBezTo>
                    <a:pt x="276" y="174"/>
                    <a:pt x="275" y="175"/>
                    <a:pt x="272" y="176"/>
                  </a:cubicBezTo>
                  <a:cubicBezTo>
                    <a:pt x="269" y="177"/>
                    <a:pt x="265" y="179"/>
                    <a:pt x="262" y="182"/>
                  </a:cubicBezTo>
                  <a:cubicBezTo>
                    <a:pt x="259" y="185"/>
                    <a:pt x="257" y="188"/>
                    <a:pt x="255" y="192"/>
                  </a:cubicBezTo>
                  <a:cubicBezTo>
                    <a:pt x="257" y="192"/>
                    <a:pt x="259" y="195"/>
                    <a:pt x="258" y="198"/>
                  </a:cubicBezTo>
                  <a:close/>
                  <a:moveTo>
                    <a:pt x="374" y="210"/>
                  </a:moveTo>
                  <a:cubicBezTo>
                    <a:pt x="334" y="208"/>
                    <a:pt x="298" y="193"/>
                    <a:pt x="257" y="201"/>
                  </a:cubicBezTo>
                  <a:cubicBezTo>
                    <a:pt x="257" y="202"/>
                    <a:pt x="255" y="203"/>
                    <a:pt x="254" y="203"/>
                  </a:cubicBezTo>
                  <a:cubicBezTo>
                    <a:pt x="256" y="205"/>
                    <a:pt x="258" y="206"/>
                    <a:pt x="260" y="208"/>
                  </a:cubicBezTo>
                  <a:cubicBezTo>
                    <a:pt x="299" y="199"/>
                    <a:pt x="335" y="211"/>
                    <a:pt x="374" y="210"/>
                  </a:cubicBezTo>
                  <a:close/>
                  <a:moveTo>
                    <a:pt x="238" y="216"/>
                  </a:moveTo>
                  <a:cubicBezTo>
                    <a:pt x="239" y="216"/>
                    <a:pt x="241" y="215"/>
                    <a:pt x="242" y="214"/>
                  </a:cubicBezTo>
                  <a:cubicBezTo>
                    <a:pt x="246" y="212"/>
                    <a:pt x="250" y="211"/>
                    <a:pt x="254" y="210"/>
                  </a:cubicBezTo>
                  <a:cubicBezTo>
                    <a:pt x="251" y="208"/>
                    <a:pt x="248" y="206"/>
                    <a:pt x="246" y="206"/>
                  </a:cubicBezTo>
                  <a:cubicBezTo>
                    <a:pt x="244" y="206"/>
                    <a:pt x="243" y="209"/>
                    <a:pt x="240" y="213"/>
                  </a:cubicBezTo>
                  <a:cubicBezTo>
                    <a:pt x="240" y="214"/>
                    <a:pt x="239" y="215"/>
                    <a:pt x="238" y="216"/>
                  </a:cubicBezTo>
                  <a:close/>
                  <a:moveTo>
                    <a:pt x="256" y="211"/>
                  </a:moveTo>
                  <a:cubicBezTo>
                    <a:pt x="245" y="214"/>
                    <a:pt x="236" y="219"/>
                    <a:pt x="230" y="226"/>
                  </a:cubicBezTo>
                  <a:cubicBezTo>
                    <a:pt x="226" y="229"/>
                    <a:pt x="220" y="230"/>
                    <a:pt x="219" y="224"/>
                  </a:cubicBezTo>
                  <a:cubicBezTo>
                    <a:pt x="217" y="227"/>
                    <a:pt x="217" y="234"/>
                    <a:pt x="219" y="240"/>
                  </a:cubicBezTo>
                  <a:cubicBezTo>
                    <a:pt x="225" y="259"/>
                    <a:pt x="253" y="264"/>
                    <a:pt x="271" y="266"/>
                  </a:cubicBezTo>
                  <a:cubicBezTo>
                    <a:pt x="274" y="266"/>
                    <a:pt x="275" y="263"/>
                    <a:pt x="278" y="263"/>
                  </a:cubicBezTo>
                  <a:cubicBezTo>
                    <a:pt x="289" y="264"/>
                    <a:pt x="308" y="271"/>
                    <a:pt x="318" y="264"/>
                  </a:cubicBezTo>
                  <a:cubicBezTo>
                    <a:pt x="326" y="259"/>
                    <a:pt x="335" y="263"/>
                    <a:pt x="343" y="257"/>
                  </a:cubicBezTo>
                  <a:cubicBezTo>
                    <a:pt x="347" y="254"/>
                    <a:pt x="351" y="250"/>
                    <a:pt x="355" y="245"/>
                  </a:cubicBezTo>
                  <a:cubicBezTo>
                    <a:pt x="360" y="239"/>
                    <a:pt x="365" y="233"/>
                    <a:pt x="370" y="231"/>
                  </a:cubicBezTo>
                  <a:cubicBezTo>
                    <a:pt x="375" y="228"/>
                    <a:pt x="379" y="233"/>
                    <a:pt x="383" y="232"/>
                  </a:cubicBezTo>
                  <a:cubicBezTo>
                    <a:pt x="389" y="232"/>
                    <a:pt x="392" y="227"/>
                    <a:pt x="397" y="227"/>
                  </a:cubicBezTo>
                  <a:cubicBezTo>
                    <a:pt x="402" y="226"/>
                    <a:pt x="406" y="229"/>
                    <a:pt x="410" y="229"/>
                  </a:cubicBezTo>
                  <a:cubicBezTo>
                    <a:pt x="415" y="228"/>
                    <a:pt x="417" y="223"/>
                    <a:pt x="421" y="220"/>
                  </a:cubicBezTo>
                  <a:cubicBezTo>
                    <a:pt x="421" y="220"/>
                    <a:pt x="421" y="220"/>
                    <a:pt x="421" y="220"/>
                  </a:cubicBezTo>
                  <a:cubicBezTo>
                    <a:pt x="422" y="220"/>
                    <a:pt x="424" y="219"/>
                    <a:pt x="425" y="219"/>
                  </a:cubicBezTo>
                  <a:cubicBezTo>
                    <a:pt x="427" y="219"/>
                    <a:pt x="428" y="218"/>
                    <a:pt x="429" y="217"/>
                  </a:cubicBezTo>
                  <a:cubicBezTo>
                    <a:pt x="431" y="216"/>
                    <a:pt x="433" y="214"/>
                    <a:pt x="434" y="212"/>
                  </a:cubicBezTo>
                  <a:cubicBezTo>
                    <a:pt x="435" y="211"/>
                    <a:pt x="436" y="209"/>
                    <a:pt x="437" y="208"/>
                  </a:cubicBezTo>
                  <a:cubicBezTo>
                    <a:pt x="439" y="207"/>
                    <a:pt x="442" y="206"/>
                    <a:pt x="441" y="205"/>
                  </a:cubicBezTo>
                  <a:cubicBezTo>
                    <a:pt x="441" y="205"/>
                    <a:pt x="439" y="204"/>
                    <a:pt x="437" y="204"/>
                  </a:cubicBezTo>
                  <a:cubicBezTo>
                    <a:pt x="420" y="204"/>
                    <a:pt x="401" y="210"/>
                    <a:pt x="384" y="212"/>
                  </a:cubicBezTo>
                  <a:cubicBezTo>
                    <a:pt x="340" y="215"/>
                    <a:pt x="305" y="200"/>
                    <a:pt x="262" y="210"/>
                  </a:cubicBezTo>
                  <a:cubicBezTo>
                    <a:pt x="263" y="210"/>
                    <a:pt x="263" y="210"/>
                    <a:pt x="263" y="210"/>
                  </a:cubicBezTo>
                  <a:cubicBezTo>
                    <a:pt x="268" y="214"/>
                    <a:pt x="273" y="218"/>
                    <a:pt x="271" y="221"/>
                  </a:cubicBezTo>
                  <a:cubicBezTo>
                    <a:pt x="271" y="222"/>
                    <a:pt x="270" y="223"/>
                    <a:pt x="269" y="222"/>
                  </a:cubicBezTo>
                  <a:cubicBezTo>
                    <a:pt x="269" y="222"/>
                    <a:pt x="269" y="222"/>
                    <a:pt x="269" y="222"/>
                  </a:cubicBezTo>
                  <a:cubicBezTo>
                    <a:pt x="267" y="221"/>
                    <a:pt x="263" y="217"/>
                    <a:pt x="260" y="214"/>
                  </a:cubicBezTo>
                  <a:cubicBezTo>
                    <a:pt x="259" y="213"/>
                    <a:pt x="257" y="212"/>
                    <a:pt x="256" y="211"/>
                  </a:cubicBezTo>
                  <a:close/>
                  <a:moveTo>
                    <a:pt x="209" y="223"/>
                  </a:moveTo>
                  <a:cubicBezTo>
                    <a:pt x="174" y="250"/>
                    <a:pt x="144" y="291"/>
                    <a:pt x="135" y="336"/>
                  </a:cubicBezTo>
                  <a:cubicBezTo>
                    <a:pt x="147" y="298"/>
                    <a:pt x="177" y="254"/>
                    <a:pt x="215" y="238"/>
                  </a:cubicBezTo>
                  <a:cubicBezTo>
                    <a:pt x="215" y="235"/>
                    <a:pt x="214" y="232"/>
                    <a:pt x="215" y="228"/>
                  </a:cubicBezTo>
                  <a:cubicBezTo>
                    <a:pt x="215" y="226"/>
                    <a:pt x="215" y="225"/>
                    <a:pt x="215" y="223"/>
                  </a:cubicBezTo>
                  <a:cubicBezTo>
                    <a:pt x="213" y="223"/>
                    <a:pt x="212" y="223"/>
                    <a:pt x="209" y="223"/>
                  </a:cubicBezTo>
                  <a:close/>
                  <a:moveTo>
                    <a:pt x="130" y="361"/>
                  </a:moveTo>
                  <a:cubicBezTo>
                    <a:pt x="130" y="309"/>
                    <a:pt x="166" y="253"/>
                    <a:pt x="206" y="222"/>
                  </a:cubicBezTo>
                  <a:cubicBezTo>
                    <a:pt x="192" y="221"/>
                    <a:pt x="168" y="215"/>
                    <a:pt x="154" y="204"/>
                  </a:cubicBezTo>
                  <a:cubicBezTo>
                    <a:pt x="136" y="207"/>
                    <a:pt x="122" y="215"/>
                    <a:pt x="113" y="227"/>
                  </a:cubicBezTo>
                  <a:cubicBezTo>
                    <a:pt x="103" y="240"/>
                    <a:pt x="98" y="257"/>
                    <a:pt x="98" y="276"/>
                  </a:cubicBezTo>
                  <a:cubicBezTo>
                    <a:pt x="98" y="281"/>
                    <a:pt x="95" y="286"/>
                    <a:pt x="95" y="291"/>
                  </a:cubicBezTo>
                  <a:cubicBezTo>
                    <a:pt x="95" y="297"/>
                    <a:pt x="99" y="300"/>
                    <a:pt x="100" y="305"/>
                  </a:cubicBezTo>
                  <a:cubicBezTo>
                    <a:pt x="101" y="310"/>
                    <a:pt x="98" y="316"/>
                    <a:pt x="99" y="321"/>
                  </a:cubicBezTo>
                  <a:cubicBezTo>
                    <a:pt x="99" y="324"/>
                    <a:pt x="102" y="332"/>
                    <a:pt x="104" y="339"/>
                  </a:cubicBezTo>
                  <a:cubicBezTo>
                    <a:pt x="106" y="346"/>
                    <a:pt x="113" y="351"/>
                    <a:pt x="115" y="357"/>
                  </a:cubicBezTo>
                  <a:cubicBezTo>
                    <a:pt x="116" y="361"/>
                    <a:pt x="115" y="364"/>
                    <a:pt x="114" y="370"/>
                  </a:cubicBezTo>
                  <a:cubicBezTo>
                    <a:pt x="114" y="373"/>
                    <a:pt x="116" y="375"/>
                    <a:pt x="119" y="378"/>
                  </a:cubicBezTo>
                  <a:cubicBezTo>
                    <a:pt x="124" y="384"/>
                    <a:pt x="130" y="395"/>
                    <a:pt x="137" y="400"/>
                  </a:cubicBezTo>
                  <a:cubicBezTo>
                    <a:pt x="140" y="401"/>
                    <a:pt x="145" y="401"/>
                    <a:pt x="144" y="399"/>
                  </a:cubicBezTo>
                  <a:cubicBezTo>
                    <a:pt x="144" y="398"/>
                    <a:pt x="142" y="396"/>
                    <a:pt x="141" y="394"/>
                  </a:cubicBezTo>
                  <a:cubicBezTo>
                    <a:pt x="134" y="383"/>
                    <a:pt x="130" y="372"/>
                    <a:pt x="130" y="361"/>
                  </a:cubicBezTo>
                  <a:close/>
                  <a:moveTo>
                    <a:pt x="217" y="242"/>
                  </a:moveTo>
                  <a:cubicBezTo>
                    <a:pt x="176" y="254"/>
                    <a:pt x="140" y="309"/>
                    <a:pt x="133" y="349"/>
                  </a:cubicBezTo>
                  <a:cubicBezTo>
                    <a:pt x="130" y="365"/>
                    <a:pt x="133" y="380"/>
                    <a:pt x="143" y="394"/>
                  </a:cubicBezTo>
                  <a:cubicBezTo>
                    <a:pt x="146" y="398"/>
                    <a:pt x="147" y="397"/>
                    <a:pt x="147" y="396"/>
                  </a:cubicBezTo>
                  <a:cubicBezTo>
                    <a:pt x="147" y="395"/>
                    <a:pt x="146" y="393"/>
                    <a:pt x="145" y="392"/>
                  </a:cubicBezTo>
                  <a:cubicBezTo>
                    <a:pt x="144" y="391"/>
                    <a:pt x="143" y="389"/>
                    <a:pt x="142" y="387"/>
                  </a:cubicBezTo>
                  <a:cubicBezTo>
                    <a:pt x="139" y="383"/>
                    <a:pt x="137" y="377"/>
                    <a:pt x="137" y="372"/>
                  </a:cubicBezTo>
                  <a:cubicBezTo>
                    <a:pt x="135" y="361"/>
                    <a:pt x="146" y="349"/>
                    <a:pt x="158" y="344"/>
                  </a:cubicBezTo>
                  <a:cubicBezTo>
                    <a:pt x="169" y="339"/>
                    <a:pt x="179" y="346"/>
                    <a:pt x="188" y="342"/>
                  </a:cubicBezTo>
                  <a:cubicBezTo>
                    <a:pt x="190" y="341"/>
                    <a:pt x="191" y="339"/>
                    <a:pt x="192" y="337"/>
                  </a:cubicBezTo>
                  <a:cubicBezTo>
                    <a:pt x="192" y="336"/>
                    <a:pt x="192" y="336"/>
                    <a:pt x="193" y="335"/>
                  </a:cubicBezTo>
                  <a:cubicBezTo>
                    <a:pt x="195" y="332"/>
                    <a:pt x="198" y="333"/>
                    <a:pt x="201" y="334"/>
                  </a:cubicBezTo>
                  <a:cubicBezTo>
                    <a:pt x="217" y="340"/>
                    <a:pt x="230" y="324"/>
                    <a:pt x="238" y="312"/>
                  </a:cubicBezTo>
                  <a:cubicBezTo>
                    <a:pt x="246" y="299"/>
                    <a:pt x="252" y="280"/>
                    <a:pt x="252" y="265"/>
                  </a:cubicBezTo>
                  <a:cubicBezTo>
                    <a:pt x="239" y="262"/>
                    <a:pt x="221" y="255"/>
                    <a:pt x="217" y="242"/>
                  </a:cubicBezTo>
                  <a:close/>
                  <a:moveTo>
                    <a:pt x="3" y="215"/>
                  </a:moveTo>
                  <a:cubicBezTo>
                    <a:pt x="6" y="223"/>
                    <a:pt x="22" y="228"/>
                    <a:pt x="30" y="229"/>
                  </a:cubicBezTo>
                  <a:cubicBezTo>
                    <a:pt x="31" y="229"/>
                    <a:pt x="32" y="229"/>
                    <a:pt x="33" y="229"/>
                  </a:cubicBezTo>
                  <a:cubicBezTo>
                    <a:pt x="35" y="229"/>
                    <a:pt x="37" y="229"/>
                    <a:pt x="39" y="229"/>
                  </a:cubicBezTo>
                  <a:cubicBezTo>
                    <a:pt x="41" y="229"/>
                    <a:pt x="42" y="230"/>
                    <a:pt x="43" y="231"/>
                  </a:cubicBezTo>
                  <a:cubicBezTo>
                    <a:pt x="43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0"/>
                    <a:pt x="44" y="228"/>
                    <a:pt x="44" y="227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43" y="227"/>
                    <a:pt x="43" y="225"/>
                    <a:pt x="42" y="224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34" y="224"/>
                    <a:pt x="28" y="224"/>
                    <a:pt x="23" y="222"/>
                  </a:cubicBezTo>
                  <a:cubicBezTo>
                    <a:pt x="17" y="221"/>
                    <a:pt x="11" y="219"/>
                    <a:pt x="6" y="217"/>
                  </a:cubicBezTo>
                  <a:cubicBezTo>
                    <a:pt x="5" y="216"/>
                    <a:pt x="4" y="216"/>
                    <a:pt x="3" y="215"/>
                  </a:cubicBezTo>
                  <a:close/>
                  <a:moveTo>
                    <a:pt x="113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5" y="149"/>
                    <a:pt x="118" y="153"/>
                    <a:pt x="121" y="157"/>
                  </a:cubicBezTo>
                  <a:cubicBezTo>
                    <a:pt x="126" y="162"/>
                    <a:pt x="130" y="167"/>
                    <a:pt x="129" y="175"/>
                  </a:cubicBezTo>
                  <a:cubicBezTo>
                    <a:pt x="128" y="178"/>
                    <a:pt x="131" y="180"/>
                    <a:pt x="134" y="182"/>
                  </a:cubicBezTo>
                  <a:cubicBezTo>
                    <a:pt x="135" y="182"/>
                    <a:pt x="136" y="183"/>
                    <a:pt x="137" y="184"/>
                  </a:cubicBezTo>
                  <a:cubicBezTo>
                    <a:pt x="144" y="193"/>
                    <a:pt x="152" y="201"/>
                    <a:pt x="159" y="205"/>
                  </a:cubicBezTo>
                  <a:cubicBezTo>
                    <a:pt x="168" y="211"/>
                    <a:pt x="193" y="221"/>
                    <a:pt x="209" y="219"/>
                  </a:cubicBezTo>
                  <a:cubicBezTo>
                    <a:pt x="203" y="214"/>
                    <a:pt x="199" y="202"/>
                    <a:pt x="197" y="195"/>
                  </a:cubicBezTo>
                  <a:cubicBezTo>
                    <a:pt x="193" y="195"/>
                    <a:pt x="190" y="195"/>
                    <a:pt x="187" y="196"/>
                  </a:cubicBezTo>
                  <a:cubicBezTo>
                    <a:pt x="184" y="196"/>
                    <a:pt x="182" y="196"/>
                    <a:pt x="180" y="196"/>
                  </a:cubicBezTo>
                  <a:cubicBezTo>
                    <a:pt x="177" y="196"/>
                    <a:pt x="175" y="195"/>
                    <a:pt x="175" y="193"/>
                  </a:cubicBezTo>
                  <a:cubicBezTo>
                    <a:pt x="175" y="188"/>
                    <a:pt x="188" y="188"/>
                    <a:pt x="194" y="187"/>
                  </a:cubicBezTo>
                  <a:cubicBezTo>
                    <a:pt x="182" y="154"/>
                    <a:pt x="175" y="120"/>
                    <a:pt x="161" y="88"/>
                  </a:cubicBezTo>
                  <a:cubicBezTo>
                    <a:pt x="147" y="53"/>
                    <a:pt x="128" y="33"/>
                    <a:pt x="108" y="10"/>
                  </a:cubicBezTo>
                  <a:cubicBezTo>
                    <a:pt x="107" y="9"/>
                    <a:pt x="104" y="9"/>
                    <a:pt x="103" y="12"/>
                  </a:cubicBezTo>
                  <a:cubicBezTo>
                    <a:pt x="101" y="17"/>
                    <a:pt x="104" y="23"/>
                    <a:pt x="106" y="28"/>
                  </a:cubicBezTo>
                  <a:cubicBezTo>
                    <a:pt x="108" y="32"/>
                    <a:pt x="111" y="37"/>
                    <a:pt x="112" y="42"/>
                  </a:cubicBezTo>
                  <a:cubicBezTo>
                    <a:pt x="112" y="46"/>
                    <a:pt x="111" y="49"/>
                    <a:pt x="110" y="53"/>
                  </a:cubicBezTo>
                  <a:cubicBezTo>
                    <a:pt x="109" y="56"/>
                    <a:pt x="108" y="59"/>
                    <a:pt x="108" y="63"/>
                  </a:cubicBezTo>
                  <a:cubicBezTo>
                    <a:pt x="108" y="68"/>
                    <a:pt x="112" y="73"/>
                    <a:pt x="112" y="79"/>
                  </a:cubicBezTo>
                  <a:cubicBezTo>
                    <a:pt x="112" y="87"/>
                    <a:pt x="109" y="94"/>
                    <a:pt x="109" y="101"/>
                  </a:cubicBezTo>
                  <a:cubicBezTo>
                    <a:pt x="108" y="106"/>
                    <a:pt x="110" y="111"/>
                    <a:pt x="110" y="116"/>
                  </a:cubicBezTo>
                  <a:cubicBezTo>
                    <a:pt x="110" y="125"/>
                    <a:pt x="111" y="134"/>
                    <a:pt x="113" y="144"/>
                  </a:cubicBezTo>
                  <a:close/>
                  <a:moveTo>
                    <a:pt x="255" y="143"/>
                  </a:moveTo>
                  <a:cubicBezTo>
                    <a:pt x="257" y="141"/>
                    <a:pt x="259" y="140"/>
                    <a:pt x="263" y="138"/>
                  </a:cubicBezTo>
                  <a:cubicBezTo>
                    <a:pt x="264" y="134"/>
                    <a:pt x="272" y="117"/>
                    <a:pt x="283" y="99"/>
                  </a:cubicBezTo>
                  <a:cubicBezTo>
                    <a:pt x="286" y="95"/>
                    <a:pt x="289" y="90"/>
                    <a:pt x="292" y="86"/>
                  </a:cubicBezTo>
                  <a:cubicBezTo>
                    <a:pt x="278" y="102"/>
                    <a:pt x="263" y="121"/>
                    <a:pt x="254" y="140"/>
                  </a:cubicBezTo>
                  <a:cubicBezTo>
                    <a:pt x="254" y="141"/>
                    <a:pt x="255" y="142"/>
                    <a:pt x="255" y="143"/>
                  </a:cubicBezTo>
                  <a:close/>
                  <a:moveTo>
                    <a:pt x="266" y="136"/>
                  </a:moveTo>
                  <a:cubicBezTo>
                    <a:pt x="278" y="130"/>
                    <a:pt x="294" y="126"/>
                    <a:pt x="306" y="131"/>
                  </a:cubicBezTo>
                  <a:cubicBezTo>
                    <a:pt x="310" y="133"/>
                    <a:pt x="311" y="134"/>
                    <a:pt x="314" y="134"/>
                  </a:cubicBezTo>
                  <a:cubicBezTo>
                    <a:pt x="319" y="129"/>
                    <a:pt x="324" y="119"/>
                    <a:pt x="325" y="114"/>
                  </a:cubicBezTo>
                  <a:cubicBezTo>
                    <a:pt x="325" y="114"/>
                    <a:pt x="325" y="114"/>
                    <a:pt x="325" y="114"/>
                  </a:cubicBezTo>
                  <a:cubicBezTo>
                    <a:pt x="325" y="112"/>
                    <a:pt x="325" y="112"/>
                    <a:pt x="325" y="112"/>
                  </a:cubicBezTo>
                  <a:cubicBezTo>
                    <a:pt x="325" y="112"/>
                    <a:pt x="325" y="112"/>
                    <a:pt x="325" y="112"/>
                  </a:cubicBezTo>
                  <a:cubicBezTo>
                    <a:pt x="326" y="109"/>
                    <a:pt x="328" y="107"/>
                    <a:pt x="329" y="104"/>
                  </a:cubicBezTo>
                  <a:cubicBezTo>
                    <a:pt x="332" y="101"/>
                    <a:pt x="335" y="96"/>
                    <a:pt x="336" y="89"/>
                  </a:cubicBezTo>
                  <a:cubicBezTo>
                    <a:pt x="336" y="83"/>
                    <a:pt x="339" y="82"/>
                    <a:pt x="343" y="81"/>
                  </a:cubicBezTo>
                  <a:cubicBezTo>
                    <a:pt x="345" y="81"/>
                    <a:pt x="347" y="80"/>
                    <a:pt x="348" y="78"/>
                  </a:cubicBezTo>
                  <a:cubicBezTo>
                    <a:pt x="350" y="76"/>
                    <a:pt x="351" y="73"/>
                    <a:pt x="351" y="70"/>
                  </a:cubicBezTo>
                  <a:cubicBezTo>
                    <a:pt x="352" y="66"/>
                    <a:pt x="354" y="59"/>
                    <a:pt x="358" y="56"/>
                  </a:cubicBezTo>
                  <a:cubicBezTo>
                    <a:pt x="355" y="56"/>
                    <a:pt x="351" y="57"/>
                    <a:pt x="347" y="58"/>
                  </a:cubicBezTo>
                  <a:cubicBezTo>
                    <a:pt x="346" y="58"/>
                    <a:pt x="344" y="58"/>
                    <a:pt x="343" y="58"/>
                  </a:cubicBezTo>
                  <a:cubicBezTo>
                    <a:pt x="339" y="59"/>
                    <a:pt x="336" y="58"/>
                    <a:pt x="333" y="57"/>
                  </a:cubicBezTo>
                  <a:cubicBezTo>
                    <a:pt x="327" y="55"/>
                    <a:pt x="318" y="59"/>
                    <a:pt x="309" y="68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0" y="77"/>
                    <a:pt x="292" y="89"/>
                    <a:pt x="285" y="99"/>
                  </a:cubicBezTo>
                  <a:cubicBezTo>
                    <a:pt x="274" y="116"/>
                    <a:pt x="269" y="130"/>
                    <a:pt x="266" y="136"/>
                  </a:cubicBezTo>
                  <a:close/>
                  <a:moveTo>
                    <a:pt x="222" y="225"/>
                  </a:moveTo>
                  <a:cubicBezTo>
                    <a:pt x="223" y="226"/>
                    <a:pt x="225" y="226"/>
                    <a:pt x="228" y="224"/>
                  </a:cubicBezTo>
                  <a:cubicBezTo>
                    <a:pt x="232" y="221"/>
                    <a:pt x="236" y="216"/>
                    <a:pt x="239" y="212"/>
                  </a:cubicBezTo>
                  <a:cubicBezTo>
                    <a:pt x="242" y="207"/>
                    <a:pt x="243" y="205"/>
                    <a:pt x="245" y="205"/>
                  </a:cubicBezTo>
                  <a:cubicBezTo>
                    <a:pt x="248" y="204"/>
                    <a:pt x="250" y="206"/>
                    <a:pt x="255" y="209"/>
                  </a:cubicBezTo>
                  <a:cubicBezTo>
                    <a:pt x="257" y="210"/>
                    <a:pt x="259" y="212"/>
                    <a:pt x="261" y="214"/>
                  </a:cubicBezTo>
                  <a:cubicBezTo>
                    <a:pt x="266" y="218"/>
                    <a:pt x="268" y="221"/>
                    <a:pt x="269" y="220"/>
                  </a:cubicBezTo>
                  <a:cubicBezTo>
                    <a:pt x="270" y="219"/>
                    <a:pt x="266" y="215"/>
                    <a:pt x="262" y="212"/>
                  </a:cubicBezTo>
                  <a:cubicBezTo>
                    <a:pt x="258" y="209"/>
                    <a:pt x="255" y="206"/>
                    <a:pt x="252" y="203"/>
                  </a:cubicBezTo>
                  <a:cubicBezTo>
                    <a:pt x="251" y="204"/>
                    <a:pt x="250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6" y="203"/>
                    <a:pt x="245" y="203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1" y="206"/>
                    <a:pt x="239" y="207"/>
                    <a:pt x="237" y="206"/>
                  </a:cubicBezTo>
                  <a:cubicBezTo>
                    <a:pt x="235" y="205"/>
                    <a:pt x="234" y="203"/>
                    <a:pt x="234" y="201"/>
                  </a:cubicBezTo>
                  <a:cubicBezTo>
                    <a:pt x="234" y="201"/>
                    <a:pt x="234" y="201"/>
                    <a:pt x="234" y="201"/>
                  </a:cubicBezTo>
                  <a:cubicBezTo>
                    <a:pt x="235" y="201"/>
                    <a:pt x="235" y="201"/>
                    <a:pt x="235" y="201"/>
                  </a:cubicBezTo>
                  <a:cubicBezTo>
                    <a:pt x="235" y="201"/>
                    <a:pt x="235" y="201"/>
                    <a:pt x="235" y="201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6" y="198"/>
                    <a:pt x="236" y="196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0"/>
                  </a:cubicBezTo>
                  <a:cubicBezTo>
                    <a:pt x="236" y="190"/>
                    <a:pt x="235" y="189"/>
                    <a:pt x="234" y="188"/>
                  </a:cubicBezTo>
                  <a:cubicBezTo>
                    <a:pt x="228" y="184"/>
                    <a:pt x="226" y="179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6" y="171"/>
                    <a:pt x="217" y="174"/>
                  </a:cubicBezTo>
                  <a:cubicBezTo>
                    <a:pt x="218" y="178"/>
                    <a:pt x="225" y="185"/>
                    <a:pt x="228" y="188"/>
                  </a:cubicBezTo>
                  <a:cubicBezTo>
                    <a:pt x="229" y="189"/>
                    <a:pt x="229" y="189"/>
                    <a:pt x="230" y="189"/>
                  </a:cubicBezTo>
                  <a:cubicBezTo>
                    <a:pt x="230" y="189"/>
                    <a:pt x="230" y="189"/>
                    <a:pt x="230" y="189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6" y="199"/>
                    <a:pt x="229" y="210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4" y="217"/>
                    <a:pt x="219" y="223"/>
                    <a:pt x="222" y="225"/>
                  </a:cubicBezTo>
                  <a:close/>
                  <a:moveTo>
                    <a:pt x="201" y="187"/>
                  </a:moveTo>
                  <a:cubicBezTo>
                    <a:pt x="197" y="188"/>
                    <a:pt x="193" y="189"/>
                    <a:pt x="188" y="189"/>
                  </a:cubicBezTo>
                  <a:cubicBezTo>
                    <a:pt x="182" y="190"/>
                    <a:pt x="178" y="190"/>
                    <a:pt x="178" y="193"/>
                  </a:cubicBezTo>
                  <a:cubicBezTo>
                    <a:pt x="178" y="195"/>
                    <a:pt x="185" y="194"/>
                    <a:pt x="187" y="194"/>
                  </a:cubicBezTo>
                  <a:cubicBezTo>
                    <a:pt x="188" y="194"/>
                    <a:pt x="190" y="194"/>
                    <a:pt x="191" y="193"/>
                  </a:cubicBezTo>
                  <a:cubicBezTo>
                    <a:pt x="210" y="192"/>
                    <a:pt x="206" y="203"/>
                    <a:pt x="210" y="215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3" y="222"/>
                    <a:pt x="218" y="224"/>
                    <a:pt x="221" y="218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2" y="213"/>
                    <a:pt x="220" y="204"/>
                    <a:pt x="219" y="200"/>
                  </a:cubicBezTo>
                  <a:cubicBezTo>
                    <a:pt x="219" y="200"/>
                    <a:pt x="219" y="200"/>
                    <a:pt x="219" y="200"/>
                  </a:cubicBezTo>
                  <a:cubicBezTo>
                    <a:pt x="219" y="199"/>
                    <a:pt x="219" y="199"/>
                    <a:pt x="219" y="199"/>
                  </a:cubicBezTo>
                  <a:cubicBezTo>
                    <a:pt x="219" y="198"/>
                    <a:pt x="219" y="198"/>
                    <a:pt x="219" y="198"/>
                  </a:cubicBezTo>
                  <a:cubicBezTo>
                    <a:pt x="219" y="194"/>
                    <a:pt x="220" y="189"/>
                    <a:pt x="225" y="187"/>
                  </a:cubicBezTo>
                  <a:cubicBezTo>
                    <a:pt x="224" y="186"/>
                    <a:pt x="221" y="182"/>
                    <a:pt x="220" y="182"/>
                  </a:cubicBezTo>
                  <a:cubicBezTo>
                    <a:pt x="219" y="185"/>
                    <a:pt x="219" y="186"/>
                    <a:pt x="218" y="189"/>
                  </a:cubicBezTo>
                  <a:cubicBezTo>
                    <a:pt x="218" y="192"/>
                    <a:pt x="217" y="197"/>
                    <a:pt x="213" y="197"/>
                  </a:cubicBezTo>
                  <a:cubicBezTo>
                    <a:pt x="210" y="196"/>
                    <a:pt x="210" y="195"/>
                    <a:pt x="209" y="193"/>
                  </a:cubicBezTo>
                  <a:cubicBezTo>
                    <a:pt x="207" y="189"/>
                    <a:pt x="204" y="189"/>
                    <a:pt x="201" y="187"/>
                  </a:cubicBezTo>
                  <a:close/>
                  <a:moveTo>
                    <a:pt x="199" y="185"/>
                  </a:moveTo>
                  <a:cubicBezTo>
                    <a:pt x="196" y="181"/>
                    <a:pt x="199" y="176"/>
                    <a:pt x="204" y="175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3" y="169"/>
                    <a:pt x="200" y="163"/>
                    <a:pt x="198" y="158"/>
                  </a:cubicBezTo>
                  <a:cubicBezTo>
                    <a:pt x="197" y="155"/>
                    <a:pt x="192" y="148"/>
                    <a:pt x="195" y="145"/>
                  </a:cubicBezTo>
                  <a:cubicBezTo>
                    <a:pt x="196" y="144"/>
                    <a:pt x="197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4" y="133"/>
                    <a:pt x="180" y="108"/>
                    <a:pt x="167" y="87"/>
                  </a:cubicBezTo>
                  <a:cubicBezTo>
                    <a:pt x="159" y="74"/>
                    <a:pt x="151" y="62"/>
                    <a:pt x="145" y="54"/>
                  </a:cubicBezTo>
                  <a:cubicBezTo>
                    <a:pt x="152" y="64"/>
                    <a:pt x="158" y="75"/>
                    <a:pt x="163" y="88"/>
                  </a:cubicBezTo>
                  <a:cubicBezTo>
                    <a:pt x="176" y="120"/>
                    <a:pt x="185" y="153"/>
                    <a:pt x="196" y="186"/>
                  </a:cubicBezTo>
                  <a:cubicBezTo>
                    <a:pt x="197" y="186"/>
                    <a:pt x="198" y="186"/>
                    <a:pt x="199" y="185"/>
                  </a:cubicBezTo>
                  <a:close/>
                  <a:moveTo>
                    <a:pt x="202" y="146"/>
                  </a:moveTo>
                  <a:cubicBezTo>
                    <a:pt x="206" y="150"/>
                    <a:pt x="208" y="159"/>
                    <a:pt x="208" y="164"/>
                  </a:cubicBezTo>
                  <a:cubicBezTo>
                    <a:pt x="209" y="168"/>
                    <a:pt x="210" y="172"/>
                    <a:pt x="212" y="176"/>
                  </a:cubicBezTo>
                  <a:cubicBezTo>
                    <a:pt x="212" y="176"/>
                    <a:pt x="212" y="175"/>
                    <a:pt x="212" y="175"/>
                  </a:cubicBezTo>
                  <a:cubicBezTo>
                    <a:pt x="213" y="174"/>
                    <a:pt x="214" y="173"/>
                    <a:pt x="215" y="173"/>
                  </a:cubicBezTo>
                  <a:cubicBezTo>
                    <a:pt x="214" y="169"/>
                    <a:pt x="218" y="170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4"/>
                    <a:pt x="222" y="174"/>
                    <a:pt x="222" y="174"/>
                  </a:cubicBezTo>
                  <a:cubicBezTo>
                    <a:pt x="222" y="174"/>
                    <a:pt x="222" y="174"/>
                    <a:pt x="222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5" y="176"/>
                    <a:pt x="226" y="178"/>
                    <a:pt x="228" y="180"/>
                  </a:cubicBezTo>
                  <a:cubicBezTo>
                    <a:pt x="228" y="180"/>
                    <a:pt x="228" y="180"/>
                    <a:pt x="228" y="180"/>
                  </a:cubicBezTo>
                  <a:cubicBezTo>
                    <a:pt x="228" y="180"/>
                    <a:pt x="228" y="180"/>
                    <a:pt x="228" y="180"/>
                  </a:cubicBezTo>
                  <a:cubicBezTo>
                    <a:pt x="230" y="180"/>
                    <a:pt x="245" y="171"/>
                    <a:pt x="248" y="176"/>
                  </a:cubicBezTo>
                  <a:cubicBezTo>
                    <a:pt x="248" y="176"/>
                    <a:pt x="248" y="176"/>
                    <a:pt x="248" y="176"/>
                  </a:cubicBezTo>
                  <a:cubicBezTo>
                    <a:pt x="255" y="159"/>
                    <a:pt x="255" y="147"/>
                    <a:pt x="250" y="129"/>
                  </a:cubicBezTo>
                  <a:cubicBezTo>
                    <a:pt x="247" y="117"/>
                    <a:pt x="242" y="105"/>
                    <a:pt x="238" y="99"/>
                  </a:cubicBezTo>
                  <a:cubicBezTo>
                    <a:pt x="226" y="83"/>
                    <a:pt x="213" y="67"/>
                    <a:pt x="197" y="56"/>
                  </a:cubicBezTo>
                  <a:cubicBezTo>
                    <a:pt x="196" y="55"/>
                    <a:pt x="194" y="54"/>
                    <a:pt x="191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88" y="53"/>
                    <a:pt x="185" y="52"/>
                    <a:pt x="181" y="49"/>
                  </a:cubicBezTo>
                  <a:cubicBezTo>
                    <a:pt x="177" y="45"/>
                    <a:pt x="173" y="42"/>
                    <a:pt x="169" y="40"/>
                  </a:cubicBezTo>
                  <a:cubicBezTo>
                    <a:pt x="166" y="38"/>
                    <a:pt x="162" y="36"/>
                    <a:pt x="157" y="36"/>
                  </a:cubicBezTo>
                  <a:cubicBezTo>
                    <a:pt x="145" y="35"/>
                    <a:pt x="148" y="29"/>
                    <a:pt x="139" y="23"/>
                  </a:cubicBezTo>
                  <a:cubicBezTo>
                    <a:pt x="136" y="21"/>
                    <a:pt x="133" y="18"/>
                    <a:pt x="131" y="14"/>
                  </a:cubicBezTo>
                  <a:cubicBezTo>
                    <a:pt x="131" y="12"/>
                    <a:pt x="127" y="11"/>
                    <a:pt x="124" y="11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1" y="10"/>
                    <a:pt x="118" y="9"/>
                    <a:pt x="116" y="7"/>
                  </a:cubicBezTo>
                  <a:cubicBezTo>
                    <a:pt x="114" y="5"/>
                    <a:pt x="112" y="4"/>
                    <a:pt x="110" y="3"/>
                  </a:cubicBezTo>
                  <a:cubicBezTo>
                    <a:pt x="109" y="3"/>
                    <a:pt x="106" y="4"/>
                    <a:pt x="106" y="5"/>
                  </a:cubicBezTo>
                  <a:cubicBezTo>
                    <a:pt x="106" y="6"/>
                    <a:pt x="108" y="8"/>
                    <a:pt x="108" y="9"/>
                  </a:cubicBezTo>
                  <a:cubicBezTo>
                    <a:pt x="118" y="20"/>
                    <a:pt x="128" y="31"/>
                    <a:pt x="138" y="43"/>
                  </a:cubicBezTo>
                  <a:cubicBezTo>
                    <a:pt x="142" y="46"/>
                    <a:pt x="155" y="65"/>
                    <a:pt x="168" y="86"/>
                  </a:cubicBezTo>
                  <a:cubicBezTo>
                    <a:pt x="179" y="103"/>
                    <a:pt x="195" y="128"/>
                    <a:pt x="202" y="146"/>
                  </a:cubicBezTo>
                  <a:close/>
                  <a:moveTo>
                    <a:pt x="200" y="195"/>
                  </a:moveTo>
                  <a:cubicBezTo>
                    <a:pt x="200" y="195"/>
                    <a:pt x="200" y="195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2" y="201"/>
                    <a:pt x="204" y="208"/>
                    <a:pt x="208" y="214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7" y="207"/>
                    <a:pt x="208" y="197"/>
                    <a:pt x="200" y="195"/>
                  </a:cubicBezTo>
                  <a:close/>
                  <a:moveTo>
                    <a:pt x="223" y="216"/>
                  </a:moveTo>
                  <a:cubicBezTo>
                    <a:pt x="228" y="209"/>
                    <a:pt x="235" y="200"/>
                    <a:pt x="229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8" y="190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7" y="189"/>
                    <a:pt x="227" y="189"/>
                    <a:pt x="226" y="189"/>
                  </a:cubicBezTo>
                  <a:cubicBezTo>
                    <a:pt x="217" y="193"/>
                    <a:pt x="223" y="207"/>
                    <a:pt x="223" y="216"/>
                  </a:cubicBezTo>
                  <a:close/>
                  <a:moveTo>
                    <a:pt x="206" y="175"/>
                  </a:moveTo>
                  <a:cubicBezTo>
                    <a:pt x="207" y="175"/>
                    <a:pt x="209" y="177"/>
                    <a:pt x="210" y="177"/>
                  </a:cubicBezTo>
                  <a:cubicBezTo>
                    <a:pt x="208" y="173"/>
                    <a:pt x="208" y="162"/>
                    <a:pt x="205" y="154"/>
                  </a:cubicBezTo>
                  <a:cubicBezTo>
                    <a:pt x="203" y="148"/>
                    <a:pt x="200" y="144"/>
                    <a:pt x="196" y="146"/>
                  </a:cubicBezTo>
                  <a:cubicBezTo>
                    <a:pt x="194" y="148"/>
                    <a:pt x="198" y="155"/>
                    <a:pt x="199" y="157"/>
                  </a:cubicBezTo>
                  <a:cubicBezTo>
                    <a:pt x="201" y="161"/>
                    <a:pt x="203" y="166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2"/>
                    <a:pt x="206" y="174"/>
                    <a:pt x="206" y="175"/>
                  </a:cubicBezTo>
                  <a:close/>
                  <a:moveTo>
                    <a:pt x="210" y="192"/>
                  </a:moveTo>
                  <a:cubicBezTo>
                    <a:pt x="211" y="194"/>
                    <a:pt x="213" y="194"/>
                    <a:pt x="214" y="194"/>
                  </a:cubicBezTo>
                  <a:cubicBezTo>
                    <a:pt x="216" y="193"/>
                    <a:pt x="216" y="192"/>
                    <a:pt x="217" y="189"/>
                  </a:cubicBezTo>
                  <a:cubicBezTo>
                    <a:pt x="217" y="186"/>
                    <a:pt x="218" y="184"/>
                    <a:pt x="219" y="181"/>
                  </a:cubicBezTo>
                  <a:cubicBezTo>
                    <a:pt x="218" y="179"/>
                    <a:pt x="216" y="177"/>
                    <a:pt x="216" y="176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5" y="175"/>
                    <a:pt x="214" y="176"/>
                    <a:pt x="214" y="176"/>
                  </a:cubicBezTo>
                  <a:cubicBezTo>
                    <a:pt x="213" y="177"/>
                    <a:pt x="212" y="178"/>
                    <a:pt x="211" y="178"/>
                  </a:cubicBezTo>
                  <a:cubicBezTo>
                    <a:pt x="209" y="178"/>
                    <a:pt x="207" y="176"/>
                    <a:pt x="204" y="177"/>
                  </a:cubicBezTo>
                  <a:cubicBezTo>
                    <a:pt x="200" y="178"/>
                    <a:pt x="198" y="181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5" y="188"/>
                    <a:pt x="207" y="186"/>
                    <a:pt x="210" y="192"/>
                  </a:cubicBezTo>
                  <a:close/>
                  <a:moveTo>
                    <a:pt x="229" y="182"/>
                  </a:moveTo>
                  <a:cubicBezTo>
                    <a:pt x="230" y="183"/>
                    <a:pt x="231" y="184"/>
                    <a:pt x="232" y="184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33" y="184"/>
                    <a:pt x="234" y="184"/>
                    <a:pt x="234" y="184"/>
                  </a:cubicBezTo>
                  <a:cubicBezTo>
                    <a:pt x="234" y="184"/>
                    <a:pt x="234" y="184"/>
                    <a:pt x="234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6" y="183"/>
                    <a:pt x="249" y="179"/>
                    <a:pt x="247" y="177"/>
                  </a:cubicBezTo>
                  <a:cubicBezTo>
                    <a:pt x="245" y="174"/>
                    <a:pt x="233" y="181"/>
                    <a:pt x="229" y="182"/>
                  </a:cubicBezTo>
                  <a:close/>
                  <a:moveTo>
                    <a:pt x="238" y="205"/>
                  </a:moveTo>
                  <a:cubicBezTo>
                    <a:pt x="239" y="205"/>
                    <a:pt x="241" y="203"/>
                    <a:pt x="242" y="203"/>
                  </a:cubicBezTo>
                  <a:cubicBezTo>
                    <a:pt x="242" y="203"/>
                    <a:pt x="242" y="203"/>
                    <a:pt x="242" y="203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4" y="202"/>
                    <a:pt x="245" y="201"/>
                    <a:pt x="245" y="201"/>
                  </a:cubicBezTo>
                  <a:cubicBezTo>
                    <a:pt x="246" y="201"/>
                    <a:pt x="246" y="201"/>
                    <a:pt x="246" y="201"/>
                  </a:cubicBezTo>
                  <a:cubicBezTo>
                    <a:pt x="246" y="201"/>
                    <a:pt x="246" y="201"/>
                    <a:pt x="246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50" y="201"/>
                    <a:pt x="254" y="203"/>
                    <a:pt x="256" y="200"/>
                  </a:cubicBezTo>
                  <a:cubicBezTo>
                    <a:pt x="257" y="198"/>
                    <a:pt x="256" y="194"/>
                    <a:pt x="254" y="193"/>
                  </a:cubicBezTo>
                  <a:cubicBezTo>
                    <a:pt x="250" y="191"/>
                    <a:pt x="248" y="196"/>
                    <a:pt x="246" y="188"/>
                  </a:cubicBezTo>
                  <a:cubicBezTo>
                    <a:pt x="246" y="185"/>
                    <a:pt x="243" y="185"/>
                    <a:pt x="241" y="186"/>
                  </a:cubicBezTo>
                  <a:cubicBezTo>
                    <a:pt x="239" y="187"/>
                    <a:pt x="239" y="190"/>
                    <a:pt x="239" y="192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8" y="194"/>
                    <a:pt x="238" y="194"/>
                    <a:pt x="238" y="194"/>
                  </a:cubicBezTo>
                  <a:cubicBezTo>
                    <a:pt x="238" y="194"/>
                    <a:pt x="238" y="194"/>
                    <a:pt x="238" y="194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6"/>
                    <a:pt x="237" y="198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2"/>
                    <a:pt x="236" y="204"/>
                    <a:pt x="238" y="205"/>
                  </a:cubicBezTo>
                  <a:close/>
                  <a:moveTo>
                    <a:pt x="249" y="190"/>
                  </a:moveTo>
                  <a:cubicBezTo>
                    <a:pt x="249" y="191"/>
                    <a:pt x="252" y="191"/>
                    <a:pt x="253" y="191"/>
                  </a:cubicBezTo>
                  <a:cubicBezTo>
                    <a:pt x="255" y="187"/>
                    <a:pt x="258" y="184"/>
                    <a:pt x="261" y="181"/>
                  </a:cubicBezTo>
                  <a:cubicBezTo>
                    <a:pt x="264" y="178"/>
                    <a:pt x="267" y="176"/>
                    <a:pt x="271" y="175"/>
                  </a:cubicBezTo>
                  <a:cubicBezTo>
                    <a:pt x="274" y="174"/>
                    <a:pt x="274" y="172"/>
                    <a:pt x="272" y="171"/>
                  </a:cubicBezTo>
                  <a:cubicBezTo>
                    <a:pt x="271" y="171"/>
                    <a:pt x="267" y="172"/>
                    <a:pt x="264" y="174"/>
                  </a:cubicBezTo>
                  <a:cubicBezTo>
                    <a:pt x="261" y="177"/>
                    <a:pt x="258" y="180"/>
                    <a:pt x="256" y="183"/>
                  </a:cubicBezTo>
                  <a:cubicBezTo>
                    <a:pt x="253" y="185"/>
                    <a:pt x="251" y="188"/>
                    <a:pt x="249" y="190"/>
                  </a:cubicBezTo>
                  <a:close/>
                  <a:moveTo>
                    <a:pt x="253" y="135"/>
                  </a:moveTo>
                  <a:cubicBezTo>
                    <a:pt x="264" y="116"/>
                    <a:pt x="290" y="83"/>
                    <a:pt x="307" y="67"/>
                  </a:cubicBezTo>
                  <a:cubicBezTo>
                    <a:pt x="308" y="66"/>
                    <a:pt x="308" y="66"/>
                    <a:pt x="308" y="66"/>
                  </a:cubicBezTo>
                  <a:cubicBezTo>
                    <a:pt x="308" y="66"/>
                    <a:pt x="308" y="66"/>
                    <a:pt x="308" y="66"/>
                  </a:cubicBezTo>
                  <a:cubicBezTo>
                    <a:pt x="316" y="60"/>
                    <a:pt x="323" y="55"/>
                    <a:pt x="329" y="55"/>
                  </a:cubicBezTo>
                  <a:cubicBezTo>
                    <a:pt x="325" y="52"/>
                    <a:pt x="322" y="48"/>
                    <a:pt x="318" y="45"/>
                  </a:cubicBezTo>
                  <a:cubicBezTo>
                    <a:pt x="312" y="38"/>
                    <a:pt x="307" y="35"/>
                    <a:pt x="302" y="35"/>
                  </a:cubicBezTo>
                  <a:cubicBezTo>
                    <a:pt x="297" y="35"/>
                    <a:pt x="292" y="40"/>
                    <a:pt x="284" y="46"/>
                  </a:cubicBezTo>
                  <a:cubicBezTo>
                    <a:pt x="273" y="53"/>
                    <a:pt x="256" y="65"/>
                    <a:pt x="259" y="77"/>
                  </a:cubicBezTo>
                  <a:cubicBezTo>
                    <a:pt x="262" y="89"/>
                    <a:pt x="243" y="89"/>
                    <a:pt x="236" y="94"/>
                  </a:cubicBezTo>
                  <a:cubicBezTo>
                    <a:pt x="237" y="96"/>
                    <a:pt x="238" y="97"/>
                    <a:pt x="239" y="98"/>
                  </a:cubicBezTo>
                  <a:cubicBezTo>
                    <a:pt x="243" y="104"/>
                    <a:pt x="248" y="117"/>
                    <a:pt x="252" y="129"/>
                  </a:cubicBezTo>
                  <a:cubicBezTo>
                    <a:pt x="252" y="132"/>
                    <a:pt x="253" y="132"/>
                    <a:pt x="253" y="13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9"/>
            <p:cNvSpPr/>
            <p:nvPr/>
          </p:nvSpPr>
          <p:spPr bwMode="auto">
            <a:xfrm>
              <a:off x="249238" y="725488"/>
              <a:ext cx="1162050" cy="1108075"/>
            </a:xfrm>
            <a:custGeom>
              <a:avLst/>
              <a:gdLst>
                <a:gd name="T0" fmla="*/ 133 w 270"/>
                <a:gd name="T1" fmla="*/ 145 h 258"/>
                <a:gd name="T2" fmla="*/ 42 w 270"/>
                <a:gd name="T3" fmla="*/ 166 h 258"/>
                <a:gd name="T4" fmla="*/ 16 w 270"/>
                <a:gd name="T5" fmla="*/ 230 h 258"/>
                <a:gd name="T6" fmla="*/ 24 w 270"/>
                <a:gd name="T7" fmla="*/ 242 h 258"/>
                <a:gd name="T8" fmla="*/ 49 w 270"/>
                <a:gd name="T9" fmla="*/ 256 h 258"/>
                <a:gd name="T10" fmla="*/ 79 w 270"/>
                <a:gd name="T11" fmla="*/ 252 h 258"/>
                <a:gd name="T12" fmla="*/ 102 w 270"/>
                <a:gd name="T13" fmla="*/ 229 h 258"/>
                <a:gd name="T14" fmla="*/ 103 w 270"/>
                <a:gd name="T15" fmla="*/ 231 h 258"/>
                <a:gd name="T16" fmla="*/ 132 w 270"/>
                <a:gd name="T17" fmla="*/ 258 h 258"/>
                <a:gd name="T18" fmla="*/ 162 w 270"/>
                <a:gd name="T19" fmla="*/ 235 h 258"/>
                <a:gd name="T20" fmla="*/ 146 w 270"/>
                <a:gd name="T21" fmla="*/ 184 h 258"/>
                <a:gd name="T22" fmla="*/ 134 w 270"/>
                <a:gd name="T23" fmla="*/ 152 h 258"/>
                <a:gd name="T24" fmla="*/ 135 w 270"/>
                <a:gd name="T25" fmla="*/ 149 h 258"/>
                <a:gd name="T26" fmla="*/ 135 w 270"/>
                <a:gd name="T27" fmla="*/ 149 h 258"/>
                <a:gd name="T28" fmla="*/ 135 w 270"/>
                <a:gd name="T29" fmla="*/ 149 h 258"/>
                <a:gd name="T30" fmla="*/ 187 w 270"/>
                <a:gd name="T31" fmla="*/ 225 h 258"/>
                <a:gd name="T32" fmla="*/ 256 w 270"/>
                <a:gd name="T33" fmla="*/ 228 h 258"/>
                <a:gd name="T34" fmla="*/ 264 w 270"/>
                <a:gd name="T35" fmla="*/ 217 h 258"/>
                <a:gd name="T36" fmla="*/ 269 w 270"/>
                <a:gd name="T37" fmla="*/ 188 h 258"/>
                <a:gd name="T38" fmla="*/ 254 w 270"/>
                <a:gd name="T39" fmla="*/ 161 h 258"/>
                <a:gd name="T40" fmla="*/ 225 w 270"/>
                <a:gd name="T41" fmla="*/ 148 h 258"/>
                <a:gd name="T42" fmla="*/ 227 w 270"/>
                <a:gd name="T43" fmla="*/ 146 h 258"/>
                <a:gd name="T44" fmla="*/ 241 w 270"/>
                <a:gd name="T45" fmla="*/ 110 h 258"/>
                <a:gd name="T46" fmla="*/ 210 w 270"/>
                <a:gd name="T47" fmla="*/ 89 h 258"/>
                <a:gd name="T48" fmla="*/ 167 w 270"/>
                <a:gd name="T49" fmla="*/ 122 h 258"/>
                <a:gd name="T50" fmla="*/ 142 w 270"/>
                <a:gd name="T51" fmla="*/ 144 h 258"/>
                <a:gd name="T52" fmla="*/ 139 w 270"/>
                <a:gd name="T53" fmla="*/ 144 h 258"/>
                <a:gd name="T54" fmla="*/ 170 w 270"/>
                <a:gd name="T55" fmla="*/ 58 h 258"/>
                <a:gd name="T56" fmla="*/ 132 w 270"/>
                <a:gd name="T57" fmla="*/ 1 h 258"/>
                <a:gd name="T58" fmla="*/ 118 w 270"/>
                <a:gd name="T59" fmla="*/ 1 h 258"/>
                <a:gd name="T60" fmla="*/ 92 w 270"/>
                <a:gd name="T61" fmla="*/ 13 h 258"/>
                <a:gd name="T62" fmla="*/ 78 w 270"/>
                <a:gd name="T63" fmla="*/ 41 h 258"/>
                <a:gd name="T64" fmla="*/ 86 w 270"/>
                <a:gd name="T65" fmla="*/ 73 h 258"/>
                <a:gd name="T66" fmla="*/ 83 w 270"/>
                <a:gd name="T67" fmla="*/ 72 h 258"/>
                <a:gd name="T68" fmla="*/ 45 w 270"/>
                <a:gd name="T69" fmla="*/ 82 h 258"/>
                <a:gd name="T70" fmla="*/ 47 w 270"/>
                <a:gd name="T71" fmla="*/ 120 h 258"/>
                <a:gd name="T72" fmla="*/ 98 w 270"/>
                <a:gd name="T73" fmla="*/ 135 h 258"/>
                <a:gd name="T74" fmla="*/ 131 w 270"/>
                <a:gd name="T75" fmla="*/ 142 h 258"/>
                <a:gd name="T76" fmla="*/ 133 w 270"/>
                <a:gd name="T77" fmla="*/ 14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0" h="258">
                  <a:moveTo>
                    <a:pt x="133" y="145"/>
                  </a:moveTo>
                  <a:cubicBezTo>
                    <a:pt x="114" y="147"/>
                    <a:pt x="72" y="152"/>
                    <a:pt x="42" y="166"/>
                  </a:cubicBezTo>
                  <a:cubicBezTo>
                    <a:pt x="17" y="179"/>
                    <a:pt x="0" y="199"/>
                    <a:pt x="16" y="230"/>
                  </a:cubicBezTo>
                  <a:cubicBezTo>
                    <a:pt x="18" y="234"/>
                    <a:pt x="20" y="238"/>
                    <a:pt x="24" y="242"/>
                  </a:cubicBezTo>
                  <a:cubicBezTo>
                    <a:pt x="30" y="249"/>
                    <a:pt x="39" y="254"/>
                    <a:pt x="49" y="256"/>
                  </a:cubicBezTo>
                  <a:cubicBezTo>
                    <a:pt x="58" y="258"/>
                    <a:pt x="70" y="257"/>
                    <a:pt x="79" y="252"/>
                  </a:cubicBezTo>
                  <a:cubicBezTo>
                    <a:pt x="89" y="247"/>
                    <a:pt x="97" y="238"/>
                    <a:pt x="102" y="229"/>
                  </a:cubicBezTo>
                  <a:cubicBezTo>
                    <a:pt x="102" y="226"/>
                    <a:pt x="103" y="230"/>
                    <a:pt x="103" y="231"/>
                  </a:cubicBezTo>
                  <a:cubicBezTo>
                    <a:pt x="105" y="247"/>
                    <a:pt x="116" y="257"/>
                    <a:pt x="132" y="258"/>
                  </a:cubicBezTo>
                  <a:cubicBezTo>
                    <a:pt x="145" y="258"/>
                    <a:pt x="159" y="249"/>
                    <a:pt x="162" y="235"/>
                  </a:cubicBezTo>
                  <a:cubicBezTo>
                    <a:pt x="166" y="221"/>
                    <a:pt x="155" y="202"/>
                    <a:pt x="146" y="184"/>
                  </a:cubicBezTo>
                  <a:cubicBezTo>
                    <a:pt x="143" y="177"/>
                    <a:pt x="134" y="163"/>
                    <a:pt x="134" y="152"/>
                  </a:cubicBezTo>
                  <a:cubicBezTo>
                    <a:pt x="134" y="151"/>
                    <a:pt x="135" y="150"/>
                    <a:pt x="135" y="149"/>
                  </a:cubicBezTo>
                  <a:cubicBezTo>
                    <a:pt x="135" y="149"/>
                    <a:pt x="135" y="149"/>
                    <a:pt x="135" y="149"/>
                  </a:cubicBezTo>
                  <a:cubicBezTo>
                    <a:pt x="135" y="149"/>
                    <a:pt x="135" y="149"/>
                    <a:pt x="135" y="149"/>
                  </a:cubicBezTo>
                  <a:cubicBezTo>
                    <a:pt x="144" y="167"/>
                    <a:pt x="163" y="203"/>
                    <a:pt x="187" y="225"/>
                  </a:cubicBezTo>
                  <a:cubicBezTo>
                    <a:pt x="207" y="245"/>
                    <a:pt x="232" y="254"/>
                    <a:pt x="256" y="228"/>
                  </a:cubicBezTo>
                  <a:cubicBezTo>
                    <a:pt x="259" y="225"/>
                    <a:pt x="262" y="221"/>
                    <a:pt x="264" y="217"/>
                  </a:cubicBezTo>
                  <a:cubicBezTo>
                    <a:pt x="268" y="208"/>
                    <a:pt x="270" y="198"/>
                    <a:pt x="269" y="188"/>
                  </a:cubicBezTo>
                  <a:cubicBezTo>
                    <a:pt x="268" y="179"/>
                    <a:pt x="262" y="168"/>
                    <a:pt x="254" y="161"/>
                  </a:cubicBezTo>
                  <a:cubicBezTo>
                    <a:pt x="247" y="154"/>
                    <a:pt x="235" y="150"/>
                    <a:pt x="225" y="148"/>
                  </a:cubicBezTo>
                  <a:cubicBezTo>
                    <a:pt x="222" y="148"/>
                    <a:pt x="226" y="146"/>
                    <a:pt x="227" y="146"/>
                  </a:cubicBezTo>
                  <a:cubicBezTo>
                    <a:pt x="241" y="139"/>
                    <a:pt x="246" y="125"/>
                    <a:pt x="241" y="110"/>
                  </a:cubicBezTo>
                  <a:cubicBezTo>
                    <a:pt x="237" y="97"/>
                    <a:pt x="224" y="87"/>
                    <a:pt x="210" y="89"/>
                  </a:cubicBezTo>
                  <a:cubicBezTo>
                    <a:pt x="195" y="91"/>
                    <a:pt x="181" y="107"/>
                    <a:pt x="167" y="122"/>
                  </a:cubicBezTo>
                  <a:cubicBezTo>
                    <a:pt x="162" y="128"/>
                    <a:pt x="151" y="141"/>
                    <a:pt x="142" y="144"/>
                  </a:cubicBezTo>
                  <a:cubicBezTo>
                    <a:pt x="141" y="144"/>
                    <a:pt x="140" y="144"/>
                    <a:pt x="139" y="144"/>
                  </a:cubicBezTo>
                  <a:cubicBezTo>
                    <a:pt x="148" y="127"/>
                    <a:pt x="166" y="90"/>
                    <a:pt x="170" y="58"/>
                  </a:cubicBezTo>
                  <a:cubicBezTo>
                    <a:pt x="174" y="30"/>
                    <a:pt x="167" y="5"/>
                    <a:pt x="132" y="1"/>
                  </a:cubicBezTo>
                  <a:cubicBezTo>
                    <a:pt x="128" y="0"/>
                    <a:pt x="123" y="0"/>
                    <a:pt x="118" y="1"/>
                  </a:cubicBezTo>
                  <a:cubicBezTo>
                    <a:pt x="108" y="2"/>
                    <a:pt x="99" y="7"/>
                    <a:pt x="92" y="13"/>
                  </a:cubicBezTo>
                  <a:cubicBezTo>
                    <a:pt x="85" y="20"/>
                    <a:pt x="80" y="31"/>
                    <a:pt x="78" y="41"/>
                  </a:cubicBezTo>
                  <a:cubicBezTo>
                    <a:pt x="77" y="52"/>
                    <a:pt x="81" y="64"/>
                    <a:pt x="86" y="73"/>
                  </a:cubicBezTo>
                  <a:cubicBezTo>
                    <a:pt x="87" y="75"/>
                    <a:pt x="84" y="73"/>
                    <a:pt x="83" y="72"/>
                  </a:cubicBezTo>
                  <a:cubicBezTo>
                    <a:pt x="69" y="65"/>
                    <a:pt x="54" y="69"/>
                    <a:pt x="45" y="82"/>
                  </a:cubicBezTo>
                  <a:cubicBezTo>
                    <a:pt x="37" y="93"/>
                    <a:pt x="37" y="109"/>
                    <a:pt x="47" y="120"/>
                  </a:cubicBezTo>
                  <a:cubicBezTo>
                    <a:pt x="57" y="130"/>
                    <a:pt x="78" y="133"/>
                    <a:pt x="98" y="135"/>
                  </a:cubicBezTo>
                  <a:cubicBezTo>
                    <a:pt x="106" y="136"/>
                    <a:pt x="123" y="137"/>
                    <a:pt x="131" y="142"/>
                  </a:cubicBezTo>
                  <a:cubicBezTo>
                    <a:pt x="132" y="143"/>
                    <a:pt x="133" y="144"/>
                    <a:pt x="133" y="14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0"/>
            <p:cNvSpPr>
              <a:spLocks noEditPoints="1"/>
            </p:cNvSpPr>
            <p:nvPr/>
          </p:nvSpPr>
          <p:spPr bwMode="auto">
            <a:xfrm>
              <a:off x="292101" y="738188"/>
              <a:ext cx="1101725" cy="1081088"/>
            </a:xfrm>
            <a:custGeom>
              <a:avLst/>
              <a:gdLst>
                <a:gd name="T0" fmla="*/ 120 w 256"/>
                <a:gd name="T1" fmla="*/ 130 h 252"/>
                <a:gd name="T2" fmla="*/ 72 w 256"/>
                <a:gd name="T3" fmla="*/ 71 h 252"/>
                <a:gd name="T4" fmla="*/ 71 w 256"/>
                <a:gd name="T5" fmla="*/ 52 h 252"/>
                <a:gd name="T6" fmla="*/ 85 w 256"/>
                <a:gd name="T7" fmla="*/ 97 h 252"/>
                <a:gd name="T8" fmla="*/ 40 w 256"/>
                <a:gd name="T9" fmla="*/ 79 h 252"/>
                <a:gd name="T10" fmla="*/ 102 w 256"/>
                <a:gd name="T11" fmla="*/ 243 h 252"/>
                <a:gd name="T12" fmla="*/ 124 w 256"/>
                <a:gd name="T13" fmla="*/ 198 h 252"/>
                <a:gd name="T14" fmla="*/ 102 w 256"/>
                <a:gd name="T15" fmla="*/ 243 h 252"/>
                <a:gd name="T16" fmla="*/ 123 w 256"/>
                <a:gd name="T17" fmla="*/ 155 h 252"/>
                <a:gd name="T18" fmla="*/ 136 w 256"/>
                <a:gd name="T19" fmla="*/ 248 h 252"/>
                <a:gd name="T20" fmla="*/ 48 w 256"/>
                <a:gd name="T21" fmla="*/ 168 h 252"/>
                <a:gd name="T22" fmla="*/ 111 w 256"/>
                <a:gd name="T23" fmla="*/ 145 h 252"/>
                <a:gd name="T24" fmla="*/ 114 w 256"/>
                <a:gd name="T25" fmla="*/ 146 h 252"/>
                <a:gd name="T26" fmla="*/ 8 w 256"/>
                <a:gd name="T27" fmla="*/ 226 h 252"/>
                <a:gd name="T28" fmla="*/ 59 w 256"/>
                <a:gd name="T29" fmla="*/ 180 h 252"/>
                <a:gd name="T30" fmla="*/ 34 w 256"/>
                <a:gd name="T31" fmla="*/ 249 h 252"/>
                <a:gd name="T32" fmla="*/ 38 w 256"/>
                <a:gd name="T33" fmla="*/ 250 h 252"/>
                <a:gd name="T34" fmla="*/ 93 w 256"/>
                <a:gd name="T35" fmla="*/ 189 h 252"/>
                <a:gd name="T36" fmla="*/ 40 w 256"/>
                <a:gd name="T37" fmla="*/ 250 h 252"/>
                <a:gd name="T38" fmla="*/ 95 w 256"/>
                <a:gd name="T39" fmla="*/ 190 h 252"/>
                <a:gd name="T40" fmla="*/ 100 w 256"/>
                <a:gd name="T41" fmla="*/ 240 h 252"/>
                <a:gd name="T42" fmla="*/ 90 w 256"/>
                <a:gd name="T43" fmla="*/ 224 h 252"/>
                <a:gd name="T44" fmla="*/ 227 w 256"/>
                <a:gd name="T45" fmla="*/ 129 h 252"/>
                <a:gd name="T46" fmla="*/ 178 w 256"/>
                <a:gd name="T47" fmla="*/ 125 h 252"/>
                <a:gd name="T48" fmla="*/ 227 w 256"/>
                <a:gd name="T49" fmla="*/ 129 h 252"/>
                <a:gd name="T50" fmla="*/ 138 w 256"/>
                <a:gd name="T51" fmla="*/ 140 h 252"/>
                <a:gd name="T52" fmla="*/ 221 w 256"/>
                <a:gd name="T53" fmla="*/ 96 h 252"/>
                <a:gd name="T54" fmla="*/ 176 w 256"/>
                <a:gd name="T55" fmla="*/ 206 h 252"/>
                <a:gd name="T56" fmla="*/ 132 w 256"/>
                <a:gd name="T57" fmla="*/ 155 h 252"/>
                <a:gd name="T58" fmla="*/ 133 w 256"/>
                <a:gd name="T59" fmla="*/ 152 h 252"/>
                <a:gd name="T60" fmla="*/ 244 w 256"/>
                <a:gd name="T61" fmla="*/ 223 h 252"/>
                <a:gd name="T62" fmla="*/ 183 w 256"/>
                <a:gd name="T63" fmla="*/ 192 h 252"/>
                <a:gd name="T64" fmla="*/ 256 w 256"/>
                <a:gd name="T65" fmla="*/ 191 h 252"/>
                <a:gd name="T66" fmla="*/ 256 w 256"/>
                <a:gd name="T67" fmla="*/ 187 h 252"/>
                <a:gd name="T68" fmla="*/ 180 w 256"/>
                <a:gd name="T69" fmla="*/ 156 h 252"/>
                <a:gd name="T70" fmla="*/ 256 w 256"/>
                <a:gd name="T71" fmla="*/ 185 h 252"/>
                <a:gd name="T72" fmla="*/ 180 w 256"/>
                <a:gd name="T73" fmla="*/ 154 h 252"/>
                <a:gd name="T74" fmla="*/ 225 w 256"/>
                <a:gd name="T75" fmla="*/ 133 h 252"/>
                <a:gd name="T76" fmla="*/ 214 w 256"/>
                <a:gd name="T77" fmla="*/ 147 h 252"/>
                <a:gd name="T78" fmla="*/ 37 w 256"/>
                <a:gd name="T79" fmla="*/ 82 h 252"/>
                <a:gd name="T80" fmla="*/ 88 w 256"/>
                <a:gd name="T81" fmla="*/ 130 h 252"/>
                <a:gd name="T82" fmla="*/ 37 w 256"/>
                <a:gd name="T83" fmla="*/ 82 h 252"/>
                <a:gd name="T84" fmla="*/ 140 w 256"/>
                <a:gd name="T85" fmla="*/ 6 h 252"/>
                <a:gd name="T86" fmla="*/ 135 w 256"/>
                <a:gd name="T87" fmla="*/ 4 h 252"/>
                <a:gd name="T88" fmla="*/ 134 w 256"/>
                <a:gd name="T89" fmla="*/ 68 h 252"/>
                <a:gd name="T90" fmla="*/ 135 w 256"/>
                <a:gd name="T91" fmla="*/ 4 h 252"/>
                <a:gd name="T92" fmla="*/ 127 w 256"/>
                <a:gd name="T93" fmla="*/ 133 h 252"/>
                <a:gd name="T94" fmla="*/ 108 w 256"/>
                <a:gd name="T95" fmla="*/ 1 h 252"/>
                <a:gd name="T96" fmla="*/ 116 w 256"/>
                <a:gd name="T97" fmla="*/ 72 h 252"/>
                <a:gd name="T98" fmla="*/ 71 w 256"/>
                <a:gd name="T99" fmla="*/ 47 h 252"/>
                <a:gd name="T100" fmla="*/ 85 w 256"/>
                <a:gd name="T101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6" h="252">
                  <a:moveTo>
                    <a:pt x="71" y="52"/>
                  </a:moveTo>
                  <a:cubicBezTo>
                    <a:pt x="84" y="63"/>
                    <a:pt x="95" y="77"/>
                    <a:pt x="103" y="92"/>
                  </a:cubicBezTo>
                  <a:cubicBezTo>
                    <a:pt x="110" y="104"/>
                    <a:pt x="115" y="116"/>
                    <a:pt x="120" y="130"/>
                  </a:cubicBezTo>
                  <a:cubicBezTo>
                    <a:pt x="111" y="115"/>
                    <a:pt x="98" y="105"/>
                    <a:pt x="86" y="96"/>
                  </a:cubicBezTo>
                  <a:cubicBezTo>
                    <a:pt x="76" y="87"/>
                    <a:pt x="67" y="79"/>
                    <a:pt x="59" y="68"/>
                  </a:cubicBezTo>
                  <a:cubicBezTo>
                    <a:pt x="61" y="68"/>
                    <a:pt x="67" y="69"/>
                    <a:pt x="72" y="71"/>
                  </a:cubicBezTo>
                  <a:cubicBezTo>
                    <a:pt x="77" y="74"/>
                    <a:pt x="78" y="75"/>
                    <a:pt x="79" y="73"/>
                  </a:cubicBezTo>
                  <a:cubicBezTo>
                    <a:pt x="80" y="72"/>
                    <a:pt x="79" y="71"/>
                    <a:pt x="78" y="69"/>
                  </a:cubicBezTo>
                  <a:cubicBezTo>
                    <a:pt x="76" y="66"/>
                    <a:pt x="73" y="60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lose/>
                  <a:moveTo>
                    <a:pt x="56" y="69"/>
                  </a:moveTo>
                  <a:cubicBezTo>
                    <a:pt x="63" y="81"/>
                    <a:pt x="74" y="89"/>
                    <a:pt x="85" y="97"/>
                  </a:cubicBezTo>
                  <a:cubicBezTo>
                    <a:pt x="98" y="108"/>
                    <a:pt x="112" y="118"/>
                    <a:pt x="121" y="136"/>
                  </a:cubicBezTo>
                  <a:cubicBezTo>
                    <a:pt x="111" y="125"/>
                    <a:pt x="96" y="118"/>
                    <a:pt x="81" y="112"/>
                  </a:cubicBezTo>
                  <a:cubicBezTo>
                    <a:pt x="62" y="103"/>
                    <a:pt x="45" y="94"/>
                    <a:pt x="40" y="79"/>
                  </a:cubicBezTo>
                  <a:cubicBezTo>
                    <a:pt x="42" y="75"/>
                    <a:pt x="45" y="73"/>
                    <a:pt x="49" y="71"/>
                  </a:cubicBezTo>
                  <a:cubicBezTo>
                    <a:pt x="51" y="70"/>
                    <a:pt x="53" y="69"/>
                    <a:pt x="56" y="69"/>
                  </a:cubicBezTo>
                  <a:close/>
                  <a:moveTo>
                    <a:pt x="102" y="243"/>
                  </a:moveTo>
                  <a:cubicBezTo>
                    <a:pt x="107" y="230"/>
                    <a:pt x="108" y="217"/>
                    <a:pt x="109" y="203"/>
                  </a:cubicBezTo>
                  <a:cubicBezTo>
                    <a:pt x="111" y="186"/>
                    <a:pt x="112" y="169"/>
                    <a:pt x="121" y="151"/>
                  </a:cubicBezTo>
                  <a:cubicBezTo>
                    <a:pt x="118" y="166"/>
                    <a:pt x="121" y="182"/>
                    <a:pt x="124" y="198"/>
                  </a:cubicBezTo>
                  <a:cubicBezTo>
                    <a:pt x="127" y="218"/>
                    <a:pt x="129" y="238"/>
                    <a:pt x="119" y="251"/>
                  </a:cubicBezTo>
                  <a:cubicBezTo>
                    <a:pt x="115" y="250"/>
                    <a:pt x="111" y="249"/>
                    <a:pt x="107" y="247"/>
                  </a:cubicBezTo>
                  <a:cubicBezTo>
                    <a:pt x="105" y="246"/>
                    <a:pt x="104" y="245"/>
                    <a:pt x="102" y="243"/>
                  </a:cubicBezTo>
                  <a:close/>
                  <a:moveTo>
                    <a:pt x="123" y="251"/>
                  </a:moveTo>
                  <a:cubicBezTo>
                    <a:pt x="132" y="237"/>
                    <a:pt x="129" y="218"/>
                    <a:pt x="126" y="198"/>
                  </a:cubicBezTo>
                  <a:cubicBezTo>
                    <a:pt x="123" y="183"/>
                    <a:pt x="121" y="168"/>
                    <a:pt x="123" y="155"/>
                  </a:cubicBezTo>
                  <a:cubicBezTo>
                    <a:pt x="125" y="163"/>
                    <a:pt x="129" y="172"/>
                    <a:pt x="135" y="182"/>
                  </a:cubicBezTo>
                  <a:cubicBezTo>
                    <a:pt x="143" y="199"/>
                    <a:pt x="153" y="218"/>
                    <a:pt x="150" y="232"/>
                  </a:cubicBezTo>
                  <a:cubicBezTo>
                    <a:pt x="149" y="240"/>
                    <a:pt x="143" y="245"/>
                    <a:pt x="136" y="248"/>
                  </a:cubicBezTo>
                  <a:cubicBezTo>
                    <a:pt x="132" y="250"/>
                    <a:pt x="128" y="251"/>
                    <a:pt x="123" y="251"/>
                  </a:cubicBezTo>
                  <a:close/>
                  <a:moveTo>
                    <a:pt x="111" y="145"/>
                  </a:moveTo>
                  <a:cubicBezTo>
                    <a:pt x="87" y="151"/>
                    <a:pt x="66" y="159"/>
                    <a:pt x="48" y="168"/>
                  </a:cubicBezTo>
                  <a:cubicBezTo>
                    <a:pt x="27" y="179"/>
                    <a:pt x="11" y="191"/>
                    <a:pt x="3" y="208"/>
                  </a:cubicBezTo>
                  <a:cubicBezTo>
                    <a:pt x="0" y="188"/>
                    <a:pt x="14" y="175"/>
                    <a:pt x="33" y="165"/>
                  </a:cubicBezTo>
                  <a:cubicBezTo>
                    <a:pt x="57" y="153"/>
                    <a:pt x="90" y="148"/>
                    <a:pt x="111" y="145"/>
                  </a:cubicBezTo>
                  <a:close/>
                  <a:moveTo>
                    <a:pt x="4" y="213"/>
                  </a:moveTo>
                  <a:cubicBezTo>
                    <a:pt x="12" y="195"/>
                    <a:pt x="28" y="181"/>
                    <a:pt x="49" y="170"/>
                  </a:cubicBezTo>
                  <a:cubicBezTo>
                    <a:pt x="67" y="161"/>
                    <a:pt x="89" y="153"/>
                    <a:pt x="114" y="146"/>
                  </a:cubicBezTo>
                  <a:cubicBezTo>
                    <a:pt x="93" y="156"/>
                    <a:pt x="74" y="166"/>
                    <a:pt x="58" y="179"/>
                  </a:cubicBezTo>
                  <a:cubicBezTo>
                    <a:pt x="39" y="194"/>
                    <a:pt x="22" y="210"/>
                    <a:pt x="13" y="233"/>
                  </a:cubicBezTo>
                  <a:cubicBezTo>
                    <a:pt x="11" y="230"/>
                    <a:pt x="10" y="229"/>
                    <a:pt x="8" y="226"/>
                  </a:cubicBezTo>
                  <a:cubicBezTo>
                    <a:pt x="6" y="221"/>
                    <a:pt x="4" y="217"/>
                    <a:pt x="4" y="213"/>
                  </a:cubicBezTo>
                  <a:close/>
                  <a:moveTo>
                    <a:pt x="15" y="236"/>
                  </a:moveTo>
                  <a:cubicBezTo>
                    <a:pt x="25" y="213"/>
                    <a:pt x="40" y="195"/>
                    <a:pt x="59" y="180"/>
                  </a:cubicBezTo>
                  <a:cubicBezTo>
                    <a:pt x="75" y="168"/>
                    <a:pt x="94" y="157"/>
                    <a:pt x="115" y="148"/>
                  </a:cubicBezTo>
                  <a:cubicBezTo>
                    <a:pt x="97" y="160"/>
                    <a:pt x="82" y="174"/>
                    <a:pt x="69" y="190"/>
                  </a:cubicBezTo>
                  <a:cubicBezTo>
                    <a:pt x="55" y="208"/>
                    <a:pt x="42" y="227"/>
                    <a:pt x="34" y="249"/>
                  </a:cubicBezTo>
                  <a:cubicBezTo>
                    <a:pt x="27" y="246"/>
                    <a:pt x="21" y="242"/>
                    <a:pt x="16" y="237"/>
                  </a:cubicBezTo>
                  <a:cubicBezTo>
                    <a:pt x="16" y="237"/>
                    <a:pt x="15" y="236"/>
                    <a:pt x="15" y="236"/>
                  </a:cubicBezTo>
                  <a:close/>
                  <a:moveTo>
                    <a:pt x="38" y="250"/>
                  </a:moveTo>
                  <a:cubicBezTo>
                    <a:pt x="46" y="229"/>
                    <a:pt x="56" y="209"/>
                    <a:pt x="71" y="191"/>
                  </a:cubicBezTo>
                  <a:cubicBezTo>
                    <a:pt x="84" y="174"/>
                    <a:pt x="101" y="159"/>
                    <a:pt x="122" y="146"/>
                  </a:cubicBezTo>
                  <a:cubicBezTo>
                    <a:pt x="110" y="160"/>
                    <a:pt x="101" y="175"/>
                    <a:pt x="93" y="189"/>
                  </a:cubicBezTo>
                  <a:cubicBezTo>
                    <a:pt x="85" y="206"/>
                    <a:pt x="78" y="224"/>
                    <a:pt x="75" y="243"/>
                  </a:cubicBezTo>
                  <a:cubicBezTo>
                    <a:pt x="72" y="245"/>
                    <a:pt x="71" y="246"/>
                    <a:pt x="68" y="247"/>
                  </a:cubicBezTo>
                  <a:cubicBezTo>
                    <a:pt x="59" y="252"/>
                    <a:pt x="49" y="252"/>
                    <a:pt x="40" y="250"/>
                  </a:cubicBezTo>
                  <a:cubicBezTo>
                    <a:pt x="39" y="250"/>
                    <a:pt x="39" y="250"/>
                    <a:pt x="38" y="250"/>
                  </a:cubicBezTo>
                  <a:close/>
                  <a:moveTo>
                    <a:pt x="79" y="239"/>
                  </a:moveTo>
                  <a:cubicBezTo>
                    <a:pt x="81" y="222"/>
                    <a:pt x="87" y="206"/>
                    <a:pt x="95" y="190"/>
                  </a:cubicBezTo>
                  <a:cubicBezTo>
                    <a:pt x="101" y="179"/>
                    <a:pt x="108" y="167"/>
                    <a:pt x="117" y="156"/>
                  </a:cubicBezTo>
                  <a:cubicBezTo>
                    <a:pt x="110" y="172"/>
                    <a:pt x="108" y="187"/>
                    <a:pt x="107" y="203"/>
                  </a:cubicBezTo>
                  <a:cubicBezTo>
                    <a:pt x="106" y="216"/>
                    <a:pt x="105" y="228"/>
                    <a:pt x="100" y="240"/>
                  </a:cubicBezTo>
                  <a:cubicBezTo>
                    <a:pt x="98" y="238"/>
                    <a:pt x="96" y="233"/>
                    <a:pt x="95" y="228"/>
                  </a:cubicBezTo>
                  <a:cubicBezTo>
                    <a:pt x="94" y="223"/>
                    <a:pt x="94" y="221"/>
                    <a:pt x="93" y="221"/>
                  </a:cubicBezTo>
                  <a:cubicBezTo>
                    <a:pt x="92" y="221"/>
                    <a:pt x="91" y="222"/>
                    <a:pt x="90" y="224"/>
                  </a:cubicBezTo>
                  <a:cubicBezTo>
                    <a:pt x="88" y="227"/>
                    <a:pt x="85" y="233"/>
                    <a:pt x="79" y="239"/>
                  </a:cubicBezTo>
                  <a:cubicBezTo>
                    <a:pt x="79" y="239"/>
                    <a:pt x="79" y="239"/>
                    <a:pt x="79" y="239"/>
                  </a:cubicBezTo>
                  <a:close/>
                  <a:moveTo>
                    <a:pt x="227" y="129"/>
                  </a:moveTo>
                  <a:cubicBezTo>
                    <a:pt x="213" y="129"/>
                    <a:pt x="200" y="133"/>
                    <a:pt x="187" y="136"/>
                  </a:cubicBezTo>
                  <a:cubicBezTo>
                    <a:pt x="171" y="141"/>
                    <a:pt x="154" y="146"/>
                    <a:pt x="135" y="143"/>
                  </a:cubicBezTo>
                  <a:cubicBezTo>
                    <a:pt x="149" y="141"/>
                    <a:pt x="164" y="133"/>
                    <a:pt x="178" y="125"/>
                  </a:cubicBezTo>
                  <a:cubicBezTo>
                    <a:pt x="195" y="115"/>
                    <a:pt x="213" y="106"/>
                    <a:pt x="228" y="111"/>
                  </a:cubicBezTo>
                  <a:cubicBezTo>
                    <a:pt x="230" y="115"/>
                    <a:pt x="230" y="118"/>
                    <a:pt x="229" y="123"/>
                  </a:cubicBezTo>
                  <a:cubicBezTo>
                    <a:pt x="229" y="125"/>
                    <a:pt x="228" y="127"/>
                    <a:pt x="227" y="129"/>
                  </a:cubicBezTo>
                  <a:close/>
                  <a:moveTo>
                    <a:pt x="227" y="107"/>
                  </a:moveTo>
                  <a:cubicBezTo>
                    <a:pt x="211" y="103"/>
                    <a:pt x="194" y="113"/>
                    <a:pt x="177" y="123"/>
                  </a:cubicBezTo>
                  <a:cubicBezTo>
                    <a:pt x="164" y="130"/>
                    <a:pt x="151" y="138"/>
                    <a:pt x="138" y="140"/>
                  </a:cubicBezTo>
                  <a:cubicBezTo>
                    <a:pt x="144" y="136"/>
                    <a:pt x="151" y="128"/>
                    <a:pt x="159" y="120"/>
                  </a:cubicBezTo>
                  <a:cubicBezTo>
                    <a:pt x="172" y="106"/>
                    <a:pt x="186" y="90"/>
                    <a:pt x="200" y="88"/>
                  </a:cubicBezTo>
                  <a:cubicBezTo>
                    <a:pt x="208" y="87"/>
                    <a:pt x="215" y="90"/>
                    <a:pt x="221" y="96"/>
                  </a:cubicBezTo>
                  <a:cubicBezTo>
                    <a:pt x="223" y="99"/>
                    <a:pt x="226" y="103"/>
                    <a:pt x="227" y="107"/>
                  </a:cubicBezTo>
                  <a:close/>
                  <a:moveTo>
                    <a:pt x="132" y="155"/>
                  </a:moveTo>
                  <a:cubicBezTo>
                    <a:pt x="146" y="175"/>
                    <a:pt x="161" y="193"/>
                    <a:pt x="176" y="206"/>
                  </a:cubicBezTo>
                  <a:cubicBezTo>
                    <a:pt x="193" y="222"/>
                    <a:pt x="210" y="232"/>
                    <a:pt x="229" y="235"/>
                  </a:cubicBezTo>
                  <a:cubicBezTo>
                    <a:pt x="211" y="244"/>
                    <a:pt x="194" y="236"/>
                    <a:pt x="178" y="221"/>
                  </a:cubicBezTo>
                  <a:cubicBezTo>
                    <a:pt x="158" y="202"/>
                    <a:pt x="142" y="174"/>
                    <a:pt x="132" y="155"/>
                  </a:cubicBezTo>
                  <a:close/>
                  <a:moveTo>
                    <a:pt x="233" y="232"/>
                  </a:moveTo>
                  <a:cubicBezTo>
                    <a:pt x="214" y="231"/>
                    <a:pt x="195" y="221"/>
                    <a:pt x="177" y="205"/>
                  </a:cubicBezTo>
                  <a:cubicBezTo>
                    <a:pt x="162" y="191"/>
                    <a:pt x="147" y="173"/>
                    <a:pt x="133" y="152"/>
                  </a:cubicBezTo>
                  <a:cubicBezTo>
                    <a:pt x="148" y="168"/>
                    <a:pt x="165" y="183"/>
                    <a:pt x="182" y="193"/>
                  </a:cubicBezTo>
                  <a:cubicBezTo>
                    <a:pt x="203" y="206"/>
                    <a:pt x="224" y="216"/>
                    <a:pt x="249" y="217"/>
                  </a:cubicBezTo>
                  <a:cubicBezTo>
                    <a:pt x="247" y="220"/>
                    <a:pt x="246" y="221"/>
                    <a:pt x="244" y="223"/>
                  </a:cubicBezTo>
                  <a:cubicBezTo>
                    <a:pt x="240" y="227"/>
                    <a:pt x="237" y="230"/>
                    <a:pt x="233" y="232"/>
                  </a:cubicBezTo>
                  <a:close/>
                  <a:moveTo>
                    <a:pt x="251" y="213"/>
                  </a:moveTo>
                  <a:cubicBezTo>
                    <a:pt x="226" y="212"/>
                    <a:pt x="204" y="204"/>
                    <a:pt x="183" y="192"/>
                  </a:cubicBezTo>
                  <a:cubicBezTo>
                    <a:pt x="166" y="181"/>
                    <a:pt x="149" y="166"/>
                    <a:pt x="134" y="150"/>
                  </a:cubicBezTo>
                  <a:cubicBezTo>
                    <a:pt x="151" y="163"/>
                    <a:pt x="170" y="172"/>
                    <a:pt x="189" y="179"/>
                  </a:cubicBezTo>
                  <a:cubicBezTo>
                    <a:pt x="211" y="186"/>
                    <a:pt x="233" y="191"/>
                    <a:pt x="256" y="191"/>
                  </a:cubicBezTo>
                  <a:cubicBezTo>
                    <a:pt x="256" y="199"/>
                    <a:pt x="255" y="205"/>
                    <a:pt x="251" y="212"/>
                  </a:cubicBezTo>
                  <a:cubicBezTo>
                    <a:pt x="251" y="213"/>
                    <a:pt x="251" y="213"/>
                    <a:pt x="251" y="213"/>
                  </a:cubicBezTo>
                  <a:close/>
                  <a:moveTo>
                    <a:pt x="256" y="187"/>
                  </a:moveTo>
                  <a:cubicBezTo>
                    <a:pt x="233" y="187"/>
                    <a:pt x="211" y="184"/>
                    <a:pt x="189" y="177"/>
                  </a:cubicBezTo>
                  <a:cubicBezTo>
                    <a:pt x="169" y="170"/>
                    <a:pt x="149" y="159"/>
                    <a:pt x="130" y="144"/>
                  </a:cubicBezTo>
                  <a:cubicBezTo>
                    <a:pt x="147" y="150"/>
                    <a:pt x="164" y="154"/>
                    <a:pt x="180" y="156"/>
                  </a:cubicBezTo>
                  <a:cubicBezTo>
                    <a:pt x="199" y="159"/>
                    <a:pt x="218" y="159"/>
                    <a:pt x="236" y="155"/>
                  </a:cubicBezTo>
                  <a:cubicBezTo>
                    <a:pt x="239" y="157"/>
                    <a:pt x="241" y="158"/>
                    <a:pt x="243" y="160"/>
                  </a:cubicBezTo>
                  <a:cubicBezTo>
                    <a:pt x="250" y="167"/>
                    <a:pt x="255" y="176"/>
                    <a:pt x="256" y="185"/>
                  </a:cubicBezTo>
                  <a:cubicBezTo>
                    <a:pt x="256" y="186"/>
                    <a:pt x="256" y="187"/>
                    <a:pt x="256" y="187"/>
                  </a:cubicBezTo>
                  <a:close/>
                  <a:moveTo>
                    <a:pt x="232" y="152"/>
                  </a:moveTo>
                  <a:cubicBezTo>
                    <a:pt x="215" y="156"/>
                    <a:pt x="198" y="156"/>
                    <a:pt x="180" y="154"/>
                  </a:cubicBezTo>
                  <a:cubicBezTo>
                    <a:pt x="167" y="153"/>
                    <a:pt x="154" y="150"/>
                    <a:pt x="140" y="146"/>
                  </a:cubicBezTo>
                  <a:cubicBezTo>
                    <a:pt x="158" y="147"/>
                    <a:pt x="173" y="143"/>
                    <a:pt x="188" y="138"/>
                  </a:cubicBezTo>
                  <a:cubicBezTo>
                    <a:pt x="200" y="135"/>
                    <a:pt x="212" y="132"/>
                    <a:pt x="225" y="133"/>
                  </a:cubicBezTo>
                  <a:cubicBezTo>
                    <a:pt x="224" y="135"/>
                    <a:pt x="221" y="139"/>
                    <a:pt x="216" y="141"/>
                  </a:cubicBezTo>
                  <a:cubicBezTo>
                    <a:pt x="211" y="144"/>
                    <a:pt x="209" y="145"/>
                    <a:pt x="210" y="146"/>
                  </a:cubicBezTo>
                  <a:cubicBezTo>
                    <a:pt x="210" y="147"/>
                    <a:pt x="211" y="147"/>
                    <a:pt x="214" y="147"/>
                  </a:cubicBezTo>
                  <a:cubicBezTo>
                    <a:pt x="217" y="148"/>
                    <a:pt x="224" y="149"/>
                    <a:pt x="232" y="152"/>
                  </a:cubicBezTo>
                  <a:cubicBezTo>
                    <a:pt x="232" y="152"/>
                    <a:pt x="232" y="152"/>
                    <a:pt x="232" y="152"/>
                  </a:cubicBezTo>
                  <a:close/>
                  <a:moveTo>
                    <a:pt x="37" y="82"/>
                  </a:moveTo>
                  <a:cubicBezTo>
                    <a:pt x="43" y="97"/>
                    <a:pt x="61" y="105"/>
                    <a:pt x="80" y="114"/>
                  </a:cubicBezTo>
                  <a:cubicBezTo>
                    <a:pt x="94" y="120"/>
                    <a:pt x="107" y="126"/>
                    <a:pt x="117" y="135"/>
                  </a:cubicBezTo>
                  <a:cubicBezTo>
                    <a:pt x="110" y="132"/>
                    <a:pt x="99" y="131"/>
                    <a:pt x="88" y="130"/>
                  </a:cubicBezTo>
                  <a:cubicBezTo>
                    <a:pt x="69" y="128"/>
                    <a:pt x="48" y="125"/>
                    <a:pt x="38" y="115"/>
                  </a:cubicBezTo>
                  <a:cubicBezTo>
                    <a:pt x="32" y="109"/>
                    <a:pt x="31" y="102"/>
                    <a:pt x="32" y="94"/>
                  </a:cubicBezTo>
                  <a:cubicBezTo>
                    <a:pt x="33" y="90"/>
                    <a:pt x="35" y="86"/>
                    <a:pt x="37" y="82"/>
                  </a:cubicBezTo>
                  <a:close/>
                  <a:moveTo>
                    <a:pt x="132" y="131"/>
                  </a:moveTo>
                  <a:cubicBezTo>
                    <a:pt x="140" y="108"/>
                    <a:pt x="146" y="85"/>
                    <a:pt x="148" y="65"/>
                  </a:cubicBezTo>
                  <a:cubicBezTo>
                    <a:pt x="150" y="42"/>
                    <a:pt x="149" y="22"/>
                    <a:pt x="140" y="6"/>
                  </a:cubicBezTo>
                  <a:cubicBezTo>
                    <a:pt x="157" y="15"/>
                    <a:pt x="161" y="33"/>
                    <a:pt x="158" y="55"/>
                  </a:cubicBezTo>
                  <a:cubicBezTo>
                    <a:pt x="155" y="82"/>
                    <a:pt x="142" y="112"/>
                    <a:pt x="132" y="131"/>
                  </a:cubicBezTo>
                  <a:close/>
                  <a:moveTo>
                    <a:pt x="135" y="4"/>
                  </a:moveTo>
                  <a:cubicBezTo>
                    <a:pt x="145" y="20"/>
                    <a:pt x="148" y="41"/>
                    <a:pt x="146" y="65"/>
                  </a:cubicBezTo>
                  <a:cubicBezTo>
                    <a:pt x="144" y="86"/>
                    <a:pt x="138" y="108"/>
                    <a:pt x="129" y="132"/>
                  </a:cubicBezTo>
                  <a:cubicBezTo>
                    <a:pt x="133" y="110"/>
                    <a:pt x="135" y="88"/>
                    <a:pt x="134" y="68"/>
                  </a:cubicBezTo>
                  <a:cubicBezTo>
                    <a:pt x="132" y="44"/>
                    <a:pt x="127" y="21"/>
                    <a:pt x="114" y="0"/>
                  </a:cubicBezTo>
                  <a:cubicBezTo>
                    <a:pt x="117" y="0"/>
                    <a:pt x="118" y="0"/>
                    <a:pt x="122" y="0"/>
                  </a:cubicBezTo>
                  <a:cubicBezTo>
                    <a:pt x="127" y="1"/>
                    <a:pt x="131" y="2"/>
                    <a:pt x="135" y="4"/>
                  </a:cubicBezTo>
                  <a:close/>
                  <a:moveTo>
                    <a:pt x="110" y="1"/>
                  </a:moveTo>
                  <a:cubicBezTo>
                    <a:pt x="123" y="21"/>
                    <a:pt x="130" y="44"/>
                    <a:pt x="132" y="68"/>
                  </a:cubicBezTo>
                  <a:cubicBezTo>
                    <a:pt x="133" y="88"/>
                    <a:pt x="131" y="110"/>
                    <a:pt x="127" y="133"/>
                  </a:cubicBezTo>
                  <a:cubicBezTo>
                    <a:pt x="127" y="110"/>
                    <a:pt x="124" y="90"/>
                    <a:pt x="118" y="71"/>
                  </a:cubicBezTo>
                  <a:cubicBezTo>
                    <a:pt x="111" y="49"/>
                    <a:pt x="102" y="28"/>
                    <a:pt x="89" y="9"/>
                  </a:cubicBezTo>
                  <a:cubicBezTo>
                    <a:pt x="95" y="4"/>
                    <a:pt x="101" y="2"/>
                    <a:pt x="108" y="1"/>
                  </a:cubicBezTo>
                  <a:cubicBezTo>
                    <a:pt x="109" y="1"/>
                    <a:pt x="109" y="1"/>
                    <a:pt x="110" y="1"/>
                  </a:cubicBezTo>
                  <a:close/>
                  <a:moveTo>
                    <a:pt x="85" y="12"/>
                  </a:moveTo>
                  <a:cubicBezTo>
                    <a:pt x="99" y="30"/>
                    <a:pt x="109" y="50"/>
                    <a:pt x="116" y="72"/>
                  </a:cubicBezTo>
                  <a:cubicBezTo>
                    <a:pt x="122" y="92"/>
                    <a:pt x="126" y="114"/>
                    <a:pt x="125" y="139"/>
                  </a:cubicBezTo>
                  <a:cubicBezTo>
                    <a:pt x="120" y="122"/>
                    <a:pt x="113" y="106"/>
                    <a:pt x="105" y="91"/>
                  </a:cubicBezTo>
                  <a:cubicBezTo>
                    <a:pt x="96" y="75"/>
                    <a:pt x="85" y="59"/>
                    <a:pt x="71" y="47"/>
                  </a:cubicBezTo>
                  <a:cubicBezTo>
                    <a:pt x="70" y="43"/>
                    <a:pt x="71" y="41"/>
                    <a:pt x="71" y="38"/>
                  </a:cubicBezTo>
                  <a:cubicBezTo>
                    <a:pt x="72" y="28"/>
                    <a:pt x="77" y="19"/>
                    <a:pt x="84" y="13"/>
                  </a:cubicBezTo>
                  <a:cubicBezTo>
                    <a:pt x="84" y="13"/>
                    <a:pt x="85" y="12"/>
                    <a:pt x="85" y="12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"/>
            <p:cNvSpPr>
              <a:spLocks noEditPoints="1"/>
            </p:cNvSpPr>
            <p:nvPr/>
          </p:nvSpPr>
          <p:spPr bwMode="auto">
            <a:xfrm>
              <a:off x="125413" y="4225925"/>
              <a:ext cx="1392238" cy="1330325"/>
            </a:xfrm>
            <a:custGeom>
              <a:avLst/>
              <a:gdLst>
                <a:gd name="T0" fmla="*/ 91 w 324"/>
                <a:gd name="T1" fmla="*/ 197 h 310"/>
                <a:gd name="T2" fmla="*/ 168 w 324"/>
                <a:gd name="T3" fmla="*/ 134 h 310"/>
                <a:gd name="T4" fmla="*/ 13 w 324"/>
                <a:gd name="T5" fmla="*/ 103 h 310"/>
                <a:gd name="T6" fmla="*/ 88 w 324"/>
                <a:gd name="T7" fmla="*/ 145 h 310"/>
                <a:gd name="T8" fmla="*/ 102 w 324"/>
                <a:gd name="T9" fmla="*/ 136 h 310"/>
                <a:gd name="T10" fmla="*/ 42 w 324"/>
                <a:gd name="T11" fmla="*/ 178 h 310"/>
                <a:gd name="T12" fmla="*/ 242 w 324"/>
                <a:gd name="T13" fmla="*/ 110 h 310"/>
                <a:gd name="T14" fmla="*/ 286 w 324"/>
                <a:gd name="T15" fmla="*/ 65 h 310"/>
                <a:gd name="T16" fmla="*/ 238 w 324"/>
                <a:gd name="T17" fmla="*/ 146 h 310"/>
                <a:gd name="T18" fmla="*/ 221 w 324"/>
                <a:gd name="T19" fmla="*/ 7 h 310"/>
                <a:gd name="T20" fmla="*/ 194 w 324"/>
                <a:gd name="T21" fmla="*/ 57 h 310"/>
                <a:gd name="T22" fmla="*/ 235 w 324"/>
                <a:gd name="T23" fmla="*/ 35 h 310"/>
                <a:gd name="T24" fmla="*/ 190 w 324"/>
                <a:gd name="T25" fmla="*/ 85 h 310"/>
                <a:gd name="T26" fmla="*/ 151 w 324"/>
                <a:gd name="T27" fmla="*/ 73 h 310"/>
                <a:gd name="T28" fmla="*/ 169 w 324"/>
                <a:gd name="T29" fmla="*/ 28 h 310"/>
                <a:gd name="T30" fmla="*/ 304 w 324"/>
                <a:gd name="T31" fmla="*/ 246 h 310"/>
                <a:gd name="T32" fmla="*/ 190 w 324"/>
                <a:gd name="T33" fmla="*/ 237 h 310"/>
                <a:gd name="T34" fmla="*/ 193 w 324"/>
                <a:gd name="T35" fmla="*/ 180 h 310"/>
                <a:gd name="T36" fmla="*/ 265 w 324"/>
                <a:gd name="T37" fmla="*/ 177 h 310"/>
                <a:gd name="T38" fmla="*/ 185 w 324"/>
                <a:gd name="T39" fmla="*/ 237 h 310"/>
                <a:gd name="T40" fmla="*/ 245 w 324"/>
                <a:gd name="T41" fmla="*/ 278 h 310"/>
                <a:gd name="T42" fmla="*/ 113 w 324"/>
                <a:gd name="T43" fmla="*/ 306 h 310"/>
                <a:gd name="T44" fmla="*/ 65 w 324"/>
                <a:gd name="T45" fmla="*/ 265 h 310"/>
                <a:gd name="T46" fmla="*/ 103 w 324"/>
                <a:gd name="T47" fmla="*/ 241 h 310"/>
                <a:gd name="T48" fmla="*/ 156 w 324"/>
                <a:gd name="T49" fmla="*/ 209 h 310"/>
                <a:gd name="T50" fmla="*/ 135 w 324"/>
                <a:gd name="T51" fmla="*/ 305 h 310"/>
                <a:gd name="T52" fmla="*/ 318 w 324"/>
                <a:gd name="T53" fmla="*/ 179 h 310"/>
                <a:gd name="T54" fmla="*/ 17 w 324"/>
                <a:gd name="T55" fmla="*/ 139 h 310"/>
                <a:gd name="T56" fmla="*/ 143 w 324"/>
                <a:gd name="T57" fmla="*/ 78 h 310"/>
                <a:gd name="T58" fmla="*/ 125 w 324"/>
                <a:gd name="T59" fmla="*/ 35 h 310"/>
                <a:gd name="T60" fmla="*/ 131 w 324"/>
                <a:gd name="T61" fmla="*/ 41 h 310"/>
                <a:gd name="T62" fmla="*/ 150 w 324"/>
                <a:gd name="T63" fmla="*/ 75 h 310"/>
                <a:gd name="T64" fmla="*/ 178 w 324"/>
                <a:gd name="T65" fmla="*/ 98 h 310"/>
                <a:gd name="T66" fmla="*/ 133 w 324"/>
                <a:gd name="T67" fmla="*/ 118 h 310"/>
                <a:gd name="T68" fmla="*/ 118 w 324"/>
                <a:gd name="T69" fmla="*/ 82 h 310"/>
                <a:gd name="T70" fmla="*/ 127 w 324"/>
                <a:gd name="T71" fmla="*/ 37 h 310"/>
                <a:gd name="T72" fmla="*/ 176 w 324"/>
                <a:gd name="T73" fmla="*/ 97 h 310"/>
                <a:gd name="T74" fmla="*/ 147 w 324"/>
                <a:gd name="T75" fmla="*/ 113 h 310"/>
                <a:gd name="T76" fmla="*/ 148 w 324"/>
                <a:gd name="T77" fmla="*/ 114 h 310"/>
                <a:gd name="T78" fmla="*/ 161 w 324"/>
                <a:gd name="T79" fmla="*/ 128 h 310"/>
                <a:gd name="T80" fmla="*/ 134 w 324"/>
                <a:gd name="T81" fmla="*/ 121 h 310"/>
                <a:gd name="T82" fmla="*/ 163 w 324"/>
                <a:gd name="T83" fmla="*/ 78 h 310"/>
                <a:gd name="T84" fmla="*/ 240 w 324"/>
                <a:gd name="T85" fmla="*/ 122 h 310"/>
                <a:gd name="T86" fmla="*/ 201 w 324"/>
                <a:gd name="T87" fmla="*/ 169 h 310"/>
                <a:gd name="T88" fmla="*/ 166 w 324"/>
                <a:gd name="T89" fmla="*/ 134 h 310"/>
                <a:gd name="T90" fmla="*/ 162 w 324"/>
                <a:gd name="T91" fmla="*/ 128 h 310"/>
                <a:gd name="T92" fmla="*/ 127 w 324"/>
                <a:gd name="T93" fmla="*/ 153 h 310"/>
                <a:gd name="T94" fmla="*/ 108 w 324"/>
                <a:gd name="T95" fmla="*/ 73 h 310"/>
                <a:gd name="T96" fmla="*/ 118 w 324"/>
                <a:gd name="T97" fmla="*/ 107 h 310"/>
                <a:gd name="T98" fmla="*/ 87 w 324"/>
                <a:gd name="T99" fmla="*/ 94 h 310"/>
                <a:gd name="T100" fmla="*/ 88 w 324"/>
                <a:gd name="T101" fmla="*/ 88 h 310"/>
                <a:gd name="T102" fmla="*/ 85 w 324"/>
                <a:gd name="T103" fmla="*/ 57 h 310"/>
                <a:gd name="T104" fmla="*/ 84 w 324"/>
                <a:gd name="T105" fmla="*/ 123 h 310"/>
                <a:gd name="T106" fmla="*/ 103 w 324"/>
                <a:gd name="T107" fmla="*/ 175 h 310"/>
                <a:gd name="T108" fmla="*/ 209 w 324"/>
                <a:gd name="T109" fmla="*/ 202 h 310"/>
                <a:gd name="T110" fmla="*/ 99 w 324"/>
                <a:gd name="T111" fmla="*/ 181 h 310"/>
                <a:gd name="T112" fmla="*/ 175 w 324"/>
                <a:gd name="T113" fmla="*/ 204 h 310"/>
                <a:gd name="T114" fmla="*/ 35 w 324"/>
                <a:gd name="T115" fmla="*/ 246 h 310"/>
                <a:gd name="T116" fmla="*/ 133 w 324"/>
                <a:gd name="T117" fmla="*/ 206 h 310"/>
                <a:gd name="T118" fmla="*/ 92 w 324"/>
                <a:gd name="T119" fmla="*/ 269 h 310"/>
                <a:gd name="T120" fmla="*/ 14 w 324"/>
                <a:gd name="T121" fmla="*/ 240 h 310"/>
                <a:gd name="T122" fmla="*/ 25 w 324"/>
                <a:gd name="T123" fmla="*/ 186 h 310"/>
                <a:gd name="T124" fmla="*/ 37 w 324"/>
                <a:gd name="T125" fmla="*/ 24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4" h="310"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0" y="200"/>
                    <a:pt x="90" y="202"/>
                    <a:pt x="89" y="203"/>
                  </a:cubicBezTo>
                  <a:cubicBezTo>
                    <a:pt x="89" y="203"/>
                    <a:pt x="89" y="203"/>
                    <a:pt x="89" y="203"/>
                  </a:cubicBezTo>
                  <a:cubicBezTo>
                    <a:pt x="88" y="205"/>
                    <a:pt x="86" y="207"/>
                    <a:pt x="84" y="208"/>
                  </a:cubicBezTo>
                  <a:cubicBezTo>
                    <a:pt x="84" y="209"/>
                    <a:pt x="84" y="209"/>
                    <a:pt x="83" y="209"/>
                  </a:cubicBezTo>
                  <a:cubicBezTo>
                    <a:pt x="83" y="209"/>
                    <a:pt x="83" y="209"/>
                    <a:pt x="83" y="210"/>
                  </a:cubicBezTo>
                  <a:cubicBezTo>
                    <a:pt x="77" y="215"/>
                    <a:pt x="76" y="218"/>
                    <a:pt x="75" y="224"/>
                  </a:cubicBezTo>
                  <a:cubicBezTo>
                    <a:pt x="75" y="225"/>
                    <a:pt x="75" y="225"/>
                    <a:pt x="74" y="226"/>
                  </a:cubicBezTo>
                  <a:cubicBezTo>
                    <a:pt x="74" y="227"/>
                    <a:pt x="74" y="228"/>
                    <a:pt x="74" y="228"/>
                  </a:cubicBezTo>
                  <a:cubicBezTo>
                    <a:pt x="74" y="229"/>
                    <a:pt x="74" y="230"/>
                    <a:pt x="73" y="231"/>
                  </a:cubicBezTo>
                  <a:cubicBezTo>
                    <a:pt x="73" y="233"/>
                    <a:pt x="71" y="235"/>
                    <a:pt x="69" y="237"/>
                  </a:cubicBezTo>
                  <a:cubicBezTo>
                    <a:pt x="68" y="238"/>
                    <a:pt x="68" y="239"/>
                    <a:pt x="67" y="240"/>
                  </a:cubicBezTo>
                  <a:cubicBezTo>
                    <a:pt x="67" y="240"/>
                    <a:pt x="67" y="240"/>
                    <a:pt x="67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66" y="239"/>
                    <a:pt x="66" y="238"/>
                    <a:pt x="66" y="238"/>
                  </a:cubicBezTo>
                  <a:cubicBezTo>
                    <a:pt x="65" y="235"/>
                    <a:pt x="65" y="233"/>
                    <a:pt x="65" y="232"/>
                  </a:cubicBezTo>
                  <a:cubicBezTo>
                    <a:pt x="66" y="230"/>
                    <a:pt x="66" y="229"/>
                    <a:pt x="67" y="229"/>
                  </a:cubicBezTo>
                  <a:cubicBezTo>
                    <a:pt x="67" y="228"/>
                    <a:pt x="68" y="227"/>
                    <a:pt x="68" y="226"/>
                  </a:cubicBezTo>
                  <a:cubicBezTo>
                    <a:pt x="69" y="225"/>
                    <a:pt x="69" y="224"/>
                    <a:pt x="70" y="223"/>
                  </a:cubicBezTo>
                  <a:cubicBezTo>
                    <a:pt x="70" y="222"/>
                    <a:pt x="70" y="220"/>
                    <a:pt x="70" y="219"/>
                  </a:cubicBezTo>
                  <a:cubicBezTo>
                    <a:pt x="70" y="217"/>
                    <a:pt x="70" y="215"/>
                    <a:pt x="70" y="213"/>
                  </a:cubicBezTo>
                  <a:cubicBezTo>
                    <a:pt x="71" y="210"/>
                    <a:pt x="71" y="207"/>
                    <a:pt x="71" y="205"/>
                  </a:cubicBezTo>
                  <a:cubicBezTo>
                    <a:pt x="71" y="203"/>
                    <a:pt x="71" y="201"/>
                    <a:pt x="72" y="200"/>
                  </a:cubicBezTo>
                  <a:cubicBezTo>
                    <a:pt x="72" y="200"/>
                    <a:pt x="72" y="200"/>
                    <a:pt x="72" y="200"/>
                  </a:cubicBezTo>
                  <a:cubicBezTo>
                    <a:pt x="72" y="200"/>
                    <a:pt x="73" y="200"/>
                    <a:pt x="73" y="199"/>
                  </a:cubicBezTo>
                  <a:cubicBezTo>
                    <a:pt x="74" y="199"/>
                    <a:pt x="74" y="198"/>
                    <a:pt x="74" y="198"/>
                  </a:cubicBezTo>
                  <a:cubicBezTo>
                    <a:pt x="76" y="197"/>
                    <a:pt x="77" y="196"/>
                    <a:pt x="79" y="194"/>
                  </a:cubicBezTo>
                  <a:cubicBezTo>
                    <a:pt x="81" y="192"/>
                    <a:pt x="84" y="190"/>
                    <a:pt x="86" y="188"/>
                  </a:cubicBezTo>
                  <a:cubicBezTo>
                    <a:pt x="86" y="187"/>
                    <a:pt x="86" y="187"/>
                    <a:pt x="86" y="187"/>
                  </a:cubicBezTo>
                  <a:cubicBezTo>
                    <a:pt x="87" y="188"/>
                    <a:pt x="87" y="188"/>
                    <a:pt x="87" y="188"/>
                  </a:cubicBezTo>
                  <a:cubicBezTo>
                    <a:pt x="87" y="189"/>
                    <a:pt x="88" y="190"/>
                    <a:pt x="89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2" y="193"/>
                    <a:pt x="92" y="195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196" y="90"/>
                  </a:moveTo>
                  <a:cubicBezTo>
                    <a:pt x="197" y="90"/>
                    <a:pt x="198" y="89"/>
                    <a:pt x="199" y="88"/>
                  </a:cubicBezTo>
                  <a:cubicBezTo>
                    <a:pt x="199" y="85"/>
                    <a:pt x="201" y="84"/>
                    <a:pt x="203" y="83"/>
                  </a:cubicBezTo>
                  <a:cubicBezTo>
                    <a:pt x="206" y="82"/>
                    <a:pt x="208" y="80"/>
                    <a:pt x="208" y="77"/>
                  </a:cubicBezTo>
                  <a:cubicBezTo>
                    <a:pt x="208" y="76"/>
                    <a:pt x="208" y="76"/>
                    <a:pt x="208" y="76"/>
                  </a:cubicBezTo>
                  <a:cubicBezTo>
                    <a:pt x="209" y="77"/>
                    <a:pt x="209" y="77"/>
                    <a:pt x="209" y="77"/>
                  </a:cubicBezTo>
                  <a:cubicBezTo>
                    <a:pt x="211" y="78"/>
                    <a:pt x="214" y="82"/>
                    <a:pt x="216" y="85"/>
                  </a:cubicBezTo>
                  <a:cubicBezTo>
                    <a:pt x="217" y="88"/>
                    <a:pt x="218" y="91"/>
                    <a:pt x="217" y="94"/>
                  </a:cubicBezTo>
                  <a:cubicBezTo>
                    <a:pt x="216" y="96"/>
                    <a:pt x="215" y="99"/>
                    <a:pt x="214" y="101"/>
                  </a:cubicBezTo>
                  <a:cubicBezTo>
                    <a:pt x="212" y="104"/>
                    <a:pt x="210" y="107"/>
                    <a:pt x="209" y="111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8" y="111"/>
                    <a:pt x="207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4" y="113"/>
                    <a:pt x="203" y="113"/>
                    <a:pt x="202" y="114"/>
                  </a:cubicBezTo>
                  <a:cubicBezTo>
                    <a:pt x="201" y="114"/>
                    <a:pt x="199" y="114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5" y="115"/>
                    <a:pt x="193" y="116"/>
                    <a:pt x="192" y="119"/>
                  </a:cubicBezTo>
                  <a:cubicBezTo>
                    <a:pt x="191" y="121"/>
                    <a:pt x="189" y="123"/>
                    <a:pt x="186" y="123"/>
                  </a:cubicBezTo>
                  <a:cubicBezTo>
                    <a:pt x="184" y="123"/>
                    <a:pt x="182" y="123"/>
                    <a:pt x="181" y="123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1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9" y="124"/>
                    <a:pt x="179" y="125"/>
                    <a:pt x="179" y="125"/>
                  </a:cubicBezTo>
                  <a:cubicBezTo>
                    <a:pt x="178" y="125"/>
                    <a:pt x="178" y="125"/>
                    <a:pt x="177" y="126"/>
                  </a:cubicBezTo>
                  <a:cubicBezTo>
                    <a:pt x="176" y="126"/>
                    <a:pt x="175" y="127"/>
                    <a:pt x="174" y="128"/>
                  </a:cubicBezTo>
                  <a:cubicBezTo>
                    <a:pt x="172" y="129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69" y="135"/>
                    <a:pt x="169" y="135"/>
                    <a:pt x="168" y="136"/>
                  </a:cubicBezTo>
                  <a:cubicBezTo>
                    <a:pt x="168" y="136"/>
                    <a:pt x="168" y="136"/>
                    <a:pt x="168" y="136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8" y="135"/>
                    <a:pt x="168" y="134"/>
                    <a:pt x="168" y="134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68" y="133"/>
                    <a:pt x="168" y="133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0"/>
                    <a:pt x="168" y="128"/>
                    <a:pt x="167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4"/>
                    <a:pt x="166" y="123"/>
                    <a:pt x="166" y="121"/>
                  </a:cubicBezTo>
                  <a:cubicBezTo>
                    <a:pt x="166" y="120"/>
                    <a:pt x="167" y="119"/>
                    <a:pt x="167" y="118"/>
                  </a:cubicBezTo>
                  <a:cubicBezTo>
                    <a:pt x="167" y="116"/>
                    <a:pt x="168" y="115"/>
                    <a:pt x="169" y="115"/>
                  </a:cubicBezTo>
                  <a:cubicBezTo>
                    <a:pt x="170" y="114"/>
                    <a:pt x="171" y="113"/>
                    <a:pt x="172" y="112"/>
                  </a:cubicBezTo>
                  <a:cubicBezTo>
                    <a:pt x="174" y="111"/>
                    <a:pt x="175" y="107"/>
                    <a:pt x="176" y="104"/>
                  </a:cubicBezTo>
                  <a:cubicBezTo>
                    <a:pt x="176" y="103"/>
                    <a:pt x="176" y="103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0"/>
                    <a:pt x="178" y="100"/>
                    <a:pt x="179" y="99"/>
                  </a:cubicBezTo>
                  <a:cubicBezTo>
                    <a:pt x="179" y="99"/>
                    <a:pt x="180" y="99"/>
                    <a:pt x="180" y="99"/>
                  </a:cubicBezTo>
                  <a:cubicBezTo>
                    <a:pt x="181" y="98"/>
                    <a:pt x="182" y="98"/>
                    <a:pt x="182" y="97"/>
                  </a:cubicBezTo>
                  <a:cubicBezTo>
                    <a:pt x="183" y="97"/>
                    <a:pt x="184" y="96"/>
                    <a:pt x="184" y="96"/>
                  </a:cubicBezTo>
                  <a:cubicBezTo>
                    <a:pt x="185" y="94"/>
                    <a:pt x="186" y="93"/>
                    <a:pt x="188" y="92"/>
                  </a:cubicBezTo>
                  <a:cubicBezTo>
                    <a:pt x="189" y="92"/>
                    <a:pt x="191" y="91"/>
                    <a:pt x="192" y="91"/>
                  </a:cubicBezTo>
                  <a:cubicBezTo>
                    <a:pt x="194" y="91"/>
                    <a:pt x="195" y="91"/>
                    <a:pt x="196" y="90"/>
                  </a:cubicBezTo>
                  <a:close/>
                  <a:moveTo>
                    <a:pt x="168" y="132"/>
                  </a:move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86" y="150"/>
                  </a:moveTo>
                  <a:cubicBezTo>
                    <a:pt x="84" y="150"/>
                    <a:pt x="83" y="151"/>
                    <a:pt x="81" y="151"/>
                  </a:cubicBezTo>
                  <a:cubicBezTo>
                    <a:pt x="70" y="153"/>
                    <a:pt x="66" y="150"/>
                    <a:pt x="60" y="147"/>
                  </a:cubicBezTo>
                  <a:cubicBezTo>
                    <a:pt x="57" y="145"/>
                    <a:pt x="54" y="143"/>
                    <a:pt x="49" y="142"/>
                  </a:cubicBezTo>
                  <a:cubicBezTo>
                    <a:pt x="46" y="141"/>
                    <a:pt x="43" y="139"/>
                    <a:pt x="40" y="137"/>
                  </a:cubicBezTo>
                  <a:cubicBezTo>
                    <a:pt x="35" y="134"/>
                    <a:pt x="29" y="131"/>
                    <a:pt x="22" y="133"/>
                  </a:cubicBezTo>
                  <a:cubicBezTo>
                    <a:pt x="22" y="133"/>
                    <a:pt x="21" y="133"/>
                    <a:pt x="20" y="133"/>
                  </a:cubicBezTo>
                  <a:cubicBezTo>
                    <a:pt x="19" y="133"/>
                    <a:pt x="19" y="133"/>
                    <a:pt x="18" y="133"/>
                  </a:cubicBezTo>
                  <a:cubicBezTo>
                    <a:pt x="17" y="133"/>
                    <a:pt x="17" y="133"/>
                    <a:pt x="16" y="133"/>
                  </a:cubicBezTo>
                  <a:cubicBezTo>
                    <a:pt x="15" y="133"/>
                    <a:pt x="15" y="134"/>
                    <a:pt x="14" y="133"/>
                  </a:cubicBezTo>
                  <a:cubicBezTo>
                    <a:pt x="12" y="133"/>
                    <a:pt x="11" y="133"/>
                    <a:pt x="10" y="132"/>
                  </a:cubicBezTo>
                  <a:cubicBezTo>
                    <a:pt x="8" y="132"/>
                    <a:pt x="7" y="130"/>
                    <a:pt x="7" y="129"/>
                  </a:cubicBezTo>
                  <a:cubicBezTo>
                    <a:pt x="6" y="127"/>
                    <a:pt x="6" y="125"/>
                    <a:pt x="6" y="123"/>
                  </a:cubicBezTo>
                  <a:cubicBezTo>
                    <a:pt x="7" y="120"/>
                    <a:pt x="8" y="117"/>
                    <a:pt x="9" y="115"/>
                  </a:cubicBezTo>
                  <a:cubicBezTo>
                    <a:pt x="9" y="114"/>
                    <a:pt x="10" y="113"/>
                    <a:pt x="10" y="113"/>
                  </a:cubicBezTo>
                  <a:cubicBezTo>
                    <a:pt x="12" y="110"/>
                    <a:pt x="13" y="108"/>
                    <a:pt x="13" y="103"/>
                  </a:cubicBezTo>
                  <a:cubicBezTo>
                    <a:pt x="12" y="101"/>
                    <a:pt x="13" y="99"/>
                    <a:pt x="14" y="98"/>
                  </a:cubicBezTo>
                  <a:cubicBezTo>
                    <a:pt x="16" y="96"/>
                    <a:pt x="18" y="95"/>
                    <a:pt x="20" y="93"/>
                  </a:cubicBezTo>
                  <a:cubicBezTo>
                    <a:pt x="23" y="91"/>
                    <a:pt x="26" y="90"/>
                    <a:pt x="29" y="89"/>
                  </a:cubicBezTo>
                  <a:cubicBezTo>
                    <a:pt x="31" y="89"/>
                    <a:pt x="33" y="89"/>
                    <a:pt x="35" y="90"/>
                  </a:cubicBezTo>
                  <a:cubicBezTo>
                    <a:pt x="38" y="91"/>
                    <a:pt x="39" y="92"/>
                    <a:pt x="41" y="93"/>
                  </a:cubicBezTo>
                  <a:cubicBezTo>
                    <a:pt x="43" y="95"/>
                    <a:pt x="45" y="97"/>
                    <a:pt x="51" y="97"/>
                  </a:cubicBezTo>
                  <a:cubicBezTo>
                    <a:pt x="52" y="96"/>
                    <a:pt x="53" y="97"/>
                    <a:pt x="54" y="97"/>
                  </a:cubicBezTo>
                  <a:cubicBezTo>
                    <a:pt x="56" y="98"/>
                    <a:pt x="57" y="98"/>
                    <a:pt x="58" y="100"/>
                  </a:cubicBezTo>
                  <a:cubicBezTo>
                    <a:pt x="59" y="101"/>
                    <a:pt x="61" y="103"/>
                    <a:pt x="62" y="105"/>
                  </a:cubicBezTo>
                  <a:cubicBezTo>
                    <a:pt x="63" y="106"/>
                    <a:pt x="64" y="108"/>
                    <a:pt x="64" y="109"/>
                  </a:cubicBezTo>
                  <a:cubicBezTo>
                    <a:pt x="64" y="111"/>
                    <a:pt x="64" y="112"/>
                    <a:pt x="64" y="114"/>
                  </a:cubicBezTo>
                  <a:cubicBezTo>
                    <a:pt x="64" y="116"/>
                    <a:pt x="63" y="118"/>
                    <a:pt x="66" y="120"/>
                  </a:cubicBezTo>
                  <a:cubicBezTo>
                    <a:pt x="68" y="121"/>
                    <a:pt x="71" y="123"/>
                    <a:pt x="74" y="124"/>
                  </a:cubicBezTo>
                  <a:cubicBezTo>
                    <a:pt x="77" y="125"/>
                    <a:pt x="80" y="126"/>
                    <a:pt x="83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83" y="128"/>
                    <a:pt x="83" y="129"/>
                    <a:pt x="84" y="130"/>
                  </a:cubicBezTo>
                  <a:cubicBezTo>
                    <a:pt x="84" y="132"/>
                    <a:pt x="84" y="133"/>
                    <a:pt x="86" y="135"/>
                  </a:cubicBezTo>
                  <a:cubicBezTo>
                    <a:pt x="86" y="136"/>
                    <a:pt x="87" y="137"/>
                    <a:pt x="87" y="138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7" y="139"/>
                    <a:pt x="87" y="140"/>
                    <a:pt x="86" y="142"/>
                  </a:cubicBezTo>
                  <a:cubicBezTo>
                    <a:pt x="85" y="142"/>
                    <a:pt x="85" y="143"/>
                    <a:pt x="85" y="143"/>
                  </a:cubicBezTo>
                  <a:cubicBezTo>
                    <a:pt x="85" y="144"/>
                    <a:pt x="86" y="144"/>
                    <a:pt x="86" y="145"/>
                  </a:cubicBezTo>
                  <a:cubicBezTo>
                    <a:pt x="87" y="146"/>
                    <a:pt x="89" y="148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50"/>
                    <a:pt x="93" y="150"/>
                  </a:cubicBezTo>
                  <a:cubicBezTo>
                    <a:pt x="93" y="150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3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0" y="150"/>
                    <a:pt x="88" y="150"/>
                    <a:pt x="86" y="150"/>
                  </a:cubicBezTo>
                  <a:close/>
                  <a:moveTo>
                    <a:pt x="117" y="179"/>
                  </a:moveTo>
                  <a:cubicBezTo>
                    <a:pt x="111" y="176"/>
                    <a:pt x="106" y="170"/>
                    <a:pt x="102" y="162"/>
                  </a:cubicBezTo>
                  <a:cubicBezTo>
                    <a:pt x="100" y="160"/>
                    <a:pt x="99" y="157"/>
                    <a:pt x="97" y="154"/>
                  </a:cubicBezTo>
                  <a:cubicBezTo>
                    <a:pt x="96" y="152"/>
                    <a:pt x="94" y="150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0" y="147"/>
                    <a:pt x="89" y="146"/>
                    <a:pt x="88" y="145"/>
                  </a:cubicBezTo>
                  <a:cubicBezTo>
                    <a:pt x="87" y="144"/>
                    <a:pt x="87" y="143"/>
                    <a:pt x="88" y="142"/>
                  </a:cubicBezTo>
                  <a:cubicBezTo>
                    <a:pt x="91" y="140"/>
                    <a:pt x="89" y="137"/>
                    <a:pt x="88" y="135"/>
                  </a:cubicBezTo>
                  <a:cubicBezTo>
                    <a:pt x="87" y="135"/>
                    <a:pt x="87" y="134"/>
                    <a:pt x="87" y="134"/>
                  </a:cubicBezTo>
                  <a:cubicBezTo>
                    <a:pt x="85" y="132"/>
                    <a:pt x="85" y="131"/>
                    <a:pt x="85" y="129"/>
                  </a:cubicBezTo>
                  <a:cubicBezTo>
                    <a:pt x="84" y="127"/>
                    <a:pt x="85" y="126"/>
                    <a:pt x="85" y="124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8" y="122"/>
                    <a:pt x="89" y="123"/>
                    <a:pt x="91" y="124"/>
                  </a:cubicBezTo>
                  <a:cubicBezTo>
                    <a:pt x="92" y="125"/>
                    <a:pt x="93" y="126"/>
                    <a:pt x="94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7" y="130"/>
                    <a:pt x="98" y="133"/>
                    <a:pt x="99" y="136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100" y="137"/>
                    <a:pt x="100" y="137"/>
                  </a:cubicBezTo>
                  <a:cubicBezTo>
                    <a:pt x="100" y="137"/>
                    <a:pt x="101" y="137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6" y="133"/>
                    <a:pt x="110" y="131"/>
                    <a:pt x="113" y="130"/>
                  </a:cubicBezTo>
                  <a:cubicBezTo>
                    <a:pt x="117" y="130"/>
                    <a:pt x="120" y="131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30" y="138"/>
                    <a:pt x="129" y="144"/>
                    <a:pt x="127" y="149"/>
                  </a:cubicBezTo>
                  <a:cubicBezTo>
                    <a:pt x="127" y="150"/>
                    <a:pt x="126" y="151"/>
                    <a:pt x="126" y="152"/>
                  </a:cubicBezTo>
                  <a:cubicBezTo>
                    <a:pt x="125" y="155"/>
                    <a:pt x="126" y="157"/>
                    <a:pt x="126" y="158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8" y="160"/>
                    <a:pt x="129" y="160"/>
                  </a:cubicBezTo>
                  <a:cubicBezTo>
                    <a:pt x="130" y="161"/>
                    <a:pt x="131" y="161"/>
                    <a:pt x="132" y="162"/>
                  </a:cubicBezTo>
                  <a:cubicBezTo>
                    <a:pt x="132" y="162"/>
                    <a:pt x="133" y="163"/>
                    <a:pt x="134" y="164"/>
                  </a:cubicBezTo>
                  <a:cubicBezTo>
                    <a:pt x="135" y="166"/>
                    <a:pt x="136" y="167"/>
                    <a:pt x="138" y="169"/>
                  </a:cubicBezTo>
                  <a:cubicBezTo>
                    <a:pt x="141" y="173"/>
                    <a:pt x="144" y="176"/>
                    <a:pt x="144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3" y="181"/>
                    <a:pt x="142" y="181"/>
                    <a:pt x="141" y="181"/>
                  </a:cubicBezTo>
                  <a:cubicBezTo>
                    <a:pt x="140" y="181"/>
                    <a:pt x="140" y="181"/>
                    <a:pt x="139" y="181"/>
                  </a:cubicBezTo>
                  <a:cubicBezTo>
                    <a:pt x="130" y="183"/>
                    <a:pt x="122" y="182"/>
                    <a:pt x="117" y="179"/>
                  </a:cubicBezTo>
                  <a:close/>
                  <a:moveTo>
                    <a:pt x="91" y="152"/>
                  </a:moveTo>
                  <a:cubicBezTo>
                    <a:pt x="93" y="152"/>
                    <a:pt x="94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6" y="154"/>
                    <a:pt x="97" y="155"/>
                    <a:pt x="98" y="157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99" y="159"/>
                    <a:pt x="100" y="161"/>
                    <a:pt x="101" y="163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2" y="165"/>
                    <a:pt x="102" y="166"/>
                    <a:pt x="103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102" y="169"/>
                    <a:pt x="102" y="170"/>
                    <a:pt x="102" y="172"/>
                  </a:cubicBezTo>
                  <a:cubicBezTo>
                    <a:pt x="102" y="173"/>
                    <a:pt x="102" y="174"/>
                    <a:pt x="102" y="174"/>
                  </a:cubicBezTo>
                  <a:cubicBezTo>
                    <a:pt x="101" y="176"/>
                    <a:pt x="101" y="177"/>
                    <a:pt x="100" y="179"/>
                  </a:cubicBezTo>
                  <a:cubicBezTo>
                    <a:pt x="99" y="180"/>
                    <a:pt x="97" y="181"/>
                    <a:pt x="94" y="181"/>
                  </a:cubicBezTo>
                  <a:cubicBezTo>
                    <a:pt x="92" y="181"/>
                    <a:pt x="90" y="181"/>
                    <a:pt x="89" y="182"/>
                  </a:cubicBezTo>
                  <a:cubicBezTo>
                    <a:pt x="87" y="182"/>
                    <a:pt x="86" y="183"/>
                    <a:pt x="85" y="183"/>
                  </a:cubicBezTo>
                  <a:cubicBezTo>
                    <a:pt x="81" y="185"/>
                    <a:pt x="76" y="185"/>
                    <a:pt x="71" y="185"/>
                  </a:cubicBezTo>
                  <a:cubicBezTo>
                    <a:pt x="67" y="186"/>
                    <a:pt x="64" y="186"/>
                    <a:pt x="61" y="186"/>
                  </a:cubicBezTo>
                  <a:cubicBezTo>
                    <a:pt x="57" y="187"/>
                    <a:pt x="56" y="186"/>
                    <a:pt x="56" y="185"/>
                  </a:cubicBezTo>
                  <a:cubicBezTo>
                    <a:pt x="56" y="184"/>
                    <a:pt x="56" y="183"/>
                    <a:pt x="56" y="181"/>
                  </a:cubicBezTo>
                  <a:cubicBezTo>
                    <a:pt x="56" y="181"/>
                    <a:pt x="56" y="181"/>
                    <a:pt x="56" y="181"/>
                  </a:cubicBezTo>
                  <a:cubicBezTo>
                    <a:pt x="56" y="181"/>
                    <a:pt x="56" y="181"/>
                    <a:pt x="56" y="181"/>
                  </a:cubicBezTo>
                  <a:cubicBezTo>
                    <a:pt x="56" y="180"/>
                    <a:pt x="56" y="180"/>
                    <a:pt x="56" y="179"/>
                  </a:cubicBezTo>
                  <a:cubicBezTo>
                    <a:pt x="55" y="179"/>
                    <a:pt x="55" y="179"/>
                    <a:pt x="55" y="178"/>
                  </a:cubicBezTo>
                  <a:cubicBezTo>
                    <a:pt x="55" y="175"/>
                    <a:pt x="47" y="177"/>
                    <a:pt x="42" y="178"/>
                  </a:cubicBezTo>
                  <a:cubicBezTo>
                    <a:pt x="41" y="178"/>
                    <a:pt x="40" y="179"/>
                    <a:pt x="40" y="179"/>
                  </a:cubicBezTo>
                  <a:cubicBezTo>
                    <a:pt x="39" y="179"/>
                    <a:pt x="38" y="179"/>
                    <a:pt x="37" y="179"/>
                  </a:cubicBezTo>
                  <a:cubicBezTo>
                    <a:pt x="34" y="180"/>
                    <a:pt x="31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6" y="180"/>
                    <a:pt x="25" y="179"/>
                    <a:pt x="24" y="179"/>
                  </a:cubicBezTo>
                  <a:cubicBezTo>
                    <a:pt x="23" y="179"/>
                    <a:pt x="22" y="178"/>
                    <a:pt x="20" y="178"/>
                  </a:cubicBezTo>
                  <a:cubicBezTo>
                    <a:pt x="19" y="178"/>
                    <a:pt x="18" y="177"/>
                    <a:pt x="17" y="177"/>
                  </a:cubicBezTo>
                  <a:cubicBezTo>
                    <a:pt x="16" y="177"/>
                    <a:pt x="16" y="177"/>
                    <a:pt x="15" y="177"/>
                  </a:cubicBezTo>
                  <a:cubicBezTo>
                    <a:pt x="12" y="176"/>
                    <a:pt x="9" y="175"/>
                    <a:pt x="10" y="171"/>
                  </a:cubicBezTo>
                  <a:cubicBezTo>
                    <a:pt x="10" y="169"/>
                    <a:pt x="11" y="166"/>
                    <a:pt x="11" y="163"/>
                  </a:cubicBezTo>
                  <a:cubicBezTo>
                    <a:pt x="11" y="160"/>
                    <a:pt x="11" y="157"/>
                    <a:pt x="9" y="155"/>
                  </a:cubicBezTo>
                  <a:cubicBezTo>
                    <a:pt x="6" y="153"/>
                    <a:pt x="6" y="148"/>
                    <a:pt x="6" y="144"/>
                  </a:cubicBezTo>
                  <a:cubicBezTo>
                    <a:pt x="5" y="142"/>
                    <a:pt x="5" y="140"/>
                    <a:pt x="5" y="139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6" y="138"/>
                    <a:pt x="6" y="139"/>
                    <a:pt x="7" y="139"/>
                  </a:cubicBezTo>
                  <a:cubicBezTo>
                    <a:pt x="7" y="139"/>
                    <a:pt x="8" y="140"/>
                    <a:pt x="8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11" y="140"/>
                    <a:pt x="14" y="141"/>
                    <a:pt x="18" y="141"/>
                  </a:cubicBezTo>
                  <a:cubicBezTo>
                    <a:pt x="24" y="139"/>
                    <a:pt x="27" y="140"/>
                    <a:pt x="32" y="141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4" y="142"/>
                    <a:pt x="36" y="142"/>
                    <a:pt x="39" y="143"/>
                  </a:cubicBezTo>
                  <a:cubicBezTo>
                    <a:pt x="42" y="143"/>
                    <a:pt x="44" y="143"/>
                    <a:pt x="47" y="144"/>
                  </a:cubicBezTo>
                  <a:cubicBezTo>
                    <a:pt x="51" y="144"/>
                    <a:pt x="55" y="144"/>
                    <a:pt x="60" y="148"/>
                  </a:cubicBezTo>
                  <a:cubicBezTo>
                    <a:pt x="63" y="151"/>
                    <a:pt x="66" y="153"/>
                    <a:pt x="69" y="153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3" y="153"/>
                    <a:pt x="77" y="153"/>
                    <a:pt x="81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5" y="152"/>
                    <a:pt x="88" y="151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close/>
                  <a:moveTo>
                    <a:pt x="32" y="141"/>
                  </a:moveTo>
                  <a:cubicBezTo>
                    <a:pt x="32" y="141"/>
                    <a:pt x="32" y="141"/>
                    <a:pt x="32" y="141"/>
                  </a:cubicBezTo>
                  <a:cubicBezTo>
                    <a:pt x="32" y="141"/>
                    <a:pt x="32" y="141"/>
                    <a:pt x="32" y="141"/>
                  </a:cubicBezTo>
                  <a:close/>
                  <a:moveTo>
                    <a:pt x="247" y="108"/>
                  </a:moveTo>
                  <a:cubicBezTo>
                    <a:pt x="245" y="110"/>
                    <a:pt x="244" y="111"/>
                    <a:pt x="242" y="110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2" y="110"/>
                    <a:pt x="241" y="109"/>
                    <a:pt x="240" y="109"/>
                  </a:cubicBezTo>
                  <a:cubicBezTo>
                    <a:pt x="239" y="109"/>
                    <a:pt x="238" y="108"/>
                    <a:pt x="236" y="108"/>
                  </a:cubicBezTo>
                  <a:cubicBezTo>
                    <a:pt x="235" y="108"/>
                    <a:pt x="234" y="108"/>
                    <a:pt x="233" y="109"/>
                  </a:cubicBezTo>
                  <a:cubicBezTo>
                    <a:pt x="232" y="109"/>
                    <a:pt x="230" y="109"/>
                    <a:pt x="229" y="110"/>
                  </a:cubicBezTo>
                  <a:cubicBezTo>
                    <a:pt x="226" y="110"/>
                    <a:pt x="224" y="111"/>
                    <a:pt x="222" y="111"/>
                  </a:cubicBezTo>
                  <a:cubicBezTo>
                    <a:pt x="220" y="112"/>
                    <a:pt x="218" y="112"/>
                    <a:pt x="217" y="111"/>
                  </a:cubicBezTo>
                  <a:cubicBezTo>
                    <a:pt x="216" y="111"/>
                    <a:pt x="215" y="110"/>
                    <a:pt x="214" y="110"/>
                  </a:cubicBezTo>
                  <a:cubicBezTo>
                    <a:pt x="213" y="110"/>
                    <a:pt x="212" y="110"/>
                    <a:pt x="212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12" y="108"/>
                    <a:pt x="213" y="106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7" y="98"/>
                    <a:pt x="218" y="94"/>
                    <a:pt x="218" y="90"/>
                  </a:cubicBezTo>
                  <a:cubicBezTo>
                    <a:pt x="218" y="85"/>
                    <a:pt x="215" y="81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7"/>
                    <a:pt x="210" y="77"/>
                    <a:pt x="210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6"/>
                    <a:pt x="209" y="76"/>
                    <a:pt x="209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2" y="73"/>
                    <a:pt x="214" y="71"/>
                    <a:pt x="215" y="69"/>
                  </a:cubicBezTo>
                  <a:cubicBezTo>
                    <a:pt x="221" y="62"/>
                    <a:pt x="226" y="55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41" y="59"/>
                    <a:pt x="244" y="59"/>
                    <a:pt x="246" y="58"/>
                  </a:cubicBezTo>
                  <a:cubicBezTo>
                    <a:pt x="247" y="58"/>
                    <a:pt x="248" y="56"/>
                    <a:pt x="249" y="55"/>
                  </a:cubicBezTo>
                  <a:cubicBezTo>
                    <a:pt x="249" y="54"/>
                    <a:pt x="249" y="54"/>
                    <a:pt x="249" y="53"/>
                  </a:cubicBezTo>
                  <a:cubicBezTo>
                    <a:pt x="249" y="53"/>
                    <a:pt x="249" y="52"/>
                    <a:pt x="249" y="51"/>
                  </a:cubicBezTo>
                  <a:cubicBezTo>
                    <a:pt x="249" y="50"/>
                    <a:pt x="250" y="49"/>
                    <a:pt x="251" y="48"/>
                  </a:cubicBezTo>
                  <a:cubicBezTo>
                    <a:pt x="252" y="47"/>
                    <a:pt x="254" y="46"/>
                    <a:pt x="256" y="45"/>
                  </a:cubicBezTo>
                  <a:cubicBezTo>
                    <a:pt x="265" y="43"/>
                    <a:pt x="269" y="49"/>
                    <a:pt x="274" y="54"/>
                  </a:cubicBezTo>
                  <a:cubicBezTo>
                    <a:pt x="274" y="55"/>
                    <a:pt x="274" y="55"/>
                    <a:pt x="274" y="55"/>
                  </a:cubicBezTo>
                  <a:cubicBezTo>
                    <a:pt x="274" y="55"/>
                    <a:pt x="274" y="55"/>
                    <a:pt x="274" y="55"/>
                  </a:cubicBezTo>
                  <a:cubicBezTo>
                    <a:pt x="276" y="57"/>
                    <a:pt x="277" y="58"/>
                    <a:pt x="278" y="59"/>
                  </a:cubicBezTo>
                  <a:cubicBezTo>
                    <a:pt x="280" y="60"/>
                    <a:pt x="281" y="61"/>
                    <a:pt x="282" y="61"/>
                  </a:cubicBezTo>
                  <a:cubicBezTo>
                    <a:pt x="283" y="61"/>
                    <a:pt x="284" y="61"/>
                    <a:pt x="284" y="62"/>
                  </a:cubicBezTo>
                  <a:cubicBezTo>
                    <a:pt x="285" y="63"/>
                    <a:pt x="286" y="64"/>
                    <a:pt x="286" y="65"/>
                  </a:cubicBezTo>
                  <a:cubicBezTo>
                    <a:pt x="286" y="66"/>
                    <a:pt x="286" y="67"/>
                    <a:pt x="287" y="67"/>
                  </a:cubicBezTo>
                  <a:cubicBezTo>
                    <a:pt x="287" y="69"/>
                    <a:pt x="287" y="70"/>
                    <a:pt x="288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91" y="70"/>
                    <a:pt x="292" y="70"/>
                    <a:pt x="293" y="71"/>
                  </a:cubicBezTo>
                  <a:cubicBezTo>
                    <a:pt x="294" y="73"/>
                    <a:pt x="294" y="74"/>
                    <a:pt x="295" y="76"/>
                  </a:cubicBezTo>
                  <a:cubicBezTo>
                    <a:pt x="295" y="77"/>
                    <a:pt x="295" y="78"/>
                    <a:pt x="295" y="78"/>
                  </a:cubicBezTo>
                  <a:cubicBezTo>
                    <a:pt x="295" y="81"/>
                    <a:pt x="295" y="83"/>
                    <a:pt x="298" y="85"/>
                  </a:cubicBezTo>
                  <a:cubicBezTo>
                    <a:pt x="298" y="85"/>
                    <a:pt x="298" y="85"/>
                    <a:pt x="298" y="85"/>
                  </a:cubicBezTo>
                  <a:cubicBezTo>
                    <a:pt x="298" y="85"/>
                    <a:pt x="298" y="85"/>
                    <a:pt x="298" y="85"/>
                  </a:cubicBezTo>
                  <a:cubicBezTo>
                    <a:pt x="297" y="86"/>
                    <a:pt x="297" y="86"/>
                    <a:pt x="297" y="87"/>
                  </a:cubicBezTo>
                  <a:cubicBezTo>
                    <a:pt x="298" y="88"/>
                    <a:pt x="298" y="88"/>
                    <a:pt x="297" y="90"/>
                  </a:cubicBezTo>
                  <a:cubicBezTo>
                    <a:pt x="296" y="95"/>
                    <a:pt x="287" y="96"/>
                    <a:pt x="282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76" y="96"/>
                    <a:pt x="271" y="96"/>
                    <a:pt x="266" y="99"/>
                  </a:cubicBezTo>
                  <a:cubicBezTo>
                    <a:pt x="265" y="100"/>
                    <a:pt x="264" y="101"/>
                    <a:pt x="262" y="101"/>
                  </a:cubicBezTo>
                  <a:cubicBezTo>
                    <a:pt x="261" y="102"/>
                    <a:pt x="259" y="103"/>
                    <a:pt x="257" y="104"/>
                  </a:cubicBezTo>
                  <a:cubicBezTo>
                    <a:pt x="256" y="105"/>
                    <a:pt x="254" y="105"/>
                    <a:pt x="253" y="106"/>
                  </a:cubicBezTo>
                  <a:cubicBezTo>
                    <a:pt x="252" y="106"/>
                    <a:pt x="251" y="107"/>
                    <a:pt x="249" y="107"/>
                  </a:cubicBezTo>
                  <a:cubicBezTo>
                    <a:pt x="248" y="107"/>
                    <a:pt x="247" y="108"/>
                    <a:pt x="247" y="108"/>
                  </a:cubicBezTo>
                  <a:close/>
                  <a:moveTo>
                    <a:pt x="249" y="108"/>
                  </a:moveTo>
                  <a:cubicBezTo>
                    <a:pt x="249" y="108"/>
                    <a:pt x="249" y="108"/>
                    <a:pt x="249" y="108"/>
                  </a:cubicBezTo>
                  <a:cubicBezTo>
                    <a:pt x="252" y="107"/>
                    <a:pt x="254" y="107"/>
                    <a:pt x="256" y="107"/>
                  </a:cubicBezTo>
                  <a:cubicBezTo>
                    <a:pt x="258" y="107"/>
                    <a:pt x="261" y="107"/>
                    <a:pt x="265" y="105"/>
                  </a:cubicBezTo>
                  <a:cubicBezTo>
                    <a:pt x="270" y="103"/>
                    <a:pt x="275" y="102"/>
                    <a:pt x="280" y="101"/>
                  </a:cubicBezTo>
                  <a:cubicBezTo>
                    <a:pt x="280" y="101"/>
                    <a:pt x="280" y="101"/>
                    <a:pt x="280" y="101"/>
                  </a:cubicBezTo>
                  <a:cubicBezTo>
                    <a:pt x="281" y="101"/>
                    <a:pt x="281" y="101"/>
                    <a:pt x="282" y="101"/>
                  </a:cubicBezTo>
                  <a:cubicBezTo>
                    <a:pt x="282" y="101"/>
                    <a:pt x="283" y="100"/>
                    <a:pt x="283" y="100"/>
                  </a:cubicBezTo>
                  <a:cubicBezTo>
                    <a:pt x="286" y="100"/>
                    <a:pt x="289" y="99"/>
                    <a:pt x="292" y="99"/>
                  </a:cubicBezTo>
                  <a:cubicBezTo>
                    <a:pt x="294" y="99"/>
                    <a:pt x="296" y="99"/>
                    <a:pt x="297" y="100"/>
                  </a:cubicBezTo>
                  <a:cubicBezTo>
                    <a:pt x="297" y="100"/>
                    <a:pt x="297" y="100"/>
                    <a:pt x="297" y="100"/>
                  </a:cubicBezTo>
                  <a:cubicBezTo>
                    <a:pt x="298" y="100"/>
                    <a:pt x="298" y="101"/>
                    <a:pt x="298" y="101"/>
                  </a:cubicBezTo>
                  <a:cubicBezTo>
                    <a:pt x="298" y="102"/>
                    <a:pt x="297" y="103"/>
                    <a:pt x="297" y="104"/>
                  </a:cubicBezTo>
                  <a:cubicBezTo>
                    <a:pt x="297" y="104"/>
                    <a:pt x="297" y="104"/>
                    <a:pt x="297" y="104"/>
                  </a:cubicBezTo>
                  <a:cubicBezTo>
                    <a:pt x="297" y="104"/>
                    <a:pt x="297" y="104"/>
                    <a:pt x="297" y="104"/>
                  </a:cubicBezTo>
                  <a:cubicBezTo>
                    <a:pt x="292" y="108"/>
                    <a:pt x="289" y="112"/>
                    <a:pt x="288" y="115"/>
                  </a:cubicBezTo>
                  <a:cubicBezTo>
                    <a:pt x="286" y="119"/>
                    <a:pt x="285" y="123"/>
                    <a:pt x="285" y="127"/>
                  </a:cubicBezTo>
                  <a:cubicBezTo>
                    <a:pt x="285" y="128"/>
                    <a:pt x="285" y="129"/>
                    <a:pt x="285" y="130"/>
                  </a:cubicBezTo>
                  <a:cubicBezTo>
                    <a:pt x="285" y="136"/>
                    <a:pt x="285" y="140"/>
                    <a:pt x="277" y="142"/>
                  </a:cubicBezTo>
                  <a:cubicBezTo>
                    <a:pt x="273" y="142"/>
                    <a:pt x="265" y="144"/>
                    <a:pt x="256" y="145"/>
                  </a:cubicBezTo>
                  <a:cubicBezTo>
                    <a:pt x="250" y="145"/>
                    <a:pt x="244" y="146"/>
                    <a:pt x="238" y="146"/>
                  </a:cubicBezTo>
                  <a:cubicBezTo>
                    <a:pt x="235" y="146"/>
                    <a:pt x="232" y="146"/>
                    <a:pt x="230" y="146"/>
                  </a:cubicBezTo>
                  <a:cubicBezTo>
                    <a:pt x="228" y="145"/>
                    <a:pt x="227" y="145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31" y="141"/>
                    <a:pt x="232" y="138"/>
                    <a:pt x="233" y="136"/>
                  </a:cubicBezTo>
                  <a:cubicBezTo>
                    <a:pt x="233" y="135"/>
                    <a:pt x="234" y="133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1"/>
                    <a:pt x="236" y="131"/>
                    <a:pt x="236" y="131"/>
                  </a:cubicBezTo>
                  <a:cubicBezTo>
                    <a:pt x="236" y="131"/>
                    <a:pt x="236" y="131"/>
                    <a:pt x="236" y="131"/>
                  </a:cubicBezTo>
                  <a:cubicBezTo>
                    <a:pt x="237" y="130"/>
                    <a:pt x="237" y="130"/>
                    <a:pt x="237" y="130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5" y="129"/>
                    <a:pt x="235" y="128"/>
                    <a:pt x="235" y="128"/>
                  </a:cubicBezTo>
                  <a:cubicBezTo>
                    <a:pt x="235" y="128"/>
                    <a:pt x="235" y="128"/>
                    <a:pt x="235" y="128"/>
                  </a:cubicBezTo>
                  <a:cubicBezTo>
                    <a:pt x="235" y="128"/>
                    <a:pt x="235" y="128"/>
                    <a:pt x="235" y="128"/>
                  </a:cubicBezTo>
                  <a:cubicBezTo>
                    <a:pt x="236" y="127"/>
                    <a:pt x="237" y="126"/>
                    <a:pt x="238" y="125"/>
                  </a:cubicBezTo>
                  <a:cubicBezTo>
                    <a:pt x="239" y="124"/>
                    <a:pt x="240" y="124"/>
                    <a:pt x="241" y="123"/>
                  </a:cubicBezTo>
                  <a:cubicBezTo>
                    <a:pt x="241" y="123"/>
                    <a:pt x="242" y="122"/>
                    <a:pt x="242" y="122"/>
                  </a:cubicBezTo>
                  <a:cubicBezTo>
                    <a:pt x="242" y="121"/>
                    <a:pt x="242" y="121"/>
                    <a:pt x="243" y="120"/>
                  </a:cubicBezTo>
                  <a:cubicBezTo>
                    <a:pt x="243" y="120"/>
                    <a:pt x="243" y="119"/>
                    <a:pt x="243" y="119"/>
                  </a:cubicBezTo>
                  <a:cubicBezTo>
                    <a:pt x="244" y="119"/>
                    <a:pt x="244" y="118"/>
                    <a:pt x="245" y="118"/>
                  </a:cubicBezTo>
                  <a:cubicBezTo>
                    <a:pt x="245" y="118"/>
                    <a:pt x="246" y="118"/>
                    <a:pt x="246" y="118"/>
                  </a:cubicBezTo>
                  <a:cubicBezTo>
                    <a:pt x="247" y="118"/>
                    <a:pt x="247" y="118"/>
                    <a:pt x="248" y="117"/>
                  </a:cubicBezTo>
                  <a:cubicBezTo>
                    <a:pt x="248" y="117"/>
                    <a:pt x="248" y="116"/>
                    <a:pt x="248" y="116"/>
                  </a:cubicBezTo>
                  <a:cubicBezTo>
                    <a:pt x="249" y="115"/>
                    <a:pt x="249" y="115"/>
                    <a:pt x="248" y="115"/>
                  </a:cubicBezTo>
                  <a:cubicBezTo>
                    <a:pt x="248" y="114"/>
                    <a:pt x="248" y="114"/>
                    <a:pt x="247" y="113"/>
                  </a:cubicBezTo>
                  <a:cubicBezTo>
                    <a:pt x="247" y="113"/>
                    <a:pt x="246" y="112"/>
                    <a:pt x="245" y="112"/>
                  </a:cubicBezTo>
                  <a:cubicBezTo>
                    <a:pt x="244" y="111"/>
                    <a:pt x="244" y="111"/>
                    <a:pt x="244" y="111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5" y="111"/>
                    <a:pt x="246" y="110"/>
                    <a:pt x="246" y="110"/>
                  </a:cubicBezTo>
                  <a:cubicBezTo>
                    <a:pt x="247" y="109"/>
                    <a:pt x="248" y="109"/>
                    <a:pt x="249" y="108"/>
                  </a:cubicBezTo>
                  <a:cubicBezTo>
                    <a:pt x="249" y="108"/>
                    <a:pt x="249" y="108"/>
                    <a:pt x="249" y="108"/>
                  </a:cubicBezTo>
                  <a:close/>
                  <a:moveTo>
                    <a:pt x="216" y="19"/>
                  </a:moveTo>
                  <a:cubicBezTo>
                    <a:pt x="216" y="17"/>
                    <a:pt x="217" y="16"/>
                    <a:pt x="217" y="15"/>
                  </a:cubicBezTo>
                  <a:cubicBezTo>
                    <a:pt x="218" y="14"/>
                    <a:pt x="218" y="14"/>
                    <a:pt x="218" y="13"/>
                  </a:cubicBezTo>
                  <a:cubicBezTo>
                    <a:pt x="218" y="11"/>
                    <a:pt x="219" y="7"/>
                    <a:pt x="220" y="6"/>
                  </a:cubicBezTo>
                  <a:cubicBezTo>
                    <a:pt x="221" y="6"/>
                    <a:pt x="221" y="6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2" y="7"/>
                    <a:pt x="222" y="8"/>
                    <a:pt x="222" y="8"/>
                  </a:cubicBezTo>
                  <a:cubicBezTo>
                    <a:pt x="222" y="8"/>
                    <a:pt x="222" y="8"/>
                    <a:pt x="222" y="8"/>
                  </a:cubicBezTo>
                  <a:cubicBezTo>
                    <a:pt x="223" y="8"/>
                    <a:pt x="223" y="9"/>
                    <a:pt x="224" y="10"/>
                  </a:cubicBezTo>
                  <a:cubicBezTo>
                    <a:pt x="224" y="11"/>
                    <a:pt x="225" y="13"/>
                    <a:pt x="226" y="14"/>
                  </a:cubicBezTo>
                  <a:cubicBezTo>
                    <a:pt x="227" y="16"/>
                    <a:pt x="227" y="18"/>
                    <a:pt x="227" y="19"/>
                  </a:cubicBezTo>
                  <a:cubicBezTo>
                    <a:pt x="227" y="20"/>
                    <a:pt x="228" y="21"/>
                    <a:pt x="228" y="21"/>
                  </a:cubicBezTo>
                  <a:cubicBezTo>
                    <a:pt x="228" y="21"/>
                    <a:pt x="229" y="21"/>
                    <a:pt x="229" y="21"/>
                  </a:cubicBezTo>
                  <a:cubicBezTo>
                    <a:pt x="229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4" y="19"/>
                    <a:pt x="239" y="22"/>
                    <a:pt x="243" y="24"/>
                  </a:cubicBezTo>
                  <a:cubicBezTo>
                    <a:pt x="243" y="24"/>
                    <a:pt x="243" y="24"/>
                    <a:pt x="243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4"/>
                    <a:pt x="244" y="24"/>
                    <a:pt x="244" y="25"/>
                  </a:cubicBezTo>
                  <a:cubicBezTo>
                    <a:pt x="244" y="25"/>
                    <a:pt x="244" y="25"/>
                    <a:pt x="244" y="25"/>
                  </a:cubicBezTo>
                  <a:cubicBezTo>
                    <a:pt x="244" y="26"/>
                    <a:pt x="243" y="26"/>
                    <a:pt x="242" y="27"/>
                  </a:cubicBezTo>
                  <a:cubicBezTo>
                    <a:pt x="242" y="28"/>
                    <a:pt x="241" y="29"/>
                    <a:pt x="240" y="29"/>
                  </a:cubicBezTo>
                  <a:cubicBezTo>
                    <a:pt x="238" y="31"/>
                    <a:pt x="236" y="32"/>
                    <a:pt x="234" y="34"/>
                  </a:cubicBezTo>
                  <a:cubicBezTo>
                    <a:pt x="233" y="36"/>
                    <a:pt x="231" y="37"/>
                    <a:pt x="229" y="39"/>
                  </a:cubicBezTo>
                  <a:cubicBezTo>
                    <a:pt x="228" y="41"/>
                    <a:pt x="226" y="43"/>
                    <a:pt x="224" y="45"/>
                  </a:cubicBezTo>
                  <a:cubicBezTo>
                    <a:pt x="222" y="47"/>
                    <a:pt x="219" y="48"/>
                    <a:pt x="216" y="49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09" y="51"/>
                    <a:pt x="205" y="57"/>
                    <a:pt x="201" y="62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8" y="61"/>
                  </a:cubicBezTo>
                  <a:cubicBezTo>
                    <a:pt x="198" y="60"/>
                    <a:pt x="197" y="59"/>
                    <a:pt x="196" y="59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8" y="56"/>
                    <a:pt x="201" y="54"/>
                    <a:pt x="204" y="51"/>
                  </a:cubicBezTo>
                  <a:cubicBezTo>
                    <a:pt x="206" y="49"/>
                    <a:pt x="208" y="47"/>
                    <a:pt x="209" y="45"/>
                  </a:cubicBezTo>
                  <a:cubicBezTo>
                    <a:pt x="210" y="42"/>
                    <a:pt x="210" y="40"/>
                    <a:pt x="210" y="37"/>
                  </a:cubicBezTo>
                  <a:cubicBezTo>
                    <a:pt x="210" y="36"/>
                    <a:pt x="210" y="35"/>
                    <a:pt x="210" y="34"/>
                  </a:cubicBezTo>
                  <a:cubicBezTo>
                    <a:pt x="211" y="32"/>
                    <a:pt x="211" y="30"/>
                    <a:pt x="212" y="28"/>
                  </a:cubicBezTo>
                  <a:cubicBezTo>
                    <a:pt x="212" y="26"/>
                    <a:pt x="213" y="24"/>
                    <a:pt x="214" y="23"/>
                  </a:cubicBezTo>
                  <a:cubicBezTo>
                    <a:pt x="215" y="21"/>
                    <a:pt x="215" y="20"/>
                    <a:pt x="216" y="19"/>
                  </a:cubicBezTo>
                  <a:close/>
                  <a:moveTo>
                    <a:pt x="202" y="52"/>
                  </a:moveTo>
                  <a:cubicBezTo>
                    <a:pt x="200" y="54"/>
                    <a:pt x="198" y="56"/>
                    <a:pt x="195" y="58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4" y="57"/>
                    <a:pt x="194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2" y="55"/>
                    <a:pt x="191" y="54"/>
                    <a:pt x="190" y="53"/>
                  </a:cubicBezTo>
                  <a:cubicBezTo>
                    <a:pt x="189" y="53"/>
                    <a:pt x="189" y="52"/>
                    <a:pt x="188" y="52"/>
                  </a:cubicBezTo>
                  <a:cubicBezTo>
                    <a:pt x="185" y="49"/>
                    <a:pt x="182" y="47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8"/>
                    <a:pt x="182" y="38"/>
                  </a:cubicBezTo>
                  <a:cubicBezTo>
                    <a:pt x="182" y="37"/>
                    <a:pt x="182" y="35"/>
                    <a:pt x="183" y="33"/>
                  </a:cubicBezTo>
                  <a:cubicBezTo>
                    <a:pt x="183" y="32"/>
                    <a:pt x="184" y="31"/>
                    <a:pt x="185" y="31"/>
                  </a:cubicBezTo>
                  <a:cubicBezTo>
                    <a:pt x="186" y="31"/>
                    <a:pt x="186" y="31"/>
                    <a:pt x="187" y="31"/>
                  </a:cubicBezTo>
                  <a:cubicBezTo>
                    <a:pt x="188" y="31"/>
                    <a:pt x="189" y="31"/>
                    <a:pt x="190" y="31"/>
                  </a:cubicBezTo>
                  <a:cubicBezTo>
                    <a:pt x="191" y="31"/>
                    <a:pt x="191" y="31"/>
                    <a:pt x="192" y="31"/>
                  </a:cubicBezTo>
                  <a:cubicBezTo>
                    <a:pt x="193" y="31"/>
                    <a:pt x="193" y="31"/>
                    <a:pt x="194" y="31"/>
                  </a:cubicBezTo>
                  <a:cubicBezTo>
                    <a:pt x="195" y="31"/>
                    <a:pt x="196" y="30"/>
                    <a:pt x="196" y="29"/>
                  </a:cubicBezTo>
                  <a:cubicBezTo>
                    <a:pt x="197" y="28"/>
                    <a:pt x="197" y="27"/>
                    <a:pt x="196" y="25"/>
                  </a:cubicBezTo>
                  <a:cubicBezTo>
                    <a:pt x="195" y="21"/>
                    <a:pt x="195" y="18"/>
                    <a:pt x="195" y="17"/>
                  </a:cubicBezTo>
                  <a:cubicBezTo>
                    <a:pt x="195" y="15"/>
                    <a:pt x="196" y="14"/>
                    <a:pt x="197" y="14"/>
                  </a:cubicBezTo>
                  <a:cubicBezTo>
                    <a:pt x="197" y="14"/>
                    <a:pt x="198" y="14"/>
                    <a:pt x="198" y="14"/>
                  </a:cubicBezTo>
                  <a:cubicBezTo>
                    <a:pt x="199" y="14"/>
                    <a:pt x="199" y="14"/>
                    <a:pt x="200" y="14"/>
                  </a:cubicBezTo>
                  <a:cubicBezTo>
                    <a:pt x="201" y="14"/>
                    <a:pt x="203" y="14"/>
                    <a:pt x="204" y="14"/>
                  </a:cubicBezTo>
                  <a:cubicBezTo>
                    <a:pt x="204" y="14"/>
                    <a:pt x="204" y="14"/>
                    <a:pt x="204" y="14"/>
                  </a:cubicBezTo>
                  <a:cubicBezTo>
                    <a:pt x="205" y="13"/>
                    <a:pt x="206" y="13"/>
                    <a:pt x="206" y="11"/>
                  </a:cubicBezTo>
                  <a:cubicBezTo>
                    <a:pt x="207" y="9"/>
                    <a:pt x="210" y="9"/>
                    <a:pt x="213" y="9"/>
                  </a:cubicBezTo>
                  <a:cubicBezTo>
                    <a:pt x="213" y="9"/>
                    <a:pt x="214" y="8"/>
                    <a:pt x="215" y="8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7" y="10"/>
                    <a:pt x="217" y="10"/>
                    <a:pt x="217" y="10"/>
                  </a:cubicBezTo>
                  <a:cubicBezTo>
                    <a:pt x="217" y="12"/>
                    <a:pt x="217" y="13"/>
                    <a:pt x="216" y="14"/>
                  </a:cubicBezTo>
                  <a:cubicBezTo>
                    <a:pt x="216" y="16"/>
                    <a:pt x="215" y="17"/>
                    <a:pt x="215" y="18"/>
                  </a:cubicBezTo>
                  <a:cubicBezTo>
                    <a:pt x="214" y="20"/>
                    <a:pt x="214" y="21"/>
                    <a:pt x="213" y="22"/>
                  </a:cubicBezTo>
                  <a:cubicBezTo>
                    <a:pt x="212" y="24"/>
                    <a:pt x="211" y="26"/>
                    <a:pt x="211" y="28"/>
                  </a:cubicBezTo>
                  <a:cubicBezTo>
                    <a:pt x="210" y="30"/>
                    <a:pt x="210" y="32"/>
                    <a:pt x="210" y="34"/>
                  </a:cubicBezTo>
                  <a:cubicBezTo>
                    <a:pt x="210" y="35"/>
                    <a:pt x="210" y="37"/>
                    <a:pt x="209" y="39"/>
                  </a:cubicBezTo>
                  <a:cubicBezTo>
                    <a:pt x="209" y="41"/>
                    <a:pt x="209" y="43"/>
                    <a:pt x="208" y="44"/>
                  </a:cubicBezTo>
                  <a:cubicBezTo>
                    <a:pt x="206" y="47"/>
                    <a:pt x="204" y="49"/>
                    <a:pt x="202" y="52"/>
                  </a:cubicBezTo>
                  <a:close/>
                  <a:moveTo>
                    <a:pt x="230" y="40"/>
                  </a:moveTo>
                  <a:cubicBezTo>
                    <a:pt x="232" y="38"/>
                    <a:pt x="233" y="37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5" y="35"/>
                    <a:pt x="235" y="35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6" y="37"/>
                    <a:pt x="237" y="38"/>
                    <a:pt x="237" y="39"/>
                  </a:cubicBezTo>
                  <a:cubicBezTo>
                    <a:pt x="238" y="41"/>
                    <a:pt x="238" y="43"/>
                    <a:pt x="238" y="45"/>
                  </a:cubicBezTo>
                  <a:cubicBezTo>
                    <a:pt x="238" y="49"/>
                    <a:pt x="236" y="53"/>
                    <a:pt x="235" y="56"/>
                  </a:cubicBezTo>
                  <a:cubicBezTo>
                    <a:pt x="235" y="56"/>
                    <a:pt x="235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26" y="55"/>
                    <a:pt x="221" y="61"/>
                    <a:pt x="215" y="66"/>
                  </a:cubicBezTo>
                  <a:cubicBezTo>
                    <a:pt x="213" y="69"/>
                    <a:pt x="211" y="71"/>
                    <a:pt x="208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3"/>
                    <a:pt x="207" y="73"/>
                    <a:pt x="207" y="73"/>
                  </a:cubicBezTo>
                  <a:cubicBezTo>
                    <a:pt x="207" y="73"/>
                    <a:pt x="207" y="73"/>
                    <a:pt x="207" y="73"/>
                  </a:cubicBezTo>
                  <a:cubicBezTo>
                    <a:pt x="206" y="73"/>
                    <a:pt x="204" y="73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0"/>
                    <a:pt x="203" y="70"/>
                  </a:cubicBezTo>
                  <a:cubicBezTo>
                    <a:pt x="202" y="69"/>
                    <a:pt x="202" y="69"/>
                    <a:pt x="202" y="68"/>
                  </a:cubicBezTo>
                  <a:cubicBezTo>
                    <a:pt x="202" y="68"/>
                    <a:pt x="202" y="67"/>
                    <a:pt x="201" y="66"/>
                  </a:cubicBezTo>
                  <a:cubicBezTo>
                    <a:pt x="201" y="65"/>
                    <a:pt x="201" y="64"/>
                    <a:pt x="201" y="64"/>
                  </a:cubicBezTo>
                  <a:cubicBezTo>
                    <a:pt x="201" y="64"/>
                    <a:pt x="201" y="64"/>
                    <a:pt x="201" y="64"/>
                  </a:cubicBezTo>
                  <a:cubicBezTo>
                    <a:pt x="201" y="64"/>
                    <a:pt x="201" y="64"/>
                    <a:pt x="201" y="64"/>
                  </a:cubicBezTo>
                  <a:cubicBezTo>
                    <a:pt x="203" y="61"/>
                    <a:pt x="205" y="58"/>
                    <a:pt x="208" y="55"/>
                  </a:cubicBezTo>
                  <a:cubicBezTo>
                    <a:pt x="211" y="53"/>
                    <a:pt x="214" y="51"/>
                    <a:pt x="218" y="50"/>
                  </a:cubicBezTo>
                  <a:cubicBezTo>
                    <a:pt x="224" y="49"/>
                    <a:pt x="226" y="46"/>
                    <a:pt x="228" y="43"/>
                  </a:cubicBezTo>
                  <a:cubicBezTo>
                    <a:pt x="229" y="42"/>
                    <a:pt x="229" y="41"/>
                    <a:pt x="230" y="40"/>
                  </a:cubicBezTo>
                  <a:cubicBezTo>
                    <a:pt x="230" y="40"/>
                    <a:pt x="230" y="40"/>
                    <a:pt x="230" y="40"/>
                  </a:cubicBezTo>
                  <a:cubicBezTo>
                    <a:pt x="230" y="40"/>
                    <a:pt x="230" y="40"/>
                    <a:pt x="230" y="40"/>
                  </a:cubicBezTo>
                  <a:close/>
                  <a:moveTo>
                    <a:pt x="203" y="73"/>
                  </a:moveTo>
                  <a:cubicBezTo>
                    <a:pt x="204" y="73"/>
                    <a:pt x="205" y="74"/>
                    <a:pt x="205" y="74"/>
                  </a:cubicBezTo>
                  <a:cubicBezTo>
                    <a:pt x="205" y="74"/>
                    <a:pt x="205" y="74"/>
                    <a:pt x="205" y="74"/>
                  </a:cubicBezTo>
                  <a:cubicBezTo>
                    <a:pt x="205" y="74"/>
                    <a:pt x="205" y="74"/>
                    <a:pt x="205" y="74"/>
                  </a:cubicBezTo>
                  <a:cubicBezTo>
                    <a:pt x="208" y="79"/>
                    <a:pt x="205" y="81"/>
                    <a:pt x="202" y="84"/>
                  </a:cubicBezTo>
                  <a:cubicBezTo>
                    <a:pt x="200" y="85"/>
                    <a:pt x="199" y="86"/>
                    <a:pt x="198" y="87"/>
                  </a:cubicBezTo>
                  <a:cubicBezTo>
                    <a:pt x="198" y="88"/>
                    <a:pt x="198" y="88"/>
                    <a:pt x="198" y="88"/>
                  </a:cubicBezTo>
                  <a:cubicBezTo>
                    <a:pt x="197" y="87"/>
                    <a:pt x="197" y="87"/>
                    <a:pt x="197" y="87"/>
                  </a:cubicBezTo>
                  <a:cubicBezTo>
                    <a:pt x="197" y="85"/>
                    <a:pt x="195" y="85"/>
                    <a:pt x="193" y="86"/>
                  </a:cubicBezTo>
                  <a:cubicBezTo>
                    <a:pt x="193" y="86"/>
                    <a:pt x="193" y="86"/>
                    <a:pt x="192" y="86"/>
                  </a:cubicBezTo>
                  <a:cubicBezTo>
                    <a:pt x="191" y="86"/>
                    <a:pt x="190" y="86"/>
                    <a:pt x="190" y="85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89" y="85"/>
                    <a:pt x="188" y="84"/>
                    <a:pt x="188" y="83"/>
                  </a:cubicBezTo>
                  <a:cubicBezTo>
                    <a:pt x="187" y="82"/>
                    <a:pt x="187" y="81"/>
                    <a:pt x="186" y="81"/>
                  </a:cubicBezTo>
                  <a:cubicBezTo>
                    <a:pt x="184" y="81"/>
                    <a:pt x="183" y="81"/>
                    <a:pt x="182" y="81"/>
                  </a:cubicBezTo>
                  <a:cubicBezTo>
                    <a:pt x="181" y="81"/>
                    <a:pt x="180" y="81"/>
                    <a:pt x="179" y="81"/>
                  </a:cubicBezTo>
                  <a:cubicBezTo>
                    <a:pt x="178" y="80"/>
                    <a:pt x="178" y="80"/>
                    <a:pt x="177" y="79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7"/>
                    <a:pt x="172" y="78"/>
                  </a:cubicBezTo>
                  <a:cubicBezTo>
                    <a:pt x="170" y="79"/>
                    <a:pt x="168" y="80"/>
                    <a:pt x="167" y="82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80"/>
                    <a:pt x="166" y="80"/>
                    <a:pt x="165" y="79"/>
                  </a:cubicBezTo>
                  <a:cubicBezTo>
                    <a:pt x="165" y="79"/>
                    <a:pt x="164" y="79"/>
                    <a:pt x="164" y="78"/>
                  </a:cubicBezTo>
                  <a:cubicBezTo>
                    <a:pt x="163" y="78"/>
                    <a:pt x="163" y="77"/>
                    <a:pt x="163" y="76"/>
                  </a:cubicBezTo>
                  <a:cubicBezTo>
                    <a:pt x="163" y="76"/>
                    <a:pt x="162" y="75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3"/>
                    <a:pt x="162" y="73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1"/>
                    <a:pt x="161" y="71"/>
                    <a:pt x="161" y="71"/>
                  </a:cubicBezTo>
                  <a:cubicBezTo>
                    <a:pt x="161" y="71"/>
                    <a:pt x="160" y="71"/>
                    <a:pt x="160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71"/>
                    <a:pt x="159" y="72"/>
                    <a:pt x="159" y="72"/>
                  </a:cubicBezTo>
                  <a:cubicBezTo>
                    <a:pt x="159" y="72"/>
                    <a:pt x="159" y="73"/>
                    <a:pt x="159" y="73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9" y="73"/>
                    <a:pt x="158" y="73"/>
                    <a:pt x="158" y="73"/>
                  </a:cubicBezTo>
                  <a:cubicBezTo>
                    <a:pt x="157" y="73"/>
                    <a:pt x="157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1"/>
                    <a:pt x="154" y="72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1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49" y="73"/>
                    <a:pt x="149" y="73"/>
                  </a:cubicBezTo>
                  <a:cubicBezTo>
                    <a:pt x="148" y="74"/>
                    <a:pt x="148" y="74"/>
                    <a:pt x="147" y="75"/>
                  </a:cubicBezTo>
                  <a:cubicBezTo>
                    <a:pt x="147" y="75"/>
                    <a:pt x="146" y="75"/>
                    <a:pt x="146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43" y="74"/>
                    <a:pt x="143" y="70"/>
                    <a:pt x="143" y="66"/>
                  </a:cubicBezTo>
                  <a:cubicBezTo>
                    <a:pt x="143" y="65"/>
                    <a:pt x="143" y="63"/>
                    <a:pt x="143" y="61"/>
                  </a:cubicBezTo>
                  <a:cubicBezTo>
                    <a:pt x="142" y="61"/>
                    <a:pt x="143" y="60"/>
                    <a:pt x="143" y="59"/>
                  </a:cubicBezTo>
                  <a:cubicBezTo>
                    <a:pt x="144" y="59"/>
                    <a:pt x="144" y="58"/>
                    <a:pt x="144" y="57"/>
                  </a:cubicBezTo>
                  <a:cubicBezTo>
                    <a:pt x="145" y="55"/>
                    <a:pt x="144" y="53"/>
                    <a:pt x="143" y="51"/>
                  </a:cubicBezTo>
                  <a:cubicBezTo>
                    <a:pt x="143" y="50"/>
                    <a:pt x="142" y="49"/>
                    <a:pt x="142" y="48"/>
                  </a:cubicBezTo>
                  <a:cubicBezTo>
                    <a:pt x="142" y="48"/>
                    <a:pt x="142" y="48"/>
                    <a:pt x="142" y="48"/>
                  </a:cubicBezTo>
                  <a:cubicBezTo>
                    <a:pt x="141" y="46"/>
                    <a:pt x="141" y="45"/>
                    <a:pt x="140" y="44"/>
                  </a:cubicBezTo>
                  <a:cubicBezTo>
                    <a:pt x="140" y="43"/>
                    <a:pt x="139" y="42"/>
                    <a:pt x="138" y="41"/>
                  </a:cubicBezTo>
                  <a:cubicBezTo>
                    <a:pt x="138" y="41"/>
                    <a:pt x="137" y="41"/>
                    <a:pt x="137" y="41"/>
                  </a:cubicBezTo>
                  <a:cubicBezTo>
                    <a:pt x="136" y="40"/>
                    <a:pt x="135" y="40"/>
                    <a:pt x="135" y="40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3" y="38"/>
                    <a:pt x="133" y="37"/>
                  </a:cubicBezTo>
                  <a:cubicBezTo>
                    <a:pt x="133" y="37"/>
                    <a:pt x="133" y="36"/>
                    <a:pt x="133" y="36"/>
                  </a:cubicBezTo>
                  <a:cubicBezTo>
                    <a:pt x="133" y="35"/>
                    <a:pt x="133" y="35"/>
                    <a:pt x="134" y="35"/>
                  </a:cubicBezTo>
                  <a:cubicBezTo>
                    <a:pt x="134" y="33"/>
                    <a:pt x="136" y="32"/>
                    <a:pt x="137" y="32"/>
                  </a:cubicBezTo>
                  <a:cubicBezTo>
                    <a:pt x="138" y="32"/>
                    <a:pt x="139" y="32"/>
                    <a:pt x="139" y="31"/>
                  </a:cubicBezTo>
                  <a:cubicBezTo>
                    <a:pt x="140" y="31"/>
                    <a:pt x="140" y="30"/>
                    <a:pt x="140" y="29"/>
                  </a:cubicBezTo>
                  <a:cubicBezTo>
                    <a:pt x="139" y="27"/>
                    <a:pt x="139" y="26"/>
                    <a:pt x="140" y="25"/>
                  </a:cubicBezTo>
                  <a:cubicBezTo>
                    <a:pt x="141" y="24"/>
                    <a:pt x="142" y="23"/>
                    <a:pt x="143" y="23"/>
                  </a:cubicBezTo>
                  <a:cubicBezTo>
                    <a:pt x="144" y="23"/>
                    <a:pt x="145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8" y="23"/>
                    <a:pt x="150" y="22"/>
                    <a:pt x="152" y="22"/>
                  </a:cubicBezTo>
                  <a:cubicBezTo>
                    <a:pt x="153" y="21"/>
                    <a:pt x="153" y="22"/>
                    <a:pt x="154" y="23"/>
                  </a:cubicBezTo>
                  <a:cubicBezTo>
                    <a:pt x="154" y="24"/>
                    <a:pt x="154" y="24"/>
                    <a:pt x="155" y="24"/>
                  </a:cubicBezTo>
                  <a:cubicBezTo>
                    <a:pt x="155" y="25"/>
                    <a:pt x="155" y="25"/>
                    <a:pt x="156" y="26"/>
                  </a:cubicBezTo>
                  <a:cubicBezTo>
                    <a:pt x="156" y="26"/>
                    <a:pt x="157" y="27"/>
                    <a:pt x="157" y="27"/>
                  </a:cubicBezTo>
                  <a:cubicBezTo>
                    <a:pt x="158" y="27"/>
                    <a:pt x="160" y="27"/>
                    <a:pt x="161" y="26"/>
                  </a:cubicBezTo>
                  <a:cubicBezTo>
                    <a:pt x="163" y="26"/>
                    <a:pt x="165" y="25"/>
                    <a:pt x="169" y="28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1" y="29"/>
                    <a:pt x="172" y="30"/>
                    <a:pt x="173" y="30"/>
                  </a:cubicBezTo>
                  <a:cubicBezTo>
                    <a:pt x="174" y="31"/>
                    <a:pt x="175" y="30"/>
                    <a:pt x="176" y="30"/>
                  </a:cubicBezTo>
                  <a:cubicBezTo>
                    <a:pt x="177" y="30"/>
                    <a:pt x="178" y="30"/>
                    <a:pt x="178" y="32"/>
                  </a:cubicBezTo>
                  <a:cubicBezTo>
                    <a:pt x="179" y="33"/>
                    <a:pt x="180" y="35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4"/>
                    <a:pt x="181" y="46"/>
                    <a:pt x="183" y="48"/>
                  </a:cubicBezTo>
                  <a:cubicBezTo>
                    <a:pt x="184" y="50"/>
                    <a:pt x="185" y="51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9" y="54"/>
                    <a:pt x="190" y="55"/>
                    <a:pt x="192" y="57"/>
                  </a:cubicBezTo>
                  <a:cubicBezTo>
                    <a:pt x="193" y="58"/>
                    <a:pt x="194" y="58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6" y="61"/>
                    <a:pt x="198" y="62"/>
                    <a:pt x="199" y="63"/>
                  </a:cubicBezTo>
                  <a:cubicBezTo>
                    <a:pt x="200" y="65"/>
                    <a:pt x="200" y="66"/>
                    <a:pt x="201" y="69"/>
                  </a:cubicBezTo>
                  <a:cubicBezTo>
                    <a:pt x="201" y="69"/>
                    <a:pt x="201" y="70"/>
                    <a:pt x="202" y="70"/>
                  </a:cubicBezTo>
                  <a:cubicBezTo>
                    <a:pt x="202" y="71"/>
                    <a:pt x="202" y="71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3" y="72"/>
                    <a:pt x="203" y="73"/>
                    <a:pt x="203" y="73"/>
                  </a:cubicBezTo>
                  <a:close/>
                  <a:moveTo>
                    <a:pt x="311" y="217"/>
                  </a:move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2" y="217"/>
                    <a:pt x="313" y="217"/>
                    <a:pt x="314" y="218"/>
                  </a:cubicBezTo>
                  <a:cubicBezTo>
                    <a:pt x="315" y="219"/>
                    <a:pt x="316" y="220"/>
                    <a:pt x="317" y="222"/>
                  </a:cubicBezTo>
                  <a:cubicBezTo>
                    <a:pt x="317" y="223"/>
                    <a:pt x="317" y="223"/>
                    <a:pt x="317" y="223"/>
                  </a:cubicBezTo>
                  <a:cubicBezTo>
                    <a:pt x="317" y="223"/>
                    <a:pt x="317" y="223"/>
                    <a:pt x="317" y="223"/>
                  </a:cubicBezTo>
                  <a:cubicBezTo>
                    <a:pt x="317" y="224"/>
                    <a:pt x="316" y="225"/>
                    <a:pt x="316" y="226"/>
                  </a:cubicBezTo>
                  <a:cubicBezTo>
                    <a:pt x="315" y="227"/>
                    <a:pt x="314" y="229"/>
                    <a:pt x="313" y="230"/>
                  </a:cubicBezTo>
                  <a:cubicBezTo>
                    <a:pt x="312" y="231"/>
                    <a:pt x="313" y="232"/>
                    <a:pt x="313" y="233"/>
                  </a:cubicBezTo>
                  <a:cubicBezTo>
                    <a:pt x="313" y="234"/>
                    <a:pt x="314" y="234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6"/>
                    <a:pt x="314" y="236"/>
                    <a:pt x="314" y="237"/>
                  </a:cubicBezTo>
                  <a:cubicBezTo>
                    <a:pt x="315" y="239"/>
                    <a:pt x="313" y="240"/>
                    <a:pt x="311" y="241"/>
                  </a:cubicBezTo>
                  <a:cubicBezTo>
                    <a:pt x="310" y="241"/>
                    <a:pt x="310" y="241"/>
                    <a:pt x="310" y="242"/>
                  </a:cubicBezTo>
                  <a:cubicBezTo>
                    <a:pt x="309" y="242"/>
                    <a:pt x="308" y="243"/>
                    <a:pt x="307" y="243"/>
                  </a:cubicBezTo>
                  <a:cubicBezTo>
                    <a:pt x="306" y="243"/>
                    <a:pt x="304" y="244"/>
                    <a:pt x="304" y="246"/>
                  </a:cubicBezTo>
                  <a:cubicBezTo>
                    <a:pt x="304" y="246"/>
                    <a:pt x="304" y="246"/>
                    <a:pt x="304" y="246"/>
                  </a:cubicBezTo>
                  <a:cubicBezTo>
                    <a:pt x="303" y="246"/>
                    <a:pt x="303" y="246"/>
                    <a:pt x="303" y="246"/>
                  </a:cubicBezTo>
                  <a:cubicBezTo>
                    <a:pt x="302" y="245"/>
                    <a:pt x="301" y="245"/>
                    <a:pt x="300" y="245"/>
                  </a:cubicBezTo>
                  <a:cubicBezTo>
                    <a:pt x="297" y="244"/>
                    <a:pt x="296" y="244"/>
                    <a:pt x="294" y="240"/>
                  </a:cubicBezTo>
                  <a:cubicBezTo>
                    <a:pt x="293" y="239"/>
                    <a:pt x="292" y="238"/>
                    <a:pt x="292" y="236"/>
                  </a:cubicBezTo>
                  <a:cubicBezTo>
                    <a:pt x="291" y="235"/>
                    <a:pt x="290" y="234"/>
                    <a:pt x="290" y="233"/>
                  </a:cubicBezTo>
                  <a:cubicBezTo>
                    <a:pt x="290" y="233"/>
                    <a:pt x="290" y="233"/>
                    <a:pt x="290" y="233"/>
                  </a:cubicBezTo>
                  <a:cubicBezTo>
                    <a:pt x="290" y="232"/>
                    <a:pt x="290" y="232"/>
                    <a:pt x="290" y="232"/>
                  </a:cubicBezTo>
                  <a:cubicBezTo>
                    <a:pt x="291" y="232"/>
                    <a:pt x="291" y="231"/>
                    <a:pt x="292" y="231"/>
                  </a:cubicBezTo>
                  <a:cubicBezTo>
                    <a:pt x="294" y="229"/>
                    <a:pt x="296" y="226"/>
                    <a:pt x="299" y="225"/>
                  </a:cubicBezTo>
                  <a:cubicBezTo>
                    <a:pt x="304" y="225"/>
                    <a:pt x="308" y="221"/>
                    <a:pt x="310" y="219"/>
                  </a:cubicBezTo>
                  <a:cubicBezTo>
                    <a:pt x="310" y="218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lose/>
                  <a:moveTo>
                    <a:pt x="297" y="212"/>
                  </a:moveTo>
                  <a:cubicBezTo>
                    <a:pt x="301" y="213"/>
                    <a:pt x="305" y="215"/>
                    <a:pt x="309" y="216"/>
                  </a:cubicBezTo>
                  <a:cubicBezTo>
                    <a:pt x="310" y="216"/>
                    <a:pt x="310" y="216"/>
                    <a:pt x="310" y="216"/>
                  </a:cubicBezTo>
                  <a:cubicBezTo>
                    <a:pt x="309" y="217"/>
                    <a:pt x="309" y="217"/>
                    <a:pt x="309" y="217"/>
                  </a:cubicBezTo>
                  <a:cubicBezTo>
                    <a:pt x="309" y="217"/>
                    <a:pt x="308" y="218"/>
                    <a:pt x="308" y="218"/>
                  </a:cubicBezTo>
                  <a:cubicBezTo>
                    <a:pt x="306" y="221"/>
                    <a:pt x="304" y="222"/>
                    <a:pt x="298" y="225"/>
                  </a:cubicBezTo>
                  <a:cubicBezTo>
                    <a:pt x="295" y="226"/>
                    <a:pt x="292" y="229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8" y="233"/>
                    <a:pt x="288" y="234"/>
                    <a:pt x="287" y="234"/>
                  </a:cubicBezTo>
                  <a:cubicBezTo>
                    <a:pt x="287" y="235"/>
                    <a:pt x="286" y="236"/>
                    <a:pt x="286" y="236"/>
                  </a:cubicBezTo>
                  <a:cubicBezTo>
                    <a:pt x="286" y="239"/>
                    <a:pt x="283" y="241"/>
                    <a:pt x="279" y="243"/>
                  </a:cubicBezTo>
                  <a:cubicBezTo>
                    <a:pt x="275" y="245"/>
                    <a:pt x="269" y="246"/>
                    <a:pt x="263" y="247"/>
                  </a:cubicBezTo>
                  <a:cubicBezTo>
                    <a:pt x="261" y="248"/>
                    <a:pt x="259" y="249"/>
                    <a:pt x="256" y="250"/>
                  </a:cubicBezTo>
                  <a:cubicBezTo>
                    <a:pt x="254" y="251"/>
                    <a:pt x="250" y="253"/>
                    <a:pt x="245" y="253"/>
                  </a:cubicBezTo>
                  <a:cubicBezTo>
                    <a:pt x="241" y="253"/>
                    <a:pt x="239" y="254"/>
                    <a:pt x="236" y="255"/>
                  </a:cubicBezTo>
                  <a:cubicBezTo>
                    <a:pt x="235" y="256"/>
                    <a:pt x="235" y="256"/>
                    <a:pt x="235" y="256"/>
                  </a:cubicBezTo>
                  <a:cubicBezTo>
                    <a:pt x="233" y="256"/>
                    <a:pt x="231" y="256"/>
                    <a:pt x="228" y="256"/>
                  </a:cubicBezTo>
                  <a:cubicBezTo>
                    <a:pt x="224" y="255"/>
                    <a:pt x="220" y="254"/>
                    <a:pt x="217" y="252"/>
                  </a:cubicBezTo>
                  <a:cubicBezTo>
                    <a:pt x="209" y="250"/>
                    <a:pt x="206" y="248"/>
                    <a:pt x="203" y="245"/>
                  </a:cubicBezTo>
                  <a:cubicBezTo>
                    <a:pt x="201" y="243"/>
                    <a:pt x="199" y="242"/>
                    <a:pt x="196" y="240"/>
                  </a:cubicBezTo>
                  <a:cubicBezTo>
                    <a:pt x="196" y="240"/>
                    <a:pt x="196" y="240"/>
                    <a:pt x="196" y="240"/>
                  </a:cubicBezTo>
                  <a:cubicBezTo>
                    <a:pt x="196" y="240"/>
                    <a:pt x="196" y="240"/>
                    <a:pt x="196" y="240"/>
                  </a:cubicBezTo>
                  <a:cubicBezTo>
                    <a:pt x="194" y="239"/>
                    <a:pt x="192" y="238"/>
                    <a:pt x="190" y="237"/>
                  </a:cubicBezTo>
                  <a:cubicBezTo>
                    <a:pt x="189" y="236"/>
                    <a:pt x="187" y="236"/>
                    <a:pt x="186" y="236"/>
                  </a:cubicBezTo>
                  <a:cubicBezTo>
                    <a:pt x="182" y="236"/>
                    <a:pt x="181" y="233"/>
                    <a:pt x="181" y="230"/>
                  </a:cubicBezTo>
                  <a:cubicBezTo>
                    <a:pt x="181" y="230"/>
                    <a:pt x="181" y="230"/>
                    <a:pt x="181" y="230"/>
                  </a:cubicBezTo>
                  <a:cubicBezTo>
                    <a:pt x="181" y="230"/>
                    <a:pt x="181" y="230"/>
                    <a:pt x="181" y="230"/>
                  </a:cubicBezTo>
                  <a:cubicBezTo>
                    <a:pt x="181" y="226"/>
                    <a:pt x="180" y="222"/>
                    <a:pt x="177" y="220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19"/>
                    <a:pt x="177" y="219"/>
                    <a:pt x="177" y="218"/>
                  </a:cubicBezTo>
                  <a:cubicBezTo>
                    <a:pt x="177" y="218"/>
                    <a:pt x="178" y="218"/>
                    <a:pt x="178" y="218"/>
                  </a:cubicBezTo>
                  <a:cubicBezTo>
                    <a:pt x="179" y="217"/>
                    <a:pt x="179" y="216"/>
                    <a:pt x="180" y="215"/>
                  </a:cubicBezTo>
                  <a:cubicBezTo>
                    <a:pt x="180" y="214"/>
                    <a:pt x="180" y="213"/>
                    <a:pt x="180" y="211"/>
                  </a:cubicBezTo>
                  <a:cubicBezTo>
                    <a:pt x="180" y="210"/>
                    <a:pt x="180" y="209"/>
                    <a:pt x="180" y="208"/>
                  </a:cubicBezTo>
                  <a:cubicBezTo>
                    <a:pt x="180" y="206"/>
                    <a:pt x="179" y="204"/>
                    <a:pt x="178" y="202"/>
                  </a:cubicBezTo>
                  <a:cubicBezTo>
                    <a:pt x="178" y="202"/>
                    <a:pt x="178" y="202"/>
                    <a:pt x="178" y="202"/>
                  </a:cubicBezTo>
                  <a:cubicBezTo>
                    <a:pt x="179" y="202"/>
                    <a:pt x="179" y="202"/>
                    <a:pt x="179" y="202"/>
                  </a:cubicBezTo>
                  <a:cubicBezTo>
                    <a:pt x="179" y="202"/>
                    <a:pt x="179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2" y="202"/>
                    <a:pt x="184" y="202"/>
                    <a:pt x="186" y="203"/>
                  </a:cubicBezTo>
                  <a:cubicBezTo>
                    <a:pt x="188" y="203"/>
                    <a:pt x="190" y="204"/>
                    <a:pt x="191" y="204"/>
                  </a:cubicBezTo>
                  <a:cubicBezTo>
                    <a:pt x="194" y="205"/>
                    <a:pt x="197" y="206"/>
                    <a:pt x="200" y="206"/>
                  </a:cubicBezTo>
                  <a:cubicBezTo>
                    <a:pt x="203" y="206"/>
                    <a:pt x="206" y="206"/>
                    <a:pt x="210" y="204"/>
                  </a:cubicBezTo>
                  <a:cubicBezTo>
                    <a:pt x="210" y="204"/>
                    <a:pt x="210" y="204"/>
                    <a:pt x="210" y="204"/>
                  </a:cubicBezTo>
                  <a:cubicBezTo>
                    <a:pt x="210" y="204"/>
                    <a:pt x="210" y="204"/>
                    <a:pt x="210" y="204"/>
                  </a:cubicBezTo>
                  <a:cubicBezTo>
                    <a:pt x="211" y="204"/>
                    <a:pt x="211" y="203"/>
                    <a:pt x="212" y="202"/>
                  </a:cubicBezTo>
                  <a:cubicBezTo>
                    <a:pt x="212" y="201"/>
                    <a:pt x="212" y="199"/>
                    <a:pt x="212" y="197"/>
                  </a:cubicBezTo>
                  <a:cubicBezTo>
                    <a:pt x="211" y="193"/>
                    <a:pt x="212" y="190"/>
                    <a:pt x="213" y="189"/>
                  </a:cubicBezTo>
                  <a:cubicBezTo>
                    <a:pt x="214" y="187"/>
                    <a:pt x="215" y="186"/>
                    <a:pt x="217" y="185"/>
                  </a:cubicBezTo>
                  <a:cubicBezTo>
                    <a:pt x="217" y="185"/>
                    <a:pt x="217" y="185"/>
                    <a:pt x="218" y="185"/>
                  </a:cubicBezTo>
                  <a:cubicBezTo>
                    <a:pt x="218" y="185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9" y="184"/>
                    <a:pt x="219" y="183"/>
                    <a:pt x="218" y="182"/>
                  </a:cubicBezTo>
                  <a:cubicBezTo>
                    <a:pt x="217" y="181"/>
                    <a:pt x="215" y="180"/>
                    <a:pt x="212" y="178"/>
                  </a:cubicBezTo>
                  <a:cubicBezTo>
                    <a:pt x="210" y="177"/>
                    <a:pt x="206" y="178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1" y="180"/>
                    <a:pt x="199" y="181"/>
                    <a:pt x="198" y="181"/>
                  </a:cubicBezTo>
                  <a:cubicBezTo>
                    <a:pt x="196" y="182"/>
                    <a:pt x="195" y="181"/>
                    <a:pt x="193" y="181"/>
                  </a:cubicBezTo>
                  <a:cubicBezTo>
                    <a:pt x="193" y="181"/>
                    <a:pt x="193" y="181"/>
                    <a:pt x="193" y="180"/>
                  </a:cubicBezTo>
                  <a:cubicBezTo>
                    <a:pt x="193" y="180"/>
                    <a:pt x="193" y="180"/>
                    <a:pt x="193" y="180"/>
                  </a:cubicBezTo>
                  <a:cubicBezTo>
                    <a:pt x="192" y="180"/>
                    <a:pt x="192" y="180"/>
                    <a:pt x="192" y="179"/>
                  </a:cubicBezTo>
                  <a:cubicBezTo>
                    <a:pt x="193" y="179"/>
                    <a:pt x="193" y="178"/>
                    <a:pt x="194" y="177"/>
                  </a:cubicBezTo>
                  <a:cubicBezTo>
                    <a:pt x="196" y="176"/>
                    <a:pt x="197" y="175"/>
                    <a:pt x="199" y="174"/>
                  </a:cubicBezTo>
                  <a:cubicBezTo>
                    <a:pt x="200" y="173"/>
                    <a:pt x="202" y="171"/>
                    <a:pt x="202" y="169"/>
                  </a:cubicBezTo>
                  <a:cubicBezTo>
                    <a:pt x="203" y="167"/>
                    <a:pt x="204" y="166"/>
                    <a:pt x="205" y="165"/>
                  </a:cubicBezTo>
                  <a:cubicBezTo>
                    <a:pt x="207" y="164"/>
                    <a:pt x="208" y="163"/>
                    <a:pt x="209" y="162"/>
                  </a:cubicBezTo>
                  <a:cubicBezTo>
                    <a:pt x="210" y="162"/>
                    <a:pt x="211" y="161"/>
                    <a:pt x="212" y="161"/>
                  </a:cubicBezTo>
                  <a:cubicBezTo>
                    <a:pt x="213" y="160"/>
                    <a:pt x="214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20" y="159"/>
                    <a:pt x="225" y="158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5" y="155"/>
                    <a:pt x="241" y="154"/>
                    <a:pt x="246" y="155"/>
                  </a:cubicBezTo>
                  <a:cubicBezTo>
                    <a:pt x="246" y="155"/>
                    <a:pt x="246" y="155"/>
                    <a:pt x="246" y="155"/>
                  </a:cubicBezTo>
                  <a:cubicBezTo>
                    <a:pt x="249" y="155"/>
                    <a:pt x="252" y="156"/>
                    <a:pt x="255" y="158"/>
                  </a:cubicBezTo>
                  <a:cubicBezTo>
                    <a:pt x="258" y="159"/>
                    <a:pt x="260" y="161"/>
                    <a:pt x="262" y="164"/>
                  </a:cubicBezTo>
                  <a:cubicBezTo>
                    <a:pt x="263" y="166"/>
                    <a:pt x="264" y="168"/>
                    <a:pt x="265" y="171"/>
                  </a:cubicBezTo>
                  <a:cubicBezTo>
                    <a:pt x="265" y="173"/>
                    <a:pt x="265" y="175"/>
                    <a:pt x="265" y="177"/>
                  </a:cubicBezTo>
                  <a:cubicBezTo>
                    <a:pt x="265" y="177"/>
                    <a:pt x="265" y="177"/>
                    <a:pt x="265" y="177"/>
                  </a:cubicBezTo>
                  <a:cubicBezTo>
                    <a:pt x="259" y="201"/>
                    <a:pt x="278" y="207"/>
                    <a:pt x="297" y="212"/>
                  </a:cubicBezTo>
                  <a:close/>
                  <a:moveTo>
                    <a:pt x="266" y="176"/>
                  </a:moveTo>
                  <a:cubicBezTo>
                    <a:pt x="266" y="175"/>
                    <a:pt x="267" y="173"/>
                    <a:pt x="266" y="170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7" y="170"/>
                    <a:pt x="267" y="170"/>
                    <a:pt x="267" y="170"/>
                  </a:cubicBezTo>
                  <a:cubicBezTo>
                    <a:pt x="267" y="171"/>
                    <a:pt x="267" y="171"/>
                    <a:pt x="267" y="171"/>
                  </a:cubicBezTo>
                  <a:cubicBezTo>
                    <a:pt x="267" y="172"/>
                    <a:pt x="267" y="172"/>
                    <a:pt x="268" y="172"/>
                  </a:cubicBezTo>
                  <a:cubicBezTo>
                    <a:pt x="269" y="175"/>
                    <a:pt x="270" y="178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4" y="183"/>
                    <a:pt x="276" y="186"/>
                    <a:pt x="280" y="188"/>
                  </a:cubicBezTo>
                  <a:cubicBezTo>
                    <a:pt x="283" y="190"/>
                    <a:pt x="288" y="192"/>
                    <a:pt x="292" y="194"/>
                  </a:cubicBezTo>
                  <a:cubicBezTo>
                    <a:pt x="292" y="194"/>
                    <a:pt x="292" y="194"/>
                    <a:pt x="292" y="194"/>
                  </a:cubicBezTo>
                  <a:cubicBezTo>
                    <a:pt x="292" y="194"/>
                    <a:pt x="292" y="194"/>
                    <a:pt x="292" y="194"/>
                  </a:cubicBezTo>
                  <a:cubicBezTo>
                    <a:pt x="294" y="195"/>
                    <a:pt x="295" y="195"/>
                    <a:pt x="296" y="196"/>
                  </a:cubicBezTo>
                  <a:cubicBezTo>
                    <a:pt x="303" y="199"/>
                    <a:pt x="310" y="202"/>
                    <a:pt x="311" y="209"/>
                  </a:cubicBezTo>
                  <a:cubicBezTo>
                    <a:pt x="311" y="210"/>
                    <a:pt x="311" y="211"/>
                    <a:pt x="311" y="211"/>
                  </a:cubicBezTo>
                  <a:cubicBezTo>
                    <a:pt x="311" y="212"/>
                    <a:pt x="311" y="213"/>
                    <a:pt x="311" y="214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11" y="215"/>
                    <a:pt x="311" y="215"/>
                    <a:pt x="311" y="215"/>
                  </a:cubicBezTo>
                  <a:cubicBezTo>
                    <a:pt x="306" y="212"/>
                    <a:pt x="300" y="211"/>
                    <a:pt x="295" y="209"/>
                  </a:cubicBezTo>
                  <a:cubicBezTo>
                    <a:pt x="277" y="205"/>
                    <a:pt x="260" y="200"/>
                    <a:pt x="265" y="177"/>
                  </a:cubicBezTo>
                  <a:cubicBezTo>
                    <a:pt x="265" y="177"/>
                    <a:pt x="266" y="177"/>
                    <a:pt x="266" y="176"/>
                  </a:cubicBezTo>
                  <a:close/>
                  <a:moveTo>
                    <a:pt x="197" y="298"/>
                  </a:moveTo>
                  <a:cubicBezTo>
                    <a:pt x="197" y="298"/>
                    <a:pt x="197" y="298"/>
                    <a:pt x="197" y="299"/>
                  </a:cubicBezTo>
                  <a:cubicBezTo>
                    <a:pt x="197" y="299"/>
                    <a:pt x="197" y="299"/>
                    <a:pt x="197" y="299"/>
                  </a:cubicBezTo>
                  <a:cubicBezTo>
                    <a:pt x="197" y="299"/>
                    <a:pt x="197" y="299"/>
                    <a:pt x="197" y="299"/>
                  </a:cubicBezTo>
                  <a:cubicBezTo>
                    <a:pt x="193" y="305"/>
                    <a:pt x="187" y="308"/>
                    <a:pt x="182" y="309"/>
                  </a:cubicBezTo>
                  <a:cubicBezTo>
                    <a:pt x="176" y="310"/>
                    <a:pt x="170" y="309"/>
                    <a:pt x="164" y="308"/>
                  </a:cubicBezTo>
                  <a:cubicBezTo>
                    <a:pt x="160" y="307"/>
                    <a:pt x="160" y="307"/>
                    <a:pt x="159" y="305"/>
                  </a:cubicBezTo>
                  <a:cubicBezTo>
                    <a:pt x="159" y="304"/>
                    <a:pt x="158" y="303"/>
                    <a:pt x="157" y="302"/>
                  </a:cubicBezTo>
                  <a:cubicBezTo>
                    <a:pt x="157" y="302"/>
                    <a:pt x="157" y="302"/>
                    <a:pt x="157" y="302"/>
                  </a:cubicBezTo>
                  <a:cubicBezTo>
                    <a:pt x="157" y="302"/>
                    <a:pt x="157" y="302"/>
                    <a:pt x="157" y="302"/>
                  </a:cubicBezTo>
                  <a:cubicBezTo>
                    <a:pt x="161" y="301"/>
                    <a:pt x="165" y="300"/>
                    <a:pt x="168" y="299"/>
                  </a:cubicBezTo>
                  <a:cubicBezTo>
                    <a:pt x="172" y="298"/>
                    <a:pt x="174" y="297"/>
                    <a:pt x="176" y="295"/>
                  </a:cubicBezTo>
                  <a:cubicBezTo>
                    <a:pt x="177" y="294"/>
                    <a:pt x="179" y="292"/>
                    <a:pt x="181" y="289"/>
                  </a:cubicBezTo>
                  <a:cubicBezTo>
                    <a:pt x="182" y="287"/>
                    <a:pt x="183" y="285"/>
                    <a:pt x="184" y="283"/>
                  </a:cubicBezTo>
                  <a:cubicBezTo>
                    <a:pt x="184" y="281"/>
                    <a:pt x="184" y="280"/>
                    <a:pt x="184" y="279"/>
                  </a:cubicBezTo>
                  <a:cubicBezTo>
                    <a:pt x="184" y="278"/>
                    <a:pt x="184" y="276"/>
                    <a:pt x="184" y="275"/>
                  </a:cubicBezTo>
                  <a:cubicBezTo>
                    <a:pt x="184" y="275"/>
                    <a:pt x="184" y="275"/>
                    <a:pt x="184" y="275"/>
                  </a:cubicBezTo>
                  <a:cubicBezTo>
                    <a:pt x="184" y="275"/>
                    <a:pt x="184" y="275"/>
                    <a:pt x="184" y="275"/>
                  </a:cubicBezTo>
                  <a:cubicBezTo>
                    <a:pt x="184" y="273"/>
                    <a:pt x="183" y="271"/>
                    <a:pt x="181" y="270"/>
                  </a:cubicBezTo>
                  <a:cubicBezTo>
                    <a:pt x="180" y="268"/>
                    <a:pt x="178" y="267"/>
                    <a:pt x="176" y="266"/>
                  </a:cubicBezTo>
                  <a:cubicBezTo>
                    <a:pt x="175" y="265"/>
                    <a:pt x="174" y="265"/>
                    <a:pt x="174" y="264"/>
                  </a:cubicBezTo>
                  <a:cubicBezTo>
                    <a:pt x="173" y="264"/>
                    <a:pt x="172" y="263"/>
                    <a:pt x="172" y="263"/>
                  </a:cubicBezTo>
                  <a:cubicBezTo>
                    <a:pt x="170" y="261"/>
                    <a:pt x="169" y="258"/>
                    <a:pt x="169" y="256"/>
                  </a:cubicBezTo>
                  <a:cubicBezTo>
                    <a:pt x="169" y="254"/>
                    <a:pt x="170" y="252"/>
                    <a:pt x="171" y="250"/>
                  </a:cubicBezTo>
                  <a:cubicBezTo>
                    <a:pt x="171" y="249"/>
                    <a:pt x="171" y="249"/>
                    <a:pt x="172" y="248"/>
                  </a:cubicBezTo>
                  <a:cubicBezTo>
                    <a:pt x="172" y="248"/>
                    <a:pt x="172" y="247"/>
                    <a:pt x="172" y="247"/>
                  </a:cubicBezTo>
                  <a:cubicBezTo>
                    <a:pt x="172" y="246"/>
                    <a:pt x="173" y="245"/>
                    <a:pt x="173" y="244"/>
                  </a:cubicBezTo>
                  <a:cubicBezTo>
                    <a:pt x="172" y="242"/>
                    <a:pt x="172" y="241"/>
                    <a:pt x="17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72" y="239"/>
                    <a:pt x="172" y="237"/>
                    <a:pt x="172" y="236"/>
                  </a:cubicBezTo>
                  <a:cubicBezTo>
                    <a:pt x="172" y="235"/>
                    <a:pt x="172" y="234"/>
                    <a:pt x="172" y="233"/>
                  </a:cubicBezTo>
                  <a:cubicBezTo>
                    <a:pt x="172" y="232"/>
                    <a:pt x="172" y="232"/>
                    <a:pt x="173" y="231"/>
                  </a:cubicBezTo>
                  <a:cubicBezTo>
                    <a:pt x="173" y="230"/>
                    <a:pt x="173" y="230"/>
                    <a:pt x="173" y="229"/>
                  </a:cubicBezTo>
                  <a:cubicBezTo>
                    <a:pt x="173" y="228"/>
                    <a:pt x="174" y="226"/>
                    <a:pt x="174" y="225"/>
                  </a:cubicBezTo>
                  <a:cubicBezTo>
                    <a:pt x="175" y="223"/>
                    <a:pt x="175" y="222"/>
                    <a:pt x="176" y="221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1"/>
                    <a:pt x="176" y="221"/>
                    <a:pt x="176" y="221"/>
                  </a:cubicBezTo>
                  <a:cubicBezTo>
                    <a:pt x="178" y="222"/>
                    <a:pt x="178" y="223"/>
                    <a:pt x="179" y="225"/>
                  </a:cubicBezTo>
                  <a:cubicBezTo>
                    <a:pt x="179" y="226"/>
                    <a:pt x="180" y="228"/>
                    <a:pt x="180" y="230"/>
                  </a:cubicBezTo>
                  <a:cubicBezTo>
                    <a:pt x="180" y="230"/>
                    <a:pt x="180" y="230"/>
                    <a:pt x="180" y="231"/>
                  </a:cubicBezTo>
                  <a:cubicBezTo>
                    <a:pt x="180" y="234"/>
                    <a:pt x="180" y="237"/>
                    <a:pt x="184" y="237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6" y="239"/>
                    <a:pt x="187" y="241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5"/>
                    <a:pt x="189" y="247"/>
                    <a:pt x="189" y="248"/>
                  </a:cubicBezTo>
                  <a:cubicBezTo>
                    <a:pt x="190" y="253"/>
                    <a:pt x="193" y="255"/>
                    <a:pt x="195" y="257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8" y="261"/>
                    <a:pt x="200" y="266"/>
                    <a:pt x="201" y="272"/>
                  </a:cubicBezTo>
                  <a:cubicBezTo>
                    <a:pt x="201" y="277"/>
                    <a:pt x="200" y="282"/>
                    <a:pt x="198" y="287"/>
                  </a:cubicBezTo>
                  <a:cubicBezTo>
                    <a:pt x="197" y="289"/>
                    <a:pt x="196" y="291"/>
                    <a:pt x="196" y="292"/>
                  </a:cubicBezTo>
                  <a:cubicBezTo>
                    <a:pt x="196" y="294"/>
                    <a:pt x="196" y="295"/>
                    <a:pt x="197" y="297"/>
                  </a:cubicBezTo>
                  <a:cubicBezTo>
                    <a:pt x="197" y="298"/>
                    <a:pt x="197" y="298"/>
                    <a:pt x="197" y="298"/>
                  </a:cubicBezTo>
                  <a:close/>
                  <a:moveTo>
                    <a:pt x="202" y="264"/>
                  </a:moveTo>
                  <a:cubicBezTo>
                    <a:pt x="201" y="264"/>
                    <a:pt x="201" y="264"/>
                    <a:pt x="201" y="263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199" y="260"/>
                    <a:pt x="197" y="259"/>
                    <a:pt x="196" y="257"/>
                  </a:cubicBezTo>
                  <a:cubicBezTo>
                    <a:pt x="196" y="257"/>
                    <a:pt x="196" y="257"/>
                    <a:pt x="196" y="257"/>
                  </a:cubicBezTo>
                  <a:cubicBezTo>
                    <a:pt x="194" y="254"/>
                    <a:pt x="191" y="252"/>
                    <a:pt x="191" y="248"/>
                  </a:cubicBezTo>
                  <a:cubicBezTo>
                    <a:pt x="190" y="247"/>
                    <a:pt x="190" y="246"/>
                    <a:pt x="190" y="245"/>
                  </a:cubicBezTo>
                  <a:cubicBezTo>
                    <a:pt x="190" y="242"/>
                    <a:pt x="189" y="240"/>
                    <a:pt x="188" y="238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189" y="238"/>
                    <a:pt x="191" y="238"/>
                    <a:pt x="192" y="239"/>
                  </a:cubicBezTo>
                  <a:cubicBezTo>
                    <a:pt x="193" y="239"/>
                    <a:pt x="194" y="240"/>
                    <a:pt x="195" y="241"/>
                  </a:cubicBezTo>
                  <a:cubicBezTo>
                    <a:pt x="195" y="241"/>
                    <a:pt x="195" y="241"/>
                    <a:pt x="195" y="241"/>
                  </a:cubicBezTo>
                  <a:cubicBezTo>
                    <a:pt x="195" y="241"/>
                    <a:pt x="195" y="241"/>
                    <a:pt x="195" y="241"/>
                  </a:cubicBezTo>
                  <a:cubicBezTo>
                    <a:pt x="200" y="244"/>
                    <a:pt x="202" y="246"/>
                    <a:pt x="203" y="247"/>
                  </a:cubicBezTo>
                  <a:cubicBezTo>
                    <a:pt x="204" y="249"/>
                    <a:pt x="205" y="250"/>
                    <a:pt x="216" y="254"/>
                  </a:cubicBezTo>
                  <a:cubicBezTo>
                    <a:pt x="220" y="255"/>
                    <a:pt x="224" y="256"/>
                    <a:pt x="227" y="257"/>
                  </a:cubicBezTo>
                  <a:cubicBezTo>
                    <a:pt x="230" y="258"/>
                    <a:pt x="233" y="258"/>
                    <a:pt x="235" y="257"/>
                  </a:cubicBezTo>
                  <a:cubicBezTo>
                    <a:pt x="236" y="257"/>
                    <a:pt x="236" y="257"/>
                    <a:pt x="237" y="257"/>
                  </a:cubicBezTo>
                  <a:cubicBezTo>
                    <a:pt x="240" y="256"/>
                    <a:pt x="242" y="255"/>
                    <a:pt x="245" y="254"/>
                  </a:cubicBezTo>
                  <a:cubicBezTo>
                    <a:pt x="245" y="254"/>
                    <a:pt x="246" y="254"/>
                    <a:pt x="246" y="255"/>
                  </a:cubicBezTo>
                  <a:cubicBezTo>
                    <a:pt x="246" y="255"/>
                    <a:pt x="247" y="255"/>
                    <a:pt x="247" y="256"/>
                  </a:cubicBezTo>
                  <a:cubicBezTo>
                    <a:pt x="247" y="256"/>
                    <a:pt x="247" y="257"/>
                    <a:pt x="247" y="257"/>
                  </a:cubicBezTo>
                  <a:cubicBezTo>
                    <a:pt x="247" y="259"/>
                    <a:pt x="247" y="261"/>
                    <a:pt x="246" y="262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4" y="267"/>
                    <a:pt x="247" y="272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50" y="276"/>
                    <a:pt x="250" y="276"/>
                  </a:cubicBezTo>
                  <a:cubicBezTo>
                    <a:pt x="250" y="277"/>
                    <a:pt x="250" y="277"/>
                    <a:pt x="250" y="277"/>
                  </a:cubicBezTo>
                  <a:cubicBezTo>
                    <a:pt x="250" y="277"/>
                    <a:pt x="250" y="277"/>
                    <a:pt x="250" y="277"/>
                  </a:cubicBezTo>
                  <a:cubicBezTo>
                    <a:pt x="249" y="277"/>
                    <a:pt x="247" y="278"/>
                    <a:pt x="245" y="278"/>
                  </a:cubicBezTo>
                  <a:cubicBezTo>
                    <a:pt x="238" y="281"/>
                    <a:pt x="225" y="284"/>
                    <a:pt x="224" y="293"/>
                  </a:cubicBezTo>
                  <a:cubicBezTo>
                    <a:pt x="224" y="293"/>
                    <a:pt x="224" y="294"/>
                    <a:pt x="224" y="294"/>
                  </a:cubicBezTo>
                  <a:cubicBezTo>
                    <a:pt x="224" y="294"/>
                    <a:pt x="224" y="294"/>
                    <a:pt x="224" y="294"/>
                  </a:cubicBezTo>
                  <a:cubicBezTo>
                    <a:pt x="223" y="295"/>
                    <a:pt x="222" y="296"/>
                    <a:pt x="222" y="297"/>
                  </a:cubicBezTo>
                  <a:cubicBezTo>
                    <a:pt x="221" y="297"/>
                    <a:pt x="220" y="297"/>
                    <a:pt x="219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6" y="297"/>
                    <a:pt x="215" y="295"/>
                    <a:pt x="214" y="294"/>
                  </a:cubicBezTo>
                  <a:cubicBezTo>
                    <a:pt x="213" y="294"/>
                    <a:pt x="213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2"/>
                    <a:pt x="212" y="292"/>
                    <a:pt x="212" y="292"/>
                  </a:cubicBezTo>
                  <a:cubicBezTo>
                    <a:pt x="215" y="282"/>
                    <a:pt x="208" y="273"/>
                    <a:pt x="202" y="264"/>
                  </a:cubicBezTo>
                  <a:close/>
                  <a:moveTo>
                    <a:pt x="200" y="282"/>
                  </a:moveTo>
                  <a:cubicBezTo>
                    <a:pt x="202" y="277"/>
                    <a:pt x="203" y="272"/>
                    <a:pt x="201" y="266"/>
                  </a:cubicBezTo>
                  <a:cubicBezTo>
                    <a:pt x="200" y="264"/>
                    <a:pt x="200" y="264"/>
                    <a:pt x="200" y="264"/>
                  </a:cubicBezTo>
                  <a:cubicBezTo>
                    <a:pt x="202" y="266"/>
                    <a:pt x="202" y="266"/>
                    <a:pt x="202" y="266"/>
                  </a:cubicBezTo>
                  <a:cubicBezTo>
                    <a:pt x="202" y="266"/>
                    <a:pt x="203" y="267"/>
                    <a:pt x="204" y="268"/>
                  </a:cubicBezTo>
                  <a:cubicBezTo>
                    <a:pt x="209" y="275"/>
                    <a:pt x="214" y="282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4"/>
                    <a:pt x="210" y="294"/>
                  </a:cubicBezTo>
                  <a:cubicBezTo>
                    <a:pt x="210" y="296"/>
                    <a:pt x="209" y="297"/>
                    <a:pt x="208" y="297"/>
                  </a:cubicBezTo>
                  <a:cubicBezTo>
                    <a:pt x="208" y="297"/>
                    <a:pt x="207" y="296"/>
                    <a:pt x="206" y="295"/>
                  </a:cubicBezTo>
                  <a:cubicBezTo>
                    <a:pt x="206" y="295"/>
                    <a:pt x="205" y="295"/>
                    <a:pt x="205" y="294"/>
                  </a:cubicBezTo>
                  <a:cubicBezTo>
                    <a:pt x="204" y="293"/>
                    <a:pt x="203" y="293"/>
                    <a:pt x="202" y="293"/>
                  </a:cubicBezTo>
                  <a:cubicBezTo>
                    <a:pt x="201" y="294"/>
                    <a:pt x="200" y="294"/>
                    <a:pt x="199" y="296"/>
                  </a:cubicBezTo>
                  <a:cubicBezTo>
                    <a:pt x="199" y="296"/>
                    <a:pt x="199" y="296"/>
                    <a:pt x="199" y="296"/>
                  </a:cubicBezTo>
                  <a:cubicBezTo>
                    <a:pt x="199" y="296"/>
                    <a:pt x="199" y="296"/>
                    <a:pt x="199" y="296"/>
                  </a:cubicBezTo>
                  <a:cubicBezTo>
                    <a:pt x="198" y="291"/>
                    <a:pt x="199" y="287"/>
                    <a:pt x="200" y="282"/>
                  </a:cubicBezTo>
                  <a:close/>
                  <a:moveTo>
                    <a:pt x="124" y="272"/>
                  </a:moveTo>
                  <a:cubicBezTo>
                    <a:pt x="124" y="283"/>
                    <a:pt x="123" y="294"/>
                    <a:pt x="117" y="304"/>
                  </a:cubicBezTo>
                  <a:cubicBezTo>
                    <a:pt x="117" y="305"/>
                    <a:pt x="117" y="305"/>
                    <a:pt x="117" y="305"/>
                  </a:cubicBezTo>
                  <a:cubicBezTo>
                    <a:pt x="116" y="304"/>
                    <a:pt x="116" y="304"/>
                    <a:pt x="116" y="304"/>
                  </a:cubicBezTo>
                  <a:cubicBezTo>
                    <a:pt x="116" y="304"/>
                    <a:pt x="116" y="304"/>
                    <a:pt x="116" y="304"/>
                  </a:cubicBezTo>
                  <a:cubicBezTo>
                    <a:pt x="116" y="304"/>
                    <a:pt x="116" y="304"/>
                    <a:pt x="115" y="304"/>
                  </a:cubicBezTo>
                  <a:cubicBezTo>
                    <a:pt x="115" y="304"/>
                    <a:pt x="115" y="305"/>
                    <a:pt x="114" y="305"/>
                  </a:cubicBezTo>
                  <a:cubicBezTo>
                    <a:pt x="114" y="305"/>
                    <a:pt x="113" y="306"/>
                    <a:pt x="113" y="306"/>
                  </a:cubicBezTo>
                  <a:cubicBezTo>
                    <a:pt x="113" y="306"/>
                    <a:pt x="113" y="306"/>
                    <a:pt x="112" y="306"/>
                  </a:cubicBezTo>
                  <a:cubicBezTo>
                    <a:pt x="112" y="306"/>
                    <a:pt x="112" y="307"/>
                    <a:pt x="112" y="307"/>
                  </a:cubicBezTo>
                  <a:cubicBezTo>
                    <a:pt x="111" y="307"/>
                    <a:pt x="110" y="307"/>
                    <a:pt x="109" y="306"/>
                  </a:cubicBezTo>
                  <a:cubicBezTo>
                    <a:pt x="108" y="305"/>
                    <a:pt x="108" y="304"/>
                    <a:pt x="107" y="302"/>
                  </a:cubicBezTo>
                  <a:cubicBezTo>
                    <a:pt x="106" y="300"/>
                    <a:pt x="105" y="299"/>
                    <a:pt x="103" y="299"/>
                  </a:cubicBezTo>
                  <a:cubicBezTo>
                    <a:pt x="101" y="299"/>
                    <a:pt x="98" y="299"/>
                    <a:pt x="96" y="300"/>
                  </a:cubicBezTo>
                  <a:cubicBezTo>
                    <a:pt x="93" y="300"/>
                    <a:pt x="90" y="301"/>
                    <a:pt x="87" y="301"/>
                  </a:cubicBezTo>
                  <a:cubicBezTo>
                    <a:pt x="84" y="300"/>
                    <a:pt x="82" y="299"/>
                    <a:pt x="81" y="296"/>
                  </a:cubicBezTo>
                  <a:cubicBezTo>
                    <a:pt x="80" y="294"/>
                    <a:pt x="79" y="293"/>
                    <a:pt x="79" y="292"/>
                  </a:cubicBezTo>
                  <a:cubicBezTo>
                    <a:pt x="78" y="291"/>
                    <a:pt x="77" y="290"/>
                    <a:pt x="75" y="290"/>
                  </a:cubicBezTo>
                  <a:cubicBezTo>
                    <a:pt x="75" y="290"/>
                    <a:pt x="75" y="290"/>
                    <a:pt x="75" y="290"/>
                  </a:cubicBezTo>
                  <a:cubicBezTo>
                    <a:pt x="75" y="290"/>
                    <a:pt x="74" y="290"/>
                    <a:pt x="73" y="290"/>
                  </a:cubicBezTo>
                  <a:cubicBezTo>
                    <a:pt x="73" y="290"/>
                    <a:pt x="73" y="290"/>
                    <a:pt x="73" y="290"/>
                  </a:cubicBezTo>
                  <a:cubicBezTo>
                    <a:pt x="72" y="290"/>
                    <a:pt x="70" y="290"/>
                    <a:pt x="69" y="289"/>
                  </a:cubicBezTo>
                  <a:cubicBezTo>
                    <a:pt x="67" y="288"/>
                    <a:pt x="66" y="287"/>
                    <a:pt x="65" y="285"/>
                  </a:cubicBezTo>
                  <a:cubicBezTo>
                    <a:pt x="64" y="284"/>
                    <a:pt x="63" y="283"/>
                    <a:pt x="62" y="282"/>
                  </a:cubicBezTo>
                  <a:cubicBezTo>
                    <a:pt x="61" y="280"/>
                    <a:pt x="59" y="279"/>
                    <a:pt x="58" y="278"/>
                  </a:cubicBezTo>
                  <a:cubicBezTo>
                    <a:pt x="56" y="276"/>
                    <a:pt x="55" y="275"/>
                    <a:pt x="52" y="275"/>
                  </a:cubicBezTo>
                  <a:cubicBezTo>
                    <a:pt x="50" y="274"/>
                    <a:pt x="50" y="273"/>
                    <a:pt x="50" y="272"/>
                  </a:cubicBezTo>
                  <a:cubicBezTo>
                    <a:pt x="49" y="272"/>
                    <a:pt x="49" y="271"/>
                    <a:pt x="49" y="271"/>
                  </a:cubicBezTo>
                  <a:cubicBezTo>
                    <a:pt x="48" y="268"/>
                    <a:pt x="48" y="268"/>
                    <a:pt x="48" y="268"/>
                  </a:cubicBezTo>
                  <a:cubicBezTo>
                    <a:pt x="48" y="267"/>
                    <a:pt x="48" y="265"/>
                    <a:pt x="48" y="264"/>
                  </a:cubicBezTo>
                  <a:cubicBezTo>
                    <a:pt x="48" y="263"/>
                    <a:pt x="48" y="262"/>
                    <a:pt x="48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50" y="262"/>
                    <a:pt x="51" y="263"/>
                    <a:pt x="52" y="264"/>
                  </a:cubicBezTo>
                  <a:cubicBezTo>
                    <a:pt x="53" y="264"/>
                    <a:pt x="53" y="264"/>
                    <a:pt x="53" y="264"/>
                  </a:cubicBezTo>
                  <a:cubicBezTo>
                    <a:pt x="54" y="265"/>
                    <a:pt x="56" y="267"/>
                    <a:pt x="57" y="268"/>
                  </a:cubicBezTo>
                  <a:cubicBezTo>
                    <a:pt x="58" y="269"/>
                    <a:pt x="59" y="270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2"/>
                    <a:pt x="61" y="272"/>
                    <a:pt x="61" y="272"/>
                  </a:cubicBezTo>
                  <a:cubicBezTo>
                    <a:pt x="61" y="271"/>
                    <a:pt x="61" y="271"/>
                    <a:pt x="62" y="271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62" y="271"/>
                    <a:pt x="62" y="271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3" y="270"/>
                    <a:pt x="63" y="269"/>
                    <a:pt x="63" y="268"/>
                  </a:cubicBezTo>
                  <a:cubicBezTo>
                    <a:pt x="63" y="267"/>
                    <a:pt x="64" y="266"/>
                    <a:pt x="64" y="266"/>
                  </a:cubicBezTo>
                  <a:cubicBezTo>
                    <a:pt x="64" y="265"/>
                    <a:pt x="65" y="265"/>
                    <a:pt x="65" y="265"/>
                  </a:cubicBezTo>
                  <a:cubicBezTo>
                    <a:pt x="66" y="265"/>
                    <a:pt x="66" y="265"/>
                    <a:pt x="67" y="265"/>
                  </a:cubicBezTo>
                  <a:cubicBezTo>
                    <a:pt x="68" y="265"/>
                    <a:pt x="69" y="264"/>
                    <a:pt x="70" y="264"/>
                  </a:cubicBezTo>
                  <a:cubicBezTo>
                    <a:pt x="71" y="264"/>
                    <a:pt x="72" y="264"/>
                    <a:pt x="74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5" y="264"/>
                    <a:pt x="76" y="265"/>
                    <a:pt x="77" y="265"/>
                  </a:cubicBezTo>
                  <a:cubicBezTo>
                    <a:pt x="78" y="265"/>
                    <a:pt x="79" y="265"/>
                    <a:pt x="79" y="266"/>
                  </a:cubicBezTo>
                  <a:cubicBezTo>
                    <a:pt x="80" y="266"/>
                    <a:pt x="81" y="267"/>
                    <a:pt x="82" y="267"/>
                  </a:cubicBezTo>
                  <a:cubicBezTo>
                    <a:pt x="82" y="267"/>
                    <a:pt x="83" y="268"/>
                    <a:pt x="84" y="268"/>
                  </a:cubicBezTo>
                  <a:cubicBezTo>
                    <a:pt x="84" y="268"/>
                    <a:pt x="85" y="267"/>
                    <a:pt x="86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89" y="266"/>
                    <a:pt x="89" y="266"/>
                    <a:pt x="90" y="267"/>
                  </a:cubicBezTo>
                  <a:cubicBezTo>
                    <a:pt x="90" y="268"/>
                    <a:pt x="90" y="268"/>
                    <a:pt x="90" y="268"/>
                  </a:cubicBezTo>
                  <a:cubicBezTo>
                    <a:pt x="90" y="268"/>
                    <a:pt x="90" y="269"/>
                    <a:pt x="90" y="269"/>
                  </a:cubicBezTo>
                  <a:cubicBezTo>
                    <a:pt x="91" y="269"/>
                    <a:pt x="91" y="270"/>
                    <a:pt x="92" y="270"/>
                  </a:cubicBezTo>
                  <a:cubicBezTo>
                    <a:pt x="92" y="270"/>
                    <a:pt x="93" y="270"/>
                    <a:pt x="94" y="269"/>
                  </a:cubicBezTo>
                  <a:cubicBezTo>
                    <a:pt x="94" y="269"/>
                    <a:pt x="94" y="269"/>
                    <a:pt x="94" y="269"/>
                  </a:cubicBezTo>
                  <a:cubicBezTo>
                    <a:pt x="94" y="269"/>
                    <a:pt x="94" y="269"/>
                    <a:pt x="94" y="269"/>
                  </a:cubicBezTo>
                  <a:cubicBezTo>
                    <a:pt x="94" y="268"/>
                    <a:pt x="95" y="268"/>
                    <a:pt x="95" y="268"/>
                  </a:cubicBezTo>
                  <a:cubicBezTo>
                    <a:pt x="95" y="268"/>
                    <a:pt x="95" y="268"/>
                    <a:pt x="95" y="268"/>
                  </a:cubicBezTo>
                  <a:cubicBezTo>
                    <a:pt x="95" y="268"/>
                    <a:pt x="95" y="268"/>
                    <a:pt x="95" y="268"/>
                  </a:cubicBezTo>
                  <a:cubicBezTo>
                    <a:pt x="97" y="269"/>
                    <a:pt x="98" y="269"/>
                    <a:pt x="100" y="269"/>
                  </a:cubicBezTo>
                  <a:cubicBezTo>
                    <a:pt x="102" y="269"/>
                    <a:pt x="104" y="268"/>
                    <a:pt x="105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7"/>
                    <a:pt x="106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6" y="267"/>
                    <a:pt x="106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5" y="265"/>
                    <a:pt x="105" y="264"/>
                    <a:pt x="104" y="264"/>
                  </a:cubicBezTo>
                  <a:cubicBezTo>
                    <a:pt x="103" y="262"/>
                    <a:pt x="102" y="261"/>
                    <a:pt x="102" y="259"/>
                  </a:cubicBezTo>
                  <a:cubicBezTo>
                    <a:pt x="101" y="258"/>
                    <a:pt x="102" y="256"/>
                    <a:pt x="103" y="256"/>
                  </a:cubicBezTo>
                  <a:cubicBezTo>
                    <a:pt x="104" y="255"/>
                    <a:pt x="105" y="253"/>
                    <a:pt x="105" y="250"/>
                  </a:cubicBezTo>
                  <a:cubicBezTo>
                    <a:pt x="105" y="248"/>
                    <a:pt x="104" y="245"/>
                    <a:pt x="104" y="243"/>
                  </a:cubicBezTo>
                  <a:cubicBezTo>
                    <a:pt x="104" y="242"/>
                    <a:pt x="103" y="242"/>
                    <a:pt x="103" y="241"/>
                  </a:cubicBezTo>
                  <a:cubicBezTo>
                    <a:pt x="103" y="240"/>
                    <a:pt x="103" y="240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8"/>
                    <a:pt x="103" y="237"/>
                  </a:cubicBezTo>
                  <a:cubicBezTo>
                    <a:pt x="103" y="237"/>
                    <a:pt x="104" y="236"/>
                    <a:pt x="104" y="236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4"/>
                    <a:pt x="106" y="232"/>
                    <a:pt x="105" y="229"/>
                  </a:cubicBezTo>
                  <a:cubicBezTo>
                    <a:pt x="104" y="226"/>
                    <a:pt x="106" y="224"/>
                    <a:pt x="109" y="223"/>
                  </a:cubicBezTo>
                  <a:cubicBezTo>
                    <a:pt x="110" y="221"/>
                    <a:pt x="112" y="220"/>
                    <a:pt x="112" y="218"/>
                  </a:cubicBezTo>
                  <a:cubicBezTo>
                    <a:pt x="113" y="217"/>
                    <a:pt x="114" y="215"/>
                    <a:pt x="115" y="214"/>
                  </a:cubicBezTo>
                  <a:cubicBezTo>
                    <a:pt x="117" y="213"/>
                    <a:pt x="119" y="212"/>
                    <a:pt x="121" y="211"/>
                  </a:cubicBezTo>
                  <a:cubicBezTo>
                    <a:pt x="123" y="210"/>
                    <a:pt x="125" y="209"/>
                    <a:pt x="128" y="209"/>
                  </a:cubicBezTo>
                  <a:cubicBezTo>
                    <a:pt x="128" y="209"/>
                    <a:pt x="128" y="209"/>
                    <a:pt x="128" y="209"/>
                  </a:cubicBezTo>
                  <a:cubicBezTo>
                    <a:pt x="130" y="208"/>
                    <a:pt x="132" y="208"/>
                    <a:pt x="134" y="208"/>
                  </a:cubicBezTo>
                  <a:cubicBezTo>
                    <a:pt x="134" y="208"/>
                    <a:pt x="134" y="208"/>
                    <a:pt x="134" y="208"/>
                  </a:cubicBezTo>
                  <a:cubicBezTo>
                    <a:pt x="134" y="208"/>
                    <a:pt x="134" y="208"/>
                    <a:pt x="134" y="208"/>
                  </a:cubicBezTo>
                  <a:cubicBezTo>
                    <a:pt x="135" y="209"/>
                    <a:pt x="135" y="210"/>
                    <a:pt x="135" y="211"/>
                  </a:cubicBezTo>
                  <a:cubicBezTo>
                    <a:pt x="136" y="212"/>
                    <a:pt x="136" y="213"/>
                    <a:pt x="137" y="215"/>
                  </a:cubicBezTo>
                  <a:cubicBezTo>
                    <a:pt x="137" y="215"/>
                    <a:pt x="137" y="215"/>
                    <a:pt x="137" y="215"/>
                  </a:cubicBezTo>
                  <a:cubicBezTo>
                    <a:pt x="137" y="215"/>
                    <a:pt x="137" y="215"/>
                    <a:pt x="137" y="215"/>
                  </a:cubicBezTo>
                  <a:cubicBezTo>
                    <a:pt x="136" y="217"/>
                    <a:pt x="136" y="218"/>
                    <a:pt x="135" y="220"/>
                  </a:cubicBezTo>
                  <a:cubicBezTo>
                    <a:pt x="134" y="221"/>
                    <a:pt x="133" y="222"/>
                    <a:pt x="132" y="224"/>
                  </a:cubicBezTo>
                  <a:cubicBezTo>
                    <a:pt x="131" y="224"/>
                    <a:pt x="131" y="225"/>
                    <a:pt x="130" y="225"/>
                  </a:cubicBezTo>
                  <a:cubicBezTo>
                    <a:pt x="130" y="226"/>
                    <a:pt x="130" y="226"/>
                    <a:pt x="129" y="227"/>
                  </a:cubicBezTo>
                  <a:cubicBezTo>
                    <a:pt x="127" y="230"/>
                    <a:pt x="127" y="234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28" y="240"/>
                    <a:pt x="128" y="242"/>
                    <a:pt x="128" y="243"/>
                  </a:cubicBezTo>
                  <a:cubicBezTo>
                    <a:pt x="128" y="244"/>
                    <a:pt x="128" y="246"/>
                    <a:pt x="127" y="247"/>
                  </a:cubicBezTo>
                  <a:cubicBezTo>
                    <a:pt x="126" y="251"/>
                    <a:pt x="126" y="255"/>
                    <a:pt x="125" y="259"/>
                  </a:cubicBezTo>
                  <a:cubicBezTo>
                    <a:pt x="125" y="263"/>
                    <a:pt x="125" y="266"/>
                    <a:pt x="124" y="270"/>
                  </a:cubicBezTo>
                  <a:cubicBezTo>
                    <a:pt x="124" y="272"/>
                    <a:pt x="124" y="272"/>
                    <a:pt x="124" y="272"/>
                  </a:cubicBezTo>
                  <a:close/>
                  <a:moveTo>
                    <a:pt x="135" y="221"/>
                  </a:moveTo>
                  <a:cubicBezTo>
                    <a:pt x="136" y="220"/>
                    <a:pt x="136" y="219"/>
                    <a:pt x="137" y="218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8" y="218"/>
                    <a:pt x="138" y="218"/>
                    <a:pt x="138" y="218"/>
                  </a:cubicBezTo>
                  <a:cubicBezTo>
                    <a:pt x="138" y="219"/>
                    <a:pt x="139" y="220"/>
                    <a:pt x="140" y="221"/>
                  </a:cubicBezTo>
                  <a:cubicBezTo>
                    <a:pt x="140" y="221"/>
                    <a:pt x="141" y="221"/>
                    <a:pt x="142" y="221"/>
                  </a:cubicBezTo>
                  <a:cubicBezTo>
                    <a:pt x="145" y="220"/>
                    <a:pt x="149" y="216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4" y="211"/>
                    <a:pt x="155" y="210"/>
                    <a:pt x="156" y="209"/>
                  </a:cubicBezTo>
                  <a:cubicBezTo>
                    <a:pt x="157" y="207"/>
                    <a:pt x="158" y="206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1" y="204"/>
                    <a:pt x="162" y="204"/>
                    <a:pt x="163" y="204"/>
                  </a:cubicBezTo>
                  <a:cubicBezTo>
                    <a:pt x="163" y="203"/>
                    <a:pt x="165" y="203"/>
                    <a:pt x="166" y="203"/>
                  </a:cubicBezTo>
                  <a:cubicBezTo>
                    <a:pt x="167" y="203"/>
                    <a:pt x="168" y="203"/>
                    <a:pt x="169" y="203"/>
                  </a:cubicBezTo>
                  <a:cubicBezTo>
                    <a:pt x="170" y="202"/>
                    <a:pt x="171" y="202"/>
                    <a:pt x="172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3" y="202"/>
                    <a:pt x="173" y="202"/>
                    <a:pt x="173" y="203"/>
                  </a:cubicBezTo>
                  <a:cubicBezTo>
                    <a:pt x="173" y="203"/>
                    <a:pt x="173" y="203"/>
                    <a:pt x="173" y="203"/>
                  </a:cubicBezTo>
                  <a:cubicBezTo>
                    <a:pt x="173" y="203"/>
                    <a:pt x="173" y="203"/>
                    <a:pt x="174" y="204"/>
                  </a:cubicBezTo>
                  <a:cubicBezTo>
                    <a:pt x="174" y="204"/>
                    <a:pt x="174" y="205"/>
                    <a:pt x="174" y="205"/>
                  </a:cubicBezTo>
                  <a:cubicBezTo>
                    <a:pt x="175" y="207"/>
                    <a:pt x="175" y="211"/>
                    <a:pt x="174" y="214"/>
                  </a:cubicBezTo>
                  <a:cubicBezTo>
                    <a:pt x="174" y="214"/>
                    <a:pt x="174" y="214"/>
                    <a:pt x="174" y="214"/>
                  </a:cubicBezTo>
                  <a:cubicBezTo>
                    <a:pt x="174" y="217"/>
                    <a:pt x="173" y="220"/>
                    <a:pt x="171" y="222"/>
                  </a:cubicBezTo>
                  <a:cubicBezTo>
                    <a:pt x="168" y="226"/>
                    <a:pt x="166" y="229"/>
                    <a:pt x="166" y="231"/>
                  </a:cubicBezTo>
                  <a:cubicBezTo>
                    <a:pt x="165" y="232"/>
                    <a:pt x="165" y="234"/>
                    <a:pt x="166" y="236"/>
                  </a:cubicBezTo>
                  <a:cubicBezTo>
                    <a:pt x="166" y="236"/>
                    <a:pt x="166" y="236"/>
                    <a:pt x="166" y="237"/>
                  </a:cubicBezTo>
                  <a:cubicBezTo>
                    <a:pt x="166" y="239"/>
                    <a:pt x="167" y="243"/>
                    <a:pt x="166" y="247"/>
                  </a:cubicBezTo>
                  <a:cubicBezTo>
                    <a:pt x="165" y="249"/>
                    <a:pt x="164" y="251"/>
                    <a:pt x="164" y="252"/>
                  </a:cubicBezTo>
                  <a:cubicBezTo>
                    <a:pt x="163" y="253"/>
                    <a:pt x="163" y="253"/>
                    <a:pt x="163" y="253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1" y="257"/>
                    <a:pt x="159" y="260"/>
                    <a:pt x="164" y="266"/>
                  </a:cubicBezTo>
                  <a:cubicBezTo>
                    <a:pt x="166" y="268"/>
                    <a:pt x="169" y="269"/>
                    <a:pt x="171" y="269"/>
                  </a:cubicBezTo>
                  <a:cubicBezTo>
                    <a:pt x="172" y="269"/>
                    <a:pt x="173" y="269"/>
                    <a:pt x="173" y="269"/>
                  </a:cubicBezTo>
                  <a:cubicBezTo>
                    <a:pt x="175" y="269"/>
                    <a:pt x="176" y="270"/>
                    <a:pt x="177" y="270"/>
                  </a:cubicBezTo>
                  <a:cubicBezTo>
                    <a:pt x="179" y="271"/>
                    <a:pt x="180" y="272"/>
                    <a:pt x="182" y="274"/>
                  </a:cubicBezTo>
                  <a:cubicBezTo>
                    <a:pt x="183" y="275"/>
                    <a:pt x="183" y="276"/>
                    <a:pt x="183" y="278"/>
                  </a:cubicBezTo>
                  <a:cubicBezTo>
                    <a:pt x="183" y="279"/>
                    <a:pt x="183" y="281"/>
                    <a:pt x="182" y="282"/>
                  </a:cubicBezTo>
                  <a:cubicBezTo>
                    <a:pt x="182" y="284"/>
                    <a:pt x="181" y="287"/>
                    <a:pt x="180" y="288"/>
                  </a:cubicBezTo>
                  <a:cubicBezTo>
                    <a:pt x="178" y="291"/>
                    <a:pt x="177" y="293"/>
                    <a:pt x="175" y="294"/>
                  </a:cubicBezTo>
                  <a:cubicBezTo>
                    <a:pt x="172" y="297"/>
                    <a:pt x="164" y="299"/>
                    <a:pt x="156" y="300"/>
                  </a:cubicBezTo>
                  <a:cubicBezTo>
                    <a:pt x="154" y="300"/>
                    <a:pt x="152" y="300"/>
                    <a:pt x="150" y="300"/>
                  </a:cubicBezTo>
                  <a:cubicBezTo>
                    <a:pt x="147" y="301"/>
                    <a:pt x="145" y="302"/>
                    <a:pt x="143" y="303"/>
                  </a:cubicBezTo>
                  <a:cubicBezTo>
                    <a:pt x="143" y="303"/>
                    <a:pt x="143" y="303"/>
                    <a:pt x="143" y="303"/>
                  </a:cubicBezTo>
                  <a:cubicBezTo>
                    <a:pt x="142" y="303"/>
                    <a:pt x="142" y="303"/>
                    <a:pt x="141" y="304"/>
                  </a:cubicBezTo>
                  <a:cubicBezTo>
                    <a:pt x="139" y="304"/>
                    <a:pt x="137" y="305"/>
                    <a:pt x="135" y="305"/>
                  </a:cubicBezTo>
                  <a:cubicBezTo>
                    <a:pt x="133" y="305"/>
                    <a:pt x="131" y="305"/>
                    <a:pt x="129" y="305"/>
                  </a:cubicBezTo>
                  <a:cubicBezTo>
                    <a:pt x="128" y="305"/>
                    <a:pt x="126" y="304"/>
                    <a:pt x="125" y="304"/>
                  </a:cubicBezTo>
                  <a:cubicBezTo>
                    <a:pt x="124" y="304"/>
                    <a:pt x="122" y="304"/>
                    <a:pt x="120" y="304"/>
                  </a:cubicBezTo>
                  <a:cubicBezTo>
                    <a:pt x="120" y="304"/>
                    <a:pt x="120" y="304"/>
                    <a:pt x="120" y="304"/>
                  </a:cubicBezTo>
                  <a:cubicBezTo>
                    <a:pt x="120" y="304"/>
                    <a:pt x="120" y="304"/>
                    <a:pt x="120" y="304"/>
                  </a:cubicBezTo>
                  <a:cubicBezTo>
                    <a:pt x="125" y="295"/>
                    <a:pt x="125" y="286"/>
                    <a:pt x="125" y="278"/>
                  </a:cubicBezTo>
                  <a:cubicBezTo>
                    <a:pt x="125" y="275"/>
                    <a:pt x="125" y="273"/>
                    <a:pt x="126" y="270"/>
                  </a:cubicBezTo>
                  <a:cubicBezTo>
                    <a:pt x="126" y="267"/>
                    <a:pt x="126" y="263"/>
                    <a:pt x="126" y="259"/>
                  </a:cubicBezTo>
                  <a:cubicBezTo>
                    <a:pt x="127" y="255"/>
                    <a:pt x="127" y="251"/>
                    <a:pt x="128" y="247"/>
                  </a:cubicBezTo>
                  <a:cubicBezTo>
                    <a:pt x="129" y="246"/>
                    <a:pt x="129" y="244"/>
                    <a:pt x="129" y="243"/>
                  </a:cubicBezTo>
                  <a:cubicBezTo>
                    <a:pt x="129" y="242"/>
                    <a:pt x="129" y="240"/>
                    <a:pt x="129" y="239"/>
                  </a:cubicBezTo>
                  <a:cubicBezTo>
                    <a:pt x="129" y="237"/>
                    <a:pt x="129" y="235"/>
                    <a:pt x="129" y="233"/>
                  </a:cubicBezTo>
                  <a:cubicBezTo>
                    <a:pt x="129" y="231"/>
                    <a:pt x="129" y="229"/>
                    <a:pt x="130" y="228"/>
                  </a:cubicBezTo>
                  <a:cubicBezTo>
                    <a:pt x="131" y="227"/>
                    <a:pt x="131" y="227"/>
                    <a:pt x="131" y="226"/>
                  </a:cubicBezTo>
                  <a:cubicBezTo>
                    <a:pt x="132" y="226"/>
                    <a:pt x="132" y="225"/>
                    <a:pt x="132" y="225"/>
                  </a:cubicBezTo>
                  <a:cubicBezTo>
                    <a:pt x="133" y="224"/>
                    <a:pt x="134" y="222"/>
                    <a:pt x="135" y="221"/>
                  </a:cubicBezTo>
                  <a:close/>
                  <a:moveTo>
                    <a:pt x="223" y="157"/>
                  </a:moveTo>
                  <a:cubicBezTo>
                    <a:pt x="221" y="157"/>
                    <a:pt x="218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4"/>
                    <a:pt x="217" y="153"/>
                    <a:pt x="218" y="151"/>
                  </a:cubicBezTo>
                  <a:cubicBezTo>
                    <a:pt x="219" y="149"/>
                    <a:pt x="221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5" y="147"/>
                    <a:pt x="227" y="147"/>
                    <a:pt x="229" y="147"/>
                  </a:cubicBezTo>
                  <a:cubicBezTo>
                    <a:pt x="232" y="148"/>
                    <a:pt x="235" y="148"/>
                    <a:pt x="238" y="147"/>
                  </a:cubicBezTo>
                  <a:cubicBezTo>
                    <a:pt x="244" y="147"/>
                    <a:pt x="249" y="147"/>
                    <a:pt x="254" y="146"/>
                  </a:cubicBezTo>
                  <a:cubicBezTo>
                    <a:pt x="261" y="145"/>
                    <a:pt x="268" y="144"/>
                    <a:pt x="272" y="144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2" y="146"/>
                    <a:pt x="274" y="147"/>
                    <a:pt x="276" y="148"/>
                  </a:cubicBezTo>
                  <a:cubicBezTo>
                    <a:pt x="276" y="148"/>
                    <a:pt x="276" y="149"/>
                    <a:pt x="277" y="149"/>
                  </a:cubicBezTo>
                  <a:cubicBezTo>
                    <a:pt x="278" y="150"/>
                    <a:pt x="280" y="151"/>
                    <a:pt x="281" y="152"/>
                  </a:cubicBezTo>
                  <a:cubicBezTo>
                    <a:pt x="283" y="153"/>
                    <a:pt x="285" y="154"/>
                    <a:pt x="287" y="156"/>
                  </a:cubicBezTo>
                  <a:cubicBezTo>
                    <a:pt x="288" y="157"/>
                    <a:pt x="289" y="159"/>
                    <a:pt x="291" y="160"/>
                  </a:cubicBezTo>
                  <a:cubicBezTo>
                    <a:pt x="292" y="161"/>
                    <a:pt x="293" y="162"/>
                    <a:pt x="294" y="162"/>
                  </a:cubicBezTo>
                  <a:cubicBezTo>
                    <a:pt x="297" y="164"/>
                    <a:pt x="299" y="165"/>
                    <a:pt x="301" y="165"/>
                  </a:cubicBezTo>
                  <a:cubicBezTo>
                    <a:pt x="303" y="165"/>
                    <a:pt x="305" y="165"/>
                    <a:pt x="308" y="164"/>
                  </a:cubicBezTo>
                  <a:cubicBezTo>
                    <a:pt x="309" y="164"/>
                    <a:pt x="310" y="164"/>
                    <a:pt x="311" y="164"/>
                  </a:cubicBezTo>
                  <a:cubicBezTo>
                    <a:pt x="312" y="164"/>
                    <a:pt x="313" y="163"/>
                    <a:pt x="315" y="163"/>
                  </a:cubicBezTo>
                  <a:cubicBezTo>
                    <a:pt x="316" y="163"/>
                    <a:pt x="317" y="164"/>
                    <a:pt x="318" y="165"/>
                  </a:cubicBezTo>
                  <a:cubicBezTo>
                    <a:pt x="319" y="167"/>
                    <a:pt x="319" y="168"/>
                    <a:pt x="319" y="170"/>
                  </a:cubicBezTo>
                  <a:cubicBezTo>
                    <a:pt x="319" y="172"/>
                    <a:pt x="319" y="173"/>
                    <a:pt x="318" y="174"/>
                  </a:cubicBezTo>
                  <a:cubicBezTo>
                    <a:pt x="318" y="176"/>
                    <a:pt x="318" y="177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80"/>
                    <a:pt x="319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9" y="180"/>
                    <a:pt x="320" y="180"/>
                    <a:pt x="320" y="180"/>
                  </a:cubicBezTo>
                  <a:cubicBezTo>
                    <a:pt x="321" y="181"/>
                    <a:pt x="321" y="181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2" y="183"/>
                    <a:pt x="322" y="184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4" y="186"/>
                    <a:pt x="323" y="187"/>
                    <a:pt x="323" y="188"/>
                  </a:cubicBezTo>
                  <a:cubicBezTo>
                    <a:pt x="322" y="188"/>
                    <a:pt x="322" y="188"/>
                    <a:pt x="322" y="188"/>
                  </a:cubicBezTo>
                  <a:cubicBezTo>
                    <a:pt x="322" y="189"/>
                    <a:pt x="322" y="189"/>
                    <a:pt x="321" y="190"/>
                  </a:cubicBezTo>
                  <a:cubicBezTo>
                    <a:pt x="321" y="190"/>
                    <a:pt x="320" y="191"/>
                    <a:pt x="320" y="191"/>
                  </a:cubicBezTo>
                  <a:cubicBezTo>
                    <a:pt x="318" y="193"/>
                    <a:pt x="319" y="198"/>
                    <a:pt x="320" y="202"/>
                  </a:cubicBezTo>
                  <a:cubicBezTo>
                    <a:pt x="320" y="202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5"/>
                    <a:pt x="319" y="205"/>
                    <a:pt x="317" y="206"/>
                  </a:cubicBezTo>
                  <a:cubicBezTo>
                    <a:pt x="316" y="206"/>
                    <a:pt x="316" y="206"/>
                    <a:pt x="315" y="206"/>
                  </a:cubicBezTo>
                  <a:cubicBezTo>
                    <a:pt x="314" y="206"/>
                    <a:pt x="314" y="206"/>
                    <a:pt x="313" y="206"/>
                  </a:cubicBezTo>
                  <a:cubicBezTo>
                    <a:pt x="313" y="206"/>
                    <a:pt x="313" y="206"/>
                    <a:pt x="313" y="206"/>
                  </a:cubicBezTo>
                  <a:cubicBezTo>
                    <a:pt x="313" y="206"/>
                    <a:pt x="313" y="206"/>
                    <a:pt x="313" y="206"/>
                  </a:cubicBezTo>
                  <a:cubicBezTo>
                    <a:pt x="310" y="201"/>
                    <a:pt x="303" y="198"/>
                    <a:pt x="296" y="195"/>
                  </a:cubicBezTo>
                  <a:cubicBezTo>
                    <a:pt x="295" y="194"/>
                    <a:pt x="294" y="194"/>
                    <a:pt x="293" y="193"/>
                  </a:cubicBezTo>
                  <a:cubicBezTo>
                    <a:pt x="291" y="192"/>
                    <a:pt x="289" y="192"/>
                    <a:pt x="287" y="191"/>
                  </a:cubicBezTo>
                  <a:cubicBezTo>
                    <a:pt x="284" y="190"/>
                    <a:pt x="282" y="189"/>
                    <a:pt x="280" y="187"/>
                  </a:cubicBezTo>
                  <a:cubicBezTo>
                    <a:pt x="274" y="184"/>
                    <a:pt x="272" y="179"/>
                    <a:pt x="270" y="174"/>
                  </a:cubicBezTo>
                  <a:cubicBezTo>
                    <a:pt x="269" y="174"/>
                    <a:pt x="269" y="173"/>
                    <a:pt x="269" y="172"/>
                  </a:cubicBezTo>
                  <a:cubicBezTo>
                    <a:pt x="267" y="168"/>
                    <a:pt x="265" y="164"/>
                    <a:pt x="262" y="161"/>
                  </a:cubicBezTo>
                  <a:cubicBezTo>
                    <a:pt x="258" y="157"/>
                    <a:pt x="254" y="155"/>
                    <a:pt x="246" y="153"/>
                  </a:cubicBezTo>
                  <a:cubicBezTo>
                    <a:pt x="241" y="152"/>
                    <a:pt x="235" y="154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27" y="156"/>
                    <a:pt x="225" y="156"/>
                    <a:pt x="223" y="157"/>
                  </a:cubicBezTo>
                  <a:close/>
                  <a:moveTo>
                    <a:pt x="17" y="139"/>
                  </a:moveTo>
                  <a:cubicBezTo>
                    <a:pt x="14" y="140"/>
                    <a:pt x="11" y="139"/>
                    <a:pt x="9" y="139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7" y="138"/>
                    <a:pt x="5" y="137"/>
                    <a:pt x="5" y="137"/>
                  </a:cubicBezTo>
                  <a:cubicBezTo>
                    <a:pt x="5" y="136"/>
                    <a:pt x="4" y="136"/>
                    <a:pt x="4" y="136"/>
                  </a:cubicBezTo>
                  <a:cubicBezTo>
                    <a:pt x="4" y="135"/>
                    <a:pt x="4" y="135"/>
                    <a:pt x="5" y="135"/>
                  </a:cubicBezTo>
                  <a:cubicBezTo>
                    <a:pt x="5" y="135"/>
                    <a:pt x="6" y="134"/>
                    <a:pt x="7" y="134"/>
                  </a:cubicBezTo>
                  <a:cubicBezTo>
                    <a:pt x="8" y="134"/>
                    <a:pt x="10" y="134"/>
                    <a:pt x="11" y="134"/>
                  </a:cubicBezTo>
                  <a:cubicBezTo>
                    <a:pt x="12" y="134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4" y="134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6" y="134"/>
                    <a:pt x="17" y="134"/>
                    <a:pt x="18" y="134"/>
                  </a:cubicBezTo>
                  <a:cubicBezTo>
                    <a:pt x="19" y="134"/>
                    <a:pt x="20" y="134"/>
                    <a:pt x="20" y="133"/>
                  </a:cubicBezTo>
                  <a:cubicBezTo>
                    <a:pt x="21" y="133"/>
                    <a:pt x="22" y="133"/>
                    <a:pt x="22" y="133"/>
                  </a:cubicBezTo>
                  <a:cubicBezTo>
                    <a:pt x="29" y="132"/>
                    <a:pt x="35" y="135"/>
                    <a:pt x="40" y="138"/>
                  </a:cubicBezTo>
                  <a:cubicBezTo>
                    <a:pt x="42" y="140"/>
                    <a:pt x="44" y="141"/>
                    <a:pt x="46" y="142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5" y="142"/>
                    <a:pt x="43" y="142"/>
                    <a:pt x="42" y="142"/>
                  </a:cubicBezTo>
                  <a:cubicBezTo>
                    <a:pt x="41" y="142"/>
                    <a:pt x="40" y="142"/>
                    <a:pt x="39" y="142"/>
                  </a:cubicBezTo>
                  <a:cubicBezTo>
                    <a:pt x="37" y="141"/>
                    <a:pt x="36" y="141"/>
                    <a:pt x="35" y="141"/>
                  </a:cubicBezTo>
                  <a:cubicBezTo>
                    <a:pt x="34" y="141"/>
                    <a:pt x="33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9"/>
                    <a:pt x="24" y="138"/>
                    <a:pt x="17" y="139"/>
                  </a:cubicBezTo>
                  <a:close/>
                  <a:moveTo>
                    <a:pt x="132" y="42"/>
                  </a:moveTo>
                  <a:cubicBezTo>
                    <a:pt x="132" y="41"/>
                    <a:pt x="132" y="41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4" y="41"/>
                  </a:cubicBezTo>
                  <a:cubicBezTo>
                    <a:pt x="135" y="41"/>
                    <a:pt x="136" y="42"/>
                    <a:pt x="137" y="42"/>
                  </a:cubicBezTo>
                  <a:cubicBezTo>
                    <a:pt x="137" y="42"/>
                    <a:pt x="138" y="42"/>
                    <a:pt x="138" y="42"/>
                  </a:cubicBezTo>
                  <a:cubicBezTo>
                    <a:pt x="139" y="43"/>
                    <a:pt x="139" y="44"/>
                    <a:pt x="139" y="45"/>
                  </a:cubicBezTo>
                  <a:cubicBezTo>
                    <a:pt x="140" y="46"/>
                    <a:pt x="140" y="47"/>
                    <a:pt x="141" y="48"/>
                  </a:cubicBezTo>
                  <a:cubicBezTo>
                    <a:pt x="141" y="49"/>
                    <a:pt x="141" y="50"/>
                    <a:pt x="142" y="51"/>
                  </a:cubicBezTo>
                  <a:cubicBezTo>
                    <a:pt x="143" y="53"/>
                    <a:pt x="144" y="56"/>
                    <a:pt x="143" y="57"/>
                  </a:cubicBezTo>
                  <a:cubicBezTo>
                    <a:pt x="143" y="58"/>
                    <a:pt x="143" y="59"/>
                    <a:pt x="142" y="59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2" y="60"/>
                    <a:pt x="141" y="60"/>
                    <a:pt x="141" y="62"/>
                  </a:cubicBezTo>
                  <a:cubicBezTo>
                    <a:pt x="142" y="64"/>
                    <a:pt x="142" y="66"/>
                    <a:pt x="142" y="68"/>
                  </a:cubicBezTo>
                  <a:cubicBezTo>
                    <a:pt x="142" y="72"/>
                    <a:pt x="141" y="75"/>
                    <a:pt x="143" y="78"/>
                  </a:cubicBezTo>
                  <a:cubicBezTo>
                    <a:pt x="143" y="78"/>
                    <a:pt x="143" y="78"/>
                    <a:pt x="143" y="78"/>
                  </a:cubicBezTo>
                  <a:cubicBezTo>
                    <a:pt x="143" y="78"/>
                    <a:pt x="143" y="78"/>
                    <a:pt x="144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3" y="80"/>
                    <a:pt x="143" y="81"/>
                    <a:pt x="143" y="82"/>
                  </a:cubicBezTo>
                  <a:cubicBezTo>
                    <a:pt x="143" y="84"/>
                    <a:pt x="143" y="85"/>
                    <a:pt x="143" y="86"/>
                  </a:cubicBezTo>
                  <a:cubicBezTo>
                    <a:pt x="143" y="87"/>
                    <a:pt x="143" y="88"/>
                    <a:pt x="143" y="89"/>
                  </a:cubicBez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2" y="92"/>
                    <a:pt x="142" y="92"/>
                  </a:cubicBezTo>
                  <a:cubicBezTo>
                    <a:pt x="142" y="92"/>
                    <a:pt x="141" y="93"/>
                    <a:pt x="141" y="93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8" y="93"/>
                    <a:pt x="138" y="91"/>
                    <a:pt x="137" y="89"/>
                  </a:cubicBezTo>
                  <a:cubicBezTo>
                    <a:pt x="137" y="87"/>
                    <a:pt x="137" y="85"/>
                    <a:pt x="137" y="83"/>
                  </a:cubicBezTo>
                  <a:cubicBezTo>
                    <a:pt x="137" y="81"/>
                    <a:pt x="137" y="78"/>
                    <a:pt x="137" y="76"/>
                  </a:cubicBezTo>
                  <a:cubicBezTo>
                    <a:pt x="138" y="74"/>
                    <a:pt x="138" y="72"/>
                    <a:pt x="138" y="70"/>
                  </a:cubicBezTo>
                  <a:cubicBezTo>
                    <a:pt x="139" y="66"/>
                    <a:pt x="138" y="63"/>
                    <a:pt x="137" y="59"/>
                  </a:cubicBezTo>
                  <a:cubicBezTo>
                    <a:pt x="136" y="55"/>
                    <a:pt x="134" y="52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7"/>
                    <a:pt x="132" y="46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4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2"/>
                    <a:pt x="132" y="42"/>
                    <a:pt x="132" y="42"/>
                  </a:cubicBezTo>
                  <a:close/>
                  <a:moveTo>
                    <a:pt x="131" y="41"/>
                  </a:moveTo>
                  <a:cubicBezTo>
                    <a:pt x="131" y="41"/>
                    <a:pt x="131" y="42"/>
                    <a:pt x="131" y="42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2"/>
                    <a:pt x="130" y="42"/>
                    <a:pt x="130" y="42"/>
                  </a:cubicBezTo>
                  <a:cubicBezTo>
                    <a:pt x="130" y="42"/>
                    <a:pt x="129" y="41"/>
                    <a:pt x="129" y="40"/>
                  </a:cubicBezTo>
                  <a:cubicBezTo>
                    <a:pt x="129" y="39"/>
                    <a:pt x="128" y="38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7"/>
                    <a:pt x="128" y="36"/>
                    <a:pt x="127" y="36"/>
                  </a:cubicBezTo>
                  <a:cubicBezTo>
                    <a:pt x="127" y="36"/>
                    <a:pt x="126" y="36"/>
                    <a:pt x="125" y="35"/>
                  </a:cubicBezTo>
                  <a:cubicBezTo>
                    <a:pt x="119" y="34"/>
                    <a:pt x="118" y="31"/>
                    <a:pt x="117" y="28"/>
                  </a:cubicBezTo>
                  <a:cubicBezTo>
                    <a:pt x="116" y="28"/>
                    <a:pt x="116" y="27"/>
                    <a:pt x="116" y="27"/>
                  </a:cubicBezTo>
                  <a:cubicBezTo>
                    <a:pt x="116" y="26"/>
                    <a:pt x="116" y="26"/>
                    <a:pt x="115" y="25"/>
                  </a:cubicBezTo>
                  <a:cubicBezTo>
                    <a:pt x="115" y="23"/>
                    <a:pt x="114" y="21"/>
                    <a:pt x="111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1" y="18"/>
                    <a:pt x="111" y="17"/>
                    <a:pt x="111" y="16"/>
                  </a:cubicBezTo>
                  <a:cubicBezTo>
                    <a:pt x="111" y="15"/>
                    <a:pt x="111" y="15"/>
                    <a:pt x="111" y="14"/>
                  </a:cubicBezTo>
                  <a:cubicBezTo>
                    <a:pt x="110" y="10"/>
                    <a:pt x="115" y="7"/>
                    <a:pt x="120" y="4"/>
                  </a:cubicBezTo>
                  <a:cubicBezTo>
                    <a:pt x="125" y="2"/>
                    <a:pt x="132" y="1"/>
                    <a:pt x="135" y="0"/>
                  </a:cubicBezTo>
                  <a:cubicBezTo>
                    <a:pt x="138" y="0"/>
                    <a:pt x="141" y="1"/>
                    <a:pt x="143" y="4"/>
                  </a:cubicBezTo>
                  <a:cubicBezTo>
                    <a:pt x="145" y="6"/>
                    <a:pt x="147" y="9"/>
                    <a:pt x="149" y="12"/>
                  </a:cubicBezTo>
                  <a:cubicBezTo>
                    <a:pt x="150" y="14"/>
                    <a:pt x="152" y="15"/>
                    <a:pt x="153" y="17"/>
                  </a:cubicBezTo>
                  <a:cubicBezTo>
                    <a:pt x="154" y="18"/>
                    <a:pt x="155" y="19"/>
                    <a:pt x="156" y="19"/>
                  </a:cubicBezTo>
                  <a:cubicBezTo>
                    <a:pt x="157" y="20"/>
                    <a:pt x="159" y="21"/>
                    <a:pt x="160" y="22"/>
                  </a:cubicBezTo>
                  <a:cubicBezTo>
                    <a:pt x="161" y="22"/>
                    <a:pt x="162" y="23"/>
                    <a:pt x="163" y="23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59" y="25"/>
                    <a:pt x="159" y="25"/>
                  </a:cubicBezTo>
                  <a:cubicBezTo>
                    <a:pt x="158" y="25"/>
                    <a:pt x="157" y="25"/>
                    <a:pt x="157" y="25"/>
                  </a:cubicBezTo>
                  <a:cubicBezTo>
                    <a:pt x="156" y="25"/>
                    <a:pt x="156" y="24"/>
                    <a:pt x="156" y="24"/>
                  </a:cubicBezTo>
                  <a:cubicBezTo>
                    <a:pt x="156" y="23"/>
                    <a:pt x="155" y="23"/>
                    <a:pt x="155" y="23"/>
                  </a:cubicBezTo>
                  <a:cubicBezTo>
                    <a:pt x="154" y="21"/>
                    <a:pt x="153" y="19"/>
                    <a:pt x="151" y="20"/>
                  </a:cubicBezTo>
                  <a:cubicBezTo>
                    <a:pt x="150" y="21"/>
                    <a:pt x="148" y="21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2"/>
                    <a:pt x="144" y="22"/>
                    <a:pt x="142" y="22"/>
                  </a:cubicBezTo>
                  <a:cubicBezTo>
                    <a:pt x="141" y="22"/>
                    <a:pt x="140" y="23"/>
                    <a:pt x="139" y="24"/>
                  </a:cubicBezTo>
                  <a:cubicBezTo>
                    <a:pt x="138" y="25"/>
                    <a:pt x="138" y="27"/>
                    <a:pt x="139" y="29"/>
                  </a:cubicBezTo>
                  <a:cubicBezTo>
                    <a:pt x="139" y="30"/>
                    <a:pt x="138" y="30"/>
                    <a:pt x="138" y="31"/>
                  </a:cubicBezTo>
                  <a:cubicBezTo>
                    <a:pt x="138" y="31"/>
                    <a:pt x="137" y="31"/>
                    <a:pt x="137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5" y="32"/>
                    <a:pt x="133" y="33"/>
                    <a:pt x="132" y="34"/>
                  </a:cubicBezTo>
                  <a:cubicBezTo>
                    <a:pt x="131" y="35"/>
                    <a:pt x="131" y="36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9"/>
                    <a:pt x="131" y="40"/>
                    <a:pt x="131" y="41"/>
                  </a:cubicBezTo>
                  <a:close/>
                  <a:moveTo>
                    <a:pt x="292" y="95"/>
                  </a:moveTo>
                  <a:cubicBezTo>
                    <a:pt x="296" y="94"/>
                    <a:pt x="299" y="92"/>
                    <a:pt x="299" y="88"/>
                  </a:cubicBezTo>
                  <a:cubicBezTo>
                    <a:pt x="299" y="88"/>
                    <a:pt x="299" y="88"/>
                    <a:pt x="299" y="88"/>
                  </a:cubicBezTo>
                  <a:cubicBezTo>
                    <a:pt x="299" y="87"/>
                    <a:pt x="300" y="87"/>
                    <a:pt x="300" y="87"/>
                  </a:cubicBezTo>
                  <a:cubicBezTo>
                    <a:pt x="300" y="87"/>
                    <a:pt x="301" y="87"/>
                    <a:pt x="301" y="87"/>
                  </a:cubicBezTo>
                  <a:cubicBezTo>
                    <a:pt x="302" y="87"/>
                    <a:pt x="302" y="88"/>
                    <a:pt x="303" y="88"/>
                  </a:cubicBezTo>
                  <a:cubicBezTo>
                    <a:pt x="304" y="90"/>
                    <a:pt x="304" y="91"/>
                    <a:pt x="304" y="93"/>
                  </a:cubicBezTo>
                  <a:cubicBezTo>
                    <a:pt x="304" y="93"/>
                    <a:pt x="304" y="93"/>
                    <a:pt x="304" y="93"/>
                  </a:cubicBezTo>
                  <a:cubicBezTo>
                    <a:pt x="304" y="93"/>
                    <a:pt x="304" y="93"/>
                    <a:pt x="304" y="93"/>
                  </a:cubicBezTo>
                  <a:cubicBezTo>
                    <a:pt x="304" y="93"/>
                    <a:pt x="304" y="94"/>
                    <a:pt x="304" y="94"/>
                  </a:cubicBezTo>
                  <a:cubicBezTo>
                    <a:pt x="304" y="96"/>
                    <a:pt x="304" y="97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9"/>
                    <a:pt x="302" y="99"/>
                    <a:pt x="301" y="99"/>
                  </a:cubicBezTo>
                  <a:cubicBezTo>
                    <a:pt x="300" y="100"/>
                    <a:pt x="298" y="99"/>
                    <a:pt x="298" y="99"/>
                  </a:cubicBezTo>
                  <a:cubicBezTo>
                    <a:pt x="296" y="98"/>
                    <a:pt x="294" y="98"/>
                    <a:pt x="291" y="98"/>
                  </a:cubicBezTo>
                  <a:cubicBezTo>
                    <a:pt x="289" y="98"/>
                    <a:pt x="286" y="99"/>
                    <a:pt x="283" y="100"/>
                  </a:cubicBezTo>
                  <a:cubicBezTo>
                    <a:pt x="283" y="100"/>
                    <a:pt x="282" y="100"/>
                    <a:pt x="282" y="100"/>
                  </a:cubicBezTo>
                  <a:cubicBezTo>
                    <a:pt x="281" y="100"/>
                    <a:pt x="281" y="100"/>
                    <a:pt x="280" y="100"/>
                  </a:cubicBezTo>
                  <a:cubicBezTo>
                    <a:pt x="279" y="100"/>
                    <a:pt x="278" y="101"/>
                    <a:pt x="277" y="101"/>
                  </a:cubicBezTo>
                  <a:cubicBezTo>
                    <a:pt x="273" y="102"/>
                    <a:pt x="268" y="102"/>
                    <a:pt x="264" y="104"/>
                  </a:cubicBezTo>
                  <a:cubicBezTo>
                    <a:pt x="263" y="105"/>
                    <a:pt x="261" y="106"/>
                    <a:pt x="259" y="106"/>
                  </a:cubicBezTo>
                  <a:cubicBezTo>
                    <a:pt x="257" y="107"/>
                    <a:pt x="255" y="107"/>
                    <a:pt x="254" y="107"/>
                  </a:cubicBezTo>
                  <a:cubicBezTo>
                    <a:pt x="253" y="107"/>
                    <a:pt x="253" y="107"/>
                    <a:pt x="253" y="107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6" y="105"/>
                    <a:pt x="257" y="105"/>
                    <a:pt x="259" y="104"/>
                  </a:cubicBezTo>
                  <a:cubicBezTo>
                    <a:pt x="261" y="103"/>
                    <a:pt x="264" y="102"/>
                    <a:pt x="266" y="100"/>
                  </a:cubicBezTo>
                  <a:cubicBezTo>
                    <a:pt x="271" y="97"/>
                    <a:pt x="276" y="97"/>
                    <a:pt x="281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4" y="97"/>
                    <a:pt x="289" y="97"/>
                    <a:pt x="292" y="95"/>
                  </a:cubicBezTo>
                  <a:close/>
                  <a:moveTo>
                    <a:pt x="134" y="102"/>
                  </a:moveTo>
                  <a:cubicBezTo>
                    <a:pt x="134" y="102"/>
                    <a:pt x="134" y="102"/>
                    <a:pt x="134" y="102"/>
                  </a:cubicBezTo>
                  <a:cubicBezTo>
                    <a:pt x="137" y="100"/>
                    <a:pt x="138" y="98"/>
                    <a:pt x="139" y="97"/>
                  </a:cubicBezTo>
                  <a:cubicBezTo>
                    <a:pt x="140" y="96"/>
                    <a:pt x="140" y="95"/>
                    <a:pt x="141" y="94"/>
                  </a:cubicBezTo>
                  <a:cubicBezTo>
                    <a:pt x="142" y="93"/>
                    <a:pt x="142" y="93"/>
                    <a:pt x="142" y="93"/>
                  </a:cubicBezTo>
                  <a:cubicBezTo>
                    <a:pt x="143" y="92"/>
                    <a:pt x="143" y="92"/>
                    <a:pt x="143" y="92"/>
                  </a:cubicBezTo>
                  <a:cubicBezTo>
                    <a:pt x="144" y="90"/>
                    <a:pt x="144" y="88"/>
                    <a:pt x="144" y="86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144" y="84"/>
                    <a:pt x="144" y="81"/>
                    <a:pt x="145" y="79"/>
                  </a:cubicBezTo>
                  <a:cubicBezTo>
                    <a:pt x="146" y="77"/>
                    <a:pt x="147" y="76"/>
                    <a:pt x="149" y="75"/>
                  </a:cubicBezTo>
                  <a:cubicBezTo>
                    <a:pt x="150" y="75"/>
                    <a:pt x="150" y="75"/>
                    <a:pt x="150" y="75"/>
                  </a:cubicBezTo>
                  <a:cubicBezTo>
                    <a:pt x="150" y="75"/>
                    <a:pt x="150" y="75"/>
                    <a:pt x="150" y="75"/>
                  </a:cubicBezTo>
                  <a:cubicBezTo>
                    <a:pt x="150" y="75"/>
                    <a:pt x="150" y="76"/>
                    <a:pt x="149" y="78"/>
                  </a:cubicBezTo>
                  <a:cubicBezTo>
                    <a:pt x="149" y="79"/>
                    <a:pt x="148" y="82"/>
                    <a:pt x="147" y="85"/>
                  </a:cubicBezTo>
                  <a:cubicBezTo>
                    <a:pt x="147" y="87"/>
                    <a:pt x="146" y="89"/>
                    <a:pt x="146" y="90"/>
                  </a:cubicBezTo>
                  <a:cubicBezTo>
                    <a:pt x="146" y="92"/>
                    <a:pt x="146" y="93"/>
                    <a:pt x="146" y="95"/>
                  </a:cubicBezTo>
                  <a:cubicBezTo>
                    <a:pt x="146" y="95"/>
                    <a:pt x="146" y="96"/>
                    <a:pt x="146" y="97"/>
                  </a:cubicBezTo>
                  <a:cubicBezTo>
                    <a:pt x="146" y="98"/>
                    <a:pt x="146" y="99"/>
                    <a:pt x="146" y="99"/>
                  </a:cubicBezTo>
                  <a:cubicBezTo>
                    <a:pt x="146" y="100"/>
                    <a:pt x="147" y="101"/>
                    <a:pt x="147" y="101"/>
                  </a:cubicBezTo>
                  <a:cubicBezTo>
                    <a:pt x="148" y="101"/>
                    <a:pt x="148" y="101"/>
                    <a:pt x="149" y="100"/>
                  </a:cubicBezTo>
                  <a:cubicBezTo>
                    <a:pt x="150" y="99"/>
                    <a:pt x="151" y="98"/>
                    <a:pt x="152" y="98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7" y="96"/>
                    <a:pt x="158" y="96"/>
                    <a:pt x="159" y="96"/>
                  </a:cubicBezTo>
                  <a:cubicBezTo>
                    <a:pt x="160" y="96"/>
                    <a:pt x="160" y="95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2" y="91"/>
                    <a:pt x="164" y="88"/>
                    <a:pt x="166" y="86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8" y="83"/>
                    <a:pt x="169" y="81"/>
                    <a:pt x="171" y="80"/>
                  </a:cubicBezTo>
                  <a:cubicBezTo>
                    <a:pt x="173" y="79"/>
                    <a:pt x="175" y="79"/>
                    <a:pt x="177" y="81"/>
                  </a:cubicBezTo>
                  <a:cubicBezTo>
                    <a:pt x="177" y="82"/>
                    <a:pt x="178" y="82"/>
                    <a:pt x="179" y="82"/>
                  </a:cubicBezTo>
                  <a:cubicBezTo>
                    <a:pt x="180" y="82"/>
                    <a:pt x="181" y="82"/>
                    <a:pt x="182" y="82"/>
                  </a:cubicBezTo>
                  <a:cubicBezTo>
                    <a:pt x="183" y="82"/>
                    <a:pt x="184" y="82"/>
                    <a:pt x="185" y="82"/>
                  </a:cubicBezTo>
                  <a:cubicBezTo>
                    <a:pt x="186" y="82"/>
                    <a:pt x="186" y="82"/>
                    <a:pt x="186" y="83"/>
                  </a:cubicBezTo>
                  <a:cubicBezTo>
                    <a:pt x="187" y="86"/>
                    <a:pt x="190" y="86"/>
                    <a:pt x="192" y="86"/>
                  </a:cubicBezTo>
                  <a:cubicBezTo>
                    <a:pt x="192" y="86"/>
                    <a:pt x="193" y="86"/>
                    <a:pt x="193" y="86"/>
                  </a:cubicBezTo>
                  <a:cubicBezTo>
                    <a:pt x="194" y="86"/>
                    <a:pt x="194" y="86"/>
                    <a:pt x="195" y="87"/>
                  </a:cubicBezTo>
                  <a:cubicBezTo>
                    <a:pt x="196" y="87"/>
                    <a:pt x="196" y="88"/>
                    <a:pt x="196" y="88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5" y="89"/>
                    <a:pt x="194" y="90"/>
                  </a:cubicBezTo>
                  <a:cubicBezTo>
                    <a:pt x="194" y="90"/>
                    <a:pt x="193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89" y="90"/>
                    <a:pt x="185" y="91"/>
                    <a:pt x="183" y="95"/>
                  </a:cubicBezTo>
                  <a:cubicBezTo>
                    <a:pt x="183" y="96"/>
                    <a:pt x="182" y="96"/>
                    <a:pt x="181" y="96"/>
                  </a:cubicBezTo>
                  <a:cubicBezTo>
                    <a:pt x="181" y="97"/>
                    <a:pt x="180" y="97"/>
                    <a:pt x="179" y="98"/>
                  </a:cubicBezTo>
                  <a:cubicBezTo>
                    <a:pt x="179" y="98"/>
                    <a:pt x="179" y="98"/>
                    <a:pt x="179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5"/>
                    <a:pt x="177" y="94"/>
                    <a:pt x="176" y="93"/>
                  </a:cubicBezTo>
                  <a:cubicBezTo>
                    <a:pt x="176" y="91"/>
                    <a:pt x="175" y="90"/>
                    <a:pt x="175" y="90"/>
                  </a:cubicBezTo>
                  <a:cubicBezTo>
                    <a:pt x="174" y="90"/>
                    <a:pt x="173" y="91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3"/>
                    <a:pt x="172" y="93"/>
                  </a:cubicBezTo>
                  <a:cubicBezTo>
                    <a:pt x="172" y="93"/>
                    <a:pt x="171" y="94"/>
                    <a:pt x="171" y="94"/>
                  </a:cubicBezTo>
                  <a:cubicBezTo>
                    <a:pt x="170" y="97"/>
                    <a:pt x="167" y="99"/>
                    <a:pt x="164" y="97"/>
                  </a:cubicBezTo>
                  <a:cubicBezTo>
                    <a:pt x="164" y="97"/>
                    <a:pt x="163" y="97"/>
                    <a:pt x="163" y="97"/>
                  </a:cubicBezTo>
                  <a:cubicBezTo>
                    <a:pt x="163" y="97"/>
                    <a:pt x="162" y="97"/>
                    <a:pt x="162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7"/>
                    <a:pt x="161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0" y="98"/>
                    <a:pt x="160" y="99"/>
                    <a:pt x="160" y="99"/>
                  </a:cubicBezTo>
                  <a:cubicBezTo>
                    <a:pt x="160" y="99"/>
                    <a:pt x="160" y="100"/>
                    <a:pt x="160" y="100"/>
                  </a:cubicBezTo>
                  <a:cubicBezTo>
                    <a:pt x="160" y="101"/>
                    <a:pt x="160" y="101"/>
                    <a:pt x="160" y="102"/>
                  </a:cubicBezTo>
                  <a:cubicBezTo>
                    <a:pt x="161" y="103"/>
                    <a:pt x="161" y="103"/>
                    <a:pt x="161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4"/>
                    <a:pt x="160" y="105"/>
                    <a:pt x="159" y="105"/>
                  </a:cubicBezTo>
                  <a:cubicBezTo>
                    <a:pt x="158" y="106"/>
                    <a:pt x="157" y="106"/>
                    <a:pt x="156" y="106"/>
                  </a:cubicBezTo>
                  <a:cubicBezTo>
                    <a:pt x="155" y="106"/>
                    <a:pt x="154" y="107"/>
                    <a:pt x="153" y="107"/>
                  </a:cubicBezTo>
                  <a:cubicBezTo>
                    <a:pt x="152" y="107"/>
                    <a:pt x="152" y="107"/>
                    <a:pt x="151" y="107"/>
                  </a:cubicBezTo>
                  <a:cubicBezTo>
                    <a:pt x="151" y="107"/>
                    <a:pt x="151" y="107"/>
                    <a:pt x="150" y="107"/>
                  </a:cubicBezTo>
                  <a:cubicBezTo>
                    <a:pt x="149" y="108"/>
                    <a:pt x="148" y="108"/>
                    <a:pt x="148" y="109"/>
                  </a:cubicBezTo>
                  <a:cubicBezTo>
                    <a:pt x="148" y="109"/>
                    <a:pt x="148" y="109"/>
                    <a:pt x="148" y="109"/>
                  </a:cubicBezTo>
                  <a:cubicBezTo>
                    <a:pt x="148" y="109"/>
                    <a:pt x="148" y="109"/>
                    <a:pt x="148" y="109"/>
                  </a:cubicBezTo>
                  <a:cubicBezTo>
                    <a:pt x="147" y="109"/>
                    <a:pt x="147" y="109"/>
                    <a:pt x="147" y="110"/>
                  </a:cubicBezTo>
                  <a:cubicBezTo>
                    <a:pt x="146" y="110"/>
                    <a:pt x="146" y="110"/>
                    <a:pt x="145" y="110"/>
                  </a:cubicBezTo>
                  <a:cubicBezTo>
                    <a:pt x="144" y="110"/>
                    <a:pt x="143" y="111"/>
                    <a:pt x="143" y="111"/>
                  </a:cubicBezTo>
                  <a:cubicBezTo>
                    <a:pt x="143" y="111"/>
                    <a:pt x="142" y="112"/>
                    <a:pt x="142" y="113"/>
                  </a:cubicBezTo>
                  <a:cubicBezTo>
                    <a:pt x="143" y="113"/>
                    <a:pt x="143" y="114"/>
                    <a:pt x="143" y="114"/>
                  </a:cubicBezTo>
                  <a:cubicBezTo>
                    <a:pt x="143" y="114"/>
                    <a:pt x="143" y="115"/>
                    <a:pt x="143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6"/>
                    <a:pt x="142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38" y="116"/>
                    <a:pt x="135" y="116"/>
                    <a:pt x="133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2" y="116"/>
                    <a:pt x="132" y="115"/>
                    <a:pt x="131" y="114"/>
                  </a:cubicBezTo>
                  <a:cubicBezTo>
                    <a:pt x="130" y="109"/>
                    <a:pt x="129" y="105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98"/>
                    <a:pt x="131" y="99"/>
                    <a:pt x="131" y="99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0"/>
                    <a:pt x="132" y="101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3" y="102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3" y="102"/>
                    <a:pt x="134" y="102"/>
                    <a:pt x="134" y="102"/>
                  </a:cubicBezTo>
                  <a:close/>
                  <a:moveTo>
                    <a:pt x="137" y="95"/>
                  </a:moveTo>
                  <a:cubicBezTo>
                    <a:pt x="137" y="95"/>
                    <a:pt x="138" y="96"/>
                    <a:pt x="138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7" y="97"/>
                    <a:pt x="136" y="98"/>
                    <a:pt x="135" y="99"/>
                  </a:cubicBezTo>
                  <a:cubicBezTo>
                    <a:pt x="135" y="100"/>
                    <a:pt x="134" y="100"/>
                    <a:pt x="134" y="101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99"/>
                    <a:pt x="132" y="99"/>
                    <a:pt x="132" y="98"/>
                  </a:cubicBezTo>
                  <a:cubicBezTo>
                    <a:pt x="132" y="97"/>
                    <a:pt x="132" y="97"/>
                    <a:pt x="131" y="97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1" y="96"/>
                    <a:pt x="131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29" y="97"/>
                    <a:pt x="129" y="98"/>
                    <a:pt x="129" y="98"/>
                  </a:cubicBezTo>
                  <a:cubicBezTo>
                    <a:pt x="129" y="99"/>
                    <a:pt x="129" y="99"/>
                    <a:pt x="128" y="100"/>
                  </a:cubicBezTo>
                  <a:cubicBezTo>
                    <a:pt x="128" y="101"/>
                    <a:pt x="128" y="102"/>
                    <a:pt x="128" y="102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8" y="103"/>
                    <a:pt x="128" y="103"/>
                    <a:pt x="128" y="103"/>
                  </a:cubicBezTo>
                  <a:cubicBezTo>
                    <a:pt x="127" y="101"/>
                    <a:pt x="126" y="99"/>
                    <a:pt x="126" y="98"/>
                  </a:cubicBezTo>
                  <a:cubicBezTo>
                    <a:pt x="125" y="96"/>
                    <a:pt x="124" y="95"/>
                    <a:pt x="124" y="94"/>
                  </a:cubicBezTo>
                  <a:cubicBezTo>
                    <a:pt x="122" y="89"/>
                    <a:pt x="120" y="86"/>
                    <a:pt x="118" y="82"/>
                  </a:cubicBezTo>
                  <a:cubicBezTo>
                    <a:pt x="116" y="79"/>
                    <a:pt x="114" y="77"/>
                    <a:pt x="112" y="75"/>
                  </a:cubicBezTo>
                  <a:cubicBezTo>
                    <a:pt x="110" y="73"/>
                    <a:pt x="109" y="72"/>
                    <a:pt x="108" y="70"/>
                  </a:cubicBezTo>
                  <a:cubicBezTo>
                    <a:pt x="107" y="69"/>
                    <a:pt x="107" y="67"/>
                    <a:pt x="107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6" y="64"/>
                    <a:pt x="106" y="63"/>
                    <a:pt x="106" y="62"/>
                  </a:cubicBezTo>
                  <a:cubicBezTo>
                    <a:pt x="105" y="61"/>
                    <a:pt x="105" y="60"/>
                    <a:pt x="104" y="58"/>
                  </a:cubicBezTo>
                  <a:cubicBezTo>
                    <a:pt x="103" y="57"/>
                    <a:pt x="102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0" y="57"/>
                    <a:pt x="100" y="57"/>
                    <a:pt x="99" y="57"/>
                  </a:cubicBezTo>
                  <a:cubicBezTo>
                    <a:pt x="99" y="56"/>
                    <a:pt x="98" y="55"/>
                    <a:pt x="98" y="54"/>
                  </a:cubicBezTo>
                  <a:cubicBezTo>
                    <a:pt x="97" y="52"/>
                    <a:pt x="96" y="51"/>
                    <a:pt x="96" y="51"/>
                  </a:cubicBezTo>
                  <a:cubicBezTo>
                    <a:pt x="95" y="50"/>
                    <a:pt x="94" y="50"/>
                    <a:pt x="92" y="51"/>
                  </a:cubicBezTo>
                  <a:cubicBezTo>
                    <a:pt x="92" y="51"/>
                    <a:pt x="91" y="51"/>
                    <a:pt x="90" y="52"/>
                  </a:cubicBezTo>
                  <a:cubicBezTo>
                    <a:pt x="89" y="53"/>
                    <a:pt x="87" y="54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5" y="54"/>
                    <a:pt x="85" y="54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2"/>
                    <a:pt x="82" y="50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8"/>
                    <a:pt x="80" y="48"/>
                    <a:pt x="80" y="47"/>
                  </a:cubicBezTo>
                  <a:cubicBezTo>
                    <a:pt x="80" y="47"/>
                    <a:pt x="80" y="46"/>
                    <a:pt x="80" y="46"/>
                  </a:cubicBezTo>
                  <a:cubicBezTo>
                    <a:pt x="82" y="44"/>
                    <a:pt x="83" y="42"/>
                    <a:pt x="83" y="40"/>
                  </a:cubicBezTo>
                  <a:cubicBezTo>
                    <a:pt x="84" y="38"/>
                    <a:pt x="85" y="36"/>
                    <a:pt x="85" y="34"/>
                  </a:cubicBezTo>
                  <a:cubicBezTo>
                    <a:pt x="86" y="29"/>
                    <a:pt x="96" y="25"/>
                    <a:pt x="103" y="22"/>
                  </a:cubicBezTo>
                  <a:cubicBezTo>
                    <a:pt x="105" y="21"/>
                    <a:pt x="107" y="21"/>
                    <a:pt x="108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3" y="22"/>
                    <a:pt x="114" y="25"/>
                    <a:pt x="115" y="27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6" y="29"/>
                    <a:pt x="117" y="31"/>
                    <a:pt x="118" y="33"/>
                  </a:cubicBezTo>
                  <a:cubicBezTo>
                    <a:pt x="120" y="34"/>
                    <a:pt x="122" y="35"/>
                    <a:pt x="126" y="36"/>
                  </a:cubicBezTo>
                  <a:cubicBezTo>
                    <a:pt x="126" y="36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9"/>
                    <a:pt x="126" y="40"/>
                    <a:pt x="125" y="41"/>
                  </a:cubicBezTo>
                  <a:cubicBezTo>
                    <a:pt x="124" y="42"/>
                    <a:pt x="122" y="44"/>
                    <a:pt x="121" y="45"/>
                  </a:cubicBezTo>
                  <a:cubicBezTo>
                    <a:pt x="118" y="48"/>
                    <a:pt x="116" y="51"/>
                    <a:pt x="115" y="53"/>
                  </a:cubicBezTo>
                  <a:cubicBezTo>
                    <a:pt x="115" y="56"/>
                    <a:pt x="115" y="59"/>
                    <a:pt x="116" y="63"/>
                  </a:cubicBezTo>
                  <a:cubicBezTo>
                    <a:pt x="116" y="64"/>
                    <a:pt x="116" y="65"/>
                    <a:pt x="116" y="65"/>
                  </a:cubicBezTo>
                  <a:cubicBezTo>
                    <a:pt x="116" y="65"/>
                    <a:pt x="116" y="66"/>
                    <a:pt x="116" y="66"/>
                  </a:cubicBezTo>
                  <a:cubicBezTo>
                    <a:pt x="117" y="69"/>
                    <a:pt x="118" y="71"/>
                    <a:pt x="119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21" y="74"/>
                    <a:pt x="122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8" y="79"/>
                    <a:pt x="131" y="82"/>
                    <a:pt x="133" y="87"/>
                  </a:cubicBezTo>
                  <a:cubicBezTo>
                    <a:pt x="134" y="91"/>
                    <a:pt x="135" y="92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7" y="94"/>
                    <a:pt x="137" y="95"/>
                    <a:pt x="137" y="95"/>
                  </a:cubicBezTo>
                  <a:close/>
                  <a:moveTo>
                    <a:pt x="116" y="54"/>
                  </a:moveTo>
                  <a:cubicBezTo>
                    <a:pt x="117" y="51"/>
                    <a:pt x="118" y="49"/>
                    <a:pt x="122" y="46"/>
                  </a:cubicBezTo>
                  <a:cubicBezTo>
                    <a:pt x="122" y="46"/>
                    <a:pt x="122" y="45"/>
                    <a:pt x="123" y="45"/>
                  </a:cubicBezTo>
                  <a:cubicBezTo>
                    <a:pt x="124" y="44"/>
                    <a:pt x="125" y="43"/>
                    <a:pt x="126" y="43"/>
                  </a:cubicBezTo>
                  <a:cubicBezTo>
                    <a:pt x="127" y="42"/>
                    <a:pt x="128" y="43"/>
                    <a:pt x="129" y="46"/>
                  </a:cubicBezTo>
                  <a:cubicBezTo>
                    <a:pt x="130" y="47"/>
                    <a:pt x="131" y="49"/>
                    <a:pt x="131" y="51"/>
                  </a:cubicBezTo>
                  <a:cubicBezTo>
                    <a:pt x="135" y="57"/>
                    <a:pt x="138" y="63"/>
                    <a:pt x="137" y="70"/>
                  </a:cubicBezTo>
                  <a:cubicBezTo>
                    <a:pt x="137" y="72"/>
                    <a:pt x="136" y="74"/>
                    <a:pt x="136" y="76"/>
                  </a:cubicBezTo>
                  <a:cubicBezTo>
                    <a:pt x="136" y="78"/>
                    <a:pt x="136" y="81"/>
                    <a:pt x="136" y="83"/>
                  </a:cubicBezTo>
                  <a:cubicBezTo>
                    <a:pt x="136" y="85"/>
                    <a:pt x="136" y="86"/>
                    <a:pt x="136" y="87"/>
                  </a:cubicBezTo>
                  <a:cubicBezTo>
                    <a:pt x="136" y="89"/>
                    <a:pt x="136" y="90"/>
                    <a:pt x="137" y="92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6" y="92"/>
                    <a:pt x="136" y="92"/>
                    <a:pt x="136" y="92"/>
                  </a:cubicBezTo>
                  <a:cubicBezTo>
                    <a:pt x="136" y="92"/>
                    <a:pt x="136" y="92"/>
                    <a:pt x="136" y="91"/>
                  </a:cubicBezTo>
                  <a:cubicBezTo>
                    <a:pt x="136" y="91"/>
                    <a:pt x="136" y="91"/>
                    <a:pt x="136" y="91"/>
                  </a:cubicBezTo>
                  <a:cubicBezTo>
                    <a:pt x="135" y="90"/>
                    <a:pt x="134" y="89"/>
                    <a:pt x="133" y="87"/>
                  </a:cubicBezTo>
                  <a:cubicBezTo>
                    <a:pt x="133" y="84"/>
                    <a:pt x="131" y="82"/>
                    <a:pt x="130" y="80"/>
                  </a:cubicBezTo>
                  <a:cubicBezTo>
                    <a:pt x="129" y="78"/>
                    <a:pt x="127" y="77"/>
                    <a:pt x="125" y="76"/>
                  </a:cubicBezTo>
                  <a:cubicBezTo>
                    <a:pt x="123" y="75"/>
                    <a:pt x="122" y="73"/>
                    <a:pt x="120" y="72"/>
                  </a:cubicBezTo>
                  <a:cubicBezTo>
                    <a:pt x="119" y="70"/>
                    <a:pt x="118" y="69"/>
                    <a:pt x="118" y="66"/>
                  </a:cubicBezTo>
                  <a:cubicBezTo>
                    <a:pt x="118" y="66"/>
                    <a:pt x="118" y="65"/>
                    <a:pt x="117" y="65"/>
                  </a:cubicBezTo>
                  <a:cubicBezTo>
                    <a:pt x="117" y="64"/>
                    <a:pt x="117" y="64"/>
                    <a:pt x="117" y="63"/>
                  </a:cubicBezTo>
                  <a:cubicBezTo>
                    <a:pt x="117" y="63"/>
                    <a:pt x="117" y="63"/>
                    <a:pt x="117" y="63"/>
                  </a:cubicBezTo>
                  <a:cubicBezTo>
                    <a:pt x="116" y="59"/>
                    <a:pt x="116" y="56"/>
                    <a:pt x="116" y="54"/>
                  </a:cubicBezTo>
                  <a:close/>
                  <a:moveTo>
                    <a:pt x="176" y="97"/>
                  </a:moveTo>
                  <a:cubicBezTo>
                    <a:pt x="176" y="98"/>
                    <a:pt x="176" y="98"/>
                    <a:pt x="177" y="99"/>
                  </a:cubicBezTo>
                  <a:cubicBezTo>
                    <a:pt x="177" y="99"/>
                    <a:pt x="177" y="99"/>
                    <a:pt x="177" y="99"/>
                  </a:cubicBezTo>
                  <a:cubicBezTo>
                    <a:pt x="177" y="99"/>
                    <a:pt x="177" y="99"/>
                    <a:pt x="177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100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4" y="105"/>
                    <a:pt x="173" y="110"/>
                    <a:pt x="171" y="111"/>
                  </a:cubicBezTo>
                  <a:cubicBezTo>
                    <a:pt x="170" y="112"/>
                    <a:pt x="169" y="113"/>
                    <a:pt x="168" y="114"/>
                  </a:cubicBezTo>
                  <a:cubicBezTo>
                    <a:pt x="168" y="115"/>
                    <a:pt x="167" y="117"/>
                    <a:pt x="166" y="118"/>
                  </a:cubicBezTo>
                  <a:cubicBezTo>
                    <a:pt x="166" y="119"/>
                    <a:pt x="166" y="119"/>
                    <a:pt x="166" y="120"/>
                  </a:cubicBezTo>
                  <a:cubicBezTo>
                    <a:pt x="166" y="120"/>
                    <a:pt x="166" y="121"/>
                    <a:pt x="165" y="122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5" y="122"/>
                    <a:pt x="164" y="121"/>
                    <a:pt x="164" y="121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4" y="120"/>
                    <a:pt x="163" y="119"/>
                    <a:pt x="163" y="118"/>
                  </a:cubicBezTo>
                  <a:cubicBezTo>
                    <a:pt x="162" y="116"/>
                    <a:pt x="161" y="113"/>
                    <a:pt x="158" y="114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58" y="114"/>
                    <a:pt x="157" y="114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4"/>
                    <a:pt x="157" y="114"/>
                    <a:pt x="156" y="114"/>
                  </a:cubicBezTo>
                  <a:cubicBezTo>
                    <a:pt x="155" y="114"/>
                    <a:pt x="154" y="114"/>
                    <a:pt x="154" y="115"/>
                  </a:cubicBezTo>
                  <a:cubicBezTo>
                    <a:pt x="153" y="115"/>
                    <a:pt x="153" y="116"/>
                    <a:pt x="153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2" y="118"/>
                    <a:pt x="152" y="118"/>
                  </a:cubicBezTo>
                  <a:cubicBezTo>
                    <a:pt x="152" y="117"/>
                    <a:pt x="151" y="117"/>
                    <a:pt x="151" y="117"/>
                  </a:cubicBezTo>
                  <a:cubicBezTo>
                    <a:pt x="151" y="114"/>
                    <a:pt x="150" y="113"/>
                    <a:pt x="150" y="112"/>
                  </a:cubicBezTo>
                  <a:cubicBezTo>
                    <a:pt x="149" y="112"/>
                    <a:pt x="149" y="111"/>
                    <a:pt x="148" y="112"/>
                  </a:cubicBezTo>
                  <a:cubicBezTo>
                    <a:pt x="148" y="112"/>
                    <a:pt x="147" y="112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6" y="114"/>
                    <a:pt x="146" y="114"/>
                    <a:pt x="146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4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5"/>
                    <a:pt x="144" y="115"/>
                    <a:pt x="144" y="114"/>
                  </a:cubicBezTo>
                  <a:cubicBezTo>
                    <a:pt x="144" y="114"/>
                    <a:pt x="144" y="114"/>
                    <a:pt x="144" y="113"/>
                  </a:cubicBezTo>
                  <a:cubicBezTo>
                    <a:pt x="144" y="113"/>
                    <a:pt x="144" y="112"/>
                    <a:pt x="144" y="112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6" y="111"/>
                    <a:pt x="147" y="110"/>
                    <a:pt x="147" y="110"/>
                  </a:cubicBezTo>
                  <a:cubicBezTo>
                    <a:pt x="148" y="110"/>
                    <a:pt x="148" y="109"/>
                    <a:pt x="148" y="109"/>
                  </a:cubicBezTo>
                  <a:cubicBezTo>
                    <a:pt x="149" y="108"/>
                    <a:pt x="152" y="108"/>
                    <a:pt x="155" y="107"/>
                  </a:cubicBezTo>
                  <a:cubicBezTo>
                    <a:pt x="157" y="107"/>
                    <a:pt x="159" y="107"/>
                    <a:pt x="160" y="106"/>
                  </a:cubicBezTo>
                  <a:cubicBezTo>
                    <a:pt x="161" y="106"/>
                    <a:pt x="162" y="105"/>
                    <a:pt x="162" y="104"/>
                  </a:cubicBezTo>
                  <a:cubicBezTo>
                    <a:pt x="162" y="103"/>
                    <a:pt x="162" y="102"/>
                    <a:pt x="161" y="101"/>
                  </a:cubicBezTo>
                  <a:cubicBezTo>
                    <a:pt x="161" y="101"/>
                    <a:pt x="161" y="100"/>
                    <a:pt x="161" y="100"/>
                  </a:cubicBezTo>
                  <a:cubicBezTo>
                    <a:pt x="161" y="100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3" y="98"/>
                    <a:pt x="163" y="98"/>
                  </a:cubicBezTo>
                  <a:cubicBezTo>
                    <a:pt x="163" y="98"/>
                    <a:pt x="163" y="98"/>
                    <a:pt x="163" y="98"/>
                  </a:cubicBezTo>
                  <a:cubicBezTo>
                    <a:pt x="163" y="98"/>
                    <a:pt x="163" y="98"/>
                    <a:pt x="164" y="99"/>
                  </a:cubicBezTo>
                  <a:cubicBezTo>
                    <a:pt x="169" y="101"/>
                    <a:pt x="171" y="97"/>
                    <a:pt x="173" y="95"/>
                  </a:cubicBezTo>
                  <a:cubicBezTo>
                    <a:pt x="173" y="94"/>
                    <a:pt x="174" y="93"/>
                    <a:pt x="174" y="93"/>
                  </a:cubicBezTo>
                  <a:cubicBezTo>
                    <a:pt x="175" y="93"/>
                    <a:pt x="176" y="94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lose/>
                  <a:moveTo>
                    <a:pt x="144" y="116"/>
                  </a:move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8" y="114"/>
                    <a:pt x="148" y="114"/>
                  </a:cubicBezTo>
                  <a:cubicBezTo>
                    <a:pt x="148" y="114"/>
                    <a:pt x="148" y="113"/>
                    <a:pt x="148" y="113"/>
                  </a:cubicBezTo>
                  <a:cubicBezTo>
                    <a:pt x="148" y="113"/>
                    <a:pt x="148" y="113"/>
                    <a:pt x="149" y="113"/>
                  </a:cubicBezTo>
                  <a:cubicBezTo>
                    <a:pt x="149" y="113"/>
                    <a:pt x="149" y="113"/>
                    <a:pt x="149" y="114"/>
                  </a:cubicBezTo>
                  <a:cubicBezTo>
                    <a:pt x="149" y="114"/>
                    <a:pt x="150" y="115"/>
                    <a:pt x="150" y="117"/>
                  </a:cubicBezTo>
                  <a:cubicBezTo>
                    <a:pt x="150" y="119"/>
                    <a:pt x="152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4" y="120"/>
                    <a:pt x="154" y="120"/>
                    <a:pt x="155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5" y="120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8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6"/>
                    <a:pt x="155" y="116"/>
                    <a:pt x="156" y="115"/>
                  </a:cubicBezTo>
                  <a:cubicBezTo>
                    <a:pt x="156" y="115"/>
                    <a:pt x="156" y="115"/>
                    <a:pt x="157" y="115"/>
                  </a:cubicBezTo>
                  <a:cubicBezTo>
                    <a:pt x="159" y="114"/>
                    <a:pt x="160" y="115"/>
                    <a:pt x="160" y="117"/>
                  </a:cubicBezTo>
                  <a:cubicBezTo>
                    <a:pt x="161" y="118"/>
                    <a:pt x="161" y="118"/>
                    <a:pt x="162" y="119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1"/>
                    <a:pt x="161" y="122"/>
                    <a:pt x="161" y="122"/>
                  </a:cubicBezTo>
                  <a:cubicBezTo>
                    <a:pt x="161" y="122"/>
                    <a:pt x="161" y="123"/>
                    <a:pt x="161" y="123"/>
                  </a:cubicBezTo>
                  <a:cubicBezTo>
                    <a:pt x="161" y="124"/>
                    <a:pt x="162" y="126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0" y="128"/>
                    <a:pt x="160" y="129"/>
                    <a:pt x="159" y="129"/>
                  </a:cubicBezTo>
                  <a:cubicBezTo>
                    <a:pt x="159" y="129"/>
                    <a:pt x="158" y="129"/>
                    <a:pt x="158" y="128"/>
                  </a:cubicBezTo>
                  <a:cubicBezTo>
                    <a:pt x="157" y="128"/>
                    <a:pt x="157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5" y="128"/>
                  </a:cubicBezTo>
                  <a:cubicBezTo>
                    <a:pt x="155" y="127"/>
                    <a:pt x="154" y="127"/>
                    <a:pt x="154" y="127"/>
                  </a:cubicBezTo>
                  <a:cubicBezTo>
                    <a:pt x="154" y="127"/>
                    <a:pt x="153" y="127"/>
                    <a:pt x="153" y="127"/>
                  </a:cubicBezTo>
                  <a:cubicBezTo>
                    <a:pt x="152" y="128"/>
                    <a:pt x="152" y="128"/>
                    <a:pt x="151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0" y="128"/>
                    <a:pt x="150" y="129"/>
                    <a:pt x="148" y="127"/>
                  </a:cubicBezTo>
                  <a:cubicBezTo>
                    <a:pt x="146" y="125"/>
                    <a:pt x="146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1" y="125"/>
                    <a:pt x="140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7" y="125"/>
                    <a:pt x="136" y="126"/>
                    <a:pt x="135" y="126"/>
                  </a:cubicBezTo>
                  <a:cubicBezTo>
                    <a:pt x="135" y="127"/>
                    <a:pt x="134" y="129"/>
                    <a:pt x="134" y="131"/>
                  </a:cubicBezTo>
                  <a:cubicBezTo>
                    <a:pt x="134" y="131"/>
                    <a:pt x="134" y="131"/>
                    <a:pt x="134" y="131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2"/>
                    <a:pt x="133" y="133"/>
                    <a:pt x="132" y="133"/>
                  </a:cubicBezTo>
                  <a:cubicBezTo>
                    <a:pt x="131" y="134"/>
                    <a:pt x="130" y="135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6"/>
                    <a:pt x="128" y="135"/>
                    <a:pt x="128" y="135"/>
                  </a:cubicBezTo>
                  <a:cubicBezTo>
                    <a:pt x="127" y="135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2"/>
                    <a:pt x="127" y="132"/>
                  </a:cubicBezTo>
                  <a:cubicBezTo>
                    <a:pt x="127" y="131"/>
                    <a:pt x="127" y="131"/>
                    <a:pt x="128" y="130"/>
                  </a:cubicBezTo>
                  <a:cubicBezTo>
                    <a:pt x="128" y="129"/>
                    <a:pt x="129" y="127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3" y="124"/>
                    <a:pt x="133" y="124"/>
                  </a:cubicBezTo>
                  <a:cubicBezTo>
                    <a:pt x="134" y="123"/>
                    <a:pt x="134" y="122"/>
                    <a:pt x="134" y="121"/>
                  </a:cubicBezTo>
                  <a:cubicBezTo>
                    <a:pt x="133" y="118"/>
                    <a:pt x="137" y="117"/>
                    <a:pt x="140" y="117"/>
                  </a:cubicBezTo>
                  <a:cubicBezTo>
                    <a:pt x="140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7"/>
                    <a:pt x="143" y="117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lose/>
                  <a:moveTo>
                    <a:pt x="164" y="79"/>
                  </a:moveTo>
                  <a:cubicBezTo>
                    <a:pt x="165" y="80"/>
                    <a:pt x="165" y="80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5" y="85"/>
                    <a:pt x="164" y="86"/>
                    <a:pt x="163" y="87"/>
                  </a:cubicBezTo>
                  <a:cubicBezTo>
                    <a:pt x="162" y="89"/>
                    <a:pt x="161" y="91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59" y="95"/>
                    <a:pt x="159" y="95"/>
                  </a:cubicBezTo>
                  <a:cubicBezTo>
                    <a:pt x="158" y="96"/>
                    <a:pt x="157" y="96"/>
                    <a:pt x="156" y="96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4" y="96"/>
                    <a:pt x="153" y="96"/>
                    <a:pt x="152" y="97"/>
                  </a:cubicBezTo>
                  <a:cubicBezTo>
                    <a:pt x="151" y="97"/>
                    <a:pt x="149" y="98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7" y="99"/>
                    <a:pt x="147" y="99"/>
                  </a:cubicBezTo>
                  <a:cubicBezTo>
                    <a:pt x="147" y="98"/>
                    <a:pt x="147" y="98"/>
                    <a:pt x="147" y="97"/>
                  </a:cubicBezTo>
                  <a:cubicBezTo>
                    <a:pt x="147" y="96"/>
                    <a:pt x="147" y="95"/>
                    <a:pt x="147" y="95"/>
                  </a:cubicBezTo>
                  <a:cubicBezTo>
                    <a:pt x="147" y="94"/>
                    <a:pt x="147" y="92"/>
                    <a:pt x="147" y="91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89"/>
                    <a:pt x="148" y="87"/>
                    <a:pt x="148" y="85"/>
                  </a:cubicBezTo>
                  <a:cubicBezTo>
                    <a:pt x="148" y="85"/>
                    <a:pt x="149" y="84"/>
                    <a:pt x="149" y="83"/>
                  </a:cubicBezTo>
                  <a:cubicBezTo>
                    <a:pt x="149" y="80"/>
                    <a:pt x="150" y="76"/>
                    <a:pt x="153" y="74"/>
                  </a:cubicBezTo>
                  <a:cubicBezTo>
                    <a:pt x="153" y="73"/>
                    <a:pt x="154" y="73"/>
                    <a:pt x="154" y="73"/>
                  </a:cubicBezTo>
                  <a:cubicBezTo>
                    <a:pt x="154" y="73"/>
                    <a:pt x="155" y="73"/>
                    <a:pt x="155" y="74"/>
                  </a:cubicBezTo>
                  <a:cubicBezTo>
                    <a:pt x="155" y="74"/>
                    <a:pt x="156" y="74"/>
                    <a:pt x="156" y="74"/>
                  </a:cubicBezTo>
                  <a:cubicBezTo>
                    <a:pt x="156" y="74"/>
                    <a:pt x="157" y="74"/>
                    <a:pt x="157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9" y="74"/>
                  </a:cubicBezTo>
                  <a:cubicBezTo>
                    <a:pt x="159" y="74"/>
                    <a:pt x="160" y="73"/>
                    <a:pt x="160" y="73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1" y="72"/>
                    <a:pt x="161" y="73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2" y="77"/>
                  </a:cubicBezTo>
                  <a:cubicBezTo>
                    <a:pt x="162" y="77"/>
                    <a:pt x="162" y="78"/>
                    <a:pt x="163" y="78"/>
                  </a:cubicBezTo>
                  <a:cubicBezTo>
                    <a:pt x="164" y="79"/>
                    <a:pt x="164" y="79"/>
                    <a:pt x="164" y="79"/>
                  </a:cubicBezTo>
                  <a:close/>
                  <a:moveTo>
                    <a:pt x="174" y="131"/>
                  </a:moveTo>
                  <a:cubicBezTo>
                    <a:pt x="174" y="132"/>
                    <a:pt x="174" y="132"/>
                    <a:pt x="173" y="132"/>
                  </a:cubicBezTo>
                  <a:cubicBezTo>
                    <a:pt x="172" y="132"/>
                    <a:pt x="172" y="132"/>
                    <a:pt x="172" y="132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3" y="130"/>
                    <a:pt x="174" y="129"/>
                    <a:pt x="175" y="128"/>
                  </a:cubicBezTo>
                  <a:cubicBezTo>
                    <a:pt x="176" y="128"/>
                    <a:pt x="177" y="127"/>
                    <a:pt x="178" y="127"/>
                  </a:cubicBezTo>
                  <a:cubicBezTo>
                    <a:pt x="178" y="127"/>
                    <a:pt x="179" y="126"/>
                    <a:pt x="180" y="126"/>
                  </a:cubicBezTo>
                  <a:cubicBezTo>
                    <a:pt x="180" y="125"/>
                    <a:pt x="180" y="125"/>
                    <a:pt x="181" y="124"/>
                  </a:cubicBezTo>
                  <a:cubicBezTo>
                    <a:pt x="181" y="124"/>
                    <a:pt x="181" y="124"/>
                    <a:pt x="181" y="124"/>
                  </a:cubicBezTo>
                  <a:cubicBezTo>
                    <a:pt x="181" y="124"/>
                    <a:pt x="181" y="124"/>
                    <a:pt x="181" y="124"/>
                  </a:cubicBezTo>
                  <a:cubicBezTo>
                    <a:pt x="182" y="124"/>
                    <a:pt x="185" y="125"/>
                    <a:pt x="187" y="124"/>
                  </a:cubicBezTo>
                  <a:cubicBezTo>
                    <a:pt x="189" y="124"/>
                    <a:pt x="192" y="122"/>
                    <a:pt x="193" y="119"/>
                  </a:cubicBezTo>
                  <a:cubicBezTo>
                    <a:pt x="194" y="117"/>
                    <a:pt x="196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200" y="116"/>
                    <a:pt x="201" y="115"/>
                    <a:pt x="202" y="115"/>
                  </a:cubicBezTo>
                  <a:cubicBezTo>
                    <a:pt x="204" y="114"/>
                    <a:pt x="205" y="114"/>
                    <a:pt x="206" y="113"/>
                  </a:cubicBezTo>
                  <a:cubicBezTo>
                    <a:pt x="208" y="113"/>
                    <a:pt x="209" y="112"/>
                    <a:pt x="211" y="112"/>
                  </a:cubicBezTo>
                  <a:cubicBezTo>
                    <a:pt x="213" y="111"/>
                    <a:pt x="215" y="111"/>
                    <a:pt x="216" y="112"/>
                  </a:cubicBezTo>
                  <a:cubicBezTo>
                    <a:pt x="218" y="113"/>
                    <a:pt x="220" y="113"/>
                    <a:pt x="222" y="113"/>
                  </a:cubicBezTo>
                  <a:cubicBezTo>
                    <a:pt x="224" y="112"/>
                    <a:pt x="226" y="112"/>
                    <a:pt x="229" y="111"/>
                  </a:cubicBezTo>
                  <a:cubicBezTo>
                    <a:pt x="230" y="111"/>
                    <a:pt x="232" y="110"/>
                    <a:pt x="233" y="110"/>
                  </a:cubicBezTo>
                  <a:cubicBezTo>
                    <a:pt x="234" y="110"/>
                    <a:pt x="236" y="109"/>
                    <a:pt x="236" y="109"/>
                  </a:cubicBezTo>
                  <a:cubicBezTo>
                    <a:pt x="238" y="110"/>
                    <a:pt x="239" y="110"/>
                    <a:pt x="240" y="110"/>
                  </a:cubicBezTo>
                  <a:cubicBezTo>
                    <a:pt x="240" y="110"/>
                    <a:pt x="240" y="110"/>
                    <a:pt x="240" y="110"/>
                  </a:cubicBezTo>
                  <a:cubicBezTo>
                    <a:pt x="240" y="110"/>
                    <a:pt x="241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45" y="113"/>
                    <a:pt x="246" y="114"/>
                    <a:pt x="247" y="115"/>
                  </a:cubicBezTo>
                  <a:cubicBezTo>
                    <a:pt x="247" y="115"/>
                    <a:pt x="247" y="116"/>
                    <a:pt x="247" y="116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47" y="116"/>
                    <a:pt x="247" y="117"/>
                    <a:pt x="246" y="117"/>
                  </a:cubicBezTo>
                  <a:cubicBezTo>
                    <a:pt x="246" y="117"/>
                    <a:pt x="246" y="117"/>
                    <a:pt x="246" y="117"/>
                  </a:cubicBezTo>
                  <a:cubicBezTo>
                    <a:pt x="246" y="117"/>
                    <a:pt x="245" y="117"/>
                    <a:pt x="245" y="117"/>
                  </a:cubicBezTo>
                  <a:cubicBezTo>
                    <a:pt x="244" y="117"/>
                    <a:pt x="243" y="117"/>
                    <a:pt x="243" y="118"/>
                  </a:cubicBezTo>
                  <a:cubicBezTo>
                    <a:pt x="242" y="118"/>
                    <a:pt x="242" y="119"/>
                    <a:pt x="242" y="120"/>
                  </a:cubicBezTo>
                  <a:cubicBezTo>
                    <a:pt x="241" y="120"/>
                    <a:pt x="241" y="121"/>
                    <a:pt x="241" y="121"/>
                  </a:cubicBezTo>
                  <a:cubicBezTo>
                    <a:pt x="241" y="122"/>
                    <a:pt x="241" y="122"/>
                    <a:pt x="240" y="122"/>
                  </a:cubicBezTo>
                  <a:cubicBezTo>
                    <a:pt x="239" y="123"/>
                    <a:pt x="238" y="124"/>
                    <a:pt x="238" y="124"/>
                  </a:cubicBezTo>
                  <a:cubicBezTo>
                    <a:pt x="236" y="125"/>
                    <a:pt x="235" y="126"/>
                    <a:pt x="234" y="127"/>
                  </a:cubicBezTo>
                  <a:cubicBezTo>
                    <a:pt x="234" y="127"/>
                    <a:pt x="234" y="127"/>
                    <a:pt x="234" y="127"/>
                  </a:cubicBezTo>
                  <a:cubicBezTo>
                    <a:pt x="233" y="127"/>
                    <a:pt x="233" y="127"/>
                    <a:pt x="233" y="127"/>
                  </a:cubicBezTo>
                  <a:cubicBezTo>
                    <a:pt x="233" y="127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28" y="124"/>
                    <a:pt x="226" y="123"/>
                    <a:pt x="224" y="123"/>
                  </a:cubicBezTo>
                  <a:cubicBezTo>
                    <a:pt x="222" y="123"/>
                    <a:pt x="220" y="125"/>
                    <a:pt x="217" y="127"/>
                  </a:cubicBezTo>
                  <a:cubicBezTo>
                    <a:pt x="214" y="130"/>
                    <a:pt x="210" y="132"/>
                    <a:pt x="207" y="134"/>
                  </a:cubicBezTo>
                  <a:cubicBezTo>
                    <a:pt x="203" y="136"/>
                    <a:pt x="199" y="136"/>
                    <a:pt x="195" y="135"/>
                  </a:cubicBezTo>
                  <a:cubicBezTo>
                    <a:pt x="190" y="133"/>
                    <a:pt x="187" y="132"/>
                    <a:pt x="184" y="131"/>
                  </a:cubicBezTo>
                  <a:cubicBezTo>
                    <a:pt x="181" y="130"/>
                    <a:pt x="178" y="130"/>
                    <a:pt x="176" y="131"/>
                  </a:cubicBezTo>
                  <a:cubicBezTo>
                    <a:pt x="175" y="131"/>
                    <a:pt x="175" y="131"/>
                    <a:pt x="174" y="131"/>
                  </a:cubicBezTo>
                  <a:close/>
                  <a:moveTo>
                    <a:pt x="168" y="138"/>
                  </a:move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9" y="136"/>
                    <a:pt x="170" y="135"/>
                    <a:pt x="172" y="134"/>
                  </a:cubicBezTo>
                  <a:cubicBezTo>
                    <a:pt x="173" y="133"/>
                    <a:pt x="174" y="133"/>
                    <a:pt x="176" y="132"/>
                  </a:cubicBezTo>
                  <a:cubicBezTo>
                    <a:pt x="179" y="131"/>
                    <a:pt x="183" y="133"/>
                    <a:pt x="188" y="135"/>
                  </a:cubicBezTo>
                  <a:cubicBezTo>
                    <a:pt x="190" y="136"/>
                    <a:pt x="192" y="136"/>
                    <a:pt x="194" y="137"/>
                  </a:cubicBezTo>
                  <a:cubicBezTo>
                    <a:pt x="203" y="140"/>
                    <a:pt x="210" y="135"/>
                    <a:pt x="215" y="130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7" y="128"/>
                    <a:pt x="217" y="128"/>
                    <a:pt x="217" y="128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23" y="123"/>
                    <a:pt x="224" y="123"/>
                    <a:pt x="230" y="127"/>
                  </a:cubicBezTo>
                  <a:cubicBezTo>
                    <a:pt x="230" y="127"/>
                    <a:pt x="231" y="128"/>
                    <a:pt x="231" y="128"/>
                  </a:cubicBezTo>
                  <a:cubicBezTo>
                    <a:pt x="231" y="128"/>
                    <a:pt x="231" y="128"/>
                    <a:pt x="231" y="128"/>
                  </a:cubicBezTo>
                  <a:cubicBezTo>
                    <a:pt x="232" y="129"/>
                    <a:pt x="233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1"/>
                    <a:pt x="234" y="131"/>
                    <a:pt x="234" y="131"/>
                  </a:cubicBezTo>
                  <a:cubicBezTo>
                    <a:pt x="233" y="131"/>
                    <a:pt x="233" y="131"/>
                    <a:pt x="233" y="131"/>
                  </a:cubicBezTo>
                  <a:cubicBezTo>
                    <a:pt x="233" y="132"/>
                    <a:pt x="232" y="133"/>
                    <a:pt x="232" y="134"/>
                  </a:cubicBezTo>
                  <a:cubicBezTo>
                    <a:pt x="231" y="136"/>
                    <a:pt x="230" y="138"/>
                    <a:pt x="228" y="139"/>
                  </a:cubicBezTo>
                  <a:cubicBezTo>
                    <a:pt x="224" y="142"/>
                    <a:pt x="221" y="144"/>
                    <a:pt x="219" y="147"/>
                  </a:cubicBezTo>
                  <a:cubicBezTo>
                    <a:pt x="216" y="150"/>
                    <a:pt x="214" y="153"/>
                    <a:pt x="213" y="157"/>
                  </a:cubicBezTo>
                  <a:cubicBezTo>
                    <a:pt x="212" y="158"/>
                    <a:pt x="212" y="159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1"/>
                    <a:pt x="209" y="161"/>
                  </a:cubicBezTo>
                  <a:cubicBezTo>
                    <a:pt x="207" y="162"/>
                    <a:pt x="206" y="163"/>
                    <a:pt x="204" y="164"/>
                  </a:cubicBezTo>
                  <a:cubicBezTo>
                    <a:pt x="203" y="165"/>
                    <a:pt x="202" y="167"/>
                    <a:pt x="201" y="169"/>
                  </a:cubicBezTo>
                  <a:cubicBezTo>
                    <a:pt x="201" y="171"/>
                    <a:pt x="199" y="172"/>
                    <a:pt x="198" y="173"/>
                  </a:cubicBezTo>
                  <a:cubicBezTo>
                    <a:pt x="197" y="174"/>
                    <a:pt x="195" y="175"/>
                    <a:pt x="193" y="176"/>
                  </a:cubicBezTo>
                  <a:cubicBezTo>
                    <a:pt x="192" y="177"/>
                    <a:pt x="191" y="178"/>
                    <a:pt x="190" y="179"/>
                  </a:cubicBezTo>
                  <a:cubicBezTo>
                    <a:pt x="187" y="182"/>
                    <a:pt x="184" y="185"/>
                    <a:pt x="177" y="185"/>
                  </a:cubicBezTo>
                  <a:cubicBezTo>
                    <a:pt x="173" y="185"/>
                    <a:pt x="169" y="183"/>
                    <a:pt x="165" y="182"/>
                  </a:cubicBezTo>
                  <a:cubicBezTo>
                    <a:pt x="163" y="181"/>
                    <a:pt x="161" y="181"/>
                    <a:pt x="159" y="180"/>
                  </a:cubicBezTo>
                  <a:cubicBezTo>
                    <a:pt x="157" y="180"/>
                    <a:pt x="155" y="180"/>
                    <a:pt x="153" y="179"/>
                  </a:cubicBezTo>
                  <a:cubicBezTo>
                    <a:pt x="152" y="179"/>
                    <a:pt x="150" y="180"/>
                    <a:pt x="148" y="180"/>
                  </a:cubicBezTo>
                  <a:cubicBezTo>
                    <a:pt x="147" y="180"/>
                    <a:pt x="147" y="180"/>
                    <a:pt x="147" y="180"/>
                  </a:cubicBezTo>
                  <a:cubicBezTo>
                    <a:pt x="147" y="180"/>
                    <a:pt x="147" y="180"/>
                    <a:pt x="147" y="180"/>
                  </a:cubicBezTo>
                  <a:cubicBezTo>
                    <a:pt x="147" y="176"/>
                    <a:pt x="144" y="173"/>
                    <a:pt x="140" y="170"/>
                  </a:cubicBezTo>
                  <a:cubicBezTo>
                    <a:pt x="138" y="168"/>
                    <a:pt x="136" y="165"/>
                    <a:pt x="135" y="163"/>
                  </a:cubicBezTo>
                  <a:cubicBezTo>
                    <a:pt x="135" y="163"/>
                    <a:pt x="134" y="163"/>
                    <a:pt x="134" y="162"/>
                  </a:cubicBezTo>
                  <a:cubicBezTo>
                    <a:pt x="134" y="162"/>
                    <a:pt x="133" y="161"/>
                    <a:pt x="133" y="160"/>
                  </a:cubicBezTo>
                  <a:cubicBezTo>
                    <a:pt x="133" y="159"/>
                    <a:pt x="133" y="158"/>
                    <a:pt x="136" y="157"/>
                  </a:cubicBezTo>
                  <a:cubicBezTo>
                    <a:pt x="137" y="157"/>
                    <a:pt x="139" y="157"/>
                    <a:pt x="140" y="157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42" y="157"/>
                    <a:pt x="143" y="157"/>
                    <a:pt x="145" y="157"/>
                  </a:cubicBezTo>
                  <a:cubicBezTo>
                    <a:pt x="147" y="158"/>
                    <a:pt x="149" y="157"/>
                    <a:pt x="150" y="157"/>
                  </a:cubicBezTo>
                  <a:cubicBezTo>
                    <a:pt x="152" y="156"/>
                    <a:pt x="153" y="155"/>
                    <a:pt x="155" y="153"/>
                  </a:cubicBezTo>
                  <a:cubicBezTo>
                    <a:pt x="156" y="152"/>
                    <a:pt x="158" y="150"/>
                    <a:pt x="159" y="149"/>
                  </a:cubicBezTo>
                  <a:cubicBezTo>
                    <a:pt x="160" y="147"/>
                    <a:pt x="162" y="146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3" y="143"/>
                    <a:pt x="164" y="142"/>
                    <a:pt x="165" y="141"/>
                  </a:cubicBezTo>
                  <a:cubicBezTo>
                    <a:pt x="166" y="140"/>
                    <a:pt x="167" y="139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lose/>
                  <a:moveTo>
                    <a:pt x="166" y="126"/>
                  </a:move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7" y="128"/>
                    <a:pt x="167" y="130"/>
                    <a:pt x="167" y="132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6" y="133"/>
                    <a:pt x="166" y="134"/>
                    <a:pt x="166" y="134"/>
                  </a:cubicBezTo>
                  <a:cubicBezTo>
                    <a:pt x="166" y="135"/>
                    <a:pt x="166" y="136"/>
                    <a:pt x="167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8"/>
                    <a:pt x="165" y="139"/>
                    <a:pt x="165" y="140"/>
                  </a:cubicBezTo>
                  <a:cubicBezTo>
                    <a:pt x="164" y="140"/>
                    <a:pt x="164" y="141"/>
                    <a:pt x="163" y="143"/>
                  </a:cubicBezTo>
                  <a:cubicBezTo>
                    <a:pt x="163" y="143"/>
                    <a:pt x="163" y="143"/>
                    <a:pt x="163" y="143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0" y="142"/>
                    <a:pt x="157" y="141"/>
                    <a:pt x="155" y="140"/>
                  </a:cubicBezTo>
                  <a:cubicBezTo>
                    <a:pt x="153" y="139"/>
                    <a:pt x="152" y="138"/>
                    <a:pt x="150" y="136"/>
                  </a:cubicBezTo>
                  <a:cubicBezTo>
                    <a:pt x="149" y="135"/>
                    <a:pt x="148" y="133"/>
                    <a:pt x="147" y="132"/>
                  </a:cubicBezTo>
                  <a:cubicBezTo>
                    <a:pt x="146" y="130"/>
                    <a:pt x="145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29"/>
                    <a:pt x="142" y="129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1" y="130"/>
                    <a:pt x="141" y="130"/>
                  </a:cubicBezTo>
                  <a:cubicBezTo>
                    <a:pt x="141" y="130"/>
                    <a:pt x="140" y="130"/>
                    <a:pt x="140" y="130"/>
                  </a:cubicBezTo>
                  <a:cubicBezTo>
                    <a:pt x="140" y="130"/>
                    <a:pt x="140" y="130"/>
                    <a:pt x="140" y="130"/>
                  </a:cubicBezTo>
                  <a:cubicBezTo>
                    <a:pt x="140" y="130"/>
                    <a:pt x="139" y="130"/>
                    <a:pt x="139" y="130"/>
                  </a:cubicBezTo>
                  <a:cubicBezTo>
                    <a:pt x="138" y="129"/>
                    <a:pt x="137" y="129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29"/>
                    <a:pt x="136" y="128"/>
                    <a:pt x="136" y="127"/>
                  </a:cubicBezTo>
                  <a:cubicBezTo>
                    <a:pt x="137" y="127"/>
                    <a:pt x="138" y="126"/>
                    <a:pt x="139" y="126"/>
                  </a:cubicBezTo>
                  <a:cubicBezTo>
                    <a:pt x="140" y="126"/>
                    <a:pt x="141" y="126"/>
                    <a:pt x="142" y="126"/>
                  </a:cubicBezTo>
                  <a:cubicBezTo>
                    <a:pt x="144" y="126"/>
                    <a:pt x="146" y="127"/>
                    <a:pt x="147" y="128"/>
                  </a:cubicBezTo>
                  <a:cubicBezTo>
                    <a:pt x="149" y="130"/>
                    <a:pt x="150" y="129"/>
                    <a:pt x="151" y="129"/>
                  </a:cubicBezTo>
                  <a:cubicBezTo>
                    <a:pt x="151" y="129"/>
                    <a:pt x="152" y="128"/>
                    <a:pt x="152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2" y="128"/>
                    <a:pt x="153" y="128"/>
                    <a:pt x="154" y="128"/>
                  </a:cubicBezTo>
                  <a:cubicBezTo>
                    <a:pt x="154" y="128"/>
                    <a:pt x="155" y="128"/>
                    <a:pt x="155" y="128"/>
                  </a:cubicBezTo>
                  <a:cubicBezTo>
                    <a:pt x="155" y="128"/>
                    <a:pt x="156" y="128"/>
                    <a:pt x="156" y="129"/>
                  </a:cubicBezTo>
                  <a:cubicBezTo>
                    <a:pt x="156" y="129"/>
                    <a:pt x="156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9" y="130"/>
                    <a:pt x="161" y="130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3" y="126"/>
                    <a:pt x="163" y="125"/>
                    <a:pt x="163" y="124"/>
                  </a:cubicBezTo>
                  <a:cubicBezTo>
                    <a:pt x="163" y="124"/>
                    <a:pt x="163" y="123"/>
                    <a:pt x="163" y="123"/>
                  </a:cubicBezTo>
                  <a:cubicBezTo>
                    <a:pt x="163" y="123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4"/>
                    <a:pt x="165" y="124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lose/>
                  <a:moveTo>
                    <a:pt x="154" y="142"/>
                  </a:moveTo>
                  <a:cubicBezTo>
                    <a:pt x="156" y="143"/>
                    <a:pt x="158" y="144"/>
                    <a:pt x="160" y="145"/>
                  </a:cubicBezTo>
                  <a:cubicBezTo>
                    <a:pt x="161" y="145"/>
                    <a:pt x="161" y="145"/>
                    <a:pt x="161" y="145"/>
                  </a:cubicBezTo>
                  <a:cubicBezTo>
                    <a:pt x="161" y="145"/>
                    <a:pt x="161" y="145"/>
                    <a:pt x="161" y="145"/>
                  </a:cubicBezTo>
                  <a:cubicBezTo>
                    <a:pt x="160" y="146"/>
                    <a:pt x="159" y="148"/>
                    <a:pt x="157" y="149"/>
                  </a:cubicBezTo>
                  <a:cubicBezTo>
                    <a:pt x="156" y="150"/>
                    <a:pt x="155" y="151"/>
                    <a:pt x="154" y="152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1" y="155"/>
                    <a:pt x="149" y="157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2" y="155"/>
                    <a:pt x="138" y="155"/>
                    <a:pt x="135" y="155"/>
                  </a:cubicBezTo>
                  <a:cubicBezTo>
                    <a:pt x="134" y="156"/>
                    <a:pt x="133" y="156"/>
                    <a:pt x="132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8"/>
                    <a:pt x="131" y="159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29" y="159"/>
                    <a:pt x="128" y="158"/>
                    <a:pt x="127" y="157"/>
                  </a:cubicBezTo>
                  <a:cubicBezTo>
                    <a:pt x="127" y="156"/>
                    <a:pt x="127" y="155"/>
                    <a:pt x="127" y="153"/>
                  </a:cubicBezTo>
                  <a:cubicBezTo>
                    <a:pt x="127" y="151"/>
                    <a:pt x="128" y="150"/>
                    <a:pt x="128" y="149"/>
                  </a:cubicBezTo>
                  <a:cubicBezTo>
                    <a:pt x="129" y="145"/>
                    <a:pt x="131" y="141"/>
                    <a:pt x="129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6"/>
                    <a:pt x="132" y="135"/>
                    <a:pt x="133" y="134"/>
                  </a:cubicBezTo>
                  <a:cubicBezTo>
                    <a:pt x="134" y="134"/>
                    <a:pt x="135" y="133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6" y="132"/>
                    <a:pt x="136" y="131"/>
                    <a:pt x="136" y="131"/>
                  </a:cubicBezTo>
                  <a:cubicBezTo>
                    <a:pt x="137" y="131"/>
                    <a:pt x="137" y="130"/>
                    <a:pt x="138" y="130"/>
                  </a:cubicBezTo>
                  <a:cubicBezTo>
                    <a:pt x="138" y="130"/>
                    <a:pt x="138" y="130"/>
                    <a:pt x="139" y="130"/>
                  </a:cubicBezTo>
                  <a:cubicBezTo>
                    <a:pt x="139" y="130"/>
                    <a:pt x="139" y="131"/>
                    <a:pt x="140" y="131"/>
                  </a:cubicBezTo>
                  <a:cubicBezTo>
                    <a:pt x="140" y="131"/>
                    <a:pt x="141" y="131"/>
                    <a:pt x="142" y="131"/>
                  </a:cubicBezTo>
                  <a:cubicBezTo>
                    <a:pt x="142" y="131"/>
                    <a:pt x="143" y="130"/>
                    <a:pt x="143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30"/>
                    <a:pt x="143" y="130"/>
                    <a:pt x="143" y="130"/>
                  </a:cubicBezTo>
                  <a:cubicBezTo>
                    <a:pt x="145" y="130"/>
                    <a:pt x="147" y="133"/>
                    <a:pt x="148" y="135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1" y="138"/>
                    <a:pt x="152" y="140"/>
                    <a:pt x="154" y="142"/>
                  </a:cubicBezTo>
                  <a:close/>
                  <a:moveTo>
                    <a:pt x="128" y="108"/>
                  </a:moveTo>
                  <a:cubicBezTo>
                    <a:pt x="130" y="113"/>
                    <a:pt x="131" y="118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0" y="123"/>
                    <a:pt x="129" y="123"/>
                    <a:pt x="129" y="122"/>
                  </a:cubicBezTo>
                  <a:cubicBezTo>
                    <a:pt x="128" y="121"/>
                    <a:pt x="127" y="121"/>
                    <a:pt x="126" y="120"/>
                  </a:cubicBezTo>
                  <a:cubicBezTo>
                    <a:pt x="124" y="118"/>
                    <a:pt x="123" y="117"/>
                    <a:pt x="123" y="114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22" y="111"/>
                    <a:pt x="121" y="110"/>
                    <a:pt x="120" y="108"/>
                  </a:cubicBezTo>
                  <a:cubicBezTo>
                    <a:pt x="119" y="106"/>
                    <a:pt x="118" y="104"/>
                    <a:pt x="116" y="102"/>
                  </a:cubicBezTo>
                  <a:cubicBezTo>
                    <a:pt x="115" y="100"/>
                    <a:pt x="113" y="96"/>
                    <a:pt x="111" y="92"/>
                  </a:cubicBezTo>
                  <a:cubicBezTo>
                    <a:pt x="110" y="88"/>
                    <a:pt x="109" y="85"/>
                    <a:pt x="109" y="83"/>
                  </a:cubicBezTo>
                  <a:cubicBezTo>
                    <a:pt x="109" y="82"/>
                    <a:pt x="109" y="81"/>
                    <a:pt x="109" y="80"/>
                  </a:cubicBezTo>
                  <a:cubicBezTo>
                    <a:pt x="108" y="80"/>
                    <a:pt x="108" y="79"/>
                    <a:pt x="108" y="78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7" y="76"/>
                    <a:pt x="107" y="75"/>
                    <a:pt x="108" y="74"/>
                  </a:cubicBezTo>
                  <a:cubicBezTo>
                    <a:pt x="108" y="74"/>
                    <a:pt x="108" y="74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9" y="73"/>
                    <a:pt x="109" y="73"/>
                    <a:pt x="109" y="74"/>
                  </a:cubicBezTo>
                  <a:cubicBezTo>
                    <a:pt x="110" y="74"/>
                    <a:pt x="110" y="75"/>
                    <a:pt x="111" y="75"/>
                  </a:cubicBezTo>
                  <a:cubicBezTo>
                    <a:pt x="113" y="77"/>
                    <a:pt x="115" y="80"/>
                    <a:pt x="117" y="83"/>
                  </a:cubicBezTo>
                  <a:cubicBezTo>
                    <a:pt x="119" y="86"/>
                    <a:pt x="121" y="90"/>
                    <a:pt x="123" y="94"/>
                  </a:cubicBezTo>
                  <a:cubicBezTo>
                    <a:pt x="125" y="99"/>
                    <a:pt x="127" y="103"/>
                    <a:pt x="128" y="108"/>
                  </a:cubicBezTo>
                  <a:close/>
                  <a:moveTo>
                    <a:pt x="128" y="123"/>
                  </a:moveTo>
                  <a:cubicBezTo>
                    <a:pt x="129" y="124"/>
                    <a:pt x="129" y="124"/>
                    <a:pt x="130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29" y="126"/>
                    <a:pt x="128" y="127"/>
                    <a:pt x="128" y="127"/>
                  </a:cubicBezTo>
                  <a:cubicBezTo>
                    <a:pt x="127" y="128"/>
                    <a:pt x="127" y="129"/>
                    <a:pt x="126" y="130"/>
                  </a:cubicBezTo>
                  <a:cubicBezTo>
                    <a:pt x="126" y="131"/>
                    <a:pt x="126" y="131"/>
                    <a:pt x="125" y="132"/>
                  </a:cubicBezTo>
                  <a:cubicBezTo>
                    <a:pt x="125" y="132"/>
                    <a:pt x="125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0" y="130"/>
                    <a:pt x="116" y="129"/>
                    <a:pt x="113" y="129"/>
                  </a:cubicBezTo>
                  <a:cubicBezTo>
                    <a:pt x="110" y="129"/>
                    <a:pt x="106" y="131"/>
                    <a:pt x="102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1" y="134"/>
                    <a:pt x="101" y="134"/>
                    <a:pt x="101" y="134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0" y="133"/>
                    <a:pt x="100" y="132"/>
                    <a:pt x="99" y="131"/>
                  </a:cubicBezTo>
                  <a:cubicBezTo>
                    <a:pt x="99" y="130"/>
                    <a:pt x="98" y="129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5" y="124"/>
                    <a:pt x="99" y="119"/>
                    <a:pt x="102" y="116"/>
                  </a:cubicBezTo>
                  <a:cubicBezTo>
                    <a:pt x="102" y="115"/>
                    <a:pt x="103" y="115"/>
                    <a:pt x="103" y="115"/>
                  </a:cubicBezTo>
                  <a:cubicBezTo>
                    <a:pt x="104" y="114"/>
                    <a:pt x="104" y="112"/>
                    <a:pt x="105" y="111"/>
                  </a:cubicBezTo>
                  <a:cubicBezTo>
                    <a:pt x="106" y="110"/>
                    <a:pt x="107" y="109"/>
                    <a:pt x="107" y="108"/>
                  </a:cubicBezTo>
                  <a:cubicBezTo>
                    <a:pt x="108" y="107"/>
                    <a:pt x="109" y="106"/>
                    <a:pt x="110" y="106"/>
                  </a:cubicBezTo>
                  <a:cubicBezTo>
                    <a:pt x="111" y="105"/>
                    <a:pt x="112" y="105"/>
                    <a:pt x="113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4" y="106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14" y="108"/>
                    <a:pt x="114" y="109"/>
                    <a:pt x="115" y="109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6" y="109"/>
                    <a:pt x="117" y="109"/>
                    <a:pt x="118" y="108"/>
                  </a:cubicBezTo>
                  <a:cubicBezTo>
                    <a:pt x="118" y="108"/>
                    <a:pt x="118" y="108"/>
                    <a:pt x="118" y="107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117" y="108"/>
                    <a:pt x="115" y="108"/>
                    <a:pt x="115" y="107"/>
                  </a:cubicBezTo>
                  <a:cubicBezTo>
                    <a:pt x="115" y="107"/>
                    <a:pt x="115" y="107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4" y="106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5"/>
                    <a:pt x="113" y="104"/>
                    <a:pt x="112" y="104"/>
                  </a:cubicBezTo>
                  <a:cubicBezTo>
                    <a:pt x="112" y="104"/>
                    <a:pt x="112" y="104"/>
                    <a:pt x="111" y="104"/>
                  </a:cubicBezTo>
                  <a:cubicBezTo>
                    <a:pt x="111" y="104"/>
                    <a:pt x="111" y="104"/>
                    <a:pt x="110" y="105"/>
                  </a:cubicBezTo>
                  <a:cubicBezTo>
                    <a:pt x="110" y="105"/>
                    <a:pt x="110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6"/>
                    <a:pt x="108" y="106"/>
                    <a:pt x="108" y="106"/>
                  </a:cubicBezTo>
                  <a:cubicBezTo>
                    <a:pt x="107" y="107"/>
                    <a:pt x="107" y="108"/>
                    <a:pt x="106" y="108"/>
                  </a:cubicBezTo>
                  <a:cubicBezTo>
                    <a:pt x="106" y="109"/>
                    <a:pt x="106" y="109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1"/>
                    <a:pt x="104" y="111"/>
                    <a:pt x="104" y="112"/>
                  </a:cubicBezTo>
                  <a:cubicBezTo>
                    <a:pt x="103" y="113"/>
                    <a:pt x="103" y="113"/>
                    <a:pt x="102" y="114"/>
                  </a:cubicBezTo>
                  <a:cubicBezTo>
                    <a:pt x="102" y="115"/>
                    <a:pt x="101" y="116"/>
                    <a:pt x="100" y="117"/>
                  </a:cubicBezTo>
                  <a:cubicBezTo>
                    <a:pt x="97" y="119"/>
                    <a:pt x="95" y="122"/>
                    <a:pt x="95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3" y="124"/>
                    <a:pt x="93" y="124"/>
                  </a:cubicBezTo>
                  <a:cubicBezTo>
                    <a:pt x="92" y="124"/>
                    <a:pt x="92" y="123"/>
                    <a:pt x="91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2" y="120"/>
                    <a:pt x="91" y="119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6"/>
                    <a:pt x="90" y="115"/>
                  </a:cubicBezTo>
                  <a:cubicBezTo>
                    <a:pt x="90" y="114"/>
                    <a:pt x="90" y="114"/>
                    <a:pt x="90" y="113"/>
                  </a:cubicBezTo>
                  <a:cubicBezTo>
                    <a:pt x="91" y="113"/>
                    <a:pt x="91" y="112"/>
                    <a:pt x="91" y="112"/>
                  </a:cubicBezTo>
                  <a:cubicBezTo>
                    <a:pt x="91" y="111"/>
                    <a:pt x="92" y="111"/>
                    <a:pt x="92" y="110"/>
                  </a:cubicBezTo>
                  <a:cubicBezTo>
                    <a:pt x="92" y="109"/>
                    <a:pt x="92" y="108"/>
                    <a:pt x="92" y="107"/>
                  </a:cubicBezTo>
                  <a:cubicBezTo>
                    <a:pt x="92" y="106"/>
                    <a:pt x="91" y="105"/>
                    <a:pt x="91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0" y="103"/>
                    <a:pt x="90" y="102"/>
                    <a:pt x="89" y="101"/>
                  </a:cubicBezTo>
                  <a:cubicBezTo>
                    <a:pt x="89" y="100"/>
                    <a:pt x="88" y="99"/>
                    <a:pt x="88" y="97"/>
                  </a:cubicBezTo>
                  <a:cubicBezTo>
                    <a:pt x="87" y="96"/>
                    <a:pt x="87" y="95"/>
                    <a:pt x="87" y="94"/>
                  </a:cubicBezTo>
                  <a:cubicBezTo>
                    <a:pt x="86" y="93"/>
                    <a:pt x="86" y="92"/>
                    <a:pt x="86" y="91"/>
                  </a:cubicBezTo>
                  <a:cubicBezTo>
                    <a:pt x="87" y="90"/>
                    <a:pt x="87" y="90"/>
                    <a:pt x="88" y="89"/>
                  </a:cubicBezTo>
                  <a:cubicBezTo>
                    <a:pt x="90" y="89"/>
                    <a:pt x="91" y="88"/>
                    <a:pt x="91" y="87"/>
                  </a:cubicBezTo>
                  <a:cubicBezTo>
                    <a:pt x="92" y="86"/>
                    <a:pt x="92" y="85"/>
                    <a:pt x="92" y="84"/>
                  </a:cubicBezTo>
                  <a:cubicBezTo>
                    <a:pt x="92" y="83"/>
                    <a:pt x="92" y="83"/>
                    <a:pt x="92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82"/>
                    <a:pt x="93" y="81"/>
                    <a:pt x="93" y="81"/>
                  </a:cubicBezTo>
                  <a:cubicBezTo>
                    <a:pt x="94" y="80"/>
                    <a:pt x="95" y="80"/>
                    <a:pt x="96" y="79"/>
                  </a:cubicBezTo>
                  <a:cubicBezTo>
                    <a:pt x="96" y="79"/>
                    <a:pt x="97" y="78"/>
                    <a:pt x="99" y="78"/>
                  </a:cubicBezTo>
                  <a:cubicBezTo>
                    <a:pt x="100" y="77"/>
                    <a:pt x="101" y="76"/>
                    <a:pt x="103" y="76"/>
                  </a:cubicBezTo>
                  <a:cubicBezTo>
                    <a:pt x="104" y="75"/>
                    <a:pt x="105" y="74"/>
                    <a:pt x="106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6" y="75"/>
                    <a:pt x="105" y="76"/>
                    <a:pt x="106" y="77"/>
                  </a:cubicBezTo>
                  <a:cubicBezTo>
                    <a:pt x="106" y="78"/>
                    <a:pt x="106" y="78"/>
                    <a:pt x="107" y="79"/>
                  </a:cubicBezTo>
                  <a:cubicBezTo>
                    <a:pt x="107" y="80"/>
                    <a:pt x="107" y="80"/>
                    <a:pt x="108" y="81"/>
                  </a:cubicBezTo>
                  <a:cubicBezTo>
                    <a:pt x="108" y="81"/>
                    <a:pt x="108" y="82"/>
                    <a:pt x="108" y="83"/>
                  </a:cubicBezTo>
                  <a:cubicBezTo>
                    <a:pt x="108" y="85"/>
                    <a:pt x="108" y="89"/>
                    <a:pt x="110" y="92"/>
                  </a:cubicBezTo>
                  <a:cubicBezTo>
                    <a:pt x="111" y="97"/>
                    <a:pt x="114" y="101"/>
                    <a:pt x="115" y="103"/>
                  </a:cubicBezTo>
                  <a:cubicBezTo>
                    <a:pt x="116" y="104"/>
                    <a:pt x="117" y="105"/>
                    <a:pt x="118" y="107"/>
                  </a:cubicBezTo>
                  <a:cubicBezTo>
                    <a:pt x="119" y="106"/>
                    <a:pt x="119" y="106"/>
                    <a:pt x="119" y="107"/>
                  </a:cubicBezTo>
                  <a:cubicBezTo>
                    <a:pt x="119" y="107"/>
                    <a:pt x="120" y="107"/>
                    <a:pt x="120" y="107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108"/>
                    <a:pt x="120" y="108"/>
                    <a:pt x="120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20" y="110"/>
                    <a:pt x="121" y="112"/>
                    <a:pt x="121" y="113"/>
                  </a:cubicBezTo>
                  <a:cubicBezTo>
                    <a:pt x="121" y="114"/>
                    <a:pt x="121" y="114"/>
                    <a:pt x="121" y="114"/>
                  </a:cubicBezTo>
                  <a:cubicBezTo>
                    <a:pt x="122" y="117"/>
                    <a:pt x="123" y="119"/>
                    <a:pt x="126" y="121"/>
                  </a:cubicBezTo>
                  <a:cubicBezTo>
                    <a:pt x="127" y="122"/>
                    <a:pt x="127" y="122"/>
                    <a:pt x="128" y="123"/>
                  </a:cubicBezTo>
                  <a:close/>
                  <a:moveTo>
                    <a:pt x="105" y="62"/>
                  </a:moveTo>
                  <a:cubicBezTo>
                    <a:pt x="105" y="63"/>
                    <a:pt x="106" y="64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7" y="69"/>
                    <a:pt x="106" y="71"/>
                    <a:pt x="104" y="73"/>
                  </a:cubicBezTo>
                  <a:cubicBezTo>
                    <a:pt x="103" y="75"/>
                    <a:pt x="100" y="76"/>
                    <a:pt x="98" y="77"/>
                  </a:cubicBezTo>
                  <a:cubicBezTo>
                    <a:pt x="97" y="77"/>
                    <a:pt x="96" y="78"/>
                    <a:pt x="95" y="78"/>
                  </a:cubicBezTo>
                  <a:cubicBezTo>
                    <a:pt x="94" y="79"/>
                    <a:pt x="93" y="79"/>
                    <a:pt x="92" y="80"/>
                  </a:cubicBezTo>
                  <a:cubicBezTo>
                    <a:pt x="92" y="81"/>
                    <a:pt x="91" y="81"/>
                    <a:pt x="91" y="82"/>
                  </a:cubicBezTo>
                  <a:cubicBezTo>
                    <a:pt x="91" y="82"/>
                    <a:pt x="91" y="83"/>
                    <a:pt x="91" y="84"/>
                  </a:cubicBezTo>
                  <a:cubicBezTo>
                    <a:pt x="91" y="85"/>
                    <a:pt x="91" y="85"/>
                    <a:pt x="90" y="86"/>
                  </a:cubicBezTo>
                  <a:cubicBezTo>
                    <a:pt x="90" y="87"/>
                    <a:pt x="89" y="88"/>
                    <a:pt x="88" y="88"/>
                  </a:cubicBezTo>
                  <a:cubicBezTo>
                    <a:pt x="86" y="89"/>
                    <a:pt x="86" y="89"/>
                    <a:pt x="85" y="90"/>
                  </a:cubicBezTo>
                  <a:cubicBezTo>
                    <a:pt x="85" y="91"/>
                    <a:pt x="85" y="93"/>
                    <a:pt x="85" y="94"/>
                  </a:cubicBezTo>
                  <a:cubicBezTo>
                    <a:pt x="86" y="96"/>
                    <a:pt x="87" y="99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4"/>
                    <a:pt x="90" y="106"/>
                    <a:pt x="91" y="107"/>
                  </a:cubicBezTo>
                  <a:cubicBezTo>
                    <a:pt x="91" y="109"/>
                    <a:pt x="90" y="110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12"/>
                    <a:pt x="89" y="113"/>
                    <a:pt x="89" y="113"/>
                  </a:cubicBezTo>
                  <a:cubicBezTo>
                    <a:pt x="89" y="114"/>
                    <a:pt x="89" y="114"/>
                    <a:pt x="89" y="115"/>
                  </a:cubicBezTo>
                  <a:cubicBezTo>
                    <a:pt x="89" y="116"/>
                    <a:pt x="90" y="116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9"/>
                    <a:pt x="90" y="120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1"/>
                    <a:pt x="88" y="121"/>
                  </a:cubicBezTo>
                  <a:cubicBezTo>
                    <a:pt x="88" y="121"/>
                    <a:pt x="88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5" y="120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3" y="119"/>
                    <a:pt x="82" y="118"/>
                    <a:pt x="81" y="116"/>
                  </a:cubicBezTo>
                  <a:cubicBezTo>
                    <a:pt x="81" y="115"/>
                    <a:pt x="81" y="113"/>
                    <a:pt x="80" y="112"/>
                  </a:cubicBezTo>
                  <a:cubicBezTo>
                    <a:pt x="80" y="110"/>
                    <a:pt x="80" y="109"/>
                    <a:pt x="80" y="108"/>
                  </a:cubicBezTo>
                  <a:cubicBezTo>
                    <a:pt x="79" y="106"/>
                    <a:pt x="79" y="105"/>
                    <a:pt x="77" y="104"/>
                  </a:cubicBezTo>
                  <a:cubicBezTo>
                    <a:pt x="74" y="102"/>
                    <a:pt x="74" y="101"/>
                    <a:pt x="73" y="99"/>
                  </a:cubicBezTo>
                  <a:cubicBezTo>
                    <a:pt x="73" y="98"/>
                    <a:pt x="73" y="97"/>
                    <a:pt x="73" y="96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1" y="90"/>
                    <a:pt x="71" y="89"/>
                    <a:pt x="73" y="85"/>
                  </a:cubicBezTo>
                  <a:cubicBezTo>
                    <a:pt x="75" y="80"/>
                    <a:pt x="75" y="79"/>
                    <a:pt x="74" y="77"/>
                  </a:cubicBezTo>
                  <a:cubicBezTo>
                    <a:pt x="74" y="76"/>
                    <a:pt x="73" y="75"/>
                    <a:pt x="73" y="73"/>
                  </a:cubicBezTo>
                  <a:cubicBezTo>
                    <a:pt x="72" y="71"/>
                    <a:pt x="72" y="70"/>
                    <a:pt x="72" y="69"/>
                  </a:cubicBezTo>
                  <a:cubicBezTo>
                    <a:pt x="72" y="68"/>
                    <a:pt x="73" y="67"/>
                    <a:pt x="73" y="66"/>
                  </a:cubicBezTo>
                  <a:cubicBezTo>
                    <a:pt x="74" y="65"/>
                    <a:pt x="74" y="64"/>
                    <a:pt x="75" y="63"/>
                  </a:cubicBezTo>
                  <a:cubicBezTo>
                    <a:pt x="76" y="63"/>
                    <a:pt x="76" y="62"/>
                    <a:pt x="77" y="62"/>
                  </a:cubicBezTo>
                  <a:cubicBezTo>
                    <a:pt x="78" y="62"/>
                    <a:pt x="79" y="61"/>
                    <a:pt x="81" y="60"/>
                  </a:cubicBezTo>
                  <a:cubicBezTo>
                    <a:pt x="82" y="60"/>
                    <a:pt x="83" y="59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7" y="56"/>
                    <a:pt x="89" y="54"/>
                    <a:pt x="91" y="53"/>
                  </a:cubicBezTo>
                  <a:cubicBezTo>
                    <a:pt x="92" y="52"/>
                    <a:pt x="93" y="52"/>
                    <a:pt x="94" y="52"/>
                  </a:cubicBezTo>
                  <a:cubicBezTo>
                    <a:pt x="95" y="53"/>
                    <a:pt x="96" y="53"/>
                    <a:pt x="97" y="55"/>
                  </a:cubicBezTo>
                  <a:cubicBezTo>
                    <a:pt x="97" y="56"/>
                    <a:pt x="98" y="57"/>
                    <a:pt x="99" y="58"/>
                  </a:cubicBezTo>
                  <a:cubicBezTo>
                    <a:pt x="100" y="58"/>
                    <a:pt x="101" y="58"/>
                    <a:pt x="101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3" y="58"/>
                    <a:pt x="103" y="59"/>
                    <a:pt x="103" y="59"/>
                  </a:cubicBezTo>
                  <a:cubicBezTo>
                    <a:pt x="104" y="60"/>
                    <a:pt x="105" y="61"/>
                    <a:pt x="105" y="62"/>
                  </a:cubicBezTo>
                  <a:close/>
                  <a:moveTo>
                    <a:pt x="73" y="50"/>
                  </a:moveTo>
                  <a:cubicBezTo>
                    <a:pt x="74" y="50"/>
                    <a:pt x="76" y="51"/>
                    <a:pt x="77" y="51"/>
                  </a:cubicBezTo>
                  <a:cubicBezTo>
                    <a:pt x="79" y="51"/>
                    <a:pt x="81" y="51"/>
                    <a:pt x="82" y="52"/>
                  </a:cubicBezTo>
                  <a:cubicBezTo>
                    <a:pt x="83" y="53"/>
                    <a:pt x="83" y="53"/>
                    <a:pt x="84" y="54"/>
                  </a:cubicBezTo>
                  <a:cubicBezTo>
                    <a:pt x="84" y="54"/>
                    <a:pt x="84" y="55"/>
                    <a:pt x="84" y="56"/>
                  </a:cubicBezTo>
                  <a:cubicBezTo>
                    <a:pt x="84" y="56"/>
                    <a:pt x="83" y="57"/>
                    <a:pt x="83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2" y="58"/>
                    <a:pt x="81" y="59"/>
                    <a:pt x="80" y="60"/>
                  </a:cubicBezTo>
                  <a:cubicBezTo>
                    <a:pt x="79" y="60"/>
                    <a:pt x="78" y="61"/>
                    <a:pt x="77" y="61"/>
                  </a:cubicBezTo>
                  <a:cubicBezTo>
                    <a:pt x="76" y="61"/>
                    <a:pt x="75" y="62"/>
                    <a:pt x="74" y="62"/>
                  </a:cubicBezTo>
                  <a:cubicBezTo>
                    <a:pt x="73" y="63"/>
                    <a:pt x="73" y="64"/>
                    <a:pt x="72" y="65"/>
                  </a:cubicBezTo>
                  <a:cubicBezTo>
                    <a:pt x="72" y="66"/>
                    <a:pt x="71" y="68"/>
                    <a:pt x="71" y="69"/>
                  </a:cubicBezTo>
                  <a:cubicBezTo>
                    <a:pt x="71" y="70"/>
                    <a:pt x="71" y="72"/>
                    <a:pt x="71" y="73"/>
                  </a:cubicBezTo>
                  <a:cubicBezTo>
                    <a:pt x="72" y="74"/>
                    <a:pt x="72" y="75"/>
                    <a:pt x="72" y="76"/>
                  </a:cubicBezTo>
                  <a:cubicBezTo>
                    <a:pt x="73" y="79"/>
                    <a:pt x="73" y="80"/>
                    <a:pt x="71" y="85"/>
                  </a:cubicBezTo>
                  <a:cubicBezTo>
                    <a:pt x="69" y="88"/>
                    <a:pt x="69" y="90"/>
                    <a:pt x="70" y="93"/>
                  </a:cubicBezTo>
                  <a:cubicBezTo>
                    <a:pt x="71" y="94"/>
                    <a:pt x="71" y="95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3" y="100"/>
                    <a:pt x="73" y="101"/>
                    <a:pt x="74" y="102"/>
                  </a:cubicBezTo>
                  <a:cubicBezTo>
                    <a:pt x="74" y="103"/>
                    <a:pt x="75" y="103"/>
                    <a:pt x="76" y="104"/>
                  </a:cubicBezTo>
                  <a:cubicBezTo>
                    <a:pt x="76" y="105"/>
                    <a:pt x="76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8" y="106"/>
                    <a:pt x="78" y="107"/>
                    <a:pt x="79" y="108"/>
                  </a:cubicBezTo>
                  <a:cubicBezTo>
                    <a:pt x="79" y="109"/>
                    <a:pt x="79" y="111"/>
                    <a:pt x="79" y="112"/>
                  </a:cubicBezTo>
                  <a:cubicBezTo>
                    <a:pt x="79" y="113"/>
                    <a:pt x="80" y="115"/>
                    <a:pt x="80" y="117"/>
                  </a:cubicBezTo>
                  <a:cubicBezTo>
                    <a:pt x="81" y="119"/>
                    <a:pt x="82" y="120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1" y="123"/>
                    <a:pt x="78" y="123"/>
                    <a:pt x="75" y="122"/>
                  </a:cubicBezTo>
                  <a:cubicBezTo>
                    <a:pt x="72" y="122"/>
                    <a:pt x="69" y="120"/>
                    <a:pt x="66" y="119"/>
                  </a:cubicBezTo>
                  <a:cubicBezTo>
                    <a:pt x="64" y="117"/>
                    <a:pt x="64" y="115"/>
                    <a:pt x="65" y="113"/>
                  </a:cubicBezTo>
                  <a:cubicBezTo>
                    <a:pt x="65" y="111"/>
                    <a:pt x="65" y="110"/>
                    <a:pt x="65" y="109"/>
                  </a:cubicBezTo>
                  <a:cubicBezTo>
                    <a:pt x="64" y="107"/>
                    <a:pt x="63" y="105"/>
                    <a:pt x="62" y="104"/>
                  </a:cubicBezTo>
                  <a:cubicBezTo>
                    <a:pt x="61" y="102"/>
                    <a:pt x="60" y="100"/>
                    <a:pt x="59" y="99"/>
                  </a:cubicBezTo>
                  <a:cubicBezTo>
                    <a:pt x="57" y="97"/>
                    <a:pt x="56" y="96"/>
                    <a:pt x="55" y="96"/>
                  </a:cubicBezTo>
                  <a:cubicBezTo>
                    <a:pt x="53" y="95"/>
                    <a:pt x="52" y="95"/>
                    <a:pt x="51" y="95"/>
                  </a:cubicBezTo>
                  <a:cubicBezTo>
                    <a:pt x="47" y="96"/>
                    <a:pt x="45" y="94"/>
                    <a:pt x="42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1" y="92"/>
                    <a:pt x="41" y="91"/>
                    <a:pt x="41" y="91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89"/>
                    <a:pt x="41" y="89"/>
                    <a:pt x="41" y="88"/>
                  </a:cubicBezTo>
                  <a:cubicBezTo>
                    <a:pt x="42" y="88"/>
                    <a:pt x="43" y="87"/>
                    <a:pt x="44" y="86"/>
                  </a:cubicBezTo>
                  <a:cubicBezTo>
                    <a:pt x="45" y="86"/>
                    <a:pt x="46" y="85"/>
                    <a:pt x="46" y="84"/>
                  </a:cubicBezTo>
                  <a:cubicBezTo>
                    <a:pt x="47" y="83"/>
                    <a:pt x="47" y="82"/>
                    <a:pt x="47" y="81"/>
                  </a:cubicBezTo>
                  <a:cubicBezTo>
                    <a:pt x="46" y="76"/>
                    <a:pt x="50" y="73"/>
                    <a:pt x="54" y="70"/>
                  </a:cubicBezTo>
                  <a:cubicBezTo>
                    <a:pt x="56" y="68"/>
                    <a:pt x="58" y="67"/>
                    <a:pt x="59" y="65"/>
                  </a:cubicBezTo>
                  <a:cubicBezTo>
                    <a:pt x="61" y="64"/>
                    <a:pt x="60" y="61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6"/>
                    <a:pt x="58" y="55"/>
                    <a:pt x="59" y="54"/>
                  </a:cubicBezTo>
                  <a:cubicBezTo>
                    <a:pt x="59" y="53"/>
                    <a:pt x="60" y="53"/>
                    <a:pt x="61" y="53"/>
                  </a:cubicBezTo>
                  <a:cubicBezTo>
                    <a:pt x="62" y="53"/>
                    <a:pt x="63" y="53"/>
                    <a:pt x="64" y="53"/>
                  </a:cubicBezTo>
                  <a:cubicBezTo>
                    <a:pt x="64" y="52"/>
                    <a:pt x="65" y="52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49"/>
                    <a:pt x="69" y="50"/>
                    <a:pt x="73" y="50"/>
                  </a:cubicBezTo>
                  <a:close/>
                  <a:moveTo>
                    <a:pt x="105" y="171"/>
                  </a:moveTo>
                  <a:cubicBezTo>
                    <a:pt x="105" y="171"/>
                    <a:pt x="105" y="171"/>
                    <a:pt x="105" y="171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06" y="172"/>
                    <a:pt x="106" y="174"/>
                    <a:pt x="107" y="175"/>
                  </a:cubicBezTo>
                  <a:cubicBezTo>
                    <a:pt x="108" y="176"/>
                    <a:pt x="109" y="177"/>
                    <a:pt x="110" y="177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09" y="177"/>
                    <a:pt x="107" y="177"/>
                    <a:pt x="106" y="177"/>
                  </a:cubicBezTo>
                  <a:cubicBezTo>
                    <a:pt x="105" y="176"/>
                    <a:pt x="103" y="176"/>
                    <a:pt x="103" y="176"/>
                  </a:cubicBezTo>
                  <a:cubicBezTo>
                    <a:pt x="102" y="176"/>
                    <a:pt x="102" y="176"/>
                    <a:pt x="102" y="176"/>
                  </a:cubicBezTo>
                  <a:cubicBezTo>
                    <a:pt x="102" y="176"/>
                    <a:pt x="102" y="176"/>
                    <a:pt x="102" y="176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4"/>
                    <a:pt x="103" y="173"/>
                    <a:pt x="103" y="172"/>
                  </a:cubicBezTo>
                  <a:cubicBezTo>
                    <a:pt x="104" y="172"/>
                    <a:pt x="104" y="171"/>
                    <a:pt x="105" y="171"/>
                  </a:cubicBezTo>
                  <a:close/>
                  <a:moveTo>
                    <a:pt x="99" y="181"/>
                  </a:moveTo>
                  <a:cubicBezTo>
                    <a:pt x="101" y="180"/>
                    <a:pt x="101" y="179"/>
                    <a:pt x="102" y="177"/>
                  </a:cubicBezTo>
                  <a:cubicBezTo>
                    <a:pt x="102" y="177"/>
                    <a:pt x="102" y="177"/>
                    <a:pt x="102" y="177"/>
                  </a:cubicBezTo>
                  <a:cubicBezTo>
                    <a:pt x="102" y="177"/>
                    <a:pt x="102" y="177"/>
                    <a:pt x="102" y="177"/>
                  </a:cubicBezTo>
                  <a:cubicBezTo>
                    <a:pt x="106" y="178"/>
                    <a:pt x="109" y="179"/>
                    <a:pt x="112" y="180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13" y="181"/>
                    <a:pt x="115" y="182"/>
                    <a:pt x="116" y="182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8" y="183"/>
                    <a:pt x="120" y="183"/>
                    <a:pt x="122" y="184"/>
                  </a:cubicBezTo>
                  <a:cubicBezTo>
                    <a:pt x="125" y="184"/>
                    <a:pt x="128" y="184"/>
                    <a:pt x="130" y="184"/>
                  </a:cubicBezTo>
                  <a:cubicBezTo>
                    <a:pt x="133" y="183"/>
                    <a:pt x="136" y="183"/>
                    <a:pt x="139" y="182"/>
                  </a:cubicBezTo>
                  <a:cubicBezTo>
                    <a:pt x="142" y="182"/>
                    <a:pt x="146" y="181"/>
                    <a:pt x="149" y="181"/>
                  </a:cubicBezTo>
                  <a:cubicBezTo>
                    <a:pt x="152" y="181"/>
                    <a:pt x="156" y="181"/>
                    <a:pt x="159" y="181"/>
                  </a:cubicBezTo>
                  <a:cubicBezTo>
                    <a:pt x="161" y="182"/>
                    <a:pt x="164" y="183"/>
                    <a:pt x="166" y="184"/>
                  </a:cubicBezTo>
                  <a:cubicBezTo>
                    <a:pt x="170" y="185"/>
                    <a:pt x="174" y="187"/>
                    <a:pt x="178" y="187"/>
                  </a:cubicBezTo>
                  <a:cubicBezTo>
                    <a:pt x="179" y="187"/>
                    <a:pt x="181" y="187"/>
                    <a:pt x="183" y="186"/>
                  </a:cubicBezTo>
                  <a:cubicBezTo>
                    <a:pt x="184" y="186"/>
                    <a:pt x="186" y="185"/>
                    <a:pt x="188" y="185"/>
                  </a:cubicBezTo>
                  <a:cubicBezTo>
                    <a:pt x="189" y="184"/>
                    <a:pt x="189" y="184"/>
                    <a:pt x="190" y="184"/>
                  </a:cubicBezTo>
                  <a:cubicBezTo>
                    <a:pt x="190" y="183"/>
                    <a:pt x="191" y="183"/>
                    <a:pt x="191" y="183"/>
                  </a:cubicBezTo>
                  <a:cubicBezTo>
                    <a:pt x="192" y="182"/>
                    <a:pt x="193" y="182"/>
                    <a:pt x="195" y="182"/>
                  </a:cubicBezTo>
                  <a:cubicBezTo>
                    <a:pt x="196" y="182"/>
                    <a:pt x="197" y="183"/>
                    <a:pt x="198" y="182"/>
                  </a:cubicBezTo>
                  <a:cubicBezTo>
                    <a:pt x="200" y="182"/>
                    <a:pt x="201" y="181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7" y="179"/>
                    <a:pt x="210" y="178"/>
                    <a:pt x="211" y="179"/>
                  </a:cubicBezTo>
                  <a:cubicBezTo>
                    <a:pt x="214" y="180"/>
                    <a:pt x="215" y="181"/>
                    <a:pt x="216" y="182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7" y="184"/>
                    <a:pt x="216" y="184"/>
                    <a:pt x="216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3" y="186"/>
                    <a:pt x="209" y="188"/>
                    <a:pt x="210" y="197"/>
                  </a:cubicBezTo>
                  <a:cubicBezTo>
                    <a:pt x="210" y="198"/>
                    <a:pt x="210" y="199"/>
                    <a:pt x="210" y="200"/>
                  </a:cubicBezTo>
                  <a:cubicBezTo>
                    <a:pt x="210" y="201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7" y="203"/>
                    <a:pt x="206" y="203"/>
                    <a:pt x="205" y="203"/>
                  </a:cubicBezTo>
                  <a:cubicBezTo>
                    <a:pt x="203" y="202"/>
                    <a:pt x="202" y="202"/>
                    <a:pt x="200" y="201"/>
                  </a:cubicBezTo>
                  <a:cubicBezTo>
                    <a:pt x="200" y="201"/>
                    <a:pt x="200" y="201"/>
                    <a:pt x="200" y="201"/>
                  </a:cubicBezTo>
                  <a:cubicBezTo>
                    <a:pt x="199" y="201"/>
                    <a:pt x="199" y="201"/>
                    <a:pt x="199" y="201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4" y="200"/>
                    <a:pt x="191" y="198"/>
                    <a:pt x="187" y="198"/>
                  </a:cubicBezTo>
                  <a:cubicBezTo>
                    <a:pt x="183" y="197"/>
                    <a:pt x="180" y="196"/>
                    <a:pt x="176" y="197"/>
                  </a:cubicBezTo>
                  <a:cubicBezTo>
                    <a:pt x="174" y="197"/>
                    <a:pt x="171" y="197"/>
                    <a:pt x="168" y="198"/>
                  </a:cubicBezTo>
                  <a:cubicBezTo>
                    <a:pt x="166" y="199"/>
                    <a:pt x="163" y="201"/>
                    <a:pt x="160" y="203"/>
                  </a:cubicBezTo>
                  <a:cubicBezTo>
                    <a:pt x="157" y="205"/>
                    <a:pt x="155" y="208"/>
                    <a:pt x="152" y="211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50" y="213"/>
                    <a:pt x="149" y="215"/>
                    <a:pt x="147" y="216"/>
                  </a:cubicBezTo>
                  <a:cubicBezTo>
                    <a:pt x="146" y="218"/>
                    <a:pt x="144" y="218"/>
                    <a:pt x="143" y="219"/>
                  </a:cubicBezTo>
                  <a:cubicBezTo>
                    <a:pt x="142" y="219"/>
                    <a:pt x="141" y="219"/>
                    <a:pt x="140" y="218"/>
                  </a:cubicBezTo>
                  <a:cubicBezTo>
                    <a:pt x="139" y="218"/>
                    <a:pt x="138" y="217"/>
                    <a:pt x="138" y="215"/>
                  </a:cubicBezTo>
                  <a:cubicBezTo>
                    <a:pt x="136" y="208"/>
                    <a:pt x="134" y="204"/>
                    <a:pt x="132" y="202"/>
                  </a:cubicBezTo>
                  <a:cubicBezTo>
                    <a:pt x="129" y="200"/>
                    <a:pt x="126" y="200"/>
                    <a:pt x="123" y="201"/>
                  </a:cubicBezTo>
                  <a:cubicBezTo>
                    <a:pt x="120" y="202"/>
                    <a:pt x="118" y="203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3" y="205"/>
                    <a:pt x="110" y="206"/>
                    <a:pt x="107" y="207"/>
                  </a:cubicBezTo>
                  <a:cubicBezTo>
                    <a:pt x="104" y="207"/>
                    <a:pt x="101" y="208"/>
                    <a:pt x="98" y="207"/>
                  </a:cubicBezTo>
                  <a:cubicBezTo>
                    <a:pt x="94" y="206"/>
                    <a:pt x="93" y="205"/>
                    <a:pt x="92" y="203"/>
                  </a:cubicBezTo>
                  <a:cubicBezTo>
                    <a:pt x="91" y="201"/>
                    <a:pt x="92" y="199"/>
                    <a:pt x="92" y="197"/>
                  </a:cubicBezTo>
                  <a:cubicBezTo>
                    <a:pt x="93" y="196"/>
                    <a:pt x="93" y="195"/>
                    <a:pt x="93" y="194"/>
                  </a:cubicBezTo>
                  <a:cubicBezTo>
                    <a:pt x="93" y="193"/>
                    <a:pt x="93" y="192"/>
                    <a:pt x="92" y="192"/>
                  </a:cubicBezTo>
                  <a:cubicBezTo>
                    <a:pt x="91" y="191"/>
                    <a:pt x="91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89" y="189"/>
                    <a:pt x="88" y="188"/>
                    <a:pt x="88" y="187"/>
                  </a:cubicBezTo>
                  <a:cubicBezTo>
                    <a:pt x="87" y="187"/>
                    <a:pt x="87" y="185"/>
                    <a:pt x="88" y="183"/>
                  </a:cubicBezTo>
                  <a:cubicBezTo>
                    <a:pt x="88" y="183"/>
                    <a:pt x="88" y="183"/>
                    <a:pt x="88" y="183"/>
                  </a:cubicBezTo>
                  <a:cubicBezTo>
                    <a:pt x="88" y="183"/>
                    <a:pt x="88" y="183"/>
                    <a:pt x="88" y="183"/>
                  </a:cubicBezTo>
                  <a:cubicBezTo>
                    <a:pt x="89" y="183"/>
                    <a:pt x="90" y="183"/>
                    <a:pt x="91" y="183"/>
                  </a:cubicBezTo>
                  <a:cubicBezTo>
                    <a:pt x="92" y="182"/>
                    <a:pt x="93" y="182"/>
                    <a:pt x="94" y="182"/>
                  </a:cubicBezTo>
                  <a:cubicBezTo>
                    <a:pt x="97" y="182"/>
                    <a:pt x="98" y="182"/>
                    <a:pt x="99" y="181"/>
                  </a:cubicBezTo>
                  <a:close/>
                  <a:moveTo>
                    <a:pt x="176" y="202"/>
                  </a:moveTo>
                  <a:cubicBezTo>
                    <a:pt x="176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8" y="204"/>
                    <a:pt x="178" y="205"/>
                    <a:pt x="179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79" y="208"/>
                    <a:pt x="180" y="210"/>
                    <a:pt x="180" y="211"/>
                  </a:cubicBezTo>
                  <a:cubicBezTo>
                    <a:pt x="180" y="212"/>
                    <a:pt x="180" y="213"/>
                    <a:pt x="179" y="214"/>
                  </a:cubicBezTo>
                  <a:cubicBezTo>
                    <a:pt x="179" y="216"/>
                    <a:pt x="178" y="217"/>
                    <a:pt x="178" y="217"/>
                  </a:cubicBezTo>
                  <a:cubicBezTo>
                    <a:pt x="176" y="219"/>
                    <a:pt x="175" y="221"/>
                    <a:pt x="174" y="223"/>
                  </a:cubicBezTo>
                  <a:cubicBezTo>
                    <a:pt x="173" y="225"/>
                    <a:pt x="172" y="227"/>
                    <a:pt x="172" y="229"/>
                  </a:cubicBezTo>
                  <a:cubicBezTo>
                    <a:pt x="172" y="229"/>
                    <a:pt x="172" y="229"/>
                    <a:pt x="172" y="229"/>
                  </a:cubicBezTo>
                  <a:cubicBezTo>
                    <a:pt x="172" y="230"/>
                    <a:pt x="171" y="231"/>
                    <a:pt x="171" y="232"/>
                  </a:cubicBezTo>
                  <a:cubicBezTo>
                    <a:pt x="170" y="234"/>
                    <a:pt x="171" y="236"/>
                    <a:pt x="171" y="238"/>
                  </a:cubicBezTo>
                  <a:cubicBezTo>
                    <a:pt x="171" y="239"/>
                    <a:pt x="171" y="239"/>
                    <a:pt x="171" y="240"/>
                  </a:cubicBezTo>
                  <a:cubicBezTo>
                    <a:pt x="171" y="240"/>
                    <a:pt x="172" y="241"/>
                    <a:pt x="172" y="241"/>
                  </a:cubicBezTo>
                  <a:cubicBezTo>
                    <a:pt x="172" y="243"/>
                    <a:pt x="172" y="246"/>
                    <a:pt x="172" y="247"/>
                  </a:cubicBezTo>
                  <a:cubicBezTo>
                    <a:pt x="171" y="248"/>
                    <a:pt x="171" y="249"/>
                    <a:pt x="171" y="250"/>
                  </a:cubicBezTo>
                  <a:cubicBezTo>
                    <a:pt x="171" y="250"/>
                    <a:pt x="171" y="250"/>
                    <a:pt x="171" y="250"/>
                  </a:cubicBezTo>
                  <a:cubicBezTo>
                    <a:pt x="170" y="250"/>
                    <a:pt x="170" y="251"/>
                    <a:pt x="170" y="252"/>
                  </a:cubicBezTo>
                  <a:cubicBezTo>
                    <a:pt x="168" y="256"/>
                    <a:pt x="167" y="259"/>
                    <a:pt x="171" y="263"/>
                  </a:cubicBezTo>
                  <a:cubicBezTo>
                    <a:pt x="172" y="264"/>
                    <a:pt x="173" y="265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6" y="267"/>
                    <a:pt x="177" y="268"/>
                    <a:pt x="178" y="268"/>
                  </a:cubicBezTo>
                  <a:cubicBezTo>
                    <a:pt x="180" y="270"/>
                    <a:pt x="180" y="270"/>
                    <a:pt x="180" y="270"/>
                  </a:cubicBezTo>
                  <a:cubicBezTo>
                    <a:pt x="177" y="269"/>
                    <a:pt x="177" y="269"/>
                    <a:pt x="177" y="269"/>
                  </a:cubicBezTo>
                  <a:cubicBezTo>
                    <a:pt x="177" y="269"/>
                    <a:pt x="176" y="268"/>
                    <a:pt x="175" y="268"/>
                  </a:cubicBezTo>
                  <a:cubicBezTo>
                    <a:pt x="175" y="268"/>
                    <a:pt x="174" y="268"/>
                    <a:pt x="173" y="268"/>
                  </a:cubicBezTo>
                  <a:cubicBezTo>
                    <a:pt x="172" y="268"/>
                    <a:pt x="171" y="267"/>
                    <a:pt x="170" y="267"/>
                  </a:cubicBezTo>
                  <a:cubicBezTo>
                    <a:pt x="169" y="267"/>
                    <a:pt x="168" y="266"/>
                    <a:pt x="167" y="265"/>
                  </a:cubicBezTo>
                  <a:cubicBezTo>
                    <a:pt x="162" y="258"/>
                    <a:pt x="163" y="257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5" y="252"/>
                    <a:pt x="166" y="251"/>
                    <a:pt x="167" y="248"/>
                  </a:cubicBezTo>
                  <a:cubicBezTo>
                    <a:pt x="168" y="242"/>
                    <a:pt x="168" y="239"/>
                    <a:pt x="167" y="237"/>
                  </a:cubicBezTo>
                  <a:cubicBezTo>
                    <a:pt x="167" y="235"/>
                    <a:pt x="167" y="233"/>
                    <a:pt x="167" y="231"/>
                  </a:cubicBezTo>
                  <a:cubicBezTo>
                    <a:pt x="168" y="229"/>
                    <a:pt x="169" y="227"/>
                    <a:pt x="172" y="223"/>
                  </a:cubicBezTo>
                  <a:cubicBezTo>
                    <a:pt x="174" y="220"/>
                    <a:pt x="175" y="217"/>
                    <a:pt x="176" y="214"/>
                  </a:cubicBezTo>
                  <a:cubicBezTo>
                    <a:pt x="176" y="211"/>
                    <a:pt x="176" y="207"/>
                    <a:pt x="175" y="205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75" y="203"/>
                    <a:pt x="174" y="203"/>
                    <a:pt x="174" y="202"/>
                  </a:cubicBezTo>
                  <a:cubicBezTo>
                    <a:pt x="174" y="202"/>
                    <a:pt x="174" y="202"/>
                    <a:pt x="174" y="202"/>
                  </a:cubicBezTo>
                  <a:cubicBezTo>
                    <a:pt x="175" y="202"/>
                    <a:pt x="175" y="202"/>
                    <a:pt x="175" y="202"/>
                  </a:cubicBezTo>
                  <a:cubicBezTo>
                    <a:pt x="175" y="202"/>
                    <a:pt x="175" y="202"/>
                    <a:pt x="176" y="202"/>
                  </a:cubicBezTo>
                  <a:close/>
                  <a:moveTo>
                    <a:pt x="177" y="201"/>
                  </a:moveTo>
                  <a:cubicBezTo>
                    <a:pt x="177" y="201"/>
                    <a:pt x="177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ubicBezTo>
                    <a:pt x="175" y="201"/>
                    <a:pt x="173" y="202"/>
                    <a:pt x="170" y="202"/>
                  </a:cubicBezTo>
                  <a:cubicBezTo>
                    <a:pt x="168" y="202"/>
                    <a:pt x="166" y="202"/>
                    <a:pt x="164" y="203"/>
                  </a:cubicBezTo>
                  <a:cubicBezTo>
                    <a:pt x="161" y="203"/>
                    <a:pt x="161" y="203"/>
                    <a:pt x="161" y="203"/>
                  </a:cubicBezTo>
                  <a:cubicBezTo>
                    <a:pt x="164" y="202"/>
                    <a:pt x="164" y="202"/>
                    <a:pt x="164" y="202"/>
                  </a:cubicBezTo>
                  <a:cubicBezTo>
                    <a:pt x="170" y="199"/>
                    <a:pt x="175" y="198"/>
                    <a:pt x="181" y="198"/>
                  </a:cubicBezTo>
                  <a:cubicBezTo>
                    <a:pt x="186" y="198"/>
                    <a:pt x="191" y="200"/>
                    <a:pt x="198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200" y="203"/>
                    <a:pt x="201" y="203"/>
                    <a:pt x="202" y="203"/>
                  </a:cubicBezTo>
                  <a:cubicBezTo>
                    <a:pt x="203" y="203"/>
                    <a:pt x="204" y="204"/>
                    <a:pt x="204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0" y="205"/>
                    <a:pt x="196" y="204"/>
                    <a:pt x="192" y="203"/>
                  </a:cubicBezTo>
                  <a:cubicBezTo>
                    <a:pt x="192" y="203"/>
                    <a:pt x="192" y="203"/>
                    <a:pt x="192" y="203"/>
                  </a:cubicBezTo>
                  <a:cubicBezTo>
                    <a:pt x="192" y="203"/>
                    <a:pt x="192" y="203"/>
                    <a:pt x="192" y="203"/>
                  </a:cubicBezTo>
                  <a:cubicBezTo>
                    <a:pt x="190" y="202"/>
                    <a:pt x="188" y="202"/>
                    <a:pt x="186" y="202"/>
                  </a:cubicBezTo>
                  <a:cubicBezTo>
                    <a:pt x="186" y="202"/>
                    <a:pt x="186" y="202"/>
                    <a:pt x="186" y="202"/>
                  </a:cubicBezTo>
                  <a:cubicBezTo>
                    <a:pt x="184" y="201"/>
                    <a:pt x="182" y="201"/>
                    <a:pt x="180" y="201"/>
                  </a:cubicBezTo>
                  <a:cubicBezTo>
                    <a:pt x="180" y="201"/>
                    <a:pt x="179" y="201"/>
                    <a:pt x="179" y="201"/>
                  </a:cubicBezTo>
                  <a:cubicBezTo>
                    <a:pt x="178" y="201"/>
                    <a:pt x="178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lose/>
                  <a:moveTo>
                    <a:pt x="46" y="258"/>
                  </a:move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5" y="258"/>
                    <a:pt x="45" y="258"/>
                    <a:pt x="44" y="258"/>
                  </a:cubicBezTo>
                  <a:cubicBezTo>
                    <a:pt x="44" y="257"/>
                    <a:pt x="44" y="257"/>
                    <a:pt x="43" y="257"/>
                  </a:cubicBezTo>
                  <a:cubicBezTo>
                    <a:pt x="43" y="257"/>
                    <a:pt x="42" y="257"/>
                    <a:pt x="42" y="256"/>
                  </a:cubicBezTo>
                  <a:cubicBezTo>
                    <a:pt x="42" y="256"/>
                    <a:pt x="42" y="255"/>
                    <a:pt x="42" y="254"/>
                  </a:cubicBezTo>
                  <a:cubicBezTo>
                    <a:pt x="42" y="253"/>
                    <a:pt x="41" y="252"/>
                    <a:pt x="41" y="251"/>
                  </a:cubicBezTo>
                  <a:cubicBezTo>
                    <a:pt x="40" y="250"/>
                    <a:pt x="39" y="250"/>
                    <a:pt x="38" y="249"/>
                  </a:cubicBezTo>
                  <a:cubicBezTo>
                    <a:pt x="38" y="249"/>
                    <a:pt x="38" y="249"/>
                    <a:pt x="38" y="249"/>
                  </a:cubicBezTo>
                  <a:cubicBezTo>
                    <a:pt x="36" y="248"/>
                    <a:pt x="35" y="247"/>
                    <a:pt x="35" y="246"/>
                  </a:cubicBezTo>
                  <a:cubicBezTo>
                    <a:pt x="34" y="245"/>
                    <a:pt x="34" y="244"/>
                    <a:pt x="34" y="242"/>
                  </a:cubicBezTo>
                  <a:cubicBezTo>
                    <a:pt x="34" y="242"/>
                    <a:pt x="34" y="241"/>
                    <a:pt x="34" y="241"/>
                  </a:cubicBezTo>
                  <a:cubicBezTo>
                    <a:pt x="34" y="240"/>
                    <a:pt x="34" y="240"/>
                    <a:pt x="34" y="239"/>
                  </a:cubicBezTo>
                  <a:cubicBezTo>
                    <a:pt x="33" y="239"/>
                    <a:pt x="33" y="239"/>
                    <a:pt x="33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5" y="240"/>
                    <a:pt x="36" y="240"/>
                  </a:cubicBezTo>
                  <a:cubicBezTo>
                    <a:pt x="38" y="241"/>
                    <a:pt x="40" y="243"/>
                    <a:pt x="43" y="242"/>
                  </a:cubicBezTo>
                  <a:cubicBezTo>
                    <a:pt x="45" y="242"/>
                    <a:pt x="47" y="242"/>
                    <a:pt x="50" y="243"/>
                  </a:cubicBezTo>
                  <a:cubicBezTo>
                    <a:pt x="51" y="243"/>
                    <a:pt x="51" y="243"/>
                    <a:pt x="51" y="243"/>
                  </a:cubicBezTo>
                  <a:cubicBezTo>
                    <a:pt x="53" y="244"/>
                    <a:pt x="55" y="244"/>
                    <a:pt x="57" y="245"/>
                  </a:cubicBezTo>
                  <a:cubicBezTo>
                    <a:pt x="60" y="245"/>
                    <a:pt x="62" y="245"/>
                    <a:pt x="63" y="245"/>
                  </a:cubicBezTo>
                  <a:cubicBezTo>
                    <a:pt x="64" y="245"/>
                    <a:pt x="64" y="244"/>
                    <a:pt x="65" y="244"/>
                  </a:cubicBezTo>
                  <a:cubicBezTo>
                    <a:pt x="65" y="244"/>
                    <a:pt x="66" y="243"/>
                    <a:pt x="66" y="243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7" y="242"/>
                    <a:pt x="67" y="241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70" y="237"/>
                    <a:pt x="73" y="234"/>
                    <a:pt x="74" y="230"/>
                  </a:cubicBezTo>
                  <a:cubicBezTo>
                    <a:pt x="74" y="230"/>
                    <a:pt x="74" y="230"/>
                    <a:pt x="74" y="230"/>
                  </a:cubicBezTo>
                  <a:cubicBezTo>
                    <a:pt x="74" y="230"/>
                    <a:pt x="74" y="229"/>
                    <a:pt x="74" y="228"/>
                  </a:cubicBezTo>
                  <a:cubicBezTo>
                    <a:pt x="74" y="228"/>
                    <a:pt x="75" y="227"/>
                    <a:pt x="75" y="226"/>
                  </a:cubicBezTo>
                  <a:cubicBezTo>
                    <a:pt x="75" y="223"/>
                    <a:pt x="76" y="220"/>
                    <a:pt x="77" y="218"/>
                  </a:cubicBezTo>
                  <a:cubicBezTo>
                    <a:pt x="78" y="216"/>
                    <a:pt x="80" y="213"/>
                    <a:pt x="83" y="211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4" y="210"/>
                    <a:pt x="85" y="210"/>
                    <a:pt x="85" y="209"/>
                  </a:cubicBezTo>
                  <a:cubicBezTo>
                    <a:pt x="85" y="209"/>
                    <a:pt x="86" y="208"/>
                    <a:pt x="87" y="208"/>
                  </a:cubicBezTo>
                  <a:cubicBezTo>
                    <a:pt x="87" y="208"/>
                    <a:pt x="88" y="207"/>
                    <a:pt x="88" y="206"/>
                  </a:cubicBezTo>
                  <a:cubicBezTo>
                    <a:pt x="88" y="206"/>
                    <a:pt x="89" y="206"/>
                    <a:pt x="89" y="205"/>
                  </a:cubicBezTo>
                  <a:cubicBezTo>
                    <a:pt x="90" y="205"/>
                    <a:pt x="90" y="205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cubicBezTo>
                    <a:pt x="92" y="205"/>
                    <a:pt x="92" y="206"/>
                    <a:pt x="93" y="206"/>
                  </a:cubicBezTo>
                  <a:cubicBezTo>
                    <a:pt x="94" y="207"/>
                    <a:pt x="96" y="208"/>
                    <a:pt x="98" y="208"/>
                  </a:cubicBezTo>
                  <a:cubicBezTo>
                    <a:pt x="101" y="209"/>
                    <a:pt x="104" y="209"/>
                    <a:pt x="107" y="208"/>
                  </a:cubicBezTo>
                  <a:cubicBezTo>
                    <a:pt x="110" y="207"/>
                    <a:pt x="113" y="206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4"/>
                    <a:pt x="121" y="203"/>
                    <a:pt x="123" y="202"/>
                  </a:cubicBezTo>
                  <a:cubicBezTo>
                    <a:pt x="125" y="202"/>
                    <a:pt x="127" y="202"/>
                    <a:pt x="129" y="202"/>
                  </a:cubicBezTo>
                  <a:cubicBezTo>
                    <a:pt x="130" y="203"/>
                    <a:pt x="132" y="204"/>
                    <a:pt x="133" y="206"/>
                  </a:cubicBezTo>
                  <a:cubicBezTo>
                    <a:pt x="133" y="206"/>
                    <a:pt x="133" y="206"/>
                    <a:pt x="133" y="206"/>
                  </a:cubicBezTo>
                  <a:cubicBezTo>
                    <a:pt x="133" y="207"/>
                    <a:pt x="133" y="207"/>
                    <a:pt x="133" y="207"/>
                  </a:cubicBezTo>
                  <a:cubicBezTo>
                    <a:pt x="131" y="207"/>
                    <a:pt x="129" y="207"/>
                    <a:pt x="127" y="208"/>
                  </a:cubicBezTo>
                  <a:cubicBezTo>
                    <a:pt x="125" y="208"/>
                    <a:pt x="123" y="209"/>
                    <a:pt x="121" y="210"/>
                  </a:cubicBezTo>
                  <a:cubicBezTo>
                    <a:pt x="118" y="211"/>
                    <a:pt x="116" y="212"/>
                    <a:pt x="114" y="213"/>
                  </a:cubicBezTo>
                  <a:cubicBezTo>
                    <a:pt x="113" y="215"/>
                    <a:pt x="112" y="216"/>
                    <a:pt x="111" y="218"/>
                  </a:cubicBezTo>
                  <a:cubicBezTo>
                    <a:pt x="111" y="220"/>
                    <a:pt x="109" y="221"/>
                    <a:pt x="108" y="221"/>
                  </a:cubicBezTo>
                  <a:cubicBezTo>
                    <a:pt x="107" y="222"/>
                    <a:pt x="107" y="222"/>
                    <a:pt x="106" y="222"/>
                  </a:cubicBezTo>
                  <a:cubicBezTo>
                    <a:pt x="106" y="222"/>
                    <a:pt x="106" y="222"/>
                    <a:pt x="106" y="222"/>
                  </a:cubicBezTo>
                  <a:cubicBezTo>
                    <a:pt x="105" y="223"/>
                    <a:pt x="104" y="224"/>
                    <a:pt x="104" y="225"/>
                  </a:cubicBezTo>
                  <a:cubicBezTo>
                    <a:pt x="103" y="226"/>
                    <a:pt x="103" y="227"/>
                    <a:pt x="104" y="229"/>
                  </a:cubicBezTo>
                  <a:cubicBezTo>
                    <a:pt x="105" y="232"/>
                    <a:pt x="104" y="234"/>
                    <a:pt x="103" y="235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3" y="236"/>
                    <a:pt x="102" y="237"/>
                    <a:pt x="102" y="237"/>
                  </a:cubicBezTo>
                  <a:cubicBezTo>
                    <a:pt x="102" y="238"/>
                    <a:pt x="102" y="238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240"/>
                    <a:pt x="102" y="240"/>
                    <a:pt x="102" y="241"/>
                  </a:cubicBezTo>
                  <a:cubicBezTo>
                    <a:pt x="102" y="242"/>
                    <a:pt x="102" y="242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4" y="248"/>
                    <a:pt x="105" y="253"/>
                    <a:pt x="102" y="255"/>
                  </a:cubicBezTo>
                  <a:cubicBezTo>
                    <a:pt x="100" y="256"/>
                    <a:pt x="100" y="257"/>
                    <a:pt x="99" y="259"/>
                  </a:cubicBezTo>
                  <a:cubicBezTo>
                    <a:pt x="99" y="260"/>
                    <a:pt x="100" y="262"/>
                    <a:pt x="101" y="264"/>
                  </a:cubicBezTo>
                  <a:cubicBezTo>
                    <a:pt x="101" y="264"/>
                    <a:pt x="101" y="264"/>
                    <a:pt x="101" y="264"/>
                  </a:cubicBezTo>
                  <a:cubicBezTo>
                    <a:pt x="101" y="264"/>
                    <a:pt x="101" y="264"/>
                    <a:pt x="101" y="264"/>
                  </a:cubicBezTo>
                  <a:cubicBezTo>
                    <a:pt x="101" y="264"/>
                    <a:pt x="102" y="264"/>
                    <a:pt x="102" y="265"/>
                  </a:cubicBezTo>
                  <a:cubicBezTo>
                    <a:pt x="103" y="265"/>
                    <a:pt x="103" y="266"/>
                    <a:pt x="103" y="266"/>
                  </a:cubicBezTo>
                  <a:cubicBezTo>
                    <a:pt x="103" y="266"/>
                    <a:pt x="103" y="266"/>
                    <a:pt x="103" y="266"/>
                  </a:cubicBezTo>
                  <a:cubicBezTo>
                    <a:pt x="103" y="266"/>
                    <a:pt x="103" y="266"/>
                    <a:pt x="103" y="266"/>
                  </a:cubicBezTo>
                  <a:cubicBezTo>
                    <a:pt x="103" y="267"/>
                    <a:pt x="101" y="267"/>
                    <a:pt x="100" y="267"/>
                  </a:cubicBezTo>
                  <a:cubicBezTo>
                    <a:pt x="98" y="267"/>
                    <a:pt x="97" y="267"/>
                    <a:pt x="96" y="267"/>
                  </a:cubicBezTo>
                  <a:cubicBezTo>
                    <a:pt x="95" y="266"/>
                    <a:pt x="95" y="266"/>
                    <a:pt x="95" y="266"/>
                  </a:cubicBezTo>
                  <a:cubicBezTo>
                    <a:pt x="94" y="266"/>
                    <a:pt x="94" y="266"/>
                    <a:pt x="94" y="266"/>
                  </a:cubicBezTo>
                  <a:cubicBezTo>
                    <a:pt x="94" y="266"/>
                    <a:pt x="93" y="266"/>
                    <a:pt x="93" y="267"/>
                  </a:cubicBezTo>
                  <a:cubicBezTo>
                    <a:pt x="93" y="267"/>
                    <a:pt x="93" y="267"/>
                    <a:pt x="93" y="267"/>
                  </a:cubicBezTo>
                  <a:cubicBezTo>
                    <a:pt x="93" y="267"/>
                    <a:pt x="93" y="267"/>
                    <a:pt x="93" y="268"/>
                  </a:cubicBezTo>
                  <a:cubicBezTo>
                    <a:pt x="93" y="268"/>
                    <a:pt x="93" y="268"/>
                    <a:pt x="93" y="268"/>
                  </a:cubicBezTo>
                  <a:cubicBezTo>
                    <a:pt x="93" y="268"/>
                    <a:pt x="93" y="268"/>
                    <a:pt x="93" y="269"/>
                  </a:cubicBezTo>
                  <a:cubicBezTo>
                    <a:pt x="93" y="269"/>
                    <a:pt x="92" y="269"/>
                    <a:pt x="92" y="269"/>
                  </a:cubicBezTo>
                  <a:cubicBezTo>
                    <a:pt x="92" y="269"/>
                    <a:pt x="92" y="269"/>
                    <a:pt x="92" y="269"/>
                  </a:cubicBezTo>
                  <a:cubicBezTo>
                    <a:pt x="92" y="269"/>
                    <a:pt x="92" y="269"/>
                    <a:pt x="92" y="269"/>
                  </a:cubicBezTo>
                  <a:cubicBezTo>
                    <a:pt x="92" y="269"/>
                    <a:pt x="91" y="268"/>
                    <a:pt x="91" y="268"/>
                  </a:cubicBezTo>
                  <a:cubicBezTo>
                    <a:pt x="91" y="268"/>
                    <a:pt x="91" y="268"/>
                    <a:pt x="91" y="268"/>
                  </a:cubicBezTo>
                  <a:cubicBezTo>
                    <a:pt x="91" y="268"/>
                    <a:pt x="91" y="268"/>
                    <a:pt x="91" y="268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91" y="267"/>
                    <a:pt x="91" y="267"/>
                    <a:pt x="91" y="266"/>
                  </a:cubicBezTo>
                  <a:cubicBezTo>
                    <a:pt x="91" y="266"/>
                    <a:pt x="91" y="266"/>
                    <a:pt x="90" y="266"/>
                  </a:cubicBezTo>
                  <a:cubicBezTo>
                    <a:pt x="90" y="265"/>
                    <a:pt x="88" y="265"/>
                    <a:pt x="87" y="266"/>
                  </a:cubicBezTo>
                  <a:cubicBezTo>
                    <a:pt x="86" y="266"/>
                    <a:pt x="85" y="266"/>
                    <a:pt x="84" y="266"/>
                  </a:cubicBezTo>
                  <a:cubicBezTo>
                    <a:pt x="83" y="266"/>
                    <a:pt x="83" y="266"/>
                    <a:pt x="82" y="266"/>
                  </a:cubicBezTo>
                  <a:cubicBezTo>
                    <a:pt x="81" y="266"/>
                    <a:pt x="81" y="265"/>
                    <a:pt x="80" y="265"/>
                  </a:cubicBezTo>
                  <a:cubicBezTo>
                    <a:pt x="79" y="264"/>
                    <a:pt x="78" y="264"/>
                    <a:pt x="77" y="264"/>
                  </a:cubicBezTo>
                  <a:cubicBezTo>
                    <a:pt x="76" y="263"/>
                    <a:pt x="75" y="263"/>
                    <a:pt x="74" y="263"/>
                  </a:cubicBezTo>
                  <a:cubicBezTo>
                    <a:pt x="73" y="263"/>
                    <a:pt x="71" y="263"/>
                    <a:pt x="70" y="263"/>
                  </a:cubicBezTo>
                  <a:cubicBezTo>
                    <a:pt x="69" y="263"/>
                    <a:pt x="67" y="263"/>
                    <a:pt x="66" y="264"/>
                  </a:cubicBezTo>
                  <a:cubicBezTo>
                    <a:pt x="66" y="264"/>
                    <a:pt x="66" y="264"/>
                    <a:pt x="66" y="264"/>
                  </a:cubicBezTo>
                  <a:cubicBezTo>
                    <a:pt x="64" y="264"/>
                    <a:pt x="62" y="264"/>
                    <a:pt x="62" y="266"/>
                  </a:cubicBezTo>
                  <a:cubicBezTo>
                    <a:pt x="62" y="266"/>
                    <a:pt x="62" y="266"/>
                    <a:pt x="62" y="266"/>
                  </a:cubicBezTo>
                  <a:cubicBezTo>
                    <a:pt x="61" y="267"/>
                    <a:pt x="61" y="268"/>
                    <a:pt x="61" y="268"/>
                  </a:cubicBezTo>
                  <a:cubicBezTo>
                    <a:pt x="60" y="269"/>
                    <a:pt x="60" y="269"/>
                    <a:pt x="60" y="269"/>
                  </a:cubicBezTo>
                  <a:cubicBezTo>
                    <a:pt x="60" y="268"/>
                    <a:pt x="60" y="268"/>
                    <a:pt x="60" y="268"/>
                  </a:cubicBezTo>
                  <a:cubicBezTo>
                    <a:pt x="59" y="267"/>
                    <a:pt x="58" y="266"/>
                    <a:pt x="56" y="265"/>
                  </a:cubicBezTo>
                  <a:cubicBezTo>
                    <a:pt x="55" y="265"/>
                    <a:pt x="54" y="264"/>
                    <a:pt x="53" y="263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60"/>
                    <a:pt x="47" y="259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lose/>
                  <a:moveTo>
                    <a:pt x="102" y="239"/>
                  </a:moveTo>
                  <a:cubicBezTo>
                    <a:pt x="102" y="239"/>
                    <a:pt x="102" y="239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lose/>
                  <a:moveTo>
                    <a:pt x="27" y="234"/>
                  </a:moveTo>
                  <a:cubicBezTo>
                    <a:pt x="29" y="235"/>
                    <a:pt x="30" y="236"/>
                    <a:pt x="31" y="237"/>
                  </a:cubicBezTo>
                  <a:cubicBezTo>
                    <a:pt x="31" y="238"/>
                    <a:pt x="31" y="238"/>
                    <a:pt x="31" y="238"/>
                  </a:cubicBezTo>
                  <a:cubicBezTo>
                    <a:pt x="30" y="238"/>
                    <a:pt x="30" y="238"/>
                    <a:pt x="30" y="238"/>
                  </a:cubicBezTo>
                  <a:cubicBezTo>
                    <a:pt x="30" y="238"/>
                    <a:pt x="30" y="238"/>
                    <a:pt x="30" y="237"/>
                  </a:cubicBezTo>
                  <a:cubicBezTo>
                    <a:pt x="30" y="237"/>
                    <a:pt x="30" y="237"/>
                    <a:pt x="30" y="237"/>
                  </a:cubicBezTo>
                  <a:cubicBezTo>
                    <a:pt x="28" y="237"/>
                    <a:pt x="24" y="238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18" y="240"/>
                    <a:pt x="15" y="241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39"/>
                    <a:pt x="14" y="238"/>
                    <a:pt x="13" y="238"/>
                  </a:cubicBezTo>
                  <a:cubicBezTo>
                    <a:pt x="13" y="238"/>
                    <a:pt x="12" y="237"/>
                    <a:pt x="12" y="237"/>
                  </a:cubicBezTo>
                  <a:cubicBezTo>
                    <a:pt x="11" y="237"/>
                    <a:pt x="11" y="237"/>
                    <a:pt x="10" y="237"/>
                  </a:cubicBezTo>
                  <a:cubicBezTo>
                    <a:pt x="10" y="237"/>
                    <a:pt x="9" y="237"/>
                    <a:pt x="9" y="237"/>
                  </a:cubicBezTo>
                  <a:cubicBezTo>
                    <a:pt x="9" y="237"/>
                    <a:pt x="9" y="237"/>
                    <a:pt x="8" y="237"/>
                  </a:cubicBezTo>
                  <a:cubicBezTo>
                    <a:pt x="8" y="237"/>
                    <a:pt x="8" y="237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5"/>
                  </a:cubicBezTo>
                  <a:cubicBezTo>
                    <a:pt x="8" y="235"/>
                    <a:pt x="9" y="235"/>
                    <a:pt x="9" y="235"/>
                  </a:cubicBezTo>
                  <a:cubicBezTo>
                    <a:pt x="9" y="235"/>
                    <a:pt x="9" y="235"/>
                    <a:pt x="9" y="235"/>
                  </a:cubicBezTo>
                  <a:cubicBezTo>
                    <a:pt x="11" y="233"/>
                    <a:pt x="11" y="232"/>
                    <a:pt x="11" y="231"/>
                  </a:cubicBezTo>
                  <a:cubicBezTo>
                    <a:pt x="11" y="230"/>
                    <a:pt x="11" y="230"/>
                    <a:pt x="12" y="229"/>
                  </a:cubicBezTo>
                  <a:cubicBezTo>
                    <a:pt x="12" y="229"/>
                    <a:pt x="12" y="229"/>
                    <a:pt x="12" y="229"/>
                  </a:cubicBezTo>
                  <a:cubicBezTo>
                    <a:pt x="12" y="229"/>
                    <a:pt x="12" y="229"/>
                    <a:pt x="12" y="229"/>
                  </a:cubicBezTo>
                  <a:cubicBezTo>
                    <a:pt x="14" y="230"/>
                    <a:pt x="16" y="230"/>
                    <a:pt x="17" y="231"/>
                  </a:cubicBezTo>
                  <a:cubicBezTo>
                    <a:pt x="17" y="231"/>
                    <a:pt x="17" y="231"/>
                    <a:pt x="17" y="23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21" y="232"/>
                    <a:pt x="24" y="233"/>
                    <a:pt x="27" y="234"/>
                  </a:cubicBezTo>
                  <a:close/>
                  <a:moveTo>
                    <a:pt x="20" y="231"/>
                  </a:moveTo>
                  <a:cubicBezTo>
                    <a:pt x="20" y="231"/>
                    <a:pt x="19" y="230"/>
                    <a:pt x="18" y="230"/>
                  </a:cubicBezTo>
                  <a:cubicBezTo>
                    <a:pt x="18" y="230"/>
                    <a:pt x="17" y="230"/>
                    <a:pt x="17" y="230"/>
                  </a:cubicBezTo>
                  <a:cubicBezTo>
                    <a:pt x="13" y="228"/>
                    <a:pt x="4" y="225"/>
                    <a:pt x="3" y="221"/>
                  </a:cubicBezTo>
                  <a:cubicBezTo>
                    <a:pt x="2" y="220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7" y="218"/>
                    <a:pt x="8" y="218"/>
                    <a:pt x="8" y="217"/>
                  </a:cubicBezTo>
                  <a:cubicBezTo>
                    <a:pt x="8" y="216"/>
                    <a:pt x="8" y="215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2" y="208"/>
                    <a:pt x="0" y="206"/>
                    <a:pt x="2" y="205"/>
                  </a:cubicBezTo>
                  <a:cubicBezTo>
                    <a:pt x="2" y="204"/>
                    <a:pt x="3" y="204"/>
                    <a:pt x="5" y="203"/>
                  </a:cubicBezTo>
                  <a:cubicBezTo>
                    <a:pt x="6" y="203"/>
                    <a:pt x="7" y="203"/>
                    <a:pt x="8" y="202"/>
                  </a:cubicBezTo>
                  <a:cubicBezTo>
                    <a:pt x="11" y="202"/>
                    <a:pt x="13" y="201"/>
                    <a:pt x="15" y="200"/>
                  </a:cubicBezTo>
                  <a:cubicBezTo>
                    <a:pt x="17" y="199"/>
                    <a:pt x="18" y="198"/>
                    <a:pt x="18" y="196"/>
                  </a:cubicBezTo>
                  <a:cubicBezTo>
                    <a:pt x="18" y="194"/>
                    <a:pt x="19" y="193"/>
                    <a:pt x="20" y="192"/>
                  </a:cubicBezTo>
                  <a:cubicBezTo>
                    <a:pt x="21" y="190"/>
                    <a:pt x="22" y="189"/>
                    <a:pt x="23" y="188"/>
                  </a:cubicBezTo>
                  <a:cubicBezTo>
                    <a:pt x="23" y="187"/>
                    <a:pt x="24" y="187"/>
                    <a:pt x="25" y="186"/>
                  </a:cubicBezTo>
                  <a:cubicBezTo>
                    <a:pt x="27" y="185"/>
                    <a:pt x="29" y="183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2" y="182"/>
                    <a:pt x="34" y="181"/>
                    <a:pt x="37" y="180"/>
                  </a:cubicBezTo>
                  <a:cubicBezTo>
                    <a:pt x="38" y="180"/>
                    <a:pt x="39" y="180"/>
                    <a:pt x="40" y="180"/>
                  </a:cubicBezTo>
                  <a:cubicBezTo>
                    <a:pt x="40" y="180"/>
                    <a:pt x="41" y="180"/>
                    <a:pt x="42" y="179"/>
                  </a:cubicBezTo>
                  <a:cubicBezTo>
                    <a:pt x="46" y="178"/>
                    <a:pt x="53" y="177"/>
                    <a:pt x="53" y="179"/>
                  </a:cubicBezTo>
                  <a:cubicBezTo>
                    <a:pt x="53" y="180"/>
                    <a:pt x="53" y="180"/>
                    <a:pt x="53" y="181"/>
                  </a:cubicBezTo>
                  <a:cubicBezTo>
                    <a:pt x="53" y="181"/>
                    <a:pt x="53" y="181"/>
                    <a:pt x="53" y="182"/>
                  </a:cubicBezTo>
                  <a:cubicBezTo>
                    <a:pt x="53" y="182"/>
                    <a:pt x="53" y="182"/>
                    <a:pt x="53" y="182"/>
                  </a:cubicBezTo>
                  <a:cubicBezTo>
                    <a:pt x="53" y="183"/>
                    <a:pt x="53" y="184"/>
                    <a:pt x="54" y="185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4" y="186"/>
                    <a:pt x="54" y="187"/>
                    <a:pt x="56" y="187"/>
                  </a:cubicBezTo>
                  <a:cubicBezTo>
                    <a:pt x="57" y="188"/>
                    <a:pt x="59" y="188"/>
                    <a:pt x="61" y="187"/>
                  </a:cubicBezTo>
                  <a:cubicBezTo>
                    <a:pt x="66" y="186"/>
                    <a:pt x="67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3" y="186"/>
                    <a:pt x="74" y="186"/>
                    <a:pt x="74" y="186"/>
                  </a:cubicBezTo>
                  <a:cubicBezTo>
                    <a:pt x="80" y="187"/>
                    <a:pt x="82" y="185"/>
                    <a:pt x="85" y="184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6" y="184"/>
                    <a:pt x="86" y="184"/>
                    <a:pt x="86" y="184"/>
                  </a:cubicBezTo>
                  <a:cubicBezTo>
                    <a:pt x="87" y="184"/>
                    <a:pt x="87" y="184"/>
                    <a:pt x="87" y="184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85" y="186"/>
                    <a:pt x="83" y="188"/>
                    <a:pt x="80" y="191"/>
                  </a:cubicBezTo>
                  <a:cubicBezTo>
                    <a:pt x="78" y="193"/>
                    <a:pt x="75" y="195"/>
                    <a:pt x="74" y="197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199"/>
                    <a:pt x="71" y="199"/>
                  </a:cubicBezTo>
                  <a:cubicBezTo>
                    <a:pt x="70" y="200"/>
                    <a:pt x="70" y="202"/>
                    <a:pt x="70" y="204"/>
                  </a:cubicBezTo>
                  <a:cubicBezTo>
                    <a:pt x="69" y="207"/>
                    <a:pt x="69" y="210"/>
                    <a:pt x="69" y="213"/>
                  </a:cubicBezTo>
                  <a:cubicBezTo>
                    <a:pt x="69" y="215"/>
                    <a:pt x="69" y="217"/>
                    <a:pt x="69" y="218"/>
                  </a:cubicBezTo>
                  <a:cubicBezTo>
                    <a:pt x="69" y="220"/>
                    <a:pt x="69" y="221"/>
                    <a:pt x="69" y="222"/>
                  </a:cubicBezTo>
                  <a:cubicBezTo>
                    <a:pt x="68" y="224"/>
                    <a:pt x="68" y="225"/>
                    <a:pt x="67" y="226"/>
                  </a:cubicBezTo>
                  <a:cubicBezTo>
                    <a:pt x="67" y="227"/>
                    <a:pt x="66" y="227"/>
                    <a:pt x="66" y="228"/>
                  </a:cubicBezTo>
                  <a:cubicBezTo>
                    <a:pt x="66" y="228"/>
                    <a:pt x="65" y="229"/>
                    <a:pt x="65" y="229"/>
                  </a:cubicBezTo>
                  <a:cubicBezTo>
                    <a:pt x="64" y="230"/>
                    <a:pt x="63" y="232"/>
                    <a:pt x="64" y="238"/>
                  </a:cubicBezTo>
                  <a:cubicBezTo>
                    <a:pt x="64" y="239"/>
                    <a:pt x="64" y="240"/>
                    <a:pt x="64" y="241"/>
                  </a:cubicBezTo>
                  <a:cubicBezTo>
                    <a:pt x="63" y="242"/>
                    <a:pt x="63" y="243"/>
                    <a:pt x="62" y="243"/>
                  </a:cubicBezTo>
                  <a:cubicBezTo>
                    <a:pt x="60" y="243"/>
                    <a:pt x="59" y="243"/>
                    <a:pt x="57" y="243"/>
                  </a:cubicBezTo>
                  <a:cubicBezTo>
                    <a:pt x="55" y="243"/>
                    <a:pt x="53" y="243"/>
                    <a:pt x="51" y="242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47" y="241"/>
                    <a:pt x="45" y="240"/>
                    <a:pt x="43" y="241"/>
                  </a:cubicBezTo>
                  <a:cubicBezTo>
                    <a:pt x="42" y="241"/>
                    <a:pt x="40" y="241"/>
                    <a:pt x="37" y="240"/>
                  </a:cubicBezTo>
                  <a:cubicBezTo>
                    <a:pt x="36" y="240"/>
                    <a:pt x="34" y="238"/>
                    <a:pt x="32" y="237"/>
                  </a:cubicBezTo>
                  <a:cubicBezTo>
                    <a:pt x="30" y="235"/>
                    <a:pt x="26" y="233"/>
                    <a:pt x="20" y="231"/>
                  </a:cubicBezTo>
                  <a:cubicBezTo>
                    <a:pt x="20" y="231"/>
                    <a:pt x="20" y="231"/>
                    <a:pt x="20" y="231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2"/>
            <p:cNvSpPr>
              <a:spLocks noEditPoints="1"/>
            </p:cNvSpPr>
            <p:nvPr/>
          </p:nvSpPr>
          <p:spPr bwMode="auto">
            <a:xfrm>
              <a:off x="128588" y="4264025"/>
              <a:ext cx="1179513" cy="1289050"/>
            </a:xfrm>
            <a:custGeom>
              <a:avLst/>
              <a:gdLst>
                <a:gd name="T0" fmla="*/ 73 w 274"/>
                <a:gd name="T1" fmla="*/ 212 h 300"/>
                <a:gd name="T2" fmla="*/ 69 w 274"/>
                <a:gd name="T3" fmla="*/ 228 h 300"/>
                <a:gd name="T4" fmla="*/ 236 w 274"/>
                <a:gd name="T5" fmla="*/ 120 h 300"/>
                <a:gd name="T6" fmla="*/ 254 w 274"/>
                <a:gd name="T7" fmla="*/ 98 h 300"/>
                <a:gd name="T8" fmla="*/ 263 w 274"/>
                <a:gd name="T9" fmla="*/ 177 h 300"/>
                <a:gd name="T10" fmla="*/ 258 w 274"/>
                <a:gd name="T11" fmla="*/ 240 h 300"/>
                <a:gd name="T12" fmla="*/ 212 w 274"/>
                <a:gd name="T13" fmla="*/ 207 h 300"/>
                <a:gd name="T14" fmla="*/ 211 w 274"/>
                <a:gd name="T15" fmla="*/ 193 h 300"/>
                <a:gd name="T16" fmla="*/ 269 w 274"/>
                <a:gd name="T17" fmla="*/ 190 h 300"/>
                <a:gd name="T18" fmla="*/ 185 w 274"/>
                <a:gd name="T19" fmla="*/ 294 h 300"/>
                <a:gd name="T20" fmla="*/ 155 w 274"/>
                <a:gd name="T21" fmla="*/ 10 h 300"/>
                <a:gd name="T22" fmla="*/ 168 w 274"/>
                <a:gd name="T23" fmla="*/ 19 h 300"/>
                <a:gd name="T24" fmla="*/ 201 w 274"/>
                <a:gd name="T25" fmla="*/ 44 h 300"/>
                <a:gd name="T26" fmla="*/ 235 w 274"/>
                <a:gd name="T27" fmla="*/ 70 h 300"/>
                <a:gd name="T28" fmla="*/ 92 w 274"/>
                <a:gd name="T29" fmla="*/ 258 h 300"/>
                <a:gd name="T30" fmla="*/ 84 w 274"/>
                <a:gd name="T31" fmla="*/ 217 h 300"/>
                <a:gd name="T32" fmla="*/ 118 w 274"/>
                <a:gd name="T33" fmla="*/ 276 h 300"/>
                <a:gd name="T34" fmla="*/ 157 w 274"/>
                <a:gd name="T35" fmla="*/ 239 h 300"/>
                <a:gd name="T36" fmla="*/ 180 w 274"/>
                <a:gd name="T37" fmla="*/ 277 h 300"/>
                <a:gd name="T38" fmla="*/ 112 w 274"/>
                <a:gd name="T39" fmla="*/ 172 h 300"/>
                <a:gd name="T40" fmla="*/ 63 w 274"/>
                <a:gd name="T41" fmla="*/ 221 h 300"/>
                <a:gd name="T42" fmla="*/ 55 w 274"/>
                <a:gd name="T43" fmla="*/ 215 h 300"/>
                <a:gd name="T44" fmla="*/ 55 w 274"/>
                <a:gd name="T45" fmla="*/ 175 h 300"/>
                <a:gd name="T46" fmla="*/ 17 w 274"/>
                <a:gd name="T47" fmla="*/ 132 h 300"/>
                <a:gd name="T48" fmla="*/ 60 w 274"/>
                <a:gd name="T49" fmla="*/ 153 h 300"/>
                <a:gd name="T50" fmla="*/ 23 w 274"/>
                <a:gd name="T51" fmla="*/ 195 h 300"/>
                <a:gd name="T52" fmla="*/ 42 w 274"/>
                <a:gd name="T53" fmla="*/ 233 h 300"/>
                <a:gd name="T54" fmla="*/ 126 w 274"/>
                <a:gd name="T55" fmla="*/ 140 h 300"/>
                <a:gd name="T56" fmla="*/ 85 w 274"/>
                <a:gd name="T57" fmla="*/ 112 h 300"/>
                <a:gd name="T58" fmla="*/ 63 w 274"/>
                <a:gd name="T59" fmla="*/ 101 h 300"/>
                <a:gd name="T60" fmla="*/ 53 w 274"/>
                <a:gd name="T61" fmla="*/ 96 h 300"/>
                <a:gd name="T62" fmla="*/ 5 w 274"/>
                <a:gd name="T63" fmla="*/ 125 h 300"/>
                <a:gd name="T64" fmla="*/ 128 w 274"/>
                <a:gd name="T65" fmla="*/ 139 h 300"/>
                <a:gd name="T66" fmla="*/ 143 w 274"/>
                <a:gd name="T67" fmla="*/ 107 h 300"/>
                <a:gd name="T68" fmla="*/ 130 w 274"/>
                <a:gd name="T69" fmla="*/ 89 h 300"/>
                <a:gd name="T70" fmla="*/ 130 w 274"/>
                <a:gd name="T71" fmla="*/ 87 h 300"/>
                <a:gd name="T72" fmla="*/ 114 w 274"/>
                <a:gd name="T73" fmla="*/ 72 h 300"/>
                <a:gd name="T74" fmla="*/ 75 w 274"/>
                <a:gd name="T75" fmla="*/ 82 h 300"/>
                <a:gd name="T76" fmla="*/ 56 w 274"/>
                <a:gd name="T77" fmla="*/ 88 h 300"/>
                <a:gd name="T78" fmla="*/ 170 w 274"/>
                <a:gd name="T79" fmla="*/ 223 h 300"/>
                <a:gd name="T80" fmla="*/ 185 w 274"/>
                <a:gd name="T81" fmla="*/ 194 h 300"/>
                <a:gd name="T82" fmla="*/ 197 w 274"/>
                <a:gd name="T83" fmla="*/ 175 h 300"/>
                <a:gd name="T84" fmla="*/ 198 w 274"/>
                <a:gd name="T85" fmla="*/ 163 h 300"/>
                <a:gd name="T86" fmla="*/ 10 w 274"/>
                <a:gd name="T87" fmla="*/ 228 h 300"/>
                <a:gd name="T88" fmla="*/ 57 w 274"/>
                <a:gd name="T89" fmla="*/ 224 h 300"/>
                <a:gd name="T90" fmla="*/ 163 w 274"/>
                <a:gd name="T91" fmla="*/ 246 h 300"/>
                <a:gd name="T92" fmla="*/ 194 w 274"/>
                <a:gd name="T93" fmla="*/ 232 h 300"/>
                <a:gd name="T94" fmla="*/ 199 w 274"/>
                <a:gd name="T95" fmla="*/ 164 h 300"/>
                <a:gd name="T96" fmla="*/ 223 w 274"/>
                <a:gd name="T97" fmla="*/ 115 h 300"/>
                <a:gd name="T98" fmla="*/ 223 w 274"/>
                <a:gd name="T99" fmla="*/ 114 h 300"/>
                <a:gd name="T100" fmla="*/ 205 w 274"/>
                <a:gd name="T101" fmla="*/ 72 h 300"/>
                <a:gd name="T102" fmla="*/ 185 w 274"/>
                <a:gd name="T103" fmla="*/ 74 h 300"/>
                <a:gd name="T104" fmla="*/ 189 w 274"/>
                <a:gd name="T105" fmla="*/ 85 h 300"/>
                <a:gd name="T106" fmla="*/ 148 w 274"/>
                <a:gd name="T107" fmla="*/ 59 h 300"/>
                <a:gd name="T108" fmla="*/ 185 w 274"/>
                <a:gd name="T109" fmla="*/ 72 h 300"/>
                <a:gd name="T110" fmla="*/ 117 w 274"/>
                <a:gd name="T111" fmla="*/ 73 h 300"/>
                <a:gd name="T112" fmla="*/ 70 w 274"/>
                <a:gd name="T113" fmla="*/ 59 h 300"/>
                <a:gd name="T114" fmla="*/ 210 w 274"/>
                <a:gd name="T115" fmla="*/ 279 h 300"/>
                <a:gd name="T116" fmla="*/ 246 w 274"/>
                <a:gd name="T117" fmla="*/ 248 h 300"/>
                <a:gd name="T118" fmla="*/ 195 w 274"/>
                <a:gd name="T119" fmla="*/ 272 h 300"/>
                <a:gd name="T120" fmla="*/ 188 w 274"/>
                <a:gd name="T121" fmla="*/ 76 h 300"/>
                <a:gd name="T122" fmla="*/ 217 w 274"/>
                <a:gd name="T123" fmla="*/ 83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4" h="300">
                  <a:moveTo>
                    <a:pt x="79" y="203"/>
                  </a:moveTo>
                  <a:cubicBezTo>
                    <a:pt x="79" y="204"/>
                    <a:pt x="78" y="204"/>
                    <a:pt x="78" y="205"/>
                  </a:cubicBezTo>
                  <a:cubicBezTo>
                    <a:pt x="77" y="202"/>
                    <a:pt x="78" y="198"/>
                    <a:pt x="77" y="194"/>
                  </a:cubicBezTo>
                  <a:cubicBezTo>
                    <a:pt x="77" y="193"/>
                    <a:pt x="77" y="192"/>
                    <a:pt x="76" y="193"/>
                  </a:cubicBezTo>
                  <a:cubicBezTo>
                    <a:pt x="74" y="193"/>
                    <a:pt x="73" y="192"/>
                    <a:pt x="71" y="191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71" y="191"/>
                    <a:pt x="72" y="191"/>
                    <a:pt x="72" y="190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4" y="190"/>
                    <a:pt x="76" y="190"/>
                    <a:pt x="77" y="190"/>
                  </a:cubicBezTo>
                  <a:cubicBezTo>
                    <a:pt x="82" y="189"/>
                    <a:pt x="80" y="198"/>
                    <a:pt x="79" y="203"/>
                  </a:cubicBezTo>
                  <a:close/>
                  <a:moveTo>
                    <a:pt x="75" y="211"/>
                  </a:moveTo>
                  <a:cubicBezTo>
                    <a:pt x="75" y="212"/>
                    <a:pt x="74" y="213"/>
                    <a:pt x="74" y="214"/>
                  </a:cubicBezTo>
                  <a:cubicBezTo>
                    <a:pt x="72" y="214"/>
                    <a:pt x="71" y="214"/>
                    <a:pt x="69" y="213"/>
                  </a:cubicBezTo>
                  <a:cubicBezTo>
                    <a:pt x="69" y="212"/>
                    <a:pt x="69" y="212"/>
                    <a:pt x="69" y="211"/>
                  </a:cubicBezTo>
                  <a:cubicBezTo>
                    <a:pt x="70" y="212"/>
                    <a:pt x="72" y="213"/>
                    <a:pt x="73" y="212"/>
                  </a:cubicBezTo>
                  <a:cubicBezTo>
                    <a:pt x="74" y="212"/>
                    <a:pt x="74" y="211"/>
                    <a:pt x="75" y="211"/>
                  </a:cubicBezTo>
                  <a:close/>
                  <a:moveTo>
                    <a:pt x="74" y="216"/>
                  </a:moveTo>
                  <a:cubicBezTo>
                    <a:pt x="74" y="216"/>
                    <a:pt x="74" y="217"/>
                    <a:pt x="73" y="217"/>
                  </a:cubicBezTo>
                  <a:cubicBezTo>
                    <a:pt x="73" y="218"/>
                    <a:pt x="73" y="218"/>
                    <a:pt x="73" y="218"/>
                  </a:cubicBezTo>
                  <a:cubicBezTo>
                    <a:pt x="71" y="218"/>
                    <a:pt x="68" y="218"/>
                    <a:pt x="66" y="220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19"/>
                    <a:pt x="67" y="218"/>
                    <a:pt x="67" y="217"/>
                  </a:cubicBezTo>
                  <a:cubicBezTo>
                    <a:pt x="68" y="217"/>
                    <a:pt x="68" y="217"/>
                    <a:pt x="68" y="217"/>
                  </a:cubicBezTo>
                  <a:cubicBezTo>
                    <a:pt x="70" y="216"/>
                    <a:pt x="72" y="216"/>
                    <a:pt x="74" y="216"/>
                  </a:cubicBezTo>
                  <a:close/>
                  <a:moveTo>
                    <a:pt x="69" y="228"/>
                  </a:moveTo>
                  <a:cubicBezTo>
                    <a:pt x="68" y="228"/>
                    <a:pt x="68" y="228"/>
                    <a:pt x="68" y="228"/>
                  </a:cubicBezTo>
                  <a:cubicBezTo>
                    <a:pt x="68" y="229"/>
                    <a:pt x="67" y="229"/>
                    <a:pt x="67" y="230"/>
                  </a:cubicBezTo>
                  <a:cubicBezTo>
                    <a:pt x="66" y="229"/>
                    <a:pt x="66" y="229"/>
                    <a:pt x="65" y="229"/>
                  </a:cubicBezTo>
                  <a:cubicBezTo>
                    <a:pt x="65" y="229"/>
                    <a:pt x="65" y="229"/>
                    <a:pt x="65" y="229"/>
                  </a:cubicBezTo>
                  <a:cubicBezTo>
                    <a:pt x="65" y="228"/>
                    <a:pt x="65" y="228"/>
                    <a:pt x="65" y="227"/>
                  </a:cubicBezTo>
                  <a:cubicBezTo>
                    <a:pt x="66" y="227"/>
                    <a:pt x="67" y="228"/>
                    <a:pt x="69" y="228"/>
                  </a:cubicBezTo>
                  <a:close/>
                  <a:moveTo>
                    <a:pt x="254" y="107"/>
                  </a:moveTo>
                  <a:cubicBezTo>
                    <a:pt x="260" y="110"/>
                    <a:pt x="259" y="120"/>
                    <a:pt x="264" y="123"/>
                  </a:cubicBezTo>
                  <a:cubicBezTo>
                    <a:pt x="268" y="125"/>
                    <a:pt x="269" y="129"/>
                    <a:pt x="269" y="134"/>
                  </a:cubicBezTo>
                  <a:cubicBezTo>
                    <a:pt x="268" y="134"/>
                    <a:pt x="268" y="134"/>
                    <a:pt x="267" y="134"/>
                  </a:cubicBezTo>
                  <a:cubicBezTo>
                    <a:pt x="267" y="130"/>
                    <a:pt x="266" y="127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58" y="120"/>
                    <a:pt x="258" y="114"/>
                    <a:pt x="253" y="110"/>
                  </a:cubicBezTo>
                  <a:cubicBezTo>
                    <a:pt x="252" y="117"/>
                    <a:pt x="245" y="126"/>
                    <a:pt x="250" y="132"/>
                  </a:cubicBezTo>
                  <a:cubicBezTo>
                    <a:pt x="251" y="134"/>
                    <a:pt x="251" y="135"/>
                    <a:pt x="252" y="136"/>
                  </a:cubicBezTo>
                  <a:cubicBezTo>
                    <a:pt x="251" y="136"/>
                    <a:pt x="251" y="136"/>
                    <a:pt x="250" y="136"/>
                  </a:cubicBezTo>
                  <a:cubicBezTo>
                    <a:pt x="248" y="133"/>
                    <a:pt x="246" y="131"/>
                    <a:pt x="244" y="128"/>
                  </a:cubicBezTo>
                  <a:cubicBezTo>
                    <a:pt x="242" y="122"/>
                    <a:pt x="239" y="120"/>
                    <a:pt x="236" y="121"/>
                  </a:cubicBezTo>
                  <a:cubicBezTo>
                    <a:pt x="236" y="121"/>
                    <a:pt x="236" y="121"/>
                    <a:pt x="236" y="121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4" y="120"/>
                    <a:pt x="234" y="119"/>
                    <a:pt x="234" y="119"/>
                  </a:cubicBezTo>
                  <a:cubicBezTo>
                    <a:pt x="235" y="119"/>
                    <a:pt x="237" y="119"/>
                    <a:pt x="238" y="119"/>
                  </a:cubicBezTo>
                  <a:cubicBezTo>
                    <a:pt x="238" y="118"/>
                    <a:pt x="239" y="116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1" y="113"/>
                    <a:pt x="241" y="113"/>
                  </a:cubicBezTo>
                  <a:cubicBezTo>
                    <a:pt x="241" y="112"/>
                    <a:pt x="241" y="112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2"/>
                    <a:pt x="242" y="114"/>
                    <a:pt x="241" y="115"/>
                  </a:cubicBezTo>
                  <a:cubicBezTo>
                    <a:pt x="239" y="120"/>
                    <a:pt x="243" y="121"/>
                    <a:pt x="245" y="126"/>
                  </a:cubicBezTo>
                  <a:cubicBezTo>
                    <a:pt x="246" y="120"/>
                    <a:pt x="250" y="116"/>
                    <a:pt x="251" y="110"/>
                  </a:cubicBezTo>
                  <a:cubicBezTo>
                    <a:pt x="252" y="106"/>
                    <a:pt x="252" y="102"/>
                    <a:pt x="252" y="98"/>
                  </a:cubicBezTo>
                  <a:cubicBezTo>
                    <a:pt x="253" y="98"/>
                    <a:pt x="253" y="98"/>
                    <a:pt x="254" y="98"/>
                  </a:cubicBezTo>
                  <a:cubicBezTo>
                    <a:pt x="254" y="100"/>
                    <a:pt x="254" y="101"/>
                    <a:pt x="254" y="102"/>
                  </a:cubicBezTo>
                  <a:cubicBezTo>
                    <a:pt x="254" y="103"/>
                    <a:pt x="254" y="105"/>
                    <a:pt x="254" y="107"/>
                  </a:cubicBezTo>
                  <a:close/>
                  <a:moveTo>
                    <a:pt x="269" y="135"/>
                  </a:moveTo>
                  <a:cubicBezTo>
                    <a:pt x="269" y="140"/>
                    <a:pt x="267" y="145"/>
                    <a:pt x="264" y="148"/>
                  </a:cubicBezTo>
                  <a:cubicBezTo>
                    <a:pt x="263" y="149"/>
                    <a:pt x="263" y="152"/>
                    <a:pt x="263" y="154"/>
                  </a:cubicBezTo>
                  <a:cubicBezTo>
                    <a:pt x="262" y="154"/>
                    <a:pt x="262" y="153"/>
                    <a:pt x="261" y="152"/>
                  </a:cubicBezTo>
                  <a:cubicBezTo>
                    <a:pt x="261" y="150"/>
                    <a:pt x="262" y="148"/>
                    <a:pt x="263" y="147"/>
                  </a:cubicBezTo>
                  <a:cubicBezTo>
                    <a:pt x="263" y="147"/>
                    <a:pt x="263" y="147"/>
                    <a:pt x="263" y="147"/>
                  </a:cubicBezTo>
                  <a:cubicBezTo>
                    <a:pt x="263" y="146"/>
                    <a:pt x="263" y="146"/>
                    <a:pt x="263" y="146"/>
                  </a:cubicBezTo>
                  <a:cubicBezTo>
                    <a:pt x="263" y="146"/>
                    <a:pt x="263" y="146"/>
                    <a:pt x="263" y="146"/>
                  </a:cubicBezTo>
                  <a:cubicBezTo>
                    <a:pt x="265" y="144"/>
                    <a:pt x="267" y="139"/>
                    <a:pt x="267" y="135"/>
                  </a:cubicBezTo>
                  <a:cubicBezTo>
                    <a:pt x="268" y="135"/>
                    <a:pt x="268" y="135"/>
                    <a:pt x="269" y="135"/>
                  </a:cubicBezTo>
                  <a:close/>
                  <a:moveTo>
                    <a:pt x="263" y="159"/>
                  </a:moveTo>
                  <a:cubicBezTo>
                    <a:pt x="263" y="163"/>
                    <a:pt x="263" y="167"/>
                    <a:pt x="259" y="169"/>
                  </a:cubicBezTo>
                  <a:cubicBezTo>
                    <a:pt x="261" y="171"/>
                    <a:pt x="262" y="173"/>
                    <a:pt x="263" y="174"/>
                  </a:cubicBezTo>
                  <a:cubicBezTo>
                    <a:pt x="263" y="175"/>
                    <a:pt x="263" y="176"/>
                    <a:pt x="263" y="177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63" y="177"/>
                    <a:pt x="263" y="178"/>
                    <a:pt x="263" y="178"/>
                  </a:cubicBezTo>
                  <a:cubicBezTo>
                    <a:pt x="263" y="182"/>
                    <a:pt x="264" y="185"/>
                    <a:pt x="266" y="188"/>
                  </a:cubicBezTo>
                  <a:cubicBezTo>
                    <a:pt x="266" y="189"/>
                    <a:pt x="266" y="190"/>
                    <a:pt x="266" y="191"/>
                  </a:cubicBezTo>
                  <a:cubicBezTo>
                    <a:pt x="265" y="197"/>
                    <a:pt x="263" y="199"/>
                    <a:pt x="257" y="201"/>
                  </a:cubicBezTo>
                  <a:cubicBezTo>
                    <a:pt x="260" y="204"/>
                    <a:pt x="263" y="208"/>
                    <a:pt x="262" y="212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1" y="217"/>
                    <a:pt x="260" y="220"/>
                    <a:pt x="259" y="224"/>
                  </a:cubicBezTo>
                  <a:cubicBezTo>
                    <a:pt x="268" y="222"/>
                    <a:pt x="271" y="214"/>
                    <a:pt x="271" y="204"/>
                  </a:cubicBezTo>
                  <a:cubicBezTo>
                    <a:pt x="271" y="200"/>
                    <a:pt x="271" y="196"/>
                    <a:pt x="270" y="192"/>
                  </a:cubicBezTo>
                  <a:cubicBezTo>
                    <a:pt x="270" y="192"/>
                    <a:pt x="271" y="193"/>
                    <a:pt x="272" y="193"/>
                  </a:cubicBezTo>
                  <a:cubicBezTo>
                    <a:pt x="272" y="197"/>
                    <a:pt x="273" y="200"/>
                    <a:pt x="273" y="205"/>
                  </a:cubicBezTo>
                  <a:cubicBezTo>
                    <a:pt x="273" y="215"/>
                    <a:pt x="269" y="225"/>
                    <a:pt x="258" y="227"/>
                  </a:cubicBezTo>
                  <a:cubicBezTo>
                    <a:pt x="258" y="228"/>
                    <a:pt x="258" y="228"/>
                    <a:pt x="257" y="229"/>
                  </a:cubicBezTo>
                  <a:cubicBezTo>
                    <a:pt x="261" y="232"/>
                    <a:pt x="261" y="235"/>
                    <a:pt x="260" y="239"/>
                  </a:cubicBezTo>
                  <a:cubicBezTo>
                    <a:pt x="259" y="239"/>
                    <a:pt x="258" y="239"/>
                    <a:pt x="258" y="240"/>
                  </a:cubicBezTo>
                  <a:cubicBezTo>
                    <a:pt x="258" y="237"/>
                    <a:pt x="258" y="234"/>
                    <a:pt x="257" y="232"/>
                  </a:cubicBezTo>
                  <a:cubicBezTo>
                    <a:pt x="256" y="236"/>
                    <a:pt x="254" y="239"/>
                    <a:pt x="252" y="242"/>
                  </a:cubicBezTo>
                  <a:cubicBezTo>
                    <a:pt x="251" y="243"/>
                    <a:pt x="250" y="243"/>
                    <a:pt x="248" y="244"/>
                  </a:cubicBezTo>
                  <a:cubicBezTo>
                    <a:pt x="251" y="240"/>
                    <a:pt x="253" y="236"/>
                    <a:pt x="254" y="232"/>
                  </a:cubicBezTo>
                  <a:cubicBezTo>
                    <a:pt x="255" y="229"/>
                    <a:pt x="256" y="226"/>
                    <a:pt x="257" y="223"/>
                  </a:cubicBezTo>
                  <a:cubicBezTo>
                    <a:pt x="258" y="219"/>
                    <a:pt x="259" y="215"/>
                    <a:pt x="260" y="212"/>
                  </a:cubicBezTo>
                  <a:cubicBezTo>
                    <a:pt x="260" y="212"/>
                    <a:pt x="260" y="212"/>
                    <a:pt x="260" y="212"/>
                  </a:cubicBezTo>
                  <a:cubicBezTo>
                    <a:pt x="261" y="209"/>
                    <a:pt x="258" y="205"/>
                    <a:pt x="256" y="203"/>
                  </a:cubicBezTo>
                  <a:cubicBezTo>
                    <a:pt x="254" y="200"/>
                    <a:pt x="254" y="200"/>
                    <a:pt x="257" y="199"/>
                  </a:cubicBezTo>
                  <a:cubicBezTo>
                    <a:pt x="274" y="192"/>
                    <a:pt x="258" y="176"/>
                    <a:pt x="257" y="165"/>
                  </a:cubicBezTo>
                  <a:cubicBezTo>
                    <a:pt x="257" y="162"/>
                    <a:pt x="254" y="158"/>
                    <a:pt x="253" y="157"/>
                  </a:cubicBezTo>
                  <a:cubicBezTo>
                    <a:pt x="252" y="159"/>
                    <a:pt x="252" y="160"/>
                    <a:pt x="251" y="161"/>
                  </a:cubicBezTo>
                  <a:cubicBezTo>
                    <a:pt x="248" y="167"/>
                    <a:pt x="248" y="174"/>
                    <a:pt x="241" y="177"/>
                  </a:cubicBezTo>
                  <a:cubicBezTo>
                    <a:pt x="229" y="181"/>
                    <a:pt x="232" y="193"/>
                    <a:pt x="226" y="201"/>
                  </a:cubicBezTo>
                  <a:cubicBezTo>
                    <a:pt x="222" y="207"/>
                    <a:pt x="215" y="206"/>
                    <a:pt x="211" y="204"/>
                  </a:cubicBezTo>
                  <a:cubicBezTo>
                    <a:pt x="212" y="205"/>
                    <a:pt x="212" y="206"/>
                    <a:pt x="212" y="207"/>
                  </a:cubicBezTo>
                  <a:cubicBezTo>
                    <a:pt x="219" y="211"/>
                    <a:pt x="228" y="227"/>
                    <a:pt x="223" y="235"/>
                  </a:cubicBezTo>
                  <a:cubicBezTo>
                    <a:pt x="221" y="238"/>
                    <a:pt x="220" y="240"/>
                    <a:pt x="220" y="242"/>
                  </a:cubicBezTo>
                  <a:cubicBezTo>
                    <a:pt x="220" y="243"/>
                    <a:pt x="220" y="244"/>
                    <a:pt x="219" y="245"/>
                  </a:cubicBezTo>
                  <a:cubicBezTo>
                    <a:pt x="219" y="245"/>
                    <a:pt x="218" y="244"/>
                    <a:pt x="217" y="244"/>
                  </a:cubicBezTo>
                  <a:cubicBezTo>
                    <a:pt x="218" y="243"/>
                    <a:pt x="218" y="243"/>
                    <a:pt x="218" y="242"/>
                  </a:cubicBezTo>
                  <a:cubicBezTo>
                    <a:pt x="218" y="238"/>
                    <a:pt x="220" y="236"/>
                    <a:pt x="221" y="233"/>
                  </a:cubicBezTo>
                  <a:cubicBezTo>
                    <a:pt x="221" y="233"/>
                    <a:pt x="221" y="233"/>
                    <a:pt x="221" y="233"/>
                  </a:cubicBezTo>
                  <a:cubicBezTo>
                    <a:pt x="225" y="226"/>
                    <a:pt x="217" y="214"/>
                    <a:pt x="212" y="209"/>
                  </a:cubicBezTo>
                  <a:cubicBezTo>
                    <a:pt x="211" y="214"/>
                    <a:pt x="207" y="218"/>
                    <a:pt x="204" y="223"/>
                  </a:cubicBezTo>
                  <a:cubicBezTo>
                    <a:pt x="202" y="227"/>
                    <a:pt x="200" y="230"/>
                    <a:pt x="197" y="232"/>
                  </a:cubicBezTo>
                  <a:cubicBezTo>
                    <a:pt x="197" y="232"/>
                    <a:pt x="196" y="231"/>
                    <a:pt x="195" y="231"/>
                  </a:cubicBezTo>
                  <a:cubicBezTo>
                    <a:pt x="200" y="227"/>
                    <a:pt x="202" y="222"/>
                    <a:pt x="206" y="217"/>
                  </a:cubicBezTo>
                  <a:cubicBezTo>
                    <a:pt x="207" y="215"/>
                    <a:pt x="213" y="207"/>
                    <a:pt x="209" y="205"/>
                  </a:cubicBezTo>
                  <a:cubicBezTo>
                    <a:pt x="207" y="205"/>
                    <a:pt x="207" y="203"/>
                    <a:pt x="209" y="201"/>
                  </a:cubicBezTo>
                  <a:cubicBezTo>
                    <a:pt x="210" y="199"/>
                    <a:pt x="211" y="196"/>
                    <a:pt x="211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11" y="192"/>
                    <a:pt x="211" y="190"/>
                    <a:pt x="211" y="188"/>
                  </a:cubicBezTo>
                  <a:cubicBezTo>
                    <a:pt x="211" y="186"/>
                    <a:pt x="211" y="184"/>
                    <a:pt x="211" y="183"/>
                  </a:cubicBezTo>
                  <a:cubicBezTo>
                    <a:pt x="213" y="189"/>
                    <a:pt x="214" y="196"/>
                    <a:pt x="211" y="201"/>
                  </a:cubicBezTo>
                  <a:cubicBezTo>
                    <a:pt x="222" y="207"/>
                    <a:pt x="227" y="199"/>
                    <a:pt x="229" y="189"/>
                  </a:cubicBezTo>
                  <a:cubicBezTo>
                    <a:pt x="230" y="183"/>
                    <a:pt x="231" y="178"/>
                    <a:pt x="240" y="175"/>
                  </a:cubicBezTo>
                  <a:cubicBezTo>
                    <a:pt x="247" y="172"/>
                    <a:pt x="246" y="165"/>
                    <a:pt x="249" y="160"/>
                  </a:cubicBezTo>
                  <a:cubicBezTo>
                    <a:pt x="251" y="158"/>
                    <a:pt x="252" y="153"/>
                    <a:pt x="252" y="148"/>
                  </a:cubicBezTo>
                  <a:cubicBezTo>
                    <a:pt x="253" y="148"/>
                    <a:pt x="253" y="148"/>
                    <a:pt x="254" y="149"/>
                  </a:cubicBezTo>
                  <a:cubicBezTo>
                    <a:pt x="254" y="150"/>
                    <a:pt x="254" y="152"/>
                    <a:pt x="253" y="153"/>
                  </a:cubicBezTo>
                  <a:cubicBezTo>
                    <a:pt x="256" y="158"/>
                    <a:pt x="258" y="161"/>
                    <a:pt x="259" y="166"/>
                  </a:cubicBezTo>
                  <a:cubicBezTo>
                    <a:pt x="262" y="164"/>
                    <a:pt x="261" y="160"/>
                    <a:pt x="261" y="155"/>
                  </a:cubicBezTo>
                  <a:cubicBezTo>
                    <a:pt x="261" y="155"/>
                    <a:pt x="261" y="155"/>
                    <a:pt x="261" y="155"/>
                  </a:cubicBezTo>
                  <a:cubicBezTo>
                    <a:pt x="262" y="156"/>
                    <a:pt x="262" y="158"/>
                    <a:pt x="263" y="159"/>
                  </a:cubicBezTo>
                  <a:close/>
                  <a:moveTo>
                    <a:pt x="263" y="175"/>
                  </a:moveTo>
                  <a:cubicBezTo>
                    <a:pt x="267" y="180"/>
                    <a:pt x="270" y="185"/>
                    <a:pt x="271" y="192"/>
                  </a:cubicBezTo>
                  <a:cubicBezTo>
                    <a:pt x="271" y="191"/>
                    <a:pt x="270" y="191"/>
                    <a:pt x="269" y="190"/>
                  </a:cubicBezTo>
                  <a:cubicBezTo>
                    <a:pt x="268" y="186"/>
                    <a:pt x="266" y="182"/>
                    <a:pt x="264" y="178"/>
                  </a:cubicBezTo>
                  <a:cubicBezTo>
                    <a:pt x="263" y="177"/>
                    <a:pt x="263" y="176"/>
                    <a:pt x="263" y="175"/>
                  </a:cubicBezTo>
                  <a:close/>
                  <a:moveTo>
                    <a:pt x="247" y="263"/>
                  </a:moveTo>
                  <a:cubicBezTo>
                    <a:pt x="243" y="266"/>
                    <a:pt x="238" y="268"/>
                    <a:pt x="234" y="270"/>
                  </a:cubicBezTo>
                  <a:cubicBezTo>
                    <a:pt x="235" y="271"/>
                    <a:pt x="235" y="272"/>
                    <a:pt x="235" y="273"/>
                  </a:cubicBezTo>
                  <a:cubicBezTo>
                    <a:pt x="234" y="273"/>
                    <a:pt x="233" y="273"/>
                    <a:pt x="232" y="274"/>
                  </a:cubicBezTo>
                  <a:cubicBezTo>
                    <a:pt x="233" y="273"/>
                    <a:pt x="233" y="272"/>
                    <a:pt x="233" y="271"/>
                  </a:cubicBezTo>
                  <a:cubicBezTo>
                    <a:pt x="231" y="273"/>
                    <a:pt x="230" y="274"/>
                    <a:pt x="229" y="275"/>
                  </a:cubicBezTo>
                  <a:cubicBezTo>
                    <a:pt x="226" y="279"/>
                    <a:pt x="218" y="280"/>
                    <a:pt x="211" y="279"/>
                  </a:cubicBezTo>
                  <a:cubicBezTo>
                    <a:pt x="211" y="278"/>
                    <a:pt x="211" y="277"/>
                    <a:pt x="211" y="276"/>
                  </a:cubicBezTo>
                  <a:cubicBezTo>
                    <a:pt x="217" y="277"/>
                    <a:pt x="224" y="278"/>
                    <a:pt x="227" y="274"/>
                  </a:cubicBezTo>
                  <a:cubicBezTo>
                    <a:pt x="231" y="270"/>
                    <a:pt x="235" y="267"/>
                    <a:pt x="239" y="265"/>
                  </a:cubicBezTo>
                  <a:cubicBezTo>
                    <a:pt x="242" y="264"/>
                    <a:pt x="244" y="263"/>
                    <a:pt x="246" y="262"/>
                  </a:cubicBezTo>
                  <a:cubicBezTo>
                    <a:pt x="246" y="262"/>
                    <a:pt x="246" y="263"/>
                    <a:pt x="247" y="263"/>
                  </a:cubicBezTo>
                  <a:close/>
                  <a:moveTo>
                    <a:pt x="187" y="298"/>
                  </a:moveTo>
                  <a:cubicBezTo>
                    <a:pt x="187" y="297"/>
                    <a:pt x="186" y="296"/>
                    <a:pt x="185" y="294"/>
                  </a:cubicBezTo>
                  <a:cubicBezTo>
                    <a:pt x="184" y="297"/>
                    <a:pt x="183" y="298"/>
                    <a:pt x="181" y="300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79" y="300"/>
                    <a:pt x="178" y="300"/>
                    <a:pt x="176" y="300"/>
                  </a:cubicBezTo>
                  <a:cubicBezTo>
                    <a:pt x="178" y="299"/>
                    <a:pt x="180" y="298"/>
                    <a:pt x="181" y="296"/>
                  </a:cubicBezTo>
                  <a:cubicBezTo>
                    <a:pt x="185" y="293"/>
                    <a:pt x="185" y="285"/>
                    <a:pt x="189" y="286"/>
                  </a:cubicBezTo>
                  <a:cubicBezTo>
                    <a:pt x="191" y="286"/>
                    <a:pt x="193" y="286"/>
                    <a:pt x="195" y="284"/>
                  </a:cubicBezTo>
                  <a:cubicBezTo>
                    <a:pt x="195" y="285"/>
                    <a:pt x="195" y="286"/>
                    <a:pt x="195" y="286"/>
                  </a:cubicBezTo>
                  <a:cubicBezTo>
                    <a:pt x="193" y="288"/>
                    <a:pt x="191" y="288"/>
                    <a:pt x="189" y="288"/>
                  </a:cubicBezTo>
                  <a:cubicBezTo>
                    <a:pt x="188" y="288"/>
                    <a:pt x="187" y="286"/>
                    <a:pt x="186" y="291"/>
                  </a:cubicBezTo>
                  <a:cubicBezTo>
                    <a:pt x="188" y="293"/>
                    <a:pt x="189" y="295"/>
                    <a:pt x="190" y="296"/>
                  </a:cubicBezTo>
                  <a:cubicBezTo>
                    <a:pt x="189" y="297"/>
                    <a:pt x="188" y="297"/>
                    <a:pt x="187" y="298"/>
                  </a:cubicBezTo>
                  <a:close/>
                  <a:moveTo>
                    <a:pt x="110" y="2"/>
                  </a:moveTo>
                  <a:cubicBezTo>
                    <a:pt x="115" y="1"/>
                    <a:pt x="120" y="0"/>
                    <a:pt x="125" y="5"/>
                  </a:cubicBezTo>
                  <a:cubicBezTo>
                    <a:pt x="132" y="3"/>
                    <a:pt x="139" y="12"/>
                    <a:pt x="146" y="10"/>
                  </a:cubicBezTo>
                  <a:cubicBezTo>
                    <a:pt x="149" y="9"/>
                    <a:pt x="151" y="9"/>
                    <a:pt x="152" y="9"/>
                  </a:cubicBezTo>
                  <a:cubicBezTo>
                    <a:pt x="153" y="9"/>
                    <a:pt x="154" y="10"/>
                    <a:pt x="155" y="10"/>
                  </a:cubicBezTo>
                  <a:cubicBezTo>
                    <a:pt x="155" y="10"/>
                    <a:pt x="156" y="10"/>
                    <a:pt x="156" y="11"/>
                  </a:cubicBezTo>
                  <a:cubicBezTo>
                    <a:pt x="153" y="10"/>
                    <a:pt x="151" y="11"/>
                    <a:pt x="147" y="12"/>
                  </a:cubicBezTo>
                  <a:cubicBezTo>
                    <a:pt x="140" y="13"/>
                    <a:pt x="135" y="8"/>
                    <a:pt x="128" y="7"/>
                  </a:cubicBezTo>
                  <a:cubicBezTo>
                    <a:pt x="131" y="10"/>
                    <a:pt x="133" y="12"/>
                    <a:pt x="137" y="12"/>
                  </a:cubicBezTo>
                  <a:cubicBezTo>
                    <a:pt x="138" y="13"/>
                    <a:pt x="139" y="13"/>
                    <a:pt x="140" y="13"/>
                  </a:cubicBezTo>
                  <a:cubicBezTo>
                    <a:pt x="139" y="14"/>
                    <a:pt x="139" y="14"/>
                    <a:pt x="138" y="15"/>
                  </a:cubicBezTo>
                  <a:cubicBezTo>
                    <a:pt x="138" y="15"/>
                    <a:pt x="137" y="14"/>
                    <a:pt x="136" y="14"/>
                  </a:cubicBezTo>
                  <a:cubicBezTo>
                    <a:pt x="131" y="14"/>
                    <a:pt x="128" y="11"/>
                    <a:pt x="126" y="8"/>
                  </a:cubicBezTo>
                  <a:cubicBezTo>
                    <a:pt x="120" y="3"/>
                    <a:pt x="115" y="3"/>
                    <a:pt x="110" y="5"/>
                  </a:cubicBezTo>
                  <a:cubicBezTo>
                    <a:pt x="110" y="4"/>
                    <a:pt x="110" y="3"/>
                    <a:pt x="110" y="2"/>
                  </a:cubicBezTo>
                  <a:close/>
                  <a:moveTo>
                    <a:pt x="172" y="21"/>
                  </a:moveTo>
                  <a:cubicBezTo>
                    <a:pt x="173" y="24"/>
                    <a:pt x="175" y="26"/>
                    <a:pt x="177" y="29"/>
                  </a:cubicBezTo>
                  <a:cubicBezTo>
                    <a:pt x="178" y="30"/>
                    <a:pt x="179" y="31"/>
                    <a:pt x="180" y="32"/>
                  </a:cubicBezTo>
                  <a:cubicBezTo>
                    <a:pt x="180" y="33"/>
                    <a:pt x="180" y="34"/>
                    <a:pt x="180" y="34"/>
                  </a:cubicBezTo>
                  <a:cubicBezTo>
                    <a:pt x="178" y="33"/>
                    <a:pt x="177" y="32"/>
                    <a:pt x="175" y="30"/>
                  </a:cubicBezTo>
                  <a:cubicBezTo>
                    <a:pt x="172" y="26"/>
                    <a:pt x="170" y="22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9" y="20"/>
                    <a:pt x="171" y="21"/>
                    <a:pt x="172" y="21"/>
                  </a:cubicBezTo>
                  <a:close/>
                  <a:moveTo>
                    <a:pt x="181" y="33"/>
                  </a:moveTo>
                  <a:cubicBezTo>
                    <a:pt x="187" y="37"/>
                    <a:pt x="194" y="37"/>
                    <a:pt x="201" y="41"/>
                  </a:cubicBezTo>
                  <a:cubicBezTo>
                    <a:pt x="201" y="41"/>
                    <a:pt x="202" y="42"/>
                    <a:pt x="202" y="42"/>
                  </a:cubicBezTo>
                  <a:cubicBezTo>
                    <a:pt x="202" y="42"/>
                    <a:pt x="202" y="42"/>
                    <a:pt x="201" y="43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4" y="39"/>
                    <a:pt x="187" y="39"/>
                    <a:pt x="181" y="35"/>
                  </a:cubicBezTo>
                  <a:cubicBezTo>
                    <a:pt x="181" y="35"/>
                    <a:pt x="181" y="34"/>
                    <a:pt x="181" y="33"/>
                  </a:cubicBezTo>
                  <a:close/>
                  <a:moveTo>
                    <a:pt x="203" y="42"/>
                  </a:moveTo>
                  <a:cubicBezTo>
                    <a:pt x="204" y="43"/>
                    <a:pt x="205" y="44"/>
                    <a:pt x="206" y="45"/>
                  </a:cubicBezTo>
                  <a:cubicBezTo>
                    <a:pt x="206" y="46"/>
                    <a:pt x="206" y="46"/>
                    <a:pt x="205" y="47"/>
                  </a:cubicBezTo>
                  <a:cubicBezTo>
                    <a:pt x="204" y="46"/>
                    <a:pt x="203" y="45"/>
                    <a:pt x="201" y="44"/>
                  </a:cubicBezTo>
                  <a:cubicBezTo>
                    <a:pt x="202" y="43"/>
                    <a:pt x="202" y="43"/>
                    <a:pt x="203" y="42"/>
                  </a:cubicBezTo>
                  <a:close/>
                  <a:moveTo>
                    <a:pt x="207" y="46"/>
                  </a:moveTo>
                  <a:cubicBezTo>
                    <a:pt x="209" y="49"/>
                    <a:pt x="211" y="52"/>
                    <a:pt x="213" y="55"/>
                  </a:cubicBezTo>
                  <a:cubicBezTo>
                    <a:pt x="214" y="55"/>
                    <a:pt x="215" y="55"/>
                    <a:pt x="216" y="55"/>
                  </a:cubicBezTo>
                  <a:cubicBezTo>
                    <a:pt x="215" y="56"/>
                    <a:pt x="215" y="57"/>
                    <a:pt x="214" y="57"/>
                  </a:cubicBezTo>
                  <a:cubicBezTo>
                    <a:pt x="214" y="58"/>
                    <a:pt x="213" y="59"/>
                    <a:pt x="212" y="60"/>
                  </a:cubicBezTo>
                  <a:cubicBezTo>
                    <a:pt x="211" y="55"/>
                    <a:pt x="209" y="51"/>
                    <a:pt x="206" y="48"/>
                  </a:cubicBezTo>
                  <a:cubicBezTo>
                    <a:pt x="206" y="47"/>
                    <a:pt x="207" y="47"/>
                    <a:pt x="207" y="46"/>
                  </a:cubicBezTo>
                  <a:cubicBezTo>
                    <a:pt x="207" y="46"/>
                    <a:pt x="207" y="46"/>
                    <a:pt x="207" y="46"/>
                  </a:cubicBezTo>
                  <a:close/>
                  <a:moveTo>
                    <a:pt x="217" y="56"/>
                  </a:moveTo>
                  <a:cubicBezTo>
                    <a:pt x="228" y="59"/>
                    <a:pt x="234" y="66"/>
                    <a:pt x="242" y="74"/>
                  </a:cubicBezTo>
                  <a:cubicBezTo>
                    <a:pt x="248" y="80"/>
                    <a:pt x="255" y="88"/>
                    <a:pt x="255" y="92"/>
                  </a:cubicBezTo>
                  <a:cubicBezTo>
                    <a:pt x="254" y="93"/>
                    <a:pt x="254" y="94"/>
                    <a:pt x="254" y="96"/>
                  </a:cubicBezTo>
                  <a:cubicBezTo>
                    <a:pt x="254" y="96"/>
                    <a:pt x="253" y="96"/>
                    <a:pt x="252" y="97"/>
                  </a:cubicBezTo>
                  <a:cubicBezTo>
                    <a:pt x="252" y="96"/>
                    <a:pt x="252" y="95"/>
                    <a:pt x="253" y="93"/>
                  </a:cubicBezTo>
                  <a:cubicBezTo>
                    <a:pt x="253" y="86"/>
                    <a:pt x="239" y="75"/>
                    <a:pt x="235" y="70"/>
                  </a:cubicBezTo>
                  <a:cubicBezTo>
                    <a:pt x="229" y="63"/>
                    <a:pt x="223" y="60"/>
                    <a:pt x="215" y="58"/>
                  </a:cubicBezTo>
                  <a:cubicBezTo>
                    <a:pt x="216" y="57"/>
                    <a:pt x="217" y="57"/>
                    <a:pt x="217" y="56"/>
                  </a:cubicBezTo>
                  <a:close/>
                  <a:moveTo>
                    <a:pt x="254" y="97"/>
                  </a:moveTo>
                  <a:cubicBezTo>
                    <a:pt x="254" y="98"/>
                    <a:pt x="254" y="98"/>
                    <a:pt x="254" y="98"/>
                  </a:cubicBezTo>
                  <a:cubicBezTo>
                    <a:pt x="254" y="98"/>
                    <a:pt x="254" y="98"/>
                    <a:pt x="253" y="98"/>
                  </a:cubicBezTo>
                  <a:cubicBezTo>
                    <a:pt x="252" y="98"/>
                    <a:pt x="252" y="98"/>
                    <a:pt x="252" y="98"/>
                  </a:cubicBezTo>
                  <a:cubicBezTo>
                    <a:pt x="253" y="97"/>
                    <a:pt x="253" y="97"/>
                    <a:pt x="253" y="97"/>
                  </a:cubicBezTo>
                  <a:cubicBezTo>
                    <a:pt x="254" y="97"/>
                    <a:pt x="254" y="97"/>
                    <a:pt x="254" y="97"/>
                  </a:cubicBezTo>
                  <a:close/>
                  <a:moveTo>
                    <a:pt x="96" y="215"/>
                  </a:moveTo>
                  <a:cubicBezTo>
                    <a:pt x="94" y="220"/>
                    <a:pt x="91" y="224"/>
                    <a:pt x="86" y="227"/>
                  </a:cubicBezTo>
                  <a:cubicBezTo>
                    <a:pt x="85" y="233"/>
                    <a:pt x="92" y="250"/>
                    <a:pt x="95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4" y="257"/>
                    <a:pt x="94" y="257"/>
                    <a:pt x="94" y="257"/>
                  </a:cubicBezTo>
                  <a:cubicBezTo>
                    <a:pt x="93" y="257"/>
                    <a:pt x="93" y="257"/>
                    <a:pt x="93" y="257"/>
                  </a:cubicBezTo>
                  <a:cubicBezTo>
                    <a:pt x="93" y="257"/>
                    <a:pt x="92" y="257"/>
                    <a:pt x="92" y="258"/>
                  </a:cubicBezTo>
                  <a:cubicBezTo>
                    <a:pt x="92" y="258"/>
                    <a:pt x="92" y="258"/>
                    <a:pt x="92" y="258"/>
                  </a:cubicBezTo>
                  <a:cubicBezTo>
                    <a:pt x="92" y="258"/>
                    <a:pt x="92" y="258"/>
                    <a:pt x="92" y="258"/>
                  </a:cubicBezTo>
                  <a:cubicBezTo>
                    <a:pt x="91" y="255"/>
                    <a:pt x="90" y="251"/>
                    <a:pt x="89" y="248"/>
                  </a:cubicBezTo>
                  <a:cubicBezTo>
                    <a:pt x="88" y="251"/>
                    <a:pt x="87" y="254"/>
                    <a:pt x="86" y="257"/>
                  </a:cubicBezTo>
                  <a:cubicBezTo>
                    <a:pt x="86" y="257"/>
                    <a:pt x="86" y="257"/>
                    <a:pt x="86" y="257"/>
                  </a:cubicBezTo>
                  <a:cubicBezTo>
                    <a:pt x="85" y="257"/>
                    <a:pt x="84" y="257"/>
                    <a:pt x="83" y="257"/>
                  </a:cubicBezTo>
                  <a:cubicBezTo>
                    <a:pt x="84" y="253"/>
                    <a:pt x="85" y="248"/>
                    <a:pt x="87" y="244"/>
                  </a:cubicBezTo>
                  <a:cubicBezTo>
                    <a:pt x="86" y="238"/>
                    <a:pt x="84" y="232"/>
                    <a:pt x="83" y="228"/>
                  </a:cubicBezTo>
                  <a:cubicBezTo>
                    <a:pt x="79" y="230"/>
                    <a:pt x="73" y="230"/>
                    <a:pt x="68" y="230"/>
                  </a:cubicBezTo>
                  <a:cubicBezTo>
                    <a:pt x="69" y="229"/>
                    <a:pt x="69" y="228"/>
                    <a:pt x="70" y="228"/>
                  </a:cubicBezTo>
                  <a:cubicBezTo>
                    <a:pt x="73" y="228"/>
                    <a:pt x="76" y="228"/>
                    <a:pt x="79" y="227"/>
                  </a:cubicBezTo>
                  <a:cubicBezTo>
                    <a:pt x="85" y="226"/>
                    <a:pt x="91" y="222"/>
                    <a:pt x="94" y="216"/>
                  </a:cubicBezTo>
                  <a:cubicBezTo>
                    <a:pt x="90" y="218"/>
                    <a:pt x="88" y="220"/>
                    <a:pt x="83" y="219"/>
                  </a:cubicBezTo>
                  <a:cubicBezTo>
                    <a:pt x="80" y="218"/>
                    <a:pt x="77" y="217"/>
                    <a:pt x="74" y="218"/>
                  </a:cubicBezTo>
                  <a:cubicBezTo>
                    <a:pt x="74" y="217"/>
                    <a:pt x="74" y="217"/>
                    <a:pt x="74" y="217"/>
                  </a:cubicBezTo>
                  <a:cubicBezTo>
                    <a:pt x="74" y="217"/>
                    <a:pt x="74" y="216"/>
                    <a:pt x="74" y="216"/>
                  </a:cubicBezTo>
                  <a:cubicBezTo>
                    <a:pt x="77" y="215"/>
                    <a:pt x="81" y="216"/>
                    <a:pt x="84" y="217"/>
                  </a:cubicBezTo>
                  <a:cubicBezTo>
                    <a:pt x="87" y="217"/>
                    <a:pt x="89" y="216"/>
                    <a:pt x="91" y="215"/>
                  </a:cubicBezTo>
                  <a:cubicBezTo>
                    <a:pt x="87" y="214"/>
                    <a:pt x="83" y="212"/>
                    <a:pt x="80" y="209"/>
                  </a:cubicBezTo>
                  <a:cubicBezTo>
                    <a:pt x="79" y="210"/>
                    <a:pt x="78" y="211"/>
                    <a:pt x="77" y="212"/>
                  </a:cubicBezTo>
                  <a:cubicBezTo>
                    <a:pt x="76" y="212"/>
                    <a:pt x="75" y="213"/>
                    <a:pt x="75" y="213"/>
                  </a:cubicBezTo>
                  <a:cubicBezTo>
                    <a:pt x="75" y="212"/>
                    <a:pt x="75" y="211"/>
                    <a:pt x="76" y="210"/>
                  </a:cubicBezTo>
                  <a:cubicBezTo>
                    <a:pt x="77" y="209"/>
                    <a:pt x="78" y="208"/>
                    <a:pt x="79" y="208"/>
                  </a:cubicBezTo>
                  <a:cubicBezTo>
                    <a:pt x="78" y="207"/>
                    <a:pt x="78" y="207"/>
                    <a:pt x="78" y="206"/>
                  </a:cubicBezTo>
                  <a:cubicBezTo>
                    <a:pt x="78" y="206"/>
                    <a:pt x="79" y="205"/>
                    <a:pt x="80" y="204"/>
                  </a:cubicBezTo>
                  <a:cubicBezTo>
                    <a:pt x="80" y="205"/>
                    <a:pt x="80" y="205"/>
                    <a:pt x="80" y="206"/>
                  </a:cubicBezTo>
                  <a:cubicBezTo>
                    <a:pt x="82" y="210"/>
                    <a:pt x="89" y="213"/>
                    <a:pt x="94" y="213"/>
                  </a:cubicBezTo>
                  <a:cubicBezTo>
                    <a:pt x="101" y="212"/>
                    <a:pt x="108" y="204"/>
                    <a:pt x="110" y="199"/>
                  </a:cubicBezTo>
                  <a:cubicBezTo>
                    <a:pt x="110" y="198"/>
                    <a:pt x="110" y="198"/>
                    <a:pt x="111" y="198"/>
                  </a:cubicBezTo>
                  <a:cubicBezTo>
                    <a:pt x="112" y="197"/>
                    <a:pt x="113" y="197"/>
                    <a:pt x="114" y="196"/>
                  </a:cubicBezTo>
                  <a:cubicBezTo>
                    <a:pt x="111" y="204"/>
                    <a:pt x="105" y="211"/>
                    <a:pt x="96" y="215"/>
                  </a:cubicBezTo>
                  <a:close/>
                  <a:moveTo>
                    <a:pt x="96" y="259"/>
                  </a:moveTo>
                  <a:cubicBezTo>
                    <a:pt x="100" y="271"/>
                    <a:pt x="104" y="281"/>
                    <a:pt x="118" y="276"/>
                  </a:cubicBezTo>
                  <a:cubicBezTo>
                    <a:pt x="119" y="276"/>
                    <a:pt x="121" y="275"/>
                    <a:pt x="122" y="275"/>
                  </a:cubicBezTo>
                  <a:cubicBezTo>
                    <a:pt x="122" y="276"/>
                    <a:pt x="122" y="276"/>
                    <a:pt x="122" y="277"/>
                  </a:cubicBezTo>
                  <a:cubicBezTo>
                    <a:pt x="120" y="278"/>
                    <a:pt x="118" y="278"/>
                    <a:pt x="117" y="279"/>
                  </a:cubicBezTo>
                  <a:cubicBezTo>
                    <a:pt x="102" y="284"/>
                    <a:pt x="97" y="272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59"/>
                    <a:pt x="94" y="259"/>
                    <a:pt x="94" y="259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59"/>
                    <a:pt x="95" y="259"/>
                    <a:pt x="96" y="259"/>
                  </a:cubicBezTo>
                  <a:close/>
                  <a:moveTo>
                    <a:pt x="124" y="274"/>
                  </a:moveTo>
                  <a:cubicBezTo>
                    <a:pt x="131" y="272"/>
                    <a:pt x="138" y="269"/>
                    <a:pt x="138" y="264"/>
                  </a:cubicBezTo>
                  <a:cubicBezTo>
                    <a:pt x="137" y="260"/>
                    <a:pt x="139" y="262"/>
                    <a:pt x="142" y="262"/>
                  </a:cubicBezTo>
                  <a:cubicBezTo>
                    <a:pt x="151" y="262"/>
                    <a:pt x="155" y="253"/>
                    <a:pt x="155" y="245"/>
                  </a:cubicBezTo>
                  <a:cubicBezTo>
                    <a:pt x="155" y="242"/>
                    <a:pt x="156" y="241"/>
                    <a:pt x="157" y="239"/>
                  </a:cubicBezTo>
                  <a:cubicBezTo>
                    <a:pt x="161" y="232"/>
                    <a:pt x="156" y="225"/>
                    <a:pt x="151" y="220"/>
                  </a:cubicBezTo>
                  <a:cubicBezTo>
                    <a:pt x="149" y="217"/>
                    <a:pt x="146" y="214"/>
                    <a:pt x="144" y="211"/>
                  </a:cubicBezTo>
                  <a:cubicBezTo>
                    <a:pt x="145" y="210"/>
                    <a:pt x="145" y="210"/>
                    <a:pt x="146" y="209"/>
                  </a:cubicBezTo>
                  <a:cubicBezTo>
                    <a:pt x="148" y="212"/>
                    <a:pt x="150" y="215"/>
                    <a:pt x="153" y="218"/>
                  </a:cubicBezTo>
                  <a:cubicBezTo>
                    <a:pt x="155" y="221"/>
                    <a:pt x="157" y="222"/>
                    <a:pt x="158" y="225"/>
                  </a:cubicBezTo>
                  <a:cubicBezTo>
                    <a:pt x="160" y="225"/>
                    <a:pt x="162" y="224"/>
                    <a:pt x="164" y="224"/>
                  </a:cubicBezTo>
                  <a:cubicBezTo>
                    <a:pt x="164" y="225"/>
                    <a:pt x="164" y="226"/>
                    <a:pt x="165" y="227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63" y="228"/>
                    <a:pt x="161" y="228"/>
                    <a:pt x="160" y="229"/>
                  </a:cubicBezTo>
                  <a:cubicBezTo>
                    <a:pt x="161" y="235"/>
                    <a:pt x="160" y="237"/>
                    <a:pt x="158" y="242"/>
                  </a:cubicBezTo>
                  <a:cubicBezTo>
                    <a:pt x="158" y="243"/>
                    <a:pt x="159" y="244"/>
                    <a:pt x="160" y="244"/>
                  </a:cubicBezTo>
                  <a:cubicBezTo>
                    <a:pt x="160" y="245"/>
                    <a:pt x="161" y="245"/>
                    <a:pt x="161" y="246"/>
                  </a:cubicBezTo>
                  <a:cubicBezTo>
                    <a:pt x="159" y="249"/>
                    <a:pt x="159" y="251"/>
                    <a:pt x="163" y="257"/>
                  </a:cubicBezTo>
                  <a:cubicBezTo>
                    <a:pt x="163" y="257"/>
                    <a:pt x="164" y="257"/>
                    <a:pt x="164" y="258"/>
                  </a:cubicBezTo>
                  <a:cubicBezTo>
                    <a:pt x="165" y="264"/>
                    <a:pt x="164" y="272"/>
                    <a:pt x="162" y="278"/>
                  </a:cubicBezTo>
                  <a:cubicBezTo>
                    <a:pt x="165" y="280"/>
                    <a:pt x="173" y="279"/>
                    <a:pt x="180" y="277"/>
                  </a:cubicBezTo>
                  <a:cubicBezTo>
                    <a:pt x="179" y="278"/>
                    <a:pt x="179" y="279"/>
                    <a:pt x="179" y="279"/>
                  </a:cubicBezTo>
                  <a:cubicBezTo>
                    <a:pt x="178" y="280"/>
                    <a:pt x="178" y="280"/>
                    <a:pt x="178" y="280"/>
                  </a:cubicBezTo>
                  <a:cubicBezTo>
                    <a:pt x="172" y="282"/>
                    <a:pt x="165" y="282"/>
                    <a:pt x="161" y="279"/>
                  </a:cubicBezTo>
                  <a:cubicBezTo>
                    <a:pt x="159" y="283"/>
                    <a:pt x="157" y="287"/>
                    <a:pt x="155" y="291"/>
                  </a:cubicBezTo>
                  <a:cubicBezTo>
                    <a:pt x="154" y="291"/>
                    <a:pt x="153" y="291"/>
                    <a:pt x="152" y="291"/>
                  </a:cubicBezTo>
                  <a:cubicBezTo>
                    <a:pt x="155" y="287"/>
                    <a:pt x="157" y="282"/>
                    <a:pt x="160" y="277"/>
                  </a:cubicBezTo>
                  <a:cubicBezTo>
                    <a:pt x="164" y="269"/>
                    <a:pt x="162" y="253"/>
                    <a:pt x="157" y="245"/>
                  </a:cubicBezTo>
                  <a:cubicBezTo>
                    <a:pt x="157" y="255"/>
                    <a:pt x="151" y="266"/>
                    <a:pt x="140" y="264"/>
                  </a:cubicBezTo>
                  <a:cubicBezTo>
                    <a:pt x="141" y="271"/>
                    <a:pt x="132" y="274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lose/>
                  <a:moveTo>
                    <a:pt x="143" y="209"/>
                  </a:moveTo>
                  <a:cubicBezTo>
                    <a:pt x="141" y="205"/>
                    <a:pt x="139" y="202"/>
                    <a:pt x="136" y="198"/>
                  </a:cubicBezTo>
                  <a:cubicBezTo>
                    <a:pt x="133" y="192"/>
                    <a:pt x="124" y="176"/>
                    <a:pt x="115" y="176"/>
                  </a:cubicBezTo>
                  <a:cubicBezTo>
                    <a:pt x="117" y="182"/>
                    <a:pt x="116" y="188"/>
                    <a:pt x="114" y="195"/>
                  </a:cubicBezTo>
                  <a:cubicBezTo>
                    <a:pt x="113" y="195"/>
                    <a:pt x="112" y="196"/>
                    <a:pt x="111" y="196"/>
                  </a:cubicBezTo>
                  <a:cubicBezTo>
                    <a:pt x="114" y="188"/>
                    <a:pt x="114" y="180"/>
                    <a:pt x="112" y="172"/>
                  </a:cubicBezTo>
                  <a:cubicBezTo>
                    <a:pt x="113" y="172"/>
                    <a:pt x="114" y="173"/>
                    <a:pt x="115" y="173"/>
                  </a:cubicBezTo>
                  <a:cubicBezTo>
                    <a:pt x="115" y="173"/>
                    <a:pt x="115" y="173"/>
                    <a:pt x="115" y="173"/>
                  </a:cubicBezTo>
                  <a:cubicBezTo>
                    <a:pt x="117" y="174"/>
                    <a:pt x="119" y="174"/>
                    <a:pt x="121" y="175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8" y="180"/>
                    <a:pt x="135" y="192"/>
                    <a:pt x="138" y="197"/>
                  </a:cubicBezTo>
                  <a:cubicBezTo>
                    <a:pt x="140" y="201"/>
                    <a:pt x="143" y="204"/>
                    <a:pt x="145" y="208"/>
                  </a:cubicBezTo>
                  <a:cubicBezTo>
                    <a:pt x="144" y="209"/>
                    <a:pt x="144" y="209"/>
                    <a:pt x="143" y="209"/>
                  </a:cubicBezTo>
                  <a:close/>
                  <a:moveTo>
                    <a:pt x="68" y="212"/>
                  </a:moveTo>
                  <a:cubicBezTo>
                    <a:pt x="66" y="211"/>
                    <a:pt x="64" y="210"/>
                    <a:pt x="62" y="209"/>
                  </a:cubicBezTo>
                  <a:cubicBezTo>
                    <a:pt x="61" y="209"/>
                    <a:pt x="60" y="209"/>
                    <a:pt x="59" y="209"/>
                  </a:cubicBezTo>
                  <a:cubicBezTo>
                    <a:pt x="60" y="212"/>
                    <a:pt x="60" y="215"/>
                    <a:pt x="57" y="217"/>
                  </a:cubicBezTo>
                  <a:cubicBezTo>
                    <a:pt x="58" y="218"/>
                    <a:pt x="59" y="220"/>
                    <a:pt x="60" y="220"/>
                  </a:cubicBezTo>
                  <a:cubicBezTo>
                    <a:pt x="62" y="219"/>
                    <a:pt x="64" y="218"/>
                    <a:pt x="66" y="217"/>
                  </a:cubicBezTo>
                  <a:cubicBezTo>
                    <a:pt x="66" y="218"/>
                    <a:pt x="65" y="218"/>
                    <a:pt x="65" y="219"/>
                  </a:cubicBezTo>
                  <a:cubicBezTo>
                    <a:pt x="65" y="219"/>
                    <a:pt x="64" y="220"/>
                    <a:pt x="64" y="220"/>
                  </a:cubicBezTo>
                  <a:cubicBezTo>
                    <a:pt x="64" y="220"/>
                    <a:pt x="63" y="221"/>
                    <a:pt x="63" y="221"/>
                  </a:cubicBezTo>
                  <a:cubicBezTo>
                    <a:pt x="61" y="222"/>
                    <a:pt x="60" y="224"/>
                    <a:pt x="59" y="226"/>
                  </a:cubicBezTo>
                  <a:cubicBezTo>
                    <a:pt x="60" y="226"/>
                    <a:pt x="61" y="226"/>
                    <a:pt x="62" y="227"/>
                  </a:cubicBezTo>
                  <a:cubicBezTo>
                    <a:pt x="63" y="227"/>
                    <a:pt x="63" y="228"/>
                    <a:pt x="63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1" y="228"/>
                    <a:pt x="59" y="228"/>
                    <a:pt x="57" y="227"/>
                  </a:cubicBezTo>
                  <a:cubicBezTo>
                    <a:pt x="54" y="227"/>
                    <a:pt x="52" y="226"/>
                    <a:pt x="50" y="224"/>
                  </a:cubicBezTo>
                  <a:cubicBezTo>
                    <a:pt x="49" y="226"/>
                    <a:pt x="47" y="229"/>
                    <a:pt x="45" y="232"/>
                  </a:cubicBezTo>
                  <a:cubicBezTo>
                    <a:pt x="44" y="232"/>
                    <a:pt x="43" y="232"/>
                    <a:pt x="42" y="232"/>
                  </a:cubicBezTo>
                  <a:cubicBezTo>
                    <a:pt x="45" y="229"/>
                    <a:pt x="47" y="225"/>
                    <a:pt x="48" y="223"/>
                  </a:cubicBezTo>
                  <a:cubicBezTo>
                    <a:pt x="41" y="217"/>
                    <a:pt x="37" y="206"/>
                    <a:pt x="37" y="197"/>
                  </a:cubicBezTo>
                  <a:cubicBezTo>
                    <a:pt x="37" y="190"/>
                    <a:pt x="40" y="187"/>
                    <a:pt x="46" y="185"/>
                  </a:cubicBezTo>
                  <a:cubicBezTo>
                    <a:pt x="47" y="181"/>
                    <a:pt x="49" y="177"/>
                    <a:pt x="52" y="173"/>
                  </a:cubicBezTo>
                  <a:cubicBezTo>
                    <a:pt x="52" y="174"/>
                    <a:pt x="52" y="175"/>
                    <a:pt x="53" y="176"/>
                  </a:cubicBezTo>
                  <a:cubicBezTo>
                    <a:pt x="53" y="176"/>
                    <a:pt x="53" y="176"/>
                    <a:pt x="53" y="176"/>
                  </a:cubicBezTo>
                  <a:cubicBezTo>
                    <a:pt x="53" y="176"/>
                    <a:pt x="53" y="177"/>
                    <a:pt x="53" y="177"/>
                  </a:cubicBezTo>
                  <a:cubicBezTo>
                    <a:pt x="44" y="190"/>
                    <a:pt x="47" y="202"/>
                    <a:pt x="55" y="215"/>
                  </a:cubicBezTo>
                  <a:cubicBezTo>
                    <a:pt x="60" y="212"/>
                    <a:pt x="53" y="202"/>
                    <a:pt x="61" y="202"/>
                  </a:cubicBezTo>
                  <a:cubicBezTo>
                    <a:pt x="61" y="197"/>
                    <a:pt x="63" y="191"/>
                    <a:pt x="66" y="188"/>
                  </a:cubicBezTo>
                  <a:cubicBezTo>
                    <a:pt x="63" y="185"/>
                    <a:pt x="61" y="182"/>
                    <a:pt x="59" y="178"/>
                  </a:cubicBezTo>
                  <a:cubicBezTo>
                    <a:pt x="59" y="178"/>
                    <a:pt x="60" y="178"/>
                    <a:pt x="60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3" y="182"/>
                    <a:pt x="68" y="187"/>
                    <a:pt x="72" y="189"/>
                  </a:cubicBezTo>
                  <a:cubicBezTo>
                    <a:pt x="71" y="189"/>
                    <a:pt x="71" y="189"/>
                    <a:pt x="71" y="189"/>
                  </a:cubicBezTo>
                  <a:cubicBezTo>
                    <a:pt x="71" y="190"/>
                    <a:pt x="71" y="190"/>
                    <a:pt x="70" y="190"/>
                  </a:cubicBezTo>
                  <a:cubicBezTo>
                    <a:pt x="70" y="190"/>
                    <a:pt x="70" y="190"/>
                    <a:pt x="70" y="191"/>
                  </a:cubicBezTo>
                  <a:cubicBezTo>
                    <a:pt x="69" y="190"/>
                    <a:pt x="69" y="190"/>
                    <a:pt x="68" y="189"/>
                  </a:cubicBezTo>
                  <a:cubicBezTo>
                    <a:pt x="65" y="192"/>
                    <a:pt x="62" y="199"/>
                    <a:pt x="63" y="203"/>
                  </a:cubicBezTo>
                  <a:cubicBezTo>
                    <a:pt x="64" y="204"/>
                    <a:pt x="66" y="208"/>
                    <a:pt x="68" y="210"/>
                  </a:cubicBezTo>
                  <a:cubicBezTo>
                    <a:pt x="68" y="211"/>
                    <a:pt x="68" y="212"/>
                    <a:pt x="68" y="212"/>
                  </a:cubicBezTo>
                  <a:close/>
                  <a:moveTo>
                    <a:pt x="58" y="178"/>
                  </a:moveTo>
                  <a:cubicBezTo>
                    <a:pt x="58" y="176"/>
                    <a:pt x="57" y="175"/>
                    <a:pt x="56" y="173"/>
                  </a:cubicBezTo>
                  <a:cubicBezTo>
                    <a:pt x="56" y="174"/>
                    <a:pt x="55" y="175"/>
                    <a:pt x="55" y="175"/>
                  </a:cubicBezTo>
                  <a:cubicBezTo>
                    <a:pt x="55" y="174"/>
                    <a:pt x="55" y="174"/>
                    <a:pt x="55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1"/>
                    <a:pt x="55" y="171"/>
                    <a:pt x="55" y="170"/>
                  </a:cubicBezTo>
                  <a:cubicBezTo>
                    <a:pt x="53" y="165"/>
                    <a:pt x="53" y="158"/>
                    <a:pt x="57" y="153"/>
                  </a:cubicBezTo>
                  <a:cubicBezTo>
                    <a:pt x="54" y="149"/>
                    <a:pt x="46" y="152"/>
                    <a:pt x="42" y="154"/>
                  </a:cubicBezTo>
                  <a:cubicBezTo>
                    <a:pt x="35" y="158"/>
                    <a:pt x="33" y="164"/>
                    <a:pt x="33" y="171"/>
                  </a:cubicBezTo>
                  <a:cubicBezTo>
                    <a:pt x="32" y="171"/>
                    <a:pt x="32" y="171"/>
                    <a:pt x="31" y="171"/>
                  </a:cubicBezTo>
                  <a:cubicBezTo>
                    <a:pt x="31" y="169"/>
                    <a:pt x="31" y="167"/>
                    <a:pt x="31" y="166"/>
                  </a:cubicBezTo>
                  <a:cubicBezTo>
                    <a:pt x="31" y="167"/>
                    <a:pt x="30" y="169"/>
                    <a:pt x="29" y="171"/>
                  </a:cubicBezTo>
                  <a:cubicBezTo>
                    <a:pt x="29" y="171"/>
                    <a:pt x="28" y="171"/>
                    <a:pt x="27" y="171"/>
                  </a:cubicBezTo>
                  <a:cubicBezTo>
                    <a:pt x="30" y="162"/>
                    <a:pt x="36" y="154"/>
                    <a:pt x="45" y="151"/>
                  </a:cubicBezTo>
                  <a:cubicBezTo>
                    <a:pt x="41" y="148"/>
                    <a:pt x="40" y="142"/>
                    <a:pt x="36" y="141"/>
                  </a:cubicBezTo>
                  <a:cubicBezTo>
                    <a:pt x="29" y="138"/>
                    <a:pt x="21" y="137"/>
                    <a:pt x="15" y="132"/>
                  </a:cubicBezTo>
                  <a:cubicBezTo>
                    <a:pt x="15" y="132"/>
                    <a:pt x="16" y="132"/>
                    <a:pt x="17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23" y="135"/>
                    <a:pt x="31" y="137"/>
                    <a:pt x="37" y="139"/>
                  </a:cubicBezTo>
                  <a:cubicBezTo>
                    <a:pt x="44" y="141"/>
                    <a:pt x="42" y="150"/>
                    <a:pt x="52" y="149"/>
                  </a:cubicBezTo>
                  <a:cubicBezTo>
                    <a:pt x="54" y="149"/>
                    <a:pt x="57" y="149"/>
                    <a:pt x="58" y="151"/>
                  </a:cubicBezTo>
                  <a:cubicBezTo>
                    <a:pt x="62" y="148"/>
                    <a:pt x="67" y="146"/>
                    <a:pt x="72" y="144"/>
                  </a:cubicBezTo>
                  <a:cubicBezTo>
                    <a:pt x="75" y="144"/>
                    <a:pt x="77" y="144"/>
                    <a:pt x="80" y="143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6" y="143"/>
                    <a:pt x="90" y="144"/>
                    <a:pt x="94" y="146"/>
                  </a:cubicBezTo>
                  <a:cubicBezTo>
                    <a:pt x="95" y="146"/>
                    <a:pt x="95" y="145"/>
                    <a:pt x="95" y="145"/>
                  </a:cubicBezTo>
                  <a:cubicBezTo>
                    <a:pt x="96" y="146"/>
                    <a:pt x="96" y="147"/>
                    <a:pt x="97" y="148"/>
                  </a:cubicBezTo>
                  <a:cubicBezTo>
                    <a:pt x="97" y="148"/>
                    <a:pt x="97" y="148"/>
                    <a:pt x="97" y="148"/>
                  </a:cubicBezTo>
                  <a:cubicBezTo>
                    <a:pt x="97" y="149"/>
                    <a:pt x="98" y="150"/>
                    <a:pt x="99" y="152"/>
                  </a:cubicBezTo>
                  <a:cubicBezTo>
                    <a:pt x="94" y="148"/>
                    <a:pt x="88" y="146"/>
                    <a:pt x="82" y="145"/>
                  </a:cubicBezTo>
                  <a:cubicBezTo>
                    <a:pt x="74" y="145"/>
                    <a:pt x="66" y="148"/>
                    <a:pt x="60" y="153"/>
                  </a:cubicBezTo>
                  <a:cubicBezTo>
                    <a:pt x="53" y="159"/>
                    <a:pt x="56" y="169"/>
                    <a:pt x="59" y="176"/>
                  </a:cubicBezTo>
                  <a:cubicBezTo>
                    <a:pt x="60" y="176"/>
                    <a:pt x="60" y="177"/>
                    <a:pt x="60" y="177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59" y="178"/>
                    <a:pt x="59" y="178"/>
                    <a:pt x="58" y="178"/>
                  </a:cubicBezTo>
                  <a:close/>
                  <a:moveTo>
                    <a:pt x="33" y="172"/>
                  </a:moveTo>
                  <a:cubicBezTo>
                    <a:pt x="33" y="173"/>
                    <a:pt x="33" y="174"/>
                    <a:pt x="33" y="174"/>
                  </a:cubicBezTo>
                  <a:cubicBezTo>
                    <a:pt x="33" y="186"/>
                    <a:pt x="32" y="196"/>
                    <a:pt x="29" y="207"/>
                  </a:cubicBezTo>
                  <a:cubicBezTo>
                    <a:pt x="28" y="213"/>
                    <a:pt x="26" y="217"/>
                    <a:pt x="28" y="221"/>
                  </a:cubicBezTo>
                  <a:cubicBezTo>
                    <a:pt x="29" y="224"/>
                    <a:pt x="31" y="226"/>
                    <a:pt x="32" y="229"/>
                  </a:cubicBezTo>
                  <a:cubicBezTo>
                    <a:pt x="32" y="228"/>
                    <a:pt x="32" y="228"/>
                    <a:pt x="31" y="228"/>
                  </a:cubicBezTo>
                  <a:cubicBezTo>
                    <a:pt x="31" y="227"/>
                    <a:pt x="30" y="226"/>
                    <a:pt x="28" y="226"/>
                  </a:cubicBezTo>
                  <a:cubicBezTo>
                    <a:pt x="26" y="221"/>
                    <a:pt x="24" y="218"/>
                    <a:pt x="23" y="213"/>
                  </a:cubicBezTo>
                  <a:cubicBezTo>
                    <a:pt x="20" y="215"/>
                    <a:pt x="17" y="218"/>
                    <a:pt x="15" y="221"/>
                  </a:cubicBezTo>
                  <a:cubicBezTo>
                    <a:pt x="14" y="220"/>
                    <a:pt x="13" y="220"/>
                    <a:pt x="12" y="219"/>
                  </a:cubicBezTo>
                  <a:cubicBezTo>
                    <a:pt x="15" y="215"/>
                    <a:pt x="18" y="212"/>
                    <a:pt x="23" y="209"/>
                  </a:cubicBezTo>
                  <a:cubicBezTo>
                    <a:pt x="23" y="204"/>
                    <a:pt x="23" y="200"/>
                    <a:pt x="23" y="195"/>
                  </a:cubicBezTo>
                  <a:cubicBezTo>
                    <a:pt x="15" y="195"/>
                    <a:pt x="8" y="196"/>
                    <a:pt x="0" y="197"/>
                  </a:cubicBezTo>
                  <a:cubicBezTo>
                    <a:pt x="0" y="197"/>
                    <a:pt x="0" y="196"/>
                    <a:pt x="1" y="196"/>
                  </a:cubicBezTo>
                  <a:cubicBezTo>
                    <a:pt x="1" y="195"/>
                    <a:pt x="2" y="195"/>
                    <a:pt x="4" y="194"/>
                  </a:cubicBezTo>
                  <a:cubicBezTo>
                    <a:pt x="4" y="194"/>
                    <a:pt x="4" y="194"/>
                    <a:pt x="5" y="194"/>
                  </a:cubicBezTo>
                  <a:cubicBezTo>
                    <a:pt x="13" y="193"/>
                    <a:pt x="20" y="192"/>
                    <a:pt x="23" y="191"/>
                  </a:cubicBezTo>
                  <a:cubicBezTo>
                    <a:pt x="24" y="186"/>
                    <a:pt x="24" y="181"/>
                    <a:pt x="26" y="176"/>
                  </a:cubicBezTo>
                  <a:cubicBezTo>
                    <a:pt x="27" y="175"/>
                    <a:pt x="28" y="174"/>
                    <a:pt x="28" y="173"/>
                  </a:cubicBezTo>
                  <a:cubicBezTo>
                    <a:pt x="24" y="185"/>
                    <a:pt x="24" y="200"/>
                    <a:pt x="25" y="212"/>
                  </a:cubicBezTo>
                  <a:cubicBezTo>
                    <a:pt x="25" y="213"/>
                    <a:pt x="25" y="214"/>
                    <a:pt x="25" y="215"/>
                  </a:cubicBezTo>
                  <a:cubicBezTo>
                    <a:pt x="26" y="207"/>
                    <a:pt x="29" y="200"/>
                    <a:pt x="30" y="192"/>
                  </a:cubicBezTo>
                  <a:cubicBezTo>
                    <a:pt x="31" y="186"/>
                    <a:pt x="30" y="179"/>
                    <a:pt x="31" y="172"/>
                  </a:cubicBezTo>
                  <a:cubicBezTo>
                    <a:pt x="31" y="172"/>
                    <a:pt x="32" y="172"/>
                    <a:pt x="33" y="172"/>
                  </a:cubicBezTo>
                  <a:close/>
                  <a:moveTo>
                    <a:pt x="33" y="230"/>
                  </a:moveTo>
                  <a:cubicBezTo>
                    <a:pt x="33" y="230"/>
                    <a:pt x="33" y="231"/>
                    <a:pt x="33" y="231"/>
                  </a:cubicBezTo>
                  <a:cubicBezTo>
                    <a:pt x="35" y="236"/>
                    <a:pt x="38" y="236"/>
                    <a:pt x="41" y="233"/>
                  </a:cubicBezTo>
                  <a:cubicBezTo>
                    <a:pt x="41" y="233"/>
                    <a:pt x="42" y="233"/>
                    <a:pt x="42" y="233"/>
                  </a:cubicBezTo>
                  <a:cubicBezTo>
                    <a:pt x="43" y="233"/>
                    <a:pt x="43" y="233"/>
                    <a:pt x="44" y="233"/>
                  </a:cubicBezTo>
                  <a:cubicBezTo>
                    <a:pt x="40" y="237"/>
                    <a:pt x="36" y="239"/>
                    <a:pt x="33" y="235"/>
                  </a:cubicBezTo>
                  <a:cubicBezTo>
                    <a:pt x="33" y="235"/>
                    <a:pt x="33" y="234"/>
                    <a:pt x="33" y="233"/>
                  </a:cubicBezTo>
                  <a:cubicBezTo>
                    <a:pt x="33" y="233"/>
                    <a:pt x="33" y="232"/>
                    <a:pt x="33" y="232"/>
                  </a:cubicBezTo>
                  <a:cubicBezTo>
                    <a:pt x="33" y="231"/>
                    <a:pt x="33" y="231"/>
                    <a:pt x="33" y="230"/>
                  </a:cubicBezTo>
                  <a:cubicBezTo>
                    <a:pt x="32" y="230"/>
                    <a:pt x="32" y="230"/>
                    <a:pt x="32" y="230"/>
                  </a:cubicBezTo>
                  <a:cubicBezTo>
                    <a:pt x="33" y="230"/>
                    <a:pt x="33" y="230"/>
                    <a:pt x="33" y="230"/>
                  </a:cubicBezTo>
                  <a:close/>
                  <a:moveTo>
                    <a:pt x="96" y="145"/>
                  </a:moveTo>
                  <a:cubicBezTo>
                    <a:pt x="100" y="140"/>
                    <a:pt x="101" y="134"/>
                    <a:pt x="98" y="128"/>
                  </a:cubicBezTo>
                  <a:cubicBezTo>
                    <a:pt x="98" y="128"/>
                    <a:pt x="99" y="128"/>
                    <a:pt x="99" y="128"/>
                  </a:cubicBezTo>
                  <a:cubicBezTo>
                    <a:pt x="99" y="128"/>
                    <a:pt x="100" y="128"/>
                    <a:pt x="100" y="127"/>
                  </a:cubicBezTo>
                  <a:cubicBezTo>
                    <a:pt x="104" y="134"/>
                    <a:pt x="104" y="142"/>
                    <a:pt x="98" y="148"/>
                  </a:cubicBezTo>
                  <a:cubicBezTo>
                    <a:pt x="99" y="148"/>
                    <a:pt x="100" y="149"/>
                    <a:pt x="101" y="150"/>
                  </a:cubicBezTo>
                  <a:cubicBezTo>
                    <a:pt x="107" y="145"/>
                    <a:pt x="110" y="137"/>
                    <a:pt x="120" y="138"/>
                  </a:cubicBezTo>
                  <a:cubicBezTo>
                    <a:pt x="122" y="139"/>
                    <a:pt x="124" y="139"/>
                    <a:pt x="126" y="139"/>
                  </a:cubicBezTo>
                  <a:cubicBezTo>
                    <a:pt x="126" y="139"/>
                    <a:pt x="126" y="140"/>
                    <a:pt x="126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4" y="141"/>
                    <a:pt x="122" y="141"/>
                    <a:pt x="120" y="140"/>
                  </a:cubicBezTo>
                  <a:cubicBezTo>
                    <a:pt x="111" y="140"/>
                    <a:pt x="109" y="148"/>
                    <a:pt x="104" y="152"/>
                  </a:cubicBezTo>
                  <a:cubicBezTo>
                    <a:pt x="108" y="156"/>
                    <a:pt x="112" y="162"/>
                    <a:pt x="114" y="169"/>
                  </a:cubicBezTo>
                  <a:cubicBezTo>
                    <a:pt x="112" y="168"/>
                    <a:pt x="111" y="167"/>
                    <a:pt x="109" y="165"/>
                  </a:cubicBezTo>
                  <a:cubicBezTo>
                    <a:pt x="107" y="161"/>
                    <a:pt x="104" y="157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99" y="151"/>
                    <a:pt x="98" y="148"/>
                    <a:pt x="96" y="145"/>
                  </a:cubicBezTo>
                  <a:cubicBezTo>
                    <a:pt x="96" y="145"/>
                    <a:pt x="96" y="145"/>
                    <a:pt x="96" y="145"/>
                  </a:cubicBezTo>
                  <a:close/>
                  <a:moveTo>
                    <a:pt x="98" y="127"/>
                  </a:moveTo>
                  <a:cubicBezTo>
                    <a:pt x="97" y="126"/>
                    <a:pt x="96" y="124"/>
                    <a:pt x="96" y="123"/>
                  </a:cubicBezTo>
                  <a:cubicBezTo>
                    <a:pt x="93" y="119"/>
                    <a:pt x="89" y="116"/>
                    <a:pt x="85" y="113"/>
                  </a:cubicBezTo>
                  <a:cubicBezTo>
                    <a:pt x="85" y="113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7" y="113"/>
                    <a:pt x="88" y="114"/>
                    <a:pt x="90" y="115"/>
                  </a:cubicBezTo>
                  <a:cubicBezTo>
                    <a:pt x="91" y="116"/>
                    <a:pt x="92" y="117"/>
                    <a:pt x="93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6" y="121"/>
                    <a:pt x="97" y="124"/>
                    <a:pt x="98" y="127"/>
                  </a:cubicBezTo>
                  <a:close/>
                  <a:moveTo>
                    <a:pt x="80" y="109"/>
                  </a:moveTo>
                  <a:cubicBezTo>
                    <a:pt x="75" y="106"/>
                    <a:pt x="69" y="104"/>
                    <a:pt x="64" y="102"/>
                  </a:cubicBezTo>
                  <a:cubicBezTo>
                    <a:pt x="64" y="101"/>
                    <a:pt x="64" y="100"/>
                    <a:pt x="64" y="100"/>
                  </a:cubicBezTo>
                  <a:cubicBezTo>
                    <a:pt x="64" y="100"/>
                    <a:pt x="64" y="100"/>
                    <a:pt x="63" y="100"/>
                  </a:cubicBezTo>
                  <a:cubicBezTo>
                    <a:pt x="69" y="101"/>
                    <a:pt x="74" y="104"/>
                    <a:pt x="79" y="106"/>
                  </a:cubicBezTo>
                  <a:cubicBezTo>
                    <a:pt x="79" y="107"/>
                    <a:pt x="79" y="107"/>
                    <a:pt x="79" y="108"/>
                  </a:cubicBezTo>
                  <a:cubicBezTo>
                    <a:pt x="79" y="108"/>
                    <a:pt x="80" y="109"/>
                    <a:pt x="80" y="109"/>
                  </a:cubicBezTo>
                  <a:close/>
                  <a:moveTo>
                    <a:pt x="63" y="101"/>
                  </a:moveTo>
                  <a:cubicBezTo>
                    <a:pt x="61" y="100"/>
                    <a:pt x="58" y="100"/>
                    <a:pt x="55" y="99"/>
                  </a:cubicBezTo>
                  <a:cubicBezTo>
                    <a:pt x="49" y="96"/>
                    <a:pt x="45" y="93"/>
                    <a:pt x="42" y="93"/>
                  </a:cubicBezTo>
                  <a:cubicBezTo>
                    <a:pt x="39" y="93"/>
                    <a:pt x="36" y="95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3" y="93"/>
                    <a:pt x="18" y="104"/>
                    <a:pt x="9" y="104"/>
                  </a:cubicBezTo>
                  <a:cubicBezTo>
                    <a:pt x="9" y="109"/>
                    <a:pt x="8" y="117"/>
                    <a:pt x="10" y="122"/>
                  </a:cubicBezTo>
                  <a:cubicBezTo>
                    <a:pt x="10" y="123"/>
                    <a:pt x="11" y="123"/>
                    <a:pt x="11" y="124"/>
                  </a:cubicBezTo>
                  <a:cubicBezTo>
                    <a:pt x="10" y="124"/>
                    <a:pt x="10" y="124"/>
                    <a:pt x="9" y="123"/>
                  </a:cubicBezTo>
                  <a:cubicBezTo>
                    <a:pt x="9" y="123"/>
                    <a:pt x="8" y="123"/>
                    <a:pt x="8" y="123"/>
                  </a:cubicBezTo>
                  <a:cubicBezTo>
                    <a:pt x="7" y="119"/>
                    <a:pt x="6" y="114"/>
                    <a:pt x="6" y="109"/>
                  </a:cubicBezTo>
                  <a:cubicBezTo>
                    <a:pt x="7" y="108"/>
                    <a:pt x="7" y="107"/>
                    <a:pt x="8" y="106"/>
                  </a:cubicBezTo>
                  <a:cubicBezTo>
                    <a:pt x="8" y="105"/>
                    <a:pt x="9" y="104"/>
                    <a:pt x="9" y="104"/>
                  </a:cubicBezTo>
                  <a:cubicBezTo>
                    <a:pt x="10" y="103"/>
                    <a:pt x="10" y="102"/>
                    <a:pt x="11" y="101"/>
                  </a:cubicBezTo>
                  <a:cubicBezTo>
                    <a:pt x="17" y="100"/>
                    <a:pt x="22" y="94"/>
                    <a:pt x="27" y="92"/>
                  </a:cubicBezTo>
                  <a:cubicBezTo>
                    <a:pt x="30" y="91"/>
                    <a:pt x="33" y="93"/>
                    <a:pt x="35" y="92"/>
                  </a:cubicBezTo>
                  <a:cubicBezTo>
                    <a:pt x="44" y="90"/>
                    <a:pt x="44" y="93"/>
                    <a:pt x="53" y="96"/>
                  </a:cubicBezTo>
                  <a:cubicBezTo>
                    <a:pt x="53" y="95"/>
                    <a:pt x="53" y="94"/>
                    <a:pt x="54" y="93"/>
                  </a:cubicBezTo>
                  <a:cubicBezTo>
                    <a:pt x="48" y="92"/>
                    <a:pt x="44" y="89"/>
                    <a:pt x="41" y="85"/>
                  </a:cubicBezTo>
                  <a:cubicBezTo>
                    <a:pt x="42" y="86"/>
                    <a:pt x="44" y="87"/>
                    <a:pt x="46" y="88"/>
                  </a:cubicBezTo>
                  <a:cubicBezTo>
                    <a:pt x="49" y="90"/>
                    <a:pt x="52" y="91"/>
                    <a:pt x="54" y="91"/>
                  </a:cubicBezTo>
                  <a:cubicBezTo>
                    <a:pt x="55" y="90"/>
                    <a:pt x="55" y="90"/>
                    <a:pt x="55" y="89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7" y="91"/>
                    <a:pt x="58" y="91"/>
                    <a:pt x="58" y="92"/>
                  </a:cubicBezTo>
                  <a:cubicBezTo>
                    <a:pt x="57" y="93"/>
                    <a:pt x="56" y="95"/>
                    <a:pt x="56" y="97"/>
                  </a:cubicBezTo>
                  <a:cubicBezTo>
                    <a:pt x="58" y="98"/>
                    <a:pt x="61" y="99"/>
                    <a:pt x="63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1"/>
                    <a:pt x="63" y="101"/>
                    <a:pt x="63" y="101"/>
                  </a:cubicBezTo>
                  <a:close/>
                  <a:moveTo>
                    <a:pt x="12" y="126"/>
                  </a:moveTo>
                  <a:cubicBezTo>
                    <a:pt x="13" y="128"/>
                    <a:pt x="14" y="129"/>
                    <a:pt x="16" y="130"/>
                  </a:cubicBezTo>
                  <a:cubicBezTo>
                    <a:pt x="15" y="131"/>
                    <a:pt x="14" y="131"/>
                    <a:pt x="13" y="131"/>
                  </a:cubicBezTo>
                  <a:cubicBezTo>
                    <a:pt x="12" y="130"/>
                    <a:pt x="11" y="129"/>
                    <a:pt x="10" y="127"/>
                  </a:cubicBezTo>
                  <a:cubicBezTo>
                    <a:pt x="9" y="126"/>
                    <a:pt x="7" y="126"/>
                    <a:pt x="5" y="125"/>
                  </a:cubicBezTo>
                  <a:cubicBezTo>
                    <a:pt x="5" y="125"/>
                    <a:pt x="5" y="125"/>
                    <a:pt x="6" y="125"/>
                  </a:cubicBezTo>
                  <a:cubicBezTo>
                    <a:pt x="7" y="125"/>
                    <a:pt x="9" y="125"/>
                    <a:pt x="10" y="125"/>
                  </a:cubicBezTo>
                  <a:cubicBezTo>
                    <a:pt x="11" y="125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2" y="126"/>
                    <a:pt x="12" y="126"/>
                  </a:cubicBezTo>
                  <a:close/>
                  <a:moveTo>
                    <a:pt x="128" y="139"/>
                  </a:moveTo>
                  <a:cubicBezTo>
                    <a:pt x="131" y="139"/>
                    <a:pt x="135" y="138"/>
                    <a:pt x="139" y="139"/>
                  </a:cubicBezTo>
                  <a:cubicBezTo>
                    <a:pt x="140" y="133"/>
                    <a:pt x="143" y="127"/>
                    <a:pt x="144" y="122"/>
                  </a:cubicBezTo>
                  <a:cubicBezTo>
                    <a:pt x="145" y="123"/>
                    <a:pt x="146" y="124"/>
                    <a:pt x="146" y="125"/>
                  </a:cubicBezTo>
                  <a:cubicBezTo>
                    <a:pt x="145" y="129"/>
                    <a:pt x="144" y="134"/>
                    <a:pt x="143" y="139"/>
                  </a:cubicBezTo>
                  <a:cubicBezTo>
                    <a:pt x="147" y="139"/>
                    <a:pt x="151" y="140"/>
                    <a:pt x="155" y="142"/>
                  </a:cubicBezTo>
                  <a:cubicBezTo>
                    <a:pt x="154" y="142"/>
                    <a:pt x="153" y="143"/>
                    <a:pt x="153" y="143"/>
                  </a:cubicBezTo>
                  <a:cubicBezTo>
                    <a:pt x="151" y="142"/>
                    <a:pt x="148" y="142"/>
                    <a:pt x="146" y="141"/>
                  </a:cubicBezTo>
                  <a:cubicBezTo>
                    <a:pt x="141" y="140"/>
                    <a:pt x="134" y="141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39"/>
                    <a:pt x="128" y="139"/>
                    <a:pt x="128" y="139"/>
                  </a:cubicBezTo>
                  <a:close/>
                  <a:moveTo>
                    <a:pt x="144" y="121"/>
                  </a:moveTo>
                  <a:cubicBezTo>
                    <a:pt x="145" y="120"/>
                    <a:pt x="145" y="119"/>
                    <a:pt x="145" y="118"/>
                  </a:cubicBezTo>
                  <a:cubicBezTo>
                    <a:pt x="145" y="118"/>
                    <a:pt x="146" y="119"/>
                    <a:pt x="146" y="119"/>
                  </a:cubicBezTo>
                  <a:cubicBezTo>
                    <a:pt x="147" y="119"/>
                    <a:pt x="147" y="119"/>
                    <a:pt x="147" y="120"/>
                  </a:cubicBezTo>
                  <a:cubicBezTo>
                    <a:pt x="147" y="121"/>
                    <a:pt x="147" y="122"/>
                    <a:pt x="147" y="12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2"/>
                    <a:pt x="145" y="122"/>
                    <a:pt x="144" y="121"/>
                  </a:cubicBezTo>
                  <a:close/>
                  <a:moveTo>
                    <a:pt x="145" y="116"/>
                  </a:moveTo>
                  <a:cubicBezTo>
                    <a:pt x="145" y="114"/>
                    <a:pt x="144" y="111"/>
                    <a:pt x="141" y="108"/>
                  </a:cubicBezTo>
                  <a:cubicBezTo>
                    <a:pt x="141" y="108"/>
                    <a:pt x="141" y="108"/>
                    <a:pt x="141" y="108"/>
                  </a:cubicBezTo>
                  <a:cubicBezTo>
                    <a:pt x="142" y="108"/>
                    <a:pt x="143" y="108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4" y="107"/>
                  </a:cubicBezTo>
                  <a:cubicBezTo>
                    <a:pt x="146" y="111"/>
                    <a:pt x="147" y="115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6" y="117"/>
                    <a:pt x="145" y="117"/>
                    <a:pt x="145" y="116"/>
                  </a:cubicBezTo>
                  <a:close/>
                  <a:moveTo>
                    <a:pt x="141" y="107"/>
                  </a:moveTo>
                  <a:cubicBezTo>
                    <a:pt x="138" y="103"/>
                    <a:pt x="136" y="98"/>
                    <a:pt x="133" y="93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37" y="96"/>
                    <a:pt x="139" y="100"/>
                    <a:pt x="141" y="104"/>
                  </a:cubicBezTo>
                  <a:cubicBezTo>
                    <a:pt x="142" y="104"/>
                    <a:pt x="142" y="105"/>
                    <a:pt x="142" y="105"/>
                  </a:cubicBezTo>
                  <a:cubicBezTo>
                    <a:pt x="142" y="105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41" y="106"/>
                    <a:pt x="141" y="107"/>
                    <a:pt x="141" y="107"/>
                  </a:cubicBezTo>
                  <a:close/>
                  <a:moveTo>
                    <a:pt x="130" y="89"/>
                  </a:moveTo>
                  <a:cubicBezTo>
                    <a:pt x="130" y="89"/>
                    <a:pt x="129" y="89"/>
                    <a:pt x="129" y="88"/>
                  </a:cubicBezTo>
                  <a:cubicBezTo>
                    <a:pt x="129" y="88"/>
                    <a:pt x="129" y="88"/>
                    <a:pt x="129" y="88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130" y="89"/>
                    <a:pt x="130" y="89"/>
                    <a:pt x="130" y="89"/>
                  </a:cubicBezTo>
                  <a:close/>
                  <a:moveTo>
                    <a:pt x="128" y="87"/>
                  </a:moveTo>
                  <a:cubicBezTo>
                    <a:pt x="126" y="85"/>
                    <a:pt x="124" y="83"/>
                    <a:pt x="121" y="82"/>
                  </a:cubicBezTo>
                  <a:cubicBezTo>
                    <a:pt x="121" y="81"/>
                    <a:pt x="121" y="80"/>
                    <a:pt x="120" y="79"/>
                  </a:cubicBezTo>
                  <a:cubicBezTo>
                    <a:pt x="126" y="81"/>
                    <a:pt x="130" y="86"/>
                    <a:pt x="133" y="91"/>
                  </a:cubicBezTo>
                  <a:cubicBezTo>
                    <a:pt x="133" y="91"/>
                    <a:pt x="133" y="91"/>
                    <a:pt x="133" y="92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0"/>
                    <a:pt x="131" y="90"/>
                    <a:pt x="131" y="89"/>
                  </a:cubicBezTo>
                  <a:cubicBezTo>
                    <a:pt x="131" y="88"/>
                    <a:pt x="131" y="88"/>
                    <a:pt x="130" y="88"/>
                  </a:cubicBezTo>
                  <a:cubicBezTo>
                    <a:pt x="130" y="87"/>
                    <a:pt x="130" y="87"/>
                    <a:pt x="130" y="87"/>
                  </a:cubicBezTo>
                  <a:cubicBezTo>
                    <a:pt x="130" y="87"/>
                    <a:pt x="130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8" y="87"/>
                    <a:pt x="128" y="87"/>
                  </a:cubicBezTo>
                  <a:close/>
                  <a:moveTo>
                    <a:pt x="120" y="81"/>
                  </a:moveTo>
                  <a:cubicBezTo>
                    <a:pt x="119" y="81"/>
                    <a:pt x="118" y="81"/>
                    <a:pt x="117" y="81"/>
                  </a:cubicBezTo>
                  <a:cubicBezTo>
                    <a:pt x="114" y="80"/>
                    <a:pt x="112" y="79"/>
                    <a:pt x="111" y="78"/>
                  </a:cubicBezTo>
                  <a:cubicBezTo>
                    <a:pt x="110" y="78"/>
                    <a:pt x="109" y="77"/>
                    <a:pt x="108" y="77"/>
                  </a:cubicBezTo>
                  <a:cubicBezTo>
                    <a:pt x="108" y="76"/>
                    <a:pt x="108" y="75"/>
                    <a:pt x="108" y="75"/>
                  </a:cubicBezTo>
                  <a:cubicBezTo>
                    <a:pt x="108" y="75"/>
                    <a:pt x="108" y="75"/>
                    <a:pt x="109" y="75"/>
                  </a:cubicBezTo>
                  <a:cubicBezTo>
                    <a:pt x="109" y="72"/>
                    <a:pt x="109" y="69"/>
                    <a:pt x="109" y="66"/>
                  </a:cubicBezTo>
                  <a:cubicBezTo>
                    <a:pt x="109" y="66"/>
                    <a:pt x="110" y="66"/>
                    <a:pt x="110" y="66"/>
                  </a:cubicBezTo>
                  <a:cubicBezTo>
                    <a:pt x="111" y="67"/>
                    <a:pt x="111" y="68"/>
                    <a:pt x="112" y="69"/>
                  </a:cubicBezTo>
                  <a:cubicBezTo>
                    <a:pt x="112" y="70"/>
                    <a:pt x="112" y="72"/>
                    <a:pt x="112" y="74"/>
                  </a:cubicBezTo>
                  <a:cubicBezTo>
                    <a:pt x="113" y="73"/>
                    <a:pt x="114" y="73"/>
                    <a:pt x="114" y="72"/>
                  </a:cubicBezTo>
                  <a:cubicBezTo>
                    <a:pt x="115" y="73"/>
                    <a:pt x="115" y="73"/>
                    <a:pt x="116" y="74"/>
                  </a:cubicBezTo>
                  <a:cubicBezTo>
                    <a:pt x="116" y="74"/>
                    <a:pt x="116" y="75"/>
                    <a:pt x="116" y="75"/>
                  </a:cubicBezTo>
                  <a:cubicBezTo>
                    <a:pt x="115" y="76"/>
                    <a:pt x="114" y="76"/>
                    <a:pt x="112" y="77"/>
                  </a:cubicBezTo>
                  <a:cubicBezTo>
                    <a:pt x="114" y="78"/>
                    <a:pt x="115" y="78"/>
                    <a:pt x="117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80"/>
                    <a:pt x="119" y="80"/>
                    <a:pt x="120" y="81"/>
                  </a:cubicBezTo>
                  <a:close/>
                  <a:moveTo>
                    <a:pt x="107" y="77"/>
                  </a:moveTo>
                  <a:cubicBezTo>
                    <a:pt x="106" y="76"/>
                    <a:pt x="104" y="77"/>
                    <a:pt x="101" y="7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90" y="79"/>
                    <a:pt x="90" y="78"/>
                  </a:cubicBezTo>
                  <a:cubicBezTo>
                    <a:pt x="91" y="78"/>
                    <a:pt x="91" y="77"/>
                    <a:pt x="91" y="77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3" y="75"/>
                    <a:pt x="105" y="74"/>
                    <a:pt x="107" y="74"/>
                  </a:cubicBezTo>
                  <a:cubicBezTo>
                    <a:pt x="107" y="75"/>
                    <a:pt x="107" y="76"/>
                    <a:pt x="107" y="77"/>
                  </a:cubicBezTo>
                  <a:close/>
                  <a:moveTo>
                    <a:pt x="85" y="80"/>
                  </a:moveTo>
                  <a:cubicBezTo>
                    <a:pt x="75" y="82"/>
                    <a:pt x="75" y="82"/>
                    <a:pt x="75" y="82"/>
                  </a:cubicBezTo>
                  <a:cubicBezTo>
                    <a:pt x="73" y="83"/>
                    <a:pt x="72" y="83"/>
                    <a:pt x="71" y="83"/>
                  </a:cubicBezTo>
                  <a:cubicBezTo>
                    <a:pt x="70" y="83"/>
                    <a:pt x="70" y="82"/>
                    <a:pt x="70" y="81"/>
                  </a:cubicBezTo>
                  <a:cubicBezTo>
                    <a:pt x="74" y="80"/>
                    <a:pt x="77" y="80"/>
                    <a:pt x="80" y="79"/>
                  </a:cubicBezTo>
                  <a:cubicBezTo>
                    <a:pt x="80" y="77"/>
                    <a:pt x="79" y="74"/>
                    <a:pt x="77" y="71"/>
                  </a:cubicBezTo>
                  <a:cubicBezTo>
                    <a:pt x="76" y="67"/>
                    <a:pt x="74" y="64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59"/>
                    <a:pt x="72" y="58"/>
                    <a:pt x="72" y="58"/>
                  </a:cubicBezTo>
                  <a:cubicBezTo>
                    <a:pt x="75" y="62"/>
                    <a:pt x="77" y="66"/>
                    <a:pt x="79" y="70"/>
                  </a:cubicBezTo>
                  <a:cubicBezTo>
                    <a:pt x="81" y="73"/>
                    <a:pt x="82" y="77"/>
                    <a:pt x="82" y="7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8"/>
                    <a:pt x="88" y="79"/>
                    <a:pt x="87" y="79"/>
                  </a:cubicBezTo>
                  <a:cubicBezTo>
                    <a:pt x="86" y="79"/>
                    <a:pt x="85" y="80"/>
                    <a:pt x="85" y="80"/>
                  </a:cubicBezTo>
                  <a:close/>
                  <a:moveTo>
                    <a:pt x="69" y="84"/>
                  </a:moveTo>
                  <a:cubicBezTo>
                    <a:pt x="65" y="85"/>
                    <a:pt x="61" y="87"/>
                    <a:pt x="58" y="91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7" y="89"/>
                    <a:pt x="57" y="89"/>
                    <a:pt x="56" y="88"/>
                  </a:cubicBezTo>
                  <a:cubicBezTo>
                    <a:pt x="59" y="85"/>
                    <a:pt x="64" y="83"/>
                    <a:pt x="69" y="82"/>
                  </a:cubicBezTo>
                  <a:cubicBezTo>
                    <a:pt x="69" y="82"/>
                    <a:pt x="69" y="83"/>
                    <a:pt x="69" y="84"/>
                  </a:cubicBezTo>
                  <a:close/>
                  <a:moveTo>
                    <a:pt x="80" y="107"/>
                  </a:moveTo>
                  <a:cubicBezTo>
                    <a:pt x="83" y="109"/>
                    <a:pt x="86" y="110"/>
                    <a:pt x="88" y="112"/>
                  </a:cubicBezTo>
                  <a:cubicBezTo>
                    <a:pt x="88" y="112"/>
                    <a:pt x="88" y="112"/>
                    <a:pt x="87" y="112"/>
                  </a:cubicBezTo>
                  <a:cubicBezTo>
                    <a:pt x="87" y="112"/>
                    <a:pt x="87" y="111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6" y="111"/>
                    <a:pt x="86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4" y="111"/>
                    <a:pt x="84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0"/>
                    <a:pt x="81" y="109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lose/>
                  <a:moveTo>
                    <a:pt x="166" y="224"/>
                  </a:moveTo>
                  <a:cubicBezTo>
                    <a:pt x="167" y="224"/>
                    <a:pt x="169" y="224"/>
                    <a:pt x="170" y="223"/>
                  </a:cubicBezTo>
                  <a:cubicBezTo>
                    <a:pt x="170" y="223"/>
                    <a:pt x="170" y="223"/>
                    <a:pt x="170" y="223"/>
                  </a:cubicBezTo>
                  <a:cubicBezTo>
                    <a:pt x="170" y="224"/>
                    <a:pt x="170" y="225"/>
                    <a:pt x="170" y="226"/>
                  </a:cubicBezTo>
                  <a:cubicBezTo>
                    <a:pt x="169" y="226"/>
                    <a:pt x="168" y="227"/>
                    <a:pt x="166" y="227"/>
                  </a:cubicBezTo>
                  <a:cubicBezTo>
                    <a:pt x="166" y="226"/>
                    <a:pt x="166" y="225"/>
                    <a:pt x="166" y="224"/>
                  </a:cubicBezTo>
                  <a:close/>
                  <a:moveTo>
                    <a:pt x="171" y="223"/>
                  </a:moveTo>
                  <a:cubicBezTo>
                    <a:pt x="173" y="222"/>
                    <a:pt x="174" y="221"/>
                    <a:pt x="175" y="219"/>
                  </a:cubicBezTo>
                  <a:cubicBezTo>
                    <a:pt x="176" y="218"/>
                    <a:pt x="177" y="216"/>
                    <a:pt x="178" y="215"/>
                  </a:cubicBezTo>
                  <a:cubicBezTo>
                    <a:pt x="178" y="215"/>
                    <a:pt x="178" y="215"/>
                    <a:pt x="178" y="216"/>
                  </a:cubicBezTo>
                  <a:cubicBezTo>
                    <a:pt x="178" y="216"/>
                    <a:pt x="178" y="217"/>
                    <a:pt x="178" y="218"/>
                  </a:cubicBezTo>
                  <a:cubicBezTo>
                    <a:pt x="178" y="219"/>
                    <a:pt x="178" y="219"/>
                    <a:pt x="177" y="220"/>
                  </a:cubicBezTo>
                  <a:cubicBezTo>
                    <a:pt x="175" y="223"/>
                    <a:pt x="173" y="225"/>
                    <a:pt x="171" y="226"/>
                  </a:cubicBezTo>
                  <a:cubicBezTo>
                    <a:pt x="171" y="225"/>
                    <a:pt x="171" y="224"/>
                    <a:pt x="171" y="224"/>
                  </a:cubicBezTo>
                  <a:cubicBezTo>
                    <a:pt x="171" y="223"/>
                    <a:pt x="171" y="223"/>
                    <a:pt x="171" y="223"/>
                  </a:cubicBezTo>
                  <a:close/>
                  <a:moveTo>
                    <a:pt x="178" y="213"/>
                  </a:moveTo>
                  <a:cubicBezTo>
                    <a:pt x="179" y="209"/>
                    <a:pt x="179" y="205"/>
                    <a:pt x="181" y="200"/>
                  </a:cubicBezTo>
                  <a:cubicBezTo>
                    <a:pt x="182" y="198"/>
                    <a:pt x="184" y="196"/>
                    <a:pt x="185" y="194"/>
                  </a:cubicBezTo>
                  <a:cubicBezTo>
                    <a:pt x="185" y="194"/>
                    <a:pt x="185" y="194"/>
                    <a:pt x="185" y="194"/>
                  </a:cubicBezTo>
                  <a:cubicBezTo>
                    <a:pt x="186" y="194"/>
                    <a:pt x="186" y="194"/>
                    <a:pt x="187" y="194"/>
                  </a:cubicBezTo>
                  <a:cubicBezTo>
                    <a:pt x="186" y="197"/>
                    <a:pt x="184" y="199"/>
                    <a:pt x="183" y="201"/>
                  </a:cubicBezTo>
                  <a:cubicBezTo>
                    <a:pt x="181" y="206"/>
                    <a:pt x="181" y="211"/>
                    <a:pt x="179" y="216"/>
                  </a:cubicBezTo>
                  <a:cubicBezTo>
                    <a:pt x="179" y="215"/>
                    <a:pt x="179" y="214"/>
                    <a:pt x="178" y="213"/>
                  </a:cubicBezTo>
                  <a:close/>
                  <a:moveTo>
                    <a:pt x="185" y="193"/>
                  </a:moveTo>
                  <a:cubicBezTo>
                    <a:pt x="186" y="192"/>
                    <a:pt x="186" y="191"/>
                    <a:pt x="187" y="190"/>
                  </a:cubicBezTo>
                  <a:cubicBezTo>
                    <a:pt x="188" y="190"/>
                    <a:pt x="188" y="190"/>
                    <a:pt x="189" y="191"/>
                  </a:cubicBezTo>
                  <a:cubicBezTo>
                    <a:pt x="188" y="191"/>
                    <a:pt x="188" y="192"/>
                    <a:pt x="187" y="193"/>
                  </a:cubicBezTo>
                  <a:cubicBezTo>
                    <a:pt x="187" y="193"/>
                    <a:pt x="186" y="193"/>
                    <a:pt x="185" y="193"/>
                  </a:cubicBezTo>
                  <a:close/>
                  <a:moveTo>
                    <a:pt x="188" y="189"/>
                  </a:moveTo>
                  <a:cubicBezTo>
                    <a:pt x="189" y="186"/>
                    <a:pt x="191" y="183"/>
                    <a:pt x="192" y="181"/>
                  </a:cubicBezTo>
                  <a:cubicBezTo>
                    <a:pt x="195" y="177"/>
                    <a:pt x="195" y="176"/>
                    <a:pt x="192" y="173"/>
                  </a:cubicBezTo>
                  <a:cubicBezTo>
                    <a:pt x="192" y="173"/>
                    <a:pt x="193" y="173"/>
                    <a:pt x="194" y="173"/>
                  </a:cubicBezTo>
                  <a:cubicBezTo>
                    <a:pt x="194" y="173"/>
                    <a:pt x="195" y="173"/>
                    <a:pt x="196" y="173"/>
                  </a:cubicBezTo>
                  <a:cubicBezTo>
                    <a:pt x="196" y="174"/>
                    <a:pt x="197" y="175"/>
                    <a:pt x="197" y="175"/>
                  </a:cubicBezTo>
                  <a:cubicBezTo>
                    <a:pt x="199" y="178"/>
                    <a:pt x="199" y="177"/>
                    <a:pt x="197" y="179"/>
                  </a:cubicBezTo>
                  <a:cubicBezTo>
                    <a:pt x="195" y="181"/>
                    <a:pt x="192" y="185"/>
                    <a:pt x="190" y="190"/>
                  </a:cubicBezTo>
                  <a:cubicBezTo>
                    <a:pt x="189" y="189"/>
                    <a:pt x="188" y="189"/>
                    <a:pt x="188" y="189"/>
                  </a:cubicBezTo>
                  <a:close/>
                  <a:moveTo>
                    <a:pt x="189" y="170"/>
                  </a:moveTo>
                  <a:cubicBezTo>
                    <a:pt x="181" y="161"/>
                    <a:pt x="166" y="149"/>
                    <a:pt x="154" y="144"/>
                  </a:cubicBezTo>
                  <a:cubicBezTo>
                    <a:pt x="155" y="143"/>
                    <a:pt x="155" y="143"/>
                    <a:pt x="156" y="142"/>
                  </a:cubicBezTo>
                  <a:cubicBezTo>
                    <a:pt x="160" y="144"/>
                    <a:pt x="164" y="147"/>
                    <a:pt x="168" y="150"/>
                  </a:cubicBezTo>
                  <a:cubicBezTo>
                    <a:pt x="172" y="147"/>
                    <a:pt x="187" y="145"/>
                    <a:pt x="187" y="138"/>
                  </a:cubicBezTo>
                  <a:cubicBezTo>
                    <a:pt x="187" y="134"/>
                    <a:pt x="187" y="130"/>
                    <a:pt x="188" y="126"/>
                  </a:cubicBezTo>
                  <a:cubicBezTo>
                    <a:pt x="189" y="126"/>
                    <a:pt x="190" y="127"/>
                    <a:pt x="191" y="127"/>
                  </a:cubicBezTo>
                  <a:cubicBezTo>
                    <a:pt x="189" y="132"/>
                    <a:pt x="189" y="136"/>
                    <a:pt x="189" y="138"/>
                  </a:cubicBezTo>
                  <a:cubicBezTo>
                    <a:pt x="189" y="142"/>
                    <a:pt x="190" y="140"/>
                    <a:pt x="188" y="143"/>
                  </a:cubicBezTo>
                  <a:cubicBezTo>
                    <a:pt x="187" y="143"/>
                    <a:pt x="186" y="144"/>
                    <a:pt x="185" y="145"/>
                  </a:cubicBezTo>
                  <a:cubicBezTo>
                    <a:pt x="181" y="149"/>
                    <a:pt x="176" y="149"/>
                    <a:pt x="171" y="152"/>
                  </a:cubicBezTo>
                  <a:cubicBezTo>
                    <a:pt x="175" y="154"/>
                    <a:pt x="179" y="157"/>
                    <a:pt x="183" y="161"/>
                  </a:cubicBezTo>
                  <a:cubicBezTo>
                    <a:pt x="188" y="159"/>
                    <a:pt x="194" y="160"/>
                    <a:pt x="198" y="163"/>
                  </a:cubicBezTo>
                  <a:cubicBezTo>
                    <a:pt x="198" y="163"/>
                    <a:pt x="197" y="164"/>
                    <a:pt x="197" y="164"/>
                  </a:cubicBezTo>
                  <a:cubicBezTo>
                    <a:pt x="197" y="164"/>
                    <a:pt x="197" y="164"/>
                    <a:pt x="196" y="165"/>
                  </a:cubicBezTo>
                  <a:cubicBezTo>
                    <a:pt x="193" y="163"/>
                    <a:pt x="189" y="162"/>
                    <a:pt x="185" y="162"/>
                  </a:cubicBezTo>
                  <a:cubicBezTo>
                    <a:pt x="187" y="164"/>
                    <a:pt x="189" y="166"/>
                    <a:pt x="191" y="168"/>
                  </a:cubicBezTo>
                  <a:cubicBezTo>
                    <a:pt x="191" y="169"/>
                    <a:pt x="190" y="169"/>
                    <a:pt x="189" y="170"/>
                  </a:cubicBezTo>
                  <a:close/>
                  <a:moveTo>
                    <a:pt x="111" y="170"/>
                  </a:move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lose/>
                  <a:moveTo>
                    <a:pt x="30" y="229"/>
                  </a:moveTo>
                  <a:cubicBezTo>
                    <a:pt x="30" y="228"/>
                    <a:pt x="29" y="228"/>
                    <a:pt x="29" y="227"/>
                  </a:cubicBezTo>
                  <a:cubicBezTo>
                    <a:pt x="30" y="228"/>
                    <a:pt x="30" y="228"/>
                    <a:pt x="30" y="228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30" y="229"/>
                    <a:pt x="30" y="229"/>
                    <a:pt x="30" y="229"/>
                  </a:cubicBezTo>
                  <a:close/>
                  <a:moveTo>
                    <a:pt x="15" y="221"/>
                  </a:moveTo>
                  <a:cubicBezTo>
                    <a:pt x="13" y="223"/>
                    <a:pt x="11" y="226"/>
                    <a:pt x="10" y="228"/>
                  </a:cubicBezTo>
                  <a:cubicBezTo>
                    <a:pt x="10" y="228"/>
                    <a:pt x="9" y="228"/>
                    <a:pt x="9" y="228"/>
                  </a:cubicBezTo>
                  <a:cubicBezTo>
                    <a:pt x="9" y="228"/>
                    <a:pt x="8" y="228"/>
                    <a:pt x="8" y="228"/>
                  </a:cubicBezTo>
                  <a:cubicBezTo>
                    <a:pt x="8" y="228"/>
                    <a:pt x="8" y="228"/>
                    <a:pt x="7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9" y="225"/>
                    <a:pt x="10" y="223"/>
                    <a:pt x="12" y="220"/>
                  </a:cubicBezTo>
                  <a:cubicBezTo>
                    <a:pt x="13" y="220"/>
                    <a:pt x="14" y="221"/>
                    <a:pt x="15" y="221"/>
                  </a:cubicBezTo>
                  <a:close/>
                  <a:moveTo>
                    <a:pt x="78" y="283"/>
                  </a:moveTo>
                  <a:cubicBezTo>
                    <a:pt x="81" y="276"/>
                    <a:pt x="82" y="267"/>
                    <a:pt x="83" y="259"/>
                  </a:cubicBezTo>
                  <a:cubicBezTo>
                    <a:pt x="84" y="259"/>
                    <a:pt x="84" y="258"/>
                    <a:pt x="85" y="258"/>
                  </a:cubicBezTo>
                  <a:cubicBezTo>
                    <a:pt x="85" y="258"/>
                    <a:pt x="86" y="258"/>
                    <a:pt x="86" y="258"/>
                  </a:cubicBezTo>
                  <a:cubicBezTo>
                    <a:pt x="84" y="266"/>
                    <a:pt x="84" y="275"/>
                    <a:pt x="80" y="283"/>
                  </a:cubicBezTo>
                  <a:cubicBezTo>
                    <a:pt x="81" y="286"/>
                    <a:pt x="84" y="289"/>
                    <a:pt x="86" y="292"/>
                  </a:cubicBezTo>
                  <a:cubicBezTo>
                    <a:pt x="86" y="292"/>
                    <a:pt x="86" y="292"/>
                    <a:pt x="86" y="292"/>
                  </a:cubicBezTo>
                  <a:cubicBezTo>
                    <a:pt x="83" y="291"/>
                    <a:pt x="81" y="290"/>
                    <a:pt x="80" y="287"/>
                  </a:cubicBezTo>
                  <a:cubicBezTo>
                    <a:pt x="79" y="286"/>
                    <a:pt x="79" y="284"/>
                    <a:pt x="78" y="283"/>
                  </a:cubicBezTo>
                  <a:close/>
                  <a:moveTo>
                    <a:pt x="57" y="224"/>
                  </a:moveTo>
                  <a:cubicBezTo>
                    <a:pt x="58" y="224"/>
                    <a:pt x="59" y="222"/>
                    <a:pt x="59" y="221"/>
                  </a:cubicBezTo>
                  <a:cubicBezTo>
                    <a:pt x="53" y="217"/>
                    <a:pt x="43" y="199"/>
                    <a:pt x="45" y="188"/>
                  </a:cubicBezTo>
                  <a:cubicBezTo>
                    <a:pt x="41" y="190"/>
                    <a:pt x="38" y="192"/>
                    <a:pt x="39" y="197"/>
                  </a:cubicBezTo>
                  <a:cubicBezTo>
                    <a:pt x="39" y="204"/>
                    <a:pt x="49" y="209"/>
                    <a:pt x="57" y="224"/>
                  </a:cubicBezTo>
                  <a:close/>
                  <a:moveTo>
                    <a:pt x="40" y="202"/>
                  </a:moveTo>
                  <a:cubicBezTo>
                    <a:pt x="41" y="210"/>
                    <a:pt x="46" y="222"/>
                    <a:pt x="55" y="225"/>
                  </a:cubicBezTo>
                  <a:cubicBezTo>
                    <a:pt x="51" y="216"/>
                    <a:pt x="45" y="210"/>
                    <a:pt x="40" y="202"/>
                  </a:cubicBezTo>
                  <a:close/>
                  <a:moveTo>
                    <a:pt x="61" y="204"/>
                  </a:moveTo>
                  <a:cubicBezTo>
                    <a:pt x="61" y="204"/>
                    <a:pt x="60" y="204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6"/>
                    <a:pt x="59" y="207"/>
                  </a:cubicBezTo>
                  <a:cubicBezTo>
                    <a:pt x="60" y="208"/>
                    <a:pt x="62" y="208"/>
                    <a:pt x="64" y="208"/>
                  </a:cubicBezTo>
                  <a:cubicBezTo>
                    <a:pt x="63" y="206"/>
                    <a:pt x="62" y="205"/>
                    <a:pt x="61" y="204"/>
                  </a:cubicBezTo>
                  <a:close/>
                  <a:moveTo>
                    <a:pt x="163" y="246"/>
                  </a:moveTo>
                  <a:cubicBezTo>
                    <a:pt x="164" y="247"/>
                    <a:pt x="166" y="246"/>
                    <a:pt x="168" y="246"/>
                  </a:cubicBezTo>
                  <a:cubicBezTo>
                    <a:pt x="167" y="247"/>
                    <a:pt x="167" y="248"/>
                    <a:pt x="167" y="249"/>
                  </a:cubicBezTo>
                  <a:cubicBezTo>
                    <a:pt x="166" y="250"/>
                    <a:pt x="164" y="250"/>
                    <a:pt x="162" y="249"/>
                  </a:cubicBezTo>
                  <a:cubicBezTo>
                    <a:pt x="162" y="248"/>
                    <a:pt x="162" y="247"/>
                    <a:pt x="163" y="246"/>
                  </a:cubicBezTo>
                  <a:close/>
                  <a:moveTo>
                    <a:pt x="169" y="246"/>
                  </a:moveTo>
                  <a:cubicBezTo>
                    <a:pt x="175" y="244"/>
                    <a:pt x="183" y="238"/>
                    <a:pt x="187" y="236"/>
                  </a:cubicBezTo>
                  <a:cubicBezTo>
                    <a:pt x="187" y="236"/>
                    <a:pt x="187" y="236"/>
                    <a:pt x="188" y="236"/>
                  </a:cubicBezTo>
                  <a:cubicBezTo>
                    <a:pt x="188" y="237"/>
                    <a:pt x="188" y="237"/>
                    <a:pt x="188" y="238"/>
                  </a:cubicBezTo>
                  <a:cubicBezTo>
                    <a:pt x="188" y="238"/>
                    <a:pt x="188" y="238"/>
                    <a:pt x="188" y="238"/>
                  </a:cubicBezTo>
                  <a:cubicBezTo>
                    <a:pt x="182" y="241"/>
                    <a:pt x="175" y="247"/>
                    <a:pt x="168" y="249"/>
                  </a:cubicBezTo>
                  <a:cubicBezTo>
                    <a:pt x="168" y="248"/>
                    <a:pt x="168" y="248"/>
                    <a:pt x="168" y="247"/>
                  </a:cubicBezTo>
                  <a:cubicBezTo>
                    <a:pt x="168" y="247"/>
                    <a:pt x="168" y="246"/>
                    <a:pt x="169" y="246"/>
                  </a:cubicBezTo>
                  <a:close/>
                  <a:moveTo>
                    <a:pt x="189" y="235"/>
                  </a:moveTo>
                  <a:cubicBezTo>
                    <a:pt x="191" y="234"/>
                    <a:pt x="193" y="233"/>
                    <a:pt x="194" y="232"/>
                  </a:cubicBezTo>
                  <a:cubicBezTo>
                    <a:pt x="194" y="232"/>
                    <a:pt x="194" y="232"/>
                    <a:pt x="194" y="232"/>
                  </a:cubicBezTo>
                  <a:cubicBezTo>
                    <a:pt x="194" y="232"/>
                    <a:pt x="194" y="232"/>
                    <a:pt x="194" y="232"/>
                  </a:cubicBezTo>
                  <a:cubicBezTo>
                    <a:pt x="195" y="232"/>
                    <a:pt x="196" y="233"/>
                    <a:pt x="196" y="233"/>
                  </a:cubicBezTo>
                  <a:cubicBezTo>
                    <a:pt x="195" y="235"/>
                    <a:pt x="192" y="236"/>
                    <a:pt x="189" y="238"/>
                  </a:cubicBezTo>
                  <a:cubicBezTo>
                    <a:pt x="189" y="237"/>
                    <a:pt x="189" y="236"/>
                    <a:pt x="189" y="236"/>
                  </a:cubicBezTo>
                  <a:cubicBezTo>
                    <a:pt x="189" y="235"/>
                    <a:pt x="189" y="235"/>
                    <a:pt x="189" y="235"/>
                  </a:cubicBezTo>
                  <a:close/>
                  <a:moveTo>
                    <a:pt x="209" y="184"/>
                  </a:moveTo>
                  <a:cubicBezTo>
                    <a:pt x="208" y="181"/>
                    <a:pt x="207" y="179"/>
                    <a:pt x="207" y="177"/>
                  </a:cubicBezTo>
                  <a:cubicBezTo>
                    <a:pt x="206" y="175"/>
                    <a:pt x="205" y="173"/>
                    <a:pt x="203" y="171"/>
                  </a:cubicBezTo>
                  <a:cubicBezTo>
                    <a:pt x="204" y="171"/>
                    <a:pt x="205" y="171"/>
                    <a:pt x="205" y="170"/>
                  </a:cubicBezTo>
                  <a:cubicBezTo>
                    <a:pt x="207" y="172"/>
                    <a:pt x="208" y="174"/>
                    <a:pt x="209" y="177"/>
                  </a:cubicBezTo>
                  <a:cubicBezTo>
                    <a:pt x="209" y="177"/>
                    <a:pt x="209" y="177"/>
                    <a:pt x="209" y="177"/>
                  </a:cubicBezTo>
                  <a:cubicBezTo>
                    <a:pt x="209" y="178"/>
                    <a:pt x="209" y="179"/>
                    <a:pt x="210" y="180"/>
                  </a:cubicBezTo>
                  <a:cubicBezTo>
                    <a:pt x="209" y="181"/>
                    <a:pt x="209" y="182"/>
                    <a:pt x="209" y="184"/>
                  </a:cubicBezTo>
                  <a:close/>
                  <a:moveTo>
                    <a:pt x="203" y="170"/>
                  </a:moveTo>
                  <a:cubicBezTo>
                    <a:pt x="201" y="168"/>
                    <a:pt x="199" y="167"/>
                    <a:pt x="197" y="165"/>
                  </a:cubicBezTo>
                  <a:cubicBezTo>
                    <a:pt x="198" y="165"/>
                    <a:pt x="198" y="165"/>
                    <a:pt x="198" y="165"/>
                  </a:cubicBezTo>
                  <a:cubicBezTo>
                    <a:pt x="198" y="164"/>
                    <a:pt x="199" y="164"/>
                    <a:pt x="199" y="164"/>
                  </a:cubicBezTo>
                  <a:cubicBezTo>
                    <a:pt x="200" y="164"/>
                    <a:pt x="201" y="165"/>
                    <a:pt x="201" y="166"/>
                  </a:cubicBezTo>
                  <a:cubicBezTo>
                    <a:pt x="201" y="158"/>
                    <a:pt x="212" y="156"/>
                    <a:pt x="214" y="150"/>
                  </a:cubicBezTo>
                  <a:cubicBezTo>
                    <a:pt x="215" y="150"/>
                    <a:pt x="216" y="150"/>
                    <a:pt x="216" y="150"/>
                  </a:cubicBezTo>
                  <a:cubicBezTo>
                    <a:pt x="214" y="157"/>
                    <a:pt x="201" y="161"/>
                    <a:pt x="205" y="169"/>
                  </a:cubicBezTo>
                  <a:cubicBezTo>
                    <a:pt x="204" y="169"/>
                    <a:pt x="203" y="170"/>
                    <a:pt x="203" y="170"/>
                  </a:cubicBezTo>
                  <a:close/>
                  <a:moveTo>
                    <a:pt x="192" y="169"/>
                  </a:moveTo>
                  <a:cubicBezTo>
                    <a:pt x="193" y="170"/>
                    <a:pt x="194" y="171"/>
                    <a:pt x="195" y="172"/>
                  </a:cubicBezTo>
                  <a:cubicBezTo>
                    <a:pt x="194" y="172"/>
                    <a:pt x="193" y="172"/>
                    <a:pt x="192" y="172"/>
                  </a:cubicBezTo>
                  <a:cubicBezTo>
                    <a:pt x="192" y="172"/>
                    <a:pt x="192" y="172"/>
                    <a:pt x="192" y="171"/>
                  </a:cubicBezTo>
                  <a:cubicBezTo>
                    <a:pt x="192" y="171"/>
                    <a:pt x="192" y="171"/>
                    <a:pt x="192" y="171"/>
                  </a:cubicBezTo>
                  <a:cubicBezTo>
                    <a:pt x="191" y="171"/>
                    <a:pt x="191" y="171"/>
                    <a:pt x="191" y="170"/>
                  </a:cubicBezTo>
                  <a:cubicBezTo>
                    <a:pt x="191" y="170"/>
                    <a:pt x="192" y="169"/>
                    <a:pt x="192" y="169"/>
                  </a:cubicBezTo>
                  <a:close/>
                  <a:moveTo>
                    <a:pt x="215" y="142"/>
                  </a:moveTo>
                  <a:cubicBezTo>
                    <a:pt x="215" y="133"/>
                    <a:pt x="217" y="126"/>
                    <a:pt x="219" y="120"/>
                  </a:cubicBezTo>
                  <a:cubicBezTo>
                    <a:pt x="220" y="119"/>
                    <a:pt x="220" y="117"/>
                    <a:pt x="220" y="116"/>
                  </a:cubicBezTo>
                  <a:cubicBezTo>
                    <a:pt x="221" y="115"/>
                    <a:pt x="222" y="115"/>
                    <a:pt x="223" y="115"/>
                  </a:cubicBezTo>
                  <a:cubicBezTo>
                    <a:pt x="222" y="119"/>
                    <a:pt x="220" y="123"/>
                    <a:pt x="219" y="127"/>
                  </a:cubicBezTo>
                  <a:cubicBezTo>
                    <a:pt x="223" y="125"/>
                    <a:pt x="227" y="122"/>
                    <a:pt x="231" y="120"/>
                  </a:cubicBezTo>
                  <a:cubicBezTo>
                    <a:pt x="232" y="120"/>
                    <a:pt x="232" y="121"/>
                    <a:pt x="233" y="121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2" y="122"/>
                    <a:pt x="232" y="122"/>
                    <a:pt x="232" y="122"/>
                  </a:cubicBezTo>
                  <a:cubicBezTo>
                    <a:pt x="232" y="122"/>
                    <a:pt x="232" y="122"/>
                    <a:pt x="232" y="122"/>
                  </a:cubicBezTo>
                  <a:cubicBezTo>
                    <a:pt x="228" y="124"/>
                    <a:pt x="223" y="129"/>
                    <a:pt x="218" y="130"/>
                  </a:cubicBezTo>
                  <a:cubicBezTo>
                    <a:pt x="218" y="133"/>
                    <a:pt x="217" y="136"/>
                    <a:pt x="217" y="139"/>
                  </a:cubicBezTo>
                  <a:cubicBezTo>
                    <a:pt x="216" y="140"/>
                    <a:pt x="215" y="141"/>
                    <a:pt x="215" y="142"/>
                  </a:cubicBezTo>
                  <a:close/>
                  <a:moveTo>
                    <a:pt x="221" y="115"/>
                  </a:moveTo>
                  <a:cubicBezTo>
                    <a:pt x="222" y="111"/>
                    <a:pt x="222" y="107"/>
                    <a:pt x="222" y="103"/>
                  </a:cubicBezTo>
                  <a:cubicBezTo>
                    <a:pt x="223" y="103"/>
                    <a:pt x="224" y="103"/>
                    <a:pt x="224" y="103"/>
                  </a:cubicBezTo>
                  <a:cubicBezTo>
                    <a:pt x="224" y="107"/>
                    <a:pt x="224" y="110"/>
                    <a:pt x="223" y="114"/>
                  </a:cubicBezTo>
                  <a:cubicBezTo>
                    <a:pt x="223" y="114"/>
                    <a:pt x="223" y="114"/>
                    <a:pt x="223" y="114"/>
                  </a:cubicBezTo>
                  <a:cubicBezTo>
                    <a:pt x="222" y="114"/>
                    <a:pt x="221" y="114"/>
                    <a:pt x="221" y="115"/>
                  </a:cubicBezTo>
                  <a:close/>
                  <a:moveTo>
                    <a:pt x="222" y="102"/>
                  </a:moveTo>
                  <a:cubicBezTo>
                    <a:pt x="222" y="101"/>
                    <a:pt x="222" y="100"/>
                    <a:pt x="222" y="99"/>
                  </a:cubicBezTo>
                  <a:cubicBezTo>
                    <a:pt x="221" y="96"/>
                    <a:pt x="219" y="92"/>
                    <a:pt x="215" y="89"/>
                  </a:cubicBezTo>
                  <a:cubicBezTo>
                    <a:pt x="216" y="88"/>
                    <a:pt x="216" y="88"/>
                    <a:pt x="216" y="87"/>
                  </a:cubicBezTo>
                  <a:cubicBezTo>
                    <a:pt x="220" y="90"/>
                    <a:pt x="223" y="94"/>
                    <a:pt x="224" y="98"/>
                  </a:cubicBezTo>
                  <a:cubicBezTo>
                    <a:pt x="224" y="99"/>
                    <a:pt x="224" y="101"/>
                    <a:pt x="224" y="102"/>
                  </a:cubicBezTo>
                  <a:cubicBezTo>
                    <a:pt x="223" y="102"/>
                    <a:pt x="223" y="102"/>
                    <a:pt x="222" y="102"/>
                  </a:cubicBezTo>
                  <a:close/>
                  <a:moveTo>
                    <a:pt x="215" y="88"/>
                  </a:moveTo>
                  <a:cubicBezTo>
                    <a:pt x="212" y="85"/>
                    <a:pt x="208" y="83"/>
                    <a:pt x="205" y="84"/>
                  </a:cubicBezTo>
                  <a:cubicBezTo>
                    <a:pt x="201" y="84"/>
                    <a:pt x="198" y="83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6" y="81"/>
                    <a:pt x="196" y="81"/>
                    <a:pt x="197" y="80"/>
                  </a:cubicBezTo>
                  <a:cubicBezTo>
                    <a:pt x="199" y="81"/>
                    <a:pt x="201" y="82"/>
                    <a:pt x="204" y="82"/>
                  </a:cubicBezTo>
                  <a:cubicBezTo>
                    <a:pt x="203" y="79"/>
                    <a:pt x="205" y="76"/>
                    <a:pt x="203" y="74"/>
                  </a:cubicBezTo>
                  <a:cubicBezTo>
                    <a:pt x="204" y="73"/>
                    <a:pt x="205" y="73"/>
                    <a:pt x="205" y="72"/>
                  </a:cubicBezTo>
                  <a:cubicBezTo>
                    <a:pt x="207" y="76"/>
                    <a:pt x="205" y="78"/>
                    <a:pt x="207" y="82"/>
                  </a:cubicBezTo>
                  <a:cubicBezTo>
                    <a:pt x="207" y="82"/>
                    <a:pt x="207" y="82"/>
                    <a:pt x="208" y="82"/>
                  </a:cubicBezTo>
                  <a:cubicBezTo>
                    <a:pt x="211" y="80"/>
                    <a:pt x="214" y="80"/>
                    <a:pt x="216" y="80"/>
                  </a:cubicBezTo>
                  <a:cubicBezTo>
                    <a:pt x="216" y="81"/>
                    <a:pt x="216" y="82"/>
                    <a:pt x="216" y="83"/>
                  </a:cubicBezTo>
                  <a:cubicBezTo>
                    <a:pt x="215" y="82"/>
                    <a:pt x="213" y="83"/>
                    <a:pt x="211" y="83"/>
                  </a:cubicBezTo>
                  <a:cubicBezTo>
                    <a:pt x="213" y="84"/>
                    <a:pt x="214" y="85"/>
                    <a:pt x="216" y="86"/>
                  </a:cubicBezTo>
                  <a:cubicBezTo>
                    <a:pt x="215" y="87"/>
                    <a:pt x="215" y="88"/>
                    <a:pt x="215" y="88"/>
                  </a:cubicBezTo>
                  <a:close/>
                  <a:moveTo>
                    <a:pt x="193" y="81"/>
                  </a:moveTo>
                  <a:cubicBezTo>
                    <a:pt x="193" y="80"/>
                    <a:pt x="193" y="80"/>
                    <a:pt x="193" y="80"/>
                  </a:cubicBezTo>
                  <a:cubicBezTo>
                    <a:pt x="190" y="79"/>
                    <a:pt x="188" y="78"/>
                    <a:pt x="186" y="78"/>
                  </a:cubicBezTo>
                  <a:cubicBezTo>
                    <a:pt x="187" y="79"/>
                    <a:pt x="187" y="80"/>
                    <a:pt x="188" y="81"/>
                  </a:cubicBezTo>
                  <a:cubicBezTo>
                    <a:pt x="188" y="82"/>
                    <a:pt x="187" y="82"/>
                    <a:pt x="186" y="82"/>
                  </a:cubicBezTo>
                  <a:cubicBezTo>
                    <a:pt x="185" y="80"/>
                    <a:pt x="183" y="78"/>
                    <a:pt x="183" y="75"/>
                  </a:cubicBezTo>
                  <a:cubicBezTo>
                    <a:pt x="183" y="74"/>
                    <a:pt x="183" y="74"/>
                    <a:pt x="183" y="73"/>
                  </a:cubicBezTo>
                  <a:cubicBezTo>
                    <a:pt x="183" y="73"/>
                    <a:pt x="183" y="73"/>
                    <a:pt x="184" y="73"/>
                  </a:cubicBezTo>
                  <a:cubicBezTo>
                    <a:pt x="184" y="73"/>
                    <a:pt x="185" y="73"/>
                    <a:pt x="185" y="74"/>
                  </a:cubicBezTo>
                  <a:cubicBezTo>
                    <a:pt x="185" y="74"/>
                    <a:pt x="185" y="75"/>
                    <a:pt x="185" y="75"/>
                  </a:cubicBezTo>
                  <a:cubicBezTo>
                    <a:pt x="185" y="76"/>
                    <a:pt x="185" y="76"/>
                    <a:pt x="185" y="76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7" y="77"/>
                    <a:pt x="189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2" y="78"/>
                    <a:pt x="194" y="79"/>
                    <a:pt x="196" y="80"/>
                  </a:cubicBezTo>
                  <a:cubicBezTo>
                    <a:pt x="196" y="80"/>
                    <a:pt x="196" y="80"/>
                    <a:pt x="196" y="80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5" y="80"/>
                    <a:pt x="194" y="80"/>
                    <a:pt x="193" y="81"/>
                  </a:cubicBezTo>
                  <a:cubicBezTo>
                    <a:pt x="193" y="81"/>
                    <a:pt x="193" y="81"/>
                    <a:pt x="193" y="81"/>
                  </a:cubicBezTo>
                  <a:close/>
                  <a:moveTo>
                    <a:pt x="189" y="82"/>
                  </a:moveTo>
                  <a:cubicBezTo>
                    <a:pt x="190" y="83"/>
                    <a:pt x="190" y="83"/>
                    <a:pt x="190" y="83"/>
                  </a:cubicBezTo>
                  <a:cubicBezTo>
                    <a:pt x="198" y="90"/>
                    <a:pt x="198" y="98"/>
                    <a:pt x="197" y="106"/>
                  </a:cubicBezTo>
                  <a:cubicBezTo>
                    <a:pt x="196" y="106"/>
                    <a:pt x="195" y="106"/>
                    <a:pt x="195" y="106"/>
                  </a:cubicBezTo>
                  <a:cubicBezTo>
                    <a:pt x="195" y="105"/>
                    <a:pt x="195" y="103"/>
                    <a:pt x="195" y="102"/>
                  </a:cubicBezTo>
                  <a:cubicBezTo>
                    <a:pt x="197" y="92"/>
                    <a:pt x="192" y="88"/>
                    <a:pt x="189" y="85"/>
                  </a:cubicBezTo>
                  <a:cubicBezTo>
                    <a:pt x="188" y="84"/>
                    <a:pt x="188" y="84"/>
                    <a:pt x="187" y="83"/>
                  </a:cubicBezTo>
                  <a:cubicBezTo>
                    <a:pt x="188" y="83"/>
                    <a:pt x="189" y="83"/>
                    <a:pt x="189" y="82"/>
                  </a:cubicBezTo>
                  <a:close/>
                  <a:moveTo>
                    <a:pt x="196" y="107"/>
                  </a:moveTo>
                  <a:cubicBezTo>
                    <a:pt x="196" y="110"/>
                    <a:pt x="195" y="112"/>
                    <a:pt x="194" y="115"/>
                  </a:cubicBezTo>
                  <a:cubicBezTo>
                    <a:pt x="193" y="118"/>
                    <a:pt x="192" y="122"/>
                    <a:pt x="191" y="125"/>
                  </a:cubicBezTo>
                  <a:cubicBezTo>
                    <a:pt x="190" y="124"/>
                    <a:pt x="190" y="124"/>
                    <a:pt x="189" y="124"/>
                  </a:cubicBezTo>
                  <a:cubicBezTo>
                    <a:pt x="191" y="119"/>
                    <a:pt x="193" y="113"/>
                    <a:pt x="194" y="108"/>
                  </a:cubicBezTo>
                  <a:cubicBezTo>
                    <a:pt x="195" y="107"/>
                    <a:pt x="196" y="107"/>
                    <a:pt x="196" y="107"/>
                  </a:cubicBezTo>
                  <a:close/>
                  <a:moveTo>
                    <a:pt x="183" y="72"/>
                  </a:moveTo>
                  <a:cubicBezTo>
                    <a:pt x="182" y="68"/>
                    <a:pt x="178" y="66"/>
                    <a:pt x="175" y="64"/>
                  </a:cubicBezTo>
                  <a:cubicBezTo>
                    <a:pt x="169" y="60"/>
                    <a:pt x="165" y="59"/>
                    <a:pt x="158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5" y="61"/>
                    <a:pt x="151" y="61"/>
                    <a:pt x="148" y="61"/>
                  </a:cubicBezTo>
                  <a:cubicBezTo>
                    <a:pt x="146" y="61"/>
                    <a:pt x="144" y="61"/>
                    <a:pt x="142" y="61"/>
                  </a:cubicBezTo>
                  <a:cubicBezTo>
                    <a:pt x="142" y="61"/>
                    <a:pt x="142" y="60"/>
                    <a:pt x="142" y="59"/>
                  </a:cubicBezTo>
                  <a:cubicBezTo>
                    <a:pt x="144" y="59"/>
                    <a:pt x="146" y="59"/>
                    <a:pt x="148" y="59"/>
                  </a:cubicBezTo>
                  <a:cubicBezTo>
                    <a:pt x="150" y="59"/>
                    <a:pt x="152" y="59"/>
                    <a:pt x="154" y="59"/>
                  </a:cubicBezTo>
                  <a:cubicBezTo>
                    <a:pt x="157" y="48"/>
                    <a:pt x="151" y="21"/>
                    <a:pt x="140" y="15"/>
                  </a:cubicBezTo>
                  <a:cubicBezTo>
                    <a:pt x="140" y="15"/>
                    <a:pt x="141" y="14"/>
                    <a:pt x="142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54" y="22"/>
                    <a:pt x="160" y="47"/>
                    <a:pt x="157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64" y="57"/>
                    <a:pt x="168" y="53"/>
                    <a:pt x="175" y="57"/>
                  </a:cubicBezTo>
                  <a:cubicBezTo>
                    <a:pt x="181" y="60"/>
                    <a:pt x="193" y="58"/>
                    <a:pt x="196" y="66"/>
                  </a:cubicBezTo>
                  <a:cubicBezTo>
                    <a:pt x="197" y="69"/>
                    <a:pt x="202" y="69"/>
                    <a:pt x="204" y="72"/>
                  </a:cubicBezTo>
                  <a:cubicBezTo>
                    <a:pt x="204" y="72"/>
                    <a:pt x="204" y="73"/>
                    <a:pt x="203" y="73"/>
                  </a:cubicBezTo>
                  <a:cubicBezTo>
                    <a:pt x="201" y="70"/>
                    <a:pt x="195" y="71"/>
                    <a:pt x="194" y="67"/>
                  </a:cubicBezTo>
                  <a:cubicBezTo>
                    <a:pt x="191" y="60"/>
                    <a:pt x="179" y="61"/>
                    <a:pt x="174" y="59"/>
                  </a:cubicBezTo>
                  <a:cubicBezTo>
                    <a:pt x="170" y="57"/>
                    <a:pt x="168" y="57"/>
                    <a:pt x="166" y="58"/>
                  </a:cubicBezTo>
                  <a:cubicBezTo>
                    <a:pt x="173" y="59"/>
                    <a:pt x="183" y="64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4" y="72"/>
                    <a:pt x="183" y="72"/>
                    <a:pt x="183" y="72"/>
                  </a:cubicBezTo>
                  <a:close/>
                  <a:moveTo>
                    <a:pt x="141" y="62"/>
                  </a:moveTo>
                  <a:cubicBezTo>
                    <a:pt x="139" y="62"/>
                    <a:pt x="138" y="62"/>
                    <a:pt x="137" y="63"/>
                  </a:cubicBezTo>
                  <a:cubicBezTo>
                    <a:pt x="137" y="62"/>
                    <a:pt x="137" y="61"/>
                    <a:pt x="137" y="61"/>
                  </a:cubicBezTo>
                  <a:cubicBezTo>
                    <a:pt x="137" y="61"/>
                    <a:pt x="137" y="61"/>
                    <a:pt x="137" y="60"/>
                  </a:cubicBezTo>
                  <a:cubicBezTo>
                    <a:pt x="138" y="60"/>
                    <a:pt x="140" y="60"/>
                    <a:pt x="141" y="60"/>
                  </a:cubicBezTo>
                  <a:cubicBezTo>
                    <a:pt x="141" y="60"/>
                    <a:pt x="141" y="61"/>
                    <a:pt x="141" y="62"/>
                  </a:cubicBezTo>
                  <a:close/>
                  <a:moveTo>
                    <a:pt x="136" y="63"/>
                  </a:moveTo>
                  <a:cubicBezTo>
                    <a:pt x="132" y="65"/>
                    <a:pt x="129" y="66"/>
                    <a:pt x="126" y="68"/>
                  </a:cubicBezTo>
                  <a:cubicBezTo>
                    <a:pt x="125" y="68"/>
                    <a:pt x="125" y="67"/>
                    <a:pt x="124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8" y="64"/>
                    <a:pt x="132" y="62"/>
                    <a:pt x="136" y="61"/>
                  </a:cubicBezTo>
                  <a:cubicBezTo>
                    <a:pt x="136" y="62"/>
                    <a:pt x="136" y="62"/>
                    <a:pt x="136" y="63"/>
                  </a:cubicBezTo>
                  <a:close/>
                  <a:moveTo>
                    <a:pt x="125" y="69"/>
                  </a:moveTo>
                  <a:cubicBezTo>
                    <a:pt x="122" y="71"/>
                    <a:pt x="120" y="72"/>
                    <a:pt x="117" y="74"/>
                  </a:cubicBezTo>
                  <a:cubicBezTo>
                    <a:pt x="117" y="74"/>
                    <a:pt x="117" y="74"/>
                    <a:pt x="117" y="73"/>
                  </a:cubicBezTo>
                  <a:cubicBezTo>
                    <a:pt x="116" y="73"/>
                    <a:pt x="116" y="72"/>
                    <a:pt x="116" y="72"/>
                  </a:cubicBezTo>
                  <a:cubicBezTo>
                    <a:pt x="118" y="70"/>
                    <a:pt x="120" y="69"/>
                    <a:pt x="123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8"/>
                    <a:pt x="124" y="69"/>
                    <a:pt x="125" y="69"/>
                  </a:cubicBezTo>
                  <a:close/>
                  <a:moveTo>
                    <a:pt x="109" y="64"/>
                  </a:moveTo>
                  <a:cubicBezTo>
                    <a:pt x="108" y="53"/>
                    <a:pt x="104" y="46"/>
                    <a:pt x="100" y="42"/>
                  </a:cubicBezTo>
                  <a:cubicBezTo>
                    <a:pt x="95" y="37"/>
                    <a:pt x="90" y="32"/>
                    <a:pt x="83" y="28"/>
                  </a:cubicBezTo>
                  <a:cubicBezTo>
                    <a:pt x="84" y="27"/>
                    <a:pt x="84" y="27"/>
                    <a:pt x="84" y="26"/>
                  </a:cubicBezTo>
                  <a:cubicBezTo>
                    <a:pt x="90" y="30"/>
                    <a:pt x="96" y="35"/>
                    <a:pt x="102" y="41"/>
                  </a:cubicBezTo>
                  <a:cubicBezTo>
                    <a:pt x="110" y="48"/>
                    <a:pt x="112" y="57"/>
                    <a:pt x="112" y="67"/>
                  </a:cubicBezTo>
                  <a:cubicBezTo>
                    <a:pt x="112" y="67"/>
                    <a:pt x="111" y="66"/>
                    <a:pt x="111" y="66"/>
                  </a:cubicBezTo>
                  <a:cubicBezTo>
                    <a:pt x="110" y="65"/>
                    <a:pt x="110" y="65"/>
                    <a:pt x="109" y="64"/>
                  </a:cubicBezTo>
                  <a:close/>
                  <a:moveTo>
                    <a:pt x="58" y="44"/>
                  </a:moveTo>
                  <a:cubicBezTo>
                    <a:pt x="63" y="48"/>
                    <a:pt x="67" y="52"/>
                    <a:pt x="71" y="57"/>
                  </a:cubicBezTo>
                  <a:cubicBezTo>
                    <a:pt x="71" y="57"/>
                    <a:pt x="70" y="58"/>
                    <a:pt x="70" y="59"/>
                  </a:cubicBezTo>
                  <a:cubicBezTo>
                    <a:pt x="67" y="54"/>
                    <a:pt x="62" y="50"/>
                    <a:pt x="58" y="47"/>
                  </a:cubicBezTo>
                  <a:cubicBezTo>
                    <a:pt x="58" y="46"/>
                    <a:pt x="58" y="46"/>
                    <a:pt x="58" y="45"/>
                  </a:cubicBezTo>
                  <a:cubicBezTo>
                    <a:pt x="58" y="45"/>
                    <a:pt x="58" y="45"/>
                    <a:pt x="58" y="44"/>
                  </a:cubicBezTo>
                  <a:close/>
                  <a:moveTo>
                    <a:pt x="39" y="81"/>
                  </a:moveTo>
                  <a:cubicBezTo>
                    <a:pt x="40" y="82"/>
                    <a:pt x="41" y="83"/>
                    <a:pt x="42" y="84"/>
                  </a:cubicBezTo>
                  <a:cubicBezTo>
                    <a:pt x="42" y="84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3"/>
                    <a:pt x="40" y="82"/>
                    <a:pt x="40" y="82"/>
                  </a:cubicBezTo>
                  <a:cubicBezTo>
                    <a:pt x="40" y="82"/>
                    <a:pt x="39" y="82"/>
                    <a:pt x="39" y="81"/>
                  </a:cubicBezTo>
                  <a:close/>
                  <a:moveTo>
                    <a:pt x="197" y="283"/>
                  </a:moveTo>
                  <a:cubicBezTo>
                    <a:pt x="202" y="280"/>
                    <a:pt x="206" y="274"/>
                    <a:pt x="209" y="269"/>
                  </a:cubicBezTo>
                  <a:cubicBezTo>
                    <a:pt x="209" y="270"/>
                    <a:pt x="210" y="271"/>
                    <a:pt x="210" y="272"/>
                  </a:cubicBezTo>
                  <a:cubicBezTo>
                    <a:pt x="209" y="273"/>
                    <a:pt x="208" y="274"/>
                    <a:pt x="207" y="275"/>
                  </a:cubicBezTo>
                  <a:cubicBezTo>
                    <a:pt x="208" y="275"/>
                    <a:pt x="209" y="276"/>
                    <a:pt x="211" y="276"/>
                  </a:cubicBezTo>
                  <a:cubicBezTo>
                    <a:pt x="211" y="277"/>
                    <a:pt x="211" y="278"/>
                    <a:pt x="210" y="279"/>
                  </a:cubicBezTo>
                  <a:cubicBezTo>
                    <a:pt x="209" y="278"/>
                    <a:pt x="207" y="278"/>
                    <a:pt x="206" y="277"/>
                  </a:cubicBezTo>
                  <a:cubicBezTo>
                    <a:pt x="204" y="280"/>
                    <a:pt x="201" y="283"/>
                    <a:pt x="197" y="285"/>
                  </a:cubicBezTo>
                  <a:cubicBezTo>
                    <a:pt x="197" y="284"/>
                    <a:pt x="197" y="284"/>
                    <a:pt x="197" y="283"/>
                  </a:cubicBezTo>
                  <a:close/>
                  <a:moveTo>
                    <a:pt x="209" y="268"/>
                  </a:moveTo>
                  <a:cubicBezTo>
                    <a:pt x="209" y="267"/>
                    <a:pt x="210" y="266"/>
                    <a:pt x="210" y="265"/>
                  </a:cubicBezTo>
                  <a:cubicBezTo>
                    <a:pt x="211" y="262"/>
                    <a:pt x="210" y="259"/>
                    <a:pt x="208" y="257"/>
                  </a:cubicBezTo>
                  <a:cubicBezTo>
                    <a:pt x="207" y="259"/>
                    <a:pt x="206" y="261"/>
                    <a:pt x="206" y="262"/>
                  </a:cubicBezTo>
                  <a:cubicBezTo>
                    <a:pt x="205" y="262"/>
                    <a:pt x="205" y="261"/>
                    <a:pt x="204" y="261"/>
                  </a:cubicBezTo>
                  <a:cubicBezTo>
                    <a:pt x="206" y="257"/>
                    <a:pt x="208" y="253"/>
                    <a:pt x="212" y="251"/>
                  </a:cubicBezTo>
                  <a:cubicBezTo>
                    <a:pt x="215" y="249"/>
                    <a:pt x="216" y="247"/>
                    <a:pt x="217" y="245"/>
                  </a:cubicBezTo>
                  <a:cubicBezTo>
                    <a:pt x="218" y="245"/>
                    <a:pt x="218" y="246"/>
                    <a:pt x="219" y="246"/>
                  </a:cubicBezTo>
                  <a:cubicBezTo>
                    <a:pt x="217" y="250"/>
                    <a:pt x="213" y="251"/>
                    <a:pt x="210" y="255"/>
                  </a:cubicBezTo>
                  <a:cubicBezTo>
                    <a:pt x="212" y="256"/>
                    <a:pt x="212" y="258"/>
                    <a:pt x="212" y="261"/>
                  </a:cubicBezTo>
                  <a:cubicBezTo>
                    <a:pt x="225" y="260"/>
                    <a:pt x="237" y="255"/>
                    <a:pt x="246" y="247"/>
                  </a:cubicBezTo>
                  <a:cubicBezTo>
                    <a:pt x="246" y="247"/>
                    <a:pt x="246" y="247"/>
                    <a:pt x="246" y="247"/>
                  </a:cubicBezTo>
                  <a:cubicBezTo>
                    <a:pt x="246" y="247"/>
                    <a:pt x="246" y="248"/>
                    <a:pt x="246" y="248"/>
                  </a:cubicBezTo>
                  <a:cubicBezTo>
                    <a:pt x="246" y="249"/>
                    <a:pt x="246" y="249"/>
                    <a:pt x="246" y="250"/>
                  </a:cubicBezTo>
                  <a:cubicBezTo>
                    <a:pt x="238" y="258"/>
                    <a:pt x="225" y="262"/>
                    <a:pt x="213" y="263"/>
                  </a:cubicBezTo>
                  <a:cubicBezTo>
                    <a:pt x="212" y="266"/>
                    <a:pt x="211" y="269"/>
                    <a:pt x="210" y="271"/>
                  </a:cubicBezTo>
                  <a:cubicBezTo>
                    <a:pt x="210" y="270"/>
                    <a:pt x="209" y="269"/>
                    <a:pt x="209" y="268"/>
                  </a:cubicBezTo>
                  <a:close/>
                  <a:moveTo>
                    <a:pt x="205" y="263"/>
                  </a:moveTo>
                  <a:cubicBezTo>
                    <a:pt x="205" y="264"/>
                    <a:pt x="204" y="265"/>
                    <a:pt x="203" y="267"/>
                  </a:cubicBezTo>
                  <a:cubicBezTo>
                    <a:pt x="201" y="268"/>
                    <a:pt x="201" y="269"/>
                    <a:pt x="200" y="270"/>
                  </a:cubicBezTo>
                  <a:cubicBezTo>
                    <a:pt x="200" y="269"/>
                    <a:pt x="201" y="267"/>
                    <a:pt x="201" y="265"/>
                  </a:cubicBezTo>
                  <a:cubicBezTo>
                    <a:pt x="201" y="265"/>
                    <a:pt x="201" y="265"/>
                    <a:pt x="201" y="265"/>
                  </a:cubicBezTo>
                  <a:cubicBezTo>
                    <a:pt x="202" y="264"/>
                    <a:pt x="203" y="263"/>
                    <a:pt x="204" y="261"/>
                  </a:cubicBezTo>
                  <a:cubicBezTo>
                    <a:pt x="205" y="262"/>
                    <a:pt x="205" y="262"/>
                    <a:pt x="205" y="263"/>
                  </a:cubicBezTo>
                  <a:close/>
                  <a:moveTo>
                    <a:pt x="199" y="272"/>
                  </a:moveTo>
                  <a:cubicBezTo>
                    <a:pt x="198" y="273"/>
                    <a:pt x="197" y="273"/>
                    <a:pt x="196" y="274"/>
                  </a:cubicBezTo>
                  <a:cubicBezTo>
                    <a:pt x="192" y="275"/>
                    <a:pt x="186" y="278"/>
                    <a:pt x="180" y="279"/>
                  </a:cubicBezTo>
                  <a:cubicBezTo>
                    <a:pt x="180" y="279"/>
                    <a:pt x="181" y="278"/>
                    <a:pt x="181" y="277"/>
                  </a:cubicBezTo>
                  <a:cubicBezTo>
                    <a:pt x="187" y="275"/>
                    <a:pt x="192" y="273"/>
                    <a:pt x="195" y="272"/>
                  </a:cubicBezTo>
                  <a:cubicBezTo>
                    <a:pt x="198" y="271"/>
                    <a:pt x="198" y="269"/>
                    <a:pt x="200" y="267"/>
                  </a:cubicBezTo>
                  <a:cubicBezTo>
                    <a:pt x="200" y="268"/>
                    <a:pt x="199" y="270"/>
                    <a:pt x="199" y="272"/>
                  </a:cubicBezTo>
                  <a:close/>
                  <a:moveTo>
                    <a:pt x="252" y="146"/>
                  </a:moveTo>
                  <a:cubicBezTo>
                    <a:pt x="252" y="143"/>
                    <a:pt x="252" y="140"/>
                    <a:pt x="251" y="138"/>
                  </a:cubicBezTo>
                  <a:cubicBezTo>
                    <a:pt x="251" y="138"/>
                    <a:pt x="251" y="137"/>
                    <a:pt x="251" y="137"/>
                  </a:cubicBezTo>
                  <a:cubicBezTo>
                    <a:pt x="251" y="137"/>
                    <a:pt x="252" y="137"/>
                    <a:pt x="253" y="137"/>
                  </a:cubicBezTo>
                  <a:cubicBezTo>
                    <a:pt x="254" y="140"/>
                    <a:pt x="254" y="144"/>
                    <a:pt x="254" y="147"/>
                  </a:cubicBezTo>
                  <a:cubicBezTo>
                    <a:pt x="254" y="147"/>
                    <a:pt x="253" y="147"/>
                    <a:pt x="252" y="146"/>
                  </a:cubicBezTo>
                  <a:close/>
                  <a:moveTo>
                    <a:pt x="217" y="143"/>
                  </a:moveTo>
                  <a:cubicBezTo>
                    <a:pt x="217" y="144"/>
                    <a:pt x="217" y="145"/>
                    <a:pt x="217" y="147"/>
                  </a:cubicBezTo>
                  <a:cubicBezTo>
                    <a:pt x="217" y="147"/>
                    <a:pt x="217" y="148"/>
                    <a:pt x="217" y="148"/>
                  </a:cubicBezTo>
                  <a:cubicBezTo>
                    <a:pt x="216" y="148"/>
                    <a:pt x="216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6"/>
                    <a:pt x="216" y="144"/>
                    <a:pt x="217" y="143"/>
                  </a:cubicBezTo>
                  <a:close/>
                  <a:moveTo>
                    <a:pt x="188" y="76"/>
                  </a:moveTo>
                  <a:cubicBezTo>
                    <a:pt x="189" y="76"/>
                    <a:pt x="189" y="76"/>
                    <a:pt x="190" y="77"/>
                  </a:cubicBezTo>
                  <a:cubicBezTo>
                    <a:pt x="189" y="77"/>
                    <a:pt x="189" y="76"/>
                    <a:pt x="189" y="76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88" y="76"/>
                    <a:pt x="188" y="76"/>
                    <a:pt x="188" y="76"/>
                  </a:cubicBezTo>
                  <a:close/>
                  <a:moveTo>
                    <a:pt x="217" y="80"/>
                  </a:moveTo>
                  <a:cubicBezTo>
                    <a:pt x="217" y="80"/>
                    <a:pt x="217" y="80"/>
                    <a:pt x="217" y="80"/>
                  </a:cubicBezTo>
                  <a:cubicBezTo>
                    <a:pt x="215" y="74"/>
                    <a:pt x="214" y="68"/>
                    <a:pt x="213" y="62"/>
                  </a:cubicBezTo>
                  <a:cubicBezTo>
                    <a:pt x="213" y="61"/>
                    <a:pt x="214" y="60"/>
                    <a:pt x="214" y="60"/>
                  </a:cubicBezTo>
                  <a:cubicBezTo>
                    <a:pt x="214" y="60"/>
                    <a:pt x="214" y="60"/>
                    <a:pt x="214" y="60"/>
                  </a:cubicBezTo>
                  <a:cubicBezTo>
                    <a:pt x="217" y="67"/>
                    <a:pt x="218" y="74"/>
                    <a:pt x="220" y="81"/>
                  </a:cubicBezTo>
                  <a:cubicBezTo>
                    <a:pt x="228" y="84"/>
                    <a:pt x="230" y="92"/>
                    <a:pt x="235" y="98"/>
                  </a:cubicBezTo>
                  <a:cubicBezTo>
                    <a:pt x="236" y="98"/>
                    <a:pt x="236" y="99"/>
                    <a:pt x="236" y="99"/>
                  </a:cubicBezTo>
                  <a:cubicBezTo>
                    <a:pt x="236" y="99"/>
                    <a:pt x="236" y="99"/>
                    <a:pt x="235" y="99"/>
                  </a:cubicBezTo>
                  <a:cubicBezTo>
                    <a:pt x="235" y="99"/>
                    <a:pt x="235" y="99"/>
                    <a:pt x="234" y="99"/>
                  </a:cubicBezTo>
                  <a:cubicBezTo>
                    <a:pt x="232" y="96"/>
                    <a:pt x="229" y="93"/>
                    <a:pt x="227" y="90"/>
                  </a:cubicBezTo>
                  <a:cubicBezTo>
                    <a:pt x="225" y="85"/>
                    <a:pt x="221" y="83"/>
                    <a:pt x="217" y="83"/>
                  </a:cubicBezTo>
                  <a:cubicBezTo>
                    <a:pt x="217" y="82"/>
                    <a:pt x="217" y="81"/>
                    <a:pt x="217" y="81"/>
                  </a:cubicBezTo>
                  <a:cubicBezTo>
                    <a:pt x="217" y="80"/>
                    <a:pt x="217" y="80"/>
                    <a:pt x="217" y="80"/>
                  </a:cubicBezTo>
                  <a:close/>
                  <a:moveTo>
                    <a:pt x="240" y="112"/>
                  </a:moveTo>
                  <a:cubicBezTo>
                    <a:pt x="240" y="111"/>
                    <a:pt x="240" y="110"/>
                    <a:pt x="240" y="109"/>
                  </a:cubicBezTo>
                  <a:cubicBezTo>
                    <a:pt x="239" y="106"/>
                    <a:pt x="237" y="103"/>
                    <a:pt x="235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6" y="100"/>
                    <a:pt x="237" y="101"/>
                    <a:pt x="238" y="101"/>
                  </a:cubicBezTo>
                  <a:cubicBezTo>
                    <a:pt x="239" y="103"/>
                    <a:pt x="241" y="106"/>
                    <a:pt x="242" y="109"/>
                  </a:cubicBezTo>
                  <a:cubicBezTo>
                    <a:pt x="241" y="109"/>
                    <a:pt x="241" y="110"/>
                    <a:pt x="241" y="111"/>
                  </a:cubicBezTo>
                  <a:cubicBezTo>
                    <a:pt x="240" y="111"/>
                    <a:pt x="240" y="111"/>
                    <a:pt x="240" y="112"/>
                  </a:cubicBezTo>
                  <a:close/>
                  <a:moveTo>
                    <a:pt x="264" y="180"/>
                  </a:moveTo>
                  <a:cubicBezTo>
                    <a:pt x="264" y="182"/>
                    <a:pt x="265" y="184"/>
                    <a:pt x="266" y="186"/>
                  </a:cubicBezTo>
                  <a:cubicBezTo>
                    <a:pt x="265" y="184"/>
                    <a:pt x="264" y="182"/>
                    <a:pt x="264" y="180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3"/>
            <p:cNvSpPr>
              <a:spLocks noEditPoints="1"/>
            </p:cNvSpPr>
            <p:nvPr/>
          </p:nvSpPr>
          <p:spPr bwMode="auto">
            <a:xfrm>
              <a:off x="115888" y="4211638"/>
              <a:ext cx="1406525" cy="1362075"/>
            </a:xfrm>
            <a:custGeom>
              <a:avLst/>
              <a:gdLst>
                <a:gd name="T0" fmla="*/ 298 w 327"/>
                <a:gd name="T1" fmla="*/ 79 h 317"/>
                <a:gd name="T2" fmla="*/ 325 w 327"/>
                <a:gd name="T3" fmla="*/ 186 h 317"/>
                <a:gd name="T4" fmla="*/ 294 w 327"/>
                <a:gd name="T5" fmla="*/ 244 h 317"/>
                <a:gd name="T6" fmla="*/ 200 w 327"/>
                <a:gd name="T7" fmla="*/ 304 h 317"/>
                <a:gd name="T8" fmla="*/ 62 w 327"/>
                <a:gd name="T9" fmla="*/ 286 h 317"/>
                <a:gd name="T10" fmla="*/ 3 w 327"/>
                <a:gd name="T11" fmla="*/ 224 h 317"/>
                <a:gd name="T12" fmla="*/ 42 w 327"/>
                <a:gd name="T13" fmla="*/ 88 h 317"/>
                <a:gd name="T14" fmla="*/ 191 w 327"/>
                <a:gd name="T15" fmla="*/ 32 h 317"/>
                <a:gd name="T16" fmla="*/ 84 w 327"/>
                <a:gd name="T17" fmla="*/ 212 h 317"/>
                <a:gd name="T18" fmla="*/ 182 w 327"/>
                <a:gd name="T19" fmla="*/ 125 h 317"/>
                <a:gd name="T20" fmla="*/ 60 w 327"/>
                <a:gd name="T21" fmla="*/ 103 h 317"/>
                <a:gd name="T22" fmla="*/ 101 w 327"/>
                <a:gd name="T23" fmla="*/ 140 h 317"/>
                <a:gd name="T24" fmla="*/ 83 w 327"/>
                <a:gd name="T25" fmla="*/ 156 h 317"/>
                <a:gd name="T26" fmla="*/ 105 w 327"/>
                <a:gd name="T27" fmla="*/ 171 h 317"/>
                <a:gd name="T28" fmla="*/ 238 w 327"/>
                <a:gd name="T29" fmla="*/ 61 h 317"/>
                <a:gd name="T30" fmla="*/ 243 w 327"/>
                <a:gd name="T31" fmla="*/ 126 h 317"/>
                <a:gd name="T32" fmla="*/ 198 w 327"/>
                <a:gd name="T33" fmla="*/ 61 h 317"/>
                <a:gd name="T34" fmla="*/ 209 w 327"/>
                <a:gd name="T35" fmla="*/ 14 h 317"/>
                <a:gd name="T36" fmla="*/ 205 w 327"/>
                <a:gd name="T37" fmla="*/ 74 h 317"/>
                <a:gd name="T38" fmla="*/ 148 w 327"/>
                <a:gd name="T39" fmla="*/ 26 h 317"/>
                <a:gd name="T40" fmla="*/ 165 w 327"/>
                <a:gd name="T41" fmla="*/ 77 h 317"/>
                <a:gd name="T42" fmla="*/ 313 w 327"/>
                <a:gd name="T43" fmla="*/ 220 h 317"/>
                <a:gd name="T44" fmla="*/ 182 w 327"/>
                <a:gd name="T45" fmla="*/ 205 h 317"/>
                <a:gd name="T46" fmla="*/ 313 w 327"/>
                <a:gd name="T47" fmla="*/ 217 h 317"/>
                <a:gd name="T48" fmla="*/ 178 w 327"/>
                <a:gd name="T49" fmla="*/ 268 h 317"/>
                <a:gd name="T50" fmla="*/ 197 w 327"/>
                <a:gd name="T51" fmla="*/ 244 h 317"/>
                <a:gd name="T52" fmla="*/ 136 w 327"/>
                <a:gd name="T53" fmla="*/ 211 h 317"/>
                <a:gd name="T54" fmla="*/ 86 w 327"/>
                <a:gd name="T55" fmla="*/ 271 h 317"/>
                <a:gd name="T56" fmla="*/ 109 w 327"/>
                <a:gd name="T57" fmla="*/ 305 h 317"/>
                <a:gd name="T58" fmla="*/ 164 w 327"/>
                <a:gd name="T59" fmla="*/ 256 h 317"/>
                <a:gd name="T60" fmla="*/ 315 w 327"/>
                <a:gd name="T61" fmla="*/ 208 h 317"/>
                <a:gd name="T62" fmla="*/ 218 w 327"/>
                <a:gd name="T63" fmla="*/ 160 h 317"/>
                <a:gd name="T64" fmla="*/ 145 w 327"/>
                <a:gd name="T65" fmla="*/ 89 h 317"/>
                <a:gd name="T66" fmla="*/ 165 w 327"/>
                <a:gd name="T67" fmla="*/ 27 h 317"/>
                <a:gd name="T68" fmla="*/ 305 w 327"/>
                <a:gd name="T69" fmla="*/ 96 h 317"/>
                <a:gd name="T70" fmla="*/ 161 w 327"/>
                <a:gd name="T71" fmla="*/ 102 h 317"/>
                <a:gd name="T72" fmla="*/ 164 w 327"/>
                <a:gd name="T73" fmla="*/ 96 h 317"/>
                <a:gd name="T74" fmla="*/ 129 w 327"/>
                <a:gd name="T75" fmla="*/ 41 h 317"/>
                <a:gd name="T76" fmla="*/ 130 w 327"/>
                <a:gd name="T77" fmla="*/ 105 h 317"/>
                <a:gd name="T78" fmla="*/ 164 w 327"/>
                <a:gd name="T79" fmla="*/ 101 h 317"/>
                <a:gd name="T80" fmla="*/ 168 w 327"/>
                <a:gd name="T81" fmla="*/ 121 h 317"/>
                <a:gd name="T82" fmla="*/ 141 w 327"/>
                <a:gd name="T83" fmla="*/ 128 h 317"/>
                <a:gd name="T84" fmla="*/ 152 w 327"/>
                <a:gd name="T85" fmla="*/ 120 h 317"/>
                <a:gd name="T86" fmla="*/ 178 w 327"/>
                <a:gd name="T87" fmla="*/ 134 h 317"/>
                <a:gd name="T88" fmla="*/ 175 w 327"/>
                <a:gd name="T89" fmla="*/ 135 h 317"/>
                <a:gd name="T90" fmla="*/ 235 w 327"/>
                <a:gd name="T91" fmla="*/ 134 h 317"/>
                <a:gd name="T92" fmla="*/ 138 w 327"/>
                <a:gd name="T93" fmla="*/ 133 h 317"/>
                <a:gd name="T94" fmla="*/ 137 w 327"/>
                <a:gd name="T95" fmla="*/ 158 h 317"/>
                <a:gd name="T96" fmla="*/ 109 w 327"/>
                <a:gd name="T97" fmla="*/ 86 h 317"/>
                <a:gd name="T98" fmla="*/ 116 w 327"/>
                <a:gd name="T99" fmla="*/ 108 h 317"/>
                <a:gd name="T100" fmla="*/ 98 w 327"/>
                <a:gd name="T101" fmla="*/ 58 h 317"/>
                <a:gd name="T102" fmla="*/ 90 w 327"/>
                <a:gd name="T103" fmla="*/ 91 h 317"/>
                <a:gd name="T104" fmla="*/ 81 w 327"/>
                <a:gd name="T105" fmla="*/ 115 h 317"/>
                <a:gd name="T106" fmla="*/ 95 w 327"/>
                <a:gd name="T107" fmla="*/ 201 h 317"/>
                <a:gd name="T108" fmla="*/ 205 w 327"/>
                <a:gd name="T109" fmla="*/ 184 h 317"/>
                <a:gd name="T110" fmla="*/ 177 w 327"/>
                <a:gd name="T111" fmla="*/ 270 h 317"/>
                <a:gd name="T112" fmla="*/ 179 w 327"/>
                <a:gd name="T113" fmla="*/ 204 h 317"/>
                <a:gd name="T114" fmla="*/ 104 w 327"/>
                <a:gd name="T115" fmla="*/ 242 h 317"/>
                <a:gd name="T116" fmla="*/ 45 w 327"/>
                <a:gd name="T117" fmla="*/ 245 h 317"/>
                <a:gd name="T118" fmla="*/ 23 w 327"/>
                <a:gd name="T119" fmla="*/ 242 h 317"/>
                <a:gd name="T120" fmla="*/ 55 w 327"/>
                <a:gd name="T121" fmla="*/ 18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7" h="317">
                  <a:moveTo>
                    <a:pt x="221" y="8"/>
                  </a:moveTo>
                  <a:cubicBezTo>
                    <a:pt x="222" y="7"/>
                    <a:pt x="223" y="8"/>
                    <a:pt x="224" y="8"/>
                  </a:cubicBezTo>
                  <a:cubicBezTo>
                    <a:pt x="225" y="9"/>
                    <a:pt x="226" y="10"/>
                    <a:pt x="226" y="12"/>
                  </a:cubicBezTo>
                  <a:cubicBezTo>
                    <a:pt x="229" y="15"/>
                    <a:pt x="230" y="20"/>
                    <a:pt x="230" y="22"/>
                  </a:cubicBezTo>
                  <a:cubicBezTo>
                    <a:pt x="230" y="23"/>
                    <a:pt x="230" y="23"/>
                    <a:pt x="231" y="22"/>
                  </a:cubicBezTo>
                  <a:cubicBezTo>
                    <a:pt x="235" y="20"/>
                    <a:pt x="243" y="24"/>
                    <a:pt x="247" y="26"/>
                  </a:cubicBezTo>
                  <a:cubicBezTo>
                    <a:pt x="248" y="26"/>
                    <a:pt x="248" y="27"/>
                    <a:pt x="247" y="29"/>
                  </a:cubicBezTo>
                  <a:cubicBezTo>
                    <a:pt x="247" y="30"/>
                    <a:pt x="245" y="32"/>
                    <a:pt x="242" y="33"/>
                  </a:cubicBezTo>
                  <a:cubicBezTo>
                    <a:pt x="240" y="35"/>
                    <a:pt x="238" y="37"/>
                    <a:pt x="238" y="37"/>
                  </a:cubicBezTo>
                  <a:cubicBezTo>
                    <a:pt x="240" y="40"/>
                    <a:pt x="241" y="44"/>
                    <a:pt x="241" y="48"/>
                  </a:cubicBezTo>
                  <a:cubicBezTo>
                    <a:pt x="241" y="52"/>
                    <a:pt x="240" y="56"/>
                    <a:pt x="239" y="59"/>
                  </a:cubicBezTo>
                  <a:cubicBezTo>
                    <a:pt x="246" y="61"/>
                    <a:pt x="248" y="59"/>
                    <a:pt x="249" y="57"/>
                  </a:cubicBezTo>
                  <a:cubicBezTo>
                    <a:pt x="249" y="56"/>
                    <a:pt x="249" y="55"/>
                    <a:pt x="249" y="54"/>
                  </a:cubicBezTo>
                  <a:cubicBezTo>
                    <a:pt x="250" y="50"/>
                    <a:pt x="250" y="47"/>
                    <a:pt x="255" y="45"/>
                  </a:cubicBezTo>
                  <a:cubicBezTo>
                    <a:pt x="266" y="43"/>
                    <a:pt x="272" y="51"/>
                    <a:pt x="277" y="56"/>
                  </a:cubicBezTo>
                  <a:cubicBezTo>
                    <a:pt x="280" y="60"/>
                    <a:pt x="282" y="62"/>
                    <a:pt x="284" y="62"/>
                  </a:cubicBezTo>
                  <a:cubicBezTo>
                    <a:pt x="287" y="62"/>
                    <a:pt x="288" y="65"/>
                    <a:pt x="289" y="68"/>
                  </a:cubicBezTo>
                  <a:cubicBezTo>
                    <a:pt x="289" y="70"/>
                    <a:pt x="289" y="71"/>
                    <a:pt x="289" y="71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96" y="70"/>
                    <a:pt x="297" y="74"/>
                    <a:pt x="298" y="79"/>
                  </a:cubicBezTo>
                  <a:cubicBezTo>
                    <a:pt x="298" y="81"/>
                    <a:pt x="299" y="84"/>
                    <a:pt x="301" y="86"/>
                  </a:cubicBezTo>
                  <a:cubicBezTo>
                    <a:pt x="302" y="86"/>
                    <a:pt x="303" y="87"/>
                    <a:pt x="304" y="88"/>
                  </a:cubicBezTo>
                  <a:cubicBezTo>
                    <a:pt x="304" y="88"/>
                    <a:pt x="304" y="88"/>
                    <a:pt x="305" y="88"/>
                  </a:cubicBezTo>
                  <a:cubicBezTo>
                    <a:pt x="305" y="89"/>
                    <a:pt x="305" y="89"/>
                    <a:pt x="306" y="90"/>
                  </a:cubicBezTo>
                  <a:cubicBezTo>
                    <a:pt x="307" y="92"/>
                    <a:pt x="308" y="94"/>
                    <a:pt x="308" y="96"/>
                  </a:cubicBezTo>
                  <a:cubicBezTo>
                    <a:pt x="308" y="98"/>
                    <a:pt x="307" y="100"/>
                    <a:pt x="306" y="102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5" y="103"/>
                    <a:pt x="303" y="105"/>
                    <a:pt x="302" y="106"/>
                  </a:cubicBezTo>
                  <a:cubicBezTo>
                    <a:pt x="291" y="113"/>
                    <a:pt x="290" y="123"/>
                    <a:pt x="290" y="130"/>
                  </a:cubicBezTo>
                  <a:cubicBezTo>
                    <a:pt x="290" y="138"/>
                    <a:pt x="289" y="144"/>
                    <a:pt x="280" y="146"/>
                  </a:cubicBezTo>
                  <a:cubicBezTo>
                    <a:pt x="278" y="148"/>
                    <a:pt x="279" y="149"/>
                    <a:pt x="281" y="150"/>
                  </a:cubicBezTo>
                  <a:cubicBezTo>
                    <a:pt x="284" y="153"/>
                    <a:pt x="287" y="155"/>
                    <a:pt x="290" y="158"/>
                  </a:cubicBezTo>
                  <a:cubicBezTo>
                    <a:pt x="292" y="160"/>
                    <a:pt x="294" y="163"/>
                    <a:pt x="296" y="164"/>
                  </a:cubicBezTo>
                  <a:cubicBezTo>
                    <a:pt x="302" y="167"/>
                    <a:pt x="305" y="167"/>
                    <a:pt x="309" y="166"/>
                  </a:cubicBezTo>
                  <a:cubicBezTo>
                    <a:pt x="311" y="166"/>
                    <a:pt x="313" y="165"/>
                    <a:pt x="316" y="165"/>
                  </a:cubicBezTo>
                  <a:cubicBezTo>
                    <a:pt x="320" y="165"/>
                    <a:pt x="322" y="168"/>
                    <a:pt x="322" y="173"/>
                  </a:cubicBezTo>
                  <a:cubicBezTo>
                    <a:pt x="322" y="175"/>
                    <a:pt x="322" y="178"/>
                    <a:pt x="322" y="181"/>
                  </a:cubicBezTo>
                  <a:cubicBezTo>
                    <a:pt x="324" y="181"/>
                    <a:pt x="324" y="183"/>
                    <a:pt x="325" y="184"/>
                  </a:cubicBezTo>
                  <a:cubicBezTo>
                    <a:pt x="325" y="185"/>
                    <a:pt x="325" y="186"/>
                    <a:pt x="325" y="186"/>
                  </a:cubicBezTo>
                  <a:cubicBezTo>
                    <a:pt x="325" y="186"/>
                    <a:pt x="325" y="186"/>
                    <a:pt x="325" y="186"/>
                  </a:cubicBezTo>
                  <a:cubicBezTo>
                    <a:pt x="327" y="188"/>
                    <a:pt x="327" y="190"/>
                    <a:pt x="326" y="191"/>
                  </a:cubicBezTo>
                  <a:cubicBezTo>
                    <a:pt x="326" y="192"/>
                    <a:pt x="325" y="194"/>
                    <a:pt x="324" y="195"/>
                  </a:cubicBezTo>
                  <a:cubicBezTo>
                    <a:pt x="322" y="196"/>
                    <a:pt x="323" y="204"/>
                    <a:pt x="323" y="206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24" y="213"/>
                    <a:pt x="314" y="208"/>
                    <a:pt x="315" y="213"/>
                  </a:cubicBezTo>
                  <a:cubicBezTo>
                    <a:pt x="315" y="214"/>
                    <a:pt x="316" y="216"/>
                    <a:pt x="317" y="218"/>
                  </a:cubicBezTo>
                  <a:cubicBezTo>
                    <a:pt x="318" y="220"/>
                    <a:pt x="319" y="221"/>
                    <a:pt x="320" y="222"/>
                  </a:cubicBezTo>
                  <a:cubicBezTo>
                    <a:pt x="320" y="224"/>
                    <a:pt x="320" y="224"/>
                    <a:pt x="321" y="225"/>
                  </a:cubicBezTo>
                  <a:cubicBezTo>
                    <a:pt x="321" y="225"/>
                    <a:pt x="321" y="226"/>
                    <a:pt x="320" y="226"/>
                  </a:cubicBezTo>
                  <a:cubicBezTo>
                    <a:pt x="320" y="227"/>
                    <a:pt x="320" y="227"/>
                    <a:pt x="319" y="228"/>
                  </a:cubicBezTo>
                  <a:cubicBezTo>
                    <a:pt x="318" y="230"/>
                    <a:pt x="318" y="231"/>
                    <a:pt x="316" y="233"/>
                  </a:cubicBezTo>
                  <a:cubicBezTo>
                    <a:pt x="315" y="234"/>
                    <a:pt x="315" y="235"/>
                    <a:pt x="316" y="237"/>
                  </a:cubicBezTo>
                  <a:cubicBezTo>
                    <a:pt x="316" y="238"/>
                    <a:pt x="317" y="239"/>
                    <a:pt x="317" y="240"/>
                  </a:cubicBezTo>
                  <a:cubicBezTo>
                    <a:pt x="317" y="242"/>
                    <a:pt x="315" y="244"/>
                    <a:pt x="312" y="246"/>
                  </a:cubicBezTo>
                  <a:cubicBezTo>
                    <a:pt x="310" y="247"/>
                    <a:pt x="307" y="249"/>
                    <a:pt x="307" y="252"/>
                  </a:cubicBezTo>
                  <a:cubicBezTo>
                    <a:pt x="307" y="252"/>
                    <a:pt x="307" y="252"/>
                    <a:pt x="307" y="252"/>
                  </a:cubicBezTo>
                  <a:cubicBezTo>
                    <a:pt x="308" y="253"/>
                    <a:pt x="307" y="253"/>
                    <a:pt x="307" y="253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6" y="253"/>
                    <a:pt x="303" y="251"/>
                    <a:pt x="301" y="250"/>
                  </a:cubicBezTo>
                  <a:cubicBezTo>
                    <a:pt x="298" y="249"/>
                    <a:pt x="296" y="247"/>
                    <a:pt x="294" y="244"/>
                  </a:cubicBezTo>
                  <a:cubicBezTo>
                    <a:pt x="293" y="242"/>
                    <a:pt x="291" y="239"/>
                    <a:pt x="291" y="237"/>
                  </a:cubicBezTo>
                  <a:cubicBezTo>
                    <a:pt x="290" y="238"/>
                    <a:pt x="289" y="239"/>
                    <a:pt x="289" y="240"/>
                  </a:cubicBezTo>
                  <a:cubicBezTo>
                    <a:pt x="288" y="246"/>
                    <a:pt x="276" y="250"/>
                    <a:pt x="266" y="253"/>
                  </a:cubicBezTo>
                  <a:cubicBezTo>
                    <a:pt x="262" y="254"/>
                    <a:pt x="259" y="255"/>
                    <a:pt x="256" y="256"/>
                  </a:cubicBezTo>
                  <a:cubicBezTo>
                    <a:pt x="255" y="256"/>
                    <a:pt x="253" y="257"/>
                    <a:pt x="251" y="257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51" y="259"/>
                    <a:pt x="252" y="262"/>
                    <a:pt x="249" y="266"/>
                  </a:cubicBezTo>
                  <a:cubicBezTo>
                    <a:pt x="247" y="269"/>
                    <a:pt x="250" y="274"/>
                    <a:pt x="252" y="277"/>
                  </a:cubicBezTo>
                  <a:cubicBezTo>
                    <a:pt x="252" y="277"/>
                    <a:pt x="253" y="278"/>
                    <a:pt x="253" y="279"/>
                  </a:cubicBezTo>
                  <a:cubicBezTo>
                    <a:pt x="254" y="280"/>
                    <a:pt x="254" y="282"/>
                    <a:pt x="253" y="282"/>
                  </a:cubicBezTo>
                  <a:cubicBezTo>
                    <a:pt x="249" y="284"/>
                    <a:pt x="230" y="286"/>
                    <a:pt x="227" y="296"/>
                  </a:cubicBezTo>
                  <a:cubicBezTo>
                    <a:pt x="226" y="302"/>
                    <a:pt x="222" y="302"/>
                    <a:pt x="219" y="301"/>
                  </a:cubicBezTo>
                  <a:cubicBezTo>
                    <a:pt x="219" y="301"/>
                    <a:pt x="219" y="301"/>
                    <a:pt x="219" y="301"/>
                  </a:cubicBezTo>
                  <a:cubicBezTo>
                    <a:pt x="217" y="301"/>
                    <a:pt x="215" y="299"/>
                    <a:pt x="214" y="298"/>
                  </a:cubicBezTo>
                  <a:cubicBezTo>
                    <a:pt x="213" y="298"/>
                    <a:pt x="213" y="298"/>
                    <a:pt x="213" y="298"/>
                  </a:cubicBezTo>
                  <a:cubicBezTo>
                    <a:pt x="213" y="300"/>
                    <a:pt x="212" y="301"/>
                    <a:pt x="210" y="301"/>
                  </a:cubicBezTo>
                  <a:cubicBezTo>
                    <a:pt x="209" y="302"/>
                    <a:pt x="207" y="301"/>
                    <a:pt x="206" y="300"/>
                  </a:cubicBezTo>
                  <a:cubicBezTo>
                    <a:pt x="204" y="299"/>
                    <a:pt x="203" y="300"/>
                    <a:pt x="201" y="302"/>
                  </a:cubicBezTo>
                  <a:cubicBezTo>
                    <a:pt x="201" y="303"/>
                    <a:pt x="200" y="304"/>
                    <a:pt x="200" y="304"/>
                  </a:cubicBezTo>
                  <a:cubicBezTo>
                    <a:pt x="199" y="305"/>
                    <a:pt x="199" y="306"/>
                    <a:pt x="198" y="306"/>
                  </a:cubicBezTo>
                  <a:cubicBezTo>
                    <a:pt x="190" y="317"/>
                    <a:pt x="175" y="314"/>
                    <a:pt x="165" y="312"/>
                  </a:cubicBezTo>
                  <a:cubicBezTo>
                    <a:pt x="164" y="312"/>
                    <a:pt x="163" y="312"/>
                    <a:pt x="162" y="312"/>
                  </a:cubicBezTo>
                  <a:cubicBezTo>
                    <a:pt x="160" y="311"/>
                    <a:pt x="159" y="310"/>
                    <a:pt x="158" y="308"/>
                  </a:cubicBezTo>
                  <a:cubicBezTo>
                    <a:pt x="157" y="307"/>
                    <a:pt x="156" y="306"/>
                    <a:pt x="155" y="305"/>
                  </a:cubicBezTo>
                  <a:cubicBezTo>
                    <a:pt x="154" y="306"/>
                    <a:pt x="153" y="306"/>
                    <a:pt x="152" y="306"/>
                  </a:cubicBezTo>
                  <a:cubicBezTo>
                    <a:pt x="148" y="307"/>
                    <a:pt x="145" y="307"/>
                    <a:pt x="143" y="308"/>
                  </a:cubicBezTo>
                  <a:cubicBezTo>
                    <a:pt x="139" y="309"/>
                    <a:pt x="135" y="309"/>
                    <a:pt x="130" y="309"/>
                  </a:cubicBezTo>
                  <a:cubicBezTo>
                    <a:pt x="126" y="309"/>
                    <a:pt x="122" y="309"/>
                    <a:pt x="118" y="310"/>
                  </a:cubicBezTo>
                  <a:cubicBezTo>
                    <a:pt x="118" y="310"/>
                    <a:pt x="118" y="310"/>
                    <a:pt x="118" y="310"/>
                  </a:cubicBezTo>
                  <a:cubicBezTo>
                    <a:pt x="118" y="311"/>
                    <a:pt x="117" y="310"/>
                    <a:pt x="117" y="310"/>
                  </a:cubicBezTo>
                  <a:cubicBezTo>
                    <a:pt x="117" y="309"/>
                    <a:pt x="117" y="309"/>
                    <a:pt x="117" y="309"/>
                  </a:cubicBezTo>
                  <a:cubicBezTo>
                    <a:pt x="117" y="309"/>
                    <a:pt x="116" y="309"/>
                    <a:pt x="116" y="310"/>
                  </a:cubicBezTo>
                  <a:cubicBezTo>
                    <a:pt x="115" y="310"/>
                    <a:pt x="114" y="311"/>
                    <a:pt x="114" y="311"/>
                  </a:cubicBezTo>
                  <a:cubicBezTo>
                    <a:pt x="111" y="312"/>
                    <a:pt x="109" y="311"/>
                    <a:pt x="107" y="305"/>
                  </a:cubicBezTo>
                  <a:cubicBezTo>
                    <a:pt x="106" y="302"/>
                    <a:pt x="102" y="303"/>
                    <a:pt x="97" y="304"/>
                  </a:cubicBezTo>
                  <a:cubicBezTo>
                    <a:pt x="91" y="305"/>
                    <a:pt x="84" y="307"/>
                    <a:pt x="81" y="300"/>
                  </a:cubicBezTo>
                  <a:cubicBezTo>
                    <a:pt x="80" y="296"/>
                    <a:pt x="78" y="296"/>
                    <a:pt x="75" y="295"/>
                  </a:cubicBezTo>
                  <a:cubicBezTo>
                    <a:pt x="73" y="295"/>
                    <a:pt x="72" y="294"/>
                    <a:pt x="69" y="293"/>
                  </a:cubicBezTo>
                  <a:cubicBezTo>
                    <a:pt x="66" y="291"/>
                    <a:pt x="64" y="288"/>
                    <a:pt x="62" y="286"/>
                  </a:cubicBezTo>
                  <a:cubicBezTo>
                    <a:pt x="60" y="283"/>
                    <a:pt x="56" y="280"/>
                    <a:pt x="50" y="279"/>
                  </a:cubicBezTo>
                  <a:cubicBezTo>
                    <a:pt x="48" y="279"/>
                    <a:pt x="50" y="275"/>
                    <a:pt x="49" y="271"/>
                  </a:cubicBezTo>
                  <a:cubicBezTo>
                    <a:pt x="48" y="268"/>
                    <a:pt x="47" y="264"/>
                    <a:pt x="46" y="262"/>
                  </a:cubicBezTo>
                  <a:cubicBezTo>
                    <a:pt x="46" y="262"/>
                    <a:pt x="45" y="262"/>
                    <a:pt x="44" y="261"/>
                  </a:cubicBezTo>
                  <a:cubicBezTo>
                    <a:pt x="42" y="261"/>
                    <a:pt x="42" y="259"/>
                    <a:pt x="42" y="257"/>
                  </a:cubicBezTo>
                  <a:cubicBezTo>
                    <a:pt x="42" y="256"/>
                    <a:pt x="42" y="256"/>
                    <a:pt x="41" y="255"/>
                  </a:cubicBezTo>
                  <a:cubicBezTo>
                    <a:pt x="40" y="254"/>
                    <a:pt x="39" y="254"/>
                    <a:pt x="38" y="253"/>
                  </a:cubicBezTo>
                  <a:cubicBezTo>
                    <a:pt x="36" y="251"/>
                    <a:pt x="32" y="248"/>
                    <a:pt x="33" y="244"/>
                  </a:cubicBezTo>
                  <a:cubicBezTo>
                    <a:pt x="33" y="243"/>
                    <a:pt x="32" y="242"/>
                    <a:pt x="31" y="242"/>
                  </a:cubicBezTo>
                  <a:cubicBezTo>
                    <a:pt x="29" y="241"/>
                    <a:pt x="26" y="242"/>
                    <a:pt x="23" y="243"/>
                  </a:cubicBezTo>
                  <a:cubicBezTo>
                    <a:pt x="20" y="245"/>
                    <a:pt x="16" y="246"/>
                    <a:pt x="15" y="244"/>
                  </a:cubicBezTo>
                  <a:cubicBezTo>
                    <a:pt x="15" y="244"/>
                    <a:pt x="14" y="243"/>
                    <a:pt x="14" y="243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2" y="242"/>
                    <a:pt x="11" y="242"/>
                    <a:pt x="10" y="241"/>
                  </a:cubicBezTo>
                  <a:cubicBezTo>
                    <a:pt x="9" y="241"/>
                    <a:pt x="9" y="241"/>
                    <a:pt x="9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8" y="240"/>
                    <a:pt x="8" y="239"/>
                    <a:pt x="8" y="238"/>
                  </a:cubicBezTo>
                  <a:cubicBezTo>
                    <a:pt x="8" y="238"/>
                    <a:pt x="9" y="237"/>
                    <a:pt x="9" y="237"/>
                  </a:cubicBezTo>
                  <a:cubicBezTo>
                    <a:pt x="11" y="234"/>
                    <a:pt x="10" y="233"/>
                    <a:pt x="11" y="231"/>
                  </a:cubicBezTo>
                  <a:cubicBezTo>
                    <a:pt x="7" y="229"/>
                    <a:pt x="3" y="227"/>
                    <a:pt x="3" y="224"/>
                  </a:cubicBezTo>
                  <a:cubicBezTo>
                    <a:pt x="2" y="222"/>
                    <a:pt x="5" y="222"/>
                    <a:pt x="6" y="221"/>
                  </a:cubicBezTo>
                  <a:cubicBezTo>
                    <a:pt x="7" y="220"/>
                    <a:pt x="7" y="219"/>
                    <a:pt x="5" y="217"/>
                  </a:cubicBezTo>
                  <a:cubicBezTo>
                    <a:pt x="0" y="212"/>
                    <a:pt x="0" y="208"/>
                    <a:pt x="2" y="206"/>
                  </a:cubicBezTo>
                  <a:cubicBezTo>
                    <a:pt x="4" y="205"/>
                    <a:pt x="7" y="204"/>
                    <a:pt x="10" y="204"/>
                  </a:cubicBezTo>
                  <a:cubicBezTo>
                    <a:pt x="14" y="203"/>
                    <a:pt x="18" y="202"/>
                    <a:pt x="18" y="199"/>
                  </a:cubicBezTo>
                  <a:cubicBezTo>
                    <a:pt x="19" y="195"/>
                    <a:pt x="21" y="192"/>
                    <a:pt x="23" y="190"/>
                  </a:cubicBezTo>
                  <a:cubicBezTo>
                    <a:pt x="25" y="188"/>
                    <a:pt x="27" y="186"/>
                    <a:pt x="28" y="184"/>
                  </a:cubicBezTo>
                  <a:cubicBezTo>
                    <a:pt x="26" y="183"/>
                    <a:pt x="24" y="183"/>
                    <a:pt x="22" y="182"/>
                  </a:cubicBezTo>
                  <a:cubicBezTo>
                    <a:pt x="13" y="180"/>
                    <a:pt x="7" y="181"/>
                    <a:pt x="9" y="173"/>
                  </a:cubicBezTo>
                  <a:cubicBezTo>
                    <a:pt x="10" y="169"/>
                    <a:pt x="12" y="161"/>
                    <a:pt x="9" y="158"/>
                  </a:cubicBezTo>
                  <a:cubicBezTo>
                    <a:pt x="5" y="154"/>
                    <a:pt x="5" y="150"/>
                    <a:pt x="5" y="146"/>
                  </a:cubicBezTo>
                  <a:cubicBezTo>
                    <a:pt x="5" y="144"/>
                    <a:pt x="5" y="142"/>
                    <a:pt x="4" y="141"/>
                  </a:cubicBezTo>
                  <a:cubicBezTo>
                    <a:pt x="3" y="138"/>
                    <a:pt x="3" y="137"/>
                    <a:pt x="5" y="136"/>
                  </a:cubicBezTo>
                  <a:cubicBezTo>
                    <a:pt x="6" y="136"/>
                    <a:pt x="7" y="135"/>
                    <a:pt x="8" y="135"/>
                  </a:cubicBezTo>
                  <a:cubicBezTo>
                    <a:pt x="4" y="129"/>
                    <a:pt x="6" y="123"/>
                    <a:pt x="9" y="117"/>
                  </a:cubicBezTo>
                  <a:cubicBezTo>
                    <a:pt x="11" y="113"/>
                    <a:pt x="12" y="111"/>
                    <a:pt x="12" y="105"/>
                  </a:cubicBezTo>
                  <a:cubicBezTo>
                    <a:pt x="11" y="101"/>
                    <a:pt x="18" y="96"/>
                    <a:pt x="21" y="95"/>
                  </a:cubicBezTo>
                  <a:cubicBezTo>
                    <a:pt x="25" y="92"/>
                    <a:pt x="33" y="88"/>
                    <a:pt x="38" y="90"/>
                  </a:cubicBezTo>
                  <a:cubicBezTo>
                    <a:pt x="38" y="91"/>
                    <a:pt x="39" y="91"/>
                    <a:pt x="40" y="92"/>
                  </a:cubicBezTo>
                  <a:cubicBezTo>
                    <a:pt x="40" y="91"/>
                    <a:pt x="40" y="89"/>
                    <a:pt x="42" y="88"/>
                  </a:cubicBezTo>
                  <a:cubicBezTo>
                    <a:pt x="42" y="88"/>
                    <a:pt x="43" y="88"/>
                    <a:pt x="44" y="87"/>
                  </a:cubicBezTo>
                  <a:cubicBezTo>
                    <a:pt x="45" y="86"/>
                    <a:pt x="47" y="86"/>
                    <a:pt x="47" y="84"/>
                  </a:cubicBezTo>
                  <a:cubicBezTo>
                    <a:pt x="46" y="76"/>
                    <a:pt x="56" y="73"/>
                    <a:pt x="60" y="68"/>
                  </a:cubicBezTo>
                  <a:cubicBezTo>
                    <a:pt x="61" y="67"/>
                    <a:pt x="60" y="63"/>
                    <a:pt x="59" y="61"/>
                  </a:cubicBezTo>
                  <a:cubicBezTo>
                    <a:pt x="58" y="57"/>
                    <a:pt x="57" y="54"/>
                    <a:pt x="60" y="53"/>
                  </a:cubicBezTo>
                  <a:cubicBezTo>
                    <a:pt x="61" y="53"/>
                    <a:pt x="61" y="53"/>
                    <a:pt x="62" y="54"/>
                  </a:cubicBezTo>
                  <a:cubicBezTo>
                    <a:pt x="63" y="54"/>
                    <a:pt x="65" y="54"/>
                    <a:pt x="65" y="53"/>
                  </a:cubicBezTo>
                  <a:cubicBezTo>
                    <a:pt x="67" y="48"/>
                    <a:pt x="76" y="53"/>
                    <a:pt x="81" y="51"/>
                  </a:cubicBezTo>
                  <a:cubicBezTo>
                    <a:pt x="80" y="50"/>
                    <a:pt x="80" y="49"/>
                    <a:pt x="81" y="48"/>
                  </a:cubicBezTo>
                  <a:cubicBezTo>
                    <a:pt x="84" y="43"/>
                    <a:pt x="83" y="41"/>
                    <a:pt x="84" y="36"/>
                  </a:cubicBezTo>
                  <a:cubicBezTo>
                    <a:pt x="86" y="26"/>
                    <a:pt x="112" y="26"/>
                    <a:pt x="111" y="17"/>
                  </a:cubicBezTo>
                  <a:cubicBezTo>
                    <a:pt x="109" y="7"/>
                    <a:pt x="128" y="3"/>
                    <a:pt x="136" y="2"/>
                  </a:cubicBezTo>
                  <a:cubicBezTo>
                    <a:pt x="143" y="0"/>
                    <a:pt x="148" y="8"/>
                    <a:pt x="152" y="14"/>
                  </a:cubicBezTo>
                  <a:cubicBezTo>
                    <a:pt x="154" y="17"/>
                    <a:pt x="156" y="20"/>
                    <a:pt x="158" y="21"/>
                  </a:cubicBezTo>
                  <a:cubicBezTo>
                    <a:pt x="160" y="22"/>
                    <a:pt x="163" y="23"/>
                    <a:pt x="165" y="25"/>
                  </a:cubicBezTo>
                  <a:cubicBezTo>
                    <a:pt x="168" y="26"/>
                    <a:pt x="170" y="28"/>
                    <a:pt x="171" y="29"/>
                  </a:cubicBezTo>
                  <a:cubicBezTo>
                    <a:pt x="174" y="32"/>
                    <a:pt x="176" y="32"/>
                    <a:pt x="177" y="32"/>
                  </a:cubicBezTo>
                  <a:cubicBezTo>
                    <a:pt x="180" y="31"/>
                    <a:pt x="181" y="31"/>
                    <a:pt x="183" y="37"/>
                  </a:cubicBezTo>
                  <a:cubicBezTo>
                    <a:pt x="183" y="35"/>
                    <a:pt x="184" y="33"/>
                    <a:pt x="186" y="32"/>
                  </a:cubicBezTo>
                  <a:cubicBezTo>
                    <a:pt x="188" y="32"/>
                    <a:pt x="190" y="32"/>
                    <a:pt x="191" y="32"/>
                  </a:cubicBezTo>
                  <a:cubicBezTo>
                    <a:pt x="193" y="32"/>
                    <a:pt x="194" y="32"/>
                    <a:pt x="195" y="32"/>
                  </a:cubicBezTo>
                  <a:cubicBezTo>
                    <a:pt x="196" y="32"/>
                    <a:pt x="197" y="31"/>
                    <a:pt x="196" y="28"/>
                  </a:cubicBezTo>
                  <a:cubicBezTo>
                    <a:pt x="194" y="18"/>
                    <a:pt x="196" y="16"/>
                    <a:pt x="198" y="15"/>
                  </a:cubicBezTo>
                  <a:cubicBezTo>
                    <a:pt x="199" y="15"/>
                    <a:pt x="200" y="15"/>
                    <a:pt x="202" y="15"/>
                  </a:cubicBezTo>
                  <a:cubicBezTo>
                    <a:pt x="204" y="15"/>
                    <a:pt x="206" y="16"/>
                    <a:pt x="206" y="13"/>
                  </a:cubicBezTo>
                  <a:cubicBezTo>
                    <a:pt x="207" y="10"/>
                    <a:pt x="213" y="9"/>
                    <a:pt x="217" y="9"/>
                  </a:cubicBezTo>
                  <a:cubicBezTo>
                    <a:pt x="220" y="9"/>
                    <a:pt x="218" y="9"/>
                    <a:pt x="221" y="8"/>
                  </a:cubicBezTo>
                  <a:close/>
                  <a:moveTo>
                    <a:pt x="93" y="200"/>
                  </a:moveTo>
                  <a:cubicBezTo>
                    <a:pt x="93" y="198"/>
                    <a:pt x="94" y="197"/>
                    <a:pt x="93" y="196"/>
                  </a:cubicBezTo>
                  <a:cubicBezTo>
                    <a:pt x="92" y="194"/>
                    <a:pt x="88" y="193"/>
                    <a:pt x="88" y="191"/>
                  </a:cubicBezTo>
                  <a:cubicBezTo>
                    <a:pt x="85" y="194"/>
                    <a:pt x="80" y="198"/>
                    <a:pt x="77" y="201"/>
                  </a:cubicBezTo>
                  <a:cubicBezTo>
                    <a:pt x="76" y="202"/>
                    <a:pt x="75" y="203"/>
                    <a:pt x="74" y="203"/>
                  </a:cubicBezTo>
                  <a:cubicBezTo>
                    <a:pt x="73" y="205"/>
                    <a:pt x="73" y="210"/>
                    <a:pt x="73" y="216"/>
                  </a:cubicBezTo>
                  <a:cubicBezTo>
                    <a:pt x="73" y="220"/>
                    <a:pt x="73" y="224"/>
                    <a:pt x="72" y="226"/>
                  </a:cubicBezTo>
                  <a:cubicBezTo>
                    <a:pt x="71" y="229"/>
                    <a:pt x="70" y="230"/>
                    <a:pt x="69" y="232"/>
                  </a:cubicBezTo>
                  <a:cubicBezTo>
                    <a:pt x="68" y="234"/>
                    <a:pt x="67" y="235"/>
                    <a:pt x="69" y="241"/>
                  </a:cubicBezTo>
                  <a:cubicBezTo>
                    <a:pt x="69" y="242"/>
                    <a:pt x="69" y="242"/>
                    <a:pt x="69" y="242"/>
                  </a:cubicBezTo>
                  <a:cubicBezTo>
                    <a:pt x="71" y="240"/>
                    <a:pt x="74" y="237"/>
                    <a:pt x="75" y="234"/>
                  </a:cubicBezTo>
                  <a:cubicBezTo>
                    <a:pt x="76" y="232"/>
                    <a:pt x="76" y="231"/>
                    <a:pt x="76" y="229"/>
                  </a:cubicBezTo>
                  <a:cubicBezTo>
                    <a:pt x="78" y="222"/>
                    <a:pt x="78" y="219"/>
                    <a:pt x="84" y="212"/>
                  </a:cubicBezTo>
                  <a:cubicBezTo>
                    <a:pt x="85" y="212"/>
                    <a:pt x="85" y="212"/>
                    <a:pt x="86" y="211"/>
                  </a:cubicBezTo>
                  <a:cubicBezTo>
                    <a:pt x="90" y="208"/>
                    <a:pt x="91" y="205"/>
                    <a:pt x="93" y="200"/>
                  </a:cubicBezTo>
                  <a:close/>
                  <a:moveTo>
                    <a:pt x="201" y="91"/>
                  </a:moveTo>
                  <a:cubicBezTo>
                    <a:pt x="200" y="94"/>
                    <a:pt x="197" y="94"/>
                    <a:pt x="194" y="94"/>
                  </a:cubicBezTo>
                  <a:cubicBezTo>
                    <a:pt x="191" y="95"/>
                    <a:pt x="188" y="95"/>
                    <a:pt x="186" y="99"/>
                  </a:cubicBezTo>
                  <a:cubicBezTo>
                    <a:pt x="185" y="100"/>
                    <a:pt x="184" y="101"/>
                    <a:pt x="182" y="102"/>
                  </a:cubicBezTo>
                  <a:cubicBezTo>
                    <a:pt x="181" y="103"/>
                    <a:pt x="179" y="103"/>
                    <a:pt x="179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5"/>
                    <a:pt x="178" y="105"/>
                    <a:pt x="178" y="105"/>
                  </a:cubicBezTo>
                  <a:cubicBezTo>
                    <a:pt x="178" y="109"/>
                    <a:pt x="177" y="114"/>
                    <a:pt x="174" y="116"/>
                  </a:cubicBezTo>
                  <a:cubicBezTo>
                    <a:pt x="172" y="117"/>
                    <a:pt x="170" y="118"/>
                    <a:pt x="169" y="121"/>
                  </a:cubicBezTo>
                  <a:cubicBezTo>
                    <a:pt x="168" y="123"/>
                    <a:pt x="169" y="126"/>
                    <a:pt x="169" y="128"/>
                  </a:cubicBezTo>
                  <a:cubicBezTo>
                    <a:pt x="170" y="131"/>
                    <a:pt x="170" y="133"/>
                    <a:pt x="170" y="135"/>
                  </a:cubicBezTo>
                  <a:cubicBezTo>
                    <a:pt x="170" y="136"/>
                    <a:pt x="170" y="137"/>
                    <a:pt x="170" y="138"/>
                  </a:cubicBezTo>
                  <a:cubicBezTo>
                    <a:pt x="171" y="138"/>
                    <a:pt x="172" y="137"/>
                    <a:pt x="173" y="136"/>
                  </a:cubicBezTo>
                  <a:cubicBezTo>
                    <a:pt x="174" y="131"/>
                    <a:pt x="177" y="129"/>
                    <a:pt x="179" y="128"/>
                  </a:cubicBezTo>
                  <a:cubicBezTo>
                    <a:pt x="180" y="128"/>
                    <a:pt x="181" y="128"/>
                    <a:pt x="181" y="127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1" y="126"/>
                    <a:pt x="181" y="126"/>
                    <a:pt x="182" y="125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2" y="125"/>
                    <a:pt x="183" y="125"/>
                    <a:pt x="183" y="126"/>
                  </a:cubicBezTo>
                  <a:cubicBezTo>
                    <a:pt x="185" y="126"/>
                    <a:pt x="191" y="127"/>
                    <a:pt x="194" y="122"/>
                  </a:cubicBezTo>
                  <a:cubicBezTo>
                    <a:pt x="195" y="118"/>
                    <a:pt x="197" y="118"/>
                    <a:pt x="200" y="117"/>
                  </a:cubicBezTo>
                  <a:cubicBezTo>
                    <a:pt x="203" y="117"/>
                    <a:pt x="205" y="116"/>
                    <a:pt x="208" y="115"/>
                  </a:cubicBezTo>
                  <a:cubicBezTo>
                    <a:pt x="209" y="114"/>
                    <a:pt x="209" y="114"/>
                    <a:pt x="211" y="114"/>
                  </a:cubicBezTo>
                  <a:cubicBezTo>
                    <a:pt x="212" y="107"/>
                    <a:pt x="217" y="102"/>
                    <a:pt x="219" y="97"/>
                  </a:cubicBezTo>
                  <a:cubicBezTo>
                    <a:pt x="221" y="90"/>
                    <a:pt x="215" y="83"/>
                    <a:pt x="210" y="80"/>
                  </a:cubicBezTo>
                  <a:cubicBezTo>
                    <a:pt x="211" y="86"/>
                    <a:pt x="202" y="86"/>
                    <a:pt x="201" y="91"/>
                  </a:cubicBezTo>
                  <a:close/>
                  <a:moveTo>
                    <a:pt x="83" y="154"/>
                  </a:moveTo>
                  <a:cubicBezTo>
                    <a:pt x="87" y="153"/>
                    <a:pt x="90" y="152"/>
                    <a:pt x="94" y="154"/>
                  </a:cubicBezTo>
                  <a:cubicBezTo>
                    <a:pt x="94" y="154"/>
                    <a:pt x="95" y="154"/>
                    <a:pt x="96" y="15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95" y="154"/>
                    <a:pt x="94" y="153"/>
                    <a:pt x="93" y="152"/>
                  </a:cubicBezTo>
                  <a:cubicBezTo>
                    <a:pt x="91" y="151"/>
                    <a:pt x="89" y="150"/>
                    <a:pt x="88" y="148"/>
                  </a:cubicBezTo>
                  <a:cubicBezTo>
                    <a:pt x="87" y="147"/>
                    <a:pt x="86" y="146"/>
                    <a:pt x="87" y="144"/>
                  </a:cubicBezTo>
                  <a:cubicBezTo>
                    <a:pt x="90" y="142"/>
                    <a:pt x="89" y="140"/>
                    <a:pt x="87" y="138"/>
                  </a:cubicBezTo>
                  <a:cubicBezTo>
                    <a:pt x="85" y="134"/>
                    <a:pt x="85" y="132"/>
                    <a:pt x="85" y="129"/>
                  </a:cubicBezTo>
                  <a:cubicBezTo>
                    <a:pt x="79" y="130"/>
                    <a:pt x="73" y="126"/>
                    <a:pt x="68" y="123"/>
                  </a:cubicBezTo>
                  <a:cubicBezTo>
                    <a:pt x="63" y="121"/>
                    <a:pt x="67" y="116"/>
                    <a:pt x="66" y="112"/>
                  </a:cubicBezTo>
                  <a:cubicBezTo>
                    <a:pt x="65" y="109"/>
                    <a:pt x="62" y="105"/>
                    <a:pt x="60" y="103"/>
                  </a:cubicBezTo>
                  <a:cubicBezTo>
                    <a:pt x="58" y="101"/>
                    <a:pt x="55" y="100"/>
                    <a:pt x="53" y="100"/>
                  </a:cubicBezTo>
                  <a:cubicBezTo>
                    <a:pt x="44" y="101"/>
                    <a:pt x="44" y="96"/>
                    <a:pt x="37" y="93"/>
                  </a:cubicBezTo>
                  <a:cubicBezTo>
                    <a:pt x="33" y="91"/>
                    <a:pt x="28" y="93"/>
                    <a:pt x="22" y="96"/>
                  </a:cubicBezTo>
                  <a:cubicBezTo>
                    <a:pt x="18" y="99"/>
                    <a:pt x="15" y="102"/>
                    <a:pt x="15" y="106"/>
                  </a:cubicBezTo>
                  <a:cubicBezTo>
                    <a:pt x="16" y="112"/>
                    <a:pt x="13" y="114"/>
                    <a:pt x="11" y="118"/>
                  </a:cubicBezTo>
                  <a:cubicBezTo>
                    <a:pt x="8" y="124"/>
                    <a:pt x="6" y="135"/>
                    <a:pt x="16" y="136"/>
                  </a:cubicBezTo>
                  <a:cubicBezTo>
                    <a:pt x="17" y="136"/>
                    <a:pt x="18" y="136"/>
                    <a:pt x="20" y="136"/>
                  </a:cubicBezTo>
                  <a:cubicBezTo>
                    <a:pt x="21" y="136"/>
                    <a:pt x="23" y="135"/>
                    <a:pt x="24" y="135"/>
                  </a:cubicBezTo>
                  <a:cubicBezTo>
                    <a:pt x="35" y="134"/>
                    <a:pt x="42" y="141"/>
                    <a:pt x="51" y="144"/>
                  </a:cubicBezTo>
                  <a:cubicBezTo>
                    <a:pt x="65" y="149"/>
                    <a:pt x="67" y="157"/>
                    <a:pt x="83" y="154"/>
                  </a:cubicBezTo>
                  <a:close/>
                  <a:moveTo>
                    <a:pt x="104" y="165"/>
                  </a:moveTo>
                  <a:cubicBezTo>
                    <a:pt x="113" y="181"/>
                    <a:pt x="122" y="187"/>
                    <a:pt x="141" y="184"/>
                  </a:cubicBezTo>
                  <a:cubicBezTo>
                    <a:pt x="142" y="184"/>
                    <a:pt x="144" y="183"/>
                    <a:pt x="145" y="183"/>
                  </a:cubicBezTo>
                  <a:cubicBezTo>
                    <a:pt x="145" y="177"/>
                    <a:pt x="138" y="172"/>
                    <a:pt x="135" y="167"/>
                  </a:cubicBezTo>
                  <a:cubicBezTo>
                    <a:pt x="134" y="165"/>
                    <a:pt x="133" y="164"/>
                    <a:pt x="131" y="164"/>
                  </a:cubicBezTo>
                  <a:cubicBezTo>
                    <a:pt x="129" y="162"/>
                    <a:pt x="126" y="161"/>
                    <a:pt x="128" y="155"/>
                  </a:cubicBezTo>
                  <a:cubicBezTo>
                    <a:pt x="129" y="150"/>
                    <a:pt x="133" y="142"/>
                    <a:pt x="127" y="137"/>
                  </a:cubicBezTo>
                  <a:cubicBezTo>
                    <a:pt x="118" y="131"/>
                    <a:pt x="113" y="133"/>
                    <a:pt x="104" y="139"/>
                  </a:cubicBezTo>
                  <a:cubicBezTo>
                    <a:pt x="103" y="140"/>
                    <a:pt x="102" y="141"/>
                    <a:pt x="102" y="141"/>
                  </a:cubicBezTo>
                  <a:cubicBezTo>
                    <a:pt x="101" y="141"/>
                    <a:pt x="101" y="141"/>
                    <a:pt x="101" y="140"/>
                  </a:cubicBezTo>
                  <a:cubicBezTo>
                    <a:pt x="100" y="137"/>
                    <a:pt x="99" y="133"/>
                    <a:pt x="97" y="13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97" y="131"/>
                    <a:pt x="97" y="130"/>
                    <a:pt x="96" y="130"/>
                  </a:cubicBezTo>
                  <a:cubicBezTo>
                    <a:pt x="94" y="128"/>
                    <a:pt x="91" y="126"/>
                    <a:pt x="88" y="124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8" y="127"/>
                    <a:pt x="88" y="127"/>
                  </a:cubicBezTo>
                  <a:cubicBezTo>
                    <a:pt x="88" y="127"/>
                    <a:pt x="88" y="127"/>
                    <a:pt x="87" y="127"/>
                  </a:cubicBezTo>
                  <a:cubicBezTo>
                    <a:pt x="86" y="131"/>
                    <a:pt x="86" y="133"/>
                    <a:pt x="89" y="137"/>
                  </a:cubicBezTo>
                  <a:cubicBezTo>
                    <a:pt x="91" y="140"/>
                    <a:pt x="94" y="142"/>
                    <a:pt x="90" y="146"/>
                  </a:cubicBezTo>
                  <a:cubicBezTo>
                    <a:pt x="88" y="147"/>
                    <a:pt x="92" y="150"/>
                    <a:pt x="93" y="151"/>
                  </a:cubicBezTo>
                  <a:cubicBezTo>
                    <a:pt x="98" y="154"/>
                    <a:pt x="101" y="160"/>
                    <a:pt x="104" y="165"/>
                  </a:cubicBezTo>
                  <a:close/>
                  <a:moveTo>
                    <a:pt x="97" y="156"/>
                  </a:moveTo>
                  <a:cubicBezTo>
                    <a:pt x="96" y="156"/>
                    <a:pt x="95" y="156"/>
                    <a:pt x="93" y="155"/>
                  </a:cubicBezTo>
                  <a:cubicBezTo>
                    <a:pt x="90" y="154"/>
                    <a:pt x="87" y="155"/>
                    <a:pt x="83" y="156"/>
                  </a:cubicBezTo>
                  <a:cubicBezTo>
                    <a:pt x="75" y="157"/>
                    <a:pt x="68" y="158"/>
                    <a:pt x="61" y="151"/>
                  </a:cubicBezTo>
                  <a:cubicBezTo>
                    <a:pt x="54" y="145"/>
                    <a:pt x="50" y="148"/>
                    <a:pt x="41" y="146"/>
                  </a:cubicBezTo>
                  <a:cubicBezTo>
                    <a:pt x="38" y="146"/>
                    <a:pt x="36" y="145"/>
                    <a:pt x="34" y="144"/>
                  </a:cubicBezTo>
                  <a:cubicBezTo>
                    <a:pt x="29" y="143"/>
                    <a:pt x="26" y="142"/>
                    <a:pt x="20" y="144"/>
                  </a:cubicBezTo>
                  <a:cubicBezTo>
                    <a:pt x="16" y="145"/>
                    <a:pt x="13" y="144"/>
                    <a:pt x="10" y="143"/>
                  </a:cubicBezTo>
                  <a:cubicBezTo>
                    <a:pt x="9" y="143"/>
                    <a:pt x="8" y="142"/>
                    <a:pt x="7" y="142"/>
                  </a:cubicBezTo>
                  <a:cubicBezTo>
                    <a:pt x="8" y="147"/>
                    <a:pt x="7" y="154"/>
                    <a:pt x="11" y="158"/>
                  </a:cubicBezTo>
                  <a:cubicBezTo>
                    <a:pt x="15" y="162"/>
                    <a:pt x="13" y="170"/>
                    <a:pt x="12" y="174"/>
                  </a:cubicBezTo>
                  <a:cubicBezTo>
                    <a:pt x="11" y="180"/>
                    <a:pt x="18" y="179"/>
                    <a:pt x="23" y="181"/>
                  </a:cubicBezTo>
                  <a:cubicBezTo>
                    <a:pt x="25" y="181"/>
                    <a:pt x="27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7" y="182"/>
                    <a:pt x="42" y="181"/>
                  </a:cubicBezTo>
                  <a:cubicBezTo>
                    <a:pt x="45" y="181"/>
                    <a:pt x="57" y="177"/>
                    <a:pt x="58" y="181"/>
                  </a:cubicBezTo>
                  <a:cubicBezTo>
                    <a:pt x="58" y="182"/>
                    <a:pt x="58" y="183"/>
                    <a:pt x="58" y="184"/>
                  </a:cubicBezTo>
                  <a:cubicBezTo>
                    <a:pt x="58" y="188"/>
                    <a:pt x="57" y="190"/>
                    <a:pt x="63" y="189"/>
                  </a:cubicBezTo>
                  <a:cubicBezTo>
                    <a:pt x="70" y="187"/>
                    <a:pt x="79" y="189"/>
                    <a:pt x="86" y="186"/>
                  </a:cubicBezTo>
                  <a:cubicBezTo>
                    <a:pt x="89" y="185"/>
                    <a:pt x="91" y="184"/>
                    <a:pt x="96" y="184"/>
                  </a:cubicBezTo>
                  <a:cubicBezTo>
                    <a:pt x="102" y="184"/>
                    <a:pt x="102" y="180"/>
                    <a:pt x="103" y="177"/>
                  </a:cubicBezTo>
                  <a:cubicBezTo>
                    <a:pt x="104" y="175"/>
                    <a:pt x="103" y="172"/>
                    <a:pt x="105" y="171"/>
                  </a:cubicBezTo>
                  <a:cubicBezTo>
                    <a:pt x="104" y="169"/>
                    <a:pt x="104" y="168"/>
                    <a:pt x="103" y="166"/>
                  </a:cubicBezTo>
                  <a:cubicBezTo>
                    <a:pt x="100" y="162"/>
                    <a:pt x="98" y="158"/>
                    <a:pt x="97" y="156"/>
                  </a:cubicBezTo>
                  <a:close/>
                  <a:moveTo>
                    <a:pt x="245" y="113"/>
                  </a:moveTo>
                  <a:cubicBezTo>
                    <a:pt x="246" y="114"/>
                    <a:pt x="249" y="110"/>
                    <a:pt x="251" y="110"/>
                  </a:cubicBezTo>
                  <a:cubicBezTo>
                    <a:pt x="254" y="109"/>
                    <a:pt x="256" y="108"/>
                    <a:pt x="259" y="107"/>
                  </a:cubicBezTo>
                  <a:cubicBezTo>
                    <a:pt x="262" y="105"/>
                    <a:pt x="266" y="103"/>
                    <a:pt x="268" y="102"/>
                  </a:cubicBezTo>
                  <a:cubicBezTo>
                    <a:pt x="273" y="99"/>
                    <a:pt x="278" y="99"/>
                    <a:pt x="283" y="98"/>
                  </a:cubicBezTo>
                  <a:cubicBezTo>
                    <a:pt x="288" y="98"/>
                    <a:pt x="297" y="98"/>
                    <a:pt x="299" y="93"/>
                  </a:cubicBezTo>
                  <a:cubicBezTo>
                    <a:pt x="300" y="90"/>
                    <a:pt x="298" y="89"/>
                    <a:pt x="300" y="88"/>
                  </a:cubicBezTo>
                  <a:cubicBezTo>
                    <a:pt x="296" y="86"/>
                    <a:pt x="297" y="82"/>
                    <a:pt x="296" y="79"/>
                  </a:cubicBezTo>
                  <a:cubicBezTo>
                    <a:pt x="296" y="76"/>
                    <a:pt x="295" y="73"/>
                    <a:pt x="290" y="73"/>
                  </a:cubicBezTo>
                  <a:cubicBezTo>
                    <a:pt x="290" y="73"/>
                    <a:pt x="290" y="73"/>
                    <a:pt x="290" y="73"/>
                  </a:cubicBezTo>
                  <a:cubicBezTo>
                    <a:pt x="288" y="73"/>
                    <a:pt x="288" y="71"/>
                    <a:pt x="288" y="68"/>
                  </a:cubicBezTo>
                  <a:cubicBezTo>
                    <a:pt x="287" y="66"/>
                    <a:pt x="286" y="64"/>
                    <a:pt x="284" y="64"/>
                  </a:cubicBezTo>
                  <a:cubicBezTo>
                    <a:pt x="281" y="65"/>
                    <a:pt x="279" y="62"/>
                    <a:pt x="276" y="58"/>
                  </a:cubicBezTo>
                  <a:cubicBezTo>
                    <a:pt x="271" y="52"/>
                    <a:pt x="267" y="47"/>
                    <a:pt x="258" y="49"/>
                  </a:cubicBezTo>
                  <a:cubicBezTo>
                    <a:pt x="254" y="50"/>
                    <a:pt x="252" y="52"/>
                    <a:pt x="252" y="54"/>
                  </a:cubicBezTo>
                  <a:cubicBezTo>
                    <a:pt x="251" y="56"/>
                    <a:pt x="251" y="57"/>
                    <a:pt x="251" y="58"/>
                  </a:cubicBezTo>
                  <a:cubicBezTo>
                    <a:pt x="250" y="61"/>
                    <a:pt x="247" y="63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24" y="58"/>
                    <a:pt x="220" y="71"/>
                    <a:pt x="212" y="79"/>
                  </a:cubicBezTo>
                  <a:cubicBezTo>
                    <a:pt x="212" y="79"/>
                    <a:pt x="212" y="79"/>
                    <a:pt x="213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22" y="89"/>
                    <a:pt x="222" y="96"/>
                    <a:pt x="216" y="107"/>
                  </a:cubicBezTo>
                  <a:cubicBezTo>
                    <a:pt x="215" y="109"/>
                    <a:pt x="214" y="111"/>
                    <a:pt x="214" y="113"/>
                  </a:cubicBezTo>
                  <a:cubicBezTo>
                    <a:pt x="215" y="113"/>
                    <a:pt x="217" y="113"/>
                    <a:pt x="219" y="114"/>
                  </a:cubicBezTo>
                  <a:cubicBezTo>
                    <a:pt x="221" y="115"/>
                    <a:pt x="226" y="114"/>
                    <a:pt x="230" y="113"/>
                  </a:cubicBezTo>
                  <a:cubicBezTo>
                    <a:pt x="233" y="112"/>
                    <a:pt x="236" y="111"/>
                    <a:pt x="238" y="111"/>
                  </a:cubicBezTo>
                  <a:cubicBezTo>
                    <a:pt x="242" y="111"/>
                    <a:pt x="243" y="112"/>
                    <a:pt x="245" y="113"/>
                  </a:cubicBezTo>
                  <a:close/>
                  <a:moveTo>
                    <a:pt x="251" y="111"/>
                  </a:moveTo>
                  <a:cubicBezTo>
                    <a:pt x="251" y="111"/>
                    <a:pt x="251" y="112"/>
                    <a:pt x="251" y="112"/>
                  </a:cubicBezTo>
                  <a:cubicBezTo>
                    <a:pt x="251" y="112"/>
                    <a:pt x="251" y="112"/>
                    <a:pt x="251" y="112"/>
                  </a:cubicBezTo>
                  <a:cubicBezTo>
                    <a:pt x="250" y="112"/>
                    <a:pt x="248" y="114"/>
                    <a:pt x="247" y="114"/>
                  </a:cubicBezTo>
                  <a:cubicBezTo>
                    <a:pt x="250" y="116"/>
                    <a:pt x="250" y="116"/>
                    <a:pt x="251" y="118"/>
                  </a:cubicBezTo>
                  <a:cubicBezTo>
                    <a:pt x="251" y="120"/>
                    <a:pt x="249" y="122"/>
                    <a:pt x="247" y="122"/>
                  </a:cubicBezTo>
                  <a:cubicBezTo>
                    <a:pt x="246" y="122"/>
                    <a:pt x="245" y="123"/>
                    <a:pt x="245" y="124"/>
                  </a:cubicBezTo>
                  <a:cubicBezTo>
                    <a:pt x="245" y="125"/>
                    <a:pt x="244" y="126"/>
                    <a:pt x="243" y="126"/>
                  </a:cubicBezTo>
                  <a:cubicBezTo>
                    <a:pt x="241" y="128"/>
                    <a:pt x="239" y="129"/>
                    <a:pt x="237" y="131"/>
                  </a:cubicBezTo>
                  <a:cubicBezTo>
                    <a:pt x="238" y="131"/>
                    <a:pt x="238" y="131"/>
                    <a:pt x="239" y="132"/>
                  </a:cubicBezTo>
                  <a:cubicBezTo>
                    <a:pt x="239" y="132"/>
                    <a:pt x="239" y="132"/>
                    <a:pt x="239" y="132"/>
                  </a:cubicBezTo>
                  <a:cubicBezTo>
                    <a:pt x="239" y="132"/>
                    <a:pt x="239" y="132"/>
                    <a:pt x="239" y="133"/>
                  </a:cubicBezTo>
                  <a:cubicBezTo>
                    <a:pt x="239" y="133"/>
                    <a:pt x="238" y="134"/>
                    <a:pt x="237" y="135"/>
                  </a:cubicBezTo>
                  <a:cubicBezTo>
                    <a:pt x="234" y="140"/>
                    <a:pt x="235" y="142"/>
                    <a:pt x="228" y="147"/>
                  </a:cubicBezTo>
                  <a:cubicBezTo>
                    <a:pt x="230" y="148"/>
                    <a:pt x="233" y="149"/>
                    <a:pt x="240" y="149"/>
                  </a:cubicBezTo>
                  <a:cubicBezTo>
                    <a:pt x="254" y="148"/>
                    <a:pt x="272" y="146"/>
                    <a:pt x="279" y="144"/>
                  </a:cubicBezTo>
                  <a:cubicBezTo>
                    <a:pt x="288" y="143"/>
                    <a:pt x="287" y="137"/>
                    <a:pt x="287" y="130"/>
                  </a:cubicBezTo>
                  <a:cubicBezTo>
                    <a:pt x="287" y="123"/>
                    <a:pt x="289" y="114"/>
                    <a:pt x="299" y="107"/>
                  </a:cubicBezTo>
                  <a:cubicBezTo>
                    <a:pt x="300" y="105"/>
                    <a:pt x="300" y="103"/>
                    <a:pt x="299" y="103"/>
                  </a:cubicBezTo>
                  <a:cubicBezTo>
                    <a:pt x="297" y="102"/>
                    <a:pt x="290" y="103"/>
                    <a:pt x="286" y="104"/>
                  </a:cubicBezTo>
                  <a:cubicBezTo>
                    <a:pt x="284" y="104"/>
                    <a:pt x="283" y="104"/>
                    <a:pt x="283" y="104"/>
                  </a:cubicBezTo>
                  <a:cubicBezTo>
                    <a:pt x="277" y="105"/>
                    <a:pt x="272" y="106"/>
                    <a:pt x="267" y="109"/>
                  </a:cubicBezTo>
                  <a:cubicBezTo>
                    <a:pt x="260" y="112"/>
                    <a:pt x="257" y="110"/>
                    <a:pt x="251" y="111"/>
                  </a:cubicBezTo>
                  <a:close/>
                  <a:moveTo>
                    <a:pt x="220" y="18"/>
                  </a:moveTo>
                  <a:cubicBezTo>
                    <a:pt x="219" y="21"/>
                    <a:pt x="218" y="23"/>
                    <a:pt x="216" y="26"/>
                  </a:cubicBezTo>
                  <a:cubicBezTo>
                    <a:pt x="214" y="29"/>
                    <a:pt x="213" y="33"/>
                    <a:pt x="213" y="37"/>
                  </a:cubicBezTo>
                  <a:cubicBezTo>
                    <a:pt x="212" y="40"/>
                    <a:pt x="213" y="44"/>
                    <a:pt x="211" y="48"/>
                  </a:cubicBezTo>
                  <a:cubicBezTo>
                    <a:pt x="209" y="52"/>
                    <a:pt x="202" y="58"/>
                    <a:pt x="198" y="61"/>
                  </a:cubicBezTo>
                  <a:cubicBezTo>
                    <a:pt x="199" y="63"/>
                    <a:pt x="201" y="64"/>
                    <a:pt x="202" y="66"/>
                  </a:cubicBezTo>
                  <a:cubicBezTo>
                    <a:pt x="206" y="60"/>
                    <a:pt x="211" y="54"/>
                    <a:pt x="218" y="52"/>
                  </a:cubicBezTo>
                  <a:cubicBezTo>
                    <a:pt x="224" y="50"/>
                    <a:pt x="228" y="46"/>
                    <a:pt x="231" y="42"/>
                  </a:cubicBezTo>
                  <a:cubicBezTo>
                    <a:pt x="234" y="38"/>
                    <a:pt x="238" y="35"/>
                    <a:pt x="242" y="32"/>
                  </a:cubicBezTo>
                  <a:cubicBezTo>
                    <a:pt x="244" y="31"/>
                    <a:pt x="245" y="29"/>
                    <a:pt x="246" y="28"/>
                  </a:cubicBezTo>
                  <a:cubicBezTo>
                    <a:pt x="246" y="28"/>
                    <a:pt x="246" y="28"/>
                    <a:pt x="245" y="27"/>
                  </a:cubicBezTo>
                  <a:cubicBezTo>
                    <a:pt x="242" y="25"/>
                    <a:pt x="236" y="22"/>
                    <a:pt x="232" y="24"/>
                  </a:cubicBezTo>
                  <a:cubicBezTo>
                    <a:pt x="232" y="24"/>
                    <a:pt x="232" y="24"/>
                    <a:pt x="231" y="25"/>
                  </a:cubicBezTo>
                  <a:cubicBezTo>
                    <a:pt x="230" y="25"/>
                    <a:pt x="229" y="24"/>
                    <a:pt x="229" y="22"/>
                  </a:cubicBezTo>
                  <a:cubicBezTo>
                    <a:pt x="229" y="21"/>
                    <a:pt x="227" y="16"/>
                    <a:pt x="225" y="13"/>
                  </a:cubicBezTo>
                  <a:cubicBezTo>
                    <a:pt x="225" y="12"/>
                    <a:pt x="224" y="11"/>
                    <a:pt x="223" y="10"/>
                  </a:cubicBezTo>
                  <a:cubicBezTo>
                    <a:pt x="223" y="10"/>
                    <a:pt x="223" y="10"/>
                    <a:pt x="222" y="10"/>
                  </a:cubicBezTo>
                  <a:cubicBezTo>
                    <a:pt x="221" y="10"/>
                    <a:pt x="220" y="16"/>
                    <a:pt x="220" y="18"/>
                  </a:cubicBezTo>
                  <a:close/>
                  <a:moveTo>
                    <a:pt x="197" y="60"/>
                  </a:moveTo>
                  <a:cubicBezTo>
                    <a:pt x="202" y="57"/>
                    <a:pt x="207" y="53"/>
                    <a:pt x="209" y="47"/>
                  </a:cubicBezTo>
                  <a:cubicBezTo>
                    <a:pt x="211" y="44"/>
                    <a:pt x="211" y="40"/>
                    <a:pt x="212" y="37"/>
                  </a:cubicBezTo>
                  <a:cubicBezTo>
                    <a:pt x="212" y="33"/>
                    <a:pt x="213" y="28"/>
                    <a:pt x="215" y="25"/>
                  </a:cubicBezTo>
                  <a:cubicBezTo>
                    <a:pt x="216" y="23"/>
                    <a:pt x="217" y="20"/>
                    <a:pt x="218" y="17"/>
                  </a:cubicBezTo>
                  <a:cubicBezTo>
                    <a:pt x="219" y="15"/>
                    <a:pt x="219" y="11"/>
                    <a:pt x="217" y="12"/>
                  </a:cubicBezTo>
                  <a:cubicBezTo>
                    <a:pt x="213" y="12"/>
                    <a:pt x="209" y="12"/>
                    <a:pt x="209" y="14"/>
                  </a:cubicBezTo>
                  <a:cubicBezTo>
                    <a:pt x="208" y="18"/>
                    <a:pt x="205" y="18"/>
                    <a:pt x="202" y="17"/>
                  </a:cubicBezTo>
                  <a:cubicBezTo>
                    <a:pt x="201" y="17"/>
                    <a:pt x="200" y="17"/>
                    <a:pt x="199" y="17"/>
                  </a:cubicBezTo>
                  <a:cubicBezTo>
                    <a:pt x="197" y="18"/>
                    <a:pt x="197" y="20"/>
                    <a:pt x="199" y="28"/>
                  </a:cubicBezTo>
                  <a:cubicBezTo>
                    <a:pt x="200" y="32"/>
                    <a:pt x="198" y="34"/>
                    <a:pt x="196" y="34"/>
                  </a:cubicBezTo>
                  <a:cubicBezTo>
                    <a:pt x="195" y="35"/>
                    <a:pt x="193" y="34"/>
                    <a:pt x="192" y="34"/>
                  </a:cubicBezTo>
                  <a:cubicBezTo>
                    <a:pt x="190" y="34"/>
                    <a:pt x="188" y="34"/>
                    <a:pt x="187" y="34"/>
                  </a:cubicBezTo>
                  <a:cubicBezTo>
                    <a:pt x="185" y="35"/>
                    <a:pt x="184" y="39"/>
                    <a:pt x="184" y="41"/>
                  </a:cubicBezTo>
                  <a:cubicBezTo>
                    <a:pt x="184" y="42"/>
                    <a:pt x="184" y="42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50"/>
                    <a:pt x="187" y="52"/>
                    <a:pt x="190" y="54"/>
                  </a:cubicBezTo>
                  <a:cubicBezTo>
                    <a:pt x="192" y="55"/>
                    <a:pt x="193" y="57"/>
                    <a:pt x="195" y="58"/>
                  </a:cubicBezTo>
                  <a:cubicBezTo>
                    <a:pt x="195" y="59"/>
                    <a:pt x="197" y="60"/>
                    <a:pt x="197" y="60"/>
                  </a:cubicBezTo>
                  <a:close/>
                  <a:moveTo>
                    <a:pt x="237" y="39"/>
                  </a:moveTo>
                  <a:cubicBezTo>
                    <a:pt x="235" y="40"/>
                    <a:pt x="234" y="42"/>
                    <a:pt x="233" y="43"/>
                  </a:cubicBezTo>
                  <a:cubicBezTo>
                    <a:pt x="229" y="48"/>
                    <a:pt x="228" y="52"/>
                    <a:pt x="220" y="53"/>
                  </a:cubicBezTo>
                  <a:cubicBezTo>
                    <a:pt x="213" y="55"/>
                    <a:pt x="207" y="61"/>
                    <a:pt x="203" y="67"/>
                  </a:cubicBezTo>
                  <a:cubicBezTo>
                    <a:pt x="203" y="68"/>
                    <a:pt x="204" y="70"/>
                    <a:pt x="205" y="71"/>
                  </a:cubicBezTo>
                  <a:cubicBezTo>
                    <a:pt x="205" y="72"/>
                    <a:pt x="205" y="73"/>
                    <a:pt x="205" y="74"/>
                  </a:cubicBezTo>
                  <a:cubicBezTo>
                    <a:pt x="205" y="74"/>
                    <a:pt x="206" y="74"/>
                    <a:pt x="206" y="74"/>
                  </a:cubicBezTo>
                  <a:cubicBezTo>
                    <a:pt x="206" y="75"/>
                    <a:pt x="208" y="76"/>
                    <a:pt x="210" y="76"/>
                  </a:cubicBezTo>
                  <a:cubicBezTo>
                    <a:pt x="218" y="70"/>
                    <a:pt x="224" y="57"/>
                    <a:pt x="236" y="59"/>
                  </a:cubicBezTo>
                  <a:cubicBezTo>
                    <a:pt x="238" y="56"/>
                    <a:pt x="240" y="52"/>
                    <a:pt x="240" y="48"/>
                  </a:cubicBezTo>
                  <a:cubicBezTo>
                    <a:pt x="240" y="44"/>
                    <a:pt x="239" y="41"/>
                    <a:pt x="237" y="39"/>
                  </a:cubicBezTo>
                  <a:cubicBezTo>
                    <a:pt x="237" y="39"/>
                    <a:pt x="237" y="39"/>
                    <a:pt x="237" y="39"/>
                  </a:cubicBezTo>
                  <a:close/>
                  <a:moveTo>
                    <a:pt x="207" y="77"/>
                  </a:moveTo>
                  <a:cubicBezTo>
                    <a:pt x="206" y="77"/>
                    <a:pt x="205" y="76"/>
                    <a:pt x="204" y="75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4"/>
                    <a:pt x="203" y="73"/>
                    <a:pt x="203" y="72"/>
                  </a:cubicBezTo>
                  <a:cubicBezTo>
                    <a:pt x="202" y="67"/>
                    <a:pt x="199" y="65"/>
                    <a:pt x="197" y="63"/>
                  </a:cubicBezTo>
                  <a:cubicBezTo>
                    <a:pt x="196" y="62"/>
                    <a:pt x="195" y="61"/>
                    <a:pt x="194" y="60"/>
                  </a:cubicBezTo>
                  <a:cubicBezTo>
                    <a:pt x="192" y="58"/>
                    <a:pt x="190" y="57"/>
                    <a:pt x="189" y="56"/>
                  </a:cubicBezTo>
                  <a:cubicBezTo>
                    <a:pt x="185" y="53"/>
                    <a:pt x="183" y="51"/>
                    <a:pt x="182" y="43"/>
                  </a:cubicBezTo>
                  <a:cubicBezTo>
                    <a:pt x="180" y="33"/>
                    <a:pt x="180" y="34"/>
                    <a:pt x="178" y="34"/>
                  </a:cubicBezTo>
                  <a:cubicBezTo>
                    <a:pt x="176" y="34"/>
                    <a:pt x="174" y="34"/>
                    <a:pt x="171" y="31"/>
                  </a:cubicBezTo>
                  <a:cubicBezTo>
                    <a:pt x="165" y="27"/>
                    <a:pt x="163" y="31"/>
                    <a:pt x="159" y="30"/>
                  </a:cubicBezTo>
                  <a:cubicBezTo>
                    <a:pt x="158" y="30"/>
                    <a:pt x="157" y="29"/>
                    <a:pt x="156" y="27"/>
                  </a:cubicBezTo>
                  <a:cubicBezTo>
                    <a:pt x="156" y="26"/>
                    <a:pt x="155" y="24"/>
                    <a:pt x="154" y="25"/>
                  </a:cubicBezTo>
                  <a:cubicBezTo>
                    <a:pt x="152" y="26"/>
                    <a:pt x="150" y="26"/>
                    <a:pt x="148" y="26"/>
                  </a:cubicBezTo>
                  <a:cubicBezTo>
                    <a:pt x="147" y="26"/>
                    <a:pt x="146" y="26"/>
                    <a:pt x="145" y="27"/>
                  </a:cubicBezTo>
                  <a:cubicBezTo>
                    <a:pt x="143" y="27"/>
                    <a:pt x="141" y="28"/>
                    <a:pt x="142" y="32"/>
                  </a:cubicBezTo>
                  <a:cubicBezTo>
                    <a:pt x="143" y="35"/>
                    <a:pt x="141" y="35"/>
                    <a:pt x="139" y="35"/>
                  </a:cubicBezTo>
                  <a:cubicBezTo>
                    <a:pt x="136" y="36"/>
                    <a:pt x="133" y="40"/>
                    <a:pt x="137" y="42"/>
                  </a:cubicBezTo>
                  <a:cubicBezTo>
                    <a:pt x="138" y="43"/>
                    <a:pt x="139" y="43"/>
                    <a:pt x="140" y="44"/>
                  </a:cubicBezTo>
                  <a:cubicBezTo>
                    <a:pt x="142" y="46"/>
                    <a:pt x="143" y="48"/>
                    <a:pt x="144" y="51"/>
                  </a:cubicBezTo>
                  <a:cubicBezTo>
                    <a:pt x="145" y="55"/>
                    <a:pt x="147" y="58"/>
                    <a:pt x="147" y="60"/>
                  </a:cubicBezTo>
                  <a:cubicBezTo>
                    <a:pt x="146" y="62"/>
                    <a:pt x="145" y="63"/>
                    <a:pt x="145" y="64"/>
                  </a:cubicBezTo>
                  <a:cubicBezTo>
                    <a:pt x="146" y="68"/>
                    <a:pt x="144" y="76"/>
                    <a:pt x="147" y="79"/>
                  </a:cubicBezTo>
                  <a:cubicBezTo>
                    <a:pt x="149" y="78"/>
                    <a:pt x="150" y="77"/>
                    <a:pt x="151" y="76"/>
                  </a:cubicBezTo>
                  <a:cubicBezTo>
                    <a:pt x="152" y="76"/>
                    <a:pt x="152" y="76"/>
                    <a:pt x="152" y="75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3" y="75"/>
                    <a:pt x="153" y="75"/>
                    <a:pt x="154" y="76"/>
                  </a:cubicBezTo>
                  <a:cubicBezTo>
                    <a:pt x="154" y="76"/>
                    <a:pt x="154" y="76"/>
                    <a:pt x="154" y="75"/>
                  </a:cubicBezTo>
                  <a:cubicBezTo>
                    <a:pt x="156" y="74"/>
                    <a:pt x="157" y="74"/>
                    <a:pt x="158" y="76"/>
                  </a:cubicBezTo>
                  <a:cubicBezTo>
                    <a:pt x="159" y="76"/>
                    <a:pt x="160" y="76"/>
                    <a:pt x="161" y="76"/>
                  </a:cubicBezTo>
                  <a:cubicBezTo>
                    <a:pt x="161" y="75"/>
                    <a:pt x="161" y="74"/>
                    <a:pt x="162" y="74"/>
                  </a:cubicBezTo>
                  <a:cubicBezTo>
                    <a:pt x="162" y="73"/>
                    <a:pt x="164" y="73"/>
                    <a:pt x="164" y="75"/>
                  </a:cubicBezTo>
                  <a:cubicBezTo>
                    <a:pt x="164" y="76"/>
                    <a:pt x="164" y="76"/>
                    <a:pt x="165" y="77"/>
                  </a:cubicBezTo>
                  <a:cubicBezTo>
                    <a:pt x="165" y="77"/>
                    <a:pt x="165" y="77"/>
                    <a:pt x="165" y="77"/>
                  </a:cubicBezTo>
                  <a:cubicBezTo>
                    <a:pt x="165" y="78"/>
                    <a:pt x="165" y="80"/>
                    <a:pt x="166" y="81"/>
                  </a:cubicBezTo>
                  <a:cubicBezTo>
                    <a:pt x="168" y="82"/>
                    <a:pt x="168" y="82"/>
                    <a:pt x="169" y="85"/>
                  </a:cubicBezTo>
                  <a:cubicBezTo>
                    <a:pt x="172" y="81"/>
                    <a:pt x="175" y="77"/>
                    <a:pt x="179" y="82"/>
                  </a:cubicBezTo>
                  <a:cubicBezTo>
                    <a:pt x="181" y="83"/>
                    <a:pt x="182" y="84"/>
                    <a:pt x="184" y="83"/>
                  </a:cubicBezTo>
                  <a:cubicBezTo>
                    <a:pt x="187" y="83"/>
                    <a:pt x="189" y="83"/>
                    <a:pt x="190" y="86"/>
                  </a:cubicBezTo>
                  <a:cubicBezTo>
                    <a:pt x="190" y="88"/>
                    <a:pt x="192" y="88"/>
                    <a:pt x="194" y="88"/>
                  </a:cubicBezTo>
                  <a:cubicBezTo>
                    <a:pt x="196" y="88"/>
                    <a:pt x="199" y="88"/>
                    <a:pt x="200" y="90"/>
                  </a:cubicBezTo>
                  <a:cubicBezTo>
                    <a:pt x="202" y="86"/>
                    <a:pt x="211" y="85"/>
                    <a:pt x="207" y="77"/>
                  </a:cubicBezTo>
                  <a:close/>
                  <a:moveTo>
                    <a:pt x="313" y="220"/>
                  </a:moveTo>
                  <a:cubicBezTo>
                    <a:pt x="313" y="220"/>
                    <a:pt x="313" y="220"/>
                    <a:pt x="313" y="220"/>
                  </a:cubicBezTo>
                  <a:cubicBezTo>
                    <a:pt x="313" y="220"/>
                    <a:pt x="308" y="228"/>
                    <a:pt x="301" y="229"/>
                  </a:cubicBezTo>
                  <a:cubicBezTo>
                    <a:pt x="297" y="229"/>
                    <a:pt x="295" y="233"/>
                    <a:pt x="292" y="236"/>
                  </a:cubicBezTo>
                  <a:cubicBezTo>
                    <a:pt x="293" y="237"/>
                    <a:pt x="294" y="241"/>
                    <a:pt x="296" y="243"/>
                  </a:cubicBezTo>
                  <a:cubicBezTo>
                    <a:pt x="299" y="248"/>
                    <a:pt x="301" y="247"/>
                    <a:pt x="306" y="249"/>
                  </a:cubicBezTo>
                  <a:cubicBezTo>
                    <a:pt x="306" y="246"/>
                    <a:pt x="309" y="246"/>
                    <a:pt x="312" y="244"/>
                  </a:cubicBezTo>
                  <a:cubicBezTo>
                    <a:pt x="314" y="243"/>
                    <a:pt x="316" y="242"/>
                    <a:pt x="316" y="240"/>
                  </a:cubicBezTo>
                  <a:cubicBezTo>
                    <a:pt x="316" y="239"/>
                    <a:pt x="316" y="239"/>
                    <a:pt x="315" y="238"/>
                  </a:cubicBezTo>
                  <a:cubicBezTo>
                    <a:pt x="315" y="236"/>
                    <a:pt x="313" y="234"/>
                    <a:pt x="315" y="233"/>
                  </a:cubicBezTo>
                  <a:cubicBezTo>
                    <a:pt x="317" y="231"/>
                    <a:pt x="318" y="228"/>
                    <a:pt x="319" y="226"/>
                  </a:cubicBezTo>
                  <a:cubicBezTo>
                    <a:pt x="316" y="222"/>
                    <a:pt x="315" y="220"/>
                    <a:pt x="313" y="220"/>
                  </a:cubicBezTo>
                  <a:close/>
                  <a:moveTo>
                    <a:pt x="311" y="219"/>
                  </a:moveTo>
                  <a:cubicBezTo>
                    <a:pt x="290" y="211"/>
                    <a:pt x="259" y="210"/>
                    <a:pt x="267" y="180"/>
                  </a:cubicBezTo>
                  <a:cubicBezTo>
                    <a:pt x="268" y="175"/>
                    <a:pt x="266" y="170"/>
                    <a:pt x="264" y="167"/>
                  </a:cubicBezTo>
                  <a:cubicBezTo>
                    <a:pt x="260" y="162"/>
                    <a:pt x="254" y="159"/>
                    <a:pt x="248" y="158"/>
                  </a:cubicBezTo>
                  <a:cubicBezTo>
                    <a:pt x="243" y="157"/>
                    <a:pt x="237" y="158"/>
                    <a:pt x="232" y="160"/>
                  </a:cubicBezTo>
                  <a:cubicBezTo>
                    <a:pt x="227" y="161"/>
                    <a:pt x="222" y="162"/>
                    <a:pt x="217" y="162"/>
                  </a:cubicBezTo>
                  <a:cubicBezTo>
                    <a:pt x="215" y="164"/>
                    <a:pt x="213" y="165"/>
                    <a:pt x="211" y="166"/>
                  </a:cubicBezTo>
                  <a:cubicBezTo>
                    <a:pt x="209" y="167"/>
                    <a:pt x="206" y="169"/>
                    <a:pt x="205" y="172"/>
                  </a:cubicBezTo>
                  <a:cubicBezTo>
                    <a:pt x="203" y="176"/>
                    <a:pt x="200" y="178"/>
                    <a:pt x="196" y="181"/>
                  </a:cubicBezTo>
                  <a:cubicBezTo>
                    <a:pt x="193" y="183"/>
                    <a:pt x="196" y="185"/>
                    <a:pt x="199" y="184"/>
                  </a:cubicBezTo>
                  <a:cubicBezTo>
                    <a:pt x="201" y="183"/>
                    <a:pt x="203" y="183"/>
                    <a:pt x="205" y="182"/>
                  </a:cubicBezTo>
                  <a:cubicBezTo>
                    <a:pt x="208" y="181"/>
                    <a:pt x="212" y="179"/>
                    <a:pt x="214" y="181"/>
                  </a:cubicBezTo>
                  <a:cubicBezTo>
                    <a:pt x="220" y="184"/>
                    <a:pt x="221" y="186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0" y="188"/>
                    <a:pt x="220" y="188"/>
                    <a:pt x="219" y="189"/>
                  </a:cubicBezTo>
                  <a:cubicBezTo>
                    <a:pt x="217" y="190"/>
                    <a:pt x="213" y="192"/>
                    <a:pt x="214" y="200"/>
                  </a:cubicBezTo>
                  <a:cubicBezTo>
                    <a:pt x="215" y="204"/>
                    <a:pt x="214" y="207"/>
                    <a:pt x="212" y="207"/>
                  </a:cubicBezTo>
                  <a:cubicBezTo>
                    <a:pt x="204" y="211"/>
                    <a:pt x="199" y="209"/>
                    <a:pt x="193" y="207"/>
                  </a:cubicBezTo>
                  <a:cubicBezTo>
                    <a:pt x="190" y="206"/>
                    <a:pt x="186" y="205"/>
                    <a:pt x="182" y="205"/>
                  </a:cubicBezTo>
                  <a:cubicBezTo>
                    <a:pt x="182" y="205"/>
                    <a:pt x="181" y="205"/>
                    <a:pt x="181" y="205"/>
                  </a:cubicBezTo>
                  <a:cubicBezTo>
                    <a:pt x="182" y="209"/>
                    <a:pt x="183" y="212"/>
                    <a:pt x="183" y="214"/>
                  </a:cubicBezTo>
                  <a:cubicBezTo>
                    <a:pt x="183" y="217"/>
                    <a:pt x="182" y="219"/>
                    <a:pt x="180" y="221"/>
                  </a:cubicBezTo>
                  <a:cubicBezTo>
                    <a:pt x="180" y="221"/>
                    <a:pt x="179" y="222"/>
                    <a:pt x="179" y="222"/>
                  </a:cubicBezTo>
                  <a:cubicBezTo>
                    <a:pt x="183" y="225"/>
                    <a:pt x="183" y="229"/>
                    <a:pt x="183" y="232"/>
                  </a:cubicBezTo>
                  <a:cubicBezTo>
                    <a:pt x="184" y="236"/>
                    <a:pt x="184" y="239"/>
                    <a:pt x="188" y="239"/>
                  </a:cubicBezTo>
                  <a:cubicBezTo>
                    <a:pt x="191" y="238"/>
                    <a:pt x="195" y="240"/>
                    <a:pt x="198" y="243"/>
                  </a:cubicBezTo>
                  <a:cubicBezTo>
                    <a:pt x="198" y="243"/>
                    <a:pt x="198" y="243"/>
                    <a:pt x="198" y="243"/>
                  </a:cubicBezTo>
                  <a:cubicBezTo>
                    <a:pt x="207" y="248"/>
                    <a:pt x="208" y="251"/>
                    <a:pt x="219" y="255"/>
                  </a:cubicBezTo>
                  <a:cubicBezTo>
                    <a:pt x="226" y="258"/>
                    <a:pt x="233" y="260"/>
                    <a:pt x="237" y="258"/>
                  </a:cubicBezTo>
                  <a:cubicBezTo>
                    <a:pt x="240" y="257"/>
                    <a:pt x="243" y="256"/>
                    <a:pt x="247" y="256"/>
                  </a:cubicBezTo>
                  <a:cubicBezTo>
                    <a:pt x="256" y="255"/>
                    <a:pt x="259" y="251"/>
                    <a:pt x="265" y="250"/>
                  </a:cubicBezTo>
                  <a:cubicBezTo>
                    <a:pt x="275" y="248"/>
                    <a:pt x="287" y="245"/>
                    <a:pt x="288" y="239"/>
                  </a:cubicBezTo>
                  <a:cubicBezTo>
                    <a:pt x="288" y="238"/>
                    <a:pt x="289" y="236"/>
                    <a:pt x="291" y="235"/>
                  </a:cubicBezTo>
                  <a:cubicBezTo>
                    <a:pt x="291" y="235"/>
                    <a:pt x="291" y="235"/>
                    <a:pt x="291" y="235"/>
                  </a:cubicBezTo>
                  <a:cubicBezTo>
                    <a:pt x="293" y="232"/>
                    <a:pt x="296" y="229"/>
                    <a:pt x="300" y="227"/>
                  </a:cubicBezTo>
                  <a:cubicBezTo>
                    <a:pt x="307" y="225"/>
                    <a:pt x="308" y="223"/>
                    <a:pt x="311" y="219"/>
                  </a:cubicBezTo>
                  <a:close/>
                  <a:moveTo>
                    <a:pt x="268" y="173"/>
                  </a:moveTo>
                  <a:cubicBezTo>
                    <a:pt x="269" y="176"/>
                    <a:pt x="268" y="178"/>
                    <a:pt x="268" y="180"/>
                  </a:cubicBezTo>
                  <a:cubicBezTo>
                    <a:pt x="261" y="211"/>
                    <a:pt x="294" y="209"/>
                    <a:pt x="313" y="217"/>
                  </a:cubicBezTo>
                  <a:cubicBezTo>
                    <a:pt x="312" y="216"/>
                    <a:pt x="313" y="214"/>
                    <a:pt x="313" y="212"/>
                  </a:cubicBezTo>
                  <a:cubicBezTo>
                    <a:pt x="312" y="203"/>
                    <a:pt x="301" y="201"/>
                    <a:pt x="294" y="198"/>
                  </a:cubicBezTo>
                  <a:cubicBezTo>
                    <a:pt x="289" y="195"/>
                    <a:pt x="285" y="193"/>
                    <a:pt x="281" y="191"/>
                  </a:cubicBezTo>
                  <a:cubicBezTo>
                    <a:pt x="275" y="187"/>
                    <a:pt x="272" y="181"/>
                    <a:pt x="269" y="176"/>
                  </a:cubicBezTo>
                  <a:cubicBezTo>
                    <a:pt x="269" y="174"/>
                    <a:pt x="269" y="175"/>
                    <a:pt x="268" y="173"/>
                  </a:cubicBezTo>
                  <a:close/>
                  <a:moveTo>
                    <a:pt x="199" y="302"/>
                  </a:moveTo>
                  <a:cubicBezTo>
                    <a:pt x="198" y="301"/>
                    <a:pt x="199" y="301"/>
                    <a:pt x="198" y="300"/>
                  </a:cubicBezTo>
                  <a:cubicBezTo>
                    <a:pt x="198" y="297"/>
                    <a:pt x="197" y="294"/>
                    <a:pt x="199" y="290"/>
                  </a:cubicBezTo>
                  <a:cubicBezTo>
                    <a:pt x="204" y="281"/>
                    <a:pt x="204" y="269"/>
                    <a:pt x="196" y="261"/>
                  </a:cubicBezTo>
                  <a:cubicBezTo>
                    <a:pt x="194" y="258"/>
                    <a:pt x="192" y="256"/>
                    <a:pt x="191" y="252"/>
                  </a:cubicBezTo>
                  <a:cubicBezTo>
                    <a:pt x="190" y="248"/>
                    <a:pt x="189" y="243"/>
                    <a:pt x="186" y="241"/>
                  </a:cubicBezTo>
                  <a:cubicBezTo>
                    <a:pt x="182" y="240"/>
                    <a:pt x="182" y="237"/>
                    <a:pt x="181" y="233"/>
                  </a:cubicBezTo>
                  <a:cubicBezTo>
                    <a:pt x="181" y="230"/>
                    <a:pt x="181" y="226"/>
                    <a:pt x="178" y="224"/>
                  </a:cubicBezTo>
                  <a:cubicBezTo>
                    <a:pt x="177" y="226"/>
                    <a:pt x="176" y="229"/>
                    <a:pt x="175" y="232"/>
                  </a:cubicBezTo>
                  <a:cubicBezTo>
                    <a:pt x="175" y="233"/>
                    <a:pt x="175" y="235"/>
                    <a:pt x="174" y="236"/>
                  </a:cubicBezTo>
                  <a:cubicBezTo>
                    <a:pt x="174" y="238"/>
                    <a:pt x="174" y="240"/>
                    <a:pt x="174" y="243"/>
                  </a:cubicBezTo>
                  <a:cubicBezTo>
                    <a:pt x="175" y="245"/>
                    <a:pt x="175" y="248"/>
                    <a:pt x="174" y="250"/>
                  </a:cubicBezTo>
                  <a:cubicBezTo>
                    <a:pt x="174" y="251"/>
                    <a:pt x="174" y="252"/>
                    <a:pt x="173" y="253"/>
                  </a:cubicBezTo>
                  <a:cubicBezTo>
                    <a:pt x="172" y="257"/>
                    <a:pt x="170" y="261"/>
                    <a:pt x="174" y="265"/>
                  </a:cubicBezTo>
                  <a:cubicBezTo>
                    <a:pt x="175" y="266"/>
                    <a:pt x="176" y="267"/>
                    <a:pt x="178" y="268"/>
                  </a:cubicBezTo>
                  <a:cubicBezTo>
                    <a:pt x="182" y="271"/>
                    <a:pt x="186" y="274"/>
                    <a:pt x="186" y="278"/>
                  </a:cubicBezTo>
                  <a:cubicBezTo>
                    <a:pt x="187" y="281"/>
                    <a:pt x="187" y="283"/>
                    <a:pt x="186" y="286"/>
                  </a:cubicBezTo>
                  <a:cubicBezTo>
                    <a:pt x="184" y="291"/>
                    <a:pt x="181" y="296"/>
                    <a:pt x="178" y="298"/>
                  </a:cubicBezTo>
                  <a:cubicBezTo>
                    <a:pt x="175" y="302"/>
                    <a:pt x="167" y="303"/>
                    <a:pt x="160" y="305"/>
                  </a:cubicBezTo>
                  <a:cubicBezTo>
                    <a:pt x="163" y="309"/>
                    <a:pt x="160" y="310"/>
                    <a:pt x="166" y="311"/>
                  </a:cubicBezTo>
                  <a:cubicBezTo>
                    <a:pt x="178" y="313"/>
                    <a:pt x="190" y="313"/>
                    <a:pt x="199" y="302"/>
                  </a:cubicBezTo>
                  <a:close/>
                  <a:moveTo>
                    <a:pt x="203" y="266"/>
                  </a:moveTo>
                  <a:cubicBezTo>
                    <a:pt x="209" y="274"/>
                    <a:pt x="217" y="284"/>
                    <a:pt x="214" y="295"/>
                  </a:cubicBezTo>
                  <a:cubicBezTo>
                    <a:pt x="214" y="295"/>
                    <a:pt x="214" y="296"/>
                    <a:pt x="215" y="296"/>
                  </a:cubicBezTo>
                  <a:cubicBezTo>
                    <a:pt x="216" y="296"/>
                    <a:pt x="218" y="299"/>
                    <a:pt x="2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22" y="300"/>
                    <a:pt x="225" y="300"/>
                    <a:pt x="226" y="296"/>
                  </a:cubicBezTo>
                  <a:cubicBezTo>
                    <a:pt x="227" y="285"/>
                    <a:pt x="247" y="282"/>
                    <a:pt x="252" y="280"/>
                  </a:cubicBezTo>
                  <a:cubicBezTo>
                    <a:pt x="252" y="279"/>
                    <a:pt x="251" y="278"/>
                    <a:pt x="251" y="278"/>
                  </a:cubicBezTo>
                  <a:cubicBezTo>
                    <a:pt x="249" y="275"/>
                    <a:pt x="245" y="270"/>
                    <a:pt x="248" y="265"/>
                  </a:cubicBezTo>
                  <a:cubicBezTo>
                    <a:pt x="249" y="264"/>
                    <a:pt x="250" y="257"/>
                    <a:pt x="247" y="258"/>
                  </a:cubicBezTo>
                  <a:cubicBezTo>
                    <a:pt x="243" y="258"/>
                    <a:pt x="241" y="259"/>
                    <a:pt x="237" y="260"/>
                  </a:cubicBezTo>
                  <a:cubicBezTo>
                    <a:pt x="233" y="262"/>
                    <a:pt x="225" y="259"/>
                    <a:pt x="218" y="257"/>
                  </a:cubicBezTo>
                  <a:cubicBezTo>
                    <a:pt x="199" y="250"/>
                    <a:pt x="210" y="252"/>
                    <a:pt x="197" y="244"/>
                  </a:cubicBezTo>
                  <a:cubicBezTo>
                    <a:pt x="197" y="244"/>
                    <a:pt x="197" y="244"/>
                    <a:pt x="197" y="244"/>
                  </a:cubicBezTo>
                  <a:cubicBezTo>
                    <a:pt x="195" y="243"/>
                    <a:pt x="192" y="241"/>
                    <a:pt x="190" y="241"/>
                  </a:cubicBezTo>
                  <a:cubicBezTo>
                    <a:pt x="192" y="244"/>
                    <a:pt x="192" y="248"/>
                    <a:pt x="193" y="251"/>
                  </a:cubicBezTo>
                  <a:cubicBezTo>
                    <a:pt x="194" y="255"/>
                    <a:pt x="196" y="257"/>
                    <a:pt x="198" y="259"/>
                  </a:cubicBezTo>
                  <a:cubicBezTo>
                    <a:pt x="200" y="262"/>
                    <a:pt x="201" y="264"/>
                    <a:pt x="203" y="266"/>
                  </a:cubicBezTo>
                  <a:close/>
                  <a:moveTo>
                    <a:pt x="203" y="269"/>
                  </a:moveTo>
                  <a:cubicBezTo>
                    <a:pt x="207" y="280"/>
                    <a:pt x="199" y="288"/>
                    <a:pt x="201" y="298"/>
                  </a:cubicBezTo>
                  <a:cubicBezTo>
                    <a:pt x="203" y="296"/>
                    <a:pt x="204" y="295"/>
                    <a:pt x="207" y="297"/>
                  </a:cubicBezTo>
                  <a:cubicBezTo>
                    <a:pt x="208" y="298"/>
                    <a:pt x="210" y="300"/>
                    <a:pt x="210" y="300"/>
                  </a:cubicBezTo>
                  <a:cubicBezTo>
                    <a:pt x="211" y="300"/>
                    <a:pt x="212" y="297"/>
                    <a:pt x="212" y="296"/>
                  </a:cubicBezTo>
                  <a:cubicBezTo>
                    <a:pt x="212" y="296"/>
                    <a:pt x="212" y="296"/>
                    <a:pt x="212" y="296"/>
                  </a:cubicBezTo>
                  <a:cubicBezTo>
                    <a:pt x="216" y="283"/>
                    <a:pt x="209" y="277"/>
                    <a:pt x="203" y="269"/>
                  </a:cubicBezTo>
                  <a:close/>
                  <a:moveTo>
                    <a:pt x="119" y="307"/>
                  </a:moveTo>
                  <a:cubicBezTo>
                    <a:pt x="125" y="296"/>
                    <a:pt x="125" y="285"/>
                    <a:pt x="126" y="273"/>
                  </a:cubicBezTo>
                  <a:cubicBezTo>
                    <a:pt x="127" y="266"/>
                    <a:pt x="127" y="258"/>
                    <a:pt x="129" y="250"/>
                  </a:cubicBezTo>
                  <a:cubicBezTo>
                    <a:pt x="129" y="247"/>
                    <a:pt x="129" y="244"/>
                    <a:pt x="129" y="242"/>
                  </a:cubicBezTo>
                  <a:cubicBezTo>
                    <a:pt x="129" y="237"/>
                    <a:pt x="129" y="233"/>
                    <a:pt x="131" y="230"/>
                  </a:cubicBezTo>
                  <a:cubicBezTo>
                    <a:pt x="132" y="229"/>
                    <a:pt x="132" y="228"/>
                    <a:pt x="133" y="227"/>
                  </a:cubicBezTo>
                  <a:cubicBezTo>
                    <a:pt x="135" y="224"/>
                    <a:pt x="138" y="221"/>
                    <a:pt x="138" y="218"/>
                  </a:cubicBezTo>
                  <a:cubicBezTo>
                    <a:pt x="138" y="215"/>
                    <a:pt x="137" y="213"/>
                    <a:pt x="136" y="211"/>
                  </a:cubicBezTo>
                  <a:cubicBezTo>
                    <a:pt x="132" y="212"/>
                    <a:pt x="127" y="213"/>
                    <a:pt x="123" y="214"/>
                  </a:cubicBezTo>
                  <a:cubicBezTo>
                    <a:pt x="119" y="216"/>
                    <a:pt x="115" y="218"/>
                    <a:pt x="115" y="221"/>
                  </a:cubicBezTo>
                  <a:cubicBezTo>
                    <a:pt x="114" y="226"/>
                    <a:pt x="106" y="226"/>
                    <a:pt x="107" y="232"/>
                  </a:cubicBezTo>
                  <a:cubicBezTo>
                    <a:pt x="108" y="235"/>
                    <a:pt x="107" y="237"/>
                    <a:pt x="106" y="239"/>
                  </a:cubicBezTo>
                  <a:cubicBezTo>
                    <a:pt x="106" y="240"/>
                    <a:pt x="105" y="241"/>
                    <a:pt x="105" y="242"/>
                  </a:cubicBezTo>
                  <a:cubicBezTo>
                    <a:pt x="105" y="242"/>
                    <a:pt x="105" y="242"/>
                    <a:pt x="105" y="242"/>
                  </a:cubicBezTo>
                  <a:cubicBezTo>
                    <a:pt x="105" y="243"/>
                    <a:pt x="106" y="244"/>
                    <a:pt x="106" y="246"/>
                  </a:cubicBezTo>
                  <a:cubicBezTo>
                    <a:pt x="107" y="251"/>
                    <a:pt x="108" y="257"/>
                    <a:pt x="105" y="259"/>
                  </a:cubicBezTo>
                  <a:cubicBezTo>
                    <a:pt x="103" y="260"/>
                    <a:pt x="105" y="264"/>
                    <a:pt x="106" y="266"/>
                  </a:cubicBezTo>
                  <a:cubicBezTo>
                    <a:pt x="107" y="267"/>
                    <a:pt x="107" y="268"/>
                    <a:pt x="108" y="268"/>
                  </a:cubicBezTo>
                  <a:cubicBezTo>
                    <a:pt x="108" y="269"/>
                    <a:pt x="108" y="269"/>
                    <a:pt x="109" y="270"/>
                  </a:cubicBezTo>
                  <a:cubicBezTo>
                    <a:pt x="109" y="270"/>
                    <a:pt x="109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4" y="272"/>
                    <a:pt x="100" y="272"/>
                    <a:pt x="97" y="271"/>
                  </a:cubicBezTo>
                  <a:cubicBezTo>
                    <a:pt x="97" y="272"/>
                    <a:pt x="97" y="272"/>
                    <a:pt x="96" y="272"/>
                  </a:cubicBezTo>
                  <a:cubicBezTo>
                    <a:pt x="94" y="274"/>
                    <a:pt x="93" y="273"/>
                    <a:pt x="92" y="272"/>
                  </a:cubicBezTo>
                  <a:cubicBezTo>
                    <a:pt x="92" y="272"/>
                    <a:pt x="92" y="271"/>
                    <a:pt x="91" y="270"/>
                  </a:cubicBezTo>
                  <a:cubicBezTo>
                    <a:pt x="91" y="269"/>
                    <a:pt x="88" y="271"/>
                    <a:pt x="86" y="271"/>
                  </a:cubicBezTo>
                  <a:cubicBezTo>
                    <a:pt x="84" y="271"/>
                    <a:pt x="83" y="270"/>
                    <a:pt x="81" y="269"/>
                  </a:cubicBezTo>
                  <a:cubicBezTo>
                    <a:pt x="80" y="268"/>
                    <a:pt x="78" y="268"/>
                    <a:pt x="76" y="268"/>
                  </a:cubicBezTo>
                  <a:cubicBezTo>
                    <a:pt x="73" y="267"/>
                    <a:pt x="70" y="268"/>
                    <a:pt x="69" y="268"/>
                  </a:cubicBezTo>
                  <a:cubicBezTo>
                    <a:pt x="67" y="268"/>
                    <a:pt x="67" y="269"/>
                    <a:pt x="66" y="269"/>
                  </a:cubicBezTo>
                  <a:cubicBezTo>
                    <a:pt x="65" y="270"/>
                    <a:pt x="66" y="272"/>
                    <a:pt x="64" y="274"/>
                  </a:cubicBezTo>
                  <a:cubicBezTo>
                    <a:pt x="64" y="274"/>
                    <a:pt x="64" y="274"/>
                    <a:pt x="64" y="274"/>
                  </a:cubicBezTo>
                  <a:cubicBezTo>
                    <a:pt x="64" y="274"/>
                    <a:pt x="64" y="274"/>
                    <a:pt x="64" y="274"/>
                  </a:cubicBezTo>
                  <a:cubicBezTo>
                    <a:pt x="64" y="274"/>
                    <a:pt x="63" y="275"/>
                    <a:pt x="63" y="275"/>
                  </a:cubicBezTo>
                  <a:cubicBezTo>
                    <a:pt x="62" y="275"/>
                    <a:pt x="62" y="275"/>
                    <a:pt x="61" y="274"/>
                  </a:cubicBezTo>
                  <a:cubicBezTo>
                    <a:pt x="61" y="272"/>
                    <a:pt x="58" y="270"/>
                    <a:pt x="54" y="267"/>
                  </a:cubicBezTo>
                  <a:cubicBezTo>
                    <a:pt x="53" y="266"/>
                    <a:pt x="52" y="265"/>
                    <a:pt x="50" y="264"/>
                  </a:cubicBezTo>
                  <a:cubicBezTo>
                    <a:pt x="50" y="266"/>
                    <a:pt x="50" y="268"/>
                    <a:pt x="51" y="271"/>
                  </a:cubicBezTo>
                  <a:cubicBezTo>
                    <a:pt x="51" y="272"/>
                    <a:pt x="51" y="273"/>
                    <a:pt x="52" y="273"/>
                  </a:cubicBezTo>
                  <a:cubicBezTo>
                    <a:pt x="52" y="276"/>
                    <a:pt x="52" y="277"/>
                    <a:pt x="54" y="277"/>
                  </a:cubicBezTo>
                  <a:cubicBezTo>
                    <a:pt x="59" y="279"/>
                    <a:pt x="62" y="282"/>
                    <a:pt x="64" y="285"/>
                  </a:cubicBezTo>
                  <a:cubicBezTo>
                    <a:pt x="66" y="287"/>
                    <a:pt x="68" y="289"/>
                    <a:pt x="71" y="292"/>
                  </a:cubicBezTo>
                  <a:cubicBezTo>
                    <a:pt x="73" y="293"/>
                    <a:pt x="76" y="292"/>
                    <a:pt x="77" y="293"/>
                  </a:cubicBezTo>
                  <a:cubicBezTo>
                    <a:pt x="80" y="293"/>
                    <a:pt x="82" y="295"/>
                    <a:pt x="83" y="299"/>
                  </a:cubicBezTo>
                  <a:cubicBezTo>
                    <a:pt x="85" y="305"/>
                    <a:pt x="92" y="304"/>
                    <a:pt x="98" y="303"/>
                  </a:cubicBezTo>
                  <a:cubicBezTo>
                    <a:pt x="103" y="301"/>
                    <a:pt x="108" y="301"/>
                    <a:pt x="109" y="305"/>
                  </a:cubicBezTo>
                  <a:cubicBezTo>
                    <a:pt x="111" y="309"/>
                    <a:pt x="112" y="310"/>
                    <a:pt x="113" y="309"/>
                  </a:cubicBezTo>
                  <a:cubicBezTo>
                    <a:pt x="114" y="309"/>
                    <a:pt x="115" y="309"/>
                    <a:pt x="115" y="308"/>
                  </a:cubicBezTo>
                  <a:cubicBezTo>
                    <a:pt x="116" y="308"/>
                    <a:pt x="117" y="307"/>
                    <a:pt x="117" y="307"/>
                  </a:cubicBezTo>
                  <a:cubicBezTo>
                    <a:pt x="118" y="307"/>
                    <a:pt x="118" y="307"/>
                    <a:pt x="119" y="307"/>
                  </a:cubicBezTo>
                  <a:close/>
                  <a:moveTo>
                    <a:pt x="139" y="221"/>
                  </a:moveTo>
                  <a:cubicBezTo>
                    <a:pt x="138" y="223"/>
                    <a:pt x="136" y="226"/>
                    <a:pt x="135" y="228"/>
                  </a:cubicBezTo>
                  <a:cubicBezTo>
                    <a:pt x="134" y="229"/>
                    <a:pt x="133" y="230"/>
                    <a:pt x="133" y="231"/>
                  </a:cubicBezTo>
                  <a:cubicBezTo>
                    <a:pt x="131" y="234"/>
                    <a:pt x="131" y="238"/>
                    <a:pt x="131" y="242"/>
                  </a:cubicBezTo>
                  <a:cubicBezTo>
                    <a:pt x="131" y="245"/>
                    <a:pt x="131" y="248"/>
                    <a:pt x="131" y="250"/>
                  </a:cubicBezTo>
                  <a:cubicBezTo>
                    <a:pt x="129" y="258"/>
                    <a:pt x="128" y="266"/>
                    <a:pt x="128" y="273"/>
                  </a:cubicBezTo>
                  <a:cubicBezTo>
                    <a:pt x="127" y="285"/>
                    <a:pt x="128" y="295"/>
                    <a:pt x="122" y="307"/>
                  </a:cubicBezTo>
                  <a:cubicBezTo>
                    <a:pt x="126" y="306"/>
                    <a:pt x="127" y="307"/>
                    <a:pt x="131" y="307"/>
                  </a:cubicBezTo>
                  <a:cubicBezTo>
                    <a:pt x="135" y="307"/>
                    <a:pt x="139" y="308"/>
                    <a:pt x="143" y="306"/>
                  </a:cubicBezTo>
                  <a:cubicBezTo>
                    <a:pt x="145" y="306"/>
                    <a:pt x="148" y="304"/>
                    <a:pt x="152" y="303"/>
                  </a:cubicBezTo>
                  <a:cubicBezTo>
                    <a:pt x="161" y="302"/>
                    <a:pt x="173" y="301"/>
                    <a:pt x="177" y="297"/>
                  </a:cubicBezTo>
                  <a:cubicBezTo>
                    <a:pt x="179" y="295"/>
                    <a:pt x="183" y="290"/>
                    <a:pt x="184" y="285"/>
                  </a:cubicBezTo>
                  <a:cubicBezTo>
                    <a:pt x="185" y="282"/>
                    <a:pt x="185" y="279"/>
                    <a:pt x="184" y="277"/>
                  </a:cubicBezTo>
                  <a:cubicBezTo>
                    <a:pt x="181" y="273"/>
                    <a:pt x="178" y="273"/>
                    <a:pt x="175" y="272"/>
                  </a:cubicBezTo>
                  <a:cubicBezTo>
                    <a:pt x="173" y="272"/>
                    <a:pt x="168" y="272"/>
                    <a:pt x="166" y="269"/>
                  </a:cubicBezTo>
                  <a:cubicBezTo>
                    <a:pt x="161" y="262"/>
                    <a:pt x="162" y="260"/>
                    <a:pt x="164" y="256"/>
                  </a:cubicBezTo>
                  <a:cubicBezTo>
                    <a:pt x="165" y="255"/>
                    <a:pt x="167" y="253"/>
                    <a:pt x="168" y="250"/>
                  </a:cubicBezTo>
                  <a:cubicBezTo>
                    <a:pt x="169" y="245"/>
                    <a:pt x="168" y="241"/>
                    <a:pt x="167" y="239"/>
                  </a:cubicBezTo>
                  <a:cubicBezTo>
                    <a:pt x="167" y="235"/>
                    <a:pt x="167" y="233"/>
                    <a:pt x="173" y="225"/>
                  </a:cubicBezTo>
                  <a:cubicBezTo>
                    <a:pt x="177" y="219"/>
                    <a:pt x="177" y="212"/>
                    <a:pt x="176" y="208"/>
                  </a:cubicBezTo>
                  <a:cubicBezTo>
                    <a:pt x="175" y="207"/>
                    <a:pt x="175" y="206"/>
                    <a:pt x="175" y="206"/>
                  </a:cubicBezTo>
                  <a:cubicBezTo>
                    <a:pt x="175" y="206"/>
                    <a:pt x="175" y="206"/>
                    <a:pt x="175" y="205"/>
                  </a:cubicBezTo>
                  <a:cubicBezTo>
                    <a:pt x="172" y="206"/>
                    <a:pt x="170" y="206"/>
                    <a:pt x="168" y="206"/>
                  </a:cubicBezTo>
                  <a:cubicBezTo>
                    <a:pt x="166" y="207"/>
                    <a:pt x="164" y="207"/>
                    <a:pt x="163" y="208"/>
                  </a:cubicBezTo>
                  <a:cubicBezTo>
                    <a:pt x="162" y="208"/>
                    <a:pt x="162" y="208"/>
                    <a:pt x="162" y="208"/>
                  </a:cubicBezTo>
                  <a:cubicBezTo>
                    <a:pt x="162" y="208"/>
                    <a:pt x="162" y="208"/>
                    <a:pt x="162" y="208"/>
                  </a:cubicBezTo>
                  <a:cubicBezTo>
                    <a:pt x="160" y="210"/>
                    <a:pt x="157" y="213"/>
                    <a:pt x="155" y="215"/>
                  </a:cubicBezTo>
                  <a:cubicBezTo>
                    <a:pt x="151" y="220"/>
                    <a:pt x="148" y="224"/>
                    <a:pt x="144" y="224"/>
                  </a:cubicBezTo>
                  <a:cubicBezTo>
                    <a:pt x="142" y="225"/>
                    <a:pt x="140" y="224"/>
                    <a:pt x="139" y="221"/>
                  </a:cubicBezTo>
                  <a:close/>
                  <a:moveTo>
                    <a:pt x="218" y="160"/>
                  </a:moveTo>
                  <a:cubicBezTo>
                    <a:pt x="223" y="160"/>
                    <a:pt x="227" y="159"/>
                    <a:pt x="231" y="158"/>
                  </a:cubicBezTo>
                  <a:cubicBezTo>
                    <a:pt x="237" y="156"/>
                    <a:pt x="243" y="155"/>
                    <a:pt x="248" y="156"/>
                  </a:cubicBezTo>
                  <a:cubicBezTo>
                    <a:pt x="263" y="159"/>
                    <a:pt x="267" y="167"/>
                    <a:pt x="271" y="175"/>
                  </a:cubicBezTo>
                  <a:cubicBezTo>
                    <a:pt x="274" y="180"/>
                    <a:pt x="276" y="186"/>
                    <a:pt x="282" y="190"/>
                  </a:cubicBezTo>
                  <a:cubicBezTo>
                    <a:pt x="285" y="192"/>
                    <a:pt x="290" y="194"/>
                    <a:pt x="295" y="196"/>
                  </a:cubicBezTo>
                  <a:cubicBezTo>
                    <a:pt x="304" y="200"/>
                    <a:pt x="312" y="204"/>
                    <a:pt x="315" y="208"/>
                  </a:cubicBezTo>
                  <a:cubicBezTo>
                    <a:pt x="317" y="208"/>
                    <a:pt x="322" y="209"/>
                    <a:pt x="321" y="206"/>
                  </a:cubicBezTo>
                  <a:cubicBezTo>
                    <a:pt x="321" y="206"/>
                    <a:pt x="321" y="206"/>
                    <a:pt x="321" y="206"/>
                  </a:cubicBezTo>
                  <a:cubicBezTo>
                    <a:pt x="321" y="206"/>
                    <a:pt x="321" y="206"/>
                    <a:pt x="321" y="206"/>
                  </a:cubicBezTo>
                  <a:cubicBezTo>
                    <a:pt x="321" y="204"/>
                    <a:pt x="320" y="196"/>
                    <a:pt x="322" y="194"/>
                  </a:cubicBezTo>
                  <a:cubicBezTo>
                    <a:pt x="323" y="193"/>
                    <a:pt x="324" y="192"/>
                    <a:pt x="324" y="191"/>
                  </a:cubicBezTo>
                  <a:cubicBezTo>
                    <a:pt x="324" y="190"/>
                    <a:pt x="325" y="189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7"/>
                    <a:pt x="323" y="186"/>
                    <a:pt x="323" y="185"/>
                  </a:cubicBezTo>
                  <a:cubicBezTo>
                    <a:pt x="323" y="184"/>
                    <a:pt x="322" y="183"/>
                    <a:pt x="321" y="183"/>
                  </a:cubicBezTo>
                  <a:cubicBezTo>
                    <a:pt x="320" y="183"/>
                    <a:pt x="320" y="182"/>
                    <a:pt x="320" y="182"/>
                  </a:cubicBezTo>
                  <a:cubicBezTo>
                    <a:pt x="319" y="179"/>
                    <a:pt x="321" y="176"/>
                    <a:pt x="321" y="173"/>
                  </a:cubicBezTo>
                  <a:cubicBezTo>
                    <a:pt x="320" y="170"/>
                    <a:pt x="320" y="167"/>
                    <a:pt x="317" y="167"/>
                  </a:cubicBezTo>
                  <a:cubicBezTo>
                    <a:pt x="314" y="167"/>
                    <a:pt x="312" y="167"/>
                    <a:pt x="310" y="168"/>
                  </a:cubicBezTo>
                  <a:cubicBezTo>
                    <a:pt x="305" y="169"/>
                    <a:pt x="302" y="169"/>
                    <a:pt x="296" y="166"/>
                  </a:cubicBezTo>
                  <a:cubicBezTo>
                    <a:pt x="294" y="164"/>
                    <a:pt x="291" y="162"/>
                    <a:pt x="289" y="159"/>
                  </a:cubicBezTo>
                  <a:cubicBezTo>
                    <a:pt x="286" y="157"/>
                    <a:pt x="282" y="155"/>
                    <a:pt x="279" y="152"/>
                  </a:cubicBezTo>
                  <a:cubicBezTo>
                    <a:pt x="277" y="151"/>
                    <a:pt x="274" y="149"/>
                    <a:pt x="274" y="147"/>
                  </a:cubicBezTo>
                  <a:cubicBezTo>
                    <a:pt x="266" y="148"/>
                    <a:pt x="253" y="150"/>
                    <a:pt x="240" y="151"/>
                  </a:cubicBezTo>
                  <a:cubicBezTo>
                    <a:pt x="234" y="151"/>
                    <a:pt x="228" y="151"/>
                    <a:pt x="225" y="150"/>
                  </a:cubicBezTo>
                  <a:cubicBezTo>
                    <a:pt x="221" y="152"/>
                    <a:pt x="219" y="155"/>
                    <a:pt x="218" y="160"/>
                  </a:cubicBezTo>
                  <a:close/>
                  <a:moveTo>
                    <a:pt x="11" y="141"/>
                  </a:moveTo>
                  <a:cubicBezTo>
                    <a:pt x="13" y="142"/>
                    <a:pt x="16" y="143"/>
                    <a:pt x="19" y="142"/>
                  </a:cubicBezTo>
                  <a:cubicBezTo>
                    <a:pt x="26" y="140"/>
                    <a:pt x="30" y="141"/>
                    <a:pt x="34" y="143"/>
                  </a:cubicBezTo>
                  <a:cubicBezTo>
                    <a:pt x="36" y="143"/>
                    <a:pt x="38" y="144"/>
                    <a:pt x="41" y="144"/>
                  </a:cubicBezTo>
                  <a:cubicBezTo>
                    <a:pt x="43" y="145"/>
                    <a:pt x="46" y="145"/>
                    <a:pt x="48" y="145"/>
                  </a:cubicBezTo>
                  <a:cubicBezTo>
                    <a:pt x="40" y="142"/>
                    <a:pt x="34" y="135"/>
                    <a:pt x="24" y="136"/>
                  </a:cubicBezTo>
                  <a:cubicBezTo>
                    <a:pt x="23" y="137"/>
                    <a:pt x="22" y="137"/>
                    <a:pt x="20" y="137"/>
                  </a:cubicBezTo>
                  <a:cubicBezTo>
                    <a:pt x="18" y="137"/>
                    <a:pt x="16" y="138"/>
                    <a:pt x="14" y="138"/>
                  </a:cubicBezTo>
                  <a:cubicBezTo>
                    <a:pt x="13" y="138"/>
                    <a:pt x="10" y="137"/>
                    <a:pt x="9" y="137"/>
                  </a:cubicBezTo>
                  <a:cubicBezTo>
                    <a:pt x="6" y="138"/>
                    <a:pt x="5" y="140"/>
                    <a:pt x="11" y="141"/>
                  </a:cubicBezTo>
                  <a:close/>
                  <a:moveTo>
                    <a:pt x="135" y="43"/>
                  </a:moveTo>
                  <a:cubicBezTo>
                    <a:pt x="135" y="44"/>
                    <a:pt x="134" y="45"/>
                    <a:pt x="134" y="46"/>
                  </a:cubicBezTo>
                  <a:cubicBezTo>
                    <a:pt x="134" y="47"/>
                    <a:pt x="134" y="47"/>
                    <a:pt x="133" y="48"/>
                  </a:cubicBezTo>
                  <a:cubicBezTo>
                    <a:pt x="134" y="49"/>
                    <a:pt x="134" y="50"/>
                    <a:pt x="135" y="51"/>
                  </a:cubicBezTo>
                  <a:cubicBezTo>
                    <a:pt x="138" y="58"/>
                    <a:pt x="142" y="65"/>
                    <a:pt x="140" y="73"/>
                  </a:cubicBezTo>
                  <a:cubicBezTo>
                    <a:pt x="140" y="77"/>
                    <a:pt x="139" y="81"/>
                    <a:pt x="139" y="86"/>
                  </a:cubicBezTo>
                  <a:cubicBezTo>
                    <a:pt x="139" y="90"/>
                    <a:pt x="140" y="94"/>
                    <a:pt x="141" y="98"/>
                  </a:cubicBezTo>
                  <a:cubicBezTo>
                    <a:pt x="142" y="97"/>
                    <a:pt x="142" y="96"/>
                    <a:pt x="143" y="96"/>
                  </a:cubicBezTo>
                  <a:cubicBezTo>
                    <a:pt x="144" y="95"/>
                    <a:pt x="144" y="94"/>
                    <a:pt x="144" y="94"/>
                  </a:cubicBezTo>
                  <a:cubicBezTo>
                    <a:pt x="145" y="93"/>
                    <a:pt x="145" y="91"/>
                    <a:pt x="145" y="89"/>
                  </a:cubicBezTo>
                  <a:cubicBezTo>
                    <a:pt x="145" y="87"/>
                    <a:pt x="144" y="84"/>
                    <a:pt x="145" y="82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5" y="81"/>
                    <a:pt x="145" y="81"/>
                    <a:pt x="145" y="81"/>
                  </a:cubicBezTo>
                  <a:cubicBezTo>
                    <a:pt x="142" y="77"/>
                    <a:pt x="144" y="70"/>
                    <a:pt x="143" y="65"/>
                  </a:cubicBezTo>
                  <a:cubicBezTo>
                    <a:pt x="143" y="62"/>
                    <a:pt x="145" y="62"/>
                    <a:pt x="145" y="60"/>
                  </a:cubicBezTo>
                  <a:cubicBezTo>
                    <a:pt x="145" y="59"/>
                    <a:pt x="144" y="55"/>
                    <a:pt x="142" y="51"/>
                  </a:cubicBezTo>
                  <a:cubicBezTo>
                    <a:pt x="141" y="48"/>
                    <a:pt x="141" y="46"/>
                    <a:pt x="140" y="46"/>
                  </a:cubicBezTo>
                  <a:cubicBezTo>
                    <a:pt x="139" y="45"/>
                    <a:pt x="138" y="45"/>
                    <a:pt x="135" y="44"/>
                  </a:cubicBezTo>
                  <a:cubicBezTo>
                    <a:pt x="135" y="44"/>
                    <a:pt x="135" y="44"/>
                    <a:pt x="135" y="43"/>
                  </a:cubicBezTo>
                  <a:close/>
                  <a:moveTo>
                    <a:pt x="132" y="45"/>
                  </a:moveTo>
                  <a:cubicBezTo>
                    <a:pt x="133" y="44"/>
                    <a:pt x="133" y="43"/>
                    <a:pt x="133" y="41"/>
                  </a:cubicBezTo>
                  <a:cubicBezTo>
                    <a:pt x="132" y="38"/>
                    <a:pt x="136" y="34"/>
                    <a:pt x="139" y="34"/>
                  </a:cubicBezTo>
                  <a:cubicBezTo>
                    <a:pt x="140" y="33"/>
                    <a:pt x="140" y="33"/>
                    <a:pt x="140" y="32"/>
                  </a:cubicBezTo>
                  <a:cubicBezTo>
                    <a:pt x="139" y="27"/>
                    <a:pt x="141" y="25"/>
                    <a:pt x="144" y="25"/>
                  </a:cubicBezTo>
                  <a:cubicBezTo>
                    <a:pt x="146" y="24"/>
                    <a:pt x="147" y="24"/>
                    <a:pt x="148" y="24"/>
                  </a:cubicBezTo>
                  <a:cubicBezTo>
                    <a:pt x="150" y="24"/>
                    <a:pt x="152" y="24"/>
                    <a:pt x="153" y="23"/>
                  </a:cubicBezTo>
                  <a:cubicBezTo>
                    <a:pt x="155" y="22"/>
                    <a:pt x="157" y="24"/>
                    <a:pt x="158" y="26"/>
                  </a:cubicBezTo>
                  <a:cubicBezTo>
                    <a:pt x="159" y="28"/>
                    <a:pt x="159" y="28"/>
                    <a:pt x="161" y="27"/>
                  </a:cubicBezTo>
                  <a:cubicBezTo>
                    <a:pt x="162" y="27"/>
                    <a:pt x="163" y="27"/>
                    <a:pt x="165" y="27"/>
                  </a:cubicBezTo>
                  <a:cubicBezTo>
                    <a:pt x="165" y="27"/>
                    <a:pt x="165" y="27"/>
                    <a:pt x="165" y="27"/>
                  </a:cubicBezTo>
                  <a:cubicBezTo>
                    <a:pt x="162" y="25"/>
                    <a:pt x="160" y="23"/>
                    <a:pt x="158" y="22"/>
                  </a:cubicBezTo>
                  <a:cubicBezTo>
                    <a:pt x="155" y="22"/>
                    <a:pt x="153" y="19"/>
                    <a:pt x="151" y="15"/>
                  </a:cubicBezTo>
                  <a:cubicBezTo>
                    <a:pt x="147" y="9"/>
                    <a:pt x="143" y="3"/>
                    <a:pt x="137" y="4"/>
                  </a:cubicBezTo>
                  <a:cubicBezTo>
                    <a:pt x="131" y="5"/>
                    <a:pt x="112" y="9"/>
                    <a:pt x="113" y="17"/>
                  </a:cubicBezTo>
                  <a:cubicBezTo>
                    <a:pt x="113" y="19"/>
                    <a:pt x="114" y="20"/>
                    <a:pt x="113" y="22"/>
                  </a:cubicBezTo>
                  <a:cubicBezTo>
                    <a:pt x="117" y="24"/>
                    <a:pt x="117" y="27"/>
                    <a:pt x="118" y="30"/>
                  </a:cubicBezTo>
                  <a:cubicBezTo>
                    <a:pt x="120" y="33"/>
                    <a:pt x="120" y="37"/>
                    <a:pt x="127" y="38"/>
                  </a:cubicBezTo>
                  <a:cubicBezTo>
                    <a:pt x="129" y="39"/>
                    <a:pt x="131" y="39"/>
                    <a:pt x="131" y="40"/>
                  </a:cubicBezTo>
                  <a:cubicBezTo>
                    <a:pt x="131" y="42"/>
                    <a:pt x="132" y="44"/>
                    <a:pt x="132" y="45"/>
                  </a:cubicBezTo>
                  <a:close/>
                  <a:moveTo>
                    <a:pt x="301" y="91"/>
                  </a:moveTo>
                  <a:cubicBezTo>
                    <a:pt x="301" y="99"/>
                    <a:pt x="289" y="100"/>
                    <a:pt x="283" y="100"/>
                  </a:cubicBezTo>
                  <a:cubicBezTo>
                    <a:pt x="278" y="100"/>
                    <a:pt x="273" y="101"/>
                    <a:pt x="269" y="104"/>
                  </a:cubicBezTo>
                  <a:cubicBezTo>
                    <a:pt x="265" y="106"/>
                    <a:pt x="260" y="107"/>
                    <a:pt x="256" y="109"/>
                  </a:cubicBezTo>
                  <a:cubicBezTo>
                    <a:pt x="259" y="110"/>
                    <a:pt x="263" y="108"/>
                    <a:pt x="266" y="107"/>
                  </a:cubicBezTo>
                  <a:cubicBezTo>
                    <a:pt x="271" y="104"/>
                    <a:pt x="277" y="104"/>
                    <a:pt x="282" y="103"/>
                  </a:cubicBezTo>
                  <a:cubicBezTo>
                    <a:pt x="283" y="103"/>
                    <a:pt x="284" y="103"/>
                    <a:pt x="285" y="102"/>
                  </a:cubicBezTo>
                  <a:cubicBezTo>
                    <a:pt x="290" y="101"/>
                    <a:pt x="297" y="100"/>
                    <a:pt x="300" y="101"/>
                  </a:cubicBezTo>
                  <a:cubicBezTo>
                    <a:pt x="301" y="102"/>
                    <a:pt x="304" y="103"/>
                    <a:pt x="305" y="101"/>
                  </a:cubicBezTo>
                  <a:cubicBezTo>
                    <a:pt x="305" y="101"/>
                    <a:pt x="305" y="101"/>
                    <a:pt x="305" y="101"/>
                  </a:cubicBezTo>
                  <a:cubicBezTo>
                    <a:pt x="306" y="99"/>
                    <a:pt x="305" y="98"/>
                    <a:pt x="305" y="96"/>
                  </a:cubicBezTo>
                  <a:cubicBezTo>
                    <a:pt x="305" y="94"/>
                    <a:pt x="305" y="93"/>
                    <a:pt x="304" y="91"/>
                  </a:cubicBezTo>
                  <a:cubicBezTo>
                    <a:pt x="303" y="90"/>
                    <a:pt x="301" y="90"/>
                    <a:pt x="301" y="91"/>
                  </a:cubicBezTo>
                  <a:close/>
                  <a:moveTo>
                    <a:pt x="137" y="105"/>
                  </a:moveTo>
                  <a:cubicBezTo>
                    <a:pt x="136" y="105"/>
                    <a:pt x="136" y="105"/>
                    <a:pt x="135" y="106"/>
                  </a:cubicBezTo>
                  <a:cubicBezTo>
                    <a:pt x="135" y="106"/>
                    <a:pt x="134" y="106"/>
                    <a:pt x="134" y="105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3" y="103"/>
                    <a:pt x="133" y="102"/>
                    <a:pt x="132" y="101"/>
                  </a:cubicBezTo>
                  <a:cubicBezTo>
                    <a:pt x="132" y="101"/>
                    <a:pt x="132" y="101"/>
                    <a:pt x="132" y="102"/>
                  </a:cubicBezTo>
                  <a:cubicBezTo>
                    <a:pt x="131" y="109"/>
                    <a:pt x="133" y="114"/>
                    <a:pt x="135" y="121"/>
                  </a:cubicBezTo>
                  <a:cubicBezTo>
                    <a:pt x="137" y="119"/>
                    <a:pt x="140" y="119"/>
                    <a:pt x="143" y="118"/>
                  </a:cubicBezTo>
                  <a:cubicBezTo>
                    <a:pt x="144" y="118"/>
                    <a:pt x="144" y="118"/>
                    <a:pt x="145" y="118"/>
                  </a:cubicBezTo>
                  <a:cubicBezTo>
                    <a:pt x="144" y="118"/>
                    <a:pt x="144" y="117"/>
                    <a:pt x="144" y="116"/>
                  </a:cubicBezTo>
                  <a:cubicBezTo>
                    <a:pt x="144" y="114"/>
                    <a:pt x="145" y="113"/>
                    <a:pt x="147" y="113"/>
                  </a:cubicBezTo>
                  <a:cubicBezTo>
                    <a:pt x="149" y="113"/>
                    <a:pt x="149" y="112"/>
                    <a:pt x="150" y="112"/>
                  </a:cubicBezTo>
                  <a:cubicBezTo>
                    <a:pt x="150" y="111"/>
                    <a:pt x="151" y="110"/>
                    <a:pt x="152" y="110"/>
                  </a:cubicBezTo>
                  <a:cubicBezTo>
                    <a:pt x="153" y="110"/>
                    <a:pt x="154" y="110"/>
                    <a:pt x="155" y="110"/>
                  </a:cubicBezTo>
                  <a:cubicBezTo>
                    <a:pt x="157" y="109"/>
                    <a:pt x="159" y="109"/>
                    <a:pt x="161" y="108"/>
                  </a:cubicBezTo>
                  <a:cubicBezTo>
                    <a:pt x="162" y="107"/>
                    <a:pt x="163" y="106"/>
                    <a:pt x="162" y="105"/>
                  </a:cubicBezTo>
                  <a:cubicBezTo>
                    <a:pt x="161" y="104"/>
                    <a:pt x="161" y="103"/>
                    <a:pt x="161" y="102"/>
                  </a:cubicBezTo>
                  <a:cubicBezTo>
                    <a:pt x="161" y="101"/>
                    <a:pt x="162" y="101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3" y="100"/>
                    <a:pt x="163" y="100"/>
                    <a:pt x="164" y="100"/>
                  </a:cubicBezTo>
                  <a:cubicBezTo>
                    <a:pt x="165" y="99"/>
                    <a:pt x="166" y="100"/>
                    <a:pt x="167" y="100"/>
                  </a:cubicBezTo>
                  <a:cubicBezTo>
                    <a:pt x="170" y="103"/>
                    <a:pt x="173" y="97"/>
                    <a:pt x="174" y="95"/>
                  </a:cubicBezTo>
                  <a:cubicBezTo>
                    <a:pt x="175" y="93"/>
                    <a:pt x="176" y="92"/>
                    <a:pt x="177" y="93"/>
                  </a:cubicBezTo>
                  <a:cubicBezTo>
                    <a:pt x="178" y="94"/>
                    <a:pt x="179" y="97"/>
                    <a:pt x="180" y="99"/>
                  </a:cubicBezTo>
                  <a:cubicBezTo>
                    <a:pt x="180" y="100"/>
                    <a:pt x="180" y="100"/>
                    <a:pt x="180" y="101"/>
                  </a:cubicBezTo>
                  <a:cubicBezTo>
                    <a:pt x="180" y="101"/>
                    <a:pt x="181" y="101"/>
                    <a:pt x="181" y="100"/>
                  </a:cubicBezTo>
                  <a:cubicBezTo>
                    <a:pt x="183" y="100"/>
                    <a:pt x="184" y="99"/>
                    <a:pt x="185" y="98"/>
                  </a:cubicBezTo>
                  <a:cubicBezTo>
                    <a:pt x="187" y="93"/>
                    <a:pt x="191" y="93"/>
                    <a:pt x="194" y="93"/>
                  </a:cubicBezTo>
                  <a:cubicBezTo>
                    <a:pt x="196" y="92"/>
                    <a:pt x="197" y="92"/>
                    <a:pt x="198" y="92"/>
                  </a:cubicBezTo>
                  <a:cubicBezTo>
                    <a:pt x="198" y="90"/>
                    <a:pt x="196" y="89"/>
                    <a:pt x="195" y="89"/>
                  </a:cubicBezTo>
                  <a:cubicBezTo>
                    <a:pt x="192" y="89"/>
                    <a:pt x="189" y="90"/>
                    <a:pt x="188" y="86"/>
                  </a:cubicBezTo>
                  <a:cubicBezTo>
                    <a:pt x="188" y="85"/>
                    <a:pt x="186" y="85"/>
                    <a:pt x="184" y="85"/>
                  </a:cubicBezTo>
                  <a:cubicBezTo>
                    <a:pt x="182" y="85"/>
                    <a:pt x="180" y="86"/>
                    <a:pt x="178" y="84"/>
                  </a:cubicBezTo>
                  <a:cubicBezTo>
                    <a:pt x="175" y="80"/>
                    <a:pt x="171" y="85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7" y="91"/>
                    <a:pt x="165" y="93"/>
                    <a:pt x="164" y="96"/>
                  </a:cubicBezTo>
                  <a:cubicBezTo>
                    <a:pt x="163" y="98"/>
                    <a:pt x="162" y="99"/>
                    <a:pt x="161" y="99"/>
                  </a:cubicBezTo>
                  <a:cubicBezTo>
                    <a:pt x="160" y="100"/>
                    <a:pt x="159" y="100"/>
                    <a:pt x="158" y="100"/>
                  </a:cubicBezTo>
                  <a:cubicBezTo>
                    <a:pt x="155" y="100"/>
                    <a:pt x="153" y="101"/>
                    <a:pt x="151" y="103"/>
                  </a:cubicBezTo>
                  <a:cubicBezTo>
                    <a:pt x="150" y="105"/>
                    <a:pt x="148" y="104"/>
                    <a:pt x="148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8" y="95"/>
                    <a:pt x="148" y="92"/>
                    <a:pt x="149" y="88"/>
                  </a:cubicBezTo>
                  <a:cubicBezTo>
                    <a:pt x="150" y="82"/>
                    <a:pt x="152" y="78"/>
                    <a:pt x="151" y="78"/>
                  </a:cubicBezTo>
                  <a:cubicBezTo>
                    <a:pt x="147" y="80"/>
                    <a:pt x="146" y="85"/>
                    <a:pt x="146" y="89"/>
                  </a:cubicBezTo>
                  <a:cubicBezTo>
                    <a:pt x="146" y="91"/>
                    <a:pt x="147" y="93"/>
                    <a:pt x="145" y="95"/>
                  </a:cubicBezTo>
                  <a:cubicBezTo>
                    <a:pt x="145" y="95"/>
                    <a:pt x="144" y="96"/>
                    <a:pt x="144" y="97"/>
                  </a:cubicBezTo>
                  <a:cubicBezTo>
                    <a:pt x="141" y="100"/>
                    <a:pt x="140" y="102"/>
                    <a:pt x="137" y="105"/>
                  </a:cubicBezTo>
                  <a:close/>
                  <a:moveTo>
                    <a:pt x="140" y="99"/>
                  </a:moveTo>
                  <a:cubicBezTo>
                    <a:pt x="139" y="98"/>
                    <a:pt x="139" y="98"/>
                    <a:pt x="138" y="97"/>
                  </a:cubicBezTo>
                  <a:cubicBezTo>
                    <a:pt x="137" y="96"/>
                    <a:pt x="135" y="94"/>
                    <a:pt x="134" y="90"/>
                  </a:cubicBezTo>
                  <a:cubicBezTo>
                    <a:pt x="133" y="85"/>
                    <a:pt x="129" y="82"/>
                    <a:pt x="126" y="80"/>
                  </a:cubicBezTo>
                  <a:cubicBezTo>
                    <a:pt x="122" y="77"/>
                    <a:pt x="119" y="75"/>
                    <a:pt x="118" y="69"/>
                  </a:cubicBezTo>
                  <a:cubicBezTo>
                    <a:pt x="118" y="69"/>
                    <a:pt x="118" y="68"/>
                    <a:pt x="118" y="67"/>
                  </a:cubicBezTo>
                  <a:cubicBezTo>
                    <a:pt x="116" y="57"/>
                    <a:pt x="116" y="54"/>
                    <a:pt x="123" y="48"/>
                  </a:cubicBezTo>
                  <a:cubicBezTo>
                    <a:pt x="125" y="45"/>
                    <a:pt x="128" y="42"/>
                    <a:pt x="129" y="41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0"/>
                    <a:pt x="128" y="40"/>
                    <a:pt x="128" y="40"/>
                  </a:cubicBezTo>
                  <a:cubicBezTo>
                    <a:pt x="120" y="38"/>
                    <a:pt x="118" y="34"/>
                    <a:pt x="117" y="30"/>
                  </a:cubicBezTo>
                  <a:cubicBezTo>
                    <a:pt x="116" y="28"/>
                    <a:pt x="114" y="25"/>
                    <a:pt x="110" y="23"/>
                  </a:cubicBezTo>
                  <a:cubicBezTo>
                    <a:pt x="105" y="26"/>
                    <a:pt x="89" y="31"/>
                    <a:pt x="87" y="37"/>
                  </a:cubicBezTo>
                  <a:cubicBezTo>
                    <a:pt x="86" y="42"/>
                    <a:pt x="85" y="46"/>
                    <a:pt x="83" y="49"/>
                  </a:cubicBezTo>
                  <a:cubicBezTo>
                    <a:pt x="82" y="49"/>
                    <a:pt x="83" y="50"/>
                    <a:pt x="83" y="51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3"/>
                    <a:pt x="85" y="54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6"/>
                    <a:pt x="88" y="57"/>
                    <a:pt x="88" y="57"/>
                  </a:cubicBezTo>
                  <a:cubicBezTo>
                    <a:pt x="90" y="56"/>
                    <a:pt x="93" y="54"/>
                    <a:pt x="94" y="53"/>
                  </a:cubicBezTo>
                  <a:cubicBezTo>
                    <a:pt x="97" y="52"/>
                    <a:pt x="98" y="53"/>
                    <a:pt x="100" y="57"/>
                  </a:cubicBezTo>
                  <a:cubicBezTo>
                    <a:pt x="101" y="59"/>
                    <a:pt x="102" y="60"/>
                    <a:pt x="103" y="60"/>
                  </a:cubicBezTo>
                  <a:cubicBezTo>
                    <a:pt x="104" y="60"/>
                    <a:pt x="105" y="60"/>
                    <a:pt x="106" y="61"/>
                  </a:cubicBezTo>
                  <a:cubicBezTo>
                    <a:pt x="108" y="64"/>
                    <a:pt x="108" y="66"/>
                    <a:pt x="109" y="69"/>
                  </a:cubicBezTo>
                  <a:cubicBezTo>
                    <a:pt x="110" y="71"/>
                    <a:pt x="111" y="74"/>
                    <a:pt x="114" y="77"/>
                  </a:cubicBezTo>
                  <a:cubicBezTo>
                    <a:pt x="118" y="82"/>
                    <a:pt x="122" y="89"/>
                    <a:pt x="126" y="96"/>
                  </a:cubicBezTo>
                  <a:cubicBezTo>
                    <a:pt x="127" y="99"/>
                    <a:pt x="129" y="102"/>
                    <a:pt x="130" y="105"/>
                  </a:cubicBezTo>
                  <a:cubicBezTo>
                    <a:pt x="130" y="104"/>
                    <a:pt x="130" y="102"/>
                    <a:pt x="130" y="101"/>
                  </a:cubicBezTo>
                  <a:cubicBezTo>
                    <a:pt x="131" y="100"/>
                    <a:pt x="131" y="100"/>
                    <a:pt x="131" y="99"/>
                  </a:cubicBezTo>
                  <a:cubicBezTo>
                    <a:pt x="132" y="98"/>
                    <a:pt x="133" y="98"/>
                    <a:pt x="134" y="99"/>
                  </a:cubicBezTo>
                  <a:cubicBezTo>
                    <a:pt x="134" y="100"/>
                    <a:pt x="135" y="101"/>
                    <a:pt x="135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6" y="102"/>
                    <a:pt x="138" y="101"/>
                    <a:pt x="140" y="99"/>
                  </a:cubicBezTo>
                  <a:close/>
                  <a:moveTo>
                    <a:pt x="124" y="49"/>
                  </a:moveTo>
                  <a:cubicBezTo>
                    <a:pt x="118" y="55"/>
                    <a:pt x="118" y="58"/>
                    <a:pt x="120" y="66"/>
                  </a:cubicBezTo>
                  <a:cubicBezTo>
                    <a:pt x="120" y="67"/>
                    <a:pt x="120" y="68"/>
                    <a:pt x="120" y="69"/>
                  </a:cubicBezTo>
                  <a:cubicBezTo>
                    <a:pt x="121" y="74"/>
                    <a:pt x="124" y="76"/>
                    <a:pt x="127" y="79"/>
                  </a:cubicBezTo>
                  <a:cubicBezTo>
                    <a:pt x="131" y="81"/>
                    <a:pt x="134" y="84"/>
                    <a:pt x="136" y="90"/>
                  </a:cubicBezTo>
                  <a:cubicBezTo>
                    <a:pt x="136" y="92"/>
                    <a:pt x="137" y="94"/>
                    <a:pt x="138" y="95"/>
                  </a:cubicBezTo>
                  <a:cubicBezTo>
                    <a:pt x="138" y="92"/>
                    <a:pt x="137" y="89"/>
                    <a:pt x="137" y="86"/>
                  </a:cubicBezTo>
                  <a:cubicBezTo>
                    <a:pt x="137" y="81"/>
                    <a:pt x="138" y="76"/>
                    <a:pt x="139" y="73"/>
                  </a:cubicBezTo>
                  <a:cubicBezTo>
                    <a:pt x="140" y="64"/>
                    <a:pt x="134" y="56"/>
                    <a:pt x="131" y="49"/>
                  </a:cubicBezTo>
                  <a:cubicBezTo>
                    <a:pt x="128" y="44"/>
                    <a:pt x="128" y="45"/>
                    <a:pt x="124" y="49"/>
                  </a:cubicBezTo>
                  <a:close/>
                  <a:moveTo>
                    <a:pt x="178" y="102"/>
                  </a:moveTo>
                  <a:cubicBezTo>
                    <a:pt x="178" y="101"/>
                    <a:pt x="178" y="101"/>
                    <a:pt x="178" y="100"/>
                  </a:cubicBezTo>
                  <a:cubicBezTo>
                    <a:pt x="176" y="88"/>
                    <a:pt x="175" y="108"/>
                    <a:pt x="166" y="102"/>
                  </a:cubicBezTo>
                  <a:cubicBezTo>
                    <a:pt x="165" y="101"/>
                    <a:pt x="164" y="101"/>
                    <a:pt x="164" y="101"/>
                  </a:cubicBezTo>
                  <a:cubicBezTo>
                    <a:pt x="164" y="101"/>
                    <a:pt x="164" y="101"/>
                    <a:pt x="163" y="102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3" y="103"/>
                    <a:pt x="163" y="103"/>
                    <a:pt x="164" y="104"/>
                  </a:cubicBezTo>
                  <a:cubicBezTo>
                    <a:pt x="165" y="107"/>
                    <a:pt x="164" y="108"/>
                    <a:pt x="162" y="109"/>
                  </a:cubicBezTo>
                  <a:cubicBezTo>
                    <a:pt x="160" y="111"/>
                    <a:pt x="152" y="111"/>
                    <a:pt x="151" y="112"/>
                  </a:cubicBezTo>
                  <a:cubicBezTo>
                    <a:pt x="150" y="113"/>
                    <a:pt x="149" y="114"/>
                    <a:pt x="146" y="114"/>
                  </a:cubicBezTo>
                  <a:cubicBezTo>
                    <a:pt x="146" y="114"/>
                    <a:pt x="146" y="115"/>
                    <a:pt x="146" y="116"/>
                  </a:cubicBezTo>
                  <a:cubicBezTo>
                    <a:pt x="146" y="117"/>
                    <a:pt x="147" y="118"/>
                    <a:pt x="147" y="117"/>
                  </a:cubicBezTo>
                  <a:cubicBezTo>
                    <a:pt x="148" y="117"/>
                    <a:pt x="148" y="117"/>
                    <a:pt x="148" y="116"/>
                  </a:cubicBezTo>
                  <a:cubicBezTo>
                    <a:pt x="149" y="115"/>
                    <a:pt x="149" y="114"/>
                    <a:pt x="150" y="114"/>
                  </a:cubicBezTo>
                  <a:cubicBezTo>
                    <a:pt x="151" y="114"/>
                    <a:pt x="152" y="115"/>
                    <a:pt x="154" y="120"/>
                  </a:cubicBezTo>
                  <a:cubicBezTo>
                    <a:pt x="154" y="120"/>
                    <a:pt x="154" y="121"/>
                    <a:pt x="155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5" y="121"/>
                    <a:pt x="155" y="120"/>
                    <a:pt x="155" y="120"/>
                  </a:cubicBezTo>
                  <a:cubicBezTo>
                    <a:pt x="155" y="118"/>
                    <a:pt x="156" y="117"/>
                    <a:pt x="158" y="117"/>
                  </a:cubicBezTo>
                  <a:cubicBezTo>
                    <a:pt x="159" y="117"/>
                    <a:pt x="160" y="116"/>
                    <a:pt x="160" y="116"/>
                  </a:cubicBezTo>
                  <a:cubicBezTo>
                    <a:pt x="164" y="116"/>
                    <a:pt x="165" y="121"/>
                    <a:pt x="166" y="124"/>
                  </a:cubicBezTo>
                  <a:cubicBezTo>
                    <a:pt x="167" y="124"/>
                    <a:pt x="167" y="124"/>
                    <a:pt x="167" y="125"/>
                  </a:cubicBezTo>
                  <a:cubicBezTo>
                    <a:pt x="167" y="123"/>
                    <a:pt x="168" y="122"/>
                    <a:pt x="168" y="121"/>
                  </a:cubicBezTo>
                  <a:cubicBezTo>
                    <a:pt x="169" y="118"/>
                    <a:pt x="171" y="116"/>
                    <a:pt x="173" y="114"/>
                  </a:cubicBezTo>
                  <a:cubicBezTo>
                    <a:pt x="175" y="113"/>
                    <a:pt x="176" y="108"/>
                    <a:pt x="177" y="105"/>
                  </a:cubicBezTo>
                  <a:cubicBezTo>
                    <a:pt x="177" y="105"/>
                    <a:pt x="177" y="104"/>
                    <a:pt x="177" y="104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3"/>
                    <a:pt x="178" y="103"/>
                    <a:pt x="178" y="102"/>
                  </a:cubicBezTo>
                  <a:close/>
                  <a:moveTo>
                    <a:pt x="146" y="120"/>
                  </a:moveTo>
                  <a:cubicBezTo>
                    <a:pt x="146" y="120"/>
                    <a:pt x="146" y="120"/>
                    <a:pt x="146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5" y="120"/>
                    <a:pt x="144" y="120"/>
                    <a:pt x="143" y="120"/>
                  </a:cubicBezTo>
                  <a:cubicBezTo>
                    <a:pt x="140" y="121"/>
                    <a:pt x="136" y="121"/>
                    <a:pt x="136" y="124"/>
                  </a:cubicBezTo>
                  <a:cubicBezTo>
                    <a:pt x="136" y="126"/>
                    <a:pt x="135" y="128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30"/>
                  </a:cubicBezTo>
                  <a:cubicBezTo>
                    <a:pt x="132" y="131"/>
                    <a:pt x="130" y="132"/>
                    <a:pt x="130" y="133"/>
                  </a:cubicBezTo>
                  <a:cubicBezTo>
                    <a:pt x="129" y="134"/>
                    <a:pt x="129" y="136"/>
                    <a:pt x="129" y="137"/>
                  </a:cubicBezTo>
                  <a:cubicBezTo>
                    <a:pt x="130" y="137"/>
                    <a:pt x="130" y="138"/>
                    <a:pt x="131" y="139"/>
                  </a:cubicBezTo>
                  <a:cubicBezTo>
                    <a:pt x="132" y="137"/>
                    <a:pt x="134" y="136"/>
                    <a:pt x="136" y="134"/>
                  </a:cubicBezTo>
                  <a:cubicBezTo>
                    <a:pt x="136" y="129"/>
                    <a:pt x="138" y="128"/>
                    <a:pt x="141" y="128"/>
                  </a:cubicBezTo>
                  <a:cubicBezTo>
                    <a:pt x="141" y="128"/>
                    <a:pt x="141" y="128"/>
                    <a:pt x="141" y="128"/>
                  </a:cubicBezTo>
                  <a:cubicBezTo>
                    <a:pt x="141" y="128"/>
                    <a:pt x="141" y="128"/>
                    <a:pt x="141" y="128"/>
                  </a:cubicBezTo>
                  <a:cubicBezTo>
                    <a:pt x="142" y="128"/>
                    <a:pt x="143" y="128"/>
                    <a:pt x="145" y="128"/>
                  </a:cubicBezTo>
                  <a:cubicBezTo>
                    <a:pt x="148" y="128"/>
                    <a:pt x="148" y="128"/>
                    <a:pt x="150" y="130"/>
                  </a:cubicBezTo>
                  <a:cubicBezTo>
                    <a:pt x="152" y="131"/>
                    <a:pt x="152" y="131"/>
                    <a:pt x="153" y="131"/>
                  </a:cubicBezTo>
                  <a:cubicBezTo>
                    <a:pt x="154" y="130"/>
                    <a:pt x="155" y="130"/>
                    <a:pt x="156" y="130"/>
                  </a:cubicBezTo>
                  <a:cubicBezTo>
                    <a:pt x="157" y="130"/>
                    <a:pt x="158" y="130"/>
                    <a:pt x="159" y="131"/>
                  </a:cubicBezTo>
                  <a:cubicBezTo>
                    <a:pt x="159" y="131"/>
                    <a:pt x="159" y="131"/>
                    <a:pt x="160" y="131"/>
                  </a:cubicBezTo>
                  <a:cubicBezTo>
                    <a:pt x="161" y="131"/>
                    <a:pt x="162" y="132"/>
                    <a:pt x="162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3" y="130"/>
                    <a:pt x="163" y="130"/>
                    <a:pt x="163" y="129"/>
                  </a:cubicBezTo>
                  <a:cubicBezTo>
                    <a:pt x="164" y="128"/>
                    <a:pt x="163" y="126"/>
                    <a:pt x="162" y="125"/>
                  </a:cubicBezTo>
                  <a:cubicBezTo>
                    <a:pt x="162" y="124"/>
                    <a:pt x="162" y="123"/>
                    <a:pt x="163" y="123"/>
                  </a:cubicBezTo>
                  <a:cubicBezTo>
                    <a:pt x="161" y="119"/>
                    <a:pt x="163" y="118"/>
                    <a:pt x="159" y="118"/>
                  </a:cubicBezTo>
                  <a:cubicBezTo>
                    <a:pt x="157" y="119"/>
                    <a:pt x="157" y="119"/>
                    <a:pt x="157" y="120"/>
                  </a:cubicBezTo>
                  <a:cubicBezTo>
                    <a:pt x="157" y="121"/>
                    <a:pt x="157" y="122"/>
                    <a:pt x="157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6" y="123"/>
                    <a:pt x="156" y="123"/>
                    <a:pt x="155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55" y="123"/>
                    <a:pt x="155" y="123"/>
                    <a:pt x="154" y="123"/>
                  </a:cubicBezTo>
                  <a:cubicBezTo>
                    <a:pt x="153" y="122"/>
                    <a:pt x="152" y="122"/>
                    <a:pt x="152" y="120"/>
                  </a:cubicBezTo>
                  <a:cubicBezTo>
                    <a:pt x="151" y="117"/>
                    <a:pt x="151" y="116"/>
                    <a:pt x="151" y="116"/>
                  </a:cubicBezTo>
                  <a:cubicBezTo>
                    <a:pt x="151" y="116"/>
                    <a:pt x="150" y="117"/>
                    <a:pt x="150" y="117"/>
                  </a:cubicBezTo>
                  <a:cubicBezTo>
                    <a:pt x="150" y="118"/>
                    <a:pt x="149" y="118"/>
                    <a:pt x="149" y="119"/>
                  </a:cubicBezTo>
                  <a:cubicBezTo>
                    <a:pt x="148" y="119"/>
                    <a:pt x="147" y="120"/>
                    <a:pt x="146" y="120"/>
                  </a:cubicBezTo>
                  <a:close/>
                  <a:moveTo>
                    <a:pt x="168" y="86"/>
                  </a:moveTo>
                  <a:cubicBezTo>
                    <a:pt x="167" y="82"/>
                    <a:pt x="167" y="83"/>
                    <a:pt x="165" y="82"/>
                  </a:cubicBezTo>
                  <a:cubicBezTo>
                    <a:pt x="163" y="81"/>
                    <a:pt x="163" y="79"/>
                    <a:pt x="163" y="77"/>
                  </a:cubicBezTo>
                  <a:cubicBezTo>
                    <a:pt x="162" y="75"/>
                    <a:pt x="163" y="77"/>
                    <a:pt x="161" y="77"/>
                  </a:cubicBezTo>
                  <a:cubicBezTo>
                    <a:pt x="160" y="78"/>
                    <a:pt x="160" y="78"/>
                    <a:pt x="159" y="78"/>
                  </a:cubicBezTo>
                  <a:cubicBezTo>
                    <a:pt x="158" y="78"/>
                    <a:pt x="157" y="77"/>
                    <a:pt x="157" y="77"/>
                  </a:cubicBezTo>
                  <a:cubicBezTo>
                    <a:pt x="156" y="76"/>
                    <a:pt x="156" y="76"/>
                    <a:pt x="155" y="77"/>
                  </a:cubicBezTo>
                  <a:cubicBezTo>
                    <a:pt x="152" y="79"/>
                    <a:pt x="151" y="85"/>
                    <a:pt x="151" y="88"/>
                  </a:cubicBezTo>
                  <a:cubicBezTo>
                    <a:pt x="150" y="92"/>
                    <a:pt x="149" y="96"/>
                    <a:pt x="149" y="98"/>
                  </a:cubicBezTo>
                  <a:cubicBezTo>
                    <a:pt x="149" y="99"/>
                    <a:pt x="149" y="101"/>
                    <a:pt x="150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99"/>
                    <a:pt x="155" y="99"/>
                    <a:pt x="158" y="99"/>
                  </a:cubicBezTo>
                  <a:cubicBezTo>
                    <a:pt x="161" y="98"/>
                    <a:pt x="161" y="98"/>
                    <a:pt x="162" y="95"/>
                  </a:cubicBezTo>
                  <a:cubicBezTo>
                    <a:pt x="164" y="93"/>
                    <a:pt x="166" y="89"/>
                    <a:pt x="168" y="86"/>
                  </a:cubicBezTo>
                  <a:close/>
                  <a:moveTo>
                    <a:pt x="175" y="135"/>
                  </a:moveTo>
                  <a:cubicBezTo>
                    <a:pt x="176" y="134"/>
                    <a:pt x="177" y="134"/>
                    <a:pt x="178" y="134"/>
                  </a:cubicBezTo>
                  <a:cubicBezTo>
                    <a:pt x="182" y="132"/>
                    <a:pt x="188" y="134"/>
                    <a:pt x="197" y="137"/>
                  </a:cubicBezTo>
                  <a:cubicBezTo>
                    <a:pt x="206" y="140"/>
                    <a:pt x="212" y="135"/>
                    <a:pt x="218" y="130"/>
                  </a:cubicBezTo>
                  <a:cubicBezTo>
                    <a:pt x="224" y="125"/>
                    <a:pt x="227" y="124"/>
                    <a:pt x="234" y="129"/>
                  </a:cubicBezTo>
                  <a:cubicBezTo>
                    <a:pt x="234" y="129"/>
                    <a:pt x="235" y="130"/>
                    <a:pt x="235" y="130"/>
                  </a:cubicBezTo>
                  <a:cubicBezTo>
                    <a:pt x="237" y="128"/>
                    <a:pt x="240" y="127"/>
                    <a:pt x="242" y="125"/>
                  </a:cubicBezTo>
                  <a:cubicBezTo>
                    <a:pt x="243" y="124"/>
                    <a:pt x="243" y="124"/>
                    <a:pt x="243" y="123"/>
                  </a:cubicBezTo>
                  <a:cubicBezTo>
                    <a:pt x="244" y="121"/>
                    <a:pt x="245" y="119"/>
                    <a:pt x="247" y="120"/>
                  </a:cubicBezTo>
                  <a:cubicBezTo>
                    <a:pt x="248" y="120"/>
                    <a:pt x="249" y="119"/>
                    <a:pt x="248" y="118"/>
                  </a:cubicBezTo>
                  <a:cubicBezTo>
                    <a:pt x="248" y="117"/>
                    <a:pt x="245" y="116"/>
                    <a:pt x="244" y="115"/>
                  </a:cubicBezTo>
                  <a:cubicBezTo>
                    <a:pt x="244" y="115"/>
                    <a:pt x="244" y="115"/>
                    <a:pt x="244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4"/>
                    <a:pt x="241" y="113"/>
                    <a:pt x="238" y="113"/>
                  </a:cubicBezTo>
                  <a:cubicBezTo>
                    <a:pt x="237" y="113"/>
                    <a:pt x="234" y="114"/>
                    <a:pt x="231" y="114"/>
                  </a:cubicBezTo>
                  <a:cubicBezTo>
                    <a:pt x="226" y="116"/>
                    <a:pt x="221" y="117"/>
                    <a:pt x="218" y="116"/>
                  </a:cubicBezTo>
                  <a:cubicBezTo>
                    <a:pt x="215" y="114"/>
                    <a:pt x="212" y="115"/>
                    <a:pt x="208" y="117"/>
                  </a:cubicBezTo>
                  <a:cubicBezTo>
                    <a:pt x="206" y="118"/>
                    <a:pt x="203" y="119"/>
                    <a:pt x="200" y="119"/>
                  </a:cubicBezTo>
                  <a:cubicBezTo>
                    <a:pt x="198" y="120"/>
                    <a:pt x="197" y="120"/>
                    <a:pt x="195" y="123"/>
                  </a:cubicBezTo>
                  <a:cubicBezTo>
                    <a:pt x="192" y="129"/>
                    <a:pt x="186" y="128"/>
                    <a:pt x="183" y="127"/>
                  </a:cubicBezTo>
                  <a:cubicBezTo>
                    <a:pt x="183" y="129"/>
                    <a:pt x="181" y="129"/>
                    <a:pt x="180" y="130"/>
                  </a:cubicBezTo>
                  <a:cubicBezTo>
                    <a:pt x="178" y="131"/>
                    <a:pt x="176" y="132"/>
                    <a:pt x="175" y="135"/>
                  </a:cubicBezTo>
                  <a:close/>
                  <a:moveTo>
                    <a:pt x="170" y="141"/>
                  </a:moveTo>
                  <a:cubicBezTo>
                    <a:pt x="170" y="141"/>
                    <a:pt x="170" y="141"/>
                    <a:pt x="170" y="141"/>
                  </a:cubicBezTo>
                  <a:cubicBezTo>
                    <a:pt x="169" y="143"/>
                    <a:pt x="167" y="145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3" y="150"/>
                    <a:pt x="160" y="154"/>
                    <a:pt x="157" y="157"/>
                  </a:cubicBezTo>
                  <a:cubicBezTo>
                    <a:pt x="153" y="160"/>
                    <a:pt x="151" y="161"/>
                    <a:pt x="147" y="160"/>
                  </a:cubicBezTo>
                  <a:cubicBezTo>
                    <a:pt x="144" y="160"/>
                    <a:pt x="141" y="160"/>
                    <a:pt x="138" y="161"/>
                  </a:cubicBezTo>
                  <a:cubicBezTo>
                    <a:pt x="133" y="162"/>
                    <a:pt x="136" y="164"/>
                    <a:pt x="137" y="166"/>
                  </a:cubicBezTo>
                  <a:cubicBezTo>
                    <a:pt x="140" y="171"/>
                    <a:pt x="149" y="177"/>
                    <a:pt x="149" y="183"/>
                  </a:cubicBezTo>
                  <a:cubicBezTo>
                    <a:pt x="154" y="182"/>
                    <a:pt x="157" y="182"/>
                    <a:pt x="161" y="183"/>
                  </a:cubicBezTo>
                  <a:cubicBezTo>
                    <a:pt x="167" y="184"/>
                    <a:pt x="173" y="187"/>
                    <a:pt x="179" y="188"/>
                  </a:cubicBezTo>
                  <a:cubicBezTo>
                    <a:pt x="189" y="188"/>
                    <a:pt x="191" y="182"/>
                    <a:pt x="195" y="179"/>
                  </a:cubicBezTo>
                  <a:cubicBezTo>
                    <a:pt x="198" y="177"/>
                    <a:pt x="202" y="175"/>
                    <a:pt x="203" y="172"/>
                  </a:cubicBezTo>
                  <a:cubicBezTo>
                    <a:pt x="204" y="167"/>
                    <a:pt x="208" y="166"/>
                    <a:pt x="211" y="164"/>
                  </a:cubicBezTo>
                  <a:cubicBezTo>
                    <a:pt x="213" y="163"/>
                    <a:pt x="213" y="162"/>
                    <a:pt x="214" y="160"/>
                  </a:cubicBezTo>
                  <a:cubicBezTo>
                    <a:pt x="217" y="153"/>
                    <a:pt x="222" y="147"/>
                    <a:pt x="230" y="142"/>
                  </a:cubicBezTo>
                  <a:cubicBezTo>
                    <a:pt x="233" y="140"/>
                    <a:pt x="233" y="137"/>
                    <a:pt x="235" y="134"/>
                  </a:cubicBezTo>
                  <a:cubicBezTo>
                    <a:pt x="235" y="134"/>
                    <a:pt x="235" y="133"/>
                    <a:pt x="235" y="133"/>
                  </a:cubicBezTo>
                  <a:cubicBezTo>
                    <a:pt x="234" y="133"/>
                    <a:pt x="233" y="131"/>
                    <a:pt x="231" y="130"/>
                  </a:cubicBezTo>
                  <a:cubicBezTo>
                    <a:pt x="225" y="126"/>
                    <a:pt x="225" y="127"/>
                    <a:pt x="220" y="131"/>
                  </a:cubicBezTo>
                  <a:cubicBezTo>
                    <a:pt x="213" y="137"/>
                    <a:pt x="206" y="144"/>
                    <a:pt x="196" y="140"/>
                  </a:cubicBezTo>
                  <a:cubicBezTo>
                    <a:pt x="188" y="137"/>
                    <a:pt x="182" y="134"/>
                    <a:pt x="178" y="135"/>
                  </a:cubicBezTo>
                  <a:cubicBezTo>
                    <a:pt x="175" y="136"/>
                    <a:pt x="172" y="138"/>
                    <a:pt x="170" y="141"/>
                  </a:cubicBezTo>
                  <a:close/>
                  <a:moveTo>
                    <a:pt x="168" y="129"/>
                  </a:moveTo>
                  <a:cubicBezTo>
                    <a:pt x="168" y="129"/>
                    <a:pt x="168" y="129"/>
                    <a:pt x="168" y="129"/>
                  </a:cubicBezTo>
                  <a:cubicBezTo>
                    <a:pt x="167" y="127"/>
                    <a:pt x="167" y="127"/>
                    <a:pt x="166" y="126"/>
                  </a:cubicBezTo>
                  <a:cubicBezTo>
                    <a:pt x="165" y="126"/>
                    <a:pt x="165" y="125"/>
                    <a:pt x="165" y="125"/>
                  </a:cubicBezTo>
                  <a:cubicBezTo>
                    <a:pt x="165" y="125"/>
                    <a:pt x="165" y="125"/>
                    <a:pt x="165" y="126"/>
                  </a:cubicBezTo>
                  <a:cubicBezTo>
                    <a:pt x="165" y="128"/>
                    <a:pt x="166" y="128"/>
                    <a:pt x="165" y="130"/>
                  </a:cubicBezTo>
                  <a:cubicBezTo>
                    <a:pt x="164" y="131"/>
                    <a:pt x="164" y="131"/>
                    <a:pt x="164" y="131"/>
                  </a:cubicBezTo>
                  <a:cubicBezTo>
                    <a:pt x="164" y="131"/>
                    <a:pt x="164" y="131"/>
                    <a:pt x="164" y="131"/>
                  </a:cubicBezTo>
                  <a:cubicBezTo>
                    <a:pt x="163" y="134"/>
                    <a:pt x="161" y="133"/>
                    <a:pt x="159" y="132"/>
                  </a:cubicBezTo>
                  <a:cubicBezTo>
                    <a:pt x="159" y="132"/>
                    <a:pt x="158" y="132"/>
                    <a:pt x="158" y="132"/>
                  </a:cubicBezTo>
                  <a:cubicBezTo>
                    <a:pt x="157" y="132"/>
                    <a:pt x="156" y="131"/>
                    <a:pt x="156" y="131"/>
                  </a:cubicBezTo>
                  <a:cubicBezTo>
                    <a:pt x="155" y="131"/>
                    <a:pt x="154" y="131"/>
                    <a:pt x="154" y="132"/>
                  </a:cubicBezTo>
                  <a:cubicBezTo>
                    <a:pt x="152" y="132"/>
                    <a:pt x="151" y="133"/>
                    <a:pt x="149" y="131"/>
                  </a:cubicBezTo>
                  <a:cubicBezTo>
                    <a:pt x="147" y="129"/>
                    <a:pt x="139" y="128"/>
                    <a:pt x="138" y="133"/>
                  </a:cubicBezTo>
                  <a:cubicBezTo>
                    <a:pt x="140" y="131"/>
                    <a:pt x="140" y="132"/>
                    <a:pt x="142" y="133"/>
                  </a:cubicBezTo>
                  <a:cubicBezTo>
                    <a:pt x="143" y="133"/>
                    <a:pt x="143" y="133"/>
                    <a:pt x="144" y="133"/>
                  </a:cubicBezTo>
                  <a:cubicBezTo>
                    <a:pt x="144" y="132"/>
                    <a:pt x="145" y="131"/>
                    <a:pt x="146" y="132"/>
                  </a:cubicBezTo>
                  <a:cubicBezTo>
                    <a:pt x="148" y="132"/>
                    <a:pt x="151" y="137"/>
                    <a:pt x="152" y="138"/>
                  </a:cubicBezTo>
                  <a:cubicBezTo>
                    <a:pt x="155" y="143"/>
                    <a:pt x="159" y="144"/>
                    <a:pt x="164" y="145"/>
                  </a:cubicBezTo>
                  <a:cubicBezTo>
                    <a:pt x="166" y="143"/>
                    <a:pt x="167" y="142"/>
                    <a:pt x="169" y="140"/>
                  </a:cubicBezTo>
                  <a:cubicBezTo>
                    <a:pt x="168" y="138"/>
                    <a:pt x="168" y="137"/>
                    <a:pt x="168" y="135"/>
                  </a:cubicBezTo>
                  <a:cubicBezTo>
                    <a:pt x="168" y="133"/>
                    <a:pt x="169" y="131"/>
                    <a:pt x="168" y="129"/>
                  </a:cubicBezTo>
                  <a:close/>
                  <a:moveTo>
                    <a:pt x="162" y="148"/>
                  </a:moveTo>
                  <a:cubicBezTo>
                    <a:pt x="157" y="147"/>
                    <a:pt x="154" y="144"/>
                    <a:pt x="151" y="140"/>
                  </a:cubicBezTo>
                  <a:cubicBezTo>
                    <a:pt x="150" y="138"/>
                    <a:pt x="147" y="133"/>
                    <a:pt x="145" y="133"/>
                  </a:cubicBezTo>
                  <a:cubicBezTo>
                    <a:pt x="145" y="135"/>
                    <a:pt x="143" y="135"/>
                    <a:pt x="142" y="134"/>
                  </a:cubicBezTo>
                  <a:cubicBezTo>
                    <a:pt x="139" y="133"/>
                    <a:pt x="140" y="133"/>
                    <a:pt x="138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7"/>
                    <a:pt x="133" y="138"/>
                    <a:pt x="132" y="141"/>
                  </a:cubicBezTo>
                  <a:cubicBezTo>
                    <a:pt x="133" y="145"/>
                    <a:pt x="131" y="151"/>
                    <a:pt x="129" y="156"/>
                  </a:cubicBezTo>
                  <a:cubicBezTo>
                    <a:pt x="129" y="160"/>
                    <a:pt x="130" y="161"/>
                    <a:pt x="132" y="162"/>
                  </a:cubicBezTo>
                  <a:cubicBezTo>
                    <a:pt x="132" y="162"/>
                    <a:pt x="133" y="162"/>
                    <a:pt x="133" y="162"/>
                  </a:cubicBezTo>
                  <a:cubicBezTo>
                    <a:pt x="133" y="160"/>
                    <a:pt x="134" y="159"/>
                    <a:pt x="137" y="158"/>
                  </a:cubicBezTo>
                  <a:cubicBezTo>
                    <a:pt x="140" y="157"/>
                    <a:pt x="144" y="158"/>
                    <a:pt x="147" y="159"/>
                  </a:cubicBezTo>
                  <a:cubicBezTo>
                    <a:pt x="151" y="159"/>
                    <a:pt x="153" y="158"/>
                    <a:pt x="156" y="155"/>
                  </a:cubicBezTo>
                  <a:cubicBezTo>
                    <a:pt x="158" y="153"/>
                    <a:pt x="161" y="150"/>
                    <a:pt x="162" y="148"/>
                  </a:cubicBezTo>
                  <a:close/>
                  <a:moveTo>
                    <a:pt x="134" y="125"/>
                  </a:moveTo>
                  <a:cubicBezTo>
                    <a:pt x="132" y="117"/>
                    <a:pt x="129" y="107"/>
                    <a:pt x="124" y="97"/>
                  </a:cubicBezTo>
                  <a:cubicBezTo>
                    <a:pt x="121" y="90"/>
                    <a:pt x="117" y="83"/>
                    <a:pt x="113" y="79"/>
                  </a:cubicBezTo>
                  <a:cubicBezTo>
                    <a:pt x="111" y="78"/>
                    <a:pt x="111" y="77"/>
                    <a:pt x="110" y="76"/>
                  </a:cubicBezTo>
                  <a:cubicBezTo>
                    <a:pt x="110" y="76"/>
                    <a:pt x="110" y="77"/>
                    <a:pt x="110" y="77"/>
                  </a:cubicBezTo>
                  <a:cubicBezTo>
                    <a:pt x="109" y="79"/>
                    <a:pt x="109" y="80"/>
                    <a:pt x="110" y="81"/>
                  </a:cubicBezTo>
                  <a:cubicBezTo>
                    <a:pt x="111" y="82"/>
                    <a:pt x="112" y="84"/>
                    <a:pt x="111" y="86"/>
                  </a:cubicBezTo>
                  <a:cubicBezTo>
                    <a:pt x="111" y="90"/>
                    <a:pt x="116" y="102"/>
                    <a:pt x="118" y="105"/>
                  </a:cubicBezTo>
                  <a:cubicBezTo>
                    <a:pt x="123" y="110"/>
                    <a:pt x="123" y="112"/>
                    <a:pt x="125" y="116"/>
                  </a:cubicBezTo>
                  <a:cubicBezTo>
                    <a:pt x="126" y="119"/>
                    <a:pt x="126" y="121"/>
                    <a:pt x="129" y="123"/>
                  </a:cubicBezTo>
                  <a:cubicBezTo>
                    <a:pt x="130" y="124"/>
                    <a:pt x="132" y="125"/>
                    <a:pt x="133" y="127"/>
                  </a:cubicBezTo>
                  <a:cubicBezTo>
                    <a:pt x="133" y="126"/>
                    <a:pt x="134" y="126"/>
                    <a:pt x="134" y="125"/>
                  </a:cubicBezTo>
                  <a:close/>
                  <a:moveTo>
                    <a:pt x="131" y="128"/>
                  </a:moveTo>
                  <a:cubicBezTo>
                    <a:pt x="131" y="127"/>
                    <a:pt x="129" y="125"/>
                    <a:pt x="128" y="124"/>
                  </a:cubicBezTo>
                  <a:cubicBezTo>
                    <a:pt x="125" y="122"/>
                    <a:pt x="124" y="120"/>
                    <a:pt x="123" y="117"/>
                  </a:cubicBezTo>
                  <a:cubicBezTo>
                    <a:pt x="122" y="113"/>
                    <a:pt x="121" y="111"/>
                    <a:pt x="117" y="106"/>
                  </a:cubicBezTo>
                  <a:cubicBezTo>
                    <a:pt x="114" y="102"/>
                    <a:pt x="109" y="90"/>
                    <a:pt x="109" y="86"/>
                  </a:cubicBezTo>
                  <a:cubicBezTo>
                    <a:pt x="110" y="84"/>
                    <a:pt x="109" y="83"/>
                    <a:pt x="108" y="82"/>
                  </a:cubicBezTo>
                  <a:cubicBezTo>
                    <a:pt x="107" y="81"/>
                    <a:pt x="106" y="79"/>
                    <a:pt x="108" y="76"/>
                  </a:cubicBezTo>
                  <a:cubicBezTo>
                    <a:pt x="107" y="78"/>
                    <a:pt x="104" y="80"/>
                    <a:pt x="101" y="81"/>
                  </a:cubicBezTo>
                  <a:cubicBezTo>
                    <a:pt x="99" y="82"/>
                    <a:pt x="97" y="83"/>
                    <a:pt x="95" y="84"/>
                  </a:cubicBezTo>
                  <a:cubicBezTo>
                    <a:pt x="95" y="85"/>
                    <a:pt x="95" y="86"/>
                    <a:pt x="94" y="87"/>
                  </a:cubicBezTo>
                  <a:cubicBezTo>
                    <a:pt x="94" y="89"/>
                    <a:pt x="94" y="92"/>
                    <a:pt x="90" y="93"/>
                  </a:cubicBezTo>
                  <a:cubicBezTo>
                    <a:pt x="89" y="93"/>
                    <a:pt x="88" y="95"/>
                    <a:pt x="89" y="97"/>
                  </a:cubicBezTo>
                  <a:cubicBezTo>
                    <a:pt x="89" y="99"/>
                    <a:pt x="91" y="102"/>
                    <a:pt x="92" y="104"/>
                  </a:cubicBezTo>
                  <a:cubicBezTo>
                    <a:pt x="93" y="106"/>
                    <a:pt x="94" y="108"/>
                    <a:pt x="94" y="110"/>
                  </a:cubicBezTo>
                  <a:cubicBezTo>
                    <a:pt x="95" y="112"/>
                    <a:pt x="94" y="114"/>
                    <a:pt x="93" y="115"/>
                  </a:cubicBezTo>
                  <a:cubicBezTo>
                    <a:pt x="93" y="116"/>
                    <a:pt x="92" y="117"/>
                    <a:pt x="93" y="118"/>
                  </a:cubicBezTo>
                  <a:cubicBezTo>
                    <a:pt x="93" y="119"/>
                    <a:pt x="93" y="119"/>
                    <a:pt x="93" y="120"/>
                  </a:cubicBezTo>
                  <a:cubicBezTo>
                    <a:pt x="94" y="122"/>
                    <a:pt x="94" y="123"/>
                    <a:pt x="94" y="126"/>
                  </a:cubicBezTo>
                  <a:cubicBezTo>
                    <a:pt x="95" y="126"/>
                    <a:pt x="96" y="127"/>
                    <a:pt x="96" y="128"/>
                  </a:cubicBezTo>
                  <a:cubicBezTo>
                    <a:pt x="97" y="123"/>
                    <a:pt x="101" y="120"/>
                    <a:pt x="104" y="117"/>
                  </a:cubicBezTo>
                  <a:cubicBezTo>
                    <a:pt x="105" y="115"/>
                    <a:pt x="106" y="114"/>
                    <a:pt x="107" y="113"/>
                  </a:cubicBezTo>
                  <a:cubicBezTo>
                    <a:pt x="107" y="112"/>
                    <a:pt x="108" y="112"/>
                    <a:pt x="108" y="111"/>
                  </a:cubicBezTo>
                  <a:cubicBezTo>
                    <a:pt x="109" y="110"/>
                    <a:pt x="110" y="109"/>
                    <a:pt x="111" y="108"/>
                  </a:cubicBezTo>
                  <a:cubicBezTo>
                    <a:pt x="112" y="107"/>
                    <a:pt x="113" y="107"/>
                    <a:pt x="113" y="107"/>
                  </a:cubicBezTo>
                  <a:cubicBezTo>
                    <a:pt x="114" y="107"/>
                    <a:pt x="115" y="107"/>
                    <a:pt x="116" y="108"/>
                  </a:cubicBezTo>
                  <a:cubicBezTo>
                    <a:pt x="116" y="108"/>
                    <a:pt x="116" y="108"/>
                    <a:pt x="117" y="109"/>
                  </a:cubicBezTo>
                  <a:cubicBezTo>
                    <a:pt x="117" y="109"/>
                    <a:pt x="117" y="109"/>
                    <a:pt x="117" y="110"/>
                  </a:cubicBezTo>
                  <a:cubicBezTo>
                    <a:pt x="118" y="111"/>
                    <a:pt x="121" y="109"/>
                    <a:pt x="121" y="110"/>
                  </a:cubicBezTo>
                  <a:cubicBezTo>
                    <a:pt x="121" y="111"/>
                    <a:pt x="122" y="111"/>
                    <a:pt x="122" y="111"/>
                  </a:cubicBezTo>
                  <a:cubicBezTo>
                    <a:pt x="117" y="114"/>
                    <a:pt x="116" y="112"/>
                    <a:pt x="116" y="110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3" y="108"/>
                    <a:pt x="111" y="109"/>
                    <a:pt x="110" y="111"/>
                  </a:cubicBezTo>
                  <a:cubicBezTo>
                    <a:pt x="108" y="113"/>
                    <a:pt x="107" y="116"/>
                    <a:pt x="105" y="118"/>
                  </a:cubicBezTo>
                  <a:cubicBezTo>
                    <a:pt x="103" y="121"/>
                    <a:pt x="97" y="127"/>
                    <a:pt x="100" y="131"/>
                  </a:cubicBezTo>
                  <a:cubicBezTo>
                    <a:pt x="101" y="133"/>
                    <a:pt x="102" y="134"/>
                    <a:pt x="103" y="137"/>
                  </a:cubicBezTo>
                  <a:cubicBezTo>
                    <a:pt x="103" y="137"/>
                    <a:pt x="104" y="137"/>
                    <a:pt x="104" y="136"/>
                  </a:cubicBezTo>
                  <a:cubicBezTo>
                    <a:pt x="113" y="130"/>
                    <a:pt x="117" y="131"/>
                    <a:pt x="126" y="135"/>
                  </a:cubicBezTo>
                  <a:cubicBezTo>
                    <a:pt x="127" y="135"/>
                    <a:pt x="127" y="135"/>
                    <a:pt x="128" y="132"/>
                  </a:cubicBezTo>
                  <a:cubicBezTo>
                    <a:pt x="129" y="131"/>
                    <a:pt x="130" y="129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lose/>
                  <a:moveTo>
                    <a:pt x="108" y="69"/>
                  </a:moveTo>
                  <a:cubicBezTo>
                    <a:pt x="107" y="67"/>
                    <a:pt x="107" y="64"/>
                    <a:pt x="105" y="62"/>
                  </a:cubicBezTo>
                  <a:cubicBezTo>
                    <a:pt x="105" y="62"/>
                    <a:pt x="104" y="61"/>
                    <a:pt x="103" y="61"/>
                  </a:cubicBezTo>
                  <a:cubicBezTo>
                    <a:pt x="102" y="61"/>
                    <a:pt x="100" y="61"/>
                    <a:pt x="98" y="58"/>
                  </a:cubicBezTo>
                  <a:cubicBezTo>
                    <a:pt x="97" y="55"/>
                    <a:pt x="95" y="55"/>
                    <a:pt x="93" y="56"/>
                  </a:cubicBezTo>
                  <a:cubicBezTo>
                    <a:pt x="91" y="57"/>
                    <a:pt x="89" y="59"/>
                    <a:pt x="87" y="61"/>
                  </a:cubicBezTo>
                  <a:cubicBezTo>
                    <a:pt x="84" y="63"/>
                    <a:pt x="81" y="65"/>
                    <a:pt x="79" y="65"/>
                  </a:cubicBezTo>
                  <a:cubicBezTo>
                    <a:pt x="78" y="66"/>
                    <a:pt x="76" y="67"/>
                    <a:pt x="75" y="69"/>
                  </a:cubicBezTo>
                  <a:cubicBezTo>
                    <a:pt x="75" y="71"/>
                    <a:pt x="74" y="73"/>
                    <a:pt x="75" y="75"/>
                  </a:cubicBezTo>
                  <a:cubicBezTo>
                    <a:pt x="76" y="82"/>
                    <a:pt x="79" y="81"/>
                    <a:pt x="75" y="88"/>
                  </a:cubicBezTo>
                  <a:cubicBezTo>
                    <a:pt x="73" y="92"/>
                    <a:pt x="73" y="94"/>
                    <a:pt x="75" y="99"/>
                  </a:cubicBezTo>
                  <a:cubicBezTo>
                    <a:pt x="77" y="104"/>
                    <a:pt x="76" y="104"/>
                    <a:pt x="79" y="107"/>
                  </a:cubicBezTo>
                  <a:cubicBezTo>
                    <a:pt x="82" y="109"/>
                    <a:pt x="83" y="112"/>
                    <a:pt x="83" y="115"/>
                  </a:cubicBezTo>
                  <a:cubicBezTo>
                    <a:pt x="83" y="118"/>
                    <a:pt x="83" y="121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90" y="123"/>
                    <a:pt x="91" y="124"/>
                    <a:pt x="92" y="125"/>
                  </a:cubicBezTo>
                  <a:cubicBezTo>
                    <a:pt x="92" y="123"/>
                    <a:pt x="92" y="122"/>
                    <a:pt x="91" y="120"/>
                  </a:cubicBezTo>
                  <a:cubicBezTo>
                    <a:pt x="91" y="119"/>
                    <a:pt x="91" y="119"/>
                    <a:pt x="91" y="118"/>
                  </a:cubicBezTo>
                  <a:cubicBezTo>
                    <a:pt x="91" y="117"/>
                    <a:pt x="91" y="115"/>
                    <a:pt x="92" y="114"/>
                  </a:cubicBezTo>
                  <a:cubicBezTo>
                    <a:pt x="92" y="113"/>
                    <a:pt x="93" y="112"/>
                    <a:pt x="92" y="110"/>
                  </a:cubicBezTo>
                  <a:cubicBezTo>
                    <a:pt x="92" y="109"/>
                    <a:pt x="91" y="107"/>
                    <a:pt x="90" y="105"/>
                  </a:cubicBezTo>
                  <a:cubicBezTo>
                    <a:pt x="89" y="102"/>
                    <a:pt x="88" y="100"/>
                    <a:pt x="87" y="97"/>
                  </a:cubicBezTo>
                  <a:cubicBezTo>
                    <a:pt x="86" y="94"/>
                    <a:pt x="87" y="92"/>
                    <a:pt x="90" y="91"/>
                  </a:cubicBezTo>
                  <a:cubicBezTo>
                    <a:pt x="92" y="90"/>
                    <a:pt x="92" y="88"/>
                    <a:pt x="93" y="87"/>
                  </a:cubicBezTo>
                  <a:cubicBezTo>
                    <a:pt x="93" y="85"/>
                    <a:pt x="93" y="84"/>
                    <a:pt x="94" y="83"/>
                  </a:cubicBezTo>
                  <a:cubicBezTo>
                    <a:pt x="96" y="81"/>
                    <a:pt x="98" y="80"/>
                    <a:pt x="100" y="79"/>
                  </a:cubicBezTo>
                  <a:cubicBezTo>
                    <a:pt x="104" y="77"/>
                    <a:pt x="109" y="75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lose/>
                  <a:moveTo>
                    <a:pt x="79" y="54"/>
                  </a:moveTo>
                  <a:cubicBezTo>
                    <a:pt x="75" y="54"/>
                    <a:pt x="68" y="52"/>
                    <a:pt x="67" y="54"/>
                  </a:cubicBezTo>
                  <a:cubicBezTo>
                    <a:pt x="66" y="56"/>
                    <a:pt x="65" y="57"/>
                    <a:pt x="63" y="56"/>
                  </a:cubicBezTo>
                  <a:cubicBezTo>
                    <a:pt x="61" y="56"/>
                    <a:pt x="61" y="58"/>
                    <a:pt x="61" y="61"/>
                  </a:cubicBezTo>
                  <a:cubicBezTo>
                    <a:pt x="62" y="64"/>
                    <a:pt x="63" y="67"/>
                    <a:pt x="62" y="68"/>
                  </a:cubicBezTo>
                  <a:cubicBezTo>
                    <a:pt x="58" y="73"/>
                    <a:pt x="48" y="77"/>
                    <a:pt x="49" y="84"/>
                  </a:cubicBezTo>
                  <a:cubicBezTo>
                    <a:pt x="50" y="87"/>
                    <a:pt x="48" y="88"/>
                    <a:pt x="46" y="89"/>
                  </a:cubicBezTo>
                  <a:cubicBezTo>
                    <a:pt x="44" y="91"/>
                    <a:pt x="41" y="93"/>
                    <a:pt x="44" y="95"/>
                  </a:cubicBezTo>
                  <a:cubicBezTo>
                    <a:pt x="47" y="97"/>
                    <a:pt x="49" y="99"/>
                    <a:pt x="53" y="98"/>
                  </a:cubicBezTo>
                  <a:cubicBezTo>
                    <a:pt x="56" y="98"/>
                    <a:pt x="58" y="99"/>
                    <a:pt x="61" y="101"/>
                  </a:cubicBezTo>
                  <a:cubicBezTo>
                    <a:pt x="64" y="104"/>
                    <a:pt x="66" y="109"/>
                    <a:pt x="67" y="112"/>
                  </a:cubicBezTo>
                  <a:cubicBezTo>
                    <a:pt x="68" y="115"/>
                    <a:pt x="65" y="120"/>
                    <a:pt x="69" y="121"/>
                  </a:cubicBezTo>
                  <a:cubicBezTo>
                    <a:pt x="74" y="125"/>
                    <a:pt x="80" y="127"/>
                    <a:pt x="86" y="125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82" y="122"/>
                    <a:pt x="81" y="118"/>
                    <a:pt x="81" y="115"/>
                  </a:cubicBezTo>
                  <a:cubicBezTo>
                    <a:pt x="81" y="113"/>
                    <a:pt x="81" y="110"/>
                    <a:pt x="79" y="109"/>
                  </a:cubicBezTo>
                  <a:cubicBezTo>
                    <a:pt x="75" y="105"/>
                    <a:pt x="75" y="106"/>
                    <a:pt x="73" y="100"/>
                  </a:cubicBezTo>
                  <a:cubicBezTo>
                    <a:pt x="71" y="93"/>
                    <a:pt x="70" y="92"/>
                    <a:pt x="72" y="88"/>
                  </a:cubicBezTo>
                  <a:cubicBezTo>
                    <a:pt x="76" y="81"/>
                    <a:pt x="75" y="83"/>
                    <a:pt x="73" y="76"/>
                  </a:cubicBezTo>
                  <a:cubicBezTo>
                    <a:pt x="72" y="73"/>
                    <a:pt x="73" y="70"/>
                    <a:pt x="74" y="68"/>
                  </a:cubicBezTo>
                  <a:cubicBezTo>
                    <a:pt x="75" y="66"/>
                    <a:pt x="76" y="64"/>
                    <a:pt x="79" y="64"/>
                  </a:cubicBezTo>
                  <a:cubicBezTo>
                    <a:pt x="81" y="63"/>
                    <a:pt x="82" y="62"/>
                    <a:pt x="85" y="60"/>
                  </a:cubicBezTo>
                  <a:cubicBezTo>
                    <a:pt x="88" y="57"/>
                    <a:pt x="82" y="54"/>
                    <a:pt x="79" y="54"/>
                  </a:cubicBezTo>
                  <a:close/>
                  <a:moveTo>
                    <a:pt x="107" y="174"/>
                  </a:moveTo>
                  <a:cubicBezTo>
                    <a:pt x="107" y="174"/>
                    <a:pt x="107" y="174"/>
                    <a:pt x="107" y="174"/>
                  </a:cubicBezTo>
                  <a:cubicBezTo>
                    <a:pt x="106" y="175"/>
                    <a:pt x="105" y="176"/>
                    <a:pt x="105" y="178"/>
                  </a:cubicBezTo>
                  <a:cubicBezTo>
                    <a:pt x="105" y="178"/>
                    <a:pt x="105" y="178"/>
                    <a:pt x="105" y="179"/>
                  </a:cubicBezTo>
                  <a:cubicBezTo>
                    <a:pt x="107" y="179"/>
                    <a:pt x="110" y="180"/>
                    <a:pt x="111" y="180"/>
                  </a:cubicBezTo>
                  <a:cubicBezTo>
                    <a:pt x="109" y="179"/>
                    <a:pt x="108" y="177"/>
                    <a:pt x="107" y="174"/>
                  </a:cubicBezTo>
                  <a:close/>
                  <a:moveTo>
                    <a:pt x="104" y="180"/>
                  </a:moveTo>
                  <a:cubicBezTo>
                    <a:pt x="103" y="183"/>
                    <a:pt x="101" y="185"/>
                    <a:pt x="96" y="186"/>
                  </a:cubicBezTo>
                  <a:cubicBezTo>
                    <a:pt x="94" y="186"/>
                    <a:pt x="92" y="186"/>
                    <a:pt x="90" y="186"/>
                  </a:cubicBezTo>
                  <a:cubicBezTo>
                    <a:pt x="89" y="190"/>
                    <a:pt x="90" y="191"/>
                    <a:pt x="92" y="192"/>
                  </a:cubicBezTo>
                  <a:cubicBezTo>
                    <a:pt x="93" y="193"/>
                    <a:pt x="94" y="193"/>
                    <a:pt x="94" y="194"/>
                  </a:cubicBezTo>
                  <a:cubicBezTo>
                    <a:pt x="96" y="196"/>
                    <a:pt x="95" y="198"/>
                    <a:pt x="95" y="201"/>
                  </a:cubicBezTo>
                  <a:cubicBezTo>
                    <a:pt x="94" y="204"/>
                    <a:pt x="93" y="208"/>
                    <a:pt x="100" y="210"/>
                  </a:cubicBezTo>
                  <a:cubicBezTo>
                    <a:pt x="106" y="211"/>
                    <a:pt x="112" y="209"/>
                    <a:pt x="117" y="206"/>
                  </a:cubicBezTo>
                  <a:cubicBezTo>
                    <a:pt x="120" y="205"/>
                    <a:pt x="122" y="204"/>
                    <a:pt x="125" y="204"/>
                  </a:cubicBezTo>
                  <a:cubicBezTo>
                    <a:pt x="131" y="202"/>
                    <a:pt x="137" y="204"/>
                    <a:pt x="140" y="218"/>
                  </a:cubicBezTo>
                  <a:cubicBezTo>
                    <a:pt x="141" y="222"/>
                    <a:pt x="143" y="222"/>
                    <a:pt x="145" y="221"/>
                  </a:cubicBezTo>
                  <a:cubicBezTo>
                    <a:pt x="147" y="221"/>
                    <a:pt x="150" y="218"/>
                    <a:pt x="154" y="214"/>
                  </a:cubicBezTo>
                  <a:cubicBezTo>
                    <a:pt x="157" y="211"/>
                    <a:pt x="159" y="208"/>
                    <a:pt x="162" y="205"/>
                  </a:cubicBezTo>
                  <a:cubicBezTo>
                    <a:pt x="167" y="201"/>
                    <a:pt x="173" y="199"/>
                    <a:pt x="178" y="199"/>
                  </a:cubicBezTo>
                  <a:cubicBezTo>
                    <a:pt x="185" y="199"/>
                    <a:pt x="193" y="201"/>
                    <a:pt x="200" y="203"/>
                  </a:cubicBezTo>
                  <a:cubicBezTo>
                    <a:pt x="201" y="204"/>
                    <a:pt x="201" y="204"/>
                    <a:pt x="201" y="204"/>
                  </a:cubicBezTo>
                  <a:cubicBezTo>
                    <a:pt x="201" y="204"/>
                    <a:pt x="201" y="204"/>
                    <a:pt x="201" y="204"/>
                  </a:cubicBezTo>
                  <a:cubicBezTo>
                    <a:pt x="206" y="205"/>
                    <a:pt x="208" y="206"/>
                    <a:pt x="210" y="205"/>
                  </a:cubicBezTo>
                  <a:cubicBezTo>
                    <a:pt x="210" y="205"/>
                    <a:pt x="210" y="205"/>
                    <a:pt x="210" y="205"/>
                  </a:cubicBezTo>
                  <a:cubicBezTo>
                    <a:pt x="210" y="205"/>
                    <a:pt x="210" y="205"/>
                    <a:pt x="211" y="205"/>
                  </a:cubicBezTo>
                  <a:cubicBezTo>
                    <a:pt x="212" y="204"/>
                    <a:pt x="212" y="203"/>
                    <a:pt x="212" y="200"/>
                  </a:cubicBezTo>
                  <a:cubicBezTo>
                    <a:pt x="210" y="191"/>
                    <a:pt x="215" y="189"/>
                    <a:pt x="218" y="187"/>
                  </a:cubicBezTo>
                  <a:cubicBezTo>
                    <a:pt x="218" y="187"/>
                    <a:pt x="219" y="187"/>
                    <a:pt x="219" y="186"/>
                  </a:cubicBezTo>
                  <a:cubicBezTo>
                    <a:pt x="219" y="186"/>
                    <a:pt x="219" y="186"/>
                    <a:pt x="219" y="186"/>
                  </a:cubicBezTo>
                  <a:cubicBezTo>
                    <a:pt x="219" y="186"/>
                    <a:pt x="218" y="185"/>
                    <a:pt x="213" y="182"/>
                  </a:cubicBezTo>
                  <a:cubicBezTo>
                    <a:pt x="212" y="181"/>
                    <a:pt x="209" y="183"/>
                    <a:pt x="205" y="184"/>
                  </a:cubicBezTo>
                  <a:cubicBezTo>
                    <a:pt x="204" y="185"/>
                    <a:pt x="202" y="185"/>
                    <a:pt x="200" y="186"/>
                  </a:cubicBezTo>
                  <a:cubicBezTo>
                    <a:pt x="198" y="186"/>
                    <a:pt x="195" y="185"/>
                    <a:pt x="193" y="186"/>
                  </a:cubicBezTo>
                  <a:cubicBezTo>
                    <a:pt x="193" y="187"/>
                    <a:pt x="191" y="187"/>
                    <a:pt x="190" y="188"/>
                  </a:cubicBezTo>
                  <a:cubicBezTo>
                    <a:pt x="187" y="189"/>
                    <a:pt x="182" y="190"/>
                    <a:pt x="180" y="190"/>
                  </a:cubicBezTo>
                  <a:cubicBezTo>
                    <a:pt x="173" y="190"/>
                    <a:pt x="167" y="186"/>
                    <a:pt x="161" y="185"/>
                  </a:cubicBezTo>
                  <a:cubicBezTo>
                    <a:pt x="154" y="183"/>
                    <a:pt x="148" y="185"/>
                    <a:pt x="141" y="186"/>
                  </a:cubicBezTo>
                  <a:cubicBezTo>
                    <a:pt x="135" y="187"/>
                    <a:pt x="129" y="188"/>
                    <a:pt x="124" y="187"/>
                  </a:cubicBezTo>
                  <a:cubicBezTo>
                    <a:pt x="119" y="186"/>
                    <a:pt x="116" y="185"/>
                    <a:pt x="114" y="184"/>
                  </a:cubicBezTo>
                  <a:cubicBezTo>
                    <a:pt x="111" y="182"/>
                    <a:pt x="108" y="181"/>
                    <a:pt x="104" y="180"/>
                  </a:cubicBezTo>
                  <a:close/>
                  <a:moveTo>
                    <a:pt x="179" y="205"/>
                  </a:moveTo>
                  <a:cubicBezTo>
                    <a:pt x="178" y="205"/>
                    <a:pt x="177" y="205"/>
                    <a:pt x="177" y="205"/>
                  </a:cubicBezTo>
                  <a:cubicBezTo>
                    <a:pt x="177" y="206"/>
                    <a:pt x="177" y="207"/>
                    <a:pt x="177" y="208"/>
                  </a:cubicBezTo>
                  <a:cubicBezTo>
                    <a:pt x="179" y="212"/>
                    <a:pt x="179" y="220"/>
                    <a:pt x="174" y="226"/>
                  </a:cubicBezTo>
                  <a:cubicBezTo>
                    <a:pt x="169" y="234"/>
                    <a:pt x="169" y="236"/>
                    <a:pt x="170" y="239"/>
                  </a:cubicBezTo>
                  <a:cubicBezTo>
                    <a:pt x="170" y="242"/>
                    <a:pt x="171" y="245"/>
                    <a:pt x="169" y="251"/>
                  </a:cubicBezTo>
                  <a:cubicBezTo>
                    <a:pt x="169" y="254"/>
                    <a:pt x="168" y="256"/>
                    <a:pt x="167" y="257"/>
                  </a:cubicBezTo>
                  <a:cubicBezTo>
                    <a:pt x="165" y="260"/>
                    <a:pt x="164" y="261"/>
                    <a:pt x="169" y="267"/>
                  </a:cubicBezTo>
                  <a:cubicBezTo>
                    <a:pt x="171" y="270"/>
                    <a:pt x="173" y="270"/>
                    <a:pt x="175" y="271"/>
                  </a:cubicBezTo>
                  <a:cubicBezTo>
                    <a:pt x="177" y="271"/>
                    <a:pt x="178" y="271"/>
                    <a:pt x="179" y="271"/>
                  </a:cubicBezTo>
                  <a:cubicBezTo>
                    <a:pt x="179" y="271"/>
                    <a:pt x="178" y="270"/>
                    <a:pt x="177" y="270"/>
                  </a:cubicBezTo>
                  <a:cubicBezTo>
                    <a:pt x="175" y="269"/>
                    <a:pt x="174" y="268"/>
                    <a:pt x="173" y="267"/>
                  </a:cubicBezTo>
                  <a:cubicBezTo>
                    <a:pt x="168" y="262"/>
                    <a:pt x="170" y="258"/>
                    <a:pt x="172" y="253"/>
                  </a:cubicBezTo>
                  <a:cubicBezTo>
                    <a:pt x="173" y="252"/>
                    <a:pt x="173" y="251"/>
                    <a:pt x="173" y="250"/>
                  </a:cubicBezTo>
                  <a:cubicBezTo>
                    <a:pt x="174" y="248"/>
                    <a:pt x="173" y="245"/>
                    <a:pt x="173" y="243"/>
                  </a:cubicBezTo>
                  <a:cubicBezTo>
                    <a:pt x="173" y="240"/>
                    <a:pt x="172" y="238"/>
                    <a:pt x="173" y="235"/>
                  </a:cubicBezTo>
                  <a:cubicBezTo>
                    <a:pt x="173" y="234"/>
                    <a:pt x="173" y="233"/>
                    <a:pt x="173" y="232"/>
                  </a:cubicBezTo>
                  <a:cubicBezTo>
                    <a:pt x="175" y="227"/>
                    <a:pt x="176" y="224"/>
                    <a:pt x="179" y="220"/>
                  </a:cubicBezTo>
                  <a:cubicBezTo>
                    <a:pt x="181" y="218"/>
                    <a:pt x="182" y="216"/>
                    <a:pt x="182" y="214"/>
                  </a:cubicBezTo>
                  <a:cubicBezTo>
                    <a:pt x="182" y="212"/>
                    <a:pt x="180" y="210"/>
                    <a:pt x="179" y="205"/>
                  </a:cubicBezTo>
                  <a:close/>
                  <a:moveTo>
                    <a:pt x="179" y="204"/>
                  </a:moveTo>
                  <a:cubicBezTo>
                    <a:pt x="179" y="204"/>
                    <a:pt x="179" y="204"/>
                    <a:pt x="179" y="204"/>
                  </a:cubicBezTo>
                  <a:cubicBezTo>
                    <a:pt x="181" y="204"/>
                    <a:pt x="181" y="204"/>
                    <a:pt x="182" y="204"/>
                  </a:cubicBezTo>
                  <a:cubicBezTo>
                    <a:pt x="187" y="204"/>
                    <a:pt x="190" y="205"/>
                    <a:pt x="194" y="206"/>
                  </a:cubicBezTo>
                  <a:cubicBezTo>
                    <a:pt x="198" y="207"/>
                    <a:pt x="201" y="208"/>
                    <a:pt x="206" y="207"/>
                  </a:cubicBezTo>
                  <a:cubicBezTo>
                    <a:pt x="205" y="207"/>
                    <a:pt x="203" y="206"/>
                    <a:pt x="201" y="206"/>
                  </a:cubicBezTo>
                  <a:cubicBezTo>
                    <a:pt x="201" y="206"/>
                    <a:pt x="201" y="206"/>
                    <a:pt x="201" y="206"/>
                  </a:cubicBezTo>
                  <a:cubicBezTo>
                    <a:pt x="201" y="206"/>
                    <a:pt x="201" y="206"/>
                    <a:pt x="201" y="206"/>
                  </a:cubicBezTo>
                  <a:cubicBezTo>
                    <a:pt x="200" y="206"/>
                    <a:pt x="200" y="205"/>
                    <a:pt x="200" y="205"/>
                  </a:cubicBezTo>
                  <a:cubicBezTo>
                    <a:pt x="187" y="201"/>
                    <a:pt x="178" y="199"/>
                    <a:pt x="166" y="205"/>
                  </a:cubicBezTo>
                  <a:cubicBezTo>
                    <a:pt x="170" y="205"/>
                    <a:pt x="175" y="204"/>
                    <a:pt x="179" y="204"/>
                  </a:cubicBezTo>
                  <a:close/>
                  <a:moveTo>
                    <a:pt x="48" y="261"/>
                  </a:moveTo>
                  <a:cubicBezTo>
                    <a:pt x="48" y="261"/>
                    <a:pt x="48" y="261"/>
                    <a:pt x="48" y="261"/>
                  </a:cubicBezTo>
                  <a:cubicBezTo>
                    <a:pt x="50" y="262"/>
                    <a:pt x="53" y="264"/>
                    <a:pt x="56" y="266"/>
                  </a:cubicBezTo>
                  <a:cubicBezTo>
                    <a:pt x="59" y="268"/>
                    <a:pt x="61" y="269"/>
                    <a:pt x="62" y="271"/>
                  </a:cubicBezTo>
                  <a:cubicBezTo>
                    <a:pt x="63" y="270"/>
                    <a:pt x="63" y="270"/>
                    <a:pt x="63" y="269"/>
                  </a:cubicBezTo>
                  <a:cubicBezTo>
                    <a:pt x="64" y="266"/>
                    <a:pt x="67" y="266"/>
                    <a:pt x="68" y="266"/>
                  </a:cubicBezTo>
                  <a:cubicBezTo>
                    <a:pt x="70" y="266"/>
                    <a:pt x="73" y="266"/>
                    <a:pt x="76" y="266"/>
                  </a:cubicBezTo>
                  <a:cubicBezTo>
                    <a:pt x="78" y="266"/>
                    <a:pt x="81" y="267"/>
                    <a:pt x="82" y="267"/>
                  </a:cubicBezTo>
                  <a:cubicBezTo>
                    <a:pt x="84" y="269"/>
                    <a:pt x="85" y="269"/>
                    <a:pt x="86" y="269"/>
                  </a:cubicBezTo>
                  <a:cubicBezTo>
                    <a:pt x="88" y="269"/>
                    <a:pt x="92" y="267"/>
                    <a:pt x="93" y="269"/>
                  </a:cubicBezTo>
                  <a:cubicBezTo>
                    <a:pt x="93" y="269"/>
                    <a:pt x="93" y="269"/>
                    <a:pt x="93" y="270"/>
                  </a:cubicBezTo>
                  <a:cubicBezTo>
                    <a:pt x="93" y="270"/>
                    <a:pt x="93" y="271"/>
                    <a:pt x="94" y="271"/>
                  </a:cubicBezTo>
                  <a:cubicBezTo>
                    <a:pt x="94" y="272"/>
                    <a:pt x="95" y="271"/>
                    <a:pt x="95" y="271"/>
                  </a:cubicBezTo>
                  <a:cubicBezTo>
                    <a:pt x="95" y="270"/>
                    <a:pt x="95" y="268"/>
                    <a:pt x="97" y="269"/>
                  </a:cubicBezTo>
                  <a:cubicBezTo>
                    <a:pt x="99" y="270"/>
                    <a:pt x="104" y="271"/>
                    <a:pt x="105" y="269"/>
                  </a:cubicBezTo>
                  <a:cubicBezTo>
                    <a:pt x="105" y="269"/>
                    <a:pt x="103" y="268"/>
                    <a:pt x="103" y="267"/>
                  </a:cubicBezTo>
                  <a:cubicBezTo>
                    <a:pt x="100" y="263"/>
                    <a:pt x="100" y="260"/>
                    <a:pt x="104" y="257"/>
                  </a:cubicBezTo>
                  <a:cubicBezTo>
                    <a:pt x="106" y="256"/>
                    <a:pt x="105" y="251"/>
                    <a:pt x="104" y="246"/>
                  </a:cubicBezTo>
                  <a:cubicBezTo>
                    <a:pt x="104" y="245"/>
                    <a:pt x="104" y="243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3" y="241"/>
                    <a:pt x="104" y="240"/>
                    <a:pt x="105" y="238"/>
                  </a:cubicBezTo>
                  <a:cubicBezTo>
                    <a:pt x="105" y="237"/>
                    <a:pt x="106" y="235"/>
                    <a:pt x="106" y="232"/>
                  </a:cubicBezTo>
                  <a:cubicBezTo>
                    <a:pt x="104" y="228"/>
                    <a:pt x="106" y="227"/>
                    <a:pt x="108" y="225"/>
                  </a:cubicBezTo>
                  <a:cubicBezTo>
                    <a:pt x="110" y="224"/>
                    <a:pt x="112" y="223"/>
                    <a:pt x="113" y="221"/>
                  </a:cubicBezTo>
                  <a:cubicBezTo>
                    <a:pt x="114" y="217"/>
                    <a:pt x="118" y="214"/>
                    <a:pt x="122" y="212"/>
                  </a:cubicBezTo>
                  <a:cubicBezTo>
                    <a:pt x="127" y="211"/>
                    <a:pt x="131" y="210"/>
                    <a:pt x="135" y="209"/>
                  </a:cubicBezTo>
                  <a:cubicBezTo>
                    <a:pt x="132" y="205"/>
                    <a:pt x="129" y="205"/>
                    <a:pt x="125" y="206"/>
                  </a:cubicBezTo>
                  <a:cubicBezTo>
                    <a:pt x="123" y="206"/>
                    <a:pt x="120" y="207"/>
                    <a:pt x="118" y="208"/>
                  </a:cubicBezTo>
                  <a:cubicBezTo>
                    <a:pt x="112" y="210"/>
                    <a:pt x="106" y="213"/>
                    <a:pt x="100" y="211"/>
                  </a:cubicBezTo>
                  <a:cubicBezTo>
                    <a:pt x="96" y="211"/>
                    <a:pt x="94" y="209"/>
                    <a:pt x="93" y="208"/>
                  </a:cubicBezTo>
                  <a:cubicBezTo>
                    <a:pt x="92" y="208"/>
                    <a:pt x="91" y="209"/>
                    <a:pt x="90" y="210"/>
                  </a:cubicBezTo>
                  <a:cubicBezTo>
                    <a:pt x="89" y="211"/>
                    <a:pt x="88" y="212"/>
                    <a:pt x="87" y="213"/>
                  </a:cubicBezTo>
                  <a:cubicBezTo>
                    <a:pt x="87" y="213"/>
                    <a:pt x="86" y="213"/>
                    <a:pt x="86" y="214"/>
                  </a:cubicBezTo>
                  <a:cubicBezTo>
                    <a:pt x="79" y="220"/>
                    <a:pt x="79" y="223"/>
                    <a:pt x="77" y="229"/>
                  </a:cubicBezTo>
                  <a:cubicBezTo>
                    <a:pt x="77" y="231"/>
                    <a:pt x="76" y="232"/>
                    <a:pt x="76" y="234"/>
                  </a:cubicBezTo>
                  <a:cubicBezTo>
                    <a:pt x="75" y="238"/>
                    <a:pt x="73" y="241"/>
                    <a:pt x="70" y="244"/>
                  </a:cubicBezTo>
                  <a:cubicBezTo>
                    <a:pt x="70" y="244"/>
                    <a:pt x="69" y="245"/>
                    <a:pt x="68" y="246"/>
                  </a:cubicBezTo>
                  <a:cubicBezTo>
                    <a:pt x="68" y="247"/>
                    <a:pt x="67" y="248"/>
                    <a:pt x="65" y="248"/>
                  </a:cubicBezTo>
                  <a:cubicBezTo>
                    <a:pt x="62" y="249"/>
                    <a:pt x="57" y="248"/>
                    <a:pt x="53" y="247"/>
                  </a:cubicBezTo>
                  <a:cubicBezTo>
                    <a:pt x="49" y="246"/>
                    <a:pt x="47" y="245"/>
                    <a:pt x="45" y="245"/>
                  </a:cubicBezTo>
                  <a:cubicBezTo>
                    <a:pt x="41" y="246"/>
                    <a:pt x="38" y="243"/>
                    <a:pt x="36" y="242"/>
                  </a:cubicBezTo>
                  <a:cubicBezTo>
                    <a:pt x="37" y="243"/>
                    <a:pt x="37" y="244"/>
                    <a:pt x="36" y="245"/>
                  </a:cubicBezTo>
                  <a:cubicBezTo>
                    <a:pt x="36" y="248"/>
                    <a:pt x="37" y="250"/>
                    <a:pt x="40" y="252"/>
                  </a:cubicBezTo>
                  <a:cubicBezTo>
                    <a:pt x="41" y="252"/>
                    <a:pt x="42" y="253"/>
                    <a:pt x="43" y="254"/>
                  </a:cubicBezTo>
                  <a:cubicBezTo>
                    <a:pt x="44" y="255"/>
                    <a:pt x="44" y="256"/>
                    <a:pt x="44" y="257"/>
                  </a:cubicBezTo>
                  <a:cubicBezTo>
                    <a:pt x="44" y="258"/>
                    <a:pt x="44" y="260"/>
                    <a:pt x="45" y="260"/>
                  </a:cubicBezTo>
                  <a:cubicBezTo>
                    <a:pt x="46" y="260"/>
                    <a:pt x="47" y="260"/>
                    <a:pt x="48" y="261"/>
                  </a:cubicBezTo>
                  <a:close/>
                  <a:moveTo>
                    <a:pt x="33" y="240"/>
                  </a:moveTo>
                  <a:cubicBezTo>
                    <a:pt x="32" y="239"/>
                    <a:pt x="26" y="237"/>
                    <a:pt x="20" y="234"/>
                  </a:cubicBezTo>
                  <a:cubicBezTo>
                    <a:pt x="18" y="234"/>
                    <a:pt x="16" y="233"/>
                    <a:pt x="14" y="232"/>
                  </a:cubicBezTo>
                  <a:cubicBezTo>
                    <a:pt x="13" y="235"/>
                    <a:pt x="14" y="236"/>
                    <a:pt x="11" y="238"/>
                  </a:cubicBezTo>
                  <a:cubicBezTo>
                    <a:pt x="11" y="238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1" y="239"/>
                    <a:pt x="11" y="240"/>
                    <a:pt x="11" y="240"/>
                  </a:cubicBezTo>
                  <a:cubicBezTo>
                    <a:pt x="12" y="240"/>
                    <a:pt x="13" y="240"/>
                    <a:pt x="14" y="240"/>
                  </a:cubicBezTo>
                  <a:cubicBezTo>
                    <a:pt x="15" y="240"/>
                    <a:pt x="16" y="241"/>
                    <a:pt x="16" y="242"/>
                  </a:cubicBezTo>
                  <a:cubicBezTo>
                    <a:pt x="16" y="243"/>
                    <a:pt x="17" y="243"/>
                    <a:pt x="17" y="243"/>
                  </a:cubicBezTo>
                  <a:cubicBezTo>
                    <a:pt x="17" y="244"/>
                    <a:pt x="20" y="243"/>
                    <a:pt x="23" y="242"/>
                  </a:cubicBezTo>
                  <a:cubicBezTo>
                    <a:pt x="26" y="241"/>
                    <a:pt x="30" y="240"/>
                    <a:pt x="32" y="240"/>
                  </a:cubicBezTo>
                  <a:cubicBezTo>
                    <a:pt x="32" y="240"/>
                    <a:pt x="32" y="240"/>
                    <a:pt x="33" y="240"/>
                  </a:cubicBezTo>
                  <a:close/>
                  <a:moveTo>
                    <a:pt x="20" y="233"/>
                  </a:moveTo>
                  <a:cubicBezTo>
                    <a:pt x="27" y="235"/>
                    <a:pt x="32" y="237"/>
                    <a:pt x="34" y="240"/>
                  </a:cubicBezTo>
                  <a:cubicBezTo>
                    <a:pt x="38" y="243"/>
                    <a:pt x="43" y="244"/>
                    <a:pt x="45" y="243"/>
                  </a:cubicBezTo>
                  <a:cubicBezTo>
                    <a:pt x="47" y="243"/>
                    <a:pt x="50" y="244"/>
                    <a:pt x="53" y="245"/>
                  </a:cubicBezTo>
                  <a:cubicBezTo>
                    <a:pt x="57" y="246"/>
                    <a:pt x="61" y="246"/>
                    <a:pt x="64" y="246"/>
                  </a:cubicBezTo>
                  <a:cubicBezTo>
                    <a:pt x="65" y="245"/>
                    <a:pt x="66" y="244"/>
                    <a:pt x="66" y="241"/>
                  </a:cubicBezTo>
                  <a:cubicBezTo>
                    <a:pt x="64" y="233"/>
                    <a:pt x="66" y="233"/>
                    <a:pt x="68" y="231"/>
                  </a:cubicBezTo>
                  <a:cubicBezTo>
                    <a:pt x="69" y="229"/>
                    <a:pt x="70" y="228"/>
                    <a:pt x="70" y="225"/>
                  </a:cubicBezTo>
                  <a:cubicBezTo>
                    <a:pt x="71" y="223"/>
                    <a:pt x="71" y="220"/>
                    <a:pt x="71" y="216"/>
                  </a:cubicBezTo>
                  <a:cubicBezTo>
                    <a:pt x="71" y="210"/>
                    <a:pt x="71" y="204"/>
                    <a:pt x="73" y="202"/>
                  </a:cubicBezTo>
                  <a:cubicBezTo>
                    <a:pt x="73" y="202"/>
                    <a:pt x="74" y="201"/>
                    <a:pt x="75" y="200"/>
                  </a:cubicBezTo>
                  <a:cubicBezTo>
                    <a:pt x="79" y="196"/>
                    <a:pt x="85" y="190"/>
                    <a:pt x="88" y="187"/>
                  </a:cubicBezTo>
                  <a:cubicBezTo>
                    <a:pt x="88" y="187"/>
                    <a:pt x="87" y="188"/>
                    <a:pt x="87" y="188"/>
                  </a:cubicBezTo>
                  <a:cubicBezTo>
                    <a:pt x="84" y="189"/>
                    <a:pt x="82" y="190"/>
                    <a:pt x="76" y="190"/>
                  </a:cubicBezTo>
                  <a:cubicBezTo>
                    <a:pt x="76" y="190"/>
                    <a:pt x="75" y="189"/>
                    <a:pt x="74" y="189"/>
                  </a:cubicBezTo>
                  <a:cubicBezTo>
                    <a:pt x="69" y="189"/>
                    <a:pt x="69" y="189"/>
                    <a:pt x="63" y="190"/>
                  </a:cubicBezTo>
                  <a:cubicBezTo>
                    <a:pt x="58" y="192"/>
                    <a:pt x="56" y="190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5" y="187"/>
                    <a:pt x="55" y="186"/>
                    <a:pt x="55" y="185"/>
                  </a:cubicBezTo>
                  <a:cubicBezTo>
                    <a:pt x="55" y="184"/>
                    <a:pt x="55" y="183"/>
                    <a:pt x="55" y="183"/>
                  </a:cubicBezTo>
                  <a:cubicBezTo>
                    <a:pt x="54" y="180"/>
                    <a:pt x="44" y="183"/>
                    <a:pt x="42" y="183"/>
                  </a:cubicBezTo>
                  <a:cubicBezTo>
                    <a:pt x="39" y="184"/>
                    <a:pt x="35" y="185"/>
                    <a:pt x="32" y="185"/>
                  </a:cubicBezTo>
                  <a:cubicBezTo>
                    <a:pt x="31" y="188"/>
                    <a:pt x="27" y="189"/>
                    <a:pt x="25" y="191"/>
                  </a:cubicBezTo>
                  <a:cubicBezTo>
                    <a:pt x="23" y="194"/>
                    <a:pt x="21" y="196"/>
                    <a:pt x="20" y="199"/>
                  </a:cubicBezTo>
                  <a:cubicBezTo>
                    <a:pt x="20" y="203"/>
                    <a:pt x="15" y="205"/>
                    <a:pt x="10" y="206"/>
                  </a:cubicBezTo>
                  <a:cubicBezTo>
                    <a:pt x="8" y="206"/>
                    <a:pt x="5" y="207"/>
                    <a:pt x="4" y="208"/>
                  </a:cubicBezTo>
                  <a:cubicBezTo>
                    <a:pt x="2" y="209"/>
                    <a:pt x="4" y="211"/>
                    <a:pt x="8" y="216"/>
                  </a:cubicBezTo>
                  <a:cubicBezTo>
                    <a:pt x="12" y="219"/>
                    <a:pt x="10" y="221"/>
                    <a:pt x="8" y="222"/>
                  </a:cubicBezTo>
                  <a:cubicBezTo>
                    <a:pt x="7" y="222"/>
                    <a:pt x="5" y="224"/>
                    <a:pt x="5" y="224"/>
                  </a:cubicBezTo>
                  <a:cubicBezTo>
                    <a:pt x="6" y="228"/>
                    <a:pt x="17" y="232"/>
                    <a:pt x="20" y="2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4"/>
            <p:cNvSpPr>
              <a:spLocks noEditPoints="1"/>
            </p:cNvSpPr>
            <p:nvPr/>
          </p:nvSpPr>
          <p:spPr bwMode="auto">
            <a:xfrm>
              <a:off x="495301" y="252413"/>
              <a:ext cx="455613" cy="531813"/>
            </a:xfrm>
            <a:custGeom>
              <a:avLst/>
              <a:gdLst>
                <a:gd name="T0" fmla="*/ 94 w 106"/>
                <a:gd name="T1" fmla="*/ 103 h 124"/>
                <a:gd name="T2" fmla="*/ 0 w 106"/>
                <a:gd name="T3" fmla="*/ 78 h 124"/>
                <a:gd name="T4" fmla="*/ 90 w 106"/>
                <a:gd name="T5" fmla="*/ 48 h 124"/>
                <a:gd name="T6" fmla="*/ 83 w 106"/>
                <a:gd name="T7" fmla="*/ 46 h 124"/>
                <a:gd name="T8" fmla="*/ 70 w 106"/>
                <a:gd name="T9" fmla="*/ 46 h 124"/>
                <a:gd name="T10" fmla="*/ 61 w 106"/>
                <a:gd name="T11" fmla="*/ 45 h 124"/>
                <a:gd name="T12" fmla="*/ 55 w 106"/>
                <a:gd name="T13" fmla="*/ 44 h 124"/>
                <a:gd name="T14" fmla="*/ 42 w 106"/>
                <a:gd name="T15" fmla="*/ 48 h 124"/>
                <a:gd name="T16" fmla="*/ 36 w 106"/>
                <a:gd name="T17" fmla="*/ 50 h 124"/>
                <a:gd name="T18" fmla="*/ 29 w 106"/>
                <a:gd name="T19" fmla="*/ 54 h 124"/>
                <a:gd name="T20" fmla="*/ 22 w 106"/>
                <a:gd name="T21" fmla="*/ 57 h 124"/>
                <a:gd name="T22" fmla="*/ 16 w 106"/>
                <a:gd name="T23" fmla="*/ 61 h 124"/>
                <a:gd name="T24" fmla="*/ 12 w 106"/>
                <a:gd name="T25" fmla="*/ 66 h 124"/>
                <a:gd name="T26" fmla="*/ 8 w 106"/>
                <a:gd name="T27" fmla="*/ 71 h 124"/>
                <a:gd name="T28" fmla="*/ 84 w 106"/>
                <a:gd name="T29" fmla="*/ 15 h 124"/>
                <a:gd name="T30" fmla="*/ 58 w 106"/>
                <a:gd name="T31" fmla="*/ 20 h 124"/>
                <a:gd name="T32" fmla="*/ 49 w 106"/>
                <a:gd name="T33" fmla="*/ 23 h 124"/>
                <a:gd name="T34" fmla="*/ 44 w 106"/>
                <a:gd name="T35" fmla="*/ 23 h 124"/>
                <a:gd name="T36" fmla="*/ 32 w 106"/>
                <a:gd name="T37" fmla="*/ 31 h 124"/>
                <a:gd name="T38" fmla="*/ 26 w 106"/>
                <a:gd name="T39" fmla="*/ 36 h 124"/>
                <a:gd name="T40" fmla="*/ 21 w 106"/>
                <a:gd name="T41" fmla="*/ 41 h 124"/>
                <a:gd name="T42" fmla="*/ 15 w 106"/>
                <a:gd name="T43" fmla="*/ 45 h 124"/>
                <a:gd name="T44" fmla="*/ 12 w 106"/>
                <a:gd name="T45" fmla="*/ 50 h 124"/>
                <a:gd name="T46" fmla="*/ 9 w 106"/>
                <a:gd name="T47" fmla="*/ 56 h 124"/>
                <a:gd name="T48" fmla="*/ 5 w 106"/>
                <a:gd name="T49" fmla="*/ 69 h 124"/>
                <a:gd name="T50" fmla="*/ 41 w 106"/>
                <a:gd name="T51" fmla="*/ 14 h 124"/>
                <a:gd name="T52" fmla="*/ 30 w 106"/>
                <a:gd name="T53" fmla="*/ 22 h 124"/>
                <a:gd name="T54" fmla="*/ 17 w 106"/>
                <a:gd name="T55" fmla="*/ 38 h 124"/>
                <a:gd name="T56" fmla="*/ 8 w 106"/>
                <a:gd name="T57" fmla="*/ 49 h 124"/>
                <a:gd name="T58" fmla="*/ 78 w 106"/>
                <a:gd name="T59" fmla="*/ 63 h 124"/>
                <a:gd name="T60" fmla="*/ 64 w 106"/>
                <a:gd name="T61" fmla="*/ 60 h 124"/>
                <a:gd name="T62" fmla="*/ 43 w 106"/>
                <a:gd name="T63" fmla="*/ 61 h 124"/>
                <a:gd name="T64" fmla="*/ 29 w 106"/>
                <a:gd name="T65" fmla="*/ 62 h 124"/>
                <a:gd name="T66" fmla="*/ 10 w 106"/>
                <a:gd name="T67" fmla="*/ 74 h 124"/>
                <a:gd name="T68" fmla="*/ 68 w 106"/>
                <a:gd name="T69" fmla="*/ 106 h 124"/>
                <a:gd name="T70" fmla="*/ 52 w 106"/>
                <a:gd name="T71" fmla="*/ 92 h 124"/>
                <a:gd name="T72" fmla="*/ 39 w 106"/>
                <a:gd name="T73" fmla="*/ 83 h 124"/>
                <a:gd name="T74" fmla="*/ 19 w 106"/>
                <a:gd name="T75" fmla="*/ 79 h 124"/>
                <a:gd name="T76" fmla="*/ 89 w 106"/>
                <a:gd name="T77" fmla="*/ 107 h 124"/>
                <a:gd name="T78" fmla="*/ 85 w 106"/>
                <a:gd name="T79" fmla="*/ 102 h 124"/>
                <a:gd name="T80" fmla="*/ 82 w 106"/>
                <a:gd name="T81" fmla="*/ 96 h 124"/>
                <a:gd name="T82" fmla="*/ 71 w 106"/>
                <a:gd name="T83" fmla="*/ 88 h 124"/>
                <a:gd name="T84" fmla="*/ 64 w 106"/>
                <a:gd name="T85" fmla="*/ 83 h 124"/>
                <a:gd name="T86" fmla="*/ 60 w 106"/>
                <a:gd name="T87" fmla="*/ 79 h 124"/>
                <a:gd name="T88" fmla="*/ 54 w 106"/>
                <a:gd name="T89" fmla="*/ 76 h 124"/>
                <a:gd name="T90" fmla="*/ 40 w 106"/>
                <a:gd name="T91" fmla="*/ 73 h 124"/>
                <a:gd name="T92" fmla="*/ 33 w 106"/>
                <a:gd name="T93" fmla="*/ 74 h 124"/>
                <a:gd name="T94" fmla="*/ 25 w 106"/>
                <a:gd name="T95" fmla="*/ 75 h 124"/>
                <a:gd name="T96" fmla="*/ 18 w 106"/>
                <a:gd name="T97" fmla="*/ 76 h 124"/>
                <a:gd name="T98" fmla="*/ 10 w 106"/>
                <a:gd name="T99" fmla="*/ 76 h 124"/>
                <a:gd name="T100" fmla="*/ 88 w 106"/>
                <a:gd name="T101" fmla="*/ 87 h 124"/>
                <a:gd name="T102" fmla="*/ 84 w 106"/>
                <a:gd name="T103" fmla="*/ 84 h 124"/>
                <a:gd name="T104" fmla="*/ 71 w 106"/>
                <a:gd name="T105" fmla="*/ 77 h 124"/>
                <a:gd name="T106" fmla="*/ 65 w 106"/>
                <a:gd name="T107" fmla="*/ 72 h 124"/>
                <a:gd name="T108" fmla="*/ 60 w 106"/>
                <a:gd name="T109" fmla="*/ 70 h 124"/>
                <a:gd name="T110" fmla="*/ 46 w 106"/>
                <a:gd name="T111" fmla="*/ 67 h 124"/>
                <a:gd name="T112" fmla="*/ 39 w 106"/>
                <a:gd name="T113" fmla="*/ 69 h 124"/>
                <a:gd name="T114" fmla="*/ 31 w 106"/>
                <a:gd name="T115" fmla="*/ 70 h 124"/>
                <a:gd name="T116" fmla="*/ 24 w 106"/>
                <a:gd name="T117" fmla="*/ 7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124">
                  <a:moveTo>
                    <a:pt x="18" y="71"/>
                  </a:moveTo>
                  <a:cubicBezTo>
                    <a:pt x="19" y="71"/>
                    <a:pt x="20" y="72"/>
                    <a:pt x="19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4"/>
                    <a:pt x="15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1"/>
                    <a:pt x="18" y="71"/>
                  </a:cubicBezTo>
                  <a:close/>
                  <a:moveTo>
                    <a:pt x="94" y="103"/>
                  </a:moveTo>
                  <a:cubicBezTo>
                    <a:pt x="92" y="101"/>
                    <a:pt x="92" y="97"/>
                    <a:pt x="94" y="94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2" y="92"/>
                    <a:pt x="93" y="91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7" y="91"/>
                    <a:pt x="101" y="91"/>
                    <a:pt x="103" y="93"/>
                  </a:cubicBezTo>
                  <a:cubicBezTo>
                    <a:pt x="106" y="96"/>
                    <a:pt x="106" y="100"/>
                    <a:pt x="104" y="103"/>
                  </a:cubicBezTo>
                  <a:cubicBezTo>
                    <a:pt x="101" y="105"/>
                    <a:pt x="97" y="105"/>
                    <a:pt x="94" y="103"/>
                  </a:cubicBezTo>
                  <a:close/>
                  <a:moveTo>
                    <a:pt x="0" y="78"/>
                  </a:moveTo>
                  <a:cubicBezTo>
                    <a:pt x="0" y="75"/>
                    <a:pt x="2" y="73"/>
                    <a:pt x="4" y="73"/>
                  </a:cubicBezTo>
                  <a:cubicBezTo>
                    <a:pt x="7" y="73"/>
                    <a:pt x="9" y="75"/>
                    <a:pt x="9" y="78"/>
                  </a:cubicBezTo>
                  <a:cubicBezTo>
                    <a:pt x="9" y="80"/>
                    <a:pt x="7" y="82"/>
                    <a:pt x="4" y="82"/>
                  </a:cubicBezTo>
                  <a:cubicBezTo>
                    <a:pt x="2" y="82"/>
                    <a:pt x="0" y="80"/>
                    <a:pt x="0" y="78"/>
                  </a:cubicBezTo>
                  <a:close/>
                  <a:moveTo>
                    <a:pt x="95" y="57"/>
                  </a:moveTo>
                  <a:cubicBezTo>
                    <a:pt x="92" y="56"/>
                    <a:pt x="89" y="53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7" y="49"/>
                    <a:pt x="88" y="47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2" y="45"/>
                    <a:pt x="95" y="43"/>
                    <a:pt x="98" y="44"/>
                  </a:cubicBezTo>
                  <a:cubicBezTo>
                    <a:pt x="102" y="45"/>
                    <a:pt x="104" y="49"/>
                    <a:pt x="103" y="52"/>
                  </a:cubicBezTo>
                  <a:cubicBezTo>
                    <a:pt x="102" y="56"/>
                    <a:pt x="98" y="58"/>
                    <a:pt x="95" y="57"/>
                  </a:cubicBezTo>
                  <a:close/>
                  <a:moveTo>
                    <a:pt x="84" y="46"/>
                  </a:moveTo>
                  <a:cubicBezTo>
                    <a:pt x="85" y="46"/>
                    <a:pt x="85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1" y="47"/>
                    <a:pt x="81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4" y="46"/>
                    <a:pt x="84" y="46"/>
                    <a:pt x="84" y="46"/>
                  </a:cubicBezTo>
                  <a:close/>
                  <a:moveTo>
                    <a:pt x="77" y="45"/>
                  </a:moveTo>
                  <a:cubicBezTo>
                    <a:pt x="78" y="45"/>
                    <a:pt x="78" y="47"/>
                    <a:pt x="77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4" y="46"/>
                    <a:pt x="74" y="44"/>
                    <a:pt x="75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5"/>
                    <a:pt x="77" y="45"/>
                    <a:pt x="77" y="45"/>
                  </a:cubicBezTo>
                  <a:close/>
                  <a:moveTo>
                    <a:pt x="70" y="44"/>
                  </a:moveTo>
                  <a:cubicBezTo>
                    <a:pt x="71" y="44"/>
                    <a:pt x="71" y="46"/>
                    <a:pt x="70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5"/>
                    <a:pt x="67" y="44"/>
                    <a:pt x="68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0" y="44"/>
                    <a:pt x="70" y="44"/>
                    <a:pt x="70" y="44"/>
                  </a:cubicBezTo>
                  <a:close/>
                  <a:moveTo>
                    <a:pt x="63" y="44"/>
                  </a:moveTo>
                  <a:cubicBezTo>
                    <a:pt x="64" y="44"/>
                    <a:pt x="64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0" y="45"/>
                    <a:pt x="60" y="44"/>
                    <a:pt x="61" y="44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lose/>
                  <a:moveTo>
                    <a:pt x="56" y="44"/>
                  </a:moveTo>
                  <a:cubicBezTo>
                    <a:pt x="57" y="44"/>
                    <a:pt x="57" y="45"/>
                    <a:pt x="56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3" y="46"/>
                    <a:pt x="53" y="44"/>
                    <a:pt x="54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6" y="44"/>
                    <a:pt x="56" y="44"/>
                    <a:pt x="56" y="44"/>
                  </a:cubicBezTo>
                  <a:close/>
                  <a:moveTo>
                    <a:pt x="49" y="44"/>
                  </a:moveTo>
                  <a:cubicBezTo>
                    <a:pt x="50" y="44"/>
                    <a:pt x="50" y="46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7"/>
                    <a:pt x="46" y="45"/>
                    <a:pt x="47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4"/>
                    <a:pt x="49" y="44"/>
                    <a:pt x="49" y="44"/>
                  </a:cubicBezTo>
                  <a:close/>
                  <a:moveTo>
                    <a:pt x="42" y="46"/>
                  </a:moveTo>
                  <a:cubicBezTo>
                    <a:pt x="43" y="46"/>
                    <a:pt x="44" y="47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0" y="49"/>
                    <a:pt x="39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lose/>
                  <a:moveTo>
                    <a:pt x="35" y="48"/>
                  </a:moveTo>
                  <a:cubicBezTo>
                    <a:pt x="36" y="48"/>
                    <a:pt x="37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0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8"/>
                    <a:pt x="35" y="48"/>
                    <a:pt x="35" y="48"/>
                  </a:cubicBezTo>
                  <a:close/>
                  <a:moveTo>
                    <a:pt x="29" y="52"/>
                  </a:moveTo>
                  <a:cubicBezTo>
                    <a:pt x="30" y="51"/>
                    <a:pt x="31" y="53"/>
                    <a:pt x="30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5"/>
                    <a:pt x="27" y="53"/>
                    <a:pt x="27" y="53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2"/>
                  </a:cubicBezTo>
                  <a:close/>
                  <a:moveTo>
                    <a:pt x="23" y="56"/>
                  </a:moveTo>
                  <a:cubicBezTo>
                    <a:pt x="24" y="55"/>
                    <a:pt x="25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9"/>
                    <a:pt x="21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lose/>
                  <a:moveTo>
                    <a:pt x="18" y="60"/>
                  </a:moveTo>
                  <a:cubicBezTo>
                    <a:pt x="19" y="59"/>
                    <a:pt x="20" y="61"/>
                    <a:pt x="19" y="61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6" y="62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3" y="65"/>
                  </a:moveTo>
                  <a:cubicBezTo>
                    <a:pt x="14" y="64"/>
                    <a:pt x="15" y="65"/>
                    <a:pt x="14" y="66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2" y="68"/>
                    <a:pt x="11" y="67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3" y="65"/>
                    <a:pt x="13" y="65"/>
                    <a:pt x="13" y="65"/>
                  </a:cubicBezTo>
                  <a:close/>
                  <a:moveTo>
                    <a:pt x="8" y="71"/>
                  </a:moveTo>
                  <a:cubicBezTo>
                    <a:pt x="9" y="70"/>
                    <a:pt x="10" y="71"/>
                    <a:pt x="10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4"/>
                    <a:pt x="6" y="73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lose/>
                  <a:moveTo>
                    <a:pt x="78" y="22"/>
                  </a:moveTo>
                  <a:cubicBezTo>
                    <a:pt x="75" y="23"/>
                    <a:pt x="72" y="21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8" y="16"/>
                    <a:pt x="69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2"/>
                    <a:pt x="73" y="10"/>
                    <a:pt x="76" y="9"/>
                  </a:cubicBezTo>
                  <a:cubicBezTo>
                    <a:pt x="80" y="9"/>
                    <a:pt x="83" y="11"/>
                    <a:pt x="84" y="15"/>
                  </a:cubicBezTo>
                  <a:cubicBezTo>
                    <a:pt x="85" y="18"/>
                    <a:pt x="82" y="22"/>
                    <a:pt x="78" y="22"/>
                  </a:cubicBezTo>
                  <a:close/>
                  <a:moveTo>
                    <a:pt x="64" y="17"/>
                  </a:moveTo>
                  <a:cubicBezTo>
                    <a:pt x="65" y="17"/>
                    <a:pt x="66" y="18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2" y="19"/>
                    <a:pt x="61" y="17"/>
                    <a:pt x="62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lose/>
                  <a:moveTo>
                    <a:pt x="57" y="18"/>
                  </a:moveTo>
                  <a:cubicBezTo>
                    <a:pt x="58" y="18"/>
                    <a:pt x="59" y="20"/>
                    <a:pt x="58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19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8"/>
                    <a:pt x="57" y="18"/>
                    <a:pt x="57" y="18"/>
                  </a:cubicBezTo>
                  <a:close/>
                  <a:moveTo>
                    <a:pt x="51" y="20"/>
                  </a:moveTo>
                  <a:cubicBezTo>
                    <a:pt x="52" y="20"/>
                    <a:pt x="52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8" y="23"/>
                    <a:pt x="48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0"/>
                    <a:pt x="51" y="20"/>
                    <a:pt x="51" y="20"/>
                  </a:cubicBezTo>
                  <a:close/>
                  <a:moveTo>
                    <a:pt x="44" y="23"/>
                  </a:moveTo>
                  <a:cubicBezTo>
                    <a:pt x="45" y="22"/>
                    <a:pt x="46" y="24"/>
                    <a:pt x="45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1" y="24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lose/>
                  <a:moveTo>
                    <a:pt x="38" y="26"/>
                  </a:moveTo>
                  <a:cubicBezTo>
                    <a:pt x="39" y="25"/>
                    <a:pt x="39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5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31" y="29"/>
                  </a:moveTo>
                  <a:cubicBezTo>
                    <a:pt x="32" y="29"/>
                    <a:pt x="33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29" y="31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lose/>
                  <a:moveTo>
                    <a:pt x="26" y="33"/>
                  </a:moveTo>
                  <a:cubicBezTo>
                    <a:pt x="27" y="33"/>
                    <a:pt x="28" y="34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7"/>
                    <a:pt x="23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1" y="38"/>
                  </a:moveTo>
                  <a:cubicBezTo>
                    <a:pt x="21" y="37"/>
                    <a:pt x="23" y="39"/>
                    <a:pt x="22" y="39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19" y="40"/>
                    <a:pt x="19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16" y="44"/>
                  </a:moveTo>
                  <a:cubicBezTo>
                    <a:pt x="17" y="43"/>
                    <a:pt x="18" y="44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4" y="46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12" y="50"/>
                  </a:moveTo>
                  <a:cubicBezTo>
                    <a:pt x="13" y="49"/>
                    <a:pt x="14" y="50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1" y="52"/>
                    <a:pt x="11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9" y="56"/>
                  </a:moveTo>
                  <a:cubicBezTo>
                    <a:pt x="9" y="55"/>
                    <a:pt x="11" y="56"/>
                    <a:pt x="11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9"/>
                    <a:pt x="8" y="59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6"/>
                    <a:pt x="9" y="56"/>
                    <a:pt x="9" y="56"/>
                  </a:cubicBezTo>
                  <a:close/>
                  <a:moveTo>
                    <a:pt x="7" y="63"/>
                  </a:moveTo>
                  <a:cubicBezTo>
                    <a:pt x="7" y="62"/>
                    <a:pt x="9" y="62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6"/>
                    <a:pt x="6" y="65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7" y="63"/>
                    <a:pt x="7" y="63"/>
                    <a:pt x="7" y="63"/>
                  </a:cubicBezTo>
                  <a:close/>
                  <a:moveTo>
                    <a:pt x="5" y="69"/>
                  </a:moveTo>
                  <a:cubicBezTo>
                    <a:pt x="5" y="68"/>
                    <a:pt x="6" y="69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5" y="72"/>
                    <a:pt x="4" y="72"/>
                  </a:cubicBezTo>
                  <a:cubicBezTo>
                    <a:pt x="4" y="72"/>
                    <a:pt x="3" y="72"/>
                    <a:pt x="3" y="71"/>
                  </a:cubicBezTo>
                  <a:cubicBezTo>
                    <a:pt x="3" y="70"/>
                    <a:pt x="3" y="70"/>
                    <a:pt x="3" y="69"/>
                  </a:cubicBezTo>
                  <a:cubicBezTo>
                    <a:pt x="3" y="68"/>
                    <a:pt x="4" y="68"/>
                    <a:pt x="5" y="69"/>
                  </a:cubicBezTo>
                  <a:close/>
                  <a:moveTo>
                    <a:pt x="51" y="16"/>
                  </a:moveTo>
                  <a:cubicBezTo>
                    <a:pt x="48" y="18"/>
                    <a:pt x="45" y="18"/>
                    <a:pt x="42" y="15"/>
                  </a:cubicBezTo>
                  <a:cubicBezTo>
                    <a:pt x="40" y="17"/>
                    <a:pt x="39" y="15"/>
                    <a:pt x="41" y="14"/>
                  </a:cubicBezTo>
                  <a:cubicBezTo>
                    <a:pt x="38" y="6"/>
                    <a:pt x="48" y="0"/>
                    <a:pt x="53" y="7"/>
                  </a:cubicBezTo>
                  <a:cubicBezTo>
                    <a:pt x="55" y="10"/>
                    <a:pt x="54" y="14"/>
                    <a:pt x="51" y="16"/>
                  </a:cubicBezTo>
                  <a:close/>
                  <a:moveTo>
                    <a:pt x="36" y="17"/>
                  </a:moveTo>
                  <a:cubicBezTo>
                    <a:pt x="37" y="17"/>
                    <a:pt x="38" y="18"/>
                    <a:pt x="37" y="19"/>
                  </a:cubicBezTo>
                  <a:cubicBezTo>
                    <a:pt x="37" y="19"/>
                    <a:pt x="36" y="20"/>
                    <a:pt x="36" y="20"/>
                  </a:cubicBezTo>
                  <a:cubicBezTo>
                    <a:pt x="35" y="21"/>
                    <a:pt x="34" y="19"/>
                    <a:pt x="35" y="19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0" y="22"/>
                  </a:moveTo>
                  <a:cubicBezTo>
                    <a:pt x="31" y="21"/>
                    <a:pt x="32" y="22"/>
                    <a:pt x="32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29" y="25"/>
                    <a:pt x="28" y="24"/>
                    <a:pt x="29" y="23"/>
                  </a:cubicBezTo>
                  <a:cubicBezTo>
                    <a:pt x="30" y="23"/>
                    <a:pt x="30" y="22"/>
                    <a:pt x="30" y="22"/>
                  </a:cubicBezTo>
                  <a:close/>
                  <a:moveTo>
                    <a:pt x="25" y="26"/>
                  </a:moveTo>
                  <a:cubicBezTo>
                    <a:pt x="26" y="26"/>
                    <a:pt x="27" y="27"/>
                    <a:pt x="26" y="28"/>
                  </a:cubicBezTo>
                  <a:cubicBezTo>
                    <a:pt x="26" y="28"/>
                    <a:pt x="25" y="28"/>
                    <a:pt x="25" y="29"/>
                  </a:cubicBezTo>
                  <a:cubicBezTo>
                    <a:pt x="24" y="30"/>
                    <a:pt x="23" y="28"/>
                    <a:pt x="24" y="28"/>
                  </a:cubicBezTo>
                  <a:cubicBezTo>
                    <a:pt x="24" y="27"/>
                    <a:pt x="25" y="27"/>
                    <a:pt x="25" y="26"/>
                  </a:cubicBezTo>
                  <a:close/>
                  <a:moveTo>
                    <a:pt x="20" y="31"/>
                  </a:moveTo>
                  <a:cubicBezTo>
                    <a:pt x="21" y="31"/>
                    <a:pt x="22" y="32"/>
                    <a:pt x="21" y="33"/>
                  </a:cubicBezTo>
                  <a:cubicBezTo>
                    <a:pt x="21" y="33"/>
                    <a:pt x="21" y="33"/>
                    <a:pt x="20" y="34"/>
                  </a:cubicBezTo>
                  <a:cubicBezTo>
                    <a:pt x="20" y="35"/>
                    <a:pt x="18" y="34"/>
                    <a:pt x="19" y="33"/>
                  </a:cubicBezTo>
                  <a:cubicBezTo>
                    <a:pt x="19" y="32"/>
                    <a:pt x="20" y="32"/>
                    <a:pt x="20" y="31"/>
                  </a:cubicBezTo>
                  <a:close/>
                  <a:moveTo>
                    <a:pt x="16" y="37"/>
                  </a:moveTo>
                  <a:cubicBezTo>
                    <a:pt x="16" y="36"/>
                    <a:pt x="18" y="37"/>
                    <a:pt x="17" y="38"/>
                  </a:cubicBezTo>
                  <a:cubicBezTo>
                    <a:pt x="17" y="38"/>
                    <a:pt x="16" y="39"/>
                    <a:pt x="16" y="39"/>
                  </a:cubicBezTo>
                  <a:cubicBezTo>
                    <a:pt x="15" y="40"/>
                    <a:pt x="14" y="39"/>
                    <a:pt x="15" y="38"/>
                  </a:cubicBezTo>
                  <a:cubicBezTo>
                    <a:pt x="15" y="38"/>
                    <a:pt x="15" y="37"/>
                    <a:pt x="16" y="37"/>
                  </a:cubicBezTo>
                  <a:close/>
                  <a:moveTo>
                    <a:pt x="12" y="43"/>
                  </a:moveTo>
                  <a:cubicBezTo>
                    <a:pt x="12" y="42"/>
                    <a:pt x="14" y="43"/>
                    <a:pt x="13" y="44"/>
                  </a:cubicBezTo>
                  <a:cubicBezTo>
                    <a:pt x="13" y="44"/>
                    <a:pt x="12" y="45"/>
                    <a:pt x="12" y="45"/>
                  </a:cubicBezTo>
                  <a:cubicBezTo>
                    <a:pt x="12" y="46"/>
                    <a:pt x="10" y="45"/>
                    <a:pt x="11" y="44"/>
                  </a:cubicBezTo>
                  <a:cubicBezTo>
                    <a:pt x="11" y="44"/>
                    <a:pt x="11" y="43"/>
                    <a:pt x="12" y="43"/>
                  </a:cubicBezTo>
                  <a:close/>
                  <a:moveTo>
                    <a:pt x="8" y="49"/>
                  </a:moveTo>
                  <a:cubicBezTo>
                    <a:pt x="9" y="48"/>
                    <a:pt x="10" y="49"/>
                    <a:pt x="10" y="50"/>
                  </a:cubicBezTo>
                  <a:cubicBezTo>
                    <a:pt x="9" y="52"/>
                    <a:pt x="7" y="52"/>
                    <a:pt x="8" y="50"/>
                  </a:cubicBezTo>
                  <a:cubicBezTo>
                    <a:pt x="8" y="49"/>
                    <a:pt x="8" y="49"/>
                    <a:pt x="8" y="49"/>
                  </a:cubicBezTo>
                  <a:close/>
                  <a:moveTo>
                    <a:pt x="6" y="55"/>
                  </a:moveTo>
                  <a:cubicBezTo>
                    <a:pt x="6" y="54"/>
                    <a:pt x="8" y="55"/>
                    <a:pt x="7" y="56"/>
                  </a:cubicBezTo>
                  <a:cubicBezTo>
                    <a:pt x="7" y="58"/>
                    <a:pt x="5" y="59"/>
                    <a:pt x="5" y="56"/>
                  </a:cubicBezTo>
                  <a:cubicBezTo>
                    <a:pt x="6" y="55"/>
                    <a:pt x="6" y="55"/>
                    <a:pt x="6" y="55"/>
                  </a:cubicBezTo>
                  <a:close/>
                  <a:moveTo>
                    <a:pt x="4" y="62"/>
                  </a:moveTo>
                  <a:cubicBezTo>
                    <a:pt x="4" y="61"/>
                    <a:pt x="6" y="61"/>
                    <a:pt x="6" y="63"/>
                  </a:cubicBezTo>
                  <a:cubicBezTo>
                    <a:pt x="5" y="63"/>
                    <a:pt x="5" y="64"/>
                    <a:pt x="5" y="64"/>
                  </a:cubicBezTo>
                  <a:cubicBezTo>
                    <a:pt x="5" y="65"/>
                    <a:pt x="3" y="65"/>
                    <a:pt x="4" y="64"/>
                  </a:cubicBezTo>
                  <a:cubicBezTo>
                    <a:pt x="4" y="63"/>
                    <a:pt x="4" y="63"/>
                    <a:pt x="4" y="62"/>
                  </a:cubicBezTo>
                  <a:close/>
                  <a:moveTo>
                    <a:pt x="82" y="72"/>
                  </a:moveTo>
                  <a:cubicBezTo>
                    <a:pt x="79" y="71"/>
                    <a:pt x="77" y="68"/>
                    <a:pt x="77" y="64"/>
                  </a:cubicBezTo>
                  <a:cubicBezTo>
                    <a:pt x="75" y="64"/>
                    <a:pt x="75" y="62"/>
                    <a:pt x="78" y="63"/>
                  </a:cubicBezTo>
                  <a:cubicBezTo>
                    <a:pt x="81" y="55"/>
                    <a:pt x="92" y="59"/>
                    <a:pt x="90" y="67"/>
                  </a:cubicBezTo>
                  <a:cubicBezTo>
                    <a:pt x="89" y="70"/>
                    <a:pt x="86" y="73"/>
                    <a:pt x="82" y="72"/>
                  </a:cubicBezTo>
                  <a:close/>
                  <a:moveTo>
                    <a:pt x="71" y="61"/>
                  </a:moveTo>
                  <a:cubicBezTo>
                    <a:pt x="72" y="61"/>
                    <a:pt x="72" y="63"/>
                    <a:pt x="71" y="63"/>
                  </a:cubicBezTo>
                  <a:cubicBezTo>
                    <a:pt x="70" y="63"/>
                    <a:pt x="70" y="63"/>
                    <a:pt x="69" y="63"/>
                  </a:cubicBezTo>
                  <a:cubicBezTo>
                    <a:pt x="68" y="62"/>
                    <a:pt x="68" y="61"/>
                    <a:pt x="69" y="61"/>
                  </a:cubicBezTo>
                  <a:cubicBezTo>
                    <a:pt x="71" y="61"/>
                    <a:pt x="71" y="61"/>
                    <a:pt x="71" y="61"/>
                  </a:cubicBezTo>
                  <a:close/>
                  <a:moveTo>
                    <a:pt x="64" y="60"/>
                  </a:moveTo>
                  <a:cubicBezTo>
                    <a:pt x="65" y="60"/>
                    <a:pt x="65" y="62"/>
                    <a:pt x="64" y="62"/>
                  </a:cubicBezTo>
                  <a:cubicBezTo>
                    <a:pt x="63" y="62"/>
                    <a:pt x="63" y="62"/>
                    <a:pt x="62" y="62"/>
                  </a:cubicBezTo>
                  <a:cubicBezTo>
                    <a:pt x="61" y="61"/>
                    <a:pt x="61" y="60"/>
                    <a:pt x="62" y="60"/>
                  </a:cubicBezTo>
                  <a:cubicBezTo>
                    <a:pt x="63" y="60"/>
                    <a:pt x="64" y="60"/>
                    <a:pt x="64" y="60"/>
                  </a:cubicBezTo>
                  <a:close/>
                  <a:moveTo>
                    <a:pt x="57" y="59"/>
                  </a:moveTo>
                  <a:cubicBezTo>
                    <a:pt x="58" y="59"/>
                    <a:pt x="58" y="61"/>
                    <a:pt x="57" y="61"/>
                  </a:cubicBezTo>
                  <a:cubicBezTo>
                    <a:pt x="56" y="61"/>
                    <a:pt x="56" y="61"/>
                    <a:pt x="55" y="61"/>
                  </a:cubicBezTo>
                  <a:cubicBezTo>
                    <a:pt x="54" y="61"/>
                    <a:pt x="54" y="59"/>
                    <a:pt x="55" y="59"/>
                  </a:cubicBezTo>
                  <a:cubicBezTo>
                    <a:pt x="56" y="59"/>
                    <a:pt x="57" y="59"/>
                    <a:pt x="57" y="59"/>
                  </a:cubicBezTo>
                  <a:close/>
                  <a:moveTo>
                    <a:pt x="50" y="59"/>
                  </a:moveTo>
                  <a:cubicBezTo>
                    <a:pt x="51" y="59"/>
                    <a:pt x="51" y="61"/>
                    <a:pt x="50" y="61"/>
                  </a:cubicBezTo>
                  <a:cubicBezTo>
                    <a:pt x="50" y="61"/>
                    <a:pt x="49" y="61"/>
                    <a:pt x="48" y="61"/>
                  </a:cubicBezTo>
                  <a:cubicBezTo>
                    <a:pt x="47" y="61"/>
                    <a:pt x="47" y="59"/>
                    <a:pt x="48" y="59"/>
                  </a:cubicBezTo>
                  <a:cubicBezTo>
                    <a:pt x="49" y="59"/>
                    <a:pt x="49" y="59"/>
                    <a:pt x="50" y="59"/>
                  </a:cubicBezTo>
                  <a:close/>
                  <a:moveTo>
                    <a:pt x="43" y="59"/>
                  </a:moveTo>
                  <a:cubicBezTo>
                    <a:pt x="44" y="59"/>
                    <a:pt x="44" y="61"/>
                    <a:pt x="43" y="61"/>
                  </a:cubicBezTo>
                  <a:cubicBezTo>
                    <a:pt x="43" y="61"/>
                    <a:pt x="42" y="61"/>
                    <a:pt x="41" y="61"/>
                  </a:cubicBezTo>
                  <a:cubicBezTo>
                    <a:pt x="40" y="61"/>
                    <a:pt x="40" y="60"/>
                    <a:pt x="41" y="59"/>
                  </a:cubicBezTo>
                  <a:cubicBezTo>
                    <a:pt x="42" y="59"/>
                    <a:pt x="42" y="59"/>
                    <a:pt x="43" y="59"/>
                  </a:cubicBezTo>
                  <a:close/>
                  <a:moveTo>
                    <a:pt x="36" y="60"/>
                  </a:moveTo>
                  <a:cubicBezTo>
                    <a:pt x="37" y="60"/>
                    <a:pt x="37" y="62"/>
                    <a:pt x="36" y="62"/>
                  </a:cubicBezTo>
                  <a:cubicBezTo>
                    <a:pt x="36" y="62"/>
                    <a:pt x="35" y="62"/>
                    <a:pt x="35" y="62"/>
                  </a:cubicBezTo>
                  <a:cubicBezTo>
                    <a:pt x="34" y="63"/>
                    <a:pt x="33" y="61"/>
                    <a:pt x="34" y="61"/>
                  </a:cubicBezTo>
                  <a:cubicBezTo>
                    <a:pt x="35" y="60"/>
                    <a:pt x="35" y="60"/>
                    <a:pt x="36" y="60"/>
                  </a:cubicBezTo>
                  <a:close/>
                  <a:moveTo>
                    <a:pt x="29" y="62"/>
                  </a:moveTo>
                  <a:cubicBezTo>
                    <a:pt x="30" y="62"/>
                    <a:pt x="31" y="63"/>
                    <a:pt x="30" y="64"/>
                  </a:cubicBezTo>
                  <a:cubicBezTo>
                    <a:pt x="28" y="64"/>
                    <a:pt x="26" y="63"/>
                    <a:pt x="28" y="62"/>
                  </a:cubicBezTo>
                  <a:cubicBezTo>
                    <a:pt x="29" y="62"/>
                    <a:pt x="29" y="62"/>
                    <a:pt x="29" y="62"/>
                  </a:cubicBezTo>
                  <a:close/>
                  <a:moveTo>
                    <a:pt x="23" y="64"/>
                  </a:moveTo>
                  <a:cubicBezTo>
                    <a:pt x="24" y="64"/>
                    <a:pt x="24" y="66"/>
                    <a:pt x="23" y="66"/>
                  </a:cubicBezTo>
                  <a:cubicBezTo>
                    <a:pt x="21" y="67"/>
                    <a:pt x="19" y="66"/>
                    <a:pt x="22" y="65"/>
                  </a:cubicBezTo>
                  <a:cubicBezTo>
                    <a:pt x="23" y="64"/>
                    <a:pt x="23" y="64"/>
                    <a:pt x="23" y="64"/>
                  </a:cubicBezTo>
                  <a:close/>
                  <a:moveTo>
                    <a:pt x="16" y="68"/>
                  </a:moveTo>
                  <a:cubicBezTo>
                    <a:pt x="17" y="67"/>
                    <a:pt x="18" y="69"/>
                    <a:pt x="17" y="69"/>
                  </a:cubicBezTo>
                  <a:cubicBezTo>
                    <a:pt x="17" y="70"/>
                    <a:pt x="16" y="70"/>
                    <a:pt x="16" y="70"/>
                  </a:cubicBezTo>
                  <a:cubicBezTo>
                    <a:pt x="15" y="71"/>
                    <a:pt x="14" y="69"/>
                    <a:pt x="15" y="69"/>
                  </a:cubicBezTo>
                  <a:cubicBezTo>
                    <a:pt x="15" y="68"/>
                    <a:pt x="16" y="68"/>
                    <a:pt x="16" y="68"/>
                  </a:cubicBezTo>
                  <a:close/>
                  <a:moveTo>
                    <a:pt x="10" y="72"/>
                  </a:moveTo>
                  <a:cubicBezTo>
                    <a:pt x="11" y="71"/>
                    <a:pt x="12" y="72"/>
                    <a:pt x="12" y="73"/>
                  </a:cubicBezTo>
                  <a:cubicBezTo>
                    <a:pt x="11" y="74"/>
                    <a:pt x="11" y="74"/>
                    <a:pt x="10" y="74"/>
                  </a:cubicBezTo>
                  <a:cubicBezTo>
                    <a:pt x="9" y="75"/>
                    <a:pt x="8" y="74"/>
                    <a:pt x="9" y="73"/>
                  </a:cubicBezTo>
                  <a:cubicBezTo>
                    <a:pt x="10" y="73"/>
                    <a:pt x="10" y="72"/>
                    <a:pt x="10" y="72"/>
                  </a:cubicBezTo>
                  <a:close/>
                  <a:moveTo>
                    <a:pt x="71" y="121"/>
                  </a:moveTo>
                  <a:cubicBezTo>
                    <a:pt x="69" y="118"/>
                    <a:pt x="69" y="114"/>
                    <a:pt x="71" y="112"/>
                  </a:cubicBezTo>
                  <a:cubicBezTo>
                    <a:pt x="69" y="110"/>
                    <a:pt x="71" y="109"/>
                    <a:pt x="72" y="111"/>
                  </a:cubicBezTo>
                  <a:cubicBezTo>
                    <a:pt x="79" y="107"/>
                    <a:pt x="86" y="116"/>
                    <a:pt x="80" y="122"/>
                  </a:cubicBezTo>
                  <a:cubicBezTo>
                    <a:pt x="77" y="124"/>
                    <a:pt x="73" y="123"/>
                    <a:pt x="71" y="121"/>
                  </a:cubicBezTo>
                  <a:close/>
                  <a:moveTo>
                    <a:pt x="68" y="106"/>
                  </a:moveTo>
                  <a:cubicBezTo>
                    <a:pt x="69" y="106"/>
                    <a:pt x="68" y="108"/>
                    <a:pt x="67" y="107"/>
                  </a:cubicBezTo>
                  <a:cubicBezTo>
                    <a:pt x="66" y="106"/>
                    <a:pt x="66" y="106"/>
                    <a:pt x="66" y="105"/>
                  </a:cubicBezTo>
                  <a:cubicBezTo>
                    <a:pt x="65" y="105"/>
                    <a:pt x="66" y="103"/>
                    <a:pt x="67" y="104"/>
                  </a:cubicBezTo>
                  <a:cubicBezTo>
                    <a:pt x="68" y="106"/>
                    <a:pt x="68" y="106"/>
                    <a:pt x="68" y="106"/>
                  </a:cubicBezTo>
                  <a:close/>
                  <a:moveTo>
                    <a:pt x="63" y="100"/>
                  </a:moveTo>
                  <a:cubicBezTo>
                    <a:pt x="64" y="101"/>
                    <a:pt x="63" y="102"/>
                    <a:pt x="62" y="102"/>
                  </a:cubicBezTo>
                  <a:cubicBezTo>
                    <a:pt x="62" y="101"/>
                    <a:pt x="61" y="101"/>
                    <a:pt x="61" y="100"/>
                  </a:cubicBezTo>
                  <a:cubicBezTo>
                    <a:pt x="60" y="100"/>
                    <a:pt x="61" y="98"/>
                    <a:pt x="62" y="99"/>
                  </a:cubicBezTo>
                  <a:cubicBezTo>
                    <a:pt x="62" y="100"/>
                    <a:pt x="63" y="100"/>
                    <a:pt x="63" y="100"/>
                  </a:cubicBezTo>
                  <a:close/>
                  <a:moveTo>
                    <a:pt x="58" y="96"/>
                  </a:moveTo>
                  <a:cubicBezTo>
                    <a:pt x="59" y="96"/>
                    <a:pt x="58" y="98"/>
                    <a:pt x="57" y="97"/>
                  </a:cubicBezTo>
                  <a:cubicBezTo>
                    <a:pt x="57" y="97"/>
                    <a:pt x="56" y="96"/>
                    <a:pt x="56" y="96"/>
                  </a:cubicBezTo>
                  <a:cubicBezTo>
                    <a:pt x="55" y="95"/>
                    <a:pt x="56" y="94"/>
                    <a:pt x="57" y="94"/>
                  </a:cubicBezTo>
                  <a:cubicBezTo>
                    <a:pt x="57" y="95"/>
                    <a:pt x="58" y="95"/>
                    <a:pt x="58" y="96"/>
                  </a:cubicBezTo>
                  <a:close/>
                  <a:moveTo>
                    <a:pt x="53" y="91"/>
                  </a:moveTo>
                  <a:cubicBezTo>
                    <a:pt x="54" y="92"/>
                    <a:pt x="53" y="93"/>
                    <a:pt x="52" y="92"/>
                  </a:cubicBezTo>
                  <a:cubicBezTo>
                    <a:pt x="51" y="92"/>
                    <a:pt x="51" y="92"/>
                    <a:pt x="50" y="91"/>
                  </a:cubicBezTo>
                  <a:cubicBezTo>
                    <a:pt x="49" y="91"/>
                    <a:pt x="50" y="89"/>
                    <a:pt x="51" y="90"/>
                  </a:cubicBezTo>
                  <a:cubicBezTo>
                    <a:pt x="52" y="90"/>
                    <a:pt x="52" y="91"/>
                    <a:pt x="53" y="91"/>
                  </a:cubicBezTo>
                  <a:close/>
                  <a:moveTo>
                    <a:pt x="47" y="87"/>
                  </a:moveTo>
                  <a:cubicBezTo>
                    <a:pt x="48" y="88"/>
                    <a:pt x="47" y="89"/>
                    <a:pt x="46" y="89"/>
                  </a:cubicBezTo>
                  <a:cubicBezTo>
                    <a:pt x="46" y="88"/>
                    <a:pt x="45" y="88"/>
                    <a:pt x="45" y="88"/>
                  </a:cubicBezTo>
                  <a:cubicBezTo>
                    <a:pt x="44" y="87"/>
                    <a:pt x="44" y="86"/>
                    <a:pt x="45" y="86"/>
                  </a:cubicBezTo>
                  <a:cubicBezTo>
                    <a:pt x="46" y="86"/>
                    <a:pt x="46" y="87"/>
                    <a:pt x="47" y="87"/>
                  </a:cubicBezTo>
                  <a:close/>
                  <a:moveTo>
                    <a:pt x="41" y="84"/>
                  </a:moveTo>
                  <a:cubicBezTo>
                    <a:pt x="42" y="84"/>
                    <a:pt x="41" y="86"/>
                    <a:pt x="40" y="85"/>
                  </a:cubicBezTo>
                  <a:cubicBezTo>
                    <a:pt x="40" y="85"/>
                    <a:pt x="39" y="85"/>
                    <a:pt x="39" y="84"/>
                  </a:cubicBezTo>
                  <a:cubicBezTo>
                    <a:pt x="37" y="84"/>
                    <a:pt x="38" y="82"/>
                    <a:pt x="39" y="83"/>
                  </a:cubicBezTo>
                  <a:cubicBezTo>
                    <a:pt x="40" y="83"/>
                    <a:pt x="40" y="83"/>
                    <a:pt x="41" y="84"/>
                  </a:cubicBezTo>
                  <a:close/>
                  <a:moveTo>
                    <a:pt x="34" y="81"/>
                  </a:moveTo>
                  <a:cubicBezTo>
                    <a:pt x="35" y="81"/>
                    <a:pt x="35" y="83"/>
                    <a:pt x="34" y="82"/>
                  </a:cubicBezTo>
                  <a:cubicBezTo>
                    <a:pt x="32" y="82"/>
                    <a:pt x="31" y="80"/>
                    <a:pt x="33" y="80"/>
                  </a:cubicBezTo>
                  <a:cubicBezTo>
                    <a:pt x="34" y="81"/>
                    <a:pt x="34" y="81"/>
                    <a:pt x="34" y="81"/>
                  </a:cubicBezTo>
                  <a:close/>
                  <a:moveTo>
                    <a:pt x="28" y="79"/>
                  </a:moveTo>
                  <a:cubicBezTo>
                    <a:pt x="29" y="79"/>
                    <a:pt x="28" y="81"/>
                    <a:pt x="27" y="80"/>
                  </a:cubicBezTo>
                  <a:cubicBezTo>
                    <a:pt x="25" y="80"/>
                    <a:pt x="24" y="78"/>
                    <a:pt x="27" y="79"/>
                  </a:cubicBezTo>
                  <a:cubicBezTo>
                    <a:pt x="28" y="79"/>
                    <a:pt x="28" y="79"/>
                    <a:pt x="28" y="79"/>
                  </a:cubicBezTo>
                  <a:close/>
                  <a:moveTo>
                    <a:pt x="21" y="78"/>
                  </a:moveTo>
                  <a:cubicBezTo>
                    <a:pt x="22" y="78"/>
                    <a:pt x="22" y="79"/>
                    <a:pt x="20" y="79"/>
                  </a:cubicBezTo>
                  <a:cubicBezTo>
                    <a:pt x="20" y="79"/>
                    <a:pt x="19" y="79"/>
                    <a:pt x="19" y="79"/>
                  </a:cubicBezTo>
                  <a:cubicBezTo>
                    <a:pt x="18" y="79"/>
                    <a:pt x="18" y="77"/>
                    <a:pt x="19" y="77"/>
                  </a:cubicBezTo>
                  <a:cubicBezTo>
                    <a:pt x="19" y="78"/>
                    <a:pt x="20" y="78"/>
                    <a:pt x="21" y="78"/>
                  </a:cubicBezTo>
                  <a:close/>
                  <a:moveTo>
                    <a:pt x="13" y="77"/>
                  </a:moveTo>
                  <a:cubicBezTo>
                    <a:pt x="15" y="77"/>
                    <a:pt x="15" y="79"/>
                    <a:pt x="14" y="79"/>
                  </a:cubicBezTo>
                  <a:cubicBezTo>
                    <a:pt x="13" y="79"/>
                    <a:pt x="12" y="79"/>
                    <a:pt x="12" y="79"/>
                  </a:cubicBezTo>
                  <a:cubicBezTo>
                    <a:pt x="11" y="79"/>
                    <a:pt x="11" y="77"/>
                    <a:pt x="12" y="77"/>
                  </a:cubicBezTo>
                  <a:cubicBezTo>
                    <a:pt x="12" y="77"/>
                    <a:pt x="13" y="77"/>
                    <a:pt x="13" y="77"/>
                  </a:cubicBezTo>
                  <a:close/>
                  <a:moveTo>
                    <a:pt x="89" y="117"/>
                  </a:moveTo>
                  <a:cubicBezTo>
                    <a:pt x="87" y="114"/>
                    <a:pt x="88" y="111"/>
                    <a:pt x="90" y="108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8" y="106"/>
                    <a:pt x="90" y="105"/>
                    <a:pt x="91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4" y="106"/>
                    <a:pt x="98" y="106"/>
                    <a:pt x="100" y="109"/>
                  </a:cubicBezTo>
                  <a:cubicBezTo>
                    <a:pt x="102" y="112"/>
                    <a:pt x="102" y="116"/>
                    <a:pt x="99" y="118"/>
                  </a:cubicBezTo>
                  <a:cubicBezTo>
                    <a:pt x="96" y="120"/>
                    <a:pt x="92" y="120"/>
                    <a:pt x="89" y="117"/>
                  </a:cubicBezTo>
                  <a:close/>
                  <a:moveTo>
                    <a:pt x="87" y="102"/>
                  </a:moveTo>
                  <a:cubicBezTo>
                    <a:pt x="88" y="103"/>
                    <a:pt x="87" y="104"/>
                    <a:pt x="86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4" y="101"/>
                    <a:pt x="85" y="100"/>
                    <a:pt x="86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7" y="102"/>
                    <a:pt x="87" y="102"/>
                    <a:pt x="87" y="102"/>
                  </a:cubicBezTo>
                  <a:close/>
                  <a:moveTo>
                    <a:pt x="83" y="97"/>
                  </a:moveTo>
                  <a:cubicBezTo>
                    <a:pt x="83" y="98"/>
                    <a:pt x="82" y="99"/>
                    <a:pt x="81" y="9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79" y="96"/>
                    <a:pt x="80" y="95"/>
                    <a:pt x="81" y="95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3" y="97"/>
                    <a:pt x="83" y="97"/>
                    <a:pt x="83" y="97"/>
                  </a:cubicBezTo>
                  <a:close/>
                  <a:moveTo>
                    <a:pt x="78" y="92"/>
                  </a:moveTo>
                  <a:cubicBezTo>
                    <a:pt x="78" y="92"/>
                    <a:pt x="77" y="94"/>
                    <a:pt x="76" y="93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4" y="91"/>
                    <a:pt x="75" y="90"/>
                    <a:pt x="76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8" y="92"/>
                    <a:pt x="78" y="92"/>
                    <a:pt x="78" y="92"/>
                  </a:cubicBezTo>
                  <a:close/>
                  <a:moveTo>
                    <a:pt x="72" y="87"/>
                  </a:moveTo>
                  <a:cubicBezTo>
                    <a:pt x="73" y="88"/>
                    <a:pt x="72" y="89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69" y="87"/>
                    <a:pt x="70" y="85"/>
                    <a:pt x="71" y="8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2" y="87"/>
                    <a:pt x="72" y="87"/>
                    <a:pt x="72" y="87"/>
                  </a:cubicBezTo>
                  <a:cubicBezTo>
                    <a:pt x="72" y="87"/>
                    <a:pt x="72" y="87"/>
                    <a:pt x="72" y="87"/>
                  </a:cubicBezTo>
                  <a:close/>
                  <a:moveTo>
                    <a:pt x="67" y="83"/>
                  </a:moveTo>
                  <a:cubicBezTo>
                    <a:pt x="67" y="84"/>
                    <a:pt x="67" y="85"/>
                    <a:pt x="66" y="84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3" y="83"/>
                    <a:pt x="64" y="81"/>
                    <a:pt x="65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7" y="83"/>
                    <a:pt x="67" y="83"/>
                    <a:pt x="67" y="83"/>
                  </a:cubicBezTo>
                  <a:close/>
                  <a:moveTo>
                    <a:pt x="60" y="79"/>
                  </a:moveTo>
                  <a:cubicBezTo>
                    <a:pt x="61" y="80"/>
                    <a:pt x="61" y="81"/>
                    <a:pt x="60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57" y="80"/>
                    <a:pt x="58" y="78"/>
                    <a:pt x="59" y="78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lose/>
                  <a:moveTo>
                    <a:pt x="54" y="76"/>
                  </a:moveTo>
                  <a:cubicBezTo>
                    <a:pt x="55" y="77"/>
                    <a:pt x="55" y="78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1" y="77"/>
                    <a:pt x="51" y="75"/>
                    <a:pt x="52" y="76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lose/>
                  <a:moveTo>
                    <a:pt x="47" y="74"/>
                  </a:moveTo>
                  <a:cubicBezTo>
                    <a:pt x="48" y="74"/>
                    <a:pt x="48" y="76"/>
                    <a:pt x="47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4" y="75"/>
                    <a:pt x="44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lose/>
                  <a:moveTo>
                    <a:pt x="40" y="73"/>
                  </a:moveTo>
                  <a:cubicBezTo>
                    <a:pt x="41" y="73"/>
                    <a:pt x="41" y="75"/>
                    <a:pt x="40" y="75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4"/>
                    <a:pt x="37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3"/>
                    <a:pt x="40" y="73"/>
                    <a:pt x="40" y="73"/>
                  </a:cubicBezTo>
                  <a:close/>
                  <a:moveTo>
                    <a:pt x="33" y="72"/>
                  </a:moveTo>
                  <a:cubicBezTo>
                    <a:pt x="34" y="72"/>
                    <a:pt x="34" y="74"/>
                    <a:pt x="33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0" y="74"/>
                    <a:pt x="30" y="72"/>
                    <a:pt x="32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lose/>
                  <a:moveTo>
                    <a:pt x="26" y="73"/>
                  </a:moveTo>
                  <a:cubicBezTo>
                    <a:pt x="27" y="73"/>
                    <a:pt x="28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4" y="75"/>
                    <a:pt x="23" y="73"/>
                    <a:pt x="24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lose/>
                  <a:moveTo>
                    <a:pt x="19" y="74"/>
                  </a:moveTo>
                  <a:cubicBezTo>
                    <a:pt x="20" y="73"/>
                    <a:pt x="21" y="75"/>
                    <a:pt x="2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7" y="76"/>
                    <a:pt x="16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4"/>
                    <a:pt x="19" y="74"/>
                    <a:pt x="19" y="74"/>
                  </a:cubicBezTo>
                  <a:close/>
                  <a:moveTo>
                    <a:pt x="13" y="75"/>
                  </a:moveTo>
                  <a:cubicBezTo>
                    <a:pt x="14" y="75"/>
                    <a:pt x="14" y="77"/>
                    <a:pt x="13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0" y="77"/>
                    <a:pt x="10" y="77"/>
                    <a:pt x="10" y="76"/>
                  </a:cubicBezTo>
                  <a:cubicBezTo>
                    <a:pt x="9" y="76"/>
                    <a:pt x="9" y="75"/>
                    <a:pt x="10" y="75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3"/>
                    <a:pt x="13" y="74"/>
                    <a:pt x="13" y="75"/>
                  </a:cubicBezTo>
                  <a:close/>
                  <a:moveTo>
                    <a:pt x="90" y="88"/>
                  </a:moveTo>
                  <a:cubicBezTo>
                    <a:pt x="91" y="89"/>
                    <a:pt x="89" y="90"/>
                    <a:pt x="89" y="90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6" y="88"/>
                    <a:pt x="88" y="86"/>
                    <a:pt x="88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90" y="88"/>
                    <a:pt x="90" y="88"/>
                    <a:pt x="90" y="88"/>
                  </a:cubicBezTo>
                  <a:close/>
                  <a:moveTo>
                    <a:pt x="84" y="84"/>
                  </a:moveTo>
                  <a:cubicBezTo>
                    <a:pt x="85" y="85"/>
                    <a:pt x="84" y="86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1" y="84"/>
                    <a:pt x="82" y="82"/>
                    <a:pt x="83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lose/>
                  <a:moveTo>
                    <a:pt x="79" y="80"/>
                  </a:moveTo>
                  <a:cubicBezTo>
                    <a:pt x="80" y="80"/>
                    <a:pt x="79" y="82"/>
                    <a:pt x="78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5" y="80"/>
                    <a:pt x="76" y="78"/>
                    <a:pt x="77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9" y="80"/>
                    <a:pt x="79" y="80"/>
                    <a:pt x="79" y="80"/>
                  </a:cubicBezTo>
                  <a:close/>
                  <a:moveTo>
                    <a:pt x="73" y="76"/>
                  </a:moveTo>
                  <a:cubicBezTo>
                    <a:pt x="74" y="77"/>
                    <a:pt x="73" y="78"/>
                    <a:pt x="72" y="78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6"/>
                    <a:pt x="70" y="75"/>
                    <a:pt x="71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3" y="76"/>
                    <a:pt x="73" y="76"/>
                    <a:pt x="73" y="76"/>
                  </a:cubicBezTo>
                  <a:close/>
                  <a:moveTo>
                    <a:pt x="66" y="73"/>
                  </a:moveTo>
                  <a:cubicBezTo>
                    <a:pt x="67" y="73"/>
                    <a:pt x="67" y="75"/>
                    <a:pt x="66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3" y="73"/>
                    <a:pt x="64" y="72"/>
                    <a:pt x="65" y="72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lose/>
                  <a:moveTo>
                    <a:pt x="60" y="70"/>
                  </a:moveTo>
                  <a:cubicBezTo>
                    <a:pt x="61" y="71"/>
                    <a:pt x="60" y="72"/>
                    <a:pt x="59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7" y="71"/>
                    <a:pt x="57" y="69"/>
                    <a:pt x="58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70"/>
                    <a:pt x="60" y="70"/>
                    <a:pt x="60" y="70"/>
                  </a:cubicBezTo>
                  <a:close/>
                  <a:moveTo>
                    <a:pt x="53" y="68"/>
                  </a:moveTo>
                  <a:cubicBezTo>
                    <a:pt x="54" y="69"/>
                    <a:pt x="54" y="70"/>
                    <a:pt x="53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0" y="69"/>
                    <a:pt x="50" y="68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lose/>
                  <a:moveTo>
                    <a:pt x="46" y="67"/>
                  </a:moveTo>
                  <a:cubicBezTo>
                    <a:pt x="47" y="67"/>
                    <a:pt x="47" y="69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6" y="67"/>
                    <a:pt x="46" y="67"/>
                    <a:pt x="46" y="67"/>
                  </a:cubicBezTo>
                  <a:close/>
                  <a:moveTo>
                    <a:pt x="39" y="67"/>
                  </a:moveTo>
                  <a:cubicBezTo>
                    <a:pt x="40" y="67"/>
                    <a:pt x="40" y="69"/>
                    <a:pt x="39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9"/>
                    <a:pt x="36" y="67"/>
                    <a:pt x="37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9" y="67"/>
                    <a:pt x="39" y="67"/>
                    <a:pt x="39" y="67"/>
                  </a:cubicBezTo>
                  <a:close/>
                  <a:moveTo>
                    <a:pt x="32" y="68"/>
                  </a:moveTo>
                  <a:cubicBezTo>
                    <a:pt x="33" y="68"/>
                    <a:pt x="33" y="69"/>
                    <a:pt x="32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70"/>
                    <a:pt x="29" y="68"/>
                    <a:pt x="30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2" y="68"/>
                    <a:pt x="32" y="68"/>
                  </a:cubicBezTo>
                  <a:close/>
                  <a:moveTo>
                    <a:pt x="25" y="69"/>
                  </a:moveTo>
                  <a:cubicBezTo>
                    <a:pt x="26" y="69"/>
                    <a:pt x="26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3" y="72"/>
                    <a:pt x="22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 flipH="1">
            <a:off x="8608810" y="0"/>
            <a:ext cx="4037571" cy="6869280"/>
            <a:chOff x="-455612" y="-1588"/>
            <a:chExt cx="4029075" cy="6854826"/>
          </a:xfrm>
        </p:grpSpPr>
        <p:sp>
          <p:nvSpPr>
            <p:cNvPr id="78" name="Freeform 13"/>
            <p:cNvSpPr>
              <a:spLocks noEditPoints="1"/>
            </p:cNvSpPr>
            <p:nvPr/>
          </p:nvSpPr>
          <p:spPr bwMode="auto">
            <a:xfrm>
              <a:off x="1" y="-1588"/>
              <a:ext cx="2636838" cy="2822575"/>
            </a:xfrm>
            <a:custGeom>
              <a:avLst/>
              <a:gdLst>
                <a:gd name="T0" fmla="*/ 186 w 613"/>
                <a:gd name="T1" fmla="*/ 167 h 657"/>
                <a:gd name="T2" fmla="*/ 216 w 613"/>
                <a:gd name="T3" fmla="*/ 11 h 657"/>
                <a:gd name="T4" fmla="*/ 204 w 613"/>
                <a:gd name="T5" fmla="*/ 95 h 657"/>
                <a:gd name="T6" fmla="*/ 205 w 613"/>
                <a:gd name="T7" fmla="*/ 109 h 657"/>
                <a:gd name="T8" fmla="*/ 1 w 613"/>
                <a:gd name="T9" fmla="*/ 0 h 657"/>
                <a:gd name="T10" fmla="*/ 0 w 613"/>
                <a:gd name="T11" fmla="*/ 174 h 657"/>
                <a:gd name="T12" fmla="*/ 34 w 613"/>
                <a:gd name="T13" fmla="*/ 278 h 657"/>
                <a:gd name="T14" fmla="*/ 191 w 613"/>
                <a:gd name="T15" fmla="*/ 268 h 657"/>
                <a:gd name="T16" fmla="*/ 136 w 613"/>
                <a:gd name="T17" fmla="*/ 205 h 657"/>
                <a:gd name="T18" fmla="*/ 84 w 613"/>
                <a:gd name="T19" fmla="*/ 458 h 657"/>
                <a:gd name="T20" fmla="*/ 18 w 613"/>
                <a:gd name="T21" fmla="*/ 0 h 657"/>
                <a:gd name="T22" fmla="*/ 95 w 613"/>
                <a:gd name="T23" fmla="*/ 18 h 657"/>
                <a:gd name="T24" fmla="*/ 99 w 613"/>
                <a:gd name="T25" fmla="*/ 23 h 657"/>
                <a:gd name="T26" fmla="*/ 141 w 613"/>
                <a:gd name="T27" fmla="*/ 0 h 657"/>
                <a:gd name="T28" fmla="*/ 104 w 613"/>
                <a:gd name="T29" fmla="*/ 60 h 657"/>
                <a:gd name="T30" fmla="*/ 29 w 613"/>
                <a:gd name="T31" fmla="*/ 0 h 657"/>
                <a:gd name="T32" fmla="*/ 78 w 613"/>
                <a:gd name="T33" fmla="*/ 0 h 657"/>
                <a:gd name="T34" fmla="*/ 97 w 613"/>
                <a:gd name="T35" fmla="*/ 2 h 657"/>
                <a:gd name="T36" fmla="*/ 36 w 613"/>
                <a:gd name="T37" fmla="*/ 0 h 657"/>
                <a:gd name="T38" fmla="*/ 36 w 613"/>
                <a:gd name="T39" fmla="*/ 0 h 657"/>
                <a:gd name="T40" fmla="*/ 374 w 613"/>
                <a:gd name="T41" fmla="*/ 299 h 657"/>
                <a:gd name="T42" fmla="*/ 272 w 613"/>
                <a:gd name="T43" fmla="*/ 187 h 657"/>
                <a:gd name="T44" fmla="*/ 299 w 613"/>
                <a:gd name="T45" fmla="*/ 278 h 657"/>
                <a:gd name="T46" fmla="*/ 173 w 613"/>
                <a:gd name="T47" fmla="*/ 191 h 657"/>
                <a:gd name="T48" fmla="*/ 447 w 613"/>
                <a:gd name="T49" fmla="*/ 584 h 657"/>
                <a:gd name="T50" fmla="*/ 247 w 613"/>
                <a:gd name="T51" fmla="*/ 465 h 657"/>
                <a:gd name="T52" fmla="*/ 364 w 613"/>
                <a:gd name="T53" fmla="*/ 533 h 657"/>
                <a:gd name="T54" fmla="*/ 308 w 613"/>
                <a:gd name="T55" fmla="*/ 484 h 657"/>
                <a:gd name="T56" fmla="*/ 430 w 613"/>
                <a:gd name="T57" fmla="*/ 480 h 657"/>
                <a:gd name="T58" fmla="*/ 145 w 613"/>
                <a:gd name="T59" fmla="*/ 191 h 657"/>
                <a:gd name="T60" fmla="*/ 10 w 613"/>
                <a:gd name="T61" fmla="*/ 63 h 657"/>
                <a:gd name="T62" fmla="*/ 8 w 613"/>
                <a:gd name="T63" fmla="*/ 33 h 657"/>
                <a:gd name="T64" fmla="*/ 88 w 613"/>
                <a:gd name="T65" fmla="*/ 346 h 657"/>
                <a:gd name="T66" fmla="*/ 60 w 613"/>
                <a:gd name="T67" fmla="*/ 323 h 657"/>
                <a:gd name="T68" fmla="*/ 177 w 613"/>
                <a:gd name="T69" fmla="*/ 377 h 657"/>
                <a:gd name="T70" fmla="*/ 141 w 613"/>
                <a:gd name="T71" fmla="*/ 266 h 657"/>
                <a:gd name="T72" fmla="*/ 152 w 613"/>
                <a:gd name="T73" fmla="*/ 326 h 657"/>
                <a:gd name="T74" fmla="*/ 175 w 613"/>
                <a:gd name="T75" fmla="*/ 357 h 657"/>
                <a:gd name="T76" fmla="*/ 107 w 613"/>
                <a:gd name="T77" fmla="*/ 155 h 657"/>
                <a:gd name="T78" fmla="*/ 153 w 613"/>
                <a:gd name="T79" fmla="*/ 174 h 657"/>
                <a:gd name="T80" fmla="*/ 62 w 613"/>
                <a:gd name="T81" fmla="*/ 197 h 657"/>
                <a:gd name="T82" fmla="*/ 43 w 613"/>
                <a:gd name="T83" fmla="*/ 234 h 657"/>
                <a:gd name="T84" fmla="*/ 67 w 613"/>
                <a:gd name="T85" fmla="*/ 212 h 657"/>
                <a:gd name="T86" fmla="*/ 89 w 613"/>
                <a:gd name="T87" fmla="*/ 243 h 657"/>
                <a:gd name="T88" fmla="*/ 64 w 613"/>
                <a:gd name="T89" fmla="*/ 199 h 657"/>
                <a:gd name="T90" fmla="*/ 46 w 613"/>
                <a:gd name="T91" fmla="*/ 302 h 657"/>
                <a:gd name="T92" fmla="*/ 39 w 613"/>
                <a:gd name="T93" fmla="*/ 88 h 657"/>
                <a:gd name="T94" fmla="*/ 107 w 613"/>
                <a:gd name="T95" fmla="*/ 200 h 657"/>
                <a:gd name="T96" fmla="*/ 113 w 613"/>
                <a:gd name="T97" fmla="*/ 172 h 657"/>
                <a:gd name="T98" fmla="*/ 57 w 613"/>
                <a:gd name="T99" fmla="*/ 136 h 657"/>
                <a:gd name="T100" fmla="*/ 64 w 613"/>
                <a:gd name="T101" fmla="*/ 191 h 657"/>
                <a:gd name="T102" fmla="*/ 17 w 613"/>
                <a:gd name="T103" fmla="*/ 69 h 657"/>
                <a:gd name="T104" fmla="*/ 53 w 613"/>
                <a:gd name="T105" fmla="*/ 148 h 657"/>
                <a:gd name="T106" fmla="*/ 81 w 613"/>
                <a:gd name="T107" fmla="*/ 73 h 657"/>
                <a:gd name="T108" fmla="*/ 170 w 613"/>
                <a:gd name="T109" fmla="*/ 104 h 657"/>
                <a:gd name="T110" fmla="*/ 75 w 613"/>
                <a:gd name="T111" fmla="*/ 65 h 657"/>
                <a:gd name="T112" fmla="*/ 144 w 613"/>
                <a:gd name="T113" fmla="*/ 7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3" h="657">
                  <a:moveTo>
                    <a:pt x="1" y="0"/>
                  </a:moveTo>
                  <a:cubicBezTo>
                    <a:pt x="28" y="86"/>
                    <a:pt x="90" y="171"/>
                    <a:pt x="186" y="167"/>
                  </a:cubicBezTo>
                  <a:cubicBezTo>
                    <a:pt x="221" y="165"/>
                    <a:pt x="249" y="142"/>
                    <a:pt x="262" y="117"/>
                  </a:cubicBezTo>
                  <a:cubicBezTo>
                    <a:pt x="284" y="75"/>
                    <a:pt x="269" y="23"/>
                    <a:pt x="216" y="11"/>
                  </a:cubicBezTo>
                  <a:cubicBezTo>
                    <a:pt x="167" y="0"/>
                    <a:pt x="136" y="55"/>
                    <a:pt x="154" y="84"/>
                  </a:cubicBezTo>
                  <a:cubicBezTo>
                    <a:pt x="164" y="100"/>
                    <a:pt x="189" y="107"/>
                    <a:pt x="204" y="95"/>
                  </a:cubicBezTo>
                  <a:cubicBezTo>
                    <a:pt x="228" y="77"/>
                    <a:pt x="219" y="50"/>
                    <a:pt x="196" y="45"/>
                  </a:cubicBezTo>
                  <a:cubicBezTo>
                    <a:pt x="231" y="39"/>
                    <a:pt x="242" y="91"/>
                    <a:pt x="205" y="109"/>
                  </a:cubicBezTo>
                  <a:cubicBezTo>
                    <a:pt x="132" y="143"/>
                    <a:pt x="44" y="68"/>
                    <a:pt x="14" y="0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0" y="345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4" y="138"/>
                    <a:pt x="9" y="103"/>
                    <a:pt x="11" y="69"/>
                  </a:cubicBezTo>
                  <a:cubicBezTo>
                    <a:pt x="35" y="108"/>
                    <a:pt x="23" y="204"/>
                    <a:pt x="34" y="278"/>
                  </a:cubicBezTo>
                  <a:cubicBezTo>
                    <a:pt x="44" y="347"/>
                    <a:pt x="100" y="415"/>
                    <a:pt x="177" y="387"/>
                  </a:cubicBezTo>
                  <a:cubicBezTo>
                    <a:pt x="225" y="369"/>
                    <a:pt x="235" y="299"/>
                    <a:pt x="191" y="268"/>
                  </a:cubicBezTo>
                  <a:cubicBezTo>
                    <a:pt x="159" y="245"/>
                    <a:pt x="106" y="252"/>
                    <a:pt x="97" y="303"/>
                  </a:cubicBezTo>
                  <a:cubicBezTo>
                    <a:pt x="75" y="252"/>
                    <a:pt x="102" y="220"/>
                    <a:pt x="136" y="205"/>
                  </a:cubicBezTo>
                  <a:cubicBezTo>
                    <a:pt x="184" y="183"/>
                    <a:pt x="258" y="213"/>
                    <a:pt x="290" y="283"/>
                  </a:cubicBezTo>
                  <a:cubicBezTo>
                    <a:pt x="344" y="403"/>
                    <a:pt x="196" y="529"/>
                    <a:pt x="84" y="458"/>
                  </a:cubicBezTo>
                  <a:cubicBezTo>
                    <a:pt x="36" y="427"/>
                    <a:pt x="11" y="388"/>
                    <a:pt x="0" y="345"/>
                  </a:cubicBezTo>
                  <a:close/>
                  <a:moveTo>
                    <a:pt x="18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4" y="22"/>
                    <a:pt x="65" y="26"/>
                    <a:pt x="95" y="18"/>
                  </a:cubicBezTo>
                  <a:cubicBezTo>
                    <a:pt x="93" y="36"/>
                    <a:pt x="115" y="46"/>
                    <a:pt x="129" y="37"/>
                  </a:cubicBezTo>
                  <a:cubicBezTo>
                    <a:pt x="113" y="41"/>
                    <a:pt x="103" y="33"/>
                    <a:pt x="99" y="23"/>
                  </a:cubicBezTo>
                  <a:cubicBezTo>
                    <a:pt x="96" y="13"/>
                    <a:pt x="99" y="5"/>
                    <a:pt x="105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4" y="3"/>
                    <a:pt x="146" y="7"/>
                    <a:pt x="148" y="11"/>
                  </a:cubicBezTo>
                  <a:cubicBezTo>
                    <a:pt x="153" y="30"/>
                    <a:pt x="142" y="57"/>
                    <a:pt x="104" y="60"/>
                  </a:cubicBezTo>
                  <a:cubicBezTo>
                    <a:pt x="68" y="63"/>
                    <a:pt x="39" y="44"/>
                    <a:pt x="18" y="0"/>
                  </a:cubicBezTo>
                  <a:close/>
                  <a:moveTo>
                    <a:pt x="2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8" y="4"/>
                    <a:pt x="64" y="4"/>
                    <a:pt x="78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1"/>
                    <a:pt x="97" y="1"/>
                    <a:pt x="97" y="2"/>
                  </a:cubicBezTo>
                  <a:cubicBezTo>
                    <a:pt x="80" y="10"/>
                    <a:pt x="49" y="12"/>
                    <a:pt x="29" y="0"/>
                  </a:cubicBezTo>
                  <a:close/>
                  <a:moveTo>
                    <a:pt x="36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59" y="2"/>
                    <a:pt x="47" y="2"/>
                    <a:pt x="36" y="0"/>
                  </a:cubicBezTo>
                  <a:close/>
                  <a:moveTo>
                    <a:pt x="272" y="187"/>
                  </a:moveTo>
                  <a:cubicBezTo>
                    <a:pt x="319" y="199"/>
                    <a:pt x="363" y="261"/>
                    <a:pt x="374" y="299"/>
                  </a:cubicBezTo>
                  <a:cubicBezTo>
                    <a:pt x="383" y="330"/>
                    <a:pt x="423" y="314"/>
                    <a:pt x="409" y="285"/>
                  </a:cubicBezTo>
                  <a:cubicBezTo>
                    <a:pt x="396" y="258"/>
                    <a:pt x="347" y="197"/>
                    <a:pt x="272" y="187"/>
                  </a:cubicBezTo>
                  <a:close/>
                  <a:moveTo>
                    <a:pt x="173" y="191"/>
                  </a:moveTo>
                  <a:cubicBezTo>
                    <a:pt x="246" y="189"/>
                    <a:pt x="283" y="251"/>
                    <a:pt x="299" y="278"/>
                  </a:cubicBezTo>
                  <a:cubicBezTo>
                    <a:pt x="318" y="309"/>
                    <a:pt x="347" y="293"/>
                    <a:pt x="343" y="265"/>
                  </a:cubicBezTo>
                  <a:cubicBezTo>
                    <a:pt x="340" y="241"/>
                    <a:pt x="261" y="161"/>
                    <a:pt x="173" y="191"/>
                  </a:cubicBezTo>
                  <a:close/>
                  <a:moveTo>
                    <a:pt x="145" y="191"/>
                  </a:moveTo>
                  <a:cubicBezTo>
                    <a:pt x="439" y="53"/>
                    <a:pt x="613" y="425"/>
                    <a:pt x="447" y="584"/>
                  </a:cubicBezTo>
                  <a:cubicBezTo>
                    <a:pt x="377" y="651"/>
                    <a:pt x="293" y="657"/>
                    <a:pt x="237" y="590"/>
                  </a:cubicBezTo>
                  <a:cubicBezTo>
                    <a:pt x="202" y="549"/>
                    <a:pt x="216" y="492"/>
                    <a:pt x="247" y="465"/>
                  </a:cubicBezTo>
                  <a:cubicBezTo>
                    <a:pt x="270" y="444"/>
                    <a:pt x="300" y="435"/>
                    <a:pt x="331" y="449"/>
                  </a:cubicBezTo>
                  <a:cubicBezTo>
                    <a:pt x="362" y="463"/>
                    <a:pt x="388" y="500"/>
                    <a:pt x="364" y="533"/>
                  </a:cubicBezTo>
                  <a:cubicBezTo>
                    <a:pt x="352" y="551"/>
                    <a:pt x="327" y="556"/>
                    <a:pt x="311" y="548"/>
                  </a:cubicBezTo>
                  <a:cubicBezTo>
                    <a:pt x="292" y="538"/>
                    <a:pt x="283" y="513"/>
                    <a:pt x="308" y="484"/>
                  </a:cubicBezTo>
                  <a:cubicBezTo>
                    <a:pt x="264" y="514"/>
                    <a:pt x="286" y="555"/>
                    <a:pt x="318" y="561"/>
                  </a:cubicBezTo>
                  <a:cubicBezTo>
                    <a:pt x="351" y="568"/>
                    <a:pt x="399" y="542"/>
                    <a:pt x="430" y="480"/>
                  </a:cubicBezTo>
                  <a:cubicBezTo>
                    <a:pt x="481" y="379"/>
                    <a:pt x="439" y="250"/>
                    <a:pt x="331" y="196"/>
                  </a:cubicBezTo>
                  <a:cubicBezTo>
                    <a:pt x="274" y="167"/>
                    <a:pt x="218" y="170"/>
                    <a:pt x="145" y="191"/>
                  </a:cubicBezTo>
                  <a:close/>
                  <a:moveTo>
                    <a:pt x="8" y="33"/>
                  </a:moveTo>
                  <a:cubicBezTo>
                    <a:pt x="8" y="44"/>
                    <a:pt x="7" y="56"/>
                    <a:pt x="10" y="63"/>
                  </a:cubicBezTo>
                  <a:cubicBezTo>
                    <a:pt x="13" y="68"/>
                    <a:pt x="21" y="67"/>
                    <a:pt x="21" y="62"/>
                  </a:cubicBezTo>
                  <a:cubicBezTo>
                    <a:pt x="20" y="53"/>
                    <a:pt x="13" y="43"/>
                    <a:pt x="8" y="33"/>
                  </a:cubicBezTo>
                  <a:close/>
                  <a:moveTo>
                    <a:pt x="60" y="323"/>
                  </a:moveTo>
                  <a:cubicBezTo>
                    <a:pt x="68" y="333"/>
                    <a:pt x="78" y="343"/>
                    <a:pt x="88" y="346"/>
                  </a:cubicBezTo>
                  <a:cubicBezTo>
                    <a:pt x="100" y="349"/>
                    <a:pt x="104" y="334"/>
                    <a:pt x="93" y="330"/>
                  </a:cubicBezTo>
                  <a:cubicBezTo>
                    <a:pt x="83" y="327"/>
                    <a:pt x="72" y="329"/>
                    <a:pt x="60" y="323"/>
                  </a:cubicBezTo>
                  <a:close/>
                  <a:moveTo>
                    <a:pt x="56" y="324"/>
                  </a:moveTo>
                  <a:cubicBezTo>
                    <a:pt x="71" y="360"/>
                    <a:pt x="123" y="401"/>
                    <a:pt x="177" y="377"/>
                  </a:cubicBezTo>
                  <a:cubicBezTo>
                    <a:pt x="208" y="363"/>
                    <a:pt x="215" y="331"/>
                    <a:pt x="209" y="305"/>
                  </a:cubicBezTo>
                  <a:cubicBezTo>
                    <a:pt x="201" y="276"/>
                    <a:pt x="171" y="256"/>
                    <a:pt x="141" y="266"/>
                  </a:cubicBezTo>
                  <a:cubicBezTo>
                    <a:pt x="129" y="270"/>
                    <a:pt x="119" y="279"/>
                    <a:pt x="117" y="293"/>
                  </a:cubicBezTo>
                  <a:cubicBezTo>
                    <a:pt x="115" y="312"/>
                    <a:pt x="129" y="333"/>
                    <a:pt x="152" y="326"/>
                  </a:cubicBezTo>
                  <a:cubicBezTo>
                    <a:pt x="172" y="320"/>
                    <a:pt x="175" y="287"/>
                    <a:pt x="148" y="282"/>
                  </a:cubicBezTo>
                  <a:cubicBezTo>
                    <a:pt x="190" y="280"/>
                    <a:pt x="209" y="329"/>
                    <a:pt x="175" y="357"/>
                  </a:cubicBezTo>
                  <a:cubicBezTo>
                    <a:pt x="151" y="378"/>
                    <a:pt x="95" y="375"/>
                    <a:pt x="56" y="324"/>
                  </a:cubicBezTo>
                  <a:close/>
                  <a:moveTo>
                    <a:pt x="107" y="155"/>
                  </a:moveTo>
                  <a:cubicBezTo>
                    <a:pt x="118" y="169"/>
                    <a:pt x="129" y="185"/>
                    <a:pt x="144" y="186"/>
                  </a:cubicBezTo>
                  <a:cubicBezTo>
                    <a:pt x="152" y="187"/>
                    <a:pt x="160" y="179"/>
                    <a:pt x="153" y="174"/>
                  </a:cubicBezTo>
                  <a:cubicBezTo>
                    <a:pt x="144" y="166"/>
                    <a:pt x="122" y="164"/>
                    <a:pt x="107" y="155"/>
                  </a:cubicBezTo>
                  <a:close/>
                  <a:moveTo>
                    <a:pt x="62" y="197"/>
                  </a:moveTo>
                  <a:cubicBezTo>
                    <a:pt x="49" y="205"/>
                    <a:pt x="35" y="213"/>
                    <a:pt x="33" y="225"/>
                  </a:cubicBezTo>
                  <a:cubicBezTo>
                    <a:pt x="32" y="232"/>
                    <a:pt x="38" y="239"/>
                    <a:pt x="43" y="234"/>
                  </a:cubicBezTo>
                  <a:cubicBezTo>
                    <a:pt x="50" y="226"/>
                    <a:pt x="53" y="209"/>
                    <a:pt x="62" y="197"/>
                  </a:cubicBezTo>
                  <a:close/>
                  <a:moveTo>
                    <a:pt x="67" y="212"/>
                  </a:moveTo>
                  <a:cubicBezTo>
                    <a:pt x="68" y="223"/>
                    <a:pt x="69" y="244"/>
                    <a:pt x="81" y="249"/>
                  </a:cubicBezTo>
                  <a:cubicBezTo>
                    <a:pt x="84" y="250"/>
                    <a:pt x="91" y="249"/>
                    <a:pt x="89" y="243"/>
                  </a:cubicBezTo>
                  <a:cubicBezTo>
                    <a:pt x="86" y="233"/>
                    <a:pt x="71" y="223"/>
                    <a:pt x="67" y="212"/>
                  </a:cubicBezTo>
                  <a:close/>
                  <a:moveTo>
                    <a:pt x="64" y="199"/>
                  </a:moveTo>
                  <a:cubicBezTo>
                    <a:pt x="63" y="230"/>
                    <a:pt x="70" y="262"/>
                    <a:pt x="85" y="293"/>
                  </a:cubicBezTo>
                  <a:cubicBezTo>
                    <a:pt x="100" y="325"/>
                    <a:pt x="57" y="332"/>
                    <a:pt x="46" y="302"/>
                  </a:cubicBezTo>
                  <a:cubicBezTo>
                    <a:pt x="37" y="277"/>
                    <a:pt x="44" y="236"/>
                    <a:pt x="64" y="199"/>
                  </a:cubicBezTo>
                  <a:close/>
                  <a:moveTo>
                    <a:pt x="39" y="88"/>
                  </a:moveTo>
                  <a:cubicBezTo>
                    <a:pt x="48" y="122"/>
                    <a:pt x="78" y="147"/>
                    <a:pt x="81" y="177"/>
                  </a:cubicBezTo>
                  <a:cubicBezTo>
                    <a:pt x="95" y="169"/>
                    <a:pt x="114" y="188"/>
                    <a:pt x="107" y="200"/>
                  </a:cubicBezTo>
                  <a:cubicBezTo>
                    <a:pt x="104" y="172"/>
                    <a:pt x="69" y="175"/>
                    <a:pt x="68" y="198"/>
                  </a:cubicBezTo>
                  <a:cubicBezTo>
                    <a:pt x="67" y="239"/>
                    <a:pt x="141" y="222"/>
                    <a:pt x="113" y="172"/>
                  </a:cubicBezTo>
                  <a:cubicBezTo>
                    <a:pt x="98" y="145"/>
                    <a:pt x="60" y="125"/>
                    <a:pt x="39" y="88"/>
                  </a:cubicBezTo>
                  <a:close/>
                  <a:moveTo>
                    <a:pt x="57" y="136"/>
                  </a:moveTo>
                  <a:cubicBezTo>
                    <a:pt x="62" y="154"/>
                    <a:pt x="51" y="169"/>
                    <a:pt x="43" y="176"/>
                  </a:cubicBezTo>
                  <a:cubicBezTo>
                    <a:pt x="25" y="193"/>
                    <a:pt x="49" y="210"/>
                    <a:pt x="64" y="191"/>
                  </a:cubicBezTo>
                  <a:cubicBezTo>
                    <a:pt x="77" y="175"/>
                    <a:pt x="64" y="146"/>
                    <a:pt x="57" y="136"/>
                  </a:cubicBezTo>
                  <a:close/>
                  <a:moveTo>
                    <a:pt x="17" y="69"/>
                  </a:moveTo>
                  <a:cubicBezTo>
                    <a:pt x="31" y="97"/>
                    <a:pt x="33" y="130"/>
                    <a:pt x="34" y="147"/>
                  </a:cubicBezTo>
                  <a:cubicBezTo>
                    <a:pt x="34" y="170"/>
                    <a:pt x="52" y="168"/>
                    <a:pt x="53" y="148"/>
                  </a:cubicBezTo>
                  <a:cubicBezTo>
                    <a:pt x="53" y="132"/>
                    <a:pt x="41" y="92"/>
                    <a:pt x="17" y="69"/>
                  </a:cubicBezTo>
                  <a:close/>
                  <a:moveTo>
                    <a:pt x="81" y="73"/>
                  </a:moveTo>
                  <a:cubicBezTo>
                    <a:pt x="103" y="82"/>
                    <a:pt x="124" y="84"/>
                    <a:pt x="143" y="81"/>
                  </a:cubicBezTo>
                  <a:cubicBezTo>
                    <a:pt x="144" y="87"/>
                    <a:pt x="159" y="100"/>
                    <a:pt x="170" y="104"/>
                  </a:cubicBezTo>
                  <a:cubicBezTo>
                    <a:pt x="140" y="109"/>
                    <a:pt x="99" y="90"/>
                    <a:pt x="81" y="73"/>
                  </a:cubicBezTo>
                  <a:close/>
                  <a:moveTo>
                    <a:pt x="75" y="65"/>
                  </a:moveTo>
                  <a:cubicBezTo>
                    <a:pt x="100" y="67"/>
                    <a:pt x="124" y="67"/>
                    <a:pt x="143" y="52"/>
                  </a:cubicBezTo>
                  <a:cubicBezTo>
                    <a:pt x="140" y="60"/>
                    <a:pt x="142" y="70"/>
                    <a:pt x="144" y="77"/>
                  </a:cubicBezTo>
                  <a:cubicBezTo>
                    <a:pt x="123" y="79"/>
                    <a:pt x="93" y="77"/>
                    <a:pt x="75" y="65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4"/>
            <p:cNvSpPr>
              <a:spLocks noEditPoints="1"/>
            </p:cNvSpPr>
            <p:nvPr/>
          </p:nvSpPr>
          <p:spPr bwMode="auto">
            <a:xfrm>
              <a:off x="-17462" y="1957388"/>
              <a:ext cx="1889125" cy="3135313"/>
            </a:xfrm>
            <a:custGeom>
              <a:avLst/>
              <a:gdLst>
                <a:gd name="T0" fmla="*/ 4 w 439"/>
                <a:gd name="T1" fmla="*/ 435 h 730"/>
                <a:gd name="T2" fmla="*/ 103 w 439"/>
                <a:gd name="T3" fmla="*/ 348 h 730"/>
                <a:gd name="T4" fmla="*/ 68 w 439"/>
                <a:gd name="T5" fmla="*/ 279 h 730"/>
                <a:gd name="T6" fmla="*/ 4 w 439"/>
                <a:gd name="T7" fmla="*/ 520 h 730"/>
                <a:gd name="T8" fmla="*/ 4 w 439"/>
                <a:gd name="T9" fmla="*/ 411 h 730"/>
                <a:gd name="T10" fmla="*/ 61 w 439"/>
                <a:gd name="T11" fmla="*/ 351 h 730"/>
                <a:gd name="T12" fmla="*/ 31 w 439"/>
                <a:gd name="T13" fmla="*/ 353 h 730"/>
                <a:gd name="T14" fmla="*/ 109 w 439"/>
                <a:gd name="T15" fmla="*/ 385 h 730"/>
                <a:gd name="T16" fmla="*/ 4 w 439"/>
                <a:gd name="T17" fmla="*/ 425 h 730"/>
                <a:gd name="T18" fmla="*/ 4 w 439"/>
                <a:gd name="T19" fmla="*/ 382 h 730"/>
                <a:gd name="T20" fmla="*/ 4 w 439"/>
                <a:gd name="T21" fmla="*/ 294 h 730"/>
                <a:gd name="T22" fmla="*/ 6 w 439"/>
                <a:gd name="T23" fmla="*/ 270 h 730"/>
                <a:gd name="T24" fmla="*/ 9 w 439"/>
                <a:gd name="T25" fmla="*/ 305 h 730"/>
                <a:gd name="T26" fmla="*/ 4 w 439"/>
                <a:gd name="T27" fmla="*/ 266 h 730"/>
                <a:gd name="T28" fmla="*/ 6 w 439"/>
                <a:gd name="T29" fmla="*/ 257 h 730"/>
                <a:gd name="T30" fmla="*/ 4 w 439"/>
                <a:gd name="T31" fmla="*/ 256 h 730"/>
                <a:gd name="T32" fmla="*/ 4 w 439"/>
                <a:gd name="T33" fmla="*/ 256 h 730"/>
                <a:gd name="T34" fmla="*/ 4 w 439"/>
                <a:gd name="T35" fmla="*/ 253 h 730"/>
                <a:gd name="T36" fmla="*/ 15 w 439"/>
                <a:gd name="T37" fmla="*/ 200 h 730"/>
                <a:gd name="T38" fmla="*/ 4 w 439"/>
                <a:gd name="T39" fmla="*/ 253 h 730"/>
                <a:gd name="T40" fmla="*/ 4 w 439"/>
                <a:gd name="T41" fmla="*/ 152 h 730"/>
                <a:gd name="T42" fmla="*/ 4 w 439"/>
                <a:gd name="T43" fmla="*/ 218 h 730"/>
                <a:gd name="T44" fmla="*/ 4 w 439"/>
                <a:gd name="T45" fmla="*/ 0 h 730"/>
                <a:gd name="T46" fmla="*/ 6 w 439"/>
                <a:gd name="T47" fmla="*/ 50 h 730"/>
                <a:gd name="T48" fmla="*/ 159 w 439"/>
                <a:gd name="T49" fmla="*/ 152 h 730"/>
                <a:gd name="T50" fmla="*/ 112 w 439"/>
                <a:gd name="T51" fmla="*/ 176 h 730"/>
                <a:gd name="T52" fmla="*/ 200 w 439"/>
                <a:gd name="T53" fmla="*/ 231 h 730"/>
                <a:gd name="T54" fmla="*/ 4 w 439"/>
                <a:gd name="T55" fmla="*/ 122 h 730"/>
                <a:gd name="T56" fmla="*/ 257 w 439"/>
                <a:gd name="T57" fmla="*/ 418 h 730"/>
                <a:gd name="T58" fmla="*/ 193 w 439"/>
                <a:gd name="T59" fmla="*/ 296 h 730"/>
                <a:gd name="T60" fmla="*/ 195 w 439"/>
                <a:gd name="T61" fmla="*/ 382 h 730"/>
                <a:gd name="T62" fmla="*/ 104 w 439"/>
                <a:gd name="T63" fmla="*/ 276 h 730"/>
                <a:gd name="T64" fmla="*/ 255 w 439"/>
                <a:gd name="T65" fmla="*/ 687 h 730"/>
                <a:gd name="T66" fmla="*/ 106 w 439"/>
                <a:gd name="T67" fmla="*/ 535 h 730"/>
                <a:gd name="T68" fmla="*/ 194 w 439"/>
                <a:gd name="T69" fmla="*/ 623 h 730"/>
                <a:gd name="T70" fmla="*/ 155 w 439"/>
                <a:gd name="T71" fmla="*/ 566 h 730"/>
                <a:gd name="T72" fmla="*/ 264 w 439"/>
                <a:gd name="T73" fmla="*/ 591 h 730"/>
                <a:gd name="T74" fmla="*/ 80 w 439"/>
                <a:gd name="T75" fmla="*/ 270 h 730"/>
                <a:gd name="T76" fmla="*/ 64 w 439"/>
                <a:gd name="T77" fmla="*/ 54 h 730"/>
                <a:gd name="T78" fmla="*/ 46 w 439"/>
                <a:gd name="T79" fmla="*/ 70 h 730"/>
                <a:gd name="T80" fmla="*/ 53 w 439"/>
                <a:gd name="T81" fmla="*/ 60 h 730"/>
                <a:gd name="T82" fmla="*/ 40 w 439"/>
                <a:gd name="T83" fmla="*/ 57 h 730"/>
                <a:gd name="T84" fmla="*/ 19 w 439"/>
                <a:gd name="T85" fmla="*/ 70 h 730"/>
                <a:gd name="T86" fmla="*/ 91 w 439"/>
                <a:gd name="T87" fmla="*/ 63 h 730"/>
                <a:gd name="T88" fmla="*/ 92 w 439"/>
                <a:gd name="T89" fmla="*/ 74 h 730"/>
                <a:gd name="T90" fmla="*/ 86 w 439"/>
                <a:gd name="T91" fmla="*/ 47 h 730"/>
                <a:gd name="T92" fmla="*/ 87 w 439"/>
                <a:gd name="T93" fmla="*/ 49 h 730"/>
                <a:gd name="T94" fmla="*/ 80 w 439"/>
                <a:gd name="T95" fmla="*/ 65 h 730"/>
                <a:gd name="T96" fmla="*/ 80 w 439"/>
                <a:gd name="T97" fmla="*/ 33 h 730"/>
                <a:gd name="T98" fmla="*/ 81 w 439"/>
                <a:gd name="T99" fmla="*/ 91 h 730"/>
                <a:gd name="T100" fmla="*/ 19 w 439"/>
                <a:gd name="T101" fmla="*/ 70 h 730"/>
                <a:gd name="T102" fmla="*/ 75 w 439"/>
                <a:gd name="T103" fmla="*/ 104 h 730"/>
                <a:gd name="T104" fmla="*/ 78 w 439"/>
                <a:gd name="T105" fmla="*/ 110 h 730"/>
                <a:gd name="T106" fmla="*/ 74 w 439"/>
                <a:gd name="T107" fmla="*/ 144 h 730"/>
                <a:gd name="T108" fmla="*/ 54 w 439"/>
                <a:gd name="T109" fmla="*/ 228 h 730"/>
                <a:gd name="T110" fmla="*/ 91 w 439"/>
                <a:gd name="T111" fmla="*/ 256 h 730"/>
                <a:gd name="T112" fmla="*/ 10 w 439"/>
                <a:gd name="T113" fmla="*/ 154 h 730"/>
                <a:gd name="T114" fmla="*/ 44 w 439"/>
                <a:gd name="T115" fmla="*/ 268 h 730"/>
                <a:gd name="T116" fmla="*/ 56 w 439"/>
                <a:gd name="T117" fmla="*/ 245 h 730"/>
                <a:gd name="T118" fmla="*/ 50 w 439"/>
                <a:gd name="T119" fmla="*/ 150 h 730"/>
                <a:gd name="T120" fmla="*/ 122 w 439"/>
                <a:gd name="T121" fmla="*/ 198 h 730"/>
                <a:gd name="T122" fmla="*/ 47 w 439"/>
                <a:gd name="T123" fmla="*/ 141 h 730"/>
                <a:gd name="T124" fmla="*/ 105 w 439"/>
                <a:gd name="T125" fmla="*/ 16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9" h="730">
                  <a:moveTo>
                    <a:pt x="4" y="520"/>
                  </a:moveTo>
                  <a:cubicBezTo>
                    <a:pt x="4" y="435"/>
                    <a:pt x="4" y="435"/>
                    <a:pt x="4" y="435"/>
                  </a:cubicBezTo>
                  <a:cubicBezTo>
                    <a:pt x="19" y="446"/>
                    <a:pt x="39" y="452"/>
                    <a:pt x="62" y="450"/>
                  </a:cubicBezTo>
                  <a:cubicBezTo>
                    <a:pt x="109" y="445"/>
                    <a:pt x="134" y="385"/>
                    <a:pt x="103" y="348"/>
                  </a:cubicBezTo>
                  <a:cubicBezTo>
                    <a:pt x="79" y="320"/>
                    <a:pt x="31" y="314"/>
                    <a:pt x="11" y="357"/>
                  </a:cubicBezTo>
                  <a:cubicBezTo>
                    <a:pt x="4" y="307"/>
                    <a:pt x="35" y="285"/>
                    <a:pt x="68" y="279"/>
                  </a:cubicBezTo>
                  <a:cubicBezTo>
                    <a:pt x="116" y="272"/>
                    <a:pt x="175" y="315"/>
                    <a:pt x="186" y="384"/>
                  </a:cubicBezTo>
                  <a:cubicBezTo>
                    <a:pt x="203" y="485"/>
                    <a:pt x="89" y="557"/>
                    <a:pt x="4" y="520"/>
                  </a:cubicBezTo>
                  <a:close/>
                  <a:moveTo>
                    <a:pt x="4" y="425"/>
                  </a:moveTo>
                  <a:cubicBezTo>
                    <a:pt x="4" y="411"/>
                    <a:pt x="4" y="411"/>
                    <a:pt x="4" y="411"/>
                  </a:cubicBezTo>
                  <a:cubicBezTo>
                    <a:pt x="26" y="428"/>
                    <a:pt x="51" y="431"/>
                    <a:pt x="68" y="423"/>
                  </a:cubicBezTo>
                  <a:cubicBezTo>
                    <a:pt x="104" y="406"/>
                    <a:pt x="99" y="358"/>
                    <a:pt x="61" y="351"/>
                  </a:cubicBezTo>
                  <a:cubicBezTo>
                    <a:pt x="83" y="361"/>
                    <a:pt x="74" y="389"/>
                    <a:pt x="54" y="390"/>
                  </a:cubicBezTo>
                  <a:cubicBezTo>
                    <a:pt x="32" y="391"/>
                    <a:pt x="25" y="369"/>
                    <a:pt x="31" y="353"/>
                  </a:cubicBezTo>
                  <a:cubicBezTo>
                    <a:pt x="36" y="341"/>
                    <a:pt x="47" y="335"/>
                    <a:pt x="58" y="335"/>
                  </a:cubicBezTo>
                  <a:cubicBezTo>
                    <a:pt x="87" y="333"/>
                    <a:pt x="110" y="358"/>
                    <a:pt x="109" y="385"/>
                  </a:cubicBezTo>
                  <a:cubicBezTo>
                    <a:pt x="109" y="409"/>
                    <a:pt x="95" y="436"/>
                    <a:pt x="64" y="441"/>
                  </a:cubicBezTo>
                  <a:cubicBezTo>
                    <a:pt x="40" y="445"/>
                    <a:pt x="20" y="437"/>
                    <a:pt x="4" y="425"/>
                  </a:cubicBezTo>
                  <a:close/>
                  <a:moveTo>
                    <a:pt x="4" y="391"/>
                  </a:moveTo>
                  <a:cubicBezTo>
                    <a:pt x="4" y="382"/>
                    <a:pt x="4" y="382"/>
                    <a:pt x="4" y="382"/>
                  </a:cubicBezTo>
                  <a:cubicBezTo>
                    <a:pt x="6" y="385"/>
                    <a:pt x="6" y="389"/>
                    <a:pt x="4" y="391"/>
                  </a:cubicBezTo>
                  <a:close/>
                  <a:moveTo>
                    <a:pt x="4" y="294"/>
                  </a:moveTo>
                  <a:cubicBezTo>
                    <a:pt x="4" y="283"/>
                    <a:pt x="4" y="283"/>
                    <a:pt x="4" y="283"/>
                  </a:cubicBezTo>
                  <a:cubicBezTo>
                    <a:pt x="4" y="278"/>
                    <a:pt x="5" y="273"/>
                    <a:pt x="6" y="270"/>
                  </a:cubicBezTo>
                  <a:cubicBezTo>
                    <a:pt x="7" y="280"/>
                    <a:pt x="18" y="293"/>
                    <a:pt x="18" y="302"/>
                  </a:cubicBezTo>
                  <a:cubicBezTo>
                    <a:pt x="18" y="308"/>
                    <a:pt x="12" y="307"/>
                    <a:pt x="9" y="305"/>
                  </a:cubicBezTo>
                  <a:cubicBezTo>
                    <a:pt x="6" y="303"/>
                    <a:pt x="4" y="299"/>
                    <a:pt x="4" y="294"/>
                  </a:cubicBezTo>
                  <a:close/>
                  <a:moveTo>
                    <a:pt x="4" y="266"/>
                  </a:moveTo>
                  <a:cubicBezTo>
                    <a:pt x="4" y="260"/>
                    <a:pt x="4" y="260"/>
                    <a:pt x="4" y="260"/>
                  </a:cubicBezTo>
                  <a:cubicBezTo>
                    <a:pt x="5" y="259"/>
                    <a:pt x="5" y="258"/>
                    <a:pt x="6" y="257"/>
                  </a:cubicBezTo>
                  <a:cubicBezTo>
                    <a:pt x="5" y="260"/>
                    <a:pt x="5" y="263"/>
                    <a:pt x="4" y="266"/>
                  </a:cubicBezTo>
                  <a:close/>
                  <a:moveTo>
                    <a:pt x="4" y="256"/>
                  </a:moveTo>
                  <a:cubicBezTo>
                    <a:pt x="4" y="256"/>
                    <a:pt x="4" y="256"/>
                    <a:pt x="4" y="256"/>
                  </a:cubicBezTo>
                  <a:cubicBezTo>
                    <a:pt x="4" y="256"/>
                    <a:pt x="4" y="256"/>
                    <a:pt x="4" y="256"/>
                  </a:cubicBezTo>
                  <a:cubicBezTo>
                    <a:pt x="4" y="256"/>
                    <a:pt x="4" y="256"/>
                    <a:pt x="4" y="256"/>
                  </a:cubicBezTo>
                  <a:close/>
                  <a:moveTo>
                    <a:pt x="4" y="253"/>
                  </a:moveTo>
                  <a:cubicBezTo>
                    <a:pt x="4" y="225"/>
                    <a:pt x="4" y="225"/>
                    <a:pt x="4" y="225"/>
                  </a:cubicBezTo>
                  <a:cubicBezTo>
                    <a:pt x="10" y="219"/>
                    <a:pt x="15" y="211"/>
                    <a:pt x="15" y="200"/>
                  </a:cubicBezTo>
                  <a:cubicBezTo>
                    <a:pt x="19" y="210"/>
                    <a:pt x="23" y="239"/>
                    <a:pt x="8" y="251"/>
                  </a:cubicBezTo>
                  <a:cubicBezTo>
                    <a:pt x="7" y="252"/>
                    <a:pt x="5" y="253"/>
                    <a:pt x="4" y="253"/>
                  </a:cubicBezTo>
                  <a:close/>
                  <a:moveTo>
                    <a:pt x="4" y="218"/>
                  </a:moveTo>
                  <a:cubicBezTo>
                    <a:pt x="4" y="152"/>
                    <a:pt x="4" y="152"/>
                    <a:pt x="4" y="152"/>
                  </a:cubicBezTo>
                  <a:cubicBezTo>
                    <a:pt x="11" y="175"/>
                    <a:pt x="11" y="199"/>
                    <a:pt x="8" y="210"/>
                  </a:cubicBezTo>
                  <a:cubicBezTo>
                    <a:pt x="7" y="213"/>
                    <a:pt x="5" y="216"/>
                    <a:pt x="4" y="218"/>
                  </a:cubicBezTo>
                  <a:close/>
                  <a:moveTo>
                    <a:pt x="4" y="122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21"/>
                    <a:pt x="15" y="34"/>
                    <a:pt x="30" y="51"/>
                  </a:cubicBezTo>
                  <a:cubicBezTo>
                    <a:pt x="40" y="62"/>
                    <a:pt x="15" y="79"/>
                    <a:pt x="6" y="50"/>
                  </a:cubicBezTo>
                  <a:cubicBezTo>
                    <a:pt x="7" y="117"/>
                    <a:pt x="71" y="225"/>
                    <a:pt x="151" y="210"/>
                  </a:cubicBezTo>
                  <a:cubicBezTo>
                    <a:pt x="188" y="203"/>
                    <a:pt x="191" y="155"/>
                    <a:pt x="159" y="152"/>
                  </a:cubicBezTo>
                  <a:cubicBezTo>
                    <a:pt x="178" y="162"/>
                    <a:pt x="180" y="187"/>
                    <a:pt x="154" y="198"/>
                  </a:cubicBezTo>
                  <a:cubicBezTo>
                    <a:pt x="138" y="205"/>
                    <a:pt x="117" y="193"/>
                    <a:pt x="112" y="176"/>
                  </a:cubicBezTo>
                  <a:cubicBezTo>
                    <a:pt x="103" y="147"/>
                    <a:pt x="143" y="106"/>
                    <a:pt x="184" y="127"/>
                  </a:cubicBezTo>
                  <a:cubicBezTo>
                    <a:pt x="228" y="149"/>
                    <a:pt x="229" y="199"/>
                    <a:pt x="200" y="231"/>
                  </a:cubicBezTo>
                  <a:cubicBezTo>
                    <a:pt x="183" y="250"/>
                    <a:pt x="152" y="264"/>
                    <a:pt x="121" y="257"/>
                  </a:cubicBezTo>
                  <a:cubicBezTo>
                    <a:pt x="55" y="243"/>
                    <a:pt x="18" y="185"/>
                    <a:pt x="4" y="122"/>
                  </a:cubicBezTo>
                  <a:close/>
                  <a:moveTo>
                    <a:pt x="193" y="296"/>
                  </a:moveTo>
                  <a:cubicBezTo>
                    <a:pt x="231" y="317"/>
                    <a:pt x="256" y="382"/>
                    <a:pt x="257" y="418"/>
                  </a:cubicBezTo>
                  <a:cubicBezTo>
                    <a:pt x="257" y="448"/>
                    <a:pt x="297" y="443"/>
                    <a:pt x="291" y="414"/>
                  </a:cubicBezTo>
                  <a:cubicBezTo>
                    <a:pt x="286" y="387"/>
                    <a:pt x="256" y="321"/>
                    <a:pt x="193" y="296"/>
                  </a:cubicBezTo>
                  <a:close/>
                  <a:moveTo>
                    <a:pt x="104" y="276"/>
                  </a:moveTo>
                  <a:cubicBezTo>
                    <a:pt x="170" y="291"/>
                    <a:pt x="187" y="354"/>
                    <a:pt x="195" y="382"/>
                  </a:cubicBezTo>
                  <a:cubicBezTo>
                    <a:pt x="205" y="414"/>
                    <a:pt x="235" y="406"/>
                    <a:pt x="238" y="380"/>
                  </a:cubicBezTo>
                  <a:cubicBezTo>
                    <a:pt x="240" y="359"/>
                    <a:pt x="189" y="270"/>
                    <a:pt x="104" y="276"/>
                  </a:cubicBezTo>
                  <a:close/>
                  <a:moveTo>
                    <a:pt x="80" y="270"/>
                  </a:moveTo>
                  <a:cubicBezTo>
                    <a:pt x="372" y="216"/>
                    <a:pt x="439" y="585"/>
                    <a:pt x="255" y="687"/>
                  </a:cubicBezTo>
                  <a:cubicBezTo>
                    <a:pt x="178" y="730"/>
                    <a:pt x="102" y="715"/>
                    <a:pt x="68" y="643"/>
                  </a:cubicBezTo>
                  <a:cubicBezTo>
                    <a:pt x="47" y="599"/>
                    <a:pt x="72" y="552"/>
                    <a:pt x="106" y="535"/>
                  </a:cubicBezTo>
                  <a:cubicBezTo>
                    <a:pt x="131" y="522"/>
                    <a:pt x="159" y="521"/>
                    <a:pt x="184" y="541"/>
                  </a:cubicBezTo>
                  <a:cubicBezTo>
                    <a:pt x="208" y="560"/>
                    <a:pt x="222" y="599"/>
                    <a:pt x="194" y="623"/>
                  </a:cubicBezTo>
                  <a:cubicBezTo>
                    <a:pt x="179" y="636"/>
                    <a:pt x="156" y="634"/>
                    <a:pt x="143" y="623"/>
                  </a:cubicBezTo>
                  <a:cubicBezTo>
                    <a:pt x="129" y="610"/>
                    <a:pt x="127" y="586"/>
                    <a:pt x="155" y="566"/>
                  </a:cubicBezTo>
                  <a:cubicBezTo>
                    <a:pt x="110" y="582"/>
                    <a:pt x="119" y="624"/>
                    <a:pt x="146" y="637"/>
                  </a:cubicBezTo>
                  <a:cubicBezTo>
                    <a:pt x="174" y="650"/>
                    <a:pt x="222" y="639"/>
                    <a:pt x="264" y="591"/>
                  </a:cubicBezTo>
                  <a:cubicBezTo>
                    <a:pt x="333" y="513"/>
                    <a:pt x="326" y="390"/>
                    <a:pt x="243" y="317"/>
                  </a:cubicBezTo>
                  <a:cubicBezTo>
                    <a:pt x="199" y="278"/>
                    <a:pt x="149" y="268"/>
                    <a:pt x="80" y="270"/>
                  </a:cubicBezTo>
                  <a:close/>
                  <a:moveTo>
                    <a:pt x="46" y="70"/>
                  </a:moveTo>
                  <a:cubicBezTo>
                    <a:pt x="59" y="69"/>
                    <a:pt x="65" y="61"/>
                    <a:pt x="64" y="54"/>
                  </a:cubicBezTo>
                  <a:cubicBezTo>
                    <a:pt x="64" y="48"/>
                    <a:pt x="54" y="48"/>
                    <a:pt x="55" y="55"/>
                  </a:cubicBezTo>
                  <a:cubicBezTo>
                    <a:pt x="55" y="59"/>
                    <a:pt x="55" y="66"/>
                    <a:pt x="46" y="70"/>
                  </a:cubicBezTo>
                  <a:close/>
                  <a:moveTo>
                    <a:pt x="23" y="70"/>
                  </a:moveTo>
                  <a:cubicBezTo>
                    <a:pt x="31" y="72"/>
                    <a:pt x="50" y="73"/>
                    <a:pt x="53" y="60"/>
                  </a:cubicBezTo>
                  <a:cubicBezTo>
                    <a:pt x="53" y="56"/>
                    <a:pt x="51" y="52"/>
                    <a:pt x="47" y="52"/>
                  </a:cubicBezTo>
                  <a:cubicBezTo>
                    <a:pt x="44" y="52"/>
                    <a:pt x="41" y="54"/>
                    <a:pt x="40" y="57"/>
                  </a:cubicBezTo>
                  <a:cubicBezTo>
                    <a:pt x="37" y="66"/>
                    <a:pt x="31" y="70"/>
                    <a:pt x="23" y="70"/>
                  </a:cubicBezTo>
                  <a:close/>
                  <a:moveTo>
                    <a:pt x="19" y="70"/>
                  </a:moveTo>
                  <a:cubicBezTo>
                    <a:pt x="33" y="75"/>
                    <a:pt x="57" y="73"/>
                    <a:pt x="66" y="63"/>
                  </a:cubicBezTo>
                  <a:cubicBezTo>
                    <a:pt x="68" y="69"/>
                    <a:pt x="84" y="75"/>
                    <a:pt x="91" y="63"/>
                  </a:cubicBezTo>
                  <a:cubicBezTo>
                    <a:pt x="89" y="89"/>
                    <a:pt x="44" y="88"/>
                    <a:pt x="20" y="71"/>
                  </a:cubicBezTo>
                  <a:cubicBezTo>
                    <a:pt x="38" y="85"/>
                    <a:pt x="76" y="92"/>
                    <a:pt x="92" y="74"/>
                  </a:cubicBezTo>
                  <a:cubicBezTo>
                    <a:pt x="98" y="67"/>
                    <a:pt x="98" y="57"/>
                    <a:pt x="94" y="51"/>
                  </a:cubicBezTo>
                  <a:cubicBezTo>
                    <a:pt x="92" y="49"/>
                    <a:pt x="89" y="47"/>
                    <a:pt x="86" y="47"/>
                  </a:cubicBezTo>
                  <a:cubicBezTo>
                    <a:pt x="82" y="48"/>
                    <a:pt x="78" y="52"/>
                    <a:pt x="81" y="56"/>
                  </a:cubicBezTo>
                  <a:cubicBezTo>
                    <a:pt x="79" y="51"/>
                    <a:pt x="83" y="49"/>
                    <a:pt x="87" y="49"/>
                  </a:cubicBezTo>
                  <a:cubicBezTo>
                    <a:pt x="93" y="50"/>
                    <a:pt x="94" y="56"/>
                    <a:pt x="92" y="61"/>
                  </a:cubicBezTo>
                  <a:cubicBezTo>
                    <a:pt x="90" y="64"/>
                    <a:pt x="86" y="66"/>
                    <a:pt x="80" y="65"/>
                  </a:cubicBezTo>
                  <a:cubicBezTo>
                    <a:pt x="72" y="64"/>
                    <a:pt x="67" y="57"/>
                    <a:pt x="67" y="50"/>
                  </a:cubicBezTo>
                  <a:cubicBezTo>
                    <a:pt x="68" y="42"/>
                    <a:pt x="72" y="35"/>
                    <a:pt x="80" y="33"/>
                  </a:cubicBezTo>
                  <a:cubicBezTo>
                    <a:pt x="102" y="27"/>
                    <a:pt x="114" y="52"/>
                    <a:pt x="106" y="71"/>
                  </a:cubicBezTo>
                  <a:cubicBezTo>
                    <a:pt x="101" y="82"/>
                    <a:pt x="91" y="88"/>
                    <a:pt x="81" y="91"/>
                  </a:cubicBezTo>
                  <a:cubicBezTo>
                    <a:pt x="62" y="95"/>
                    <a:pt x="30" y="87"/>
                    <a:pt x="17" y="68"/>
                  </a:cubicBezTo>
                  <a:cubicBezTo>
                    <a:pt x="17" y="69"/>
                    <a:pt x="18" y="69"/>
                    <a:pt x="19" y="70"/>
                  </a:cubicBezTo>
                  <a:close/>
                  <a:moveTo>
                    <a:pt x="9" y="59"/>
                  </a:moveTo>
                  <a:cubicBezTo>
                    <a:pt x="24" y="94"/>
                    <a:pt x="43" y="104"/>
                    <a:pt x="75" y="104"/>
                  </a:cubicBezTo>
                  <a:cubicBezTo>
                    <a:pt x="70" y="120"/>
                    <a:pt x="87" y="134"/>
                    <a:pt x="101" y="129"/>
                  </a:cubicBezTo>
                  <a:cubicBezTo>
                    <a:pt x="86" y="129"/>
                    <a:pt x="79" y="120"/>
                    <a:pt x="78" y="110"/>
                  </a:cubicBezTo>
                  <a:cubicBezTo>
                    <a:pt x="76" y="81"/>
                    <a:pt x="123" y="82"/>
                    <a:pt x="124" y="111"/>
                  </a:cubicBezTo>
                  <a:cubicBezTo>
                    <a:pt x="124" y="129"/>
                    <a:pt x="108" y="150"/>
                    <a:pt x="74" y="144"/>
                  </a:cubicBezTo>
                  <a:cubicBezTo>
                    <a:pt x="38" y="138"/>
                    <a:pt x="16" y="110"/>
                    <a:pt x="9" y="59"/>
                  </a:cubicBezTo>
                  <a:close/>
                  <a:moveTo>
                    <a:pt x="54" y="228"/>
                  </a:moveTo>
                  <a:cubicBezTo>
                    <a:pt x="60" y="243"/>
                    <a:pt x="67" y="260"/>
                    <a:pt x="80" y="265"/>
                  </a:cubicBezTo>
                  <a:cubicBezTo>
                    <a:pt x="87" y="267"/>
                    <a:pt x="95" y="262"/>
                    <a:pt x="91" y="256"/>
                  </a:cubicBezTo>
                  <a:cubicBezTo>
                    <a:pt x="84" y="247"/>
                    <a:pt x="65" y="240"/>
                    <a:pt x="54" y="228"/>
                  </a:cubicBezTo>
                  <a:close/>
                  <a:moveTo>
                    <a:pt x="10" y="154"/>
                  </a:moveTo>
                  <a:cubicBezTo>
                    <a:pt x="9" y="185"/>
                    <a:pt x="31" y="215"/>
                    <a:pt x="26" y="242"/>
                  </a:cubicBezTo>
                  <a:cubicBezTo>
                    <a:pt x="40" y="238"/>
                    <a:pt x="52" y="260"/>
                    <a:pt x="44" y="268"/>
                  </a:cubicBezTo>
                  <a:cubicBezTo>
                    <a:pt x="47" y="243"/>
                    <a:pt x="16" y="237"/>
                    <a:pt x="10" y="258"/>
                  </a:cubicBezTo>
                  <a:cubicBezTo>
                    <a:pt x="0" y="294"/>
                    <a:pt x="69" y="296"/>
                    <a:pt x="56" y="245"/>
                  </a:cubicBezTo>
                  <a:cubicBezTo>
                    <a:pt x="49" y="218"/>
                    <a:pt x="19" y="191"/>
                    <a:pt x="10" y="154"/>
                  </a:cubicBezTo>
                  <a:close/>
                  <a:moveTo>
                    <a:pt x="50" y="150"/>
                  </a:moveTo>
                  <a:cubicBezTo>
                    <a:pt x="67" y="163"/>
                    <a:pt x="86" y="170"/>
                    <a:pt x="103" y="172"/>
                  </a:cubicBezTo>
                  <a:cubicBezTo>
                    <a:pt x="103" y="177"/>
                    <a:pt x="113" y="192"/>
                    <a:pt x="122" y="198"/>
                  </a:cubicBezTo>
                  <a:cubicBezTo>
                    <a:pt x="94" y="196"/>
                    <a:pt x="62" y="170"/>
                    <a:pt x="50" y="150"/>
                  </a:cubicBezTo>
                  <a:close/>
                  <a:moveTo>
                    <a:pt x="47" y="141"/>
                  </a:moveTo>
                  <a:cubicBezTo>
                    <a:pt x="69" y="149"/>
                    <a:pt x="89" y="155"/>
                    <a:pt x="110" y="146"/>
                  </a:cubicBezTo>
                  <a:cubicBezTo>
                    <a:pt x="106" y="152"/>
                    <a:pt x="105" y="162"/>
                    <a:pt x="105" y="168"/>
                  </a:cubicBezTo>
                  <a:cubicBezTo>
                    <a:pt x="86" y="165"/>
                    <a:pt x="60" y="157"/>
                    <a:pt x="47" y="141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5"/>
            <p:cNvSpPr>
              <a:spLocks noEditPoints="1"/>
            </p:cNvSpPr>
            <p:nvPr/>
          </p:nvSpPr>
          <p:spPr bwMode="auto">
            <a:xfrm>
              <a:off x="1011238" y="3697288"/>
              <a:ext cx="1797050" cy="2516188"/>
            </a:xfrm>
            <a:custGeom>
              <a:avLst/>
              <a:gdLst>
                <a:gd name="T0" fmla="*/ 116 w 418"/>
                <a:gd name="T1" fmla="*/ 343 h 586"/>
                <a:gd name="T2" fmla="*/ 130 w 418"/>
                <a:gd name="T3" fmla="*/ 386 h 586"/>
                <a:gd name="T4" fmla="*/ 150 w 418"/>
                <a:gd name="T5" fmla="*/ 554 h 586"/>
                <a:gd name="T6" fmla="*/ 159 w 418"/>
                <a:gd name="T7" fmla="*/ 556 h 586"/>
                <a:gd name="T8" fmla="*/ 149 w 418"/>
                <a:gd name="T9" fmla="*/ 182 h 586"/>
                <a:gd name="T10" fmla="*/ 194 w 418"/>
                <a:gd name="T11" fmla="*/ 250 h 586"/>
                <a:gd name="T12" fmla="*/ 201 w 418"/>
                <a:gd name="T13" fmla="*/ 511 h 586"/>
                <a:gd name="T14" fmla="*/ 224 w 418"/>
                <a:gd name="T15" fmla="*/ 377 h 586"/>
                <a:gd name="T16" fmla="*/ 312 w 418"/>
                <a:gd name="T17" fmla="*/ 272 h 586"/>
                <a:gd name="T18" fmla="*/ 212 w 418"/>
                <a:gd name="T19" fmla="*/ 378 h 586"/>
                <a:gd name="T20" fmla="*/ 327 w 418"/>
                <a:gd name="T21" fmla="*/ 197 h 586"/>
                <a:gd name="T22" fmla="*/ 346 w 418"/>
                <a:gd name="T23" fmla="*/ 122 h 586"/>
                <a:gd name="T24" fmla="*/ 254 w 418"/>
                <a:gd name="T25" fmla="*/ 83 h 586"/>
                <a:gd name="T26" fmla="*/ 181 w 418"/>
                <a:gd name="T27" fmla="*/ 529 h 586"/>
                <a:gd name="T28" fmla="*/ 181 w 418"/>
                <a:gd name="T29" fmla="*/ 529 h 586"/>
                <a:gd name="T30" fmla="*/ 316 w 418"/>
                <a:gd name="T31" fmla="*/ 346 h 586"/>
                <a:gd name="T32" fmla="*/ 306 w 418"/>
                <a:gd name="T33" fmla="*/ 277 h 586"/>
                <a:gd name="T34" fmla="*/ 284 w 418"/>
                <a:gd name="T35" fmla="*/ 349 h 586"/>
                <a:gd name="T36" fmla="*/ 296 w 418"/>
                <a:gd name="T37" fmla="*/ 286 h 586"/>
                <a:gd name="T38" fmla="*/ 115 w 418"/>
                <a:gd name="T39" fmla="*/ 522 h 586"/>
                <a:gd name="T40" fmla="*/ 149 w 418"/>
                <a:gd name="T41" fmla="*/ 532 h 586"/>
                <a:gd name="T42" fmla="*/ 132 w 418"/>
                <a:gd name="T43" fmla="*/ 532 h 586"/>
                <a:gd name="T44" fmla="*/ 119 w 418"/>
                <a:gd name="T45" fmla="*/ 515 h 586"/>
                <a:gd name="T46" fmla="*/ 108 w 418"/>
                <a:gd name="T47" fmla="*/ 496 h 586"/>
                <a:gd name="T48" fmla="*/ 106 w 418"/>
                <a:gd name="T49" fmla="*/ 512 h 586"/>
                <a:gd name="T50" fmla="*/ 111 w 418"/>
                <a:gd name="T51" fmla="*/ 507 h 586"/>
                <a:gd name="T52" fmla="*/ 97 w 418"/>
                <a:gd name="T53" fmla="*/ 491 h 586"/>
                <a:gd name="T54" fmla="*/ 152 w 418"/>
                <a:gd name="T55" fmla="*/ 534 h 586"/>
                <a:gd name="T56" fmla="*/ 130 w 418"/>
                <a:gd name="T57" fmla="*/ 456 h 586"/>
                <a:gd name="T58" fmla="*/ 154 w 418"/>
                <a:gd name="T59" fmla="*/ 460 h 586"/>
                <a:gd name="T60" fmla="*/ 210 w 418"/>
                <a:gd name="T61" fmla="*/ 381 h 586"/>
                <a:gd name="T62" fmla="*/ 253 w 418"/>
                <a:gd name="T63" fmla="*/ 424 h 586"/>
                <a:gd name="T64" fmla="*/ 253 w 418"/>
                <a:gd name="T65" fmla="*/ 424 h 586"/>
                <a:gd name="T66" fmla="*/ 267 w 418"/>
                <a:gd name="T67" fmla="*/ 388 h 586"/>
                <a:gd name="T68" fmla="*/ 299 w 418"/>
                <a:gd name="T69" fmla="*/ 368 h 586"/>
                <a:gd name="T70" fmla="*/ 199 w 418"/>
                <a:gd name="T71" fmla="*/ 485 h 586"/>
                <a:gd name="T72" fmla="*/ 250 w 418"/>
                <a:gd name="T73" fmla="*/ 420 h 586"/>
                <a:gd name="T74" fmla="*/ 219 w 418"/>
                <a:gd name="T75" fmla="*/ 454 h 586"/>
                <a:gd name="T76" fmla="*/ 219 w 418"/>
                <a:gd name="T77" fmla="*/ 454 h 586"/>
                <a:gd name="T78" fmla="*/ 228 w 418"/>
                <a:gd name="T79" fmla="*/ 451 h 586"/>
                <a:gd name="T80" fmla="*/ 149 w 418"/>
                <a:gd name="T81" fmla="*/ 428 h 586"/>
                <a:gd name="T82" fmla="*/ 169 w 418"/>
                <a:gd name="T83" fmla="*/ 475 h 586"/>
                <a:gd name="T84" fmla="*/ 169 w 418"/>
                <a:gd name="T85" fmla="*/ 475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8" h="586">
                  <a:moveTo>
                    <a:pt x="159" y="556"/>
                  </a:moveTo>
                  <a:cubicBezTo>
                    <a:pt x="200" y="501"/>
                    <a:pt x="227" y="422"/>
                    <a:pt x="180" y="365"/>
                  </a:cubicBezTo>
                  <a:cubicBezTo>
                    <a:pt x="163" y="345"/>
                    <a:pt x="137" y="339"/>
                    <a:pt x="116" y="343"/>
                  </a:cubicBezTo>
                  <a:cubicBezTo>
                    <a:pt x="83" y="349"/>
                    <a:pt x="59" y="381"/>
                    <a:pt x="75" y="417"/>
                  </a:cubicBezTo>
                  <a:cubicBezTo>
                    <a:pt x="91" y="451"/>
                    <a:pt x="136" y="444"/>
                    <a:pt x="145" y="421"/>
                  </a:cubicBezTo>
                  <a:cubicBezTo>
                    <a:pt x="150" y="408"/>
                    <a:pt x="144" y="390"/>
                    <a:pt x="130" y="386"/>
                  </a:cubicBezTo>
                  <a:cubicBezTo>
                    <a:pt x="108" y="380"/>
                    <a:pt x="97" y="398"/>
                    <a:pt x="104" y="413"/>
                  </a:cubicBezTo>
                  <a:cubicBezTo>
                    <a:pt x="85" y="395"/>
                    <a:pt x="111" y="366"/>
                    <a:pt x="137" y="380"/>
                  </a:cubicBezTo>
                  <a:cubicBezTo>
                    <a:pt x="195" y="410"/>
                    <a:pt x="183" y="510"/>
                    <a:pt x="150" y="554"/>
                  </a:cubicBezTo>
                  <a:cubicBezTo>
                    <a:pt x="159" y="530"/>
                    <a:pt x="135" y="529"/>
                    <a:pt x="136" y="541"/>
                  </a:cubicBezTo>
                  <a:cubicBezTo>
                    <a:pt x="137" y="559"/>
                    <a:pt x="136" y="572"/>
                    <a:pt x="127" y="586"/>
                  </a:cubicBezTo>
                  <a:cubicBezTo>
                    <a:pt x="140" y="578"/>
                    <a:pt x="149" y="567"/>
                    <a:pt x="159" y="556"/>
                  </a:cubicBezTo>
                  <a:close/>
                  <a:moveTo>
                    <a:pt x="153" y="306"/>
                  </a:moveTo>
                  <a:cubicBezTo>
                    <a:pt x="139" y="273"/>
                    <a:pt x="155" y="220"/>
                    <a:pt x="173" y="196"/>
                  </a:cubicBezTo>
                  <a:cubicBezTo>
                    <a:pt x="187" y="177"/>
                    <a:pt x="160" y="161"/>
                    <a:pt x="149" y="182"/>
                  </a:cubicBezTo>
                  <a:cubicBezTo>
                    <a:pt x="139" y="202"/>
                    <a:pt x="125" y="258"/>
                    <a:pt x="153" y="306"/>
                  </a:cubicBezTo>
                  <a:close/>
                  <a:moveTo>
                    <a:pt x="200" y="362"/>
                  </a:moveTo>
                  <a:cubicBezTo>
                    <a:pt x="166" y="320"/>
                    <a:pt x="186" y="271"/>
                    <a:pt x="194" y="250"/>
                  </a:cubicBezTo>
                  <a:cubicBezTo>
                    <a:pt x="204" y="225"/>
                    <a:pt x="181" y="214"/>
                    <a:pt x="167" y="229"/>
                  </a:cubicBezTo>
                  <a:cubicBezTo>
                    <a:pt x="154" y="242"/>
                    <a:pt x="143" y="324"/>
                    <a:pt x="200" y="362"/>
                  </a:cubicBezTo>
                  <a:close/>
                  <a:moveTo>
                    <a:pt x="201" y="511"/>
                  </a:moveTo>
                  <a:cubicBezTo>
                    <a:pt x="282" y="454"/>
                    <a:pt x="405" y="419"/>
                    <a:pt x="395" y="295"/>
                  </a:cubicBezTo>
                  <a:cubicBezTo>
                    <a:pt x="387" y="197"/>
                    <a:pt x="247" y="168"/>
                    <a:pt x="201" y="253"/>
                  </a:cubicBezTo>
                  <a:cubicBezTo>
                    <a:pt x="174" y="302"/>
                    <a:pt x="190" y="359"/>
                    <a:pt x="224" y="377"/>
                  </a:cubicBezTo>
                  <a:cubicBezTo>
                    <a:pt x="248" y="390"/>
                    <a:pt x="279" y="391"/>
                    <a:pt x="298" y="356"/>
                  </a:cubicBezTo>
                  <a:cubicBezTo>
                    <a:pt x="265" y="374"/>
                    <a:pt x="237" y="346"/>
                    <a:pt x="236" y="317"/>
                  </a:cubicBezTo>
                  <a:cubicBezTo>
                    <a:pt x="235" y="278"/>
                    <a:pt x="280" y="252"/>
                    <a:pt x="312" y="272"/>
                  </a:cubicBezTo>
                  <a:cubicBezTo>
                    <a:pt x="363" y="304"/>
                    <a:pt x="348" y="367"/>
                    <a:pt x="312" y="404"/>
                  </a:cubicBezTo>
                  <a:cubicBezTo>
                    <a:pt x="274" y="444"/>
                    <a:pt x="213" y="479"/>
                    <a:pt x="201" y="511"/>
                  </a:cubicBezTo>
                  <a:close/>
                  <a:moveTo>
                    <a:pt x="212" y="378"/>
                  </a:moveTo>
                  <a:cubicBezTo>
                    <a:pt x="0" y="268"/>
                    <a:pt x="140" y="0"/>
                    <a:pt x="307" y="26"/>
                  </a:cubicBezTo>
                  <a:cubicBezTo>
                    <a:pt x="377" y="37"/>
                    <a:pt x="418" y="84"/>
                    <a:pt x="404" y="147"/>
                  </a:cubicBezTo>
                  <a:cubicBezTo>
                    <a:pt x="396" y="185"/>
                    <a:pt x="356" y="202"/>
                    <a:pt x="327" y="197"/>
                  </a:cubicBezTo>
                  <a:cubicBezTo>
                    <a:pt x="304" y="192"/>
                    <a:pt x="286" y="179"/>
                    <a:pt x="280" y="154"/>
                  </a:cubicBezTo>
                  <a:cubicBezTo>
                    <a:pt x="274" y="130"/>
                    <a:pt x="284" y="99"/>
                    <a:pt x="314" y="97"/>
                  </a:cubicBezTo>
                  <a:cubicBezTo>
                    <a:pt x="330" y="96"/>
                    <a:pt x="344" y="109"/>
                    <a:pt x="346" y="122"/>
                  </a:cubicBezTo>
                  <a:cubicBezTo>
                    <a:pt x="349" y="138"/>
                    <a:pt x="338" y="154"/>
                    <a:pt x="310" y="153"/>
                  </a:cubicBezTo>
                  <a:cubicBezTo>
                    <a:pt x="348" y="164"/>
                    <a:pt x="362" y="134"/>
                    <a:pt x="351" y="112"/>
                  </a:cubicBezTo>
                  <a:cubicBezTo>
                    <a:pt x="340" y="90"/>
                    <a:pt x="304" y="73"/>
                    <a:pt x="254" y="83"/>
                  </a:cubicBezTo>
                  <a:cubicBezTo>
                    <a:pt x="172" y="98"/>
                    <a:pt x="116" y="180"/>
                    <a:pt x="132" y="267"/>
                  </a:cubicBezTo>
                  <a:cubicBezTo>
                    <a:pt x="140" y="313"/>
                    <a:pt x="167" y="345"/>
                    <a:pt x="212" y="378"/>
                  </a:cubicBezTo>
                  <a:close/>
                  <a:moveTo>
                    <a:pt x="181" y="529"/>
                  </a:moveTo>
                  <a:cubicBezTo>
                    <a:pt x="188" y="524"/>
                    <a:pt x="195" y="519"/>
                    <a:pt x="197" y="514"/>
                  </a:cubicBezTo>
                  <a:cubicBezTo>
                    <a:pt x="199" y="510"/>
                    <a:pt x="195" y="506"/>
                    <a:pt x="192" y="508"/>
                  </a:cubicBezTo>
                  <a:cubicBezTo>
                    <a:pt x="187" y="512"/>
                    <a:pt x="185" y="521"/>
                    <a:pt x="181" y="529"/>
                  </a:cubicBezTo>
                  <a:close/>
                  <a:moveTo>
                    <a:pt x="327" y="369"/>
                  </a:moveTo>
                  <a:cubicBezTo>
                    <a:pt x="329" y="360"/>
                    <a:pt x="331" y="349"/>
                    <a:pt x="328" y="342"/>
                  </a:cubicBezTo>
                  <a:cubicBezTo>
                    <a:pt x="324" y="334"/>
                    <a:pt x="314" y="338"/>
                    <a:pt x="316" y="346"/>
                  </a:cubicBezTo>
                  <a:cubicBezTo>
                    <a:pt x="319" y="354"/>
                    <a:pt x="325" y="359"/>
                    <a:pt x="327" y="369"/>
                  </a:cubicBezTo>
                  <a:close/>
                  <a:moveTo>
                    <a:pt x="329" y="371"/>
                  </a:moveTo>
                  <a:cubicBezTo>
                    <a:pt x="344" y="346"/>
                    <a:pt x="345" y="297"/>
                    <a:pt x="306" y="277"/>
                  </a:cubicBezTo>
                  <a:cubicBezTo>
                    <a:pt x="284" y="265"/>
                    <a:pt x="263" y="275"/>
                    <a:pt x="250" y="290"/>
                  </a:cubicBezTo>
                  <a:cubicBezTo>
                    <a:pt x="237" y="307"/>
                    <a:pt x="238" y="334"/>
                    <a:pt x="258" y="347"/>
                  </a:cubicBezTo>
                  <a:cubicBezTo>
                    <a:pt x="265" y="352"/>
                    <a:pt x="275" y="354"/>
                    <a:pt x="284" y="349"/>
                  </a:cubicBezTo>
                  <a:cubicBezTo>
                    <a:pt x="296" y="342"/>
                    <a:pt x="302" y="324"/>
                    <a:pt x="288" y="314"/>
                  </a:cubicBezTo>
                  <a:cubicBezTo>
                    <a:pt x="275" y="305"/>
                    <a:pt x="255" y="318"/>
                    <a:pt x="264" y="335"/>
                  </a:cubicBezTo>
                  <a:cubicBezTo>
                    <a:pt x="244" y="312"/>
                    <a:pt x="264" y="279"/>
                    <a:pt x="296" y="286"/>
                  </a:cubicBezTo>
                  <a:cubicBezTo>
                    <a:pt x="318" y="291"/>
                    <a:pt x="342" y="325"/>
                    <a:pt x="329" y="371"/>
                  </a:cubicBezTo>
                  <a:close/>
                  <a:moveTo>
                    <a:pt x="134" y="521"/>
                  </a:moveTo>
                  <a:cubicBezTo>
                    <a:pt x="126" y="515"/>
                    <a:pt x="119" y="518"/>
                    <a:pt x="115" y="522"/>
                  </a:cubicBezTo>
                  <a:cubicBezTo>
                    <a:pt x="113" y="526"/>
                    <a:pt x="119" y="531"/>
                    <a:pt x="122" y="527"/>
                  </a:cubicBezTo>
                  <a:cubicBezTo>
                    <a:pt x="124" y="523"/>
                    <a:pt x="127" y="519"/>
                    <a:pt x="134" y="521"/>
                  </a:cubicBezTo>
                  <a:close/>
                  <a:moveTo>
                    <a:pt x="149" y="532"/>
                  </a:moveTo>
                  <a:cubicBezTo>
                    <a:pt x="145" y="527"/>
                    <a:pt x="134" y="517"/>
                    <a:pt x="126" y="524"/>
                  </a:cubicBezTo>
                  <a:cubicBezTo>
                    <a:pt x="123" y="526"/>
                    <a:pt x="123" y="530"/>
                    <a:pt x="125" y="532"/>
                  </a:cubicBezTo>
                  <a:cubicBezTo>
                    <a:pt x="127" y="533"/>
                    <a:pt x="130" y="534"/>
                    <a:pt x="132" y="532"/>
                  </a:cubicBezTo>
                  <a:cubicBezTo>
                    <a:pt x="139" y="528"/>
                    <a:pt x="144" y="528"/>
                    <a:pt x="149" y="532"/>
                  </a:cubicBezTo>
                  <a:close/>
                  <a:moveTo>
                    <a:pt x="152" y="534"/>
                  </a:moveTo>
                  <a:cubicBezTo>
                    <a:pt x="146" y="524"/>
                    <a:pt x="129" y="514"/>
                    <a:pt x="119" y="515"/>
                  </a:cubicBezTo>
                  <a:cubicBezTo>
                    <a:pt x="120" y="510"/>
                    <a:pt x="113" y="499"/>
                    <a:pt x="103" y="503"/>
                  </a:cubicBezTo>
                  <a:cubicBezTo>
                    <a:pt x="117" y="488"/>
                    <a:pt x="145" y="510"/>
                    <a:pt x="152" y="534"/>
                  </a:cubicBezTo>
                  <a:cubicBezTo>
                    <a:pt x="147" y="515"/>
                    <a:pt x="127" y="492"/>
                    <a:pt x="108" y="496"/>
                  </a:cubicBezTo>
                  <a:cubicBezTo>
                    <a:pt x="101" y="498"/>
                    <a:pt x="96" y="503"/>
                    <a:pt x="95" y="509"/>
                  </a:cubicBezTo>
                  <a:cubicBezTo>
                    <a:pt x="95" y="511"/>
                    <a:pt x="96" y="514"/>
                    <a:pt x="98" y="516"/>
                  </a:cubicBezTo>
                  <a:cubicBezTo>
                    <a:pt x="101" y="518"/>
                    <a:pt x="106" y="517"/>
                    <a:pt x="106" y="512"/>
                  </a:cubicBezTo>
                  <a:cubicBezTo>
                    <a:pt x="105" y="516"/>
                    <a:pt x="101" y="516"/>
                    <a:pt x="99" y="514"/>
                  </a:cubicBezTo>
                  <a:cubicBezTo>
                    <a:pt x="95" y="511"/>
                    <a:pt x="98" y="506"/>
                    <a:pt x="101" y="504"/>
                  </a:cubicBezTo>
                  <a:cubicBezTo>
                    <a:pt x="104" y="503"/>
                    <a:pt x="108" y="504"/>
                    <a:pt x="111" y="507"/>
                  </a:cubicBezTo>
                  <a:cubicBezTo>
                    <a:pt x="116" y="512"/>
                    <a:pt x="115" y="519"/>
                    <a:pt x="111" y="523"/>
                  </a:cubicBezTo>
                  <a:cubicBezTo>
                    <a:pt x="108" y="528"/>
                    <a:pt x="101" y="531"/>
                    <a:pt x="95" y="528"/>
                  </a:cubicBezTo>
                  <a:cubicBezTo>
                    <a:pt x="78" y="521"/>
                    <a:pt x="83" y="499"/>
                    <a:pt x="97" y="491"/>
                  </a:cubicBezTo>
                  <a:cubicBezTo>
                    <a:pt x="106" y="486"/>
                    <a:pt x="115" y="487"/>
                    <a:pt x="123" y="491"/>
                  </a:cubicBezTo>
                  <a:cubicBezTo>
                    <a:pt x="137" y="497"/>
                    <a:pt x="154" y="518"/>
                    <a:pt x="152" y="537"/>
                  </a:cubicBezTo>
                  <a:cubicBezTo>
                    <a:pt x="152" y="536"/>
                    <a:pt x="152" y="535"/>
                    <a:pt x="152" y="534"/>
                  </a:cubicBezTo>
                  <a:close/>
                  <a:moveTo>
                    <a:pt x="153" y="546"/>
                  </a:moveTo>
                  <a:cubicBezTo>
                    <a:pt x="161" y="517"/>
                    <a:pt x="154" y="501"/>
                    <a:pt x="133" y="485"/>
                  </a:cubicBezTo>
                  <a:cubicBezTo>
                    <a:pt x="145" y="478"/>
                    <a:pt x="140" y="460"/>
                    <a:pt x="130" y="456"/>
                  </a:cubicBezTo>
                  <a:cubicBezTo>
                    <a:pt x="138" y="464"/>
                    <a:pt x="138" y="473"/>
                    <a:pt x="134" y="480"/>
                  </a:cubicBezTo>
                  <a:cubicBezTo>
                    <a:pt x="121" y="499"/>
                    <a:pt x="92" y="475"/>
                    <a:pt x="106" y="457"/>
                  </a:cubicBezTo>
                  <a:cubicBezTo>
                    <a:pt x="114" y="445"/>
                    <a:pt x="135" y="440"/>
                    <a:pt x="154" y="460"/>
                  </a:cubicBezTo>
                  <a:cubicBezTo>
                    <a:pt x="174" y="482"/>
                    <a:pt x="173" y="510"/>
                    <a:pt x="153" y="546"/>
                  </a:cubicBezTo>
                  <a:close/>
                  <a:moveTo>
                    <a:pt x="208" y="417"/>
                  </a:moveTo>
                  <a:cubicBezTo>
                    <a:pt x="211" y="404"/>
                    <a:pt x="216" y="390"/>
                    <a:pt x="210" y="381"/>
                  </a:cubicBezTo>
                  <a:cubicBezTo>
                    <a:pt x="206" y="376"/>
                    <a:pt x="199" y="375"/>
                    <a:pt x="198" y="381"/>
                  </a:cubicBezTo>
                  <a:cubicBezTo>
                    <a:pt x="198" y="390"/>
                    <a:pt x="207" y="404"/>
                    <a:pt x="208" y="417"/>
                  </a:cubicBezTo>
                  <a:close/>
                  <a:moveTo>
                    <a:pt x="253" y="424"/>
                  </a:moveTo>
                  <a:cubicBezTo>
                    <a:pt x="263" y="428"/>
                    <a:pt x="274" y="432"/>
                    <a:pt x="282" y="428"/>
                  </a:cubicBezTo>
                  <a:cubicBezTo>
                    <a:pt x="286" y="426"/>
                    <a:pt x="288" y="419"/>
                    <a:pt x="283" y="419"/>
                  </a:cubicBezTo>
                  <a:cubicBezTo>
                    <a:pt x="275" y="418"/>
                    <a:pt x="263" y="424"/>
                    <a:pt x="253" y="424"/>
                  </a:cubicBezTo>
                  <a:close/>
                  <a:moveTo>
                    <a:pt x="259" y="414"/>
                  </a:moveTo>
                  <a:cubicBezTo>
                    <a:pt x="265" y="409"/>
                    <a:pt x="277" y="399"/>
                    <a:pt x="274" y="390"/>
                  </a:cubicBezTo>
                  <a:cubicBezTo>
                    <a:pt x="274" y="387"/>
                    <a:pt x="270" y="384"/>
                    <a:pt x="267" y="388"/>
                  </a:cubicBezTo>
                  <a:cubicBezTo>
                    <a:pt x="263" y="394"/>
                    <a:pt x="264" y="407"/>
                    <a:pt x="259" y="414"/>
                  </a:cubicBezTo>
                  <a:close/>
                  <a:moveTo>
                    <a:pt x="253" y="422"/>
                  </a:moveTo>
                  <a:cubicBezTo>
                    <a:pt x="272" y="408"/>
                    <a:pt x="287" y="390"/>
                    <a:pt x="299" y="368"/>
                  </a:cubicBezTo>
                  <a:cubicBezTo>
                    <a:pt x="310" y="344"/>
                    <a:pt x="333" y="366"/>
                    <a:pt x="321" y="386"/>
                  </a:cubicBezTo>
                  <a:cubicBezTo>
                    <a:pt x="310" y="403"/>
                    <a:pt x="283" y="417"/>
                    <a:pt x="253" y="422"/>
                  </a:cubicBezTo>
                  <a:close/>
                  <a:moveTo>
                    <a:pt x="199" y="485"/>
                  </a:moveTo>
                  <a:cubicBezTo>
                    <a:pt x="215" y="466"/>
                    <a:pt x="216" y="437"/>
                    <a:pt x="233" y="421"/>
                  </a:cubicBezTo>
                  <a:cubicBezTo>
                    <a:pt x="222" y="417"/>
                    <a:pt x="225" y="398"/>
                    <a:pt x="234" y="397"/>
                  </a:cubicBezTo>
                  <a:cubicBezTo>
                    <a:pt x="220" y="410"/>
                    <a:pt x="237" y="430"/>
                    <a:pt x="250" y="420"/>
                  </a:cubicBezTo>
                  <a:cubicBezTo>
                    <a:pt x="275" y="402"/>
                    <a:pt x="232" y="367"/>
                    <a:pt x="215" y="405"/>
                  </a:cubicBezTo>
                  <a:cubicBezTo>
                    <a:pt x="206" y="426"/>
                    <a:pt x="212" y="457"/>
                    <a:pt x="199" y="485"/>
                  </a:cubicBezTo>
                  <a:close/>
                  <a:moveTo>
                    <a:pt x="219" y="454"/>
                  </a:moveTo>
                  <a:cubicBezTo>
                    <a:pt x="228" y="443"/>
                    <a:pt x="241" y="443"/>
                    <a:pt x="249" y="444"/>
                  </a:cubicBezTo>
                  <a:cubicBezTo>
                    <a:pt x="267" y="447"/>
                    <a:pt x="266" y="426"/>
                    <a:pt x="248" y="425"/>
                  </a:cubicBezTo>
                  <a:cubicBezTo>
                    <a:pt x="233" y="425"/>
                    <a:pt x="221" y="445"/>
                    <a:pt x="219" y="454"/>
                  </a:cubicBezTo>
                  <a:close/>
                  <a:moveTo>
                    <a:pt x="198" y="507"/>
                  </a:moveTo>
                  <a:cubicBezTo>
                    <a:pt x="208" y="486"/>
                    <a:pt x="227" y="471"/>
                    <a:pt x="236" y="463"/>
                  </a:cubicBezTo>
                  <a:cubicBezTo>
                    <a:pt x="249" y="452"/>
                    <a:pt x="240" y="443"/>
                    <a:pt x="228" y="451"/>
                  </a:cubicBezTo>
                  <a:cubicBezTo>
                    <a:pt x="219" y="458"/>
                    <a:pt x="201" y="483"/>
                    <a:pt x="198" y="507"/>
                  </a:cubicBezTo>
                  <a:close/>
                  <a:moveTo>
                    <a:pt x="172" y="468"/>
                  </a:moveTo>
                  <a:cubicBezTo>
                    <a:pt x="167" y="451"/>
                    <a:pt x="159" y="438"/>
                    <a:pt x="149" y="428"/>
                  </a:cubicBezTo>
                  <a:cubicBezTo>
                    <a:pt x="151" y="425"/>
                    <a:pt x="153" y="411"/>
                    <a:pt x="150" y="402"/>
                  </a:cubicBezTo>
                  <a:cubicBezTo>
                    <a:pt x="167" y="417"/>
                    <a:pt x="174" y="450"/>
                    <a:pt x="172" y="468"/>
                  </a:cubicBezTo>
                  <a:close/>
                  <a:moveTo>
                    <a:pt x="169" y="475"/>
                  </a:moveTo>
                  <a:cubicBezTo>
                    <a:pt x="160" y="459"/>
                    <a:pt x="149" y="446"/>
                    <a:pt x="131" y="441"/>
                  </a:cubicBezTo>
                  <a:cubicBezTo>
                    <a:pt x="138" y="439"/>
                    <a:pt x="143" y="434"/>
                    <a:pt x="146" y="429"/>
                  </a:cubicBezTo>
                  <a:cubicBezTo>
                    <a:pt x="157" y="441"/>
                    <a:pt x="169" y="459"/>
                    <a:pt x="169" y="475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1" y="5389563"/>
              <a:ext cx="2417763" cy="1463675"/>
            </a:xfrm>
            <a:custGeom>
              <a:avLst/>
              <a:gdLst>
                <a:gd name="T0" fmla="*/ 529 w 562"/>
                <a:gd name="T1" fmla="*/ 341 h 341"/>
                <a:gd name="T2" fmla="*/ 562 w 562"/>
                <a:gd name="T3" fmla="*/ 341 h 341"/>
                <a:gd name="T4" fmla="*/ 455 w 562"/>
                <a:gd name="T5" fmla="*/ 341 h 341"/>
                <a:gd name="T6" fmla="*/ 380 w 562"/>
                <a:gd name="T7" fmla="*/ 187 h 341"/>
                <a:gd name="T8" fmla="*/ 427 w 562"/>
                <a:gd name="T9" fmla="*/ 258 h 341"/>
                <a:gd name="T10" fmla="*/ 446 w 562"/>
                <a:gd name="T11" fmla="*/ 220 h 341"/>
                <a:gd name="T12" fmla="*/ 515 w 562"/>
                <a:gd name="T13" fmla="*/ 341 h 341"/>
                <a:gd name="T14" fmla="*/ 437 w 562"/>
                <a:gd name="T15" fmla="*/ 341 h 341"/>
                <a:gd name="T16" fmla="*/ 354 w 562"/>
                <a:gd name="T17" fmla="*/ 317 h 341"/>
                <a:gd name="T18" fmla="*/ 346 w 562"/>
                <a:gd name="T19" fmla="*/ 341 h 341"/>
                <a:gd name="T20" fmla="*/ 446 w 562"/>
                <a:gd name="T21" fmla="*/ 341 h 341"/>
                <a:gd name="T22" fmla="*/ 373 w 562"/>
                <a:gd name="T23" fmla="*/ 341 h 341"/>
                <a:gd name="T24" fmla="*/ 400 w 562"/>
                <a:gd name="T25" fmla="*/ 341 h 341"/>
                <a:gd name="T26" fmla="*/ 323 w 562"/>
                <a:gd name="T27" fmla="*/ 341 h 341"/>
                <a:gd name="T28" fmla="*/ 336 w 562"/>
                <a:gd name="T29" fmla="*/ 341 h 341"/>
                <a:gd name="T30" fmla="*/ 289 w 562"/>
                <a:gd name="T31" fmla="*/ 341 h 341"/>
                <a:gd name="T32" fmla="*/ 204 w 562"/>
                <a:gd name="T33" fmla="*/ 306 h 341"/>
                <a:gd name="T34" fmla="*/ 143 w 562"/>
                <a:gd name="T35" fmla="*/ 341 h 341"/>
                <a:gd name="T36" fmla="*/ 344 w 562"/>
                <a:gd name="T37" fmla="*/ 297 h 341"/>
                <a:gd name="T38" fmla="*/ 230 w 562"/>
                <a:gd name="T39" fmla="*/ 341 h 341"/>
                <a:gd name="T40" fmla="*/ 211 w 562"/>
                <a:gd name="T41" fmla="*/ 304 h 341"/>
                <a:gd name="T42" fmla="*/ 299 w 562"/>
                <a:gd name="T43" fmla="*/ 306 h 341"/>
                <a:gd name="T44" fmla="*/ 253 w 562"/>
                <a:gd name="T45" fmla="*/ 311 h 341"/>
                <a:gd name="T46" fmla="*/ 226 w 562"/>
                <a:gd name="T47" fmla="*/ 301 h 341"/>
                <a:gd name="T48" fmla="*/ 0 w 562"/>
                <a:gd name="T49" fmla="*/ 266 h 341"/>
                <a:gd name="T50" fmla="*/ 6 w 562"/>
                <a:gd name="T51" fmla="*/ 153 h 341"/>
                <a:gd name="T52" fmla="*/ 309 w 562"/>
                <a:gd name="T53" fmla="*/ 154 h 341"/>
                <a:gd name="T54" fmla="*/ 49 w 562"/>
                <a:gd name="T55" fmla="*/ 241 h 341"/>
                <a:gd name="T56" fmla="*/ 61 w 562"/>
                <a:gd name="T57" fmla="*/ 244 h 341"/>
                <a:gd name="T58" fmla="*/ 127 w 562"/>
                <a:gd name="T59" fmla="*/ 208 h 341"/>
                <a:gd name="T60" fmla="*/ 46 w 562"/>
                <a:gd name="T61" fmla="*/ 306 h 341"/>
                <a:gd name="T62" fmla="*/ 328 w 562"/>
                <a:gd name="T63" fmla="*/ 195 h 341"/>
                <a:gd name="T64" fmla="*/ 228 w 562"/>
                <a:gd name="T65" fmla="*/ 117 h 341"/>
                <a:gd name="T66" fmla="*/ 346 w 562"/>
                <a:gd name="T67" fmla="*/ 267 h 341"/>
                <a:gd name="T68" fmla="*/ 257 w 562"/>
                <a:gd name="T69" fmla="*/ 160 h 341"/>
                <a:gd name="T70" fmla="*/ 516 w 562"/>
                <a:gd name="T71" fmla="*/ 310 h 341"/>
                <a:gd name="T72" fmla="*/ 528 w 562"/>
                <a:gd name="T73" fmla="*/ 303 h 341"/>
                <a:gd name="T74" fmla="*/ 516 w 562"/>
                <a:gd name="T75" fmla="*/ 329 h 341"/>
                <a:gd name="T76" fmla="*/ 531 w 562"/>
                <a:gd name="T77" fmla="*/ 309 h 341"/>
                <a:gd name="T78" fmla="*/ 516 w 562"/>
                <a:gd name="T79" fmla="*/ 329 h 341"/>
                <a:gd name="T80" fmla="*/ 521 w 562"/>
                <a:gd name="T81" fmla="*/ 293 h 341"/>
                <a:gd name="T82" fmla="*/ 516 w 562"/>
                <a:gd name="T83" fmla="*/ 331 h 341"/>
                <a:gd name="T84" fmla="*/ 530 w 562"/>
                <a:gd name="T85" fmla="*/ 270 h 341"/>
                <a:gd name="T86" fmla="*/ 526 w 562"/>
                <a:gd name="T87" fmla="*/ 281 h 341"/>
                <a:gd name="T88" fmla="*/ 522 w 562"/>
                <a:gd name="T89" fmla="*/ 272 h 341"/>
                <a:gd name="T90" fmla="*/ 532 w 562"/>
                <a:gd name="T91" fmla="*/ 292 h 341"/>
                <a:gd name="T92" fmla="*/ 514 w 562"/>
                <a:gd name="T93" fmla="*/ 261 h 341"/>
                <a:gd name="T94" fmla="*/ 518 w 562"/>
                <a:gd name="T95" fmla="*/ 334 h 341"/>
                <a:gd name="T96" fmla="*/ 526 w 562"/>
                <a:gd name="T97" fmla="*/ 340 h 341"/>
                <a:gd name="T98" fmla="*/ 466 w 562"/>
                <a:gd name="T99" fmla="*/ 267 h 341"/>
                <a:gd name="T100" fmla="*/ 480 w 562"/>
                <a:gd name="T101" fmla="*/ 247 h 341"/>
                <a:gd name="T102" fmla="*/ 526 w 562"/>
                <a:gd name="T103" fmla="*/ 340 h 341"/>
                <a:gd name="T104" fmla="*/ 355 w 562"/>
                <a:gd name="T105" fmla="*/ 287 h 341"/>
                <a:gd name="T106" fmla="*/ 386 w 562"/>
                <a:gd name="T107" fmla="*/ 307 h 341"/>
                <a:gd name="T108" fmla="*/ 431 w 562"/>
                <a:gd name="T109" fmla="*/ 265 h 341"/>
                <a:gd name="T110" fmla="*/ 450 w 562"/>
                <a:gd name="T111" fmla="*/ 309 h 341"/>
                <a:gd name="T112" fmla="*/ 452 w 562"/>
                <a:gd name="T113" fmla="*/ 259 h 341"/>
                <a:gd name="T114" fmla="*/ 457 w 562"/>
                <a:gd name="T115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2" h="341">
                  <a:moveTo>
                    <a:pt x="562" y="341"/>
                  </a:moveTo>
                  <a:cubicBezTo>
                    <a:pt x="529" y="341"/>
                    <a:pt x="529" y="341"/>
                    <a:pt x="529" y="341"/>
                  </a:cubicBezTo>
                  <a:cubicBezTo>
                    <a:pt x="511" y="333"/>
                    <a:pt x="523" y="315"/>
                    <a:pt x="532" y="323"/>
                  </a:cubicBezTo>
                  <a:cubicBezTo>
                    <a:pt x="542" y="331"/>
                    <a:pt x="551" y="338"/>
                    <a:pt x="562" y="341"/>
                  </a:cubicBezTo>
                  <a:close/>
                  <a:moveTo>
                    <a:pt x="515" y="341"/>
                  </a:moveTo>
                  <a:cubicBezTo>
                    <a:pt x="455" y="341"/>
                    <a:pt x="455" y="341"/>
                    <a:pt x="455" y="341"/>
                  </a:cubicBezTo>
                  <a:cubicBezTo>
                    <a:pt x="410" y="328"/>
                    <a:pt x="372" y="300"/>
                    <a:pt x="361" y="253"/>
                  </a:cubicBezTo>
                  <a:cubicBezTo>
                    <a:pt x="354" y="227"/>
                    <a:pt x="365" y="202"/>
                    <a:pt x="380" y="187"/>
                  </a:cubicBezTo>
                  <a:cubicBezTo>
                    <a:pt x="406" y="163"/>
                    <a:pt x="446" y="163"/>
                    <a:pt x="466" y="198"/>
                  </a:cubicBezTo>
                  <a:cubicBezTo>
                    <a:pt x="484" y="232"/>
                    <a:pt x="452" y="265"/>
                    <a:pt x="427" y="258"/>
                  </a:cubicBezTo>
                  <a:cubicBezTo>
                    <a:pt x="413" y="254"/>
                    <a:pt x="403" y="238"/>
                    <a:pt x="408" y="225"/>
                  </a:cubicBezTo>
                  <a:cubicBezTo>
                    <a:pt x="416" y="203"/>
                    <a:pt x="437" y="204"/>
                    <a:pt x="446" y="220"/>
                  </a:cubicBezTo>
                  <a:cubicBezTo>
                    <a:pt x="443" y="193"/>
                    <a:pt x="403" y="197"/>
                    <a:pt x="398" y="227"/>
                  </a:cubicBezTo>
                  <a:cubicBezTo>
                    <a:pt x="389" y="286"/>
                    <a:pt x="460" y="333"/>
                    <a:pt x="515" y="341"/>
                  </a:cubicBezTo>
                  <a:close/>
                  <a:moveTo>
                    <a:pt x="446" y="341"/>
                  </a:moveTo>
                  <a:cubicBezTo>
                    <a:pt x="437" y="341"/>
                    <a:pt x="437" y="341"/>
                    <a:pt x="437" y="341"/>
                  </a:cubicBezTo>
                  <a:cubicBezTo>
                    <a:pt x="415" y="338"/>
                    <a:pt x="394" y="327"/>
                    <a:pt x="375" y="330"/>
                  </a:cubicBezTo>
                  <a:cubicBezTo>
                    <a:pt x="378" y="319"/>
                    <a:pt x="360" y="309"/>
                    <a:pt x="354" y="317"/>
                  </a:cubicBezTo>
                  <a:cubicBezTo>
                    <a:pt x="371" y="313"/>
                    <a:pt x="378" y="332"/>
                    <a:pt x="368" y="341"/>
                  </a:cubicBezTo>
                  <a:cubicBezTo>
                    <a:pt x="346" y="341"/>
                    <a:pt x="346" y="341"/>
                    <a:pt x="346" y="341"/>
                  </a:cubicBezTo>
                  <a:cubicBezTo>
                    <a:pt x="335" y="330"/>
                    <a:pt x="341" y="299"/>
                    <a:pt x="372" y="306"/>
                  </a:cubicBezTo>
                  <a:cubicBezTo>
                    <a:pt x="394" y="311"/>
                    <a:pt x="416" y="334"/>
                    <a:pt x="446" y="341"/>
                  </a:cubicBezTo>
                  <a:close/>
                  <a:moveTo>
                    <a:pt x="400" y="341"/>
                  </a:moveTo>
                  <a:cubicBezTo>
                    <a:pt x="373" y="341"/>
                    <a:pt x="373" y="341"/>
                    <a:pt x="373" y="341"/>
                  </a:cubicBezTo>
                  <a:cubicBezTo>
                    <a:pt x="384" y="334"/>
                    <a:pt x="403" y="336"/>
                    <a:pt x="410" y="339"/>
                  </a:cubicBezTo>
                  <a:cubicBezTo>
                    <a:pt x="406" y="339"/>
                    <a:pt x="403" y="340"/>
                    <a:pt x="400" y="341"/>
                  </a:cubicBezTo>
                  <a:close/>
                  <a:moveTo>
                    <a:pt x="336" y="341"/>
                  </a:moveTo>
                  <a:cubicBezTo>
                    <a:pt x="323" y="341"/>
                    <a:pt x="323" y="341"/>
                    <a:pt x="323" y="341"/>
                  </a:cubicBezTo>
                  <a:cubicBezTo>
                    <a:pt x="323" y="339"/>
                    <a:pt x="324" y="338"/>
                    <a:pt x="326" y="338"/>
                  </a:cubicBezTo>
                  <a:cubicBezTo>
                    <a:pt x="329" y="338"/>
                    <a:pt x="332" y="339"/>
                    <a:pt x="336" y="341"/>
                  </a:cubicBezTo>
                  <a:close/>
                  <a:moveTo>
                    <a:pt x="315" y="341"/>
                  </a:moveTo>
                  <a:cubicBezTo>
                    <a:pt x="289" y="341"/>
                    <a:pt x="289" y="341"/>
                    <a:pt x="289" y="341"/>
                  </a:cubicBezTo>
                  <a:cubicBezTo>
                    <a:pt x="315" y="322"/>
                    <a:pt x="309" y="287"/>
                    <a:pt x="287" y="270"/>
                  </a:cubicBezTo>
                  <a:cubicBezTo>
                    <a:pt x="255" y="245"/>
                    <a:pt x="207" y="267"/>
                    <a:pt x="204" y="306"/>
                  </a:cubicBezTo>
                  <a:cubicBezTo>
                    <a:pt x="203" y="319"/>
                    <a:pt x="206" y="331"/>
                    <a:pt x="210" y="341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24" y="274"/>
                    <a:pt x="177" y="192"/>
                    <a:pt x="255" y="203"/>
                  </a:cubicBezTo>
                  <a:cubicBezTo>
                    <a:pt x="312" y="210"/>
                    <a:pt x="349" y="257"/>
                    <a:pt x="344" y="297"/>
                  </a:cubicBezTo>
                  <a:cubicBezTo>
                    <a:pt x="341" y="315"/>
                    <a:pt x="333" y="333"/>
                    <a:pt x="315" y="341"/>
                  </a:cubicBezTo>
                  <a:close/>
                  <a:moveTo>
                    <a:pt x="230" y="341"/>
                  </a:moveTo>
                  <a:cubicBezTo>
                    <a:pt x="218" y="341"/>
                    <a:pt x="218" y="341"/>
                    <a:pt x="218" y="341"/>
                  </a:cubicBezTo>
                  <a:cubicBezTo>
                    <a:pt x="212" y="330"/>
                    <a:pt x="209" y="318"/>
                    <a:pt x="211" y="304"/>
                  </a:cubicBezTo>
                  <a:cubicBezTo>
                    <a:pt x="215" y="278"/>
                    <a:pt x="236" y="266"/>
                    <a:pt x="256" y="266"/>
                  </a:cubicBezTo>
                  <a:cubicBezTo>
                    <a:pt x="279" y="265"/>
                    <a:pt x="299" y="282"/>
                    <a:pt x="299" y="306"/>
                  </a:cubicBezTo>
                  <a:cubicBezTo>
                    <a:pt x="298" y="316"/>
                    <a:pt x="294" y="324"/>
                    <a:pt x="284" y="329"/>
                  </a:cubicBezTo>
                  <a:cubicBezTo>
                    <a:pt x="271" y="335"/>
                    <a:pt x="253" y="329"/>
                    <a:pt x="253" y="311"/>
                  </a:cubicBezTo>
                  <a:cubicBezTo>
                    <a:pt x="254" y="295"/>
                    <a:pt x="277" y="286"/>
                    <a:pt x="285" y="304"/>
                  </a:cubicBezTo>
                  <a:cubicBezTo>
                    <a:pt x="279" y="274"/>
                    <a:pt x="239" y="271"/>
                    <a:pt x="226" y="301"/>
                  </a:cubicBezTo>
                  <a:cubicBezTo>
                    <a:pt x="221" y="311"/>
                    <a:pt x="222" y="326"/>
                    <a:pt x="230" y="341"/>
                  </a:cubicBezTo>
                  <a:close/>
                  <a:moveTo>
                    <a:pt x="0" y="266"/>
                  </a:moveTo>
                  <a:cubicBezTo>
                    <a:pt x="0" y="165"/>
                    <a:pt x="0" y="165"/>
                    <a:pt x="0" y="165"/>
                  </a:cubicBezTo>
                  <a:cubicBezTo>
                    <a:pt x="2" y="161"/>
                    <a:pt x="3" y="157"/>
                    <a:pt x="6" y="153"/>
                  </a:cubicBezTo>
                  <a:cubicBezTo>
                    <a:pt x="85" y="0"/>
                    <a:pt x="389" y="47"/>
                    <a:pt x="352" y="287"/>
                  </a:cubicBezTo>
                  <a:cubicBezTo>
                    <a:pt x="352" y="231"/>
                    <a:pt x="342" y="189"/>
                    <a:pt x="309" y="154"/>
                  </a:cubicBezTo>
                  <a:cubicBezTo>
                    <a:pt x="247" y="88"/>
                    <a:pt x="146" y="85"/>
                    <a:pt x="84" y="143"/>
                  </a:cubicBezTo>
                  <a:cubicBezTo>
                    <a:pt x="46" y="179"/>
                    <a:pt x="38" y="219"/>
                    <a:pt x="49" y="241"/>
                  </a:cubicBezTo>
                  <a:cubicBezTo>
                    <a:pt x="60" y="263"/>
                    <a:pt x="95" y="270"/>
                    <a:pt x="107" y="232"/>
                  </a:cubicBezTo>
                  <a:cubicBezTo>
                    <a:pt x="91" y="256"/>
                    <a:pt x="71" y="255"/>
                    <a:pt x="61" y="244"/>
                  </a:cubicBezTo>
                  <a:cubicBezTo>
                    <a:pt x="51" y="233"/>
                    <a:pt x="49" y="214"/>
                    <a:pt x="59" y="202"/>
                  </a:cubicBezTo>
                  <a:cubicBezTo>
                    <a:pt x="78" y="178"/>
                    <a:pt x="111" y="189"/>
                    <a:pt x="127" y="208"/>
                  </a:cubicBezTo>
                  <a:cubicBezTo>
                    <a:pt x="144" y="228"/>
                    <a:pt x="144" y="251"/>
                    <a:pt x="134" y="272"/>
                  </a:cubicBezTo>
                  <a:cubicBezTo>
                    <a:pt x="120" y="300"/>
                    <a:pt x="82" y="322"/>
                    <a:pt x="46" y="306"/>
                  </a:cubicBezTo>
                  <a:cubicBezTo>
                    <a:pt x="25" y="296"/>
                    <a:pt x="9" y="283"/>
                    <a:pt x="0" y="266"/>
                  </a:cubicBezTo>
                  <a:close/>
                  <a:moveTo>
                    <a:pt x="328" y="195"/>
                  </a:moveTo>
                  <a:cubicBezTo>
                    <a:pt x="309" y="164"/>
                    <a:pt x="256" y="145"/>
                    <a:pt x="226" y="145"/>
                  </a:cubicBezTo>
                  <a:cubicBezTo>
                    <a:pt x="202" y="146"/>
                    <a:pt x="204" y="113"/>
                    <a:pt x="228" y="117"/>
                  </a:cubicBezTo>
                  <a:cubicBezTo>
                    <a:pt x="251" y="121"/>
                    <a:pt x="305" y="144"/>
                    <a:pt x="328" y="195"/>
                  </a:cubicBezTo>
                  <a:close/>
                  <a:moveTo>
                    <a:pt x="346" y="267"/>
                  </a:moveTo>
                  <a:cubicBezTo>
                    <a:pt x="332" y="214"/>
                    <a:pt x="279" y="201"/>
                    <a:pt x="257" y="195"/>
                  </a:cubicBezTo>
                  <a:cubicBezTo>
                    <a:pt x="231" y="188"/>
                    <a:pt x="236" y="163"/>
                    <a:pt x="257" y="160"/>
                  </a:cubicBezTo>
                  <a:cubicBezTo>
                    <a:pt x="275" y="158"/>
                    <a:pt x="349" y="198"/>
                    <a:pt x="346" y="267"/>
                  </a:cubicBezTo>
                  <a:close/>
                  <a:moveTo>
                    <a:pt x="516" y="310"/>
                  </a:moveTo>
                  <a:cubicBezTo>
                    <a:pt x="516" y="299"/>
                    <a:pt x="523" y="295"/>
                    <a:pt x="528" y="295"/>
                  </a:cubicBezTo>
                  <a:cubicBezTo>
                    <a:pt x="534" y="295"/>
                    <a:pt x="534" y="303"/>
                    <a:pt x="528" y="303"/>
                  </a:cubicBezTo>
                  <a:cubicBezTo>
                    <a:pt x="524" y="303"/>
                    <a:pt x="519" y="303"/>
                    <a:pt x="516" y="310"/>
                  </a:cubicBezTo>
                  <a:close/>
                  <a:moveTo>
                    <a:pt x="516" y="329"/>
                  </a:moveTo>
                  <a:cubicBezTo>
                    <a:pt x="514" y="322"/>
                    <a:pt x="513" y="307"/>
                    <a:pt x="524" y="304"/>
                  </a:cubicBezTo>
                  <a:cubicBezTo>
                    <a:pt x="527" y="304"/>
                    <a:pt x="530" y="305"/>
                    <a:pt x="531" y="309"/>
                  </a:cubicBezTo>
                  <a:cubicBezTo>
                    <a:pt x="531" y="311"/>
                    <a:pt x="529" y="314"/>
                    <a:pt x="527" y="315"/>
                  </a:cubicBezTo>
                  <a:cubicBezTo>
                    <a:pt x="519" y="318"/>
                    <a:pt x="516" y="322"/>
                    <a:pt x="516" y="329"/>
                  </a:cubicBezTo>
                  <a:close/>
                  <a:moveTo>
                    <a:pt x="516" y="332"/>
                  </a:moveTo>
                  <a:cubicBezTo>
                    <a:pt x="512" y="321"/>
                    <a:pt x="513" y="301"/>
                    <a:pt x="521" y="293"/>
                  </a:cubicBezTo>
                  <a:cubicBezTo>
                    <a:pt x="516" y="292"/>
                    <a:pt x="511" y="279"/>
                    <a:pt x="521" y="273"/>
                  </a:cubicBezTo>
                  <a:cubicBezTo>
                    <a:pt x="499" y="275"/>
                    <a:pt x="501" y="312"/>
                    <a:pt x="516" y="331"/>
                  </a:cubicBezTo>
                  <a:cubicBezTo>
                    <a:pt x="504" y="317"/>
                    <a:pt x="497" y="286"/>
                    <a:pt x="512" y="273"/>
                  </a:cubicBezTo>
                  <a:cubicBezTo>
                    <a:pt x="517" y="268"/>
                    <a:pt x="525" y="267"/>
                    <a:pt x="530" y="270"/>
                  </a:cubicBezTo>
                  <a:cubicBezTo>
                    <a:pt x="532" y="271"/>
                    <a:pt x="534" y="274"/>
                    <a:pt x="533" y="277"/>
                  </a:cubicBezTo>
                  <a:cubicBezTo>
                    <a:pt x="533" y="280"/>
                    <a:pt x="530" y="283"/>
                    <a:pt x="526" y="281"/>
                  </a:cubicBezTo>
                  <a:cubicBezTo>
                    <a:pt x="530" y="282"/>
                    <a:pt x="532" y="279"/>
                    <a:pt x="532" y="276"/>
                  </a:cubicBezTo>
                  <a:cubicBezTo>
                    <a:pt x="531" y="271"/>
                    <a:pt x="526" y="270"/>
                    <a:pt x="522" y="272"/>
                  </a:cubicBezTo>
                  <a:cubicBezTo>
                    <a:pt x="519" y="274"/>
                    <a:pt x="518" y="277"/>
                    <a:pt x="519" y="282"/>
                  </a:cubicBezTo>
                  <a:cubicBezTo>
                    <a:pt x="520" y="289"/>
                    <a:pt x="526" y="292"/>
                    <a:pt x="532" y="292"/>
                  </a:cubicBezTo>
                  <a:cubicBezTo>
                    <a:pt x="538" y="292"/>
                    <a:pt x="544" y="288"/>
                    <a:pt x="546" y="281"/>
                  </a:cubicBezTo>
                  <a:cubicBezTo>
                    <a:pt x="550" y="263"/>
                    <a:pt x="529" y="254"/>
                    <a:pt x="514" y="261"/>
                  </a:cubicBezTo>
                  <a:cubicBezTo>
                    <a:pt x="505" y="266"/>
                    <a:pt x="500" y="273"/>
                    <a:pt x="498" y="282"/>
                  </a:cubicBezTo>
                  <a:cubicBezTo>
                    <a:pt x="495" y="297"/>
                    <a:pt x="502" y="323"/>
                    <a:pt x="518" y="334"/>
                  </a:cubicBezTo>
                  <a:cubicBezTo>
                    <a:pt x="518" y="333"/>
                    <a:pt x="517" y="333"/>
                    <a:pt x="516" y="332"/>
                  </a:cubicBezTo>
                  <a:close/>
                  <a:moveTo>
                    <a:pt x="526" y="340"/>
                  </a:moveTo>
                  <a:cubicBezTo>
                    <a:pt x="497" y="329"/>
                    <a:pt x="488" y="313"/>
                    <a:pt x="487" y="287"/>
                  </a:cubicBezTo>
                  <a:cubicBezTo>
                    <a:pt x="474" y="292"/>
                    <a:pt x="463" y="278"/>
                    <a:pt x="466" y="267"/>
                  </a:cubicBezTo>
                  <a:cubicBezTo>
                    <a:pt x="466" y="278"/>
                    <a:pt x="474" y="284"/>
                    <a:pt x="482" y="285"/>
                  </a:cubicBezTo>
                  <a:cubicBezTo>
                    <a:pt x="506" y="286"/>
                    <a:pt x="504" y="247"/>
                    <a:pt x="480" y="247"/>
                  </a:cubicBezTo>
                  <a:cubicBezTo>
                    <a:pt x="466" y="247"/>
                    <a:pt x="449" y="261"/>
                    <a:pt x="454" y="289"/>
                  </a:cubicBezTo>
                  <a:cubicBezTo>
                    <a:pt x="460" y="318"/>
                    <a:pt x="483" y="335"/>
                    <a:pt x="526" y="340"/>
                  </a:cubicBezTo>
                  <a:close/>
                  <a:moveTo>
                    <a:pt x="386" y="307"/>
                  </a:moveTo>
                  <a:cubicBezTo>
                    <a:pt x="373" y="302"/>
                    <a:pt x="359" y="298"/>
                    <a:pt x="355" y="287"/>
                  </a:cubicBezTo>
                  <a:cubicBezTo>
                    <a:pt x="353" y="281"/>
                    <a:pt x="357" y="274"/>
                    <a:pt x="362" y="278"/>
                  </a:cubicBezTo>
                  <a:cubicBezTo>
                    <a:pt x="370" y="283"/>
                    <a:pt x="376" y="298"/>
                    <a:pt x="386" y="307"/>
                  </a:cubicBezTo>
                  <a:close/>
                  <a:moveTo>
                    <a:pt x="450" y="309"/>
                  </a:moveTo>
                  <a:cubicBezTo>
                    <a:pt x="439" y="295"/>
                    <a:pt x="433" y="280"/>
                    <a:pt x="431" y="265"/>
                  </a:cubicBezTo>
                  <a:cubicBezTo>
                    <a:pt x="427" y="266"/>
                    <a:pt x="414" y="258"/>
                    <a:pt x="409" y="251"/>
                  </a:cubicBezTo>
                  <a:cubicBezTo>
                    <a:pt x="411" y="274"/>
                    <a:pt x="434" y="299"/>
                    <a:pt x="450" y="309"/>
                  </a:cubicBezTo>
                  <a:close/>
                  <a:moveTo>
                    <a:pt x="457" y="311"/>
                  </a:moveTo>
                  <a:cubicBezTo>
                    <a:pt x="450" y="293"/>
                    <a:pt x="446" y="276"/>
                    <a:pt x="452" y="259"/>
                  </a:cubicBezTo>
                  <a:cubicBezTo>
                    <a:pt x="447" y="263"/>
                    <a:pt x="439" y="264"/>
                    <a:pt x="434" y="264"/>
                  </a:cubicBezTo>
                  <a:cubicBezTo>
                    <a:pt x="437" y="280"/>
                    <a:pt x="445" y="301"/>
                    <a:pt x="457" y="311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7"/>
            <p:cNvSpPr>
              <a:spLocks noEditPoints="1"/>
            </p:cNvSpPr>
            <p:nvPr/>
          </p:nvSpPr>
          <p:spPr bwMode="auto">
            <a:xfrm>
              <a:off x="2674938" y="4795838"/>
              <a:ext cx="898525" cy="992188"/>
            </a:xfrm>
            <a:custGeom>
              <a:avLst/>
              <a:gdLst>
                <a:gd name="T0" fmla="*/ 177 w 209"/>
                <a:gd name="T1" fmla="*/ 83 h 231"/>
                <a:gd name="T2" fmla="*/ 152 w 209"/>
                <a:gd name="T3" fmla="*/ 27 h 231"/>
                <a:gd name="T4" fmla="*/ 143 w 209"/>
                <a:gd name="T5" fmla="*/ 81 h 231"/>
                <a:gd name="T6" fmla="*/ 63 w 209"/>
                <a:gd name="T7" fmla="*/ 10 h 231"/>
                <a:gd name="T8" fmla="*/ 155 w 209"/>
                <a:gd name="T9" fmla="*/ 24 h 231"/>
                <a:gd name="T10" fmla="*/ 131 w 209"/>
                <a:gd name="T11" fmla="*/ 109 h 231"/>
                <a:gd name="T12" fmla="*/ 137 w 209"/>
                <a:gd name="T13" fmla="*/ 202 h 231"/>
                <a:gd name="T14" fmla="*/ 124 w 209"/>
                <a:gd name="T15" fmla="*/ 114 h 231"/>
                <a:gd name="T16" fmla="*/ 55 w 209"/>
                <a:gd name="T17" fmla="*/ 23 h 231"/>
                <a:gd name="T18" fmla="*/ 86 w 209"/>
                <a:gd name="T19" fmla="*/ 60 h 231"/>
                <a:gd name="T20" fmla="*/ 119 w 209"/>
                <a:gd name="T21" fmla="*/ 100 h 231"/>
                <a:gd name="T22" fmla="*/ 99 w 209"/>
                <a:gd name="T23" fmla="*/ 55 h 231"/>
                <a:gd name="T24" fmla="*/ 95 w 209"/>
                <a:gd name="T25" fmla="*/ 3 h 231"/>
                <a:gd name="T26" fmla="*/ 135 w 209"/>
                <a:gd name="T27" fmla="*/ 28 h 231"/>
                <a:gd name="T28" fmla="*/ 115 w 209"/>
                <a:gd name="T29" fmla="*/ 189 h 231"/>
                <a:gd name="T30" fmla="*/ 115 w 209"/>
                <a:gd name="T31" fmla="*/ 189 h 231"/>
                <a:gd name="T32" fmla="*/ 89 w 209"/>
                <a:gd name="T33" fmla="*/ 184 h 231"/>
                <a:gd name="T34" fmla="*/ 134 w 209"/>
                <a:gd name="T35" fmla="*/ 115 h 231"/>
                <a:gd name="T36" fmla="*/ 188 w 209"/>
                <a:gd name="T37" fmla="*/ 202 h 231"/>
                <a:gd name="T38" fmla="*/ 163 w 209"/>
                <a:gd name="T39" fmla="*/ 211 h 231"/>
                <a:gd name="T40" fmla="*/ 127 w 209"/>
                <a:gd name="T41" fmla="*/ 113 h 231"/>
                <a:gd name="T42" fmla="*/ 133 w 209"/>
                <a:gd name="T43" fmla="*/ 192 h 231"/>
                <a:gd name="T44" fmla="*/ 128 w 209"/>
                <a:gd name="T45" fmla="*/ 175 h 231"/>
                <a:gd name="T46" fmla="*/ 13 w 209"/>
                <a:gd name="T47" fmla="*/ 211 h 231"/>
                <a:gd name="T48" fmla="*/ 10 w 209"/>
                <a:gd name="T49" fmla="*/ 211 h 231"/>
                <a:gd name="T50" fmla="*/ 15 w 209"/>
                <a:gd name="T51" fmla="*/ 201 h 231"/>
                <a:gd name="T52" fmla="*/ 12 w 209"/>
                <a:gd name="T53" fmla="*/ 201 h 231"/>
                <a:gd name="T54" fmla="*/ 16 w 209"/>
                <a:gd name="T55" fmla="*/ 188 h 231"/>
                <a:gd name="T56" fmla="*/ 21 w 209"/>
                <a:gd name="T57" fmla="*/ 181 h 231"/>
                <a:gd name="T58" fmla="*/ 18 w 209"/>
                <a:gd name="T59" fmla="*/ 181 h 231"/>
                <a:gd name="T60" fmla="*/ 23 w 209"/>
                <a:gd name="T61" fmla="*/ 169 h 231"/>
                <a:gd name="T62" fmla="*/ 29 w 209"/>
                <a:gd name="T63" fmla="*/ 162 h 231"/>
                <a:gd name="T64" fmla="*/ 26 w 209"/>
                <a:gd name="T65" fmla="*/ 162 h 231"/>
                <a:gd name="T66" fmla="*/ 33 w 209"/>
                <a:gd name="T67" fmla="*/ 150 h 231"/>
                <a:gd name="T68" fmla="*/ 40 w 209"/>
                <a:gd name="T69" fmla="*/ 145 h 231"/>
                <a:gd name="T70" fmla="*/ 39 w 209"/>
                <a:gd name="T71" fmla="*/ 143 h 231"/>
                <a:gd name="T72" fmla="*/ 48 w 209"/>
                <a:gd name="T73" fmla="*/ 138 h 231"/>
                <a:gd name="T74" fmla="*/ 46 w 209"/>
                <a:gd name="T75" fmla="*/ 136 h 231"/>
                <a:gd name="T76" fmla="*/ 57 w 209"/>
                <a:gd name="T77" fmla="*/ 131 h 231"/>
                <a:gd name="T78" fmla="*/ 64 w 209"/>
                <a:gd name="T79" fmla="*/ 127 h 231"/>
                <a:gd name="T80" fmla="*/ 64 w 209"/>
                <a:gd name="T81" fmla="*/ 124 h 231"/>
                <a:gd name="T82" fmla="*/ 74 w 209"/>
                <a:gd name="T83" fmla="*/ 122 h 231"/>
                <a:gd name="T84" fmla="*/ 74 w 209"/>
                <a:gd name="T85" fmla="*/ 119 h 231"/>
                <a:gd name="T86" fmla="*/ 84 w 209"/>
                <a:gd name="T87" fmla="*/ 118 h 231"/>
                <a:gd name="T88" fmla="*/ 83 w 209"/>
                <a:gd name="T89" fmla="*/ 116 h 231"/>
                <a:gd name="T90" fmla="*/ 95 w 209"/>
                <a:gd name="T91" fmla="*/ 116 h 231"/>
                <a:gd name="T92" fmla="*/ 92 w 209"/>
                <a:gd name="T93" fmla="*/ 114 h 231"/>
                <a:gd name="T94" fmla="*/ 105 w 209"/>
                <a:gd name="T95" fmla="*/ 113 h 231"/>
                <a:gd name="T96" fmla="*/ 113 w 209"/>
                <a:gd name="T97" fmla="*/ 109 h 231"/>
                <a:gd name="T98" fmla="*/ 116 w 209"/>
                <a:gd name="T99" fmla="*/ 111 h 231"/>
                <a:gd name="T100" fmla="*/ 113 w 209"/>
                <a:gd name="T101" fmla="*/ 109 h 231"/>
                <a:gd name="T102" fmla="*/ 136 w 209"/>
                <a:gd name="T103" fmla="*/ 108 h 231"/>
                <a:gd name="T104" fmla="*/ 133 w 209"/>
                <a:gd name="T105" fmla="*/ 106 h 231"/>
                <a:gd name="T106" fmla="*/ 146 w 209"/>
                <a:gd name="T107" fmla="*/ 106 h 231"/>
                <a:gd name="T108" fmla="*/ 144 w 209"/>
                <a:gd name="T109" fmla="*/ 103 h 231"/>
                <a:gd name="T110" fmla="*/ 156 w 209"/>
                <a:gd name="T111" fmla="*/ 103 h 231"/>
                <a:gd name="T112" fmla="*/ 154 w 209"/>
                <a:gd name="T113" fmla="*/ 101 h 231"/>
                <a:gd name="T114" fmla="*/ 166 w 209"/>
                <a:gd name="T115" fmla="*/ 99 h 231"/>
                <a:gd name="T116" fmla="*/ 164 w 209"/>
                <a:gd name="T117" fmla="*/ 97 h 231"/>
                <a:gd name="T118" fmla="*/ 174 w 209"/>
                <a:gd name="T119" fmla="*/ 94 h 231"/>
                <a:gd name="T120" fmla="*/ 173 w 209"/>
                <a:gd name="T121" fmla="*/ 9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" h="231">
                  <a:moveTo>
                    <a:pt x="180" y="89"/>
                  </a:moveTo>
                  <a:cubicBezTo>
                    <a:pt x="180" y="89"/>
                    <a:pt x="181" y="89"/>
                    <a:pt x="181" y="89"/>
                  </a:cubicBezTo>
                  <a:cubicBezTo>
                    <a:pt x="181" y="89"/>
                    <a:pt x="182" y="89"/>
                    <a:pt x="182" y="89"/>
                  </a:cubicBezTo>
                  <a:cubicBezTo>
                    <a:pt x="185" y="90"/>
                    <a:pt x="189" y="88"/>
                    <a:pt x="189" y="85"/>
                  </a:cubicBezTo>
                  <a:cubicBezTo>
                    <a:pt x="190" y="81"/>
                    <a:pt x="187" y="78"/>
                    <a:pt x="184" y="78"/>
                  </a:cubicBezTo>
                  <a:cubicBezTo>
                    <a:pt x="181" y="77"/>
                    <a:pt x="178" y="79"/>
                    <a:pt x="177" y="83"/>
                  </a:cubicBezTo>
                  <a:cubicBezTo>
                    <a:pt x="177" y="85"/>
                    <a:pt x="178" y="87"/>
                    <a:pt x="180" y="89"/>
                  </a:cubicBezTo>
                  <a:close/>
                  <a:moveTo>
                    <a:pt x="137" y="27"/>
                  </a:moveTo>
                  <a:cubicBezTo>
                    <a:pt x="138" y="38"/>
                    <a:pt x="134" y="48"/>
                    <a:pt x="131" y="58"/>
                  </a:cubicBezTo>
                  <a:cubicBezTo>
                    <a:pt x="127" y="71"/>
                    <a:pt x="123" y="84"/>
                    <a:pt x="124" y="99"/>
                  </a:cubicBezTo>
                  <a:cubicBezTo>
                    <a:pt x="126" y="88"/>
                    <a:pt x="133" y="77"/>
                    <a:pt x="140" y="66"/>
                  </a:cubicBezTo>
                  <a:cubicBezTo>
                    <a:pt x="148" y="52"/>
                    <a:pt x="155" y="39"/>
                    <a:pt x="152" y="27"/>
                  </a:cubicBezTo>
                  <a:cubicBezTo>
                    <a:pt x="149" y="25"/>
                    <a:pt x="146" y="25"/>
                    <a:pt x="142" y="26"/>
                  </a:cubicBezTo>
                  <a:cubicBezTo>
                    <a:pt x="141" y="26"/>
                    <a:pt x="139" y="26"/>
                    <a:pt x="137" y="27"/>
                  </a:cubicBezTo>
                  <a:close/>
                  <a:moveTo>
                    <a:pt x="155" y="28"/>
                  </a:moveTo>
                  <a:cubicBezTo>
                    <a:pt x="158" y="40"/>
                    <a:pt x="150" y="53"/>
                    <a:pt x="141" y="67"/>
                  </a:cubicBezTo>
                  <a:cubicBezTo>
                    <a:pt x="135" y="76"/>
                    <a:pt x="129" y="86"/>
                    <a:pt x="126" y="97"/>
                  </a:cubicBezTo>
                  <a:cubicBezTo>
                    <a:pt x="130" y="92"/>
                    <a:pt x="136" y="86"/>
                    <a:pt x="143" y="81"/>
                  </a:cubicBezTo>
                  <a:cubicBezTo>
                    <a:pt x="154" y="71"/>
                    <a:pt x="167" y="60"/>
                    <a:pt x="169" y="50"/>
                  </a:cubicBezTo>
                  <a:cubicBezTo>
                    <a:pt x="170" y="43"/>
                    <a:pt x="168" y="37"/>
                    <a:pt x="163" y="33"/>
                  </a:cubicBezTo>
                  <a:cubicBezTo>
                    <a:pt x="161" y="31"/>
                    <a:pt x="158" y="29"/>
                    <a:pt x="155" y="28"/>
                  </a:cubicBezTo>
                  <a:close/>
                  <a:moveTo>
                    <a:pt x="120" y="105"/>
                  </a:moveTo>
                  <a:cubicBezTo>
                    <a:pt x="105" y="97"/>
                    <a:pt x="79" y="82"/>
                    <a:pt x="64" y="64"/>
                  </a:cubicBezTo>
                  <a:cubicBezTo>
                    <a:pt x="49" y="48"/>
                    <a:pt x="43" y="28"/>
                    <a:pt x="63" y="10"/>
                  </a:cubicBezTo>
                  <a:cubicBezTo>
                    <a:pt x="66" y="8"/>
                    <a:pt x="69" y="6"/>
                    <a:pt x="72" y="4"/>
                  </a:cubicBezTo>
                  <a:cubicBezTo>
                    <a:pt x="79" y="1"/>
                    <a:pt x="87" y="0"/>
                    <a:pt x="95" y="1"/>
                  </a:cubicBezTo>
                  <a:cubicBezTo>
                    <a:pt x="102" y="2"/>
                    <a:pt x="110" y="7"/>
                    <a:pt x="116" y="13"/>
                  </a:cubicBezTo>
                  <a:cubicBezTo>
                    <a:pt x="121" y="19"/>
                    <a:pt x="124" y="29"/>
                    <a:pt x="125" y="37"/>
                  </a:cubicBezTo>
                  <a:cubicBezTo>
                    <a:pt x="125" y="39"/>
                    <a:pt x="126" y="36"/>
                    <a:pt x="127" y="35"/>
                  </a:cubicBezTo>
                  <a:cubicBezTo>
                    <a:pt x="133" y="24"/>
                    <a:pt x="144" y="20"/>
                    <a:pt x="155" y="24"/>
                  </a:cubicBezTo>
                  <a:cubicBezTo>
                    <a:pt x="165" y="28"/>
                    <a:pt x="172" y="39"/>
                    <a:pt x="171" y="50"/>
                  </a:cubicBezTo>
                  <a:cubicBezTo>
                    <a:pt x="169" y="61"/>
                    <a:pt x="156" y="72"/>
                    <a:pt x="144" y="82"/>
                  </a:cubicBezTo>
                  <a:cubicBezTo>
                    <a:pt x="139" y="86"/>
                    <a:pt x="129" y="94"/>
                    <a:pt x="126" y="101"/>
                  </a:cubicBezTo>
                  <a:cubicBezTo>
                    <a:pt x="126" y="101"/>
                    <a:pt x="126" y="102"/>
                    <a:pt x="126" y="102"/>
                  </a:cubicBezTo>
                  <a:cubicBezTo>
                    <a:pt x="126" y="102"/>
                    <a:pt x="126" y="102"/>
                    <a:pt x="126" y="102"/>
                  </a:cubicBezTo>
                  <a:cubicBezTo>
                    <a:pt x="129" y="102"/>
                    <a:pt x="131" y="106"/>
                    <a:pt x="131" y="109"/>
                  </a:cubicBezTo>
                  <a:cubicBezTo>
                    <a:pt x="131" y="109"/>
                    <a:pt x="130" y="110"/>
                    <a:pt x="130" y="111"/>
                  </a:cubicBezTo>
                  <a:cubicBezTo>
                    <a:pt x="145" y="118"/>
                    <a:pt x="171" y="132"/>
                    <a:pt x="187" y="149"/>
                  </a:cubicBezTo>
                  <a:cubicBezTo>
                    <a:pt x="202" y="165"/>
                    <a:pt x="209" y="184"/>
                    <a:pt x="190" y="203"/>
                  </a:cubicBezTo>
                  <a:cubicBezTo>
                    <a:pt x="187" y="206"/>
                    <a:pt x="184" y="208"/>
                    <a:pt x="181" y="210"/>
                  </a:cubicBezTo>
                  <a:cubicBezTo>
                    <a:pt x="174" y="213"/>
                    <a:pt x="166" y="214"/>
                    <a:pt x="159" y="213"/>
                  </a:cubicBezTo>
                  <a:cubicBezTo>
                    <a:pt x="151" y="212"/>
                    <a:pt x="143" y="208"/>
                    <a:pt x="137" y="202"/>
                  </a:cubicBezTo>
                  <a:cubicBezTo>
                    <a:pt x="131" y="196"/>
                    <a:pt x="128" y="187"/>
                    <a:pt x="127" y="179"/>
                  </a:cubicBezTo>
                  <a:cubicBezTo>
                    <a:pt x="127" y="177"/>
                    <a:pt x="126" y="180"/>
                    <a:pt x="125" y="181"/>
                  </a:cubicBezTo>
                  <a:cubicBezTo>
                    <a:pt x="120" y="192"/>
                    <a:pt x="109" y="196"/>
                    <a:pt x="97" y="192"/>
                  </a:cubicBezTo>
                  <a:cubicBezTo>
                    <a:pt x="87" y="189"/>
                    <a:pt x="79" y="179"/>
                    <a:pt x="81" y="167"/>
                  </a:cubicBezTo>
                  <a:cubicBezTo>
                    <a:pt x="82" y="156"/>
                    <a:pt x="95" y="145"/>
                    <a:pt x="106" y="134"/>
                  </a:cubicBezTo>
                  <a:cubicBezTo>
                    <a:pt x="111" y="130"/>
                    <a:pt x="121" y="122"/>
                    <a:pt x="124" y="114"/>
                  </a:cubicBezTo>
                  <a:cubicBezTo>
                    <a:pt x="124" y="114"/>
                    <a:pt x="124" y="114"/>
                    <a:pt x="124" y="114"/>
                  </a:cubicBezTo>
                  <a:cubicBezTo>
                    <a:pt x="121" y="113"/>
                    <a:pt x="118" y="110"/>
                    <a:pt x="119" y="107"/>
                  </a:cubicBezTo>
                  <a:cubicBezTo>
                    <a:pt x="119" y="106"/>
                    <a:pt x="119" y="105"/>
                    <a:pt x="120" y="105"/>
                  </a:cubicBezTo>
                  <a:close/>
                  <a:moveTo>
                    <a:pt x="115" y="101"/>
                  </a:moveTo>
                  <a:cubicBezTo>
                    <a:pt x="100" y="89"/>
                    <a:pt x="86" y="77"/>
                    <a:pt x="76" y="65"/>
                  </a:cubicBezTo>
                  <a:cubicBezTo>
                    <a:pt x="65" y="51"/>
                    <a:pt x="57" y="38"/>
                    <a:pt x="55" y="23"/>
                  </a:cubicBezTo>
                  <a:cubicBezTo>
                    <a:pt x="48" y="37"/>
                    <a:pt x="54" y="50"/>
                    <a:pt x="65" y="63"/>
                  </a:cubicBezTo>
                  <a:cubicBezTo>
                    <a:pt x="79" y="79"/>
                    <a:pt x="100" y="92"/>
                    <a:pt x="115" y="101"/>
                  </a:cubicBezTo>
                  <a:close/>
                  <a:moveTo>
                    <a:pt x="57" y="20"/>
                  </a:moveTo>
                  <a:cubicBezTo>
                    <a:pt x="58" y="35"/>
                    <a:pt x="66" y="50"/>
                    <a:pt x="78" y="64"/>
                  </a:cubicBezTo>
                  <a:cubicBezTo>
                    <a:pt x="88" y="76"/>
                    <a:pt x="102" y="88"/>
                    <a:pt x="117" y="100"/>
                  </a:cubicBezTo>
                  <a:cubicBezTo>
                    <a:pt x="105" y="88"/>
                    <a:pt x="94" y="74"/>
                    <a:pt x="86" y="60"/>
                  </a:cubicBezTo>
                  <a:cubicBezTo>
                    <a:pt x="77" y="44"/>
                    <a:pt x="70" y="27"/>
                    <a:pt x="70" y="8"/>
                  </a:cubicBezTo>
                  <a:cubicBezTo>
                    <a:pt x="68" y="9"/>
                    <a:pt x="67" y="10"/>
                    <a:pt x="65" y="12"/>
                  </a:cubicBezTo>
                  <a:cubicBezTo>
                    <a:pt x="62" y="14"/>
                    <a:pt x="59" y="17"/>
                    <a:pt x="57" y="20"/>
                  </a:cubicBezTo>
                  <a:close/>
                  <a:moveTo>
                    <a:pt x="73" y="7"/>
                  </a:moveTo>
                  <a:cubicBezTo>
                    <a:pt x="73" y="26"/>
                    <a:pt x="78" y="43"/>
                    <a:pt x="88" y="60"/>
                  </a:cubicBezTo>
                  <a:cubicBezTo>
                    <a:pt x="96" y="74"/>
                    <a:pt x="107" y="87"/>
                    <a:pt x="119" y="100"/>
                  </a:cubicBezTo>
                  <a:cubicBezTo>
                    <a:pt x="109" y="85"/>
                    <a:pt x="102" y="71"/>
                    <a:pt x="98" y="56"/>
                  </a:cubicBezTo>
                  <a:cubicBezTo>
                    <a:pt x="93" y="39"/>
                    <a:pt x="89" y="21"/>
                    <a:pt x="90" y="3"/>
                  </a:cubicBezTo>
                  <a:cubicBezTo>
                    <a:pt x="84" y="3"/>
                    <a:pt x="79" y="4"/>
                    <a:pt x="73" y="6"/>
                  </a:cubicBezTo>
                  <a:cubicBezTo>
                    <a:pt x="73" y="6"/>
                    <a:pt x="73" y="6"/>
                    <a:pt x="73" y="7"/>
                  </a:cubicBezTo>
                  <a:close/>
                  <a:moveTo>
                    <a:pt x="93" y="3"/>
                  </a:moveTo>
                  <a:cubicBezTo>
                    <a:pt x="92" y="21"/>
                    <a:pt x="94" y="38"/>
                    <a:pt x="99" y="55"/>
                  </a:cubicBezTo>
                  <a:cubicBezTo>
                    <a:pt x="104" y="71"/>
                    <a:pt x="112" y="87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19" y="89"/>
                    <a:pt x="116" y="76"/>
                    <a:pt x="115" y="63"/>
                  </a:cubicBezTo>
                  <a:cubicBezTo>
                    <a:pt x="114" y="49"/>
                    <a:pt x="114" y="33"/>
                    <a:pt x="118" y="19"/>
                  </a:cubicBezTo>
                  <a:cubicBezTo>
                    <a:pt x="117" y="17"/>
                    <a:pt x="116" y="16"/>
                    <a:pt x="114" y="14"/>
                  </a:cubicBezTo>
                  <a:cubicBezTo>
                    <a:pt x="109" y="8"/>
                    <a:pt x="102" y="5"/>
                    <a:pt x="95" y="3"/>
                  </a:cubicBezTo>
                  <a:cubicBezTo>
                    <a:pt x="94" y="3"/>
                    <a:pt x="94" y="3"/>
                    <a:pt x="93" y="3"/>
                  </a:cubicBezTo>
                  <a:close/>
                  <a:moveTo>
                    <a:pt x="120" y="23"/>
                  </a:moveTo>
                  <a:cubicBezTo>
                    <a:pt x="116" y="36"/>
                    <a:pt x="116" y="49"/>
                    <a:pt x="117" y="63"/>
                  </a:cubicBezTo>
                  <a:cubicBezTo>
                    <a:pt x="118" y="73"/>
                    <a:pt x="120" y="84"/>
                    <a:pt x="122" y="94"/>
                  </a:cubicBezTo>
                  <a:cubicBezTo>
                    <a:pt x="122" y="81"/>
                    <a:pt x="126" y="69"/>
                    <a:pt x="129" y="58"/>
                  </a:cubicBezTo>
                  <a:cubicBezTo>
                    <a:pt x="133" y="48"/>
                    <a:pt x="135" y="39"/>
                    <a:pt x="135" y="28"/>
                  </a:cubicBezTo>
                  <a:cubicBezTo>
                    <a:pt x="133" y="29"/>
                    <a:pt x="130" y="32"/>
                    <a:pt x="128" y="36"/>
                  </a:cubicBezTo>
                  <a:cubicBezTo>
                    <a:pt x="126" y="39"/>
                    <a:pt x="125" y="41"/>
                    <a:pt x="124" y="40"/>
                  </a:cubicBezTo>
                  <a:cubicBezTo>
                    <a:pt x="123" y="40"/>
                    <a:pt x="123" y="39"/>
                    <a:pt x="123" y="37"/>
                  </a:cubicBezTo>
                  <a:cubicBezTo>
                    <a:pt x="123" y="34"/>
                    <a:pt x="122" y="29"/>
                    <a:pt x="120" y="23"/>
                  </a:cubicBezTo>
                  <a:cubicBezTo>
                    <a:pt x="120" y="23"/>
                    <a:pt x="120" y="23"/>
                    <a:pt x="120" y="23"/>
                  </a:cubicBezTo>
                  <a:close/>
                  <a:moveTo>
                    <a:pt x="115" y="189"/>
                  </a:moveTo>
                  <a:cubicBezTo>
                    <a:pt x="114" y="178"/>
                    <a:pt x="117" y="168"/>
                    <a:pt x="120" y="157"/>
                  </a:cubicBezTo>
                  <a:cubicBezTo>
                    <a:pt x="124" y="145"/>
                    <a:pt x="128" y="132"/>
                    <a:pt x="125" y="117"/>
                  </a:cubicBezTo>
                  <a:cubicBezTo>
                    <a:pt x="124" y="128"/>
                    <a:pt x="117" y="139"/>
                    <a:pt x="111" y="150"/>
                  </a:cubicBezTo>
                  <a:cubicBezTo>
                    <a:pt x="103" y="164"/>
                    <a:pt x="97" y="178"/>
                    <a:pt x="100" y="190"/>
                  </a:cubicBezTo>
                  <a:cubicBezTo>
                    <a:pt x="104" y="191"/>
                    <a:pt x="106" y="191"/>
                    <a:pt x="110" y="190"/>
                  </a:cubicBezTo>
                  <a:cubicBezTo>
                    <a:pt x="112" y="190"/>
                    <a:pt x="113" y="190"/>
                    <a:pt x="115" y="189"/>
                  </a:cubicBezTo>
                  <a:close/>
                  <a:moveTo>
                    <a:pt x="97" y="189"/>
                  </a:moveTo>
                  <a:cubicBezTo>
                    <a:pt x="94" y="176"/>
                    <a:pt x="102" y="163"/>
                    <a:pt x="110" y="149"/>
                  </a:cubicBezTo>
                  <a:cubicBezTo>
                    <a:pt x="115" y="139"/>
                    <a:pt x="121" y="129"/>
                    <a:pt x="123" y="119"/>
                  </a:cubicBezTo>
                  <a:cubicBezTo>
                    <a:pt x="120" y="124"/>
                    <a:pt x="114" y="130"/>
                    <a:pt x="107" y="136"/>
                  </a:cubicBezTo>
                  <a:cubicBezTo>
                    <a:pt x="96" y="146"/>
                    <a:pt x="84" y="157"/>
                    <a:pt x="82" y="167"/>
                  </a:cubicBezTo>
                  <a:cubicBezTo>
                    <a:pt x="82" y="174"/>
                    <a:pt x="84" y="180"/>
                    <a:pt x="89" y="184"/>
                  </a:cubicBezTo>
                  <a:cubicBezTo>
                    <a:pt x="91" y="186"/>
                    <a:pt x="94" y="188"/>
                    <a:pt x="97" y="189"/>
                  </a:cubicBezTo>
                  <a:close/>
                  <a:moveTo>
                    <a:pt x="134" y="115"/>
                  </a:moveTo>
                  <a:cubicBezTo>
                    <a:pt x="150" y="126"/>
                    <a:pt x="164" y="137"/>
                    <a:pt x="175" y="149"/>
                  </a:cubicBezTo>
                  <a:cubicBezTo>
                    <a:pt x="187" y="162"/>
                    <a:pt x="195" y="175"/>
                    <a:pt x="197" y="190"/>
                  </a:cubicBezTo>
                  <a:cubicBezTo>
                    <a:pt x="204" y="176"/>
                    <a:pt x="198" y="163"/>
                    <a:pt x="186" y="150"/>
                  </a:cubicBezTo>
                  <a:cubicBezTo>
                    <a:pt x="172" y="135"/>
                    <a:pt x="149" y="122"/>
                    <a:pt x="134" y="115"/>
                  </a:cubicBezTo>
                  <a:close/>
                  <a:moveTo>
                    <a:pt x="195" y="193"/>
                  </a:moveTo>
                  <a:cubicBezTo>
                    <a:pt x="194" y="178"/>
                    <a:pt x="186" y="164"/>
                    <a:pt x="173" y="150"/>
                  </a:cubicBezTo>
                  <a:cubicBezTo>
                    <a:pt x="163" y="138"/>
                    <a:pt x="148" y="126"/>
                    <a:pt x="132" y="115"/>
                  </a:cubicBezTo>
                  <a:cubicBezTo>
                    <a:pt x="145" y="127"/>
                    <a:pt x="156" y="140"/>
                    <a:pt x="165" y="154"/>
                  </a:cubicBezTo>
                  <a:cubicBezTo>
                    <a:pt x="175" y="170"/>
                    <a:pt x="182" y="186"/>
                    <a:pt x="183" y="206"/>
                  </a:cubicBezTo>
                  <a:cubicBezTo>
                    <a:pt x="185" y="204"/>
                    <a:pt x="186" y="203"/>
                    <a:pt x="188" y="202"/>
                  </a:cubicBezTo>
                  <a:cubicBezTo>
                    <a:pt x="191" y="199"/>
                    <a:pt x="193" y="196"/>
                    <a:pt x="195" y="193"/>
                  </a:cubicBezTo>
                  <a:close/>
                  <a:moveTo>
                    <a:pt x="180" y="207"/>
                  </a:moveTo>
                  <a:cubicBezTo>
                    <a:pt x="179" y="188"/>
                    <a:pt x="173" y="171"/>
                    <a:pt x="163" y="155"/>
                  </a:cubicBezTo>
                  <a:cubicBezTo>
                    <a:pt x="155" y="141"/>
                    <a:pt x="143" y="128"/>
                    <a:pt x="131" y="116"/>
                  </a:cubicBezTo>
                  <a:cubicBezTo>
                    <a:pt x="141" y="130"/>
                    <a:pt x="148" y="144"/>
                    <a:pt x="153" y="159"/>
                  </a:cubicBezTo>
                  <a:cubicBezTo>
                    <a:pt x="159" y="176"/>
                    <a:pt x="163" y="193"/>
                    <a:pt x="163" y="211"/>
                  </a:cubicBezTo>
                  <a:cubicBezTo>
                    <a:pt x="169" y="211"/>
                    <a:pt x="174" y="210"/>
                    <a:pt x="179" y="207"/>
                  </a:cubicBezTo>
                  <a:cubicBezTo>
                    <a:pt x="180" y="207"/>
                    <a:pt x="180" y="207"/>
                    <a:pt x="180" y="207"/>
                  </a:cubicBezTo>
                  <a:close/>
                  <a:moveTo>
                    <a:pt x="160" y="211"/>
                  </a:moveTo>
                  <a:cubicBezTo>
                    <a:pt x="160" y="193"/>
                    <a:pt x="157" y="176"/>
                    <a:pt x="152" y="159"/>
                  </a:cubicBezTo>
                  <a:cubicBezTo>
                    <a:pt x="146" y="144"/>
                    <a:pt x="138" y="128"/>
                    <a:pt x="127" y="113"/>
                  </a:cubicBezTo>
                  <a:cubicBezTo>
                    <a:pt x="127" y="113"/>
                    <a:pt x="127" y="113"/>
                    <a:pt x="127" y="113"/>
                  </a:cubicBezTo>
                  <a:cubicBezTo>
                    <a:pt x="131" y="126"/>
                    <a:pt x="134" y="139"/>
                    <a:pt x="136" y="152"/>
                  </a:cubicBezTo>
                  <a:cubicBezTo>
                    <a:pt x="137" y="166"/>
                    <a:pt x="138" y="182"/>
                    <a:pt x="135" y="196"/>
                  </a:cubicBezTo>
                  <a:cubicBezTo>
                    <a:pt x="136" y="198"/>
                    <a:pt x="137" y="199"/>
                    <a:pt x="139" y="201"/>
                  </a:cubicBezTo>
                  <a:cubicBezTo>
                    <a:pt x="144" y="207"/>
                    <a:pt x="151" y="210"/>
                    <a:pt x="158" y="211"/>
                  </a:cubicBezTo>
                  <a:cubicBezTo>
                    <a:pt x="159" y="211"/>
                    <a:pt x="159" y="211"/>
                    <a:pt x="160" y="211"/>
                  </a:cubicBezTo>
                  <a:close/>
                  <a:moveTo>
                    <a:pt x="133" y="192"/>
                  </a:moveTo>
                  <a:cubicBezTo>
                    <a:pt x="136" y="179"/>
                    <a:pt x="136" y="166"/>
                    <a:pt x="134" y="152"/>
                  </a:cubicBezTo>
                  <a:cubicBezTo>
                    <a:pt x="133" y="142"/>
                    <a:pt x="131" y="132"/>
                    <a:pt x="127" y="121"/>
                  </a:cubicBezTo>
                  <a:cubicBezTo>
                    <a:pt x="128" y="135"/>
                    <a:pt x="125" y="146"/>
                    <a:pt x="122" y="158"/>
                  </a:cubicBezTo>
                  <a:cubicBezTo>
                    <a:pt x="119" y="168"/>
                    <a:pt x="117" y="177"/>
                    <a:pt x="117" y="187"/>
                  </a:cubicBezTo>
                  <a:cubicBezTo>
                    <a:pt x="119" y="186"/>
                    <a:pt x="122" y="184"/>
                    <a:pt x="124" y="180"/>
                  </a:cubicBezTo>
                  <a:cubicBezTo>
                    <a:pt x="126" y="176"/>
                    <a:pt x="127" y="175"/>
                    <a:pt x="128" y="175"/>
                  </a:cubicBezTo>
                  <a:cubicBezTo>
                    <a:pt x="128" y="175"/>
                    <a:pt x="128" y="176"/>
                    <a:pt x="129" y="178"/>
                  </a:cubicBezTo>
                  <a:cubicBezTo>
                    <a:pt x="129" y="181"/>
                    <a:pt x="130" y="186"/>
                    <a:pt x="133" y="192"/>
                  </a:cubicBezTo>
                  <a:cubicBezTo>
                    <a:pt x="133" y="192"/>
                    <a:pt x="133" y="192"/>
                    <a:pt x="133" y="192"/>
                  </a:cubicBezTo>
                  <a:close/>
                  <a:moveTo>
                    <a:pt x="20" y="223"/>
                  </a:moveTo>
                  <a:cubicBezTo>
                    <a:pt x="21" y="217"/>
                    <a:pt x="18" y="213"/>
                    <a:pt x="13" y="211"/>
                  </a:cubicBezTo>
                  <a:cubicBezTo>
                    <a:pt x="13" y="211"/>
                    <a:pt x="13" y="211"/>
                    <a:pt x="13" y="211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3" y="209"/>
                    <a:pt x="13" y="209"/>
                    <a:pt x="13" y="209"/>
                  </a:cubicBezTo>
                  <a:cubicBezTo>
                    <a:pt x="14" y="208"/>
                    <a:pt x="11" y="207"/>
                    <a:pt x="11" y="209"/>
                  </a:cubicBezTo>
                  <a:cubicBezTo>
                    <a:pt x="11" y="209"/>
                    <a:pt x="11" y="209"/>
                    <a:pt x="11" y="209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6" y="211"/>
                    <a:pt x="1" y="214"/>
                    <a:pt x="1" y="219"/>
                  </a:cubicBezTo>
                  <a:cubicBezTo>
                    <a:pt x="0" y="224"/>
                    <a:pt x="3" y="230"/>
                    <a:pt x="9" y="231"/>
                  </a:cubicBezTo>
                  <a:cubicBezTo>
                    <a:pt x="14" y="231"/>
                    <a:pt x="19" y="228"/>
                    <a:pt x="20" y="223"/>
                  </a:cubicBezTo>
                  <a:close/>
                  <a:moveTo>
                    <a:pt x="12" y="201"/>
                  </a:moveTo>
                  <a:cubicBezTo>
                    <a:pt x="12" y="203"/>
                    <a:pt x="15" y="203"/>
                    <a:pt x="15" y="202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5" y="199"/>
                    <a:pt x="15" y="199"/>
                    <a:pt x="15" y="199"/>
                  </a:cubicBezTo>
                  <a:cubicBezTo>
                    <a:pt x="16" y="197"/>
                    <a:pt x="13" y="197"/>
                    <a:pt x="13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1"/>
                    <a:pt x="12" y="201"/>
                  </a:cubicBezTo>
                  <a:close/>
                  <a:moveTo>
                    <a:pt x="15" y="191"/>
                  </a:moveTo>
                  <a:cubicBezTo>
                    <a:pt x="14" y="193"/>
                    <a:pt x="17" y="193"/>
                    <a:pt x="17" y="192"/>
                  </a:cubicBezTo>
                  <a:cubicBezTo>
                    <a:pt x="18" y="191"/>
                    <a:pt x="18" y="191"/>
                    <a:pt x="18" y="191"/>
                  </a:cubicBezTo>
                  <a:cubicBezTo>
                    <a:pt x="18" y="190"/>
                    <a:pt x="18" y="190"/>
                    <a:pt x="18" y="190"/>
                  </a:cubicBezTo>
                  <a:cubicBezTo>
                    <a:pt x="18" y="189"/>
                    <a:pt x="18" y="189"/>
                    <a:pt x="18" y="189"/>
                  </a:cubicBezTo>
                  <a:cubicBezTo>
                    <a:pt x="19" y="187"/>
                    <a:pt x="16" y="187"/>
                    <a:pt x="16" y="188"/>
                  </a:cubicBezTo>
                  <a:cubicBezTo>
                    <a:pt x="15" y="189"/>
                    <a:pt x="15" y="189"/>
                    <a:pt x="15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5" y="191"/>
                    <a:pt x="15" y="191"/>
                    <a:pt x="15" y="191"/>
                  </a:cubicBezTo>
                  <a:close/>
                  <a:moveTo>
                    <a:pt x="18" y="181"/>
                  </a:moveTo>
                  <a:cubicBezTo>
                    <a:pt x="17" y="182"/>
                    <a:pt x="20" y="183"/>
                    <a:pt x="20" y="182"/>
                  </a:cubicBezTo>
                  <a:cubicBezTo>
                    <a:pt x="21" y="181"/>
                    <a:pt x="21" y="181"/>
                    <a:pt x="21" y="181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2" y="178"/>
                    <a:pt x="19" y="177"/>
                    <a:pt x="19" y="178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1"/>
                    <a:pt x="18" y="181"/>
                    <a:pt x="18" y="181"/>
                  </a:cubicBezTo>
                  <a:close/>
                  <a:moveTo>
                    <a:pt x="22" y="171"/>
                  </a:moveTo>
                  <a:cubicBezTo>
                    <a:pt x="21" y="173"/>
                    <a:pt x="23" y="174"/>
                    <a:pt x="24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6" y="168"/>
                    <a:pt x="24" y="167"/>
                    <a:pt x="23" y="169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2" y="171"/>
                    <a:pt x="22" y="171"/>
                    <a:pt x="22" y="171"/>
                  </a:cubicBezTo>
                  <a:close/>
                  <a:moveTo>
                    <a:pt x="26" y="162"/>
                  </a:moveTo>
                  <a:cubicBezTo>
                    <a:pt x="26" y="163"/>
                    <a:pt x="28" y="164"/>
                    <a:pt x="29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31" y="159"/>
                    <a:pt x="28" y="158"/>
                    <a:pt x="28" y="159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6" y="162"/>
                    <a:pt x="26" y="162"/>
                    <a:pt x="26" y="162"/>
                  </a:cubicBezTo>
                  <a:close/>
                  <a:moveTo>
                    <a:pt x="32" y="153"/>
                  </a:moveTo>
                  <a:cubicBezTo>
                    <a:pt x="31" y="154"/>
                    <a:pt x="33" y="155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6" y="151"/>
                    <a:pt x="34" y="149"/>
                    <a:pt x="33" y="150"/>
                  </a:cubicBezTo>
                  <a:cubicBezTo>
                    <a:pt x="33" y="151"/>
                    <a:pt x="33" y="151"/>
                    <a:pt x="33" y="151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3"/>
                    <a:pt x="32" y="153"/>
                    <a:pt x="32" y="153"/>
                  </a:cubicBezTo>
                  <a:close/>
                  <a:moveTo>
                    <a:pt x="38" y="144"/>
                  </a:moveTo>
                  <a:cubicBezTo>
                    <a:pt x="37" y="145"/>
                    <a:pt x="39" y="147"/>
                    <a:pt x="40" y="146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3" y="143"/>
                    <a:pt x="41" y="141"/>
                    <a:pt x="40" y="142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8" y="144"/>
                    <a:pt x="38" y="144"/>
                    <a:pt x="38" y="144"/>
                  </a:cubicBezTo>
                  <a:close/>
                  <a:moveTo>
                    <a:pt x="45" y="137"/>
                  </a:moveTo>
                  <a:cubicBezTo>
                    <a:pt x="44" y="138"/>
                    <a:pt x="46" y="140"/>
                    <a:pt x="47" y="139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50" y="136"/>
                    <a:pt x="49" y="134"/>
                    <a:pt x="47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5" y="137"/>
                    <a:pt x="45" y="137"/>
                    <a:pt x="45" y="137"/>
                  </a:cubicBezTo>
                  <a:close/>
                  <a:moveTo>
                    <a:pt x="54" y="130"/>
                  </a:moveTo>
                  <a:cubicBezTo>
                    <a:pt x="52" y="131"/>
                    <a:pt x="54" y="133"/>
                    <a:pt x="55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9" y="130"/>
                    <a:pt x="57" y="128"/>
                    <a:pt x="56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30"/>
                    <a:pt x="54" y="130"/>
                    <a:pt x="54" y="130"/>
                  </a:cubicBezTo>
                  <a:cubicBezTo>
                    <a:pt x="54" y="130"/>
                    <a:pt x="54" y="130"/>
                    <a:pt x="54" y="130"/>
                  </a:cubicBezTo>
                  <a:close/>
                  <a:moveTo>
                    <a:pt x="63" y="124"/>
                  </a:moveTo>
                  <a:cubicBezTo>
                    <a:pt x="61" y="125"/>
                    <a:pt x="62" y="128"/>
                    <a:pt x="64" y="127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5" y="126"/>
                    <a:pt x="65" y="126"/>
                    <a:pt x="65" y="126"/>
                  </a:cubicBezTo>
                  <a:cubicBezTo>
                    <a:pt x="65" y="126"/>
                    <a:pt x="65" y="126"/>
                    <a:pt x="65" y="126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8" y="125"/>
                    <a:pt x="67" y="122"/>
                    <a:pt x="65" y="123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4"/>
                    <a:pt x="63" y="124"/>
                    <a:pt x="63" y="124"/>
                  </a:cubicBezTo>
                  <a:close/>
                  <a:moveTo>
                    <a:pt x="72" y="120"/>
                  </a:moveTo>
                  <a:cubicBezTo>
                    <a:pt x="71" y="121"/>
                    <a:pt x="72" y="123"/>
                    <a:pt x="73" y="122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77" y="121"/>
                    <a:pt x="76" y="118"/>
                    <a:pt x="75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2" y="120"/>
                    <a:pt x="72" y="120"/>
                    <a:pt x="72" y="120"/>
                  </a:cubicBezTo>
                  <a:close/>
                  <a:moveTo>
                    <a:pt x="82" y="116"/>
                  </a:moveTo>
                  <a:cubicBezTo>
                    <a:pt x="81" y="117"/>
                    <a:pt x="81" y="119"/>
                    <a:pt x="83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7" y="118"/>
                    <a:pt x="86" y="115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2" y="116"/>
                    <a:pt x="82" y="116"/>
                    <a:pt x="82" y="116"/>
                  </a:cubicBezTo>
                  <a:close/>
                  <a:moveTo>
                    <a:pt x="92" y="114"/>
                  </a:moveTo>
                  <a:cubicBezTo>
                    <a:pt x="91" y="114"/>
                    <a:pt x="91" y="116"/>
                    <a:pt x="93" y="116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5" y="116"/>
                    <a:pt x="95" y="116"/>
                    <a:pt x="95" y="116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7" y="115"/>
                    <a:pt x="96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92" y="114"/>
                    <a:pt x="92" y="114"/>
                    <a:pt x="92" y="114"/>
                  </a:cubicBezTo>
                  <a:close/>
                  <a:moveTo>
                    <a:pt x="102" y="111"/>
                  </a:moveTo>
                  <a:cubicBezTo>
                    <a:pt x="101" y="112"/>
                    <a:pt x="101" y="114"/>
                    <a:pt x="103" y="114"/>
                  </a:cubicBezTo>
                  <a:cubicBezTo>
                    <a:pt x="103" y="114"/>
                    <a:pt x="103" y="114"/>
                    <a:pt x="103" y="114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7" y="113"/>
                    <a:pt x="107" y="110"/>
                    <a:pt x="105" y="111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lose/>
                  <a:moveTo>
                    <a:pt x="113" y="109"/>
                  </a:moveTo>
                  <a:cubicBezTo>
                    <a:pt x="111" y="110"/>
                    <a:pt x="111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17" y="111"/>
                    <a:pt x="117" y="109"/>
                    <a:pt x="115" y="109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3" y="109"/>
                    <a:pt x="113" y="109"/>
                    <a:pt x="113" y="109"/>
                  </a:cubicBezTo>
                  <a:cubicBezTo>
                    <a:pt x="113" y="109"/>
                    <a:pt x="113" y="109"/>
                    <a:pt x="113" y="109"/>
                  </a:cubicBezTo>
                  <a:close/>
                  <a:moveTo>
                    <a:pt x="133" y="106"/>
                  </a:moveTo>
                  <a:cubicBezTo>
                    <a:pt x="132" y="106"/>
                    <a:pt x="132" y="109"/>
                    <a:pt x="134" y="108"/>
                  </a:cubicBezTo>
                  <a:cubicBezTo>
                    <a:pt x="134" y="108"/>
                    <a:pt x="134" y="108"/>
                    <a:pt x="134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8" y="108"/>
                    <a:pt x="137" y="105"/>
                    <a:pt x="136" y="105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3" y="106"/>
                    <a:pt x="133" y="106"/>
                    <a:pt x="133" y="106"/>
                  </a:cubicBezTo>
                  <a:cubicBezTo>
                    <a:pt x="133" y="106"/>
                    <a:pt x="133" y="106"/>
                    <a:pt x="133" y="106"/>
                  </a:cubicBezTo>
                  <a:close/>
                  <a:moveTo>
                    <a:pt x="143" y="104"/>
                  </a:moveTo>
                  <a:cubicBezTo>
                    <a:pt x="142" y="104"/>
                    <a:pt x="142" y="107"/>
                    <a:pt x="144" y="106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8" y="105"/>
                    <a:pt x="147" y="103"/>
                    <a:pt x="146" y="103"/>
                  </a:cubicBezTo>
                  <a:cubicBezTo>
                    <a:pt x="146" y="103"/>
                    <a:pt x="146" y="103"/>
                    <a:pt x="146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4"/>
                    <a:pt x="143" y="104"/>
                    <a:pt x="143" y="104"/>
                  </a:cubicBezTo>
                  <a:close/>
                  <a:moveTo>
                    <a:pt x="153" y="101"/>
                  </a:moveTo>
                  <a:cubicBezTo>
                    <a:pt x="152" y="102"/>
                    <a:pt x="152" y="104"/>
                    <a:pt x="154" y="10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2"/>
                    <a:pt x="157" y="100"/>
                    <a:pt x="156" y="100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5" y="101"/>
                    <a:pt x="155" y="101"/>
                    <a:pt x="155" y="101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101"/>
                    <a:pt x="153" y="101"/>
                    <a:pt x="153" y="101"/>
                  </a:cubicBezTo>
                  <a:close/>
                  <a:moveTo>
                    <a:pt x="163" y="97"/>
                  </a:moveTo>
                  <a:cubicBezTo>
                    <a:pt x="161" y="98"/>
                    <a:pt x="162" y="101"/>
                    <a:pt x="164" y="100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5" y="99"/>
                    <a:pt x="165" y="99"/>
                    <a:pt x="165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8" y="98"/>
                    <a:pt x="167" y="96"/>
                    <a:pt x="165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7"/>
                    <a:pt x="163" y="97"/>
                    <a:pt x="163" y="97"/>
                  </a:cubicBezTo>
                  <a:close/>
                  <a:moveTo>
                    <a:pt x="172" y="93"/>
                  </a:moveTo>
                  <a:cubicBezTo>
                    <a:pt x="171" y="94"/>
                    <a:pt x="172" y="96"/>
                    <a:pt x="173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5" y="94"/>
                    <a:pt x="175" y="94"/>
                    <a:pt x="175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7" y="93"/>
                    <a:pt x="176" y="90"/>
                    <a:pt x="174" y="91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73" y="92"/>
                    <a:pt x="173" y="92"/>
                    <a:pt x="173" y="92"/>
                  </a:cubicBezTo>
                  <a:cubicBezTo>
                    <a:pt x="173" y="92"/>
                    <a:pt x="173" y="92"/>
                    <a:pt x="173" y="92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93"/>
                    <a:pt x="172" y="93"/>
                    <a:pt x="172" y="9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8"/>
            <p:cNvSpPr>
              <a:spLocks noEditPoints="1"/>
            </p:cNvSpPr>
            <p:nvPr/>
          </p:nvSpPr>
          <p:spPr bwMode="auto">
            <a:xfrm>
              <a:off x="1238251" y="4332288"/>
              <a:ext cx="855663" cy="889000"/>
            </a:xfrm>
            <a:custGeom>
              <a:avLst/>
              <a:gdLst>
                <a:gd name="T0" fmla="*/ 20 w 199"/>
                <a:gd name="T1" fmla="*/ 28 h 207"/>
                <a:gd name="T2" fmla="*/ 84 w 199"/>
                <a:gd name="T3" fmla="*/ 18 h 207"/>
                <a:gd name="T4" fmla="*/ 93 w 199"/>
                <a:gd name="T5" fmla="*/ 31 h 207"/>
                <a:gd name="T6" fmla="*/ 98 w 199"/>
                <a:gd name="T7" fmla="*/ 54 h 207"/>
                <a:gd name="T8" fmla="*/ 102 w 199"/>
                <a:gd name="T9" fmla="*/ 72 h 207"/>
                <a:gd name="T10" fmla="*/ 99 w 199"/>
                <a:gd name="T11" fmla="*/ 86 h 207"/>
                <a:gd name="T12" fmla="*/ 89 w 199"/>
                <a:gd name="T13" fmla="*/ 109 h 207"/>
                <a:gd name="T14" fmla="*/ 125 w 199"/>
                <a:gd name="T15" fmla="*/ 28 h 207"/>
                <a:gd name="T16" fmla="*/ 126 w 199"/>
                <a:gd name="T17" fmla="*/ 45 h 207"/>
                <a:gd name="T18" fmla="*/ 128 w 199"/>
                <a:gd name="T19" fmla="*/ 60 h 207"/>
                <a:gd name="T20" fmla="*/ 119 w 199"/>
                <a:gd name="T21" fmla="*/ 85 h 207"/>
                <a:gd name="T22" fmla="*/ 111 w 199"/>
                <a:gd name="T23" fmla="*/ 100 h 207"/>
                <a:gd name="T24" fmla="*/ 100 w 199"/>
                <a:gd name="T25" fmla="*/ 111 h 207"/>
                <a:gd name="T26" fmla="*/ 87 w 199"/>
                <a:gd name="T27" fmla="*/ 122 h 207"/>
                <a:gd name="T28" fmla="*/ 128 w 199"/>
                <a:gd name="T29" fmla="*/ 85 h 207"/>
                <a:gd name="T30" fmla="*/ 102 w 199"/>
                <a:gd name="T31" fmla="*/ 115 h 207"/>
                <a:gd name="T32" fmla="*/ 80 w 199"/>
                <a:gd name="T33" fmla="*/ 57 h 207"/>
                <a:gd name="T34" fmla="*/ 87 w 199"/>
                <a:gd name="T35" fmla="*/ 98 h 207"/>
                <a:gd name="T36" fmla="*/ 26 w 199"/>
                <a:gd name="T37" fmla="*/ 59 h 207"/>
                <a:gd name="T38" fmla="*/ 59 w 199"/>
                <a:gd name="T39" fmla="*/ 86 h 207"/>
                <a:gd name="T40" fmla="*/ 16 w 199"/>
                <a:gd name="T41" fmla="*/ 35 h 207"/>
                <a:gd name="T42" fmla="*/ 32 w 199"/>
                <a:gd name="T43" fmla="*/ 42 h 207"/>
                <a:gd name="T44" fmla="*/ 52 w 199"/>
                <a:gd name="T45" fmla="*/ 53 h 207"/>
                <a:gd name="T46" fmla="*/ 63 w 199"/>
                <a:gd name="T47" fmla="*/ 68 h 207"/>
                <a:gd name="T48" fmla="*/ 72 w 199"/>
                <a:gd name="T49" fmla="*/ 81 h 207"/>
                <a:gd name="T50" fmla="*/ 76 w 199"/>
                <a:gd name="T51" fmla="*/ 97 h 207"/>
                <a:gd name="T52" fmla="*/ 80 w 199"/>
                <a:gd name="T53" fmla="*/ 114 h 207"/>
                <a:gd name="T54" fmla="*/ 51 w 199"/>
                <a:gd name="T55" fmla="*/ 41 h 207"/>
                <a:gd name="T56" fmla="*/ 64 w 199"/>
                <a:gd name="T57" fmla="*/ 51 h 207"/>
                <a:gd name="T58" fmla="*/ 74 w 199"/>
                <a:gd name="T59" fmla="*/ 73 h 207"/>
                <a:gd name="T60" fmla="*/ 78 w 199"/>
                <a:gd name="T61" fmla="*/ 90 h 207"/>
                <a:gd name="T62" fmla="*/ 181 w 199"/>
                <a:gd name="T63" fmla="*/ 92 h 207"/>
                <a:gd name="T64" fmla="*/ 174 w 199"/>
                <a:gd name="T65" fmla="*/ 146 h 207"/>
                <a:gd name="T66" fmla="*/ 152 w 199"/>
                <a:gd name="T67" fmla="*/ 154 h 207"/>
                <a:gd name="T68" fmla="*/ 133 w 199"/>
                <a:gd name="T69" fmla="*/ 155 h 207"/>
                <a:gd name="T70" fmla="*/ 118 w 199"/>
                <a:gd name="T71" fmla="*/ 152 h 207"/>
                <a:gd name="T72" fmla="*/ 97 w 199"/>
                <a:gd name="T73" fmla="*/ 142 h 207"/>
                <a:gd name="T74" fmla="*/ 85 w 199"/>
                <a:gd name="T75" fmla="*/ 129 h 207"/>
                <a:gd name="T76" fmla="*/ 158 w 199"/>
                <a:gd name="T77" fmla="*/ 183 h 207"/>
                <a:gd name="T78" fmla="*/ 139 w 199"/>
                <a:gd name="T79" fmla="*/ 183 h 207"/>
                <a:gd name="T80" fmla="*/ 118 w 199"/>
                <a:gd name="T81" fmla="*/ 173 h 207"/>
                <a:gd name="T82" fmla="*/ 103 w 199"/>
                <a:gd name="T83" fmla="*/ 164 h 207"/>
                <a:gd name="T84" fmla="*/ 91 w 199"/>
                <a:gd name="T85" fmla="*/ 154 h 207"/>
                <a:gd name="T86" fmla="*/ 83 w 199"/>
                <a:gd name="T87" fmla="*/ 140 h 207"/>
                <a:gd name="T88" fmla="*/ 119 w 199"/>
                <a:gd name="T89" fmla="*/ 183 h 207"/>
                <a:gd name="T90" fmla="*/ 92 w 199"/>
                <a:gd name="T91" fmla="*/ 163 h 207"/>
                <a:gd name="T92" fmla="*/ 159 w 199"/>
                <a:gd name="T93" fmla="*/ 132 h 207"/>
                <a:gd name="T94" fmla="*/ 116 w 199"/>
                <a:gd name="T95" fmla="*/ 136 h 207"/>
                <a:gd name="T96" fmla="*/ 153 w 199"/>
                <a:gd name="T97" fmla="*/ 74 h 207"/>
                <a:gd name="T98" fmla="*/ 127 w 199"/>
                <a:gd name="T99" fmla="*/ 105 h 207"/>
                <a:gd name="T100" fmla="*/ 172 w 199"/>
                <a:gd name="T101" fmla="*/ 64 h 207"/>
                <a:gd name="T102" fmla="*/ 165 w 199"/>
                <a:gd name="T103" fmla="*/ 88 h 207"/>
                <a:gd name="T104" fmla="*/ 156 w 199"/>
                <a:gd name="T105" fmla="*/ 102 h 207"/>
                <a:gd name="T106" fmla="*/ 135 w 199"/>
                <a:gd name="T107" fmla="*/ 116 h 207"/>
                <a:gd name="T108" fmla="*/ 119 w 199"/>
                <a:gd name="T109" fmla="*/ 122 h 207"/>
                <a:gd name="T110" fmla="*/ 103 w 199"/>
                <a:gd name="T111" fmla="*/ 126 h 207"/>
                <a:gd name="T112" fmla="*/ 86 w 199"/>
                <a:gd name="T113" fmla="*/ 126 h 207"/>
                <a:gd name="T114" fmla="*/ 165 w 199"/>
                <a:gd name="T115" fmla="*/ 109 h 207"/>
                <a:gd name="T116" fmla="*/ 150 w 199"/>
                <a:gd name="T117" fmla="*/ 120 h 207"/>
                <a:gd name="T118" fmla="*/ 137 w 199"/>
                <a:gd name="T119" fmla="*/ 126 h 207"/>
                <a:gd name="T120" fmla="*/ 112 w 199"/>
                <a:gd name="T121" fmla="*/ 12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9" h="207">
                  <a:moveTo>
                    <a:pt x="95" y="128"/>
                  </a:moveTo>
                  <a:cubicBezTo>
                    <a:pt x="97" y="129"/>
                    <a:pt x="97" y="127"/>
                    <a:pt x="96" y="126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2" y="126"/>
                    <a:pt x="92" y="128"/>
                    <a:pt x="93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lose/>
                  <a:moveTo>
                    <a:pt x="80" y="105"/>
                  </a:moveTo>
                  <a:cubicBezTo>
                    <a:pt x="81" y="104"/>
                    <a:pt x="79" y="103"/>
                    <a:pt x="78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8"/>
                    <a:pt x="80" y="108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5"/>
                    <a:pt x="80" y="105"/>
                    <a:pt x="80" y="105"/>
                  </a:cubicBezTo>
                  <a:close/>
                  <a:moveTo>
                    <a:pt x="20" y="28"/>
                  </a:moveTo>
                  <a:cubicBezTo>
                    <a:pt x="24" y="30"/>
                    <a:pt x="28" y="29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4" y="26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1"/>
                    <a:pt x="32" y="17"/>
                    <a:pt x="29" y="15"/>
                  </a:cubicBezTo>
                  <a:cubicBezTo>
                    <a:pt x="25" y="12"/>
                    <a:pt x="20" y="14"/>
                    <a:pt x="18" y="17"/>
                  </a:cubicBezTo>
                  <a:cubicBezTo>
                    <a:pt x="16" y="21"/>
                    <a:pt x="17" y="26"/>
                    <a:pt x="20" y="28"/>
                  </a:cubicBezTo>
                  <a:close/>
                  <a:moveTo>
                    <a:pt x="81" y="119"/>
                  </a:moveTo>
                  <a:cubicBezTo>
                    <a:pt x="79" y="118"/>
                    <a:pt x="78" y="117"/>
                    <a:pt x="76" y="118"/>
                  </a:cubicBezTo>
                  <a:cubicBezTo>
                    <a:pt x="74" y="119"/>
                    <a:pt x="72" y="121"/>
                    <a:pt x="73" y="124"/>
                  </a:cubicBezTo>
                  <a:cubicBezTo>
                    <a:pt x="73" y="125"/>
                    <a:pt x="74" y="126"/>
                    <a:pt x="75" y="127"/>
                  </a:cubicBezTo>
                  <a:cubicBezTo>
                    <a:pt x="76" y="128"/>
                    <a:pt x="77" y="128"/>
                    <a:pt x="79" y="128"/>
                  </a:cubicBezTo>
                  <a:cubicBezTo>
                    <a:pt x="81" y="128"/>
                    <a:pt x="83" y="125"/>
                    <a:pt x="83" y="123"/>
                  </a:cubicBezTo>
                  <a:cubicBezTo>
                    <a:pt x="83" y="121"/>
                    <a:pt x="82" y="120"/>
                    <a:pt x="81" y="119"/>
                  </a:cubicBezTo>
                  <a:close/>
                  <a:moveTo>
                    <a:pt x="73" y="13"/>
                  </a:moveTo>
                  <a:cubicBezTo>
                    <a:pt x="75" y="16"/>
                    <a:pt x="79" y="18"/>
                    <a:pt x="83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9"/>
                    <a:pt x="86" y="18"/>
                    <a:pt x="85" y="17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8" y="13"/>
                    <a:pt x="88" y="9"/>
                    <a:pt x="86" y="5"/>
                  </a:cubicBezTo>
                  <a:cubicBezTo>
                    <a:pt x="84" y="1"/>
                    <a:pt x="79" y="0"/>
                    <a:pt x="76" y="2"/>
                  </a:cubicBezTo>
                  <a:cubicBezTo>
                    <a:pt x="72" y="4"/>
                    <a:pt x="71" y="9"/>
                    <a:pt x="73" y="13"/>
                  </a:cubicBezTo>
                  <a:close/>
                  <a:moveTo>
                    <a:pt x="88" y="22"/>
                  </a:moveTo>
                  <a:cubicBezTo>
                    <a:pt x="88" y="21"/>
                    <a:pt x="86" y="22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6"/>
                    <a:pt x="90" y="25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8" y="22"/>
                    <a:pt x="88" y="22"/>
                    <a:pt x="88" y="22"/>
                  </a:cubicBezTo>
                  <a:close/>
                  <a:moveTo>
                    <a:pt x="92" y="30"/>
                  </a:moveTo>
                  <a:cubicBezTo>
                    <a:pt x="92" y="28"/>
                    <a:pt x="90" y="29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2" y="34"/>
                    <a:pt x="93" y="33"/>
                    <a:pt x="93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lose/>
                  <a:moveTo>
                    <a:pt x="95" y="37"/>
                  </a:moveTo>
                  <a:cubicBezTo>
                    <a:pt x="95" y="36"/>
                    <a:pt x="93" y="37"/>
                    <a:pt x="93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5" y="41"/>
                    <a:pt x="97" y="40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5" y="37"/>
                    <a:pt x="95" y="37"/>
                    <a:pt x="95" y="37"/>
                  </a:cubicBezTo>
                  <a:close/>
                  <a:moveTo>
                    <a:pt x="98" y="45"/>
                  </a:moveTo>
                  <a:cubicBezTo>
                    <a:pt x="98" y="44"/>
                    <a:pt x="96" y="44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7" y="49"/>
                    <a:pt x="99" y="48"/>
                    <a:pt x="99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45"/>
                    <a:pt x="98" y="45"/>
                    <a:pt x="98" y="45"/>
                  </a:cubicBezTo>
                  <a:close/>
                  <a:moveTo>
                    <a:pt x="100" y="53"/>
                  </a:moveTo>
                  <a:cubicBezTo>
                    <a:pt x="100" y="52"/>
                    <a:pt x="98" y="52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9" y="57"/>
                    <a:pt x="101" y="57"/>
                    <a:pt x="100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3"/>
                    <a:pt x="100" y="53"/>
                    <a:pt x="100" y="53"/>
                  </a:cubicBezTo>
                  <a:close/>
                  <a:moveTo>
                    <a:pt x="101" y="61"/>
                  </a:moveTo>
                  <a:cubicBezTo>
                    <a:pt x="101" y="60"/>
                    <a:pt x="99" y="60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100" y="65"/>
                    <a:pt x="102" y="65"/>
                    <a:pt x="102" y="64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lose/>
                  <a:moveTo>
                    <a:pt x="102" y="70"/>
                  </a:moveTo>
                  <a:cubicBezTo>
                    <a:pt x="102" y="69"/>
                    <a:pt x="100" y="68"/>
                    <a:pt x="100" y="70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3"/>
                    <a:pt x="102" y="73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lose/>
                  <a:moveTo>
                    <a:pt x="101" y="78"/>
                  </a:moveTo>
                  <a:cubicBezTo>
                    <a:pt x="101" y="77"/>
                    <a:pt x="99" y="77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81"/>
                    <a:pt x="101" y="82"/>
                    <a:pt x="101" y="80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78"/>
                    <a:pt x="101" y="78"/>
                    <a:pt x="101" y="78"/>
                  </a:cubicBezTo>
                  <a:close/>
                  <a:moveTo>
                    <a:pt x="99" y="86"/>
                  </a:moveTo>
                  <a:cubicBezTo>
                    <a:pt x="100" y="85"/>
                    <a:pt x="98" y="85"/>
                    <a:pt x="97" y="8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8" y="90"/>
                    <a:pt x="99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6"/>
                    <a:pt x="99" y="86"/>
                    <a:pt x="99" y="86"/>
                  </a:cubicBezTo>
                  <a:close/>
                  <a:moveTo>
                    <a:pt x="97" y="94"/>
                  </a:moveTo>
                  <a:cubicBezTo>
                    <a:pt x="97" y="93"/>
                    <a:pt x="95" y="92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4" y="97"/>
                    <a:pt x="96" y="98"/>
                    <a:pt x="96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lose/>
                  <a:moveTo>
                    <a:pt x="93" y="102"/>
                  </a:moveTo>
                  <a:cubicBezTo>
                    <a:pt x="94" y="101"/>
                    <a:pt x="92" y="100"/>
                    <a:pt x="91" y="101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90" y="104"/>
                    <a:pt x="92" y="105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3" y="102"/>
                    <a:pt x="93" y="102"/>
                    <a:pt x="93" y="102"/>
                  </a:cubicBezTo>
                  <a:close/>
                  <a:moveTo>
                    <a:pt x="89" y="109"/>
                  </a:moveTo>
                  <a:cubicBezTo>
                    <a:pt x="90" y="108"/>
                    <a:pt x="88" y="107"/>
                    <a:pt x="87" y="108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1"/>
                    <a:pt x="87" y="112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09"/>
                    <a:pt x="89" y="109"/>
                    <a:pt x="89" y="109"/>
                  </a:cubicBezTo>
                  <a:close/>
                  <a:moveTo>
                    <a:pt x="84" y="116"/>
                  </a:moveTo>
                  <a:cubicBezTo>
                    <a:pt x="85" y="115"/>
                    <a:pt x="84" y="114"/>
                    <a:pt x="83" y="115"/>
                  </a:cubicBezTo>
                  <a:cubicBezTo>
                    <a:pt x="83" y="115"/>
                    <a:pt x="83" y="115"/>
                    <a:pt x="83" y="115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1" y="118"/>
                    <a:pt x="82" y="119"/>
                    <a:pt x="83" y="118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lose/>
                  <a:moveTo>
                    <a:pt x="117" y="21"/>
                  </a:moveTo>
                  <a:cubicBezTo>
                    <a:pt x="118" y="25"/>
                    <a:pt x="121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6" y="31"/>
                    <a:pt x="128" y="30"/>
                    <a:pt x="128" y="29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31" y="26"/>
                    <a:pt x="133" y="23"/>
                    <a:pt x="133" y="19"/>
                  </a:cubicBezTo>
                  <a:cubicBezTo>
                    <a:pt x="133" y="15"/>
                    <a:pt x="129" y="12"/>
                    <a:pt x="124" y="12"/>
                  </a:cubicBezTo>
                  <a:cubicBezTo>
                    <a:pt x="120" y="13"/>
                    <a:pt x="117" y="16"/>
                    <a:pt x="117" y="21"/>
                  </a:cubicBezTo>
                  <a:close/>
                  <a:moveTo>
                    <a:pt x="128" y="35"/>
                  </a:moveTo>
                  <a:cubicBezTo>
                    <a:pt x="128" y="34"/>
                    <a:pt x="126" y="34"/>
                    <a:pt x="126" y="36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6" y="39"/>
                    <a:pt x="128" y="39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5"/>
                    <a:pt x="128" y="35"/>
                    <a:pt x="128" y="35"/>
                  </a:cubicBezTo>
                  <a:close/>
                  <a:moveTo>
                    <a:pt x="128" y="44"/>
                  </a:moveTo>
                  <a:cubicBezTo>
                    <a:pt x="128" y="42"/>
                    <a:pt x="126" y="42"/>
                    <a:pt x="126" y="4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47"/>
                    <a:pt x="128" y="47"/>
                    <a:pt x="128" y="46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lose/>
                  <a:moveTo>
                    <a:pt x="128" y="52"/>
                  </a:moveTo>
                  <a:cubicBezTo>
                    <a:pt x="128" y="51"/>
                    <a:pt x="126" y="51"/>
                    <a:pt x="126" y="52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6" y="55"/>
                    <a:pt x="128" y="55"/>
                    <a:pt x="128" y="54"/>
                  </a:cubicBezTo>
                  <a:cubicBezTo>
                    <a:pt x="128" y="54"/>
                    <a:pt x="128" y="54"/>
                    <a:pt x="128" y="54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2"/>
                    <a:pt x="128" y="52"/>
                    <a:pt x="128" y="52"/>
                  </a:cubicBezTo>
                  <a:close/>
                  <a:moveTo>
                    <a:pt x="128" y="60"/>
                  </a:moveTo>
                  <a:cubicBezTo>
                    <a:pt x="128" y="59"/>
                    <a:pt x="126" y="59"/>
                    <a:pt x="126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3"/>
                    <a:pt x="127" y="64"/>
                    <a:pt x="127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0"/>
                    <a:pt x="128" y="60"/>
                    <a:pt x="128" y="60"/>
                  </a:cubicBezTo>
                  <a:close/>
                  <a:moveTo>
                    <a:pt x="126" y="69"/>
                  </a:moveTo>
                  <a:cubicBezTo>
                    <a:pt x="127" y="67"/>
                    <a:pt x="125" y="67"/>
                    <a:pt x="124" y="68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4" y="71"/>
                    <a:pt x="126" y="72"/>
                    <a:pt x="126" y="71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6" y="69"/>
                    <a:pt x="126" y="69"/>
                    <a:pt x="126" y="69"/>
                  </a:cubicBezTo>
                  <a:close/>
                  <a:moveTo>
                    <a:pt x="124" y="77"/>
                  </a:moveTo>
                  <a:cubicBezTo>
                    <a:pt x="125" y="75"/>
                    <a:pt x="123" y="75"/>
                    <a:pt x="122" y="76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1" y="79"/>
                    <a:pt x="123" y="80"/>
                    <a:pt x="124" y="79"/>
                  </a:cubicBezTo>
                  <a:cubicBezTo>
                    <a:pt x="124" y="78"/>
                    <a:pt x="124" y="78"/>
                    <a:pt x="124" y="78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lose/>
                  <a:moveTo>
                    <a:pt x="121" y="84"/>
                  </a:moveTo>
                  <a:cubicBezTo>
                    <a:pt x="122" y="83"/>
                    <a:pt x="120" y="82"/>
                    <a:pt x="119" y="84"/>
                  </a:cubicBezTo>
                  <a:cubicBezTo>
                    <a:pt x="119" y="84"/>
                    <a:pt x="119" y="84"/>
                    <a:pt x="119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8" y="87"/>
                    <a:pt x="120" y="88"/>
                    <a:pt x="120" y="86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84"/>
                    <a:pt x="121" y="84"/>
                    <a:pt x="121" y="84"/>
                  </a:cubicBezTo>
                  <a:close/>
                  <a:moveTo>
                    <a:pt x="117" y="92"/>
                  </a:moveTo>
                  <a:cubicBezTo>
                    <a:pt x="118" y="91"/>
                    <a:pt x="116" y="90"/>
                    <a:pt x="116" y="91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4" y="94"/>
                    <a:pt x="115" y="95"/>
                    <a:pt x="116" y="94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7" y="93"/>
                    <a:pt x="117" y="93"/>
                    <a:pt x="117" y="93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17" y="92"/>
                    <a:pt x="117" y="92"/>
                    <a:pt x="117" y="92"/>
                  </a:cubicBezTo>
                  <a:close/>
                  <a:moveTo>
                    <a:pt x="113" y="99"/>
                  </a:moveTo>
                  <a:cubicBezTo>
                    <a:pt x="113" y="98"/>
                    <a:pt x="112" y="96"/>
                    <a:pt x="111" y="97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100"/>
                    <a:pt x="110" y="101"/>
                    <a:pt x="111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9"/>
                    <a:pt x="112" y="99"/>
                    <a:pt x="112" y="99"/>
                  </a:cubicBezTo>
                  <a:cubicBezTo>
                    <a:pt x="113" y="99"/>
                    <a:pt x="113" y="99"/>
                    <a:pt x="113" y="99"/>
                  </a:cubicBezTo>
                  <a:close/>
                  <a:moveTo>
                    <a:pt x="107" y="105"/>
                  </a:moveTo>
                  <a:cubicBezTo>
                    <a:pt x="108" y="104"/>
                    <a:pt x="106" y="103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5" y="107"/>
                    <a:pt x="105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6" y="105"/>
                    <a:pt x="106" y="105"/>
                    <a:pt x="106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lose/>
                  <a:moveTo>
                    <a:pt x="101" y="111"/>
                  </a:moveTo>
                  <a:cubicBezTo>
                    <a:pt x="102" y="110"/>
                    <a:pt x="101" y="108"/>
                    <a:pt x="99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8" y="110"/>
                    <a:pt x="98" y="110"/>
                    <a:pt x="98" y="110"/>
                  </a:cubicBezTo>
                  <a:cubicBezTo>
                    <a:pt x="97" y="111"/>
                    <a:pt x="98" y="113"/>
                    <a:pt x="99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1"/>
                    <a:pt x="101" y="111"/>
                    <a:pt x="101" y="111"/>
                  </a:cubicBezTo>
                  <a:close/>
                  <a:moveTo>
                    <a:pt x="94" y="115"/>
                  </a:moveTo>
                  <a:cubicBezTo>
                    <a:pt x="95" y="115"/>
                    <a:pt x="94" y="113"/>
                    <a:pt x="93" y="114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0" y="116"/>
                    <a:pt x="91" y="117"/>
                    <a:pt x="92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lose/>
                  <a:moveTo>
                    <a:pt x="87" y="120"/>
                  </a:moveTo>
                  <a:cubicBezTo>
                    <a:pt x="88" y="119"/>
                    <a:pt x="87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3" y="120"/>
                    <a:pt x="84" y="121"/>
                    <a:pt x="84" y="121"/>
                  </a:cubicBezTo>
                  <a:cubicBezTo>
                    <a:pt x="84" y="122"/>
                    <a:pt x="85" y="123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7" y="122"/>
                    <a:pt x="87" y="122"/>
                  </a:cubicBezTo>
                  <a:cubicBezTo>
                    <a:pt x="88" y="122"/>
                    <a:pt x="88" y="122"/>
                    <a:pt x="89" y="122"/>
                  </a:cubicBezTo>
                  <a:cubicBezTo>
                    <a:pt x="90" y="122"/>
                    <a:pt x="90" y="120"/>
                    <a:pt x="89" y="120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88" y="120"/>
                    <a:pt x="88" y="120"/>
                    <a:pt x="87" y="120"/>
                  </a:cubicBezTo>
                  <a:close/>
                  <a:moveTo>
                    <a:pt x="133" y="50"/>
                  </a:moveTo>
                  <a:cubicBezTo>
                    <a:pt x="132" y="54"/>
                    <a:pt x="133" y="58"/>
                    <a:pt x="137" y="60"/>
                  </a:cubicBezTo>
                  <a:cubicBezTo>
                    <a:pt x="136" y="63"/>
                    <a:pt x="138" y="63"/>
                    <a:pt x="139" y="60"/>
                  </a:cubicBezTo>
                  <a:cubicBezTo>
                    <a:pt x="148" y="62"/>
                    <a:pt x="152" y="48"/>
                    <a:pt x="143" y="45"/>
                  </a:cubicBezTo>
                  <a:cubicBezTo>
                    <a:pt x="139" y="44"/>
                    <a:pt x="134" y="46"/>
                    <a:pt x="133" y="50"/>
                  </a:cubicBezTo>
                  <a:close/>
                  <a:moveTo>
                    <a:pt x="136" y="68"/>
                  </a:moveTo>
                  <a:cubicBezTo>
                    <a:pt x="137" y="66"/>
                    <a:pt x="135" y="66"/>
                    <a:pt x="134" y="67"/>
                  </a:cubicBezTo>
                  <a:cubicBezTo>
                    <a:pt x="134" y="68"/>
                    <a:pt x="134" y="68"/>
                    <a:pt x="134" y="69"/>
                  </a:cubicBezTo>
                  <a:cubicBezTo>
                    <a:pt x="133" y="70"/>
                    <a:pt x="135" y="71"/>
                    <a:pt x="135" y="70"/>
                  </a:cubicBezTo>
                  <a:cubicBezTo>
                    <a:pt x="136" y="68"/>
                    <a:pt x="136" y="68"/>
                    <a:pt x="136" y="68"/>
                  </a:cubicBezTo>
                  <a:close/>
                  <a:moveTo>
                    <a:pt x="133" y="75"/>
                  </a:moveTo>
                  <a:cubicBezTo>
                    <a:pt x="134" y="74"/>
                    <a:pt x="132" y="73"/>
                    <a:pt x="131" y="75"/>
                  </a:cubicBezTo>
                  <a:cubicBezTo>
                    <a:pt x="131" y="75"/>
                    <a:pt x="131" y="76"/>
                    <a:pt x="130" y="76"/>
                  </a:cubicBezTo>
                  <a:cubicBezTo>
                    <a:pt x="130" y="78"/>
                    <a:pt x="132" y="79"/>
                    <a:pt x="132" y="77"/>
                  </a:cubicBezTo>
                  <a:cubicBezTo>
                    <a:pt x="133" y="77"/>
                    <a:pt x="133" y="76"/>
                    <a:pt x="133" y="75"/>
                  </a:cubicBezTo>
                  <a:close/>
                  <a:moveTo>
                    <a:pt x="129" y="83"/>
                  </a:moveTo>
                  <a:cubicBezTo>
                    <a:pt x="130" y="82"/>
                    <a:pt x="128" y="81"/>
                    <a:pt x="128" y="82"/>
                  </a:cubicBezTo>
                  <a:cubicBezTo>
                    <a:pt x="127" y="83"/>
                    <a:pt x="127" y="83"/>
                    <a:pt x="127" y="84"/>
                  </a:cubicBezTo>
                  <a:cubicBezTo>
                    <a:pt x="126" y="85"/>
                    <a:pt x="128" y="86"/>
                    <a:pt x="128" y="85"/>
                  </a:cubicBezTo>
                  <a:cubicBezTo>
                    <a:pt x="129" y="84"/>
                    <a:pt x="129" y="83"/>
                    <a:pt x="129" y="83"/>
                  </a:cubicBezTo>
                  <a:close/>
                  <a:moveTo>
                    <a:pt x="125" y="90"/>
                  </a:moveTo>
                  <a:cubicBezTo>
                    <a:pt x="126" y="89"/>
                    <a:pt x="124" y="88"/>
                    <a:pt x="124" y="89"/>
                  </a:cubicBezTo>
                  <a:cubicBezTo>
                    <a:pt x="123" y="90"/>
                    <a:pt x="123" y="90"/>
                    <a:pt x="122" y="91"/>
                  </a:cubicBezTo>
                  <a:cubicBezTo>
                    <a:pt x="122" y="92"/>
                    <a:pt x="123" y="93"/>
                    <a:pt x="124" y="92"/>
                  </a:cubicBezTo>
                  <a:cubicBezTo>
                    <a:pt x="125" y="91"/>
                    <a:pt x="125" y="91"/>
                    <a:pt x="125" y="90"/>
                  </a:cubicBezTo>
                  <a:close/>
                  <a:moveTo>
                    <a:pt x="121" y="97"/>
                  </a:moveTo>
                  <a:cubicBezTo>
                    <a:pt x="121" y="96"/>
                    <a:pt x="120" y="95"/>
                    <a:pt x="119" y="96"/>
                  </a:cubicBezTo>
                  <a:cubicBezTo>
                    <a:pt x="119" y="96"/>
                    <a:pt x="118" y="97"/>
                    <a:pt x="118" y="97"/>
                  </a:cubicBezTo>
                  <a:cubicBezTo>
                    <a:pt x="117" y="98"/>
                    <a:pt x="118" y="100"/>
                    <a:pt x="119" y="99"/>
                  </a:cubicBezTo>
                  <a:cubicBezTo>
                    <a:pt x="120" y="98"/>
                    <a:pt x="120" y="98"/>
                    <a:pt x="121" y="97"/>
                  </a:cubicBezTo>
                  <a:close/>
                  <a:moveTo>
                    <a:pt x="115" y="103"/>
                  </a:moveTo>
                  <a:cubicBezTo>
                    <a:pt x="116" y="102"/>
                    <a:pt x="115" y="101"/>
                    <a:pt x="114" y="102"/>
                  </a:cubicBezTo>
                  <a:cubicBezTo>
                    <a:pt x="113" y="103"/>
                    <a:pt x="113" y="103"/>
                    <a:pt x="112" y="103"/>
                  </a:cubicBezTo>
                  <a:cubicBezTo>
                    <a:pt x="111" y="104"/>
                    <a:pt x="113" y="106"/>
                    <a:pt x="114" y="105"/>
                  </a:cubicBezTo>
                  <a:cubicBezTo>
                    <a:pt x="114" y="104"/>
                    <a:pt x="115" y="104"/>
                    <a:pt x="115" y="103"/>
                  </a:cubicBezTo>
                  <a:close/>
                  <a:moveTo>
                    <a:pt x="109" y="109"/>
                  </a:moveTo>
                  <a:cubicBezTo>
                    <a:pt x="110" y="108"/>
                    <a:pt x="109" y="107"/>
                    <a:pt x="108" y="108"/>
                  </a:cubicBezTo>
                  <a:cubicBezTo>
                    <a:pt x="106" y="109"/>
                    <a:pt x="106" y="112"/>
                    <a:pt x="108" y="110"/>
                  </a:cubicBezTo>
                  <a:cubicBezTo>
                    <a:pt x="109" y="109"/>
                    <a:pt x="109" y="109"/>
                    <a:pt x="109" y="109"/>
                  </a:cubicBezTo>
                  <a:close/>
                  <a:moveTo>
                    <a:pt x="102" y="114"/>
                  </a:moveTo>
                  <a:cubicBezTo>
                    <a:pt x="104" y="114"/>
                    <a:pt x="102" y="112"/>
                    <a:pt x="101" y="113"/>
                  </a:cubicBezTo>
                  <a:cubicBezTo>
                    <a:pt x="99" y="114"/>
                    <a:pt x="99" y="117"/>
                    <a:pt x="102" y="115"/>
                  </a:cubicBezTo>
                  <a:cubicBezTo>
                    <a:pt x="102" y="114"/>
                    <a:pt x="102" y="114"/>
                    <a:pt x="102" y="114"/>
                  </a:cubicBezTo>
                  <a:close/>
                  <a:moveTo>
                    <a:pt x="95" y="118"/>
                  </a:moveTo>
                  <a:cubicBezTo>
                    <a:pt x="96" y="118"/>
                    <a:pt x="96" y="116"/>
                    <a:pt x="94" y="117"/>
                  </a:cubicBezTo>
                  <a:cubicBezTo>
                    <a:pt x="94" y="117"/>
                    <a:pt x="93" y="117"/>
                    <a:pt x="92" y="117"/>
                  </a:cubicBezTo>
                  <a:cubicBezTo>
                    <a:pt x="91" y="118"/>
                    <a:pt x="92" y="120"/>
                    <a:pt x="93" y="119"/>
                  </a:cubicBezTo>
                  <a:cubicBezTo>
                    <a:pt x="94" y="119"/>
                    <a:pt x="95" y="119"/>
                    <a:pt x="95" y="118"/>
                  </a:cubicBezTo>
                  <a:close/>
                  <a:moveTo>
                    <a:pt x="60" y="32"/>
                  </a:moveTo>
                  <a:cubicBezTo>
                    <a:pt x="62" y="36"/>
                    <a:pt x="66" y="37"/>
                    <a:pt x="70" y="35"/>
                  </a:cubicBezTo>
                  <a:cubicBezTo>
                    <a:pt x="71" y="38"/>
                    <a:pt x="73" y="37"/>
                    <a:pt x="72" y="34"/>
                  </a:cubicBezTo>
                  <a:cubicBezTo>
                    <a:pt x="79" y="29"/>
                    <a:pt x="71" y="17"/>
                    <a:pt x="63" y="21"/>
                  </a:cubicBezTo>
                  <a:cubicBezTo>
                    <a:pt x="59" y="23"/>
                    <a:pt x="58" y="28"/>
                    <a:pt x="60" y="32"/>
                  </a:cubicBezTo>
                  <a:close/>
                  <a:moveTo>
                    <a:pt x="75" y="41"/>
                  </a:moveTo>
                  <a:cubicBezTo>
                    <a:pt x="75" y="40"/>
                    <a:pt x="73" y="41"/>
                    <a:pt x="73" y="42"/>
                  </a:cubicBezTo>
                  <a:cubicBezTo>
                    <a:pt x="74" y="43"/>
                    <a:pt x="74" y="44"/>
                    <a:pt x="74" y="44"/>
                  </a:cubicBezTo>
                  <a:cubicBezTo>
                    <a:pt x="75" y="45"/>
                    <a:pt x="77" y="45"/>
                    <a:pt x="76" y="43"/>
                  </a:cubicBezTo>
                  <a:cubicBezTo>
                    <a:pt x="75" y="41"/>
                    <a:pt x="75" y="41"/>
                    <a:pt x="75" y="41"/>
                  </a:cubicBezTo>
                  <a:close/>
                  <a:moveTo>
                    <a:pt x="79" y="49"/>
                  </a:moveTo>
                  <a:cubicBezTo>
                    <a:pt x="78" y="48"/>
                    <a:pt x="76" y="49"/>
                    <a:pt x="77" y="50"/>
                  </a:cubicBezTo>
                  <a:cubicBezTo>
                    <a:pt x="77" y="50"/>
                    <a:pt x="77" y="51"/>
                    <a:pt x="78" y="52"/>
                  </a:cubicBezTo>
                  <a:cubicBezTo>
                    <a:pt x="78" y="53"/>
                    <a:pt x="80" y="52"/>
                    <a:pt x="80" y="51"/>
                  </a:cubicBezTo>
                  <a:cubicBezTo>
                    <a:pt x="79" y="50"/>
                    <a:pt x="79" y="50"/>
                    <a:pt x="79" y="49"/>
                  </a:cubicBezTo>
                  <a:close/>
                  <a:moveTo>
                    <a:pt x="82" y="57"/>
                  </a:moveTo>
                  <a:cubicBezTo>
                    <a:pt x="81" y="55"/>
                    <a:pt x="79" y="56"/>
                    <a:pt x="80" y="57"/>
                  </a:cubicBezTo>
                  <a:cubicBezTo>
                    <a:pt x="80" y="58"/>
                    <a:pt x="80" y="59"/>
                    <a:pt x="81" y="59"/>
                  </a:cubicBezTo>
                  <a:cubicBezTo>
                    <a:pt x="81" y="61"/>
                    <a:pt x="83" y="60"/>
                    <a:pt x="83" y="59"/>
                  </a:cubicBezTo>
                  <a:cubicBezTo>
                    <a:pt x="82" y="58"/>
                    <a:pt x="82" y="57"/>
                    <a:pt x="82" y="57"/>
                  </a:cubicBezTo>
                  <a:close/>
                  <a:moveTo>
                    <a:pt x="84" y="65"/>
                  </a:moveTo>
                  <a:cubicBezTo>
                    <a:pt x="84" y="63"/>
                    <a:pt x="82" y="64"/>
                    <a:pt x="82" y="65"/>
                  </a:cubicBezTo>
                  <a:cubicBezTo>
                    <a:pt x="83" y="66"/>
                    <a:pt x="83" y="67"/>
                    <a:pt x="83" y="67"/>
                  </a:cubicBezTo>
                  <a:cubicBezTo>
                    <a:pt x="83" y="69"/>
                    <a:pt x="85" y="68"/>
                    <a:pt x="85" y="67"/>
                  </a:cubicBezTo>
                  <a:cubicBezTo>
                    <a:pt x="85" y="66"/>
                    <a:pt x="85" y="65"/>
                    <a:pt x="84" y="65"/>
                  </a:cubicBezTo>
                  <a:close/>
                  <a:moveTo>
                    <a:pt x="86" y="73"/>
                  </a:moveTo>
                  <a:cubicBezTo>
                    <a:pt x="86" y="71"/>
                    <a:pt x="84" y="72"/>
                    <a:pt x="84" y="73"/>
                  </a:cubicBezTo>
                  <a:cubicBezTo>
                    <a:pt x="84" y="74"/>
                    <a:pt x="85" y="75"/>
                    <a:pt x="85" y="75"/>
                  </a:cubicBezTo>
                  <a:cubicBezTo>
                    <a:pt x="85" y="77"/>
                    <a:pt x="87" y="76"/>
                    <a:pt x="87" y="75"/>
                  </a:cubicBezTo>
                  <a:cubicBezTo>
                    <a:pt x="87" y="74"/>
                    <a:pt x="86" y="73"/>
                    <a:pt x="86" y="73"/>
                  </a:cubicBezTo>
                  <a:close/>
                  <a:moveTo>
                    <a:pt x="87" y="81"/>
                  </a:moveTo>
                  <a:cubicBezTo>
                    <a:pt x="87" y="80"/>
                    <a:pt x="85" y="80"/>
                    <a:pt x="85" y="81"/>
                  </a:cubicBezTo>
                  <a:cubicBezTo>
                    <a:pt x="85" y="82"/>
                    <a:pt x="85" y="83"/>
                    <a:pt x="86" y="83"/>
                  </a:cubicBezTo>
                  <a:cubicBezTo>
                    <a:pt x="86" y="85"/>
                    <a:pt x="88" y="85"/>
                    <a:pt x="88" y="83"/>
                  </a:cubicBezTo>
                  <a:cubicBezTo>
                    <a:pt x="88" y="83"/>
                    <a:pt x="87" y="82"/>
                    <a:pt x="87" y="81"/>
                  </a:cubicBezTo>
                  <a:close/>
                  <a:moveTo>
                    <a:pt x="88" y="89"/>
                  </a:moveTo>
                  <a:cubicBezTo>
                    <a:pt x="88" y="88"/>
                    <a:pt x="86" y="88"/>
                    <a:pt x="86" y="89"/>
                  </a:cubicBezTo>
                  <a:cubicBezTo>
                    <a:pt x="85" y="92"/>
                    <a:pt x="87" y="94"/>
                    <a:pt x="88" y="91"/>
                  </a:cubicBezTo>
                  <a:cubicBezTo>
                    <a:pt x="88" y="89"/>
                    <a:pt x="88" y="89"/>
                    <a:pt x="88" y="89"/>
                  </a:cubicBezTo>
                  <a:close/>
                  <a:moveTo>
                    <a:pt x="87" y="98"/>
                  </a:moveTo>
                  <a:cubicBezTo>
                    <a:pt x="87" y="96"/>
                    <a:pt x="85" y="96"/>
                    <a:pt x="85" y="97"/>
                  </a:cubicBezTo>
                  <a:cubicBezTo>
                    <a:pt x="84" y="100"/>
                    <a:pt x="86" y="102"/>
                    <a:pt x="87" y="99"/>
                  </a:cubicBezTo>
                  <a:cubicBezTo>
                    <a:pt x="87" y="98"/>
                    <a:pt x="87" y="98"/>
                    <a:pt x="87" y="98"/>
                  </a:cubicBezTo>
                  <a:close/>
                  <a:moveTo>
                    <a:pt x="85" y="106"/>
                  </a:moveTo>
                  <a:cubicBezTo>
                    <a:pt x="85" y="105"/>
                    <a:pt x="83" y="104"/>
                    <a:pt x="83" y="105"/>
                  </a:cubicBezTo>
                  <a:cubicBezTo>
                    <a:pt x="83" y="106"/>
                    <a:pt x="83" y="107"/>
                    <a:pt x="82" y="107"/>
                  </a:cubicBezTo>
                  <a:cubicBezTo>
                    <a:pt x="82" y="109"/>
                    <a:pt x="84" y="109"/>
                    <a:pt x="84" y="108"/>
                  </a:cubicBezTo>
                  <a:cubicBezTo>
                    <a:pt x="85" y="107"/>
                    <a:pt x="85" y="107"/>
                    <a:pt x="85" y="106"/>
                  </a:cubicBezTo>
                  <a:close/>
                  <a:moveTo>
                    <a:pt x="82" y="114"/>
                  </a:moveTo>
                  <a:cubicBezTo>
                    <a:pt x="83" y="113"/>
                    <a:pt x="81" y="112"/>
                    <a:pt x="80" y="113"/>
                  </a:cubicBezTo>
                  <a:cubicBezTo>
                    <a:pt x="80" y="114"/>
                    <a:pt x="80" y="114"/>
                    <a:pt x="80" y="115"/>
                  </a:cubicBezTo>
                  <a:cubicBezTo>
                    <a:pt x="79" y="116"/>
                    <a:pt x="81" y="117"/>
                    <a:pt x="81" y="116"/>
                  </a:cubicBezTo>
                  <a:cubicBezTo>
                    <a:pt x="82" y="115"/>
                    <a:pt x="82" y="115"/>
                    <a:pt x="82" y="114"/>
                  </a:cubicBezTo>
                  <a:close/>
                  <a:moveTo>
                    <a:pt x="8" y="61"/>
                  </a:moveTo>
                  <a:cubicBezTo>
                    <a:pt x="11" y="62"/>
                    <a:pt x="16" y="61"/>
                    <a:pt x="18" y="57"/>
                  </a:cubicBezTo>
                  <a:cubicBezTo>
                    <a:pt x="21" y="59"/>
                    <a:pt x="21" y="57"/>
                    <a:pt x="18" y="55"/>
                  </a:cubicBezTo>
                  <a:cubicBezTo>
                    <a:pt x="21" y="46"/>
                    <a:pt x="8" y="41"/>
                    <a:pt x="4" y="50"/>
                  </a:cubicBezTo>
                  <a:cubicBezTo>
                    <a:pt x="2" y="54"/>
                    <a:pt x="4" y="59"/>
                    <a:pt x="8" y="61"/>
                  </a:cubicBezTo>
                  <a:close/>
                  <a:moveTo>
                    <a:pt x="26" y="59"/>
                  </a:moveTo>
                  <a:cubicBezTo>
                    <a:pt x="24" y="58"/>
                    <a:pt x="24" y="60"/>
                    <a:pt x="25" y="61"/>
                  </a:cubicBezTo>
                  <a:cubicBezTo>
                    <a:pt x="25" y="61"/>
                    <a:pt x="26" y="61"/>
                    <a:pt x="27" y="62"/>
                  </a:cubicBezTo>
                  <a:cubicBezTo>
                    <a:pt x="28" y="62"/>
                    <a:pt x="29" y="60"/>
                    <a:pt x="28" y="60"/>
                  </a:cubicBezTo>
                  <a:cubicBezTo>
                    <a:pt x="26" y="59"/>
                    <a:pt x="26" y="59"/>
                    <a:pt x="26" y="59"/>
                  </a:cubicBezTo>
                  <a:close/>
                  <a:moveTo>
                    <a:pt x="33" y="63"/>
                  </a:moveTo>
                  <a:cubicBezTo>
                    <a:pt x="32" y="62"/>
                    <a:pt x="31" y="64"/>
                    <a:pt x="32" y="64"/>
                  </a:cubicBezTo>
                  <a:cubicBezTo>
                    <a:pt x="33" y="65"/>
                    <a:pt x="33" y="65"/>
                    <a:pt x="34" y="65"/>
                  </a:cubicBezTo>
                  <a:cubicBezTo>
                    <a:pt x="35" y="66"/>
                    <a:pt x="36" y="64"/>
                    <a:pt x="35" y="64"/>
                  </a:cubicBezTo>
                  <a:cubicBezTo>
                    <a:pt x="34" y="63"/>
                    <a:pt x="34" y="63"/>
                    <a:pt x="33" y="63"/>
                  </a:cubicBezTo>
                  <a:close/>
                  <a:moveTo>
                    <a:pt x="40" y="67"/>
                  </a:moveTo>
                  <a:cubicBezTo>
                    <a:pt x="39" y="66"/>
                    <a:pt x="38" y="68"/>
                    <a:pt x="39" y="69"/>
                  </a:cubicBezTo>
                  <a:cubicBezTo>
                    <a:pt x="40" y="69"/>
                    <a:pt x="40" y="69"/>
                    <a:pt x="41" y="70"/>
                  </a:cubicBezTo>
                  <a:cubicBezTo>
                    <a:pt x="42" y="71"/>
                    <a:pt x="43" y="69"/>
                    <a:pt x="42" y="68"/>
                  </a:cubicBezTo>
                  <a:cubicBezTo>
                    <a:pt x="41" y="68"/>
                    <a:pt x="41" y="67"/>
                    <a:pt x="40" y="67"/>
                  </a:cubicBezTo>
                  <a:close/>
                  <a:moveTo>
                    <a:pt x="47" y="72"/>
                  </a:moveTo>
                  <a:cubicBezTo>
                    <a:pt x="46" y="71"/>
                    <a:pt x="45" y="73"/>
                    <a:pt x="46" y="73"/>
                  </a:cubicBezTo>
                  <a:cubicBezTo>
                    <a:pt x="46" y="74"/>
                    <a:pt x="47" y="74"/>
                    <a:pt x="47" y="75"/>
                  </a:cubicBezTo>
                  <a:cubicBezTo>
                    <a:pt x="48" y="75"/>
                    <a:pt x="50" y="74"/>
                    <a:pt x="49" y="73"/>
                  </a:cubicBezTo>
                  <a:cubicBezTo>
                    <a:pt x="48" y="73"/>
                    <a:pt x="48" y="72"/>
                    <a:pt x="47" y="72"/>
                  </a:cubicBezTo>
                  <a:close/>
                  <a:moveTo>
                    <a:pt x="53" y="77"/>
                  </a:moveTo>
                  <a:cubicBezTo>
                    <a:pt x="52" y="76"/>
                    <a:pt x="51" y="78"/>
                    <a:pt x="52" y="79"/>
                  </a:cubicBezTo>
                  <a:cubicBezTo>
                    <a:pt x="53" y="79"/>
                    <a:pt x="53" y="79"/>
                    <a:pt x="54" y="80"/>
                  </a:cubicBezTo>
                  <a:cubicBezTo>
                    <a:pt x="54" y="81"/>
                    <a:pt x="56" y="79"/>
                    <a:pt x="55" y="78"/>
                  </a:cubicBezTo>
                  <a:cubicBezTo>
                    <a:pt x="54" y="78"/>
                    <a:pt x="54" y="77"/>
                    <a:pt x="53" y="77"/>
                  </a:cubicBezTo>
                  <a:close/>
                  <a:moveTo>
                    <a:pt x="59" y="83"/>
                  </a:moveTo>
                  <a:cubicBezTo>
                    <a:pt x="58" y="82"/>
                    <a:pt x="57" y="83"/>
                    <a:pt x="58" y="84"/>
                  </a:cubicBezTo>
                  <a:cubicBezTo>
                    <a:pt x="58" y="85"/>
                    <a:pt x="59" y="85"/>
                    <a:pt x="59" y="86"/>
                  </a:cubicBezTo>
                  <a:cubicBezTo>
                    <a:pt x="60" y="87"/>
                    <a:pt x="62" y="86"/>
                    <a:pt x="61" y="85"/>
                  </a:cubicBezTo>
                  <a:cubicBezTo>
                    <a:pt x="60" y="84"/>
                    <a:pt x="60" y="83"/>
                    <a:pt x="59" y="83"/>
                  </a:cubicBezTo>
                  <a:close/>
                  <a:moveTo>
                    <a:pt x="65" y="89"/>
                  </a:moveTo>
                  <a:cubicBezTo>
                    <a:pt x="64" y="88"/>
                    <a:pt x="62" y="90"/>
                    <a:pt x="63" y="91"/>
                  </a:cubicBezTo>
                  <a:cubicBezTo>
                    <a:pt x="64" y="93"/>
                    <a:pt x="67" y="93"/>
                    <a:pt x="65" y="90"/>
                  </a:cubicBezTo>
                  <a:cubicBezTo>
                    <a:pt x="65" y="89"/>
                    <a:pt x="65" y="89"/>
                    <a:pt x="65" y="89"/>
                  </a:cubicBezTo>
                  <a:close/>
                  <a:moveTo>
                    <a:pt x="69" y="97"/>
                  </a:moveTo>
                  <a:cubicBezTo>
                    <a:pt x="68" y="95"/>
                    <a:pt x="67" y="96"/>
                    <a:pt x="67" y="98"/>
                  </a:cubicBezTo>
                  <a:cubicBezTo>
                    <a:pt x="68" y="100"/>
                    <a:pt x="71" y="100"/>
                    <a:pt x="70" y="98"/>
                  </a:cubicBezTo>
                  <a:cubicBezTo>
                    <a:pt x="69" y="97"/>
                    <a:pt x="69" y="97"/>
                    <a:pt x="69" y="97"/>
                  </a:cubicBezTo>
                  <a:close/>
                  <a:moveTo>
                    <a:pt x="72" y="104"/>
                  </a:moveTo>
                  <a:cubicBezTo>
                    <a:pt x="72" y="103"/>
                    <a:pt x="70" y="104"/>
                    <a:pt x="71" y="105"/>
                  </a:cubicBezTo>
                  <a:cubicBezTo>
                    <a:pt x="71" y="106"/>
                    <a:pt x="71" y="106"/>
                    <a:pt x="71" y="107"/>
                  </a:cubicBezTo>
                  <a:cubicBezTo>
                    <a:pt x="72" y="108"/>
                    <a:pt x="74" y="107"/>
                    <a:pt x="73" y="106"/>
                  </a:cubicBezTo>
                  <a:cubicBezTo>
                    <a:pt x="73" y="106"/>
                    <a:pt x="73" y="105"/>
                    <a:pt x="72" y="104"/>
                  </a:cubicBezTo>
                  <a:close/>
                  <a:moveTo>
                    <a:pt x="75" y="112"/>
                  </a:moveTo>
                  <a:cubicBezTo>
                    <a:pt x="75" y="111"/>
                    <a:pt x="73" y="111"/>
                    <a:pt x="73" y="113"/>
                  </a:cubicBezTo>
                  <a:cubicBezTo>
                    <a:pt x="73" y="113"/>
                    <a:pt x="73" y="114"/>
                    <a:pt x="74" y="115"/>
                  </a:cubicBezTo>
                  <a:cubicBezTo>
                    <a:pt x="74" y="116"/>
                    <a:pt x="76" y="115"/>
                    <a:pt x="76" y="114"/>
                  </a:cubicBezTo>
                  <a:cubicBezTo>
                    <a:pt x="75" y="114"/>
                    <a:pt x="75" y="113"/>
                    <a:pt x="75" y="112"/>
                  </a:cubicBezTo>
                  <a:close/>
                  <a:moveTo>
                    <a:pt x="6" y="38"/>
                  </a:moveTo>
                  <a:cubicBezTo>
                    <a:pt x="10" y="40"/>
                    <a:pt x="14" y="38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9" y="36"/>
                    <a:pt x="19" y="34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29"/>
                    <a:pt x="15" y="25"/>
                    <a:pt x="12" y="24"/>
                  </a:cubicBezTo>
                  <a:cubicBezTo>
                    <a:pt x="8" y="22"/>
                    <a:pt x="3" y="24"/>
                    <a:pt x="2" y="28"/>
                  </a:cubicBezTo>
                  <a:cubicBezTo>
                    <a:pt x="0" y="32"/>
                    <a:pt x="2" y="36"/>
                    <a:pt x="6" y="38"/>
                  </a:cubicBezTo>
                  <a:close/>
                  <a:moveTo>
                    <a:pt x="24" y="36"/>
                  </a:moveTo>
                  <a:cubicBezTo>
                    <a:pt x="23" y="35"/>
                    <a:pt x="22" y="37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31" y="40"/>
                  </a:moveTo>
                  <a:cubicBezTo>
                    <a:pt x="30" y="39"/>
                    <a:pt x="29" y="41"/>
                    <a:pt x="30" y="41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4" y="41"/>
                    <a:pt x="33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lose/>
                  <a:moveTo>
                    <a:pt x="38" y="44"/>
                  </a:moveTo>
                  <a:cubicBezTo>
                    <a:pt x="37" y="43"/>
                    <a:pt x="36" y="45"/>
                    <a:pt x="37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0" y="47"/>
                    <a:pt x="41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lose/>
                  <a:moveTo>
                    <a:pt x="45" y="48"/>
                  </a:moveTo>
                  <a:cubicBezTo>
                    <a:pt x="44" y="47"/>
                    <a:pt x="43" y="49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2"/>
                    <a:pt x="48" y="50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2" y="53"/>
                  </a:moveTo>
                  <a:cubicBezTo>
                    <a:pt x="51" y="53"/>
                    <a:pt x="50" y="54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3" y="57"/>
                    <a:pt x="55" y="56"/>
                    <a:pt x="54" y="55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lose/>
                  <a:moveTo>
                    <a:pt x="58" y="59"/>
                  </a:moveTo>
                  <a:cubicBezTo>
                    <a:pt x="57" y="58"/>
                    <a:pt x="56" y="60"/>
                    <a:pt x="57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9" y="63"/>
                    <a:pt x="60" y="62"/>
                    <a:pt x="59" y="61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8" y="59"/>
                    <a:pt x="58" y="59"/>
                    <a:pt x="58" y="59"/>
                  </a:cubicBezTo>
                  <a:close/>
                  <a:moveTo>
                    <a:pt x="63" y="66"/>
                  </a:moveTo>
                  <a:cubicBezTo>
                    <a:pt x="63" y="65"/>
                    <a:pt x="61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4" y="70"/>
                    <a:pt x="65" y="68"/>
                    <a:pt x="65" y="67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3" y="66"/>
                    <a:pt x="63" y="66"/>
                    <a:pt x="63" y="66"/>
                  </a:cubicBezTo>
                  <a:close/>
                  <a:moveTo>
                    <a:pt x="68" y="73"/>
                  </a:moveTo>
                  <a:cubicBezTo>
                    <a:pt x="67" y="71"/>
                    <a:pt x="66" y="72"/>
                    <a:pt x="66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8" y="77"/>
                    <a:pt x="70" y="76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lose/>
                  <a:moveTo>
                    <a:pt x="72" y="80"/>
                  </a:moveTo>
                  <a:cubicBezTo>
                    <a:pt x="71" y="79"/>
                    <a:pt x="69" y="80"/>
                    <a:pt x="70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71" y="84"/>
                    <a:pt x="73" y="83"/>
                    <a:pt x="73" y="82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0"/>
                    <a:pt x="72" y="80"/>
                    <a:pt x="72" y="80"/>
                  </a:cubicBezTo>
                  <a:close/>
                  <a:moveTo>
                    <a:pt x="74" y="88"/>
                  </a:moveTo>
                  <a:cubicBezTo>
                    <a:pt x="74" y="87"/>
                    <a:pt x="72" y="87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2"/>
                    <a:pt x="75" y="91"/>
                    <a:pt x="75" y="90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4" y="88"/>
                    <a:pt x="74" y="88"/>
                    <a:pt x="74" y="88"/>
                  </a:cubicBezTo>
                  <a:close/>
                  <a:moveTo>
                    <a:pt x="76" y="96"/>
                  </a:moveTo>
                  <a:cubicBezTo>
                    <a:pt x="76" y="95"/>
                    <a:pt x="74" y="95"/>
                    <a:pt x="74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5" y="100"/>
                    <a:pt x="77" y="100"/>
                    <a:pt x="77" y="98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7"/>
                    <a:pt x="76" y="97"/>
                    <a:pt x="76" y="97"/>
                  </a:cubicBezTo>
                  <a:cubicBezTo>
                    <a:pt x="76" y="96"/>
                    <a:pt x="76" y="96"/>
                    <a:pt x="76" y="96"/>
                  </a:cubicBezTo>
                  <a:close/>
                  <a:moveTo>
                    <a:pt x="77" y="104"/>
                  </a:moveTo>
                  <a:cubicBezTo>
                    <a:pt x="77" y="103"/>
                    <a:pt x="75" y="103"/>
                    <a:pt x="75" y="105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8"/>
                    <a:pt x="78" y="108"/>
                    <a:pt x="78" y="107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4"/>
                    <a:pt x="77" y="104"/>
                    <a:pt x="77" y="104"/>
                  </a:cubicBezTo>
                  <a:close/>
                  <a:moveTo>
                    <a:pt x="78" y="112"/>
                  </a:moveTo>
                  <a:cubicBezTo>
                    <a:pt x="77" y="111"/>
                    <a:pt x="76" y="112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6"/>
                    <a:pt x="77" y="116"/>
                    <a:pt x="77" y="116"/>
                  </a:cubicBezTo>
                  <a:cubicBezTo>
                    <a:pt x="78" y="116"/>
                    <a:pt x="79" y="116"/>
                    <a:pt x="79" y="115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0" y="112"/>
                    <a:pt x="78" y="112"/>
                    <a:pt x="78" y="112"/>
                  </a:cubicBezTo>
                  <a:close/>
                  <a:moveTo>
                    <a:pt x="38" y="29"/>
                  </a:moveTo>
                  <a:cubicBezTo>
                    <a:pt x="37" y="28"/>
                    <a:pt x="36" y="30"/>
                    <a:pt x="37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2"/>
                    <a:pt x="41" y="31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45" y="33"/>
                  </a:moveTo>
                  <a:cubicBezTo>
                    <a:pt x="44" y="33"/>
                    <a:pt x="43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7"/>
                    <a:pt x="48" y="36"/>
                    <a:pt x="47" y="3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2" y="39"/>
                  </a:moveTo>
                  <a:cubicBezTo>
                    <a:pt x="51" y="38"/>
                    <a:pt x="49" y="39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2"/>
                    <a:pt x="54" y="41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8" y="44"/>
                  </a:moveTo>
                  <a:cubicBezTo>
                    <a:pt x="57" y="43"/>
                    <a:pt x="55" y="45"/>
                    <a:pt x="56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9" y="48"/>
                    <a:pt x="60" y="47"/>
                    <a:pt x="59" y="46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4"/>
                    <a:pt x="58" y="44"/>
                    <a:pt x="58" y="44"/>
                  </a:cubicBezTo>
                  <a:close/>
                  <a:moveTo>
                    <a:pt x="64" y="50"/>
                  </a:moveTo>
                  <a:cubicBezTo>
                    <a:pt x="63" y="49"/>
                    <a:pt x="61" y="51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4"/>
                    <a:pt x="66" y="53"/>
                    <a:pt x="65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0"/>
                    <a:pt x="64" y="50"/>
                    <a:pt x="64" y="50"/>
                  </a:cubicBezTo>
                  <a:close/>
                  <a:moveTo>
                    <a:pt x="69" y="57"/>
                  </a:moveTo>
                  <a:cubicBezTo>
                    <a:pt x="68" y="56"/>
                    <a:pt x="66" y="57"/>
                    <a:pt x="67" y="58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1"/>
                    <a:pt x="70" y="60"/>
                    <a:pt x="70" y="59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9" y="57"/>
                    <a:pt x="69" y="57"/>
                    <a:pt x="69" y="57"/>
                  </a:cubicBezTo>
                  <a:close/>
                  <a:moveTo>
                    <a:pt x="73" y="64"/>
                  </a:moveTo>
                  <a:cubicBezTo>
                    <a:pt x="72" y="63"/>
                    <a:pt x="70" y="64"/>
                    <a:pt x="71" y="65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3" y="68"/>
                    <a:pt x="74" y="67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4"/>
                    <a:pt x="73" y="64"/>
                    <a:pt x="73" y="64"/>
                  </a:cubicBezTo>
                  <a:close/>
                  <a:moveTo>
                    <a:pt x="76" y="72"/>
                  </a:moveTo>
                  <a:cubicBezTo>
                    <a:pt x="76" y="71"/>
                    <a:pt x="74" y="71"/>
                    <a:pt x="74" y="73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5" y="76"/>
                    <a:pt x="77" y="75"/>
                    <a:pt x="77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lose/>
                  <a:moveTo>
                    <a:pt x="79" y="80"/>
                  </a:moveTo>
                  <a:cubicBezTo>
                    <a:pt x="78" y="79"/>
                    <a:pt x="76" y="79"/>
                    <a:pt x="77" y="80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7" y="84"/>
                    <a:pt x="79" y="83"/>
                    <a:pt x="79" y="82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0"/>
                    <a:pt x="79" y="80"/>
                    <a:pt x="79" y="80"/>
                  </a:cubicBezTo>
                  <a:close/>
                  <a:moveTo>
                    <a:pt x="80" y="88"/>
                  </a:moveTo>
                  <a:cubicBezTo>
                    <a:pt x="80" y="87"/>
                    <a:pt x="78" y="87"/>
                    <a:pt x="78" y="8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9" y="92"/>
                    <a:pt x="81" y="92"/>
                    <a:pt x="80" y="90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81" y="97"/>
                  </a:moveTo>
                  <a:cubicBezTo>
                    <a:pt x="81" y="95"/>
                    <a:pt x="79" y="95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100"/>
                    <a:pt x="81" y="100"/>
                    <a:pt x="81" y="99"/>
                  </a:cubicBezTo>
                  <a:cubicBezTo>
                    <a:pt x="81" y="99"/>
                    <a:pt x="81" y="99"/>
                    <a:pt x="81" y="99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lose/>
                  <a:moveTo>
                    <a:pt x="180" y="79"/>
                  </a:moveTo>
                  <a:cubicBezTo>
                    <a:pt x="177" y="82"/>
                    <a:pt x="177" y="87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79" y="91"/>
                    <a:pt x="179" y="91"/>
                    <a:pt x="179" y="91"/>
                  </a:cubicBezTo>
                  <a:cubicBezTo>
                    <a:pt x="179" y="91"/>
                    <a:pt x="179" y="91"/>
                    <a:pt x="179" y="91"/>
                  </a:cubicBezTo>
                  <a:cubicBezTo>
                    <a:pt x="178" y="92"/>
                    <a:pt x="180" y="93"/>
                    <a:pt x="181" y="92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2" y="91"/>
                    <a:pt x="182" y="91"/>
                    <a:pt x="182" y="91"/>
                  </a:cubicBezTo>
                  <a:cubicBezTo>
                    <a:pt x="182" y="91"/>
                    <a:pt x="182" y="91"/>
                    <a:pt x="182" y="91"/>
                  </a:cubicBezTo>
                  <a:cubicBezTo>
                    <a:pt x="185" y="93"/>
                    <a:pt x="189" y="92"/>
                    <a:pt x="192" y="89"/>
                  </a:cubicBezTo>
                  <a:cubicBezTo>
                    <a:pt x="195" y="86"/>
                    <a:pt x="194" y="81"/>
                    <a:pt x="191" y="78"/>
                  </a:cubicBezTo>
                  <a:cubicBezTo>
                    <a:pt x="187" y="75"/>
                    <a:pt x="182" y="76"/>
                    <a:pt x="180" y="79"/>
                  </a:cubicBezTo>
                  <a:close/>
                  <a:moveTo>
                    <a:pt x="188" y="133"/>
                  </a:moveTo>
                  <a:cubicBezTo>
                    <a:pt x="184" y="135"/>
                    <a:pt x="182" y="139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1" y="143"/>
                    <a:pt x="181" y="143"/>
                    <a:pt x="181" y="143"/>
                  </a:cubicBezTo>
                  <a:cubicBezTo>
                    <a:pt x="180" y="144"/>
                    <a:pt x="181" y="146"/>
                    <a:pt x="182" y="145"/>
                  </a:cubicBezTo>
                  <a:cubicBezTo>
                    <a:pt x="182" y="145"/>
                    <a:pt x="182" y="145"/>
                    <a:pt x="182" y="145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6" y="148"/>
                    <a:pt x="190" y="149"/>
                    <a:pt x="193" y="148"/>
                  </a:cubicBezTo>
                  <a:cubicBezTo>
                    <a:pt x="197" y="146"/>
                    <a:pt x="199" y="142"/>
                    <a:pt x="198" y="138"/>
                  </a:cubicBezTo>
                  <a:cubicBezTo>
                    <a:pt x="196" y="134"/>
                    <a:pt x="192" y="132"/>
                    <a:pt x="188" y="133"/>
                  </a:cubicBezTo>
                  <a:close/>
                  <a:moveTo>
                    <a:pt x="176" y="148"/>
                  </a:moveTo>
                  <a:cubicBezTo>
                    <a:pt x="178" y="147"/>
                    <a:pt x="177" y="145"/>
                    <a:pt x="176" y="146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2" y="147"/>
                    <a:pt x="173" y="149"/>
                    <a:pt x="174" y="148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8"/>
                    <a:pt x="176" y="148"/>
                    <a:pt x="176" y="148"/>
                  </a:cubicBezTo>
                  <a:close/>
                  <a:moveTo>
                    <a:pt x="168" y="150"/>
                  </a:moveTo>
                  <a:cubicBezTo>
                    <a:pt x="170" y="150"/>
                    <a:pt x="169" y="148"/>
                    <a:pt x="168" y="148"/>
                  </a:cubicBezTo>
                  <a:cubicBezTo>
                    <a:pt x="167" y="148"/>
                    <a:pt x="167" y="148"/>
                    <a:pt x="167" y="148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5" y="149"/>
                    <a:pt x="165" y="151"/>
                    <a:pt x="166" y="151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8" y="150"/>
                    <a:pt x="168" y="150"/>
                    <a:pt x="168" y="150"/>
                  </a:cubicBezTo>
                  <a:cubicBezTo>
                    <a:pt x="168" y="150"/>
                    <a:pt x="168" y="150"/>
                    <a:pt x="168" y="150"/>
                  </a:cubicBezTo>
                  <a:close/>
                  <a:moveTo>
                    <a:pt x="160" y="152"/>
                  </a:moveTo>
                  <a:cubicBezTo>
                    <a:pt x="162" y="152"/>
                    <a:pt x="161" y="150"/>
                    <a:pt x="160" y="150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7" y="151"/>
                    <a:pt x="157" y="153"/>
                    <a:pt x="158" y="153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2"/>
                    <a:pt x="160" y="152"/>
                    <a:pt x="160" y="152"/>
                  </a:cubicBezTo>
                  <a:close/>
                  <a:moveTo>
                    <a:pt x="152" y="154"/>
                  </a:moveTo>
                  <a:cubicBezTo>
                    <a:pt x="154" y="154"/>
                    <a:pt x="153" y="152"/>
                    <a:pt x="152" y="152"/>
                  </a:cubicBezTo>
                  <a:cubicBezTo>
                    <a:pt x="151" y="152"/>
                    <a:pt x="151" y="152"/>
                    <a:pt x="151" y="152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49" y="152"/>
                    <a:pt x="149" y="154"/>
                    <a:pt x="150" y="154"/>
                  </a:cubicBezTo>
                  <a:cubicBezTo>
                    <a:pt x="151" y="154"/>
                    <a:pt x="151" y="154"/>
                    <a:pt x="151" y="154"/>
                  </a:cubicBezTo>
                  <a:cubicBezTo>
                    <a:pt x="152" y="154"/>
                    <a:pt x="152" y="154"/>
                    <a:pt x="152" y="154"/>
                  </a:cubicBezTo>
                  <a:cubicBezTo>
                    <a:pt x="152" y="154"/>
                    <a:pt x="152" y="154"/>
                    <a:pt x="152" y="154"/>
                  </a:cubicBezTo>
                  <a:close/>
                  <a:moveTo>
                    <a:pt x="144" y="155"/>
                  </a:moveTo>
                  <a:cubicBezTo>
                    <a:pt x="145" y="155"/>
                    <a:pt x="145" y="153"/>
                    <a:pt x="144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0" y="153"/>
                    <a:pt x="140" y="155"/>
                    <a:pt x="142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4" y="155"/>
                    <a:pt x="144" y="155"/>
                    <a:pt x="144" y="155"/>
                  </a:cubicBezTo>
                  <a:close/>
                  <a:moveTo>
                    <a:pt x="136" y="155"/>
                  </a:moveTo>
                  <a:cubicBezTo>
                    <a:pt x="137" y="155"/>
                    <a:pt x="137" y="153"/>
                    <a:pt x="136" y="153"/>
                  </a:cubicBezTo>
                  <a:cubicBezTo>
                    <a:pt x="135" y="153"/>
                    <a:pt x="135" y="153"/>
                    <a:pt x="135" y="153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34" y="153"/>
                    <a:pt x="134" y="153"/>
                    <a:pt x="134" y="153"/>
                  </a:cubicBezTo>
                  <a:cubicBezTo>
                    <a:pt x="132" y="153"/>
                    <a:pt x="132" y="155"/>
                    <a:pt x="133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6" y="155"/>
                    <a:pt x="136" y="155"/>
                    <a:pt x="136" y="155"/>
                  </a:cubicBezTo>
                  <a:close/>
                  <a:moveTo>
                    <a:pt x="127" y="154"/>
                  </a:moveTo>
                  <a:cubicBezTo>
                    <a:pt x="129" y="154"/>
                    <a:pt x="129" y="152"/>
                    <a:pt x="128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4" y="152"/>
                    <a:pt x="124" y="154"/>
                    <a:pt x="125" y="154"/>
                  </a:cubicBezTo>
                  <a:cubicBezTo>
                    <a:pt x="125" y="154"/>
                    <a:pt x="125" y="154"/>
                    <a:pt x="125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27" y="154"/>
                    <a:pt x="127" y="154"/>
                    <a:pt x="127" y="154"/>
                  </a:cubicBezTo>
                  <a:cubicBezTo>
                    <a:pt x="127" y="154"/>
                    <a:pt x="127" y="154"/>
                    <a:pt x="127" y="154"/>
                  </a:cubicBezTo>
                  <a:close/>
                  <a:moveTo>
                    <a:pt x="119" y="153"/>
                  </a:moveTo>
                  <a:cubicBezTo>
                    <a:pt x="120" y="153"/>
                    <a:pt x="121" y="151"/>
                    <a:pt x="120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6" y="150"/>
                    <a:pt x="116" y="151"/>
                    <a:pt x="117" y="152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3"/>
                    <a:pt x="119" y="153"/>
                    <a:pt x="119" y="153"/>
                  </a:cubicBezTo>
                  <a:close/>
                  <a:moveTo>
                    <a:pt x="111" y="150"/>
                  </a:moveTo>
                  <a:cubicBezTo>
                    <a:pt x="112" y="150"/>
                    <a:pt x="113" y="148"/>
                    <a:pt x="112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09" y="146"/>
                    <a:pt x="108" y="148"/>
                    <a:pt x="109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1" y="150"/>
                    <a:pt x="111" y="150"/>
                    <a:pt x="111" y="150"/>
                  </a:cubicBezTo>
                  <a:close/>
                  <a:moveTo>
                    <a:pt x="104" y="146"/>
                  </a:moveTo>
                  <a:cubicBezTo>
                    <a:pt x="105" y="147"/>
                    <a:pt x="106" y="145"/>
                    <a:pt x="105" y="144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3"/>
                    <a:pt x="101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4" y="146"/>
                    <a:pt x="104" y="146"/>
                    <a:pt x="104" y="146"/>
                  </a:cubicBezTo>
                  <a:cubicBezTo>
                    <a:pt x="104" y="146"/>
                    <a:pt x="104" y="146"/>
                    <a:pt x="104" y="146"/>
                  </a:cubicBezTo>
                  <a:close/>
                  <a:moveTo>
                    <a:pt x="97" y="142"/>
                  </a:moveTo>
                  <a:cubicBezTo>
                    <a:pt x="98" y="142"/>
                    <a:pt x="99" y="141"/>
                    <a:pt x="98" y="140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5" y="138"/>
                    <a:pt x="94" y="140"/>
                    <a:pt x="9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7" y="142"/>
                    <a:pt x="97" y="142"/>
                    <a:pt x="97" y="142"/>
                  </a:cubicBezTo>
                  <a:close/>
                  <a:moveTo>
                    <a:pt x="90" y="136"/>
                  </a:moveTo>
                  <a:cubicBezTo>
                    <a:pt x="91" y="137"/>
                    <a:pt x="92" y="136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89" y="133"/>
                    <a:pt x="87" y="134"/>
                    <a:pt x="88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lose/>
                  <a:moveTo>
                    <a:pt x="84" y="131"/>
                  </a:moveTo>
                  <a:cubicBezTo>
                    <a:pt x="85" y="132"/>
                    <a:pt x="86" y="130"/>
                    <a:pt x="85" y="129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3" y="127"/>
                    <a:pt x="81" y="128"/>
                    <a:pt x="82" y="129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lose/>
                  <a:moveTo>
                    <a:pt x="174" y="176"/>
                  </a:moveTo>
                  <a:cubicBezTo>
                    <a:pt x="170" y="176"/>
                    <a:pt x="166" y="179"/>
                    <a:pt x="166" y="183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4" y="183"/>
                    <a:pt x="164" y="183"/>
                    <a:pt x="164" y="183"/>
                  </a:cubicBezTo>
                  <a:cubicBezTo>
                    <a:pt x="163" y="183"/>
                    <a:pt x="163" y="185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6" y="185"/>
                    <a:pt x="166" y="185"/>
                    <a:pt x="166" y="185"/>
                  </a:cubicBezTo>
                  <a:cubicBezTo>
                    <a:pt x="166" y="189"/>
                    <a:pt x="169" y="192"/>
                    <a:pt x="173" y="192"/>
                  </a:cubicBezTo>
                  <a:cubicBezTo>
                    <a:pt x="178" y="192"/>
                    <a:pt x="181" y="189"/>
                    <a:pt x="181" y="184"/>
                  </a:cubicBezTo>
                  <a:cubicBezTo>
                    <a:pt x="182" y="180"/>
                    <a:pt x="178" y="177"/>
                    <a:pt x="174" y="176"/>
                  </a:cubicBezTo>
                  <a:close/>
                  <a:moveTo>
                    <a:pt x="158" y="185"/>
                  </a:moveTo>
                  <a:cubicBezTo>
                    <a:pt x="159" y="185"/>
                    <a:pt x="159" y="183"/>
                    <a:pt x="158" y="183"/>
                  </a:cubicBezTo>
                  <a:cubicBezTo>
                    <a:pt x="157" y="183"/>
                    <a:pt x="157" y="183"/>
                    <a:pt x="157" y="183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6" y="183"/>
                    <a:pt x="156" y="183"/>
                    <a:pt x="156" y="183"/>
                  </a:cubicBezTo>
                  <a:cubicBezTo>
                    <a:pt x="155" y="183"/>
                    <a:pt x="154" y="185"/>
                    <a:pt x="156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8" y="185"/>
                    <a:pt x="158" y="185"/>
                    <a:pt x="158" y="185"/>
                  </a:cubicBezTo>
                  <a:close/>
                  <a:moveTo>
                    <a:pt x="150" y="184"/>
                  </a:moveTo>
                  <a:cubicBezTo>
                    <a:pt x="151" y="184"/>
                    <a:pt x="151" y="182"/>
                    <a:pt x="150" y="182"/>
                  </a:cubicBezTo>
                  <a:cubicBezTo>
                    <a:pt x="149" y="182"/>
                    <a:pt x="149" y="182"/>
                    <a:pt x="149" y="182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6" y="182"/>
                    <a:pt x="146" y="184"/>
                    <a:pt x="147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9" y="184"/>
                    <a:pt x="149" y="184"/>
                    <a:pt x="149" y="184"/>
                  </a:cubicBezTo>
                  <a:cubicBezTo>
                    <a:pt x="150" y="184"/>
                    <a:pt x="150" y="184"/>
                    <a:pt x="150" y="184"/>
                  </a:cubicBezTo>
                  <a:close/>
                  <a:moveTo>
                    <a:pt x="141" y="183"/>
                  </a:moveTo>
                  <a:cubicBezTo>
                    <a:pt x="143" y="183"/>
                    <a:pt x="143" y="181"/>
                    <a:pt x="142" y="181"/>
                  </a:cubicBezTo>
                  <a:cubicBezTo>
                    <a:pt x="141" y="181"/>
                    <a:pt x="141" y="181"/>
                    <a:pt x="141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38" y="180"/>
                    <a:pt x="138" y="182"/>
                    <a:pt x="139" y="18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40" y="183"/>
                    <a:pt x="140" y="183"/>
                    <a:pt x="140" y="183"/>
                  </a:cubicBezTo>
                  <a:cubicBezTo>
                    <a:pt x="141" y="183"/>
                    <a:pt x="141" y="183"/>
                    <a:pt x="141" y="183"/>
                  </a:cubicBezTo>
                  <a:close/>
                  <a:moveTo>
                    <a:pt x="133" y="181"/>
                  </a:moveTo>
                  <a:cubicBezTo>
                    <a:pt x="134" y="182"/>
                    <a:pt x="135" y="180"/>
                    <a:pt x="134" y="179"/>
                  </a:cubicBezTo>
                  <a:cubicBezTo>
                    <a:pt x="133" y="179"/>
                    <a:pt x="133" y="179"/>
                    <a:pt x="133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0" y="178"/>
                    <a:pt x="130" y="180"/>
                    <a:pt x="131" y="181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33" y="181"/>
                    <a:pt x="133" y="181"/>
                    <a:pt x="133" y="181"/>
                  </a:cubicBezTo>
                  <a:cubicBezTo>
                    <a:pt x="133" y="181"/>
                    <a:pt x="133" y="181"/>
                    <a:pt x="133" y="181"/>
                  </a:cubicBezTo>
                  <a:close/>
                  <a:moveTo>
                    <a:pt x="125" y="179"/>
                  </a:moveTo>
                  <a:cubicBezTo>
                    <a:pt x="126" y="179"/>
                    <a:pt x="127" y="177"/>
                    <a:pt x="126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4" y="176"/>
                    <a:pt x="124" y="176"/>
                    <a:pt x="124" y="176"/>
                  </a:cubicBezTo>
                  <a:cubicBezTo>
                    <a:pt x="123" y="176"/>
                    <a:pt x="122" y="178"/>
                    <a:pt x="123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5" y="179"/>
                    <a:pt x="125" y="179"/>
                    <a:pt x="125" y="179"/>
                  </a:cubicBezTo>
                  <a:close/>
                  <a:moveTo>
                    <a:pt x="117" y="176"/>
                  </a:moveTo>
                  <a:cubicBezTo>
                    <a:pt x="119" y="176"/>
                    <a:pt x="120" y="174"/>
                    <a:pt x="118" y="174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7" y="173"/>
                    <a:pt x="117" y="173"/>
                    <a:pt x="117" y="173"/>
                  </a:cubicBezTo>
                  <a:cubicBezTo>
                    <a:pt x="115" y="172"/>
                    <a:pt x="114" y="174"/>
                    <a:pt x="116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7" y="175"/>
                    <a:pt x="117" y="175"/>
                    <a:pt x="117" y="175"/>
                  </a:cubicBezTo>
                  <a:cubicBezTo>
                    <a:pt x="117" y="176"/>
                    <a:pt x="117" y="176"/>
                    <a:pt x="117" y="176"/>
                  </a:cubicBezTo>
                  <a:close/>
                  <a:moveTo>
                    <a:pt x="110" y="172"/>
                  </a:moveTo>
                  <a:cubicBezTo>
                    <a:pt x="111" y="172"/>
                    <a:pt x="112" y="171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08" y="168"/>
                    <a:pt x="107" y="170"/>
                    <a:pt x="108" y="170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09" y="171"/>
                    <a:pt x="109" y="171"/>
                    <a:pt x="109" y="171"/>
                  </a:cubicBezTo>
                  <a:cubicBezTo>
                    <a:pt x="110" y="171"/>
                    <a:pt x="110" y="171"/>
                    <a:pt x="110" y="171"/>
                  </a:cubicBezTo>
                  <a:cubicBezTo>
                    <a:pt x="110" y="172"/>
                    <a:pt x="110" y="172"/>
                    <a:pt x="110" y="172"/>
                  </a:cubicBezTo>
                  <a:close/>
                  <a:moveTo>
                    <a:pt x="103" y="167"/>
                  </a:moveTo>
                  <a:cubicBezTo>
                    <a:pt x="104" y="168"/>
                    <a:pt x="106" y="166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2" y="163"/>
                    <a:pt x="101" y="164"/>
                    <a:pt x="102" y="165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3" y="167"/>
                    <a:pt x="103" y="167"/>
                    <a:pt x="103" y="167"/>
                  </a:cubicBezTo>
                  <a:close/>
                  <a:moveTo>
                    <a:pt x="97" y="161"/>
                  </a:moveTo>
                  <a:cubicBezTo>
                    <a:pt x="98" y="162"/>
                    <a:pt x="100" y="161"/>
                    <a:pt x="99" y="160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7" y="158"/>
                    <a:pt x="97" y="158"/>
                    <a:pt x="97" y="158"/>
                  </a:cubicBezTo>
                  <a:cubicBezTo>
                    <a:pt x="96" y="157"/>
                    <a:pt x="95" y="159"/>
                    <a:pt x="96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7" y="161"/>
                    <a:pt x="97" y="161"/>
                    <a:pt x="97" y="161"/>
                  </a:cubicBezTo>
                  <a:close/>
                  <a:moveTo>
                    <a:pt x="92" y="155"/>
                  </a:moveTo>
                  <a:cubicBezTo>
                    <a:pt x="93" y="156"/>
                    <a:pt x="94" y="155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1"/>
                    <a:pt x="90" y="152"/>
                    <a:pt x="90" y="153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5"/>
                    <a:pt x="92" y="155"/>
                    <a:pt x="92" y="155"/>
                  </a:cubicBezTo>
                  <a:close/>
                  <a:moveTo>
                    <a:pt x="87" y="148"/>
                  </a:moveTo>
                  <a:cubicBezTo>
                    <a:pt x="88" y="149"/>
                    <a:pt x="89" y="148"/>
                    <a:pt x="89" y="147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87" y="144"/>
                    <a:pt x="85" y="145"/>
                    <a:pt x="86" y="146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7" y="147"/>
                    <a:pt x="87" y="147"/>
                    <a:pt x="87" y="147"/>
                  </a:cubicBezTo>
                  <a:cubicBezTo>
                    <a:pt x="87" y="148"/>
                    <a:pt x="87" y="148"/>
                    <a:pt x="87" y="148"/>
                  </a:cubicBezTo>
                  <a:close/>
                  <a:moveTo>
                    <a:pt x="83" y="140"/>
                  </a:moveTo>
                  <a:cubicBezTo>
                    <a:pt x="84" y="142"/>
                    <a:pt x="85" y="141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83" y="136"/>
                    <a:pt x="82" y="137"/>
                    <a:pt x="82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40"/>
                    <a:pt x="83" y="140"/>
                    <a:pt x="83" y="140"/>
                  </a:cubicBezTo>
                  <a:cubicBezTo>
                    <a:pt x="83" y="140"/>
                    <a:pt x="83" y="140"/>
                    <a:pt x="83" y="140"/>
                  </a:cubicBezTo>
                  <a:close/>
                  <a:moveTo>
                    <a:pt x="80" y="133"/>
                  </a:moveTo>
                  <a:cubicBezTo>
                    <a:pt x="80" y="134"/>
                    <a:pt x="82" y="133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80" y="129"/>
                    <a:pt x="79" y="129"/>
                    <a:pt x="79" y="130"/>
                  </a:cubicBezTo>
                  <a:cubicBezTo>
                    <a:pt x="78" y="130"/>
                    <a:pt x="77" y="130"/>
                    <a:pt x="77" y="131"/>
                  </a:cubicBezTo>
                  <a:cubicBezTo>
                    <a:pt x="77" y="132"/>
                    <a:pt x="78" y="132"/>
                    <a:pt x="78" y="133"/>
                  </a:cubicBezTo>
                  <a:cubicBezTo>
                    <a:pt x="78" y="134"/>
                    <a:pt x="80" y="134"/>
                    <a:pt x="80" y="133"/>
                  </a:cubicBezTo>
                  <a:close/>
                  <a:moveTo>
                    <a:pt x="143" y="188"/>
                  </a:moveTo>
                  <a:cubicBezTo>
                    <a:pt x="139" y="186"/>
                    <a:pt x="135" y="187"/>
                    <a:pt x="133" y="191"/>
                  </a:cubicBezTo>
                  <a:cubicBezTo>
                    <a:pt x="130" y="189"/>
                    <a:pt x="129" y="191"/>
                    <a:pt x="132" y="192"/>
                  </a:cubicBezTo>
                  <a:cubicBezTo>
                    <a:pt x="129" y="201"/>
                    <a:pt x="142" y="207"/>
                    <a:pt x="146" y="198"/>
                  </a:cubicBezTo>
                  <a:cubicBezTo>
                    <a:pt x="148" y="194"/>
                    <a:pt x="147" y="190"/>
                    <a:pt x="143" y="188"/>
                  </a:cubicBezTo>
                  <a:close/>
                  <a:moveTo>
                    <a:pt x="125" y="189"/>
                  </a:moveTo>
                  <a:cubicBezTo>
                    <a:pt x="126" y="189"/>
                    <a:pt x="127" y="188"/>
                    <a:pt x="126" y="187"/>
                  </a:cubicBezTo>
                  <a:cubicBezTo>
                    <a:pt x="125" y="187"/>
                    <a:pt x="124" y="186"/>
                    <a:pt x="124" y="186"/>
                  </a:cubicBezTo>
                  <a:cubicBezTo>
                    <a:pt x="123" y="185"/>
                    <a:pt x="122" y="187"/>
                    <a:pt x="123" y="188"/>
                  </a:cubicBezTo>
                  <a:cubicBezTo>
                    <a:pt x="125" y="189"/>
                    <a:pt x="125" y="189"/>
                    <a:pt x="125" y="189"/>
                  </a:cubicBezTo>
                  <a:close/>
                  <a:moveTo>
                    <a:pt x="117" y="185"/>
                  </a:moveTo>
                  <a:cubicBezTo>
                    <a:pt x="119" y="185"/>
                    <a:pt x="120" y="183"/>
                    <a:pt x="119" y="183"/>
                  </a:cubicBezTo>
                  <a:cubicBezTo>
                    <a:pt x="118" y="182"/>
                    <a:pt x="117" y="182"/>
                    <a:pt x="117" y="182"/>
                  </a:cubicBezTo>
                  <a:cubicBezTo>
                    <a:pt x="116" y="181"/>
                    <a:pt x="115" y="183"/>
                    <a:pt x="116" y="183"/>
                  </a:cubicBezTo>
                  <a:cubicBezTo>
                    <a:pt x="116" y="184"/>
                    <a:pt x="117" y="184"/>
                    <a:pt x="117" y="185"/>
                  </a:cubicBezTo>
                  <a:close/>
                  <a:moveTo>
                    <a:pt x="111" y="180"/>
                  </a:moveTo>
                  <a:cubicBezTo>
                    <a:pt x="112" y="181"/>
                    <a:pt x="113" y="179"/>
                    <a:pt x="112" y="178"/>
                  </a:cubicBezTo>
                  <a:cubicBezTo>
                    <a:pt x="111" y="178"/>
                    <a:pt x="111" y="177"/>
                    <a:pt x="110" y="177"/>
                  </a:cubicBezTo>
                  <a:cubicBezTo>
                    <a:pt x="109" y="176"/>
                    <a:pt x="108" y="178"/>
                    <a:pt x="109" y="179"/>
                  </a:cubicBezTo>
                  <a:cubicBezTo>
                    <a:pt x="109" y="179"/>
                    <a:pt x="110" y="180"/>
                    <a:pt x="111" y="180"/>
                  </a:cubicBezTo>
                  <a:close/>
                  <a:moveTo>
                    <a:pt x="104" y="175"/>
                  </a:moveTo>
                  <a:cubicBezTo>
                    <a:pt x="105" y="176"/>
                    <a:pt x="106" y="174"/>
                    <a:pt x="105" y="173"/>
                  </a:cubicBezTo>
                  <a:cubicBezTo>
                    <a:pt x="105" y="173"/>
                    <a:pt x="104" y="172"/>
                    <a:pt x="104" y="172"/>
                  </a:cubicBezTo>
                  <a:cubicBezTo>
                    <a:pt x="103" y="171"/>
                    <a:pt x="101" y="173"/>
                    <a:pt x="102" y="173"/>
                  </a:cubicBezTo>
                  <a:cubicBezTo>
                    <a:pt x="103" y="174"/>
                    <a:pt x="103" y="174"/>
                    <a:pt x="104" y="175"/>
                  </a:cubicBezTo>
                  <a:close/>
                  <a:moveTo>
                    <a:pt x="98" y="169"/>
                  </a:moveTo>
                  <a:cubicBezTo>
                    <a:pt x="99" y="170"/>
                    <a:pt x="100" y="169"/>
                    <a:pt x="99" y="168"/>
                  </a:cubicBezTo>
                  <a:cubicBezTo>
                    <a:pt x="99" y="167"/>
                    <a:pt x="98" y="167"/>
                    <a:pt x="98" y="166"/>
                  </a:cubicBezTo>
                  <a:cubicBezTo>
                    <a:pt x="97" y="165"/>
                    <a:pt x="95" y="167"/>
                    <a:pt x="96" y="168"/>
                  </a:cubicBezTo>
                  <a:cubicBezTo>
                    <a:pt x="97" y="168"/>
                    <a:pt x="97" y="169"/>
                    <a:pt x="98" y="169"/>
                  </a:cubicBezTo>
                  <a:close/>
                  <a:moveTo>
                    <a:pt x="92" y="163"/>
                  </a:moveTo>
                  <a:cubicBezTo>
                    <a:pt x="93" y="164"/>
                    <a:pt x="95" y="163"/>
                    <a:pt x="94" y="162"/>
                  </a:cubicBezTo>
                  <a:cubicBezTo>
                    <a:pt x="93" y="161"/>
                    <a:pt x="93" y="161"/>
                    <a:pt x="92" y="160"/>
                  </a:cubicBezTo>
                  <a:cubicBezTo>
                    <a:pt x="92" y="159"/>
                    <a:pt x="90" y="160"/>
                    <a:pt x="91" y="161"/>
                  </a:cubicBezTo>
                  <a:cubicBezTo>
                    <a:pt x="91" y="162"/>
                    <a:pt x="92" y="163"/>
                    <a:pt x="92" y="163"/>
                  </a:cubicBezTo>
                  <a:close/>
                  <a:moveTo>
                    <a:pt x="87" y="156"/>
                  </a:moveTo>
                  <a:cubicBezTo>
                    <a:pt x="88" y="157"/>
                    <a:pt x="90" y="156"/>
                    <a:pt x="89" y="155"/>
                  </a:cubicBezTo>
                  <a:cubicBezTo>
                    <a:pt x="88" y="153"/>
                    <a:pt x="85" y="153"/>
                    <a:pt x="87" y="155"/>
                  </a:cubicBezTo>
                  <a:cubicBezTo>
                    <a:pt x="87" y="156"/>
                    <a:pt x="87" y="156"/>
                    <a:pt x="87" y="156"/>
                  </a:cubicBezTo>
                  <a:close/>
                  <a:moveTo>
                    <a:pt x="83" y="149"/>
                  </a:moveTo>
                  <a:cubicBezTo>
                    <a:pt x="84" y="150"/>
                    <a:pt x="86" y="149"/>
                    <a:pt x="85" y="148"/>
                  </a:cubicBezTo>
                  <a:cubicBezTo>
                    <a:pt x="84" y="146"/>
                    <a:pt x="81" y="145"/>
                    <a:pt x="83" y="148"/>
                  </a:cubicBezTo>
                  <a:cubicBezTo>
                    <a:pt x="83" y="149"/>
                    <a:pt x="83" y="149"/>
                    <a:pt x="83" y="149"/>
                  </a:cubicBezTo>
                  <a:close/>
                  <a:moveTo>
                    <a:pt x="80" y="141"/>
                  </a:moveTo>
                  <a:cubicBezTo>
                    <a:pt x="80" y="142"/>
                    <a:pt x="82" y="142"/>
                    <a:pt x="82" y="141"/>
                  </a:cubicBezTo>
                  <a:cubicBezTo>
                    <a:pt x="82" y="140"/>
                    <a:pt x="81" y="139"/>
                    <a:pt x="81" y="139"/>
                  </a:cubicBezTo>
                  <a:cubicBezTo>
                    <a:pt x="81" y="137"/>
                    <a:pt x="79" y="138"/>
                    <a:pt x="79" y="139"/>
                  </a:cubicBezTo>
                  <a:cubicBezTo>
                    <a:pt x="80" y="140"/>
                    <a:pt x="80" y="141"/>
                    <a:pt x="80" y="141"/>
                  </a:cubicBezTo>
                  <a:close/>
                  <a:moveTo>
                    <a:pt x="170" y="118"/>
                  </a:moveTo>
                  <a:cubicBezTo>
                    <a:pt x="167" y="119"/>
                    <a:pt x="165" y="123"/>
                    <a:pt x="166" y="127"/>
                  </a:cubicBezTo>
                  <a:cubicBezTo>
                    <a:pt x="163" y="128"/>
                    <a:pt x="163" y="130"/>
                    <a:pt x="166" y="129"/>
                  </a:cubicBezTo>
                  <a:cubicBezTo>
                    <a:pt x="171" y="137"/>
                    <a:pt x="184" y="131"/>
                    <a:pt x="181" y="122"/>
                  </a:cubicBezTo>
                  <a:cubicBezTo>
                    <a:pt x="179" y="118"/>
                    <a:pt x="174" y="116"/>
                    <a:pt x="170" y="118"/>
                  </a:cubicBezTo>
                  <a:close/>
                  <a:moveTo>
                    <a:pt x="159" y="132"/>
                  </a:moveTo>
                  <a:cubicBezTo>
                    <a:pt x="160" y="131"/>
                    <a:pt x="160" y="129"/>
                    <a:pt x="158" y="130"/>
                  </a:cubicBezTo>
                  <a:cubicBezTo>
                    <a:pt x="158" y="130"/>
                    <a:pt x="157" y="130"/>
                    <a:pt x="156" y="131"/>
                  </a:cubicBezTo>
                  <a:cubicBezTo>
                    <a:pt x="155" y="131"/>
                    <a:pt x="156" y="133"/>
                    <a:pt x="157" y="133"/>
                  </a:cubicBezTo>
                  <a:cubicBezTo>
                    <a:pt x="159" y="132"/>
                    <a:pt x="159" y="132"/>
                    <a:pt x="159" y="132"/>
                  </a:cubicBezTo>
                  <a:close/>
                  <a:moveTo>
                    <a:pt x="151" y="134"/>
                  </a:moveTo>
                  <a:cubicBezTo>
                    <a:pt x="152" y="134"/>
                    <a:pt x="152" y="132"/>
                    <a:pt x="150" y="132"/>
                  </a:cubicBezTo>
                  <a:cubicBezTo>
                    <a:pt x="150" y="133"/>
                    <a:pt x="149" y="133"/>
                    <a:pt x="148" y="133"/>
                  </a:cubicBezTo>
                  <a:cubicBezTo>
                    <a:pt x="147" y="133"/>
                    <a:pt x="148" y="135"/>
                    <a:pt x="149" y="135"/>
                  </a:cubicBezTo>
                  <a:cubicBezTo>
                    <a:pt x="150" y="135"/>
                    <a:pt x="150" y="135"/>
                    <a:pt x="151" y="134"/>
                  </a:cubicBezTo>
                  <a:close/>
                  <a:moveTo>
                    <a:pt x="143" y="136"/>
                  </a:moveTo>
                  <a:cubicBezTo>
                    <a:pt x="144" y="136"/>
                    <a:pt x="144" y="134"/>
                    <a:pt x="142" y="134"/>
                  </a:cubicBezTo>
                  <a:cubicBezTo>
                    <a:pt x="142" y="134"/>
                    <a:pt x="141" y="135"/>
                    <a:pt x="140" y="135"/>
                  </a:cubicBezTo>
                  <a:cubicBezTo>
                    <a:pt x="139" y="135"/>
                    <a:pt x="140" y="137"/>
                    <a:pt x="141" y="137"/>
                  </a:cubicBezTo>
                  <a:cubicBezTo>
                    <a:pt x="142" y="137"/>
                    <a:pt x="142" y="136"/>
                    <a:pt x="143" y="136"/>
                  </a:cubicBezTo>
                  <a:close/>
                  <a:moveTo>
                    <a:pt x="135" y="138"/>
                  </a:moveTo>
                  <a:cubicBezTo>
                    <a:pt x="136" y="138"/>
                    <a:pt x="136" y="136"/>
                    <a:pt x="134" y="136"/>
                  </a:cubicBezTo>
                  <a:cubicBezTo>
                    <a:pt x="134" y="136"/>
                    <a:pt x="133" y="136"/>
                    <a:pt x="132" y="136"/>
                  </a:cubicBezTo>
                  <a:cubicBezTo>
                    <a:pt x="131" y="136"/>
                    <a:pt x="131" y="138"/>
                    <a:pt x="133" y="138"/>
                  </a:cubicBezTo>
                  <a:cubicBezTo>
                    <a:pt x="133" y="138"/>
                    <a:pt x="134" y="138"/>
                    <a:pt x="135" y="138"/>
                  </a:cubicBezTo>
                  <a:close/>
                  <a:moveTo>
                    <a:pt x="126" y="139"/>
                  </a:moveTo>
                  <a:cubicBezTo>
                    <a:pt x="128" y="138"/>
                    <a:pt x="128" y="136"/>
                    <a:pt x="126" y="136"/>
                  </a:cubicBezTo>
                  <a:cubicBezTo>
                    <a:pt x="126" y="137"/>
                    <a:pt x="125" y="137"/>
                    <a:pt x="124" y="137"/>
                  </a:cubicBezTo>
                  <a:cubicBezTo>
                    <a:pt x="123" y="137"/>
                    <a:pt x="123" y="139"/>
                    <a:pt x="124" y="139"/>
                  </a:cubicBezTo>
                  <a:cubicBezTo>
                    <a:pt x="125" y="139"/>
                    <a:pt x="126" y="139"/>
                    <a:pt x="126" y="139"/>
                  </a:cubicBezTo>
                  <a:close/>
                  <a:moveTo>
                    <a:pt x="118" y="139"/>
                  </a:moveTo>
                  <a:cubicBezTo>
                    <a:pt x="119" y="139"/>
                    <a:pt x="119" y="137"/>
                    <a:pt x="118" y="136"/>
                  </a:cubicBezTo>
                  <a:cubicBezTo>
                    <a:pt x="117" y="136"/>
                    <a:pt x="117" y="136"/>
                    <a:pt x="116" y="136"/>
                  </a:cubicBezTo>
                  <a:cubicBezTo>
                    <a:pt x="115" y="136"/>
                    <a:pt x="115" y="138"/>
                    <a:pt x="116" y="138"/>
                  </a:cubicBezTo>
                  <a:cubicBezTo>
                    <a:pt x="117" y="138"/>
                    <a:pt x="117" y="138"/>
                    <a:pt x="118" y="139"/>
                  </a:cubicBezTo>
                  <a:close/>
                  <a:moveTo>
                    <a:pt x="110" y="138"/>
                  </a:moveTo>
                  <a:cubicBezTo>
                    <a:pt x="111" y="138"/>
                    <a:pt x="111" y="136"/>
                    <a:pt x="110" y="136"/>
                  </a:cubicBezTo>
                  <a:cubicBezTo>
                    <a:pt x="108" y="135"/>
                    <a:pt x="105" y="137"/>
                    <a:pt x="109" y="137"/>
                  </a:cubicBezTo>
                  <a:cubicBezTo>
                    <a:pt x="110" y="138"/>
                    <a:pt x="110" y="138"/>
                    <a:pt x="110" y="138"/>
                  </a:cubicBezTo>
                  <a:close/>
                  <a:moveTo>
                    <a:pt x="102" y="136"/>
                  </a:moveTo>
                  <a:cubicBezTo>
                    <a:pt x="103" y="136"/>
                    <a:pt x="103" y="134"/>
                    <a:pt x="102" y="134"/>
                  </a:cubicBezTo>
                  <a:cubicBezTo>
                    <a:pt x="100" y="133"/>
                    <a:pt x="97" y="134"/>
                    <a:pt x="100" y="135"/>
                  </a:cubicBezTo>
                  <a:cubicBezTo>
                    <a:pt x="102" y="136"/>
                    <a:pt x="102" y="136"/>
                    <a:pt x="102" y="136"/>
                  </a:cubicBezTo>
                  <a:close/>
                  <a:moveTo>
                    <a:pt x="94" y="133"/>
                  </a:moveTo>
                  <a:cubicBezTo>
                    <a:pt x="95" y="133"/>
                    <a:pt x="96" y="131"/>
                    <a:pt x="95" y="131"/>
                  </a:cubicBezTo>
                  <a:cubicBezTo>
                    <a:pt x="94" y="131"/>
                    <a:pt x="93" y="130"/>
                    <a:pt x="93" y="130"/>
                  </a:cubicBezTo>
                  <a:cubicBezTo>
                    <a:pt x="91" y="129"/>
                    <a:pt x="91" y="131"/>
                    <a:pt x="92" y="132"/>
                  </a:cubicBezTo>
                  <a:cubicBezTo>
                    <a:pt x="92" y="132"/>
                    <a:pt x="93" y="133"/>
                    <a:pt x="94" y="133"/>
                  </a:cubicBezTo>
                  <a:close/>
                  <a:moveTo>
                    <a:pt x="86" y="129"/>
                  </a:moveTo>
                  <a:cubicBezTo>
                    <a:pt x="87" y="130"/>
                    <a:pt x="88" y="128"/>
                    <a:pt x="87" y="127"/>
                  </a:cubicBezTo>
                  <a:cubicBezTo>
                    <a:pt x="87" y="127"/>
                    <a:pt x="86" y="126"/>
                    <a:pt x="86" y="126"/>
                  </a:cubicBezTo>
                  <a:cubicBezTo>
                    <a:pt x="84" y="125"/>
                    <a:pt x="83" y="127"/>
                    <a:pt x="84" y="128"/>
                  </a:cubicBezTo>
                  <a:cubicBezTo>
                    <a:pt x="85" y="128"/>
                    <a:pt x="86" y="129"/>
                    <a:pt x="86" y="129"/>
                  </a:cubicBezTo>
                  <a:close/>
                  <a:moveTo>
                    <a:pt x="149" y="62"/>
                  </a:moveTo>
                  <a:cubicBezTo>
                    <a:pt x="147" y="66"/>
                    <a:pt x="148" y="70"/>
                    <a:pt x="151" y="73"/>
                  </a:cubicBezTo>
                  <a:cubicBezTo>
                    <a:pt x="149" y="75"/>
                    <a:pt x="151" y="76"/>
                    <a:pt x="153" y="74"/>
                  </a:cubicBezTo>
                  <a:cubicBezTo>
                    <a:pt x="162" y="77"/>
                    <a:pt x="168" y="65"/>
                    <a:pt x="160" y="60"/>
                  </a:cubicBezTo>
                  <a:cubicBezTo>
                    <a:pt x="156" y="57"/>
                    <a:pt x="151" y="59"/>
                    <a:pt x="149" y="62"/>
                  </a:cubicBezTo>
                  <a:close/>
                  <a:moveTo>
                    <a:pt x="149" y="80"/>
                  </a:moveTo>
                  <a:cubicBezTo>
                    <a:pt x="149" y="79"/>
                    <a:pt x="148" y="78"/>
                    <a:pt x="147" y="79"/>
                  </a:cubicBezTo>
                  <a:cubicBezTo>
                    <a:pt x="146" y="80"/>
                    <a:pt x="146" y="80"/>
                    <a:pt x="146" y="81"/>
                  </a:cubicBezTo>
                  <a:cubicBezTo>
                    <a:pt x="145" y="82"/>
                    <a:pt x="147" y="83"/>
                    <a:pt x="147" y="82"/>
                  </a:cubicBezTo>
                  <a:cubicBezTo>
                    <a:pt x="149" y="80"/>
                    <a:pt x="149" y="80"/>
                    <a:pt x="149" y="80"/>
                  </a:cubicBezTo>
                  <a:close/>
                  <a:moveTo>
                    <a:pt x="144" y="87"/>
                  </a:moveTo>
                  <a:cubicBezTo>
                    <a:pt x="145" y="86"/>
                    <a:pt x="143" y="85"/>
                    <a:pt x="142" y="86"/>
                  </a:cubicBezTo>
                  <a:cubicBezTo>
                    <a:pt x="142" y="86"/>
                    <a:pt x="141" y="87"/>
                    <a:pt x="141" y="88"/>
                  </a:cubicBezTo>
                  <a:cubicBezTo>
                    <a:pt x="140" y="89"/>
                    <a:pt x="142" y="90"/>
                    <a:pt x="142" y="89"/>
                  </a:cubicBezTo>
                  <a:cubicBezTo>
                    <a:pt x="143" y="88"/>
                    <a:pt x="143" y="88"/>
                    <a:pt x="144" y="87"/>
                  </a:cubicBezTo>
                  <a:close/>
                  <a:moveTo>
                    <a:pt x="138" y="94"/>
                  </a:moveTo>
                  <a:cubicBezTo>
                    <a:pt x="139" y="93"/>
                    <a:pt x="138" y="91"/>
                    <a:pt x="137" y="92"/>
                  </a:cubicBezTo>
                  <a:cubicBezTo>
                    <a:pt x="136" y="93"/>
                    <a:pt x="136" y="93"/>
                    <a:pt x="136" y="94"/>
                  </a:cubicBezTo>
                  <a:cubicBezTo>
                    <a:pt x="135" y="95"/>
                    <a:pt x="136" y="96"/>
                    <a:pt x="137" y="95"/>
                  </a:cubicBezTo>
                  <a:cubicBezTo>
                    <a:pt x="138" y="95"/>
                    <a:pt x="138" y="94"/>
                    <a:pt x="138" y="94"/>
                  </a:cubicBezTo>
                  <a:close/>
                  <a:moveTo>
                    <a:pt x="133" y="100"/>
                  </a:moveTo>
                  <a:cubicBezTo>
                    <a:pt x="134" y="99"/>
                    <a:pt x="132" y="97"/>
                    <a:pt x="131" y="98"/>
                  </a:cubicBezTo>
                  <a:cubicBezTo>
                    <a:pt x="131" y="99"/>
                    <a:pt x="130" y="99"/>
                    <a:pt x="130" y="100"/>
                  </a:cubicBezTo>
                  <a:cubicBezTo>
                    <a:pt x="129" y="101"/>
                    <a:pt x="130" y="102"/>
                    <a:pt x="131" y="101"/>
                  </a:cubicBezTo>
                  <a:cubicBezTo>
                    <a:pt x="132" y="101"/>
                    <a:pt x="132" y="100"/>
                    <a:pt x="133" y="100"/>
                  </a:cubicBezTo>
                  <a:close/>
                  <a:moveTo>
                    <a:pt x="127" y="105"/>
                  </a:moveTo>
                  <a:cubicBezTo>
                    <a:pt x="128" y="105"/>
                    <a:pt x="126" y="103"/>
                    <a:pt x="125" y="104"/>
                  </a:cubicBezTo>
                  <a:cubicBezTo>
                    <a:pt x="125" y="104"/>
                    <a:pt x="124" y="105"/>
                    <a:pt x="124" y="105"/>
                  </a:cubicBezTo>
                  <a:cubicBezTo>
                    <a:pt x="123" y="106"/>
                    <a:pt x="124" y="108"/>
                    <a:pt x="125" y="107"/>
                  </a:cubicBezTo>
                  <a:cubicBezTo>
                    <a:pt x="126" y="106"/>
                    <a:pt x="126" y="106"/>
                    <a:pt x="127" y="105"/>
                  </a:cubicBezTo>
                  <a:close/>
                  <a:moveTo>
                    <a:pt x="120" y="110"/>
                  </a:moveTo>
                  <a:cubicBezTo>
                    <a:pt x="121" y="110"/>
                    <a:pt x="120" y="108"/>
                    <a:pt x="119" y="109"/>
                  </a:cubicBezTo>
                  <a:cubicBezTo>
                    <a:pt x="118" y="109"/>
                    <a:pt x="118" y="109"/>
                    <a:pt x="117" y="110"/>
                  </a:cubicBezTo>
                  <a:cubicBezTo>
                    <a:pt x="116" y="111"/>
                    <a:pt x="117" y="112"/>
                    <a:pt x="118" y="112"/>
                  </a:cubicBezTo>
                  <a:cubicBezTo>
                    <a:pt x="119" y="111"/>
                    <a:pt x="119" y="111"/>
                    <a:pt x="120" y="110"/>
                  </a:cubicBezTo>
                  <a:close/>
                  <a:moveTo>
                    <a:pt x="113" y="115"/>
                  </a:moveTo>
                  <a:cubicBezTo>
                    <a:pt x="114" y="114"/>
                    <a:pt x="113" y="112"/>
                    <a:pt x="112" y="113"/>
                  </a:cubicBezTo>
                  <a:cubicBezTo>
                    <a:pt x="110" y="114"/>
                    <a:pt x="109" y="117"/>
                    <a:pt x="112" y="115"/>
                  </a:cubicBezTo>
                  <a:cubicBezTo>
                    <a:pt x="113" y="115"/>
                    <a:pt x="113" y="115"/>
                    <a:pt x="113" y="115"/>
                  </a:cubicBezTo>
                  <a:close/>
                  <a:moveTo>
                    <a:pt x="105" y="118"/>
                  </a:moveTo>
                  <a:cubicBezTo>
                    <a:pt x="106" y="118"/>
                    <a:pt x="106" y="116"/>
                    <a:pt x="104" y="116"/>
                  </a:cubicBezTo>
                  <a:cubicBezTo>
                    <a:pt x="102" y="117"/>
                    <a:pt x="101" y="120"/>
                    <a:pt x="104" y="119"/>
                  </a:cubicBezTo>
                  <a:cubicBezTo>
                    <a:pt x="105" y="118"/>
                    <a:pt x="105" y="118"/>
                    <a:pt x="105" y="118"/>
                  </a:cubicBezTo>
                  <a:close/>
                  <a:moveTo>
                    <a:pt x="97" y="121"/>
                  </a:moveTo>
                  <a:cubicBezTo>
                    <a:pt x="98" y="120"/>
                    <a:pt x="98" y="118"/>
                    <a:pt x="97" y="119"/>
                  </a:cubicBezTo>
                  <a:cubicBezTo>
                    <a:pt x="96" y="119"/>
                    <a:pt x="95" y="119"/>
                    <a:pt x="95" y="119"/>
                  </a:cubicBezTo>
                  <a:cubicBezTo>
                    <a:pt x="93" y="119"/>
                    <a:pt x="94" y="121"/>
                    <a:pt x="95" y="121"/>
                  </a:cubicBezTo>
                  <a:cubicBezTo>
                    <a:pt x="96" y="121"/>
                    <a:pt x="96" y="121"/>
                    <a:pt x="97" y="121"/>
                  </a:cubicBezTo>
                  <a:close/>
                  <a:moveTo>
                    <a:pt x="172" y="64"/>
                  </a:moveTo>
                  <a:cubicBezTo>
                    <a:pt x="170" y="67"/>
                    <a:pt x="171" y="71"/>
                    <a:pt x="174" y="74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2" y="76"/>
                    <a:pt x="174" y="77"/>
                    <a:pt x="175" y="76"/>
                  </a:cubicBezTo>
                  <a:cubicBezTo>
                    <a:pt x="175" y="76"/>
                    <a:pt x="175" y="76"/>
                    <a:pt x="175" y="76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6" y="75"/>
                    <a:pt x="176" y="75"/>
                    <a:pt x="176" y="75"/>
                  </a:cubicBezTo>
                  <a:cubicBezTo>
                    <a:pt x="179" y="76"/>
                    <a:pt x="183" y="75"/>
                    <a:pt x="185" y="71"/>
                  </a:cubicBezTo>
                  <a:cubicBezTo>
                    <a:pt x="187" y="68"/>
                    <a:pt x="186" y="63"/>
                    <a:pt x="182" y="61"/>
                  </a:cubicBezTo>
                  <a:cubicBezTo>
                    <a:pt x="179" y="59"/>
                    <a:pt x="174" y="60"/>
                    <a:pt x="172" y="64"/>
                  </a:cubicBezTo>
                  <a:close/>
                  <a:moveTo>
                    <a:pt x="171" y="82"/>
                  </a:moveTo>
                  <a:cubicBezTo>
                    <a:pt x="172" y="80"/>
                    <a:pt x="170" y="79"/>
                    <a:pt x="170" y="80"/>
                  </a:cubicBezTo>
                  <a:cubicBezTo>
                    <a:pt x="169" y="81"/>
                    <a:pt x="169" y="81"/>
                    <a:pt x="169" y="81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68" y="83"/>
                    <a:pt x="170" y="84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1" y="82"/>
                    <a:pt x="171" y="82"/>
                    <a:pt x="171" y="82"/>
                  </a:cubicBezTo>
                  <a:close/>
                  <a:moveTo>
                    <a:pt x="167" y="88"/>
                  </a:moveTo>
                  <a:cubicBezTo>
                    <a:pt x="168" y="87"/>
                    <a:pt x="166" y="86"/>
                    <a:pt x="165" y="87"/>
                  </a:cubicBezTo>
                  <a:cubicBezTo>
                    <a:pt x="165" y="88"/>
                    <a:pt x="165" y="88"/>
                    <a:pt x="165" y="88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3" y="90"/>
                    <a:pt x="165" y="91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7" y="88"/>
                    <a:pt x="167" y="88"/>
                    <a:pt x="167" y="88"/>
                  </a:cubicBezTo>
                  <a:close/>
                  <a:moveTo>
                    <a:pt x="162" y="95"/>
                  </a:moveTo>
                  <a:cubicBezTo>
                    <a:pt x="163" y="94"/>
                    <a:pt x="161" y="93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8" y="96"/>
                    <a:pt x="160" y="98"/>
                    <a:pt x="160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2" y="95"/>
                    <a:pt x="162" y="95"/>
                    <a:pt x="162" y="95"/>
                  </a:cubicBezTo>
                  <a:close/>
                  <a:moveTo>
                    <a:pt x="156" y="101"/>
                  </a:moveTo>
                  <a:cubicBezTo>
                    <a:pt x="157" y="100"/>
                    <a:pt x="156" y="99"/>
                    <a:pt x="155" y="100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2" y="102"/>
                    <a:pt x="154" y="104"/>
                    <a:pt x="155" y="103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6" y="101"/>
                    <a:pt x="156" y="101"/>
                    <a:pt x="156" y="101"/>
                  </a:cubicBezTo>
                  <a:close/>
                  <a:moveTo>
                    <a:pt x="150" y="107"/>
                  </a:moveTo>
                  <a:cubicBezTo>
                    <a:pt x="151" y="106"/>
                    <a:pt x="150" y="105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6" y="108"/>
                    <a:pt x="148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7"/>
                    <a:pt x="150" y="107"/>
                    <a:pt x="150" y="107"/>
                  </a:cubicBezTo>
                  <a:close/>
                  <a:moveTo>
                    <a:pt x="144" y="112"/>
                  </a:moveTo>
                  <a:cubicBezTo>
                    <a:pt x="145" y="112"/>
                    <a:pt x="144" y="110"/>
                    <a:pt x="143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1" y="114"/>
                    <a:pt x="142" y="114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2"/>
                    <a:pt x="144" y="112"/>
                    <a:pt x="144" y="112"/>
                  </a:cubicBezTo>
                  <a:close/>
                  <a:moveTo>
                    <a:pt x="137" y="117"/>
                  </a:moveTo>
                  <a:cubicBezTo>
                    <a:pt x="138" y="116"/>
                    <a:pt x="137" y="114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7"/>
                    <a:pt x="134" y="118"/>
                    <a:pt x="135" y="118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7"/>
                    <a:pt x="137" y="117"/>
                    <a:pt x="137" y="117"/>
                  </a:cubicBezTo>
                  <a:close/>
                  <a:moveTo>
                    <a:pt x="129" y="120"/>
                  </a:moveTo>
                  <a:cubicBezTo>
                    <a:pt x="130" y="120"/>
                    <a:pt x="130" y="118"/>
                    <a:pt x="128" y="119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25" y="120"/>
                    <a:pt x="126" y="122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lose/>
                  <a:moveTo>
                    <a:pt x="121" y="123"/>
                  </a:moveTo>
                  <a:cubicBezTo>
                    <a:pt x="122" y="123"/>
                    <a:pt x="122" y="121"/>
                    <a:pt x="121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7" y="122"/>
                    <a:pt x="118" y="124"/>
                    <a:pt x="119" y="124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1" y="123"/>
                    <a:pt x="121" y="123"/>
                    <a:pt x="121" y="123"/>
                  </a:cubicBezTo>
                  <a:close/>
                  <a:moveTo>
                    <a:pt x="113" y="125"/>
                  </a:moveTo>
                  <a:cubicBezTo>
                    <a:pt x="114" y="125"/>
                    <a:pt x="114" y="123"/>
                    <a:pt x="113" y="123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09" y="123"/>
                    <a:pt x="110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3" y="125"/>
                    <a:pt x="113" y="125"/>
                    <a:pt x="113" y="125"/>
                  </a:cubicBezTo>
                  <a:close/>
                  <a:moveTo>
                    <a:pt x="105" y="126"/>
                  </a:moveTo>
                  <a:cubicBezTo>
                    <a:pt x="106" y="125"/>
                    <a:pt x="106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1" y="124"/>
                    <a:pt x="101" y="126"/>
                    <a:pt x="102" y="126"/>
                  </a:cubicBezTo>
                  <a:cubicBezTo>
                    <a:pt x="103" y="126"/>
                    <a:pt x="103" y="126"/>
                    <a:pt x="103" y="126"/>
                  </a:cubicBezTo>
                  <a:cubicBezTo>
                    <a:pt x="103" y="126"/>
                    <a:pt x="103" y="126"/>
                    <a:pt x="103" y="126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5" y="126"/>
                    <a:pt x="105" y="126"/>
                    <a:pt x="105" y="126"/>
                  </a:cubicBezTo>
                  <a:close/>
                  <a:moveTo>
                    <a:pt x="96" y="125"/>
                  </a:moveTo>
                  <a:cubicBezTo>
                    <a:pt x="98" y="126"/>
                    <a:pt x="98" y="124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3" y="123"/>
                    <a:pt x="93" y="125"/>
                    <a:pt x="94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lose/>
                  <a:moveTo>
                    <a:pt x="88" y="125"/>
                  </a:moveTo>
                  <a:cubicBezTo>
                    <a:pt x="89" y="125"/>
                    <a:pt x="89" y="123"/>
                    <a:pt x="88" y="123"/>
                  </a:cubicBezTo>
                  <a:cubicBezTo>
                    <a:pt x="88" y="123"/>
                    <a:pt x="88" y="123"/>
                    <a:pt x="88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5" y="122"/>
                    <a:pt x="85" y="123"/>
                    <a:pt x="85" y="124"/>
                  </a:cubicBezTo>
                  <a:cubicBezTo>
                    <a:pt x="84" y="124"/>
                    <a:pt x="84" y="126"/>
                    <a:pt x="85" y="126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8" y="127"/>
                    <a:pt x="89" y="125"/>
                    <a:pt x="88" y="125"/>
                  </a:cubicBezTo>
                  <a:close/>
                  <a:moveTo>
                    <a:pt x="177" y="97"/>
                  </a:moveTo>
                  <a:cubicBezTo>
                    <a:pt x="178" y="96"/>
                    <a:pt x="176" y="95"/>
                    <a:pt x="175" y="96"/>
                  </a:cubicBezTo>
                  <a:cubicBezTo>
                    <a:pt x="175" y="96"/>
                    <a:pt x="175" y="96"/>
                    <a:pt x="175" y="96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3" y="98"/>
                    <a:pt x="174" y="100"/>
                    <a:pt x="175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7" y="97"/>
                    <a:pt x="177" y="97"/>
                    <a:pt x="177" y="97"/>
                  </a:cubicBezTo>
                  <a:close/>
                  <a:moveTo>
                    <a:pt x="171" y="103"/>
                  </a:moveTo>
                  <a:cubicBezTo>
                    <a:pt x="172" y="102"/>
                    <a:pt x="170" y="101"/>
                    <a:pt x="169" y="102"/>
                  </a:cubicBezTo>
                  <a:cubicBezTo>
                    <a:pt x="169" y="102"/>
                    <a:pt x="169" y="102"/>
                    <a:pt x="169" y="102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4"/>
                    <a:pt x="168" y="106"/>
                    <a:pt x="169" y="105"/>
                  </a:cubicBezTo>
                  <a:cubicBezTo>
                    <a:pt x="170" y="104"/>
                    <a:pt x="170" y="104"/>
                    <a:pt x="170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3"/>
                    <a:pt x="171" y="103"/>
                    <a:pt x="171" y="103"/>
                  </a:cubicBezTo>
                  <a:close/>
                  <a:moveTo>
                    <a:pt x="165" y="109"/>
                  </a:moveTo>
                  <a:cubicBezTo>
                    <a:pt x="166" y="108"/>
                    <a:pt x="165" y="106"/>
                    <a:pt x="164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2" y="109"/>
                    <a:pt x="162" y="109"/>
                    <a:pt x="162" y="109"/>
                  </a:cubicBezTo>
                  <a:cubicBezTo>
                    <a:pt x="161" y="110"/>
                    <a:pt x="162" y="111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4" y="109"/>
                    <a:pt x="164" y="109"/>
                    <a:pt x="164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58" y="114"/>
                  </a:moveTo>
                  <a:cubicBezTo>
                    <a:pt x="160" y="113"/>
                    <a:pt x="158" y="112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4" y="115"/>
                    <a:pt x="156" y="116"/>
                    <a:pt x="157" y="115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8" y="115"/>
                    <a:pt x="158" y="115"/>
                    <a:pt x="158" y="115"/>
                  </a:cubicBezTo>
                  <a:cubicBezTo>
                    <a:pt x="158" y="114"/>
                    <a:pt x="158" y="114"/>
                    <a:pt x="158" y="114"/>
                  </a:cubicBezTo>
                  <a:close/>
                  <a:moveTo>
                    <a:pt x="152" y="119"/>
                  </a:moveTo>
                  <a:cubicBezTo>
                    <a:pt x="153" y="118"/>
                    <a:pt x="152" y="117"/>
                    <a:pt x="151" y="117"/>
                  </a:cubicBezTo>
                  <a:cubicBezTo>
                    <a:pt x="150" y="118"/>
                    <a:pt x="150" y="118"/>
                    <a:pt x="150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8" y="119"/>
                    <a:pt x="149" y="121"/>
                    <a:pt x="150" y="12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52" y="119"/>
                    <a:pt x="152" y="119"/>
                    <a:pt x="152" y="119"/>
                  </a:cubicBezTo>
                  <a:close/>
                  <a:moveTo>
                    <a:pt x="144" y="123"/>
                  </a:moveTo>
                  <a:cubicBezTo>
                    <a:pt x="146" y="122"/>
                    <a:pt x="145" y="121"/>
                    <a:pt x="143" y="121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3"/>
                    <a:pt x="141" y="125"/>
                    <a:pt x="142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4" y="123"/>
                    <a:pt x="144" y="123"/>
                    <a:pt x="144" y="123"/>
                  </a:cubicBezTo>
                  <a:close/>
                  <a:moveTo>
                    <a:pt x="137" y="126"/>
                  </a:moveTo>
                  <a:cubicBezTo>
                    <a:pt x="138" y="126"/>
                    <a:pt x="137" y="124"/>
                    <a:pt x="136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8"/>
                    <a:pt x="135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29" y="129"/>
                  </a:moveTo>
                  <a:cubicBezTo>
                    <a:pt x="130" y="128"/>
                    <a:pt x="129" y="126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5" y="127"/>
                    <a:pt x="125" y="129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9" y="129"/>
                    <a:pt x="129" y="129"/>
                    <a:pt x="129" y="129"/>
                  </a:cubicBezTo>
                  <a:close/>
                  <a:moveTo>
                    <a:pt x="120" y="130"/>
                  </a:moveTo>
                  <a:cubicBezTo>
                    <a:pt x="122" y="130"/>
                    <a:pt x="121" y="128"/>
                    <a:pt x="120" y="128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7" y="128"/>
                    <a:pt x="117" y="130"/>
                    <a:pt x="118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30"/>
                    <a:pt x="120" y="130"/>
                    <a:pt x="120" y="130"/>
                  </a:cubicBezTo>
                  <a:close/>
                  <a:moveTo>
                    <a:pt x="112" y="130"/>
                  </a:moveTo>
                  <a:cubicBezTo>
                    <a:pt x="113" y="130"/>
                    <a:pt x="113" y="128"/>
                    <a:pt x="11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8"/>
                    <a:pt x="109" y="130"/>
                    <a:pt x="110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1" y="130"/>
                    <a:pt x="111" y="130"/>
                    <a:pt x="111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lose/>
                  <a:moveTo>
                    <a:pt x="104" y="130"/>
                  </a:moveTo>
                  <a:cubicBezTo>
                    <a:pt x="105" y="130"/>
                    <a:pt x="105" y="128"/>
                    <a:pt x="104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00" y="127"/>
                    <a:pt x="100" y="129"/>
                    <a:pt x="102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4" y="130"/>
                    <a:pt x="104" y="130"/>
                    <a:pt x="104" y="13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9"/>
            <p:cNvSpPr>
              <a:spLocks noEditPoints="1"/>
            </p:cNvSpPr>
            <p:nvPr/>
          </p:nvSpPr>
          <p:spPr bwMode="auto">
            <a:xfrm>
              <a:off x="1" y="-1588"/>
              <a:ext cx="1574800" cy="6854825"/>
            </a:xfrm>
            <a:custGeom>
              <a:avLst/>
              <a:gdLst>
                <a:gd name="T0" fmla="*/ 120 w 366"/>
                <a:gd name="T1" fmla="*/ 0 h 1596"/>
                <a:gd name="T2" fmla="*/ 123 w 366"/>
                <a:gd name="T3" fmla="*/ 0 h 1596"/>
                <a:gd name="T4" fmla="*/ 72 w 366"/>
                <a:gd name="T5" fmla="*/ 176 h 1596"/>
                <a:gd name="T6" fmla="*/ 79 w 366"/>
                <a:gd name="T7" fmla="*/ 185 h 1596"/>
                <a:gd name="T8" fmla="*/ 73 w 366"/>
                <a:gd name="T9" fmla="*/ 194 h 1596"/>
                <a:gd name="T10" fmla="*/ 75 w 366"/>
                <a:gd name="T11" fmla="*/ 210 h 1596"/>
                <a:gd name="T12" fmla="*/ 79 w 366"/>
                <a:gd name="T13" fmla="*/ 214 h 1596"/>
                <a:gd name="T14" fmla="*/ 76 w 366"/>
                <a:gd name="T15" fmla="*/ 218 h 1596"/>
                <a:gd name="T16" fmla="*/ 79 w 366"/>
                <a:gd name="T17" fmla="*/ 232 h 1596"/>
                <a:gd name="T18" fmla="*/ 80 w 366"/>
                <a:gd name="T19" fmla="*/ 232 h 1596"/>
                <a:gd name="T20" fmla="*/ 89 w 366"/>
                <a:gd name="T21" fmla="*/ 241 h 1596"/>
                <a:gd name="T22" fmla="*/ 84 w 366"/>
                <a:gd name="T23" fmla="*/ 249 h 1596"/>
                <a:gd name="T24" fmla="*/ 201 w 366"/>
                <a:gd name="T25" fmla="*/ 421 h 1596"/>
                <a:gd name="T26" fmla="*/ 347 w 366"/>
                <a:gd name="T27" fmla="*/ 680 h 1596"/>
                <a:gd name="T28" fmla="*/ 153 w 366"/>
                <a:gd name="T29" fmla="*/ 938 h 1596"/>
                <a:gd name="T30" fmla="*/ 0 w 366"/>
                <a:gd name="T31" fmla="*/ 1037 h 1596"/>
                <a:gd name="T32" fmla="*/ 0 w 366"/>
                <a:gd name="T33" fmla="*/ 1027 h 1596"/>
                <a:gd name="T34" fmla="*/ 150 w 366"/>
                <a:gd name="T35" fmla="*/ 934 h 1596"/>
                <a:gd name="T36" fmla="*/ 335 w 366"/>
                <a:gd name="T37" fmla="*/ 680 h 1596"/>
                <a:gd name="T38" fmla="*/ 198 w 366"/>
                <a:gd name="T39" fmla="*/ 426 h 1596"/>
                <a:gd name="T40" fmla="*/ 81 w 366"/>
                <a:gd name="T41" fmla="*/ 250 h 1596"/>
                <a:gd name="T42" fmla="*/ 80 w 366"/>
                <a:gd name="T43" fmla="*/ 250 h 1596"/>
                <a:gd name="T44" fmla="*/ 71 w 366"/>
                <a:gd name="T45" fmla="*/ 241 h 1596"/>
                <a:gd name="T46" fmla="*/ 76 w 366"/>
                <a:gd name="T47" fmla="*/ 233 h 1596"/>
                <a:gd name="T48" fmla="*/ 73 w 366"/>
                <a:gd name="T49" fmla="*/ 219 h 1596"/>
                <a:gd name="T50" fmla="*/ 69 w 366"/>
                <a:gd name="T51" fmla="*/ 214 h 1596"/>
                <a:gd name="T52" fmla="*/ 72 w 366"/>
                <a:gd name="T53" fmla="*/ 210 h 1596"/>
                <a:gd name="T54" fmla="*/ 70 w 366"/>
                <a:gd name="T55" fmla="*/ 194 h 1596"/>
                <a:gd name="T56" fmla="*/ 61 w 366"/>
                <a:gd name="T57" fmla="*/ 185 h 1596"/>
                <a:gd name="T58" fmla="*/ 68 w 366"/>
                <a:gd name="T59" fmla="*/ 176 h 1596"/>
                <a:gd name="T60" fmla="*/ 120 w 366"/>
                <a:gd name="T61" fmla="*/ 0 h 1596"/>
                <a:gd name="T62" fmla="*/ 0 w 366"/>
                <a:gd name="T63" fmla="*/ 1285 h 1596"/>
                <a:gd name="T64" fmla="*/ 218 w 366"/>
                <a:gd name="T65" fmla="*/ 1596 h 1596"/>
                <a:gd name="T66" fmla="*/ 211 w 366"/>
                <a:gd name="T67" fmla="*/ 1596 h 1596"/>
                <a:gd name="T68" fmla="*/ 0 w 366"/>
                <a:gd name="T69" fmla="*/ 1295 h 1596"/>
                <a:gd name="T70" fmla="*/ 0 w 366"/>
                <a:gd name="T71" fmla="*/ 1285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6" h="1596">
                  <a:moveTo>
                    <a:pt x="120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86" y="57"/>
                    <a:pt x="70" y="117"/>
                    <a:pt x="72" y="176"/>
                  </a:cubicBezTo>
                  <a:cubicBezTo>
                    <a:pt x="76" y="177"/>
                    <a:pt x="79" y="181"/>
                    <a:pt x="79" y="185"/>
                  </a:cubicBezTo>
                  <a:cubicBezTo>
                    <a:pt x="79" y="189"/>
                    <a:pt x="77" y="193"/>
                    <a:pt x="73" y="194"/>
                  </a:cubicBezTo>
                  <a:cubicBezTo>
                    <a:pt x="74" y="199"/>
                    <a:pt x="74" y="204"/>
                    <a:pt x="75" y="210"/>
                  </a:cubicBezTo>
                  <a:cubicBezTo>
                    <a:pt x="77" y="210"/>
                    <a:pt x="79" y="212"/>
                    <a:pt x="79" y="214"/>
                  </a:cubicBezTo>
                  <a:cubicBezTo>
                    <a:pt x="79" y="216"/>
                    <a:pt x="78" y="218"/>
                    <a:pt x="76" y="218"/>
                  </a:cubicBezTo>
                  <a:cubicBezTo>
                    <a:pt x="77" y="223"/>
                    <a:pt x="78" y="228"/>
                    <a:pt x="79" y="232"/>
                  </a:cubicBezTo>
                  <a:cubicBezTo>
                    <a:pt x="80" y="232"/>
                    <a:pt x="80" y="232"/>
                    <a:pt x="80" y="232"/>
                  </a:cubicBezTo>
                  <a:cubicBezTo>
                    <a:pt x="85" y="232"/>
                    <a:pt x="89" y="236"/>
                    <a:pt x="89" y="241"/>
                  </a:cubicBezTo>
                  <a:cubicBezTo>
                    <a:pt x="89" y="245"/>
                    <a:pt x="87" y="248"/>
                    <a:pt x="84" y="249"/>
                  </a:cubicBezTo>
                  <a:cubicBezTo>
                    <a:pt x="103" y="314"/>
                    <a:pt x="143" y="374"/>
                    <a:pt x="201" y="421"/>
                  </a:cubicBezTo>
                  <a:cubicBezTo>
                    <a:pt x="269" y="478"/>
                    <a:pt x="366" y="563"/>
                    <a:pt x="347" y="680"/>
                  </a:cubicBezTo>
                  <a:cubicBezTo>
                    <a:pt x="329" y="795"/>
                    <a:pt x="242" y="883"/>
                    <a:pt x="153" y="938"/>
                  </a:cubicBezTo>
                  <a:cubicBezTo>
                    <a:pt x="103" y="968"/>
                    <a:pt x="41" y="993"/>
                    <a:pt x="0" y="1037"/>
                  </a:cubicBezTo>
                  <a:cubicBezTo>
                    <a:pt x="0" y="1027"/>
                    <a:pt x="0" y="1027"/>
                    <a:pt x="0" y="1027"/>
                  </a:cubicBezTo>
                  <a:cubicBezTo>
                    <a:pt x="42" y="988"/>
                    <a:pt x="101" y="965"/>
                    <a:pt x="150" y="934"/>
                  </a:cubicBezTo>
                  <a:cubicBezTo>
                    <a:pt x="235" y="880"/>
                    <a:pt x="318" y="791"/>
                    <a:pt x="335" y="680"/>
                  </a:cubicBezTo>
                  <a:cubicBezTo>
                    <a:pt x="354" y="569"/>
                    <a:pt x="262" y="482"/>
                    <a:pt x="198" y="426"/>
                  </a:cubicBezTo>
                  <a:cubicBezTo>
                    <a:pt x="141" y="376"/>
                    <a:pt x="100" y="315"/>
                    <a:pt x="81" y="250"/>
                  </a:cubicBezTo>
                  <a:cubicBezTo>
                    <a:pt x="80" y="250"/>
                    <a:pt x="80" y="250"/>
                    <a:pt x="80" y="250"/>
                  </a:cubicBezTo>
                  <a:cubicBezTo>
                    <a:pt x="75" y="250"/>
                    <a:pt x="71" y="246"/>
                    <a:pt x="71" y="241"/>
                  </a:cubicBezTo>
                  <a:cubicBezTo>
                    <a:pt x="71" y="237"/>
                    <a:pt x="73" y="234"/>
                    <a:pt x="76" y="233"/>
                  </a:cubicBezTo>
                  <a:cubicBezTo>
                    <a:pt x="75" y="228"/>
                    <a:pt x="74" y="224"/>
                    <a:pt x="73" y="219"/>
                  </a:cubicBezTo>
                  <a:cubicBezTo>
                    <a:pt x="71" y="218"/>
                    <a:pt x="69" y="217"/>
                    <a:pt x="69" y="214"/>
                  </a:cubicBezTo>
                  <a:cubicBezTo>
                    <a:pt x="69" y="213"/>
                    <a:pt x="70" y="211"/>
                    <a:pt x="72" y="210"/>
                  </a:cubicBezTo>
                  <a:cubicBezTo>
                    <a:pt x="71" y="205"/>
                    <a:pt x="70" y="200"/>
                    <a:pt x="70" y="194"/>
                  </a:cubicBezTo>
                  <a:cubicBezTo>
                    <a:pt x="65" y="194"/>
                    <a:pt x="61" y="190"/>
                    <a:pt x="61" y="185"/>
                  </a:cubicBezTo>
                  <a:cubicBezTo>
                    <a:pt x="61" y="181"/>
                    <a:pt x="64" y="177"/>
                    <a:pt x="68" y="176"/>
                  </a:cubicBezTo>
                  <a:cubicBezTo>
                    <a:pt x="66" y="118"/>
                    <a:pt x="82" y="57"/>
                    <a:pt x="120" y="0"/>
                  </a:cubicBezTo>
                  <a:close/>
                  <a:moveTo>
                    <a:pt x="0" y="1285"/>
                  </a:moveTo>
                  <a:cubicBezTo>
                    <a:pt x="40" y="1326"/>
                    <a:pt x="352" y="1445"/>
                    <a:pt x="218" y="1596"/>
                  </a:cubicBezTo>
                  <a:cubicBezTo>
                    <a:pt x="211" y="1596"/>
                    <a:pt x="211" y="1596"/>
                    <a:pt x="211" y="1596"/>
                  </a:cubicBezTo>
                  <a:cubicBezTo>
                    <a:pt x="345" y="1448"/>
                    <a:pt x="43" y="1332"/>
                    <a:pt x="0" y="1295"/>
                  </a:cubicBezTo>
                  <a:cubicBezTo>
                    <a:pt x="0" y="1285"/>
                    <a:pt x="0" y="1285"/>
                    <a:pt x="0" y="128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0"/>
            <p:cNvSpPr/>
            <p:nvPr/>
          </p:nvSpPr>
          <p:spPr bwMode="auto">
            <a:xfrm>
              <a:off x="-455612" y="-1588"/>
              <a:ext cx="1982788" cy="6854825"/>
            </a:xfrm>
            <a:custGeom>
              <a:avLst/>
              <a:gdLst>
                <a:gd name="T0" fmla="*/ 196 w 461"/>
                <a:gd name="T1" fmla="*/ 0 h 1596"/>
                <a:gd name="T2" fmla="*/ 202 w 461"/>
                <a:gd name="T3" fmla="*/ 0 h 1596"/>
                <a:gd name="T4" fmla="*/ 407 w 461"/>
                <a:gd name="T5" fmla="*/ 562 h 1596"/>
                <a:gd name="T6" fmla="*/ 461 w 461"/>
                <a:gd name="T7" fmla="*/ 706 h 1596"/>
                <a:gd name="T8" fmla="*/ 378 w 461"/>
                <a:gd name="T9" fmla="*/ 1012 h 1596"/>
                <a:gd name="T10" fmla="*/ 306 w 461"/>
                <a:gd name="T11" fmla="*/ 1269 h 1596"/>
                <a:gd name="T12" fmla="*/ 361 w 461"/>
                <a:gd name="T13" fmla="*/ 1443 h 1596"/>
                <a:gd name="T14" fmla="*/ 376 w 461"/>
                <a:gd name="T15" fmla="*/ 1596 h 1596"/>
                <a:gd name="T16" fmla="*/ 371 w 461"/>
                <a:gd name="T17" fmla="*/ 1596 h 1596"/>
                <a:gd name="T18" fmla="*/ 351 w 461"/>
                <a:gd name="T19" fmla="*/ 1444 h 1596"/>
                <a:gd name="T20" fmla="*/ 295 w 461"/>
                <a:gd name="T21" fmla="*/ 1271 h 1596"/>
                <a:gd name="T22" fmla="*/ 370 w 461"/>
                <a:gd name="T23" fmla="*/ 1017 h 1596"/>
                <a:gd name="T24" fmla="*/ 449 w 461"/>
                <a:gd name="T25" fmla="*/ 707 h 1596"/>
                <a:gd name="T26" fmla="*/ 397 w 461"/>
                <a:gd name="T27" fmla="*/ 567 h 1596"/>
                <a:gd name="T28" fmla="*/ 196 w 461"/>
                <a:gd name="T29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1596">
                  <a:moveTo>
                    <a:pt x="196" y="0"/>
                  </a:moveTo>
                  <a:cubicBezTo>
                    <a:pt x="202" y="0"/>
                    <a:pt x="202" y="0"/>
                    <a:pt x="202" y="0"/>
                  </a:cubicBezTo>
                  <a:cubicBezTo>
                    <a:pt x="10" y="320"/>
                    <a:pt x="278" y="431"/>
                    <a:pt x="407" y="562"/>
                  </a:cubicBezTo>
                  <a:cubicBezTo>
                    <a:pt x="443" y="599"/>
                    <a:pt x="460" y="646"/>
                    <a:pt x="461" y="706"/>
                  </a:cubicBezTo>
                  <a:cubicBezTo>
                    <a:pt x="461" y="833"/>
                    <a:pt x="419" y="924"/>
                    <a:pt x="378" y="1012"/>
                  </a:cubicBezTo>
                  <a:cubicBezTo>
                    <a:pt x="341" y="1093"/>
                    <a:pt x="305" y="1170"/>
                    <a:pt x="306" y="1269"/>
                  </a:cubicBezTo>
                  <a:cubicBezTo>
                    <a:pt x="307" y="1347"/>
                    <a:pt x="335" y="1400"/>
                    <a:pt x="361" y="1443"/>
                  </a:cubicBezTo>
                  <a:cubicBezTo>
                    <a:pt x="391" y="1493"/>
                    <a:pt x="410" y="1531"/>
                    <a:pt x="376" y="1596"/>
                  </a:cubicBezTo>
                  <a:cubicBezTo>
                    <a:pt x="371" y="1596"/>
                    <a:pt x="371" y="1596"/>
                    <a:pt x="371" y="1596"/>
                  </a:cubicBezTo>
                  <a:cubicBezTo>
                    <a:pt x="404" y="1533"/>
                    <a:pt x="380" y="1493"/>
                    <a:pt x="351" y="1444"/>
                  </a:cubicBezTo>
                  <a:cubicBezTo>
                    <a:pt x="326" y="1400"/>
                    <a:pt x="296" y="1350"/>
                    <a:pt x="295" y="1271"/>
                  </a:cubicBezTo>
                  <a:cubicBezTo>
                    <a:pt x="294" y="1171"/>
                    <a:pt x="333" y="1098"/>
                    <a:pt x="370" y="1017"/>
                  </a:cubicBezTo>
                  <a:cubicBezTo>
                    <a:pt x="410" y="930"/>
                    <a:pt x="449" y="833"/>
                    <a:pt x="449" y="707"/>
                  </a:cubicBezTo>
                  <a:cubicBezTo>
                    <a:pt x="449" y="648"/>
                    <a:pt x="432" y="603"/>
                    <a:pt x="397" y="567"/>
                  </a:cubicBezTo>
                  <a:cubicBezTo>
                    <a:pt x="258" y="426"/>
                    <a:pt x="0" y="331"/>
                    <a:pt x="196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1"/>
            <p:cNvSpPr>
              <a:spLocks noEditPoints="1"/>
            </p:cNvSpPr>
            <p:nvPr/>
          </p:nvSpPr>
          <p:spPr bwMode="auto">
            <a:xfrm>
              <a:off x="1811338" y="1919288"/>
              <a:ext cx="420688" cy="488950"/>
            </a:xfrm>
            <a:custGeom>
              <a:avLst/>
              <a:gdLst>
                <a:gd name="T0" fmla="*/ 54 w 98"/>
                <a:gd name="T1" fmla="*/ 81 h 114"/>
                <a:gd name="T2" fmla="*/ 54 w 98"/>
                <a:gd name="T3" fmla="*/ 81 h 114"/>
                <a:gd name="T4" fmla="*/ 55 w 98"/>
                <a:gd name="T5" fmla="*/ 92 h 114"/>
                <a:gd name="T6" fmla="*/ 88 w 98"/>
                <a:gd name="T7" fmla="*/ 68 h 114"/>
                <a:gd name="T8" fmla="*/ 80 w 98"/>
                <a:gd name="T9" fmla="*/ 63 h 114"/>
                <a:gd name="T10" fmla="*/ 56 w 98"/>
                <a:gd name="T11" fmla="*/ 94 h 114"/>
                <a:gd name="T12" fmla="*/ 56 w 98"/>
                <a:gd name="T13" fmla="*/ 94 h 114"/>
                <a:gd name="T14" fmla="*/ 48 w 98"/>
                <a:gd name="T15" fmla="*/ 105 h 114"/>
                <a:gd name="T16" fmla="*/ 93 w 98"/>
                <a:gd name="T17" fmla="*/ 93 h 114"/>
                <a:gd name="T18" fmla="*/ 92 w 98"/>
                <a:gd name="T19" fmla="*/ 75 h 114"/>
                <a:gd name="T20" fmla="*/ 18 w 98"/>
                <a:gd name="T21" fmla="*/ 114 h 114"/>
                <a:gd name="T22" fmla="*/ 17 w 98"/>
                <a:gd name="T23" fmla="*/ 113 h 114"/>
                <a:gd name="T24" fmla="*/ 7 w 98"/>
                <a:gd name="T25" fmla="*/ 82 h 114"/>
                <a:gd name="T26" fmla="*/ 36 w 98"/>
                <a:gd name="T27" fmla="*/ 1 h 114"/>
                <a:gd name="T28" fmla="*/ 58 w 98"/>
                <a:gd name="T29" fmla="*/ 7 h 114"/>
                <a:gd name="T30" fmla="*/ 73 w 98"/>
                <a:gd name="T31" fmla="*/ 38 h 114"/>
                <a:gd name="T32" fmla="*/ 64 w 98"/>
                <a:gd name="T33" fmla="*/ 61 h 114"/>
                <a:gd name="T34" fmla="*/ 66 w 98"/>
                <a:gd name="T35" fmla="*/ 61 h 114"/>
                <a:gd name="T36" fmla="*/ 95 w 98"/>
                <a:gd name="T37" fmla="*/ 72 h 114"/>
                <a:gd name="T38" fmla="*/ 89 w 98"/>
                <a:gd name="T39" fmla="*/ 101 h 114"/>
                <a:gd name="T40" fmla="*/ 45 w 98"/>
                <a:gd name="T41" fmla="*/ 107 h 114"/>
                <a:gd name="T42" fmla="*/ 20 w 98"/>
                <a:gd name="T43" fmla="*/ 111 h 114"/>
                <a:gd name="T44" fmla="*/ 10 w 98"/>
                <a:gd name="T45" fmla="*/ 75 h 114"/>
                <a:gd name="T46" fmla="*/ 22 w 98"/>
                <a:gd name="T47" fmla="*/ 5 h 114"/>
                <a:gd name="T48" fmla="*/ 7 w 98"/>
                <a:gd name="T49" fmla="*/ 73 h 114"/>
                <a:gd name="T50" fmla="*/ 15 w 98"/>
                <a:gd name="T51" fmla="*/ 24 h 114"/>
                <a:gd name="T52" fmla="*/ 16 w 98"/>
                <a:gd name="T53" fmla="*/ 100 h 114"/>
                <a:gd name="T54" fmla="*/ 28 w 98"/>
                <a:gd name="T55" fmla="*/ 27 h 114"/>
                <a:gd name="T56" fmla="*/ 36 w 98"/>
                <a:gd name="T57" fmla="*/ 3 h 114"/>
                <a:gd name="T58" fmla="*/ 46 w 98"/>
                <a:gd name="T59" fmla="*/ 5 h 114"/>
                <a:gd name="T60" fmla="*/ 18 w 98"/>
                <a:gd name="T61" fmla="*/ 78 h 114"/>
                <a:gd name="T62" fmla="*/ 31 w 98"/>
                <a:gd name="T63" fmla="*/ 57 h 114"/>
                <a:gd name="T64" fmla="*/ 54 w 98"/>
                <a:gd name="T65" fmla="*/ 8 h 114"/>
                <a:gd name="T66" fmla="*/ 46 w 98"/>
                <a:gd name="T67" fmla="*/ 5 h 114"/>
                <a:gd name="T68" fmla="*/ 46 w 98"/>
                <a:gd name="T69" fmla="*/ 36 h 114"/>
                <a:gd name="T70" fmla="*/ 19 w 98"/>
                <a:gd name="T71" fmla="*/ 107 h 114"/>
                <a:gd name="T72" fmla="*/ 53 w 98"/>
                <a:gd name="T73" fmla="*/ 58 h 114"/>
                <a:gd name="T74" fmla="*/ 71 w 98"/>
                <a:gd name="T75" fmla="*/ 37 h 114"/>
                <a:gd name="T76" fmla="*/ 63 w 98"/>
                <a:gd name="T77" fmla="*/ 16 h 114"/>
                <a:gd name="T78" fmla="*/ 54 w 98"/>
                <a:gd name="T79" fmla="*/ 60 h 114"/>
                <a:gd name="T80" fmla="*/ 25 w 98"/>
                <a:gd name="T81" fmla="*/ 100 h 114"/>
                <a:gd name="T82" fmla="*/ 66 w 98"/>
                <a:gd name="T83" fmla="*/ 71 h 114"/>
                <a:gd name="T84" fmla="*/ 67 w 98"/>
                <a:gd name="T85" fmla="*/ 63 h 114"/>
                <a:gd name="T86" fmla="*/ 61 w 98"/>
                <a:gd name="T87" fmla="*/ 63 h 114"/>
                <a:gd name="T88" fmla="*/ 65 w 98"/>
                <a:gd name="T89" fmla="*/ 5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" h="114">
                  <a:moveTo>
                    <a:pt x="80" y="63"/>
                  </a:moveTo>
                  <a:cubicBezTo>
                    <a:pt x="76" y="67"/>
                    <a:pt x="72" y="70"/>
                    <a:pt x="68" y="73"/>
                  </a:cubicBezTo>
                  <a:cubicBezTo>
                    <a:pt x="63" y="76"/>
                    <a:pt x="59" y="79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3" y="87"/>
                    <a:pt x="32" y="94"/>
                    <a:pt x="23" y="105"/>
                  </a:cubicBezTo>
                  <a:cubicBezTo>
                    <a:pt x="28" y="102"/>
                    <a:pt x="32" y="100"/>
                    <a:pt x="38" y="98"/>
                  </a:cubicBezTo>
                  <a:cubicBezTo>
                    <a:pt x="43" y="96"/>
                    <a:pt x="49" y="94"/>
                    <a:pt x="55" y="92"/>
                  </a:cubicBezTo>
                  <a:cubicBezTo>
                    <a:pt x="63" y="90"/>
                    <a:pt x="70" y="88"/>
                    <a:pt x="77" y="85"/>
                  </a:cubicBezTo>
                  <a:cubicBezTo>
                    <a:pt x="83" y="81"/>
                    <a:pt x="88" y="77"/>
                    <a:pt x="90" y="72"/>
                  </a:cubicBezTo>
                  <a:cubicBezTo>
                    <a:pt x="90" y="70"/>
                    <a:pt x="89" y="69"/>
                    <a:pt x="88" y="68"/>
                  </a:cubicBezTo>
                  <a:cubicBezTo>
                    <a:pt x="87" y="67"/>
                    <a:pt x="85" y="66"/>
                    <a:pt x="84" y="65"/>
                  </a:cubicBezTo>
                  <a:cubicBezTo>
                    <a:pt x="83" y="65"/>
                    <a:pt x="83" y="64"/>
                    <a:pt x="82" y="64"/>
                  </a:cubicBezTo>
                  <a:cubicBezTo>
                    <a:pt x="81" y="63"/>
                    <a:pt x="80" y="63"/>
                    <a:pt x="80" y="63"/>
                  </a:cubicBezTo>
                  <a:close/>
                  <a:moveTo>
                    <a:pt x="92" y="75"/>
                  </a:moveTo>
                  <a:cubicBezTo>
                    <a:pt x="89" y="80"/>
                    <a:pt x="84" y="84"/>
                    <a:pt x="77" y="87"/>
                  </a:cubicBezTo>
                  <a:cubicBezTo>
                    <a:pt x="71" y="90"/>
                    <a:pt x="64" y="92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45" y="97"/>
                    <a:pt x="35" y="100"/>
                    <a:pt x="26" y="106"/>
                  </a:cubicBezTo>
                  <a:cubicBezTo>
                    <a:pt x="29" y="105"/>
                    <a:pt x="32" y="105"/>
                    <a:pt x="36" y="105"/>
                  </a:cubicBezTo>
                  <a:cubicBezTo>
                    <a:pt x="40" y="105"/>
                    <a:pt x="44" y="105"/>
                    <a:pt x="48" y="105"/>
                  </a:cubicBezTo>
                  <a:cubicBezTo>
                    <a:pt x="56" y="105"/>
                    <a:pt x="63" y="106"/>
                    <a:pt x="70" y="105"/>
                  </a:cubicBezTo>
                  <a:cubicBezTo>
                    <a:pt x="77" y="104"/>
                    <a:pt x="84" y="103"/>
                    <a:pt x="88" y="100"/>
                  </a:cubicBezTo>
                  <a:cubicBezTo>
                    <a:pt x="90" y="98"/>
                    <a:pt x="92" y="96"/>
                    <a:pt x="93" y="93"/>
                  </a:cubicBezTo>
                  <a:cubicBezTo>
                    <a:pt x="94" y="90"/>
                    <a:pt x="94" y="87"/>
                    <a:pt x="94" y="84"/>
                  </a:cubicBezTo>
                  <a:cubicBezTo>
                    <a:pt x="94" y="83"/>
                    <a:pt x="94" y="81"/>
                    <a:pt x="94" y="79"/>
                  </a:cubicBezTo>
                  <a:cubicBezTo>
                    <a:pt x="93" y="78"/>
                    <a:pt x="93" y="76"/>
                    <a:pt x="92" y="75"/>
                  </a:cubicBezTo>
                  <a:close/>
                  <a:moveTo>
                    <a:pt x="19" y="113"/>
                  </a:moveTo>
                  <a:cubicBezTo>
                    <a:pt x="19" y="114"/>
                    <a:pt x="18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4"/>
                    <a:pt x="17" y="114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7" y="114"/>
                    <a:pt x="17" y="114"/>
                    <a:pt x="17" y="113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4" y="106"/>
                    <a:pt x="10" y="95"/>
                    <a:pt x="7" y="82"/>
                  </a:cubicBezTo>
                  <a:cubicBezTo>
                    <a:pt x="3" y="69"/>
                    <a:pt x="0" y="54"/>
                    <a:pt x="1" y="41"/>
                  </a:cubicBezTo>
                  <a:cubicBezTo>
                    <a:pt x="1" y="30"/>
                    <a:pt x="3" y="20"/>
                    <a:pt x="8" y="12"/>
                  </a:cubicBezTo>
                  <a:cubicBezTo>
                    <a:pt x="14" y="5"/>
                    <a:pt x="23" y="0"/>
                    <a:pt x="36" y="1"/>
                  </a:cubicBezTo>
                  <a:cubicBezTo>
                    <a:pt x="38" y="1"/>
                    <a:pt x="40" y="1"/>
                    <a:pt x="42" y="1"/>
                  </a:cubicBezTo>
                  <a:cubicBezTo>
                    <a:pt x="44" y="1"/>
                    <a:pt x="45" y="2"/>
                    <a:pt x="47" y="2"/>
                  </a:cubicBezTo>
                  <a:cubicBezTo>
                    <a:pt x="51" y="3"/>
                    <a:pt x="54" y="5"/>
                    <a:pt x="58" y="7"/>
                  </a:cubicBezTo>
                  <a:cubicBezTo>
                    <a:pt x="61" y="9"/>
                    <a:pt x="63" y="12"/>
                    <a:pt x="66" y="15"/>
                  </a:cubicBezTo>
                  <a:cubicBezTo>
                    <a:pt x="68" y="18"/>
                    <a:pt x="70" y="21"/>
                    <a:pt x="71" y="25"/>
                  </a:cubicBezTo>
                  <a:cubicBezTo>
                    <a:pt x="73" y="29"/>
                    <a:pt x="73" y="34"/>
                    <a:pt x="73" y="38"/>
                  </a:cubicBezTo>
                  <a:cubicBezTo>
                    <a:pt x="73" y="42"/>
                    <a:pt x="72" y="45"/>
                    <a:pt x="71" y="49"/>
                  </a:cubicBezTo>
                  <a:cubicBezTo>
                    <a:pt x="69" y="54"/>
                    <a:pt x="67" y="58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2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72" y="59"/>
                    <a:pt x="78" y="59"/>
                    <a:pt x="83" y="61"/>
                  </a:cubicBezTo>
                  <a:cubicBezTo>
                    <a:pt x="87" y="63"/>
                    <a:pt x="92" y="67"/>
                    <a:pt x="95" y="72"/>
                  </a:cubicBezTo>
                  <a:cubicBezTo>
                    <a:pt x="97" y="77"/>
                    <a:pt x="98" y="83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6" y="93"/>
                    <a:pt x="93" y="98"/>
                    <a:pt x="89" y="101"/>
                  </a:cubicBezTo>
                  <a:cubicBezTo>
                    <a:pt x="84" y="105"/>
                    <a:pt x="78" y="106"/>
                    <a:pt x="71" y="107"/>
                  </a:cubicBezTo>
                  <a:cubicBezTo>
                    <a:pt x="64" y="108"/>
                    <a:pt x="56" y="108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39" y="107"/>
                    <a:pt x="28" y="106"/>
                    <a:pt x="22" y="109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21" y="110"/>
                    <a:pt x="20" y="110"/>
                    <a:pt x="20" y="111"/>
                  </a:cubicBezTo>
                  <a:cubicBezTo>
                    <a:pt x="19" y="112"/>
                    <a:pt x="19" y="112"/>
                    <a:pt x="19" y="113"/>
                  </a:cubicBezTo>
                  <a:close/>
                  <a:moveTo>
                    <a:pt x="14" y="99"/>
                  </a:moveTo>
                  <a:cubicBezTo>
                    <a:pt x="12" y="90"/>
                    <a:pt x="11" y="82"/>
                    <a:pt x="10" y="75"/>
                  </a:cubicBezTo>
                  <a:cubicBezTo>
                    <a:pt x="9" y="66"/>
                    <a:pt x="9" y="58"/>
                    <a:pt x="9" y="50"/>
                  </a:cubicBezTo>
                  <a:cubicBezTo>
                    <a:pt x="10" y="41"/>
                    <a:pt x="11" y="33"/>
                    <a:pt x="13" y="25"/>
                  </a:cubicBezTo>
                  <a:cubicBezTo>
                    <a:pt x="14" y="18"/>
                    <a:pt x="17" y="11"/>
                    <a:pt x="22" y="5"/>
                  </a:cubicBezTo>
                  <a:cubicBezTo>
                    <a:pt x="15" y="8"/>
                    <a:pt x="10" y="13"/>
                    <a:pt x="7" y="19"/>
                  </a:cubicBezTo>
                  <a:cubicBezTo>
                    <a:pt x="4" y="25"/>
                    <a:pt x="3" y="32"/>
                    <a:pt x="3" y="41"/>
                  </a:cubicBezTo>
                  <a:cubicBezTo>
                    <a:pt x="3" y="51"/>
                    <a:pt x="4" y="62"/>
                    <a:pt x="7" y="73"/>
                  </a:cubicBezTo>
                  <a:cubicBezTo>
                    <a:pt x="9" y="82"/>
                    <a:pt x="11" y="91"/>
                    <a:pt x="14" y="99"/>
                  </a:cubicBezTo>
                  <a:close/>
                  <a:moveTo>
                    <a:pt x="26" y="4"/>
                  </a:moveTo>
                  <a:cubicBezTo>
                    <a:pt x="21" y="10"/>
                    <a:pt x="18" y="17"/>
                    <a:pt x="15" y="24"/>
                  </a:cubicBezTo>
                  <a:cubicBezTo>
                    <a:pt x="13" y="32"/>
                    <a:pt x="12" y="41"/>
                    <a:pt x="11" y="50"/>
                  </a:cubicBezTo>
                  <a:cubicBezTo>
                    <a:pt x="11" y="58"/>
                    <a:pt x="11" y="66"/>
                    <a:pt x="12" y="75"/>
                  </a:cubicBezTo>
                  <a:cubicBezTo>
                    <a:pt x="13" y="83"/>
                    <a:pt x="14" y="91"/>
                    <a:pt x="16" y="100"/>
                  </a:cubicBezTo>
                  <a:cubicBezTo>
                    <a:pt x="16" y="92"/>
                    <a:pt x="16" y="85"/>
                    <a:pt x="16" y="77"/>
                  </a:cubicBezTo>
                  <a:cubicBezTo>
                    <a:pt x="17" y="69"/>
                    <a:pt x="18" y="61"/>
                    <a:pt x="20" y="53"/>
                  </a:cubicBezTo>
                  <a:cubicBezTo>
                    <a:pt x="22" y="44"/>
                    <a:pt x="24" y="35"/>
                    <a:pt x="28" y="27"/>
                  </a:cubicBezTo>
                  <a:cubicBezTo>
                    <a:pt x="32" y="19"/>
                    <a:pt x="36" y="11"/>
                    <a:pt x="42" y="4"/>
                  </a:cubicBezTo>
                  <a:cubicBezTo>
                    <a:pt x="41" y="4"/>
                    <a:pt x="40" y="3"/>
                    <a:pt x="40" y="3"/>
                  </a:cubicBezTo>
                  <a:cubicBezTo>
                    <a:pt x="39" y="3"/>
                    <a:pt x="38" y="3"/>
                    <a:pt x="36" y="3"/>
                  </a:cubicBezTo>
                  <a:cubicBezTo>
                    <a:pt x="35" y="3"/>
                    <a:pt x="33" y="3"/>
                    <a:pt x="31" y="3"/>
                  </a:cubicBezTo>
                  <a:cubicBezTo>
                    <a:pt x="29" y="4"/>
                    <a:pt x="28" y="4"/>
                    <a:pt x="26" y="4"/>
                  </a:cubicBezTo>
                  <a:close/>
                  <a:moveTo>
                    <a:pt x="46" y="5"/>
                  </a:moveTo>
                  <a:cubicBezTo>
                    <a:pt x="39" y="12"/>
                    <a:pt x="34" y="19"/>
                    <a:pt x="31" y="28"/>
                  </a:cubicBezTo>
                  <a:cubicBezTo>
                    <a:pt x="27" y="36"/>
                    <a:pt x="24" y="44"/>
                    <a:pt x="22" y="53"/>
                  </a:cubicBezTo>
                  <a:cubicBezTo>
                    <a:pt x="20" y="61"/>
                    <a:pt x="19" y="69"/>
                    <a:pt x="18" y="78"/>
                  </a:cubicBezTo>
                  <a:cubicBezTo>
                    <a:pt x="18" y="85"/>
                    <a:pt x="18" y="93"/>
                    <a:pt x="18" y="101"/>
                  </a:cubicBezTo>
                  <a:cubicBezTo>
                    <a:pt x="19" y="94"/>
                    <a:pt x="21" y="86"/>
                    <a:pt x="23" y="79"/>
                  </a:cubicBezTo>
                  <a:cubicBezTo>
                    <a:pt x="25" y="72"/>
                    <a:pt x="28" y="64"/>
                    <a:pt x="31" y="57"/>
                  </a:cubicBezTo>
                  <a:cubicBezTo>
                    <a:pt x="35" y="49"/>
                    <a:pt x="39" y="41"/>
                    <a:pt x="44" y="34"/>
                  </a:cubicBezTo>
                  <a:cubicBezTo>
                    <a:pt x="49" y="27"/>
                    <a:pt x="54" y="20"/>
                    <a:pt x="61" y="13"/>
                  </a:cubicBezTo>
                  <a:cubicBezTo>
                    <a:pt x="58" y="11"/>
                    <a:pt x="56" y="10"/>
                    <a:pt x="54" y="8"/>
                  </a:cubicBezTo>
                  <a:cubicBezTo>
                    <a:pt x="52" y="7"/>
                    <a:pt x="49" y="6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63" y="16"/>
                  </a:moveTo>
                  <a:cubicBezTo>
                    <a:pt x="57" y="22"/>
                    <a:pt x="51" y="29"/>
                    <a:pt x="46" y="36"/>
                  </a:cubicBezTo>
                  <a:cubicBezTo>
                    <a:pt x="41" y="43"/>
                    <a:pt x="37" y="50"/>
                    <a:pt x="33" y="58"/>
                  </a:cubicBezTo>
                  <a:cubicBezTo>
                    <a:pt x="30" y="66"/>
                    <a:pt x="27" y="74"/>
                    <a:pt x="24" y="82"/>
                  </a:cubicBezTo>
                  <a:cubicBezTo>
                    <a:pt x="22" y="90"/>
                    <a:pt x="20" y="98"/>
                    <a:pt x="19" y="107"/>
                  </a:cubicBezTo>
                  <a:cubicBezTo>
                    <a:pt x="22" y="101"/>
                    <a:pt x="25" y="96"/>
                    <a:pt x="28" y="90"/>
                  </a:cubicBezTo>
                  <a:cubicBezTo>
                    <a:pt x="32" y="85"/>
                    <a:pt x="35" y="79"/>
                    <a:pt x="39" y="74"/>
                  </a:cubicBezTo>
                  <a:cubicBezTo>
                    <a:pt x="44" y="68"/>
                    <a:pt x="48" y="63"/>
                    <a:pt x="53" y="58"/>
                  </a:cubicBezTo>
                  <a:cubicBezTo>
                    <a:pt x="59" y="52"/>
                    <a:pt x="64" y="48"/>
                    <a:pt x="70" y="44"/>
                  </a:cubicBezTo>
                  <a:cubicBezTo>
                    <a:pt x="70" y="42"/>
                    <a:pt x="71" y="41"/>
                    <a:pt x="71" y="40"/>
                  </a:cubicBezTo>
                  <a:cubicBezTo>
                    <a:pt x="71" y="39"/>
                    <a:pt x="71" y="39"/>
                    <a:pt x="71" y="37"/>
                  </a:cubicBezTo>
                  <a:cubicBezTo>
                    <a:pt x="71" y="33"/>
                    <a:pt x="70" y="30"/>
                    <a:pt x="69" y="27"/>
                  </a:cubicBezTo>
                  <a:cubicBezTo>
                    <a:pt x="68" y="23"/>
                    <a:pt x="66" y="20"/>
                    <a:pt x="64" y="17"/>
                  </a:cubicBezTo>
                  <a:cubicBezTo>
                    <a:pt x="64" y="17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lose/>
                  <a:moveTo>
                    <a:pt x="69" y="48"/>
                  </a:moveTo>
                  <a:cubicBezTo>
                    <a:pt x="64" y="52"/>
                    <a:pt x="59" y="56"/>
                    <a:pt x="54" y="60"/>
                  </a:cubicBezTo>
                  <a:cubicBezTo>
                    <a:pt x="49" y="65"/>
                    <a:pt x="45" y="70"/>
                    <a:pt x="41" y="75"/>
                  </a:cubicBezTo>
                  <a:cubicBezTo>
                    <a:pt x="38" y="79"/>
                    <a:pt x="35" y="84"/>
                    <a:pt x="32" y="88"/>
                  </a:cubicBezTo>
                  <a:cubicBezTo>
                    <a:pt x="30" y="92"/>
                    <a:pt x="27" y="96"/>
                    <a:pt x="25" y="100"/>
                  </a:cubicBezTo>
                  <a:cubicBezTo>
                    <a:pt x="29" y="96"/>
                    <a:pt x="33" y="92"/>
                    <a:pt x="38" y="89"/>
                  </a:cubicBezTo>
                  <a:cubicBezTo>
                    <a:pt x="43" y="85"/>
                    <a:pt x="48" y="82"/>
                    <a:pt x="53" y="79"/>
                  </a:cubicBezTo>
                  <a:cubicBezTo>
                    <a:pt x="58" y="77"/>
                    <a:pt x="62" y="74"/>
                    <a:pt x="66" y="71"/>
                  </a:cubicBezTo>
                  <a:cubicBezTo>
                    <a:pt x="69" y="69"/>
                    <a:pt x="73" y="66"/>
                    <a:pt x="76" y="62"/>
                  </a:cubicBezTo>
                  <a:cubicBezTo>
                    <a:pt x="75" y="62"/>
                    <a:pt x="74" y="62"/>
                    <a:pt x="72" y="62"/>
                  </a:cubicBezTo>
                  <a:cubicBezTo>
                    <a:pt x="70" y="62"/>
                    <a:pt x="69" y="62"/>
                    <a:pt x="67" y="63"/>
                  </a:cubicBezTo>
                  <a:cubicBezTo>
                    <a:pt x="65" y="63"/>
                    <a:pt x="64" y="64"/>
                    <a:pt x="63" y="64"/>
                  </a:cubicBezTo>
                  <a:cubicBezTo>
                    <a:pt x="62" y="64"/>
                    <a:pt x="61" y="64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2"/>
                  </a:cubicBezTo>
                  <a:cubicBezTo>
                    <a:pt x="61" y="62"/>
                    <a:pt x="62" y="61"/>
                    <a:pt x="62" y="60"/>
                  </a:cubicBezTo>
                  <a:cubicBezTo>
                    <a:pt x="63" y="59"/>
                    <a:pt x="64" y="58"/>
                    <a:pt x="65" y="55"/>
                  </a:cubicBezTo>
                  <a:cubicBezTo>
                    <a:pt x="67" y="53"/>
                    <a:pt x="68" y="51"/>
                    <a:pt x="69" y="4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2"/>
            <p:cNvSpPr>
              <a:spLocks noEditPoints="1"/>
            </p:cNvSpPr>
            <p:nvPr/>
          </p:nvSpPr>
          <p:spPr bwMode="auto">
            <a:xfrm>
              <a:off x="1354138" y="277813"/>
              <a:ext cx="981075" cy="931863"/>
            </a:xfrm>
            <a:custGeom>
              <a:avLst/>
              <a:gdLst>
                <a:gd name="T0" fmla="*/ 127 w 228"/>
                <a:gd name="T1" fmla="*/ 13 h 217"/>
                <a:gd name="T2" fmla="*/ 187 w 228"/>
                <a:gd name="T3" fmla="*/ 25 h 217"/>
                <a:gd name="T4" fmla="*/ 136 w 228"/>
                <a:gd name="T5" fmla="*/ 46 h 217"/>
                <a:gd name="T6" fmla="*/ 222 w 228"/>
                <a:gd name="T7" fmla="*/ 108 h 217"/>
                <a:gd name="T8" fmla="*/ 188 w 228"/>
                <a:gd name="T9" fmla="*/ 22 h 217"/>
                <a:gd name="T10" fmla="*/ 111 w 228"/>
                <a:gd name="T11" fmla="*/ 64 h 217"/>
                <a:gd name="T12" fmla="*/ 19 w 228"/>
                <a:gd name="T13" fmla="*/ 78 h 217"/>
                <a:gd name="T14" fmla="*/ 108 w 228"/>
                <a:gd name="T15" fmla="*/ 72 h 217"/>
                <a:gd name="T16" fmla="*/ 212 w 228"/>
                <a:gd name="T17" fmla="*/ 119 h 217"/>
                <a:gd name="T18" fmla="*/ 168 w 228"/>
                <a:gd name="T19" fmla="*/ 97 h 217"/>
                <a:gd name="T20" fmla="*/ 123 w 228"/>
                <a:gd name="T21" fmla="*/ 73 h 217"/>
                <a:gd name="T22" fmla="*/ 170 w 228"/>
                <a:gd name="T23" fmla="*/ 83 h 217"/>
                <a:gd name="T24" fmla="*/ 222 w 228"/>
                <a:gd name="T25" fmla="*/ 76 h 217"/>
                <a:gd name="T26" fmla="*/ 189 w 228"/>
                <a:gd name="T27" fmla="*/ 42 h 217"/>
                <a:gd name="T28" fmla="*/ 37 w 228"/>
                <a:gd name="T29" fmla="*/ 97 h 217"/>
                <a:gd name="T30" fmla="*/ 37 w 228"/>
                <a:gd name="T31" fmla="*/ 97 h 217"/>
                <a:gd name="T32" fmla="*/ 47 w 228"/>
                <a:gd name="T33" fmla="*/ 121 h 217"/>
                <a:gd name="T34" fmla="*/ 105 w 228"/>
                <a:gd name="T35" fmla="*/ 61 h 217"/>
                <a:gd name="T36" fmla="*/ 8 w 228"/>
                <a:gd name="T37" fmla="*/ 28 h 217"/>
                <a:gd name="T38" fmla="*/ 4 w 228"/>
                <a:gd name="T39" fmla="*/ 55 h 217"/>
                <a:gd name="T40" fmla="*/ 108 w 228"/>
                <a:gd name="T41" fmla="*/ 69 h 217"/>
                <a:gd name="T42" fmla="*/ 29 w 228"/>
                <a:gd name="T43" fmla="*/ 80 h 217"/>
                <a:gd name="T44" fmla="*/ 47 w 228"/>
                <a:gd name="T45" fmla="*/ 81 h 217"/>
                <a:gd name="T46" fmla="*/ 37 w 228"/>
                <a:gd name="T47" fmla="*/ 201 h 217"/>
                <a:gd name="T48" fmla="*/ 38 w 228"/>
                <a:gd name="T49" fmla="*/ 203 h 217"/>
                <a:gd name="T50" fmla="*/ 47 w 228"/>
                <a:gd name="T51" fmla="*/ 197 h 217"/>
                <a:gd name="T52" fmla="*/ 47 w 228"/>
                <a:gd name="T53" fmla="*/ 199 h 217"/>
                <a:gd name="T54" fmla="*/ 59 w 228"/>
                <a:gd name="T55" fmla="*/ 193 h 217"/>
                <a:gd name="T56" fmla="*/ 65 w 228"/>
                <a:gd name="T57" fmla="*/ 187 h 217"/>
                <a:gd name="T58" fmla="*/ 66 w 228"/>
                <a:gd name="T59" fmla="*/ 190 h 217"/>
                <a:gd name="T60" fmla="*/ 76 w 228"/>
                <a:gd name="T61" fmla="*/ 182 h 217"/>
                <a:gd name="T62" fmla="*/ 81 w 228"/>
                <a:gd name="T63" fmla="*/ 175 h 217"/>
                <a:gd name="T64" fmla="*/ 83 w 228"/>
                <a:gd name="T65" fmla="*/ 177 h 217"/>
                <a:gd name="T66" fmla="*/ 92 w 228"/>
                <a:gd name="T67" fmla="*/ 168 h 217"/>
                <a:gd name="T68" fmla="*/ 95 w 228"/>
                <a:gd name="T69" fmla="*/ 160 h 217"/>
                <a:gd name="T70" fmla="*/ 98 w 228"/>
                <a:gd name="T71" fmla="*/ 161 h 217"/>
                <a:gd name="T72" fmla="*/ 101 w 228"/>
                <a:gd name="T73" fmla="*/ 151 h 217"/>
                <a:gd name="T74" fmla="*/ 103 w 228"/>
                <a:gd name="T75" fmla="*/ 153 h 217"/>
                <a:gd name="T76" fmla="*/ 106 w 228"/>
                <a:gd name="T77" fmla="*/ 140 h 217"/>
                <a:gd name="T78" fmla="*/ 108 w 228"/>
                <a:gd name="T79" fmla="*/ 133 h 217"/>
                <a:gd name="T80" fmla="*/ 111 w 228"/>
                <a:gd name="T81" fmla="*/ 132 h 217"/>
                <a:gd name="T82" fmla="*/ 111 w 228"/>
                <a:gd name="T83" fmla="*/ 122 h 217"/>
                <a:gd name="T84" fmla="*/ 114 w 228"/>
                <a:gd name="T85" fmla="*/ 122 h 217"/>
                <a:gd name="T86" fmla="*/ 112 w 228"/>
                <a:gd name="T87" fmla="*/ 111 h 217"/>
                <a:gd name="T88" fmla="*/ 115 w 228"/>
                <a:gd name="T89" fmla="*/ 112 h 217"/>
                <a:gd name="T90" fmla="*/ 113 w 228"/>
                <a:gd name="T91" fmla="*/ 100 h 217"/>
                <a:gd name="T92" fmla="*/ 115 w 228"/>
                <a:gd name="T93" fmla="*/ 102 h 217"/>
                <a:gd name="T94" fmla="*/ 113 w 228"/>
                <a:gd name="T95" fmla="*/ 89 h 217"/>
                <a:gd name="T96" fmla="*/ 115 w 228"/>
                <a:gd name="T97" fmla="*/ 81 h 217"/>
                <a:gd name="T98" fmla="*/ 112 w 228"/>
                <a:gd name="T99" fmla="*/ 79 h 217"/>
                <a:gd name="T100" fmla="*/ 115 w 228"/>
                <a:gd name="T101" fmla="*/ 81 h 217"/>
                <a:gd name="T102" fmla="*/ 111 w 228"/>
                <a:gd name="T103" fmla="*/ 58 h 217"/>
                <a:gd name="T104" fmla="*/ 114 w 228"/>
                <a:gd name="T105" fmla="*/ 61 h 217"/>
                <a:gd name="T106" fmla="*/ 111 w 228"/>
                <a:gd name="T107" fmla="*/ 49 h 217"/>
                <a:gd name="T108" fmla="*/ 114 w 228"/>
                <a:gd name="T109" fmla="*/ 49 h 217"/>
                <a:gd name="T110" fmla="*/ 112 w 228"/>
                <a:gd name="T111" fmla="*/ 38 h 217"/>
                <a:gd name="T112" fmla="*/ 114 w 228"/>
                <a:gd name="T113" fmla="*/ 39 h 217"/>
                <a:gd name="T114" fmla="*/ 113 w 228"/>
                <a:gd name="T115" fmla="*/ 28 h 217"/>
                <a:gd name="T116" fmla="*/ 116 w 228"/>
                <a:gd name="T117" fmla="*/ 29 h 217"/>
                <a:gd name="T118" fmla="*/ 116 w 228"/>
                <a:gd name="T119" fmla="*/ 18 h 217"/>
                <a:gd name="T120" fmla="*/ 119 w 228"/>
                <a:gd name="T121" fmla="*/ 1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8" h="217">
                  <a:moveTo>
                    <a:pt x="120" y="11"/>
                  </a:moveTo>
                  <a:cubicBezTo>
                    <a:pt x="120" y="11"/>
                    <a:pt x="120" y="11"/>
                    <a:pt x="120" y="10"/>
                  </a:cubicBezTo>
                  <a:cubicBezTo>
                    <a:pt x="120" y="10"/>
                    <a:pt x="119" y="10"/>
                    <a:pt x="119" y="9"/>
                  </a:cubicBezTo>
                  <a:cubicBezTo>
                    <a:pt x="118" y="6"/>
                    <a:pt x="119" y="3"/>
                    <a:pt x="122" y="2"/>
                  </a:cubicBezTo>
                  <a:cubicBezTo>
                    <a:pt x="125" y="0"/>
                    <a:pt x="129" y="2"/>
                    <a:pt x="130" y="5"/>
                  </a:cubicBezTo>
                  <a:cubicBezTo>
                    <a:pt x="131" y="8"/>
                    <a:pt x="130" y="11"/>
                    <a:pt x="127" y="13"/>
                  </a:cubicBezTo>
                  <a:cubicBezTo>
                    <a:pt x="125" y="13"/>
                    <a:pt x="122" y="13"/>
                    <a:pt x="120" y="11"/>
                  </a:cubicBezTo>
                  <a:close/>
                  <a:moveTo>
                    <a:pt x="190" y="39"/>
                  </a:moveTo>
                  <a:cubicBezTo>
                    <a:pt x="179" y="42"/>
                    <a:pt x="170" y="47"/>
                    <a:pt x="161" y="53"/>
                  </a:cubicBezTo>
                  <a:cubicBezTo>
                    <a:pt x="149" y="59"/>
                    <a:pt x="138" y="66"/>
                    <a:pt x="122" y="68"/>
                  </a:cubicBezTo>
                  <a:cubicBezTo>
                    <a:pt x="133" y="64"/>
                    <a:pt x="142" y="55"/>
                    <a:pt x="151" y="46"/>
                  </a:cubicBezTo>
                  <a:cubicBezTo>
                    <a:pt x="163" y="34"/>
                    <a:pt x="174" y="25"/>
                    <a:pt x="187" y="25"/>
                  </a:cubicBezTo>
                  <a:cubicBezTo>
                    <a:pt x="189" y="28"/>
                    <a:pt x="190" y="31"/>
                    <a:pt x="190" y="34"/>
                  </a:cubicBezTo>
                  <a:cubicBezTo>
                    <a:pt x="190" y="36"/>
                    <a:pt x="190" y="38"/>
                    <a:pt x="190" y="39"/>
                  </a:cubicBezTo>
                  <a:close/>
                  <a:moveTo>
                    <a:pt x="185" y="22"/>
                  </a:moveTo>
                  <a:cubicBezTo>
                    <a:pt x="172" y="23"/>
                    <a:pt x="162" y="33"/>
                    <a:pt x="150" y="45"/>
                  </a:cubicBezTo>
                  <a:cubicBezTo>
                    <a:pt x="142" y="53"/>
                    <a:pt x="134" y="61"/>
                    <a:pt x="124" y="65"/>
                  </a:cubicBezTo>
                  <a:cubicBezTo>
                    <a:pt x="128" y="61"/>
                    <a:pt x="132" y="53"/>
                    <a:pt x="136" y="46"/>
                  </a:cubicBezTo>
                  <a:cubicBezTo>
                    <a:pt x="143" y="32"/>
                    <a:pt x="151" y="18"/>
                    <a:pt x="161" y="14"/>
                  </a:cubicBezTo>
                  <a:cubicBezTo>
                    <a:pt x="167" y="11"/>
                    <a:pt x="173" y="12"/>
                    <a:pt x="178" y="16"/>
                  </a:cubicBezTo>
                  <a:cubicBezTo>
                    <a:pt x="181" y="17"/>
                    <a:pt x="183" y="20"/>
                    <a:pt x="185" y="22"/>
                  </a:cubicBezTo>
                  <a:close/>
                  <a:moveTo>
                    <a:pt x="118" y="74"/>
                  </a:moveTo>
                  <a:cubicBezTo>
                    <a:pt x="128" y="86"/>
                    <a:pt x="149" y="108"/>
                    <a:pt x="170" y="120"/>
                  </a:cubicBezTo>
                  <a:cubicBezTo>
                    <a:pt x="189" y="130"/>
                    <a:pt x="209" y="132"/>
                    <a:pt x="222" y="108"/>
                  </a:cubicBezTo>
                  <a:cubicBezTo>
                    <a:pt x="224" y="105"/>
                    <a:pt x="226" y="102"/>
                    <a:pt x="226" y="98"/>
                  </a:cubicBezTo>
                  <a:cubicBezTo>
                    <a:pt x="228" y="90"/>
                    <a:pt x="227" y="83"/>
                    <a:pt x="225" y="76"/>
                  </a:cubicBezTo>
                  <a:cubicBezTo>
                    <a:pt x="222" y="69"/>
                    <a:pt x="215" y="62"/>
                    <a:pt x="208" y="58"/>
                  </a:cubicBezTo>
                  <a:cubicBezTo>
                    <a:pt x="201" y="54"/>
                    <a:pt x="191" y="53"/>
                    <a:pt x="183" y="54"/>
                  </a:cubicBezTo>
                  <a:cubicBezTo>
                    <a:pt x="181" y="54"/>
                    <a:pt x="184" y="52"/>
                    <a:pt x="184" y="52"/>
                  </a:cubicBezTo>
                  <a:cubicBezTo>
                    <a:pt x="194" y="44"/>
                    <a:pt x="195" y="32"/>
                    <a:pt x="188" y="22"/>
                  </a:cubicBezTo>
                  <a:cubicBezTo>
                    <a:pt x="183" y="13"/>
                    <a:pt x="171" y="8"/>
                    <a:pt x="160" y="12"/>
                  </a:cubicBezTo>
                  <a:cubicBezTo>
                    <a:pt x="150" y="16"/>
                    <a:pt x="142" y="31"/>
                    <a:pt x="135" y="45"/>
                  </a:cubicBezTo>
                  <a:cubicBezTo>
                    <a:pt x="132" y="51"/>
                    <a:pt x="126" y="62"/>
                    <a:pt x="120" y="67"/>
                  </a:cubicBezTo>
                  <a:cubicBezTo>
                    <a:pt x="120" y="67"/>
                    <a:pt x="119" y="67"/>
                    <a:pt x="119" y="67"/>
                  </a:cubicBezTo>
                  <a:cubicBezTo>
                    <a:pt x="119" y="67"/>
                    <a:pt x="119" y="67"/>
                    <a:pt x="119" y="67"/>
                  </a:cubicBezTo>
                  <a:cubicBezTo>
                    <a:pt x="118" y="64"/>
                    <a:pt x="114" y="63"/>
                    <a:pt x="111" y="64"/>
                  </a:cubicBezTo>
                  <a:cubicBezTo>
                    <a:pt x="111" y="64"/>
                    <a:pt x="110" y="64"/>
                    <a:pt x="110" y="65"/>
                  </a:cubicBezTo>
                  <a:cubicBezTo>
                    <a:pt x="100" y="52"/>
                    <a:pt x="80" y="30"/>
                    <a:pt x="60" y="17"/>
                  </a:cubicBezTo>
                  <a:cubicBezTo>
                    <a:pt x="41" y="6"/>
                    <a:pt x="21" y="3"/>
                    <a:pt x="7" y="27"/>
                  </a:cubicBezTo>
                  <a:cubicBezTo>
                    <a:pt x="5" y="30"/>
                    <a:pt x="3" y="33"/>
                    <a:pt x="2" y="37"/>
                  </a:cubicBezTo>
                  <a:cubicBezTo>
                    <a:pt x="0" y="44"/>
                    <a:pt x="1" y="52"/>
                    <a:pt x="3" y="59"/>
                  </a:cubicBezTo>
                  <a:cubicBezTo>
                    <a:pt x="6" y="67"/>
                    <a:pt x="12" y="74"/>
                    <a:pt x="19" y="78"/>
                  </a:cubicBezTo>
                  <a:cubicBezTo>
                    <a:pt x="26" y="82"/>
                    <a:pt x="36" y="83"/>
                    <a:pt x="44" y="83"/>
                  </a:cubicBezTo>
                  <a:cubicBezTo>
                    <a:pt x="46" y="82"/>
                    <a:pt x="43" y="84"/>
                    <a:pt x="42" y="85"/>
                  </a:cubicBezTo>
                  <a:cubicBezTo>
                    <a:pt x="33" y="92"/>
                    <a:pt x="31" y="104"/>
                    <a:pt x="37" y="115"/>
                  </a:cubicBezTo>
                  <a:cubicBezTo>
                    <a:pt x="43" y="124"/>
                    <a:pt x="54" y="129"/>
                    <a:pt x="65" y="125"/>
                  </a:cubicBezTo>
                  <a:cubicBezTo>
                    <a:pt x="76" y="121"/>
                    <a:pt x="84" y="107"/>
                    <a:pt x="92" y="93"/>
                  </a:cubicBezTo>
                  <a:cubicBezTo>
                    <a:pt x="95" y="88"/>
                    <a:pt x="101" y="76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10" y="75"/>
                    <a:pt x="113" y="76"/>
                    <a:pt x="116" y="75"/>
                  </a:cubicBezTo>
                  <a:cubicBezTo>
                    <a:pt x="117" y="74"/>
                    <a:pt x="117" y="74"/>
                    <a:pt x="118" y="74"/>
                  </a:cubicBezTo>
                  <a:close/>
                  <a:moveTo>
                    <a:pt x="123" y="77"/>
                  </a:moveTo>
                  <a:cubicBezTo>
                    <a:pt x="137" y="90"/>
                    <a:pt x="152" y="100"/>
                    <a:pt x="166" y="107"/>
                  </a:cubicBezTo>
                  <a:cubicBezTo>
                    <a:pt x="182" y="116"/>
                    <a:pt x="197" y="121"/>
                    <a:pt x="212" y="119"/>
                  </a:cubicBezTo>
                  <a:cubicBezTo>
                    <a:pt x="200" y="129"/>
                    <a:pt x="185" y="126"/>
                    <a:pt x="170" y="118"/>
                  </a:cubicBezTo>
                  <a:cubicBezTo>
                    <a:pt x="152" y="108"/>
                    <a:pt x="134" y="90"/>
                    <a:pt x="123" y="77"/>
                  </a:cubicBezTo>
                  <a:close/>
                  <a:moveTo>
                    <a:pt x="214" y="116"/>
                  </a:moveTo>
                  <a:cubicBezTo>
                    <a:pt x="199" y="119"/>
                    <a:pt x="183" y="115"/>
                    <a:pt x="167" y="106"/>
                  </a:cubicBezTo>
                  <a:cubicBezTo>
                    <a:pt x="152" y="99"/>
                    <a:pt x="138" y="88"/>
                    <a:pt x="123" y="75"/>
                  </a:cubicBezTo>
                  <a:cubicBezTo>
                    <a:pt x="138" y="84"/>
                    <a:pt x="153" y="92"/>
                    <a:pt x="168" y="97"/>
                  </a:cubicBezTo>
                  <a:cubicBezTo>
                    <a:pt x="186" y="102"/>
                    <a:pt x="204" y="105"/>
                    <a:pt x="223" y="101"/>
                  </a:cubicBezTo>
                  <a:cubicBezTo>
                    <a:pt x="222" y="104"/>
                    <a:pt x="222" y="105"/>
                    <a:pt x="221" y="107"/>
                  </a:cubicBezTo>
                  <a:cubicBezTo>
                    <a:pt x="219" y="111"/>
                    <a:pt x="217" y="113"/>
                    <a:pt x="214" y="116"/>
                  </a:cubicBezTo>
                  <a:close/>
                  <a:moveTo>
                    <a:pt x="224" y="98"/>
                  </a:moveTo>
                  <a:cubicBezTo>
                    <a:pt x="205" y="102"/>
                    <a:pt x="187" y="101"/>
                    <a:pt x="169" y="95"/>
                  </a:cubicBezTo>
                  <a:cubicBezTo>
                    <a:pt x="153" y="90"/>
                    <a:pt x="138" y="83"/>
                    <a:pt x="123" y="73"/>
                  </a:cubicBezTo>
                  <a:cubicBezTo>
                    <a:pt x="139" y="80"/>
                    <a:pt x="155" y="83"/>
                    <a:pt x="170" y="84"/>
                  </a:cubicBezTo>
                  <a:cubicBezTo>
                    <a:pt x="188" y="86"/>
                    <a:pt x="206" y="85"/>
                    <a:pt x="224" y="80"/>
                  </a:cubicBezTo>
                  <a:cubicBezTo>
                    <a:pt x="225" y="86"/>
                    <a:pt x="225" y="91"/>
                    <a:pt x="224" y="97"/>
                  </a:cubicBezTo>
                  <a:cubicBezTo>
                    <a:pt x="224" y="98"/>
                    <a:pt x="224" y="98"/>
                    <a:pt x="224" y="98"/>
                  </a:cubicBezTo>
                  <a:close/>
                  <a:moveTo>
                    <a:pt x="223" y="78"/>
                  </a:moveTo>
                  <a:cubicBezTo>
                    <a:pt x="206" y="82"/>
                    <a:pt x="188" y="84"/>
                    <a:pt x="170" y="83"/>
                  </a:cubicBezTo>
                  <a:cubicBezTo>
                    <a:pt x="154" y="81"/>
                    <a:pt x="137" y="77"/>
                    <a:pt x="120" y="70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33" y="71"/>
                    <a:pt x="147" y="71"/>
                    <a:pt x="159" y="69"/>
                  </a:cubicBezTo>
                  <a:cubicBezTo>
                    <a:pt x="174" y="67"/>
                    <a:pt x="189" y="63"/>
                    <a:pt x="201" y="57"/>
                  </a:cubicBezTo>
                  <a:cubicBezTo>
                    <a:pt x="204" y="58"/>
                    <a:pt x="205" y="58"/>
                    <a:pt x="208" y="60"/>
                  </a:cubicBezTo>
                  <a:cubicBezTo>
                    <a:pt x="215" y="63"/>
                    <a:pt x="219" y="69"/>
                    <a:pt x="222" y="76"/>
                  </a:cubicBezTo>
                  <a:cubicBezTo>
                    <a:pt x="222" y="77"/>
                    <a:pt x="222" y="77"/>
                    <a:pt x="223" y="78"/>
                  </a:cubicBezTo>
                  <a:close/>
                  <a:moveTo>
                    <a:pt x="198" y="56"/>
                  </a:moveTo>
                  <a:cubicBezTo>
                    <a:pt x="186" y="62"/>
                    <a:pt x="173" y="66"/>
                    <a:pt x="159" y="67"/>
                  </a:cubicBezTo>
                  <a:cubicBezTo>
                    <a:pt x="149" y="69"/>
                    <a:pt x="138" y="69"/>
                    <a:pt x="127" y="69"/>
                  </a:cubicBezTo>
                  <a:cubicBezTo>
                    <a:pt x="141" y="66"/>
                    <a:pt x="151" y="60"/>
                    <a:pt x="162" y="54"/>
                  </a:cubicBezTo>
                  <a:cubicBezTo>
                    <a:pt x="170" y="49"/>
                    <a:pt x="179" y="45"/>
                    <a:pt x="189" y="42"/>
                  </a:cubicBezTo>
                  <a:cubicBezTo>
                    <a:pt x="188" y="44"/>
                    <a:pt x="186" y="48"/>
                    <a:pt x="183" y="51"/>
                  </a:cubicBezTo>
                  <a:cubicBezTo>
                    <a:pt x="180" y="53"/>
                    <a:pt x="179" y="54"/>
                    <a:pt x="180" y="55"/>
                  </a:cubicBezTo>
                  <a:cubicBezTo>
                    <a:pt x="180" y="56"/>
                    <a:pt x="181" y="56"/>
                    <a:pt x="183" y="56"/>
                  </a:cubicBezTo>
                  <a:cubicBezTo>
                    <a:pt x="186" y="55"/>
                    <a:pt x="191" y="55"/>
                    <a:pt x="198" y="56"/>
                  </a:cubicBezTo>
                  <a:cubicBezTo>
                    <a:pt x="198" y="56"/>
                    <a:pt x="198" y="56"/>
                    <a:pt x="198" y="56"/>
                  </a:cubicBezTo>
                  <a:close/>
                  <a:moveTo>
                    <a:pt x="37" y="97"/>
                  </a:moveTo>
                  <a:cubicBezTo>
                    <a:pt x="48" y="95"/>
                    <a:pt x="57" y="90"/>
                    <a:pt x="66" y="85"/>
                  </a:cubicBezTo>
                  <a:cubicBezTo>
                    <a:pt x="78" y="78"/>
                    <a:pt x="90" y="72"/>
                    <a:pt x="105" y="71"/>
                  </a:cubicBezTo>
                  <a:cubicBezTo>
                    <a:pt x="94" y="75"/>
                    <a:pt x="85" y="83"/>
                    <a:pt x="75" y="92"/>
                  </a:cubicBezTo>
                  <a:cubicBezTo>
                    <a:pt x="64" y="103"/>
                    <a:pt x="52" y="112"/>
                    <a:pt x="39" y="111"/>
                  </a:cubicBezTo>
                  <a:cubicBezTo>
                    <a:pt x="37" y="108"/>
                    <a:pt x="37" y="106"/>
                    <a:pt x="36" y="102"/>
                  </a:cubicBezTo>
                  <a:cubicBezTo>
                    <a:pt x="36" y="100"/>
                    <a:pt x="36" y="98"/>
                    <a:pt x="37" y="97"/>
                  </a:cubicBezTo>
                  <a:close/>
                  <a:moveTo>
                    <a:pt x="41" y="114"/>
                  </a:moveTo>
                  <a:cubicBezTo>
                    <a:pt x="53" y="114"/>
                    <a:pt x="65" y="104"/>
                    <a:pt x="76" y="93"/>
                  </a:cubicBezTo>
                  <a:cubicBezTo>
                    <a:pt x="85" y="85"/>
                    <a:pt x="94" y="77"/>
                    <a:pt x="103" y="73"/>
                  </a:cubicBezTo>
                  <a:cubicBezTo>
                    <a:pt x="99" y="78"/>
                    <a:pt x="95" y="85"/>
                    <a:pt x="90" y="92"/>
                  </a:cubicBezTo>
                  <a:cubicBezTo>
                    <a:pt x="83" y="105"/>
                    <a:pt x="75" y="120"/>
                    <a:pt x="65" y="124"/>
                  </a:cubicBezTo>
                  <a:cubicBezTo>
                    <a:pt x="59" y="126"/>
                    <a:pt x="52" y="124"/>
                    <a:pt x="47" y="121"/>
                  </a:cubicBezTo>
                  <a:cubicBezTo>
                    <a:pt x="45" y="119"/>
                    <a:pt x="42" y="117"/>
                    <a:pt x="41" y="114"/>
                  </a:cubicBezTo>
                  <a:close/>
                  <a:moveTo>
                    <a:pt x="105" y="61"/>
                  </a:moveTo>
                  <a:cubicBezTo>
                    <a:pt x="91" y="48"/>
                    <a:pt x="77" y="37"/>
                    <a:pt x="63" y="30"/>
                  </a:cubicBezTo>
                  <a:cubicBezTo>
                    <a:pt x="47" y="21"/>
                    <a:pt x="33" y="15"/>
                    <a:pt x="18" y="17"/>
                  </a:cubicBezTo>
                  <a:cubicBezTo>
                    <a:pt x="30" y="7"/>
                    <a:pt x="44" y="10"/>
                    <a:pt x="59" y="19"/>
                  </a:cubicBezTo>
                  <a:cubicBezTo>
                    <a:pt x="77" y="30"/>
                    <a:pt x="94" y="49"/>
                    <a:pt x="105" y="61"/>
                  </a:cubicBezTo>
                  <a:close/>
                  <a:moveTo>
                    <a:pt x="15" y="19"/>
                  </a:moveTo>
                  <a:cubicBezTo>
                    <a:pt x="30" y="17"/>
                    <a:pt x="46" y="22"/>
                    <a:pt x="62" y="31"/>
                  </a:cubicBezTo>
                  <a:cubicBezTo>
                    <a:pt x="76" y="39"/>
                    <a:pt x="90" y="50"/>
                    <a:pt x="105" y="64"/>
                  </a:cubicBezTo>
                  <a:cubicBezTo>
                    <a:pt x="90" y="54"/>
                    <a:pt x="75" y="46"/>
                    <a:pt x="60" y="41"/>
                  </a:cubicBezTo>
                  <a:cubicBezTo>
                    <a:pt x="42" y="34"/>
                    <a:pt x="25" y="31"/>
                    <a:pt x="6" y="34"/>
                  </a:cubicBezTo>
                  <a:cubicBezTo>
                    <a:pt x="6" y="31"/>
                    <a:pt x="7" y="30"/>
                    <a:pt x="8" y="28"/>
                  </a:cubicBezTo>
                  <a:cubicBezTo>
                    <a:pt x="10" y="25"/>
                    <a:pt x="13" y="22"/>
                    <a:pt x="15" y="19"/>
                  </a:cubicBezTo>
                  <a:close/>
                  <a:moveTo>
                    <a:pt x="5" y="37"/>
                  </a:moveTo>
                  <a:cubicBezTo>
                    <a:pt x="24" y="33"/>
                    <a:pt x="42" y="36"/>
                    <a:pt x="60" y="42"/>
                  </a:cubicBezTo>
                  <a:cubicBezTo>
                    <a:pt x="75" y="47"/>
                    <a:pt x="90" y="56"/>
                    <a:pt x="105" y="65"/>
                  </a:cubicBezTo>
                  <a:cubicBezTo>
                    <a:pt x="89" y="58"/>
                    <a:pt x="73" y="54"/>
                    <a:pt x="58" y="53"/>
                  </a:cubicBezTo>
                  <a:cubicBezTo>
                    <a:pt x="40" y="51"/>
                    <a:pt x="22" y="51"/>
                    <a:pt x="4" y="55"/>
                  </a:cubicBezTo>
                  <a:cubicBezTo>
                    <a:pt x="3" y="49"/>
                    <a:pt x="3" y="44"/>
                    <a:pt x="5" y="38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57"/>
                  </a:moveTo>
                  <a:cubicBezTo>
                    <a:pt x="22" y="54"/>
                    <a:pt x="40" y="52"/>
                    <a:pt x="58" y="54"/>
                  </a:cubicBezTo>
                  <a:cubicBezTo>
                    <a:pt x="74" y="56"/>
                    <a:pt x="91" y="61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94" y="67"/>
                    <a:pt x="81" y="67"/>
                    <a:pt x="68" y="68"/>
                  </a:cubicBezTo>
                  <a:cubicBezTo>
                    <a:pt x="54" y="70"/>
                    <a:pt x="39" y="73"/>
                    <a:pt x="26" y="79"/>
                  </a:cubicBezTo>
                  <a:cubicBezTo>
                    <a:pt x="23" y="78"/>
                    <a:pt x="22" y="77"/>
                    <a:pt x="20" y="76"/>
                  </a:cubicBezTo>
                  <a:cubicBezTo>
                    <a:pt x="13" y="72"/>
                    <a:pt x="8" y="66"/>
                    <a:pt x="6" y="59"/>
                  </a:cubicBezTo>
                  <a:cubicBezTo>
                    <a:pt x="6" y="58"/>
                    <a:pt x="5" y="58"/>
                    <a:pt x="5" y="57"/>
                  </a:cubicBezTo>
                  <a:close/>
                  <a:moveTo>
                    <a:pt x="29" y="80"/>
                  </a:moveTo>
                  <a:cubicBezTo>
                    <a:pt x="42" y="74"/>
                    <a:pt x="55" y="71"/>
                    <a:pt x="68" y="70"/>
                  </a:cubicBezTo>
                  <a:cubicBezTo>
                    <a:pt x="79" y="69"/>
                    <a:pt x="89" y="69"/>
                    <a:pt x="100" y="70"/>
                  </a:cubicBezTo>
                  <a:cubicBezTo>
                    <a:pt x="87" y="72"/>
                    <a:pt x="76" y="78"/>
                    <a:pt x="65" y="83"/>
                  </a:cubicBezTo>
                  <a:cubicBezTo>
                    <a:pt x="56" y="88"/>
                    <a:pt x="48" y="92"/>
                    <a:pt x="38" y="94"/>
                  </a:cubicBezTo>
                  <a:cubicBezTo>
                    <a:pt x="38" y="92"/>
                    <a:pt x="40" y="89"/>
                    <a:pt x="44" y="86"/>
                  </a:cubicBezTo>
                  <a:cubicBezTo>
                    <a:pt x="47" y="83"/>
                    <a:pt x="48" y="82"/>
                    <a:pt x="47" y="81"/>
                  </a:cubicBezTo>
                  <a:cubicBezTo>
                    <a:pt x="47" y="81"/>
                    <a:pt x="46" y="81"/>
                    <a:pt x="44" y="81"/>
                  </a:cubicBezTo>
                  <a:cubicBezTo>
                    <a:pt x="41" y="81"/>
                    <a:pt x="36" y="82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lose/>
                  <a:moveTo>
                    <a:pt x="24" y="197"/>
                  </a:moveTo>
                  <a:cubicBezTo>
                    <a:pt x="29" y="195"/>
                    <a:pt x="35" y="197"/>
                    <a:pt x="37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9" y="200"/>
                    <a:pt x="39" y="200"/>
                    <a:pt x="39" y="200"/>
                  </a:cubicBezTo>
                  <a:cubicBezTo>
                    <a:pt x="39" y="200"/>
                    <a:pt x="39" y="200"/>
                    <a:pt x="39" y="200"/>
                  </a:cubicBezTo>
                  <a:cubicBezTo>
                    <a:pt x="40" y="199"/>
                    <a:pt x="41" y="202"/>
                    <a:pt x="40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9" y="208"/>
                    <a:pt x="37" y="213"/>
                    <a:pt x="32" y="215"/>
                  </a:cubicBezTo>
                  <a:cubicBezTo>
                    <a:pt x="27" y="217"/>
                    <a:pt x="21" y="214"/>
                    <a:pt x="19" y="209"/>
                  </a:cubicBezTo>
                  <a:cubicBezTo>
                    <a:pt x="17" y="204"/>
                    <a:pt x="19" y="199"/>
                    <a:pt x="24" y="197"/>
                  </a:cubicBezTo>
                  <a:close/>
                  <a:moveTo>
                    <a:pt x="47" y="199"/>
                  </a:moveTo>
                  <a:cubicBezTo>
                    <a:pt x="46" y="200"/>
                    <a:pt x="44" y="198"/>
                    <a:pt x="46" y="197"/>
                  </a:cubicBezTo>
                  <a:cubicBezTo>
                    <a:pt x="47" y="197"/>
                    <a:pt x="47" y="197"/>
                    <a:pt x="47" y="19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50" y="195"/>
                    <a:pt x="51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7" y="199"/>
                    <a:pt x="47" y="199"/>
                    <a:pt x="47" y="199"/>
                  </a:cubicBezTo>
                  <a:close/>
                  <a:moveTo>
                    <a:pt x="56" y="195"/>
                  </a:moveTo>
                  <a:cubicBezTo>
                    <a:pt x="55" y="195"/>
                    <a:pt x="54" y="193"/>
                    <a:pt x="55" y="192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9" y="190"/>
                    <a:pt x="60" y="193"/>
                    <a:pt x="59" y="193"/>
                  </a:cubicBezTo>
                  <a:cubicBezTo>
                    <a:pt x="58" y="194"/>
                    <a:pt x="58" y="194"/>
                    <a:pt x="58" y="194"/>
                  </a:cubicBezTo>
                  <a:cubicBezTo>
                    <a:pt x="57" y="194"/>
                    <a:pt x="57" y="194"/>
                    <a:pt x="57" y="194"/>
                  </a:cubicBezTo>
                  <a:cubicBezTo>
                    <a:pt x="56" y="195"/>
                    <a:pt x="56" y="195"/>
                    <a:pt x="56" y="195"/>
                  </a:cubicBezTo>
                  <a:close/>
                  <a:moveTo>
                    <a:pt x="66" y="190"/>
                  </a:moveTo>
                  <a:cubicBezTo>
                    <a:pt x="64" y="190"/>
                    <a:pt x="63" y="188"/>
                    <a:pt x="64" y="187"/>
                  </a:cubicBezTo>
                  <a:cubicBezTo>
                    <a:pt x="65" y="187"/>
                    <a:pt x="65" y="187"/>
                    <a:pt x="65" y="187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5"/>
                    <a:pt x="69" y="187"/>
                    <a:pt x="68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6" y="189"/>
                    <a:pt x="66" y="189"/>
                    <a:pt x="66" y="189"/>
                  </a:cubicBezTo>
                  <a:cubicBezTo>
                    <a:pt x="66" y="190"/>
                    <a:pt x="66" y="190"/>
                    <a:pt x="66" y="190"/>
                  </a:cubicBezTo>
                  <a:close/>
                  <a:moveTo>
                    <a:pt x="74" y="184"/>
                  </a:moveTo>
                  <a:cubicBezTo>
                    <a:pt x="73" y="185"/>
                    <a:pt x="71" y="183"/>
                    <a:pt x="73" y="182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4" y="181"/>
                    <a:pt x="74" y="181"/>
                    <a:pt x="74" y="181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6" y="179"/>
                    <a:pt x="78" y="181"/>
                    <a:pt x="76" y="182"/>
                  </a:cubicBezTo>
                  <a:cubicBezTo>
                    <a:pt x="76" y="183"/>
                    <a:pt x="76" y="183"/>
                    <a:pt x="76" y="183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4"/>
                    <a:pt x="74" y="184"/>
                    <a:pt x="74" y="184"/>
                  </a:cubicBezTo>
                  <a:close/>
                  <a:moveTo>
                    <a:pt x="83" y="177"/>
                  </a:moveTo>
                  <a:cubicBezTo>
                    <a:pt x="81" y="178"/>
                    <a:pt x="80" y="176"/>
                    <a:pt x="81" y="175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2" y="174"/>
                    <a:pt x="82" y="174"/>
                    <a:pt x="82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4" y="172"/>
                    <a:pt x="86" y="174"/>
                    <a:pt x="85" y="175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lose/>
                  <a:moveTo>
                    <a:pt x="90" y="170"/>
                  </a:moveTo>
                  <a:cubicBezTo>
                    <a:pt x="89" y="171"/>
                    <a:pt x="87" y="169"/>
                    <a:pt x="88" y="168"/>
                  </a:cubicBezTo>
                  <a:cubicBezTo>
                    <a:pt x="89" y="167"/>
                    <a:pt x="89" y="167"/>
                    <a:pt x="89" y="167"/>
                  </a:cubicBezTo>
                  <a:cubicBezTo>
                    <a:pt x="90" y="167"/>
                    <a:pt x="90" y="167"/>
                    <a:pt x="90" y="167"/>
                  </a:cubicBezTo>
                  <a:cubicBezTo>
                    <a:pt x="90" y="166"/>
                    <a:pt x="90" y="166"/>
                    <a:pt x="90" y="166"/>
                  </a:cubicBezTo>
                  <a:cubicBezTo>
                    <a:pt x="91" y="165"/>
                    <a:pt x="93" y="167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1" y="169"/>
                    <a:pt x="91" y="169"/>
                    <a:pt x="91" y="169"/>
                  </a:cubicBezTo>
                  <a:cubicBezTo>
                    <a:pt x="90" y="170"/>
                    <a:pt x="90" y="170"/>
                    <a:pt x="90" y="170"/>
                  </a:cubicBezTo>
                  <a:close/>
                  <a:moveTo>
                    <a:pt x="97" y="162"/>
                  </a:moveTo>
                  <a:cubicBezTo>
                    <a:pt x="96" y="163"/>
                    <a:pt x="94" y="162"/>
                    <a:pt x="9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7"/>
                    <a:pt x="100" y="158"/>
                    <a:pt x="99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3" y="153"/>
                  </a:moveTo>
                  <a:cubicBezTo>
                    <a:pt x="102" y="154"/>
                    <a:pt x="100" y="153"/>
                    <a:pt x="101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8"/>
                    <a:pt x="105" y="149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3" y="153"/>
                    <a:pt x="103" y="153"/>
                    <a:pt x="103" y="153"/>
                  </a:cubicBezTo>
                  <a:cubicBezTo>
                    <a:pt x="103" y="153"/>
                    <a:pt x="103" y="153"/>
                    <a:pt x="103" y="153"/>
                  </a:cubicBezTo>
                  <a:close/>
                  <a:moveTo>
                    <a:pt x="107" y="144"/>
                  </a:moveTo>
                  <a:cubicBezTo>
                    <a:pt x="107" y="145"/>
                    <a:pt x="104" y="144"/>
                    <a:pt x="105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7" y="139"/>
                    <a:pt x="109" y="140"/>
                    <a:pt x="108" y="141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7" y="144"/>
                    <a:pt x="107" y="144"/>
                    <a:pt x="107" y="144"/>
                  </a:cubicBezTo>
                  <a:close/>
                  <a:moveTo>
                    <a:pt x="111" y="134"/>
                  </a:moveTo>
                  <a:cubicBezTo>
                    <a:pt x="110" y="135"/>
                    <a:pt x="108" y="135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29"/>
                    <a:pt x="112" y="129"/>
                    <a:pt x="112" y="131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1" y="134"/>
                    <a:pt x="111" y="134"/>
                    <a:pt x="111" y="134"/>
                  </a:cubicBezTo>
                  <a:cubicBezTo>
                    <a:pt x="111" y="134"/>
                    <a:pt x="111" y="134"/>
                    <a:pt x="111" y="134"/>
                  </a:cubicBezTo>
                  <a:close/>
                  <a:moveTo>
                    <a:pt x="113" y="123"/>
                  </a:moveTo>
                  <a:cubicBezTo>
                    <a:pt x="113" y="125"/>
                    <a:pt x="110" y="125"/>
                    <a:pt x="111" y="123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19"/>
                    <a:pt x="114" y="119"/>
                    <a:pt x="114" y="121"/>
                  </a:cubicBezTo>
                  <a:cubicBezTo>
                    <a:pt x="114" y="121"/>
                    <a:pt x="114" y="121"/>
                    <a:pt x="114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3" y="123"/>
                    <a:pt x="113" y="123"/>
                    <a:pt x="113" y="123"/>
                  </a:cubicBezTo>
                  <a:close/>
                  <a:moveTo>
                    <a:pt x="115" y="113"/>
                  </a:moveTo>
                  <a:cubicBezTo>
                    <a:pt x="114" y="115"/>
                    <a:pt x="112" y="114"/>
                    <a:pt x="112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12" y="108"/>
                    <a:pt x="115" y="109"/>
                    <a:pt x="115" y="110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5" y="113"/>
                    <a:pt x="115" y="113"/>
                    <a:pt x="115" y="113"/>
                  </a:cubicBezTo>
                  <a:close/>
                  <a:moveTo>
                    <a:pt x="115" y="102"/>
                  </a:moveTo>
                  <a:cubicBezTo>
                    <a:pt x="115" y="104"/>
                    <a:pt x="113" y="104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98"/>
                    <a:pt x="115" y="98"/>
                    <a:pt x="115" y="100"/>
                  </a:cubicBezTo>
                  <a:cubicBezTo>
                    <a:pt x="115" y="100"/>
                    <a:pt x="115" y="100"/>
                    <a:pt x="115" y="100"/>
                  </a:cubicBezTo>
                  <a:cubicBezTo>
                    <a:pt x="115" y="101"/>
                    <a:pt x="115" y="101"/>
                    <a:pt x="115" y="101"/>
                  </a:cubicBezTo>
                  <a:cubicBezTo>
                    <a:pt x="115" y="102"/>
                    <a:pt x="115" y="102"/>
                    <a:pt x="115" y="102"/>
                  </a:cubicBezTo>
                  <a:cubicBezTo>
                    <a:pt x="115" y="102"/>
                    <a:pt x="115" y="102"/>
                    <a:pt x="115" y="102"/>
                  </a:cubicBezTo>
                  <a:close/>
                  <a:moveTo>
                    <a:pt x="115" y="92"/>
                  </a:moveTo>
                  <a:cubicBezTo>
                    <a:pt x="115" y="94"/>
                    <a:pt x="113" y="94"/>
                    <a:pt x="113" y="92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89"/>
                    <a:pt x="113" y="89"/>
                    <a:pt x="113" y="89"/>
                  </a:cubicBezTo>
                  <a:cubicBezTo>
                    <a:pt x="112" y="88"/>
                    <a:pt x="115" y="88"/>
                    <a:pt x="115" y="89"/>
                  </a:cubicBezTo>
                  <a:cubicBezTo>
                    <a:pt x="115" y="90"/>
                    <a:pt x="115" y="90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2"/>
                    <a:pt x="115" y="92"/>
                    <a:pt x="115" y="92"/>
                  </a:cubicBezTo>
                  <a:close/>
                  <a:moveTo>
                    <a:pt x="115" y="81"/>
                  </a:moveTo>
                  <a:cubicBezTo>
                    <a:pt x="115" y="83"/>
                    <a:pt x="112" y="83"/>
                    <a:pt x="112" y="82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7"/>
                    <a:pt x="115" y="77"/>
                    <a:pt x="115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lose/>
                  <a:moveTo>
                    <a:pt x="114" y="61"/>
                  </a:moveTo>
                  <a:cubicBezTo>
                    <a:pt x="114" y="62"/>
                    <a:pt x="111" y="62"/>
                    <a:pt x="111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1" y="60"/>
                    <a:pt x="111" y="60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7"/>
                    <a:pt x="114" y="56"/>
                    <a:pt x="114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61"/>
                    <a:pt x="114" y="61"/>
                    <a:pt x="114" y="61"/>
                  </a:cubicBezTo>
                  <a:cubicBezTo>
                    <a:pt x="114" y="61"/>
                    <a:pt x="114" y="61"/>
                    <a:pt x="114" y="61"/>
                  </a:cubicBezTo>
                  <a:close/>
                  <a:moveTo>
                    <a:pt x="114" y="50"/>
                  </a:moveTo>
                  <a:cubicBezTo>
                    <a:pt x="114" y="52"/>
                    <a:pt x="111" y="52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6"/>
                    <a:pt x="114" y="46"/>
                    <a:pt x="114" y="48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0"/>
                    <a:pt x="114" y="50"/>
                    <a:pt x="114" y="50"/>
                  </a:cubicBezTo>
                  <a:close/>
                  <a:moveTo>
                    <a:pt x="114" y="40"/>
                  </a:moveTo>
                  <a:cubicBezTo>
                    <a:pt x="114" y="42"/>
                    <a:pt x="111" y="42"/>
                    <a:pt x="112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2" y="36"/>
                    <a:pt x="115" y="36"/>
                    <a:pt x="114" y="38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40"/>
                    <a:pt x="114" y="40"/>
                    <a:pt x="114" y="40"/>
                  </a:cubicBezTo>
                  <a:close/>
                  <a:moveTo>
                    <a:pt x="115" y="30"/>
                  </a:moveTo>
                  <a:cubicBezTo>
                    <a:pt x="115" y="32"/>
                    <a:pt x="113" y="31"/>
                    <a:pt x="113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4" y="25"/>
                    <a:pt x="116" y="26"/>
                    <a:pt x="116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5" y="30"/>
                    <a:pt x="115" y="30"/>
                    <a:pt x="115" y="30"/>
                  </a:cubicBezTo>
                  <a:close/>
                  <a:moveTo>
                    <a:pt x="118" y="20"/>
                  </a:moveTo>
                  <a:cubicBezTo>
                    <a:pt x="117" y="22"/>
                    <a:pt x="115" y="21"/>
                    <a:pt x="116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7" y="15"/>
                    <a:pt x="120" y="16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3"/>
            <p:cNvSpPr>
              <a:spLocks noEditPoints="1"/>
            </p:cNvSpPr>
            <p:nvPr/>
          </p:nvSpPr>
          <p:spPr bwMode="auto">
            <a:xfrm>
              <a:off x="158751" y="3511550"/>
              <a:ext cx="460375" cy="554038"/>
            </a:xfrm>
            <a:custGeom>
              <a:avLst/>
              <a:gdLst>
                <a:gd name="T0" fmla="*/ 30 w 107"/>
                <a:gd name="T1" fmla="*/ 16 h 129"/>
                <a:gd name="T2" fmla="*/ 106 w 107"/>
                <a:gd name="T3" fmla="*/ 77 h 129"/>
                <a:gd name="T4" fmla="*/ 12 w 107"/>
                <a:gd name="T5" fmla="*/ 69 h 129"/>
                <a:gd name="T6" fmla="*/ 17 w 107"/>
                <a:gd name="T7" fmla="*/ 73 h 129"/>
                <a:gd name="T8" fmla="*/ 30 w 107"/>
                <a:gd name="T9" fmla="*/ 79 h 129"/>
                <a:gd name="T10" fmla="*/ 37 w 107"/>
                <a:gd name="T11" fmla="*/ 83 h 129"/>
                <a:gd name="T12" fmla="*/ 42 w 107"/>
                <a:gd name="T13" fmla="*/ 86 h 129"/>
                <a:gd name="T14" fmla="*/ 55 w 107"/>
                <a:gd name="T15" fmla="*/ 88 h 129"/>
                <a:gd name="T16" fmla="*/ 63 w 107"/>
                <a:gd name="T17" fmla="*/ 88 h 129"/>
                <a:gd name="T18" fmla="*/ 70 w 107"/>
                <a:gd name="T19" fmla="*/ 88 h 129"/>
                <a:gd name="T20" fmla="*/ 78 w 107"/>
                <a:gd name="T21" fmla="*/ 88 h 129"/>
                <a:gd name="T22" fmla="*/ 85 w 107"/>
                <a:gd name="T23" fmla="*/ 86 h 129"/>
                <a:gd name="T24" fmla="*/ 91 w 107"/>
                <a:gd name="T25" fmla="*/ 83 h 129"/>
                <a:gd name="T26" fmla="*/ 96 w 107"/>
                <a:gd name="T27" fmla="*/ 81 h 129"/>
                <a:gd name="T28" fmla="*/ 4 w 107"/>
                <a:gd name="T29" fmla="*/ 101 h 129"/>
                <a:gd name="T30" fmla="*/ 30 w 107"/>
                <a:gd name="T31" fmla="*/ 107 h 129"/>
                <a:gd name="T32" fmla="*/ 39 w 107"/>
                <a:gd name="T33" fmla="*/ 108 h 129"/>
                <a:gd name="T34" fmla="*/ 44 w 107"/>
                <a:gd name="T35" fmla="*/ 110 h 129"/>
                <a:gd name="T36" fmla="*/ 58 w 107"/>
                <a:gd name="T37" fmla="*/ 108 h 129"/>
                <a:gd name="T38" fmla="*/ 66 w 107"/>
                <a:gd name="T39" fmla="*/ 106 h 129"/>
                <a:gd name="T40" fmla="*/ 73 w 107"/>
                <a:gd name="T41" fmla="*/ 103 h 129"/>
                <a:gd name="T42" fmla="*/ 79 w 107"/>
                <a:gd name="T43" fmla="*/ 102 h 129"/>
                <a:gd name="T44" fmla="*/ 84 w 107"/>
                <a:gd name="T45" fmla="*/ 98 h 129"/>
                <a:gd name="T46" fmla="*/ 89 w 107"/>
                <a:gd name="T47" fmla="*/ 94 h 129"/>
                <a:gd name="T48" fmla="*/ 99 w 107"/>
                <a:gd name="T49" fmla="*/ 83 h 129"/>
                <a:gd name="T50" fmla="*/ 43 w 107"/>
                <a:gd name="T51" fmla="*/ 120 h 129"/>
                <a:gd name="T52" fmla="*/ 56 w 107"/>
                <a:gd name="T53" fmla="*/ 116 h 129"/>
                <a:gd name="T54" fmla="*/ 75 w 107"/>
                <a:gd name="T55" fmla="*/ 107 h 129"/>
                <a:gd name="T56" fmla="*/ 87 w 107"/>
                <a:gd name="T57" fmla="*/ 101 h 129"/>
                <a:gd name="T58" fmla="*/ 29 w 107"/>
                <a:gd name="T59" fmla="*/ 60 h 129"/>
                <a:gd name="T60" fmla="*/ 41 w 107"/>
                <a:gd name="T61" fmla="*/ 68 h 129"/>
                <a:gd name="T62" fmla="*/ 60 w 107"/>
                <a:gd name="T63" fmla="*/ 75 h 129"/>
                <a:gd name="T64" fmla="*/ 73 w 107"/>
                <a:gd name="T65" fmla="*/ 80 h 129"/>
                <a:gd name="T66" fmla="*/ 96 w 107"/>
                <a:gd name="T67" fmla="*/ 76 h 129"/>
                <a:gd name="T68" fmla="*/ 55 w 107"/>
                <a:gd name="T69" fmla="*/ 25 h 129"/>
                <a:gd name="T70" fmla="*/ 65 w 107"/>
                <a:gd name="T71" fmla="*/ 43 h 129"/>
                <a:gd name="T72" fmla="*/ 72 w 107"/>
                <a:gd name="T73" fmla="*/ 57 h 129"/>
                <a:gd name="T74" fmla="*/ 90 w 107"/>
                <a:gd name="T75" fmla="*/ 69 h 129"/>
                <a:gd name="T76" fmla="*/ 37 w 107"/>
                <a:gd name="T77" fmla="*/ 15 h 129"/>
                <a:gd name="T78" fmla="*/ 38 w 107"/>
                <a:gd name="T79" fmla="*/ 21 h 129"/>
                <a:gd name="T80" fmla="*/ 39 w 107"/>
                <a:gd name="T81" fmla="*/ 27 h 129"/>
                <a:gd name="T82" fmla="*/ 46 w 107"/>
                <a:gd name="T83" fmla="*/ 39 h 129"/>
                <a:gd name="T84" fmla="*/ 50 w 107"/>
                <a:gd name="T85" fmla="*/ 46 h 129"/>
                <a:gd name="T86" fmla="*/ 52 w 107"/>
                <a:gd name="T87" fmla="*/ 52 h 129"/>
                <a:gd name="T88" fmla="*/ 56 w 107"/>
                <a:gd name="T89" fmla="*/ 57 h 129"/>
                <a:gd name="T90" fmla="*/ 67 w 107"/>
                <a:gd name="T91" fmla="*/ 66 h 129"/>
                <a:gd name="T92" fmla="*/ 75 w 107"/>
                <a:gd name="T93" fmla="*/ 68 h 129"/>
                <a:gd name="T94" fmla="*/ 82 w 107"/>
                <a:gd name="T95" fmla="*/ 70 h 129"/>
                <a:gd name="T96" fmla="*/ 89 w 107"/>
                <a:gd name="T97" fmla="*/ 72 h 129"/>
                <a:gd name="T98" fmla="*/ 96 w 107"/>
                <a:gd name="T99" fmla="*/ 75 h 129"/>
                <a:gd name="T100" fmla="*/ 29 w 107"/>
                <a:gd name="T101" fmla="*/ 33 h 129"/>
                <a:gd name="T102" fmla="*/ 32 w 107"/>
                <a:gd name="T103" fmla="*/ 38 h 129"/>
                <a:gd name="T104" fmla="*/ 41 w 107"/>
                <a:gd name="T105" fmla="*/ 49 h 129"/>
                <a:gd name="T106" fmla="*/ 45 w 107"/>
                <a:gd name="T107" fmla="*/ 57 h 129"/>
                <a:gd name="T108" fmla="*/ 49 w 107"/>
                <a:gd name="T109" fmla="*/ 60 h 129"/>
                <a:gd name="T110" fmla="*/ 60 w 107"/>
                <a:gd name="T111" fmla="*/ 69 h 129"/>
                <a:gd name="T112" fmla="*/ 67 w 107"/>
                <a:gd name="T113" fmla="*/ 70 h 129"/>
                <a:gd name="T114" fmla="*/ 75 w 107"/>
                <a:gd name="T115" fmla="*/ 72 h 129"/>
                <a:gd name="T116" fmla="*/ 82 w 107"/>
                <a:gd name="T117" fmla="*/ 7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7" h="129">
                  <a:moveTo>
                    <a:pt x="87" y="76"/>
                  </a:moveTo>
                  <a:cubicBezTo>
                    <a:pt x="86" y="76"/>
                    <a:pt x="86" y="74"/>
                    <a:pt x="87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5"/>
                    <a:pt x="90" y="76"/>
                    <a:pt x="89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6"/>
                    <a:pt x="87" y="76"/>
                    <a:pt x="87" y="76"/>
                  </a:cubicBezTo>
                  <a:close/>
                  <a:moveTo>
                    <a:pt x="30" y="16"/>
                  </a:moveTo>
                  <a:cubicBezTo>
                    <a:pt x="31" y="20"/>
                    <a:pt x="30" y="23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7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3" y="26"/>
                    <a:pt x="19" y="25"/>
                    <a:pt x="18" y="22"/>
                  </a:cubicBezTo>
                  <a:cubicBezTo>
                    <a:pt x="16" y="18"/>
                    <a:pt x="18" y="14"/>
                    <a:pt x="21" y="13"/>
                  </a:cubicBezTo>
                  <a:cubicBezTo>
                    <a:pt x="25" y="12"/>
                    <a:pt x="29" y="13"/>
                    <a:pt x="30" y="16"/>
                  </a:cubicBezTo>
                  <a:close/>
                  <a:moveTo>
                    <a:pt x="106" y="77"/>
                  </a:moveTo>
                  <a:cubicBezTo>
                    <a:pt x="105" y="80"/>
                    <a:pt x="103" y="81"/>
                    <a:pt x="101" y="80"/>
                  </a:cubicBezTo>
                  <a:cubicBezTo>
                    <a:pt x="99" y="79"/>
                    <a:pt x="98" y="76"/>
                    <a:pt x="98" y="74"/>
                  </a:cubicBezTo>
                  <a:cubicBezTo>
                    <a:pt x="99" y="72"/>
                    <a:pt x="102" y="71"/>
                    <a:pt x="104" y="72"/>
                  </a:cubicBezTo>
                  <a:cubicBezTo>
                    <a:pt x="106" y="73"/>
                    <a:pt x="107" y="75"/>
                    <a:pt x="106" y="77"/>
                  </a:cubicBezTo>
                  <a:close/>
                  <a:moveTo>
                    <a:pt x="11" y="58"/>
                  </a:moveTo>
                  <a:cubicBezTo>
                    <a:pt x="14" y="61"/>
                    <a:pt x="14" y="64"/>
                    <a:pt x="13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5" y="69"/>
                    <a:pt x="14" y="70"/>
                    <a:pt x="13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9" y="71"/>
                    <a:pt x="5" y="71"/>
                    <a:pt x="3" y="69"/>
                  </a:cubicBezTo>
                  <a:cubicBezTo>
                    <a:pt x="0" y="67"/>
                    <a:pt x="0" y="62"/>
                    <a:pt x="2" y="60"/>
                  </a:cubicBezTo>
                  <a:cubicBezTo>
                    <a:pt x="4" y="57"/>
                    <a:pt x="8" y="56"/>
                    <a:pt x="11" y="58"/>
                  </a:cubicBezTo>
                  <a:close/>
                  <a:moveTo>
                    <a:pt x="17" y="73"/>
                  </a:moveTo>
                  <a:cubicBezTo>
                    <a:pt x="16" y="72"/>
                    <a:pt x="17" y="71"/>
                    <a:pt x="18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3"/>
                    <a:pt x="19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lose/>
                  <a:moveTo>
                    <a:pt x="23" y="77"/>
                  </a:moveTo>
                  <a:cubicBezTo>
                    <a:pt x="22" y="76"/>
                    <a:pt x="23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6" y="77"/>
                    <a:pt x="25" y="78"/>
                    <a:pt x="24" y="7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lose/>
                  <a:moveTo>
                    <a:pt x="29" y="80"/>
                  </a:moveTo>
                  <a:cubicBezTo>
                    <a:pt x="28" y="80"/>
                    <a:pt x="29" y="78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2" y="80"/>
                    <a:pt x="31" y="82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lose/>
                  <a:moveTo>
                    <a:pt x="35" y="83"/>
                  </a:moveTo>
                  <a:cubicBezTo>
                    <a:pt x="34" y="83"/>
                    <a:pt x="35" y="81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8" y="83"/>
                    <a:pt x="38" y="85"/>
                    <a:pt x="37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3"/>
                    <a:pt x="35" y="83"/>
                    <a:pt x="35" y="83"/>
                  </a:cubicBezTo>
                  <a:close/>
                  <a:moveTo>
                    <a:pt x="41" y="86"/>
                  </a:moveTo>
                  <a:cubicBezTo>
                    <a:pt x="40" y="86"/>
                    <a:pt x="41" y="84"/>
                    <a:pt x="42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5" y="85"/>
                    <a:pt x="44" y="87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1" y="86"/>
                    <a:pt x="41" y="86"/>
                    <a:pt x="41" y="86"/>
                  </a:cubicBezTo>
                  <a:close/>
                  <a:moveTo>
                    <a:pt x="48" y="88"/>
                  </a:moveTo>
                  <a:cubicBezTo>
                    <a:pt x="47" y="88"/>
                    <a:pt x="48" y="86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1" y="87"/>
                    <a:pt x="51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lose/>
                  <a:moveTo>
                    <a:pt x="55" y="90"/>
                  </a:moveTo>
                  <a:cubicBezTo>
                    <a:pt x="54" y="89"/>
                    <a:pt x="54" y="88"/>
                    <a:pt x="55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88"/>
                    <a:pt x="58" y="90"/>
                    <a:pt x="57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5" y="90"/>
                    <a:pt x="55" y="90"/>
                    <a:pt x="55" y="90"/>
                  </a:cubicBezTo>
                  <a:close/>
                  <a:moveTo>
                    <a:pt x="62" y="90"/>
                  </a:moveTo>
                  <a:cubicBezTo>
                    <a:pt x="61" y="90"/>
                    <a:pt x="61" y="88"/>
                    <a:pt x="6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5" y="88"/>
                    <a:pt x="65" y="90"/>
                    <a:pt x="64" y="90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2" y="90"/>
                    <a:pt x="62" y="90"/>
                    <a:pt x="62" y="90"/>
                  </a:cubicBezTo>
                  <a:close/>
                  <a:moveTo>
                    <a:pt x="69" y="90"/>
                  </a:moveTo>
                  <a:cubicBezTo>
                    <a:pt x="68" y="90"/>
                    <a:pt x="68" y="88"/>
                    <a:pt x="69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2" y="88"/>
                    <a:pt x="72" y="89"/>
                    <a:pt x="71" y="89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9" y="90"/>
                    <a:pt x="69" y="90"/>
                    <a:pt x="69" y="90"/>
                  </a:cubicBezTo>
                  <a:close/>
                  <a:moveTo>
                    <a:pt x="76" y="88"/>
                  </a:moveTo>
                  <a:cubicBezTo>
                    <a:pt x="75" y="89"/>
                    <a:pt x="75" y="87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9" y="86"/>
                    <a:pt x="79" y="88"/>
                    <a:pt x="78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lose/>
                  <a:moveTo>
                    <a:pt x="83" y="86"/>
                  </a:moveTo>
                  <a:cubicBezTo>
                    <a:pt x="82" y="87"/>
                    <a:pt x="81" y="85"/>
                    <a:pt x="82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5" y="84"/>
                    <a:pt x="86" y="85"/>
                    <a:pt x="85" y="8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90" y="84"/>
                  </a:moveTo>
                  <a:cubicBezTo>
                    <a:pt x="89" y="84"/>
                    <a:pt x="88" y="83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1" y="81"/>
                    <a:pt x="92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lose/>
                  <a:moveTo>
                    <a:pt x="96" y="81"/>
                  </a:moveTo>
                  <a:cubicBezTo>
                    <a:pt x="95" y="81"/>
                    <a:pt x="94" y="80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8" y="78"/>
                    <a:pt x="98" y="79"/>
                    <a:pt x="97" y="80"/>
                  </a:cubicBezTo>
                  <a:cubicBezTo>
                    <a:pt x="97" y="80"/>
                    <a:pt x="97" y="80"/>
                    <a:pt x="97" y="80"/>
                  </a:cubicBezTo>
                  <a:cubicBezTo>
                    <a:pt x="97" y="80"/>
                    <a:pt x="97" y="80"/>
                    <a:pt x="97" y="80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6" y="81"/>
                    <a:pt x="96" y="81"/>
                    <a:pt x="96" y="81"/>
                  </a:cubicBezTo>
                  <a:close/>
                  <a:moveTo>
                    <a:pt x="12" y="97"/>
                  </a:moveTo>
                  <a:cubicBezTo>
                    <a:pt x="16" y="98"/>
                    <a:pt x="18" y="101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20" y="105"/>
                    <a:pt x="19" y="106"/>
                    <a:pt x="18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5" y="109"/>
                    <a:pt x="12" y="110"/>
                    <a:pt x="9" y="110"/>
                  </a:cubicBezTo>
                  <a:cubicBezTo>
                    <a:pt x="5" y="109"/>
                    <a:pt x="3" y="105"/>
                    <a:pt x="4" y="101"/>
                  </a:cubicBezTo>
                  <a:cubicBezTo>
                    <a:pt x="5" y="98"/>
                    <a:pt x="9" y="96"/>
                    <a:pt x="12" y="97"/>
                  </a:cubicBezTo>
                  <a:close/>
                  <a:moveTo>
                    <a:pt x="23" y="107"/>
                  </a:moveTo>
                  <a:cubicBezTo>
                    <a:pt x="22" y="107"/>
                    <a:pt x="22" y="105"/>
                    <a:pt x="24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6" y="106"/>
                    <a:pt x="26" y="108"/>
                    <a:pt x="25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7"/>
                    <a:pt x="23" y="107"/>
                    <a:pt x="23" y="107"/>
                  </a:cubicBezTo>
                  <a:close/>
                  <a:moveTo>
                    <a:pt x="30" y="109"/>
                  </a:moveTo>
                  <a:cubicBezTo>
                    <a:pt x="29" y="109"/>
                    <a:pt x="29" y="107"/>
                    <a:pt x="30" y="107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3" y="107"/>
                    <a:pt x="33" y="109"/>
                    <a:pt x="32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0" y="109"/>
                    <a:pt x="30" y="109"/>
                    <a:pt x="30" y="109"/>
                  </a:cubicBezTo>
                  <a:close/>
                  <a:moveTo>
                    <a:pt x="37" y="110"/>
                  </a:moveTo>
                  <a:cubicBezTo>
                    <a:pt x="36" y="110"/>
                    <a:pt x="36" y="108"/>
                    <a:pt x="37" y="108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40" y="108"/>
                    <a:pt x="40" y="110"/>
                    <a:pt x="39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7" y="110"/>
                    <a:pt x="37" y="110"/>
                    <a:pt x="37" y="110"/>
                  </a:cubicBezTo>
                  <a:close/>
                  <a:moveTo>
                    <a:pt x="44" y="110"/>
                  </a:moveTo>
                  <a:cubicBezTo>
                    <a:pt x="43" y="110"/>
                    <a:pt x="43" y="108"/>
                    <a:pt x="44" y="10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7" y="108"/>
                    <a:pt x="47" y="110"/>
                    <a:pt x="46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10"/>
                    <a:pt x="44" y="110"/>
                    <a:pt x="44" y="110"/>
                  </a:cubicBezTo>
                  <a:close/>
                  <a:moveTo>
                    <a:pt x="51" y="110"/>
                  </a:moveTo>
                  <a:cubicBezTo>
                    <a:pt x="50" y="110"/>
                    <a:pt x="50" y="108"/>
                    <a:pt x="51" y="108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10"/>
                    <a:pt x="53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1" y="110"/>
                    <a:pt x="51" y="110"/>
                    <a:pt x="51" y="110"/>
                  </a:cubicBezTo>
                  <a:close/>
                  <a:moveTo>
                    <a:pt x="58" y="109"/>
                  </a:moveTo>
                  <a:cubicBezTo>
                    <a:pt x="57" y="109"/>
                    <a:pt x="57" y="108"/>
                    <a:pt x="58" y="108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7"/>
                    <a:pt x="61" y="109"/>
                    <a:pt x="60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58" y="109"/>
                    <a:pt x="58" y="109"/>
                    <a:pt x="58" y="109"/>
                  </a:cubicBezTo>
                  <a:close/>
                  <a:moveTo>
                    <a:pt x="65" y="108"/>
                  </a:moveTo>
                  <a:cubicBezTo>
                    <a:pt x="64" y="108"/>
                    <a:pt x="63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5"/>
                    <a:pt x="68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8"/>
                    <a:pt x="65" y="108"/>
                    <a:pt x="65" y="108"/>
                  </a:cubicBezTo>
                  <a:close/>
                  <a:moveTo>
                    <a:pt x="72" y="105"/>
                  </a:moveTo>
                  <a:cubicBezTo>
                    <a:pt x="71" y="106"/>
                    <a:pt x="70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4" y="103"/>
                    <a:pt x="74" y="104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lose/>
                  <a:moveTo>
                    <a:pt x="78" y="102"/>
                  </a:moveTo>
                  <a:cubicBezTo>
                    <a:pt x="77" y="103"/>
                    <a:pt x="76" y="101"/>
                    <a:pt x="77" y="101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99"/>
                    <a:pt x="81" y="101"/>
                    <a:pt x="80" y="101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lose/>
                  <a:moveTo>
                    <a:pt x="84" y="98"/>
                  </a:moveTo>
                  <a:cubicBezTo>
                    <a:pt x="83" y="99"/>
                    <a:pt x="82" y="98"/>
                    <a:pt x="83" y="97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5"/>
                    <a:pt x="86" y="96"/>
                    <a:pt x="85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8"/>
                    <a:pt x="84" y="98"/>
                    <a:pt x="84" y="98"/>
                  </a:cubicBezTo>
                  <a:close/>
                  <a:moveTo>
                    <a:pt x="89" y="94"/>
                  </a:moveTo>
                  <a:cubicBezTo>
                    <a:pt x="89" y="94"/>
                    <a:pt x="87" y="93"/>
                    <a:pt x="88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0" y="90"/>
                    <a:pt x="91" y="92"/>
                    <a:pt x="91" y="92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89" y="94"/>
                    <a:pt x="89" y="94"/>
                    <a:pt x="89" y="94"/>
                  </a:cubicBezTo>
                  <a:close/>
                  <a:moveTo>
                    <a:pt x="94" y="89"/>
                  </a:moveTo>
                  <a:cubicBezTo>
                    <a:pt x="94" y="90"/>
                    <a:pt x="92" y="88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5" y="85"/>
                    <a:pt x="96" y="87"/>
                    <a:pt x="95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89"/>
                    <a:pt x="94" y="89"/>
                    <a:pt x="94" y="89"/>
                  </a:cubicBezTo>
                  <a:close/>
                  <a:moveTo>
                    <a:pt x="99" y="83"/>
                  </a:moveTo>
                  <a:cubicBezTo>
                    <a:pt x="98" y="84"/>
                    <a:pt x="97" y="83"/>
                    <a:pt x="97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0"/>
                    <a:pt x="100" y="81"/>
                    <a:pt x="100" y="81"/>
                  </a:cubicBezTo>
                  <a:cubicBezTo>
                    <a:pt x="101" y="81"/>
                    <a:pt x="101" y="82"/>
                    <a:pt x="101" y="82"/>
                  </a:cubicBezTo>
                  <a:cubicBezTo>
                    <a:pt x="101" y="83"/>
                    <a:pt x="101" y="83"/>
                    <a:pt x="100" y="84"/>
                  </a:cubicBezTo>
                  <a:cubicBezTo>
                    <a:pt x="100" y="85"/>
                    <a:pt x="99" y="84"/>
                    <a:pt x="99" y="83"/>
                  </a:cubicBezTo>
                  <a:close/>
                  <a:moveTo>
                    <a:pt x="35" y="113"/>
                  </a:moveTo>
                  <a:cubicBezTo>
                    <a:pt x="38" y="113"/>
                    <a:pt x="41" y="115"/>
                    <a:pt x="42" y="118"/>
                  </a:cubicBezTo>
                  <a:cubicBezTo>
                    <a:pt x="45" y="117"/>
                    <a:pt x="45" y="119"/>
                    <a:pt x="43" y="120"/>
                  </a:cubicBezTo>
                  <a:cubicBezTo>
                    <a:pt x="43" y="127"/>
                    <a:pt x="31" y="129"/>
                    <a:pt x="29" y="121"/>
                  </a:cubicBezTo>
                  <a:cubicBezTo>
                    <a:pt x="29" y="117"/>
                    <a:pt x="31" y="114"/>
                    <a:pt x="35" y="113"/>
                  </a:cubicBezTo>
                  <a:close/>
                  <a:moveTo>
                    <a:pt x="49" y="118"/>
                  </a:moveTo>
                  <a:cubicBezTo>
                    <a:pt x="48" y="118"/>
                    <a:pt x="48" y="117"/>
                    <a:pt x="49" y="116"/>
                  </a:cubicBezTo>
                  <a:cubicBezTo>
                    <a:pt x="49" y="116"/>
                    <a:pt x="50" y="116"/>
                    <a:pt x="50" y="116"/>
                  </a:cubicBezTo>
                  <a:cubicBezTo>
                    <a:pt x="52" y="116"/>
                    <a:pt x="52" y="118"/>
                    <a:pt x="51" y="118"/>
                  </a:cubicBezTo>
                  <a:cubicBezTo>
                    <a:pt x="49" y="118"/>
                    <a:pt x="49" y="118"/>
                    <a:pt x="49" y="118"/>
                  </a:cubicBezTo>
                  <a:close/>
                  <a:moveTo>
                    <a:pt x="56" y="116"/>
                  </a:moveTo>
                  <a:cubicBezTo>
                    <a:pt x="55" y="117"/>
                    <a:pt x="54" y="115"/>
                    <a:pt x="56" y="115"/>
                  </a:cubicBezTo>
                  <a:cubicBezTo>
                    <a:pt x="56" y="115"/>
                    <a:pt x="57" y="114"/>
                    <a:pt x="57" y="114"/>
                  </a:cubicBezTo>
                  <a:cubicBezTo>
                    <a:pt x="58" y="114"/>
                    <a:pt x="59" y="116"/>
                    <a:pt x="58" y="116"/>
                  </a:cubicBezTo>
                  <a:cubicBezTo>
                    <a:pt x="57" y="116"/>
                    <a:pt x="57" y="116"/>
                    <a:pt x="56" y="116"/>
                  </a:cubicBezTo>
                  <a:close/>
                  <a:moveTo>
                    <a:pt x="63" y="114"/>
                  </a:moveTo>
                  <a:cubicBezTo>
                    <a:pt x="62" y="115"/>
                    <a:pt x="61" y="113"/>
                    <a:pt x="62" y="113"/>
                  </a:cubicBezTo>
                  <a:cubicBezTo>
                    <a:pt x="63" y="112"/>
                    <a:pt x="63" y="112"/>
                    <a:pt x="64" y="112"/>
                  </a:cubicBezTo>
                  <a:cubicBezTo>
                    <a:pt x="65" y="112"/>
                    <a:pt x="65" y="113"/>
                    <a:pt x="64" y="114"/>
                  </a:cubicBezTo>
                  <a:cubicBezTo>
                    <a:pt x="64" y="114"/>
                    <a:pt x="63" y="114"/>
                    <a:pt x="63" y="114"/>
                  </a:cubicBezTo>
                  <a:close/>
                  <a:moveTo>
                    <a:pt x="69" y="112"/>
                  </a:moveTo>
                  <a:cubicBezTo>
                    <a:pt x="68" y="112"/>
                    <a:pt x="68" y="111"/>
                    <a:pt x="69" y="110"/>
                  </a:cubicBezTo>
                  <a:cubicBezTo>
                    <a:pt x="69" y="110"/>
                    <a:pt x="70" y="110"/>
                    <a:pt x="70" y="109"/>
                  </a:cubicBezTo>
                  <a:cubicBezTo>
                    <a:pt x="71" y="109"/>
                    <a:pt x="72" y="111"/>
                    <a:pt x="71" y="111"/>
                  </a:cubicBezTo>
                  <a:cubicBezTo>
                    <a:pt x="70" y="111"/>
                    <a:pt x="70" y="111"/>
                    <a:pt x="69" y="112"/>
                  </a:cubicBezTo>
                  <a:close/>
                  <a:moveTo>
                    <a:pt x="76" y="109"/>
                  </a:moveTo>
                  <a:cubicBezTo>
                    <a:pt x="75" y="109"/>
                    <a:pt x="74" y="108"/>
                    <a:pt x="75" y="107"/>
                  </a:cubicBezTo>
                  <a:cubicBezTo>
                    <a:pt x="75" y="107"/>
                    <a:pt x="76" y="107"/>
                    <a:pt x="76" y="106"/>
                  </a:cubicBezTo>
                  <a:cubicBezTo>
                    <a:pt x="77" y="106"/>
                    <a:pt x="78" y="107"/>
                    <a:pt x="77" y="108"/>
                  </a:cubicBezTo>
                  <a:cubicBezTo>
                    <a:pt x="77" y="108"/>
                    <a:pt x="76" y="108"/>
                    <a:pt x="76" y="109"/>
                  </a:cubicBezTo>
                  <a:close/>
                  <a:moveTo>
                    <a:pt x="82" y="105"/>
                  </a:moveTo>
                  <a:cubicBezTo>
                    <a:pt x="81" y="106"/>
                    <a:pt x="80" y="104"/>
                    <a:pt x="81" y="103"/>
                  </a:cubicBezTo>
                  <a:cubicBezTo>
                    <a:pt x="81" y="103"/>
                    <a:pt x="82" y="103"/>
                    <a:pt x="82" y="102"/>
                  </a:cubicBezTo>
                  <a:cubicBezTo>
                    <a:pt x="83" y="102"/>
                    <a:pt x="84" y="103"/>
                    <a:pt x="83" y="104"/>
                  </a:cubicBezTo>
                  <a:cubicBezTo>
                    <a:pt x="83" y="104"/>
                    <a:pt x="82" y="105"/>
                    <a:pt x="82" y="105"/>
                  </a:cubicBezTo>
                  <a:close/>
                  <a:moveTo>
                    <a:pt x="87" y="101"/>
                  </a:moveTo>
                  <a:cubicBezTo>
                    <a:pt x="86" y="101"/>
                    <a:pt x="85" y="100"/>
                    <a:pt x="86" y="99"/>
                  </a:cubicBezTo>
                  <a:cubicBezTo>
                    <a:pt x="88" y="98"/>
                    <a:pt x="90" y="98"/>
                    <a:pt x="88" y="100"/>
                  </a:cubicBezTo>
                  <a:cubicBezTo>
                    <a:pt x="87" y="101"/>
                    <a:pt x="87" y="101"/>
                    <a:pt x="87" y="101"/>
                  </a:cubicBezTo>
                  <a:close/>
                  <a:moveTo>
                    <a:pt x="92" y="96"/>
                  </a:moveTo>
                  <a:cubicBezTo>
                    <a:pt x="91" y="96"/>
                    <a:pt x="90" y="95"/>
                    <a:pt x="91" y="94"/>
                  </a:cubicBezTo>
                  <a:cubicBezTo>
                    <a:pt x="92" y="93"/>
                    <a:pt x="95" y="93"/>
                    <a:pt x="93" y="95"/>
                  </a:cubicBezTo>
                  <a:cubicBezTo>
                    <a:pt x="92" y="96"/>
                    <a:pt x="92" y="96"/>
                    <a:pt x="92" y="96"/>
                  </a:cubicBezTo>
                  <a:close/>
                  <a:moveTo>
                    <a:pt x="97" y="90"/>
                  </a:moveTo>
                  <a:cubicBezTo>
                    <a:pt x="96" y="91"/>
                    <a:pt x="95" y="90"/>
                    <a:pt x="95" y="89"/>
                  </a:cubicBezTo>
                  <a:cubicBezTo>
                    <a:pt x="96" y="89"/>
                    <a:pt x="96" y="88"/>
                    <a:pt x="96" y="88"/>
                  </a:cubicBezTo>
                  <a:cubicBezTo>
                    <a:pt x="97" y="87"/>
                    <a:pt x="98" y="88"/>
                    <a:pt x="98" y="89"/>
                  </a:cubicBezTo>
                  <a:cubicBezTo>
                    <a:pt x="97" y="89"/>
                    <a:pt x="97" y="90"/>
                    <a:pt x="97" y="90"/>
                  </a:cubicBezTo>
                  <a:close/>
                  <a:moveTo>
                    <a:pt x="29" y="50"/>
                  </a:moveTo>
                  <a:cubicBezTo>
                    <a:pt x="31" y="52"/>
                    <a:pt x="32" y="56"/>
                    <a:pt x="30" y="59"/>
                  </a:cubicBezTo>
                  <a:cubicBezTo>
                    <a:pt x="32" y="60"/>
                    <a:pt x="31" y="62"/>
                    <a:pt x="29" y="60"/>
                  </a:cubicBezTo>
                  <a:cubicBezTo>
                    <a:pt x="24" y="66"/>
                    <a:pt x="14" y="58"/>
                    <a:pt x="19" y="51"/>
                  </a:cubicBezTo>
                  <a:cubicBezTo>
                    <a:pt x="22" y="48"/>
                    <a:pt x="26" y="48"/>
                    <a:pt x="29" y="50"/>
                  </a:cubicBezTo>
                  <a:close/>
                  <a:moveTo>
                    <a:pt x="35" y="64"/>
                  </a:moveTo>
                  <a:cubicBezTo>
                    <a:pt x="34" y="63"/>
                    <a:pt x="35" y="62"/>
                    <a:pt x="36" y="63"/>
                  </a:cubicBezTo>
                  <a:cubicBezTo>
                    <a:pt x="36" y="63"/>
                    <a:pt x="37" y="63"/>
                    <a:pt x="37" y="64"/>
                  </a:cubicBezTo>
                  <a:cubicBezTo>
                    <a:pt x="38" y="64"/>
                    <a:pt x="37" y="66"/>
                    <a:pt x="36" y="65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41" y="68"/>
                  </a:moveTo>
                  <a:cubicBezTo>
                    <a:pt x="40" y="67"/>
                    <a:pt x="41" y="66"/>
                    <a:pt x="41" y="66"/>
                  </a:cubicBezTo>
                  <a:cubicBezTo>
                    <a:pt x="42" y="67"/>
                    <a:pt x="42" y="67"/>
                    <a:pt x="43" y="67"/>
                  </a:cubicBezTo>
                  <a:cubicBezTo>
                    <a:pt x="44" y="68"/>
                    <a:pt x="43" y="69"/>
                    <a:pt x="42" y="69"/>
                  </a:cubicBezTo>
                  <a:cubicBezTo>
                    <a:pt x="42" y="68"/>
                    <a:pt x="41" y="68"/>
                    <a:pt x="41" y="68"/>
                  </a:cubicBezTo>
                  <a:close/>
                  <a:moveTo>
                    <a:pt x="47" y="71"/>
                  </a:moveTo>
                  <a:cubicBezTo>
                    <a:pt x="46" y="71"/>
                    <a:pt x="46" y="69"/>
                    <a:pt x="47" y="70"/>
                  </a:cubicBezTo>
                  <a:cubicBezTo>
                    <a:pt x="48" y="70"/>
                    <a:pt x="48" y="70"/>
                    <a:pt x="49" y="71"/>
                  </a:cubicBezTo>
                  <a:cubicBezTo>
                    <a:pt x="50" y="71"/>
                    <a:pt x="49" y="73"/>
                    <a:pt x="48" y="72"/>
                  </a:cubicBezTo>
                  <a:cubicBezTo>
                    <a:pt x="48" y="72"/>
                    <a:pt x="47" y="72"/>
                    <a:pt x="47" y="71"/>
                  </a:cubicBezTo>
                  <a:close/>
                  <a:moveTo>
                    <a:pt x="53" y="74"/>
                  </a:moveTo>
                  <a:cubicBezTo>
                    <a:pt x="52" y="74"/>
                    <a:pt x="53" y="72"/>
                    <a:pt x="54" y="73"/>
                  </a:cubicBezTo>
                  <a:cubicBezTo>
                    <a:pt x="54" y="73"/>
                    <a:pt x="55" y="73"/>
                    <a:pt x="55" y="74"/>
                  </a:cubicBezTo>
                  <a:cubicBezTo>
                    <a:pt x="56" y="74"/>
                    <a:pt x="56" y="76"/>
                    <a:pt x="55" y="75"/>
                  </a:cubicBezTo>
                  <a:cubicBezTo>
                    <a:pt x="54" y="75"/>
                    <a:pt x="54" y="75"/>
                    <a:pt x="53" y="74"/>
                  </a:cubicBezTo>
                  <a:close/>
                  <a:moveTo>
                    <a:pt x="60" y="77"/>
                  </a:moveTo>
                  <a:cubicBezTo>
                    <a:pt x="58" y="77"/>
                    <a:pt x="59" y="75"/>
                    <a:pt x="60" y="75"/>
                  </a:cubicBezTo>
                  <a:cubicBezTo>
                    <a:pt x="61" y="76"/>
                    <a:pt x="61" y="76"/>
                    <a:pt x="62" y="76"/>
                  </a:cubicBezTo>
                  <a:cubicBezTo>
                    <a:pt x="63" y="76"/>
                    <a:pt x="62" y="78"/>
                    <a:pt x="61" y="78"/>
                  </a:cubicBezTo>
                  <a:cubicBezTo>
                    <a:pt x="61" y="77"/>
                    <a:pt x="60" y="77"/>
                    <a:pt x="60" y="77"/>
                  </a:cubicBezTo>
                  <a:close/>
                  <a:moveTo>
                    <a:pt x="66" y="79"/>
                  </a:moveTo>
                  <a:cubicBezTo>
                    <a:pt x="65" y="79"/>
                    <a:pt x="66" y="77"/>
                    <a:pt x="67" y="77"/>
                  </a:cubicBezTo>
                  <a:cubicBezTo>
                    <a:pt x="67" y="77"/>
                    <a:pt x="68" y="78"/>
                    <a:pt x="68" y="78"/>
                  </a:cubicBezTo>
                  <a:cubicBezTo>
                    <a:pt x="70" y="78"/>
                    <a:pt x="69" y="80"/>
                    <a:pt x="68" y="79"/>
                  </a:cubicBezTo>
                  <a:cubicBezTo>
                    <a:pt x="67" y="79"/>
                    <a:pt x="67" y="79"/>
                    <a:pt x="66" y="79"/>
                  </a:cubicBezTo>
                  <a:close/>
                  <a:moveTo>
                    <a:pt x="73" y="80"/>
                  </a:moveTo>
                  <a:cubicBezTo>
                    <a:pt x="72" y="80"/>
                    <a:pt x="72" y="78"/>
                    <a:pt x="73" y="78"/>
                  </a:cubicBezTo>
                  <a:cubicBezTo>
                    <a:pt x="76" y="79"/>
                    <a:pt x="77" y="81"/>
                    <a:pt x="74" y="80"/>
                  </a:cubicBezTo>
                  <a:cubicBezTo>
                    <a:pt x="73" y="80"/>
                    <a:pt x="73" y="80"/>
                    <a:pt x="73" y="80"/>
                  </a:cubicBezTo>
                  <a:close/>
                  <a:moveTo>
                    <a:pt x="80" y="81"/>
                  </a:moveTo>
                  <a:cubicBezTo>
                    <a:pt x="79" y="81"/>
                    <a:pt x="79" y="79"/>
                    <a:pt x="80" y="79"/>
                  </a:cubicBezTo>
                  <a:cubicBezTo>
                    <a:pt x="83" y="79"/>
                    <a:pt x="84" y="80"/>
                    <a:pt x="81" y="81"/>
                  </a:cubicBezTo>
                  <a:cubicBezTo>
                    <a:pt x="80" y="81"/>
                    <a:pt x="80" y="81"/>
                    <a:pt x="80" y="81"/>
                  </a:cubicBezTo>
                  <a:close/>
                  <a:moveTo>
                    <a:pt x="87" y="80"/>
                  </a:moveTo>
                  <a:cubicBezTo>
                    <a:pt x="86" y="80"/>
                    <a:pt x="86" y="78"/>
                    <a:pt x="87" y="78"/>
                  </a:cubicBezTo>
                  <a:cubicBezTo>
                    <a:pt x="88" y="78"/>
                    <a:pt x="88" y="78"/>
                    <a:pt x="89" y="78"/>
                  </a:cubicBezTo>
                  <a:cubicBezTo>
                    <a:pt x="90" y="78"/>
                    <a:pt x="90" y="80"/>
                    <a:pt x="89" y="80"/>
                  </a:cubicBezTo>
                  <a:cubicBezTo>
                    <a:pt x="89" y="80"/>
                    <a:pt x="88" y="80"/>
                    <a:pt x="87" y="80"/>
                  </a:cubicBezTo>
                  <a:close/>
                  <a:moveTo>
                    <a:pt x="94" y="79"/>
                  </a:moveTo>
                  <a:cubicBezTo>
                    <a:pt x="93" y="79"/>
                    <a:pt x="93" y="77"/>
                    <a:pt x="94" y="77"/>
                  </a:cubicBezTo>
                  <a:cubicBezTo>
                    <a:pt x="95" y="77"/>
                    <a:pt x="95" y="77"/>
                    <a:pt x="96" y="76"/>
                  </a:cubicBezTo>
                  <a:cubicBezTo>
                    <a:pt x="97" y="76"/>
                    <a:pt x="97" y="78"/>
                    <a:pt x="96" y="78"/>
                  </a:cubicBezTo>
                  <a:cubicBezTo>
                    <a:pt x="96" y="78"/>
                    <a:pt x="95" y="78"/>
                    <a:pt x="94" y="79"/>
                  </a:cubicBezTo>
                  <a:close/>
                  <a:moveTo>
                    <a:pt x="59" y="10"/>
                  </a:moveTo>
                  <a:cubicBezTo>
                    <a:pt x="60" y="13"/>
                    <a:pt x="58" y="16"/>
                    <a:pt x="55" y="18"/>
                  </a:cubicBezTo>
                  <a:cubicBezTo>
                    <a:pt x="56" y="20"/>
                    <a:pt x="54" y="21"/>
                    <a:pt x="53" y="18"/>
                  </a:cubicBezTo>
                  <a:cubicBezTo>
                    <a:pt x="45" y="19"/>
                    <a:pt x="43" y="7"/>
                    <a:pt x="51" y="5"/>
                  </a:cubicBezTo>
                  <a:cubicBezTo>
                    <a:pt x="54" y="4"/>
                    <a:pt x="58" y="6"/>
                    <a:pt x="59" y="10"/>
                  </a:cubicBezTo>
                  <a:close/>
                  <a:moveTo>
                    <a:pt x="55" y="25"/>
                  </a:moveTo>
                  <a:cubicBezTo>
                    <a:pt x="55" y="24"/>
                    <a:pt x="56" y="23"/>
                    <a:pt x="57" y="24"/>
                  </a:cubicBezTo>
                  <a:cubicBezTo>
                    <a:pt x="57" y="25"/>
                    <a:pt x="57" y="25"/>
                    <a:pt x="57" y="26"/>
                  </a:cubicBezTo>
                  <a:cubicBezTo>
                    <a:pt x="58" y="27"/>
                    <a:pt x="56" y="27"/>
                    <a:pt x="56" y="26"/>
                  </a:cubicBezTo>
                  <a:cubicBezTo>
                    <a:pt x="55" y="25"/>
                    <a:pt x="55" y="25"/>
                    <a:pt x="55" y="25"/>
                  </a:cubicBezTo>
                  <a:close/>
                  <a:moveTo>
                    <a:pt x="57" y="31"/>
                  </a:moveTo>
                  <a:cubicBezTo>
                    <a:pt x="57" y="30"/>
                    <a:pt x="59" y="30"/>
                    <a:pt x="59" y="31"/>
                  </a:cubicBezTo>
                  <a:cubicBezTo>
                    <a:pt x="59" y="31"/>
                    <a:pt x="60" y="32"/>
                    <a:pt x="60" y="32"/>
                  </a:cubicBezTo>
                  <a:cubicBezTo>
                    <a:pt x="60" y="33"/>
                    <a:pt x="59" y="34"/>
                    <a:pt x="58" y="33"/>
                  </a:cubicBezTo>
                  <a:cubicBezTo>
                    <a:pt x="58" y="32"/>
                    <a:pt x="58" y="32"/>
                    <a:pt x="57" y="31"/>
                  </a:cubicBezTo>
                  <a:close/>
                  <a:moveTo>
                    <a:pt x="60" y="38"/>
                  </a:moveTo>
                  <a:cubicBezTo>
                    <a:pt x="60" y="37"/>
                    <a:pt x="61" y="36"/>
                    <a:pt x="62" y="37"/>
                  </a:cubicBezTo>
                  <a:cubicBezTo>
                    <a:pt x="62" y="37"/>
                    <a:pt x="62" y="38"/>
                    <a:pt x="63" y="39"/>
                  </a:cubicBezTo>
                  <a:cubicBezTo>
                    <a:pt x="63" y="40"/>
                    <a:pt x="61" y="40"/>
                    <a:pt x="61" y="39"/>
                  </a:cubicBezTo>
                  <a:cubicBezTo>
                    <a:pt x="61" y="39"/>
                    <a:pt x="60" y="38"/>
                    <a:pt x="60" y="38"/>
                  </a:cubicBezTo>
                  <a:close/>
                  <a:moveTo>
                    <a:pt x="63" y="44"/>
                  </a:moveTo>
                  <a:cubicBezTo>
                    <a:pt x="63" y="43"/>
                    <a:pt x="64" y="42"/>
                    <a:pt x="65" y="43"/>
                  </a:cubicBezTo>
                  <a:cubicBezTo>
                    <a:pt x="65" y="44"/>
                    <a:pt x="65" y="44"/>
                    <a:pt x="66" y="45"/>
                  </a:cubicBezTo>
                  <a:cubicBezTo>
                    <a:pt x="66" y="46"/>
                    <a:pt x="65" y="47"/>
                    <a:pt x="64" y="46"/>
                  </a:cubicBezTo>
                  <a:cubicBezTo>
                    <a:pt x="64" y="45"/>
                    <a:pt x="64" y="45"/>
                    <a:pt x="63" y="44"/>
                  </a:cubicBezTo>
                  <a:close/>
                  <a:moveTo>
                    <a:pt x="67" y="50"/>
                  </a:moveTo>
                  <a:cubicBezTo>
                    <a:pt x="66" y="49"/>
                    <a:pt x="68" y="48"/>
                    <a:pt x="68" y="49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51"/>
                    <a:pt x="69" y="52"/>
                    <a:pt x="68" y="51"/>
                  </a:cubicBezTo>
                  <a:cubicBezTo>
                    <a:pt x="68" y="51"/>
                    <a:pt x="67" y="51"/>
                    <a:pt x="67" y="50"/>
                  </a:cubicBezTo>
                  <a:close/>
                  <a:moveTo>
                    <a:pt x="71" y="56"/>
                  </a:moveTo>
                  <a:cubicBezTo>
                    <a:pt x="71" y="55"/>
                    <a:pt x="72" y="54"/>
                    <a:pt x="73" y="55"/>
                  </a:cubicBezTo>
                  <a:cubicBezTo>
                    <a:pt x="73" y="55"/>
                    <a:pt x="73" y="55"/>
                    <a:pt x="74" y="56"/>
                  </a:cubicBezTo>
                  <a:cubicBezTo>
                    <a:pt x="74" y="57"/>
                    <a:pt x="73" y="58"/>
                    <a:pt x="72" y="57"/>
                  </a:cubicBezTo>
                  <a:cubicBezTo>
                    <a:pt x="72" y="57"/>
                    <a:pt x="72" y="56"/>
                    <a:pt x="71" y="56"/>
                  </a:cubicBezTo>
                  <a:close/>
                  <a:moveTo>
                    <a:pt x="76" y="61"/>
                  </a:moveTo>
                  <a:cubicBezTo>
                    <a:pt x="75" y="60"/>
                    <a:pt x="76" y="59"/>
                    <a:pt x="77" y="60"/>
                  </a:cubicBezTo>
                  <a:cubicBezTo>
                    <a:pt x="79" y="61"/>
                    <a:pt x="79" y="63"/>
                    <a:pt x="77" y="62"/>
                  </a:cubicBezTo>
                  <a:cubicBezTo>
                    <a:pt x="76" y="61"/>
                    <a:pt x="76" y="61"/>
                    <a:pt x="76" y="61"/>
                  </a:cubicBezTo>
                  <a:close/>
                  <a:moveTo>
                    <a:pt x="82" y="65"/>
                  </a:moveTo>
                  <a:cubicBezTo>
                    <a:pt x="81" y="65"/>
                    <a:pt x="82" y="63"/>
                    <a:pt x="83" y="64"/>
                  </a:cubicBezTo>
                  <a:cubicBezTo>
                    <a:pt x="84" y="65"/>
                    <a:pt x="85" y="68"/>
                    <a:pt x="82" y="66"/>
                  </a:cubicBezTo>
                  <a:cubicBezTo>
                    <a:pt x="82" y="65"/>
                    <a:pt x="82" y="65"/>
                    <a:pt x="82" y="65"/>
                  </a:cubicBezTo>
                  <a:close/>
                  <a:moveTo>
                    <a:pt x="87" y="69"/>
                  </a:moveTo>
                  <a:cubicBezTo>
                    <a:pt x="86" y="69"/>
                    <a:pt x="87" y="67"/>
                    <a:pt x="88" y="68"/>
                  </a:cubicBezTo>
                  <a:cubicBezTo>
                    <a:pt x="89" y="68"/>
                    <a:pt x="89" y="68"/>
                    <a:pt x="90" y="69"/>
                  </a:cubicBezTo>
                  <a:cubicBezTo>
                    <a:pt x="91" y="69"/>
                    <a:pt x="90" y="71"/>
                    <a:pt x="89" y="70"/>
                  </a:cubicBezTo>
                  <a:cubicBezTo>
                    <a:pt x="89" y="70"/>
                    <a:pt x="88" y="70"/>
                    <a:pt x="87" y="69"/>
                  </a:cubicBezTo>
                  <a:close/>
                  <a:moveTo>
                    <a:pt x="94" y="72"/>
                  </a:moveTo>
                  <a:cubicBezTo>
                    <a:pt x="93" y="72"/>
                    <a:pt x="93" y="70"/>
                    <a:pt x="95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2"/>
                    <a:pt x="97" y="73"/>
                    <a:pt x="95" y="73"/>
                  </a:cubicBezTo>
                  <a:cubicBezTo>
                    <a:pt x="95" y="73"/>
                    <a:pt x="94" y="73"/>
                    <a:pt x="94" y="72"/>
                  </a:cubicBezTo>
                  <a:close/>
                  <a:moveTo>
                    <a:pt x="40" y="5"/>
                  </a:moveTo>
                  <a:cubicBezTo>
                    <a:pt x="41" y="9"/>
                    <a:pt x="39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5" y="16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1" y="14"/>
                    <a:pt x="28" y="12"/>
                    <a:pt x="27" y="9"/>
                  </a:cubicBezTo>
                  <a:cubicBezTo>
                    <a:pt x="27" y="5"/>
                    <a:pt x="29" y="2"/>
                    <a:pt x="32" y="1"/>
                  </a:cubicBezTo>
                  <a:cubicBezTo>
                    <a:pt x="36" y="0"/>
                    <a:pt x="39" y="2"/>
                    <a:pt x="40" y="5"/>
                  </a:cubicBezTo>
                  <a:close/>
                  <a:moveTo>
                    <a:pt x="36" y="20"/>
                  </a:moveTo>
                  <a:cubicBezTo>
                    <a:pt x="36" y="19"/>
                    <a:pt x="38" y="19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2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8" y="27"/>
                  </a:moveTo>
                  <a:cubicBezTo>
                    <a:pt x="38" y="26"/>
                    <a:pt x="40" y="25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39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41" y="33"/>
                  </a:moveTo>
                  <a:cubicBezTo>
                    <a:pt x="40" y="32"/>
                    <a:pt x="42" y="32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5"/>
                    <a:pt x="42" y="36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3"/>
                    <a:pt x="41" y="33"/>
                    <a:pt x="41" y="33"/>
                  </a:cubicBezTo>
                  <a:close/>
                  <a:moveTo>
                    <a:pt x="44" y="40"/>
                  </a:moveTo>
                  <a:cubicBezTo>
                    <a:pt x="43" y="39"/>
                    <a:pt x="45" y="38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5" y="42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lose/>
                  <a:moveTo>
                    <a:pt x="47" y="46"/>
                  </a:moveTo>
                  <a:cubicBezTo>
                    <a:pt x="47" y="45"/>
                    <a:pt x="48" y="44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7"/>
                    <a:pt x="49" y="48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lose/>
                  <a:moveTo>
                    <a:pt x="52" y="52"/>
                  </a:moveTo>
                  <a:cubicBezTo>
                    <a:pt x="51" y="51"/>
                    <a:pt x="52" y="50"/>
                    <a:pt x="53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3" y="54"/>
                    <a:pt x="53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56" y="57"/>
                  </a:moveTo>
                  <a:cubicBezTo>
                    <a:pt x="55" y="56"/>
                    <a:pt x="57" y="55"/>
                    <a:pt x="57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8"/>
                    <a:pt x="58" y="59"/>
                    <a:pt x="58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57"/>
                    <a:pt x="56" y="57"/>
                    <a:pt x="56" y="57"/>
                  </a:cubicBezTo>
                  <a:close/>
                  <a:moveTo>
                    <a:pt x="62" y="62"/>
                  </a:moveTo>
                  <a:cubicBezTo>
                    <a:pt x="61" y="61"/>
                    <a:pt x="62" y="60"/>
                    <a:pt x="63" y="60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5" y="62"/>
                    <a:pt x="64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lose/>
                  <a:moveTo>
                    <a:pt x="67" y="66"/>
                  </a:moveTo>
                  <a:cubicBezTo>
                    <a:pt x="66" y="65"/>
                    <a:pt x="67" y="64"/>
                    <a:pt x="68" y="64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7"/>
                    <a:pt x="69" y="67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7" y="66"/>
                    <a:pt x="67" y="66"/>
                    <a:pt x="67" y="66"/>
                  </a:cubicBezTo>
                  <a:close/>
                  <a:moveTo>
                    <a:pt x="74" y="69"/>
                  </a:moveTo>
                  <a:cubicBezTo>
                    <a:pt x="73" y="69"/>
                    <a:pt x="73" y="67"/>
                    <a:pt x="74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6" y="70"/>
                    <a:pt x="75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74" y="69"/>
                    <a:pt x="74" y="69"/>
                    <a:pt x="74" y="69"/>
                  </a:cubicBezTo>
                  <a:close/>
                  <a:moveTo>
                    <a:pt x="80" y="72"/>
                  </a:moveTo>
                  <a:cubicBezTo>
                    <a:pt x="79" y="71"/>
                    <a:pt x="80" y="70"/>
                    <a:pt x="81" y="70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71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0" y="72"/>
                    <a:pt x="80" y="72"/>
                    <a:pt x="80" y="72"/>
                  </a:cubicBezTo>
                  <a:close/>
                  <a:moveTo>
                    <a:pt x="87" y="73"/>
                  </a:moveTo>
                  <a:cubicBezTo>
                    <a:pt x="86" y="73"/>
                    <a:pt x="86" y="71"/>
                    <a:pt x="87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7" y="73"/>
                  </a:cubicBezTo>
                  <a:close/>
                  <a:moveTo>
                    <a:pt x="94" y="75"/>
                  </a:moveTo>
                  <a:cubicBezTo>
                    <a:pt x="93" y="74"/>
                    <a:pt x="93" y="73"/>
                    <a:pt x="94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7" y="74"/>
                    <a:pt x="97" y="74"/>
                    <a:pt x="96" y="75"/>
                  </a:cubicBezTo>
                  <a:cubicBezTo>
                    <a:pt x="97" y="75"/>
                    <a:pt x="97" y="76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3" y="76"/>
                    <a:pt x="93" y="75"/>
                    <a:pt x="94" y="75"/>
                  </a:cubicBezTo>
                  <a:close/>
                  <a:moveTo>
                    <a:pt x="28" y="32"/>
                  </a:moveTo>
                  <a:cubicBezTo>
                    <a:pt x="28" y="31"/>
                    <a:pt x="29" y="30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0" y="34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32" y="38"/>
                  </a:moveTo>
                  <a:cubicBezTo>
                    <a:pt x="31" y="37"/>
                    <a:pt x="33" y="36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5" y="44"/>
                  </a:moveTo>
                  <a:cubicBezTo>
                    <a:pt x="35" y="43"/>
                    <a:pt x="36" y="42"/>
                    <a:pt x="37" y="43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5"/>
                    <a:pt x="37" y="46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9" y="50"/>
                  </a:moveTo>
                  <a:cubicBezTo>
                    <a:pt x="39" y="49"/>
                    <a:pt x="40" y="48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1"/>
                    <a:pt x="41" y="52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9" y="50"/>
                  </a:cubicBezTo>
                  <a:close/>
                  <a:moveTo>
                    <a:pt x="44" y="55"/>
                  </a:moveTo>
                  <a:cubicBezTo>
                    <a:pt x="43" y="54"/>
                    <a:pt x="44" y="53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7" y="56"/>
                    <a:pt x="46" y="57"/>
                    <a:pt x="45" y="57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9" y="60"/>
                  </a:moveTo>
                  <a:cubicBezTo>
                    <a:pt x="48" y="59"/>
                    <a:pt x="49" y="58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2" y="61"/>
                    <a:pt x="51" y="62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0"/>
                    <a:pt x="49" y="60"/>
                    <a:pt x="49" y="60"/>
                  </a:cubicBezTo>
                  <a:close/>
                  <a:moveTo>
                    <a:pt x="54" y="65"/>
                  </a:moveTo>
                  <a:cubicBezTo>
                    <a:pt x="53" y="64"/>
                    <a:pt x="54" y="63"/>
                    <a:pt x="55" y="63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6" y="66"/>
                    <a:pt x="56" y="66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lose/>
                  <a:moveTo>
                    <a:pt x="60" y="69"/>
                  </a:moveTo>
                  <a:cubicBezTo>
                    <a:pt x="59" y="68"/>
                    <a:pt x="60" y="66"/>
                    <a:pt x="61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3" y="68"/>
                    <a:pt x="63" y="70"/>
                    <a:pt x="62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69"/>
                    <a:pt x="60" y="69"/>
                    <a:pt x="60" y="69"/>
                  </a:cubicBezTo>
                  <a:close/>
                  <a:moveTo>
                    <a:pt x="66" y="72"/>
                  </a:moveTo>
                  <a:cubicBezTo>
                    <a:pt x="65" y="71"/>
                    <a:pt x="66" y="70"/>
                    <a:pt x="67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69" y="73"/>
                    <a:pt x="68" y="72"/>
                  </a:cubicBezTo>
                  <a:cubicBezTo>
                    <a:pt x="68" y="72"/>
                    <a:pt x="68" y="72"/>
                    <a:pt x="68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lose/>
                  <a:moveTo>
                    <a:pt x="73" y="74"/>
                  </a:moveTo>
                  <a:cubicBezTo>
                    <a:pt x="72" y="74"/>
                    <a:pt x="73" y="72"/>
                    <a:pt x="74" y="72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76" y="73"/>
                    <a:pt x="76" y="75"/>
                    <a:pt x="75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74"/>
                    <a:pt x="73" y="74"/>
                    <a:pt x="73" y="74"/>
                  </a:cubicBezTo>
                  <a:close/>
                  <a:moveTo>
                    <a:pt x="80" y="75"/>
                  </a:moveTo>
                  <a:cubicBezTo>
                    <a:pt x="79" y="75"/>
                    <a:pt x="79" y="73"/>
                    <a:pt x="80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3" y="74"/>
                    <a:pt x="83" y="76"/>
                    <a:pt x="82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5"/>
                    <a:pt x="80" y="75"/>
                    <a:pt x="80" y="7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4"/>
            <p:cNvSpPr/>
            <p:nvPr/>
          </p:nvSpPr>
          <p:spPr bwMode="auto">
            <a:xfrm>
              <a:off x="520701" y="-1588"/>
              <a:ext cx="1698625" cy="6854825"/>
            </a:xfrm>
            <a:custGeom>
              <a:avLst/>
              <a:gdLst>
                <a:gd name="T0" fmla="*/ 90 w 395"/>
                <a:gd name="T1" fmla="*/ 0 h 1596"/>
                <a:gd name="T2" fmla="*/ 94 w 395"/>
                <a:gd name="T3" fmla="*/ 0 h 1596"/>
                <a:gd name="T4" fmla="*/ 127 w 395"/>
                <a:gd name="T5" fmla="*/ 171 h 1596"/>
                <a:gd name="T6" fmla="*/ 165 w 395"/>
                <a:gd name="T7" fmla="*/ 370 h 1596"/>
                <a:gd name="T8" fmla="*/ 96 w 395"/>
                <a:gd name="T9" fmla="*/ 569 h 1596"/>
                <a:gd name="T10" fmla="*/ 16 w 395"/>
                <a:gd name="T11" fmla="*/ 762 h 1596"/>
                <a:gd name="T12" fmla="*/ 22 w 395"/>
                <a:gd name="T13" fmla="*/ 770 h 1596"/>
                <a:gd name="T14" fmla="*/ 13 w 395"/>
                <a:gd name="T15" fmla="*/ 780 h 1596"/>
                <a:gd name="T16" fmla="*/ 11 w 395"/>
                <a:gd name="T17" fmla="*/ 815 h 1596"/>
                <a:gd name="T18" fmla="*/ 18 w 395"/>
                <a:gd name="T19" fmla="*/ 824 h 1596"/>
                <a:gd name="T20" fmla="*/ 12 w 395"/>
                <a:gd name="T21" fmla="*/ 833 h 1596"/>
                <a:gd name="T22" fmla="*/ 13 w 395"/>
                <a:gd name="T23" fmla="*/ 842 h 1596"/>
                <a:gd name="T24" fmla="*/ 18 w 395"/>
                <a:gd name="T25" fmla="*/ 849 h 1596"/>
                <a:gd name="T26" fmla="*/ 14 w 395"/>
                <a:gd name="T27" fmla="*/ 855 h 1596"/>
                <a:gd name="T28" fmla="*/ 193 w 395"/>
                <a:gd name="T29" fmla="*/ 1084 h 1596"/>
                <a:gd name="T30" fmla="*/ 346 w 395"/>
                <a:gd name="T31" fmla="*/ 1596 h 1596"/>
                <a:gd name="T32" fmla="*/ 338 w 395"/>
                <a:gd name="T33" fmla="*/ 1596 h 1596"/>
                <a:gd name="T34" fmla="*/ 191 w 395"/>
                <a:gd name="T35" fmla="*/ 1096 h 1596"/>
                <a:gd name="T36" fmla="*/ 10 w 395"/>
                <a:gd name="T37" fmla="*/ 855 h 1596"/>
                <a:gd name="T38" fmla="*/ 4 w 395"/>
                <a:gd name="T39" fmla="*/ 849 h 1596"/>
                <a:gd name="T40" fmla="*/ 8 w 395"/>
                <a:gd name="T41" fmla="*/ 842 h 1596"/>
                <a:gd name="T42" fmla="*/ 8 w 395"/>
                <a:gd name="T43" fmla="*/ 833 h 1596"/>
                <a:gd name="T44" fmla="*/ 0 w 395"/>
                <a:gd name="T45" fmla="*/ 824 h 1596"/>
                <a:gd name="T46" fmla="*/ 7 w 395"/>
                <a:gd name="T47" fmla="*/ 815 h 1596"/>
                <a:gd name="T48" fmla="*/ 9 w 395"/>
                <a:gd name="T49" fmla="*/ 779 h 1596"/>
                <a:gd name="T50" fmla="*/ 3 w 395"/>
                <a:gd name="T51" fmla="*/ 770 h 1596"/>
                <a:gd name="T52" fmla="*/ 12 w 395"/>
                <a:gd name="T53" fmla="*/ 761 h 1596"/>
                <a:gd name="T54" fmla="*/ 87 w 395"/>
                <a:gd name="T55" fmla="*/ 568 h 1596"/>
                <a:gd name="T56" fmla="*/ 156 w 395"/>
                <a:gd name="T57" fmla="*/ 371 h 1596"/>
                <a:gd name="T58" fmla="*/ 123 w 395"/>
                <a:gd name="T59" fmla="*/ 172 h 1596"/>
                <a:gd name="T60" fmla="*/ 90 w 395"/>
                <a:gd name="T61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5" h="1596">
                  <a:moveTo>
                    <a:pt x="9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7" y="71"/>
                    <a:pt x="112" y="121"/>
                    <a:pt x="127" y="171"/>
                  </a:cubicBezTo>
                  <a:cubicBezTo>
                    <a:pt x="144" y="227"/>
                    <a:pt x="167" y="283"/>
                    <a:pt x="165" y="370"/>
                  </a:cubicBezTo>
                  <a:cubicBezTo>
                    <a:pt x="164" y="430"/>
                    <a:pt x="131" y="498"/>
                    <a:pt x="96" y="569"/>
                  </a:cubicBezTo>
                  <a:cubicBezTo>
                    <a:pt x="65" y="632"/>
                    <a:pt x="30" y="697"/>
                    <a:pt x="16" y="762"/>
                  </a:cubicBezTo>
                  <a:cubicBezTo>
                    <a:pt x="20" y="763"/>
                    <a:pt x="22" y="766"/>
                    <a:pt x="22" y="770"/>
                  </a:cubicBezTo>
                  <a:cubicBezTo>
                    <a:pt x="22" y="775"/>
                    <a:pt x="18" y="779"/>
                    <a:pt x="13" y="780"/>
                  </a:cubicBezTo>
                  <a:cubicBezTo>
                    <a:pt x="12" y="791"/>
                    <a:pt x="11" y="803"/>
                    <a:pt x="11" y="815"/>
                  </a:cubicBezTo>
                  <a:cubicBezTo>
                    <a:pt x="15" y="816"/>
                    <a:pt x="18" y="819"/>
                    <a:pt x="18" y="824"/>
                  </a:cubicBezTo>
                  <a:cubicBezTo>
                    <a:pt x="18" y="828"/>
                    <a:pt x="16" y="832"/>
                    <a:pt x="12" y="833"/>
                  </a:cubicBezTo>
                  <a:cubicBezTo>
                    <a:pt x="12" y="836"/>
                    <a:pt x="12" y="839"/>
                    <a:pt x="13" y="842"/>
                  </a:cubicBezTo>
                  <a:cubicBezTo>
                    <a:pt x="16" y="842"/>
                    <a:pt x="18" y="845"/>
                    <a:pt x="18" y="849"/>
                  </a:cubicBezTo>
                  <a:cubicBezTo>
                    <a:pt x="18" y="851"/>
                    <a:pt x="16" y="854"/>
                    <a:pt x="14" y="855"/>
                  </a:cubicBezTo>
                  <a:cubicBezTo>
                    <a:pt x="33" y="972"/>
                    <a:pt x="125" y="1028"/>
                    <a:pt x="193" y="1084"/>
                  </a:cubicBezTo>
                  <a:cubicBezTo>
                    <a:pt x="298" y="1169"/>
                    <a:pt x="395" y="1258"/>
                    <a:pt x="346" y="1596"/>
                  </a:cubicBezTo>
                  <a:cubicBezTo>
                    <a:pt x="338" y="1596"/>
                    <a:pt x="338" y="1596"/>
                    <a:pt x="338" y="1596"/>
                  </a:cubicBezTo>
                  <a:cubicBezTo>
                    <a:pt x="386" y="1259"/>
                    <a:pt x="296" y="1181"/>
                    <a:pt x="191" y="1096"/>
                  </a:cubicBezTo>
                  <a:cubicBezTo>
                    <a:pt x="123" y="1040"/>
                    <a:pt x="29" y="975"/>
                    <a:pt x="10" y="855"/>
                  </a:cubicBezTo>
                  <a:cubicBezTo>
                    <a:pt x="7" y="855"/>
                    <a:pt x="4" y="852"/>
                    <a:pt x="4" y="849"/>
                  </a:cubicBezTo>
                  <a:cubicBezTo>
                    <a:pt x="4" y="846"/>
                    <a:pt x="6" y="843"/>
                    <a:pt x="8" y="842"/>
                  </a:cubicBezTo>
                  <a:cubicBezTo>
                    <a:pt x="8" y="839"/>
                    <a:pt x="8" y="836"/>
                    <a:pt x="8" y="833"/>
                  </a:cubicBezTo>
                  <a:cubicBezTo>
                    <a:pt x="3" y="832"/>
                    <a:pt x="0" y="829"/>
                    <a:pt x="0" y="824"/>
                  </a:cubicBezTo>
                  <a:cubicBezTo>
                    <a:pt x="0" y="819"/>
                    <a:pt x="3" y="816"/>
                    <a:pt x="7" y="815"/>
                  </a:cubicBezTo>
                  <a:cubicBezTo>
                    <a:pt x="7" y="803"/>
                    <a:pt x="7" y="791"/>
                    <a:pt x="9" y="779"/>
                  </a:cubicBezTo>
                  <a:cubicBezTo>
                    <a:pt x="5" y="778"/>
                    <a:pt x="3" y="774"/>
                    <a:pt x="3" y="770"/>
                  </a:cubicBezTo>
                  <a:cubicBezTo>
                    <a:pt x="3" y="765"/>
                    <a:pt x="7" y="761"/>
                    <a:pt x="12" y="761"/>
                  </a:cubicBezTo>
                  <a:cubicBezTo>
                    <a:pt x="24" y="696"/>
                    <a:pt x="56" y="631"/>
                    <a:pt x="87" y="568"/>
                  </a:cubicBezTo>
                  <a:cubicBezTo>
                    <a:pt x="121" y="498"/>
                    <a:pt x="154" y="430"/>
                    <a:pt x="156" y="371"/>
                  </a:cubicBezTo>
                  <a:cubicBezTo>
                    <a:pt x="158" y="284"/>
                    <a:pt x="140" y="228"/>
                    <a:pt x="123" y="172"/>
                  </a:cubicBezTo>
                  <a:cubicBezTo>
                    <a:pt x="108" y="122"/>
                    <a:pt x="93" y="72"/>
                    <a:pt x="90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395288" y="-1588"/>
              <a:ext cx="1574800" cy="6854825"/>
            </a:xfrm>
            <a:custGeom>
              <a:avLst/>
              <a:gdLst>
                <a:gd name="T0" fmla="*/ 44 w 366"/>
                <a:gd name="T1" fmla="*/ 0 h 1596"/>
                <a:gd name="T2" fmla="*/ 62 w 366"/>
                <a:gd name="T3" fmla="*/ 0 h 1596"/>
                <a:gd name="T4" fmla="*/ 43 w 366"/>
                <a:gd name="T5" fmla="*/ 241 h 1596"/>
                <a:gd name="T6" fmla="*/ 288 w 366"/>
                <a:gd name="T7" fmla="*/ 420 h 1596"/>
                <a:gd name="T8" fmla="*/ 290 w 366"/>
                <a:gd name="T9" fmla="*/ 420 h 1596"/>
                <a:gd name="T10" fmla="*/ 298 w 366"/>
                <a:gd name="T11" fmla="*/ 427 h 1596"/>
                <a:gd name="T12" fmla="*/ 297 w 366"/>
                <a:gd name="T13" fmla="*/ 431 h 1596"/>
                <a:gd name="T14" fmla="*/ 302 w 366"/>
                <a:gd name="T15" fmla="*/ 440 h 1596"/>
                <a:gd name="T16" fmla="*/ 305 w 366"/>
                <a:gd name="T17" fmla="*/ 440 h 1596"/>
                <a:gd name="T18" fmla="*/ 316 w 366"/>
                <a:gd name="T19" fmla="*/ 450 h 1596"/>
                <a:gd name="T20" fmla="*/ 313 w 366"/>
                <a:gd name="T21" fmla="*/ 458 h 1596"/>
                <a:gd name="T22" fmla="*/ 339 w 366"/>
                <a:gd name="T23" fmla="*/ 524 h 1596"/>
                <a:gd name="T24" fmla="*/ 324 w 366"/>
                <a:gd name="T25" fmla="*/ 790 h 1596"/>
                <a:gd name="T26" fmla="*/ 328 w 366"/>
                <a:gd name="T27" fmla="*/ 798 h 1596"/>
                <a:gd name="T28" fmla="*/ 318 w 366"/>
                <a:gd name="T29" fmla="*/ 807 h 1596"/>
                <a:gd name="T30" fmla="*/ 317 w 366"/>
                <a:gd name="T31" fmla="*/ 807 h 1596"/>
                <a:gd name="T32" fmla="*/ 262 w 366"/>
                <a:gd name="T33" fmla="*/ 926 h 1596"/>
                <a:gd name="T34" fmla="*/ 264 w 366"/>
                <a:gd name="T35" fmla="*/ 931 h 1596"/>
                <a:gd name="T36" fmla="*/ 258 w 366"/>
                <a:gd name="T37" fmla="*/ 938 h 1596"/>
                <a:gd name="T38" fmla="*/ 256 w 366"/>
                <a:gd name="T39" fmla="*/ 938 h 1596"/>
                <a:gd name="T40" fmla="*/ 246 w 366"/>
                <a:gd name="T41" fmla="*/ 956 h 1596"/>
                <a:gd name="T42" fmla="*/ 249 w 366"/>
                <a:gd name="T43" fmla="*/ 963 h 1596"/>
                <a:gd name="T44" fmla="*/ 240 w 366"/>
                <a:gd name="T45" fmla="*/ 973 h 1596"/>
                <a:gd name="T46" fmla="*/ 237 w 366"/>
                <a:gd name="T47" fmla="*/ 972 h 1596"/>
                <a:gd name="T48" fmla="*/ 142 w 366"/>
                <a:gd name="T49" fmla="*/ 1314 h 1596"/>
                <a:gd name="T50" fmla="*/ 308 w 366"/>
                <a:gd name="T51" fmla="*/ 1596 h 1596"/>
                <a:gd name="T52" fmla="*/ 295 w 366"/>
                <a:gd name="T53" fmla="*/ 1596 h 1596"/>
                <a:gd name="T54" fmla="*/ 135 w 366"/>
                <a:gd name="T55" fmla="*/ 1319 h 1596"/>
                <a:gd name="T56" fmla="*/ 233 w 366"/>
                <a:gd name="T57" fmla="*/ 970 h 1596"/>
                <a:gd name="T58" fmla="*/ 231 w 366"/>
                <a:gd name="T59" fmla="*/ 963 h 1596"/>
                <a:gd name="T60" fmla="*/ 240 w 366"/>
                <a:gd name="T61" fmla="*/ 954 h 1596"/>
                <a:gd name="T62" fmla="*/ 242 w 366"/>
                <a:gd name="T63" fmla="*/ 954 h 1596"/>
                <a:gd name="T64" fmla="*/ 252 w 366"/>
                <a:gd name="T65" fmla="*/ 936 h 1596"/>
                <a:gd name="T66" fmla="*/ 251 w 366"/>
                <a:gd name="T67" fmla="*/ 931 h 1596"/>
                <a:gd name="T68" fmla="*/ 258 w 366"/>
                <a:gd name="T69" fmla="*/ 924 h 1596"/>
                <a:gd name="T70" fmla="*/ 259 w 366"/>
                <a:gd name="T71" fmla="*/ 924 h 1596"/>
                <a:gd name="T72" fmla="*/ 314 w 366"/>
                <a:gd name="T73" fmla="*/ 806 h 1596"/>
                <a:gd name="T74" fmla="*/ 309 w 366"/>
                <a:gd name="T75" fmla="*/ 798 h 1596"/>
                <a:gd name="T76" fmla="*/ 318 w 366"/>
                <a:gd name="T77" fmla="*/ 788 h 1596"/>
                <a:gd name="T78" fmla="*/ 320 w 366"/>
                <a:gd name="T79" fmla="*/ 788 h 1596"/>
                <a:gd name="T80" fmla="*/ 334 w 366"/>
                <a:gd name="T81" fmla="*/ 525 h 1596"/>
                <a:gd name="T82" fmla="*/ 309 w 366"/>
                <a:gd name="T83" fmla="*/ 460 h 1596"/>
                <a:gd name="T84" fmla="*/ 305 w 366"/>
                <a:gd name="T85" fmla="*/ 461 h 1596"/>
                <a:gd name="T86" fmla="*/ 294 w 366"/>
                <a:gd name="T87" fmla="*/ 450 h 1596"/>
                <a:gd name="T88" fmla="*/ 298 w 366"/>
                <a:gd name="T89" fmla="*/ 442 h 1596"/>
                <a:gd name="T90" fmla="*/ 293 w 366"/>
                <a:gd name="T91" fmla="*/ 434 h 1596"/>
                <a:gd name="T92" fmla="*/ 290 w 366"/>
                <a:gd name="T93" fmla="*/ 435 h 1596"/>
                <a:gd name="T94" fmla="*/ 283 w 366"/>
                <a:gd name="T95" fmla="*/ 427 h 1596"/>
                <a:gd name="T96" fmla="*/ 284 w 366"/>
                <a:gd name="T97" fmla="*/ 423 h 1596"/>
                <a:gd name="T98" fmla="*/ 39 w 366"/>
                <a:gd name="T99" fmla="*/ 246 h 1596"/>
                <a:gd name="T100" fmla="*/ 44 w 366"/>
                <a:gd name="T101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6" h="1596">
                  <a:moveTo>
                    <a:pt x="4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15" y="83"/>
                    <a:pt x="16" y="189"/>
                    <a:pt x="43" y="241"/>
                  </a:cubicBezTo>
                  <a:cubicBezTo>
                    <a:pt x="107" y="360"/>
                    <a:pt x="214" y="331"/>
                    <a:pt x="288" y="420"/>
                  </a:cubicBezTo>
                  <a:cubicBezTo>
                    <a:pt x="289" y="420"/>
                    <a:pt x="289" y="420"/>
                    <a:pt x="290" y="420"/>
                  </a:cubicBezTo>
                  <a:cubicBezTo>
                    <a:pt x="295" y="420"/>
                    <a:pt x="298" y="423"/>
                    <a:pt x="298" y="427"/>
                  </a:cubicBezTo>
                  <a:cubicBezTo>
                    <a:pt x="298" y="429"/>
                    <a:pt x="297" y="430"/>
                    <a:pt x="297" y="431"/>
                  </a:cubicBezTo>
                  <a:cubicBezTo>
                    <a:pt x="299" y="434"/>
                    <a:pt x="301" y="437"/>
                    <a:pt x="302" y="440"/>
                  </a:cubicBezTo>
                  <a:cubicBezTo>
                    <a:pt x="303" y="440"/>
                    <a:pt x="304" y="440"/>
                    <a:pt x="305" y="440"/>
                  </a:cubicBezTo>
                  <a:cubicBezTo>
                    <a:pt x="311" y="440"/>
                    <a:pt x="316" y="444"/>
                    <a:pt x="316" y="450"/>
                  </a:cubicBezTo>
                  <a:cubicBezTo>
                    <a:pt x="316" y="453"/>
                    <a:pt x="315" y="456"/>
                    <a:pt x="313" y="458"/>
                  </a:cubicBezTo>
                  <a:cubicBezTo>
                    <a:pt x="323" y="476"/>
                    <a:pt x="331" y="498"/>
                    <a:pt x="339" y="524"/>
                  </a:cubicBezTo>
                  <a:cubicBezTo>
                    <a:pt x="366" y="618"/>
                    <a:pt x="353" y="707"/>
                    <a:pt x="324" y="790"/>
                  </a:cubicBezTo>
                  <a:cubicBezTo>
                    <a:pt x="326" y="792"/>
                    <a:pt x="328" y="795"/>
                    <a:pt x="328" y="798"/>
                  </a:cubicBezTo>
                  <a:cubicBezTo>
                    <a:pt x="328" y="803"/>
                    <a:pt x="323" y="807"/>
                    <a:pt x="318" y="807"/>
                  </a:cubicBezTo>
                  <a:cubicBezTo>
                    <a:pt x="318" y="807"/>
                    <a:pt x="318" y="807"/>
                    <a:pt x="317" y="807"/>
                  </a:cubicBezTo>
                  <a:cubicBezTo>
                    <a:pt x="302" y="848"/>
                    <a:pt x="282" y="888"/>
                    <a:pt x="262" y="926"/>
                  </a:cubicBezTo>
                  <a:cubicBezTo>
                    <a:pt x="263" y="927"/>
                    <a:pt x="264" y="929"/>
                    <a:pt x="264" y="931"/>
                  </a:cubicBezTo>
                  <a:cubicBezTo>
                    <a:pt x="264" y="935"/>
                    <a:pt x="261" y="938"/>
                    <a:pt x="258" y="938"/>
                  </a:cubicBezTo>
                  <a:cubicBezTo>
                    <a:pt x="257" y="938"/>
                    <a:pt x="256" y="938"/>
                    <a:pt x="256" y="938"/>
                  </a:cubicBezTo>
                  <a:cubicBezTo>
                    <a:pt x="252" y="944"/>
                    <a:pt x="249" y="950"/>
                    <a:pt x="246" y="956"/>
                  </a:cubicBezTo>
                  <a:cubicBezTo>
                    <a:pt x="248" y="958"/>
                    <a:pt x="249" y="960"/>
                    <a:pt x="249" y="963"/>
                  </a:cubicBezTo>
                  <a:cubicBezTo>
                    <a:pt x="249" y="969"/>
                    <a:pt x="245" y="973"/>
                    <a:pt x="240" y="973"/>
                  </a:cubicBezTo>
                  <a:cubicBezTo>
                    <a:pt x="239" y="973"/>
                    <a:pt x="238" y="973"/>
                    <a:pt x="237" y="972"/>
                  </a:cubicBezTo>
                  <a:cubicBezTo>
                    <a:pt x="165" y="1102"/>
                    <a:pt x="95" y="1216"/>
                    <a:pt x="142" y="1314"/>
                  </a:cubicBezTo>
                  <a:cubicBezTo>
                    <a:pt x="189" y="1413"/>
                    <a:pt x="317" y="1464"/>
                    <a:pt x="308" y="1596"/>
                  </a:cubicBezTo>
                  <a:cubicBezTo>
                    <a:pt x="295" y="1596"/>
                    <a:pt x="295" y="1596"/>
                    <a:pt x="295" y="1596"/>
                  </a:cubicBezTo>
                  <a:cubicBezTo>
                    <a:pt x="307" y="1476"/>
                    <a:pt x="177" y="1409"/>
                    <a:pt x="135" y="1319"/>
                  </a:cubicBezTo>
                  <a:cubicBezTo>
                    <a:pt x="88" y="1218"/>
                    <a:pt x="160" y="1102"/>
                    <a:pt x="233" y="970"/>
                  </a:cubicBezTo>
                  <a:cubicBezTo>
                    <a:pt x="232" y="969"/>
                    <a:pt x="231" y="966"/>
                    <a:pt x="231" y="963"/>
                  </a:cubicBezTo>
                  <a:cubicBezTo>
                    <a:pt x="231" y="958"/>
                    <a:pt x="235" y="954"/>
                    <a:pt x="240" y="954"/>
                  </a:cubicBezTo>
                  <a:cubicBezTo>
                    <a:pt x="241" y="954"/>
                    <a:pt x="242" y="954"/>
                    <a:pt x="242" y="954"/>
                  </a:cubicBezTo>
                  <a:cubicBezTo>
                    <a:pt x="246" y="948"/>
                    <a:pt x="249" y="942"/>
                    <a:pt x="252" y="936"/>
                  </a:cubicBezTo>
                  <a:cubicBezTo>
                    <a:pt x="251" y="934"/>
                    <a:pt x="251" y="933"/>
                    <a:pt x="251" y="931"/>
                  </a:cubicBezTo>
                  <a:cubicBezTo>
                    <a:pt x="251" y="927"/>
                    <a:pt x="254" y="924"/>
                    <a:pt x="258" y="924"/>
                  </a:cubicBezTo>
                  <a:cubicBezTo>
                    <a:pt x="258" y="924"/>
                    <a:pt x="258" y="924"/>
                    <a:pt x="259" y="924"/>
                  </a:cubicBezTo>
                  <a:cubicBezTo>
                    <a:pt x="279" y="886"/>
                    <a:pt x="298" y="847"/>
                    <a:pt x="314" y="806"/>
                  </a:cubicBezTo>
                  <a:cubicBezTo>
                    <a:pt x="311" y="804"/>
                    <a:pt x="309" y="801"/>
                    <a:pt x="309" y="798"/>
                  </a:cubicBezTo>
                  <a:cubicBezTo>
                    <a:pt x="309" y="793"/>
                    <a:pt x="313" y="788"/>
                    <a:pt x="318" y="788"/>
                  </a:cubicBezTo>
                  <a:cubicBezTo>
                    <a:pt x="319" y="788"/>
                    <a:pt x="319" y="788"/>
                    <a:pt x="320" y="788"/>
                  </a:cubicBezTo>
                  <a:cubicBezTo>
                    <a:pt x="349" y="706"/>
                    <a:pt x="361" y="618"/>
                    <a:pt x="334" y="525"/>
                  </a:cubicBezTo>
                  <a:cubicBezTo>
                    <a:pt x="327" y="499"/>
                    <a:pt x="319" y="478"/>
                    <a:pt x="309" y="460"/>
                  </a:cubicBezTo>
                  <a:cubicBezTo>
                    <a:pt x="308" y="461"/>
                    <a:pt x="306" y="461"/>
                    <a:pt x="305" y="461"/>
                  </a:cubicBezTo>
                  <a:cubicBezTo>
                    <a:pt x="299" y="461"/>
                    <a:pt x="294" y="456"/>
                    <a:pt x="294" y="450"/>
                  </a:cubicBezTo>
                  <a:cubicBezTo>
                    <a:pt x="294" y="447"/>
                    <a:pt x="296" y="444"/>
                    <a:pt x="298" y="442"/>
                  </a:cubicBezTo>
                  <a:cubicBezTo>
                    <a:pt x="297" y="439"/>
                    <a:pt x="295" y="437"/>
                    <a:pt x="293" y="434"/>
                  </a:cubicBezTo>
                  <a:cubicBezTo>
                    <a:pt x="292" y="434"/>
                    <a:pt x="291" y="435"/>
                    <a:pt x="290" y="435"/>
                  </a:cubicBezTo>
                  <a:cubicBezTo>
                    <a:pt x="286" y="435"/>
                    <a:pt x="283" y="431"/>
                    <a:pt x="283" y="427"/>
                  </a:cubicBezTo>
                  <a:cubicBezTo>
                    <a:pt x="283" y="425"/>
                    <a:pt x="283" y="424"/>
                    <a:pt x="284" y="423"/>
                  </a:cubicBezTo>
                  <a:cubicBezTo>
                    <a:pt x="211" y="334"/>
                    <a:pt x="104" y="366"/>
                    <a:pt x="39" y="246"/>
                  </a:cubicBezTo>
                  <a:cubicBezTo>
                    <a:pt x="12" y="194"/>
                    <a:pt x="0" y="92"/>
                    <a:pt x="44" y="0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>
              <a:spLocks noEditPoints="1"/>
            </p:cNvSpPr>
            <p:nvPr/>
          </p:nvSpPr>
          <p:spPr bwMode="auto">
            <a:xfrm>
              <a:off x="1990726" y="6321425"/>
              <a:ext cx="615950" cy="531813"/>
            </a:xfrm>
            <a:custGeom>
              <a:avLst/>
              <a:gdLst>
                <a:gd name="T0" fmla="*/ 71 w 143"/>
                <a:gd name="T1" fmla="*/ 122 h 124"/>
                <a:gd name="T2" fmla="*/ 71 w 143"/>
                <a:gd name="T3" fmla="*/ 122 h 124"/>
                <a:gd name="T4" fmla="*/ 14 w 143"/>
                <a:gd name="T5" fmla="*/ 123 h 124"/>
                <a:gd name="T6" fmla="*/ 0 w 143"/>
                <a:gd name="T7" fmla="*/ 124 h 124"/>
                <a:gd name="T8" fmla="*/ 46 w 143"/>
                <a:gd name="T9" fmla="*/ 29 h 124"/>
                <a:gd name="T10" fmla="*/ 122 w 143"/>
                <a:gd name="T11" fmla="*/ 15 h 124"/>
                <a:gd name="T12" fmla="*/ 133 w 143"/>
                <a:gd name="T13" fmla="*/ 26 h 124"/>
                <a:gd name="T14" fmla="*/ 143 w 143"/>
                <a:gd name="T15" fmla="*/ 57 h 124"/>
                <a:gd name="T16" fmla="*/ 131 w 143"/>
                <a:gd name="T17" fmla="*/ 90 h 124"/>
                <a:gd name="T18" fmla="*/ 100 w 143"/>
                <a:gd name="T19" fmla="*/ 108 h 124"/>
                <a:gd name="T20" fmla="*/ 100 w 143"/>
                <a:gd name="T21" fmla="*/ 108 h 124"/>
                <a:gd name="T22" fmla="*/ 103 w 143"/>
                <a:gd name="T23" fmla="*/ 110 h 124"/>
                <a:gd name="T24" fmla="*/ 121 w 143"/>
                <a:gd name="T25" fmla="*/ 124 h 124"/>
                <a:gd name="T26" fmla="*/ 82 w 143"/>
                <a:gd name="T27" fmla="*/ 124 h 124"/>
                <a:gd name="T28" fmla="*/ 27 w 143"/>
                <a:gd name="T29" fmla="*/ 76 h 124"/>
                <a:gd name="T30" fmla="*/ 73 w 143"/>
                <a:gd name="T31" fmla="*/ 21 h 124"/>
                <a:gd name="T32" fmla="*/ 73 w 143"/>
                <a:gd name="T33" fmla="*/ 9 h 124"/>
                <a:gd name="T34" fmla="*/ 24 w 143"/>
                <a:gd name="T35" fmla="*/ 71 h 124"/>
                <a:gd name="T36" fmla="*/ 107 w 143"/>
                <a:gd name="T37" fmla="*/ 10 h 124"/>
                <a:gd name="T38" fmla="*/ 50 w 143"/>
                <a:gd name="T39" fmla="*/ 49 h 124"/>
                <a:gd name="T40" fmla="*/ 11 w 143"/>
                <a:gd name="T41" fmla="*/ 110 h 124"/>
                <a:gd name="T42" fmla="*/ 57 w 143"/>
                <a:gd name="T43" fmla="*/ 60 h 124"/>
                <a:gd name="T44" fmla="*/ 126 w 143"/>
                <a:gd name="T45" fmla="*/ 24 h 124"/>
                <a:gd name="T46" fmla="*/ 120 w 143"/>
                <a:gd name="T47" fmla="*/ 18 h 124"/>
                <a:gd name="T48" fmla="*/ 107 w 143"/>
                <a:gd name="T49" fmla="*/ 10 h 124"/>
                <a:gd name="T50" fmla="*/ 92 w 143"/>
                <a:gd name="T51" fmla="*/ 40 h 124"/>
                <a:gd name="T52" fmla="*/ 33 w 143"/>
                <a:gd name="T53" fmla="*/ 87 h 124"/>
                <a:gd name="T54" fmla="*/ 37 w 143"/>
                <a:gd name="T55" fmla="*/ 92 h 124"/>
                <a:gd name="T56" fmla="*/ 101 w 143"/>
                <a:gd name="T57" fmla="*/ 60 h 124"/>
                <a:gd name="T58" fmla="*/ 136 w 143"/>
                <a:gd name="T59" fmla="*/ 39 h 124"/>
                <a:gd name="T60" fmla="*/ 130 w 143"/>
                <a:gd name="T61" fmla="*/ 29 h 124"/>
                <a:gd name="T62" fmla="*/ 129 w 143"/>
                <a:gd name="T63" fmla="*/ 28 h 124"/>
                <a:gd name="T64" fmla="*/ 102 w 143"/>
                <a:gd name="T65" fmla="*/ 64 h 124"/>
                <a:gd name="T66" fmla="*/ 36 w 143"/>
                <a:gd name="T67" fmla="*/ 97 h 124"/>
                <a:gd name="T68" fmla="*/ 33 w 143"/>
                <a:gd name="T69" fmla="*/ 110 h 124"/>
                <a:gd name="T70" fmla="*/ 91 w 143"/>
                <a:gd name="T71" fmla="*/ 95 h 124"/>
                <a:gd name="T72" fmla="*/ 126 w 143"/>
                <a:gd name="T73" fmla="*/ 91 h 124"/>
                <a:gd name="T74" fmla="*/ 136 w 143"/>
                <a:gd name="T75" fmla="*/ 73 h 124"/>
                <a:gd name="T76" fmla="*/ 139 w 143"/>
                <a:gd name="T77" fmla="*/ 57 h 124"/>
                <a:gd name="T78" fmla="*/ 117 w 143"/>
                <a:gd name="T79" fmla="*/ 98 h 124"/>
                <a:gd name="T80" fmla="*/ 61 w 143"/>
                <a:gd name="T81" fmla="*/ 104 h 124"/>
                <a:gd name="T82" fmla="*/ 20 w 143"/>
                <a:gd name="T83" fmla="*/ 118 h 124"/>
                <a:gd name="T84" fmla="*/ 71 w 143"/>
                <a:gd name="T85" fmla="*/ 120 h 124"/>
                <a:gd name="T86" fmla="*/ 113 w 143"/>
                <a:gd name="T87" fmla="*/ 120 h 124"/>
                <a:gd name="T88" fmla="*/ 102 w 143"/>
                <a:gd name="T89" fmla="*/ 113 h 124"/>
                <a:gd name="T90" fmla="*/ 94 w 143"/>
                <a:gd name="T91" fmla="*/ 108 h 124"/>
                <a:gd name="T92" fmla="*/ 96 w 143"/>
                <a:gd name="T93" fmla="*/ 107 h 124"/>
                <a:gd name="T94" fmla="*/ 106 w 143"/>
                <a:gd name="T95" fmla="*/ 10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" h="124">
                  <a:moveTo>
                    <a:pt x="82" y="124"/>
                  </a:moveTo>
                  <a:cubicBezTo>
                    <a:pt x="79" y="124"/>
                    <a:pt x="75" y="123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53" y="120"/>
                    <a:pt x="34" y="117"/>
                    <a:pt x="14" y="123"/>
                  </a:cubicBezTo>
                  <a:cubicBezTo>
                    <a:pt x="18" y="123"/>
                    <a:pt x="22" y="123"/>
                    <a:pt x="27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" y="114"/>
                    <a:pt x="9" y="98"/>
                    <a:pt x="16" y="81"/>
                  </a:cubicBezTo>
                  <a:cubicBezTo>
                    <a:pt x="24" y="63"/>
                    <a:pt x="34" y="44"/>
                    <a:pt x="46" y="29"/>
                  </a:cubicBezTo>
                  <a:cubicBezTo>
                    <a:pt x="56" y="16"/>
                    <a:pt x="67" y="7"/>
                    <a:pt x="80" y="3"/>
                  </a:cubicBezTo>
                  <a:cubicBezTo>
                    <a:pt x="93" y="0"/>
                    <a:pt x="107" y="2"/>
                    <a:pt x="122" y="15"/>
                  </a:cubicBezTo>
                  <a:cubicBezTo>
                    <a:pt x="124" y="16"/>
                    <a:pt x="126" y="18"/>
                    <a:pt x="128" y="20"/>
                  </a:cubicBezTo>
                  <a:cubicBezTo>
                    <a:pt x="130" y="22"/>
                    <a:pt x="132" y="24"/>
                    <a:pt x="133" y="26"/>
                  </a:cubicBezTo>
                  <a:cubicBezTo>
                    <a:pt x="136" y="31"/>
                    <a:pt x="139" y="36"/>
                    <a:pt x="140" y="41"/>
                  </a:cubicBezTo>
                  <a:cubicBezTo>
                    <a:pt x="142" y="46"/>
                    <a:pt x="143" y="52"/>
                    <a:pt x="143" y="57"/>
                  </a:cubicBezTo>
                  <a:cubicBezTo>
                    <a:pt x="143" y="62"/>
                    <a:pt x="142" y="68"/>
                    <a:pt x="140" y="74"/>
                  </a:cubicBezTo>
                  <a:cubicBezTo>
                    <a:pt x="138" y="80"/>
                    <a:pt x="135" y="85"/>
                    <a:pt x="131" y="90"/>
                  </a:cubicBezTo>
                  <a:cubicBezTo>
                    <a:pt x="128" y="94"/>
                    <a:pt x="123" y="98"/>
                    <a:pt x="118" y="101"/>
                  </a:cubicBezTo>
                  <a:cubicBezTo>
                    <a:pt x="112" y="104"/>
                    <a:pt x="106" y="107"/>
                    <a:pt x="100" y="108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100" y="108"/>
                    <a:pt x="100" y="108"/>
                    <a:pt x="100" y="108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9" y="109"/>
                    <a:pt x="102" y="110"/>
                    <a:pt x="103" y="110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111" y="113"/>
                    <a:pt x="117" y="118"/>
                    <a:pt x="121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82" y="124"/>
                    <a:pt x="82" y="124"/>
                    <a:pt x="82" y="124"/>
                  </a:cubicBezTo>
                  <a:close/>
                  <a:moveTo>
                    <a:pt x="9" y="106"/>
                  </a:moveTo>
                  <a:cubicBezTo>
                    <a:pt x="15" y="95"/>
                    <a:pt x="21" y="85"/>
                    <a:pt x="27" y="76"/>
                  </a:cubicBezTo>
                  <a:cubicBezTo>
                    <a:pt x="33" y="65"/>
                    <a:pt x="40" y="55"/>
                    <a:pt x="48" y="47"/>
                  </a:cubicBezTo>
                  <a:cubicBezTo>
                    <a:pt x="56" y="37"/>
                    <a:pt x="64" y="28"/>
                    <a:pt x="73" y="21"/>
                  </a:cubicBezTo>
                  <a:cubicBezTo>
                    <a:pt x="82" y="15"/>
                    <a:pt x="91" y="10"/>
                    <a:pt x="101" y="7"/>
                  </a:cubicBezTo>
                  <a:cubicBezTo>
                    <a:pt x="91" y="4"/>
                    <a:pt x="82" y="5"/>
                    <a:pt x="73" y="9"/>
                  </a:cubicBezTo>
                  <a:cubicBezTo>
                    <a:pt x="64" y="13"/>
                    <a:pt x="56" y="21"/>
                    <a:pt x="48" y="31"/>
                  </a:cubicBezTo>
                  <a:cubicBezTo>
                    <a:pt x="39" y="42"/>
                    <a:pt x="31" y="56"/>
                    <a:pt x="24" y="71"/>
                  </a:cubicBezTo>
                  <a:cubicBezTo>
                    <a:pt x="18" y="83"/>
                    <a:pt x="13" y="96"/>
                    <a:pt x="9" y="106"/>
                  </a:cubicBezTo>
                  <a:close/>
                  <a:moveTo>
                    <a:pt x="107" y="10"/>
                  </a:moveTo>
                  <a:cubicBezTo>
                    <a:pt x="97" y="12"/>
                    <a:pt x="87" y="17"/>
                    <a:pt x="77" y="23"/>
                  </a:cubicBezTo>
                  <a:cubicBezTo>
                    <a:pt x="68" y="30"/>
                    <a:pt x="59" y="38"/>
                    <a:pt x="50" y="49"/>
                  </a:cubicBezTo>
                  <a:cubicBezTo>
                    <a:pt x="43" y="57"/>
                    <a:pt x="35" y="67"/>
                    <a:pt x="29" y="78"/>
                  </a:cubicBezTo>
                  <a:cubicBezTo>
                    <a:pt x="22" y="88"/>
                    <a:pt x="16" y="99"/>
                    <a:pt x="11" y="110"/>
                  </a:cubicBezTo>
                  <a:cubicBezTo>
                    <a:pt x="17" y="101"/>
                    <a:pt x="24" y="92"/>
                    <a:pt x="31" y="84"/>
                  </a:cubicBezTo>
                  <a:cubicBezTo>
                    <a:pt x="39" y="75"/>
                    <a:pt x="48" y="67"/>
                    <a:pt x="57" y="60"/>
                  </a:cubicBezTo>
                  <a:cubicBezTo>
                    <a:pt x="67" y="51"/>
                    <a:pt x="78" y="43"/>
                    <a:pt x="89" y="37"/>
                  </a:cubicBezTo>
                  <a:cubicBezTo>
                    <a:pt x="101" y="31"/>
                    <a:pt x="113" y="26"/>
                    <a:pt x="126" y="24"/>
                  </a:cubicBezTo>
                  <a:cubicBezTo>
                    <a:pt x="125" y="22"/>
                    <a:pt x="124" y="22"/>
                    <a:pt x="123" y="21"/>
                  </a:cubicBezTo>
                  <a:cubicBezTo>
                    <a:pt x="122" y="20"/>
                    <a:pt x="121" y="19"/>
                    <a:pt x="120" y="18"/>
                  </a:cubicBezTo>
                  <a:cubicBezTo>
                    <a:pt x="118" y="16"/>
                    <a:pt x="116" y="14"/>
                    <a:pt x="113" y="13"/>
                  </a:cubicBezTo>
                  <a:cubicBezTo>
                    <a:pt x="111" y="12"/>
                    <a:pt x="109" y="11"/>
                    <a:pt x="107" y="10"/>
                  </a:cubicBezTo>
                  <a:close/>
                  <a:moveTo>
                    <a:pt x="129" y="28"/>
                  </a:moveTo>
                  <a:cubicBezTo>
                    <a:pt x="116" y="30"/>
                    <a:pt x="103" y="34"/>
                    <a:pt x="92" y="40"/>
                  </a:cubicBezTo>
                  <a:cubicBezTo>
                    <a:pt x="80" y="46"/>
                    <a:pt x="69" y="53"/>
                    <a:pt x="59" y="62"/>
                  </a:cubicBezTo>
                  <a:cubicBezTo>
                    <a:pt x="50" y="69"/>
                    <a:pt x="41" y="78"/>
                    <a:pt x="33" y="87"/>
                  </a:cubicBezTo>
                  <a:cubicBezTo>
                    <a:pt x="26" y="95"/>
                    <a:pt x="19" y="104"/>
                    <a:pt x="12" y="113"/>
                  </a:cubicBezTo>
                  <a:cubicBezTo>
                    <a:pt x="20" y="105"/>
                    <a:pt x="28" y="98"/>
                    <a:pt x="37" y="92"/>
                  </a:cubicBezTo>
                  <a:cubicBezTo>
                    <a:pt x="46" y="86"/>
                    <a:pt x="56" y="80"/>
                    <a:pt x="66" y="75"/>
                  </a:cubicBezTo>
                  <a:cubicBezTo>
                    <a:pt x="78" y="69"/>
                    <a:pt x="89" y="64"/>
                    <a:pt x="101" y="60"/>
                  </a:cubicBezTo>
                  <a:cubicBezTo>
                    <a:pt x="113" y="56"/>
                    <a:pt x="126" y="53"/>
                    <a:pt x="138" y="51"/>
                  </a:cubicBezTo>
                  <a:cubicBezTo>
                    <a:pt x="138" y="47"/>
                    <a:pt x="137" y="43"/>
                    <a:pt x="136" y="39"/>
                  </a:cubicBezTo>
                  <a:cubicBezTo>
                    <a:pt x="134" y="36"/>
                    <a:pt x="132" y="32"/>
                    <a:pt x="130" y="2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lose/>
                  <a:moveTo>
                    <a:pt x="139" y="56"/>
                  </a:moveTo>
                  <a:cubicBezTo>
                    <a:pt x="126" y="57"/>
                    <a:pt x="114" y="60"/>
                    <a:pt x="102" y="64"/>
                  </a:cubicBezTo>
                  <a:cubicBezTo>
                    <a:pt x="90" y="67"/>
                    <a:pt x="79" y="72"/>
                    <a:pt x="67" y="77"/>
                  </a:cubicBezTo>
                  <a:cubicBezTo>
                    <a:pt x="57" y="83"/>
                    <a:pt x="46" y="89"/>
                    <a:pt x="36" y="97"/>
                  </a:cubicBezTo>
                  <a:cubicBezTo>
                    <a:pt x="26" y="104"/>
                    <a:pt x="17" y="112"/>
                    <a:pt x="8" y="121"/>
                  </a:cubicBezTo>
                  <a:cubicBezTo>
                    <a:pt x="16" y="117"/>
                    <a:pt x="25" y="113"/>
                    <a:pt x="33" y="110"/>
                  </a:cubicBezTo>
                  <a:cubicBezTo>
                    <a:pt x="42" y="106"/>
                    <a:pt x="51" y="103"/>
                    <a:pt x="60" y="101"/>
                  </a:cubicBezTo>
                  <a:cubicBezTo>
                    <a:pt x="70" y="98"/>
                    <a:pt x="81" y="96"/>
                    <a:pt x="91" y="95"/>
                  </a:cubicBezTo>
                  <a:cubicBezTo>
                    <a:pt x="101" y="93"/>
                    <a:pt x="112" y="93"/>
                    <a:pt x="122" y="94"/>
                  </a:cubicBezTo>
                  <a:cubicBezTo>
                    <a:pt x="124" y="93"/>
                    <a:pt x="125" y="92"/>
                    <a:pt x="126" y="91"/>
                  </a:cubicBezTo>
                  <a:cubicBezTo>
                    <a:pt x="127" y="90"/>
                    <a:pt x="128" y="89"/>
                    <a:pt x="129" y="87"/>
                  </a:cubicBezTo>
                  <a:cubicBezTo>
                    <a:pt x="132" y="83"/>
                    <a:pt x="135" y="78"/>
                    <a:pt x="136" y="73"/>
                  </a:cubicBezTo>
                  <a:cubicBezTo>
                    <a:pt x="138" y="68"/>
                    <a:pt x="139" y="63"/>
                    <a:pt x="139" y="58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6"/>
                    <a:pt x="139" y="56"/>
                    <a:pt x="139" y="56"/>
                  </a:cubicBezTo>
                  <a:close/>
                  <a:moveTo>
                    <a:pt x="117" y="98"/>
                  </a:moveTo>
                  <a:cubicBezTo>
                    <a:pt x="108" y="97"/>
                    <a:pt x="98" y="97"/>
                    <a:pt x="89" y="98"/>
                  </a:cubicBezTo>
                  <a:cubicBezTo>
                    <a:pt x="80" y="99"/>
                    <a:pt x="70" y="101"/>
                    <a:pt x="61" y="104"/>
                  </a:cubicBezTo>
                  <a:cubicBezTo>
                    <a:pt x="54" y="105"/>
                    <a:pt x="47" y="108"/>
                    <a:pt x="39" y="110"/>
                  </a:cubicBezTo>
                  <a:cubicBezTo>
                    <a:pt x="33" y="113"/>
                    <a:pt x="27" y="115"/>
                    <a:pt x="20" y="118"/>
                  </a:cubicBezTo>
                  <a:cubicBezTo>
                    <a:pt x="29" y="117"/>
                    <a:pt x="37" y="116"/>
                    <a:pt x="45" y="117"/>
                  </a:cubicBezTo>
                  <a:cubicBezTo>
                    <a:pt x="54" y="117"/>
                    <a:pt x="63" y="118"/>
                    <a:pt x="71" y="120"/>
                  </a:cubicBezTo>
                  <a:cubicBezTo>
                    <a:pt x="79" y="121"/>
                    <a:pt x="86" y="121"/>
                    <a:pt x="93" y="121"/>
                  </a:cubicBezTo>
                  <a:cubicBezTo>
                    <a:pt x="99" y="122"/>
                    <a:pt x="106" y="121"/>
                    <a:pt x="113" y="120"/>
                  </a:cubicBezTo>
                  <a:cubicBezTo>
                    <a:pt x="112" y="119"/>
                    <a:pt x="110" y="117"/>
                    <a:pt x="108" y="116"/>
                  </a:cubicBezTo>
                  <a:cubicBezTo>
                    <a:pt x="106" y="115"/>
                    <a:pt x="104" y="114"/>
                    <a:pt x="102" y="113"/>
                  </a:cubicBezTo>
                  <a:cubicBezTo>
                    <a:pt x="99" y="112"/>
                    <a:pt x="97" y="111"/>
                    <a:pt x="96" y="110"/>
                  </a:cubicBezTo>
                  <a:cubicBezTo>
                    <a:pt x="94" y="110"/>
                    <a:pt x="94" y="109"/>
                    <a:pt x="94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7"/>
                    <a:pt x="95" y="107"/>
                    <a:pt x="96" y="107"/>
                  </a:cubicBezTo>
                  <a:cubicBezTo>
                    <a:pt x="96" y="106"/>
                    <a:pt x="97" y="106"/>
                    <a:pt x="98" y="106"/>
                  </a:cubicBezTo>
                  <a:cubicBezTo>
                    <a:pt x="100" y="105"/>
                    <a:pt x="103" y="104"/>
                    <a:pt x="106" y="103"/>
                  </a:cubicBezTo>
                  <a:cubicBezTo>
                    <a:pt x="110" y="102"/>
                    <a:pt x="113" y="100"/>
                    <a:pt x="117" y="9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1217613" y="5024438"/>
              <a:ext cx="1663700" cy="1533525"/>
            </a:xfrm>
            <a:custGeom>
              <a:avLst/>
              <a:gdLst>
                <a:gd name="T0" fmla="*/ 82 w 387"/>
                <a:gd name="T1" fmla="*/ 321 h 357"/>
                <a:gd name="T2" fmla="*/ 69 w 387"/>
                <a:gd name="T3" fmla="*/ 163 h 357"/>
                <a:gd name="T4" fmla="*/ 140 w 387"/>
                <a:gd name="T5" fmla="*/ 135 h 357"/>
                <a:gd name="T6" fmla="*/ 151 w 387"/>
                <a:gd name="T7" fmla="*/ 127 h 357"/>
                <a:gd name="T8" fmla="*/ 167 w 387"/>
                <a:gd name="T9" fmla="*/ 131 h 357"/>
                <a:gd name="T10" fmla="*/ 202 w 387"/>
                <a:gd name="T11" fmla="*/ 120 h 357"/>
                <a:gd name="T12" fmla="*/ 170 w 387"/>
                <a:gd name="T13" fmla="*/ 71 h 357"/>
                <a:gd name="T14" fmla="*/ 285 w 387"/>
                <a:gd name="T15" fmla="*/ 102 h 357"/>
                <a:gd name="T16" fmla="*/ 204 w 387"/>
                <a:gd name="T17" fmla="*/ 173 h 357"/>
                <a:gd name="T18" fmla="*/ 193 w 387"/>
                <a:gd name="T19" fmla="*/ 219 h 357"/>
                <a:gd name="T20" fmla="*/ 126 w 387"/>
                <a:gd name="T21" fmla="*/ 252 h 357"/>
                <a:gd name="T22" fmla="*/ 141 w 387"/>
                <a:gd name="T23" fmla="*/ 138 h 357"/>
                <a:gd name="T24" fmla="*/ 114 w 387"/>
                <a:gd name="T25" fmla="*/ 118 h 357"/>
                <a:gd name="T26" fmla="*/ 146 w 387"/>
                <a:gd name="T27" fmla="*/ 68 h 357"/>
                <a:gd name="T28" fmla="*/ 169 w 387"/>
                <a:gd name="T29" fmla="*/ 97 h 357"/>
                <a:gd name="T30" fmla="*/ 179 w 387"/>
                <a:gd name="T31" fmla="*/ 89 h 357"/>
                <a:gd name="T32" fmla="*/ 165 w 387"/>
                <a:gd name="T33" fmla="*/ 107 h 357"/>
                <a:gd name="T34" fmla="*/ 203 w 387"/>
                <a:gd name="T35" fmla="*/ 8 h 357"/>
                <a:gd name="T36" fmla="*/ 280 w 387"/>
                <a:gd name="T37" fmla="*/ 26 h 357"/>
                <a:gd name="T38" fmla="*/ 191 w 387"/>
                <a:gd name="T39" fmla="*/ 85 h 357"/>
                <a:gd name="T40" fmla="*/ 182 w 387"/>
                <a:gd name="T41" fmla="*/ 12 h 357"/>
                <a:gd name="T42" fmla="*/ 184 w 387"/>
                <a:gd name="T43" fmla="*/ 11 h 357"/>
                <a:gd name="T44" fmla="*/ 305 w 387"/>
                <a:gd name="T45" fmla="*/ 60 h 357"/>
                <a:gd name="T46" fmla="*/ 288 w 387"/>
                <a:gd name="T47" fmla="*/ 137 h 357"/>
                <a:gd name="T48" fmla="*/ 312 w 387"/>
                <a:gd name="T49" fmla="*/ 41 h 357"/>
                <a:gd name="T50" fmla="*/ 89 w 387"/>
                <a:gd name="T51" fmla="*/ 115 h 357"/>
                <a:gd name="T52" fmla="*/ 78 w 387"/>
                <a:gd name="T53" fmla="*/ 92 h 357"/>
                <a:gd name="T54" fmla="*/ 129 w 387"/>
                <a:gd name="T55" fmla="*/ 259 h 357"/>
                <a:gd name="T56" fmla="*/ 73 w 387"/>
                <a:gd name="T57" fmla="*/ 220 h 357"/>
                <a:gd name="T58" fmla="*/ 58 w 387"/>
                <a:gd name="T59" fmla="*/ 51 h 357"/>
                <a:gd name="T60" fmla="*/ 13 w 387"/>
                <a:gd name="T61" fmla="*/ 100 h 357"/>
                <a:gd name="T62" fmla="*/ 34 w 387"/>
                <a:gd name="T63" fmla="*/ 118 h 357"/>
                <a:gd name="T64" fmla="*/ 165 w 387"/>
                <a:gd name="T65" fmla="*/ 244 h 357"/>
                <a:gd name="T66" fmla="*/ 233 w 387"/>
                <a:gd name="T67" fmla="*/ 294 h 357"/>
                <a:gd name="T68" fmla="*/ 169 w 387"/>
                <a:gd name="T69" fmla="*/ 242 h 357"/>
                <a:gd name="T70" fmla="*/ 236 w 387"/>
                <a:gd name="T71" fmla="*/ 293 h 357"/>
                <a:gd name="T72" fmla="*/ 350 w 387"/>
                <a:gd name="T73" fmla="*/ 132 h 357"/>
                <a:gd name="T74" fmla="*/ 290 w 387"/>
                <a:gd name="T75" fmla="*/ 227 h 357"/>
                <a:gd name="T76" fmla="*/ 348 w 387"/>
                <a:gd name="T77" fmla="*/ 131 h 357"/>
                <a:gd name="T78" fmla="*/ 340 w 387"/>
                <a:gd name="T79" fmla="*/ 84 h 357"/>
                <a:gd name="T80" fmla="*/ 338 w 387"/>
                <a:gd name="T81" fmla="*/ 46 h 357"/>
                <a:gd name="T82" fmla="*/ 12 w 387"/>
                <a:gd name="T83" fmla="*/ 174 h 357"/>
                <a:gd name="T84" fmla="*/ 35 w 387"/>
                <a:gd name="T85" fmla="*/ 98 h 357"/>
                <a:gd name="T86" fmla="*/ 40 w 387"/>
                <a:gd name="T87" fmla="*/ 228 h 357"/>
                <a:gd name="T88" fmla="*/ 72 w 387"/>
                <a:gd name="T89" fmla="*/ 220 h 357"/>
                <a:gd name="T90" fmla="*/ 91 w 387"/>
                <a:gd name="T91" fmla="*/ 259 h 357"/>
                <a:gd name="T92" fmla="*/ 78 w 387"/>
                <a:gd name="T93" fmla="*/ 307 h 357"/>
                <a:gd name="T94" fmla="*/ 47 w 387"/>
                <a:gd name="T95" fmla="*/ 240 h 357"/>
                <a:gd name="T96" fmla="*/ 165 w 387"/>
                <a:gd name="T97" fmla="*/ 301 h 357"/>
                <a:gd name="T98" fmla="*/ 236 w 387"/>
                <a:gd name="T99" fmla="*/ 294 h 357"/>
                <a:gd name="T100" fmla="*/ 265 w 387"/>
                <a:gd name="T101" fmla="*/ 274 h 357"/>
                <a:gd name="T102" fmla="*/ 218 w 387"/>
                <a:gd name="T103" fmla="*/ 314 h 357"/>
                <a:gd name="T104" fmla="*/ 272 w 387"/>
                <a:gd name="T105" fmla="*/ 231 h 357"/>
                <a:gd name="T106" fmla="*/ 361 w 387"/>
                <a:gd name="T107" fmla="*/ 172 h 357"/>
                <a:gd name="T108" fmla="*/ 364 w 387"/>
                <a:gd name="T109" fmla="*/ 168 h 357"/>
                <a:gd name="T110" fmla="*/ 366 w 387"/>
                <a:gd name="T111" fmla="*/ 206 h 357"/>
                <a:gd name="T112" fmla="*/ 168 w 387"/>
                <a:gd name="T113" fmla="*/ 312 h 357"/>
                <a:gd name="T114" fmla="*/ 13 w 387"/>
                <a:gd name="T115" fmla="*/ 247 h 357"/>
                <a:gd name="T116" fmla="*/ 46 w 387"/>
                <a:gd name="T117" fmla="*/ 292 h 357"/>
                <a:gd name="T118" fmla="*/ 150 w 387"/>
                <a:gd name="T119" fmla="*/ 349 h 357"/>
                <a:gd name="T120" fmla="*/ 161 w 387"/>
                <a:gd name="T121" fmla="*/ 33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7" h="357">
                  <a:moveTo>
                    <a:pt x="94" y="323"/>
                  </a:moveTo>
                  <a:cubicBezTo>
                    <a:pt x="95" y="323"/>
                    <a:pt x="97" y="323"/>
                    <a:pt x="97" y="323"/>
                  </a:cubicBezTo>
                  <a:cubicBezTo>
                    <a:pt x="101" y="324"/>
                    <a:pt x="101" y="324"/>
                    <a:pt x="101" y="324"/>
                  </a:cubicBezTo>
                  <a:cubicBezTo>
                    <a:pt x="97" y="324"/>
                    <a:pt x="97" y="324"/>
                    <a:pt x="97" y="324"/>
                  </a:cubicBezTo>
                  <a:cubicBezTo>
                    <a:pt x="92" y="325"/>
                    <a:pt x="87" y="325"/>
                    <a:pt x="81" y="325"/>
                  </a:cubicBezTo>
                  <a:cubicBezTo>
                    <a:pt x="81" y="325"/>
                    <a:pt x="81" y="325"/>
                    <a:pt x="81" y="325"/>
                  </a:cubicBezTo>
                  <a:cubicBezTo>
                    <a:pt x="76" y="324"/>
                    <a:pt x="71" y="323"/>
                    <a:pt x="66" y="320"/>
                  </a:cubicBezTo>
                  <a:cubicBezTo>
                    <a:pt x="61" y="318"/>
                    <a:pt x="57" y="314"/>
                    <a:pt x="54" y="310"/>
                  </a:cubicBezTo>
                  <a:cubicBezTo>
                    <a:pt x="52" y="307"/>
                    <a:pt x="51" y="303"/>
                    <a:pt x="52" y="298"/>
                  </a:cubicBezTo>
                  <a:cubicBezTo>
                    <a:pt x="52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8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7" y="301"/>
                    <a:pt x="59" y="304"/>
                    <a:pt x="62" y="306"/>
                  </a:cubicBezTo>
                  <a:cubicBezTo>
                    <a:pt x="62" y="306"/>
                    <a:pt x="62" y="306"/>
                    <a:pt x="62" y="306"/>
                  </a:cubicBezTo>
                  <a:cubicBezTo>
                    <a:pt x="63" y="306"/>
                    <a:pt x="63" y="306"/>
                    <a:pt x="63" y="306"/>
                  </a:cubicBezTo>
                  <a:cubicBezTo>
                    <a:pt x="64" y="308"/>
                    <a:pt x="66" y="308"/>
                    <a:pt x="68" y="308"/>
                  </a:cubicBezTo>
                  <a:cubicBezTo>
                    <a:pt x="71" y="308"/>
                    <a:pt x="74" y="308"/>
                    <a:pt x="76" y="307"/>
                  </a:cubicBezTo>
                  <a:cubicBezTo>
                    <a:pt x="76" y="307"/>
                    <a:pt x="76" y="307"/>
                    <a:pt x="76" y="307"/>
                  </a:cubicBezTo>
                  <a:cubicBezTo>
                    <a:pt x="76" y="307"/>
                    <a:pt x="76" y="307"/>
                    <a:pt x="76" y="307"/>
                  </a:cubicBezTo>
                  <a:cubicBezTo>
                    <a:pt x="76" y="310"/>
                    <a:pt x="76" y="313"/>
                    <a:pt x="77" y="315"/>
                  </a:cubicBezTo>
                  <a:cubicBezTo>
                    <a:pt x="78" y="317"/>
                    <a:pt x="79" y="319"/>
                    <a:pt x="82" y="321"/>
                  </a:cubicBezTo>
                  <a:cubicBezTo>
                    <a:pt x="85" y="323"/>
                    <a:pt x="90" y="323"/>
                    <a:pt x="94" y="323"/>
                  </a:cubicBezTo>
                  <a:close/>
                  <a:moveTo>
                    <a:pt x="133" y="132"/>
                  </a:moveTo>
                  <a:cubicBezTo>
                    <a:pt x="134" y="135"/>
                    <a:pt x="136" y="138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9"/>
                    <a:pt x="141" y="157"/>
                    <a:pt x="146" y="163"/>
                  </a:cubicBezTo>
                  <a:cubicBezTo>
                    <a:pt x="152" y="170"/>
                    <a:pt x="160" y="175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8"/>
                    <a:pt x="168" y="178"/>
                  </a:cubicBezTo>
                  <a:cubicBezTo>
                    <a:pt x="165" y="186"/>
                    <a:pt x="148" y="187"/>
                    <a:pt x="138" y="188"/>
                  </a:cubicBezTo>
                  <a:cubicBezTo>
                    <a:pt x="138" y="188"/>
                    <a:pt x="137" y="188"/>
                    <a:pt x="136" y="188"/>
                  </a:cubicBezTo>
                  <a:cubicBezTo>
                    <a:pt x="133" y="189"/>
                    <a:pt x="133" y="189"/>
                    <a:pt x="133" y="189"/>
                  </a:cubicBezTo>
                  <a:cubicBezTo>
                    <a:pt x="124" y="190"/>
                    <a:pt x="116" y="190"/>
                    <a:pt x="107" y="193"/>
                  </a:cubicBezTo>
                  <a:cubicBezTo>
                    <a:pt x="107" y="193"/>
                    <a:pt x="107" y="193"/>
                    <a:pt x="107" y="193"/>
                  </a:cubicBezTo>
                  <a:cubicBezTo>
                    <a:pt x="103" y="194"/>
                    <a:pt x="99" y="195"/>
                    <a:pt x="95" y="195"/>
                  </a:cubicBezTo>
                  <a:cubicBezTo>
                    <a:pt x="91" y="195"/>
                    <a:pt x="88" y="193"/>
                    <a:pt x="85" y="189"/>
                  </a:cubicBezTo>
                  <a:cubicBezTo>
                    <a:pt x="84" y="189"/>
                    <a:pt x="84" y="188"/>
                    <a:pt x="83" y="187"/>
                  </a:cubicBezTo>
                  <a:cubicBezTo>
                    <a:pt x="82" y="186"/>
                    <a:pt x="81" y="185"/>
                    <a:pt x="80" y="185"/>
                  </a:cubicBezTo>
                  <a:cubicBezTo>
                    <a:pt x="80" y="185"/>
                    <a:pt x="80" y="185"/>
                    <a:pt x="80" y="185"/>
                  </a:cubicBezTo>
                  <a:cubicBezTo>
                    <a:pt x="75" y="183"/>
                    <a:pt x="71" y="179"/>
                    <a:pt x="69" y="175"/>
                  </a:cubicBezTo>
                  <a:cubicBezTo>
                    <a:pt x="67" y="171"/>
                    <a:pt x="67" y="168"/>
                    <a:pt x="69" y="163"/>
                  </a:cubicBezTo>
                  <a:cubicBezTo>
                    <a:pt x="69" y="163"/>
                    <a:pt x="70" y="162"/>
                    <a:pt x="70" y="161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1" y="161"/>
                    <a:pt x="71" y="160"/>
                    <a:pt x="71" y="160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60"/>
                    <a:pt x="71" y="159"/>
                    <a:pt x="69" y="159"/>
                  </a:cubicBezTo>
                  <a:cubicBezTo>
                    <a:pt x="62" y="156"/>
                    <a:pt x="64" y="145"/>
                    <a:pt x="65" y="137"/>
                  </a:cubicBezTo>
                  <a:cubicBezTo>
                    <a:pt x="65" y="135"/>
                    <a:pt x="66" y="134"/>
                    <a:pt x="66" y="133"/>
                  </a:cubicBezTo>
                  <a:cubicBezTo>
                    <a:pt x="67" y="117"/>
                    <a:pt x="79" y="117"/>
                    <a:pt x="91" y="118"/>
                  </a:cubicBezTo>
                  <a:cubicBezTo>
                    <a:pt x="92" y="118"/>
                    <a:pt x="94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6" y="118"/>
                    <a:pt x="98" y="118"/>
                    <a:pt x="100" y="118"/>
                  </a:cubicBezTo>
                  <a:cubicBezTo>
                    <a:pt x="110" y="119"/>
                    <a:pt x="126" y="121"/>
                    <a:pt x="131" y="123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7"/>
                    <a:pt x="132" y="130"/>
                    <a:pt x="133" y="132"/>
                  </a:cubicBezTo>
                  <a:close/>
                  <a:moveTo>
                    <a:pt x="145" y="130"/>
                  </a:moveTo>
                  <a:cubicBezTo>
                    <a:pt x="143" y="132"/>
                    <a:pt x="142" y="134"/>
                    <a:pt x="141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5"/>
                    <a:pt x="140" y="135"/>
                    <a:pt x="140" y="135"/>
                  </a:cubicBezTo>
                  <a:cubicBezTo>
                    <a:pt x="139" y="134"/>
                    <a:pt x="139" y="132"/>
                    <a:pt x="140" y="131"/>
                  </a:cubicBezTo>
                  <a:cubicBezTo>
                    <a:pt x="140" y="129"/>
                    <a:pt x="140" y="128"/>
                    <a:pt x="142" y="126"/>
                  </a:cubicBezTo>
                  <a:cubicBezTo>
                    <a:pt x="144" y="123"/>
                    <a:pt x="147" y="118"/>
                    <a:pt x="148" y="113"/>
                  </a:cubicBezTo>
                  <a:cubicBezTo>
                    <a:pt x="150" y="109"/>
                    <a:pt x="150" y="105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50" y="101"/>
                    <a:pt x="150" y="100"/>
                    <a:pt x="151" y="100"/>
                  </a:cubicBezTo>
                  <a:cubicBezTo>
                    <a:pt x="152" y="100"/>
                    <a:pt x="153" y="99"/>
                    <a:pt x="154" y="99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155" y="101"/>
                    <a:pt x="156" y="102"/>
                    <a:pt x="157" y="103"/>
                  </a:cubicBezTo>
                  <a:cubicBezTo>
                    <a:pt x="158" y="104"/>
                    <a:pt x="159" y="105"/>
                    <a:pt x="161" y="105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7"/>
                    <a:pt x="160" y="107"/>
                    <a:pt x="160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8" y="110"/>
                    <a:pt x="156" y="111"/>
                    <a:pt x="155" y="113"/>
                  </a:cubicBezTo>
                  <a:cubicBezTo>
                    <a:pt x="151" y="115"/>
                    <a:pt x="149" y="117"/>
                    <a:pt x="150" y="122"/>
                  </a:cubicBezTo>
                  <a:cubicBezTo>
                    <a:pt x="151" y="123"/>
                    <a:pt x="151" y="124"/>
                    <a:pt x="151" y="124"/>
                  </a:cubicBezTo>
                  <a:cubicBezTo>
                    <a:pt x="151" y="125"/>
                    <a:pt x="151" y="126"/>
                    <a:pt x="151" y="127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49" y="128"/>
                    <a:pt x="147" y="129"/>
                    <a:pt x="145" y="130"/>
                  </a:cubicBezTo>
                  <a:close/>
                  <a:moveTo>
                    <a:pt x="162" y="129"/>
                  </a:moveTo>
                  <a:cubicBezTo>
                    <a:pt x="159" y="127"/>
                    <a:pt x="157" y="126"/>
                    <a:pt x="153" y="126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3" y="125"/>
                    <a:pt x="152" y="123"/>
                    <a:pt x="152" y="122"/>
                  </a:cubicBezTo>
                  <a:cubicBezTo>
                    <a:pt x="151" y="121"/>
                    <a:pt x="151" y="119"/>
                    <a:pt x="151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5"/>
                    <a:pt x="154" y="114"/>
                    <a:pt x="157" y="113"/>
                  </a:cubicBezTo>
                  <a:cubicBezTo>
                    <a:pt x="160" y="112"/>
                    <a:pt x="163" y="112"/>
                    <a:pt x="165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8" y="112"/>
                    <a:pt x="170" y="114"/>
                    <a:pt x="173" y="117"/>
                  </a:cubicBezTo>
                  <a:cubicBezTo>
                    <a:pt x="175" y="119"/>
                    <a:pt x="176" y="122"/>
                    <a:pt x="177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5" y="125"/>
                    <a:pt x="173" y="126"/>
                    <a:pt x="172" y="127"/>
                  </a:cubicBezTo>
                  <a:cubicBezTo>
                    <a:pt x="171" y="128"/>
                    <a:pt x="170" y="129"/>
                    <a:pt x="170" y="131"/>
                  </a:cubicBezTo>
                  <a:cubicBezTo>
                    <a:pt x="170" y="131"/>
                    <a:pt x="169" y="131"/>
                    <a:pt x="169" y="131"/>
                  </a:cubicBezTo>
                  <a:cubicBezTo>
                    <a:pt x="168" y="132"/>
                    <a:pt x="168" y="131"/>
                    <a:pt x="167" y="131"/>
                  </a:cubicBezTo>
                  <a:cubicBezTo>
                    <a:pt x="165" y="131"/>
                    <a:pt x="164" y="130"/>
                    <a:pt x="162" y="129"/>
                  </a:cubicBezTo>
                  <a:close/>
                  <a:moveTo>
                    <a:pt x="188" y="120"/>
                  </a:moveTo>
                  <a:cubicBezTo>
                    <a:pt x="185" y="121"/>
                    <a:pt x="182" y="122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8" y="121"/>
                    <a:pt x="176" y="118"/>
                    <a:pt x="175" y="116"/>
                  </a:cubicBezTo>
                  <a:cubicBezTo>
                    <a:pt x="172" y="114"/>
                    <a:pt x="170" y="112"/>
                    <a:pt x="167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07"/>
                    <a:pt x="167" y="106"/>
                    <a:pt x="164" y="105"/>
                  </a:cubicBezTo>
                  <a:cubicBezTo>
                    <a:pt x="164" y="105"/>
                    <a:pt x="163" y="105"/>
                    <a:pt x="162" y="104"/>
                  </a:cubicBezTo>
                  <a:cubicBezTo>
                    <a:pt x="160" y="103"/>
                    <a:pt x="157" y="102"/>
                    <a:pt x="156" y="99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66" y="97"/>
                    <a:pt x="175" y="97"/>
                    <a:pt x="182" y="100"/>
                  </a:cubicBezTo>
                  <a:cubicBezTo>
                    <a:pt x="189" y="103"/>
                    <a:pt x="194" y="109"/>
                    <a:pt x="198" y="119"/>
                  </a:cubicBezTo>
                  <a:cubicBezTo>
                    <a:pt x="199" y="120"/>
                    <a:pt x="199" y="120"/>
                    <a:pt x="199" y="120"/>
                  </a:cubicBezTo>
                  <a:cubicBezTo>
                    <a:pt x="198" y="120"/>
                    <a:pt x="198" y="120"/>
                    <a:pt x="198" y="120"/>
                  </a:cubicBezTo>
                  <a:cubicBezTo>
                    <a:pt x="195" y="120"/>
                    <a:pt x="191" y="120"/>
                    <a:pt x="188" y="120"/>
                  </a:cubicBezTo>
                  <a:close/>
                  <a:moveTo>
                    <a:pt x="212" y="123"/>
                  </a:moveTo>
                  <a:cubicBezTo>
                    <a:pt x="209" y="122"/>
                    <a:pt x="205" y="120"/>
                    <a:pt x="202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0" y="116"/>
                    <a:pt x="198" y="113"/>
                    <a:pt x="197" y="111"/>
                  </a:cubicBezTo>
                  <a:cubicBezTo>
                    <a:pt x="195" y="108"/>
                    <a:pt x="193" y="106"/>
                    <a:pt x="191" y="104"/>
                  </a:cubicBezTo>
                  <a:cubicBezTo>
                    <a:pt x="191" y="104"/>
                    <a:pt x="191" y="104"/>
                    <a:pt x="191" y="104"/>
                  </a:cubicBezTo>
                  <a:cubicBezTo>
                    <a:pt x="191" y="104"/>
                    <a:pt x="191" y="104"/>
                    <a:pt x="191" y="104"/>
                  </a:cubicBezTo>
                  <a:cubicBezTo>
                    <a:pt x="192" y="100"/>
                    <a:pt x="191" y="98"/>
                    <a:pt x="190" y="95"/>
                  </a:cubicBezTo>
                  <a:cubicBezTo>
                    <a:pt x="189" y="93"/>
                    <a:pt x="187" y="91"/>
                    <a:pt x="184" y="90"/>
                  </a:cubicBezTo>
                  <a:cubicBezTo>
                    <a:pt x="179" y="87"/>
                    <a:pt x="174" y="86"/>
                    <a:pt x="168" y="86"/>
                  </a:cubicBezTo>
                  <a:cubicBezTo>
                    <a:pt x="163" y="86"/>
                    <a:pt x="157" y="86"/>
                    <a:pt x="153" y="88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6"/>
                    <a:pt x="147" y="82"/>
                    <a:pt x="145" y="77"/>
                  </a:cubicBezTo>
                  <a:cubicBezTo>
                    <a:pt x="145" y="76"/>
                    <a:pt x="144" y="74"/>
                    <a:pt x="145" y="73"/>
                  </a:cubicBezTo>
                  <a:cubicBezTo>
                    <a:pt x="145" y="71"/>
                    <a:pt x="145" y="70"/>
                    <a:pt x="147" y="69"/>
                  </a:cubicBezTo>
                  <a:cubicBezTo>
                    <a:pt x="148" y="69"/>
                    <a:pt x="149" y="69"/>
                    <a:pt x="151" y="69"/>
                  </a:cubicBezTo>
                  <a:cubicBezTo>
                    <a:pt x="154" y="69"/>
                    <a:pt x="158" y="69"/>
                    <a:pt x="161" y="69"/>
                  </a:cubicBezTo>
                  <a:cubicBezTo>
                    <a:pt x="162" y="68"/>
                    <a:pt x="163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6" y="68"/>
                    <a:pt x="168" y="69"/>
                    <a:pt x="170" y="71"/>
                  </a:cubicBezTo>
                  <a:cubicBezTo>
                    <a:pt x="172" y="72"/>
                    <a:pt x="175" y="74"/>
                    <a:pt x="177" y="76"/>
                  </a:cubicBezTo>
                  <a:cubicBezTo>
                    <a:pt x="182" y="80"/>
                    <a:pt x="187" y="83"/>
                    <a:pt x="192" y="87"/>
                  </a:cubicBezTo>
                  <a:cubicBezTo>
                    <a:pt x="197" y="90"/>
                    <a:pt x="203" y="93"/>
                    <a:pt x="208" y="95"/>
                  </a:cubicBezTo>
                  <a:cubicBezTo>
                    <a:pt x="213" y="98"/>
                    <a:pt x="217" y="100"/>
                    <a:pt x="219" y="102"/>
                  </a:cubicBezTo>
                  <a:cubicBezTo>
                    <a:pt x="222" y="105"/>
                    <a:pt x="224" y="109"/>
                    <a:pt x="224" y="114"/>
                  </a:cubicBezTo>
                  <a:cubicBezTo>
                    <a:pt x="224" y="117"/>
                    <a:pt x="224" y="122"/>
                    <a:pt x="223" y="125"/>
                  </a:cubicBezTo>
                  <a:cubicBezTo>
                    <a:pt x="222" y="128"/>
                    <a:pt x="221" y="130"/>
                    <a:pt x="218" y="130"/>
                  </a:cubicBezTo>
                  <a:cubicBezTo>
                    <a:pt x="218" y="130"/>
                    <a:pt x="218" y="130"/>
                    <a:pt x="218" y="130"/>
                  </a:cubicBezTo>
                  <a:cubicBezTo>
                    <a:pt x="218" y="130"/>
                    <a:pt x="218" y="130"/>
                    <a:pt x="218" y="130"/>
                  </a:cubicBezTo>
                  <a:cubicBezTo>
                    <a:pt x="216" y="127"/>
                    <a:pt x="214" y="125"/>
                    <a:pt x="212" y="123"/>
                  </a:cubicBezTo>
                  <a:close/>
                  <a:moveTo>
                    <a:pt x="218" y="153"/>
                  </a:moveTo>
                  <a:cubicBezTo>
                    <a:pt x="220" y="146"/>
                    <a:pt x="220" y="139"/>
                    <a:pt x="218" y="132"/>
                  </a:cubicBezTo>
                  <a:cubicBezTo>
                    <a:pt x="218" y="132"/>
                    <a:pt x="218" y="132"/>
                    <a:pt x="218" y="132"/>
                  </a:cubicBezTo>
                  <a:cubicBezTo>
                    <a:pt x="219" y="132"/>
                    <a:pt x="219" y="132"/>
                    <a:pt x="219" y="132"/>
                  </a:cubicBezTo>
                  <a:cubicBezTo>
                    <a:pt x="220" y="131"/>
                    <a:pt x="221" y="131"/>
                    <a:pt x="222" y="130"/>
                  </a:cubicBezTo>
                  <a:cubicBezTo>
                    <a:pt x="223" y="129"/>
                    <a:pt x="224" y="127"/>
                    <a:pt x="224" y="126"/>
                  </a:cubicBezTo>
                  <a:cubicBezTo>
                    <a:pt x="226" y="120"/>
                    <a:pt x="230" y="120"/>
                    <a:pt x="234" y="119"/>
                  </a:cubicBezTo>
                  <a:cubicBezTo>
                    <a:pt x="236" y="119"/>
                    <a:pt x="239" y="118"/>
                    <a:pt x="241" y="116"/>
                  </a:cubicBezTo>
                  <a:cubicBezTo>
                    <a:pt x="243" y="115"/>
                    <a:pt x="244" y="113"/>
                    <a:pt x="246" y="111"/>
                  </a:cubicBezTo>
                  <a:cubicBezTo>
                    <a:pt x="253" y="104"/>
                    <a:pt x="260" y="96"/>
                    <a:pt x="271" y="97"/>
                  </a:cubicBezTo>
                  <a:cubicBezTo>
                    <a:pt x="276" y="97"/>
                    <a:pt x="280" y="100"/>
                    <a:pt x="285" y="102"/>
                  </a:cubicBezTo>
                  <a:cubicBezTo>
                    <a:pt x="286" y="103"/>
                    <a:pt x="288" y="104"/>
                    <a:pt x="290" y="105"/>
                  </a:cubicBezTo>
                  <a:cubicBezTo>
                    <a:pt x="290" y="105"/>
                    <a:pt x="290" y="105"/>
                    <a:pt x="290" y="105"/>
                  </a:cubicBezTo>
                  <a:cubicBezTo>
                    <a:pt x="290" y="105"/>
                    <a:pt x="290" y="105"/>
                    <a:pt x="290" y="105"/>
                  </a:cubicBezTo>
                  <a:cubicBezTo>
                    <a:pt x="288" y="109"/>
                    <a:pt x="289" y="114"/>
                    <a:pt x="290" y="118"/>
                  </a:cubicBezTo>
                  <a:cubicBezTo>
                    <a:pt x="291" y="123"/>
                    <a:pt x="292" y="128"/>
                    <a:pt x="289" y="133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7" y="135"/>
                    <a:pt x="287" y="137"/>
                    <a:pt x="287" y="139"/>
                  </a:cubicBezTo>
                  <a:cubicBezTo>
                    <a:pt x="286" y="141"/>
                    <a:pt x="286" y="142"/>
                    <a:pt x="285" y="143"/>
                  </a:cubicBezTo>
                  <a:cubicBezTo>
                    <a:pt x="284" y="145"/>
                    <a:pt x="283" y="146"/>
                    <a:pt x="280" y="148"/>
                  </a:cubicBezTo>
                  <a:cubicBezTo>
                    <a:pt x="278" y="149"/>
                    <a:pt x="276" y="151"/>
                    <a:pt x="274" y="154"/>
                  </a:cubicBezTo>
                  <a:cubicBezTo>
                    <a:pt x="267" y="160"/>
                    <a:pt x="261" y="167"/>
                    <a:pt x="254" y="172"/>
                  </a:cubicBezTo>
                  <a:cubicBezTo>
                    <a:pt x="247" y="177"/>
                    <a:pt x="239" y="181"/>
                    <a:pt x="230" y="183"/>
                  </a:cubicBezTo>
                  <a:cubicBezTo>
                    <a:pt x="225" y="184"/>
                    <a:pt x="219" y="183"/>
                    <a:pt x="215" y="181"/>
                  </a:cubicBezTo>
                  <a:cubicBezTo>
                    <a:pt x="211" y="179"/>
                    <a:pt x="208" y="176"/>
                    <a:pt x="207" y="171"/>
                  </a:cubicBezTo>
                  <a:cubicBezTo>
                    <a:pt x="207" y="170"/>
                    <a:pt x="207" y="170"/>
                    <a:pt x="207" y="170"/>
                  </a:cubicBezTo>
                  <a:cubicBezTo>
                    <a:pt x="207" y="170"/>
                    <a:pt x="207" y="170"/>
                    <a:pt x="207" y="170"/>
                  </a:cubicBezTo>
                  <a:cubicBezTo>
                    <a:pt x="213" y="166"/>
                    <a:pt x="216" y="160"/>
                    <a:pt x="218" y="153"/>
                  </a:cubicBezTo>
                  <a:close/>
                  <a:moveTo>
                    <a:pt x="202" y="174"/>
                  </a:moveTo>
                  <a:cubicBezTo>
                    <a:pt x="203" y="174"/>
                    <a:pt x="203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6" y="178"/>
                    <a:pt x="209" y="181"/>
                    <a:pt x="213" y="183"/>
                  </a:cubicBezTo>
                  <a:cubicBezTo>
                    <a:pt x="213" y="183"/>
                    <a:pt x="213" y="183"/>
                    <a:pt x="213" y="183"/>
                  </a:cubicBezTo>
                  <a:cubicBezTo>
                    <a:pt x="218" y="185"/>
                    <a:pt x="224" y="185"/>
                    <a:pt x="230" y="184"/>
                  </a:cubicBezTo>
                  <a:cubicBezTo>
                    <a:pt x="230" y="184"/>
                    <a:pt x="230" y="184"/>
                    <a:pt x="230" y="184"/>
                  </a:cubicBezTo>
                  <a:cubicBezTo>
                    <a:pt x="239" y="182"/>
                    <a:pt x="247" y="178"/>
                    <a:pt x="254" y="173"/>
                  </a:cubicBezTo>
                  <a:cubicBezTo>
                    <a:pt x="261" y="168"/>
                    <a:pt x="268" y="162"/>
                    <a:pt x="274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80" y="158"/>
                    <a:pt x="282" y="162"/>
                    <a:pt x="282" y="167"/>
                  </a:cubicBezTo>
                  <a:cubicBezTo>
                    <a:pt x="283" y="171"/>
                    <a:pt x="282" y="176"/>
                    <a:pt x="281" y="181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3" y="213"/>
                    <a:pt x="272" y="215"/>
                    <a:pt x="271" y="216"/>
                  </a:cubicBezTo>
                  <a:cubicBezTo>
                    <a:pt x="270" y="218"/>
                    <a:pt x="269" y="218"/>
                    <a:pt x="268" y="219"/>
                  </a:cubicBezTo>
                  <a:cubicBezTo>
                    <a:pt x="268" y="219"/>
                    <a:pt x="268" y="219"/>
                    <a:pt x="268" y="219"/>
                  </a:cubicBezTo>
                  <a:cubicBezTo>
                    <a:pt x="268" y="219"/>
                    <a:pt x="268" y="219"/>
                    <a:pt x="268" y="219"/>
                  </a:cubicBezTo>
                  <a:cubicBezTo>
                    <a:pt x="266" y="220"/>
                    <a:pt x="264" y="221"/>
                    <a:pt x="263" y="224"/>
                  </a:cubicBezTo>
                  <a:cubicBezTo>
                    <a:pt x="257" y="233"/>
                    <a:pt x="244" y="234"/>
                    <a:pt x="233" y="235"/>
                  </a:cubicBezTo>
                  <a:cubicBezTo>
                    <a:pt x="230" y="235"/>
                    <a:pt x="226" y="235"/>
                    <a:pt x="224" y="236"/>
                  </a:cubicBezTo>
                  <a:cubicBezTo>
                    <a:pt x="213" y="238"/>
                    <a:pt x="208" y="232"/>
                    <a:pt x="202" y="227"/>
                  </a:cubicBezTo>
                  <a:cubicBezTo>
                    <a:pt x="200" y="224"/>
                    <a:pt x="197" y="221"/>
                    <a:pt x="194" y="219"/>
                  </a:cubicBezTo>
                  <a:cubicBezTo>
                    <a:pt x="193" y="219"/>
                    <a:pt x="193" y="219"/>
                    <a:pt x="193" y="219"/>
                  </a:cubicBezTo>
                  <a:cubicBezTo>
                    <a:pt x="193" y="218"/>
                    <a:pt x="193" y="218"/>
                    <a:pt x="193" y="218"/>
                  </a:cubicBezTo>
                  <a:cubicBezTo>
                    <a:pt x="195" y="215"/>
                    <a:pt x="196" y="213"/>
                    <a:pt x="197" y="210"/>
                  </a:cubicBezTo>
                  <a:cubicBezTo>
                    <a:pt x="199" y="206"/>
                    <a:pt x="200" y="203"/>
                    <a:pt x="203" y="199"/>
                  </a:cubicBezTo>
                  <a:cubicBezTo>
                    <a:pt x="207" y="193"/>
                    <a:pt x="205" y="188"/>
                    <a:pt x="203" y="182"/>
                  </a:cubicBezTo>
                  <a:cubicBezTo>
                    <a:pt x="202" y="180"/>
                    <a:pt x="201" y="178"/>
                    <a:pt x="200" y="175"/>
                  </a:cubicBezTo>
                  <a:cubicBezTo>
                    <a:pt x="200" y="175"/>
                    <a:pt x="200" y="175"/>
                    <a:pt x="200" y="175"/>
                  </a:cubicBezTo>
                  <a:cubicBezTo>
                    <a:pt x="200" y="175"/>
                    <a:pt x="200" y="175"/>
                    <a:pt x="200" y="175"/>
                  </a:cubicBezTo>
                  <a:cubicBezTo>
                    <a:pt x="201" y="175"/>
                    <a:pt x="202" y="174"/>
                    <a:pt x="202" y="174"/>
                  </a:cubicBezTo>
                  <a:cubicBezTo>
                    <a:pt x="202" y="174"/>
                    <a:pt x="202" y="174"/>
                    <a:pt x="202" y="174"/>
                  </a:cubicBezTo>
                  <a:close/>
                  <a:moveTo>
                    <a:pt x="185" y="179"/>
                  </a:moveTo>
                  <a:cubicBezTo>
                    <a:pt x="189" y="179"/>
                    <a:pt x="193" y="178"/>
                    <a:pt x="197" y="176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7"/>
                    <a:pt x="197" y="177"/>
                    <a:pt x="197" y="177"/>
                  </a:cubicBezTo>
                  <a:cubicBezTo>
                    <a:pt x="198" y="179"/>
                    <a:pt x="199" y="181"/>
                    <a:pt x="200" y="184"/>
                  </a:cubicBezTo>
                  <a:cubicBezTo>
                    <a:pt x="203" y="188"/>
                    <a:pt x="205" y="193"/>
                    <a:pt x="202" y="198"/>
                  </a:cubicBezTo>
                  <a:cubicBezTo>
                    <a:pt x="200" y="202"/>
                    <a:pt x="198" y="206"/>
                    <a:pt x="196" y="210"/>
                  </a:cubicBezTo>
                  <a:cubicBezTo>
                    <a:pt x="194" y="215"/>
                    <a:pt x="191" y="221"/>
                    <a:pt x="188" y="225"/>
                  </a:cubicBezTo>
                  <a:cubicBezTo>
                    <a:pt x="184" y="231"/>
                    <a:pt x="176" y="237"/>
                    <a:pt x="167" y="242"/>
                  </a:cubicBezTo>
                  <a:cubicBezTo>
                    <a:pt x="157" y="248"/>
                    <a:pt x="145" y="253"/>
                    <a:pt x="137" y="255"/>
                  </a:cubicBezTo>
                  <a:cubicBezTo>
                    <a:pt x="136" y="255"/>
                    <a:pt x="136" y="255"/>
                    <a:pt x="135" y="255"/>
                  </a:cubicBezTo>
                  <a:cubicBezTo>
                    <a:pt x="130" y="257"/>
                    <a:pt x="130" y="257"/>
                    <a:pt x="126" y="252"/>
                  </a:cubicBezTo>
                  <a:cubicBezTo>
                    <a:pt x="125" y="250"/>
                    <a:pt x="124" y="249"/>
                    <a:pt x="122" y="247"/>
                  </a:cubicBezTo>
                  <a:cubicBezTo>
                    <a:pt x="119" y="242"/>
                    <a:pt x="115" y="236"/>
                    <a:pt x="112" y="232"/>
                  </a:cubicBezTo>
                  <a:cubicBezTo>
                    <a:pt x="109" y="229"/>
                    <a:pt x="107" y="228"/>
                    <a:pt x="105" y="226"/>
                  </a:cubicBezTo>
                  <a:cubicBezTo>
                    <a:pt x="101" y="223"/>
                    <a:pt x="98" y="221"/>
                    <a:pt x="96" y="217"/>
                  </a:cubicBezTo>
                  <a:cubicBezTo>
                    <a:pt x="93" y="212"/>
                    <a:pt x="95" y="208"/>
                    <a:pt x="96" y="203"/>
                  </a:cubicBezTo>
                  <a:cubicBezTo>
                    <a:pt x="97" y="201"/>
                    <a:pt x="98" y="199"/>
                    <a:pt x="98" y="197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102" y="196"/>
                    <a:pt x="103" y="196"/>
                    <a:pt x="107" y="195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16" y="192"/>
                    <a:pt x="125" y="191"/>
                    <a:pt x="134" y="190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36" y="190"/>
                    <a:pt x="136" y="190"/>
                    <a:pt x="136" y="190"/>
                  </a:cubicBezTo>
                  <a:cubicBezTo>
                    <a:pt x="138" y="190"/>
                    <a:pt x="138" y="190"/>
                    <a:pt x="138" y="190"/>
                  </a:cubicBezTo>
                  <a:cubicBezTo>
                    <a:pt x="147" y="189"/>
                    <a:pt x="168" y="187"/>
                    <a:pt x="171" y="178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6" y="179"/>
                    <a:pt x="181" y="179"/>
                    <a:pt x="185" y="179"/>
                  </a:cubicBezTo>
                  <a:close/>
                  <a:moveTo>
                    <a:pt x="141" y="150"/>
                  </a:moveTo>
                  <a:cubicBezTo>
                    <a:pt x="140" y="146"/>
                    <a:pt x="140" y="142"/>
                    <a:pt x="141" y="138"/>
                  </a:cubicBezTo>
                  <a:cubicBezTo>
                    <a:pt x="142" y="136"/>
                    <a:pt x="144" y="133"/>
                    <a:pt x="146" y="131"/>
                  </a:cubicBezTo>
                  <a:cubicBezTo>
                    <a:pt x="149" y="129"/>
                    <a:pt x="152" y="128"/>
                    <a:pt x="155" y="127"/>
                  </a:cubicBezTo>
                  <a:cubicBezTo>
                    <a:pt x="156" y="127"/>
                    <a:pt x="159" y="129"/>
                    <a:pt x="162" y="130"/>
                  </a:cubicBezTo>
                  <a:cubicBezTo>
                    <a:pt x="164" y="132"/>
                    <a:pt x="166" y="133"/>
                    <a:pt x="167" y="134"/>
                  </a:cubicBezTo>
                  <a:cubicBezTo>
                    <a:pt x="169" y="134"/>
                    <a:pt x="171" y="134"/>
                    <a:pt x="171" y="132"/>
                  </a:cubicBezTo>
                  <a:cubicBezTo>
                    <a:pt x="172" y="129"/>
                    <a:pt x="175" y="127"/>
                    <a:pt x="179" y="125"/>
                  </a:cubicBezTo>
                  <a:cubicBezTo>
                    <a:pt x="184" y="123"/>
                    <a:pt x="189" y="121"/>
                    <a:pt x="194" y="121"/>
                  </a:cubicBezTo>
                  <a:cubicBezTo>
                    <a:pt x="199" y="121"/>
                    <a:pt x="205" y="121"/>
                    <a:pt x="209" y="124"/>
                  </a:cubicBezTo>
                  <a:cubicBezTo>
                    <a:pt x="213" y="125"/>
                    <a:pt x="216" y="128"/>
                    <a:pt x="217" y="132"/>
                  </a:cubicBezTo>
                  <a:cubicBezTo>
                    <a:pt x="218" y="136"/>
                    <a:pt x="219" y="141"/>
                    <a:pt x="218" y="145"/>
                  </a:cubicBezTo>
                  <a:cubicBezTo>
                    <a:pt x="218" y="150"/>
                    <a:pt x="216" y="154"/>
                    <a:pt x="214" y="158"/>
                  </a:cubicBezTo>
                  <a:cubicBezTo>
                    <a:pt x="212" y="162"/>
                    <a:pt x="210" y="166"/>
                    <a:pt x="206" y="168"/>
                  </a:cubicBezTo>
                  <a:cubicBezTo>
                    <a:pt x="200" y="173"/>
                    <a:pt x="192" y="176"/>
                    <a:pt x="184" y="177"/>
                  </a:cubicBezTo>
                  <a:cubicBezTo>
                    <a:pt x="176" y="177"/>
                    <a:pt x="167" y="175"/>
                    <a:pt x="160" y="171"/>
                  </a:cubicBezTo>
                  <a:cubicBezTo>
                    <a:pt x="155" y="169"/>
                    <a:pt x="150" y="166"/>
                    <a:pt x="147" y="161"/>
                  </a:cubicBezTo>
                  <a:cubicBezTo>
                    <a:pt x="145" y="159"/>
                    <a:pt x="142" y="154"/>
                    <a:pt x="141" y="150"/>
                  </a:cubicBezTo>
                  <a:close/>
                  <a:moveTo>
                    <a:pt x="135" y="107"/>
                  </a:moveTo>
                  <a:cubicBezTo>
                    <a:pt x="133" y="112"/>
                    <a:pt x="132" y="116"/>
                    <a:pt x="131" y="121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1"/>
                    <a:pt x="131" y="121"/>
                    <a:pt x="131" y="121"/>
                  </a:cubicBezTo>
                  <a:cubicBezTo>
                    <a:pt x="126" y="120"/>
                    <a:pt x="120" y="119"/>
                    <a:pt x="114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08" y="112"/>
                    <a:pt x="101" y="107"/>
                    <a:pt x="95" y="103"/>
                  </a:cubicBezTo>
                  <a:cubicBezTo>
                    <a:pt x="86" y="98"/>
                    <a:pt x="77" y="92"/>
                    <a:pt x="73" y="82"/>
                  </a:cubicBezTo>
                  <a:cubicBezTo>
                    <a:pt x="70" y="73"/>
                    <a:pt x="70" y="64"/>
                    <a:pt x="73" y="55"/>
                  </a:cubicBezTo>
                  <a:cubicBezTo>
                    <a:pt x="75" y="46"/>
                    <a:pt x="80" y="38"/>
                    <a:pt x="88" y="33"/>
                  </a:cubicBezTo>
                  <a:cubicBezTo>
                    <a:pt x="90" y="31"/>
                    <a:pt x="93" y="29"/>
                    <a:pt x="97" y="29"/>
                  </a:cubicBezTo>
                  <a:cubicBezTo>
                    <a:pt x="100" y="28"/>
                    <a:pt x="102" y="29"/>
                    <a:pt x="104" y="31"/>
                  </a:cubicBezTo>
                  <a:cubicBezTo>
                    <a:pt x="105" y="32"/>
                    <a:pt x="106" y="31"/>
                    <a:pt x="108" y="30"/>
                  </a:cubicBezTo>
                  <a:cubicBezTo>
                    <a:pt x="109" y="28"/>
                    <a:pt x="111" y="26"/>
                    <a:pt x="113" y="24"/>
                  </a:cubicBezTo>
                  <a:cubicBezTo>
                    <a:pt x="115" y="21"/>
                    <a:pt x="118" y="18"/>
                    <a:pt x="120" y="17"/>
                  </a:cubicBezTo>
                  <a:cubicBezTo>
                    <a:pt x="124" y="17"/>
                    <a:pt x="133" y="18"/>
                    <a:pt x="141" y="21"/>
                  </a:cubicBezTo>
                  <a:cubicBezTo>
                    <a:pt x="148" y="23"/>
                    <a:pt x="153" y="26"/>
                    <a:pt x="155" y="30"/>
                  </a:cubicBezTo>
                  <a:cubicBezTo>
                    <a:pt x="157" y="35"/>
                    <a:pt x="160" y="40"/>
                    <a:pt x="163" y="44"/>
                  </a:cubicBezTo>
                  <a:cubicBezTo>
                    <a:pt x="168" y="51"/>
                    <a:pt x="173" y="58"/>
                    <a:pt x="174" y="68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69" y="67"/>
                    <a:pt x="165" y="67"/>
                    <a:pt x="161" y="67"/>
                  </a:cubicBezTo>
                  <a:cubicBezTo>
                    <a:pt x="158" y="68"/>
                    <a:pt x="154" y="68"/>
                    <a:pt x="151" y="67"/>
                  </a:cubicBezTo>
                  <a:cubicBezTo>
                    <a:pt x="149" y="67"/>
                    <a:pt x="147" y="67"/>
                    <a:pt x="146" y="68"/>
                  </a:cubicBezTo>
                  <a:cubicBezTo>
                    <a:pt x="145" y="69"/>
                    <a:pt x="144" y="70"/>
                    <a:pt x="143" y="71"/>
                  </a:cubicBezTo>
                  <a:cubicBezTo>
                    <a:pt x="143" y="73"/>
                    <a:pt x="143" y="75"/>
                    <a:pt x="144" y="77"/>
                  </a:cubicBezTo>
                  <a:cubicBezTo>
                    <a:pt x="146" y="81"/>
                    <a:pt x="149" y="86"/>
                    <a:pt x="151" y="89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49" y="90"/>
                    <a:pt x="148" y="91"/>
                    <a:pt x="147" y="92"/>
                  </a:cubicBezTo>
                  <a:cubicBezTo>
                    <a:pt x="146" y="93"/>
                    <a:pt x="145" y="94"/>
                    <a:pt x="144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1" y="99"/>
                    <a:pt x="138" y="103"/>
                    <a:pt x="135" y="107"/>
                  </a:cubicBezTo>
                  <a:close/>
                  <a:moveTo>
                    <a:pt x="147" y="99"/>
                  </a:moveTo>
                  <a:cubicBezTo>
                    <a:pt x="147" y="98"/>
                    <a:pt x="147" y="97"/>
                    <a:pt x="146" y="97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47" y="96"/>
                    <a:pt x="147" y="96"/>
                    <a:pt x="147" y="96"/>
                  </a:cubicBezTo>
                  <a:cubicBezTo>
                    <a:pt x="156" y="95"/>
                    <a:pt x="163" y="93"/>
                    <a:pt x="169" y="92"/>
                  </a:cubicBezTo>
                  <a:cubicBezTo>
                    <a:pt x="175" y="90"/>
                    <a:pt x="179" y="89"/>
                    <a:pt x="183" y="90"/>
                  </a:cubicBezTo>
                  <a:cubicBezTo>
                    <a:pt x="185" y="91"/>
                    <a:pt x="187" y="93"/>
                    <a:pt x="188" y="95"/>
                  </a:cubicBezTo>
                  <a:cubicBezTo>
                    <a:pt x="189" y="97"/>
                    <a:pt x="189" y="99"/>
                    <a:pt x="189" y="102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8" y="102"/>
                    <a:pt x="188" y="102"/>
                    <a:pt x="188" y="102"/>
                  </a:cubicBezTo>
                  <a:cubicBezTo>
                    <a:pt x="184" y="99"/>
                    <a:pt x="176" y="97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1" y="97"/>
                    <a:pt x="153" y="98"/>
                    <a:pt x="149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0"/>
                    <a:pt x="148" y="99"/>
                    <a:pt x="147" y="99"/>
                  </a:cubicBezTo>
                  <a:close/>
                  <a:moveTo>
                    <a:pt x="133" y="128"/>
                  </a:moveTo>
                  <a:cubicBezTo>
                    <a:pt x="132" y="124"/>
                    <a:pt x="132" y="120"/>
                    <a:pt x="133" y="116"/>
                  </a:cubicBezTo>
                  <a:cubicBezTo>
                    <a:pt x="134" y="113"/>
                    <a:pt x="136" y="109"/>
                    <a:pt x="138" y="106"/>
                  </a:cubicBezTo>
                  <a:cubicBezTo>
                    <a:pt x="139" y="103"/>
                    <a:pt x="142" y="100"/>
                    <a:pt x="144" y="97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8" y="102"/>
                    <a:pt x="148" y="106"/>
                    <a:pt x="147" y="111"/>
                  </a:cubicBezTo>
                  <a:cubicBezTo>
                    <a:pt x="147" y="116"/>
                    <a:pt x="144" y="121"/>
                    <a:pt x="141" y="125"/>
                  </a:cubicBezTo>
                  <a:cubicBezTo>
                    <a:pt x="138" y="129"/>
                    <a:pt x="138" y="132"/>
                    <a:pt x="138" y="135"/>
                  </a:cubicBezTo>
                  <a:cubicBezTo>
                    <a:pt x="138" y="136"/>
                    <a:pt x="139" y="136"/>
                    <a:pt x="139" y="137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38" y="137"/>
                    <a:pt x="138" y="137"/>
                    <a:pt x="138" y="137"/>
                  </a:cubicBezTo>
                  <a:cubicBezTo>
                    <a:pt x="135" y="134"/>
                    <a:pt x="134" y="131"/>
                    <a:pt x="133" y="128"/>
                  </a:cubicBezTo>
                  <a:close/>
                  <a:moveTo>
                    <a:pt x="159" y="88"/>
                  </a:moveTo>
                  <a:cubicBezTo>
                    <a:pt x="165" y="87"/>
                    <a:pt x="172" y="87"/>
                    <a:pt x="177" y="89"/>
                  </a:cubicBezTo>
                  <a:cubicBezTo>
                    <a:pt x="179" y="89"/>
                    <a:pt x="179" y="89"/>
                    <a:pt x="179" y="89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3" y="90"/>
                    <a:pt x="170" y="91"/>
                    <a:pt x="167" y="92"/>
                  </a:cubicBezTo>
                  <a:cubicBezTo>
                    <a:pt x="160" y="93"/>
                    <a:pt x="154" y="95"/>
                    <a:pt x="147" y="94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50" y="90"/>
                    <a:pt x="154" y="89"/>
                    <a:pt x="159" y="88"/>
                  </a:cubicBezTo>
                  <a:close/>
                  <a:moveTo>
                    <a:pt x="166" y="109"/>
                  </a:moveTo>
                  <a:cubicBezTo>
                    <a:pt x="166" y="109"/>
                    <a:pt x="166" y="110"/>
                    <a:pt x="165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3" y="111"/>
                    <a:pt x="162" y="11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1"/>
                    <a:pt x="161" y="111"/>
                    <a:pt x="160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8"/>
                    <a:pt x="162" y="107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4" y="106"/>
                    <a:pt x="164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6" y="108"/>
                    <a:pt x="166" y="108"/>
                    <a:pt x="166" y="109"/>
                  </a:cubicBezTo>
                  <a:close/>
                  <a:moveTo>
                    <a:pt x="185" y="73"/>
                  </a:moveTo>
                  <a:cubicBezTo>
                    <a:pt x="183" y="72"/>
                    <a:pt x="181" y="71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59"/>
                    <a:pt x="171" y="52"/>
                    <a:pt x="166" y="45"/>
                  </a:cubicBezTo>
                  <a:cubicBezTo>
                    <a:pt x="162" y="40"/>
                    <a:pt x="159" y="35"/>
                    <a:pt x="156" y="29"/>
                  </a:cubicBezTo>
                  <a:cubicBezTo>
                    <a:pt x="156" y="29"/>
                    <a:pt x="155" y="28"/>
                    <a:pt x="155" y="27"/>
                  </a:cubicBezTo>
                  <a:cubicBezTo>
                    <a:pt x="154" y="26"/>
                    <a:pt x="153" y="26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3" y="21"/>
                    <a:pt x="156" y="19"/>
                    <a:pt x="160" y="18"/>
                  </a:cubicBezTo>
                  <a:cubicBezTo>
                    <a:pt x="165" y="15"/>
                    <a:pt x="171" y="15"/>
                    <a:pt x="174" y="15"/>
                  </a:cubicBezTo>
                  <a:cubicBezTo>
                    <a:pt x="180" y="15"/>
                    <a:pt x="183" y="13"/>
                    <a:pt x="187" y="11"/>
                  </a:cubicBezTo>
                  <a:cubicBezTo>
                    <a:pt x="191" y="8"/>
                    <a:pt x="196" y="5"/>
                    <a:pt x="203" y="8"/>
                  </a:cubicBezTo>
                  <a:cubicBezTo>
                    <a:pt x="204" y="9"/>
                    <a:pt x="205" y="9"/>
                    <a:pt x="207" y="10"/>
                  </a:cubicBezTo>
                  <a:cubicBezTo>
                    <a:pt x="212" y="13"/>
                    <a:pt x="219" y="15"/>
                    <a:pt x="224" y="19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24" y="20"/>
                    <a:pt x="224" y="20"/>
                    <a:pt x="224" y="20"/>
                  </a:cubicBezTo>
                  <a:cubicBezTo>
                    <a:pt x="208" y="29"/>
                    <a:pt x="204" y="44"/>
                    <a:pt x="199" y="59"/>
                  </a:cubicBezTo>
                  <a:cubicBezTo>
                    <a:pt x="197" y="65"/>
                    <a:pt x="195" y="71"/>
                    <a:pt x="193" y="76"/>
                  </a:cubicBezTo>
                  <a:cubicBezTo>
                    <a:pt x="193" y="77"/>
                    <a:pt x="193" y="77"/>
                    <a:pt x="193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0" y="75"/>
                    <a:pt x="188" y="74"/>
                    <a:pt x="185" y="73"/>
                  </a:cubicBezTo>
                  <a:close/>
                  <a:moveTo>
                    <a:pt x="217" y="95"/>
                  </a:moveTo>
                  <a:cubicBezTo>
                    <a:pt x="211" y="88"/>
                    <a:pt x="203" y="83"/>
                    <a:pt x="195" y="78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6" y="76"/>
                    <a:pt x="197" y="73"/>
                    <a:pt x="198" y="69"/>
                  </a:cubicBezTo>
                  <a:cubicBezTo>
                    <a:pt x="201" y="58"/>
                    <a:pt x="206" y="42"/>
                    <a:pt x="210" y="35"/>
                  </a:cubicBezTo>
                  <a:cubicBezTo>
                    <a:pt x="214" y="28"/>
                    <a:pt x="220" y="23"/>
                    <a:pt x="227" y="20"/>
                  </a:cubicBezTo>
                  <a:cubicBezTo>
                    <a:pt x="234" y="16"/>
                    <a:pt x="242" y="15"/>
                    <a:pt x="251" y="15"/>
                  </a:cubicBezTo>
                  <a:cubicBezTo>
                    <a:pt x="252" y="15"/>
                    <a:pt x="254" y="15"/>
                    <a:pt x="256" y="15"/>
                  </a:cubicBezTo>
                  <a:cubicBezTo>
                    <a:pt x="258" y="15"/>
                    <a:pt x="260" y="16"/>
                    <a:pt x="263" y="17"/>
                  </a:cubicBezTo>
                  <a:cubicBezTo>
                    <a:pt x="267" y="18"/>
                    <a:pt x="272" y="19"/>
                    <a:pt x="275" y="21"/>
                  </a:cubicBezTo>
                  <a:cubicBezTo>
                    <a:pt x="278" y="23"/>
                    <a:pt x="281" y="24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8"/>
                    <a:pt x="279" y="31"/>
                    <a:pt x="279" y="35"/>
                  </a:cubicBezTo>
                  <a:cubicBezTo>
                    <a:pt x="279" y="38"/>
                    <a:pt x="279" y="41"/>
                    <a:pt x="279" y="45"/>
                  </a:cubicBezTo>
                  <a:cubicBezTo>
                    <a:pt x="280" y="53"/>
                    <a:pt x="279" y="66"/>
                    <a:pt x="276" y="77"/>
                  </a:cubicBezTo>
                  <a:cubicBezTo>
                    <a:pt x="274" y="85"/>
                    <a:pt x="271" y="92"/>
                    <a:pt x="266" y="96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57" y="97"/>
                    <a:pt x="251" y="104"/>
                    <a:pt x="245" y="110"/>
                  </a:cubicBezTo>
                  <a:cubicBezTo>
                    <a:pt x="243" y="112"/>
                    <a:pt x="242" y="114"/>
                    <a:pt x="240" y="115"/>
                  </a:cubicBezTo>
                  <a:cubicBezTo>
                    <a:pt x="238" y="117"/>
                    <a:pt x="236" y="117"/>
                    <a:pt x="233" y="118"/>
                  </a:cubicBezTo>
                  <a:cubicBezTo>
                    <a:pt x="230" y="118"/>
                    <a:pt x="228" y="118"/>
                    <a:pt x="226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6" y="110"/>
                    <a:pt x="222" y="102"/>
                    <a:pt x="217" y="95"/>
                  </a:cubicBezTo>
                  <a:close/>
                  <a:moveTo>
                    <a:pt x="198" y="81"/>
                  </a:moveTo>
                  <a:cubicBezTo>
                    <a:pt x="205" y="86"/>
                    <a:pt x="212" y="91"/>
                    <a:pt x="218" y="98"/>
                  </a:cubicBezTo>
                  <a:cubicBezTo>
                    <a:pt x="219" y="100"/>
                    <a:pt x="219" y="100"/>
                    <a:pt x="219" y="100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13" y="96"/>
                    <a:pt x="208" y="93"/>
                    <a:pt x="204" y="91"/>
                  </a:cubicBezTo>
                  <a:cubicBezTo>
                    <a:pt x="199" y="89"/>
                    <a:pt x="195" y="87"/>
                    <a:pt x="191" y="85"/>
                  </a:cubicBezTo>
                  <a:cubicBezTo>
                    <a:pt x="188" y="82"/>
                    <a:pt x="185" y="80"/>
                    <a:pt x="181" y="77"/>
                  </a:cubicBezTo>
                  <a:cubicBezTo>
                    <a:pt x="178" y="75"/>
                    <a:pt x="175" y="72"/>
                    <a:pt x="171" y="70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2" y="69"/>
                    <a:pt x="172" y="69"/>
                    <a:pt x="173" y="69"/>
                  </a:cubicBezTo>
                  <a:cubicBezTo>
                    <a:pt x="173" y="69"/>
                    <a:pt x="174" y="69"/>
                    <a:pt x="174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82" y="73"/>
                    <a:pt x="190" y="76"/>
                    <a:pt x="198" y="81"/>
                  </a:cubicBezTo>
                  <a:close/>
                  <a:moveTo>
                    <a:pt x="250" y="9"/>
                  </a:moveTo>
                  <a:cubicBezTo>
                    <a:pt x="251" y="11"/>
                    <a:pt x="252" y="12"/>
                    <a:pt x="253" y="13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3" y="14"/>
                    <a:pt x="253" y="14"/>
                    <a:pt x="253" y="14"/>
                  </a:cubicBezTo>
                  <a:cubicBezTo>
                    <a:pt x="248" y="13"/>
                    <a:pt x="243" y="14"/>
                    <a:pt x="239" y="15"/>
                  </a:cubicBezTo>
                  <a:cubicBezTo>
                    <a:pt x="234" y="15"/>
                    <a:pt x="230" y="17"/>
                    <a:pt x="226" y="19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1" y="15"/>
                    <a:pt x="214" y="12"/>
                    <a:pt x="208" y="9"/>
                  </a:cubicBezTo>
                  <a:cubicBezTo>
                    <a:pt x="206" y="8"/>
                    <a:pt x="205" y="8"/>
                    <a:pt x="204" y="7"/>
                  </a:cubicBezTo>
                  <a:cubicBezTo>
                    <a:pt x="200" y="5"/>
                    <a:pt x="196" y="5"/>
                    <a:pt x="194" y="5"/>
                  </a:cubicBezTo>
                  <a:cubicBezTo>
                    <a:pt x="191" y="6"/>
                    <a:pt x="189" y="7"/>
                    <a:pt x="187" y="9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2" y="12"/>
                    <a:pt x="181" y="13"/>
                    <a:pt x="180" y="13"/>
                  </a:cubicBezTo>
                  <a:cubicBezTo>
                    <a:pt x="178" y="14"/>
                    <a:pt x="176" y="14"/>
                    <a:pt x="175" y="14"/>
                  </a:cubicBezTo>
                  <a:cubicBezTo>
                    <a:pt x="171" y="13"/>
                    <a:pt x="165" y="14"/>
                    <a:pt x="160" y="16"/>
                  </a:cubicBezTo>
                  <a:cubicBezTo>
                    <a:pt x="156" y="18"/>
                    <a:pt x="152" y="20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49" y="23"/>
                    <a:pt x="147" y="22"/>
                    <a:pt x="145" y="21"/>
                  </a:cubicBezTo>
                  <a:cubicBezTo>
                    <a:pt x="144" y="21"/>
                    <a:pt x="142" y="20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1" y="18"/>
                    <a:pt x="141" y="17"/>
                    <a:pt x="142" y="17"/>
                  </a:cubicBezTo>
                  <a:cubicBezTo>
                    <a:pt x="142" y="16"/>
                    <a:pt x="142" y="15"/>
                    <a:pt x="143" y="14"/>
                  </a:cubicBezTo>
                  <a:cubicBezTo>
                    <a:pt x="145" y="5"/>
                    <a:pt x="151" y="6"/>
                    <a:pt x="157" y="7"/>
                  </a:cubicBezTo>
                  <a:cubicBezTo>
                    <a:pt x="160" y="8"/>
                    <a:pt x="163" y="8"/>
                    <a:pt x="166" y="8"/>
                  </a:cubicBezTo>
                  <a:cubicBezTo>
                    <a:pt x="169" y="7"/>
                    <a:pt x="172" y="7"/>
                    <a:pt x="175" y="7"/>
                  </a:cubicBezTo>
                  <a:cubicBezTo>
                    <a:pt x="178" y="7"/>
                    <a:pt x="181" y="7"/>
                    <a:pt x="184" y="8"/>
                  </a:cubicBezTo>
                  <a:cubicBezTo>
                    <a:pt x="185" y="8"/>
                    <a:pt x="185" y="8"/>
                    <a:pt x="185" y="8"/>
                  </a:cubicBezTo>
                  <a:cubicBezTo>
                    <a:pt x="185" y="8"/>
                    <a:pt x="185" y="8"/>
                    <a:pt x="185" y="8"/>
                  </a:cubicBezTo>
                  <a:cubicBezTo>
                    <a:pt x="184" y="9"/>
                    <a:pt x="184" y="9"/>
                    <a:pt x="184" y="10"/>
                  </a:cubicBezTo>
                  <a:cubicBezTo>
                    <a:pt x="184" y="10"/>
                    <a:pt x="184" y="11"/>
                    <a:pt x="184" y="11"/>
                  </a:cubicBezTo>
                  <a:cubicBezTo>
                    <a:pt x="186" y="8"/>
                    <a:pt x="186" y="8"/>
                    <a:pt x="186" y="8"/>
                  </a:cubicBezTo>
                  <a:cubicBezTo>
                    <a:pt x="187" y="8"/>
                    <a:pt x="188" y="7"/>
                    <a:pt x="189" y="6"/>
                  </a:cubicBezTo>
                  <a:cubicBezTo>
                    <a:pt x="193" y="4"/>
                    <a:pt x="200" y="2"/>
                    <a:pt x="206" y="1"/>
                  </a:cubicBezTo>
                  <a:cubicBezTo>
                    <a:pt x="212" y="1"/>
                    <a:pt x="218" y="1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4"/>
                    <a:pt x="221" y="5"/>
                    <a:pt x="221" y="5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3" y="5"/>
                    <a:pt x="223" y="5"/>
                    <a:pt x="223" y="5"/>
                  </a:cubicBezTo>
                  <a:cubicBezTo>
                    <a:pt x="224" y="4"/>
                    <a:pt x="224" y="4"/>
                    <a:pt x="225" y="3"/>
                  </a:cubicBezTo>
                  <a:cubicBezTo>
                    <a:pt x="229" y="0"/>
                    <a:pt x="233" y="0"/>
                    <a:pt x="238" y="2"/>
                  </a:cubicBezTo>
                  <a:cubicBezTo>
                    <a:pt x="242" y="3"/>
                    <a:pt x="246" y="6"/>
                    <a:pt x="250" y="9"/>
                  </a:cubicBezTo>
                  <a:close/>
                  <a:moveTo>
                    <a:pt x="280" y="98"/>
                  </a:moveTo>
                  <a:cubicBezTo>
                    <a:pt x="277" y="97"/>
                    <a:pt x="274" y="96"/>
                    <a:pt x="271" y="96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4" y="91"/>
                    <a:pt x="277" y="84"/>
                    <a:pt x="278" y="77"/>
                  </a:cubicBezTo>
                  <a:cubicBezTo>
                    <a:pt x="280" y="68"/>
                    <a:pt x="281" y="57"/>
                    <a:pt x="281" y="50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88" y="56"/>
                    <a:pt x="297" y="58"/>
                    <a:pt x="305" y="60"/>
                  </a:cubicBezTo>
                  <a:cubicBezTo>
                    <a:pt x="307" y="60"/>
                    <a:pt x="310" y="61"/>
                    <a:pt x="312" y="61"/>
                  </a:cubicBezTo>
                  <a:cubicBezTo>
                    <a:pt x="314" y="62"/>
                    <a:pt x="318" y="66"/>
                    <a:pt x="321" y="70"/>
                  </a:cubicBezTo>
                  <a:cubicBezTo>
                    <a:pt x="323" y="74"/>
                    <a:pt x="326" y="78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27" y="80"/>
                    <a:pt x="327" y="80"/>
                    <a:pt x="327" y="80"/>
                  </a:cubicBezTo>
                  <a:cubicBezTo>
                    <a:pt x="333" y="91"/>
                    <a:pt x="333" y="103"/>
                    <a:pt x="329" y="114"/>
                  </a:cubicBezTo>
                  <a:cubicBezTo>
                    <a:pt x="325" y="125"/>
                    <a:pt x="317" y="134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3" y="142"/>
                    <a:pt x="299" y="144"/>
                    <a:pt x="296" y="145"/>
                  </a:cubicBezTo>
                  <a:cubicBezTo>
                    <a:pt x="290" y="147"/>
                    <a:pt x="284" y="149"/>
                    <a:pt x="280" y="155"/>
                  </a:cubicBezTo>
                  <a:cubicBezTo>
                    <a:pt x="280" y="155"/>
                    <a:pt x="280" y="155"/>
                    <a:pt x="280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8" y="154"/>
                  </a:cubicBezTo>
                  <a:cubicBezTo>
                    <a:pt x="278" y="154"/>
                    <a:pt x="277" y="153"/>
                    <a:pt x="277" y="153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9" y="150"/>
                    <a:pt x="281" y="148"/>
                    <a:pt x="283" y="147"/>
                  </a:cubicBezTo>
                  <a:cubicBezTo>
                    <a:pt x="286" y="145"/>
                    <a:pt x="287" y="143"/>
                    <a:pt x="288" y="137"/>
                  </a:cubicBezTo>
                  <a:cubicBezTo>
                    <a:pt x="289" y="135"/>
                    <a:pt x="290" y="134"/>
                    <a:pt x="290" y="133"/>
                  </a:cubicBezTo>
                  <a:cubicBezTo>
                    <a:pt x="291" y="132"/>
                    <a:pt x="292" y="130"/>
                    <a:pt x="292" y="129"/>
                  </a:cubicBezTo>
                  <a:cubicBezTo>
                    <a:pt x="292" y="126"/>
                    <a:pt x="292" y="123"/>
                    <a:pt x="291" y="119"/>
                  </a:cubicBezTo>
                  <a:cubicBezTo>
                    <a:pt x="291" y="115"/>
                    <a:pt x="290" y="110"/>
                    <a:pt x="292" y="106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2" y="104"/>
                    <a:pt x="292" y="104"/>
                    <a:pt x="291" y="103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88" y="102"/>
                    <a:pt x="284" y="99"/>
                    <a:pt x="280" y="98"/>
                  </a:cubicBezTo>
                  <a:close/>
                  <a:moveTo>
                    <a:pt x="306" y="59"/>
                  </a:moveTo>
                  <a:cubicBezTo>
                    <a:pt x="297" y="56"/>
                    <a:pt x="287" y="54"/>
                    <a:pt x="281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81" y="46"/>
                    <a:pt x="280" y="44"/>
                    <a:pt x="280" y="43"/>
                  </a:cubicBezTo>
                  <a:cubicBezTo>
                    <a:pt x="280" y="38"/>
                    <a:pt x="280" y="33"/>
                    <a:pt x="281" y="28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88" y="26"/>
                    <a:pt x="294" y="25"/>
                    <a:pt x="299" y="27"/>
                  </a:cubicBezTo>
                  <a:cubicBezTo>
                    <a:pt x="304" y="28"/>
                    <a:pt x="307" y="31"/>
                    <a:pt x="309" y="36"/>
                  </a:cubicBezTo>
                  <a:cubicBezTo>
                    <a:pt x="309" y="36"/>
                    <a:pt x="309" y="36"/>
                    <a:pt x="309" y="36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9"/>
                    <a:pt x="311" y="40"/>
                    <a:pt x="312" y="41"/>
                  </a:cubicBezTo>
                  <a:cubicBezTo>
                    <a:pt x="314" y="41"/>
                    <a:pt x="316" y="41"/>
                    <a:pt x="318" y="41"/>
                  </a:cubicBezTo>
                  <a:cubicBezTo>
                    <a:pt x="318" y="41"/>
                    <a:pt x="318" y="41"/>
                    <a:pt x="318" y="41"/>
                  </a:cubicBezTo>
                  <a:cubicBezTo>
                    <a:pt x="323" y="40"/>
                    <a:pt x="326" y="41"/>
                    <a:pt x="329" y="43"/>
                  </a:cubicBezTo>
                  <a:cubicBezTo>
                    <a:pt x="332" y="44"/>
                    <a:pt x="334" y="47"/>
                    <a:pt x="336" y="51"/>
                  </a:cubicBezTo>
                  <a:cubicBezTo>
                    <a:pt x="339" y="58"/>
                    <a:pt x="340" y="64"/>
                    <a:pt x="340" y="71"/>
                  </a:cubicBezTo>
                  <a:cubicBezTo>
                    <a:pt x="340" y="77"/>
                    <a:pt x="338" y="83"/>
                    <a:pt x="335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3" y="90"/>
                    <a:pt x="333" y="90"/>
                    <a:pt x="333" y="90"/>
                  </a:cubicBezTo>
                  <a:cubicBezTo>
                    <a:pt x="333" y="90"/>
                    <a:pt x="333" y="90"/>
                    <a:pt x="333" y="90"/>
                  </a:cubicBezTo>
                  <a:cubicBezTo>
                    <a:pt x="332" y="90"/>
                    <a:pt x="332" y="90"/>
                    <a:pt x="332" y="90"/>
                  </a:cubicBezTo>
                  <a:cubicBezTo>
                    <a:pt x="332" y="89"/>
                    <a:pt x="332" y="89"/>
                    <a:pt x="332" y="89"/>
                  </a:cubicBezTo>
                  <a:cubicBezTo>
                    <a:pt x="331" y="84"/>
                    <a:pt x="327" y="76"/>
                    <a:pt x="323" y="70"/>
                  </a:cubicBezTo>
                  <a:cubicBezTo>
                    <a:pt x="319" y="65"/>
                    <a:pt x="316" y="61"/>
                    <a:pt x="312" y="60"/>
                  </a:cubicBezTo>
                  <a:cubicBezTo>
                    <a:pt x="310" y="60"/>
                    <a:pt x="308" y="59"/>
                    <a:pt x="306" y="59"/>
                  </a:cubicBezTo>
                  <a:close/>
                  <a:moveTo>
                    <a:pt x="93" y="104"/>
                  </a:moveTo>
                  <a:cubicBezTo>
                    <a:pt x="99" y="108"/>
                    <a:pt x="104" y="111"/>
                    <a:pt x="108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5" y="117"/>
                    <a:pt x="102" y="117"/>
                    <a:pt x="98" y="116"/>
                  </a:cubicBezTo>
                  <a:cubicBezTo>
                    <a:pt x="95" y="116"/>
                    <a:pt x="92" y="116"/>
                    <a:pt x="89" y="115"/>
                  </a:cubicBezTo>
                  <a:cubicBezTo>
                    <a:pt x="77" y="114"/>
                    <a:pt x="66" y="116"/>
                    <a:pt x="65" y="131"/>
                  </a:cubicBezTo>
                  <a:cubicBezTo>
                    <a:pt x="65" y="132"/>
                    <a:pt x="64" y="134"/>
                    <a:pt x="64" y="136"/>
                  </a:cubicBezTo>
                  <a:cubicBezTo>
                    <a:pt x="63" y="145"/>
                    <a:pt x="61" y="158"/>
                    <a:pt x="69" y="160"/>
                  </a:cubicBezTo>
                  <a:cubicBezTo>
                    <a:pt x="69" y="160"/>
                    <a:pt x="69" y="160"/>
                    <a:pt x="69" y="160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8" y="161"/>
                    <a:pt x="68" y="162"/>
                    <a:pt x="68" y="163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67"/>
                    <a:pt x="66" y="171"/>
                    <a:pt x="67" y="174"/>
                  </a:cubicBezTo>
                  <a:cubicBezTo>
                    <a:pt x="69" y="178"/>
                    <a:pt x="72" y="181"/>
                    <a:pt x="75" y="184"/>
                  </a:cubicBezTo>
                  <a:cubicBezTo>
                    <a:pt x="77" y="185"/>
                    <a:pt x="78" y="185"/>
                    <a:pt x="79" y="186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79" y="187"/>
                    <a:pt x="79" y="187"/>
                    <a:pt x="79" y="187"/>
                  </a:cubicBezTo>
                  <a:cubicBezTo>
                    <a:pt x="73" y="187"/>
                    <a:pt x="66" y="186"/>
                    <a:pt x="60" y="184"/>
                  </a:cubicBezTo>
                  <a:cubicBezTo>
                    <a:pt x="54" y="182"/>
                    <a:pt x="48" y="178"/>
                    <a:pt x="45" y="174"/>
                  </a:cubicBezTo>
                  <a:cubicBezTo>
                    <a:pt x="44" y="173"/>
                    <a:pt x="43" y="171"/>
                    <a:pt x="42" y="170"/>
                  </a:cubicBezTo>
                  <a:cubicBezTo>
                    <a:pt x="37" y="164"/>
                    <a:pt x="32" y="158"/>
                    <a:pt x="33" y="149"/>
                  </a:cubicBezTo>
                  <a:cubicBezTo>
                    <a:pt x="33" y="145"/>
                    <a:pt x="33" y="142"/>
                    <a:pt x="32" y="138"/>
                  </a:cubicBezTo>
                  <a:cubicBezTo>
                    <a:pt x="31" y="132"/>
                    <a:pt x="30" y="125"/>
                    <a:pt x="35" y="119"/>
                  </a:cubicBezTo>
                  <a:cubicBezTo>
                    <a:pt x="40" y="113"/>
                    <a:pt x="46" y="106"/>
                    <a:pt x="54" y="100"/>
                  </a:cubicBezTo>
                  <a:cubicBezTo>
                    <a:pt x="61" y="95"/>
                    <a:pt x="69" y="91"/>
                    <a:pt x="77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82" y="97"/>
                    <a:pt x="88" y="101"/>
                    <a:pt x="93" y="104"/>
                  </a:cubicBezTo>
                  <a:close/>
                  <a:moveTo>
                    <a:pt x="80" y="189"/>
                  </a:moveTo>
                  <a:cubicBezTo>
                    <a:pt x="80" y="189"/>
                    <a:pt x="80" y="189"/>
                    <a:pt x="80" y="189"/>
                  </a:cubicBezTo>
                  <a:cubicBezTo>
                    <a:pt x="81" y="188"/>
                    <a:pt x="81" y="188"/>
                    <a:pt x="82" y="188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7" y="193"/>
                    <a:pt x="88" y="195"/>
                    <a:pt x="94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5" y="197"/>
                    <a:pt x="95" y="197"/>
                    <a:pt x="95" y="197"/>
                  </a:cubicBezTo>
                  <a:cubicBezTo>
                    <a:pt x="94" y="199"/>
                    <a:pt x="94" y="200"/>
                    <a:pt x="94" y="202"/>
                  </a:cubicBezTo>
                  <a:cubicBezTo>
                    <a:pt x="92" y="207"/>
                    <a:pt x="91" y="212"/>
                    <a:pt x="95" y="218"/>
                  </a:cubicBezTo>
                  <a:cubicBezTo>
                    <a:pt x="97" y="222"/>
                    <a:pt x="100" y="224"/>
                    <a:pt x="103" y="226"/>
                  </a:cubicBezTo>
                  <a:cubicBezTo>
                    <a:pt x="106" y="228"/>
                    <a:pt x="108" y="230"/>
                    <a:pt x="111" y="233"/>
                  </a:cubicBezTo>
                  <a:cubicBezTo>
                    <a:pt x="114" y="236"/>
                    <a:pt x="117" y="241"/>
                    <a:pt x="120" y="245"/>
                  </a:cubicBezTo>
                  <a:cubicBezTo>
                    <a:pt x="123" y="250"/>
                    <a:pt x="126" y="255"/>
                    <a:pt x="127" y="257"/>
                  </a:cubicBezTo>
                  <a:cubicBezTo>
                    <a:pt x="127" y="258"/>
                    <a:pt x="127" y="258"/>
                    <a:pt x="127" y="258"/>
                  </a:cubicBezTo>
                  <a:cubicBezTo>
                    <a:pt x="127" y="259"/>
                    <a:pt x="127" y="259"/>
                    <a:pt x="127" y="259"/>
                  </a:cubicBezTo>
                  <a:cubicBezTo>
                    <a:pt x="128" y="259"/>
                    <a:pt x="128" y="259"/>
                    <a:pt x="129" y="259"/>
                  </a:cubicBezTo>
                  <a:cubicBezTo>
                    <a:pt x="129" y="259"/>
                    <a:pt x="129" y="259"/>
                    <a:pt x="130" y="259"/>
                  </a:cubicBezTo>
                  <a:cubicBezTo>
                    <a:pt x="133" y="258"/>
                    <a:pt x="136" y="258"/>
                    <a:pt x="139" y="257"/>
                  </a:cubicBezTo>
                  <a:cubicBezTo>
                    <a:pt x="142" y="256"/>
                    <a:pt x="145" y="254"/>
                    <a:pt x="148" y="253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8"/>
                    <a:pt x="144" y="262"/>
                    <a:pt x="140" y="265"/>
                  </a:cubicBezTo>
                  <a:cubicBezTo>
                    <a:pt x="135" y="268"/>
                    <a:pt x="129" y="269"/>
                    <a:pt x="123" y="268"/>
                  </a:cubicBezTo>
                  <a:cubicBezTo>
                    <a:pt x="119" y="268"/>
                    <a:pt x="114" y="267"/>
                    <a:pt x="109" y="266"/>
                  </a:cubicBezTo>
                  <a:cubicBezTo>
                    <a:pt x="105" y="265"/>
                    <a:pt x="100" y="263"/>
                    <a:pt x="98" y="259"/>
                  </a:cubicBezTo>
                  <a:cubicBezTo>
                    <a:pt x="98" y="259"/>
                    <a:pt x="98" y="258"/>
                    <a:pt x="98" y="258"/>
                  </a:cubicBezTo>
                  <a:cubicBezTo>
                    <a:pt x="98" y="258"/>
                    <a:pt x="98" y="258"/>
                    <a:pt x="98" y="258"/>
                  </a:cubicBezTo>
                  <a:cubicBezTo>
                    <a:pt x="97" y="257"/>
                    <a:pt x="97" y="257"/>
                    <a:pt x="96" y="257"/>
                  </a:cubicBezTo>
                  <a:cubicBezTo>
                    <a:pt x="96" y="257"/>
                    <a:pt x="95" y="257"/>
                    <a:pt x="95" y="257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2" y="259"/>
                    <a:pt x="90" y="257"/>
                    <a:pt x="88" y="255"/>
                  </a:cubicBezTo>
                  <a:cubicBezTo>
                    <a:pt x="86" y="253"/>
                    <a:pt x="85" y="250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ubicBezTo>
                    <a:pt x="83" y="248"/>
                    <a:pt x="82" y="247"/>
                    <a:pt x="82" y="246"/>
                  </a:cubicBezTo>
                  <a:cubicBezTo>
                    <a:pt x="77" y="238"/>
                    <a:pt x="73" y="231"/>
                    <a:pt x="73" y="220"/>
                  </a:cubicBezTo>
                  <a:cubicBezTo>
                    <a:pt x="73" y="219"/>
                    <a:pt x="73" y="216"/>
                    <a:pt x="73" y="213"/>
                  </a:cubicBezTo>
                  <a:cubicBezTo>
                    <a:pt x="72" y="204"/>
                    <a:pt x="71" y="191"/>
                    <a:pt x="78" y="189"/>
                  </a:cubicBezTo>
                  <a:cubicBezTo>
                    <a:pt x="79" y="189"/>
                    <a:pt x="80" y="189"/>
                    <a:pt x="80" y="189"/>
                  </a:cubicBezTo>
                  <a:close/>
                  <a:moveTo>
                    <a:pt x="58" y="51"/>
                  </a:moveTo>
                  <a:cubicBezTo>
                    <a:pt x="63" y="47"/>
                    <a:pt x="69" y="44"/>
                    <a:pt x="7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6" y="45"/>
                    <a:pt x="76" y="46"/>
                    <a:pt x="75" y="46"/>
                  </a:cubicBezTo>
                  <a:cubicBezTo>
                    <a:pt x="74" y="48"/>
                    <a:pt x="74" y="49"/>
                    <a:pt x="71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8" y="50"/>
                    <a:pt x="67" y="51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0" y="60"/>
                    <a:pt x="52" y="63"/>
                    <a:pt x="43" y="65"/>
                  </a:cubicBezTo>
                  <a:cubicBezTo>
                    <a:pt x="35" y="68"/>
                    <a:pt x="28" y="71"/>
                    <a:pt x="22" y="77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2"/>
                    <a:pt x="23" y="68"/>
                    <a:pt x="26" y="65"/>
                  </a:cubicBezTo>
                  <a:cubicBezTo>
                    <a:pt x="31" y="61"/>
                    <a:pt x="37" y="59"/>
                    <a:pt x="43" y="57"/>
                  </a:cubicBezTo>
                  <a:cubicBezTo>
                    <a:pt x="48" y="56"/>
                    <a:pt x="53" y="53"/>
                    <a:pt x="58" y="51"/>
                  </a:cubicBezTo>
                  <a:close/>
                  <a:moveTo>
                    <a:pt x="71" y="51"/>
                  </a:moveTo>
                  <a:cubicBezTo>
                    <a:pt x="72" y="51"/>
                    <a:pt x="72" y="51"/>
                    <a:pt x="72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2" y="54"/>
                    <a:pt x="71" y="56"/>
                    <a:pt x="71" y="58"/>
                  </a:cubicBezTo>
                  <a:cubicBezTo>
                    <a:pt x="70" y="60"/>
                    <a:pt x="70" y="63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7" y="66"/>
                    <a:pt x="63" y="66"/>
                    <a:pt x="59" y="67"/>
                  </a:cubicBezTo>
                  <a:cubicBezTo>
                    <a:pt x="55" y="68"/>
                    <a:pt x="51" y="69"/>
                    <a:pt x="48" y="71"/>
                  </a:cubicBezTo>
                  <a:cubicBezTo>
                    <a:pt x="44" y="73"/>
                    <a:pt x="43" y="76"/>
                    <a:pt x="42" y="80"/>
                  </a:cubicBezTo>
                  <a:cubicBezTo>
                    <a:pt x="42" y="81"/>
                    <a:pt x="41" y="83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5" y="85"/>
                    <a:pt x="30" y="89"/>
                    <a:pt x="26" y="93"/>
                  </a:cubicBezTo>
                  <a:cubicBezTo>
                    <a:pt x="20" y="100"/>
                    <a:pt x="15" y="109"/>
                    <a:pt x="13" y="115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4"/>
                    <a:pt x="11" y="114"/>
                    <a:pt x="11" y="113"/>
                  </a:cubicBezTo>
                  <a:cubicBezTo>
                    <a:pt x="10" y="110"/>
                    <a:pt x="9" y="106"/>
                    <a:pt x="10" y="105"/>
                  </a:cubicBezTo>
                  <a:cubicBezTo>
                    <a:pt x="11" y="105"/>
                    <a:pt x="12" y="102"/>
                    <a:pt x="13" y="100"/>
                  </a:cubicBezTo>
                  <a:cubicBezTo>
                    <a:pt x="14" y="97"/>
                    <a:pt x="16" y="93"/>
                    <a:pt x="17" y="90"/>
                  </a:cubicBezTo>
                  <a:cubicBezTo>
                    <a:pt x="19" y="84"/>
                    <a:pt x="22" y="79"/>
                    <a:pt x="27" y="75"/>
                  </a:cubicBezTo>
                  <a:cubicBezTo>
                    <a:pt x="31" y="72"/>
                    <a:pt x="36" y="69"/>
                    <a:pt x="43" y="67"/>
                  </a:cubicBezTo>
                  <a:cubicBezTo>
                    <a:pt x="47" y="66"/>
                    <a:pt x="52" y="64"/>
                    <a:pt x="56" y="62"/>
                  </a:cubicBezTo>
                  <a:cubicBezTo>
                    <a:pt x="60" y="60"/>
                    <a:pt x="63" y="57"/>
                    <a:pt x="6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1"/>
                    <a:pt x="70" y="51"/>
                    <a:pt x="71" y="51"/>
                  </a:cubicBezTo>
                  <a:close/>
                  <a:moveTo>
                    <a:pt x="67" y="68"/>
                  </a:moveTo>
                  <a:cubicBezTo>
                    <a:pt x="68" y="68"/>
                    <a:pt x="68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72"/>
                    <a:pt x="70" y="76"/>
                    <a:pt x="71" y="79"/>
                  </a:cubicBezTo>
                  <a:cubicBezTo>
                    <a:pt x="72" y="82"/>
                    <a:pt x="73" y="86"/>
                    <a:pt x="75" y="88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4" y="89"/>
                    <a:pt x="74" y="89"/>
                    <a:pt x="74" y="89"/>
                  </a:cubicBezTo>
                  <a:cubicBezTo>
                    <a:pt x="59" y="89"/>
                    <a:pt x="44" y="106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3" y="119"/>
                    <a:pt x="33" y="120"/>
                    <a:pt x="32" y="121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29" y="119"/>
                    <a:pt x="28" y="116"/>
                    <a:pt x="28" y="113"/>
                  </a:cubicBezTo>
                  <a:cubicBezTo>
                    <a:pt x="28" y="110"/>
                    <a:pt x="29" y="106"/>
                    <a:pt x="30" y="104"/>
                  </a:cubicBezTo>
                  <a:cubicBezTo>
                    <a:pt x="31" y="102"/>
                    <a:pt x="32" y="102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6" y="100"/>
                    <a:pt x="36" y="100"/>
                  </a:cubicBezTo>
                  <a:cubicBezTo>
                    <a:pt x="37" y="99"/>
                    <a:pt x="37" y="98"/>
                    <a:pt x="36" y="97"/>
                  </a:cubicBezTo>
                  <a:cubicBezTo>
                    <a:pt x="35" y="95"/>
                    <a:pt x="35" y="93"/>
                    <a:pt x="36" y="92"/>
                  </a:cubicBezTo>
                  <a:cubicBezTo>
                    <a:pt x="36" y="91"/>
                    <a:pt x="37" y="90"/>
                    <a:pt x="39" y="89"/>
                  </a:cubicBezTo>
                  <a:cubicBezTo>
                    <a:pt x="41" y="86"/>
                    <a:pt x="42" y="84"/>
                    <a:pt x="43" y="81"/>
                  </a:cubicBezTo>
                  <a:cubicBezTo>
                    <a:pt x="44" y="78"/>
                    <a:pt x="45" y="74"/>
                    <a:pt x="49" y="72"/>
                  </a:cubicBezTo>
                  <a:cubicBezTo>
                    <a:pt x="53" y="69"/>
                    <a:pt x="62" y="68"/>
                    <a:pt x="67" y="68"/>
                  </a:cubicBezTo>
                  <a:close/>
                  <a:moveTo>
                    <a:pt x="146" y="261"/>
                  </a:moveTo>
                  <a:cubicBezTo>
                    <a:pt x="149" y="259"/>
                    <a:pt x="150" y="256"/>
                    <a:pt x="151" y="252"/>
                  </a:cubicBezTo>
                  <a:cubicBezTo>
                    <a:pt x="151" y="252"/>
                    <a:pt x="151" y="252"/>
                    <a:pt x="151" y="252"/>
                  </a:cubicBezTo>
                  <a:cubicBezTo>
                    <a:pt x="151" y="251"/>
                    <a:pt x="151" y="251"/>
                    <a:pt x="151" y="251"/>
                  </a:cubicBezTo>
                  <a:cubicBezTo>
                    <a:pt x="154" y="250"/>
                    <a:pt x="156" y="249"/>
                    <a:pt x="158" y="248"/>
                  </a:cubicBezTo>
                  <a:cubicBezTo>
                    <a:pt x="161" y="246"/>
                    <a:pt x="163" y="245"/>
                    <a:pt x="165" y="244"/>
                  </a:cubicBezTo>
                  <a:cubicBezTo>
                    <a:pt x="166" y="243"/>
                    <a:pt x="166" y="243"/>
                    <a:pt x="166" y="243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46"/>
                    <a:pt x="166" y="248"/>
                    <a:pt x="166" y="250"/>
                  </a:cubicBezTo>
                  <a:cubicBezTo>
                    <a:pt x="165" y="254"/>
                    <a:pt x="165" y="258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2"/>
                    <a:pt x="167" y="262"/>
                    <a:pt x="167" y="262"/>
                  </a:cubicBezTo>
                  <a:cubicBezTo>
                    <a:pt x="167" y="263"/>
                    <a:pt x="167" y="264"/>
                    <a:pt x="168" y="265"/>
                  </a:cubicBezTo>
                  <a:cubicBezTo>
                    <a:pt x="168" y="265"/>
                    <a:pt x="168" y="265"/>
                    <a:pt x="168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9" y="267"/>
                    <a:pt x="170" y="267"/>
                    <a:pt x="171" y="268"/>
                  </a:cubicBezTo>
                  <a:cubicBezTo>
                    <a:pt x="174" y="269"/>
                    <a:pt x="177" y="271"/>
                    <a:pt x="181" y="274"/>
                  </a:cubicBezTo>
                  <a:cubicBezTo>
                    <a:pt x="184" y="277"/>
                    <a:pt x="188" y="281"/>
                    <a:pt x="192" y="284"/>
                  </a:cubicBezTo>
                  <a:cubicBezTo>
                    <a:pt x="192" y="284"/>
                    <a:pt x="192" y="284"/>
                    <a:pt x="192" y="284"/>
                  </a:cubicBezTo>
                  <a:cubicBezTo>
                    <a:pt x="202" y="293"/>
                    <a:pt x="211" y="301"/>
                    <a:pt x="225" y="295"/>
                  </a:cubicBezTo>
                  <a:cubicBezTo>
                    <a:pt x="226" y="295"/>
                    <a:pt x="227" y="294"/>
                    <a:pt x="229" y="294"/>
                  </a:cubicBezTo>
                  <a:cubicBezTo>
                    <a:pt x="230" y="294"/>
                    <a:pt x="231" y="293"/>
                    <a:pt x="232" y="293"/>
                  </a:cubicBezTo>
                  <a:cubicBezTo>
                    <a:pt x="233" y="293"/>
                    <a:pt x="233" y="293"/>
                    <a:pt x="233" y="293"/>
                  </a:cubicBezTo>
                  <a:cubicBezTo>
                    <a:pt x="233" y="294"/>
                    <a:pt x="233" y="294"/>
                    <a:pt x="233" y="294"/>
                  </a:cubicBezTo>
                  <a:cubicBezTo>
                    <a:pt x="232" y="295"/>
                    <a:pt x="231" y="296"/>
                    <a:pt x="230" y="297"/>
                  </a:cubicBezTo>
                  <a:cubicBezTo>
                    <a:pt x="229" y="298"/>
                    <a:pt x="228" y="299"/>
                    <a:pt x="227" y="300"/>
                  </a:cubicBezTo>
                  <a:cubicBezTo>
                    <a:pt x="225" y="301"/>
                    <a:pt x="224" y="302"/>
                    <a:pt x="222" y="304"/>
                  </a:cubicBezTo>
                  <a:cubicBezTo>
                    <a:pt x="220" y="306"/>
                    <a:pt x="219" y="308"/>
                    <a:pt x="218" y="311"/>
                  </a:cubicBezTo>
                  <a:cubicBezTo>
                    <a:pt x="217" y="314"/>
                    <a:pt x="214" y="316"/>
                    <a:pt x="209" y="318"/>
                  </a:cubicBezTo>
                  <a:cubicBezTo>
                    <a:pt x="204" y="320"/>
                    <a:pt x="198" y="321"/>
                    <a:pt x="195" y="320"/>
                  </a:cubicBezTo>
                  <a:cubicBezTo>
                    <a:pt x="191" y="319"/>
                    <a:pt x="187" y="317"/>
                    <a:pt x="184" y="315"/>
                  </a:cubicBezTo>
                  <a:cubicBezTo>
                    <a:pt x="181" y="313"/>
                    <a:pt x="178" y="310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75" y="308"/>
                    <a:pt x="175" y="308"/>
                    <a:pt x="175" y="308"/>
                  </a:cubicBezTo>
                  <a:cubicBezTo>
                    <a:pt x="168" y="302"/>
                    <a:pt x="161" y="296"/>
                    <a:pt x="150" y="291"/>
                  </a:cubicBezTo>
                  <a:cubicBezTo>
                    <a:pt x="145" y="289"/>
                    <a:pt x="144" y="284"/>
                    <a:pt x="143" y="279"/>
                  </a:cubicBezTo>
                  <a:cubicBezTo>
                    <a:pt x="142" y="275"/>
                    <a:pt x="141" y="270"/>
                    <a:pt x="137" y="269"/>
                  </a:cubicBezTo>
                  <a:cubicBezTo>
                    <a:pt x="136" y="268"/>
                    <a:pt x="136" y="268"/>
                    <a:pt x="136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1" y="266"/>
                    <a:pt x="144" y="264"/>
                    <a:pt x="146" y="261"/>
                  </a:cubicBezTo>
                  <a:close/>
                  <a:moveTo>
                    <a:pt x="168" y="248"/>
                  </a:moveTo>
                  <a:cubicBezTo>
                    <a:pt x="169" y="246"/>
                    <a:pt x="169" y="244"/>
                    <a:pt x="169" y="242"/>
                  </a:cubicBezTo>
                  <a:cubicBezTo>
                    <a:pt x="169" y="242"/>
                    <a:pt x="169" y="242"/>
                    <a:pt x="169" y="242"/>
                  </a:cubicBezTo>
                  <a:cubicBezTo>
                    <a:pt x="169" y="242"/>
                    <a:pt x="169" y="242"/>
                    <a:pt x="169" y="242"/>
                  </a:cubicBezTo>
                  <a:cubicBezTo>
                    <a:pt x="174" y="239"/>
                    <a:pt x="178" y="237"/>
                    <a:pt x="182" y="234"/>
                  </a:cubicBezTo>
                  <a:cubicBezTo>
                    <a:pt x="185" y="231"/>
                    <a:pt x="189" y="227"/>
                    <a:pt x="191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5" y="224"/>
                    <a:pt x="198" y="226"/>
                    <a:pt x="200" y="229"/>
                  </a:cubicBezTo>
                  <a:cubicBezTo>
                    <a:pt x="207" y="234"/>
                    <a:pt x="212" y="239"/>
                    <a:pt x="224" y="237"/>
                  </a:cubicBezTo>
                  <a:cubicBezTo>
                    <a:pt x="227" y="237"/>
                    <a:pt x="230" y="236"/>
                    <a:pt x="234" y="236"/>
                  </a:cubicBezTo>
                  <a:cubicBezTo>
                    <a:pt x="245" y="235"/>
                    <a:pt x="258" y="234"/>
                    <a:pt x="264" y="225"/>
                  </a:cubicBezTo>
                  <a:cubicBezTo>
                    <a:pt x="264" y="223"/>
                    <a:pt x="265" y="223"/>
                    <a:pt x="265" y="222"/>
                  </a:cubicBezTo>
                  <a:cubicBezTo>
                    <a:pt x="266" y="222"/>
                    <a:pt x="267" y="221"/>
                    <a:pt x="268" y="221"/>
                  </a:cubicBezTo>
                  <a:cubicBezTo>
                    <a:pt x="268" y="220"/>
                    <a:pt x="268" y="220"/>
                    <a:pt x="268" y="220"/>
                  </a:cubicBezTo>
                  <a:cubicBezTo>
                    <a:pt x="268" y="221"/>
                    <a:pt x="268" y="221"/>
                    <a:pt x="268" y="221"/>
                  </a:cubicBezTo>
                  <a:cubicBezTo>
                    <a:pt x="269" y="225"/>
                    <a:pt x="269" y="229"/>
                    <a:pt x="270" y="233"/>
                  </a:cubicBezTo>
                  <a:cubicBezTo>
                    <a:pt x="271" y="244"/>
                    <a:pt x="273" y="253"/>
                    <a:pt x="268" y="264"/>
                  </a:cubicBezTo>
                  <a:cubicBezTo>
                    <a:pt x="267" y="266"/>
                    <a:pt x="266" y="267"/>
                    <a:pt x="266" y="269"/>
                  </a:cubicBezTo>
                  <a:cubicBezTo>
                    <a:pt x="265" y="271"/>
                    <a:pt x="264" y="273"/>
                    <a:pt x="264" y="275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62" y="278"/>
                    <a:pt x="261" y="281"/>
                    <a:pt x="259" y="284"/>
                  </a:cubicBezTo>
                  <a:cubicBezTo>
                    <a:pt x="257" y="286"/>
                    <a:pt x="255" y="288"/>
                    <a:pt x="252" y="290"/>
                  </a:cubicBezTo>
                  <a:cubicBezTo>
                    <a:pt x="249" y="292"/>
                    <a:pt x="247" y="293"/>
                    <a:pt x="244" y="294"/>
                  </a:cubicBezTo>
                  <a:cubicBezTo>
                    <a:pt x="242" y="294"/>
                    <a:pt x="239" y="294"/>
                    <a:pt x="236" y="293"/>
                  </a:cubicBezTo>
                  <a:cubicBezTo>
                    <a:pt x="232" y="291"/>
                    <a:pt x="229" y="292"/>
                    <a:pt x="225" y="294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19" y="296"/>
                    <a:pt x="213" y="298"/>
                    <a:pt x="204" y="292"/>
                  </a:cubicBezTo>
                  <a:cubicBezTo>
                    <a:pt x="199" y="289"/>
                    <a:pt x="194" y="285"/>
                    <a:pt x="190" y="281"/>
                  </a:cubicBezTo>
                  <a:cubicBezTo>
                    <a:pt x="185" y="275"/>
                    <a:pt x="179" y="270"/>
                    <a:pt x="172" y="267"/>
                  </a:cubicBezTo>
                  <a:cubicBezTo>
                    <a:pt x="167" y="265"/>
                    <a:pt x="168" y="255"/>
                    <a:pt x="168" y="248"/>
                  </a:cubicBezTo>
                  <a:close/>
                  <a:moveTo>
                    <a:pt x="290" y="227"/>
                  </a:moveTo>
                  <a:cubicBezTo>
                    <a:pt x="285" y="225"/>
                    <a:pt x="278" y="223"/>
                    <a:pt x="271" y="218"/>
                  </a:cubicBezTo>
                  <a:cubicBezTo>
                    <a:pt x="271" y="218"/>
                    <a:pt x="271" y="218"/>
                    <a:pt x="271" y="218"/>
                  </a:cubicBezTo>
                  <a:cubicBezTo>
                    <a:pt x="271" y="218"/>
                    <a:pt x="271" y="218"/>
                    <a:pt x="271" y="218"/>
                  </a:cubicBezTo>
                  <a:cubicBezTo>
                    <a:pt x="272" y="217"/>
                    <a:pt x="273" y="216"/>
                    <a:pt x="273" y="215"/>
                  </a:cubicBezTo>
                  <a:cubicBezTo>
                    <a:pt x="274" y="214"/>
                    <a:pt x="274" y="212"/>
                    <a:pt x="275" y="210"/>
                  </a:cubicBezTo>
                  <a:cubicBezTo>
                    <a:pt x="280" y="189"/>
                    <a:pt x="280" y="189"/>
                    <a:pt x="280" y="189"/>
                  </a:cubicBezTo>
                  <a:cubicBezTo>
                    <a:pt x="280" y="189"/>
                    <a:pt x="280" y="189"/>
                    <a:pt x="280" y="189"/>
                  </a:cubicBezTo>
                  <a:cubicBezTo>
                    <a:pt x="281" y="189"/>
                    <a:pt x="281" y="189"/>
                    <a:pt x="281" y="189"/>
                  </a:cubicBezTo>
                  <a:cubicBezTo>
                    <a:pt x="282" y="189"/>
                    <a:pt x="283" y="190"/>
                    <a:pt x="285" y="190"/>
                  </a:cubicBezTo>
                  <a:cubicBezTo>
                    <a:pt x="287" y="190"/>
                    <a:pt x="288" y="191"/>
                    <a:pt x="291" y="191"/>
                  </a:cubicBezTo>
                  <a:cubicBezTo>
                    <a:pt x="306" y="191"/>
                    <a:pt x="323" y="185"/>
                    <a:pt x="335" y="175"/>
                  </a:cubicBezTo>
                  <a:cubicBezTo>
                    <a:pt x="346" y="166"/>
                    <a:pt x="353" y="154"/>
                    <a:pt x="353" y="139"/>
                  </a:cubicBezTo>
                  <a:cubicBezTo>
                    <a:pt x="353" y="138"/>
                    <a:pt x="353" y="137"/>
                    <a:pt x="352" y="135"/>
                  </a:cubicBezTo>
                  <a:cubicBezTo>
                    <a:pt x="352" y="134"/>
                    <a:pt x="351" y="133"/>
                    <a:pt x="350" y="132"/>
                  </a:cubicBezTo>
                  <a:cubicBezTo>
                    <a:pt x="350" y="131"/>
                    <a:pt x="350" y="131"/>
                    <a:pt x="350" y="131"/>
                  </a:cubicBezTo>
                  <a:cubicBezTo>
                    <a:pt x="351" y="131"/>
                    <a:pt x="351" y="131"/>
                    <a:pt x="351" y="131"/>
                  </a:cubicBezTo>
                  <a:cubicBezTo>
                    <a:pt x="352" y="131"/>
                    <a:pt x="353" y="132"/>
                    <a:pt x="354" y="133"/>
                  </a:cubicBezTo>
                  <a:cubicBezTo>
                    <a:pt x="356" y="134"/>
                    <a:pt x="357" y="135"/>
                    <a:pt x="358" y="136"/>
                  </a:cubicBezTo>
                  <a:cubicBezTo>
                    <a:pt x="359" y="137"/>
                    <a:pt x="360" y="138"/>
                    <a:pt x="361" y="139"/>
                  </a:cubicBezTo>
                  <a:cubicBezTo>
                    <a:pt x="364" y="144"/>
                    <a:pt x="366" y="150"/>
                    <a:pt x="367" y="155"/>
                  </a:cubicBezTo>
                  <a:cubicBezTo>
                    <a:pt x="367" y="161"/>
                    <a:pt x="366" y="166"/>
                    <a:pt x="361" y="170"/>
                  </a:cubicBezTo>
                  <a:cubicBezTo>
                    <a:pt x="361" y="170"/>
                    <a:pt x="360" y="171"/>
                    <a:pt x="360" y="171"/>
                  </a:cubicBezTo>
                  <a:cubicBezTo>
                    <a:pt x="359" y="172"/>
                    <a:pt x="359" y="172"/>
                    <a:pt x="359" y="173"/>
                  </a:cubicBezTo>
                  <a:cubicBezTo>
                    <a:pt x="359" y="174"/>
                    <a:pt x="359" y="175"/>
                    <a:pt x="359" y="175"/>
                  </a:cubicBezTo>
                  <a:cubicBezTo>
                    <a:pt x="359" y="175"/>
                    <a:pt x="359" y="175"/>
                    <a:pt x="359" y="175"/>
                  </a:cubicBezTo>
                  <a:cubicBezTo>
                    <a:pt x="358" y="176"/>
                    <a:pt x="357" y="176"/>
                    <a:pt x="355" y="176"/>
                  </a:cubicBezTo>
                  <a:cubicBezTo>
                    <a:pt x="354" y="176"/>
                    <a:pt x="353" y="176"/>
                    <a:pt x="352" y="176"/>
                  </a:cubicBezTo>
                  <a:cubicBezTo>
                    <a:pt x="352" y="176"/>
                    <a:pt x="352" y="177"/>
                    <a:pt x="352" y="178"/>
                  </a:cubicBezTo>
                  <a:cubicBezTo>
                    <a:pt x="354" y="181"/>
                    <a:pt x="355" y="183"/>
                    <a:pt x="355" y="185"/>
                  </a:cubicBezTo>
                  <a:cubicBezTo>
                    <a:pt x="355" y="187"/>
                    <a:pt x="354" y="189"/>
                    <a:pt x="352" y="191"/>
                  </a:cubicBezTo>
                  <a:cubicBezTo>
                    <a:pt x="352" y="191"/>
                    <a:pt x="352" y="191"/>
                    <a:pt x="352" y="191"/>
                  </a:cubicBezTo>
                  <a:cubicBezTo>
                    <a:pt x="351" y="193"/>
                    <a:pt x="349" y="195"/>
                    <a:pt x="347" y="199"/>
                  </a:cubicBezTo>
                  <a:cubicBezTo>
                    <a:pt x="344" y="206"/>
                    <a:pt x="337" y="211"/>
                    <a:pt x="331" y="215"/>
                  </a:cubicBezTo>
                  <a:cubicBezTo>
                    <a:pt x="324" y="220"/>
                    <a:pt x="316" y="223"/>
                    <a:pt x="309" y="226"/>
                  </a:cubicBezTo>
                  <a:cubicBezTo>
                    <a:pt x="305" y="227"/>
                    <a:pt x="298" y="228"/>
                    <a:pt x="290" y="227"/>
                  </a:cubicBezTo>
                  <a:close/>
                  <a:moveTo>
                    <a:pt x="285" y="189"/>
                  </a:moveTo>
                  <a:cubicBezTo>
                    <a:pt x="283" y="189"/>
                    <a:pt x="282" y="188"/>
                    <a:pt x="281" y="188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80" y="187"/>
                    <a:pt x="280" y="187"/>
                    <a:pt x="280" y="187"/>
                  </a:cubicBezTo>
                  <a:cubicBezTo>
                    <a:pt x="281" y="186"/>
                    <a:pt x="281" y="184"/>
                    <a:pt x="282" y="183"/>
                  </a:cubicBezTo>
                  <a:cubicBezTo>
                    <a:pt x="284" y="174"/>
                    <a:pt x="287" y="164"/>
                    <a:pt x="281" y="157"/>
                  </a:cubicBezTo>
                  <a:cubicBezTo>
                    <a:pt x="281" y="156"/>
                    <a:pt x="281" y="156"/>
                    <a:pt x="281" y="156"/>
                  </a:cubicBezTo>
                  <a:cubicBezTo>
                    <a:pt x="281" y="156"/>
                    <a:pt x="281" y="156"/>
                    <a:pt x="281" y="156"/>
                  </a:cubicBezTo>
                  <a:cubicBezTo>
                    <a:pt x="283" y="151"/>
                    <a:pt x="291" y="148"/>
                    <a:pt x="298" y="145"/>
                  </a:cubicBezTo>
                  <a:cubicBezTo>
                    <a:pt x="302" y="144"/>
                    <a:pt x="305" y="143"/>
                    <a:pt x="307" y="142"/>
                  </a:cubicBezTo>
                  <a:cubicBezTo>
                    <a:pt x="316" y="136"/>
                    <a:pt x="323" y="129"/>
                    <a:pt x="328" y="119"/>
                  </a:cubicBezTo>
                  <a:cubicBezTo>
                    <a:pt x="333" y="111"/>
                    <a:pt x="335" y="102"/>
                    <a:pt x="333" y="92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3" y="91"/>
                    <a:pt x="333" y="91"/>
                    <a:pt x="333" y="91"/>
                  </a:cubicBezTo>
                  <a:cubicBezTo>
                    <a:pt x="337" y="93"/>
                    <a:pt x="342" y="98"/>
                    <a:pt x="344" y="104"/>
                  </a:cubicBezTo>
                  <a:cubicBezTo>
                    <a:pt x="344" y="104"/>
                    <a:pt x="344" y="104"/>
                    <a:pt x="344" y="104"/>
                  </a:cubicBezTo>
                  <a:cubicBezTo>
                    <a:pt x="347" y="110"/>
                    <a:pt x="349" y="116"/>
                    <a:pt x="346" y="120"/>
                  </a:cubicBezTo>
                  <a:cubicBezTo>
                    <a:pt x="346" y="120"/>
                    <a:pt x="346" y="120"/>
                    <a:pt x="346" y="120"/>
                  </a:cubicBezTo>
                  <a:cubicBezTo>
                    <a:pt x="346" y="120"/>
                    <a:pt x="346" y="120"/>
                    <a:pt x="346" y="120"/>
                  </a:cubicBezTo>
                  <a:cubicBezTo>
                    <a:pt x="344" y="125"/>
                    <a:pt x="346" y="128"/>
                    <a:pt x="348" y="131"/>
                  </a:cubicBezTo>
                  <a:cubicBezTo>
                    <a:pt x="350" y="134"/>
                    <a:pt x="352" y="136"/>
                    <a:pt x="352" y="139"/>
                  </a:cubicBezTo>
                  <a:cubicBezTo>
                    <a:pt x="352" y="140"/>
                    <a:pt x="352" y="140"/>
                    <a:pt x="352" y="140"/>
                  </a:cubicBezTo>
                  <a:cubicBezTo>
                    <a:pt x="352" y="155"/>
                    <a:pt x="344" y="168"/>
                    <a:pt x="332" y="176"/>
                  </a:cubicBezTo>
                  <a:cubicBezTo>
                    <a:pt x="320" y="185"/>
                    <a:pt x="305" y="189"/>
                    <a:pt x="291" y="189"/>
                  </a:cubicBezTo>
                  <a:cubicBezTo>
                    <a:pt x="291" y="189"/>
                    <a:pt x="291" y="189"/>
                    <a:pt x="291" y="189"/>
                  </a:cubicBezTo>
                  <a:cubicBezTo>
                    <a:pt x="291" y="189"/>
                    <a:pt x="291" y="189"/>
                    <a:pt x="291" y="189"/>
                  </a:cubicBezTo>
                  <a:cubicBezTo>
                    <a:pt x="288" y="189"/>
                    <a:pt x="287" y="189"/>
                    <a:pt x="285" y="189"/>
                  </a:cubicBezTo>
                  <a:close/>
                  <a:moveTo>
                    <a:pt x="358" y="134"/>
                  </a:moveTo>
                  <a:cubicBezTo>
                    <a:pt x="356" y="132"/>
                    <a:pt x="353" y="130"/>
                    <a:pt x="349" y="12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48" y="128"/>
                    <a:pt x="347" y="127"/>
                    <a:pt x="347" y="125"/>
                  </a:cubicBezTo>
                  <a:cubicBezTo>
                    <a:pt x="347" y="124"/>
                    <a:pt x="347" y="122"/>
                    <a:pt x="348" y="121"/>
                  </a:cubicBezTo>
                  <a:cubicBezTo>
                    <a:pt x="350" y="117"/>
                    <a:pt x="349" y="112"/>
                    <a:pt x="347" y="107"/>
                  </a:cubicBezTo>
                  <a:cubicBezTo>
                    <a:pt x="345" y="101"/>
                    <a:pt x="340" y="95"/>
                    <a:pt x="337" y="9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6" y="91"/>
                    <a:pt x="336" y="91"/>
                    <a:pt x="336" y="91"/>
                  </a:cubicBezTo>
                  <a:cubicBezTo>
                    <a:pt x="337" y="90"/>
                    <a:pt x="338" y="89"/>
                    <a:pt x="338" y="88"/>
                  </a:cubicBezTo>
                  <a:cubicBezTo>
                    <a:pt x="339" y="87"/>
                    <a:pt x="339" y="85"/>
                    <a:pt x="340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3"/>
                    <a:pt x="345" y="83"/>
                    <a:pt x="348" y="84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51" y="84"/>
                    <a:pt x="355" y="84"/>
                    <a:pt x="358" y="82"/>
                  </a:cubicBezTo>
                  <a:cubicBezTo>
                    <a:pt x="361" y="80"/>
                    <a:pt x="365" y="78"/>
                    <a:pt x="367" y="78"/>
                  </a:cubicBezTo>
                  <a:cubicBezTo>
                    <a:pt x="370" y="78"/>
                    <a:pt x="372" y="80"/>
                    <a:pt x="372" y="86"/>
                  </a:cubicBezTo>
                  <a:cubicBezTo>
                    <a:pt x="371" y="90"/>
                    <a:pt x="373" y="94"/>
                    <a:pt x="375" y="98"/>
                  </a:cubicBezTo>
                  <a:cubicBezTo>
                    <a:pt x="377" y="102"/>
                    <a:pt x="379" y="106"/>
                    <a:pt x="379" y="110"/>
                  </a:cubicBezTo>
                  <a:cubicBezTo>
                    <a:pt x="380" y="117"/>
                    <a:pt x="378" y="122"/>
                    <a:pt x="375" y="127"/>
                  </a:cubicBezTo>
                  <a:cubicBezTo>
                    <a:pt x="373" y="133"/>
                    <a:pt x="369" y="137"/>
                    <a:pt x="365" y="143"/>
                  </a:cubicBezTo>
                  <a:cubicBezTo>
                    <a:pt x="364" y="143"/>
                    <a:pt x="364" y="143"/>
                    <a:pt x="364" y="143"/>
                  </a:cubicBezTo>
                  <a:cubicBezTo>
                    <a:pt x="364" y="143"/>
                    <a:pt x="364" y="143"/>
                    <a:pt x="364" y="143"/>
                  </a:cubicBezTo>
                  <a:cubicBezTo>
                    <a:pt x="362" y="140"/>
                    <a:pt x="361" y="137"/>
                    <a:pt x="358" y="134"/>
                  </a:cubicBezTo>
                  <a:close/>
                  <a:moveTo>
                    <a:pt x="348" y="82"/>
                  </a:moveTo>
                  <a:cubicBezTo>
                    <a:pt x="346" y="81"/>
                    <a:pt x="344" y="81"/>
                    <a:pt x="341" y="81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2" y="75"/>
                    <a:pt x="342" y="69"/>
                    <a:pt x="341" y="63"/>
                  </a:cubicBezTo>
                  <a:cubicBezTo>
                    <a:pt x="340" y="57"/>
                    <a:pt x="338" y="51"/>
                    <a:pt x="335" y="46"/>
                  </a:cubicBezTo>
                  <a:cubicBezTo>
                    <a:pt x="334" y="45"/>
                    <a:pt x="334" y="45"/>
                    <a:pt x="334" y="45"/>
                  </a:cubicBezTo>
                  <a:cubicBezTo>
                    <a:pt x="335" y="45"/>
                    <a:pt x="335" y="45"/>
                    <a:pt x="335" y="45"/>
                  </a:cubicBezTo>
                  <a:cubicBezTo>
                    <a:pt x="336" y="45"/>
                    <a:pt x="337" y="45"/>
                    <a:pt x="338" y="46"/>
                  </a:cubicBezTo>
                  <a:cubicBezTo>
                    <a:pt x="339" y="46"/>
                    <a:pt x="341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6" y="48"/>
                    <a:pt x="351" y="50"/>
                    <a:pt x="354" y="54"/>
                  </a:cubicBezTo>
                  <a:cubicBezTo>
                    <a:pt x="356" y="56"/>
                    <a:pt x="358" y="59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7" y="70"/>
                    <a:pt x="356" y="75"/>
                    <a:pt x="359" y="79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56" y="83"/>
                    <a:pt x="352" y="82"/>
                    <a:pt x="348" y="82"/>
                  </a:cubicBezTo>
                  <a:close/>
                  <a:moveTo>
                    <a:pt x="28" y="119"/>
                  </a:moveTo>
                  <a:cubicBezTo>
                    <a:pt x="28" y="121"/>
                    <a:pt x="29" y="122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29" y="129"/>
                    <a:pt x="30" y="134"/>
                    <a:pt x="31" y="139"/>
                  </a:cubicBezTo>
                  <a:cubicBezTo>
                    <a:pt x="31" y="139"/>
                    <a:pt x="31" y="140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26" y="144"/>
                    <a:pt x="22" y="148"/>
                    <a:pt x="19" y="153"/>
                  </a:cubicBezTo>
                  <a:cubicBezTo>
                    <a:pt x="15" y="160"/>
                    <a:pt x="14" y="168"/>
                    <a:pt x="13" y="174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2" y="174"/>
                    <a:pt x="12" y="174"/>
                    <a:pt x="12" y="174"/>
                  </a:cubicBezTo>
                  <a:cubicBezTo>
                    <a:pt x="9" y="172"/>
                    <a:pt x="7" y="167"/>
                    <a:pt x="6" y="162"/>
                  </a:cubicBezTo>
                  <a:cubicBezTo>
                    <a:pt x="5" y="157"/>
                    <a:pt x="4" y="152"/>
                    <a:pt x="6" y="148"/>
                  </a:cubicBezTo>
                  <a:cubicBezTo>
                    <a:pt x="6" y="147"/>
                    <a:pt x="7" y="145"/>
                    <a:pt x="9" y="144"/>
                  </a:cubicBezTo>
                  <a:cubicBezTo>
                    <a:pt x="11" y="142"/>
                    <a:pt x="13" y="141"/>
                    <a:pt x="16" y="141"/>
                  </a:cubicBezTo>
                  <a:cubicBezTo>
                    <a:pt x="16" y="141"/>
                    <a:pt x="16" y="141"/>
                    <a:pt x="17" y="141"/>
                  </a:cubicBezTo>
                  <a:cubicBezTo>
                    <a:pt x="17" y="141"/>
                    <a:pt x="17" y="141"/>
                    <a:pt x="17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4" y="139"/>
                    <a:pt x="13" y="138"/>
                    <a:pt x="12" y="136"/>
                  </a:cubicBezTo>
                  <a:cubicBezTo>
                    <a:pt x="11" y="134"/>
                    <a:pt x="10" y="132"/>
                    <a:pt x="10" y="130"/>
                  </a:cubicBezTo>
                  <a:cubicBezTo>
                    <a:pt x="10" y="126"/>
                    <a:pt x="12" y="121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6" y="111"/>
                    <a:pt x="19" y="105"/>
                    <a:pt x="22" y="101"/>
                  </a:cubicBezTo>
                  <a:cubicBezTo>
                    <a:pt x="24" y="98"/>
                    <a:pt x="27" y="95"/>
                    <a:pt x="29" y="93"/>
                  </a:cubicBezTo>
                  <a:cubicBezTo>
                    <a:pt x="31" y="90"/>
                    <a:pt x="33" y="89"/>
                    <a:pt x="36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5" y="90"/>
                    <a:pt x="35" y="91"/>
                    <a:pt x="35" y="92"/>
                  </a:cubicBezTo>
                  <a:cubicBezTo>
                    <a:pt x="34" y="94"/>
                    <a:pt x="35" y="96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9"/>
                    <a:pt x="35" y="99"/>
                  </a:cubicBezTo>
                  <a:cubicBezTo>
                    <a:pt x="34" y="100"/>
                    <a:pt x="34" y="100"/>
                    <a:pt x="33" y="100"/>
                  </a:cubicBezTo>
                  <a:cubicBezTo>
                    <a:pt x="32" y="101"/>
                    <a:pt x="31" y="101"/>
                    <a:pt x="30" y="103"/>
                  </a:cubicBezTo>
                  <a:cubicBezTo>
                    <a:pt x="28" y="105"/>
                    <a:pt x="27" y="107"/>
                    <a:pt x="27" y="110"/>
                  </a:cubicBezTo>
                  <a:cubicBezTo>
                    <a:pt x="26" y="113"/>
                    <a:pt x="27" y="116"/>
                    <a:pt x="28" y="119"/>
                  </a:cubicBezTo>
                  <a:close/>
                  <a:moveTo>
                    <a:pt x="17" y="162"/>
                  </a:moveTo>
                  <a:cubicBezTo>
                    <a:pt x="20" y="153"/>
                    <a:pt x="25" y="146"/>
                    <a:pt x="31" y="143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4"/>
                    <a:pt x="32" y="145"/>
                    <a:pt x="32" y="146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2" y="147"/>
                    <a:pt x="32" y="148"/>
                    <a:pt x="32" y="148"/>
                  </a:cubicBezTo>
                  <a:cubicBezTo>
                    <a:pt x="31" y="158"/>
                    <a:pt x="35" y="164"/>
                    <a:pt x="41" y="171"/>
                  </a:cubicBezTo>
                  <a:cubicBezTo>
                    <a:pt x="42" y="172"/>
                    <a:pt x="42" y="173"/>
                    <a:pt x="43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35" y="179"/>
                    <a:pt x="33" y="199"/>
                    <a:pt x="33" y="209"/>
                  </a:cubicBezTo>
                  <a:cubicBezTo>
                    <a:pt x="32" y="210"/>
                    <a:pt x="32" y="211"/>
                    <a:pt x="32" y="211"/>
                  </a:cubicBezTo>
                  <a:cubicBezTo>
                    <a:pt x="32" y="215"/>
                    <a:pt x="33" y="216"/>
                    <a:pt x="34" y="218"/>
                  </a:cubicBezTo>
                  <a:cubicBezTo>
                    <a:pt x="35" y="219"/>
                    <a:pt x="36" y="220"/>
                    <a:pt x="36" y="222"/>
                  </a:cubicBezTo>
                  <a:cubicBezTo>
                    <a:pt x="37" y="224"/>
                    <a:pt x="39" y="226"/>
                    <a:pt x="40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41" y="229"/>
                    <a:pt x="42" y="230"/>
                    <a:pt x="43" y="232"/>
                  </a:cubicBezTo>
                  <a:cubicBezTo>
                    <a:pt x="44" y="232"/>
                    <a:pt x="44" y="232"/>
                    <a:pt x="44" y="232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1" y="233"/>
                    <a:pt x="40" y="233"/>
                    <a:pt x="38" y="233"/>
                  </a:cubicBezTo>
                  <a:cubicBezTo>
                    <a:pt x="37" y="232"/>
                    <a:pt x="35" y="232"/>
                    <a:pt x="34" y="230"/>
                  </a:cubicBezTo>
                  <a:cubicBezTo>
                    <a:pt x="29" y="227"/>
                    <a:pt x="25" y="220"/>
                    <a:pt x="23" y="214"/>
                  </a:cubicBezTo>
                  <a:cubicBezTo>
                    <a:pt x="21" y="208"/>
                    <a:pt x="20" y="202"/>
                    <a:pt x="23" y="199"/>
                  </a:cubicBezTo>
                  <a:cubicBezTo>
                    <a:pt x="25" y="197"/>
                    <a:pt x="22" y="195"/>
                    <a:pt x="20" y="192"/>
                  </a:cubicBezTo>
                  <a:cubicBezTo>
                    <a:pt x="18" y="191"/>
                    <a:pt x="16" y="189"/>
                    <a:pt x="16" y="187"/>
                  </a:cubicBezTo>
                  <a:cubicBezTo>
                    <a:pt x="13" y="180"/>
                    <a:pt x="14" y="171"/>
                    <a:pt x="17" y="162"/>
                  </a:cubicBezTo>
                  <a:close/>
                  <a:moveTo>
                    <a:pt x="34" y="210"/>
                  </a:moveTo>
                  <a:cubicBezTo>
                    <a:pt x="35" y="200"/>
                    <a:pt x="36" y="179"/>
                    <a:pt x="44" y="176"/>
                  </a:cubicBezTo>
                  <a:cubicBezTo>
                    <a:pt x="44" y="175"/>
                    <a:pt x="44" y="175"/>
                    <a:pt x="44" y="175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8" y="179"/>
                    <a:pt x="52" y="182"/>
                    <a:pt x="56" y="184"/>
                  </a:cubicBezTo>
                  <a:cubicBezTo>
                    <a:pt x="62" y="187"/>
                    <a:pt x="68" y="188"/>
                    <a:pt x="73" y="189"/>
                  </a:cubicBezTo>
                  <a:cubicBezTo>
                    <a:pt x="74" y="189"/>
                    <a:pt x="74" y="189"/>
                    <a:pt x="74" y="189"/>
                  </a:cubicBezTo>
                  <a:cubicBezTo>
                    <a:pt x="73" y="190"/>
                    <a:pt x="73" y="190"/>
                    <a:pt x="73" y="190"/>
                  </a:cubicBezTo>
                  <a:cubicBezTo>
                    <a:pt x="69" y="194"/>
                    <a:pt x="70" y="202"/>
                    <a:pt x="71" y="210"/>
                  </a:cubicBezTo>
                  <a:cubicBezTo>
                    <a:pt x="72" y="214"/>
                    <a:pt x="72" y="217"/>
                    <a:pt x="72" y="220"/>
                  </a:cubicBezTo>
                  <a:cubicBezTo>
                    <a:pt x="71" y="231"/>
                    <a:pt x="74" y="235"/>
                    <a:pt x="79" y="244"/>
                  </a:cubicBezTo>
                  <a:cubicBezTo>
                    <a:pt x="80" y="245"/>
                    <a:pt x="81" y="247"/>
                    <a:pt x="82" y="248"/>
                  </a:cubicBezTo>
                  <a:cubicBezTo>
                    <a:pt x="84" y="251"/>
                    <a:pt x="86" y="255"/>
                    <a:pt x="89" y="258"/>
                  </a:cubicBezTo>
                  <a:cubicBezTo>
                    <a:pt x="90" y="258"/>
                    <a:pt x="90" y="258"/>
                    <a:pt x="90" y="258"/>
                  </a:cubicBezTo>
                  <a:cubicBezTo>
                    <a:pt x="89" y="258"/>
                    <a:pt x="89" y="258"/>
                    <a:pt x="89" y="258"/>
                  </a:cubicBezTo>
                  <a:cubicBezTo>
                    <a:pt x="85" y="260"/>
                    <a:pt x="78" y="262"/>
                    <a:pt x="72" y="262"/>
                  </a:cubicBezTo>
                  <a:cubicBezTo>
                    <a:pt x="67" y="261"/>
                    <a:pt x="63" y="260"/>
                    <a:pt x="61" y="257"/>
                  </a:cubicBezTo>
                  <a:cubicBezTo>
                    <a:pt x="61" y="257"/>
                    <a:pt x="61" y="257"/>
                    <a:pt x="61" y="257"/>
                  </a:cubicBezTo>
                  <a:cubicBezTo>
                    <a:pt x="61" y="257"/>
                    <a:pt x="61" y="257"/>
                    <a:pt x="61" y="257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58" y="253"/>
                    <a:pt x="56" y="251"/>
                    <a:pt x="53" y="249"/>
                  </a:cubicBezTo>
                  <a:cubicBezTo>
                    <a:pt x="52" y="248"/>
                    <a:pt x="51" y="247"/>
                    <a:pt x="50" y="246"/>
                  </a:cubicBezTo>
                  <a:cubicBezTo>
                    <a:pt x="48" y="244"/>
                    <a:pt x="48" y="242"/>
                    <a:pt x="47" y="238"/>
                  </a:cubicBezTo>
                  <a:cubicBezTo>
                    <a:pt x="47" y="234"/>
                    <a:pt x="45" y="231"/>
                    <a:pt x="42" y="228"/>
                  </a:cubicBezTo>
                  <a:cubicBezTo>
                    <a:pt x="40" y="226"/>
                    <a:pt x="39" y="224"/>
                    <a:pt x="38" y="221"/>
                  </a:cubicBezTo>
                  <a:cubicBezTo>
                    <a:pt x="37" y="220"/>
                    <a:pt x="37" y="219"/>
                    <a:pt x="36" y="218"/>
                  </a:cubicBezTo>
                  <a:cubicBezTo>
                    <a:pt x="35" y="216"/>
                    <a:pt x="33" y="214"/>
                    <a:pt x="34" y="212"/>
                  </a:cubicBezTo>
                  <a:cubicBezTo>
                    <a:pt x="34" y="211"/>
                    <a:pt x="34" y="210"/>
                    <a:pt x="34" y="210"/>
                  </a:cubicBezTo>
                  <a:close/>
                  <a:moveTo>
                    <a:pt x="91" y="259"/>
                  </a:moveTo>
                  <a:cubicBezTo>
                    <a:pt x="91" y="259"/>
                    <a:pt x="91" y="259"/>
                    <a:pt x="91" y="259"/>
                  </a:cubicBezTo>
                  <a:cubicBezTo>
                    <a:pt x="91" y="259"/>
                    <a:pt x="91" y="259"/>
                    <a:pt x="91" y="259"/>
                  </a:cubicBezTo>
                  <a:cubicBezTo>
                    <a:pt x="92" y="259"/>
                    <a:pt x="92" y="259"/>
                    <a:pt x="92" y="259"/>
                  </a:cubicBezTo>
                  <a:cubicBezTo>
                    <a:pt x="92" y="260"/>
                    <a:pt x="92" y="260"/>
                    <a:pt x="93" y="260"/>
                  </a:cubicBezTo>
                  <a:cubicBezTo>
                    <a:pt x="93" y="260"/>
                    <a:pt x="93" y="260"/>
                    <a:pt x="94" y="259"/>
                  </a:cubicBezTo>
                  <a:cubicBezTo>
                    <a:pt x="96" y="259"/>
                    <a:pt x="96" y="259"/>
                    <a:pt x="96" y="259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92" y="262"/>
                    <a:pt x="90" y="265"/>
                    <a:pt x="89" y="268"/>
                  </a:cubicBezTo>
                  <a:cubicBezTo>
                    <a:pt x="89" y="270"/>
                    <a:pt x="89" y="273"/>
                    <a:pt x="91" y="276"/>
                  </a:cubicBezTo>
                  <a:cubicBezTo>
                    <a:pt x="93" y="279"/>
                    <a:pt x="96" y="282"/>
                    <a:pt x="99" y="285"/>
                  </a:cubicBezTo>
                  <a:cubicBezTo>
                    <a:pt x="104" y="289"/>
                    <a:pt x="109" y="293"/>
                    <a:pt x="108" y="303"/>
                  </a:cubicBezTo>
                  <a:cubicBezTo>
                    <a:pt x="108" y="308"/>
                    <a:pt x="111" y="311"/>
                    <a:pt x="114" y="314"/>
                  </a:cubicBezTo>
                  <a:cubicBezTo>
                    <a:pt x="116" y="316"/>
                    <a:pt x="118" y="317"/>
                    <a:pt x="119" y="319"/>
                  </a:cubicBezTo>
                  <a:cubicBezTo>
                    <a:pt x="119" y="319"/>
                    <a:pt x="119" y="319"/>
                    <a:pt x="119" y="319"/>
                  </a:cubicBezTo>
                  <a:cubicBezTo>
                    <a:pt x="120" y="321"/>
                    <a:pt x="120" y="322"/>
                    <a:pt x="122" y="323"/>
                  </a:cubicBezTo>
                  <a:cubicBezTo>
                    <a:pt x="123" y="323"/>
                    <a:pt x="123" y="323"/>
                    <a:pt x="123" y="323"/>
                  </a:cubicBezTo>
                  <a:cubicBezTo>
                    <a:pt x="122" y="324"/>
                    <a:pt x="122" y="324"/>
                    <a:pt x="122" y="324"/>
                  </a:cubicBezTo>
                  <a:cubicBezTo>
                    <a:pt x="121" y="324"/>
                    <a:pt x="119" y="325"/>
                    <a:pt x="117" y="325"/>
                  </a:cubicBezTo>
                  <a:cubicBezTo>
                    <a:pt x="115" y="325"/>
                    <a:pt x="113" y="325"/>
                    <a:pt x="112" y="324"/>
                  </a:cubicBezTo>
                  <a:cubicBezTo>
                    <a:pt x="108" y="323"/>
                    <a:pt x="104" y="323"/>
                    <a:pt x="99" y="323"/>
                  </a:cubicBezTo>
                  <a:cubicBezTo>
                    <a:pt x="88" y="322"/>
                    <a:pt x="77" y="322"/>
                    <a:pt x="78" y="308"/>
                  </a:cubicBezTo>
                  <a:cubicBezTo>
                    <a:pt x="78" y="308"/>
                    <a:pt x="78" y="308"/>
                    <a:pt x="78" y="308"/>
                  </a:cubicBezTo>
                  <a:cubicBezTo>
                    <a:pt x="78" y="307"/>
                    <a:pt x="78" y="307"/>
                    <a:pt x="78" y="307"/>
                  </a:cubicBezTo>
                  <a:cubicBezTo>
                    <a:pt x="78" y="307"/>
                    <a:pt x="78" y="307"/>
                    <a:pt x="78" y="307"/>
                  </a:cubicBezTo>
                  <a:cubicBezTo>
                    <a:pt x="78" y="307"/>
                    <a:pt x="78" y="306"/>
                    <a:pt x="78" y="306"/>
                  </a:cubicBezTo>
                  <a:cubicBezTo>
                    <a:pt x="78" y="306"/>
                    <a:pt x="78" y="306"/>
                    <a:pt x="78" y="306"/>
                  </a:cubicBezTo>
                  <a:cubicBezTo>
                    <a:pt x="77" y="305"/>
                    <a:pt x="77" y="305"/>
                    <a:pt x="75" y="306"/>
                  </a:cubicBezTo>
                  <a:cubicBezTo>
                    <a:pt x="73" y="306"/>
                    <a:pt x="71" y="307"/>
                    <a:pt x="68" y="307"/>
                  </a:cubicBezTo>
                  <a:cubicBezTo>
                    <a:pt x="66" y="307"/>
                    <a:pt x="65" y="306"/>
                    <a:pt x="63" y="305"/>
                  </a:cubicBezTo>
                  <a:cubicBezTo>
                    <a:pt x="63" y="305"/>
                    <a:pt x="63" y="305"/>
                    <a:pt x="63" y="305"/>
                  </a:cubicBezTo>
                  <a:cubicBezTo>
                    <a:pt x="63" y="305"/>
                    <a:pt x="63" y="305"/>
                    <a:pt x="63" y="305"/>
                  </a:cubicBezTo>
                  <a:cubicBezTo>
                    <a:pt x="60" y="303"/>
                    <a:pt x="57" y="300"/>
                    <a:pt x="54" y="297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3" y="296"/>
                    <a:pt x="52" y="295"/>
                    <a:pt x="50" y="294"/>
                  </a:cubicBezTo>
                  <a:cubicBezTo>
                    <a:pt x="49" y="293"/>
                    <a:pt x="47" y="292"/>
                    <a:pt x="46" y="290"/>
                  </a:cubicBezTo>
                  <a:cubicBezTo>
                    <a:pt x="39" y="284"/>
                    <a:pt x="35" y="275"/>
                    <a:pt x="33" y="266"/>
                  </a:cubicBezTo>
                  <a:cubicBezTo>
                    <a:pt x="32" y="256"/>
                    <a:pt x="33" y="244"/>
                    <a:pt x="37" y="234"/>
                  </a:cubicBezTo>
                  <a:cubicBezTo>
                    <a:pt x="37" y="234"/>
                    <a:pt x="37" y="234"/>
                    <a:pt x="37" y="234"/>
                  </a:cubicBezTo>
                  <a:cubicBezTo>
                    <a:pt x="38" y="234"/>
                    <a:pt x="38" y="234"/>
                    <a:pt x="38" y="234"/>
                  </a:cubicBezTo>
                  <a:cubicBezTo>
                    <a:pt x="39" y="235"/>
                    <a:pt x="40" y="235"/>
                    <a:pt x="41" y="235"/>
                  </a:cubicBezTo>
                  <a:cubicBezTo>
                    <a:pt x="42" y="235"/>
                    <a:pt x="43" y="235"/>
                    <a:pt x="44" y="235"/>
                  </a:cubicBezTo>
                  <a:cubicBezTo>
                    <a:pt x="45" y="234"/>
                    <a:pt x="45" y="234"/>
                    <a:pt x="45" y="234"/>
                  </a:cubicBezTo>
                  <a:cubicBezTo>
                    <a:pt x="45" y="235"/>
                    <a:pt x="45" y="235"/>
                    <a:pt x="45" y="235"/>
                  </a:cubicBezTo>
                  <a:cubicBezTo>
                    <a:pt x="46" y="237"/>
                    <a:pt x="46" y="239"/>
                    <a:pt x="47" y="240"/>
                  </a:cubicBezTo>
                  <a:cubicBezTo>
                    <a:pt x="47" y="244"/>
                    <a:pt x="48" y="247"/>
                    <a:pt x="53" y="250"/>
                  </a:cubicBezTo>
                  <a:cubicBezTo>
                    <a:pt x="53" y="251"/>
                    <a:pt x="55" y="252"/>
                    <a:pt x="56" y="253"/>
                  </a:cubicBezTo>
                  <a:cubicBezTo>
                    <a:pt x="57" y="254"/>
                    <a:pt x="58" y="255"/>
                    <a:pt x="59" y="257"/>
                  </a:cubicBezTo>
                  <a:cubicBezTo>
                    <a:pt x="59" y="257"/>
                    <a:pt x="59" y="257"/>
                    <a:pt x="59" y="257"/>
                  </a:cubicBezTo>
                  <a:cubicBezTo>
                    <a:pt x="61" y="261"/>
                    <a:pt x="68" y="263"/>
                    <a:pt x="74" y="263"/>
                  </a:cubicBezTo>
                  <a:cubicBezTo>
                    <a:pt x="80" y="263"/>
                    <a:pt x="87" y="262"/>
                    <a:pt x="91" y="259"/>
                  </a:cubicBezTo>
                  <a:close/>
                  <a:moveTo>
                    <a:pt x="92" y="273"/>
                  </a:moveTo>
                  <a:cubicBezTo>
                    <a:pt x="90" y="269"/>
                    <a:pt x="92" y="265"/>
                    <a:pt x="97" y="261"/>
                  </a:cubicBezTo>
                  <a:cubicBezTo>
                    <a:pt x="98" y="260"/>
                    <a:pt x="98" y="260"/>
                    <a:pt x="98" y="260"/>
                  </a:cubicBezTo>
                  <a:cubicBezTo>
                    <a:pt x="98" y="261"/>
                    <a:pt x="98" y="261"/>
                    <a:pt x="98" y="261"/>
                  </a:cubicBezTo>
                  <a:cubicBezTo>
                    <a:pt x="102" y="267"/>
                    <a:pt x="111" y="268"/>
                    <a:pt x="119" y="269"/>
                  </a:cubicBezTo>
                  <a:cubicBezTo>
                    <a:pt x="121" y="269"/>
                    <a:pt x="122" y="270"/>
                    <a:pt x="12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25" y="270"/>
                    <a:pt x="126" y="270"/>
                    <a:pt x="127" y="270"/>
                  </a:cubicBezTo>
                  <a:cubicBezTo>
                    <a:pt x="129" y="270"/>
                    <a:pt x="130" y="270"/>
                    <a:pt x="131" y="269"/>
                  </a:cubicBezTo>
                  <a:cubicBezTo>
                    <a:pt x="131" y="269"/>
                    <a:pt x="131" y="269"/>
                    <a:pt x="131" y="269"/>
                  </a:cubicBezTo>
                  <a:cubicBezTo>
                    <a:pt x="131" y="269"/>
                    <a:pt x="131" y="269"/>
                    <a:pt x="131" y="269"/>
                  </a:cubicBezTo>
                  <a:cubicBezTo>
                    <a:pt x="138" y="269"/>
                    <a:pt x="140" y="275"/>
                    <a:pt x="142" y="281"/>
                  </a:cubicBezTo>
                  <a:cubicBezTo>
                    <a:pt x="144" y="285"/>
                    <a:pt x="145" y="290"/>
                    <a:pt x="149" y="292"/>
                  </a:cubicBezTo>
                  <a:cubicBezTo>
                    <a:pt x="153" y="293"/>
                    <a:pt x="156" y="295"/>
                    <a:pt x="158" y="296"/>
                  </a:cubicBezTo>
                  <a:cubicBezTo>
                    <a:pt x="161" y="298"/>
                    <a:pt x="163" y="300"/>
                    <a:pt x="165" y="301"/>
                  </a:cubicBezTo>
                  <a:cubicBezTo>
                    <a:pt x="165" y="302"/>
                    <a:pt x="165" y="302"/>
                    <a:pt x="165" y="302"/>
                  </a:cubicBezTo>
                  <a:cubicBezTo>
                    <a:pt x="165" y="302"/>
                    <a:pt x="165" y="302"/>
                    <a:pt x="165" y="302"/>
                  </a:cubicBezTo>
                  <a:cubicBezTo>
                    <a:pt x="165" y="305"/>
                    <a:pt x="165" y="309"/>
                    <a:pt x="166" y="313"/>
                  </a:cubicBezTo>
                  <a:cubicBezTo>
                    <a:pt x="166" y="315"/>
                    <a:pt x="167" y="318"/>
                    <a:pt x="167" y="320"/>
                  </a:cubicBezTo>
                  <a:cubicBezTo>
                    <a:pt x="167" y="326"/>
                    <a:pt x="164" y="329"/>
                    <a:pt x="155" y="329"/>
                  </a:cubicBezTo>
                  <a:cubicBezTo>
                    <a:pt x="153" y="329"/>
                    <a:pt x="150" y="330"/>
                    <a:pt x="148" y="330"/>
                  </a:cubicBezTo>
                  <a:cubicBezTo>
                    <a:pt x="146" y="331"/>
                    <a:pt x="144" y="331"/>
                    <a:pt x="142" y="331"/>
                  </a:cubicBezTo>
                  <a:cubicBezTo>
                    <a:pt x="139" y="331"/>
                    <a:pt x="135" y="330"/>
                    <a:pt x="131" y="327"/>
                  </a:cubicBezTo>
                  <a:cubicBezTo>
                    <a:pt x="126" y="325"/>
                    <a:pt x="122" y="321"/>
                    <a:pt x="120" y="319"/>
                  </a:cubicBezTo>
                  <a:cubicBezTo>
                    <a:pt x="119" y="317"/>
                    <a:pt x="117" y="315"/>
                    <a:pt x="116" y="314"/>
                  </a:cubicBezTo>
                  <a:cubicBezTo>
                    <a:pt x="112" y="311"/>
                    <a:pt x="109" y="308"/>
                    <a:pt x="110" y="303"/>
                  </a:cubicBezTo>
                  <a:cubicBezTo>
                    <a:pt x="111" y="292"/>
                    <a:pt x="106" y="289"/>
                    <a:pt x="101" y="284"/>
                  </a:cubicBezTo>
                  <a:cubicBezTo>
                    <a:pt x="101" y="284"/>
                    <a:pt x="101" y="284"/>
                    <a:pt x="101" y="284"/>
                  </a:cubicBezTo>
                  <a:cubicBezTo>
                    <a:pt x="101" y="284"/>
                    <a:pt x="101" y="284"/>
                    <a:pt x="101" y="284"/>
                  </a:cubicBezTo>
                  <a:cubicBezTo>
                    <a:pt x="96" y="281"/>
                    <a:pt x="93" y="277"/>
                    <a:pt x="92" y="273"/>
                  </a:cubicBezTo>
                  <a:close/>
                  <a:moveTo>
                    <a:pt x="227" y="301"/>
                  </a:moveTo>
                  <a:cubicBezTo>
                    <a:pt x="230" y="299"/>
                    <a:pt x="233" y="297"/>
                    <a:pt x="234" y="294"/>
                  </a:cubicBezTo>
                  <a:cubicBezTo>
                    <a:pt x="234" y="294"/>
                    <a:pt x="234" y="294"/>
                    <a:pt x="234" y="294"/>
                  </a:cubicBezTo>
                  <a:cubicBezTo>
                    <a:pt x="234" y="294"/>
                    <a:pt x="234" y="294"/>
                    <a:pt x="234" y="294"/>
                  </a:cubicBezTo>
                  <a:cubicBezTo>
                    <a:pt x="235" y="294"/>
                    <a:pt x="235" y="294"/>
                    <a:pt x="235" y="294"/>
                  </a:cubicBezTo>
                  <a:cubicBezTo>
                    <a:pt x="235" y="294"/>
                    <a:pt x="235" y="294"/>
                    <a:pt x="236" y="294"/>
                  </a:cubicBezTo>
                  <a:cubicBezTo>
                    <a:pt x="240" y="296"/>
                    <a:pt x="244" y="295"/>
                    <a:pt x="249" y="294"/>
                  </a:cubicBezTo>
                  <a:cubicBezTo>
                    <a:pt x="254" y="291"/>
                    <a:pt x="259" y="287"/>
                    <a:pt x="262" y="283"/>
                  </a:cubicBezTo>
                  <a:cubicBezTo>
                    <a:pt x="263" y="282"/>
                    <a:pt x="263" y="282"/>
                    <a:pt x="263" y="282"/>
                  </a:cubicBezTo>
                  <a:cubicBezTo>
                    <a:pt x="262" y="283"/>
                    <a:pt x="262" y="283"/>
                    <a:pt x="262" y="283"/>
                  </a:cubicBezTo>
                  <a:cubicBezTo>
                    <a:pt x="262" y="285"/>
                    <a:pt x="262" y="286"/>
                    <a:pt x="261" y="287"/>
                  </a:cubicBezTo>
                  <a:cubicBezTo>
                    <a:pt x="261" y="289"/>
                    <a:pt x="260" y="290"/>
                    <a:pt x="258" y="291"/>
                  </a:cubicBezTo>
                  <a:cubicBezTo>
                    <a:pt x="256" y="293"/>
                    <a:pt x="254" y="295"/>
                    <a:pt x="252" y="298"/>
                  </a:cubicBezTo>
                  <a:cubicBezTo>
                    <a:pt x="249" y="303"/>
                    <a:pt x="245" y="308"/>
                    <a:pt x="240" y="308"/>
                  </a:cubicBezTo>
                  <a:cubicBezTo>
                    <a:pt x="237" y="307"/>
                    <a:pt x="236" y="309"/>
                    <a:pt x="234" y="311"/>
                  </a:cubicBezTo>
                  <a:cubicBezTo>
                    <a:pt x="232" y="312"/>
                    <a:pt x="231" y="313"/>
                    <a:pt x="229" y="314"/>
                  </a:cubicBezTo>
                  <a:cubicBezTo>
                    <a:pt x="227" y="314"/>
                    <a:pt x="225" y="313"/>
                    <a:pt x="223" y="312"/>
                  </a:cubicBezTo>
                  <a:cubicBezTo>
                    <a:pt x="223" y="312"/>
                    <a:pt x="223" y="312"/>
                    <a:pt x="223" y="312"/>
                  </a:cubicBezTo>
                  <a:cubicBezTo>
                    <a:pt x="223" y="311"/>
                    <a:pt x="222" y="311"/>
                    <a:pt x="220" y="310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1" y="306"/>
                    <a:pt x="224" y="303"/>
                    <a:pt x="227" y="301"/>
                  </a:cubicBezTo>
                  <a:close/>
                  <a:moveTo>
                    <a:pt x="264" y="281"/>
                  </a:moveTo>
                  <a:cubicBezTo>
                    <a:pt x="264" y="279"/>
                    <a:pt x="264" y="277"/>
                    <a:pt x="265" y="275"/>
                  </a:cubicBezTo>
                  <a:cubicBezTo>
                    <a:pt x="265" y="275"/>
                    <a:pt x="265" y="275"/>
                    <a:pt x="265" y="275"/>
                  </a:cubicBezTo>
                  <a:cubicBezTo>
                    <a:pt x="265" y="274"/>
                    <a:pt x="265" y="274"/>
                    <a:pt x="265" y="274"/>
                  </a:cubicBezTo>
                  <a:cubicBezTo>
                    <a:pt x="265" y="274"/>
                    <a:pt x="265" y="274"/>
                    <a:pt x="265" y="274"/>
                  </a:cubicBezTo>
                  <a:cubicBezTo>
                    <a:pt x="266" y="274"/>
                    <a:pt x="266" y="274"/>
                    <a:pt x="266" y="274"/>
                  </a:cubicBezTo>
                  <a:cubicBezTo>
                    <a:pt x="267" y="274"/>
                    <a:pt x="267" y="275"/>
                    <a:pt x="268" y="275"/>
                  </a:cubicBezTo>
                  <a:cubicBezTo>
                    <a:pt x="274" y="279"/>
                    <a:pt x="284" y="283"/>
                    <a:pt x="295" y="283"/>
                  </a:cubicBezTo>
                  <a:cubicBezTo>
                    <a:pt x="305" y="284"/>
                    <a:pt x="315" y="282"/>
                    <a:pt x="320" y="277"/>
                  </a:cubicBezTo>
                  <a:cubicBezTo>
                    <a:pt x="320" y="276"/>
                    <a:pt x="320" y="276"/>
                    <a:pt x="321" y="275"/>
                  </a:cubicBezTo>
                  <a:cubicBezTo>
                    <a:pt x="322" y="273"/>
                    <a:pt x="323" y="272"/>
                    <a:pt x="325" y="271"/>
                  </a:cubicBezTo>
                  <a:cubicBezTo>
                    <a:pt x="326" y="270"/>
                    <a:pt x="328" y="269"/>
                    <a:pt x="330" y="269"/>
                  </a:cubicBezTo>
                  <a:cubicBezTo>
                    <a:pt x="331" y="268"/>
                    <a:pt x="331" y="268"/>
                    <a:pt x="331" y="268"/>
                  </a:cubicBezTo>
                  <a:cubicBezTo>
                    <a:pt x="331" y="269"/>
                    <a:pt x="331" y="269"/>
                    <a:pt x="331" y="269"/>
                  </a:cubicBezTo>
                  <a:cubicBezTo>
                    <a:pt x="329" y="272"/>
                    <a:pt x="327" y="274"/>
                    <a:pt x="324" y="276"/>
                  </a:cubicBezTo>
                  <a:cubicBezTo>
                    <a:pt x="321" y="279"/>
                    <a:pt x="318" y="282"/>
                    <a:pt x="318" y="286"/>
                  </a:cubicBezTo>
                  <a:cubicBezTo>
                    <a:pt x="315" y="302"/>
                    <a:pt x="305" y="303"/>
                    <a:pt x="294" y="305"/>
                  </a:cubicBezTo>
                  <a:cubicBezTo>
                    <a:pt x="291" y="305"/>
                    <a:pt x="288" y="306"/>
                    <a:pt x="285" y="306"/>
                  </a:cubicBezTo>
                  <a:cubicBezTo>
                    <a:pt x="278" y="308"/>
                    <a:pt x="274" y="313"/>
                    <a:pt x="269" y="317"/>
                  </a:cubicBezTo>
                  <a:cubicBezTo>
                    <a:pt x="267" y="320"/>
                    <a:pt x="264" y="322"/>
                    <a:pt x="261" y="325"/>
                  </a:cubicBezTo>
                  <a:cubicBezTo>
                    <a:pt x="251" y="332"/>
                    <a:pt x="238" y="329"/>
                    <a:pt x="226" y="327"/>
                  </a:cubicBezTo>
                  <a:cubicBezTo>
                    <a:pt x="222" y="326"/>
                    <a:pt x="219" y="325"/>
                    <a:pt x="216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6" y="322"/>
                    <a:pt x="217" y="321"/>
                    <a:pt x="217" y="319"/>
                  </a:cubicBezTo>
                  <a:cubicBezTo>
                    <a:pt x="218" y="318"/>
                    <a:pt x="218" y="316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3"/>
                    <a:pt x="218" y="313"/>
                    <a:pt x="218" y="313"/>
                  </a:cubicBezTo>
                  <a:cubicBezTo>
                    <a:pt x="218" y="313"/>
                    <a:pt x="218" y="313"/>
                    <a:pt x="218" y="313"/>
                  </a:cubicBezTo>
                  <a:cubicBezTo>
                    <a:pt x="218" y="313"/>
                    <a:pt x="219" y="313"/>
                    <a:pt x="219" y="313"/>
                  </a:cubicBezTo>
                  <a:cubicBezTo>
                    <a:pt x="219" y="312"/>
                    <a:pt x="219" y="312"/>
                    <a:pt x="219" y="312"/>
                  </a:cubicBezTo>
                  <a:cubicBezTo>
                    <a:pt x="219" y="312"/>
                    <a:pt x="219" y="312"/>
                    <a:pt x="219" y="312"/>
                  </a:cubicBezTo>
                  <a:cubicBezTo>
                    <a:pt x="221" y="313"/>
                    <a:pt x="222" y="313"/>
                    <a:pt x="223" y="314"/>
                  </a:cubicBezTo>
                  <a:cubicBezTo>
                    <a:pt x="225" y="315"/>
                    <a:pt x="227" y="316"/>
                    <a:pt x="230" y="315"/>
                  </a:cubicBezTo>
                  <a:cubicBezTo>
                    <a:pt x="231" y="315"/>
                    <a:pt x="232" y="313"/>
                    <a:pt x="234" y="312"/>
                  </a:cubicBezTo>
                  <a:cubicBezTo>
                    <a:pt x="236" y="310"/>
                    <a:pt x="238" y="309"/>
                    <a:pt x="240" y="309"/>
                  </a:cubicBezTo>
                  <a:cubicBezTo>
                    <a:pt x="245" y="309"/>
                    <a:pt x="249" y="304"/>
                    <a:pt x="252" y="300"/>
                  </a:cubicBezTo>
                  <a:cubicBezTo>
                    <a:pt x="254" y="297"/>
                    <a:pt x="256" y="294"/>
                    <a:pt x="258" y="292"/>
                  </a:cubicBezTo>
                  <a:cubicBezTo>
                    <a:pt x="263" y="289"/>
                    <a:pt x="263" y="285"/>
                    <a:pt x="264" y="281"/>
                  </a:cubicBezTo>
                  <a:close/>
                  <a:moveTo>
                    <a:pt x="269" y="273"/>
                  </a:moveTo>
                  <a:cubicBezTo>
                    <a:pt x="268" y="273"/>
                    <a:pt x="267" y="272"/>
                    <a:pt x="267" y="271"/>
                  </a:cubicBezTo>
                  <a:cubicBezTo>
                    <a:pt x="266" y="271"/>
                    <a:pt x="266" y="271"/>
                    <a:pt x="266" y="271"/>
                  </a:cubicBezTo>
                  <a:cubicBezTo>
                    <a:pt x="266" y="271"/>
                    <a:pt x="266" y="271"/>
                    <a:pt x="266" y="271"/>
                  </a:cubicBezTo>
                  <a:cubicBezTo>
                    <a:pt x="267" y="270"/>
                    <a:pt x="267" y="269"/>
                    <a:pt x="267" y="268"/>
                  </a:cubicBezTo>
                  <a:cubicBezTo>
                    <a:pt x="268" y="267"/>
                    <a:pt x="268" y="266"/>
                    <a:pt x="269" y="264"/>
                  </a:cubicBezTo>
                  <a:cubicBezTo>
                    <a:pt x="274" y="253"/>
                    <a:pt x="273" y="242"/>
                    <a:pt x="272" y="231"/>
                  </a:cubicBezTo>
                  <a:cubicBezTo>
                    <a:pt x="272" y="228"/>
                    <a:pt x="271" y="225"/>
                    <a:pt x="271" y="222"/>
                  </a:cubicBezTo>
                  <a:cubicBezTo>
                    <a:pt x="271" y="221"/>
                    <a:pt x="271" y="221"/>
                    <a:pt x="271" y="221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278" y="225"/>
                    <a:pt x="284" y="227"/>
                    <a:pt x="290" y="229"/>
                  </a:cubicBezTo>
                  <a:cubicBezTo>
                    <a:pt x="296" y="230"/>
                    <a:pt x="302" y="229"/>
                    <a:pt x="309" y="227"/>
                  </a:cubicBezTo>
                  <a:cubicBezTo>
                    <a:pt x="317" y="224"/>
                    <a:pt x="324" y="221"/>
                    <a:pt x="331" y="216"/>
                  </a:cubicBezTo>
                  <a:cubicBezTo>
                    <a:pt x="338" y="212"/>
                    <a:pt x="345" y="207"/>
                    <a:pt x="349" y="199"/>
                  </a:cubicBezTo>
                  <a:cubicBezTo>
                    <a:pt x="349" y="199"/>
                    <a:pt x="349" y="199"/>
                    <a:pt x="349" y="199"/>
                  </a:cubicBezTo>
                  <a:cubicBezTo>
                    <a:pt x="350" y="198"/>
                    <a:pt x="350" y="196"/>
                    <a:pt x="351" y="195"/>
                  </a:cubicBezTo>
                  <a:cubicBezTo>
                    <a:pt x="352" y="194"/>
                    <a:pt x="353" y="193"/>
                    <a:pt x="353" y="192"/>
                  </a:cubicBezTo>
                  <a:cubicBezTo>
                    <a:pt x="355" y="190"/>
                    <a:pt x="356" y="188"/>
                    <a:pt x="356" y="186"/>
                  </a:cubicBezTo>
                  <a:cubicBezTo>
                    <a:pt x="357" y="184"/>
                    <a:pt x="356" y="182"/>
                    <a:pt x="353" y="177"/>
                  </a:cubicBezTo>
                  <a:cubicBezTo>
                    <a:pt x="353" y="177"/>
                    <a:pt x="353" y="177"/>
                    <a:pt x="353" y="177"/>
                  </a:cubicBezTo>
                  <a:cubicBezTo>
                    <a:pt x="353" y="177"/>
                    <a:pt x="353" y="177"/>
                    <a:pt x="353" y="177"/>
                  </a:cubicBezTo>
                  <a:cubicBezTo>
                    <a:pt x="354" y="176"/>
                    <a:pt x="355" y="176"/>
                    <a:pt x="357" y="177"/>
                  </a:cubicBezTo>
                  <a:cubicBezTo>
                    <a:pt x="358" y="177"/>
                    <a:pt x="359" y="177"/>
                    <a:pt x="360" y="176"/>
                  </a:cubicBezTo>
                  <a:cubicBezTo>
                    <a:pt x="361" y="176"/>
                    <a:pt x="360" y="175"/>
                    <a:pt x="360" y="174"/>
                  </a:cubicBezTo>
                  <a:cubicBezTo>
                    <a:pt x="360" y="174"/>
                    <a:pt x="360" y="173"/>
                    <a:pt x="360" y="173"/>
                  </a:cubicBezTo>
                  <a:cubicBezTo>
                    <a:pt x="360" y="173"/>
                    <a:pt x="360" y="173"/>
                    <a:pt x="360" y="173"/>
                  </a:cubicBezTo>
                  <a:cubicBezTo>
                    <a:pt x="360" y="172"/>
                    <a:pt x="360" y="172"/>
                    <a:pt x="360" y="172"/>
                  </a:cubicBezTo>
                  <a:cubicBezTo>
                    <a:pt x="360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2"/>
                  </a:cubicBezTo>
                  <a:cubicBezTo>
                    <a:pt x="361" y="172"/>
                    <a:pt x="361" y="172"/>
                    <a:pt x="361" y="171"/>
                  </a:cubicBezTo>
                  <a:cubicBezTo>
                    <a:pt x="362" y="171"/>
                    <a:pt x="362" y="171"/>
                    <a:pt x="362" y="171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4" y="178"/>
                    <a:pt x="365" y="184"/>
                    <a:pt x="365" y="191"/>
                  </a:cubicBezTo>
                  <a:cubicBezTo>
                    <a:pt x="366" y="197"/>
                    <a:pt x="365" y="204"/>
                    <a:pt x="363" y="209"/>
                  </a:cubicBezTo>
                  <a:cubicBezTo>
                    <a:pt x="362" y="213"/>
                    <a:pt x="360" y="216"/>
                    <a:pt x="357" y="219"/>
                  </a:cubicBezTo>
                  <a:cubicBezTo>
                    <a:pt x="355" y="222"/>
                    <a:pt x="352" y="225"/>
                    <a:pt x="349" y="228"/>
                  </a:cubicBezTo>
                  <a:cubicBezTo>
                    <a:pt x="345" y="231"/>
                    <a:pt x="343" y="233"/>
                    <a:pt x="343" y="235"/>
                  </a:cubicBezTo>
                  <a:cubicBezTo>
                    <a:pt x="342" y="238"/>
                    <a:pt x="342" y="241"/>
                    <a:pt x="342" y="244"/>
                  </a:cubicBezTo>
                  <a:cubicBezTo>
                    <a:pt x="342" y="249"/>
                    <a:pt x="342" y="254"/>
                    <a:pt x="341" y="258"/>
                  </a:cubicBezTo>
                  <a:cubicBezTo>
                    <a:pt x="339" y="262"/>
                    <a:pt x="336" y="265"/>
                    <a:pt x="331" y="267"/>
                  </a:cubicBezTo>
                  <a:cubicBezTo>
                    <a:pt x="329" y="268"/>
                    <a:pt x="327" y="268"/>
                    <a:pt x="325" y="270"/>
                  </a:cubicBezTo>
                  <a:cubicBezTo>
                    <a:pt x="323" y="271"/>
                    <a:pt x="321" y="272"/>
                    <a:pt x="320" y="275"/>
                  </a:cubicBezTo>
                  <a:cubicBezTo>
                    <a:pt x="319" y="275"/>
                    <a:pt x="319" y="276"/>
                    <a:pt x="318" y="276"/>
                  </a:cubicBezTo>
                  <a:cubicBezTo>
                    <a:pt x="313" y="281"/>
                    <a:pt x="304" y="282"/>
                    <a:pt x="294" y="281"/>
                  </a:cubicBezTo>
                  <a:cubicBezTo>
                    <a:pt x="285" y="280"/>
                    <a:pt x="275" y="277"/>
                    <a:pt x="269" y="273"/>
                  </a:cubicBezTo>
                  <a:close/>
                  <a:moveTo>
                    <a:pt x="366" y="179"/>
                  </a:moveTo>
                  <a:cubicBezTo>
                    <a:pt x="365" y="176"/>
                    <a:pt x="365" y="172"/>
                    <a:pt x="364" y="168"/>
                  </a:cubicBezTo>
                  <a:cubicBezTo>
                    <a:pt x="364" y="168"/>
                    <a:pt x="364" y="168"/>
                    <a:pt x="364" y="168"/>
                  </a:cubicBezTo>
                  <a:cubicBezTo>
                    <a:pt x="364" y="168"/>
                    <a:pt x="364" y="168"/>
                    <a:pt x="364" y="168"/>
                  </a:cubicBezTo>
                  <a:cubicBezTo>
                    <a:pt x="366" y="165"/>
                    <a:pt x="367" y="162"/>
                    <a:pt x="368" y="158"/>
                  </a:cubicBezTo>
                  <a:cubicBezTo>
                    <a:pt x="368" y="154"/>
                    <a:pt x="367" y="150"/>
                    <a:pt x="365" y="146"/>
                  </a:cubicBezTo>
                  <a:cubicBezTo>
                    <a:pt x="365" y="146"/>
                    <a:pt x="365" y="146"/>
                    <a:pt x="365" y="146"/>
                  </a:cubicBezTo>
                  <a:cubicBezTo>
                    <a:pt x="365" y="146"/>
                    <a:pt x="365" y="146"/>
                    <a:pt x="365" y="146"/>
                  </a:cubicBezTo>
                  <a:cubicBezTo>
                    <a:pt x="366" y="145"/>
                    <a:pt x="367" y="144"/>
                    <a:pt x="367" y="143"/>
                  </a:cubicBezTo>
                  <a:cubicBezTo>
                    <a:pt x="374" y="136"/>
                    <a:pt x="378" y="130"/>
                    <a:pt x="380" y="121"/>
                  </a:cubicBezTo>
                  <a:cubicBezTo>
                    <a:pt x="380" y="121"/>
                    <a:pt x="380" y="121"/>
                    <a:pt x="380" y="121"/>
                  </a:cubicBezTo>
                  <a:cubicBezTo>
                    <a:pt x="380" y="121"/>
                    <a:pt x="380" y="121"/>
                    <a:pt x="380" y="121"/>
                  </a:cubicBezTo>
                  <a:cubicBezTo>
                    <a:pt x="387" y="123"/>
                    <a:pt x="385" y="131"/>
                    <a:pt x="384" y="137"/>
                  </a:cubicBezTo>
                  <a:cubicBezTo>
                    <a:pt x="384" y="137"/>
                    <a:pt x="384" y="137"/>
                    <a:pt x="384" y="137"/>
                  </a:cubicBezTo>
                  <a:cubicBezTo>
                    <a:pt x="384" y="138"/>
                    <a:pt x="383" y="140"/>
                    <a:pt x="383" y="141"/>
                  </a:cubicBezTo>
                  <a:cubicBezTo>
                    <a:pt x="383" y="146"/>
                    <a:pt x="384" y="151"/>
                    <a:pt x="384" y="156"/>
                  </a:cubicBezTo>
                  <a:cubicBezTo>
                    <a:pt x="385" y="158"/>
                    <a:pt x="385" y="159"/>
                    <a:pt x="385" y="161"/>
                  </a:cubicBezTo>
                  <a:cubicBezTo>
                    <a:pt x="386" y="165"/>
                    <a:pt x="383" y="168"/>
                    <a:pt x="380" y="171"/>
                  </a:cubicBezTo>
                  <a:cubicBezTo>
                    <a:pt x="379" y="172"/>
                    <a:pt x="378" y="172"/>
                    <a:pt x="378" y="173"/>
                  </a:cubicBezTo>
                  <a:cubicBezTo>
                    <a:pt x="376" y="176"/>
                    <a:pt x="375" y="179"/>
                    <a:pt x="380" y="183"/>
                  </a:cubicBezTo>
                  <a:cubicBezTo>
                    <a:pt x="385" y="187"/>
                    <a:pt x="384" y="191"/>
                    <a:pt x="382" y="194"/>
                  </a:cubicBezTo>
                  <a:cubicBezTo>
                    <a:pt x="379" y="197"/>
                    <a:pt x="375" y="200"/>
                    <a:pt x="371" y="202"/>
                  </a:cubicBezTo>
                  <a:cubicBezTo>
                    <a:pt x="369" y="204"/>
                    <a:pt x="368" y="205"/>
                    <a:pt x="367" y="205"/>
                  </a:cubicBezTo>
                  <a:cubicBezTo>
                    <a:pt x="366" y="206"/>
                    <a:pt x="366" y="206"/>
                    <a:pt x="366" y="206"/>
                  </a:cubicBezTo>
                  <a:cubicBezTo>
                    <a:pt x="366" y="205"/>
                    <a:pt x="366" y="205"/>
                    <a:pt x="366" y="205"/>
                  </a:cubicBezTo>
                  <a:cubicBezTo>
                    <a:pt x="368" y="196"/>
                    <a:pt x="367" y="188"/>
                    <a:pt x="366" y="179"/>
                  </a:cubicBezTo>
                  <a:close/>
                  <a:moveTo>
                    <a:pt x="168" y="312"/>
                  </a:moveTo>
                  <a:cubicBezTo>
                    <a:pt x="168" y="309"/>
                    <a:pt x="167" y="307"/>
                    <a:pt x="168" y="304"/>
                  </a:cubicBezTo>
                  <a:cubicBezTo>
                    <a:pt x="168" y="303"/>
                    <a:pt x="168" y="303"/>
                    <a:pt x="168" y="303"/>
                  </a:cubicBezTo>
                  <a:cubicBezTo>
                    <a:pt x="168" y="304"/>
                    <a:pt x="168" y="304"/>
                    <a:pt x="168" y="304"/>
                  </a:cubicBezTo>
                  <a:cubicBezTo>
                    <a:pt x="170" y="305"/>
                    <a:pt x="172" y="307"/>
                    <a:pt x="174" y="309"/>
                  </a:cubicBezTo>
                  <a:cubicBezTo>
                    <a:pt x="180" y="314"/>
                    <a:pt x="186" y="319"/>
                    <a:pt x="195" y="322"/>
                  </a:cubicBezTo>
                  <a:cubicBezTo>
                    <a:pt x="198" y="322"/>
                    <a:pt x="201" y="322"/>
                    <a:pt x="205" y="321"/>
                  </a:cubicBezTo>
                  <a:cubicBezTo>
                    <a:pt x="208" y="320"/>
                    <a:pt x="212" y="318"/>
                    <a:pt x="215" y="316"/>
                  </a:cubicBezTo>
                  <a:cubicBezTo>
                    <a:pt x="216" y="316"/>
                    <a:pt x="216" y="316"/>
                    <a:pt x="216" y="316"/>
                  </a:cubicBezTo>
                  <a:cubicBezTo>
                    <a:pt x="216" y="317"/>
                    <a:pt x="216" y="317"/>
                    <a:pt x="216" y="317"/>
                  </a:cubicBezTo>
                  <a:cubicBezTo>
                    <a:pt x="215" y="321"/>
                    <a:pt x="213" y="324"/>
                    <a:pt x="211" y="326"/>
                  </a:cubicBezTo>
                  <a:cubicBezTo>
                    <a:pt x="208" y="329"/>
                    <a:pt x="205" y="330"/>
                    <a:pt x="201" y="330"/>
                  </a:cubicBezTo>
                  <a:cubicBezTo>
                    <a:pt x="197" y="330"/>
                    <a:pt x="194" y="331"/>
                    <a:pt x="190" y="332"/>
                  </a:cubicBezTo>
                  <a:cubicBezTo>
                    <a:pt x="185" y="333"/>
                    <a:pt x="181" y="334"/>
                    <a:pt x="176" y="334"/>
                  </a:cubicBezTo>
                  <a:cubicBezTo>
                    <a:pt x="173" y="333"/>
                    <a:pt x="172" y="332"/>
                    <a:pt x="170" y="330"/>
                  </a:cubicBezTo>
                  <a:cubicBezTo>
                    <a:pt x="169" y="329"/>
                    <a:pt x="168" y="328"/>
                    <a:pt x="166" y="327"/>
                  </a:cubicBezTo>
                  <a:cubicBezTo>
                    <a:pt x="166" y="327"/>
                    <a:pt x="166" y="327"/>
                    <a:pt x="166" y="327"/>
                  </a:cubicBezTo>
                  <a:cubicBezTo>
                    <a:pt x="166" y="327"/>
                    <a:pt x="166" y="327"/>
                    <a:pt x="166" y="327"/>
                  </a:cubicBezTo>
                  <a:cubicBezTo>
                    <a:pt x="169" y="323"/>
                    <a:pt x="169" y="317"/>
                    <a:pt x="168" y="312"/>
                  </a:cubicBezTo>
                  <a:close/>
                  <a:moveTo>
                    <a:pt x="8" y="196"/>
                  </a:moveTo>
                  <a:cubicBezTo>
                    <a:pt x="11" y="194"/>
                    <a:pt x="14" y="194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3" y="196"/>
                    <a:pt x="23" y="197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0" y="201"/>
                    <a:pt x="20" y="205"/>
                    <a:pt x="21" y="209"/>
                  </a:cubicBezTo>
                  <a:cubicBezTo>
                    <a:pt x="21" y="213"/>
                    <a:pt x="23" y="217"/>
                    <a:pt x="24" y="220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1" y="223"/>
                    <a:pt x="18" y="228"/>
                    <a:pt x="16" y="233"/>
                  </a:cubicBezTo>
                  <a:cubicBezTo>
                    <a:pt x="15" y="237"/>
                    <a:pt x="14" y="241"/>
                    <a:pt x="16" y="244"/>
                  </a:cubicBezTo>
                  <a:cubicBezTo>
                    <a:pt x="16" y="245"/>
                    <a:pt x="16" y="246"/>
                    <a:pt x="17" y="247"/>
                  </a:cubicBezTo>
                  <a:cubicBezTo>
                    <a:pt x="17" y="247"/>
                    <a:pt x="17" y="247"/>
                    <a:pt x="17" y="247"/>
                  </a:cubicBezTo>
                  <a:cubicBezTo>
                    <a:pt x="17" y="247"/>
                    <a:pt x="17" y="248"/>
                    <a:pt x="18" y="249"/>
                  </a:cubicBezTo>
                  <a:cubicBezTo>
                    <a:pt x="18" y="250"/>
                    <a:pt x="18" y="250"/>
                    <a:pt x="18" y="250"/>
                  </a:cubicBezTo>
                  <a:cubicBezTo>
                    <a:pt x="17" y="250"/>
                    <a:pt x="17" y="250"/>
                    <a:pt x="17" y="250"/>
                  </a:cubicBezTo>
                  <a:cubicBezTo>
                    <a:pt x="15" y="249"/>
                    <a:pt x="14" y="248"/>
                    <a:pt x="13" y="247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1" y="244"/>
                    <a:pt x="10" y="243"/>
                  </a:cubicBezTo>
                  <a:cubicBezTo>
                    <a:pt x="9" y="241"/>
                    <a:pt x="8" y="240"/>
                    <a:pt x="7" y="238"/>
                  </a:cubicBezTo>
                  <a:cubicBezTo>
                    <a:pt x="4" y="234"/>
                    <a:pt x="2" y="231"/>
                    <a:pt x="1" y="225"/>
                  </a:cubicBezTo>
                  <a:cubicBezTo>
                    <a:pt x="0" y="222"/>
                    <a:pt x="0" y="219"/>
                    <a:pt x="0" y="216"/>
                  </a:cubicBezTo>
                  <a:cubicBezTo>
                    <a:pt x="0" y="214"/>
                    <a:pt x="0" y="212"/>
                    <a:pt x="1" y="21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09"/>
                    <a:pt x="1" y="209"/>
                    <a:pt x="2" y="208"/>
                  </a:cubicBezTo>
                  <a:cubicBezTo>
                    <a:pt x="2" y="207"/>
                    <a:pt x="2" y="206"/>
                    <a:pt x="2" y="205"/>
                  </a:cubicBezTo>
                  <a:cubicBezTo>
                    <a:pt x="4" y="200"/>
                    <a:pt x="6" y="198"/>
                    <a:pt x="8" y="196"/>
                  </a:cubicBezTo>
                  <a:close/>
                  <a:moveTo>
                    <a:pt x="24" y="223"/>
                  </a:moveTo>
                  <a:cubicBezTo>
                    <a:pt x="25" y="222"/>
                    <a:pt x="25" y="222"/>
                    <a:pt x="25" y="222"/>
                  </a:cubicBezTo>
                  <a:cubicBezTo>
                    <a:pt x="25" y="222"/>
                    <a:pt x="25" y="222"/>
                    <a:pt x="25" y="222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7" y="225"/>
                    <a:pt x="28" y="227"/>
                    <a:pt x="29" y="228"/>
                  </a:cubicBezTo>
                  <a:cubicBezTo>
                    <a:pt x="31" y="230"/>
                    <a:pt x="33" y="232"/>
                    <a:pt x="35" y="233"/>
                  </a:cubicBezTo>
                  <a:cubicBezTo>
                    <a:pt x="35" y="233"/>
                    <a:pt x="35" y="233"/>
                    <a:pt x="35" y="233"/>
                  </a:cubicBezTo>
                  <a:cubicBezTo>
                    <a:pt x="35" y="233"/>
                    <a:pt x="35" y="233"/>
                    <a:pt x="35" y="233"/>
                  </a:cubicBezTo>
                  <a:cubicBezTo>
                    <a:pt x="31" y="244"/>
                    <a:pt x="29" y="256"/>
                    <a:pt x="31" y="266"/>
                  </a:cubicBezTo>
                  <a:cubicBezTo>
                    <a:pt x="33" y="276"/>
                    <a:pt x="37" y="285"/>
                    <a:pt x="45" y="292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5" y="292"/>
                    <a:pt x="45" y="292"/>
                    <a:pt x="45" y="292"/>
                  </a:cubicBezTo>
                  <a:cubicBezTo>
                    <a:pt x="39" y="294"/>
                    <a:pt x="35" y="288"/>
                    <a:pt x="30" y="282"/>
                  </a:cubicBezTo>
                  <a:cubicBezTo>
                    <a:pt x="29" y="280"/>
                    <a:pt x="27" y="277"/>
                    <a:pt x="25" y="276"/>
                  </a:cubicBezTo>
                  <a:cubicBezTo>
                    <a:pt x="22" y="274"/>
                    <a:pt x="21" y="271"/>
                    <a:pt x="21" y="268"/>
                  </a:cubicBezTo>
                  <a:cubicBezTo>
                    <a:pt x="20" y="266"/>
                    <a:pt x="20" y="263"/>
                    <a:pt x="20" y="259"/>
                  </a:cubicBezTo>
                  <a:cubicBezTo>
                    <a:pt x="20" y="259"/>
                    <a:pt x="20" y="259"/>
                    <a:pt x="20" y="259"/>
                  </a:cubicBezTo>
                  <a:cubicBezTo>
                    <a:pt x="20" y="257"/>
                    <a:pt x="20" y="254"/>
                    <a:pt x="19" y="251"/>
                  </a:cubicBezTo>
                  <a:cubicBezTo>
                    <a:pt x="19" y="248"/>
                    <a:pt x="18" y="246"/>
                    <a:pt x="17" y="243"/>
                  </a:cubicBezTo>
                  <a:cubicBezTo>
                    <a:pt x="14" y="237"/>
                    <a:pt x="21" y="227"/>
                    <a:pt x="24" y="223"/>
                  </a:cubicBezTo>
                  <a:close/>
                  <a:moveTo>
                    <a:pt x="118" y="326"/>
                  </a:moveTo>
                  <a:cubicBezTo>
                    <a:pt x="120" y="326"/>
                    <a:pt x="122" y="326"/>
                    <a:pt x="125" y="325"/>
                  </a:cubicBezTo>
                  <a:cubicBezTo>
                    <a:pt x="125" y="325"/>
                    <a:pt x="125" y="325"/>
                    <a:pt x="125" y="325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9" y="328"/>
                    <a:pt x="133" y="330"/>
                    <a:pt x="136" y="331"/>
                  </a:cubicBezTo>
                  <a:cubicBezTo>
                    <a:pt x="140" y="332"/>
                    <a:pt x="144" y="333"/>
                    <a:pt x="148" y="331"/>
                  </a:cubicBezTo>
                  <a:cubicBezTo>
                    <a:pt x="154" y="330"/>
                    <a:pt x="158" y="335"/>
                    <a:pt x="162" y="339"/>
                  </a:cubicBezTo>
                  <a:cubicBezTo>
                    <a:pt x="165" y="342"/>
                    <a:pt x="167" y="344"/>
                    <a:pt x="169" y="346"/>
                  </a:cubicBezTo>
                  <a:cubicBezTo>
                    <a:pt x="170" y="346"/>
                    <a:pt x="170" y="346"/>
                    <a:pt x="170" y="346"/>
                  </a:cubicBezTo>
                  <a:cubicBezTo>
                    <a:pt x="169" y="346"/>
                    <a:pt x="169" y="346"/>
                    <a:pt x="169" y="346"/>
                  </a:cubicBezTo>
                  <a:cubicBezTo>
                    <a:pt x="166" y="348"/>
                    <a:pt x="163" y="348"/>
                    <a:pt x="159" y="348"/>
                  </a:cubicBezTo>
                  <a:cubicBezTo>
                    <a:pt x="156" y="348"/>
                    <a:pt x="153" y="348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50" y="349"/>
                    <a:pt x="150" y="349"/>
                    <a:pt x="150" y="349"/>
                  </a:cubicBezTo>
                  <a:cubicBezTo>
                    <a:pt x="149" y="350"/>
                    <a:pt x="149" y="350"/>
                    <a:pt x="149" y="350"/>
                  </a:cubicBezTo>
                  <a:cubicBezTo>
                    <a:pt x="149" y="350"/>
                    <a:pt x="149" y="350"/>
                    <a:pt x="149" y="350"/>
                  </a:cubicBezTo>
                  <a:cubicBezTo>
                    <a:pt x="146" y="351"/>
                    <a:pt x="142" y="350"/>
                    <a:pt x="138" y="349"/>
                  </a:cubicBezTo>
                  <a:cubicBezTo>
                    <a:pt x="134" y="347"/>
                    <a:pt x="130" y="343"/>
                    <a:pt x="128" y="339"/>
                  </a:cubicBezTo>
                  <a:cubicBezTo>
                    <a:pt x="128" y="339"/>
                    <a:pt x="128" y="339"/>
                    <a:pt x="128" y="339"/>
                  </a:cubicBezTo>
                  <a:cubicBezTo>
                    <a:pt x="127" y="339"/>
                    <a:pt x="127" y="339"/>
                    <a:pt x="127" y="339"/>
                  </a:cubicBezTo>
                  <a:cubicBezTo>
                    <a:pt x="127" y="338"/>
                    <a:pt x="127" y="338"/>
                    <a:pt x="127" y="338"/>
                  </a:cubicBezTo>
                  <a:cubicBezTo>
                    <a:pt x="127" y="338"/>
                    <a:pt x="127" y="338"/>
                    <a:pt x="127" y="338"/>
                  </a:cubicBezTo>
                  <a:cubicBezTo>
                    <a:pt x="126" y="335"/>
                    <a:pt x="122" y="334"/>
                    <a:pt x="118" y="332"/>
                  </a:cubicBezTo>
                  <a:cubicBezTo>
                    <a:pt x="114" y="331"/>
                    <a:pt x="110" y="329"/>
                    <a:pt x="110" y="325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10" y="325"/>
                    <a:pt x="110" y="325"/>
                    <a:pt x="110" y="325"/>
                  </a:cubicBezTo>
                  <a:cubicBezTo>
                    <a:pt x="113" y="326"/>
                    <a:pt x="115" y="326"/>
                    <a:pt x="118" y="326"/>
                  </a:cubicBezTo>
                  <a:close/>
                  <a:moveTo>
                    <a:pt x="163" y="338"/>
                  </a:moveTo>
                  <a:cubicBezTo>
                    <a:pt x="161" y="335"/>
                    <a:pt x="159" y="333"/>
                    <a:pt x="156" y="331"/>
                  </a:cubicBezTo>
                  <a:cubicBezTo>
                    <a:pt x="155" y="330"/>
                    <a:pt x="155" y="330"/>
                    <a:pt x="155" y="330"/>
                  </a:cubicBezTo>
                  <a:cubicBezTo>
                    <a:pt x="157" y="330"/>
                    <a:pt x="157" y="330"/>
                    <a:pt x="157" y="330"/>
                  </a:cubicBezTo>
                  <a:cubicBezTo>
                    <a:pt x="158" y="330"/>
                    <a:pt x="160" y="330"/>
                    <a:pt x="161" y="330"/>
                  </a:cubicBezTo>
                  <a:cubicBezTo>
                    <a:pt x="164" y="329"/>
                    <a:pt x="166" y="328"/>
                    <a:pt x="169" y="331"/>
                  </a:cubicBezTo>
                  <a:cubicBezTo>
                    <a:pt x="175" y="337"/>
                    <a:pt x="181" y="335"/>
                    <a:pt x="188" y="334"/>
                  </a:cubicBezTo>
                  <a:cubicBezTo>
                    <a:pt x="188" y="334"/>
                    <a:pt x="188" y="334"/>
                    <a:pt x="188" y="334"/>
                  </a:cubicBezTo>
                  <a:cubicBezTo>
                    <a:pt x="190" y="333"/>
                    <a:pt x="190" y="333"/>
                    <a:pt x="190" y="333"/>
                  </a:cubicBezTo>
                  <a:cubicBezTo>
                    <a:pt x="192" y="333"/>
                    <a:pt x="194" y="332"/>
                    <a:pt x="197" y="332"/>
                  </a:cubicBezTo>
                  <a:cubicBezTo>
                    <a:pt x="203" y="331"/>
                    <a:pt x="209" y="331"/>
                    <a:pt x="213" y="326"/>
                  </a:cubicBezTo>
                  <a:cubicBezTo>
                    <a:pt x="213" y="326"/>
                    <a:pt x="213" y="326"/>
                    <a:pt x="213" y="326"/>
                  </a:cubicBezTo>
                  <a:cubicBezTo>
                    <a:pt x="213" y="326"/>
                    <a:pt x="213" y="326"/>
                    <a:pt x="213" y="326"/>
                  </a:cubicBezTo>
                  <a:cubicBezTo>
                    <a:pt x="217" y="327"/>
                    <a:pt x="221" y="327"/>
                    <a:pt x="225" y="328"/>
                  </a:cubicBezTo>
                  <a:cubicBezTo>
                    <a:pt x="230" y="329"/>
                    <a:pt x="234" y="330"/>
                    <a:pt x="239" y="331"/>
                  </a:cubicBezTo>
                  <a:cubicBezTo>
                    <a:pt x="240" y="331"/>
                    <a:pt x="240" y="331"/>
                    <a:pt x="240" y="331"/>
                  </a:cubicBezTo>
                  <a:cubicBezTo>
                    <a:pt x="240" y="331"/>
                    <a:pt x="240" y="331"/>
                    <a:pt x="240" y="331"/>
                  </a:cubicBezTo>
                  <a:cubicBezTo>
                    <a:pt x="237" y="335"/>
                    <a:pt x="234" y="339"/>
                    <a:pt x="230" y="341"/>
                  </a:cubicBezTo>
                  <a:cubicBezTo>
                    <a:pt x="227" y="344"/>
                    <a:pt x="223" y="346"/>
                    <a:pt x="218" y="347"/>
                  </a:cubicBezTo>
                  <a:cubicBezTo>
                    <a:pt x="216" y="347"/>
                    <a:pt x="214" y="348"/>
                    <a:pt x="211" y="349"/>
                  </a:cubicBezTo>
                  <a:cubicBezTo>
                    <a:pt x="202" y="352"/>
                    <a:pt x="191" y="357"/>
                    <a:pt x="185" y="354"/>
                  </a:cubicBezTo>
                  <a:cubicBezTo>
                    <a:pt x="183" y="352"/>
                    <a:pt x="181" y="351"/>
                    <a:pt x="179" y="350"/>
                  </a:cubicBezTo>
                  <a:cubicBezTo>
                    <a:pt x="176" y="348"/>
                    <a:pt x="173" y="347"/>
                    <a:pt x="170" y="345"/>
                  </a:cubicBezTo>
                  <a:cubicBezTo>
                    <a:pt x="167" y="343"/>
                    <a:pt x="165" y="340"/>
                    <a:pt x="163" y="338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8"/>
            <p:cNvSpPr>
              <a:spLocks noEditPoints="1"/>
            </p:cNvSpPr>
            <p:nvPr/>
          </p:nvSpPr>
          <p:spPr bwMode="auto">
            <a:xfrm>
              <a:off x="1238251" y="5027613"/>
              <a:ext cx="1484313" cy="1104900"/>
            </a:xfrm>
            <a:custGeom>
              <a:avLst/>
              <a:gdLst>
                <a:gd name="T0" fmla="*/ 92 w 345"/>
                <a:gd name="T1" fmla="*/ 235 h 257"/>
                <a:gd name="T2" fmla="*/ 64 w 345"/>
                <a:gd name="T3" fmla="*/ 219 h 257"/>
                <a:gd name="T4" fmla="*/ 50 w 345"/>
                <a:gd name="T5" fmla="*/ 182 h 257"/>
                <a:gd name="T6" fmla="*/ 8 w 345"/>
                <a:gd name="T7" fmla="*/ 159 h 257"/>
                <a:gd name="T8" fmla="*/ 27 w 345"/>
                <a:gd name="T9" fmla="*/ 71 h 257"/>
                <a:gd name="T10" fmla="*/ 342 w 345"/>
                <a:gd name="T11" fmla="*/ 47 h 257"/>
                <a:gd name="T12" fmla="*/ 280 w 345"/>
                <a:gd name="T13" fmla="*/ 69 h 257"/>
                <a:gd name="T14" fmla="*/ 322 w 345"/>
                <a:gd name="T15" fmla="*/ 75 h 257"/>
                <a:gd name="T16" fmla="*/ 279 w 345"/>
                <a:gd name="T17" fmla="*/ 163 h 257"/>
                <a:gd name="T18" fmla="*/ 328 w 345"/>
                <a:gd name="T19" fmla="*/ 90 h 257"/>
                <a:gd name="T20" fmla="*/ 231 w 345"/>
                <a:gd name="T21" fmla="*/ 204 h 257"/>
                <a:gd name="T22" fmla="*/ 245 w 345"/>
                <a:gd name="T23" fmla="*/ 175 h 257"/>
                <a:gd name="T24" fmla="*/ 197 w 345"/>
                <a:gd name="T25" fmla="*/ 238 h 257"/>
                <a:gd name="T26" fmla="*/ 111 w 345"/>
                <a:gd name="T27" fmla="*/ 216 h 257"/>
                <a:gd name="T28" fmla="*/ 149 w 345"/>
                <a:gd name="T29" fmla="*/ 226 h 257"/>
                <a:gd name="T30" fmla="*/ 176 w 345"/>
                <a:gd name="T31" fmla="*/ 202 h 257"/>
                <a:gd name="T32" fmla="*/ 180 w 345"/>
                <a:gd name="T33" fmla="*/ 215 h 257"/>
                <a:gd name="T34" fmla="*/ 268 w 345"/>
                <a:gd name="T35" fmla="*/ 28 h 257"/>
                <a:gd name="T36" fmla="*/ 261 w 345"/>
                <a:gd name="T37" fmla="*/ 94 h 257"/>
                <a:gd name="T38" fmla="*/ 228 w 345"/>
                <a:gd name="T39" fmla="*/ 63 h 257"/>
                <a:gd name="T40" fmla="*/ 255 w 345"/>
                <a:gd name="T41" fmla="*/ 31 h 257"/>
                <a:gd name="T42" fmla="*/ 141 w 345"/>
                <a:gd name="T43" fmla="*/ 162 h 257"/>
                <a:gd name="T44" fmla="*/ 82 w 345"/>
                <a:gd name="T45" fmla="*/ 191 h 257"/>
                <a:gd name="T46" fmla="*/ 70 w 345"/>
                <a:gd name="T47" fmla="*/ 120 h 257"/>
                <a:gd name="T48" fmla="*/ 147 w 345"/>
                <a:gd name="T49" fmla="*/ 122 h 257"/>
                <a:gd name="T50" fmla="*/ 167 w 345"/>
                <a:gd name="T51" fmla="*/ 126 h 257"/>
                <a:gd name="T52" fmla="*/ 150 w 345"/>
                <a:gd name="T53" fmla="*/ 98 h 257"/>
                <a:gd name="T54" fmla="*/ 119 w 345"/>
                <a:gd name="T55" fmla="*/ 118 h 257"/>
                <a:gd name="T56" fmla="*/ 246 w 345"/>
                <a:gd name="T57" fmla="*/ 173 h 257"/>
                <a:gd name="T58" fmla="*/ 207 w 345"/>
                <a:gd name="T59" fmla="*/ 178 h 257"/>
                <a:gd name="T60" fmla="*/ 220 w 345"/>
                <a:gd name="T61" fmla="*/ 134 h 257"/>
                <a:gd name="T62" fmla="*/ 239 w 345"/>
                <a:gd name="T63" fmla="*/ 125 h 257"/>
                <a:gd name="T64" fmla="*/ 282 w 345"/>
                <a:gd name="T65" fmla="*/ 111 h 257"/>
                <a:gd name="T66" fmla="*/ 200 w 345"/>
                <a:gd name="T67" fmla="*/ 83 h 257"/>
                <a:gd name="T68" fmla="*/ 195 w 345"/>
                <a:gd name="T69" fmla="*/ 113 h 257"/>
                <a:gd name="T70" fmla="*/ 220 w 345"/>
                <a:gd name="T71" fmla="*/ 110 h 257"/>
                <a:gd name="T72" fmla="*/ 35 w 345"/>
                <a:gd name="T73" fmla="*/ 125 h 257"/>
                <a:gd name="T74" fmla="*/ 77 w 345"/>
                <a:gd name="T75" fmla="*/ 97 h 257"/>
                <a:gd name="T76" fmla="*/ 5 w 345"/>
                <a:gd name="T77" fmla="*/ 128 h 257"/>
                <a:gd name="T78" fmla="*/ 117 w 345"/>
                <a:gd name="T79" fmla="*/ 47 h 257"/>
                <a:gd name="T80" fmla="*/ 149 w 345"/>
                <a:gd name="T81" fmla="*/ 32 h 257"/>
                <a:gd name="T82" fmla="*/ 118 w 345"/>
                <a:gd name="T83" fmla="*/ 59 h 257"/>
                <a:gd name="T84" fmla="*/ 26 w 345"/>
                <a:gd name="T85" fmla="*/ 123 h 257"/>
                <a:gd name="T86" fmla="*/ 162 w 345"/>
                <a:gd name="T87" fmla="*/ 172 h 257"/>
                <a:gd name="T88" fmla="*/ 154 w 345"/>
                <a:gd name="T89" fmla="*/ 145 h 257"/>
                <a:gd name="T90" fmla="*/ 172 w 345"/>
                <a:gd name="T91" fmla="*/ 132 h 257"/>
                <a:gd name="T92" fmla="*/ 136 w 345"/>
                <a:gd name="T93" fmla="*/ 142 h 257"/>
                <a:gd name="T94" fmla="*/ 185 w 345"/>
                <a:gd name="T95" fmla="*/ 120 h 257"/>
                <a:gd name="T96" fmla="*/ 179 w 345"/>
                <a:gd name="T97" fmla="*/ 154 h 257"/>
                <a:gd name="T98" fmla="*/ 147 w 345"/>
                <a:gd name="T99" fmla="*/ 170 h 257"/>
                <a:gd name="T100" fmla="*/ 64 w 345"/>
                <a:gd name="T101" fmla="*/ 70 h 257"/>
                <a:gd name="T102" fmla="*/ 195 w 345"/>
                <a:gd name="T103" fmla="*/ 13 h 257"/>
                <a:gd name="T104" fmla="*/ 147 w 345"/>
                <a:gd name="T105" fmla="*/ 24 h 257"/>
                <a:gd name="T106" fmla="*/ 208 w 345"/>
                <a:gd name="T107" fmla="*/ 0 h 257"/>
                <a:gd name="T108" fmla="*/ 192 w 345"/>
                <a:gd name="T109" fmla="*/ 175 h 257"/>
                <a:gd name="T110" fmla="*/ 180 w 345"/>
                <a:gd name="T111" fmla="*/ 117 h 257"/>
                <a:gd name="T112" fmla="*/ 180 w 345"/>
                <a:gd name="T113" fmla="*/ 110 h 257"/>
                <a:gd name="T114" fmla="*/ 155 w 345"/>
                <a:gd name="T115" fmla="*/ 170 h 257"/>
                <a:gd name="T116" fmla="*/ 167 w 345"/>
                <a:gd name="T117" fmla="*/ 96 h 257"/>
                <a:gd name="T118" fmla="*/ 183 w 345"/>
                <a:gd name="T119" fmla="*/ 83 h 257"/>
                <a:gd name="T120" fmla="*/ 207 w 345"/>
                <a:gd name="T121" fmla="*/ 178 h 257"/>
                <a:gd name="T122" fmla="*/ 206 w 345"/>
                <a:gd name="T123" fmla="*/ 13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5" h="257">
                  <a:moveTo>
                    <a:pt x="75" y="239"/>
                  </a:moveTo>
                  <a:cubicBezTo>
                    <a:pt x="75" y="239"/>
                    <a:pt x="74" y="239"/>
                    <a:pt x="73" y="238"/>
                  </a:cubicBezTo>
                  <a:cubicBezTo>
                    <a:pt x="71" y="234"/>
                    <a:pt x="69" y="229"/>
                    <a:pt x="68" y="223"/>
                  </a:cubicBezTo>
                  <a:cubicBezTo>
                    <a:pt x="69" y="226"/>
                    <a:pt x="70" y="229"/>
                    <a:pt x="71" y="232"/>
                  </a:cubicBezTo>
                  <a:cubicBezTo>
                    <a:pt x="71" y="234"/>
                    <a:pt x="72" y="235"/>
                    <a:pt x="73" y="236"/>
                  </a:cubicBezTo>
                  <a:cubicBezTo>
                    <a:pt x="73" y="236"/>
                    <a:pt x="73" y="236"/>
                    <a:pt x="74" y="236"/>
                  </a:cubicBezTo>
                  <a:cubicBezTo>
                    <a:pt x="75" y="236"/>
                    <a:pt x="77" y="229"/>
                    <a:pt x="78" y="228"/>
                  </a:cubicBezTo>
                  <a:cubicBezTo>
                    <a:pt x="79" y="225"/>
                    <a:pt x="81" y="222"/>
                    <a:pt x="83" y="219"/>
                  </a:cubicBezTo>
                  <a:cubicBezTo>
                    <a:pt x="85" y="216"/>
                    <a:pt x="86" y="213"/>
                    <a:pt x="87" y="210"/>
                  </a:cubicBezTo>
                  <a:cubicBezTo>
                    <a:pt x="87" y="211"/>
                    <a:pt x="88" y="212"/>
                    <a:pt x="88" y="213"/>
                  </a:cubicBezTo>
                  <a:cubicBezTo>
                    <a:pt x="87" y="215"/>
                    <a:pt x="86" y="218"/>
                    <a:pt x="84" y="220"/>
                  </a:cubicBezTo>
                  <a:cubicBezTo>
                    <a:pt x="83" y="223"/>
                    <a:pt x="81" y="226"/>
                    <a:pt x="79" y="229"/>
                  </a:cubicBezTo>
                  <a:cubicBezTo>
                    <a:pt x="79" y="231"/>
                    <a:pt x="77" y="235"/>
                    <a:pt x="80" y="235"/>
                  </a:cubicBezTo>
                  <a:cubicBezTo>
                    <a:pt x="84" y="235"/>
                    <a:pt x="89" y="235"/>
                    <a:pt x="89" y="234"/>
                  </a:cubicBezTo>
                  <a:cubicBezTo>
                    <a:pt x="91" y="229"/>
                    <a:pt x="94" y="230"/>
                    <a:pt x="97" y="231"/>
                  </a:cubicBezTo>
                  <a:cubicBezTo>
                    <a:pt x="99" y="231"/>
                    <a:pt x="100" y="231"/>
                    <a:pt x="101" y="231"/>
                  </a:cubicBezTo>
                  <a:cubicBezTo>
                    <a:pt x="101" y="231"/>
                    <a:pt x="102" y="230"/>
                    <a:pt x="103" y="229"/>
                  </a:cubicBezTo>
                  <a:cubicBezTo>
                    <a:pt x="103" y="229"/>
                    <a:pt x="104" y="230"/>
                    <a:pt x="105" y="231"/>
                  </a:cubicBezTo>
                  <a:cubicBezTo>
                    <a:pt x="104" y="233"/>
                    <a:pt x="103" y="233"/>
                    <a:pt x="101" y="233"/>
                  </a:cubicBezTo>
                  <a:cubicBezTo>
                    <a:pt x="100" y="234"/>
                    <a:pt x="99" y="233"/>
                    <a:pt x="97" y="233"/>
                  </a:cubicBezTo>
                  <a:cubicBezTo>
                    <a:pt x="95" y="232"/>
                    <a:pt x="93" y="232"/>
                    <a:pt x="92" y="235"/>
                  </a:cubicBezTo>
                  <a:cubicBezTo>
                    <a:pt x="91" y="238"/>
                    <a:pt x="84" y="238"/>
                    <a:pt x="79" y="238"/>
                  </a:cubicBezTo>
                  <a:cubicBezTo>
                    <a:pt x="76" y="238"/>
                    <a:pt x="78" y="238"/>
                    <a:pt x="75" y="239"/>
                  </a:cubicBezTo>
                  <a:close/>
                  <a:moveTo>
                    <a:pt x="67" y="226"/>
                  </a:moveTo>
                  <a:cubicBezTo>
                    <a:pt x="67" y="224"/>
                    <a:pt x="66" y="222"/>
                    <a:pt x="66" y="222"/>
                  </a:cubicBezTo>
                  <a:cubicBezTo>
                    <a:pt x="66" y="221"/>
                    <a:pt x="67" y="221"/>
                    <a:pt x="66" y="221"/>
                  </a:cubicBezTo>
                  <a:cubicBezTo>
                    <a:pt x="61" y="222"/>
                    <a:pt x="52" y="218"/>
                    <a:pt x="49" y="215"/>
                  </a:cubicBezTo>
                  <a:cubicBezTo>
                    <a:pt x="47" y="214"/>
                    <a:pt x="47" y="213"/>
                    <a:pt x="48" y="212"/>
                  </a:cubicBezTo>
                  <a:cubicBezTo>
                    <a:pt x="49" y="210"/>
                    <a:pt x="52" y="209"/>
                    <a:pt x="55" y="207"/>
                  </a:cubicBezTo>
                  <a:cubicBezTo>
                    <a:pt x="57" y="206"/>
                    <a:pt x="60" y="204"/>
                    <a:pt x="60" y="203"/>
                  </a:cubicBezTo>
                  <a:cubicBezTo>
                    <a:pt x="58" y="200"/>
                    <a:pt x="58" y="196"/>
                    <a:pt x="58" y="191"/>
                  </a:cubicBezTo>
                  <a:cubicBezTo>
                    <a:pt x="58" y="189"/>
                    <a:pt x="59" y="188"/>
                    <a:pt x="59" y="186"/>
                  </a:cubicBezTo>
                  <a:cubicBezTo>
                    <a:pt x="60" y="186"/>
                    <a:pt x="60" y="186"/>
                    <a:pt x="61" y="186"/>
                  </a:cubicBezTo>
                  <a:cubicBezTo>
                    <a:pt x="60" y="188"/>
                    <a:pt x="60" y="190"/>
                    <a:pt x="60" y="191"/>
                  </a:cubicBezTo>
                  <a:cubicBezTo>
                    <a:pt x="59" y="195"/>
                    <a:pt x="60" y="199"/>
                    <a:pt x="61" y="202"/>
                  </a:cubicBezTo>
                  <a:cubicBezTo>
                    <a:pt x="61" y="202"/>
                    <a:pt x="61" y="202"/>
                    <a:pt x="62" y="202"/>
                  </a:cubicBezTo>
                  <a:cubicBezTo>
                    <a:pt x="63" y="201"/>
                    <a:pt x="64" y="200"/>
                    <a:pt x="65" y="199"/>
                  </a:cubicBezTo>
                  <a:cubicBezTo>
                    <a:pt x="65" y="200"/>
                    <a:pt x="65" y="201"/>
                    <a:pt x="65" y="202"/>
                  </a:cubicBezTo>
                  <a:cubicBezTo>
                    <a:pt x="62" y="204"/>
                    <a:pt x="59" y="207"/>
                    <a:pt x="55" y="209"/>
                  </a:cubicBezTo>
                  <a:cubicBezTo>
                    <a:pt x="53" y="210"/>
                    <a:pt x="51" y="212"/>
                    <a:pt x="50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4" y="216"/>
                    <a:pt x="60" y="220"/>
                    <a:pt x="64" y="219"/>
                  </a:cubicBezTo>
                  <a:cubicBezTo>
                    <a:pt x="65" y="219"/>
                    <a:pt x="65" y="218"/>
                    <a:pt x="66" y="218"/>
                  </a:cubicBezTo>
                  <a:cubicBezTo>
                    <a:pt x="66" y="218"/>
                    <a:pt x="67" y="218"/>
                    <a:pt x="67" y="219"/>
                  </a:cubicBezTo>
                  <a:cubicBezTo>
                    <a:pt x="67" y="219"/>
                    <a:pt x="67" y="219"/>
                    <a:pt x="67" y="219"/>
                  </a:cubicBezTo>
                  <a:cubicBezTo>
                    <a:pt x="67" y="222"/>
                    <a:pt x="67" y="224"/>
                    <a:pt x="67" y="226"/>
                  </a:cubicBezTo>
                  <a:close/>
                  <a:moveTo>
                    <a:pt x="60" y="184"/>
                  </a:moveTo>
                  <a:cubicBezTo>
                    <a:pt x="60" y="182"/>
                    <a:pt x="61" y="180"/>
                    <a:pt x="62" y="179"/>
                  </a:cubicBezTo>
                  <a:cubicBezTo>
                    <a:pt x="54" y="176"/>
                    <a:pt x="52" y="177"/>
                    <a:pt x="51" y="180"/>
                  </a:cubicBezTo>
                  <a:cubicBezTo>
                    <a:pt x="51" y="180"/>
                    <a:pt x="51" y="181"/>
                    <a:pt x="50" y="181"/>
                  </a:cubicBezTo>
                  <a:cubicBezTo>
                    <a:pt x="50" y="181"/>
                    <a:pt x="49" y="180"/>
                    <a:pt x="48" y="180"/>
                  </a:cubicBezTo>
                  <a:cubicBezTo>
                    <a:pt x="48" y="180"/>
                    <a:pt x="48" y="179"/>
                    <a:pt x="49" y="179"/>
                  </a:cubicBezTo>
                  <a:cubicBezTo>
                    <a:pt x="50" y="175"/>
                    <a:pt x="53" y="173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7"/>
                    <a:pt x="65" y="177"/>
                  </a:cubicBezTo>
                  <a:cubicBezTo>
                    <a:pt x="65" y="178"/>
                    <a:pt x="66" y="179"/>
                    <a:pt x="67" y="180"/>
                  </a:cubicBezTo>
                  <a:cubicBezTo>
                    <a:pt x="66" y="180"/>
                    <a:pt x="66" y="180"/>
                    <a:pt x="65" y="180"/>
                  </a:cubicBezTo>
                  <a:cubicBezTo>
                    <a:pt x="64" y="181"/>
                    <a:pt x="63" y="183"/>
                    <a:pt x="62" y="185"/>
                  </a:cubicBezTo>
                  <a:cubicBezTo>
                    <a:pt x="61" y="185"/>
                    <a:pt x="60" y="185"/>
                    <a:pt x="60" y="184"/>
                  </a:cubicBezTo>
                  <a:close/>
                  <a:moveTo>
                    <a:pt x="50" y="182"/>
                  </a:moveTo>
                  <a:cubicBezTo>
                    <a:pt x="50" y="183"/>
                    <a:pt x="50" y="183"/>
                    <a:pt x="50" y="183"/>
                  </a:cubicBezTo>
                  <a:cubicBezTo>
                    <a:pt x="49" y="187"/>
                    <a:pt x="48" y="191"/>
                    <a:pt x="42" y="192"/>
                  </a:cubicBezTo>
                  <a:cubicBezTo>
                    <a:pt x="38" y="193"/>
                    <a:pt x="34" y="192"/>
                    <a:pt x="31" y="190"/>
                  </a:cubicBezTo>
                  <a:cubicBezTo>
                    <a:pt x="31" y="189"/>
                    <a:pt x="32" y="188"/>
                    <a:pt x="32" y="187"/>
                  </a:cubicBezTo>
                  <a:cubicBezTo>
                    <a:pt x="34" y="188"/>
                    <a:pt x="36" y="188"/>
                    <a:pt x="39" y="188"/>
                  </a:cubicBezTo>
                  <a:cubicBezTo>
                    <a:pt x="44" y="187"/>
                    <a:pt x="47" y="186"/>
                    <a:pt x="47" y="182"/>
                  </a:cubicBezTo>
                  <a:cubicBezTo>
                    <a:pt x="48" y="182"/>
                    <a:pt x="48" y="182"/>
                    <a:pt x="48" y="181"/>
                  </a:cubicBezTo>
                  <a:cubicBezTo>
                    <a:pt x="49" y="182"/>
                    <a:pt x="49" y="182"/>
                    <a:pt x="50" y="182"/>
                  </a:cubicBezTo>
                  <a:close/>
                  <a:moveTo>
                    <a:pt x="30" y="189"/>
                  </a:moveTo>
                  <a:cubicBezTo>
                    <a:pt x="25" y="186"/>
                    <a:pt x="22" y="181"/>
                    <a:pt x="20" y="177"/>
                  </a:cubicBezTo>
                  <a:cubicBezTo>
                    <a:pt x="17" y="173"/>
                    <a:pt x="15" y="169"/>
                    <a:pt x="13" y="169"/>
                  </a:cubicBezTo>
                  <a:cubicBezTo>
                    <a:pt x="12" y="169"/>
                    <a:pt x="11" y="169"/>
                    <a:pt x="10" y="168"/>
                  </a:cubicBezTo>
                  <a:cubicBezTo>
                    <a:pt x="10" y="167"/>
                    <a:pt x="10" y="166"/>
                    <a:pt x="11" y="166"/>
                  </a:cubicBezTo>
                  <a:cubicBezTo>
                    <a:pt x="11" y="166"/>
                    <a:pt x="12" y="167"/>
                    <a:pt x="13" y="167"/>
                  </a:cubicBezTo>
                  <a:cubicBezTo>
                    <a:pt x="16" y="167"/>
                    <a:pt x="18" y="171"/>
                    <a:pt x="21" y="175"/>
                  </a:cubicBezTo>
                  <a:cubicBezTo>
                    <a:pt x="24" y="180"/>
                    <a:pt x="26" y="184"/>
                    <a:pt x="31" y="186"/>
                  </a:cubicBezTo>
                  <a:cubicBezTo>
                    <a:pt x="30" y="187"/>
                    <a:pt x="30" y="188"/>
                    <a:pt x="30" y="189"/>
                  </a:cubicBezTo>
                  <a:close/>
                  <a:moveTo>
                    <a:pt x="9" y="166"/>
                  </a:moveTo>
                  <a:cubicBezTo>
                    <a:pt x="9" y="165"/>
                    <a:pt x="9" y="163"/>
                    <a:pt x="8" y="162"/>
                  </a:cubicBezTo>
                  <a:cubicBezTo>
                    <a:pt x="8" y="160"/>
                    <a:pt x="8" y="159"/>
                    <a:pt x="8" y="159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2" y="159"/>
                    <a:pt x="0" y="156"/>
                    <a:pt x="0" y="152"/>
                  </a:cubicBezTo>
                  <a:cubicBezTo>
                    <a:pt x="0" y="150"/>
                    <a:pt x="0" y="149"/>
                    <a:pt x="1" y="147"/>
                  </a:cubicBezTo>
                  <a:cubicBezTo>
                    <a:pt x="1" y="147"/>
                    <a:pt x="1" y="146"/>
                    <a:pt x="1" y="146"/>
                  </a:cubicBezTo>
                  <a:cubicBezTo>
                    <a:pt x="1" y="147"/>
                    <a:pt x="1" y="148"/>
                    <a:pt x="1" y="149"/>
                  </a:cubicBezTo>
                  <a:cubicBezTo>
                    <a:pt x="1" y="153"/>
                    <a:pt x="2" y="156"/>
                    <a:pt x="7" y="156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56"/>
                    <a:pt x="9" y="159"/>
                    <a:pt x="9" y="162"/>
                  </a:cubicBezTo>
                  <a:cubicBezTo>
                    <a:pt x="9" y="163"/>
                    <a:pt x="9" y="163"/>
                    <a:pt x="10" y="164"/>
                  </a:cubicBezTo>
                  <a:cubicBezTo>
                    <a:pt x="10" y="164"/>
                    <a:pt x="9" y="165"/>
                    <a:pt x="9" y="166"/>
                  </a:cubicBezTo>
                  <a:close/>
                  <a:moveTo>
                    <a:pt x="6" y="113"/>
                  </a:moveTo>
                  <a:cubicBezTo>
                    <a:pt x="8" y="112"/>
                    <a:pt x="9" y="111"/>
                    <a:pt x="10" y="109"/>
                  </a:cubicBezTo>
                  <a:cubicBezTo>
                    <a:pt x="9" y="111"/>
                    <a:pt x="8" y="113"/>
                    <a:pt x="8" y="114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3"/>
                    <a:pt x="6" y="113"/>
                  </a:cubicBezTo>
                  <a:close/>
                  <a:moveTo>
                    <a:pt x="13" y="103"/>
                  </a:moveTo>
                  <a:cubicBezTo>
                    <a:pt x="14" y="100"/>
                    <a:pt x="15" y="96"/>
                    <a:pt x="15" y="93"/>
                  </a:cubicBezTo>
                  <a:cubicBezTo>
                    <a:pt x="17" y="85"/>
                    <a:pt x="18" y="78"/>
                    <a:pt x="29" y="77"/>
                  </a:cubicBezTo>
                  <a:cubicBezTo>
                    <a:pt x="31" y="75"/>
                    <a:pt x="30" y="74"/>
                    <a:pt x="28" y="72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8" y="70"/>
                    <a:pt x="29" y="70"/>
                    <a:pt x="30" y="69"/>
                  </a:cubicBezTo>
                  <a:cubicBezTo>
                    <a:pt x="30" y="70"/>
                    <a:pt x="31" y="70"/>
                    <a:pt x="31" y="70"/>
                  </a:cubicBezTo>
                  <a:cubicBezTo>
                    <a:pt x="33" y="72"/>
                    <a:pt x="36" y="74"/>
                    <a:pt x="35" y="77"/>
                  </a:cubicBezTo>
                  <a:cubicBezTo>
                    <a:pt x="36" y="77"/>
                    <a:pt x="37" y="77"/>
                    <a:pt x="38" y="77"/>
                  </a:cubicBezTo>
                  <a:cubicBezTo>
                    <a:pt x="38" y="77"/>
                    <a:pt x="37" y="78"/>
                    <a:pt x="37" y="79"/>
                  </a:cubicBezTo>
                  <a:cubicBezTo>
                    <a:pt x="34" y="79"/>
                    <a:pt x="31" y="79"/>
                    <a:pt x="29" y="79"/>
                  </a:cubicBezTo>
                  <a:cubicBezTo>
                    <a:pt x="19" y="79"/>
                    <a:pt x="20" y="86"/>
                    <a:pt x="19" y="94"/>
                  </a:cubicBezTo>
                  <a:cubicBezTo>
                    <a:pt x="19" y="94"/>
                    <a:pt x="19" y="94"/>
                    <a:pt x="18" y="95"/>
                  </a:cubicBezTo>
                  <a:cubicBezTo>
                    <a:pt x="16" y="97"/>
                    <a:pt x="15" y="100"/>
                    <a:pt x="13" y="103"/>
                  </a:cubicBezTo>
                  <a:close/>
                  <a:moveTo>
                    <a:pt x="26" y="69"/>
                  </a:moveTo>
                  <a:cubicBezTo>
                    <a:pt x="24" y="68"/>
                    <a:pt x="22" y="66"/>
                    <a:pt x="21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2" y="63"/>
                    <a:pt x="23" y="63"/>
                  </a:cubicBezTo>
                  <a:cubicBezTo>
                    <a:pt x="24" y="65"/>
                    <a:pt x="27" y="66"/>
                    <a:pt x="29" y="68"/>
                  </a:cubicBezTo>
                  <a:cubicBezTo>
                    <a:pt x="28" y="68"/>
                    <a:pt x="27" y="69"/>
                    <a:pt x="26" y="69"/>
                  </a:cubicBezTo>
                  <a:close/>
                  <a:moveTo>
                    <a:pt x="345" y="49"/>
                  </a:moveTo>
                  <a:cubicBezTo>
                    <a:pt x="343" y="50"/>
                    <a:pt x="340" y="50"/>
                    <a:pt x="337" y="51"/>
                  </a:cubicBezTo>
                  <a:cubicBezTo>
                    <a:pt x="335" y="51"/>
                    <a:pt x="334" y="51"/>
                    <a:pt x="333" y="51"/>
                  </a:cubicBezTo>
                  <a:cubicBezTo>
                    <a:pt x="333" y="50"/>
                    <a:pt x="332" y="50"/>
                    <a:pt x="332" y="49"/>
                  </a:cubicBezTo>
                  <a:cubicBezTo>
                    <a:pt x="333" y="49"/>
                    <a:pt x="335" y="48"/>
                    <a:pt x="336" y="48"/>
                  </a:cubicBezTo>
                  <a:cubicBezTo>
                    <a:pt x="338" y="48"/>
                    <a:pt x="340" y="48"/>
                    <a:pt x="342" y="47"/>
                  </a:cubicBezTo>
                  <a:cubicBezTo>
                    <a:pt x="343" y="48"/>
                    <a:pt x="344" y="48"/>
                    <a:pt x="345" y="49"/>
                  </a:cubicBezTo>
                  <a:close/>
                  <a:moveTo>
                    <a:pt x="331" y="52"/>
                  </a:moveTo>
                  <a:cubicBezTo>
                    <a:pt x="329" y="52"/>
                    <a:pt x="327" y="53"/>
                    <a:pt x="326" y="55"/>
                  </a:cubicBezTo>
                  <a:cubicBezTo>
                    <a:pt x="325" y="59"/>
                    <a:pt x="322" y="62"/>
                    <a:pt x="319" y="64"/>
                  </a:cubicBezTo>
                  <a:cubicBezTo>
                    <a:pt x="318" y="65"/>
                    <a:pt x="317" y="66"/>
                    <a:pt x="316" y="67"/>
                  </a:cubicBezTo>
                  <a:cubicBezTo>
                    <a:pt x="316" y="66"/>
                    <a:pt x="315" y="65"/>
                    <a:pt x="314" y="64"/>
                  </a:cubicBezTo>
                  <a:cubicBezTo>
                    <a:pt x="316" y="64"/>
                    <a:pt x="317" y="63"/>
                    <a:pt x="318" y="62"/>
                  </a:cubicBezTo>
                  <a:cubicBezTo>
                    <a:pt x="320" y="60"/>
                    <a:pt x="323" y="58"/>
                    <a:pt x="324" y="54"/>
                  </a:cubicBezTo>
                  <a:cubicBezTo>
                    <a:pt x="325" y="51"/>
                    <a:pt x="327" y="50"/>
                    <a:pt x="330" y="49"/>
                  </a:cubicBezTo>
                  <a:cubicBezTo>
                    <a:pt x="331" y="49"/>
                    <a:pt x="331" y="50"/>
                    <a:pt x="331" y="50"/>
                  </a:cubicBezTo>
                  <a:cubicBezTo>
                    <a:pt x="331" y="51"/>
                    <a:pt x="331" y="51"/>
                    <a:pt x="331" y="52"/>
                  </a:cubicBezTo>
                  <a:close/>
                  <a:moveTo>
                    <a:pt x="315" y="68"/>
                  </a:moveTo>
                  <a:cubicBezTo>
                    <a:pt x="315" y="69"/>
                    <a:pt x="314" y="70"/>
                    <a:pt x="314" y="70"/>
                  </a:cubicBezTo>
                  <a:cubicBezTo>
                    <a:pt x="315" y="71"/>
                    <a:pt x="316" y="71"/>
                    <a:pt x="318" y="72"/>
                  </a:cubicBezTo>
                  <a:cubicBezTo>
                    <a:pt x="318" y="73"/>
                    <a:pt x="319" y="74"/>
                    <a:pt x="319" y="75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16" y="73"/>
                    <a:pt x="314" y="72"/>
                    <a:pt x="312" y="72"/>
                  </a:cubicBezTo>
                  <a:cubicBezTo>
                    <a:pt x="312" y="72"/>
                    <a:pt x="312" y="72"/>
                    <a:pt x="312" y="71"/>
                  </a:cubicBezTo>
                  <a:cubicBezTo>
                    <a:pt x="312" y="71"/>
                    <a:pt x="312" y="71"/>
                    <a:pt x="312" y="71"/>
                  </a:cubicBezTo>
                  <a:cubicBezTo>
                    <a:pt x="307" y="70"/>
                    <a:pt x="303" y="71"/>
                    <a:pt x="298" y="71"/>
                  </a:cubicBezTo>
                  <a:cubicBezTo>
                    <a:pt x="294" y="71"/>
                    <a:pt x="281" y="74"/>
                    <a:pt x="280" y="69"/>
                  </a:cubicBezTo>
                  <a:cubicBezTo>
                    <a:pt x="280" y="68"/>
                    <a:pt x="280" y="67"/>
                    <a:pt x="280" y="66"/>
                  </a:cubicBezTo>
                  <a:cubicBezTo>
                    <a:pt x="281" y="62"/>
                    <a:pt x="282" y="59"/>
                    <a:pt x="276" y="59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6" y="59"/>
                    <a:pt x="276" y="58"/>
                    <a:pt x="276" y="58"/>
                  </a:cubicBezTo>
                  <a:cubicBezTo>
                    <a:pt x="282" y="58"/>
                    <a:pt x="283" y="59"/>
                    <a:pt x="284" y="62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4" y="63"/>
                    <a:pt x="284" y="64"/>
                    <a:pt x="283" y="65"/>
                  </a:cubicBezTo>
                  <a:cubicBezTo>
                    <a:pt x="283" y="66"/>
                    <a:pt x="283" y="67"/>
                    <a:pt x="283" y="68"/>
                  </a:cubicBezTo>
                  <a:cubicBezTo>
                    <a:pt x="284" y="71"/>
                    <a:pt x="295" y="69"/>
                    <a:pt x="298" y="69"/>
                  </a:cubicBezTo>
                  <a:cubicBezTo>
                    <a:pt x="301" y="69"/>
                    <a:pt x="306" y="68"/>
                    <a:pt x="309" y="69"/>
                  </a:cubicBezTo>
                  <a:cubicBezTo>
                    <a:pt x="310" y="67"/>
                    <a:pt x="311" y="66"/>
                    <a:pt x="313" y="65"/>
                  </a:cubicBezTo>
                  <a:cubicBezTo>
                    <a:pt x="314" y="66"/>
                    <a:pt x="314" y="67"/>
                    <a:pt x="315" y="68"/>
                  </a:cubicBezTo>
                  <a:close/>
                  <a:moveTo>
                    <a:pt x="320" y="73"/>
                  </a:moveTo>
                  <a:cubicBezTo>
                    <a:pt x="327" y="76"/>
                    <a:pt x="332" y="76"/>
                    <a:pt x="334" y="79"/>
                  </a:cubicBezTo>
                  <a:cubicBezTo>
                    <a:pt x="333" y="83"/>
                    <a:pt x="331" y="86"/>
                    <a:pt x="330" y="89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29" y="89"/>
                    <a:pt x="329" y="89"/>
                    <a:pt x="329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8" y="87"/>
                    <a:pt x="329" y="85"/>
                    <a:pt x="329" y="83"/>
                  </a:cubicBezTo>
                  <a:cubicBezTo>
                    <a:pt x="331" y="78"/>
                    <a:pt x="326" y="77"/>
                    <a:pt x="322" y="75"/>
                  </a:cubicBezTo>
                  <a:cubicBezTo>
                    <a:pt x="321" y="75"/>
                    <a:pt x="321" y="74"/>
                    <a:pt x="320" y="73"/>
                  </a:cubicBezTo>
                  <a:close/>
                  <a:moveTo>
                    <a:pt x="331" y="92"/>
                  </a:moveTo>
                  <a:cubicBezTo>
                    <a:pt x="329" y="95"/>
                    <a:pt x="329" y="99"/>
                    <a:pt x="331" y="101"/>
                  </a:cubicBezTo>
                  <a:cubicBezTo>
                    <a:pt x="334" y="106"/>
                    <a:pt x="334" y="111"/>
                    <a:pt x="334" y="115"/>
                  </a:cubicBezTo>
                  <a:cubicBezTo>
                    <a:pt x="334" y="118"/>
                    <a:pt x="334" y="120"/>
                    <a:pt x="334" y="121"/>
                  </a:cubicBezTo>
                  <a:cubicBezTo>
                    <a:pt x="335" y="124"/>
                    <a:pt x="334" y="126"/>
                    <a:pt x="332" y="126"/>
                  </a:cubicBezTo>
                  <a:cubicBezTo>
                    <a:pt x="331" y="127"/>
                    <a:pt x="330" y="127"/>
                    <a:pt x="329" y="127"/>
                  </a:cubicBezTo>
                  <a:cubicBezTo>
                    <a:pt x="332" y="135"/>
                    <a:pt x="329" y="141"/>
                    <a:pt x="325" y="147"/>
                  </a:cubicBezTo>
                  <a:cubicBezTo>
                    <a:pt x="322" y="151"/>
                    <a:pt x="320" y="153"/>
                    <a:pt x="320" y="160"/>
                  </a:cubicBezTo>
                  <a:cubicBezTo>
                    <a:pt x="320" y="165"/>
                    <a:pt x="313" y="168"/>
                    <a:pt x="309" y="170"/>
                  </a:cubicBezTo>
                  <a:cubicBezTo>
                    <a:pt x="304" y="172"/>
                    <a:pt x="295" y="176"/>
                    <a:pt x="290" y="172"/>
                  </a:cubicBezTo>
                  <a:cubicBezTo>
                    <a:pt x="289" y="172"/>
                    <a:pt x="288" y="171"/>
                    <a:pt x="288" y="171"/>
                  </a:cubicBezTo>
                  <a:cubicBezTo>
                    <a:pt x="287" y="172"/>
                    <a:pt x="287" y="173"/>
                    <a:pt x="285" y="174"/>
                  </a:cubicBezTo>
                  <a:cubicBezTo>
                    <a:pt x="284" y="174"/>
                    <a:pt x="283" y="175"/>
                    <a:pt x="282" y="175"/>
                  </a:cubicBezTo>
                  <a:cubicBezTo>
                    <a:pt x="280" y="176"/>
                    <a:pt x="279" y="176"/>
                    <a:pt x="279" y="178"/>
                  </a:cubicBezTo>
                  <a:cubicBezTo>
                    <a:pt x="279" y="181"/>
                    <a:pt x="277" y="183"/>
                    <a:pt x="276" y="185"/>
                  </a:cubicBezTo>
                  <a:cubicBezTo>
                    <a:pt x="276" y="184"/>
                    <a:pt x="276" y="183"/>
                    <a:pt x="277" y="182"/>
                  </a:cubicBezTo>
                  <a:cubicBezTo>
                    <a:pt x="277" y="179"/>
                    <a:pt x="278" y="176"/>
                    <a:pt x="279" y="173"/>
                  </a:cubicBezTo>
                  <a:cubicBezTo>
                    <a:pt x="279" y="173"/>
                    <a:pt x="280" y="172"/>
                    <a:pt x="280" y="172"/>
                  </a:cubicBezTo>
                  <a:cubicBezTo>
                    <a:pt x="283" y="171"/>
                    <a:pt x="286" y="169"/>
                    <a:pt x="283" y="167"/>
                  </a:cubicBezTo>
                  <a:cubicBezTo>
                    <a:pt x="282" y="165"/>
                    <a:pt x="280" y="164"/>
                    <a:pt x="279" y="163"/>
                  </a:cubicBezTo>
                  <a:cubicBezTo>
                    <a:pt x="279" y="162"/>
                    <a:pt x="279" y="161"/>
                    <a:pt x="278" y="160"/>
                  </a:cubicBezTo>
                  <a:cubicBezTo>
                    <a:pt x="284" y="162"/>
                    <a:pt x="285" y="166"/>
                    <a:pt x="290" y="169"/>
                  </a:cubicBezTo>
                  <a:cubicBezTo>
                    <a:pt x="295" y="172"/>
                    <a:pt x="301" y="171"/>
                    <a:pt x="308" y="168"/>
                  </a:cubicBezTo>
                  <a:cubicBezTo>
                    <a:pt x="313" y="165"/>
                    <a:pt x="317" y="162"/>
                    <a:pt x="317" y="159"/>
                  </a:cubicBezTo>
                  <a:cubicBezTo>
                    <a:pt x="317" y="151"/>
                    <a:pt x="320" y="150"/>
                    <a:pt x="323" y="145"/>
                  </a:cubicBezTo>
                  <a:cubicBezTo>
                    <a:pt x="327" y="140"/>
                    <a:pt x="331" y="127"/>
                    <a:pt x="320" y="125"/>
                  </a:cubicBezTo>
                  <a:cubicBezTo>
                    <a:pt x="320" y="125"/>
                    <a:pt x="320" y="125"/>
                    <a:pt x="320" y="125"/>
                  </a:cubicBezTo>
                  <a:cubicBezTo>
                    <a:pt x="320" y="124"/>
                    <a:pt x="320" y="123"/>
                    <a:pt x="321" y="123"/>
                  </a:cubicBezTo>
                  <a:cubicBezTo>
                    <a:pt x="321" y="123"/>
                    <a:pt x="322" y="123"/>
                    <a:pt x="322" y="123"/>
                  </a:cubicBezTo>
                  <a:cubicBezTo>
                    <a:pt x="324" y="123"/>
                    <a:pt x="327" y="124"/>
                    <a:pt x="328" y="124"/>
                  </a:cubicBezTo>
                  <a:cubicBezTo>
                    <a:pt x="331" y="124"/>
                    <a:pt x="332" y="122"/>
                    <a:pt x="326" y="120"/>
                  </a:cubicBezTo>
                  <a:cubicBezTo>
                    <a:pt x="325" y="119"/>
                    <a:pt x="324" y="119"/>
                    <a:pt x="323" y="118"/>
                  </a:cubicBezTo>
                  <a:cubicBezTo>
                    <a:pt x="323" y="118"/>
                    <a:pt x="323" y="118"/>
                    <a:pt x="323" y="118"/>
                  </a:cubicBezTo>
                  <a:cubicBezTo>
                    <a:pt x="324" y="118"/>
                    <a:pt x="324" y="117"/>
                    <a:pt x="324" y="117"/>
                  </a:cubicBezTo>
                  <a:cubicBezTo>
                    <a:pt x="325" y="117"/>
                    <a:pt x="326" y="117"/>
                    <a:pt x="327" y="118"/>
                  </a:cubicBezTo>
                  <a:cubicBezTo>
                    <a:pt x="329" y="118"/>
                    <a:pt x="329" y="119"/>
                    <a:pt x="330" y="120"/>
                  </a:cubicBezTo>
                  <a:cubicBezTo>
                    <a:pt x="330" y="114"/>
                    <a:pt x="332" y="106"/>
                    <a:pt x="329" y="101"/>
                  </a:cubicBezTo>
                  <a:cubicBezTo>
                    <a:pt x="329" y="101"/>
                    <a:pt x="328" y="101"/>
                    <a:pt x="328" y="100"/>
                  </a:cubicBezTo>
                  <a:cubicBezTo>
                    <a:pt x="329" y="97"/>
                    <a:pt x="328" y="94"/>
                    <a:pt x="328" y="91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8" y="90"/>
                    <a:pt x="328" y="90"/>
                    <a:pt x="328" y="90"/>
                  </a:cubicBezTo>
                  <a:cubicBezTo>
                    <a:pt x="329" y="91"/>
                    <a:pt x="330" y="91"/>
                    <a:pt x="331" y="92"/>
                  </a:cubicBezTo>
                  <a:close/>
                  <a:moveTo>
                    <a:pt x="274" y="186"/>
                  </a:moveTo>
                  <a:cubicBezTo>
                    <a:pt x="270" y="189"/>
                    <a:pt x="265" y="191"/>
                    <a:pt x="262" y="195"/>
                  </a:cubicBezTo>
                  <a:cubicBezTo>
                    <a:pt x="261" y="195"/>
                    <a:pt x="261" y="199"/>
                    <a:pt x="262" y="202"/>
                  </a:cubicBezTo>
                  <a:cubicBezTo>
                    <a:pt x="262" y="206"/>
                    <a:pt x="263" y="210"/>
                    <a:pt x="260" y="210"/>
                  </a:cubicBezTo>
                  <a:cubicBezTo>
                    <a:pt x="259" y="210"/>
                    <a:pt x="258" y="210"/>
                    <a:pt x="257" y="210"/>
                  </a:cubicBezTo>
                  <a:cubicBezTo>
                    <a:pt x="256" y="210"/>
                    <a:pt x="254" y="209"/>
                    <a:pt x="254" y="210"/>
                  </a:cubicBezTo>
                  <a:cubicBezTo>
                    <a:pt x="251" y="215"/>
                    <a:pt x="241" y="209"/>
                    <a:pt x="236" y="210"/>
                  </a:cubicBezTo>
                  <a:cubicBezTo>
                    <a:pt x="237" y="211"/>
                    <a:pt x="237" y="213"/>
                    <a:pt x="236" y="214"/>
                  </a:cubicBezTo>
                  <a:cubicBezTo>
                    <a:pt x="232" y="219"/>
                    <a:pt x="232" y="221"/>
                    <a:pt x="230" y="226"/>
                  </a:cubicBezTo>
                  <a:cubicBezTo>
                    <a:pt x="229" y="231"/>
                    <a:pt x="220" y="233"/>
                    <a:pt x="213" y="235"/>
                  </a:cubicBezTo>
                  <a:cubicBezTo>
                    <a:pt x="211" y="235"/>
                    <a:pt x="210" y="235"/>
                    <a:pt x="208" y="234"/>
                  </a:cubicBezTo>
                  <a:cubicBezTo>
                    <a:pt x="216" y="232"/>
                    <a:pt x="226" y="229"/>
                    <a:pt x="227" y="224"/>
                  </a:cubicBezTo>
                  <a:cubicBezTo>
                    <a:pt x="229" y="220"/>
                    <a:pt x="230" y="215"/>
                    <a:pt x="234" y="212"/>
                  </a:cubicBezTo>
                  <a:cubicBezTo>
                    <a:pt x="235" y="212"/>
                    <a:pt x="234" y="210"/>
                    <a:pt x="234" y="209"/>
                  </a:cubicBezTo>
                  <a:cubicBezTo>
                    <a:pt x="234" y="209"/>
                    <a:pt x="234" y="209"/>
                    <a:pt x="234" y="209"/>
                  </a:cubicBezTo>
                  <a:cubicBezTo>
                    <a:pt x="234" y="209"/>
                    <a:pt x="234" y="209"/>
                    <a:pt x="234" y="209"/>
                  </a:cubicBezTo>
                  <a:cubicBezTo>
                    <a:pt x="233" y="207"/>
                    <a:pt x="232" y="206"/>
                    <a:pt x="231" y="204"/>
                  </a:cubicBezTo>
                  <a:cubicBezTo>
                    <a:pt x="231" y="204"/>
                    <a:pt x="231" y="204"/>
                    <a:pt x="231" y="204"/>
                  </a:cubicBezTo>
                  <a:cubicBezTo>
                    <a:pt x="231" y="204"/>
                    <a:pt x="231" y="204"/>
                    <a:pt x="231" y="204"/>
                  </a:cubicBezTo>
                  <a:cubicBezTo>
                    <a:pt x="230" y="203"/>
                    <a:pt x="230" y="203"/>
                    <a:pt x="229" y="202"/>
                  </a:cubicBezTo>
                  <a:cubicBezTo>
                    <a:pt x="227" y="203"/>
                    <a:pt x="223" y="205"/>
                    <a:pt x="222" y="206"/>
                  </a:cubicBezTo>
                  <a:cubicBezTo>
                    <a:pt x="218" y="207"/>
                    <a:pt x="217" y="205"/>
                    <a:pt x="216" y="200"/>
                  </a:cubicBezTo>
                  <a:cubicBezTo>
                    <a:pt x="215" y="198"/>
                    <a:pt x="215" y="197"/>
                    <a:pt x="213" y="197"/>
                  </a:cubicBezTo>
                  <a:cubicBezTo>
                    <a:pt x="212" y="197"/>
                    <a:pt x="210" y="197"/>
                    <a:pt x="210" y="195"/>
                  </a:cubicBezTo>
                  <a:cubicBezTo>
                    <a:pt x="208" y="192"/>
                    <a:pt x="208" y="190"/>
                    <a:pt x="207" y="187"/>
                  </a:cubicBezTo>
                  <a:cubicBezTo>
                    <a:pt x="207" y="185"/>
                    <a:pt x="207" y="183"/>
                    <a:pt x="206" y="181"/>
                  </a:cubicBezTo>
                  <a:cubicBezTo>
                    <a:pt x="207" y="181"/>
                    <a:pt x="207" y="181"/>
                    <a:pt x="208" y="182"/>
                  </a:cubicBezTo>
                  <a:cubicBezTo>
                    <a:pt x="208" y="182"/>
                    <a:pt x="208" y="182"/>
                    <a:pt x="208" y="182"/>
                  </a:cubicBezTo>
                  <a:cubicBezTo>
                    <a:pt x="208" y="182"/>
                    <a:pt x="209" y="182"/>
                    <a:pt x="209" y="182"/>
                  </a:cubicBezTo>
                  <a:cubicBezTo>
                    <a:pt x="209" y="184"/>
                    <a:pt x="209" y="185"/>
                    <a:pt x="209" y="187"/>
                  </a:cubicBezTo>
                  <a:cubicBezTo>
                    <a:pt x="209" y="187"/>
                    <a:pt x="209" y="187"/>
                    <a:pt x="209" y="187"/>
                  </a:cubicBezTo>
                  <a:cubicBezTo>
                    <a:pt x="209" y="189"/>
                    <a:pt x="210" y="192"/>
                    <a:pt x="211" y="194"/>
                  </a:cubicBezTo>
                  <a:cubicBezTo>
                    <a:pt x="211" y="195"/>
                    <a:pt x="212" y="195"/>
                    <a:pt x="213" y="195"/>
                  </a:cubicBezTo>
                  <a:cubicBezTo>
                    <a:pt x="215" y="196"/>
                    <a:pt x="217" y="196"/>
                    <a:pt x="218" y="200"/>
                  </a:cubicBezTo>
                  <a:cubicBezTo>
                    <a:pt x="219" y="203"/>
                    <a:pt x="221" y="203"/>
                    <a:pt x="223" y="203"/>
                  </a:cubicBezTo>
                  <a:cubicBezTo>
                    <a:pt x="225" y="202"/>
                    <a:pt x="228" y="200"/>
                    <a:pt x="231" y="198"/>
                  </a:cubicBezTo>
                  <a:cubicBezTo>
                    <a:pt x="234" y="196"/>
                    <a:pt x="238" y="195"/>
                    <a:pt x="240" y="194"/>
                  </a:cubicBezTo>
                  <a:cubicBezTo>
                    <a:pt x="242" y="194"/>
                    <a:pt x="244" y="193"/>
                    <a:pt x="245" y="191"/>
                  </a:cubicBezTo>
                  <a:cubicBezTo>
                    <a:pt x="246" y="189"/>
                    <a:pt x="247" y="186"/>
                    <a:pt x="246" y="184"/>
                  </a:cubicBezTo>
                  <a:cubicBezTo>
                    <a:pt x="246" y="179"/>
                    <a:pt x="244" y="177"/>
                    <a:pt x="245" y="175"/>
                  </a:cubicBezTo>
                  <a:cubicBezTo>
                    <a:pt x="246" y="174"/>
                    <a:pt x="248" y="173"/>
                    <a:pt x="249" y="172"/>
                  </a:cubicBezTo>
                  <a:cubicBezTo>
                    <a:pt x="249" y="172"/>
                    <a:pt x="250" y="172"/>
                    <a:pt x="250" y="172"/>
                  </a:cubicBezTo>
                  <a:cubicBezTo>
                    <a:pt x="246" y="177"/>
                    <a:pt x="248" y="176"/>
                    <a:pt x="248" y="184"/>
                  </a:cubicBezTo>
                  <a:cubicBezTo>
                    <a:pt x="249" y="187"/>
                    <a:pt x="248" y="190"/>
                    <a:pt x="247" y="192"/>
                  </a:cubicBezTo>
                  <a:cubicBezTo>
                    <a:pt x="245" y="194"/>
                    <a:pt x="243" y="196"/>
                    <a:pt x="240" y="196"/>
                  </a:cubicBezTo>
                  <a:cubicBezTo>
                    <a:pt x="238" y="197"/>
                    <a:pt x="236" y="197"/>
                    <a:pt x="233" y="199"/>
                  </a:cubicBezTo>
                  <a:cubicBezTo>
                    <a:pt x="229" y="202"/>
                    <a:pt x="235" y="207"/>
                    <a:pt x="238" y="207"/>
                  </a:cubicBezTo>
                  <a:cubicBezTo>
                    <a:pt x="243" y="208"/>
                    <a:pt x="251" y="210"/>
                    <a:pt x="252" y="209"/>
                  </a:cubicBezTo>
                  <a:cubicBezTo>
                    <a:pt x="253" y="206"/>
                    <a:pt x="254" y="206"/>
                    <a:pt x="256" y="206"/>
                  </a:cubicBezTo>
                  <a:cubicBezTo>
                    <a:pt x="259" y="207"/>
                    <a:pt x="260" y="205"/>
                    <a:pt x="259" y="202"/>
                  </a:cubicBezTo>
                  <a:cubicBezTo>
                    <a:pt x="259" y="199"/>
                    <a:pt x="258" y="195"/>
                    <a:pt x="260" y="193"/>
                  </a:cubicBezTo>
                  <a:cubicBezTo>
                    <a:pt x="264" y="189"/>
                    <a:pt x="273" y="187"/>
                    <a:pt x="275" y="181"/>
                  </a:cubicBezTo>
                  <a:cubicBezTo>
                    <a:pt x="274" y="186"/>
                    <a:pt x="274" y="186"/>
                    <a:pt x="274" y="186"/>
                  </a:cubicBezTo>
                  <a:close/>
                  <a:moveTo>
                    <a:pt x="209" y="236"/>
                  </a:moveTo>
                  <a:cubicBezTo>
                    <a:pt x="203" y="238"/>
                    <a:pt x="198" y="239"/>
                    <a:pt x="198" y="243"/>
                  </a:cubicBezTo>
                  <a:cubicBezTo>
                    <a:pt x="199" y="255"/>
                    <a:pt x="177" y="257"/>
                    <a:pt x="168" y="257"/>
                  </a:cubicBezTo>
                  <a:cubicBezTo>
                    <a:pt x="166" y="257"/>
                    <a:pt x="164" y="257"/>
                    <a:pt x="163" y="256"/>
                  </a:cubicBezTo>
                  <a:cubicBezTo>
                    <a:pt x="163" y="255"/>
                    <a:pt x="163" y="254"/>
                    <a:pt x="163" y="253"/>
                  </a:cubicBezTo>
                  <a:cubicBezTo>
                    <a:pt x="164" y="254"/>
                    <a:pt x="166" y="255"/>
                    <a:pt x="168" y="255"/>
                  </a:cubicBezTo>
                  <a:cubicBezTo>
                    <a:pt x="174" y="254"/>
                    <a:pt x="196" y="253"/>
                    <a:pt x="196" y="243"/>
                  </a:cubicBezTo>
                  <a:cubicBezTo>
                    <a:pt x="196" y="241"/>
                    <a:pt x="195" y="239"/>
                    <a:pt x="197" y="238"/>
                  </a:cubicBezTo>
                  <a:cubicBezTo>
                    <a:pt x="193" y="235"/>
                    <a:pt x="193" y="232"/>
                    <a:pt x="192" y="228"/>
                  </a:cubicBezTo>
                  <a:cubicBezTo>
                    <a:pt x="191" y="227"/>
                    <a:pt x="191" y="225"/>
                    <a:pt x="190" y="223"/>
                  </a:cubicBezTo>
                  <a:cubicBezTo>
                    <a:pt x="191" y="224"/>
                    <a:pt x="192" y="224"/>
                    <a:pt x="193" y="225"/>
                  </a:cubicBezTo>
                  <a:cubicBezTo>
                    <a:pt x="193" y="226"/>
                    <a:pt x="193" y="227"/>
                    <a:pt x="194" y="228"/>
                  </a:cubicBezTo>
                  <a:cubicBezTo>
                    <a:pt x="195" y="231"/>
                    <a:pt x="195" y="234"/>
                    <a:pt x="200" y="236"/>
                  </a:cubicBezTo>
                  <a:cubicBezTo>
                    <a:pt x="201" y="236"/>
                    <a:pt x="203" y="235"/>
                    <a:pt x="206" y="235"/>
                  </a:cubicBezTo>
                  <a:cubicBezTo>
                    <a:pt x="207" y="235"/>
                    <a:pt x="208" y="236"/>
                    <a:pt x="209" y="236"/>
                  </a:cubicBezTo>
                  <a:close/>
                  <a:moveTo>
                    <a:pt x="160" y="254"/>
                  </a:moveTo>
                  <a:cubicBezTo>
                    <a:pt x="158" y="252"/>
                    <a:pt x="156" y="249"/>
                    <a:pt x="155" y="246"/>
                  </a:cubicBezTo>
                  <a:cubicBezTo>
                    <a:pt x="155" y="246"/>
                    <a:pt x="156" y="245"/>
                    <a:pt x="156" y="245"/>
                  </a:cubicBezTo>
                  <a:cubicBezTo>
                    <a:pt x="157" y="247"/>
                    <a:pt x="159" y="250"/>
                    <a:pt x="161" y="251"/>
                  </a:cubicBezTo>
                  <a:cubicBezTo>
                    <a:pt x="161" y="252"/>
                    <a:pt x="160" y="253"/>
                    <a:pt x="160" y="254"/>
                  </a:cubicBezTo>
                  <a:close/>
                  <a:moveTo>
                    <a:pt x="154" y="245"/>
                  </a:moveTo>
                  <a:cubicBezTo>
                    <a:pt x="153" y="244"/>
                    <a:pt x="153" y="242"/>
                    <a:pt x="152" y="241"/>
                  </a:cubicBezTo>
                  <a:cubicBezTo>
                    <a:pt x="150" y="237"/>
                    <a:pt x="148" y="233"/>
                    <a:pt x="146" y="232"/>
                  </a:cubicBezTo>
                  <a:cubicBezTo>
                    <a:pt x="144" y="231"/>
                    <a:pt x="142" y="229"/>
                    <a:pt x="139" y="227"/>
                  </a:cubicBezTo>
                  <a:cubicBezTo>
                    <a:pt x="137" y="225"/>
                    <a:pt x="134" y="223"/>
                    <a:pt x="133" y="221"/>
                  </a:cubicBezTo>
                  <a:cubicBezTo>
                    <a:pt x="130" y="218"/>
                    <a:pt x="128" y="218"/>
                    <a:pt x="126" y="218"/>
                  </a:cubicBezTo>
                  <a:cubicBezTo>
                    <a:pt x="124" y="218"/>
                    <a:pt x="122" y="218"/>
                    <a:pt x="122" y="211"/>
                  </a:cubicBezTo>
                  <a:cubicBezTo>
                    <a:pt x="120" y="214"/>
                    <a:pt x="119" y="216"/>
                    <a:pt x="117" y="216"/>
                  </a:cubicBezTo>
                  <a:cubicBezTo>
                    <a:pt x="115" y="216"/>
                    <a:pt x="113" y="216"/>
                    <a:pt x="111" y="216"/>
                  </a:cubicBezTo>
                  <a:cubicBezTo>
                    <a:pt x="109" y="215"/>
                    <a:pt x="108" y="215"/>
                    <a:pt x="107" y="215"/>
                  </a:cubicBezTo>
                  <a:cubicBezTo>
                    <a:pt x="105" y="215"/>
                    <a:pt x="105" y="216"/>
                    <a:pt x="105" y="219"/>
                  </a:cubicBezTo>
                  <a:cubicBezTo>
                    <a:pt x="105" y="224"/>
                    <a:pt x="105" y="227"/>
                    <a:pt x="105" y="229"/>
                  </a:cubicBezTo>
                  <a:cubicBezTo>
                    <a:pt x="104" y="228"/>
                    <a:pt x="104" y="228"/>
                    <a:pt x="103" y="227"/>
                  </a:cubicBezTo>
                  <a:cubicBezTo>
                    <a:pt x="103" y="225"/>
                    <a:pt x="103" y="223"/>
                    <a:pt x="103" y="219"/>
                  </a:cubicBezTo>
                  <a:cubicBezTo>
                    <a:pt x="102" y="214"/>
                    <a:pt x="104" y="213"/>
                    <a:pt x="106" y="212"/>
                  </a:cubicBezTo>
                  <a:cubicBezTo>
                    <a:pt x="107" y="212"/>
                    <a:pt x="109" y="213"/>
                    <a:pt x="111" y="213"/>
                  </a:cubicBezTo>
                  <a:cubicBezTo>
                    <a:pt x="113" y="214"/>
                    <a:pt x="115" y="214"/>
                    <a:pt x="116" y="214"/>
                  </a:cubicBezTo>
                  <a:cubicBezTo>
                    <a:pt x="118" y="214"/>
                    <a:pt x="120" y="209"/>
                    <a:pt x="120" y="206"/>
                  </a:cubicBezTo>
                  <a:cubicBezTo>
                    <a:pt x="120" y="206"/>
                    <a:pt x="121" y="205"/>
                    <a:pt x="121" y="205"/>
                  </a:cubicBezTo>
                  <a:cubicBezTo>
                    <a:pt x="121" y="205"/>
                    <a:pt x="121" y="205"/>
                    <a:pt x="121" y="205"/>
                  </a:cubicBezTo>
                  <a:cubicBezTo>
                    <a:pt x="121" y="205"/>
                    <a:pt x="121" y="205"/>
                    <a:pt x="121" y="204"/>
                  </a:cubicBezTo>
                  <a:cubicBezTo>
                    <a:pt x="121" y="204"/>
                    <a:pt x="121" y="204"/>
                    <a:pt x="121" y="204"/>
                  </a:cubicBezTo>
                  <a:cubicBezTo>
                    <a:pt x="121" y="197"/>
                    <a:pt x="119" y="195"/>
                    <a:pt x="115" y="191"/>
                  </a:cubicBezTo>
                  <a:cubicBezTo>
                    <a:pt x="115" y="191"/>
                    <a:pt x="115" y="191"/>
                    <a:pt x="115" y="191"/>
                  </a:cubicBezTo>
                  <a:cubicBezTo>
                    <a:pt x="116" y="190"/>
                    <a:pt x="117" y="190"/>
                    <a:pt x="117" y="190"/>
                  </a:cubicBezTo>
                  <a:cubicBezTo>
                    <a:pt x="121" y="194"/>
                    <a:pt x="123" y="197"/>
                    <a:pt x="123" y="204"/>
                  </a:cubicBezTo>
                  <a:cubicBezTo>
                    <a:pt x="123" y="216"/>
                    <a:pt x="124" y="216"/>
                    <a:pt x="126" y="216"/>
                  </a:cubicBezTo>
                  <a:cubicBezTo>
                    <a:pt x="128" y="216"/>
                    <a:pt x="131" y="216"/>
                    <a:pt x="134" y="220"/>
                  </a:cubicBezTo>
                  <a:cubicBezTo>
                    <a:pt x="140" y="225"/>
                    <a:pt x="142" y="221"/>
                    <a:pt x="147" y="222"/>
                  </a:cubicBezTo>
                  <a:cubicBezTo>
                    <a:pt x="148" y="223"/>
                    <a:pt x="149" y="224"/>
                    <a:pt x="149" y="226"/>
                  </a:cubicBezTo>
                  <a:cubicBezTo>
                    <a:pt x="150" y="227"/>
                    <a:pt x="151" y="229"/>
                    <a:pt x="151" y="229"/>
                  </a:cubicBezTo>
                  <a:cubicBezTo>
                    <a:pt x="153" y="228"/>
                    <a:pt x="156" y="228"/>
                    <a:pt x="158" y="228"/>
                  </a:cubicBezTo>
                  <a:cubicBezTo>
                    <a:pt x="159" y="228"/>
                    <a:pt x="161" y="228"/>
                    <a:pt x="162" y="228"/>
                  </a:cubicBezTo>
                  <a:cubicBezTo>
                    <a:pt x="164" y="228"/>
                    <a:pt x="166" y="227"/>
                    <a:pt x="166" y="223"/>
                  </a:cubicBezTo>
                  <a:cubicBezTo>
                    <a:pt x="165" y="220"/>
                    <a:pt x="167" y="219"/>
                    <a:pt x="170" y="219"/>
                  </a:cubicBezTo>
                  <a:cubicBezTo>
                    <a:pt x="173" y="219"/>
                    <a:pt x="177" y="215"/>
                    <a:pt x="173" y="212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8" y="208"/>
                    <a:pt x="167" y="205"/>
                    <a:pt x="166" y="201"/>
                  </a:cubicBezTo>
                  <a:cubicBezTo>
                    <a:pt x="165" y="197"/>
                    <a:pt x="164" y="193"/>
                    <a:pt x="164" y="191"/>
                  </a:cubicBezTo>
                  <a:cubicBezTo>
                    <a:pt x="165" y="189"/>
                    <a:pt x="167" y="188"/>
                    <a:pt x="167" y="186"/>
                  </a:cubicBezTo>
                  <a:cubicBezTo>
                    <a:pt x="167" y="184"/>
                    <a:pt x="167" y="180"/>
                    <a:pt x="168" y="177"/>
                  </a:cubicBezTo>
                  <a:cubicBezTo>
                    <a:pt x="168" y="177"/>
                    <a:pt x="169" y="177"/>
                    <a:pt x="170" y="178"/>
                  </a:cubicBezTo>
                  <a:cubicBezTo>
                    <a:pt x="169" y="181"/>
                    <a:pt x="169" y="184"/>
                    <a:pt x="169" y="186"/>
                  </a:cubicBezTo>
                  <a:cubicBezTo>
                    <a:pt x="169" y="189"/>
                    <a:pt x="167" y="189"/>
                    <a:pt x="166" y="191"/>
                  </a:cubicBezTo>
                  <a:cubicBezTo>
                    <a:pt x="166" y="192"/>
                    <a:pt x="167" y="197"/>
                    <a:pt x="168" y="201"/>
                  </a:cubicBezTo>
                  <a:cubicBezTo>
                    <a:pt x="169" y="204"/>
                    <a:pt x="169" y="207"/>
                    <a:pt x="170" y="208"/>
                  </a:cubicBezTo>
                  <a:cubicBezTo>
                    <a:pt x="171" y="209"/>
                    <a:pt x="172" y="208"/>
                    <a:pt x="175" y="210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6" y="210"/>
                    <a:pt x="176" y="209"/>
                    <a:pt x="177" y="208"/>
                  </a:cubicBezTo>
                  <a:cubicBezTo>
                    <a:pt x="177" y="208"/>
                    <a:pt x="177" y="207"/>
                    <a:pt x="178" y="206"/>
                  </a:cubicBezTo>
                  <a:cubicBezTo>
                    <a:pt x="177" y="205"/>
                    <a:pt x="177" y="204"/>
                    <a:pt x="176" y="202"/>
                  </a:cubicBezTo>
                  <a:cubicBezTo>
                    <a:pt x="174" y="194"/>
                    <a:pt x="171" y="186"/>
                    <a:pt x="173" y="178"/>
                  </a:cubicBezTo>
                  <a:cubicBezTo>
                    <a:pt x="174" y="178"/>
                    <a:pt x="174" y="178"/>
                    <a:pt x="175" y="178"/>
                  </a:cubicBezTo>
                  <a:cubicBezTo>
                    <a:pt x="173" y="187"/>
                    <a:pt x="178" y="197"/>
                    <a:pt x="181" y="206"/>
                  </a:cubicBezTo>
                  <a:cubicBezTo>
                    <a:pt x="182" y="211"/>
                    <a:pt x="183" y="210"/>
                    <a:pt x="188" y="206"/>
                  </a:cubicBezTo>
                  <a:cubicBezTo>
                    <a:pt x="196" y="200"/>
                    <a:pt x="196" y="198"/>
                    <a:pt x="195" y="188"/>
                  </a:cubicBezTo>
                  <a:cubicBezTo>
                    <a:pt x="195" y="187"/>
                    <a:pt x="195" y="185"/>
                    <a:pt x="195" y="185"/>
                  </a:cubicBezTo>
                  <a:cubicBezTo>
                    <a:pt x="195" y="184"/>
                    <a:pt x="195" y="183"/>
                    <a:pt x="195" y="182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6" y="184"/>
                    <a:pt x="197" y="186"/>
                    <a:pt x="198" y="187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91"/>
                    <a:pt x="198" y="193"/>
                    <a:pt x="198" y="195"/>
                  </a:cubicBezTo>
                  <a:cubicBezTo>
                    <a:pt x="197" y="196"/>
                    <a:pt x="197" y="197"/>
                    <a:pt x="197" y="197"/>
                  </a:cubicBezTo>
                  <a:cubicBezTo>
                    <a:pt x="195" y="200"/>
                    <a:pt x="194" y="202"/>
                    <a:pt x="193" y="205"/>
                  </a:cubicBezTo>
                  <a:cubicBezTo>
                    <a:pt x="192" y="206"/>
                    <a:pt x="191" y="207"/>
                    <a:pt x="190" y="208"/>
                  </a:cubicBezTo>
                  <a:cubicBezTo>
                    <a:pt x="186" y="210"/>
                    <a:pt x="182" y="213"/>
                    <a:pt x="182" y="215"/>
                  </a:cubicBezTo>
                  <a:cubicBezTo>
                    <a:pt x="182" y="215"/>
                    <a:pt x="182" y="215"/>
                    <a:pt x="182" y="215"/>
                  </a:cubicBezTo>
                  <a:cubicBezTo>
                    <a:pt x="182" y="215"/>
                    <a:pt x="182" y="216"/>
                    <a:pt x="183" y="216"/>
                  </a:cubicBezTo>
                  <a:cubicBezTo>
                    <a:pt x="184" y="217"/>
                    <a:pt x="186" y="217"/>
                    <a:pt x="187" y="218"/>
                  </a:cubicBezTo>
                  <a:cubicBezTo>
                    <a:pt x="186" y="218"/>
                    <a:pt x="186" y="219"/>
                    <a:pt x="186" y="219"/>
                  </a:cubicBezTo>
                  <a:cubicBezTo>
                    <a:pt x="185" y="219"/>
                    <a:pt x="184" y="218"/>
                    <a:pt x="183" y="218"/>
                  </a:cubicBezTo>
                  <a:cubicBezTo>
                    <a:pt x="182" y="217"/>
                    <a:pt x="180" y="216"/>
                    <a:pt x="180" y="215"/>
                  </a:cubicBezTo>
                  <a:cubicBezTo>
                    <a:pt x="179" y="213"/>
                    <a:pt x="179" y="211"/>
                    <a:pt x="178" y="209"/>
                  </a:cubicBezTo>
                  <a:cubicBezTo>
                    <a:pt x="178" y="210"/>
                    <a:pt x="177" y="211"/>
                    <a:pt x="177" y="214"/>
                  </a:cubicBezTo>
                  <a:cubicBezTo>
                    <a:pt x="178" y="218"/>
                    <a:pt x="173" y="221"/>
                    <a:pt x="170" y="221"/>
                  </a:cubicBezTo>
                  <a:cubicBezTo>
                    <a:pt x="169" y="221"/>
                    <a:pt x="168" y="221"/>
                    <a:pt x="168" y="222"/>
                  </a:cubicBezTo>
                  <a:cubicBezTo>
                    <a:pt x="168" y="228"/>
                    <a:pt x="166" y="230"/>
                    <a:pt x="162" y="230"/>
                  </a:cubicBezTo>
                  <a:cubicBezTo>
                    <a:pt x="161" y="230"/>
                    <a:pt x="159" y="230"/>
                    <a:pt x="158" y="230"/>
                  </a:cubicBezTo>
                  <a:cubicBezTo>
                    <a:pt x="156" y="230"/>
                    <a:pt x="154" y="230"/>
                    <a:pt x="152" y="231"/>
                  </a:cubicBezTo>
                  <a:cubicBezTo>
                    <a:pt x="150" y="232"/>
                    <a:pt x="149" y="229"/>
                    <a:pt x="147" y="227"/>
                  </a:cubicBezTo>
                  <a:cubicBezTo>
                    <a:pt x="147" y="225"/>
                    <a:pt x="146" y="225"/>
                    <a:pt x="145" y="225"/>
                  </a:cubicBezTo>
                  <a:cubicBezTo>
                    <a:pt x="143" y="225"/>
                    <a:pt x="142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2" y="227"/>
                    <a:pt x="145" y="230"/>
                    <a:pt x="147" y="231"/>
                  </a:cubicBezTo>
                  <a:cubicBezTo>
                    <a:pt x="149" y="232"/>
                    <a:pt x="151" y="235"/>
                    <a:pt x="154" y="240"/>
                  </a:cubicBezTo>
                  <a:cubicBezTo>
                    <a:pt x="154" y="241"/>
                    <a:pt x="155" y="243"/>
                    <a:pt x="156" y="244"/>
                  </a:cubicBezTo>
                  <a:cubicBezTo>
                    <a:pt x="155" y="245"/>
                    <a:pt x="155" y="245"/>
                    <a:pt x="154" y="245"/>
                  </a:cubicBezTo>
                  <a:close/>
                  <a:moveTo>
                    <a:pt x="244" y="43"/>
                  </a:moveTo>
                  <a:cubicBezTo>
                    <a:pt x="243" y="45"/>
                    <a:pt x="242" y="47"/>
                    <a:pt x="243" y="48"/>
                  </a:cubicBezTo>
                  <a:cubicBezTo>
                    <a:pt x="244" y="50"/>
                    <a:pt x="248" y="51"/>
                    <a:pt x="248" y="54"/>
                  </a:cubicBezTo>
                  <a:cubicBezTo>
                    <a:pt x="251" y="50"/>
                    <a:pt x="258" y="47"/>
                    <a:pt x="262" y="44"/>
                  </a:cubicBezTo>
                  <a:cubicBezTo>
                    <a:pt x="263" y="43"/>
                    <a:pt x="264" y="43"/>
                    <a:pt x="265" y="42"/>
                  </a:cubicBezTo>
                  <a:cubicBezTo>
                    <a:pt x="266" y="41"/>
                    <a:pt x="267" y="34"/>
                    <a:pt x="268" y="28"/>
                  </a:cubicBezTo>
                  <a:cubicBezTo>
                    <a:pt x="269" y="25"/>
                    <a:pt x="269" y="22"/>
                    <a:pt x="270" y="20"/>
                  </a:cubicBezTo>
                  <a:cubicBezTo>
                    <a:pt x="270" y="20"/>
                    <a:pt x="270" y="20"/>
                    <a:pt x="270" y="20"/>
                  </a:cubicBezTo>
                  <a:cubicBezTo>
                    <a:pt x="271" y="20"/>
                    <a:pt x="271" y="20"/>
                    <a:pt x="272" y="21"/>
                  </a:cubicBezTo>
                  <a:cubicBezTo>
                    <a:pt x="271" y="23"/>
                    <a:pt x="271" y="26"/>
                    <a:pt x="270" y="29"/>
                  </a:cubicBezTo>
                  <a:cubicBezTo>
                    <a:pt x="269" y="35"/>
                    <a:pt x="268" y="42"/>
                    <a:pt x="266" y="44"/>
                  </a:cubicBezTo>
                  <a:cubicBezTo>
                    <a:pt x="265" y="44"/>
                    <a:pt x="264" y="45"/>
                    <a:pt x="263" y="46"/>
                  </a:cubicBezTo>
                  <a:cubicBezTo>
                    <a:pt x="259" y="49"/>
                    <a:pt x="251" y="55"/>
                    <a:pt x="248" y="58"/>
                  </a:cubicBezTo>
                  <a:cubicBezTo>
                    <a:pt x="248" y="58"/>
                    <a:pt x="248" y="58"/>
                    <a:pt x="248" y="58"/>
                  </a:cubicBezTo>
                  <a:cubicBezTo>
                    <a:pt x="251" y="57"/>
                    <a:pt x="255" y="56"/>
                    <a:pt x="260" y="57"/>
                  </a:cubicBezTo>
                  <a:cubicBezTo>
                    <a:pt x="261" y="57"/>
                    <a:pt x="262" y="57"/>
                    <a:pt x="263" y="58"/>
                  </a:cubicBezTo>
                  <a:cubicBezTo>
                    <a:pt x="268" y="58"/>
                    <a:pt x="269" y="59"/>
                    <a:pt x="274" y="58"/>
                  </a:cubicBezTo>
                  <a:cubicBezTo>
                    <a:pt x="274" y="59"/>
                    <a:pt x="274" y="59"/>
                    <a:pt x="274" y="59"/>
                  </a:cubicBezTo>
                  <a:cubicBezTo>
                    <a:pt x="266" y="60"/>
                    <a:pt x="257" y="57"/>
                    <a:pt x="249" y="60"/>
                  </a:cubicBezTo>
                  <a:cubicBezTo>
                    <a:pt x="246" y="60"/>
                    <a:pt x="243" y="61"/>
                    <a:pt x="238" y="61"/>
                  </a:cubicBezTo>
                  <a:cubicBezTo>
                    <a:pt x="232" y="60"/>
                    <a:pt x="230" y="64"/>
                    <a:pt x="229" y="67"/>
                  </a:cubicBezTo>
                  <a:cubicBezTo>
                    <a:pt x="228" y="69"/>
                    <a:pt x="228" y="73"/>
                    <a:pt x="226" y="74"/>
                  </a:cubicBezTo>
                  <a:cubicBezTo>
                    <a:pt x="227" y="76"/>
                    <a:pt x="227" y="77"/>
                    <a:pt x="228" y="80"/>
                  </a:cubicBezTo>
                  <a:cubicBezTo>
                    <a:pt x="230" y="84"/>
                    <a:pt x="232" y="89"/>
                    <a:pt x="233" y="91"/>
                  </a:cubicBezTo>
                  <a:cubicBezTo>
                    <a:pt x="234" y="91"/>
                    <a:pt x="236" y="92"/>
                    <a:pt x="237" y="92"/>
                  </a:cubicBezTo>
                  <a:cubicBezTo>
                    <a:pt x="241" y="94"/>
                    <a:pt x="244" y="94"/>
                    <a:pt x="248" y="94"/>
                  </a:cubicBezTo>
                  <a:cubicBezTo>
                    <a:pt x="253" y="94"/>
                    <a:pt x="257" y="94"/>
                    <a:pt x="261" y="94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59" y="95"/>
                    <a:pt x="257" y="95"/>
                    <a:pt x="256" y="96"/>
                  </a:cubicBezTo>
                  <a:cubicBezTo>
                    <a:pt x="254" y="96"/>
                    <a:pt x="251" y="96"/>
                    <a:pt x="249" y="96"/>
                  </a:cubicBezTo>
                  <a:cubicBezTo>
                    <a:pt x="244" y="96"/>
                    <a:pt x="240" y="96"/>
                    <a:pt x="236" y="94"/>
                  </a:cubicBezTo>
                  <a:cubicBezTo>
                    <a:pt x="235" y="94"/>
                    <a:pt x="235" y="94"/>
                    <a:pt x="234" y="94"/>
                  </a:cubicBezTo>
                  <a:cubicBezTo>
                    <a:pt x="234" y="94"/>
                    <a:pt x="234" y="94"/>
                    <a:pt x="234" y="94"/>
                  </a:cubicBezTo>
                  <a:cubicBezTo>
                    <a:pt x="235" y="94"/>
                    <a:pt x="236" y="95"/>
                    <a:pt x="237" y="96"/>
                  </a:cubicBezTo>
                  <a:cubicBezTo>
                    <a:pt x="239" y="98"/>
                    <a:pt x="241" y="100"/>
                    <a:pt x="242" y="101"/>
                  </a:cubicBezTo>
                  <a:cubicBezTo>
                    <a:pt x="243" y="103"/>
                    <a:pt x="244" y="104"/>
                    <a:pt x="242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39" y="110"/>
                    <a:pt x="239" y="111"/>
                    <a:pt x="238" y="111"/>
                  </a:cubicBezTo>
                  <a:cubicBezTo>
                    <a:pt x="236" y="109"/>
                    <a:pt x="236" y="106"/>
                    <a:pt x="239" y="104"/>
                  </a:cubicBezTo>
                  <a:cubicBezTo>
                    <a:pt x="242" y="102"/>
                    <a:pt x="237" y="99"/>
                    <a:pt x="236" y="98"/>
                  </a:cubicBezTo>
                  <a:cubicBezTo>
                    <a:pt x="231" y="93"/>
                    <a:pt x="229" y="87"/>
                    <a:pt x="226" y="80"/>
                  </a:cubicBezTo>
                  <a:cubicBezTo>
                    <a:pt x="220" y="64"/>
                    <a:pt x="212" y="56"/>
                    <a:pt x="197" y="54"/>
                  </a:cubicBezTo>
                  <a:cubicBezTo>
                    <a:pt x="197" y="54"/>
                    <a:pt x="198" y="53"/>
                    <a:pt x="198" y="52"/>
                  </a:cubicBezTo>
                  <a:cubicBezTo>
                    <a:pt x="201" y="52"/>
                    <a:pt x="204" y="52"/>
                    <a:pt x="207" y="53"/>
                  </a:cubicBezTo>
                  <a:cubicBezTo>
                    <a:pt x="213" y="55"/>
                    <a:pt x="216" y="56"/>
                    <a:pt x="218" y="58"/>
                  </a:cubicBezTo>
                  <a:cubicBezTo>
                    <a:pt x="221" y="60"/>
                    <a:pt x="224" y="62"/>
                    <a:pt x="228" y="63"/>
                  </a:cubicBezTo>
                  <a:cubicBezTo>
                    <a:pt x="230" y="60"/>
                    <a:pt x="232" y="58"/>
                    <a:pt x="238" y="59"/>
                  </a:cubicBezTo>
                  <a:cubicBezTo>
                    <a:pt x="241" y="59"/>
                    <a:pt x="243" y="59"/>
                    <a:pt x="245" y="59"/>
                  </a:cubicBezTo>
                  <a:cubicBezTo>
                    <a:pt x="246" y="54"/>
                    <a:pt x="245" y="53"/>
                    <a:pt x="244" y="52"/>
                  </a:cubicBezTo>
                  <a:cubicBezTo>
                    <a:pt x="243" y="51"/>
                    <a:pt x="242" y="50"/>
                    <a:pt x="241" y="49"/>
                  </a:cubicBezTo>
                  <a:cubicBezTo>
                    <a:pt x="240" y="47"/>
                    <a:pt x="241" y="45"/>
                    <a:pt x="242" y="42"/>
                  </a:cubicBezTo>
                  <a:cubicBezTo>
                    <a:pt x="243" y="39"/>
                    <a:pt x="245" y="34"/>
                    <a:pt x="237" y="31"/>
                  </a:cubicBezTo>
                  <a:cubicBezTo>
                    <a:pt x="231" y="29"/>
                    <a:pt x="224" y="31"/>
                    <a:pt x="218" y="33"/>
                  </a:cubicBezTo>
                  <a:cubicBezTo>
                    <a:pt x="214" y="33"/>
                    <a:pt x="212" y="34"/>
                    <a:pt x="209" y="35"/>
                  </a:cubicBezTo>
                  <a:cubicBezTo>
                    <a:pt x="207" y="35"/>
                    <a:pt x="206" y="35"/>
                    <a:pt x="205" y="3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05" y="34"/>
                    <a:pt x="206" y="33"/>
                    <a:pt x="206" y="33"/>
                  </a:cubicBezTo>
                  <a:cubicBezTo>
                    <a:pt x="207" y="33"/>
                    <a:pt x="208" y="33"/>
                    <a:pt x="209" y="32"/>
                  </a:cubicBezTo>
                  <a:cubicBezTo>
                    <a:pt x="211" y="32"/>
                    <a:pt x="214" y="31"/>
                    <a:pt x="217" y="31"/>
                  </a:cubicBezTo>
                  <a:cubicBezTo>
                    <a:pt x="224" y="29"/>
                    <a:pt x="231" y="27"/>
                    <a:pt x="238" y="29"/>
                  </a:cubicBezTo>
                  <a:cubicBezTo>
                    <a:pt x="242" y="31"/>
                    <a:pt x="244" y="33"/>
                    <a:pt x="245" y="35"/>
                  </a:cubicBezTo>
                  <a:cubicBezTo>
                    <a:pt x="246" y="34"/>
                    <a:pt x="247" y="33"/>
                    <a:pt x="248" y="33"/>
                  </a:cubicBezTo>
                  <a:cubicBezTo>
                    <a:pt x="249" y="32"/>
                    <a:pt x="250" y="31"/>
                    <a:pt x="252" y="30"/>
                  </a:cubicBezTo>
                  <a:cubicBezTo>
                    <a:pt x="252" y="30"/>
                    <a:pt x="253" y="29"/>
                    <a:pt x="254" y="29"/>
                  </a:cubicBezTo>
                  <a:cubicBezTo>
                    <a:pt x="260" y="25"/>
                    <a:pt x="262" y="22"/>
                    <a:pt x="264" y="17"/>
                  </a:cubicBezTo>
                  <a:cubicBezTo>
                    <a:pt x="264" y="17"/>
                    <a:pt x="264" y="18"/>
                    <a:pt x="265" y="18"/>
                  </a:cubicBezTo>
                  <a:cubicBezTo>
                    <a:pt x="263" y="23"/>
                    <a:pt x="261" y="26"/>
                    <a:pt x="255" y="31"/>
                  </a:cubicBezTo>
                  <a:cubicBezTo>
                    <a:pt x="254" y="31"/>
                    <a:pt x="253" y="31"/>
                    <a:pt x="253" y="32"/>
                  </a:cubicBezTo>
                  <a:cubicBezTo>
                    <a:pt x="248" y="35"/>
                    <a:pt x="246" y="37"/>
                    <a:pt x="244" y="43"/>
                  </a:cubicBezTo>
                  <a:close/>
                  <a:moveTo>
                    <a:pt x="109" y="149"/>
                  </a:moveTo>
                  <a:cubicBezTo>
                    <a:pt x="110" y="146"/>
                    <a:pt x="113" y="146"/>
                    <a:pt x="117" y="146"/>
                  </a:cubicBezTo>
                  <a:cubicBezTo>
                    <a:pt x="120" y="146"/>
                    <a:pt x="123" y="146"/>
                    <a:pt x="126" y="142"/>
                  </a:cubicBezTo>
                  <a:cubicBezTo>
                    <a:pt x="127" y="141"/>
                    <a:pt x="129" y="140"/>
                    <a:pt x="131" y="139"/>
                  </a:cubicBezTo>
                  <a:cubicBezTo>
                    <a:pt x="132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1"/>
                  </a:cubicBezTo>
                  <a:cubicBezTo>
                    <a:pt x="133" y="141"/>
                    <a:pt x="132" y="141"/>
                    <a:pt x="132" y="141"/>
                  </a:cubicBezTo>
                  <a:cubicBezTo>
                    <a:pt x="130" y="142"/>
                    <a:pt x="128" y="143"/>
                    <a:pt x="128" y="144"/>
                  </a:cubicBezTo>
                  <a:cubicBezTo>
                    <a:pt x="124" y="148"/>
                    <a:pt x="120" y="148"/>
                    <a:pt x="117" y="148"/>
                  </a:cubicBezTo>
                  <a:cubicBezTo>
                    <a:pt x="115" y="148"/>
                    <a:pt x="113" y="148"/>
                    <a:pt x="112" y="149"/>
                  </a:cubicBezTo>
                  <a:cubicBezTo>
                    <a:pt x="112" y="151"/>
                    <a:pt x="113" y="151"/>
                    <a:pt x="115" y="152"/>
                  </a:cubicBezTo>
                  <a:cubicBezTo>
                    <a:pt x="118" y="152"/>
                    <a:pt x="122" y="151"/>
                    <a:pt x="122" y="156"/>
                  </a:cubicBezTo>
                  <a:cubicBezTo>
                    <a:pt x="122" y="157"/>
                    <a:pt x="125" y="157"/>
                    <a:pt x="127" y="158"/>
                  </a:cubicBezTo>
                  <a:cubicBezTo>
                    <a:pt x="129" y="158"/>
                    <a:pt x="131" y="158"/>
                    <a:pt x="133" y="160"/>
                  </a:cubicBezTo>
                  <a:cubicBezTo>
                    <a:pt x="135" y="163"/>
                    <a:pt x="137" y="162"/>
                    <a:pt x="140" y="160"/>
                  </a:cubicBezTo>
                  <a:cubicBezTo>
                    <a:pt x="140" y="161"/>
                    <a:pt x="141" y="161"/>
                    <a:pt x="141" y="162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38" y="165"/>
                    <a:pt x="135" y="167"/>
                    <a:pt x="132" y="162"/>
                  </a:cubicBezTo>
                  <a:cubicBezTo>
                    <a:pt x="130" y="160"/>
                    <a:pt x="128" y="160"/>
                    <a:pt x="127" y="160"/>
                  </a:cubicBezTo>
                  <a:cubicBezTo>
                    <a:pt x="124" y="160"/>
                    <a:pt x="121" y="159"/>
                    <a:pt x="120" y="156"/>
                  </a:cubicBezTo>
                  <a:cubicBezTo>
                    <a:pt x="120" y="153"/>
                    <a:pt x="118" y="153"/>
                    <a:pt x="116" y="153"/>
                  </a:cubicBezTo>
                  <a:cubicBezTo>
                    <a:pt x="113" y="153"/>
                    <a:pt x="111" y="153"/>
                    <a:pt x="110" y="150"/>
                  </a:cubicBezTo>
                  <a:cubicBezTo>
                    <a:pt x="107" y="155"/>
                    <a:pt x="96" y="154"/>
                    <a:pt x="100" y="163"/>
                  </a:cubicBezTo>
                  <a:cubicBezTo>
                    <a:pt x="101" y="164"/>
                    <a:pt x="102" y="165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4" y="167"/>
                    <a:pt x="104" y="169"/>
                    <a:pt x="104" y="170"/>
                  </a:cubicBezTo>
                  <a:cubicBezTo>
                    <a:pt x="105" y="175"/>
                    <a:pt x="107" y="178"/>
                    <a:pt x="110" y="181"/>
                  </a:cubicBezTo>
                  <a:cubicBezTo>
                    <a:pt x="110" y="182"/>
                    <a:pt x="111" y="183"/>
                    <a:pt x="112" y="185"/>
                  </a:cubicBezTo>
                  <a:cubicBezTo>
                    <a:pt x="114" y="186"/>
                    <a:pt x="115" y="188"/>
                    <a:pt x="116" y="189"/>
                  </a:cubicBezTo>
                  <a:cubicBezTo>
                    <a:pt x="115" y="189"/>
                    <a:pt x="115" y="189"/>
                    <a:pt x="114" y="189"/>
                  </a:cubicBezTo>
                  <a:cubicBezTo>
                    <a:pt x="113" y="188"/>
                    <a:pt x="112" y="187"/>
                    <a:pt x="111" y="186"/>
                  </a:cubicBezTo>
                  <a:cubicBezTo>
                    <a:pt x="110" y="185"/>
                    <a:pt x="109" y="184"/>
                    <a:pt x="109" y="184"/>
                  </a:cubicBezTo>
                  <a:cubicBezTo>
                    <a:pt x="104" y="186"/>
                    <a:pt x="99" y="190"/>
                    <a:pt x="95" y="194"/>
                  </a:cubicBezTo>
                  <a:cubicBezTo>
                    <a:pt x="94" y="194"/>
                    <a:pt x="93" y="194"/>
                    <a:pt x="92" y="194"/>
                  </a:cubicBezTo>
                  <a:cubicBezTo>
                    <a:pt x="96" y="190"/>
                    <a:pt x="103" y="185"/>
                    <a:pt x="108" y="182"/>
                  </a:cubicBezTo>
                  <a:cubicBezTo>
                    <a:pt x="106" y="181"/>
                    <a:pt x="105" y="178"/>
                    <a:pt x="104" y="177"/>
                  </a:cubicBezTo>
                  <a:cubicBezTo>
                    <a:pt x="98" y="182"/>
                    <a:pt x="93" y="189"/>
                    <a:pt x="84" y="190"/>
                  </a:cubicBezTo>
                  <a:cubicBezTo>
                    <a:pt x="83" y="190"/>
                    <a:pt x="83" y="190"/>
                    <a:pt x="82" y="191"/>
                  </a:cubicBezTo>
                  <a:cubicBezTo>
                    <a:pt x="81" y="190"/>
                    <a:pt x="80" y="189"/>
                    <a:pt x="80" y="188"/>
                  </a:cubicBezTo>
                  <a:cubicBezTo>
                    <a:pt x="80" y="188"/>
                    <a:pt x="80" y="188"/>
                    <a:pt x="80" y="188"/>
                  </a:cubicBezTo>
                  <a:cubicBezTo>
                    <a:pt x="80" y="188"/>
                    <a:pt x="81" y="188"/>
                    <a:pt x="82" y="188"/>
                  </a:cubicBezTo>
                  <a:cubicBezTo>
                    <a:pt x="91" y="187"/>
                    <a:pt x="97" y="182"/>
                    <a:pt x="103" y="176"/>
                  </a:cubicBezTo>
                  <a:cubicBezTo>
                    <a:pt x="103" y="174"/>
                    <a:pt x="102" y="172"/>
                    <a:pt x="102" y="170"/>
                  </a:cubicBezTo>
                  <a:cubicBezTo>
                    <a:pt x="102" y="169"/>
                    <a:pt x="102" y="168"/>
                    <a:pt x="101" y="167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00" y="166"/>
                    <a:pt x="99" y="165"/>
                    <a:pt x="97" y="164"/>
                  </a:cubicBezTo>
                  <a:cubicBezTo>
                    <a:pt x="88" y="169"/>
                    <a:pt x="80" y="180"/>
                    <a:pt x="69" y="180"/>
                  </a:cubicBezTo>
                  <a:cubicBezTo>
                    <a:pt x="68" y="180"/>
                    <a:pt x="68" y="179"/>
                    <a:pt x="67" y="178"/>
                  </a:cubicBezTo>
                  <a:cubicBezTo>
                    <a:pt x="79" y="180"/>
                    <a:pt x="86" y="168"/>
                    <a:pt x="95" y="161"/>
                  </a:cubicBezTo>
                  <a:cubicBezTo>
                    <a:pt x="95" y="161"/>
                    <a:pt x="94" y="160"/>
                    <a:pt x="94" y="160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4" y="149"/>
                    <a:pt x="86" y="141"/>
                    <a:pt x="94" y="129"/>
                  </a:cubicBezTo>
                  <a:cubicBezTo>
                    <a:pt x="95" y="127"/>
                    <a:pt x="97" y="125"/>
                    <a:pt x="98" y="123"/>
                  </a:cubicBezTo>
                  <a:cubicBezTo>
                    <a:pt x="96" y="123"/>
                    <a:pt x="94" y="122"/>
                    <a:pt x="92" y="121"/>
                  </a:cubicBezTo>
                  <a:cubicBezTo>
                    <a:pt x="89" y="119"/>
                    <a:pt x="84" y="120"/>
                    <a:pt x="79" y="121"/>
                  </a:cubicBezTo>
                  <a:cubicBezTo>
                    <a:pt x="75" y="121"/>
                    <a:pt x="72" y="122"/>
                    <a:pt x="70" y="122"/>
                  </a:cubicBezTo>
                  <a:cubicBezTo>
                    <a:pt x="68" y="121"/>
                    <a:pt x="67" y="121"/>
                    <a:pt x="66" y="120"/>
                  </a:cubicBezTo>
                  <a:cubicBezTo>
                    <a:pt x="66" y="120"/>
                    <a:pt x="67" y="119"/>
                    <a:pt x="67" y="119"/>
                  </a:cubicBezTo>
                  <a:cubicBezTo>
                    <a:pt x="68" y="119"/>
                    <a:pt x="69" y="119"/>
                    <a:pt x="70" y="120"/>
                  </a:cubicBezTo>
                  <a:cubicBezTo>
                    <a:pt x="72" y="120"/>
                    <a:pt x="75" y="119"/>
                    <a:pt x="79" y="119"/>
                  </a:cubicBezTo>
                  <a:cubicBezTo>
                    <a:pt x="84" y="118"/>
                    <a:pt x="90" y="117"/>
                    <a:pt x="93" y="119"/>
                  </a:cubicBezTo>
                  <a:cubicBezTo>
                    <a:pt x="97" y="122"/>
                    <a:pt x="100" y="121"/>
                    <a:pt x="104" y="119"/>
                  </a:cubicBezTo>
                  <a:cubicBezTo>
                    <a:pt x="105" y="119"/>
                    <a:pt x="106" y="119"/>
                    <a:pt x="107" y="119"/>
                  </a:cubicBezTo>
                  <a:cubicBezTo>
                    <a:pt x="110" y="119"/>
                    <a:pt x="113" y="119"/>
                    <a:pt x="115" y="120"/>
                  </a:cubicBezTo>
                  <a:cubicBezTo>
                    <a:pt x="115" y="120"/>
                    <a:pt x="114" y="120"/>
                    <a:pt x="113" y="120"/>
                  </a:cubicBezTo>
                  <a:cubicBezTo>
                    <a:pt x="110" y="120"/>
                    <a:pt x="108" y="121"/>
                    <a:pt x="105" y="121"/>
                  </a:cubicBezTo>
                  <a:cubicBezTo>
                    <a:pt x="103" y="122"/>
                    <a:pt x="102" y="122"/>
                    <a:pt x="101" y="122"/>
                  </a:cubicBezTo>
                  <a:cubicBezTo>
                    <a:pt x="99" y="129"/>
                    <a:pt x="92" y="134"/>
                    <a:pt x="90" y="140"/>
                  </a:cubicBezTo>
                  <a:cubicBezTo>
                    <a:pt x="87" y="147"/>
                    <a:pt x="92" y="156"/>
                    <a:pt x="97" y="160"/>
                  </a:cubicBezTo>
                  <a:cubicBezTo>
                    <a:pt x="97" y="153"/>
                    <a:pt x="106" y="154"/>
                    <a:pt x="109" y="149"/>
                  </a:cubicBezTo>
                  <a:close/>
                  <a:moveTo>
                    <a:pt x="137" y="132"/>
                  </a:moveTo>
                  <a:cubicBezTo>
                    <a:pt x="138" y="129"/>
                    <a:pt x="140" y="126"/>
                    <a:pt x="142" y="125"/>
                  </a:cubicBezTo>
                  <a:cubicBezTo>
                    <a:pt x="143" y="125"/>
                    <a:pt x="145" y="124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5"/>
                  </a:cubicBezTo>
                  <a:cubicBezTo>
                    <a:pt x="145" y="126"/>
                    <a:pt x="144" y="126"/>
                    <a:pt x="143" y="127"/>
                  </a:cubicBezTo>
                  <a:cubicBezTo>
                    <a:pt x="142" y="127"/>
                    <a:pt x="141" y="128"/>
                    <a:pt x="141" y="129"/>
                  </a:cubicBezTo>
                  <a:cubicBezTo>
                    <a:pt x="141" y="129"/>
                    <a:pt x="140" y="129"/>
                    <a:pt x="140" y="129"/>
                  </a:cubicBezTo>
                  <a:cubicBezTo>
                    <a:pt x="139" y="130"/>
                    <a:pt x="138" y="131"/>
                    <a:pt x="137" y="132"/>
                  </a:cubicBezTo>
                  <a:close/>
                  <a:moveTo>
                    <a:pt x="147" y="122"/>
                  </a:moveTo>
                  <a:cubicBezTo>
                    <a:pt x="147" y="121"/>
                    <a:pt x="148" y="121"/>
                    <a:pt x="148" y="120"/>
                  </a:cubicBezTo>
                  <a:cubicBezTo>
                    <a:pt x="149" y="118"/>
                    <a:pt x="149" y="115"/>
                    <a:pt x="149" y="113"/>
                  </a:cubicBezTo>
                  <a:cubicBezTo>
                    <a:pt x="150" y="113"/>
                    <a:pt x="150" y="112"/>
                    <a:pt x="151" y="112"/>
                  </a:cubicBezTo>
                  <a:cubicBezTo>
                    <a:pt x="152" y="113"/>
                    <a:pt x="152" y="114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3" y="116"/>
                    <a:pt x="153" y="116"/>
                    <a:pt x="153" y="115"/>
                  </a:cubicBezTo>
                  <a:cubicBezTo>
                    <a:pt x="153" y="114"/>
                    <a:pt x="153" y="113"/>
                    <a:pt x="154" y="111"/>
                  </a:cubicBezTo>
                  <a:cubicBezTo>
                    <a:pt x="155" y="111"/>
                    <a:pt x="156" y="111"/>
                    <a:pt x="157" y="111"/>
                  </a:cubicBezTo>
                  <a:cubicBezTo>
                    <a:pt x="156" y="111"/>
                    <a:pt x="156" y="111"/>
                    <a:pt x="156" y="112"/>
                  </a:cubicBezTo>
                  <a:cubicBezTo>
                    <a:pt x="155" y="113"/>
                    <a:pt x="156" y="115"/>
                    <a:pt x="156" y="116"/>
                  </a:cubicBezTo>
                  <a:cubicBezTo>
                    <a:pt x="156" y="118"/>
                    <a:pt x="156" y="119"/>
                    <a:pt x="155" y="119"/>
                  </a:cubicBezTo>
                  <a:cubicBezTo>
                    <a:pt x="157" y="123"/>
                    <a:pt x="155" y="125"/>
                    <a:pt x="159" y="124"/>
                  </a:cubicBezTo>
                  <a:cubicBezTo>
                    <a:pt x="161" y="124"/>
                    <a:pt x="161" y="124"/>
                    <a:pt x="161" y="123"/>
                  </a:cubicBezTo>
                  <a:cubicBezTo>
                    <a:pt x="161" y="122"/>
                    <a:pt x="161" y="121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19"/>
                    <a:pt x="163" y="119"/>
                    <a:pt x="164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20"/>
                    <a:pt x="164" y="120"/>
                    <a:pt x="165" y="120"/>
                  </a:cubicBezTo>
                  <a:cubicBezTo>
                    <a:pt x="166" y="121"/>
                    <a:pt x="167" y="122"/>
                    <a:pt x="167" y="124"/>
                  </a:cubicBezTo>
                  <a:cubicBezTo>
                    <a:pt x="167" y="125"/>
                    <a:pt x="167" y="125"/>
                    <a:pt x="168" y="126"/>
                  </a:cubicBezTo>
                  <a:cubicBezTo>
                    <a:pt x="167" y="126"/>
                    <a:pt x="167" y="126"/>
                    <a:pt x="167" y="126"/>
                  </a:cubicBezTo>
                  <a:cubicBezTo>
                    <a:pt x="167" y="127"/>
                    <a:pt x="166" y="127"/>
                    <a:pt x="166" y="128"/>
                  </a:cubicBezTo>
                  <a:cubicBezTo>
                    <a:pt x="166" y="127"/>
                    <a:pt x="165" y="125"/>
                    <a:pt x="165" y="124"/>
                  </a:cubicBezTo>
                  <a:cubicBezTo>
                    <a:pt x="165" y="123"/>
                    <a:pt x="164" y="123"/>
                    <a:pt x="164" y="122"/>
                  </a:cubicBezTo>
                  <a:cubicBezTo>
                    <a:pt x="164" y="122"/>
                    <a:pt x="163" y="122"/>
                    <a:pt x="163" y="122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4" y="126"/>
                    <a:pt x="162" y="126"/>
                    <a:pt x="160" y="126"/>
                  </a:cubicBezTo>
                  <a:cubicBezTo>
                    <a:pt x="159" y="127"/>
                    <a:pt x="158" y="127"/>
                    <a:pt x="157" y="127"/>
                  </a:cubicBezTo>
                  <a:cubicBezTo>
                    <a:pt x="153" y="126"/>
                    <a:pt x="153" y="120"/>
                    <a:pt x="151" y="117"/>
                  </a:cubicBezTo>
                  <a:cubicBezTo>
                    <a:pt x="151" y="117"/>
                    <a:pt x="151" y="117"/>
                    <a:pt x="151" y="116"/>
                  </a:cubicBezTo>
                  <a:cubicBezTo>
                    <a:pt x="151" y="118"/>
                    <a:pt x="150" y="119"/>
                    <a:pt x="149" y="121"/>
                  </a:cubicBezTo>
                  <a:cubicBezTo>
                    <a:pt x="149" y="122"/>
                    <a:pt x="148" y="122"/>
                    <a:pt x="147" y="123"/>
                  </a:cubicBezTo>
                  <a:cubicBezTo>
                    <a:pt x="147" y="123"/>
                    <a:pt x="147" y="122"/>
                    <a:pt x="147" y="122"/>
                  </a:cubicBezTo>
                  <a:close/>
                  <a:moveTo>
                    <a:pt x="149" y="112"/>
                  </a:moveTo>
                  <a:cubicBezTo>
                    <a:pt x="149" y="112"/>
                    <a:pt x="149" y="112"/>
                    <a:pt x="149" y="112"/>
                  </a:cubicBezTo>
                  <a:cubicBezTo>
                    <a:pt x="148" y="109"/>
                    <a:pt x="149" y="107"/>
                    <a:pt x="149" y="104"/>
                  </a:cubicBezTo>
                  <a:cubicBezTo>
                    <a:pt x="149" y="103"/>
                    <a:pt x="150" y="102"/>
                    <a:pt x="150" y="101"/>
                  </a:cubicBezTo>
                  <a:cubicBezTo>
                    <a:pt x="148" y="102"/>
                    <a:pt x="147" y="102"/>
                    <a:pt x="146" y="103"/>
                  </a:cubicBezTo>
                  <a:cubicBezTo>
                    <a:pt x="146" y="105"/>
                    <a:pt x="145" y="106"/>
                    <a:pt x="144" y="107"/>
                  </a:cubicBezTo>
                  <a:cubicBezTo>
                    <a:pt x="144" y="105"/>
                    <a:pt x="144" y="103"/>
                    <a:pt x="144" y="102"/>
                  </a:cubicBezTo>
                  <a:cubicBezTo>
                    <a:pt x="146" y="101"/>
                    <a:pt x="148" y="100"/>
                    <a:pt x="149" y="98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50" y="100"/>
                    <a:pt x="150" y="101"/>
                    <a:pt x="152" y="102"/>
                  </a:cubicBezTo>
                  <a:cubicBezTo>
                    <a:pt x="152" y="103"/>
                    <a:pt x="151" y="104"/>
                    <a:pt x="151" y="105"/>
                  </a:cubicBezTo>
                  <a:cubicBezTo>
                    <a:pt x="151" y="107"/>
                    <a:pt x="150" y="108"/>
                    <a:pt x="151" y="111"/>
                  </a:cubicBezTo>
                  <a:cubicBezTo>
                    <a:pt x="150" y="111"/>
                    <a:pt x="150" y="111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lose/>
                  <a:moveTo>
                    <a:pt x="143" y="108"/>
                  </a:moveTo>
                  <a:cubicBezTo>
                    <a:pt x="141" y="110"/>
                    <a:pt x="140" y="110"/>
                    <a:pt x="138" y="110"/>
                  </a:cubicBezTo>
                  <a:cubicBezTo>
                    <a:pt x="137" y="111"/>
                    <a:pt x="136" y="111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3"/>
                    <a:pt x="135" y="113"/>
                    <a:pt x="135" y="113"/>
                  </a:cubicBezTo>
                  <a:cubicBezTo>
                    <a:pt x="135" y="113"/>
                    <a:pt x="134" y="113"/>
                    <a:pt x="134" y="113"/>
                  </a:cubicBezTo>
                  <a:cubicBezTo>
                    <a:pt x="134" y="113"/>
                    <a:pt x="134" y="113"/>
                    <a:pt x="133" y="113"/>
                  </a:cubicBezTo>
                  <a:cubicBezTo>
                    <a:pt x="132" y="113"/>
                    <a:pt x="131" y="112"/>
                    <a:pt x="129" y="112"/>
                  </a:cubicBezTo>
                  <a:cubicBezTo>
                    <a:pt x="130" y="112"/>
                    <a:pt x="130" y="111"/>
                    <a:pt x="130" y="110"/>
                  </a:cubicBezTo>
                  <a:cubicBezTo>
                    <a:pt x="132" y="111"/>
                    <a:pt x="133" y="111"/>
                    <a:pt x="134" y="111"/>
                  </a:cubicBezTo>
                  <a:cubicBezTo>
                    <a:pt x="134" y="109"/>
                    <a:pt x="136" y="109"/>
                    <a:pt x="138" y="108"/>
                  </a:cubicBezTo>
                  <a:cubicBezTo>
                    <a:pt x="139" y="108"/>
                    <a:pt x="141" y="107"/>
                    <a:pt x="143" y="105"/>
                  </a:cubicBezTo>
                  <a:cubicBezTo>
                    <a:pt x="143" y="106"/>
                    <a:pt x="143" y="107"/>
                    <a:pt x="143" y="108"/>
                  </a:cubicBezTo>
                  <a:close/>
                  <a:moveTo>
                    <a:pt x="128" y="112"/>
                  </a:moveTo>
                  <a:cubicBezTo>
                    <a:pt x="125" y="112"/>
                    <a:pt x="123" y="113"/>
                    <a:pt x="121" y="116"/>
                  </a:cubicBezTo>
                  <a:cubicBezTo>
                    <a:pt x="120" y="117"/>
                    <a:pt x="120" y="118"/>
                    <a:pt x="119" y="118"/>
                  </a:cubicBezTo>
                  <a:cubicBezTo>
                    <a:pt x="117" y="118"/>
                    <a:pt x="116" y="118"/>
                    <a:pt x="114" y="118"/>
                  </a:cubicBezTo>
                  <a:cubicBezTo>
                    <a:pt x="116" y="117"/>
                    <a:pt x="118" y="117"/>
                    <a:pt x="119" y="115"/>
                  </a:cubicBezTo>
                  <a:cubicBezTo>
                    <a:pt x="122" y="111"/>
                    <a:pt x="125" y="110"/>
                    <a:pt x="129" y="110"/>
                  </a:cubicBezTo>
                  <a:cubicBezTo>
                    <a:pt x="128" y="111"/>
                    <a:pt x="128" y="112"/>
                    <a:pt x="128" y="112"/>
                  </a:cubicBezTo>
                  <a:close/>
                  <a:moveTo>
                    <a:pt x="240" y="111"/>
                  </a:moveTo>
                  <a:cubicBezTo>
                    <a:pt x="240" y="112"/>
                    <a:pt x="241" y="112"/>
                    <a:pt x="241" y="113"/>
                  </a:cubicBezTo>
                  <a:cubicBezTo>
                    <a:pt x="243" y="117"/>
                    <a:pt x="243" y="119"/>
                    <a:pt x="242" y="123"/>
                  </a:cubicBezTo>
                  <a:cubicBezTo>
                    <a:pt x="249" y="123"/>
                    <a:pt x="255" y="128"/>
                    <a:pt x="261" y="132"/>
                  </a:cubicBezTo>
                  <a:cubicBezTo>
                    <a:pt x="266" y="135"/>
                    <a:pt x="261" y="140"/>
                    <a:pt x="262" y="144"/>
                  </a:cubicBezTo>
                  <a:cubicBezTo>
                    <a:pt x="262" y="147"/>
                    <a:pt x="264" y="152"/>
                    <a:pt x="267" y="155"/>
                  </a:cubicBezTo>
                  <a:cubicBezTo>
                    <a:pt x="266" y="155"/>
                    <a:pt x="266" y="156"/>
                    <a:pt x="265" y="156"/>
                  </a:cubicBezTo>
                  <a:cubicBezTo>
                    <a:pt x="262" y="153"/>
                    <a:pt x="261" y="148"/>
                    <a:pt x="260" y="145"/>
                  </a:cubicBezTo>
                  <a:cubicBezTo>
                    <a:pt x="260" y="141"/>
                    <a:pt x="263" y="136"/>
                    <a:pt x="260" y="134"/>
                  </a:cubicBezTo>
                  <a:cubicBezTo>
                    <a:pt x="254" y="129"/>
                    <a:pt x="248" y="126"/>
                    <a:pt x="241" y="127"/>
                  </a:cubicBezTo>
                  <a:cubicBezTo>
                    <a:pt x="241" y="127"/>
                    <a:pt x="241" y="127"/>
                    <a:pt x="241" y="127"/>
                  </a:cubicBezTo>
                  <a:cubicBezTo>
                    <a:pt x="245" y="131"/>
                    <a:pt x="245" y="135"/>
                    <a:pt x="245" y="139"/>
                  </a:cubicBezTo>
                  <a:cubicBezTo>
                    <a:pt x="245" y="142"/>
                    <a:pt x="245" y="144"/>
                    <a:pt x="247" y="147"/>
                  </a:cubicBezTo>
                  <a:cubicBezTo>
                    <a:pt x="250" y="151"/>
                    <a:pt x="250" y="150"/>
                    <a:pt x="251" y="157"/>
                  </a:cubicBezTo>
                  <a:cubicBezTo>
                    <a:pt x="252" y="163"/>
                    <a:pt x="254" y="165"/>
                    <a:pt x="252" y="168"/>
                  </a:cubicBezTo>
                  <a:cubicBezTo>
                    <a:pt x="251" y="169"/>
                    <a:pt x="250" y="170"/>
                    <a:pt x="249" y="171"/>
                  </a:cubicBezTo>
                  <a:cubicBezTo>
                    <a:pt x="248" y="172"/>
                    <a:pt x="247" y="172"/>
                    <a:pt x="246" y="173"/>
                  </a:cubicBezTo>
                  <a:cubicBezTo>
                    <a:pt x="246" y="172"/>
                    <a:pt x="247" y="171"/>
                    <a:pt x="248" y="169"/>
                  </a:cubicBezTo>
                  <a:cubicBezTo>
                    <a:pt x="251" y="165"/>
                    <a:pt x="251" y="164"/>
                    <a:pt x="249" y="158"/>
                  </a:cubicBezTo>
                  <a:cubicBezTo>
                    <a:pt x="248" y="152"/>
                    <a:pt x="249" y="152"/>
                    <a:pt x="246" y="148"/>
                  </a:cubicBezTo>
                  <a:cubicBezTo>
                    <a:pt x="243" y="146"/>
                    <a:pt x="243" y="142"/>
                    <a:pt x="243" y="139"/>
                  </a:cubicBezTo>
                  <a:cubicBezTo>
                    <a:pt x="243" y="136"/>
                    <a:pt x="243" y="132"/>
                    <a:pt x="240" y="129"/>
                  </a:cubicBezTo>
                  <a:cubicBezTo>
                    <a:pt x="239" y="129"/>
                    <a:pt x="238" y="130"/>
                    <a:pt x="238" y="130"/>
                  </a:cubicBezTo>
                  <a:cubicBezTo>
                    <a:pt x="237" y="130"/>
                    <a:pt x="237" y="129"/>
                    <a:pt x="237" y="129"/>
                  </a:cubicBezTo>
                  <a:cubicBezTo>
                    <a:pt x="236" y="128"/>
                    <a:pt x="235" y="128"/>
                    <a:pt x="234" y="127"/>
                  </a:cubicBezTo>
                  <a:cubicBezTo>
                    <a:pt x="234" y="129"/>
                    <a:pt x="234" y="130"/>
                    <a:pt x="234" y="132"/>
                  </a:cubicBezTo>
                  <a:cubicBezTo>
                    <a:pt x="234" y="133"/>
                    <a:pt x="234" y="133"/>
                    <a:pt x="234" y="134"/>
                  </a:cubicBezTo>
                  <a:cubicBezTo>
                    <a:pt x="235" y="136"/>
                    <a:pt x="234" y="137"/>
                    <a:pt x="233" y="138"/>
                  </a:cubicBezTo>
                  <a:cubicBezTo>
                    <a:pt x="232" y="139"/>
                    <a:pt x="232" y="141"/>
                    <a:pt x="232" y="143"/>
                  </a:cubicBezTo>
                  <a:cubicBezTo>
                    <a:pt x="232" y="144"/>
                    <a:pt x="233" y="147"/>
                    <a:pt x="234" y="149"/>
                  </a:cubicBezTo>
                  <a:cubicBezTo>
                    <a:pt x="234" y="152"/>
                    <a:pt x="235" y="155"/>
                    <a:pt x="236" y="158"/>
                  </a:cubicBezTo>
                  <a:cubicBezTo>
                    <a:pt x="236" y="161"/>
                    <a:pt x="235" y="164"/>
                    <a:pt x="232" y="165"/>
                  </a:cubicBezTo>
                  <a:cubicBezTo>
                    <a:pt x="229" y="165"/>
                    <a:pt x="229" y="167"/>
                    <a:pt x="228" y="169"/>
                  </a:cubicBezTo>
                  <a:cubicBezTo>
                    <a:pt x="228" y="170"/>
                    <a:pt x="227" y="172"/>
                    <a:pt x="226" y="173"/>
                  </a:cubicBezTo>
                  <a:cubicBezTo>
                    <a:pt x="224" y="174"/>
                    <a:pt x="222" y="175"/>
                    <a:pt x="219" y="176"/>
                  </a:cubicBezTo>
                  <a:cubicBezTo>
                    <a:pt x="216" y="177"/>
                    <a:pt x="213" y="178"/>
                    <a:pt x="211" y="180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209" y="179"/>
                    <a:pt x="208" y="179"/>
                    <a:pt x="207" y="178"/>
                  </a:cubicBezTo>
                  <a:cubicBezTo>
                    <a:pt x="207" y="178"/>
                    <a:pt x="208" y="177"/>
                    <a:pt x="208" y="177"/>
                  </a:cubicBezTo>
                  <a:cubicBezTo>
                    <a:pt x="209" y="175"/>
                    <a:pt x="209" y="174"/>
                    <a:pt x="208" y="172"/>
                  </a:cubicBezTo>
                  <a:cubicBezTo>
                    <a:pt x="207" y="171"/>
                    <a:pt x="207" y="170"/>
                    <a:pt x="207" y="167"/>
                  </a:cubicBezTo>
                  <a:cubicBezTo>
                    <a:pt x="208" y="166"/>
                    <a:pt x="208" y="165"/>
                    <a:pt x="207" y="164"/>
                  </a:cubicBezTo>
                  <a:cubicBezTo>
                    <a:pt x="208" y="163"/>
                    <a:pt x="209" y="162"/>
                    <a:pt x="209" y="161"/>
                  </a:cubicBezTo>
                  <a:cubicBezTo>
                    <a:pt x="210" y="164"/>
                    <a:pt x="210" y="166"/>
                    <a:pt x="209" y="168"/>
                  </a:cubicBezTo>
                  <a:cubicBezTo>
                    <a:pt x="209" y="169"/>
                    <a:pt x="209" y="170"/>
                    <a:pt x="210" y="172"/>
                  </a:cubicBezTo>
                  <a:cubicBezTo>
                    <a:pt x="211" y="173"/>
                    <a:pt x="212" y="175"/>
                    <a:pt x="209" y="178"/>
                  </a:cubicBezTo>
                  <a:cubicBezTo>
                    <a:pt x="212" y="176"/>
                    <a:pt x="215" y="175"/>
                    <a:pt x="218" y="174"/>
                  </a:cubicBezTo>
                  <a:cubicBezTo>
                    <a:pt x="221" y="173"/>
                    <a:pt x="223" y="172"/>
                    <a:pt x="225" y="171"/>
                  </a:cubicBezTo>
                  <a:cubicBezTo>
                    <a:pt x="226" y="171"/>
                    <a:pt x="226" y="170"/>
                    <a:pt x="226" y="168"/>
                  </a:cubicBezTo>
                  <a:cubicBezTo>
                    <a:pt x="227" y="166"/>
                    <a:pt x="227" y="163"/>
                    <a:pt x="232" y="162"/>
                  </a:cubicBezTo>
                  <a:cubicBezTo>
                    <a:pt x="234" y="162"/>
                    <a:pt x="234" y="160"/>
                    <a:pt x="234" y="158"/>
                  </a:cubicBezTo>
                  <a:cubicBezTo>
                    <a:pt x="233" y="156"/>
                    <a:pt x="232" y="153"/>
                    <a:pt x="232" y="150"/>
                  </a:cubicBezTo>
                  <a:cubicBezTo>
                    <a:pt x="231" y="147"/>
                    <a:pt x="230" y="145"/>
                    <a:pt x="230" y="143"/>
                  </a:cubicBezTo>
                  <a:cubicBezTo>
                    <a:pt x="230" y="140"/>
                    <a:pt x="230" y="139"/>
                    <a:pt x="231" y="137"/>
                  </a:cubicBezTo>
                  <a:cubicBezTo>
                    <a:pt x="232" y="136"/>
                    <a:pt x="232" y="135"/>
                    <a:pt x="232" y="134"/>
                  </a:cubicBezTo>
                  <a:cubicBezTo>
                    <a:pt x="232" y="133"/>
                    <a:pt x="232" y="133"/>
                    <a:pt x="232" y="132"/>
                  </a:cubicBezTo>
                  <a:cubicBezTo>
                    <a:pt x="232" y="130"/>
                    <a:pt x="232" y="128"/>
                    <a:pt x="232" y="125"/>
                  </a:cubicBezTo>
                  <a:cubicBezTo>
                    <a:pt x="232" y="125"/>
                    <a:pt x="231" y="124"/>
                    <a:pt x="230" y="123"/>
                  </a:cubicBezTo>
                  <a:cubicBezTo>
                    <a:pt x="229" y="127"/>
                    <a:pt x="223" y="130"/>
                    <a:pt x="220" y="134"/>
                  </a:cubicBezTo>
                  <a:cubicBezTo>
                    <a:pt x="218" y="135"/>
                    <a:pt x="217" y="137"/>
                    <a:pt x="216" y="138"/>
                  </a:cubicBezTo>
                  <a:cubicBezTo>
                    <a:pt x="216" y="138"/>
                    <a:pt x="215" y="139"/>
                    <a:pt x="215" y="139"/>
                  </a:cubicBezTo>
                  <a:cubicBezTo>
                    <a:pt x="215" y="138"/>
                    <a:pt x="215" y="138"/>
                    <a:pt x="215" y="137"/>
                  </a:cubicBezTo>
                  <a:cubicBezTo>
                    <a:pt x="216" y="136"/>
                    <a:pt x="217" y="134"/>
                    <a:pt x="219" y="133"/>
                  </a:cubicBezTo>
                  <a:cubicBezTo>
                    <a:pt x="222" y="129"/>
                    <a:pt x="229" y="124"/>
                    <a:pt x="227" y="119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7" y="118"/>
                    <a:pt x="228" y="118"/>
                    <a:pt x="229" y="118"/>
                  </a:cubicBezTo>
                  <a:cubicBezTo>
                    <a:pt x="229" y="118"/>
                    <a:pt x="229" y="118"/>
                    <a:pt x="229" y="118"/>
                  </a:cubicBezTo>
                  <a:cubicBezTo>
                    <a:pt x="229" y="118"/>
                    <a:pt x="229" y="119"/>
                    <a:pt x="229" y="119"/>
                  </a:cubicBezTo>
                  <a:cubicBezTo>
                    <a:pt x="229" y="119"/>
                    <a:pt x="229" y="119"/>
                    <a:pt x="229" y="119"/>
                  </a:cubicBezTo>
                  <a:cubicBezTo>
                    <a:pt x="230" y="119"/>
                    <a:pt x="230" y="120"/>
                    <a:pt x="230" y="120"/>
                  </a:cubicBezTo>
                  <a:cubicBezTo>
                    <a:pt x="233" y="123"/>
                    <a:pt x="235" y="125"/>
                    <a:pt x="238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39" y="126"/>
                    <a:pt x="239" y="126"/>
                    <a:pt x="239" y="125"/>
                  </a:cubicBezTo>
                  <a:cubicBezTo>
                    <a:pt x="239" y="125"/>
                    <a:pt x="239" y="125"/>
                    <a:pt x="239" y="125"/>
                  </a:cubicBezTo>
                  <a:cubicBezTo>
                    <a:pt x="239" y="125"/>
                    <a:pt x="239" y="125"/>
                    <a:pt x="239" y="125"/>
                  </a:cubicBezTo>
                  <a:cubicBezTo>
                    <a:pt x="241" y="121"/>
                    <a:pt x="241" y="118"/>
                    <a:pt x="239" y="114"/>
                  </a:cubicBezTo>
                  <a:cubicBezTo>
                    <a:pt x="239" y="113"/>
                    <a:pt x="239" y="113"/>
                    <a:pt x="239" y="113"/>
                  </a:cubicBezTo>
                  <a:cubicBezTo>
                    <a:pt x="239" y="112"/>
                    <a:pt x="240" y="111"/>
                    <a:pt x="240" y="111"/>
                  </a:cubicBezTo>
                  <a:close/>
                  <a:moveTo>
                    <a:pt x="267" y="156"/>
                  </a:moveTo>
                  <a:cubicBezTo>
                    <a:pt x="269" y="158"/>
                    <a:pt x="271" y="160"/>
                    <a:pt x="274" y="160"/>
                  </a:cubicBezTo>
                  <a:cubicBezTo>
                    <a:pt x="274" y="160"/>
                    <a:pt x="275" y="160"/>
                    <a:pt x="275" y="160"/>
                  </a:cubicBezTo>
                  <a:cubicBezTo>
                    <a:pt x="276" y="160"/>
                    <a:pt x="276" y="161"/>
                    <a:pt x="276" y="162"/>
                  </a:cubicBezTo>
                  <a:cubicBezTo>
                    <a:pt x="276" y="162"/>
                    <a:pt x="275" y="162"/>
                    <a:pt x="274" y="162"/>
                  </a:cubicBezTo>
                  <a:cubicBezTo>
                    <a:pt x="271" y="162"/>
                    <a:pt x="268" y="160"/>
                    <a:pt x="266" y="157"/>
                  </a:cubicBezTo>
                  <a:cubicBezTo>
                    <a:pt x="266" y="157"/>
                    <a:pt x="267" y="156"/>
                    <a:pt x="267" y="156"/>
                  </a:cubicBezTo>
                  <a:close/>
                  <a:moveTo>
                    <a:pt x="318" y="124"/>
                  </a:moveTo>
                  <a:cubicBezTo>
                    <a:pt x="317" y="124"/>
                    <a:pt x="317" y="125"/>
                    <a:pt x="316" y="124"/>
                  </a:cubicBezTo>
                  <a:cubicBezTo>
                    <a:pt x="314" y="124"/>
                    <a:pt x="312" y="124"/>
                    <a:pt x="311" y="125"/>
                  </a:cubicBezTo>
                  <a:cubicBezTo>
                    <a:pt x="301" y="125"/>
                    <a:pt x="294" y="118"/>
                    <a:pt x="286" y="113"/>
                  </a:cubicBezTo>
                  <a:cubicBezTo>
                    <a:pt x="286" y="112"/>
                    <a:pt x="286" y="111"/>
                    <a:pt x="286" y="110"/>
                  </a:cubicBezTo>
                  <a:cubicBezTo>
                    <a:pt x="294" y="115"/>
                    <a:pt x="300" y="123"/>
                    <a:pt x="311" y="123"/>
                  </a:cubicBezTo>
                  <a:cubicBezTo>
                    <a:pt x="312" y="123"/>
                    <a:pt x="314" y="123"/>
                    <a:pt x="316" y="123"/>
                  </a:cubicBezTo>
                  <a:cubicBezTo>
                    <a:pt x="317" y="123"/>
                    <a:pt x="318" y="123"/>
                    <a:pt x="319" y="123"/>
                  </a:cubicBezTo>
                  <a:cubicBezTo>
                    <a:pt x="319" y="123"/>
                    <a:pt x="318" y="124"/>
                    <a:pt x="318" y="124"/>
                  </a:cubicBezTo>
                  <a:close/>
                  <a:moveTo>
                    <a:pt x="284" y="112"/>
                  </a:moveTo>
                  <a:cubicBezTo>
                    <a:pt x="283" y="111"/>
                    <a:pt x="283" y="111"/>
                    <a:pt x="282" y="111"/>
                  </a:cubicBezTo>
                  <a:cubicBezTo>
                    <a:pt x="271" y="105"/>
                    <a:pt x="268" y="99"/>
                    <a:pt x="259" y="97"/>
                  </a:cubicBezTo>
                  <a:cubicBezTo>
                    <a:pt x="261" y="96"/>
                    <a:pt x="263" y="96"/>
                    <a:pt x="265" y="96"/>
                  </a:cubicBezTo>
                  <a:cubicBezTo>
                    <a:pt x="268" y="97"/>
                    <a:pt x="270" y="99"/>
                    <a:pt x="272" y="101"/>
                  </a:cubicBezTo>
                  <a:cubicBezTo>
                    <a:pt x="276" y="106"/>
                    <a:pt x="280" y="107"/>
                    <a:pt x="284" y="108"/>
                  </a:cubicBezTo>
                  <a:cubicBezTo>
                    <a:pt x="284" y="109"/>
                    <a:pt x="284" y="110"/>
                    <a:pt x="284" y="112"/>
                  </a:cubicBezTo>
                  <a:close/>
                  <a:moveTo>
                    <a:pt x="195" y="54"/>
                  </a:moveTo>
                  <a:cubicBezTo>
                    <a:pt x="193" y="54"/>
                    <a:pt x="191" y="54"/>
                    <a:pt x="188" y="54"/>
                  </a:cubicBezTo>
                  <a:cubicBezTo>
                    <a:pt x="187" y="54"/>
                    <a:pt x="185" y="55"/>
                    <a:pt x="183" y="55"/>
                  </a:cubicBezTo>
                  <a:cubicBezTo>
                    <a:pt x="183" y="60"/>
                    <a:pt x="187" y="65"/>
                    <a:pt x="190" y="70"/>
                  </a:cubicBezTo>
                  <a:cubicBezTo>
                    <a:pt x="190" y="71"/>
                    <a:pt x="189" y="72"/>
                    <a:pt x="189" y="73"/>
                  </a:cubicBezTo>
                  <a:cubicBezTo>
                    <a:pt x="186" y="67"/>
                    <a:pt x="178" y="60"/>
                    <a:pt x="178" y="55"/>
                  </a:cubicBezTo>
                  <a:cubicBezTo>
                    <a:pt x="174" y="55"/>
                    <a:pt x="171" y="54"/>
                    <a:pt x="167" y="53"/>
                  </a:cubicBezTo>
                  <a:cubicBezTo>
                    <a:pt x="167" y="52"/>
                    <a:pt x="166" y="51"/>
                    <a:pt x="165" y="50"/>
                  </a:cubicBezTo>
                  <a:cubicBezTo>
                    <a:pt x="166" y="50"/>
                    <a:pt x="166" y="50"/>
                    <a:pt x="166" y="51"/>
                  </a:cubicBezTo>
                  <a:cubicBezTo>
                    <a:pt x="173" y="53"/>
                    <a:pt x="181" y="53"/>
                    <a:pt x="188" y="52"/>
                  </a:cubicBezTo>
                  <a:cubicBezTo>
                    <a:pt x="191" y="52"/>
                    <a:pt x="193" y="52"/>
                    <a:pt x="196" y="52"/>
                  </a:cubicBezTo>
                  <a:cubicBezTo>
                    <a:pt x="196" y="53"/>
                    <a:pt x="195" y="54"/>
                    <a:pt x="195" y="54"/>
                  </a:cubicBezTo>
                  <a:close/>
                  <a:moveTo>
                    <a:pt x="192" y="73"/>
                  </a:moveTo>
                  <a:cubicBezTo>
                    <a:pt x="192" y="73"/>
                    <a:pt x="192" y="73"/>
                    <a:pt x="192" y="74"/>
                  </a:cubicBezTo>
                  <a:cubicBezTo>
                    <a:pt x="193" y="76"/>
                    <a:pt x="195" y="77"/>
                    <a:pt x="196" y="78"/>
                  </a:cubicBezTo>
                  <a:cubicBezTo>
                    <a:pt x="198" y="80"/>
                    <a:pt x="200" y="81"/>
                    <a:pt x="200" y="83"/>
                  </a:cubicBezTo>
                  <a:cubicBezTo>
                    <a:pt x="199" y="82"/>
                    <a:pt x="197" y="82"/>
                    <a:pt x="196" y="81"/>
                  </a:cubicBezTo>
                  <a:cubicBezTo>
                    <a:pt x="196" y="81"/>
                    <a:pt x="195" y="80"/>
                    <a:pt x="195" y="80"/>
                  </a:cubicBezTo>
                  <a:cubicBezTo>
                    <a:pt x="195" y="80"/>
                    <a:pt x="194" y="80"/>
                    <a:pt x="194" y="79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3" y="79"/>
                    <a:pt x="192" y="78"/>
                    <a:pt x="191" y="78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5"/>
                    <a:pt x="191" y="74"/>
                    <a:pt x="192" y="73"/>
                  </a:cubicBezTo>
                  <a:close/>
                  <a:moveTo>
                    <a:pt x="200" y="85"/>
                  </a:moveTo>
                  <a:cubicBezTo>
                    <a:pt x="200" y="86"/>
                    <a:pt x="199" y="87"/>
                    <a:pt x="199" y="88"/>
                  </a:cubicBezTo>
                  <a:cubicBezTo>
                    <a:pt x="199" y="88"/>
                    <a:pt x="198" y="89"/>
                    <a:pt x="198" y="90"/>
                  </a:cubicBezTo>
                  <a:cubicBezTo>
                    <a:pt x="197" y="90"/>
                    <a:pt x="197" y="89"/>
                    <a:pt x="196" y="89"/>
                  </a:cubicBezTo>
                  <a:cubicBezTo>
                    <a:pt x="196" y="88"/>
                    <a:pt x="197" y="88"/>
                    <a:pt x="197" y="87"/>
                  </a:cubicBezTo>
                  <a:cubicBezTo>
                    <a:pt x="198" y="85"/>
                    <a:pt x="198" y="84"/>
                    <a:pt x="198" y="83"/>
                  </a:cubicBezTo>
                  <a:cubicBezTo>
                    <a:pt x="198" y="84"/>
                    <a:pt x="199" y="84"/>
                    <a:pt x="200" y="85"/>
                  </a:cubicBezTo>
                  <a:close/>
                  <a:moveTo>
                    <a:pt x="197" y="91"/>
                  </a:moveTo>
                  <a:cubicBezTo>
                    <a:pt x="195" y="97"/>
                    <a:pt x="192" y="103"/>
                    <a:pt x="197" y="108"/>
                  </a:cubicBezTo>
                  <a:cubicBezTo>
                    <a:pt x="205" y="115"/>
                    <a:pt x="211" y="115"/>
                    <a:pt x="219" y="111"/>
                  </a:cubicBezTo>
                  <a:cubicBezTo>
                    <a:pt x="219" y="112"/>
                    <a:pt x="219" y="112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1" y="117"/>
                    <a:pt x="206" y="116"/>
                    <a:pt x="197" y="111"/>
                  </a:cubicBezTo>
                  <a:cubicBezTo>
                    <a:pt x="197" y="110"/>
                    <a:pt x="197" y="111"/>
                    <a:pt x="195" y="113"/>
                  </a:cubicBezTo>
                  <a:cubicBezTo>
                    <a:pt x="195" y="114"/>
                    <a:pt x="195" y="114"/>
                    <a:pt x="194" y="114"/>
                  </a:cubicBezTo>
                  <a:cubicBezTo>
                    <a:pt x="194" y="114"/>
                    <a:pt x="194" y="113"/>
                    <a:pt x="193" y="112"/>
                  </a:cubicBezTo>
                  <a:cubicBezTo>
                    <a:pt x="193" y="112"/>
                    <a:pt x="193" y="112"/>
                    <a:pt x="193" y="112"/>
                  </a:cubicBezTo>
                  <a:cubicBezTo>
                    <a:pt x="194" y="111"/>
                    <a:pt x="194" y="110"/>
                    <a:pt x="195" y="108"/>
                  </a:cubicBezTo>
                  <a:cubicBezTo>
                    <a:pt x="194" y="108"/>
                    <a:pt x="194" y="107"/>
                    <a:pt x="193" y="106"/>
                  </a:cubicBezTo>
                  <a:cubicBezTo>
                    <a:pt x="192" y="107"/>
                    <a:pt x="191" y="107"/>
                    <a:pt x="190" y="108"/>
                  </a:cubicBezTo>
                  <a:cubicBezTo>
                    <a:pt x="190" y="107"/>
                    <a:pt x="190" y="107"/>
                    <a:pt x="189" y="106"/>
                  </a:cubicBezTo>
                  <a:cubicBezTo>
                    <a:pt x="190" y="105"/>
                    <a:pt x="191" y="105"/>
                    <a:pt x="192" y="104"/>
                  </a:cubicBezTo>
                  <a:cubicBezTo>
                    <a:pt x="191" y="99"/>
                    <a:pt x="194" y="95"/>
                    <a:pt x="195" y="91"/>
                  </a:cubicBezTo>
                  <a:cubicBezTo>
                    <a:pt x="196" y="91"/>
                    <a:pt x="197" y="91"/>
                    <a:pt x="197" y="91"/>
                  </a:cubicBezTo>
                  <a:close/>
                  <a:moveTo>
                    <a:pt x="220" y="110"/>
                  </a:moveTo>
                  <a:cubicBezTo>
                    <a:pt x="221" y="110"/>
                    <a:pt x="222" y="109"/>
                    <a:pt x="222" y="109"/>
                  </a:cubicBezTo>
                  <a:cubicBezTo>
                    <a:pt x="224" y="108"/>
                    <a:pt x="225" y="108"/>
                    <a:pt x="225" y="108"/>
                  </a:cubicBezTo>
                  <a:cubicBezTo>
                    <a:pt x="226" y="108"/>
                    <a:pt x="227" y="108"/>
                    <a:pt x="227" y="109"/>
                  </a:cubicBezTo>
                  <a:cubicBezTo>
                    <a:pt x="227" y="111"/>
                    <a:pt x="227" y="114"/>
                    <a:pt x="228" y="117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7"/>
                    <a:pt x="226" y="117"/>
                    <a:pt x="226" y="117"/>
                  </a:cubicBezTo>
                  <a:cubicBezTo>
                    <a:pt x="225" y="115"/>
                    <a:pt x="224" y="114"/>
                    <a:pt x="224" y="111"/>
                  </a:cubicBezTo>
                  <a:cubicBezTo>
                    <a:pt x="224" y="112"/>
                    <a:pt x="223" y="112"/>
                    <a:pt x="222" y="112"/>
                  </a:cubicBezTo>
                  <a:cubicBezTo>
                    <a:pt x="222" y="113"/>
                    <a:pt x="221" y="113"/>
                    <a:pt x="220" y="113"/>
                  </a:cubicBezTo>
                  <a:cubicBezTo>
                    <a:pt x="220" y="112"/>
                    <a:pt x="220" y="111"/>
                    <a:pt x="220" y="110"/>
                  </a:cubicBezTo>
                  <a:close/>
                  <a:moveTo>
                    <a:pt x="286" y="108"/>
                  </a:moveTo>
                  <a:cubicBezTo>
                    <a:pt x="288" y="109"/>
                    <a:pt x="291" y="109"/>
                    <a:pt x="294" y="110"/>
                  </a:cubicBezTo>
                  <a:cubicBezTo>
                    <a:pt x="297" y="111"/>
                    <a:pt x="299" y="112"/>
                    <a:pt x="301" y="113"/>
                  </a:cubicBezTo>
                  <a:cubicBezTo>
                    <a:pt x="306" y="115"/>
                    <a:pt x="310" y="116"/>
                    <a:pt x="317" y="116"/>
                  </a:cubicBezTo>
                  <a:cubicBezTo>
                    <a:pt x="319" y="115"/>
                    <a:pt x="321" y="116"/>
                    <a:pt x="323" y="116"/>
                  </a:cubicBezTo>
                  <a:cubicBezTo>
                    <a:pt x="322" y="117"/>
                    <a:pt x="322" y="117"/>
                    <a:pt x="322" y="118"/>
                  </a:cubicBezTo>
                  <a:cubicBezTo>
                    <a:pt x="320" y="118"/>
                    <a:pt x="319" y="117"/>
                    <a:pt x="317" y="118"/>
                  </a:cubicBezTo>
                  <a:cubicBezTo>
                    <a:pt x="309" y="119"/>
                    <a:pt x="306" y="117"/>
                    <a:pt x="301" y="115"/>
                  </a:cubicBezTo>
                  <a:cubicBezTo>
                    <a:pt x="299" y="114"/>
                    <a:pt x="296" y="113"/>
                    <a:pt x="294" y="112"/>
                  </a:cubicBezTo>
                  <a:cubicBezTo>
                    <a:pt x="291" y="111"/>
                    <a:pt x="288" y="111"/>
                    <a:pt x="286" y="110"/>
                  </a:cubicBezTo>
                  <a:cubicBezTo>
                    <a:pt x="286" y="110"/>
                    <a:pt x="286" y="109"/>
                    <a:pt x="286" y="108"/>
                  </a:cubicBezTo>
                  <a:close/>
                  <a:moveTo>
                    <a:pt x="327" y="97"/>
                  </a:moveTo>
                  <a:cubicBezTo>
                    <a:pt x="327" y="96"/>
                    <a:pt x="327" y="95"/>
                    <a:pt x="327" y="94"/>
                  </a:cubicBezTo>
                  <a:cubicBezTo>
                    <a:pt x="327" y="95"/>
                    <a:pt x="327" y="96"/>
                    <a:pt x="327" y="97"/>
                  </a:cubicBezTo>
                  <a:close/>
                  <a:moveTo>
                    <a:pt x="63" y="119"/>
                  </a:moveTo>
                  <a:cubicBezTo>
                    <a:pt x="62" y="118"/>
                    <a:pt x="58" y="121"/>
                    <a:pt x="56" y="121"/>
                  </a:cubicBezTo>
                  <a:cubicBezTo>
                    <a:pt x="52" y="122"/>
                    <a:pt x="50" y="122"/>
                    <a:pt x="46" y="124"/>
                  </a:cubicBezTo>
                  <a:cubicBezTo>
                    <a:pt x="43" y="125"/>
                    <a:pt x="38" y="126"/>
                    <a:pt x="36" y="127"/>
                  </a:cubicBezTo>
                  <a:cubicBezTo>
                    <a:pt x="33" y="129"/>
                    <a:pt x="30" y="130"/>
                    <a:pt x="26" y="130"/>
                  </a:cubicBezTo>
                  <a:cubicBezTo>
                    <a:pt x="26" y="129"/>
                    <a:pt x="26" y="128"/>
                    <a:pt x="26" y="128"/>
                  </a:cubicBezTo>
                  <a:cubicBezTo>
                    <a:pt x="29" y="127"/>
                    <a:pt x="32" y="127"/>
                    <a:pt x="35" y="125"/>
                  </a:cubicBezTo>
                  <a:cubicBezTo>
                    <a:pt x="40" y="123"/>
                    <a:pt x="45" y="122"/>
                    <a:pt x="50" y="121"/>
                  </a:cubicBezTo>
                  <a:cubicBezTo>
                    <a:pt x="47" y="120"/>
                    <a:pt x="42" y="121"/>
                    <a:pt x="39" y="122"/>
                  </a:cubicBezTo>
                  <a:cubicBezTo>
                    <a:pt x="35" y="124"/>
                    <a:pt x="31" y="124"/>
                    <a:pt x="27" y="124"/>
                  </a:cubicBezTo>
                  <a:cubicBezTo>
                    <a:pt x="27" y="124"/>
                    <a:pt x="27" y="123"/>
                    <a:pt x="28" y="122"/>
                  </a:cubicBezTo>
                  <a:cubicBezTo>
                    <a:pt x="31" y="122"/>
                    <a:pt x="35" y="121"/>
                    <a:pt x="38" y="120"/>
                  </a:cubicBezTo>
                  <a:cubicBezTo>
                    <a:pt x="46" y="118"/>
                    <a:pt x="49" y="120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8" y="119"/>
                    <a:pt x="59" y="117"/>
                    <a:pt x="61" y="117"/>
                  </a:cubicBezTo>
                  <a:cubicBezTo>
                    <a:pt x="58" y="115"/>
                    <a:pt x="57" y="114"/>
                    <a:pt x="57" y="113"/>
                  </a:cubicBezTo>
                  <a:cubicBezTo>
                    <a:pt x="57" y="110"/>
                    <a:pt x="59" y="108"/>
                    <a:pt x="62" y="108"/>
                  </a:cubicBezTo>
                  <a:cubicBezTo>
                    <a:pt x="63" y="109"/>
                    <a:pt x="64" y="108"/>
                    <a:pt x="64" y="107"/>
                  </a:cubicBezTo>
                  <a:cubicBezTo>
                    <a:pt x="65" y="106"/>
                    <a:pt x="66" y="105"/>
                    <a:pt x="67" y="104"/>
                  </a:cubicBezTo>
                  <a:cubicBezTo>
                    <a:pt x="69" y="102"/>
                    <a:pt x="72" y="102"/>
                    <a:pt x="74" y="100"/>
                  </a:cubicBezTo>
                  <a:cubicBezTo>
                    <a:pt x="74" y="99"/>
                    <a:pt x="73" y="99"/>
                    <a:pt x="73" y="99"/>
                  </a:cubicBezTo>
                  <a:cubicBezTo>
                    <a:pt x="73" y="99"/>
                    <a:pt x="73" y="99"/>
                    <a:pt x="73" y="99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7"/>
                    <a:pt x="73" y="96"/>
                    <a:pt x="75" y="95"/>
                  </a:cubicBezTo>
                  <a:cubicBezTo>
                    <a:pt x="75" y="95"/>
                    <a:pt x="75" y="94"/>
                    <a:pt x="75" y="94"/>
                  </a:cubicBezTo>
                  <a:cubicBezTo>
                    <a:pt x="76" y="95"/>
                    <a:pt x="77" y="95"/>
                    <a:pt x="77" y="96"/>
                  </a:cubicBezTo>
                  <a:cubicBezTo>
                    <a:pt x="77" y="96"/>
                    <a:pt x="77" y="96"/>
                    <a:pt x="77" y="97"/>
                  </a:cubicBezTo>
                  <a:cubicBezTo>
                    <a:pt x="77" y="97"/>
                    <a:pt x="76" y="97"/>
                    <a:pt x="76" y="97"/>
                  </a:cubicBezTo>
                  <a:cubicBezTo>
                    <a:pt x="78" y="98"/>
                    <a:pt x="79" y="100"/>
                    <a:pt x="80" y="101"/>
                  </a:cubicBezTo>
                  <a:cubicBezTo>
                    <a:pt x="85" y="105"/>
                    <a:pt x="86" y="106"/>
                    <a:pt x="89" y="104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86" y="108"/>
                    <a:pt x="83" y="108"/>
                    <a:pt x="77" y="102"/>
                  </a:cubicBezTo>
                  <a:cubicBezTo>
                    <a:pt x="77" y="102"/>
                    <a:pt x="76" y="101"/>
                    <a:pt x="76" y="101"/>
                  </a:cubicBezTo>
                  <a:cubicBezTo>
                    <a:pt x="74" y="103"/>
                    <a:pt x="70" y="104"/>
                    <a:pt x="68" y="106"/>
                  </a:cubicBezTo>
                  <a:cubicBezTo>
                    <a:pt x="67" y="106"/>
                    <a:pt x="67" y="107"/>
                    <a:pt x="66" y="108"/>
                  </a:cubicBezTo>
                  <a:cubicBezTo>
                    <a:pt x="65" y="110"/>
                    <a:pt x="64" y="111"/>
                    <a:pt x="61" y="110"/>
                  </a:cubicBezTo>
                  <a:cubicBezTo>
                    <a:pt x="60" y="110"/>
                    <a:pt x="60" y="112"/>
                    <a:pt x="60" y="112"/>
                  </a:cubicBezTo>
                  <a:cubicBezTo>
                    <a:pt x="60" y="114"/>
                    <a:pt x="63" y="115"/>
                    <a:pt x="64" y="117"/>
                  </a:cubicBezTo>
                  <a:cubicBezTo>
                    <a:pt x="64" y="117"/>
                    <a:pt x="64" y="117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5" y="117"/>
                    <a:pt x="65" y="117"/>
                    <a:pt x="65" y="118"/>
                  </a:cubicBezTo>
                  <a:cubicBezTo>
                    <a:pt x="65" y="118"/>
                    <a:pt x="64" y="118"/>
                    <a:pt x="64" y="119"/>
                  </a:cubicBezTo>
                  <a:cubicBezTo>
                    <a:pt x="64" y="119"/>
                    <a:pt x="63" y="119"/>
                    <a:pt x="63" y="119"/>
                  </a:cubicBezTo>
                  <a:close/>
                  <a:moveTo>
                    <a:pt x="25" y="130"/>
                  </a:moveTo>
                  <a:cubicBezTo>
                    <a:pt x="23" y="130"/>
                    <a:pt x="20" y="129"/>
                    <a:pt x="18" y="129"/>
                  </a:cubicBezTo>
                  <a:cubicBezTo>
                    <a:pt x="15" y="129"/>
                    <a:pt x="9" y="128"/>
                    <a:pt x="5" y="130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8"/>
                    <a:pt x="5" y="128"/>
                  </a:cubicBezTo>
                  <a:cubicBezTo>
                    <a:pt x="10" y="126"/>
                    <a:pt x="15" y="127"/>
                    <a:pt x="19" y="127"/>
                  </a:cubicBezTo>
                  <a:cubicBezTo>
                    <a:pt x="21" y="127"/>
                    <a:pt x="23" y="128"/>
                    <a:pt x="25" y="128"/>
                  </a:cubicBezTo>
                  <a:cubicBezTo>
                    <a:pt x="25" y="128"/>
                    <a:pt x="25" y="129"/>
                    <a:pt x="25" y="130"/>
                  </a:cubicBezTo>
                  <a:close/>
                  <a:moveTo>
                    <a:pt x="76" y="93"/>
                  </a:moveTo>
                  <a:cubicBezTo>
                    <a:pt x="79" y="89"/>
                    <a:pt x="79" y="87"/>
                    <a:pt x="86" y="83"/>
                  </a:cubicBezTo>
                  <a:cubicBezTo>
                    <a:pt x="84" y="82"/>
                    <a:pt x="81" y="80"/>
                    <a:pt x="73" y="79"/>
                  </a:cubicBezTo>
                  <a:cubicBezTo>
                    <a:pt x="71" y="79"/>
                    <a:pt x="69" y="79"/>
                    <a:pt x="68" y="79"/>
                  </a:cubicBezTo>
                  <a:cubicBezTo>
                    <a:pt x="67" y="78"/>
                    <a:pt x="67" y="78"/>
                    <a:pt x="67" y="77"/>
                  </a:cubicBezTo>
                  <a:cubicBezTo>
                    <a:pt x="69" y="77"/>
                    <a:pt x="71" y="77"/>
                    <a:pt x="73" y="77"/>
                  </a:cubicBezTo>
                  <a:cubicBezTo>
                    <a:pt x="81" y="78"/>
                    <a:pt x="87" y="79"/>
                    <a:pt x="90" y="81"/>
                  </a:cubicBezTo>
                  <a:cubicBezTo>
                    <a:pt x="95" y="78"/>
                    <a:pt x="97" y="75"/>
                    <a:pt x="99" y="70"/>
                  </a:cubicBezTo>
                  <a:cubicBezTo>
                    <a:pt x="94" y="69"/>
                    <a:pt x="89" y="70"/>
                    <a:pt x="84" y="71"/>
                  </a:cubicBezTo>
                  <a:cubicBezTo>
                    <a:pt x="78" y="71"/>
                    <a:pt x="72" y="72"/>
                    <a:pt x="66" y="70"/>
                  </a:cubicBezTo>
                  <a:cubicBezTo>
                    <a:pt x="66" y="70"/>
                    <a:pt x="66" y="69"/>
                    <a:pt x="66" y="68"/>
                  </a:cubicBezTo>
                  <a:cubicBezTo>
                    <a:pt x="72" y="70"/>
                    <a:pt x="78" y="69"/>
                    <a:pt x="84" y="68"/>
                  </a:cubicBezTo>
                  <a:cubicBezTo>
                    <a:pt x="89" y="68"/>
                    <a:pt x="95" y="67"/>
                    <a:pt x="101" y="68"/>
                  </a:cubicBezTo>
                  <a:cubicBezTo>
                    <a:pt x="103" y="66"/>
                    <a:pt x="105" y="65"/>
                    <a:pt x="107" y="65"/>
                  </a:cubicBezTo>
                  <a:cubicBezTo>
                    <a:pt x="111" y="63"/>
                    <a:pt x="114" y="62"/>
                    <a:pt x="116" y="58"/>
                  </a:cubicBezTo>
                  <a:cubicBezTo>
                    <a:pt x="118" y="54"/>
                    <a:pt x="122" y="52"/>
                    <a:pt x="127" y="50"/>
                  </a:cubicBezTo>
                  <a:cubicBezTo>
                    <a:pt x="131" y="48"/>
                    <a:pt x="127" y="46"/>
                    <a:pt x="123" y="46"/>
                  </a:cubicBezTo>
                  <a:cubicBezTo>
                    <a:pt x="121" y="46"/>
                    <a:pt x="119" y="47"/>
                    <a:pt x="117" y="47"/>
                  </a:cubicBezTo>
                  <a:cubicBezTo>
                    <a:pt x="113" y="49"/>
                    <a:pt x="109" y="50"/>
                    <a:pt x="107" y="48"/>
                  </a:cubicBezTo>
                  <a:cubicBezTo>
                    <a:pt x="100" y="43"/>
                    <a:pt x="99" y="41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1" y="39"/>
                    <a:pt x="102" y="38"/>
                    <a:pt x="103" y="38"/>
                  </a:cubicBezTo>
                  <a:cubicBezTo>
                    <a:pt x="105" y="37"/>
                    <a:pt x="109" y="35"/>
                    <a:pt x="109" y="26"/>
                  </a:cubicBezTo>
                  <a:cubicBezTo>
                    <a:pt x="109" y="21"/>
                    <a:pt x="110" y="19"/>
                    <a:pt x="113" y="18"/>
                  </a:cubicBezTo>
                  <a:cubicBezTo>
                    <a:pt x="122" y="16"/>
                    <a:pt x="128" y="18"/>
                    <a:pt x="134" y="21"/>
                  </a:cubicBezTo>
                  <a:cubicBezTo>
                    <a:pt x="137" y="23"/>
                    <a:pt x="141" y="24"/>
                    <a:pt x="145" y="25"/>
                  </a:cubicBezTo>
                  <a:cubicBezTo>
                    <a:pt x="146" y="25"/>
                    <a:pt x="146" y="25"/>
                    <a:pt x="147" y="25"/>
                  </a:cubicBezTo>
                  <a:cubicBezTo>
                    <a:pt x="147" y="26"/>
                    <a:pt x="148" y="26"/>
                    <a:pt x="148" y="27"/>
                  </a:cubicBezTo>
                  <a:cubicBezTo>
                    <a:pt x="147" y="27"/>
                    <a:pt x="146" y="26"/>
                    <a:pt x="145" y="26"/>
                  </a:cubicBezTo>
                  <a:cubicBezTo>
                    <a:pt x="140" y="26"/>
                    <a:pt x="136" y="25"/>
                    <a:pt x="133" y="23"/>
                  </a:cubicBezTo>
                  <a:cubicBezTo>
                    <a:pt x="128" y="21"/>
                    <a:pt x="124" y="19"/>
                    <a:pt x="119" y="19"/>
                  </a:cubicBezTo>
                  <a:cubicBezTo>
                    <a:pt x="121" y="20"/>
                    <a:pt x="123" y="21"/>
                    <a:pt x="125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5" y="22"/>
                    <a:pt x="126" y="22"/>
                    <a:pt x="126" y="22"/>
                  </a:cubicBezTo>
                  <a:cubicBezTo>
                    <a:pt x="135" y="27"/>
                    <a:pt x="142" y="29"/>
                    <a:pt x="150" y="29"/>
                  </a:cubicBezTo>
                  <a:cubicBezTo>
                    <a:pt x="150" y="30"/>
                    <a:pt x="151" y="31"/>
                    <a:pt x="151" y="32"/>
                  </a:cubicBezTo>
                  <a:cubicBezTo>
                    <a:pt x="151" y="32"/>
                    <a:pt x="150" y="32"/>
                    <a:pt x="149" y="32"/>
                  </a:cubicBezTo>
                  <a:cubicBezTo>
                    <a:pt x="141" y="31"/>
                    <a:pt x="133" y="28"/>
                    <a:pt x="125" y="24"/>
                  </a:cubicBezTo>
                  <a:cubicBezTo>
                    <a:pt x="125" y="24"/>
                    <a:pt x="124" y="24"/>
                    <a:pt x="124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19" y="22"/>
                    <a:pt x="117" y="21"/>
                    <a:pt x="115" y="21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3" y="22"/>
                    <a:pt x="112" y="23"/>
                    <a:pt x="112" y="27"/>
                  </a:cubicBezTo>
                  <a:cubicBezTo>
                    <a:pt x="112" y="37"/>
                    <a:pt x="106" y="39"/>
                    <a:pt x="103" y="40"/>
                  </a:cubicBezTo>
                  <a:cubicBezTo>
                    <a:pt x="103" y="40"/>
                    <a:pt x="102" y="40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3" y="42"/>
                    <a:pt x="108" y="46"/>
                  </a:cubicBezTo>
                  <a:cubicBezTo>
                    <a:pt x="109" y="47"/>
                    <a:pt x="113" y="46"/>
                    <a:pt x="117" y="45"/>
                  </a:cubicBezTo>
                  <a:cubicBezTo>
                    <a:pt x="119" y="45"/>
                    <a:pt x="121" y="44"/>
                    <a:pt x="123" y="44"/>
                  </a:cubicBezTo>
                  <a:cubicBezTo>
                    <a:pt x="126" y="44"/>
                    <a:pt x="129" y="46"/>
                    <a:pt x="130" y="45"/>
                  </a:cubicBezTo>
                  <a:cubicBezTo>
                    <a:pt x="131" y="44"/>
                    <a:pt x="133" y="44"/>
                    <a:pt x="134" y="43"/>
                  </a:cubicBezTo>
                  <a:cubicBezTo>
                    <a:pt x="138" y="42"/>
                    <a:pt x="144" y="42"/>
                    <a:pt x="146" y="42"/>
                  </a:cubicBezTo>
                  <a:cubicBezTo>
                    <a:pt x="152" y="43"/>
                    <a:pt x="157" y="46"/>
                    <a:pt x="162" y="49"/>
                  </a:cubicBezTo>
                  <a:cubicBezTo>
                    <a:pt x="162" y="50"/>
                    <a:pt x="163" y="51"/>
                    <a:pt x="164" y="52"/>
                  </a:cubicBezTo>
                  <a:cubicBezTo>
                    <a:pt x="158" y="49"/>
                    <a:pt x="153" y="46"/>
                    <a:pt x="146" y="45"/>
                  </a:cubicBezTo>
                  <a:cubicBezTo>
                    <a:pt x="136" y="43"/>
                    <a:pt x="132" y="50"/>
                    <a:pt x="127" y="52"/>
                  </a:cubicBezTo>
                  <a:cubicBezTo>
                    <a:pt x="124" y="54"/>
                    <a:pt x="120" y="56"/>
                    <a:pt x="118" y="59"/>
                  </a:cubicBezTo>
                  <a:cubicBezTo>
                    <a:pt x="115" y="64"/>
                    <a:pt x="112" y="65"/>
                    <a:pt x="108" y="67"/>
                  </a:cubicBezTo>
                  <a:cubicBezTo>
                    <a:pt x="106" y="67"/>
                    <a:pt x="105" y="68"/>
                    <a:pt x="103" y="71"/>
                  </a:cubicBezTo>
                  <a:cubicBezTo>
                    <a:pt x="99" y="78"/>
                    <a:pt x="93" y="84"/>
                    <a:pt x="84" y="88"/>
                  </a:cubicBezTo>
                  <a:cubicBezTo>
                    <a:pt x="81" y="89"/>
                    <a:pt x="80" y="92"/>
                    <a:pt x="78" y="94"/>
                  </a:cubicBezTo>
                  <a:cubicBezTo>
                    <a:pt x="78" y="94"/>
                    <a:pt x="77" y="93"/>
                    <a:pt x="76" y="93"/>
                  </a:cubicBezTo>
                  <a:close/>
                  <a:moveTo>
                    <a:pt x="66" y="79"/>
                  </a:moveTo>
                  <a:cubicBezTo>
                    <a:pt x="57" y="78"/>
                    <a:pt x="46" y="79"/>
                    <a:pt x="38" y="79"/>
                  </a:cubicBezTo>
                  <a:cubicBezTo>
                    <a:pt x="39" y="78"/>
                    <a:pt x="39" y="77"/>
                    <a:pt x="39" y="77"/>
                  </a:cubicBezTo>
                  <a:cubicBezTo>
                    <a:pt x="47" y="76"/>
                    <a:pt x="56" y="76"/>
                    <a:pt x="65" y="77"/>
                  </a:cubicBezTo>
                  <a:cubicBezTo>
                    <a:pt x="65" y="77"/>
                    <a:pt x="66" y="78"/>
                    <a:pt x="66" y="78"/>
                  </a:cubicBezTo>
                  <a:cubicBezTo>
                    <a:pt x="66" y="78"/>
                    <a:pt x="66" y="79"/>
                    <a:pt x="66" y="79"/>
                  </a:cubicBezTo>
                  <a:close/>
                  <a:moveTo>
                    <a:pt x="17" y="99"/>
                  </a:moveTo>
                  <a:cubicBezTo>
                    <a:pt x="16" y="104"/>
                    <a:pt x="14" y="108"/>
                    <a:pt x="10" y="112"/>
                  </a:cubicBezTo>
                  <a:cubicBezTo>
                    <a:pt x="12" y="108"/>
                    <a:pt x="14" y="104"/>
                    <a:pt x="17" y="100"/>
                  </a:cubicBezTo>
                  <a:cubicBezTo>
                    <a:pt x="17" y="100"/>
                    <a:pt x="17" y="99"/>
                    <a:pt x="17" y="99"/>
                  </a:cubicBezTo>
                  <a:close/>
                  <a:moveTo>
                    <a:pt x="6" y="123"/>
                  </a:moveTo>
                  <a:cubicBezTo>
                    <a:pt x="9" y="124"/>
                    <a:pt x="13" y="123"/>
                    <a:pt x="17" y="123"/>
                  </a:cubicBezTo>
                  <a:cubicBezTo>
                    <a:pt x="18" y="123"/>
                    <a:pt x="19" y="123"/>
                    <a:pt x="20" y="123"/>
                  </a:cubicBezTo>
                  <a:cubicBezTo>
                    <a:pt x="22" y="123"/>
                    <a:pt x="24" y="123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6" y="124"/>
                    <a:pt x="25" y="124"/>
                  </a:cubicBezTo>
                  <a:cubicBezTo>
                    <a:pt x="24" y="124"/>
                    <a:pt x="22" y="124"/>
                    <a:pt x="20" y="124"/>
                  </a:cubicBezTo>
                  <a:cubicBezTo>
                    <a:pt x="19" y="124"/>
                    <a:pt x="18" y="124"/>
                    <a:pt x="17" y="125"/>
                  </a:cubicBezTo>
                  <a:cubicBezTo>
                    <a:pt x="13" y="125"/>
                    <a:pt x="9" y="125"/>
                    <a:pt x="6" y="125"/>
                  </a:cubicBezTo>
                  <a:cubicBezTo>
                    <a:pt x="6" y="124"/>
                    <a:pt x="6" y="124"/>
                    <a:pt x="6" y="123"/>
                  </a:cubicBezTo>
                  <a:close/>
                  <a:moveTo>
                    <a:pt x="80" y="191"/>
                  </a:moveTo>
                  <a:cubicBezTo>
                    <a:pt x="75" y="193"/>
                    <a:pt x="72" y="196"/>
                    <a:pt x="68" y="199"/>
                  </a:cubicBezTo>
                  <a:cubicBezTo>
                    <a:pt x="68" y="199"/>
                    <a:pt x="68" y="200"/>
                    <a:pt x="67" y="200"/>
                  </a:cubicBezTo>
                  <a:cubicBezTo>
                    <a:pt x="67" y="199"/>
                    <a:pt x="67" y="198"/>
                    <a:pt x="67" y="197"/>
                  </a:cubicBezTo>
                  <a:cubicBezTo>
                    <a:pt x="71" y="194"/>
                    <a:pt x="73" y="190"/>
                    <a:pt x="78" y="189"/>
                  </a:cubicBezTo>
                  <a:cubicBezTo>
                    <a:pt x="79" y="189"/>
                    <a:pt x="80" y="190"/>
                    <a:pt x="80" y="191"/>
                  </a:cubicBezTo>
                  <a:close/>
                  <a:moveTo>
                    <a:pt x="94" y="196"/>
                  </a:moveTo>
                  <a:cubicBezTo>
                    <a:pt x="94" y="196"/>
                    <a:pt x="93" y="196"/>
                    <a:pt x="93" y="196"/>
                  </a:cubicBezTo>
                  <a:cubicBezTo>
                    <a:pt x="93" y="197"/>
                    <a:pt x="93" y="197"/>
                    <a:pt x="93" y="197"/>
                  </a:cubicBezTo>
                  <a:cubicBezTo>
                    <a:pt x="93" y="197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3" y="196"/>
                    <a:pt x="93" y="196"/>
                    <a:pt x="93" y="196"/>
                  </a:cubicBezTo>
                  <a:cubicBezTo>
                    <a:pt x="94" y="196"/>
                    <a:pt x="94" y="196"/>
                    <a:pt x="94" y="196"/>
                  </a:cubicBezTo>
                  <a:close/>
                  <a:moveTo>
                    <a:pt x="168" y="175"/>
                  </a:moveTo>
                  <a:cubicBezTo>
                    <a:pt x="168" y="173"/>
                    <a:pt x="167" y="171"/>
                    <a:pt x="166" y="170"/>
                  </a:cubicBezTo>
                  <a:cubicBezTo>
                    <a:pt x="165" y="171"/>
                    <a:pt x="164" y="172"/>
                    <a:pt x="162" y="172"/>
                  </a:cubicBezTo>
                  <a:cubicBezTo>
                    <a:pt x="161" y="173"/>
                    <a:pt x="161" y="173"/>
                    <a:pt x="161" y="173"/>
                  </a:cubicBezTo>
                  <a:cubicBezTo>
                    <a:pt x="159" y="172"/>
                    <a:pt x="158" y="172"/>
                    <a:pt x="156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61" y="169"/>
                    <a:pt x="163" y="163"/>
                    <a:pt x="164" y="159"/>
                  </a:cubicBezTo>
                  <a:cubicBezTo>
                    <a:pt x="166" y="155"/>
                    <a:pt x="167" y="151"/>
                    <a:pt x="167" y="149"/>
                  </a:cubicBezTo>
                  <a:cubicBezTo>
                    <a:pt x="167" y="147"/>
                    <a:pt x="167" y="145"/>
                    <a:pt x="167" y="144"/>
                  </a:cubicBezTo>
                  <a:cubicBezTo>
                    <a:pt x="167" y="144"/>
                    <a:pt x="167" y="144"/>
                    <a:pt x="166" y="144"/>
                  </a:cubicBezTo>
                  <a:cubicBezTo>
                    <a:pt x="164" y="146"/>
                    <a:pt x="161" y="146"/>
                    <a:pt x="158" y="146"/>
                  </a:cubicBezTo>
                  <a:cubicBezTo>
                    <a:pt x="154" y="146"/>
                    <a:pt x="154" y="146"/>
                    <a:pt x="152" y="149"/>
                  </a:cubicBezTo>
                  <a:cubicBezTo>
                    <a:pt x="150" y="152"/>
                    <a:pt x="147" y="156"/>
                    <a:pt x="145" y="159"/>
                  </a:cubicBezTo>
                  <a:cubicBezTo>
                    <a:pt x="145" y="163"/>
                    <a:pt x="145" y="162"/>
                    <a:pt x="147" y="164"/>
                  </a:cubicBezTo>
                  <a:cubicBezTo>
                    <a:pt x="148" y="165"/>
                    <a:pt x="149" y="166"/>
                    <a:pt x="149" y="167"/>
                  </a:cubicBezTo>
                  <a:cubicBezTo>
                    <a:pt x="147" y="166"/>
                    <a:pt x="146" y="164"/>
                    <a:pt x="144" y="163"/>
                  </a:cubicBezTo>
                  <a:cubicBezTo>
                    <a:pt x="144" y="162"/>
                    <a:pt x="144" y="162"/>
                    <a:pt x="143" y="160"/>
                  </a:cubicBezTo>
                  <a:cubicBezTo>
                    <a:pt x="143" y="160"/>
                    <a:pt x="143" y="161"/>
                    <a:pt x="142" y="161"/>
                  </a:cubicBezTo>
                  <a:cubicBezTo>
                    <a:pt x="142" y="161"/>
                    <a:pt x="142" y="161"/>
                    <a:pt x="142" y="160"/>
                  </a:cubicBezTo>
                  <a:cubicBezTo>
                    <a:pt x="142" y="160"/>
                    <a:pt x="141" y="160"/>
                    <a:pt x="141" y="159"/>
                  </a:cubicBezTo>
                  <a:cubicBezTo>
                    <a:pt x="142" y="159"/>
                    <a:pt x="143" y="158"/>
                    <a:pt x="144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6" y="154"/>
                    <a:pt x="149" y="151"/>
                    <a:pt x="151" y="149"/>
                  </a:cubicBezTo>
                  <a:cubicBezTo>
                    <a:pt x="152" y="147"/>
                    <a:pt x="153" y="145"/>
                    <a:pt x="154" y="145"/>
                  </a:cubicBezTo>
                  <a:cubicBezTo>
                    <a:pt x="155" y="145"/>
                    <a:pt x="157" y="145"/>
                    <a:pt x="158" y="145"/>
                  </a:cubicBezTo>
                  <a:cubicBezTo>
                    <a:pt x="161" y="145"/>
                    <a:pt x="163" y="144"/>
                    <a:pt x="165" y="143"/>
                  </a:cubicBezTo>
                  <a:cubicBezTo>
                    <a:pt x="168" y="141"/>
                    <a:pt x="169" y="142"/>
                    <a:pt x="169" y="144"/>
                  </a:cubicBezTo>
                  <a:cubicBezTo>
                    <a:pt x="169" y="145"/>
                    <a:pt x="168" y="147"/>
                    <a:pt x="168" y="149"/>
                  </a:cubicBezTo>
                  <a:cubicBezTo>
                    <a:pt x="168" y="151"/>
                    <a:pt x="168" y="155"/>
                    <a:pt x="166" y="160"/>
                  </a:cubicBezTo>
                  <a:cubicBezTo>
                    <a:pt x="164" y="166"/>
                    <a:pt x="161" y="170"/>
                    <a:pt x="162" y="170"/>
                  </a:cubicBezTo>
                  <a:cubicBezTo>
                    <a:pt x="167" y="169"/>
                    <a:pt x="169" y="163"/>
                    <a:pt x="169" y="159"/>
                  </a:cubicBezTo>
                  <a:cubicBezTo>
                    <a:pt x="169" y="156"/>
                    <a:pt x="169" y="154"/>
                    <a:pt x="171" y="152"/>
                  </a:cubicBezTo>
                  <a:cubicBezTo>
                    <a:pt x="171" y="152"/>
                    <a:pt x="172" y="151"/>
                    <a:pt x="173" y="150"/>
                  </a:cubicBezTo>
                  <a:cubicBezTo>
                    <a:pt x="177" y="147"/>
                    <a:pt x="177" y="146"/>
                    <a:pt x="182" y="143"/>
                  </a:cubicBezTo>
                  <a:cubicBezTo>
                    <a:pt x="182" y="142"/>
                    <a:pt x="183" y="142"/>
                    <a:pt x="183" y="142"/>
                  </a:cubicBezTo>
                  <a:cubicBezTo>
                    <a:pt x="184" y="142"/>
                    <a:pt x="185" y="142"/>
                    <a:pt x="185" y="142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5" y="145"/>
                    <a:pt x="186" y="147"/>
                    <a:pt x="186" y="147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89" y="139"/>
                    <a:pt x="187" y="133"/>
                    <a:pt x="186" y="125"/>
                  </a:cubicBezTo>
                  <a:cubicBezTo>
                    <a:pt x="184" y="127"/>
                    <a:pt x="180" y="127"/>
                    <a:pt x="177" y="127"/>
                  </a:cubicBezTo>
                  <a:cubicBezTo>
                    <a:pt x="176" y="127"/>
                    <a:pt x="175" y="127"/>
                    <a:pt x="175" y="127"/>
                  </a:cubicBezTo>
                  <a:cubicBezTo>
                    <a:pt x="175" y="127"/>
                    <a:pt x="175" y="128"/>
                    <a:pt x="175" y="129"/>
                  </a:cubicBezTo>
                  <a:cubicBezTo>
                    <a:pt x="175" y="131"/>
                    <a:pt x="174" y="132"/>
                    <a:pt x="172" y="132"/>
                  </a:cubicBezTo>
                  <a:cubicBezTo>
                    <a:pt x="170" y="132"/>
                    <a:pt x="169" y="133"/>
                    <a:pt x="169" y="133"/>
                  </a:cubicBezTo>
                  <a:cubicBezTo>
                    <a:pt x="168" y="134"/>
                    <a:pt x="167" y="134"/>
                    <a:pt x="165" y="135"/>
                  </a:cubicBezTo>
                  <a:cubicBezTo>
                    <a:pt x="165" y="135"/>
                    <a:pt x="164" y="135"/>
                    <a:pt x="163" y="135"/>
                  </a:cubicBezTo>
                  <a:cubicBezTo>
                    <a:pt x="160" y="135"/>
                    <a:pt x="157" y="135"/>
                    <a:pt x="155" y="136"/>
                  </a:cubicBezTo>
                  <a:cubicBezTo>
                    <a:pt x="154" y="136"/>
                    <a:pt x="153" y="137"/>
                    <a:pt x="154" y="139"/>
                  </a:cubicBezTo>
                  <a:cubicBezTo>
                    <a:pt x="154" y="140"/>
                    <a:pt x="154" y="142"/>
                    <a:pt x="154" y="142"/>
                  </a:cubicBezTo>
                  <a:cubicBezTo>
                    <a:pt x="154" y="143"/>
                    <a:pt x="153" y="144"/>
                    <a:pt x="153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2" y="144"/>
                    <a:pt x="152" y="145"/>
                    <a:pt x="151" y="145"/>
                  </a:cubicBezTo>
                  <a:cubicBezTo>
                    <a:pt x="150" y="145"/>
                    <a:pt x="149" y="144"/>
                    <a:pt x="148" y="144"/>
                  </a:cubicBezTo>
                  <a:cubicBezTo>
                    <a:pt x="144" y="140"/>
                    <a:pt x="141" y="146"/>
                    <a:pt x="139" y="148"/>
                  </a:cubicBezTo>
                  <a:cubicBezTo>
                    <a:pt x="138" y="150"/>
                    <a:pt x="137" y="150"/>
                    <a:pt x="137" y="151"/>
                  </a:cubicBezTo>
                  <a:cubicBezTo>
                    <a:pt x="136" y="150"/>
                    <a:pt x="136" y="149"/>
                    <a:pt x="136" y="149"/>
                  </a:cubicBezTo>
                  <a:cubicBezTo>
                    <a:pt x="135" y="145"/>
                    <a:pt x="135" y="141"/>
                    <a:pt x="136" y="137"/>
                  </a:cubicBezTo>
                  <a:cubicBezTo>
                    <a:pt x="136" y="136"/>
                    <a:pt x="138" y="134"/>
                    <a:pt x="139" y="132"/>
                  </a:cubicBezTo>
                  <a:cubicBezTo>
                    <a:pt x="138" y="134"/>
                    <a:pt x="138" y="135"/>
                    <a:pt x="137" y="137"/>
                  </a:cubicBezTo>
                  <a:cubicBezTo>
                    <a:pt x="137" y="137"/>
                    <a:pt x="137" y="138"/>
                    <a:pt x="137" y="138"/>
                  </a:cubicBezTo>
                  <a:cubicBezTo>
                    <a:pt x="137" y="138"/>
                    <a:pt x="137" y="138"/>
                    <a:pt x="137" y="138"/>
                  </a:cubicBezTo>
                  <a:cubicBezTo>
                    <a:pt x="137" y="139"/>
                    <a:pt x="136" y="139"/>
                    <a:pt x="135" y="140"/>
                  </a:cubicBezTo>
                  <a:cubicBezTo>
                    <a:pt x="135" y="141"/>
                    <a:pt x="135" y="141"/>
                    <a:pt x="136" y="142"/>
                  </a:cubicBezTo>
                  <a:cubicBezTo>
                    <a:pt x="136" y="156"/>
                    <a:pt x="140" y="134"/>
                    <a:pt x="149" y="142"/>
                  </a:cubicBezTo>
                  <a:cubicBezTo>
                    <a:pt x="150" y="142"/>
                    <a:pt x="151" y="143"/>
                    <a:pt x="151" y="143"/>
                  </a:cubicBezTo>
                  <a:cubicBezTo>
                    <a:pt x="151" y="143"/>
                    <a:pt x="152" y="143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1"/>
                    <a:pt x="152" y="141"/>
                    <a:pt x="152" y="140"/>
                  </a:cubicBezTo>
                  <a:cubicBezTo>
                    <a:pt x="151" y="137"/>
                    <a:pt x="152" y="135"/>
                    <a:pt x="154" y="134"/>
                  </a:cubicBezTo>
                  <a:cubicBezTo>
                    <a:pt x="157" y="133"/>
                    <a:pt x="166" y="134"/>
                    <a:pt x="167" y="132"/>
                  </a:cubicBezTo>
                  <a:cubicBezTo>
                    <a:pt x="168" y="132"/>
                    <a:pt x="169" y="131"/>
                    <a:pt x="172" y="131"/>
                  </a:cubicBezTo>
                  <a:cubicBezTo>
                    <a:pt x="173" y="131"/>
                    <a:pt x="173" y="130"/>
                    <a:pt x="173" y="129"/>
                  </a:cubicBezTo>
                  <a:cubicBezTo>
                    <a:pt x="173" y="127"/>
                    <a:pt x="173" y="127"/>
                    <a:pt x="172" y="127"/>
                  </a:cubicBezTo>
                  <a:cubicBezTo>
                    <a:pt x="171" y="127"/>
                    <a:pt x="171" y="128"/>
                    <a:pt x="170" y="128"/>
                  </a:cubicBezTo>
                  <a:cubicBezTo>
                    <a:pt x="170" y="129"/>
                    <a:pt x="169" y="130"/>
                    <a:pt x="168" y="130"/>
                  </a:cubicBezTo>
                  <a:cubicBezTo>
                    <a:pt x="168" y="130"/>
                    <a:pt x="167" y="130"/>
                    <a:pt x="167" y="130"/>
                  </a:cubicBezTo>
                  <a:cubicBezTo>
                    <a:pt x="168" y="128"/>
                    <a:pt x="170" y="126"/>
                    <a:pt x="172" y="125"/>
                  </a:cubicBezTo>
                  <a:cubicBezTo>
                    <a:pt x="172" y="125"/>
                    <a:pt x="173" y="125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5"/>
                    <a:pt x="174" y="125"/>
                    <a:pt x="174" y="125"/>
                  </a:cubicBezTo>
                  <a:cubicBezTo>
                    <a:pt x="174" y="125"/>
                    <a:pt x="176" y="125"/>
                    <a:pt x="177" y="125"/>
                  </a:cubicBezTo>
                  <a:cubicBezTo>
                    <a:pt x="181" y="125"/>
                    <a:pt x="185" y="125"/>
                    <a:pt x="185" y="122"/>
                  </a:cubicBezTo>
                  <a:cubicBezTo>
                    <a:pt x="185" y="121"/>
                    <a:pt x="185" y="121"/>
                    <a:pt x="185" y="120"/>
                  </a:cubicBezTo>
                  <a:cubicBezTo>
                    <a:pt x="186" y="120"/>
                    <a:pt x="187" y="120"/>
                    <a:pt x="188" y="120"/>
                  </a:cubicBezTo>
                  <a:cubicBezTo>
                    <a:pt x="188" y="120"/>
                    <a:pt x="188" y="121"/>
                    <a:pt x="187" y="121"/>
                  </a:cubicBezTo>
                  <a:cubicBezTo>
                    <a:pt x="188" y="130"/>
                    <a:pt x="191" y="142"/>
                    <a:pt x="195" y="153"/>
                  </a:cubicBezTo>
                  <a:cubicBezTo>
                    <a:pt x="196" y="158"/>
                    <a:pt x="198" y="164"/>
                    <a:pt x="201" y="168"/>
                  </a:cubicBezTo>
                  <a:cubicBezTo>
                    <a:pt x="200" y="168"/>
                    <a:pt x="199" y="169"/>
                    <a:pt x="199" y="169"/>
                  </a:cubicBezTo>
                  <a:cubicBezTo>
                    <a:pt x="197" y="165"/>
                    <a:pt x="194" y="159"/>
                    <a:pt x="193" y="153"/>
                  </a:cubicBezTo>
                  <a:cubicBezTo>
                    <a:pt x="191" y="150"/>
                    <a:pt x="190" y="146"/>
                    <a:pt x="190" y="143"/>
                  </a:cubicBezTo>
                  <a:cubicBezTo>
                    <a:pt x="189" y="144"/>
                    <a:pt x="189" y="146"/>
                    <a:pt x="188" y="147"/>
                  </a:cubicBezTo>
                  <a:cubicBezTo>
                    <a:pt x="188" y="148"/>
                    <a:pt x="187" y="149"/>
                    <a:pt x="187" y="150"/>
                  </a:cubicBezTo>
                  <a:cubicBezTo>
                    <a:pt x="186" y="150"/>
                    <a:pt x="185" y="150"/>
                    <a:pt x="185" y="149"/>
                  </a:cubicBezTo>
                  <a:cubicBezTo>
                    <a:pt x="184" y="148"/>
                    <a:pt x="184" y="147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2" y="145"/>
                    <a:pt x="180" y="147"/>
                    <a:pt x="178" y="148"/>
                  </a:cubicBezTo>
                  <a:cubicBezTo>
                    <a:pt x="178" y="149"/>
                    <a:pt x="179" y="150"/>
                    <a:pt x="179" y="151"/>
                  </a:cubicBezTo>
                  <a:cubicBezTo>
                    <a:pt x="181" y="153"/>
                    <a:pt x="182" y="155"/>
                    <a:pt x="182" y="159"/>
                  </a:cubicBezTo>
                  <a:cubicBezTo>
                    <a:pt x="183" y="165"/>
                    <a:pt x="187" y="168"/>
                    <a:pt x="190" y="172"/>
                  </a:cubicBezTo>
                  <a:cubicBezTo>
                    <a:pt x="191" y="172"/>
                    <a:pt x="191" y="172"/>
                    <a:pt x="192" y="173"/>
                  </a:cubicBezTo>
                  <a:cubicBezTo>
                    <a:pt x="191" y="173"/>
                    <a:pt x="190" y="173"/>
                    <a:pt x="189" y="17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185" y="170"/>
                    <a:pt x="182" y="166"/>
                    <a:pt x="181" y="159"/>
                  </a:cubicBezTo>
                  <a:cubicBezTo>
                    <a:pt x="181" y="157"/>
                    <a:pt x="179" y="155"/>
                    <a:pt x="179" y="154"/>
                  </a:cubicBezTo>
                  <a:cubicBezTo>
                    <a:pt x="179" y="157"/>
                    <a:pt x="179" y="160"/>
                    <a:pt x="178" y="163"/>
                  </a:cubicBezTo>
                  <a:cubicBezTo>
                    <a:pt x="178" y="168"/>
                    <a:pt x="177" y="172"/>
                    <a:pt x="176" y="176"/>
                  </a:cubicBezTo>
                  <a:cubicBezTo>
                    <a:pt x="175" y="176"/>
                    <a:pt x="174" y="176"/>
                    <a:pt x="174" y="176"/>
                  </a:cubicBezTo>
                  <a:cubicBezTo>
                    <a:pt x="175" y="172"/>
                    <a:pt x="176" y="167"/>
                    <a:pt x="176" y="163"/>
                  </a:cubicBezTo>
                  <a:cubicBezTo>
                    <a:pt x="177" y="158"/>
                    <a:pt x="177" y="154"/>
                    <a:pt x="176" y="150"/>
                  </a:cubicBezTo>
                  <a:cubicBezTo>
                    <a:pt x="175" y="151"/>
                    <a:pt x="174" y="151"/>
                    <a:pt x="174" y="152"/>
                  </a:cubicBezTo>
                  <a:cubicBezTo>
                    <a:pt x="173" y="152"/>
                    <a:pt x="172" y="153"/>
                    <a:pt x="172" y="153"/>
                  </a:cubicBezTo>
                  <a:cubicBezTo>
                    <a:pt x="171" y="154"/>
                    <a:pt x="171" y="156"/>
                    <a:pt x="171" y="159"/>
                  </a:cubicBezTo>
                  <a:cubicBezTo>
                    <a:pt x="171" y="162"/>
                    <a:pt x="171" y="165"/>
                    <a:pt x="169" y="167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69" y="167"/>
                    <a:pt x="169" y="168"/>
                    <a:pt x="170" y="168"/>
                  </a:cubicBezTo>
                  <a:cubicBezTo>
                    <a:pt x="171" y="170"/>
                    <a:pt x="171" y="172"/>
                    <a:pt x="170" y="175"/>
                  </a:cubicBezTo>
                  <a:cubicBezTo>
                    <a:pt x="169" y="175"/>
                    <a:pt x="169" y="175"/>
                    <a:pt x="168" y="175"/>
                  </a:cubicBezTo>
                  <a:close/>
                  <a:moveTo>
                    <a:pt x="156" y="174"/>
                  </a:moveTo>
                  <a:cubicBezTo>
                    <a:pt x="156" y="173"/>
                    <a:pt x="155" y="173"/>
                    <a:pt x="155" y="173"/>
                  </a:cubicBezTo>
                  <a:cubicBezTo>
                    <a:pt x="155" y="173"/>
                    <a:pt x="155" y="173"/>
                    <a:pt x="156" y="174"/>
                  </a:cubicBezTo>
                  <a:close/>
                  <a:moveTo>
                    <a:pt x="152" y="171"/>
                  </a:moveTo>
                  <a:cubicBezTo>
                    <a:pt x="151" y="171"/>
                    <a:pt x="151" y="171"/>
                    <a:pt x="151" y="172"/>
                  </a:cubicBezTo>
                  <a:cubicBezTo>
                    <a:pt x="151" y="172"/>
                    <a:pt x="151" y="173"/>
                    <a:pt x="150" y="174"/>
                  </a:cubicBezTo>
                  <a:cubicBezTo>
                    <a:pt x="149" y="174"/>
                    <a:pt x="147" y="174"/>
                    <a:pt x="147" y="171"/>
                  </a:cubicBezTo>
                  <a:cubicBezTo>
                    <a:pt x="147" y="171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69"/>
                    <a:pt x="147" y="169"/>
                    <a:pt x="147" y="168"/>
                  </a:cubicBezTo>
                  <a:cubicBezTo>
                    <a:pt x="148" y="168"/>
                    <a:pt x="148" y="169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2"/>
                    <a:pt x="149" y="171"/>
                    <a:pt x="150" y="170"/>
                  </a:cubicBezTo>
                  <a:cubicBezTo>
                    <a:pt x="151" y="171"/>
                    <a:pt x="151" y="171"/>
                    <a:pt x="152" y="171"/>
                  </a:cubicBezTo>
                  <a:close/>
                  <a:moveTo>
                    <a:pt x="48" y="52"/>
                  </a:moveTo>
                  <a:cubicBezTo>
                    <a:pt x="49" y="53"/>
                    <a:pt x="49" y="55"/>
                    <a:pt x="50" y="56"/>
                  </a:cubicBezTo>
                  <a:cubicBezTo>
                    <a:pt x="50" y="57"/>
                    <a:pt x="51" y="58"/>
                    <a:pt x="52" y="59"/>
                  </a:cubicBezTo>
                  <a:cubicBezTo>
                    <a:pt x="51" y="59"/>
                    <a:pt x="50" y="60"/>
                    <a:pt x="49" y="60"/>
                  </a:cubicBezTo>
                  <a:cubicBezTo>
                    <a:pt x="48" y="58"/>
                    <a:pt x="46" y="56"/>
                    <a:pt x="45" y="54"/>
                  </a:cubicBezTo>
                  <a:cubicBezTo>
                    <a:pt x="46" y="53"/>
                    <a:pt x="47" y="53"/>
                    <a:pt x="48" y="52"/>
                  </a:cubicBezTo>
                  <a:close/>
                  <a:moveTo>
                    <a:pt x="53" y="60"/>
                  </a:moveTo>
                  <a:cubicBezTo>
                    <a:pt x="54" y="62"/>
                    <a:pt x="56" y="64"/>
                    <a:pt x="59" y="65"/>
                  </a:cubicBezTo>
                  <a:cubicBezTo>
                    <a:pt x="58" y="65"/>
                    <a:pt x="57" y="65"/>
                    <a:pt x="55" y="66"/>
                  </a:cubicBezTo>
                  <a:cubicBezTo>
                    <a:pt x="53" y="64"/>
                    <a:pt x="52" y="63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61"/>
                    <a:pt x="52" y="61"/>
                    <a:pt x="53" y="60"/>
                  </a:cubicBezTo>
                  <a:close/>
                  <a:moveTo>
                    <a:pt x="62" y="67"/>
                  </a:moveTo>
                  <a:cubicBezTo>
                    <a:pt x="63" y="67"/>
                    <a:pt x="64" y="67"/>
                    <a:pt x="64" y="68"/>
                  </a:cubicBezTo>
                  <a:cubicBezTo>
                    <a:pt x="64" y="68"/>
                    <a:pt x="64" y="69"/>
                    <a:pt x="64" y="70"/>
                  </a:cubicBezTo>
                  <a:cubicBezTo>
                    <a:pt x="62" y="69"/>
                    <a:pt x="60" y="68"/>
                    <a:pt x="58" y="67"/>
                  </a:cubicBezTo>
                  <a:cubicBezTo>
                    <a:pt x="60" y="67"/>
                    <a:pt x="61" y="67"/>
                    <a:pt x="62" y="67"/>
                  </a:cubicBezTo>
                  <a:close/>
                  <a:moveTo>
                    <a:pt x="147" y="24"/>
                  </a:move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3"/>
                    <a:pt x="148" y="22"/>
                    <a:pt x="148" y="21"/>
                  </a:cubicBezTo>
                  <a:cubicBezTo>
                    <a:pt x="149" y="22"/>
                    <a:pt x="149" y="24"/>
                    <a:pt x="149" y="25"/>
                  </a:cubicBezTo>
                  <a:cubicBezTo>
                    <a:pt x="150" y="25"/>
                    <a:pt x="151" y="25"/>
                    <a:pt x="152" y="26"/>
                  </a:cubicBezTo>
                  <a:cubicBezTo>
                    <a:pt x="151" y="25"/>
                    <a:pt x="151" y="24"/>
                    <a:pt x="151" y="23"/>
                  </a:cubicBezTo>
                  <a:cubicBezTo>
                    <a:pt x="151" y="22"/>
                    <a:pt x="151" y="20"/>
                    <a:pt x="151" y="19"/>
                  </a:cubicBezTo>
                  <a:cubicBezTo>
                    <a:pt x="151" y="18"/>
                    <a:pt x="152" y="18"/>
                    <a:pt x="153" y="17"/>
                  </a:cubicBezTo>
                  <a:cubicBezTo>
                    <a:pt x="153" y="19"/>
                    <a:pt x="153" y="21"/>
                    <a:pt x="153" y="23"/>
                  </a:cubicBezTo>
                  <a:cubicBezTo>
                    <a:pt x="153" y="24"/>
                    <a:pt x="153" y="25"/>
                    <a:pt x="154" y="25"/>
                  </a:cubicBezTo>
                  <a:cubicBezTo>
                    <a:pt x="154" y="25"/>
                    <a:pt x="154" y="26"/>
                    <a:pt x="154" y="26"/>
                  </a:cubicBezTo>
                  <a:cubicBezTo>
                    <a:pt x="156" y="26"/>
                    <a:pt x="159" y="26"/>
                    <a:pt x="161" y="26"/>
                  </a:cubicBezTo>
                  <a:cubicBezTo>
                    <a:pt x="164" y="26"/>
                    <a:pt x="166" y="25"/>
                    <a:pt x="167" y="25"/>
                  </a:cubicBezTo>
                  <a:cubicBezTo>
                    <a:pt x="168" y="25"/>
                    <a:pt x="168" y="25"/>
                    <a:pt x="168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71" y="22"/>
                    <a:pt x="174" y="20"/>
                    <a:pt x="177" y="17"/>
                  </a:cubicBezTo>
                  <a:cubicBezTo>
                    <a:pt x="182" y="13"/>
                    <a:pt x="186" y="9"/>
                    <a:pt x="190" y="9"/>
                  </a:cubicBezTo>
                  <a:cubicBezTo>
                    <a:pt x="192" y="9"/>
                    <a:pt x="194" y="10"/>
                    <a:pt x="195" y="13"/>
                  </a:cubicBezTo>
                  <a:cubicBezTo>
                    <a:pt x="196" y="12"/>
                    <a:pt x="198" y="10"/>
                    <a:pt x="200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199" y="11"/>
                    <a:pt x="197" y="14"/>
                    <a:pt x="196" y="17"/>
                  </a:cubicBezTo>
                  <a:cubicBezTo>
                    <a:pt x="196" y="20"/>
                    <a:pt x="197" y="23"/>
                    <a:pt x="197" y="25"/>
                  </a:cubicBezTo>
                  <a:cubicBezTo>
                    <a:pt x="202" y="25"/>
                    <a:pt x="207" y="24"/>
                    <a:pt x="212" y="23"/>
                  </a:cubicBezTo>
                  <a:cubicBezTo>
                    <a:pt x="212" y="23"/>
                    <a:pt x="213" y="23"/>
                    <a:pt x="213" y="23"/>
                  </a:cubicBezTo>
                  <a:cubicBezTo>
                    <a:pt x="212" y="24"/>
                    <a:pt x="211" y="25"/>
                    <a:pt x="210" y="26"/>
                  </a:cubicBezTo>
                  <a:cubicBezTo>
                    <a:pt x="206" y="27"/>
                    <a:pt x="202" y="27"/>
                    <a:pt x="198" y="27"/>
                  </a:cubicBezTo>
                  <a:cubicBezTo>
                    <a:pt x="200" y="30"/>
                    <a:pt x="202" y="32"/>
                    <a:pt x="205" y="32"/>
                  </a:cubicBezTo>
                  <a:cubicBezTo>
                    <a:pt x="204" y="33"/>
                    <a:pt x="204" y="34"/>
                    <a:pt x="204" y="34"/>
                  </a:cubicBezTo>
                  <a:cubicBezTo>
                    <a:pt x="199" y="33"/>
                    <a:pt x="195" y="29"/>
                    <a:pt x="194" y="17"/>
                  </a:cubicBezTo>
                  <a:cubicBezTo>
                    <a:pt x="193" y="12"/>
                    <a:pt x="191" y="12"/>
                    <a:pt x="189" y="12"/>
                  </a:cubicBezTo>
                  <a:cubicBezTo>
                    <a:pt x="186" y="13"/>
                    <a:pt x="183" y="15"/>
                    <a:pt x="178" y="19"/>
                  </a:cubicBezTo>
                  <a:cubicBezTo>
                    <a:pt x="175" y="22"/>
                    <a:pt x="171" y="25"/>
                    <a:pt x="167" y="27"/>
                  </a:cubicBezTo>
                  <a:cubicBezTo>
                    <a:pt x="163" y="31"/>
                    <a:pt x="158" y="32"/>
                    <a:pt x="153" y="32"/>
                  </a:cubicBezTo>
                  <a:cubicBezTo>
                    <a:pt x="152" y="31"/>
                    <a:pt x="152" y="30"/>
                    <a:pt x="152" y="29"/>
                  </a:cubicBezTo>
                  <a:cubicBezTo>
                    <a:pt x="155" y="29"/>
                    <a:pt x="159" y="29"/>
                    <a:pt x="164" y="27"/>
                  </a:cubicBezTo>
                  <a:cubicBezTo>
                    <a:pt x="159" y="27"/>
                    <a:pt x="155" y="27"/>
                    <a:pt x="150" y="27"/>
                  </a:cubicBezTo>
                  <a:cubicBezTo>
                    <a:pt x="150" y="27"/>
                    <a:pt x="150" y="26"/>
                    <a:pt x="150" y="26"/>
                  </a:cubicBezTo>
                  <a:cubicBezTo>
                    <a:pt x="149" y="25"/>
                    <a:pt x="148" y="25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lose/>
                  <a:moveTo>
                    <a:pt x="146" y="21"/>
                  </a:moveTo>
                  <a:cubicBezTo>
                    <a:pt x="146" y="19"/>
                    <a:pt x="146" y="16"/>
                    <a:pt x="146" y="15"/>
                  </a:cubicBezTo>
                  <a:cubicBezTo>
                    <a:pt x="146" y="12"/>
                    <a:pt x="148" y="10"/>
                    <a:pt x="150" y="8"/>
                  </a:cubicBezTo>
                  <a:cubicBezTo>
                    <a:pt x="150" y="7"/>
                    <a:pt x="151" y="7"/>
                    <a:pt x="151" y="6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2" y="7"/>
                    <a:pt x="151" y="8"/>
                    <a:pt x="151" y="9"/>
                  </a:cubicBezTo>
                  <a:cubicBezTo>
                    <a:pt x="148" y="11"/>
                    <a:pt x="148" y="13"/>
                    <a:pt x="147" y="15"/>
                  </a:cubicBezTo>
                  <a:cubicBezTo>
                    <a:pt x="147" y="17"/>
                    <a:pt x="147" y="18"/>
                    <a:pt x="148" y="20"/>
                  </a:cubicBezTo>
                  <a:cubicBezTo>
                    <a:pt x="147" y="20"/>
                    <a:pt x="147" y="21"/>
                    <a:pt x="146" y="21"/>
                  </a:cubicBezTo>
                  <a:close/>
                  <a:moveTo>
                    <a:pt x="208" y="0"/>
                  </a:moveTo>
                  <a:cubicBezTo>
                    <a:pt x="207" y="2"/>
                    <a:pt x="207" y="3"/>
                    <a:pt x="206" y="5"/>
                  </a:cubicBezTo>
                  <a:cubicBezTo>
                    <a:pt x="205" y="6"/>
                    <a:pt x="204" y="7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1" y="7"/>
                    <a:pt x="201" y="7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2" y="5"/>
                    <a:pt x="203" y="4"/>
                    <a:pt x="204" y="3"/>
                  </a:cubicBezTo>
                  <a:cubicBezTo>
                    <a:pt x="205" y="2"/>
                    <a:pt x="205" y="1"/>
                    <a:pt x="206" y="0"/>
                  </a:cubicBezTo>
                  <a:cubicBezTo>
                    <a:pt x="207" y="0"/>
                    <a:pt x="207" y="0"/>
                    <a:pt x="208" y="0"/>
                  </a:cubicBezTo>
                  <a:close/>
                  <a:moveTo>
                    <a:pt x="222" y="17"/>
                  </a:moveTo>
                  <a:cubicBezTo>
                    <a:pt x="222" y="17"/>
                    <a:pt x="222" y="17"/>
                    <a:pt x="223" y="16"/>
                  </a:cubicBezTo>
                  <a:cubicBezTo>
                    <a:pt x="224" y="11"/>
                    <a:pt x="233" y="12"/>
                    <a:pt x="232" y="6"/>
                  </a:cubicBezTo>
                  <a:cubicBezTo>
                    <a:pt x="232" y="4"/>
                    <a:pt x="232" y="2"/>
                    <a:pt x="233" y="1"/>
                  </a:cubicBezTo>
                  <a:cubicBezTo>
                    <a:pt x="233" y="1"/>
                    <a:pt x="234" y="1"/>
                    <a:pt x="235" y="1"/>
                  </a:cubicBezTo>
                  <a:cubicBezTo>
                    <a:pt x="234" y="2"/>
                    <a:pt x="234" y="4"/>
                    <a:pt x="234" y="5"/>
                  </a:cubicBezTo>
                  <a:cubicBezTo>
                    <a:pt x="235" y="11"/>
                    <a:pt x="233" y="12"/>
                    <a:pt x="230" y="13"/>
                  </a:cubicBezTo>
                  <a:cubicBezTo>
                    <a:pt x="228" y="14"/>
                    <a:pt x="226" y="14"/>
                    <a:pt x="225" y="16"/>
                  </a:cubicBezTo>
                  <a:cubicBezTo>
                    <a:pt x="224" y="16"/>
                    <a:pt x="223" y="17"/>
                    <a:pt x="222" y="17"/>
                  </a:cubicBezTo>
                  <a:close/>
                  <a:moveTo>
                    <a:pt x="157" y="7"/>
                  </a:moveTo>
                  <a:cubicBezTo>
                    <a:pt x="155" y="10"/>
                    <a:pt x="154" y="13"/>
                    <a:pt x="153" y="16"/>
                  </a:cubicBezTo>
                  <a:cubicBezTo>
                    <a:pt x="152" y="16"/>
                    <a:pt x="152" y="17"/>
                    <a:pt x="151" y="17"/>
                  </a:cubicBezTo>
                  <a:cubicBezTo>
                    <a:pt x="151" y="14"/>
                    <a:pt x="152" y="10"/>
                    <a:pt x="154" y="7"/>
                  </a:cubicBezTo>
                  <a:cubicBezTo>
                    <a:pt x="155" y="7"/>
                    <a:pt x="156" y="7"/>
                    <a:pt x="157" y="7"/>
                  </a:cubicBezTo>
                  <a:close/>
                  <a:moveTo>
                    <a:pt x="197" y="200"/>
                  </a:moveTo>
                  <a:cubicBezTo>
                    <a:pt x="196" y="200"/>
                    <a:pt x="196" y="201"/>
                    <a:pt x="196" y="201"/>
                  </a:cubicBezTo>
                  <a:cubicBezTo>
                    <a:pt x="196" y="201"/>
                    <a:pt x="196" y="200"/>
                    <a:pt x="197" y="200"/>
                  </a:cubicBezTo>
                  <a:close/>
                  <a:moveTo>
                    <a:pt x="193" y="177"/>
                  </a:moveTo>
                  <a:cubicBezTo>
                    <a:pt x="192" y="177"/>
                    <a:pt x="192" y="176"/>
                    <a:pt x="191" y="176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93" y="176"/>
                    <a:pt x="193" y="177"/>
                    <a:pt x="193" y="177"/>
                  </a:cubicBezTo>
                  <a:close/>
                  <a:moveTo>
                    <a:pt x="186" y="119"/>
                  </a:moveTo>
                  <a:cubicBezTo>
                    <a:pt x="187" y="118"/>
                    <a:pt x="188" y="117"/>
                    <a:pt x="189" y="116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89" y="116"/>
                    <a:pt x="190" y="116"/>
                    <a:pt x="190" y="116"/>
                  </a:cubicBezTo>
                  <a:cubicBezTo>
                    <a:pt x="190" y="115"/>
                    <a:pt x="191" y="115"/>
                    <a:pt x="192" y="114"/>
                  </a:cubicBezTo>
                  <a:cubicBezTo>
                    <a:pt x="192" y="115"/>
                    <a:pt x="192" y="115"/>
                    <a:pt x="192" y="116"/>
                  </a:cubicBezTo>
                  <a:cubicBezTo>
                    <a:pt x="192" y="117"/>
                    <a:pt x="191" y="117"/>
                    <a:pt x="191" y="117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91" y="118"/>
                    <a:pt x="191" y="118"/>
                    <a:pt x="192" y="119"/>
                  </a:cubicBezTo>
                  <a:cubicBezTo>
                    <a:pt x="191" y="119"/>
                    <a:pt x="190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8" y="119"/>
                    <a:pt x="187" y="119"/>
                    <a:pt x="186" y="119"/>
                  </a:cubicBezTo>
                  <a:close/>
                  <a:moveTo>
                    <a:pt x="188" y="109"/>
                  </a:moveTo>
                  <a:cubicBezTo>
                    <a:pt x="188" y="109"/>
                    <a:pt x="187" y="110"/>
                    <a:pt x="187" y="110"/>
                  </a:cubicBezTo>
                  <a:cubicBezTo>
                    <a:pt x="186" y="115"/>
                    <a:pt x="184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79" y="116"/>
                    <a:pt x="178" y="116"/>
                    <a:pt x="176" y="116"/>
                  </a:cubicBezTo>
                  <a:cubicBezTo>
                    <a:pt x="173" y="115"/>
                    <a:pt x="172" y="115"/>
                    <a:pt x="170" y="113"/>
                  </a:cubicBezTo>
                  <a:cubicBezTo>
                    <a:pt x="169" y="111"/>
                    <a:pt x="168" y="111"/>
                    <a:pt x="167" y="112"/>
                  </a:cubicBezTo>
                  <a:cubicBezTo>
                    <a:pt x="167" y="112"/>
                    <a:pt x="166" y="112"/>
                    <a:pt x="166" y="112"/>
                  </a:cubicBezTo>
                  <a:cubicBezTo>
                    <a:pt x="164" y="111"/>
                    <a:pt x="163" y="111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10"/>
                    <a:pt x="164" y="111"/>
                    <a:pt x="164" y="111"/>
                  </a:cubicBezTo>
                  <a:cubicBezTo>
                    <a:pt x="165" y="111"/>
                    <a:pt x="166" y="111"/>
                    <a:pt x="167" y="110"/>
                  </a:cubicBezTo>
                  <a:cubicBezTo>
                    <a:pt x="168" y="110"/>
                    <a:pt x="170" y="109"/>
                    <a:pt x="172" y="112"/>
                  </a:cubicBezTo>
                  <a:cubicBezTo>
                    <a:pt x="174" y="114"/>
                    <a:pt x="183" y="117"/>
                    <a:pt x="184" y="112"/>
                  </a:cubicBezTo>
                  <a:cubicBezTo>
                    <a:pt x="182" y="113"/>
                    <a:pt x="181" y="112"/>
                    <a:pt x="180" y="111"/>
                  </a:cubicBezTo>
                  <a:cubicBezTo>
                    <a:pt x="179" y="110"/>
                    <a:pt x="178" y="110"/>
                    <a:pt x="178" y="111"/>
                  </a:cubicBezTo>
                  <a:cubicBezTo>
                    <a:pt x="177" y="112"/>
                    <a:pt x="177" y="112"/>
                    <a:pt x="175" y="112"/>
                  </a:cubicBezTo>
                  <a:cubicBezTo>
                    <a:pt x="173" y="111"/>
                    <a:pt x="170" y="105"/>
                    <a:pt x="169" y="103"/>
                  </a:cubicBezTo>
                  <a:cubicBezTo>
                    <a:pt x="167" y="100"/>
                    <a:pt x="165" y="98"/>
                    <a:pt x="163" y="97"/>
                  </a:cubicBezTo>
                  <a:cubicBezTo>
                    <a:pt x="164" y="97"/>
                    <a:pt x="166" y="97"/>
                    <a:pt x="168" y="97"/>
                  </a:cubicBezTo>
                  <a:cubicBezTo>
                    <a:pt x="169" y="98"/>
                    <a:pt x="170" y="100"/>
                    <a:pt x="171" y="102"/>
                  </a:cubicBezTo>
                  <a:cubicBezTo>
                    <a:pt x="172" y="104"/>
                    <a:pt x="175" y="109"/>
                    <a:pt x="176" y="110"/>
                  </a:cubicBezTo>
                  <a:cubicBezTo>
                    <a:pt x="177" y="108"/>
                    <a:pt x="179" y="109"/>
                    <a:pt x="180" y="110"/>
                  </a:cubicBezTo>
                  <a:cubicBezTo>
                    <a:pt x="183" y="111"/>
                    <a:pt x="182" y="111"/>
                    <a:pt x="185" y="10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86" y="108"/>
                    <a:pt x="186" y="108"/>
                    <a:pt x="187" y="107"/>
                  </a:cubicBezTo>
                  <a:cubicBezTo>
                    <a:pt x="187" y="108"/>
                    <a:pt x="188" y="108"/>
                    <a:pt x="188" y="109"/>
                  </a:cubicBezTo>
                  <a:close/>
                  <a:moveTo>
                    <a:pt x="159" y="110"/>
                  </a:moveTo>
                  <a:cubicBezTo>
                    <a:pt x="158" y="110"/>
                    <a:pt x="158" y="110"/>
                    <a:pt x="157" y="110"/>
                  </a:cubicBezTo>
                  <a:cubicBezTo>
                    <a:pt x="156" y="110"/>
                    <a:pt x="156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07"/>
                    <a:pt x="159" y="108"/>
                    <a:pt x="161" y="109"/>
                  </a:cubicBezTo>
                  <a:cubicBezTo>
                    <a:pt x="161" y="109"/>
                    <a:pt x="161" y="109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59" y="110"/>
                    <a:pt x="159" y="110"/>
                  </a:cubicBezTo>
                  <a:close/>
                  <a:moveTo>
                    <a:pt x="153" y="170"/>
                  </a:moveTo>
                  <a:cubicBezTo>
                    <a:pt x="153" y="170"/>
                    <a:pt x="153" y="170"/>
                    <a:pt x="153" y="170"/>
                  </a:cubicBezTo>
                  <a:cubicBezTo>
                    <a:pt x="154" y="170"/>
                    <a:pt x="155" y="170"/>
                    <a:pt x="156" y="171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55" y="171"/>
                    <a:pt x="155" y="171"/>
                    <a:pt x="155" y="170"/>
                  </a:cubicBezTo>
                  <a:cubicBezTo>
                    <a:pt x="154" y="170"/>
                    <a:pt x="154" y="170"/>
                    <a:pt x="153" y="170"/>
                  </a:cubicBezTo>
                  <a:close/>
                  <a:moveTo>
                    <a:pt x="143" y="104"/>
                  </a:moveTo>
                  <a:cubicBezTo>
                    <a:pt x="142" y="105"/>
                    <a:pt x="141" y="105"/>
                    <a:pt x="140" y="105"/>
                  </a:cubicBezTo>
                  <a:cubicBezTo>
                    <a:pt x="138" y="105"/>
                    <a:pt x="136" y="105"/>
                    <a:pt x="133" y="104"/>
                  </a:cubicBezTo>
                  <a:cubicBezTo>
                    <a:pt x="134" y="103"/>
                    <a:pt x="134" y="103"/>
                    <a:pt x="135" y="102"/>
                  </a:cubicBezTo>
                  <a:cubicBezTo>
                    <a:pt x="137" y="103"/>
                    <a:pt x="138" y="103"/>
                    <a:pt x="140" y="103"/>
                  </a:cubicBezTo>
                  <a:cubicBezTo>
                    <a:pt x="141" y="103"/>
                    <a:pt x="142" y="103"/>
                    <a:pt x="142" y="102"/>
                  </a:cubicBezTo>
                  <a:cubicBezTo>
                    <a:pt x="143" y="103"/>
                    <a:pt x="143" y="104"/>
                    <a:pt x="143" y="104"/>
                  </a:cubicBezTo>
                  <a:close/>
                  <a:moveTo>
                    <a:pt x="132" y="104"/>
                  </a:moveTo>
                  <a:cubicBezTo>
                    <a:pt x="128" y="103"/>
                    <a:pt x="124" y="101"/>
                    <a:pt x="120" y="98"/>
                  </a:cubicBezTo>
                  <a:cubicBezTo>
                    <a:pt x="110" y="94"/>
                    <a:pt x="102" y="99"/>
                    <a:pt x="95" y="103"/>
                  </a:cubicBezTo>
                  <a:cubicBezTo>
                    <a:pt x="94" y="104"/>
                    <a:pt x="94" y="104"/>
                    <a:pt x="93" y="104"/>
                  </a:cubicBezTo>
                  <a:cubicBezTo>
                    <a:pt x="92" y="104"/>
                    <a:pt x="92" y="104"/>
                    <a:pt x="91" y="103"/>
                  </a:cubicBezTo>
                  <a:cubicBezTo>
                    <a:pt x="92" y="103"/>
                    <a:pt x="93" y="102"/>
                    <a:pt x="94" y="102"/>
                  </a:cubicBezTo>
                  <a:cubicBezTo>
                    <a:pt x="101" y="97"/>
                    <a:pt x="110" y="90"/>
                    <a:pt x="121" y="95"/>
                  </a:cubicBezTo>
                  <a:cubicBezTo>
                    <a:pt x="126" y="97"/>
                    <a:pt x="130" y="100"/>
                    <a:pt x="133" y="101"/>
                  </a:cubicBezTo>
                  <a:cubicBezTo>
                    <a:pt x="133" y="102"/>
                    <a:pt x="132" y="103"/>
                    <a:pt x="132" y="104"/>
                  </a:cubicBezTo>
                  <a:close/>
                  <a:moveTo>
                    <a:pt x="151" y="97"/>
                  </a:moveTo>
                  <a:cubicBezTo>
                    <a:pt x="152" y="96"/>
                    <a:pt x="153" y="95"/>
                    <a:pt x="155" y="93"/>
                  </a:cubicBezTo>
                  <a:cubicBezTo>
                    <a:pt x="157" y="93"/>
                    <a:pt x="159" y="92"/>
                    <a:pt x="161" y="92"/>
                  </a:cubicBezTo>
                  <a:cubicBezTo>
                    <a:pt x="163" y="93"/>
                    <a:pt x="165" y="94"/>
                    <a:pt x="167" y="96"/>
                  </a:cubicBezTo>
                  <a:cubicBezTo>
                    <a:pt x="166" y="96"/>
                    <a:pt x="165" y="96"/>
                    <a:pt x="164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3" y="96"/>
                    <a:pt x="162" y="96"/>
                    <a:pt x="161" y="96"/>
                  </a:cubicBezTo>
                  <a:cubicBezTo>
                    <a:pt x="160" y="95"/>
                    <a:pt x="158" y="94"/>
                    <a:pt x="157" y="94"/>
                  </a:cubicBezTo>
                  <a:cubicBezTo>
                    <a:pt x="156" y="95"/>
                    <a:pt x="155" y="96"/>
                    <a:pt x="154" y="96"/>
                  </a:cubicBezTo>
                  <a:cubicBezTo>
                    <a:pt x="153" y="97"/>
                    <a:pt x="152" y="97"/>
                    <a:pt x="151" y="97"/>
                  </a:cubicBezTo>
                  <a:close/>
                  <a:moveTo>
                    <a:pt x="155" y="92"/>
                  </a:moveTo>
                  <a:cubicBezTo>
                    <a:pt x="156" y="92"/>
                    <a:pt x="156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8" y="90"/>
                    <a:pt x="160" y="88"/>
                    <a:pt x="162" y="86"/>
                  </a:cubicBezTo>
                  <a:cubicBezTo>
                    <a:pt x="163" y="86"/>
                    <a:pt x="164" y="86"/>
                    <a:pt x="165" y="87"/>
                  </a:cubicBezTo>
                  <a:cubicBezTo>
                    <a:pt x="163" y="88"/>
                    <a:pt x="161" y="90"/>
                    <a:pt x="159" y="91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58" y="92"/>
                    <a:pt x="157" y="92"/>
                    <a:pt x="155" y="92"/>
                  </a:cubicBezTo>
                  <a:close/>
                  <a:moveTo>
                    <a:pt x="163" y="85"/>
                  </a:moveTo>
                  <a:cubicBezTo>
                    <a:pt x="164" y="84"/>
                    <a:pt x="166" y="83"/>
                    <a:pt x="167" y="82"/>
                  </a:cubicBezTo>
                  <a:cubicBezTo>
                    <a:pt x="171" y="80"/>
                    <a:pt x="173" y="78"/>
                    <a:pt x="178" y="79"/>
                  </a:cubicBezTo>
                  <a:cubicBezTo>
                    <a:pt x="180" y="81"/>
                    <a:pt x="181" y="82"/>
                    <a:pt x="183" y="83"/>
                  </a:cubicBezTo>
                  <a:cubicBezTo>
                    <a:pt x="181" y="82"/>
                    <a:pt x="179" y="82"/>
                    <a:pt x="178" y="81"/>
                  </a:cubicBezTo>
                  <a:cubicBezTo>
                    <a:pt x="173" y="80"/>
                    <a:pt x="171" y="82"/>
                    <a:pt x="168" y="84"/>
                  </a:cubicBezTo>
                  <a:cubicBezTo>
                    <a:pt x="167" y="84"/>
                    <a:pt x="167" y="85"/>
                    <a:pt x="166" y="85"/>
                  </a:cubicBezTo>
                  <a:cubicBezTo>
                    <a:pt x="165" y="85"/>
                    <a:pt x="164" y="85"/>
                    <a:pt x="163" y="85"/>
                  </a:cubicBezTo>
                  <a:close/>
                  <a:moveTo>
                    <a:pt x="181" y="80"/>
                  </a:moveTo>
                  <a:cubicBezTo>
                    <a:pt x="184" y="81"/>
                    <a:pt x="186" y="81"/>
                    <a:pt x="188" y="81"/>
                  </a:cubicBezTo>
                  <a:cubicBezTo>
                    <a:pt x="190" y="80"/>
                    <a:pt x="191" y="80"/>
                    <a:pt x="191" y="79"/>
                  </a:cubicBezTo>
                  <a:cubicBezTo>
                    <a:pt x="192" y="79"/>
                    <a:pt x="192" y="80"/>
                    <a:pt x="193" y="80"/>
                  </a:cubicBezTo>
                  <a:cubicBezTo>
                    <a:pt x="193" y="80"/>
                    <a:pt x="193" y="80"/>
                    <a:pt x="194" y="81"/>
                  </a:cubicBezTo>
                  <a:cubicBezTo>
                    <a:pt x="193" y="82"/>
                    <a:pt x="192" y="83"/>
                    <a:pt x="189" y="84"/>
                  </a:cubicBezTo>
                  <a:cubicBezTo>
                    <a:pt x="188" y="84"/>
                    <a:pt x="187" y="84"/>
                    <a:pt x="186" y="83"/>
                  </a:cubicBezTo>
                  <a:cubicBezTo>
                    <a:pt x="184" y="82"/>
                    <a:pt x="183" y="81"/>
                    <a:pt x="181" y="80"/>
                  </a:cubicBezTo>
                  <a:close/>
                  <a:moveTo>
                    <a:pt x="153" y="97"/>
                  </a:moveTo>
                  <a:cubicBezTo>
                    <a:pt x="153" y="98"/>
                    <a:pt x="152" y="98"/>
                    <a:pt x="152" y="99"/>
                  </a:cubicBezTo>
                  <a:cubicBezTo>
                    <a:pt x="151" y="99"/>
                    <a:pt x="151" y="98"/>
                    <a:pt x="151" y="98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3" y="97"/>
                    <a:pt x="153" y="97"/>
                  </a:cubicBezTo>
                  <a:close/>
                  <a:moveTo>
                    <a:pt x="203" y="172"/>
                  </a:moveTo>
                  <a:cubicBezTo>
                    <a:pt x="203" y="173"/>
                    <a:pt x="204" y="174"/>
                    <a:pt x="205" y="175"/>
                  </a:cubicBezTo>
                  <a:cubicBezTo>
                    <a:pt x="206" y="176"/>
                    <a:pt x="206" y="177"/>
                    <a:pt x="207" y="178"/>
                  </a:cubicBezTo>
                  <a:cubicBezTo>
                    <a:pt x="205" y="176"/>
                    <a:pt x="204" y="174"/>
                    <a:pt x="203" y="172"/>
                  </a:cubicBezTo>
                  <a:close/>
                  <a:moveTo>
                    <a:pt x="207" y="161"/>
                  </a:moveTo>
                  <a:cubicBezTo>
                    <a:pt x="206" y="155"/>
                    <a:pt x="204" y="148"/>
                    <a:pt x="202" y="145"/>
                  </a:cubicBezTo>
                  <a:cubicBezTo>
                    <a:pt x="198" y="139"/>
                    <a:pt x="198" y="136"/>
                    <a:pt x="197" y="132"/>
                  </a:cubicBezTo>
                  <a:cubicBezTo>
                    <a:pt x="196" y="128"/>
                    <a:pt x="196" y="126"/>
                    <a:pt x="193" y="124"/>
                  </a:cubicBezTo>
                  <a:cubicBezTo>
                    <a:pt x="192" y="123"/>
                    <a:pt x="191" y="121"/>
                    <a:pt x="190" y="120"/>
                  </a:cubicBezTo>
                  <a:cubicBezTo>
                    <a:pt x="191" y="120"/>
                    <a:pt x="192" y="120"/>
                    <a:pt x="192" y="120"/>
                  </a:cubicBezTo>
                  <a:cubicBezTo>
                    <a:pt x="193" y="121"/>
                    <a:pt x="194" y="122"/>
                    <a:pt x="195" y="122"/>
                  </a:cubicBezTo>
                  <a:cubicBezTo>
                    <a:pt x="198" y="125"/>
                    <a:pt x="198" y="127"/>
                    <a:pt x="199" y="131"/>
                  </a:cubicBezTo>
                  <a:cubicBezTo>
                    <a:pt x="200" y="136"/>
                    <a:pt x="200" y="138"/>
                    <a:pt x="204" y="144"/>
                  </a:cubicBezTo>
                  <a:cubicBezTo>
                    <a:pt x="206" y="147"/>
                    <a:pt x="208" y="153"/>
                    <a:pt x="209" y="158"/>
                  </a:cubicBezTo>
                  <a:cubicBezTo>
                    <a:pt x="208" y="159"/>
                    <a:pt x="208" y="160"/>
                    <a:pt x="207" y="161"/>
                  </a:cubicBezTo>
                  <a:close/>
                  <a:moveTo>
                    <a:pt x="213" y="141"/>
                  </a:moveTo>
                  <a:cubicBezTo>
                    <a:pt x="213" y="141"/>
                    <a:pt x="212" y="142"/>
                    <a:pt x="211" y="143"/>
                  </a:cubicBezTo>
                  <a:cubicBezTo>
                    <a:pt x="210" y="143"/>
                    <a:pt x="209" y="143"/>
                    <a:pt x="208" y="143"/>
                  </a:cubicBezTo>
                  <a:cubicBezTo>
                    <a:pt x="207" y="143"/>
                    <a:pt x="206" y="143"/>
                    <a:pt x="205" y="142"/>
                  </a:cubicBezTo>
                  <a:cubicBezTo>
                    <a:pt x="205" y="142"/>
                    <a:pt x="205" y="142"/>
                    <a:pt x="204" y="141"/>
                  </a:cubicBezTo>
                  <a:cubicBezTo>
                    <a:pt x="204" y="141"/>
                    <a:pt x="204" y="140"/>
                    <a:pt x="204" y="140"/>
                  </a:cubicBezTo>
                  <a:cubicBezTo>
                    <a:pt x="204" y="138"/>
                    <a:pt x="200" y="140"/>
                    <a:pt x="200" y="139"/>
                  </a:cubicBezTo>
                  <a:cubicBezTo>
                    <a:pt x="200" y="138"/>
                    <a:pt x="199" y="138"/>
                    <a:pt x="200" y="138"/>
                  </a:cubicBezTo>
                  <a:cubicBezTo>
                    <a:pt x="205" y="136"/>
                    <a:pt x="206" y="138"/>
                    <a:pt x="206" y="139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206" y="141"/>
                    <a:pt x="207" y="141"/>
                    <a:pt x="207" y="141"/>
                  </a:cubicBezTo>
                  <a:cubicBezTo>
                    <a:pt x="208" y="142"/>
                    <a:pt x="210" y="142"/>
                    <a:pt x="213" y="139"/>
                  </a:cubicBezTo>
                  <a:cubicBezTo>
                    <a:pt x="213" y="139"/>
                    <a:pt x="213" y="139"/>
                    <a:pt x="213" y="139"/>
                  </a:cubicBezTo>
                  <a:cubicBezTo>
                    <a:pt x="213" y="139"/>
                    <a:pt x="213" y="140"/>
                    <a:pt x="213" y="141"/>
                  </a:cubicBezTo>
                  <a:close/>
                  <a:moveTo>
                    <a:pt x="276" y="178"/>
                  </a:moveTo>
                  <a:cubicBezTo>
                    <a:pt x="276" y="178"/>
                    <a:pt x="276" y="178"/>
                    <a:pt x="276" y="178"/>
                  </a:cubicBezTo>
                  <a:cubicBezTo>
                    <a:pt x="276" y="177"/>
                    <a:pt x="276" y="175"/>
                    <a:pt x="277" y="175"/>
                  </a:cubicBezTo>
                  <a:cubicBezTo>
                    <a:pt x="277" y="176"/>
                    <a:pt x="276" y="177"/>
                    <a:pt x="276" y="178"/>
                  </a:cubicBezTo>
                  <a:close/>
                  <a:moveTo>
                    <a:pt x="225" y="70"/>
                  </a:moveTo>
                  <a:cubicBezTo>
                    <a:pt x="225" y="70"/>
                    <a:pt x="225" y="70"/>
                    <a:pt x="225" y="70"/>
                  </a:cubicBezTo>
                  <a:cubicBezTo>
                    <a:pt x="226" y="69"/>
                    <a:pt x="226" y="68"/>
                    <a:pt x="227" y="66"/>
                  </a:cubicBezTo>
                  <a:cubicBezTo>
                    <a:pt x="227" y="66"/>
                    <a:pt x="227" y="65"/>
                    <a:pt x="228" y="65"/>
                  </a:cubicBezTo>
                  <a:cubicBezTo>
                    <a:pt x="226" y="65"/>
                    <a:pt x="222" y="63"/>
                    <a:pt x="220" y="62"/>
                  </a:cubicBezTo>
                  <a:cubicBezTo>
                    <a:pt x="222" y="64"/>
                    <a:pt x="224" y="67"/>
                    <a:pt x="225" y="70"/>
                  </a:cubicBezTo>
                  <a:close/>
                  <a:moveTo>
                    <a:pt x="224" y="18"/>
                  </a:moveTo>
                  <a:cubicBezTo>
                    <a:pt x="222" y="22"/>
                    <a:pt x="218" y="24"/>
                    <a:pt x="213" y="25"/>
                  </a:cubicBezTo>
                  <a:cubicBezTo>
                    <a:pt x="216" y="23"/>
                    <a:pt x="219" y="21"/>
                    <a:pt x="222" y="19"/>
                  </a:cubicBezTo>
                  <a:cubicBezTo>
                    <a:pt x="223" y="19"/>
                    <a:pt x="223" y="18"/>
                    <a:pt x="22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9"/>
            <p:cNvSpPr>
              <a:spLocks noEditPoints="1"/>
            </p:cNvSpPr>
            <p:nvPr/>
          </p:nvSpPr>
          <p:spPr bwMode="auto">
            <a:xfrm>
              <a:off x="1200151" y="4989513"/>
              <a:ext cx="1716088" cy="1571625"/>
            </a:xfrm>
            <a:custGeom>
              <a:avLst/>
              <a:gdLst>
                <a:gd name="T0" fmla="*/ 22 w 399"/>
                <a:gd name="T1" fmla="*/ 260 h 366"/>
                <a:gd name="T2" fmla="*/ 15 w 399"/>
                <a:gd name="T3" fmla="*/ 127 h 366"/>
                <a:gd name="T4" fmla="*/ 124 w 399"/>
                <a:gd name="T5" fmla="*/ 24 h 366"/>
                <a:gd name="T6" fmla="*/ 315 w 399"/>
                <a:gd name="T7" fmla="*/ 44 h 366"/>
                <a:gd name="T8" fmla="*/ 378 w 399"/>
                <a:gd name="T9" fmla="*/ 94 h 366"/>
                <a:gd name="T10" fmla="*/ 338 w 399"/>
                <a:gd name="T11" fmla="*/ 275 h 366"/>
                <a:gd name="T12" fmla="*/ 142 w 399"/>
                <a:gd name="T13" fmla="*/ 148 h 366"/>
                <a:gd name="T14" fmla="*/ 140 w 399"/>
                <a:gd name="T15" fmla="*/ 196 h 366"/>
                <a:gd name="T16" fmla="*/ 153 w 399"/>
                <a:gd name="T17" fmla="*/ 110 h 366"/>
                <a:gd name="T18" fmla="*/ 157 w 399"/>
                <a:gd name="T19" fmla="*/ 134 h 366"/>
                <a:gd name="T20" fmla="*/ 212 w 399"/>
                <a:gd name="T21" fmla="*/ 104 h 366"/>
                <a:gd name="T22" fmla="*/ 212 w 399"/>
                <a:gd name="T23" fmla="*/ 178 h 366"/>
                <a:gd name="T24" fmla="*/ 228 w 399"/>
                <a:gd name="T25" fmla="*/ 134 h 366"/>
                <a:gd name="T26" fmla="*/ 277 w 399"/>
                <a:gd name="T27" fmla="*/ 217 h 366"/>
                <a:gd name="T28" fmla="*/ 102 w 399"/>
                <a:gd name="T29" fmla="*/ 205 h 366"/>
                <a:gd name="T30" fmla="*/ 151 w 399"/>
                <a:gd name="T31" fmla="*/ 169 h 366"/>
                <a:gd name="T32" fmla="*/ 154 w 399"/>
                <a:gd name="T33" fmla="*/ 97 h 366"/>
                <a:gd name="T34" fmla="*/ 135 w 399"/>
                <a:gd name="T35" fmla="*/ 129 h 366"/>
                <a:gd name="T36" fmla="*/ 149 w 399"/>
                <a:gd name="T37" fmla="*/ 105 h 366"/>
                <a:gd name="T38" fmla="*/ 169 w 399"/>
                <a:gd name="T39" fmla="*/ 116 h 366"/>
                <a:gd name="T40" fmla="*/ 156 w 399"/>
                <a:gd name="T41" fmla="*/ 33 h 366"/>
                <a:gd name="T42" fmla="*/ 266 w 399"/>
                <a:gd name="T43" fmla="*/ 25 h 366"/>
                <a:gd name="T44" fmla="*/ 257 w 399"/>
                <a:gd name="T45" fmla="*/ 21 h 366"/>
                <a:gd name="T46" fmla="*/ 296 w 399"/>
                <a:gd name="T47" fmla="*/ 114 h 366"/>
                <a:gd name="T48" fmla="*/ 275 w 399"/>
                <a:gd name="T49" fmla="*/ 103 h 366"/>
                <a:gd name="T50" fmla="*/ 286 w 399"/>
                <a:gd name="T51" fmla="*/ 36 h 366"/>
                <a:gd name="T52" fmla="*/ 68 w 399"/>
                <a:gd name="T53" fmla="*/ 139 h 366"/>
                <a:gd name="T54" fmla="*/ 153 w 399"/>
                <a:gd name="T55" fmla="*/ 261 h 366"/>
                <a:gd name="T56" fmla="*/ 26 w 399"/>
                <a:gd name="T57" fmla="*/ 85 h 366"/>
                <a:gd name="T58" fmla="*/ 21 w 399"/>
                <a:gd name="T59" fmla="*/ 99 h 366"/>
                <a:gd name="T60" fmla="*/ 43 w 399"/>
                <a:gd name="T61" fmla="*/ 97 h 366"/>
                <a:gd name="T62" fmla="*/ 144 w 399"/>
                <a:gd name="T63" fmla="*/ 27 h 366"/>
                <a:gd name="T64" fmla="*/ 141 w 399"/>
                <a:gd name="T65" fmla="*/ 276 h 366"/>
                <a:gd name="T66" fmla="*/ 175 w 399"/>
                <a:gd name="T67" fmla="*/ 276 h 366"/>
                <a:gd name="T68" fmla="*/ 240 w 399"/>
                <a:gd name="T69" fmla="*/ 301 h 366"/>
                <a:gd name="T70" fmla="*/ 173 w 399"/>
                <a:gd name="T71" fmla="*/ 250 h 366"/>
                <a:gd name="T72" fmla="*/ 355 w 399"/>
                <a:gd name="T73" fmla="*/ 140 h 366"/>
                <a:gd name="T74" fmla="*/ 350 w 399"/>
                <a:gd name="T75" fmla="*/ 128 h 366"/>
                <a:gd name="T76" fmla="*/ 362 w 399"/>
                <a:gd name="T77" fmla="*/ 91 h 366"/>
                <a:gd name="T78" fmla="*/ 339 w 399"/>
                <a:gd name="T79" fmla="*/ 54 h 366"/>
                <a:gd name="T80" fmla="*/ 20 w 399"/>
                <a:gd name="T81" fmla="*/ 149 h 366"/>
                <a:gd name="T82" fmla="*/ 47 w 399"/>
                <a:gd name="T83" fmla="*/ 240 h 366"/>
                <a:gd name="T84" fmla="*/ 52 w 399"/>
                <a:gd name="T85" fmla="*/ 246 h 366"/>
                <a:gd name="T86" fmla="*/ 95 w 399"/>
                <a:gd name="T87" fmla="*/ 268 h 366"/>
                <a:gd name="T88" fmla="*/ 79 w 399"/>
                <a:gd name="T89" fmla="*/ 314 h 366"/>
                <a:gd name="T90" fmla="*/ 102 w 399"/>
                <a:gd name="T91" fmla="*/ 269 h 366"/>
                <a:gd name="T92" fmla="*/ 127 w 399"/>
                <a:gd name="T93" fmla="*/ 278 h 366"/>
                <a:gd name="T94" fmla="*/ 239 w 399"/>
                <a:gd name="T95" fmla="*/ 303 h 366"/>
                <a:gd name="T96" fmla="*/ 220 w 399"/>
                <a:gd name="T97" fmla="*/ 332 h 366"/>
                <a:gd name="T98" fmla="*/ 323 w 399"/>
                <a:gd name="T99" fmla="*/ 282 h 366"/>
                <a:gd name="T100" fmla="*/ 358 w 399"/>
                <a:gd name="T101" fmla="*/ 200 h 366"/>
                <a:gd name="T102" fmla="*/ 389 w 399"/>
                <a:gd name="T103" fmla="*/ 170 h 366"/>
                <a:gd name="T104" fmla="*/ 219 w 399"/>
                <a:gd name="T105" fmla="*/ 325 h 366"/>
                <a:gd name="T106" fmla="*/ 21 w 399"/>
                <a:gd name="T107" fmla="*/ 258 h 366"/>
                <a:gd name="T108" fmla="*/ 49 w 399"/>
                <a:gd name="T109" fmla="*/ 300 h 366"/>
                <a:gd name="T110" fmla="*/ 153 w 399"/>
                <a:gd name="T111" fmla="*/ 357 h 366"/>
                <a:gd name="T112" fmla="*/ 190 w 399"/>
                <a:gd name="T113" fmla="*/ 361 h 366"/>
                <a:gd name="T114" fmla="*/ 80 w 399"/>
                <a:gd name="T115" fmla="*/ 315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9" h="366">
                  <a:moveTo>
                    <a:pt x="176" y="356"/>
                  </a:moveTo>
                  <a:cubicBezTo>
                    <a:pt x="169" y="360"/>
                    <a:pt x="160" y="355"/>
                    <a:pt x="154" y="359"/>
                  </a:cubicBezTo>
                  <a:cubicBezTo>
                    <a:pt x="146" y="364"/>
                    <a:pt x="133" y="355"/>
                    <a:pt x="130" y="347"/>
                  </a:cubicBezTo>
                  <a:cubicBezTo>
                    <a:pt x="126" y="340"/>
                    <a:pt x="111" y="342"/>
                    <a:pt x="111" y="332"/>
                  </a:cubicBezTo>
                  <a:cubicBezTo>
                    <a:pt x="97" y="335"/>
                    <a:pt x="87" y="337"/>
                    <a:pt x="69" y="329"/>
                  </a:cubicBezTo>
                  <a:cubicBezTo>
                    <a:pt x="58" y="324"/>
                    <a:pt x="51" y="316"/>
                    <a:pt x="53" y="304"/>
                  </a:cubicBezTo>
                  <a:cubicBezTo>
                    <a:pt x="53" y="303"/>
                    <a:pt x="52" y="303"/>
                    <a:pt x="52" y="302"/>
                  </a:cubicBezTo>
                  <a:cubicBezTo>
                    <a:pt x="40" y="307"/>
                    <a:pt x="35" y="291"/>
                    <a:pt x="28" y="285"/>
                  </a:cubicBezTo>
                  <a:cubicBezTo>
                    <a:pt x="20" y="279"/>
                    <a:pt x="23" y="269"/>
                    <a:pt x="22" y="260"/>
                  </a:cubicBezTo>
                  <a:cubicBezTo>
                    <a:pt x="17" y="259"/>
                    <a:pt x="15" y="255"/>
                    <a:pt x="13" y="252"/>
                  </a:cubicBezTo>
                  <a:cubicBezTo>
                    <a:pt x="8" y="245"/>
                    <a:pt x="5" y="242"/>
                    <a:pt x="3" y="233"/>
                  </a:cubicBezTo>
                  <a:cubicBezTo>
                    <a:pt x="2" y="227"/>
                    <a:pt x="2" y="221"/>
                    <a:pt x="3" y="217"/>
                  </a:cubicBezTo>
                  <a:cubicBezTo>
                    <a:pt x="3" y="217"/>
                    <a:pt x="3" y="217"/>
                    <a:pt x="3" y="217"/>
                  </a:cubicBezTo>
                  <a:cubicBezTo>
                    <a:pt x="6" y="211"/>
                    <a:pt x="6" y="207"/>
                    <a:pt x="9" y="204"/>
                  </a:cubicBezTo>
                  <a:cubicBezTo>
                    <a:pt x="11" y="202"/>
                    <a:pt x="15" y="199"/>
                    <a:pt x="20" y="199"/>
                  </a:cubicBezTo>
                  <a:cubicBezTo>
                    <a:pt x="17" y="196"/>
                    <a:pt x="17" y="191"/>
                    <a:pt x="17" y="187"/>
                  </a:cubicBezTo>
                  <a:cubicBezTo>
                    <a:pt x="8" y="178"/>
                    <a:pt x="0" y="153"/>
                    <a:pt x="17" y="148"/>
                  </a:cubicBezTo>
                  <a:cubicBezTo>
                    <a:pt x="10" y="142"/>
                    <a:pt x="12" y="135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3" y="124"/>
                    <a:pt x="10" y="114"/>
                    <a:pt x="13" y="112"/>
                  </a:cubicBezTo>
                  <a:cubicBezTo>
                    <a:pt x="14" y="111"/>
                    <a:pt x="17" y="103"/>
                    <a:pt x="19" y="98"/>
                  </a:cubicBezTo>
                  <a:cubicBezTo>
                    <a:pt x="21" y="94"/>
                    <a:pt x="22" y="91"/>
                    <a:pt x="24" y="87"/>
                  </a:cubicBezTo>
                  <a:cubicBezTo>
                    <a:pt x="20" y="73"/>
                    <a:pt x="35" y="66"/>
                    <a:pt x="47" y="64"/>
                  </a:cubicBezTo>
                  <a:cubicBezTo>
                    <a:pt x="59" y="61"/>
                    <a:pt x="68" y="49"/>
                    <a:pt x="82" y="49"/>
                  </a:cubicBezTo>
                  <a:cubicBezTo>
                    <a:pt x="87" y="42"/>
                    <a:pt x="100" y="29"/>
                    <a:pt x="109" y="37"/>
                  </a:cubicBezTo>
                  <a:cubicBezTo>
                    <a:pt x="115" y="34"/>
                    <a:pt x="117" y="25"/>
                    <a:pt x="124" y="24"/>
                  </a:cubicBezTo>
                  <a:cubicBezTo>
                    <a:pt x="127" y="23"/>
                    <a:pt x="134" y="24"/>
                    <a:pt x="141" y="26"/>
                  </a:cubicBezTo>
                  <a:cubicBezTo>
                    <a:pt x="143" y="26"/>
                    <a:pt x="144" y="24"/>
                    <a:pt x="145" y="21"/>
                  </a:cubicBezTo>
                  <a:cubicBezTo>
                    <a:pt x="149" y="7"/>
                    <a:pt x="160" y="16"/>
                    <a:pt x="170" y="14"/>
                  </a:cubicBezTo>
                  <a:cubicBezTo>
                    <a:pt x="176" y="13"/>
                    <a:pt x="183" y="12"/>
                    <a:pt x="190" y="14"/>
                  </a:cubicBezTo>
                  <a:cubicBezTo>
                    <a:pt x="197" y="8"/>
                    <a:pt x="220" y="4"/>
                    <a:pt x="226" y="11"/>
                  </a:cubicBezTo>
                  <a:cubicBezTo>
                    <a:pt x="237" y="0"/>
                    <a:pt x="253" y="13"/>
                    <a:pt x="260" y="22"/>
                  </a:cubicBezTo>
                  <a:cubicBezTo>
                    <a:pt x="267" y="23"/>
                    <a:pt x="275" y="25"/>
                    <a:pt x="281" y="29"/>
                  </a:cubicBezTo>
                  <a:cubicBezTo>
                    <a:pt x="283" y="30"/>
                    <a:pt x="285" y="31"/>
                    <a:pt x="286" y="33"/>
                  </a:cubicBezTo>
                  <a:cubicBezTo>
                    <a:pt x="297" y="29"/>
                    <a:pt x="310" y="31"/>
                    <a:pt x="315" y="44"/>
                  </a:cubicBezTo>
                  <a:cubicBezTo>
                    <a:pt x="316" y="48"/>
                    <a:pt x="319" y="47"/>
                    <a:pt x="322" y="47"/>
                  </a:cubicBezTo>
                  <a:cubicBezTo>
                    <a:pt x="327" y="46"/>
                    <a:pt x="332" y="46"/>
                    <a:pt x="337" y="51"/>
                  </a:cubicBezTo>
                  <a:cubicBezTo>
                    <a:pt x="337" y="51"/>
                    <a:pt x="337" y="51"/>
                    <a:pt x="337" y="51"/>
                  </a:cubicBezTo>
                  <a:cubicBezTo>
                    <a:pt x="341" y="52"/>
                    <a:pt x="344" y="51"/>
                    <a:pt x="348" y="53"/>
                  </a:cubicBezTo>
                  <a:cubicBezTo>
                    <a:pt x="350" y="54"/>
                    <a:pt x="355" y="57"/>
                    <a:pt x="359" y="61"/>
                  </a:cubicBezTo>
                  <a:cubicBezTo>
                    <a:pt x="359" y="61"/>
                    <a:pt x="359" y="61"/>
                    <a:pt x="359" y="61"/>
                  </a:cubicBezTo>
                  <a:cubicBezTo>
                    <a:pt x="362" y="65"/>
                    <a:pt x="364" y="68"/>
                    <a:pt x="363" y="73"/>
                  </a:cubicBezTo>
                  <a:cubicBezTo>
                    <a:pt x="363" y="78"/>
                    <a:pt x="362" y="81"/>
                    <a:pt x="366" y="86"/>
                  </a:cubicBezTo>
                  <a:cubicBezTo>
                    <a:pt x="373" y="83"/>
                    <a:pt x="378" y="85"/>
                    <a:pt x="378" y="94"/>
                  </a:cubicBezTo>
                  <a:cubicBezTo>
                    <a:pt x="377" y="102"/>
                    <a:pt x="385" y="109"/>
                    <a:pt x="385" y="118"/>
                  </a:cubicBezTo>
                  <a:cubicBezTo>
                    <a:pt x="385" y="120"/>
                    <a:pt x="385" y="123"/>
                    <a:pt x="385" y="125"/>
                  </a:cubicBezTo>
                  <a:cubicBezTo>
                    <a:pt x="386" y="127"/>
                    <a:pt x="388" y="129"/>
                    <a:pt x="390" y="131"/>
                  </a:cubicBezTo>
                  <a:cubicBezTo>
                    <a:pt x="393" y="136"/>
                    <a:pt x="389" y="143"/>
                    <a:pt x="389" y="149"/>
                  </a:cubicBezTo>
                  <a:cubicBezTo>
                    <a:pt x="388" y="157"/>
                    <a:pt x="390" y="162"/>
                    <a:pt x="391" y="169"/>
                  </a:cubicBezTo>
                  <a:cubicBezTo>
                    <a:pt x="392" y="177"/>
                    <a:pt x="376" y="183"/>
                    <a:pt x="385" y="190"/>
                  </a:cubicBezTo>
                  <a:cubicBezTo>
                    <a:pt x="399" y="201"/>
                    <a:pt x="376" y="212"/>
                    <a:pt x="369" y="219"/>
                  </a:cubicBezTo>
                  <a:cubicBezTo>
                    <a:pt x="366" y="225"/>
                    <a:pt x="362" y="231"/>
                    <a:pt x="354" y="237"/>
                  </a:cubicBezTo>
                  <a:cubicBezTo>
                    <a:pt x="341" y="247"/>
                    <a:pt x="356" y="267"/>
                    <a:pt x="338" y="275"/>
                  </a:cubicBezTo>
                  <a:cubicBezTo>
                    <a:pt x="337" y="283"/>
                    <a:pt x="325" y="286"/>
                    <a:pt x="323" y="295"/>
                  </a:cubicBezTo>
                  <a:cubicBezTo>
                    <a:pt x="320" y="316"/>
                    <a:pt x="305" y="312"/>
                    <a:pt x="290" y="316"/>
                  </a:cubicBezTo>
                  <a:cubicBezTo>
                    <a:pt x="278" y="319"/>
                    <a:pt x="275" y="328"/>
                    <a:pt x="266" y="334"/>
                  </a:cubicBezTo>
                  <a:cubicBezTo>
                    <a:pt x="261" y="338"/>
                    <a:pt x="254" y="339"/>
                    <a:pt x="247" y="339"/>
                  </a:cubicBezTo>
                  <a:cubicBezTo>
                    <a:pt x="239" y="352"/>
                    <a:pt x="227" y="355"/>
                    <a:pt x="214" y="359"/>
                  </a:cubicBezTo>
                  <a:cubicBezTo>
                    <a:pt x="205" y="363"/>
                    <a:pt x="194" y="366"/>
                    <a:pt x="190" y="364"/>
                  </a:cubicBezTo>
                  <a:cubicBezTo>
                    <a:pt x="189" y="363"/>
                    <a:pt x="182" y="359"/>
                    <a:pt x="181" y="358"/>
                  </a:cubicBezTo>
                  <a:cubicBezTo>
                    <a:pt x="179" y="358"/>
                    <a:pt x="177" y="357"/>
                    <a:pt x="176" y="356"/>
                  </a:cubicBezTo>
                  <a:close/>
                  <a:moveTo>
                    <a:pt x="142" y="148"/>
                  </a:moveTo>
                  <a:cubicBezTo>
                    <a:pt x="137" y="144"/>
                    <a:pt x="135" y="138"/>
                    <a:pt x="135" y="132"/>
                  </a:cubicBezTo>
                  <a:cubicBezTo>
                    <a:pt x="129" y="129"/>
                    <a:pt x="107" y="127"/>
                    <a:pt x="99" y="126"/>
                  </a:cubicBezTo>
                  <a:cubicBezTo>
                    <a:pt x="85" y="125"/>
                    <a:pt x="72" y="124"/>
                    <a:pt x="70" y="141"/>
                  </a:cubicBezTo>
                  <a:cubicBezTo>
                    <a:pt x="70" y="147"/>
                    <a:pt x="65" y="164"/>
                    <a:pt x="73" y="166"/>
                  </a:cubicBezTo>
                  <a:cubicBezTo>
                    <a:pt x="78" y="168"/>
                    <a:pt x="75" y="169"/>
                    <a:pt x="73" y="172"/>
                  </a:cubicBezTo>
                  <a:cubicBezTo>
                    <a:pt x="69" y="180"/>
                    <a:pt x="76" y="189"/>
                    <a:pt x="84" y="192"/>
                  </a:cubicBezTo>
                  <a:cubicBezTo>
                    <a:pt x="87" y="194"/>
                    <a:pt x="88" y="195"/>
                    <a:pt x="89" y="197"/>
                  </a:cubicBezTo>
                  <a:cubicBezTo>
                    <a:pt x="94" y="205"/>
                    <a:pt x="104" y="203"/>
                    <a:pt x="111" y="201"/>
                  </a:cubicBezTo>
                  <a:cubicBezTo>
                    <a:pt x="121" y="198"/>
                    <a:pt x="130" y="197"/>
                    <a:pt x="140" y="196"/>
                  </a:cubicBezTo>
                  <a:cubicBezTo>
                    <a:pt x="148" y="195"/>
                    <a:pt x="168" y="194"/>
                    <a:pt x="172" y="185"/>
                  </a:cubicBezTo>
                  <a:cubicBezTo>
                    <a:pt x="157" y="182"/>
                    <a:pt x="141" y="168"/>
                    <a:pt x="142" y="148"/>
                  </a:cubicBezTo>
                  <a:close/>
                  <a:moveTo>
                    <a:pt x="144" y="143"/>
                  </a:moveTo>
                  <a:cubicBezTo>
                    <a:pt x="147" y="140"/>
                    <a:pt x="151" y="136"/>
                    <a:pt x="155" y="135"/>
                  </a:cubicBezTo>
                  <a:cubicBezTo>
                    <a:pt x="155" y="133"/>
                    <a:pt x="154" y="132"/>
                    <a:pt x="154" y="130"/>
                  </a:cubicBezTo>
                  <a:cubicBezTo>
                    <a:pt x="151" y="121"/>
                    <a:pt x="159" y="122"/>
                    <a:pt x="163" y="116"/>
                  </a:cubicBezTo>
                  <a:cubicBezTo>
                    <a:pt x="164" y="115"/>
                    <a:pt x="164" y="114"/>
                    <a:pt x="165" y="114"/>
                  </a:cubicBezTo>
                  <a:cubicBezTo>
                    <a:pt x="162" y="113"/>
                    <a:pt x="158" y="111"/>
                    <a:pt x="158" y="107"/>
                  </a:cubicBezTo>
                  <a:cubicBezTo>
                    <a:pt x="156" y="108"/>
                    <a:pt x="155" y="109"/>
                    <a:pt x="153" y="110"/>
                  </a:cubicBezTo>
                  <a:cubicBezTo>
                    <a:pt x="156" y="118"/>
                    <a:pt x="151" y="128"/>
                    <a:pt x="146" y="134"/>
                  </a:cubicBezTo>
                  <a:cubicBezTo>
                    <a:pt x="144" y="137"/>
                    <a:pt x="144" y="140"/>
                    <a:pt x="144" y="143"/>
                  </a:cubicBezTo>
                  <a:close/>
                  <a:moveTo>
                    <a:pt x="157" y="134"/>
                  </a:moveTo>
                  <a:cubicBezTo>
                    <a:pt x="162" y="133"/>
                    <a:pt x="166" y="137"/>
                    <a:pt x="171" y="139"/>
                  </a:cubicBezTo>
                  <a:cubicBezTo>
                    <a:pt x="172" y="139"/>
                    <a:pt x="173" y="139"/>
                    <a:pt x="174" y="138"/>
                  </a:cubicBezTo>
                  <a:cubicBezTo>
                    <a:pt x="174" y="136"/>
                    <a:pt x="177" y="134"/>
                    <a:pt x="180" y="132"/>
                  </a:cubicBezTo>
                  <a:cubicBezTo>
                    <a:pt x="180" y="128"/>
                    <a:pt x="173" y="121"/>
                    <a:pt x="169" y="121"/>
                  </a:cubicBezTo>
                  <a:cubicBezTo>
                    <a:pt x="166" y="120"/>
                    <a:pt x="156" y="121"/>
                    <a:pt x="155" y="126"/>
                  </a:cubicBezTo>
                  <a:cubicBezTo>
                    <a:pt x="155" y="129"/>
                    <a:pt x="157" y="131"/>
                    <a:pt x="157" y="134"/>
                  </a:cubicBezTo>
                  <a:close/>
                  <a:moveTo>
                    <a:pt x="183" y="131"/>
                  </a:moveTo>
                  <a:cubicBezTo>
                    <a:pt x="189" y="128"/>
                    <a:pt x="195" y="127"/>
                    <a:pt x="202" y="127"/>
                  </a:cubicBezTo>
                  <a:cubicBezTo>
                    <a:pt x="194" y="108"/>
                    <a:pt x="180" y="104"/>
                    <a:pt x="161" y="107"/>
                  </a:cubicBezTo>
                  <a:cubicBezTo>
                    <a:pt x="161" y="113"/>
                    <a:pt x="175" y="111"/>
                    <a:pt x="171" y="119"/>
                  </a:cubicBezTo>
                  <a:cubicBezTo>
                    <a:pt x="176" y="121"/>
                    <a:pt x="182" y="126"/>
                    <a:pt x="183" y="131"/>
                  </a:cubicBezTo>
                  <a:close/>
                  <a:moveTo>
                    <a:pt x="206" y="128"/>
                  </a:moveTo>
                  <a:cubicBezTo>
                    <a:pt x="212" y="128"/>
                    <a:pt x="219" y="132"/>
                    <a:pt x="222" y="138"/>
                  </a:cubicBezTo>
                  <a:cubicBezTo>
                    <a:pt x="228" y="137"/>
                    <a:pt x="228" y="127"/>
                    <a:pt x="228" y="122"/>
                  </a:cubicBezTo>
                  <a:cubicBezTo>
                    <a:pt x="227" y="112"/>
                    <a:pt x="221" y="108"/>
                    <a:pt x="212" y="104"/>
                  </a:cubicBezTo>
                  <a:cubicBezTo>
                    <a:pt x="201" y="99"/>
                    <a:pt x="191" y="92"/>
                    <a:pt x="181" y="84"/>
                  </a:cubicBezTo>
                  <a:cubicBezTo>
                    <a:pt x="176" y="80"/>
                    <a:pt x="172" y="77"/>
                    <a:pt x="168" y="77"/>
                  </a:cubicBezTo>
                  <a:cubicBezTo>
                    <a:pt x="163" y="77"/>
                    <a:pt x="159" y="78"/>
                    <a:pt x="155" y="77"/>
                  </a:cubicBezTo>
                  <a:cubicBezTo>
                    <a:pt x="143" y="76"/>
                    <a:pt x="153" y="92"/>
                    <a:pt x="156" y="96"/>
                  </a:cubicBezTo>
                  <a:cubicBezTo>
                    <a:pt x="166" y="92"/>
                    <a:pt x="179" y="93"/>
                    <a:pt x="188" y="97"/>
                  </a:cubicBezTo>
                  <a:cubicBezTo>
                    <a:pt x="195" y="100"/>
                    <a:pt x="196" y="105"/>
                    <a:pt x="196" y="112"/>
                  </a:cubicBezTo>
                  <a:cubicBezTo>
                    <a:pt x="200" y="116"/>
                    <a:pt x="203" y="121"/>
                    <a:pt x="206" y="128"/>
                  </a:cubicBezTo>
                  <a:close/>
                  <a:moveTo>
                    <a:pt x="223" y="140"/>
                  </a:moveTo>
                  <a:cubicBezTo>
                    <a:pt x="227" y="154"/>
                    <a:pt x="222" y="170"/>
                    <a:pt x="212" y="178"/>
                  </a:cubicBezTo>
                  <a:cubicBezTo>
                    <a:pt x="214" y="189"/>
                    <a:pt x="225" y="192"/>
                    <a:pt x="234" y="190"/>
                  </a:cubicBezTo>
                  <a:cubicBezTo>
                    <a:pt x="252" y="187"/>
                    <a:pt x="265" y="174"/>
                    <a:pt x="277" y="161"/>
                  </a:cubicBezTo>
                  <a:cubicBezTo>
                    <a:pt x="282" y="156"/>
                    <a:pt x="287" y="154"/>
                    <a:pt x="289" y="151"/>
                  </a:cubicBezTo>
                  <a:cubicBezTo>
                    <a:pt x="291" y="149"/>
                    <a:pt x="290" y="145"/>
                    <a:pt x="293" y="140"/>
                  </a:cubicBezTo>
                  <a:cubicBezTo>
                    <a:pt x="293" y="140"/>
                    <a:pt x="293" y="140"/>
                    <a:pt x="293" y="140"/>
                  </a:cubicBezTo>
                  <a:cubicBezTo>
                    <a:pt x="298" y="132"/>
                    <a:pt x="290" y="122"/>
                    <a:pt x="293" y="113"/>
                  </a:cubicBezTo>
                  <a:cubicBezTo>
                    <a:pt x="288" y="111"/>
                    <a:pt x="281" y="106"/>
                    <a:pt x="275" y="105"/>
                  </a:cubicBezTo>
                  <a:cubicBezTo>
                    <a:pt x="261" y="104"/>
                    <a:pt x="254" y="116"/>
                    <a:pt x="246" y="124"/>
                  </a:cubicBezTo>
                  <a:cubicBezTo>
                    <a:pt x="240" y="130"/>
                    <a:pt x="232" y="124"/>
                    <a:pt x="228" y="134"/>
                  </a:cubicBezTo>
                  <a:cubicBezTo>
                    <a:pt x="227" y="137"/>
                    <a:pt x="226" y="139"/>
                    <a:pt x="223" y="140"/>
                  </a:cubicBezTo>
                  <a:close/>
                  <a:moveTo>
                    <a:pt x="208" y="181"/>
                  </a:moveTo>
                  <a:cubicBezTo>
                    <a:pt x="207" y="182"/>
                    <a:pt x="206" y="183"/>
                    <a:pt x="205" y="183"/>
                  </a:cubicBezTo>
                  <a:cubicBezTo>
                    <a:pt x="207" y="192"/>
                    <a:pt x="213" y="198"/>
                    <a:pt x="207" y="207"/>
                  </a:cubicBezTo>
                  <a:cubicBezTo>
                    <a:pt x="203" y="214"/>
                    <a:pt x="201" y="220"/>
                    <a:pt x="198" y="227"/>
                  </a:cubicBezTo>
                  <a:cubicBezTo>
                    <a:pt x="208" y="233"/>
                    <a:pt x="212" y="246"/>
                    <a:pt x="228" y="243"/>
                  </a:cubicBezTo>
                  <a:cubicBezTo>
                    <a:pt x="239" y="241"/>
                    <a:pt x="259" y="243"/>
                    <a:pt x="266" y="232"/>
                  </a:cubicBezTo>
                  <a:cubicBezTo>
                    <a:pt x="268" y="229"/>
                    <a:pt x="270" y="228"/>
                    <a:pt x="271" y="227"/>
                  </a:cubicBezTo>
                  <a:cubicBezTo>
                    <a:pt x="274" y="225"/>
                    <a:pt x="276" y="224"/>
                    <a:pt x="277" y="217"/>
                  </a:cubicBezTo>
                  <a:cubicBezTo>
                    <a:pt x="284" y="189"/>
                    <a:pt x="284" y="189"/>
                    <a:pt x="284" y="189"/>
                  </a:cubicBezTo>
                  <a:cubicBezTo>
                    <a:pt x="286" y="179"/>
                    <a:pt x="288" y="170"/>
                    <a:pt x="278" y="163"/>
                  </a:cubicBezTo>
                  <a:cubicBezTo>
                    <a:pt x="266" y="177"/>
                    <a:pt x="253" y="189"/>
                    <a:pt x="234" y="192"/>
                  </a:cubicBezTo>
                  <a:cubicBezTo>
                    <a:pt x="224" y="194"/>
                    <a:pt x="211" y="193"/>
                    <a:pt x="208" y="181"/>
                  </a:cubicBezTo>
                  <a:close/>
                  <a:moveTo>
                    <a:pt x="201" y="185"/>
                  </a:moveTo>
                  <a:cubicBezTo>
                    <a:pt x="194" y="188"/>
                    <a:pt x="185" y="188"/>
                    <a:pt x="176" y="186"/>
                  </a:cubicBezTo>
                  <a:cubicBezTo>
                    <a:pt x="172" y="196"/>
                    <a:pt x="148" y="197"/>
                    <a:pt x="140" y="198"/>
                  </a:cubicBezTo>
                  <a:cubicBezTo>
                    <a:pt x="131" y="199"/>
                    <a:pt x="121" y="200"/>
                    <a:pt x="112" y="203"/>
                  </a:cubicBezTo>
                  <a:cubicBezTo>
                    <a:pt x="108" y="204"/>
                    <a:pt x="106" y="205"/>
                    <a:pt x="102" y="205"/>
                  </a:cubicBezTo>
                  <a:cubicBezTo>
                    <a:pt x="101" y="212"/>
                    <a:pt x="96" y="218"/>
                    <a:pt x="100" y="225"/>
                  </a:cubicBezTo>
                  <a:cubicBezTo>
                    <a:pt x="105" y="232"/>
                    <a:pt x="111" y="234"/>
                    <a:pt x="116" y="240"/>
                  </a:cubicBezTo>
                  <a:cubicBezTo>
                    <a:pt x="121" y="245"/>
                    <a:pt x="127" y="255"/>
                    <a:pt x="130" y="260"/>
                  </a:cubicBezTo>
                  <a:cubicBezTo>
                    <a:pt x="134" y="265"/>
                    <a:pt x="134" y="264"/>
                    <a:pt x="141" y="263"/>
                  </a:cubicBezTo>
                  <a:cubicBezTo>
                    <a:pt x="157" y="258"/>
                    <a:pt x="183" y="245"/>
                    <a:pt x="192" y="233"/>
                  </a:cubicBezTo>
                  <a:cubicBezTo>
                    <a:pt x="197" y="225"/>
                    <a:pt x="201" y="214"/>
                    <a:pt x="205" y="206"/>
                  </a:cubicBezTo>
                  <a:cubicBezTo>
                    <a:pt x="210" y="198"/>
                    <a:pt x="203" y="193"/>
                    <a:pt x="201" y="185"/>
                  </a:cubicBezTo>
                  <a:close/>
                  <a:moveTo>
                    <a:pt x="145" y="147"/>
                  </a:moveTo>
                  <a:cubicBezTo>
                    <a:pt x="143" y="154"/>
                    <a:pt x="147" y="164"/>
                    <a:pt x="151" y="169"/>
                  </a:cubicBezTo>
                  <a:cubicBezTo>
                    <a:pt x="168" y="189"/>
                    <a:pt x="206" y="190"/>
                    <a:pt x="218" y="166"/>
                  </a:cubicBezTo>
                  <a:cubicBezTo>
                    <a:pt x="222" y="158"/>
                    <a:pt x="223" y="149"/>
                    <a:pt x="221" y="140"/>
                  </a:cubicBezTo>
                  <a:cubicBezTo>
                    <a:pt x="218" y="131"/>
                    <a:pt x="206" y="129"/>
                    <a:pt x="198" y="129"/>
                  </a:cubicBezTo>
                  <a:cubicBezTo>
                    <a:pt x="189" y="130"/>
                    <a:pt x="178" y="134"/>
                    <a:pt x="176" y="140"/>
                  </a:cubicBezTo>
                  <a:cubicBezTo>
                    <a:pt x="174" y="147"/>
                    <a:pt x="163" y="136"/>
                    <a:pt x="159" y="136"/>
                  </a:cubicBezTo>
                  <a:cubicBezTo>
                    <a:pt x="153" y="136"/>
                    <a:pt x="147" y="141"/>
                    <a:pt x="145" y="147"/>
                  </a:cubicBezTo>
                  <a:close/>
                  <a:moveTo>
                    <a:pt x="135" y="129"/>
                  </a:moveTo>
                  <a:cubicBezTo>
                    <a:pt x="136" y="119"/>
                    <a:pt x="141" y="109"/>
                    <a:pt x="148" y="103"/>
                  </a:cubicBezTo>
                  <a:cubicBezTo>
                    <a:pt x="149" y="100"/>
                    <a:pt x="152" y="98"/>
                    <a:pt x="154" y="97"/>
                  </a:cubicBezTo>
                  <a:cubicBezTo>
                    <a:pt x="150" y="91"/>
                    <a:pt x="140" y="74"/>
                    <a:pt x="155" y="75"/>
                  </a:cubicBezTo>
                  <a:cubicBezTo>
                    <a:pt x="164" y="76"/>
                    <a:pt x="171" y="73"/>
                    <a:pt x="178" y="76"/>
                  </a:cubicBezTo>
                  <a:cubicBezTo>
                    <a:pt x="175" y="60"/>
                    <a:pt x="165" y="52"/>
                    <a:pt x="158" y="38"/>
                  </a:cubicBezTo>
                  <a:cubicBezTo>
                    <a:pt x="155" y="30"/>
                    <a:pt x="132" y="25"/>
                    <a:pt x="124" y="26"/>
                  </a:cubicBezTo>
                  <a:cubicBezTo>
                    <a:pt x="119" y="27"/>
                    <a:pt x="112" y="44"/>
                    <a:pt x="107" y="39"/>
                  </a:cubicBezTo>
                  <a:cubicBezTo>
                    <a:pt x="104" y="35"/>
                    <a:pt x="96" y="38"/>
                    <a:pt x="92" y="41"/>
                  </a:cubicBezTo>
                  <a:cubicBezTo>
                    <a:pt x="77" y="52"/>
                    <a:pt x="72" y="73"/>
                    <a:pt x="78" y="90"/>
                  </a:cubicBezTo>
                  <a:cubicBezTo>
                    <a:pt x="83" y="107"/>
                    <a:pt x="107" y="112"/>
                    <a:pt x="117" y="125"/>
                  </a:cubicBezTo>
                  <a:cubicBezTo>
                    <a:pt x="123" y="126"/>
                    <a:pt x="130" y="127"/>
                    <a:pt x="135" y="129"/>
                  </a:cubicBezTo>
                  <a:close/>
                  <a:moveTo>
                    <a:pt x="151" y="104"/>
                  </a:moveTo>
                  <a:cubicBezTo>
                    <a:pt x="151" y="105"/>
                    <a:pt x="152" y="107"/>
                    <a:pt x="153" y="108"/>
                  </a:cubicBezTo>
                  <a:cubicBezTo>
                    <a:pt x="160" y="103"/>
                    <a:pt x="182" y="103"/>
                    <a:pt x="193" y="110"/>
                  </a:cubicBezTo>
                  <a:cubicBezTo>
                    <a:pt x="193" y="105"/>
                    <a:pt x="192" y="101"/>
                    <a:pt x="187" y="99"/>
                  </a:cubicBezTo>
                  <a:cubicBezTo>
                    <a:pt x="179" y="96"/>
                    <a:pt x="170" y="103"/>
                    <a:pt x="151" y="104"/>
                  </a:cubicBezTo>
                  <a:close/>
                  <a:moveTo>
                    <a:pt x="138" y="125"/>
                  </a:moveTo>
                  <a:cubicBezTo>
                    <a:pt x="136" y="132"/>
                    <a:pt x="137" y="139"/>
                    <a:pt x="142" y="145"/>
                  </a:cubicBezTo>
                  <a:cubicBezTo>
                    <a:pt x="142" y="140"/>
                    <a:pt x="141" y="137"/>
                    <a:pt x="144" y="133"/>
                  </a:cubicBezTo>
                  <a:cubicBezTo>
                    <a:pt x="151" y="125"/>
                    <a:pt x="154" y="115"/>
                    <a:pt x="149" y="105"/>
                  </a:cubicBezTo>
                  <a:cubicBezTo>
                    <a:pt x="144" y="111"/>
                    <a:pt x="140" y="118"/>
                    <a:pt x="138" y="125"/>
                  </a:cubicBezTo>
                  <a:close/>
                  <a:moveTo>
                    <a:pt x="181" y="97"/>
                  </a:moveTo>
                  <a:cubicBezTo>
                    <a:pt x="172" y="95"/>
                    <a:pt x="158" y="94"/>
                    <a:pt x="151" y="102"/>
                  </a:cubicBezTo>
                  <a:cubicBezTo>
                    <a:pt x="162" y="103"/>
                    <a:pt x="171" y="99"/>
                    <a:pt x="181" y="97"/>
                  </a:cubicBezTo>
                  <a:close/>
                  <a:moveTo>
                    <a:pt x="169" y="118"/>
                  </a:moveTo>
                  <a:cubicBezTo>
                    <a:pt x="170" y="118"/>
                    <a:pt x="170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8" y="115"/>
                    <a:pt x="167" y="115"/>
                  </a:cubicBezTo>
                  <a:cubicBezTo>
                    <a:pt x="166" y="116"/>
                    <a:pt x="165" y="118"/>
                    <a:pt x="164" y="119"/>
                  </a:cubicBezTo>
                  <a:cubicBezTo>
                    <a:pt x="166" y="119"/>
                    <a:pt x="167" y="118"/>
                    <a:pt x="169" y="118"/>
                  </a:cubicBezTo>
                  <a:close/>
                  <a:moveTo>
                    <a:pt x="183" y="77"/>
                  </a:moveTo>
                  <a:cubicBezTo>
                    <a:pt x="187" y="79"/>
                    <a:pt x="192" y="82"/>
                    <a:pt x="196" y="84"/>
                  </a:cubicBezTo>
                  <a:cubicBezTo>
                    <a:pt x="206" y="64"/>
                    <a:pt x="206" y="40"/>
                    <a:pt x="227" y="28"/>
                  </a:cubicBezTo>
                  <a:cubicBezTo>
                    <a:pt x="222" y="23"/>
                    <a:pt x="214" y="20"/>
                    <a:pt x="207" y="17"/>
                  </a:cubicBezTo>
                  <a:cubicBezTo>
                    <a:pt x="194" y="11"/>
                    <a:pt x="190" y="24"/>
                    <a:pt x="178" y="23"/>
                  </a:cubicBezTo>
                  <a:cubicBezTo>
                    <a:pt x="172" y="23"/>
                    <a:pt x="159" y="26"/>
                    <a:pt x="156" y="33"/>
                  </a:cubicBezTo>
                  <a:cubicBezTo>
                    <a:pt x="158" y="34"/>
                    <a:pt x="160" y="36"/>
                    <a:pt x="160" y="37"/>
                  </a:cubicBezTo>
                  <a:cubicBezTo>
                    <a:pt x="167" y="52"/>
                    <a:pt x="180" y="61"/>
                    <a:pt x="183" y="77"/>
                  </a:cubicBezTo>
                  <a:close/>
                  <a:moveTo>
                    <a:pt x="200" y="86"/>
                  </a:moveTo>
                  <a:cubicBezTo>
                    <a:pt x="215" y="95"/>
                    <a:pt x="231" y="108"/>
                    <a:pt x="230" y="127"/>
                  </a:cubicBezTo>
                  <a:cubicBezTo>
                    <a:pt x="234" y="124"/>
                    <a:pt x="241" y="126"/>
                    <a:pt x="244" y="123"/>
                  </a:cubicBezTo>
                  <a:cubicBezTo>
                    <a:pt x="252" y="115"/>
                    <a:pt x="258" y="105"/>
                    <a:pt x="270" y="103"/>
                  </a:cubicBezTo>
                  <a:cubicBezTo>
                    <a:pt x="282" y="94"/>
                    <a:pt x="283" y="67"/>
                    <a:pt x="283" y="53"/>
                  </a:cubicBezTo>
                  <a:cubicBezTo>
                    <a:pt x="283" y="46"/>
                    <a:pt x="282" y="39"/>
                    <a:pt x="284" y="34"/>
                  </a:cubicBezTo>
                  <a:cubicBezTo>
                    <a:pt x="284" y="31"/>
                    <a:pt x="275" y="27"/>
                    <a:pt x="266" y="25"/>
                  </a:cubicBezTo>
                  <a:cubicBezTo>
                    <a:pt x="261" y="24"/>
                    <a:pt x="257" y="23"/>
                    <a:pt x="255" y="23"/>
                  </a:cubicBezTo>
                  <a:cubicBezTo>
                    <a:pt x="239" y="23"/>
                    <a:pt x="223" y="29"/>
                    <a:pt x="214" y="43"/>
                  </a:cubicBezTo>
                  <a:cubicBezTo>
                    <a:pt x="209" y="52"/>
                    <a:pt x="202" y="79"/>
                    <a:pt x="200" y="86"/>
                  </a:cubicBezTo>
                  <a:close/>
                  <a:moveTo>
                    <a:pt x="221" y="106"/>
                  </a:moveTo>
                  <a:cubicBezTo>
                    <a:pt x="211" y="93"/>
                    <a:pt x="193" y="84"/>
                    <a:pt x="178" y="78"/>
                  </a:cubicBezTo>
                  <a:cubicBezTo>
                    <a:pt x="177" y="78"/>
                    <a:pt x="176" y="77"/>
                    <a:pt x="175" y="77"/>
                  </a:cubicBezTo>
                  <a:cubicBezTo>
                    <a:pt x="182" y="82"/>
                    <a:pt x="188" y="88"/>
                    <a:pt x="196" y="92"/>
                  </a:cubicBezTo>
                  <a:cubicBezTo>
                    <a:pt x="204" y="98"/>
                    <a:pt x="213" y="101"/>
                    <a:pt x="221" y="106"/>
                  </a:cubicBezTo>
                  <a:close/>
                  <a:moveTo>
                    <a:pt x="257" y="21"/>
                  </a:moveTo>
                  <a:cubicBezTo>
                    <a:pt x="251" y="14"/>
                    <a:pt x="237" y="3"/>
                    <a:pt x="228" y="13"/>
                  </a:cubicBezTo>
                  <a:cubicBezTo>
                    <a:pt x="227" y="14"/>
                    <a:pt x="226" y="15"/>
                    <a:pt x="225" y="13"/>
                  </a:cubicBezTo>
                  <a:cubicBezTo>
                    <a:pt x="221" y="6"/>
                    <a:pt x="197" y="11"/>
                    <a:pt x="191" y="17"/>
                  </a:cubicBezTo>
                  <a:cubicBezTo>
                    <a:pt x="195" y="13"/>
                    <a:pt x="199" y="11"/>
                    <a:pt x="208" y="15"/>
                  </a:cubicBezTo>
                  <a:cubicBezTo>
                    <a:pt x="215" y="18"/>
                    <a:pt x="224" y="21"/>
                    <a:pt x="229" y="27"/>
                  </a:cubicBezTo>
                  <a:cubicBezTo>
                    <a:pt x="238" y="22"/>
                    <a:pt x="248" y="21"/>
                    <a:pt x="257" y="21"/>
                  </a:cubicBezTo>
                  <a:close/>
                  <a:moveTo>
                    <a:pt x="275" y="103"/>
                  </a:moveTo>
                  <a:cubicBezTo>
                    <a:pt x="281" y="104"/>
                    <a:pt x="290" y="108"/>
                    <a:pt x="295" y="111"/>
                  </a:cubicBezTo>
                  <a:cubicBezTo>
                    <a:pt x="297" y="112"/>
                    <a:pt x="297" y="112"/>
                    <a:pt x="296" y="114"/>
                  </a:cubicBezTo>
                  <a:cubicBezTo>
                    <a:pt x="293" y="121"/>
                    <a:pt x="297" y="129"/>
                    <a:pt x="297" y="137"/>
                  </a:cubicBezTo>
                  <a:cubicBezTo>
                    <a:pt x="296" y="140"/>
                    <a:pt x="293" y="142"/>
                    <a:pt x="293" y="145"/>
                  </a:cubicBezTo>
                  <a:cubicBezTo>
                    <a:pt x="291" y="155"/>
                    <a:pt x="289" y="153"/>
                    <a:pt x="281" y="161"/>
                  </a:cubicBezTo>
                  <a:cubicBezTo>
                    <a:pt x="282" y="161"/>
                    <a:pt x="283" y="162"/>
                    <a:pt x="284" y="162"/>
                  </a:cubicBezTo>
                  <a:cubicBezTo>
                    <a:pt x="290" y="154"/>
                    <a:pt x="300" y="154"/>
                    <a:pt x="310" y="148"/>
                  </a:cubicBezTo>
                  <a:cubicBezTo>
                    <a:pt x="330" y="136"/>
                    <a:pt x="343" y="110"/>
                    <a:pt x="331" y="88"/>
                  </a:cubicBezTo>
                  <a:cubicBezTo>
                    <a:pt x="328" y="84"/>
                    <a:pt x="321" y="71"/>
                    <a:pt x="316" y="70"/>
                  </a:cubicBezTo>
                  <a:cubicBezTo>
                    <a:pt x="305" y="67"/>
                    <a:pt x="293" y="66"/>
                    <a:pt x="285" y="58"/>
                  </a:cubicBezTo>
                  <a:cubicBezTo>
                    <a:pt x="285" y="71"/>
                    <a:pt x="283" y="93"/>
                    <a:pt x="275" y="103"/>
                  </a:cubicBezTo>
                  <a:close/>
                  <a:moveTo>
                    <a:pt x="285" y="55"/>
                  </a:moveTo>
                  <a:cubicBezTo>
                    <a:pt x="293" y="63"/>
                    <a:pt x="305" y="65"/>
                    <a:pt x="316" y="68"/>
                  </a:cubicBezTo>
                  <a:cubicBezTo>
                    <a:pt x="324" y="70"/>
                    <a:pt x="334" y="88"/>
                    <a:pt x="337" y="97"/>
                  </a:cubicBezTo>
                  <a:cubicBezTo>
                    <a:pt x="337" y="97"/>
                    <a:pt x="337" y="97"/>
                    <a:pt x="338" y="98"/>
                  </a:cubicBezTo>
                  <a:cubicBezTo>
                    <a:pt x="345" y="85"/>
                    <a:pt x="345" y="73"/>
                    <a:pt x="339" y="59"/>
                  </a:cubicBezTo>
                  <a:cubicBezTo>
                    <a:pt x="336" y="52"/>
                    <a:pt x="331" y="48"/>
                    <a:pt x="322" y="49"/>
                  </a:cubicBezTo>
                  <a:cubicBezTo>
                    <a:pt x="318" y="49"/>
                    <a:pt x="314" y="50"/>
                    <a:pt x="313" y="45"/>
                  </a:cubicBezTo>
                  <a:cubicBezTo>
                    <a:pt x="313" y="45"/>
                    <a:pt x="313" y="45"/>
                    <a:pt x="313" y="45"/>
                  </a:cubicBezTo>
                  <a:cubicBezTo>
                    <a:pt x="309" y="33"/>
                    <a:pt x="296" y="33"/>
                    <a:pt x="286" y="36"/>
                  </a:cubicBezTo>
                  <a:cubicBezTo>
                    <a:pt x="284" y="42"/>
                    <a:pt x="285" y="49"/>
                    <a:pt x="285" y="55"/>
                  </a:cubicBezTo>
                  <a:close/>
                  <a:moveTo>
                    <a:pt x="112" y="125"/>
                  </a:moveTo>
                  <a:cubicBezTo>
                    <a:pt x="103" y="114"/>
                    <a:pt x="90" y="111"/>
                    <a:pt x="81" y="100"/>
                  </a:cubicBezTo>
                  <a:cubicBezTo>
                    <a:pt x="65" y="98"/>
                    <a:pt x="49" y="116"/>
                    <a:pt x="40" y="127"/>
                  </a:cubicBezTo>
                  <a:cubicBezTo>
                    <a:pt x="32" y="137"/>
                    <a:pt x="38" y="146"/>
                    <a:pt x="37" y="157"/>
                  </a:cubicBezTo>
                  <a:cubicBezTo>
                    <a:pt x="36" y="168"/>
                    <a:pt x="43" y="174"/>
                    <a:pt x="50" y="182"/>
                  </a:cubicBezTo>
                  <a:cubicBezTo>
                    <a:pt x="56" y="191"/>
                    <a:pt x="72" y="196"/>
                    <a:pt x="83" y="194"/>
                  </a:cubicBezTo>
                  <a:cubicBezTo>
                    <a:pt x="73" y="190"/>
                    <a:pt x="65" y="179"/>
                    <a:pt x="73" y="168"/>
                  </a:cubicBezTo>
                  <a:cubicBezTo>
                    <a:pt x="63" y="166"/>
                    <a:pt x="68" y="147"/>
                    <a:pt x="68" y="139"/>
                  </a:cubicBezTo>
                  <a:cubicBezTo>
                    <a:pt x="70" y="115"/>
                    <a:pt x="96" y="124"/>
                    <a:pt x="112" y="125"/>
                  </a:cubicBezTo>
                  <a:close/>
                  <a:moveTo>
                    <a:pt x="86" y="197"/>
                  </a:moveTo>
                  <a:cubicBezTo>
                    <a:pt x="85" y="197"/>
                    <a:pt x="84" y="197"/>
                    <a:pt x="82" y="197"/>
                  </a:cubicBezTo>
                  <a:cubicBezTo>
                    <a:pt x="73" y="200"/>
                    <a:pt x="78" y="221"/>
                    <a:pt x="78" y="228"/>
                  </a:cubicBezTo>
                  <a:cubicBezTo>
                    <a:pt x="77" y="240"/>
                    <a:pt x="82" y="247"/>
                    <a:pt x="88" y="256"/>
                  </a:cubicBezTo>
                  <a:cubicBezTo>
                    <a:pt x="89" y="258"/>
                    <a:pt x="95" y="268"/>
                    <a:pt x="98" y="265"/>
                  </a:cubicBezTo>
                  <a:cubicBezTo>
                    <a:pt x="100" y="264"/>
                    <a:pt x="101" y="264"/>
                    <a:pt x="103" y="267"/>
                  </a:cubicBezTo>
                  <a:cubicBezTo>
                    <a:pt x="107" y="274"/>
                    <a:pt x="119" y="275"/>
                    <a:pt x="127" y="276"/>
                  </a:cubicBezTo>
                  <a:cubicBezTo>
                    <a:pt x="137" y="277"/>
                    <a:pt x="150" y="272"/>
                    <a:pt x="153" y="261"/>
                  </a:cubicBezTo>
                  <a:cubicBezTo>
                    <a:pt x="146" y="264"/>
                    <a:pt x="139" y="266"/>
                    <a:pt x="134" y="267"/>
                  </a:cubicBezTo>
                  <a:cubicBezTo>
                    <a:pt x="131" y="268"/>
                    <a:pt x="131" y="268"/>
                    <a:pt x="130" y="266"/>
                  </a:cubicBezTo>
                  <a:cubicBezTo>
                    <a:pt x="129" y="261"/>
                    <a:pt x="121" y="248"/>
                    <a:pt x="114" y="241"/>
                  </a:cubicBezTo>
                  <a:cubicBezTo>
                    <a:pt x="109" y="235"/>
                    <a:pt x="103" y="233"/>
                    <a:pt x="98" y="226"/>
                  </a:cubicBezTo>
                  <a:cubicBezTo>
                    <a:pt x="94" y="218"/>
                    <a:pt x="97" y="212"/>
                    <a:pt x="98" y="205"/>
                  </a:cubicBezTo>
                  <a:cubicBezTo>
                    <a:pt x="91" y="204"/>
                    <a:pt x="90" y="201"/>
                    <a:pt x="86" y="197"/>
                  </a:cubicBezTo>
                  <a:close/>
                  <a:moveTo>
                    <a:pt x="80" y="52"/>
                  </a:moveTo>
                  <a:cubicBezTo>
                    <a:pt x="67" y="53"/>
                    <a:pt x="59" y="63"/>
                    <a:pt x="47" y="66"/>
                  </a:cubicBezTo>
                  <a:cubicBezTo>
                    <a:pt x="38" y="68"/>
                    <a:pt x="24" y="73"/>
                    <a:pt x="26" y="85"/>
                  </a:cubicBezTo>
                  <a:cubicBezTo>
                    <a:pt x="37" y="71"/>
                    <a:pt x="58" y="74"/>
                    <a:pt x="70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2" y="57"/>
                    <a:pt x="73" y="57"/>
                    <a:pt x="75" y="57"/>
                  </a:cubicBezTo>
                  <a:cubicBezTo>
                    <a:pt x="78" y="57"/>
                    <a:pt x="78" y="55"/>
                    <a:pt x="80" y="52"/>
                  </a:cubicBezTo>
                  <a:close/>
                  <a:moveTo>
                    <a:pt x="76" y="59"/>
                  </a:moveTo>
                  <a:cubicBezTo>
                    <a:pt x="74" y="60"/>
                    <a:pt x="73" y="59"/>
                    <a:pt x="71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65" y="70"/>
                    <a:pt x="56" y="73"/>
                    <a:pt x="47" y="76"/>
                  </a:cubicBezTo>
                  <a:cubicBezTo>
                    <a:pt x="34" y="80"/>
                    <a:pt x="26" y="85"/>
                    <a:pt x="21" y="99"/>
                  </a:cubicBezTo>
                  <a:cubicBezTo>
                    <a:pt x="19" y="104"/>
                    <a:pt x="16" y="112"/>
                    <a:pt x="14" y="114"/>
                  </a:cubicBezTo>
                  <a:cubicBezTo>
                    <a:pt x="13" y="115"/>
                    <a:pt x="15" y="119"/>
                    <a:pt x="16" y="123"/>
                  </a:cubicBezTo>
                  <a:cubicBezTo>
                    <a:pt x="20" y="112"/>
                    <a:pt x="31" y="93"/>
                    <a:pt x="44" y="92"/>
                  </a:cubicBezTo>
                  <a:cubicBezTo>
                    <a:pt x="46" y="87"/>
                    <a:pt x="46" y="82"/>
                    <a:pt x="52" y="79"/>
                  </a:cubicBezTo>
                  <a:cubicBezTo>
                    <a:pt x="57" y="75"/>
                    <a:pt x="69" y="73"/>
                    <a:pt x="73" y="73"/>
                  </a:cubicBezTo>
                  <a:cubicBezTo>
                    <a:pt x="73" y="68"/>
                    <a:pt x="74" y="64"/>
                    <a:pt x="76" y="59"/>
                  </a:cubicBezTo>
                  <a:close/>
                  <a:moveTo>
                    <a:pt x="73" y="76"/>
                  </a:moveTo>
                  <a:cubicBezTo>
                    <a:pt x="69" y="76"/>
                    <a:pt x="58" y="77"/>
                    <a:pt x="53" y="80"/>
                  </a:cubicBezTo>
                  <a:cubicBezTo>
                    <a:pt x="47" y="84"/>
                    <a:pt x="48" y="92"/>
                    <a:pt x="43" y="97"/>
                  </a:cubicBezTo>
                  <a:cubicBezTo>
                    <a:pt x="41" y="99"/>
                    <a:pt x="39" y="101"/>
                    <a:pt x="41" y="105"/>
                  </a:cubicBezTo>
                  <a:cubicBezTo>
                    <a:pt x="42" y="108"/>
                    <a:pt x="41" y="109"/>
                    <a:pt x="39" y="109"/>
                  </a:cubicBezTo>
                  <a:cubicBezTo>
                    <a:pt x="39" y="109"/>
                    <a:pt x="39" y="109"/>
                    <a:pt x="39" y="109"/>
                  </a:cubicBezTo>
                  <a:cubicBezTo>
                    <a:pt x="37" y="110"/>
                    <a:pt x="35" y="110"/>
                    <a:pt x="34" y="112"/>
                  </a:cubicBezTo>
                  <a:cubicBezTo>
                    <a:pt x="32" y="116"/>
                    <a:pt x="32" y="125"/>
                    <a:pt x="36" y="129"/>
                  </a:cubicBezTo>
                  <a:cubicBezTo>
                    <a:pt x="36" y="128"/>
                    <a:pt x="37" y="127"/>
                    <a:pt x="38" y="126"/>
                  </a:cubicBezTo>
                  <a:cubicBezTo>
                    <a:pt x="47" y="114"/>
                    <a:pt x="62" y="96"/>
                    <a:pt x="78" y="97"/>
                  </a:cubicBezTo>
                  <a:cubicBezTo>
                    <a:pt x="74" y="91"/>
                    <a:pt x="73" y="83"/>
                    <a:pt x="73" y="76"/>
                  </a:cubicBezTo>
                  <a:close/>
                  <a:moveTo>
                    <a:pt x="144" y="27"/>
                  </a:moveTo>
                  <a:cubicBezTo>
                    <a:pt x="148" y="28"/>
                    <a:pt x="151" y="30"/>
                    <a:pt x="154" y="31"/>
                  </a:cubicBezTo>
                  <a:cubicBezTo>
                    <a:pt x="158" y="24"/>
                    <a:pt x="171" y="21"/>
                    <a:pt x="179" y="21"/>
                  </a:cubicBezTo>
                  <a:cubicBezTo>
                    <a:pt x="182" y="21"/>
                    <a:pt x="185" y="20"/>
                    <a:pt x="187" y="19"/>
                  </a:cubicBezTo>
                  <a:cubicBezTo>
                    <a:pt x="187" y="18"/>
                    <a:pt x="188" y="17"/>
                    <a:pt x="188" y="16"/>
                  </a:cubicBezTo>
                  <a:cubicBezTo>
                    <a:pt x="182" y="14"/>
                    <a:pt x="176" y="15"/>
                    <a:pt x="170" y="16"/>
                  </a:cubicBezTo>
                  <a:cubicBezTo>
                    <a:pt x="162" y="18"/>
                    <a:pt x="150" y="10"/>
                    <a:pt x="147" y="22"/>
                  </a:cubicBezTo>
                  <a:cubicBezTo>
                    <a:pt x="146" y="24"/>
                    <a:pt x="146" y="26"/>
                    <a:pt x="144" y="27"/>
                  </a:cubicBezTo>
                  <a:close/>
                  <a:moveTo>
                    <a:pt x="155" y="260"/>
                  </a:moveTo>
                  <a:cubicBezTo>
                    <a:pt x="154" y="268"/>
                    <a:pt x="148" y="273"/>
                    <a:pt x="141" y="276"/>
                  </a:cubicBezTo>
                  <a:cubicBezTo>
                    <a:pt x="150" y="280"/>
                    <a:pt x="146" y="295"/>
                    <a:pt x="154" y="298"/>
                  </a:cubicBezTo>
                  <a:cubicBezTo>
                    <a:pt x="166" y="303"/>
                    <a:pt x="173" y="310"/>
                    <a:pt x="179" y="315"/>
                  </a:cubicBezTo>
                  <a:cubicBezTo>
                    <a:pt x="185" y="321"/>
                    <a:pt x="191" y="326"/>
                    <a:pt x="199" y="328"/>
                  </a:cubicBezTo>
                  <a:cubicBezTo>
                    <a:pt x="204" y="329"/>
                    <a:pt x="220" y="325"/>
                    <a:pt x="222" y="319"/>
                  </a:cubicBezTo>
                  <a:cubicBezTo>
                    <a:pt x="223" y="313"/>
                    <a:pt x="227" y="310"/>
                    <a:pt x="231" y="307"/>
                  </a:cubicBezTo>
                  <a:cubicBezTo>
                    <a:pt x="233" y="306"/>
                    <a:pt x="235" y="304"/>
                    <a:pt x="236" y="302"/>
                  </a:cubicBezTo>
                  <a:cubicBezTo>
                    <a:pt x="234" y="302"/>
                    <a:pt x="232" y="303"/>
                    <a:pt x="229" y="304"/>
                  </a:cubicBezTo>
                  <a:cubicBezTo>
                    <a:pt x="214" y="309"/>
                    <a:pt x="206" y="302"/>
                    <a:pt x="195" y="292"/>
                  </a:cubicBezTo>
                  <a:cubicBezTo>
                    <a:pt x="188" y="286"/>
                    <a:pt x="180" y="278"/>
                    <a:pt x="175" y="276"/>
                  </a:cubicBezTo>
                  <a:cubicBezTo>
                    <a:pt x="171" y="275"/>
                    <a:pt x="172" y="277"/>
                    <a:pt x="171" y="273"/>
                  </a:cubicBezTo>
                  <a:cubicBezTo>
                    <a:pt x="171" y="272"/>
                    <a:pt x="170" y="271"/>
                    <a:pt x="170" y="270"/>
                  </a:cubicBezTo>
                  <a:cubicBezTo>
                    <a:pt x="168" y="264"/>
                    <a:pt x="170" y="259"/>
                    <a:pt x="170" y="252"/>
                  </a:cubicBezTo>
                  <a:cubicBezTo>
                    <a:pt x="165" y="255"/>
                    <a:pt x="160" y="257"/>
                    <a:pt x="155" y="260"/>
                  </a:cubicBezTo>
                  <a:close/>
                  <a:moveTo>
                    <a:pt x="173" y="250"/>
                  </a:moveTo>
                  <a:cubicBezTo>
                    <a:pt x="173" y="256"/>
                    <a:pt x="169" y="272"/>
                    <a:pt x="176" y="274"/>
                  </a:cubicBezTo>
                  <a:cubicBezTo>
                    <a:pt x="189" y="280"/>
                    <a:pt x="196" y="293"/>
                    <a:pt x="208" y="300"/>
                  </a:cubicBezTo>
                  <a:cubicBezTo>
                    <a:pt x="217" y="306"/>
                    <a:pt x="223" y="304"/>
                    <a:pt x="229" y="302"/>
                  </a:cubicBezTo>
                  <a:cubicBezTo>
                    <a:pt x="233" y="300"/>
                    <a:pt x="236" y="299"/>
                    <a:pt x="240" y="301"/>
                  </a:cubicBezTo>
                  <a:cubicBezTo>
                    <a:pt x="246" y="303"/>
                    <a:pt x="251" y="301"/>
                    <a:pt x="255" y="298"/>
                  </a:cubicBezTo>
                  <a:cubicBezTo>
                    <a:pt x="262" y="293"/>
                    <a:pt x="265" y="290"/>
                    <a:pt x="267" y="283"/>
                  </a:cubicBezTo>
                  <a:cubicBezTo>
                    <a:pt x="267" y="283"/>
                    <a:pt x="267" y="283"/>
                    <a:pt x="267" y="283"/>
                  </a:cubicBezTo>
                  <a:cubicBezTo>
                    <a:pt x="268" y="279"/>
                    <a:pt x="270" y="275"/>
                    <a:pt x="271" y="272"/>
                  </a:cubicBezTo>
                  <a:cubicBezTo>
                    <a:pt x="278" y="257"/>
                    <a:pt x="273" y="244"/>
                    <a:pt x="272" y="229"/>
                  </a:cubicBezTo>
                  <a:cubicBezTo>
                    <a:pt x="270" y="230"/>
                    <a:pt x="269" y="231"/>
                    <a:pt x="268" y="233"/>
                  </a:cubicBezTo>
                  <a:cubicBezTo>
                    <a:pt x="260" y="245"/>
                    <a:pt x="241" y="243"/>
                    <a:pt x="228" y="246"/>
                  </a:cubicBezTo>
                  <a:cubicBezTo>
                    <a:pt x="212" y="248"/>
                    <a:pt x="207" y="237"/>
                    <a:pt x="196" y="230"/>
                  </a:cubicBezTo>
                  <a:cubicBezTo>
                    <a:pt x="190" y="240"/>
                    <a:pt x="183" y="245"/>
                    <a:pt x="173" y="250"/>
                  </a:cubicBezTo>
                  <a:close/>
                  <a:moveTo>
                    <a:pt x="276" y="226"/>
                  </a:moveTo>
                  <a:cubicBezTo>
                    <a:pt x="292" y="237"/>
                    <a:pt x="306" y="236"/>
                    <a:pt x="312" y="233"/>
                  </a:cubicBezTo>
                  <a:cubicBezTo>
                    <a:pt x="327" y="228"/>
                    <a:pt x="343" y="221"/>
                    <a:pt x="351" y="206"/>
                  </a:cubicBezTo>
                  <a:cubicBezTo>
                    <a:pt x="353" y="203"/>
                    <a:pt x="355" y="201"/>
                    <a:pt x="356" y="199"/>
                  </a:cubicBezTo>
                  <a:cubicBezTo>
                    <a:pt x="360" y="194"/>
                    <a:pt x="359" y="191"/>
                    <a:pt x="356" y="186"/>
                  </a:cubicBezTo>
                  <a:cubicBezTo>
                    <a:pt x="353" y="181"/>
                    <a:pt x="361" y="184"/>
                    <a:pt x="362" y="183"/>
                  </a:cubicBezTo>
                  <a:cubicBezTo>
                    <a:pt x="364" y="182"/>
                    <a:pt x="362" y="180"/>
                    <a:pt x="363" y="179"/>
                  </a:cubicBezTo>
                  <a:cubicBezTo>
                    <a:pt x="376" y="171"/>
                    <a:pt x="369" y="153"/>
                    <a:pt x="361" y="144"/>
                  </a:cubicBezTo>
                  <a:cubicBezTo>
                    <a:pt x="359" y="142"/>
                    <a:pt x="357" y="140"/>
                    <a:pt x="355" y="140"/>
                  </a:cubicBezTo>
                  <a:cubicBezTo>
                    <a:pt x="356" y="142"/>
                    <a:pt x="358" y="144"/>
                    <a:pt x="358" y="147"/>
                  </a:cubicBezTo>
                  <a:cubicBezTo>
                    <a:pt x="358" y="180"/>
                    <a:pt x="324" y="199"/>
                    <a:pt x="295" y="199"/>
                  </a:cubicBezTo>
                  <a:cubicBezTo>
                    <a:pt x="290" y="199"/>
                    <a:pt x="287" y="198"/>
                    <a:pt x="284" y="197"/>
                  </a:cubicBezTo>
                  <a:cubicBezTo>
                    <a:pt x="279" y="218"/>
                    <a:pt x="279" y="218"/>
                    <a:pt x="279" y="218"/>
                  </a:cubicBezTo>
                  <a:cubicBezTo>
                    <a:pt x="278" y="223"/>
                    <a:pt x="277" y="225"/>
                    <a:pt x="276" y="226"/>
                  </a:cubicBezTo>
                  <a:close/>
                  <a:moveTo>
                    <a:pt x="285" y="195"/>
                  </a:moveTo>
                  <a:cubicBezTo>
                    <a:pt x="287" y="196"/>
                    <a:pt x="290" y="197"/>
                    <a:pt x="295" y="197"/>
                  </a:cubicBezTo>
                  <a:cubicBezTo>
                    <a:pt x="323" y="197"/>
                    <a:pt x="355" y="179"/>
                    <a:pt x="355" y="147"/>
                  </a:cubicBezTo>
                  <a:cubicBezTo>
                    <a:pt x="355" y="140"/>
                    <a:pt x="346" y="136"/>
                    <a:pt x="350" y="128"/>
                  </a:cubicBezTo>
                  <a:cubicBezTo>
                    <a:pt x="354" y="120"/>
                    <a:pt x="345" y="104"/>
                    <a:pt x="337" y="100"/>
                  </a:cubicBezTo>
                  <a:cubicBezTo>
                    <a:pt x="341" y="120"/>
                    <a:pt x="328" y="140"/>
                    <a:pt x="311" y="150"/>
                  </a:cubicBezTo>
                  <a:cubicBezTo>
                    <a:pt x="304" y="154"/>
                    <a:pt x="288" y="157"/>
                    <a:pt x="285" y="164"/>
                  </a:cubicBezTo>
                  <a:cubicBezTo>
                    <a:pt x="292" y="173"/>
                    <a:pt x="287" y="186"/>
                    <a:pt x="285" y="195"/>
                  </a:cubicBezTo>
                  <a:close/>
                  <a:moveTo>
                    <a:pt x="353" y="137"/>
                  </a:moveTo>
                  <a:cubicBezTo>
                    <a:pt x="361" y="137"/>
                    <a:pt x="365" y="145"/>
                    <a:pt x="368" y="150"/>
                  </a:cubicBezTo>
                  <a:cubicBezTo>
                    <a:pt x="377" y="140"/>
                    <a:pt x="384" y="131"/>
                    <a:pt x="383" y="118"/>
                  </a:cubicBezTo>
                  <a:cubicBezTo>
                    <a:pt x="383" y="109"/>
                    <a:pt x="375" y="102"/>
                    <a:pt x="375" y="94"/>
                  </a:cubicBezTo>
                  <a:cubicBezTo>
                    <a:pt x="376" y="83"/>
                    <a:pt x="368" y="87"/>
                    <a:pt x="362" y="91"/>
                  </a:cubicBezTo>
                  <a:cubicBezTo>
                    <a:pt x="356" y="95"/>
                    <a:pt x="350" y="91"/>
                    <a:pt x="344" y="92"/>
                  </a:cubicBezTo>
                  <a:cubicBezTo>
                    <a:pt x="343" y="95"/>
                    <a:pt x="342" y="97"/>
                    <a:pt x="341" y="99"/>
                  </a:cubicBezTo>
                  <a:cubicBezTo>
                    <a:pt x="348" y="105"/>
                    <a:pt x="357" y="120"/>
                    <a:pt x="352" y="129"/>
                  </a:cubicBezTo>
                  <a:cubicBezTo>
                    <a:pt x="350" y="132"/>
                    <a:pt x="351" y="135"/>
                    <a:pt x="353" y="137"/>
                  </a:cubicBezTo>
                  <a:close/>
                  <a:moveTo>
                    <a:pt x="345" y="89"/>
                  </a:moveTo>
                  <a:cubicBezTo>
                    <a:pt x="352" y="88"/>
                    <a:pt x="358" y="92"/>
                    <a:pt x="363" y="88"/>
                  </a:cubicBezTo>
                  <a:cubicBezTo>
                    <a:pt x="359" y="82"/>
                    <a:pt x="361" y="77"/>
                    <a:pt x="361" y="70"/>
                  </a:cubicBezTo>
                  <a:cubicBezTo>
                    <a:pt x="362" y="65"/>
                    <a:pt x="351" y="56"/>
                    <a:pt x="347" y="55"/>
                  </a:cubicBezTo>
                  <a:cubicBezTo>
                    <a:pt x="345" y="54"/>
                    <a:pt x="341" y="54"/>
                    <a:pt x="339" y="54"/>
                  </a:cubicBezTo>
                  <a:cubicBezTo>
                    <a:pt x="345" y="64"/>
                    <a:pt x="348" y="78"/>
                    <a:pt x="345" y="89"/>
                  </a:cubicBezTo>
                  <a:close/>
                  <a:moveTo>
                    <a:pt x="34" y="132"/>
                  </a:moveTo>
                  <a:cubicBezTo>
                    <a:pt x="28" y="127"/>
                    <a:pt x="29" y="110"/>
                    <a:pt x="37" y="108"/>
                  </a:cubicBezTo>
                  <a:cubicBezTo>
                    <a:pt x="38" y="107"/>
                    <a:pt x="39" y="107"/>
                    <a:pt x="38" y="106"/>
                  </a:cubicBezTo>
                  <a:cubicBezTo>
                    <a:pt x="38" y="103"/>
                    <a:pt x="38" y="99"/>
                    <a:pt x="40" y="97"/>
                  </a:cubicBezTo>
                  <a:cubicBezTo>
                    <a:pt x="35" y="98"/>
                    <a:pt x="31" y="102"/>
                    <a:pt x="26" y="109"/>
                  </a:cubicBezTo>
                  <a:cubicBezTo>
                    <a:pt x="21" y="117"/>
                    <a:pt x="15" y="128"/>
                    <a:pt x="14" y="138"/>
                  </a:cubicBezTo>
                  <a:cubicBezTo>
                    <a:pt x="14" y="141"/>
                    <a:pt x="17" y="147"/>
                    <a:pt x="20" y="147"/>
                  </a:cubicBezTo>
                  <a:cubicBezTo>
                    <a:pt x="21" y="148"/>
                    <a:pt x="22" y="149"/>
                    <a:pt x="20" y="149"/>
                  </a:cubicBezTo>
                  <a:cubicBezTo>
                    <a:pt x="14" y="150"/>
                    <a:pt x="11" y="153"/>
                    <a:pt x="10" y="157"/>
                  </a:cubicBezTo>
                  <a:cubicBezTo>
                    <a:pt x="8" y="164"/>
                    <a:pt x="11" y="177"/>
                    <a:pt x="17" y="182"/>
                  </a:cubicBezTo>
                  <a:cubicBezTo>
                    <a:pt x="17" y="170"/>
                    <a:pt x="23" y="154"/>
                    <a:pt x="35" y="149"/>
                  </a:cubicBezTo>
                  <a:cubicBezTo>
                    <a:pt x="34" y="143"/>
                    <a:pt x="32" y="138"/>
                    <a:pt x="34" y="132"/>
                  </a:cubicBezTo>
                  <a:close/>
                  <a:moveTo>
                    <a:pt x="35" y="151"/>
                  </a:moveTo>
                  <a:cubicBezTo>
                    <a:pt x="23" y="158"/>
                    <a:pt x="15" y="182"/>
                    <a:pt x="20" y="195"/>
                  </a:cubicBezTo>
                  <a:cubicBezTo>
                    <a:pt x="22" y="199"/>
                    <a:pt x="30" y="203"/>
                    <a:pt x="27" y="207"/>
                  </a:cubicBezTo>
                  <a:cubicBezTo>
                    <a:pt x="22" y="213"/>
                    <a:pt x="30" y="231"/>
                    <a:pt x="38" y="238"/>
                  </a:cubicBezTo>
                  <a:cubicBezTo>
                    <a:pt x="41" y="241"/>
                    <a:pt x="44" y="241"/>
                    <a:pt x="47" y="240"/>
                  </a:cubicBezTo>
                  <a:cubicBezTo>
                    <a:pt x="45" y="236"/>
                    <a:pt x="42" y="234"/>
                    <a:pt x="40" y="230"/>
                  </a:cubicBezTo>
                  <a:cubicBezTo>
                    <a:pt x="39" y="226"/>
                    <a:pt x="35" y="225"/>
                    <a:pt x="36" y="219"/>
                  </a:cubicBezTo>
                  <a:cubicBezTo>
                    <a:pt x="37" y="210"/>
                    <a:pt x="38" y="187"/>
                    <a:pt x="47" y="182"/>
                  </a:cubicBezTo>
                  <a:cubicBezTo>
                    <a:pt x="40" y="174"/>
                    <a:pt x="34" y="168"/>
                    <a:pt x="35" y="156"/>
                  </a:cubicBezTo>
                  <a:cubicBezTo>
                    <a:pt x="35" y="155"/>
                    <a:pt x="35" y="153"/>
                    <a:pt x="35" y="151"/>
                  </a:cubicBezTo>
                  <a:close/>
                  <a:moveTo>
                    <a:pt x="48" y="184"/>
                  </a:moveTo>
                  <a:cubicBezTo>
                    <a:pt x="40" y="188"/>
                    <a:pt x="39" y="212"/>
                    <a:pt x="38" y="220"/>
                  </a:cubicBezTo>
                  <a:cubicBezTo>
                    <a:pt x="38" y="224"/>
                    <a:pt x="41" y="225"/>
                    <a:pt x="42" y="229"/>
                  </a:cubicBezTo>
                  <a:cubicBezTo>
                    <a:pt x="44" y="236"/>
                    <a:pt x="51" y="239"/>
                    <a:pt x="52" y="246"/>
                  </a:cubicBezTo>
                  <a:cubicBezTo>
                    <a:pt x="53" y="253"/>
                    <a:pt x="55" y="255"/>
                    <a:pt x="58" y="257"/>
                  </a:cubicBezTo>
                  <a:cubicBezTo>
                    <a:pt x="61" y="259"/>
                    <a:pt x="62" y="261"/>
                    <a:pt x="65" y="265"/>
                  </a:cubicBezTo>
                  <a:cubicBezTo>
                    <a:pt x="65" y="265"/>
                    <a:pt x="65" y="265"/>
                    <a:pt x="65" y="265"/>
                  </a:cubicBezTo>
                  <a:cubicBezTo>
                    <a:pt x="70" y="272"/>
                    <a:pt x="86" y="269"/>
                    <a:pt x="93" y="266"/>
                  </a:cubicBezTo>
                  <a:cubicBezTo>
                    <a:pt x="88" y="263"/>
                    <a:pt x="86" y="257"/>
                    <a:pt x="83" y="252"/>
                  </a:cubicBezTo>
                  <a:cubicBezTo>
                    <a:pt x="77" y="243"/>
                    <a:pt x="75" y="239"/>
                    <a:pt x="75" y="228"/>
                  </a:cubicBezTo>
                  <a:cubicBezTo>
                    <a:pt x="76" y="219"/>
                    <a:pt x="70" y="205"/>
                    <a:pt x="77" y="197"/>
                  </a:cubicBezTo>
                  <a:cubicBezTo>
                    <a:pt x="67" y="196"/>
                    <a:pt x="55" y="191"/>
                    <a:pt x="48" y="184"/>
                  </a:cubicBezTo>
                  <a:close/>
                  <a:moveTo>
                    <a:pt x="95" y="268"/>
                  </a:moveTo>
                  <a:cubicBezTo>
                    <a:pt x="87" y="272"/>
                    <a:pt x="68" y="274"/>
                    <a:pt x="62" y="265"/>
                  </a:cubicBezTo>
                  <a:cubicBezTo>
                    <a:pt x="60" y="261"/>
                    <a:pt x="58" y="260"/>
                    <a:pt x="56" y="259"/>
                  </a:cubicBezTo>
                  <a:cubicBezTo>
                    <a:pt x="50" y="254"/>
                    <a:pt x="51" y="249"/>
                    <a:pt x="49" y="243"/>
                  </a:cubicBezTo>
                  <a:cubicBezTo>
                    <a:pt x="46" y="244"/>
                    <a:pt x="44" y="244"/>
                    <a:pt x="41" y="243"/>
                  </a:cubicBezTo>
                  <a:cubicBezTo>
                    <a:pt x="34" y="261"/>
                    <a:pt x="35" y="284"/>
                    <a:pt x="50" y="298"/>
                  </a:cubicBezTo>
                  <a:cubicBezTo>
                    <a:pt x="53" y="300"/>
                    <a:pt x="56" y="303"/>
                    <a:pt x="58" y="305"/>
                  </a:cubicBezTo>
                  <a:cubicBezTo>
                    <a:pt x="61" y="308"/>
                    <a:pt x="65" y="311"/>
                    <a:pt x="68" y="313"/>
                  </a:cubicBezTo>
                  <a:cubicBezTo>
                    <a:pt x="68" y="313"/>
                    <a:pt x="68" y="313"/>
                    <a:pt x="68" y="313"/>
                  </a:cubicBezTo>
                  <a:cubicBezTo>
                    <a:pt x="71" y="315"/>
                    <a:pt x="76" y="314"/>
                    <a:pt x="79" y="314"/>
                  </a:cubicBezTo>
                  <a:cubicBezTo>
                    <a:pt x="83" y="312"/>
                    <a:pt x="82" y="313"/>
                    <a:pt x="82" y="316"/>
                  </a:cubicBezTo>
                  <a:cubicBezTo>
                    <a:pt x="81" y="336"/>
                    <a:pt x="105" y="327"/>
                    <a:pt x="116" y="332"/>
                  </a:cubicBezTo>
                  <a:cubicBezTo>
                    <a:pt x="119" y="333"/>
                    <a:pt x="124" y="332"/>
                    <a:pt x="126" y="331"/>
                  </a:cubicBezTo>
                  <a:cubicBezTo>
                    <a:pt x="124" y="330"/>
                    <a:pt x="123" y="329"/>
                    <a:pt x="123" y="328"/>
                  </a:cubicBezTo>
                  <a:cubicBezTo>
                    <a:pt x="119" y="322"/>
                    <a:pt x="111" y="319"/>
                    <a:pt x="112" y="311"/>
                  </a:cubicBezTo>
                  <a:cubicBezTo>
                    <a:pt x="113" y="296"/>
                    <a:pt x="100" y="294"/>
                    <a:pt x="94" y="284"/>
                  </a:cubicBezTo>
                  <a:cubicBezTo>
                    <a:pt x="90" y="277"/>
                    <a:pt x="95" y="271"/>
                    <a:pt x="98" y="268"/>
                  </a:cubicBezTo>
                  <a:cubicBezTo>
                    <a:pt x="97" y="268"/>
                    <a:pt x="96" y="268"/>
                    <a:pt x="95" y="268"/>
                  </a:cubicBezTo>
                  <a:close/>
                  <a:moveTo>
                    <a:pt x="102" y="269"/>
                  </a:moveTo>
                  <a:cubicBezTo>
                    <a:pt x="91" y="277"/>
                    <a:pt x="97" y="286"/>
                    <a:pt x="105" y="292"/>
                  </a:cubicBezTo>
                  <a:cubicBezTo>
                    <a:pt x="110" y="296"/>
                    <a:pt x="115" y="300"/>
                    <a:pt x="114" y="311"/>
                  </a:cubicBezTo>
                  <a:cubicBezTo>
                    <a:pt x="114" y="318"/>
                    <a:pt x="121" y="321"/>
                    <a:pt x="124" y="326"/>
                  </a:cubicBezTo>
                  <a:cubicBezTo>
                    <a:pt x="128" y="331"/>
                    <a:pt x="140" y="339"/>
                    <a:pt x="146" y="339"/>
                  </a:cubicBezTo>
                  <a:cubicBezTo>
                    <a:pt x="150" y="338"/>
                    <a:pt x="154" y="337"/>
                    <a:pt x="159" y="337"/>
                  </a:cubicBezTo>
                  <a:cubicBezTo>
                    <a:pt x="178" y="337"/>
                    <a:pt x="167" y="321"/>
                    <a:pt x="169" y="310"/>
                  </a:cubicBezTo>
                  <a:cubicBezTo>
                    <a:pt x="165" y="306"/>
                    <a:pt x="160" y="303"/>
                    <a:pt x="153" y="300"/>
                  </a:cubicBezTo>
                  <a:cubicBezTo>
                    <a:pt x="143" y="296"/>
                    <a:pt x="148" y="278"/>
                    <a:pt x="135" y="278"/>
                  </a:cubicBezTo>
                  <a:cubicBezTo>
                    <a:pt x="133" y="278"/>
                    <a:pt x="130" y="279"/>
                    <a:pt x="127" y="278"/>
                  </a:cubicBezTo>
                  <a:cubicBezTo>
                    <a:pt x="127" y="278"/>
                    <a:pt x="127" y="278"/>
                    <a:pt x="127" y="278"/>
                  </a:cubicBezTo>
                  <a:cubicBezTo>
                    <a:pt x="119" y="277"/>
                    <a:pt x="106" y="277"/>
                    <a:pt x="102" y="269"/>
                  </a:cubicBezTo>
                  <a:close/>
                  <a:moveTo>
                    <a:pt x="238" y="302"/>
                  </a:moveTo>
                  <a:cubicBezTo>
                    <a:pt x="237" y="309"/>
                    <a:pt x="227" y="310"/>
                    <a:pt x="224" y="318"/>
                  </a:cubicBezTo>
                  <a:cubicBezTo>
                    <a:pt x="228" y="319"/>
                    <a:pt x="229" y="322"/>
                    <a:pt x="233" y="321"/>
                  </a:cubicBezTo>
                  <a:cubicBezTo>
                    <a:pt x="237" y="320"/>
                    <a:pt x="239" y="315"/>
                    <a:pt x="244" y="315"/>
                  </a:cubicBezTo>
                  <a:cubicBezTo>
                    <a:pt x="252" y="316"/>
                    <a:pt x="256" y="303"/>
                    <a:pt x="261" y="299"/>
                  </a:cubicBezTo>
                  <a:cubicBezTo>
                    <a:pt x="265" y="296"/>
                    <a:pt x="266" y="294"/>
                    <a:pt x="266" y="291"/>
                  </a:cubicBezTo>
                  <a:cubicBezTo>
                    <a:pt x="261" y="299"/>
                    <a:pt x="249" y="307"/>
                    <a:pt x="239" y="303"/>
                  </a:cubicBezTo>
                  <a:cubicBezTo>
                    <a:pt x="239" y="302"/>
                    <a:pt x="239" y="302"/>
                    <a:pt x="238" y="302"/>
                  </a:cubicBezTo>
                  <a:close/>
                  <a:moveTo>
                    <a:pt x="269" y="283"/>
                  </a:moveTo>
                  <a:cubicBezTo>
                    <a:pt x="269" y="283"/>
                    <a:pt x="269" y="283"/>
                    <a:pt x="269" y="283"/>
                  </a:cubicBezTo>
                  <a:cubicBezTo>
                    <a:pt x="267" y="290"/>
                    <a:pt x="270" y="296"/>
                    <a:pt x="263" y="301"/>
                  </a:cubicBezTo>
                  <a:cubicBezTo>
                    <a:pt x="256" y="306"/>
                    <a:pt x="253" y="318"/>
                    <a:pt x="244" y="317"/>
                  </a:cubicBezTo>
                  <a:cubicBezTo>
                    <a:pt x="240" y="317"/>
                    <a:pt x="237" y="323"/>
                    <a:pt x="234" y="323"/>
                  </a:cubicBezTo>
                  <a:cubicBezTo>
                    <a:pt x="228" y="325"/>
                    <a:pt x="227" y="321"/>
                    <a:pt x="223" y="321"/>
                  </a:cubicBezTo>
                  <a:cubicBezTo>
                    <a:pt x="223" y="321"/>
                    <a:pt x="223" y="322"/>
                    <a:pt x="222" y="322"/>
                  </a:cubicBezTo>
                  <a:cubicBezTo>
                    <a:pt x="222" y="326"/>
                    <a:pt x="222" y="329"/>
                    <a:pt x="220" y="332"/>
                  </a:cubicBezTo>
                  <a:cubicBezTo>
                    <a:pt x="234" y="334"/>
                    <a:pt x="251" y="342"/>
                    <a:pt x="265" y="332"/>
                  </a:cubicBezTo>
                  <a:cubicBezTo>
                    <a:pt x="274" y="326"/>
                    <a:pt x="277" y="317"/>
                    <a:pt x="289" y="314"/>
                  </a:cubicBezTo>
                  <a:cubicBezTo>
                    <a:pt x="304" y="310"/>
                    <a:pt x="318" y="314"/>
                    <a:pt x="321" y="294"/>
                  </a:cubicBezTo>
                  <a:cubicBezTo>
                    <a:pt x="322" y="286"/>
                    <a:pt x="331" y="284"/>
                    <a:pt x="334" y="277"/>
                  </a:cubicBezTo>
                  <a:cubicBezTo>
                    <a:pt x="330" y="279"/>
                    <a:pt x="328" y="280"/>
                    <a:pt x="325" y="284"/>
                  </a:cubicBezTo>
                  <a:cubicBezTo>
                    <a:pt x="316" y="298"/>
                    <a:pt x="281" y="292"/>
                    <a:pt x="270" y="282"/>
                  </a:cubicBezTo>
                  <a:cubicBezTo>
                    <a:pt x="269" y="283"/>
                    <a:pt x="269" y="283"/>
                    <a:pt x="269" y="283"/>
                  </a:cubicBezTo>
                  <a:close/>
                  <a:moveTo>
                    <a:pt x="271" y="279"/>
                  </a:moveTo>
                  <a:cubicBezTo>
                    <a:pt x="280" y="288"/>
                    <a:pt x="315" y="295"/>
                    <a:pt x="323" y="282"/>
                  </a:cubicBezTo>
                  <a:cubicBezTo>
                    <a:pt x="326" y="278"/>
                    <a:pt x="331" y="276"/>
                    <a:pt x="335" y="274"/>
                  </a:cubicBezTo>
                  <a:cubicBezTo>
                    <a:pt x="345" y="270"/>
                    <a:pt x="346" y="263"/>
                    <a:pt x="346" y="252"/>
                  </a:cubicBezTo>
                  <a:cubicBezTo>
                    <a:pt x="345" y="245"/>
                    <a:pt x="345" y="241"/>
                    <a:pt x="352" y="235"/>
                  </a:cubicBezTo>
                  <a:cubicBezTo>
                    <a:pt x="359" y="230"/>
                    <a:pt x="364" y="224"/>
                    <a:pt x="367" y="217"/>
                  </a:cubicBezTo>
                  <a:cubicBezTo>
                    <a:pt x="370" y="206"/>
                    <a:pt x="369" y="192"/>
                    <a:pt x="366" y="180"/>
                  </a:cubicBezTo>
                  <a:cubicBezTo>
                    <a:pt x="365" y="181"/>
                    <a:pt x="365" y="180"/>
                    <a:pt x="365" y="181"/>
                  </a:cubicBezTo>
                  <a:cubicBezTo>
                    <a:pt x="364" y="182"/>
                    <a:pt x="365" y="183"/>
                    <a:pt x="364" y="184"/>
                  </a:cubicBezTo>
                  <a:cubicBezTo>
                    <a:pt x="363" y="186"/>
                    <a:pt x="359" y="184"/>
                    <a:pt x="358" y="185"/>
                  </a:cubicBezTo>
                  <a:cubicBezTo>
                    <a:pt x="362" y="194"/>
                    <a:pt x="361" y="195"/>
                    <a:pt x="358" y="200"/>
                  </a:cubicBezTo>
                  <a:cubicBezTo>
                    <a:pt x="356" y="202"/>
                    <a:pt x="355" y="204"/>
                    <a:pt x="353" y="207"/>
                  </a:cubicBezTo>
                  <a:cubicBezTo>
                    <a:pt x="345" y="222"/>
                    <a:pt x="328" y="230"/>
                    <a:pt x="313" y="235"/>
                  </a:cubicBezTo>
                  <a:cubicBezTo>
                    <a:pt x="299" y="240"/>
                    <a:pt x="288" y="237"/>
                    <a:pt x="275" y="229"/>
                  </a:cubicBezTo>
                  <a:cubicBezTo>
                    <a:pt x="276" y="244"/>
                    <a:pt x="280" y="258"/>
                    <a:pt x="273" y="272"/>
                  </a:cubicBezTo>
                  <a:cubicBezTo>
                    <a:pt x="272" y="275"/>
                    <a:pt x="272" y="277"/>
                    <a:pt x="271" y="279"/>
                  </a:cubicBezTo>
                  <a:close/>
                  <a:moveTo>
                    <a:pt x="369" y="176"/>
                  </a:moveTo>
                  <a:cubicBezTo>
                    <a:pt x="370" y="189"/>
                    <a:pt x="373" y="201"/>
                    <a:pt x="370" y="213"/>
                  </a:cubicBezTo>
                  <a:cubicBezTo>
                    <a:pt x="377" y="208"/>
                    <a:pt x="394" y="200"/>
                    <a:pt x="384" y="192"/>
                  </a:cubicBezTo>
                  <a:cubicBezTo>
                    <a:pt x="371" y="182"/>
                    <a:pt x="390" y="178"/>
                    <a:pt x="389" y="170"/>
                  </a:cubicBezTo>
                  <a:cubicBezTo>
                    <a:pt x="388" y="162"/>
                    <a:pt x="386" y="157"/>
                    <a:pt x="387" y="149"/>
                  </a:cubicBezTo>
                  <a:cubicBezTo>
                    <a:pt x="387" y="144"/>
                    <a:pt x="392" y="131"/>
                    <a:pt x="384" y="129"/>
                  </a:cubicBezTo>
                  <a:cubicBezTo>
                    <a:pt x="382" y="139"/>
                    <a:pt x="377" y="145"/>
                    <a:pt x="370" y="154"/>
                  </a:cubicBezTo>
                  <a:cubicBezTo>
                    <a:pt x="373" y="161"/>
                    <a:pt x="373" y="170"/>
                    <a:pt x="369" y="176"/>
                  </a:cubicBezTo>
                  <a:close/>
                  <a:moveTo>
                    <a:pt x="172" y="312"/>
                  </a:moveTo>
                  <a:cubicBezTo>
                    <a:pt x="171" y="319"/>
                    <a:pt x="175" y="329"/>
                    <a:pt x="170" y="335"/>
                  </a:cubicBezTo>
                  <a:cubicBezTo>
                    <a:pt x="174" y="336"/>
                    <a:pt x="176" y="341"/>
                    <a:pt x="180" y="341"/>
                  </a:cubicBezTo>
                  <a:cubicBezTo>
                    <a:pt x="188" y="342"/>
                    <a:pt x="197" y="338"/>
                    <a:pt x="205" y="338"/>
                  </a:cubicBezTo>
                  <a:cubicBezTo>
                    <a:pt x="213" y="338"/>
                    <a:pt x="218" y="332"/>
                    <a:pt x="219" y="325"/>
                  </a:cubicBezTo>
                  <a:cubicBezTo>
                    <a:pt x="214" y="329"/>
                    <a:pt x="205" y="332"/>
                    <a:pt x="198" y="330"/>
                  </a:cubicBezTo>
                  <a:cubicBezTo>
                    <a:pt x="187" y="327"/>
                    <a:pt x="181" y="319"/>
                    <a:pt x="172" y="312"/>
                  </a:cubicBezTo>
                  <a:close/>
                  <a:moveTo>
                    <a:pt x="23" y="202"/>
                  </a:moveTo>
                  <a:cubicBezTo>
                    <a:pt x="14" y="203"/>
                    <a:pt x="10" y="203"/>
                    <a:pt x="7" y="214"/>
                  </a:cubicBezTo>
                  <a:cubicBezTo>
                    <a:pt x="6" y="215"/>
                    <a:pt x="6" y="217"/>
                    <a:pt x="5" y="218"/>
                  </a:cubicBezTo>
                  <a:cubicBezTo>
                    <a:pt x="5" y="218"/>
                    <a:pt x="5" y="218"/>
                    <a:pt x="5" y="218"/>
                  </a:cubicBezTo>
                  <a:cubicBezTo>
                    <a:pt x="4" y="221"/>
                    <a:pt x="4" y="227"/>
                    <a:pt x="5" y="233"/>
                  </a:cubicBezTo>
                  <a:cubicBezTo>
                    <a:pt x="7" y="241"/>
                    <a:pt x="10" y="244"/>
                    <a:pt x="15" y="251"/>
                  </a:cubicBezTo>
                  <a:cubicBezTo>
                    <a:pt x="16" y="254"/>
                    <a:pt x="18" y="256"/>
                    <a:pt x="21" y="258"/>
                  </a:cubicBezTo>
                  <a:cubicBezTo>
                    <a:pt x="21" y="256"/>
                    <a:pt x="20" y="254"/>
                    <a:pt x="19" y="252"/>
                  </a:cubicBezTo>
                  <a:cubicBezTo>
                    <a:pt x="16" y="246"/>
                    <a:pt x="23" y="232"/>
                    <a:pt x="28" y="228"/>
                  </a:cubicBezTo>
                  <a:cubicBezTo>
                    <a:pt x="25" y="222"/>
                    <a:pt x="21" y="211"/>
                    <a:pt x="25" y="206"/>
                  </a:cubicBezTo>
                  <a:cubicBezTo>
                    <a:pt x="26" y="205"/>
                    <a:pt x="27" y="205"/>
                    <a:pt x="23" y="202"/>
                  </a:cubicBezTo>
                  <a:close/>
                  <a:moveTo>
                    <a:pt x="29" y="231"/>
                  </a:moveTo>
                  <a:cubicBezTo>
                    <a:pt x="26" y="235"/>
                    <a:pt x="18" y="245"/>
                    <a:pt x="21" y="251"/>
                  </a:cubicBezTo>
                  <a:cubicBezTo>
                    <a:pt x="24" y="256"/>
                    <a:pt x="24" y="262"/>
                    <a:pt x="24" y="267"/>
                  </a:cubicBezTo>
                  <a:cubicBezTo>
                    <a:pt x="24" y="274"/>
                    <a:pt x="24" y="279"/>
                    <a:pt x="29" y="283"/>
                  </a:cubicBezTo>
                  <a:cubicBezTo>
                    <a:pt x="35" y="288"/>
                    <a:pt x="41" y="302"/>
                    <a:pt x="49" y="300"/>
                  </a:cubicBezTo>
                  <a:cubicBezTo>
                    <a:pt x="32" y="285"/>
                    <a:pt x="31" y="261"/>
                    <a:pt x="39" y="241"/>
                  </a:cubicBezTo>
                  <a:cubicBezTo>
                    <a:pt x="34" y="239"/>
                    <a:pt x="31" y="235"/>
                    <a:pt x="29" y="231"/>
                  </a:cubicBezTo>
                  <a:close/>
                  <a:moveTo>
                    <a:pt x="129" y="334"/>
                  </a:moveTo>
                  <a:cubicBezTo>
                    <a:pt x="123" y="335"/>
                    <a:pt x="120" y="335"/>
                    <a:pt x="114" y="333"/>
                  </a:cubicBezTo>
                  <a:cubicBezTo>
                    <a:pt x="115" y="340"/>
                    <a:pt x="128" y="339"/>
                    <a:pt x="132" y="346"/>
                  </a:cubicBezTo>
                  <a:cubicBezTo>
                    <a:pt x="132" y="346"/>
                    <a:pt x="132" y="346"/>
                    <a:pt x="132" y="346"/>
                  </a:cubicBezTo>
                  <a:cubicBezTo>
                    <a:pt x="132" y="347"/>
                    <a:pt x="132" y="347"/>
                    <a:pt x="132" y="347"/>
                  </a:cubicBezTo>
                  <a:cubicBezTo>
                    <a:pt x="132" y="347"/>
                    <a:pt x="132" y="347"/>
                    <a:pt x="132" y="347"/>
                  </a:cubicBezTo>
                  <a:cubicBezTo>
                    <a:pt x="135" y="353"/>
                    <a:pt x="146" y="361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60" y="353"/>
                    <a:pt x="167" y="357"/>
                    <a:pt x="173" y="354"/>
                  </a:cubicBezTo>
                  <a:cubicBezTo>
                    <a:pt x="166" y="350"/>
                    <a:pt x="160" y="338"/>
                    <a:pt x="152" y="340"/>
                  </a:cubicBezTo>
                  <a:cubicBezTo>
                    <a:pt x="143" y="342"/>
                    <a:pt x="136" y="339"/>
                    <a:pt x="129" y="334"/>
                  </a:cubicBezTo>
                  <a:close/>
                  <a:moveTo>
                    <a:pt x="161" y="339"/>
                  </a:moveTo>
                  <a:cubicBezTo>
                    <a:pt x="166" y="343"/>
                    <a:pt x="169" y="349"/>
                    <a:pt x="174" y="352"/>
                  </a:cubicBezTo>
                  <a:cubicBezTo>
                    <a:pt x="179" y="356"/>
                    <a:pt x="184" y="358"/>
                    <a:pt x="190" y="361"/>
                  </a:cubicBezTo>
                  <a:cubicBezTo>
                    <a:pt x="196" y="365"/>
                    <a:pt x="215" y="356"/>
                    <a:pt x="222" y="354"/>
                  </a:cubicBezTo>
                  <a:cubicBezTo>
                    <a:pt x="231" y="352"/>
                    <a:pt x="238" y="347"/>
                    <a:pt x="243" y="339"/>
                  </a:cubicBezTo>
                  <a:cubicBezTo>
                    <a:pt x="234" y="339"/>
                    <a:pt x="226" y="336"/>
                    <a:pt x="217" y="335"/>
                  </a:cubicBezTo>
                  <a:cubicBezTo>
                    <a:pt x="211" y="341"/>
                    <a:pt x="202" y="340"/>
                    <a:pt x="194" y="342"/>
                  </a:cubicBezTo>
                  <a:cubicBezTo>
                    <a:pt x="186" y="343"/>
                    <a:pt x="179" y="346"/>
                    <a:pt x="173" y="340"/>
                  </a:cubicBezTo>
                  <a:cubicBezTo>
                    <a:pt x="169" y="335"/>
                    <a:pt x="166" y="339"/>
                    <a:pt x="161" y="339"/>
                  </a:cubicBezTo>
                  <a:close/>
                  <a:moveTo>
                    <a:pt x="101" y="332"/>
                  </a:moveTo>
                  <a:cubicBezTo>
                    <a:pt x="98" y="331"/>
                    <a:pt x="90" y="332"/>
                    <a:pt x="86" y="329"/>
                  </a:cubicBezTo>
                  <a:cubicBezTo>
                    <a:pt x="80" y="325"/>
                    <a:pt x="80" y="322"/>
                    <a:pt x="80" y="315"/>
                  </a:cubicBezTo>
                  <a:cubicBezTo>
                    <a:pt x="76" y="317"/>
                    <a:pt x="70" y="317"/>
                    <a:pt x="66" y="315"/>
                  </a:cubicBezTo>
                  <a:cubicBezTo>
                    <a:pt x="66" y="315"/>
                    <a:pt x="66" y="315"/>
                    <a:pt x="66" y="315"/>
                  </a:cubicBezTo>
                  <a:cubicBezTo>
                    <a:pt x="63" y="312"/>
                    <a:pt x="60" y="309"/>
                    <a:pt x="56" y="306"/>
                  </a:cubicBezTo>
                  <a:cubicBezTo>
                    <a:pt x="54" y="316"/>
                    <a:pt x="61" y="323"/>
                    <a:pt x="70" y="328"/>
                  </a:cubicBezTo>
                  <a:cubicBezTo>
                    <a:pt x="80" y="333"/>
                    <a:pt x="90" y="333"/>
                    <a:pt x="101" y="332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0"/>
            <p:cNvSpPr>
              <a:spLocks noEditPoints="1"/>
            </p:cNvSpPr>
            <p:nvPr/>
          </p:nvSpPr>
          <p:spPr bwMode="auto">
            <a:xfrm>
              <a:off x="120651" y="1644650"/>
              <a:ext cx="581025" cy="600075"/>
            </a:xfrm>
            <a:custGeom>
              <a:avLst/>
              <a:gdLst>
                <a:gd name="T0" fmla="*/ 79 w 135"/>
                <a:gd name="T1" fmla="*/ 90 h 140"/>
                <a:gd name="T2" fmla="*/ 79 w 135"/>
                <a:gd name="T3" fmla="*/ 90 h 140"/>
                <a:gd name="T4" fmla="*/ 90 w 135"/>
                <a:gd name="T5" fmla="*/ 97 h 140"/>
                <a:gd name="T6" fmla="*/ 46 w 135"/>
                <a:gd name="T7" fmla="*/ 117 h 140"/>
                <a:gd name="T8" fmla="*/ 45 w 135"/>
                <a:gd name="T9" fmla="*/ 105 h 140"/>
                <a:gd name="T10" fmla="*/ 92 w 135"/>
                <a:gd name="T11" fmla="*/ 99 h 140"/>
                <a:gd name="T12" fmla="*/ 92 w 135"/>
                <a:gd name="T13" fmla="*/ 99 h 140"/>
                <a:gd name="T14" fmla="*/ 108 w 135"/>
                <a:gd name="T15" fmla="*/ 98 h 140"/>
                <a:gd name="T16" fmla="*/ 69 w 135"/>
                <a:gd name="T17" fmla="*/ 137 h 140"/>
                <a:gd name="T18" fmla="*/ 50 w 135"/>
                <a:gd name="T19" fmla="*/ 125 h 140"/>
                <a:gd name="T20" fmla="*/ 135 w 135"/>
                <a:gd name="T21" fmla="*/ 71 h 140"/>
                <a:gd name="T22" fmla="*/ 135 w 135"/>
                <a:gd name="T23" fmla="*/ 70 h 140"/>
                <a:gd name="T24" fmla="*/ 108 w 135"/>
                <a:gd name="T25" fmla="*/ 41 h 140"/>
                <a:gd name="T26" fmla="*/ 6 w 135"/>
                <a:gd name="T27" fmla="*/ 24 h 140"/>
                <a:gd name="T28" fmla="*/ 1 w 135"/>
                <a:gd name="T29" fmla="*/ 49 h 140"/>
                <a:gd name="T30" fmla="*/ 23 w 135"/>
                <a:gd name="T31" fmla="*/ 84 h 140"/>
                <a:gd name="T32" fmla="*/ 53 w 135"/>
                <a:gd name="T33" fmla="*/ 88 h 140"/>
                <a:gd name="T34" fmla="*/ 51 w 135"/>
                <a:gd name="T35" fmla="*/ 90 h 140"/>
                <a:gd name="T36" fmla="*/ 46 w 135"/>
                <a:gd name="T37" fmla="*/ 126 h 140"/>
                <a:gd name="T38" fmla="*/ 79 w 135"/>
                <a:gd name="T39" fmla="*/ 137 h 140"/>
                <a:gd name="T40" fmla="*/ 111 w 135"/>
                <a:gd name="T41" fmla="*/ 96 h 140"/>
                <a:gd name="T42" fmla="*/ 130 w 135"/>
                <a:gd name="T43" fmla="*/ 72 h 140"/>
                <a:gd name="T44" fmla="*/ 98 w 135"/>
                <a:gd name="T45" fmla="*/ 40 h 140"/>
                <a:gd name="T46" fmla="*/ 20 w 135"/>
                <a:gd name="T47" fmla="*/ 11 h 140"/>
                <a:gd name="T48" fmla="*/ 99 w 135"/>
                <a:gd name="T49" fmla="*/ 36 h 140"/>
                <a:gd name="T50" fmla="*/ 43 w 135"/>
                <a:gd name="T51" fmla="*/ 16 h 140"/>
                <a:gd name="T52" fmla="*/ 121 w 135"/>
                <a:gd name="T53" fmla="*/ 61 h 140"/>
                <a:gd name="T54" fmla="*/ 38 w 135"/>
                <a:gd name="T55" fmla="*/ 30 h 140"/>
                <a:gd name="T56" fmla="*/ 9 w 135"/>
                <a:gd name="T57" fmla="*/ 25 h 140"/>
                <a:gd name="T58" fmla="*/ 5 w 135"/>
                <a:gd name="T59" fmla="*/ 36 h 140"/>
                <a:gd name="T60" fmla="*/ 97 w 135"/>
                <a:gd name="T61" fmla="*/ 51 h 140"/>
                <a:gd name="T62" fmla="*/ 68 w 135"/>
                <a:gd name="T63" fmla="*/ 52 h 140"/>
                <a:gd name="T64" fmla="*/ 4 w 135"/>
                <a:gd name="T65" fmla="*/ 46 h 140"/>
                <a:gd name="T66" fmla="*/ 5 w 135"/>
                <a:gd name="T67" fmla="*/ 36 h 140"/>
                <a:gd name="T68" fmla="*/ 37 w 135"/>
                <a:gd name="T69" fmla="*/ 55 h 140"/>
                <a:gd name="T70" fmla="*/ 127 w 135"/>
                <a:gd name="T71" fmla="*/ 69 h 140"/>
                <a:gd name="T72" fmla="*/ 55 w 135"/>
                <a:gd name="T73" fmla="*/ 75 h 140"/>
                <a:gd name="T74" fmla="*/ 24 w 135"/>
                <a:gd name="T75" fmla="*/ 81 h 140"/>
                <a:gd name="T76" fmla="*/ 7 w 135"/>
                <a:gd name="T77" fmla="*/ 61 h 140"/>
                <a:gd name="T78" fmla="*/ 58 w 135"/>
                <a:gd name="T79" fmla="*/ 77 h 140"/>
                <a:gd name="T80" fmla="*/ 116 w 135"/>
                <a:gd name="T81" fmla="*/ 71 h 140"/>
                <a:gd name="T82" fmla="*/ 62 w 135"/>
                <a:gd name="T83" fmla="*/ 96 h 140"/>
                <a:gd name="T84" fmla="*/ 53 w 135"/>
                <a:gd name="T85" fmla="*/ 92 h 140"/>
                <a:gd name="T86" fmla="*/ 57 w 135"/>
                <a:gd name="T87" fmla="*/ 86 h 140"/>
                <a:gd name="T88" fmla="*/ 46 w 135"/>
                <a:gd name="T89" fmla="*/ 8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5" h="140">
                  <a:moveTo>
                    <a:pt x="45" y="105"/>
                  </a:moveTo>
                  <a:cubicBezTo>
                    <a:pt x="51" y="104"/>
                    <a:pt x="57" y="101"/>
                    <a:pt x="63" y="99"/>
                  </a:cubicBezTo>
                  <a:cubicBezTo>
                    <a:pt x="68" y="96"/>
                    <a:pt x="74" y="93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92" y="82"/>
                    <a:pt x="105" y="74"/>
                    <a:pt x="122" y="72"/>
                  </a:cubicBezTo>
                  <a:cubicBezTo>
                    <a:pt x="117" y="75"/>
                    <a:pt x="111" y="78"/>
                    <a:pt x="106" y="82"/>
                  </a:cubicBezTo>
                  <a:cubicBezTo>
                    <a:pt x="101" y="87"/>
                    <a:pt x="95" y="92"/>
                    <a:pt x="90" y="97"/>
                  </a:cubicBezTo>
                  <a:cubicBezTo>
                    <a:pt x="83" y="104"/>
                    <a:pt x="76" y="110"/>
                    <a:pt x="69" y="115"/>
                  </a:cubicBezTo>
                  <a:cubicBezTo>
                    <a:pt x="63" y="119"/>
                    <a:pt x="55" y="122"/>
                    <a:pt x="48" y="122"/>
                  </a:cubicBezTo>
                  <a:cubicBezTo>
                    <a:pt x="47" y="120"/>
                    <a:pt x="46" y="118"/>
                    <a:pt x="46" y="117"/>
                  </a:cubicBezTo>
                  <a:cubicBezTo>
                    <a:pt x="45" y="115"/>
                    <a:pt x="45" y="113"/>
                    <a:pt x="45" y="111"/>
                  </a:cubicBezTo>
                  <a:cubicBezTo>
                    <a:pt x="45" y="110"/>
                    <a:pt x="45" y="109"/>
                    <a:pt x="45" y="108"/>
                  </a:cubicBezTo>
                  <a:cubicBezTo>
                    <a:pt x="45" y="107"/>
                    <a:pt x="45" y="106"/>
                    <a:pt x="45" y="105"/>
                  </a:cubicBezTo>
                  <a:close/>
                  <a:moveTo>
                    <a:pt x="50" y="125"/>
                  </a:moveTo>
                  <a:cubicBezTo>
                    <a:pt x="58" y="125"/>
                    <a:pt x="65" y="122"/>
                    <a:pt x="71" y="117"/>
                  </a:cubicBezTo>
                  <a:cubicBezTo>
                    <a:pt x="78" y="112"/>
                    <a:pt x="85" y="106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101" y="90"/>
                    <a:pt x="110" y="81"/>
                    <a:pt x="121" y="75"/>
                  </a:cubicBezTo>
                  <a:cubicBezTo>
                    <a:pt x="119" y="78"/>
                    <a:pt x="117" y="81"/>
                    <a:pt x="115" y="85"/>
                  </a:cubicBezTo>
                  <a:cubicBezTo>
                    <a:pt x="112" y="89"/>
                    <a:pt x="110" y="93"/>
                    <a:pt x="108" y="98"/>
                  </a:cubicBezTo>
                  <a:cubicBezTo>
                    <a:pt x="104" y="105"/>
                    <a:pt x="99" y="114"/>
                    <a:pt x="94" y="120"/>
                  </a:cubicBezTo>
                  <a:cubicBezTo>
                    <a:pt x="90" y="127"/>
                    <a:pt x="84" y="133"/>
                    <a:pt x="79" y="135"/>
                  </a:cubicBezTo>
                  <a:cubicBezTo>
                    <a:pt x="75" y="137"/>
                    <a:pt x="72" y="137"/>
                    <a:pt x="69" y="137"/>
                  </a:cubicBezTo>
                  <a:cubicBezTo>
                    <a:pt x="65" y="136"/>
                    <a:pt x="62" y="135"/>
                    <a:pt x="59" y="133"/>
                  </a:cubicBezTo>
                  <a:cubicBezTo>
                    <a:pt x="57" y="132"/>
                    <a:pt x="55" y="131"/>
                    <a:pt x="54" y="129"/>
                  </a:cubicBezTo>
                  <a:cubicBezTo>
                    <a:pt x="53" y="128"/>
                    <a:pt x="51" y="127"/>
                    <a:pt x="50" y="125"/>
                  </a:cubicBezTo>
                  <a:close/>
                  <a:moveTo>
                    <a:pt x="134" y="72"/>
                  </a:moveTo>
                  <a:cubicBezTo>
                    <a:pt x="134" y="72"/>
                    <a:pt x="134" y="72"/>
                    <a:pt x="134" y="72"/>
                  </a:cubicBezTo>
                  <a:cubicBezTo>
                    <a:pt x="134" y="72"/>
                    <a:pt x="135" y="72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29" y="63"/>
                    <a:pt x="119" y="52"/>
                    <a:pt x="108" y="41"/>
                  </a:cubicBezTo>
                  <a:cubicBezTo>
                    <a:pt x="96" y="30"/>
                    <a:pt x="83" y="18"/>
                    <a:pt x="69" y="10"/>
                  </a:cubicBezTo>
                  <a:cubicBezTo>
                    <a:pt x="57" y="4"/>
                    <a:pt x="46" y="0"/>
                    <a:pt x="35" y="2"/>
                  </a:cubicBezTo>
                  <a:cubicBezTo>
                    <a:pt x="24" y="3"/>
                    <a:pt x="14" y="9"/>
                    <a:pt x="6" y="24"/>
                  </a:cubicBezTo>
                  <a:cubicBezTo>
                    <a:pt x="5" y="25"/>
                    <a:pt x="4" y="27"/>
                    <a:pt x="3" y="29"/>
                  </a:cubicBezTo>
                  <a:cubicBezTo>
                    <a:pt x="3" y="32"/>
                    <a:pt x="2" y="34"/>
                    <a:pt x="2" y="36"/>
                  </a:cubicBezTo>
                  <a:cubicBezTo>
                    <a:pt x="1" y="40"/>
                    <a:pt x="0" y="45"/>
                    <a:pt x="1" y="49"/>
                  </a:cubicBezTo>
                  <a:cubicBezTo>
                    <a:pt x="1" y="54"/>
                    <a:pt x="2" y="58"/>
                    <a:pt x="4" y="62"/>
                  </a:cubicBezTo>
                  <a:cubicBezTo>
                    <a:pt x="5" y="66"/>
                    <a:pt x="8" y="71"/>
                    <a:pt x="11" y="74"/>
                  </a:cubicBezTo>
                  <a:cubicBezTo>
                    <a:pt x="15" y="78"/>
                    <a:pt x="19" y="81"/>
                    <a:pt x="23" y="84"/>
                  </a:cubicBezTo>
                  <a:cubicBezTo>
                    <a:pt x="27" y="86"/>
                    <a:pt x="32" y="87"/>
                    <a:pt x="36" y="88"/>
                  </a:cubicBezTo>
                  <a:cubicBezTo>
                    <a:pt x="42" y="89"/>
                    <a:pt x="48" y="89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2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46" y="95"/>
                    <a:pt x="42" y="101"/>
                    <a:pt x="42" y="107"/>
                  </a:cubicBezTo>
                  <a:cubicBezTo>
                    <a:pt x="41" y="113"/>
                    <a:pt x="42" y="120"/>
                    <a:pt x="46" y="126"/>
                  </a:cubicBezTo>
                  <a:cubicBezTo>
                    <a:pt x="49" y="131"/>
                    <a:pt x="55" y="136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7" y="140"/>
                    <a:pt x="73" y="140"/>
                    <a:pt x="79" y="137"/>
                  </a:cubicBezTo>
                  <a:cubicBezTo>
                    <a:pt x="86" y="135"/>
                    <a:pt x="91" y="129"/>
                    <a:pt x="96" y="122"/>
                  </a:cubicBezTo>
                  <a:cubicBezTo>
                    <a:pt x="101" y="115"/>
                    <a:pt x="106" y="107"/>
                    <a:pt x="110" y="99"/>
                  </a:cubicBezTo>
                  <a:cubicBezTo>
                    <a:pt x="110" y="98"/>
                    <a:pt x="111" y="97"/>
                    <a:pt x="111" y="96"/>
                  </a:cubicBezTo>
                  <a:cubicBezTo>
                    <a:pt x="115" y="89"/>
                    <a:pt x="121" y="78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8" y="72"/>
                    <a:pt x="129" y="72"/>
                    <a:pt x="130" y="72"/>
                  </a:cubicBezTo>
                  <a:cubicBezTo>
                    <a:pt x="131" y="72"/>
                    <a:pt x="132" y="72"/>
                    <a:pt x="134" y="72"/>
                  </a:cubicBezTo>
                  <a:close/>
                  <a:moveTo>
                    <a:pt x="121" y="58"/>
                  </a:moveTo>
                  <a:cubicBezTo>
                    <a:pt x="113" y="52"/>
                    <a:pt x="106" y="46"/>
                    <a:pt x="98" y="40"/>
                  </a:cubicBezTo>
                  <a:cubicBezTo>
                    <a:pt x="90" y="34"/>
                    <a:pt x="81" y="29"/>
                    <a:pt x="73" y="25"/>
                  </a:cubicBezTo>
                  <a:cubicBezTo>
                    <a:pt x="64" y="20"/>
                    <a:pt x="55" y="16"/>
                    <a:pt x="46" y="13"/>
                  </a:cubicBezTo>
                  <a:cubicBezTo>
                    <a:pt x="37" y="11"/>
                    <a:pt x="29" y="10"/>
                    <a:pt x="20" y="11"/>
                  </a:cubicBezTo>
                  <a:cubicBezTo>
                    <a:pt x="27" y="6"/>
                    <a:pt x="34" y="3"/>
                    <a:pt x="42" y="4"/>
                  </a:cubicBezTo>
                  <a:cubicBezTo>
                    <a:pt x="50" y="4"/>
                    <a:pt x="59" y="8"/>
                    <a:pt x="68" y="12"/>
                  </a:cubicBezTo>
                  <a:cubicBezTo>
                    <a:pt x="79" y="18"/>
                    <a:pt x="89" y="27"/>
                    <a:pt x="99" y="36"/>
                  </a:cubicBezTo>
                  <a:cubicBezTo>
                    <a:pt x="107" y="43"/>
                    <a:pt x="115" y="51"/>
                    <a:pt x="121" y="58"/>
                  </a:cubicBezTo>
                  <a:close/>
                  <a:moveTo>
                    <a:pt x="16" y="15"/>
                  </a:moveTo>
                  <a:cubicBezTo>
                    <a:pt x="25" y="13"/>
                    <a:pt x="34" y="14"/>
                    <a:pt x="43" y="16"/>
                  </a:cubicBezTo>
                  <a:cubicBezTo>
                    <a:pt x="53" y="18"/>
                    <a:pt x="62" y="22"/>
                    <a:pt x="72" y="27"/>
                  </a:cubicBezTo>
                  <a:cubicBezTo>
                    <a:pt x="80" y="31"/>
                    <a:pt x="89" y="37"/>
                    <a:pt x="98" y="43"/>
                  </a:cubicBezTo>
                  <a:cubicBezTo>
                    <a:pt x="105" y="48"/>
                    <a:pt x="113" y="55"/>
                    <a:pt x="121" y="61"/>
                  </a:cubicBezTo>
                  <a:cubicBezTo>
                    <a:pt x="113" y="56"/>
                    <a:pt x="105" y="52"/>
                    <a:pt x="97" y="48"/>
                  </a:cubicBezTo>
                  <a:cubicBezTo>
                    <a:pt x="88" y="44"/>
                    <a:pt x="79" y="40"/>
                    <a:pt x="70" y="37"/>
                  </a:cubicBezTo>
                  <a:cubicBezTo>
                    <a:pt x="60" y="34"/>
                    <a:pt x="49" y="32"/>
                    <a:pt x="38" y="30"/>
                  </a:cubicBezTo>
                  <a:cubicBezTo>
                    <a:pt x="28" y="29"/>
                    <a:pt x="17" y="29"/>
                    <a:pt x="6" y="32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7"/>
                    <a:pt x="8" y="26"/>
                    <a:pt x="9" y="25"/>
                  </a:cubicBezTo>
                  <a:cubicBezTo>
                    <a:pt x="10" y="23"/>
                    <a:pt x="11" y="21"/>
                    <a:pt x="12" y="20"/>
                  </a:cubicBezTo>
                  <a:cubicBezTo>
                    <a:pt x="14" y="18"/>
                    <a:pt x="15" y="16"/>
                    <a:pt x="16" y="15"/>
                  </a:cubicBezTo>
                  <a:close/>
                  <a:moveTo>
                    <a:pt x="5" y="36"/>
                  </a:moveTo>
                  <a:cubicBezTo>
                    <a:pt x="16" y="33"/>
                    <a:pt x="27" y="33"/>
                    <a:pt x="38" y="33"/>
                  </a:cubicBezTo>
                  <a:cubicBezTo>
                    <a:pt x="48" y="34"/>
                    <a:pt x="59" y="36"/>
                    <a:pt x="70" y="40"/>
                  </a:cubicBezTo>
                  <a:cubicBezTo>
                    <a:pt x="79" y="43"/>
                    <a:pt x="88" y="46"/>
                    <a:pt x="97" y="51"/>
                  </a:cubicBezTo>
                  <a:cubicBezTo>
                    <a:pt x="105" y="55"/>
                    <a:pt x="113" y="59"/>
                    <a:pt x="121" y="64"/>
                  </a:cubicBezTo>
                  <a:cubicBezTo>
                    <a:pt x="113" y="61"/>
                    <a:pt x="104" y="58"/>
                    <a:pt x="96" y="56"/>
                  </a:cubicBezTo>
                  <a:cubicBezTo>
                    <a:pt x="86" y="54"/>
                    <a:pt x="77" y="53"/>
                    <a:pt x="68" y="52"/>
                  </a:cubicBezTo>
                  <a:cubicBezTo>
                    <a:pt x="57" y="51"/>
                    <a:pt x="47" y="51"/>
                    <a:pt x="36" y="51"/>
                  </a:cubicBezTo>
                  <a:cubicBezTo>
                    <a:pt x="26" y="52"/>
                    <a:pt x="15" y="54"/>
                    <a:pt x="5" y="56"/>
                  </a:cubicBezTo>
                  <a:cubicBezTo>
                    <a:pt x="4" y="53"/>
                    <a:pt x="4" y="50"/>
                    <a:pt x="4" y="46"/>
                  </a:cubicBezTo>
                  <a:cubicBezTo>
                    <a:pt x="4" y="43"/>
                    <a:pt x="4" y="40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lose/>
                  <a:moveTo>
                    <a:pt x="6" y="60"/>
                  </a:moveTo>
                  <a:cubicBezTo>
                    <a:pt x="16" y="57"/>
                    <a:pt x="26" y="56"/>
                    <a:pt x="37" y="55"/>
                  </a:cubicBezTo>
                  <a:cubicBezTo>
                    <a:pt x="47" y="54"/>
                    <a:pt x="57" y="53"/>
                    <a:pt x="68" y="54"/>
                  </a:cubicBezTo>
                  <a:cubicBezTo>
                    <a:pt x="78" y="55"/>
                    <a:pt x="87" y="57"/>
                    <a:pt x="98" y="59"/>
                  </a:cubicBezTo>
                  <a:cubicBezTo>
                    <a:pt x="107" y="61"/>
                    <a:pt x="117" y="65"/>
                    <a:pt x="127" y="69"/>
                  </a:cubicBezTo>
                  <a:cubicBezTo>
                    <a:pt x="119" y="68"/>
                    <a:pt x="111" y="68"/>
                    <a:pt x="104" y="68"/>
                  </a:cubicBezTo>
                  <a:cubicBezTo>
                    <a:pt x="96" y="68"/>
                    <a:pt x="88" y="69"/>
                    <a:pt x="81" y="70"/>
                  </a:cubicBezTo>
                  <a:cubicBezTo>
                    <a:pt x="72" y="71"/>
                    <a:pt x="63" y="73"/>
                    <a:pt x="55" y="75"/>
                  </a:cubicBezTo>
                  <a:cubicBezTo>
                    <a:pt x="47" y="77"/>
                    <a:pt x="39" y="80"/>
                    <a:pt x="31" y="84"/>
                  </a:cubicBezTo>
                  <a:cubicBezTo>
                    <a:pt x="30" y="84"/>
                    <a:pt x="28" y="83"/>
                    <a:pt x="27" y="83"/>
                  </a:cubicBezTo>
                  <a:cubicBezTo>
                    <a:pt x="26" y="82"/>
                    <a:pt x="25" y="82"/>
                    <a:pt x="24" y="81"/>
                  </a:cubicBezTo>
                  <a:cubicBezTo>
                    <a:pt x="20" y="79"/>
                    <a:pt x="17" y="76"/>
                    <a:pt x="14" y="73"/>
                  </a:cubicBezTo>
                  <a:cubicBezTo>
                    <a:pt x="11" y="69"/>
                    <a:pt x="9" y="66"/>
                    <a:pt x="7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6" y="60"/>
                    <a:pt x="6" y="60"/>
                    <a:pt x="6" y="60"/>
                  </a:cubicBezTo>
                  <a:close/>
                  <a:moveTo>
                    <a:pt x="36" y="85"/>
                  </a:moveTo>
                  <a:cubicBezTo>
                    <a:pt x="43" y="82"/>
                    <a:pt x="50" y="79"/>
                    <a:pt x="58" y="77"/>
                  </a:cubicBezTo>
                  <a:cubicBezTo>
                    <a:pt x="65" y="75"/>
                    <a:pt x="73" y="73"/>
                    <a:pt x="81" y="72"/>
                  </a:cubicBezTo>
                  <a:cubicBezTo>
                    <a:pt x="87" y="71"/>
                    <a:pt x="93" y="71"/>
                    <a:pt x="99" y="71"/>
                  </a:cubicBezTo>
                  <a:cubicBezTo>
                    <a:pt x="105" y="70"/>
                    <a:pt x="111" y="70"/>
                    <a:pt x="116" y="71"/>
                  </a:cubicBezTo>
                  <a:cubicBezTo>
                    <a:pt x="109" y="72"/>
                    <a:pt x="103" y="74"/>
                    <a:pt x="97" y="77"/>
                  </a:cubicBezTo>
                  <a:cubicBezTo>
                    <a:pt x="90" y="80"/>
                    <a:pt x="84" y="84"/>
                    <a:pt x="78" y="88"/>
                  </a:cubicBezTo>
                  <a:cubicBezTo>
                    <a:pt x="73" y="91"/>
                    <a:pt x="68" y="93"/>
                    <a:pt x="62" y="96"/>
                  </a:cubicBezTo>
                  <a:cubicBezTo>
                    <a:pt x="57" y="98"/>
                    <a:pt x="52" y="100"/>
                    <a:pt x="46" y="101"/>
                  </a:cubicBezTo>
                  <a:cubicBezTo>
                    <a:pt x="46" y="100"/>
                    <a:pt x="47" y="98"/>
                    <a:pt x="49" y="97"/>
                  </a:cubicBezTo>
                  <a:cubicBezTo>
                    <a:pt x="50" y="95"/>
                    <a:pt x="51" y="93"/>
                    <a:pt x="53" y="92"/>
                  </a:cubicBezTo>
                  <a:cubicBezTo>
                    <a:pt x="54" y="90"/>
                    <a:pt x="56" y="89"/>
                    <a:pt x="56" y="88"/>
                  </a:cubicBezTo>
                  <a:cubicBezTo>
                    <a:pt x="57" y="87"/>
                    <a:pt x="57" y="87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6" y="86"/>
                    <a:pt x="56" y="85"/>
                    <a:pt x="55" y="85"/>
                  </a:cubicBezTo>
                  <a:cubicBezTo>
                    <a:pt x="55" y="85"/>
                    <a:pt x="54" y="85"/>
                    <a:pt x="53" y="86"/>
                  </a:cubicBezTo>
                  <a:cubicBezTo>
                    <a:pt x="51" y="86"/>
                    <a:pt x="49" y="86"/>
                    <a:pt x="46" y="86"/>
                  </a:cubicBezTo>
                  <a:cubicBezTo>
                    <a:pt x="43" y="86"/>
                    <a:pt x="40" y="86"/>
                    <a:pt x="36" y="8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1"/>
            <p:cNvSpPr>
              <a:spLocks noEditPoints="1"/>
            </p:cNvSpPr>
            <p:nvPr/>
          </p:nvSpPr>
          <p:spPr bwMode="auto">
            <a:xfrm>
              <a:off x="925513" y="-1588"/>
              <a:ext cx="385763" cy="412750"/>
            </a:xfrm>
            <a:custGeom>
              <a:avLst/>
              <a:gdLst>
                <a:gd name="T0" fmla="*/ 62 w 90"/>
                <a:gd name="T1" fmla="*/ 60 h 96"/>
                <a:gd name="T2" fmla="*/ 49 w 90"/>
                <a:gd name="T3" fmla="*/ 67 h 96"/>
                <a:gd name="T4" fmla="*/ 49 w 90"/>
                <a:gd name="T5" fmla="*/ 67 h 96"/>
                <a:gd name="T6" fmla="*/ 32 w 90"/>
                <a:gd name="T7" fmla="*/ 82 h 96"/>
                <a:gd name="T8" fmla="*/ 69 w 90"/>
                <a:gd name="T9" fmla="*/ 71 h 96"/>
                <a:gd name="T10" fmla="*/ 81 w 90"/>
                <a:gd name="T11" fmla="*/ 57 h 96"/>
                <a:gd name="T12" fmla="*/ 76 w 90"/>
                <a:gd name="T13" fmla="*/ 52 h 96"/>
                <a:gd name="T14" fmla="*/ 10 w 90"/>
                <a:gd name="T15" fmla="*/ 0 h 96"/>
                <a:gd name="T16" fmla="*/ 8 w 90"/>
                <a:gd name="T17" fmla="*/ 5 h 96"/>
                <a:gd name="T18" fmla="*/ 5 w 90"/>
                <a:gd name="T19" fmla="*/ 56 h 96"/>
                <a:gd name="T20" fmla="*/ 8 w 90"/>
                <a:gd name="T21" fmla="*/ 58 h 96"/>
                <a:gd name="T22" fmla="*/ 13 w 90"/>
                <a:gd name="T23" fmla="*/ 12 h 96"/>
                <a:gd name="T24" fmla="*/ 21 w 90"/>
                <a:gd name="T25" fmla="*/ 0 h 96"/>
                <a:gd name="T26" fmla="*/ 11 w 90"/>
                <a:gd name="T27" fmla="*/ 35 h 96"/>
                <a:gd name="T28" fmla="*/ 12 w 90"/>
                <a:gd name="T29" fmla="*/ 82 h 96"/>
                <a:gd name="T30" fmla="*/ 18 w 90"/>
                <a:gd name="T31" fmla="*/ 38 h 96"/>
                <a:gd name="T32" fmla="*/ 37 w 90"/>
                <a:gd name="T33" fmla="*/ 0 h 96"/>
                <a:gd name="T34" fmla="*/ 30 w 90"/>
                <a:gd name="T35" fmla="*/ 15 h 96"/>
                <a:gd name="T36" fmla="*/ 15 w 90"/>
                <a:gd name="T37" fmla="*/ 61 h 96"/>
                <a:gd name="T38" fmla="*/ 20 w 90"/>
                <a:gd name="T39" fmla="*/ 63 h 96"/>
                <a:gd name="T40" fmla="*/ 42 w 90"/>
                <a:gd name="T41" fmla="*/ 22 h 96"/>
                <a:gd name="T42" fmla="*/ 55 w 90"/>
                <a:gd name="T43" fmla="*/ 0 h 96"/>
                <a:gd name="T44" fmla="*/ 64 w 90"/>
                <a:gd name="T45" fmla="*/ 5 h 96"/>
                <a:gd name="T46" fmla="*/ 69 w 90"/>
                <a:gd name="T47" fmla="*/ 27 h 96"/>
                <a:gd name="T48" fmla="*/ 59 w 90"/>
                <a:gd name="T49" fmla="*/ 49 h 96"/>
                <a:gd name="T50" fmla="*/ 59 w 90"/>
                <a:gd name="T51" fmla="*/ 49 h 96"/>
                <a:gd name="T52" fmla="*/ 61 w 90"/>
                <a:gd name="T53" fmla="*/ 49 h 96"/>
                <a:gd name="T54" fmla="*/ 77 w 90"/>
                <a:gd name="T55" fmla="*/ 50 h 96"/>
                <a:gd name="T56" fmla="*/ 88 w 90"/>
                <a:gd name="T57" fmla="*/ 76 h 96"/>
                <a:gd name="T58" fmla="*/ 80 w 90"/>
                <a:gd name="T59" fmla="*/ 88 h 96"/>
                <a:gd name="T60" fmla="*/ 41 w 90"/>
                <a:gd name="T61" fmla="*/ 91 h 96"/>
                <a:gd name="T62" fmla="*/ 17 w 90"/>
                <a:gd name="T63" fmla="*/ 91 h 96"/>
                <a:gd name="T64" fmla="*/ 15 w 90"/>
                <a:gd name="T65" fmla="*/ 93 h 96"/>
                <a:gd name="T66" fmla="*/ 13 w 90"/>
                <a:gd name="T67" fmla="*/ 95 h 96"/>
                <a:gd name="T68" fmla="*/ 12 w 90"/>
                <a:gd name="T69" fmla="*/ 95 h 96"/>
                <a:gd name="T70" fmla="*/ 12 w 90"/>
                <a:gd name="T71" fmla="*/ 95 h 96"/>
                <a:gd name="T72" fmla="*/ 11 w 90"/>
                <a:gd name="T73" fmla="*/ 94 h 96"/>
                <a:gd name="T74" fmla="*/ 1 w 90"/>
                <a:gd name="T75" fmla="*/ 26 h 96"/>
                <a:gd name="T76" fmla="*/ 85 w 90"/>
                <a:gd name="T77" fmla="*/ 63 h 96"/>
                <a:gd name="T78" fmla="*/ 50 w 90"/>
                <a:gd name="T79" fmla="*/ 79 h 96"/>
                <a:gd name="T80" fmla="*/ 50 w 90"/>
                <a:gd name="T81" fmla="*/ 79 h 96"/>
                <a:gd name="T82" fmla="*/ 21 w 90"/>
                <a:gd name="T83" fmla="*/ 88 h 96"/>
                <a:gd name="T84" fmla="*/ 42 w 90"/>
                <a:gd name="T85" fmla="*/ 89 h 96"/>
                <a:gd name="T86" fmla="*/ 79 w 90"/>
                <a:gd name="T87" fmla="*/ 86 h 96"/>
                <a:gd name="T88" fmla="*/ 86 w 90"/>
                <a:gd name="T89" fmla="*/ 72 h 96"/>
                <a:gd name="T90" fmla="*/ 85 w 90"/>
                <a:gd name="T91" fmla="*/ 63 h 96"/>
                <a:gd name="T92" fmla="*/ 44 w 90"/>
                <a:gd name="T93" fmla="*/ 24 h 96"/>
                <a:gd name="T94" fmla="*/ 21 w 90"/>
                <a:gd name="T95" fmla="*/ 66 h 96"/>
                <a:gd name="T96" fmla="*/ 24 w 90"/>
                <a:gd name="T97" fmla="*/ 74 h 96"/>
                <a:gd name="T98" fmla="*/ 50 w 90"/>
                <a:gd name="T99" fmla="*/ 45 h 96"/>
                <a:gd name="T100" fmla="*/ 67 w 90"/>
                <a:gd name="T101" fmla="*/ 30 h 96"/>
                <a:gd name="T102" fmla="*/ 66 w 90"/>
                <a:gd name="T103" fmla="*/ 17 h 96"/>
                <a:gd name="T104" fmla="*/ 61 w 90"/>
                <a:gd name="T105" fmla="*/ 7 h 96"/>
                <a:gd name="T106" fmla="*/ 65 w 90"/>
                <a:gd name="T107" fmla="*/ 37 h 96"/>
                <a:gd name="T108" fmla="*/ 37 w 90"/>
                <a:gd name="T109" fmla="*/ 60 h 96"/>
                <a:gd name="T110" fmla="*/ 20 w 90"/>
                <a:gd name="T111" fmla="*/ 83 h 96"/>
                <a:gd name="T112" fmla="*/ 48 w 90"/>
                <a:gd name="T113" fmla="*/ 65 h 96"/>
                <a:gd name="T114" fmla="*/ 71 w 90"/>
                <a:gd name="T115" fmla="*/ 50 h 96"/>
                <a:gd name="T116" fmla="*/ 62 w 90"/>
                <a:gd name="T117" fmla="*/ 50 h 96"/>
                <a:gd name="T118" fmla="*/ 56 w 90"/>
                <a:gd name="T119" fmla="*/ 51 h 96"/>
                <a:gd name="T120" fmla="*/ 56 w 90"/>
                <a:gd name="T121" fmla="*/ 49 h 96"/>
                <a:gd name="T122" fmla="*/ 61 w 90"/>
                <a:gd name="T123" fmla="*/ 4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" h="96">
                  <a:moveTo>
                    <a:pt x="74" y="51"/>
                  </a:moveTo>
                  <a:cubicBezTo>
                    <a:pt x="70" y="55"/>
                    <a:pt x="66" y="58"/>
                    <a:pt x="62" y="60"/>
                  </a:cubicBezTo>
                  <a:cubicBezTo>
                    <a:pt x="58" y="63"/>
                    <a:pt x="53" y="65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38" y="72"/>
                    <a:pt x="27" y="77"/>
                    <a:pt x="18" y="88"/>
                  </a:cubicBezTo>
                  <a:cubicBezTo>
                    <a:pt x="23" y="85"/>
                    <a:pt x="27" y="83"/>
                    <a:pt x="32" y="82"/>
                  </a:cubicBezTo>
                  <a:cubicBezTo>
                    <a:pt x="38" y="80"/>
                    <a:pt x="43" y="79"/>
                    <a:pt x="49" y="77"/>
                  </a:cubicBezTo>
                  <a:cubicBezTo>
                    <a:pt x="56" y="76"/>
                    <a:pt x="64" y="74"/>
                    <a:pt x="69" y="71"/>
                  </a:cubicBezTo>
                  <a:cubicBezTo>
                    <a:pt x="75" y="69"/>
                    <a:pt x="80" y="65"/>
                    <a:pt x="83" y="60"/>
                  </a:cubicBezTo>
                  <a:cubicBezTo>
                    <a:pt x="83" y="59"/>
                    <a:pt x="82" y="58"/>
                    <a:pt x="81" y="57"/>
                  </a:cubicBezTo>
                  <a:cubicBezTo>
                    <a:pt x="80" y="56"/>
                    <a:pt x="79" y="55"/>
                    <a:pt x="78" y="54"/>
                  </a:cubicBezTo>
                  <a:cubicBezTo>
                    <a:pt x="77" y="53"/>
                    <a:pt x="76" y="53"/>
                    <a:pt x="76" y="52"/>
                  </a:cubicBezTo>
                  <a:cubicBezTo>
                    <a:pt x="75" y="52"/>
                    <a:pt x="74" y="51"/>
                    <a:pt x="74" y="51"/>
                  </a:cubicBezTo>
                  <a:close/>
                  <a:moveTo>
                    <a:pt x="1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2"/>
                    <a:pt x="10" y="3"/>
                    <a:pt x="8" y="5"/>
                  </a:cubicBezTo>
                  <a:cubicBezTo>
                    <a:pt x="5" y="11"/>
                    <a:pt x="4" y="18"/>
                    <a:pt x="3" y="26"/>
                  </a:cubicBezTo>
                  <a:cubicBezTo>
                    <a:pt x="2" y="35"/>
                    <a:pt x="3" y="46"/>
                    <a:pt x="5" y="56"/>
                  </a:cubicBezTo>
                  <a:cubicBezTo>
                    <a:pt x="6" y="65"/>
                    <a:pt x="8" y="74"/>
                    <a:pt x="10" y="81"/>
                  </a:cubicBezTo>
                  <a:cubicBezTo>
                    <a:pt x="9" y="73"/>
                    <a:pt x="8" y="65"/>
                    <a:pt x="8" y="58"/>
                  </a:cubicBezTo>
                  <a:cubicBezTo>
                    <a:pt x="8" y="50"/>
                    <a:pt x="8" y="42"/>
                    <a:pt x="9" y="35"/>
                  </a:cubicBezTo>
                  <a:cubicBezTo>
                    <a:pt x="10" y="26"/>
                    <a:pt x="11" y="19"/>
                    <a:pt x="13" y="12"/>
                  </a:cubicBezTo>
                  <a:cubicBezTo>
                    <a:pt x="15" y="8"/>
                    <a:pt x="16" y="4"/>
                    <a:pt x="1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4"/>
                    <a:pt x="17" y="7"/>
                    <a:pt x="16" y="11"/>
                  </a:cubicBezTo>
                  <a:cubicBezTo>
                    <a:pt x="13" y="18"/>
                    <a:pt x="11" y="26"/>
                    <a:pt x="11" y="35"/>
                  </a:cubicBezTo>
                  <a:cubicBezTo>
                    <a:pt x="10" y="42"/>
                    <a:pt x="10" y="50"/>
                    <a:pt x="10" y="59"/>
                  </a:cubicBezTo>
                  <a:cubicBezTo>
                    <a:pt x="10" y="66"/>
                    <a:pt x="11" y="74"/>
                    <a:pt x="12" y="82"/>
                  </a:cubicBezTo>
                  <a:cubicBezTo>
                    <a:pt x="12" y="75"/>
                    <a:pt x="13" y="68"/>
                    <a:pt x="14" y="61"/>
                  </a:cubicBezTo>
                  <a:cubicBezTo>
                    <a:pt x="15" y="53"/>
                    <a:pt x="16" y="46"/>
                    <a:pt x="18" y="38"/>
                  </a:cubicBezTo>
                  <a:cubicBezTo>
                    <a:pt x="21" y="30"/>
                    <a:pt x="24" y="22"/>
                    <a:pt x="28" y="14"/>
                  </a:cubicBezTo>
                  <a:cubicBezTo>
                    <a:pt x="30" y="9"/>
                    <a:pt x="33" y="5"/>
                    <a:pt x="3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5"/>
                    <a:pt x="33" y="10"/>
                    <a:pt x="30" y="15"/>
                  </a:cubicBezTo>
                  <a:cubicBezTo>
                    <a:pt x="26" y="23"/>
                    <a:pt x="23" y="31"/>
                    <a:pt x="20" y="39"/>
                  </a:cubicBezTo>
                  <a:cubicBezTo>
                    <a:pt x="18" y="46"/>
                    <a:pt x="17" y="54"/>
                    <a:pt x="15" y="61"/>
                  </a:cubicBezTo>
                  <a:cubicBezTo>
                    <a:pt x="15" y="69"/>
                    <a:pt x="14" y="76"/>
                    <a:pt x="14" y="83"/>
                  </a:cubicBezTo>
                  <a:cubicBezTo>
                    <a:pt x="15" y="76"/>
                    <a:pt x="17" y="70"/>
                    <a:pt x="20" y="63"/>
                  </a:cubicBezTo>
                  <a:cubicBezTo>
                    <a:pt x="22" y="56"/>
                    <a:pt x="25" y="49"/>
                    <a:pt x="29" y="43"/>
                  </a:cubicBezTo>
                  <a:cubicBezTo>
                    <a:pt x="33" y="36"/>
                    <a:pt x="37" y="29"/>
                    <a:pt x="42" y="22"/>
                  </a:cubicBezTo>
                  <a:cubicBezTo>
                    <a:pt x="47" y="15"/>
                    <a:pt x="53" y="9"/>
                    <a:pt x="59" y="4"/>
                  </a:cubicBezTo>
                  <a:cubicBezTo>
                    <a:pt x="58" y="2"/>
                    <a:pt x="56" y="1"/>
                    <a:pt x="55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1" y="2"/>
                    <a:pt x="62" y="3"/>
                    <a:pt x="64" y="5"/>
                  </a:cubicBezTo>
                  <a:cubicBezTo>
                    <a:pt x="66" y="8"/>
                    <a:pt x="67" y="12"/>
                    <a:pt x="68" y="16"/>
                  </a:cubicBezTo>
                  <a:cubicBezTo>
                    <a:pt x="69" y="19"/>
                    <a:pt x="70" y="23"/>
                    <a:pt x="69" y="27"/>
                  </a:cubicBezTo>
                  <a:cubicBezTo>
                    <a:pt x="69" y="31"/>
                    <a:pt x="68" y="34"/>
                    <a:pt x="66" y="38"/>
                  </a:cubicBezTo>
                  <a:cubicBezTo>
                    <a:pt x="64" y="42"/>
                    <a:pt x="62" y="46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7" y="47"/>
                    <a:pt x="72" y="48"/>
                    <a:pt x="77" y="50"/>
                  </a:cubicBezTo>
                  <a:cubicBezTo>
                    <a:pt x="81" y="52"/>
                    <a:pt x="85" y="56"/>
                    <a:pt x="87" y="61"/>
                  </a:cubicBezTo>
                  <a:cubicBezTo>
                    <a:pt x="89" y="66"/>
                    <a:pt x="90" y="71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81"/>
                    <a:pt x="84" y="85"/>
                    <a:pt x="80" y="88"/>
                  </a:cubicBezTo>
                  <a:cubicBezTo>
                    <a:pt x="76" y="91"/>
                    <a:pt x="70" y="92"/>
                    <a:pt x="63" y="92"/>
                  </a:cubicBezTo>
                  <a:cubicBezTo>
                    <a:pt x="56" y="92"/>
                    <a:pt x="48" y="92"/>
                    <a:pt x="41" y="91"/>
                  </a:cubicBezTo>
                  <a:cubicBezTo>
                    <a:pt x="41" y="91"/>
                    <a:pt x="40" y="91"/>
                    <a:pt x="39" y="91"/>
                  </a:cubicBezTo>
                  <a:cubicBezTo>
                    <a:pt x="33" y="90"/>
                    <a:pt x="23" y="89"/>
                    <a:pt x="17" y="91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6" y="92"/>
                    <a:pt x="15" y="92"/>
                    <a:pt x="15" y="93"/>
                  </a:cubicBezTo>
                  <a:cubicBezTo>
                    <a:pt x="14" y="93"/>
                    <a:pt x="14" y="94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2" y="96"/>
                    <a:pt x="12" y="95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0" y="88"/>
                    <a:pt x="7" y="77"/>
                    <a:pt x="4" y="65"/>
                  </a:cubicBezTo>
                  <a:cubicBezTo>
                    <a:pt x="2" y="52"/>
                    <a:pt x="0" y="38"/>
                    <a:pt x="1" y="26"/>
                  </a:cubicBezTo>
                  <a:cubicBezTo>
                    <a:pt x="2" y="16"/>
                    <a:pt x="4" y="7"/>
                    <a:pt x="10" y="0"/>
                  </a:cubicBezTo>
                  <a:close/>
                  <a:moveTo>
                    <a:pt x="85" y="63"/>
                  </a:moveTo>
                  <a:cubicBezTo>
                    <a:pt x="81" y="68"/>
                    <a:pt x="76" y="71"/>
                    <a:pt x="70" y="74"/>
                  </a:cubicBezTo>
                  <a:cubicBezTo>
                    <a:pt x="64" y="76"/>
                    <a:pt x="57" y="78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40" y="81"/>
                    <a:pt x="29" y="84"/>
                    <a:pt x="21" y="88"/>
                  </a:cubicBezTo>
                  <a:cubicBezTo>
                    <a:pt x="24" y="88"/>
                    <a:pt x="27" y="88"/>
                    <a:pt x="30" y="88"/>
                  </a:cubicBezTo>
                  <a:cubicBezTo>
                    <a:pt x="34" y="88"/>
                    <a:pt x="38" y="89"/>
                    <a:pt x="42" y="89"/>
                  </a:cubicBezTo>
                  <a:cubicBezTo>
                    <a:pt x="49" y="90"/>
                    <a:pt x="56" y="90"/>
                    <a:pt x="62" y="90"/>
                  </a:cubicBezTo>
                  <a:cubicBezTo>
                    <a:pt x="69" y="90"/>
                    <a:pt x="75" y="89"/>
                    <a:pt x="79" y="86"/>
                  </a:cubicBezTo>
                  <a:cubicBezTo>
                    <a:pt x="81" y="85"/>
                    <a:pt x="83" y="83"/>
                    <a:pt x="84" y="80"/>
                  </a:cubicBezTo>
                  <a:cubicBezTo>
                    <a:pt x="85" y="78"/>
                    <a:pt x="86" y="75"/>
                    <a:pt x="86" y="72"/>
                  </a:cubicBezTo>
                  <a:cubicBezTo>
                    <a:pt x="86" y="71"/>
                    <a:pt x="86" y="69"/>
                    <a:pt x="86" y="68"/>
                  </a:cubicBezTo>
                  <a:cubicBezTo>
                    <a:pt x="86" y="66"/>
                    <a:pt x="85" y="65"/>
                    <a:pt x="85" y="63"/>
                  </a:cubicBezTo>
                  <a:close/>
                  <a:moveTo>
                    <a:pt x="61" y="6"/>
                  </a:moveTo>
                  <a:cubicBezTo>
                    <a:pt x="55" y="12"/>
                    <a:pt x="49" y="17"/>
                    <a:pt x="44" y="24"/>
                  </a:cubicBezTo>
                  <a:cubicBezTo>
                    <a:pt x="39" y="30"/>
                    <a:pt x="34" y="37"/>
                    <a:pt x="30" y="44"/>
                  </a:cubicBezTo>
                  <a:cubicBezTo>
                    <a:pt x="27" y="51"/>
                    <a:pt x="23" y="58"/>
                    <a:pt x="21" y="66"/>
                  </a:cubicBezTo>
                  <a:cubicBezTo>
                    <a:pt x="18" y="73"/>
                    <a:pt x="16" y="81"/>
                    <a:pt x="14" y="89"/>
                  </a:cubicBezTo>
                  <a:cubicBezTo>
                    <a:pt x="17" y="84"/>
                    <a:pt x="21" y="79"/>
                    <a:pt x="24" y="74"/>
                  </a:cubicBezTo>
                  <a:cubicBezTo>
                    <a:pt x="27" y="69"/>
                    <a:pt x="31" y="64"/>
                    <a:pt x="35" y="59"/>
                  </a:cubicBezTo>
                  <a:cubicBezTo>
                    <a:pt x="40" y="54"/>
                    <a:pt x="44" y="49"/>
                    <a:pt x="50" y="45"/>
                  </a:cubicBezTo>
                  <a:cubicBezTo>
                    <a:pt x="55" y="40"/>
                    <a:pt x="60" y="36"/>
                    <a:pt x="66" y="33"/>
                  </a:cubicBezTo>
                  <a:cubicBezTo>
                    <a:pt x="66" y="32"/>
                    <a:pt x="67" y="31"/>
                    <a:pt x="67" y="30"/>
                  </a:cubicBezTo>
                  <a:cubicBezTo>
                    <a:pt x="67" y="29"/>
                    <a:pt x="67" y="28"/>
                    <a:pt x="67" y="27"/>
                  </a:cubicBezTo>
                  <a:cubicBezTo>
                    <a:pt x="67" y="23"/>
                    <a:pt x="67" y="20"/>
                    <a:pt x="66" y="17"/>
                  </a:cubicBezTo>
                  <a:cubicBezTo>
                    <a:pt x="65" y="13"/>
                    <a:pt x="64" y="10"/>
                    <a:pt x="62" y="7"/>
                  </a:cubicBezTo>
                  <a:cubicBezTo>
                    <a:pt x="62" y="7"/>
                    <a:pt x="61" y="7"/>
                    <a:pt x="61" y="7"/>
                  </a:cubicBezTo>
                  <a:cubicBezTo>
                    <a:pt x="61" y="6"/>
                    <a:pt x="61" y="6"/>
                    <a:pt x="61" y="6"/>
                  </a:cubicBezTo>
                  <a:close/>
                  <a:moveTo>
                    <a:pt x="65" y="37"/>
                  </a:moveTo>
                  <a:cubicBezTo>
                    <a:pt x="59" y="40"/>
                    <a:pt x="54" y="43"/>
                    <a:pt x="50" y="47"/>
                  </a:cubicBezTo>
                  <a:cubicBezTo>
                    <a:pt x="45" y="51"/>
                    <a:pt x="41" y="56"/>
                    <a:pt x="37" y="60"/>
                  </a:cubicBezTo>
                  <a:cubicBezTo>
                    <a:pt x="33" y="64"/>
                    <a:pt x="30" y="68"/>
                    <a:pt x="27" y="72"/>
                  </a:cubicBezTo>
                  <a:cubicBezTo>
                    <a:pt x="25" y="75"/>
                    <a:pt x="22" y="79"/>
                    <a:pt x="20" y="83"/>
                  </a:cubicBezTo>
                  <a:cubicBezTo>
                    <a:pt x="24" y="79"/>
                    <a:pt x="29" y="76"/>
                    <a:pt x="33" y="73"/>
                  </a:cubicBezTo>
                  <a:cubicBezTo>
                    <a:pt x="38" y="70"/>
                    <a:pt x="43" y="68"/>
                    <a:pt x="48" y="65"/>
                  </a:cubicBezTo>
                  <a:cubicBezTo>
                    <a:pt x="52" y="63"/>
                    <a:pt x="56" y="61"/>
                    <a:pt x="60" y="58"/>
                  </a:cubicBezTo>
                  <a:cubicBezTo>
                    <a:pt x="64" y="56"/>
                    <a:pt x="67" y="53"/>
                    <a:pt x="71" y="50"/>
                  </a:cubicBezTo>
                  <a:cubicBezTo>
                    <a:pt x="70" y="50"/>
                    <a:pt x="68" y="50"/>
                    <a:pt x="67" y="50"/>
                  </a:cubicBezTo>
                  <a:cubicBezTo>
                    <a:pt x="65" y="50"/>
                    <a:pt x="64" y="50"/>
                    <a:pt x="62" y="50"/>
                  </a:cubicBezTo>
                  <a:cubicBezTo>
                    <a:pt x="60" y="51"/>
                    <a:pt x="59" y="51"/>
                    <a:pt x="58" y="51"/>
                  </a:cubicBezTo>
                  <a:cubicBezTo>
                    <a:pt x="57" y="51"/>
                    <a:pt x="56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0"/>
                    <a:pt x="56" y="50"/>
                    <a:pt x="56" y="49"/>
                  </a:cubicBezTo>
                  <a:cubicBezTo>
                    <a:pt x="57" y="49"/>
                    <a:pt x="57" y="48"/>
                    <a:pt x="58" y="48"/>
                  </a:cubicBezTo>
                  <a:cubicBezTo>
                    <a:pt x="58" y="47"/>
                    <a:pt x="60" y="45"/>
                    <a:pt x="61" y="43"/>
                  </a:cubicBezTo>
                  <a:cubicBezTo>
                    <a:pt x="62" y="42"/>
                    <a:pt x="63" y="39"/>
                    <a:pt x="65" y="3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2"/>
            <p:cNvSpPr/>
            <p:nvPr/>
          </p:nvSpPr>
          <p:spPr bwMode="auto">
            <a:xfrm>
              <a:off x="1157288" y="4659313"/>
              <a:ext cx="55563" cy="55563"/>
            </a:xfrm>
            <a:custGeom>
              <a:avLst/>
              <a:gdLst>
                <a:gd name="T0" fmla="*/ 13 w 13"/>
                <a:gd name="T1" fmla="*/ 7 h 13"/>
                <a:gd name="T2" fmla="*/ 7 w 13"/>
                <a:gd name="T3" fmla="*/ 0 h 13"/>
                <a:gd name="T4" fmla="*/ 1 w 13"/>
                <a:gd name="T5" fmla="*/ 6 h 13"/>
                <a:gd name="T6" fmla="*/ 6 w 13"/>
                <a:gd name="T7" fmla="*/ 13 h 13"/>
                <a:gd name="T8" fmla="*/ 13 w 13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3" y="7"/>
                  </a:moveTo>
                  <a:cubicBezTo>
                    <a:pt x="13" y="4"/>
                    <a:pt x="11" y="1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ubicBezTo>
                    <a:pt x="0" y="9"/>
                    <a:pt x="3" y="12"/>
                    <a:pt x="6" y="13"/>
                  </a:cubicBezTo>
                  <a:cubicBezTo>
                    <a:pt x="10" y="13"/>
                    <a:pt x="13" y="10"/>
                    <a:pt x="13" y="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3"/>
            <p:cNvSpPr>
              <a:spLocks noEditPoints="1"/>
            </p:cNvSpPr>
            <p:nvPr/>
          </p:nvSpPr>
          <p:spPr bwMode="auto">
            <a:xfrm>
              <a:off x="138113" y="2284413"/>
              <a:ext cx="463550" cy="549275"/>
            </a:xfrm>
            <a:custGeom>
              <a:avLst/>
              <a:gdLst>
                <a:gd name="T0" fmla="*/ 25 w 108"/>
                <a:gd name="T1" fmla="*/ 111 h 128"/>
                <a:gd name="T2" fmla="*/ 107 w 108"/>
                <a:gd name="T3" fmla="*/ 59 h 128"/>
                <a:gd name="T4" fmla="*/ 12 w 108"/>
                <a:gd name="T5" fmla="*/ 57 h 128"/>
                <a:gd name="T6" fmla="*/ 19 w 108"/>
                <a:gd name="T7" fmla="*/ 54 h 128"/>
                <a:gd name="T8" fmla="*/ 31 w 108"/>
                <a:gd name="T9" fmla="*/ 49 h 128"/>
                <a:gd name="T10" fmla="*/ 39 w 108"/>
                <a:gd name="T11" fmla="*/ 46 h 128"/>
                <a:gd name="T12" fmla="*/ 44 w 108"/>
                <a:gd name="T13" fmla="*/ 43 h 128"/>
                <a:gd name="T14" fmla="*/ 58 w 108"/>
                <a:gd name="T15" fmla="*/ 43 h 128"/>
                <a:gd name="T16" fmla="*/ 65 w 108"/>
                <a:gd name="T17" fmla="*/ 43 h 128"/>
                <a:gd name="T18" fmla="*/ 73 w 108"/>
                <a:gd name="T19" fmla="*/ 44 h 128"/>
                <a:gd name="T20" fmla="*/ 80 w 108"/>
                <a:gd name="T21" fmla="*/ 45 h 128"/>
                <a:gd name="T22" fmla="*/ 87 w 108"/>
                <a:gd name="T23" fmla="*/ 48 h 128"/>
                <a:gd name="T24" fmla="*/ 92 w 108"/>
                <a:gd name="T25" fmla="*/ 51 h 128"/>
                <a:gd name="T26" fmla="*/ 98 w 108"/>
                <a:gd name="T27" fmla="*/ 54 h 128"/>
                <a:gd name="T28" fmla="*/ 8 w 108"/>
                <a:gd name="T29" fmla="*/ 24 h 128"/>
                <a:gd name="T30" fmla="*/ 35 w 108"/>
                <a:gd name="T31" fmla="*/ 21 h 128"/>
                <a:gd name="T32" fmla="*/ 44 w 108"/>
                <a:gd name="T33" fmla="*/ 21 h 128"/>
                <a:gd name="T34" fmla="*/ 49 w 108"/>
                <a:gd name="T35" fmla="*/ 20 h 128"/>
                <a:gd name="T36" fmla="*/ 62 w 108"/>
                <a:gd name="T37" fmla="*/ 24 h 128"/>
                <a:gd name="T38" fmla="*/ 70 w 108"/>
                <a:gd name="T39" fmla="*/ 26 h 128"/>
                <a:gd name="T40" fmla="*/ 77 w 108"/>
                <a:gd name="T41" fmla="*/ 30 h 128"/>
                <a:gd name="T42" fmla="*/ 83 w 108"/>
                <a:gd name="T43" fmla="*/ 32 h 128"/>
                <a:gd name="T44" fmla="*/ 87 w 108"/>
                <a:gd name="T45" fmla="*/ 36 h 128"/>
                <a:gd name="T46" fmla="*/ 92 w 108"/>
                <a:gd name="T47" fmla="*/ 41 h 128"/>
                <a:gd name="T48" fmla="*/ 101 w 108"/>
                <a:gd name="T49" fmla="*/ 52 h 128"/>
                <a:gd name="T50" fmla="*/ 49 w 108"/>
                <a:gd name="T51" fmla="*/ 10 h 128"/>
                <a:gd name="T52" fmla="*/ 62 w 108"/>
                <a:gd name="T53" fmla="*/ 14 h 128"/>
                <a:gd name="T54" fmla="*/ 79 w 108"/>
                <a:gd name="T55" fmla="*/ 26 h 128"/>
                <a:gd name="T56" fmla="*/ 91 w 108"/>
                <a:gd name="T57" fmla="*/ 34 h 128"/>
                <a:gd name="T58" fmla="*/ 29 w 108"/>
                <a:gd name="T59" fmla="*/ 68 h 128"/>
                <a:gd name="T60" fmla="*/ 41 w 108"/>
                <a:gd name="T61" fmla="*/ 61 h 128"/>
                <a:gd name="T62" fmla="*/ 61 w 108"/>
                <a:gd name="T63" fmla="*/ 56 h 128"/>
                <a:gd name="T64" fmla="*/ 75 w 108"/>
                <a:gd name="T65" fmla="*/ 52 h 128"/>
                <a:gd name="T66" fmla="*/ 97 w 108"/>
                <a:gd name="T67" fmla="*/ 58 h 128"/>
                <a:gd name="T68" fmla="*/ 51 w 108"/>
                <a:gd name="T69" fmla="*/ 106 h 128"/>
                <a:gd name="T70" fmla="*/ 63 w 108"/>
                <a:gd name="T71" fmla="*/ 88 h 128"/>
                <a:gd name="T72" fmla="*/ 72 w 108"/>
                <a:gd name="T73" fmla="*/ 75 h 128"/>
                <a:gd name="T74" fmla="*/ 90 w 108"/>
                <a:gd name="T75" fmla="*/ 66 h 128"/>
                <a:gd name="T76" fmla="*/ 32 w 108"/>
                <a:gd name="T77" fmla="*/ 114 h 128"/>
                <a:gd name="T78" fmla="*/ 34 w 108"/>
                <a:gd name="T79" fmla="*/ 107 h 128"/>
                <a:gd name="T80" fmla="*/ 35 w 108"/>
                <a:gd name="T81" fmla="*/ 101 h 128"/>
                <a:gd name="T82" fmla="*/ 43 w 108"/>
                <a:gd name="T83" fmla="*/ 90 h 128"/>
                <a:gd name="T84" fmla="*/ 48 w 108"/>
                <a:gd name="T85" fmla="*/ 83 h 128"/>
                <a:gd name="T86" fmla="*/ 51 w 108"/>
                <a:gd name="T87" fmla="*/ 78 h 128"/>
                <a:gd name="T88" fmla="*/ 56 w 108"/>
                <a:gd name="T89" fmla="*/ 74 h 128"/>
                <a:gd name="T90" fmla="*/ 68 w 108"/>
                <a:gd name="T91" fmla="*/ 66 h 128"/>
                <a:gd name="T92" fmla="*/ 75 w 108"/>
                <a:gd name="T93" fmla="*/ 65 h 128"/>
                <a:gd name="T94" fmla="*/ 83 w 108"/>
                <a:gd name="T95" fmla="*/ 63 h 128"/>
                <a:gd name="T96" fmla="*/ 90 w 108"/>
                <a:gd name="T97" fmla="*/ 62 h 128"/>
                <a:gd name="T98" fmla="*/ 97 w 108"/>
                <a:gd name="T99" fmla="*/ 60 h 128"/>
                <a:gd name="T100" fmla="*/ 26 w 108"/>
                <a:gd name="T101" fmla="*/ 94 h 128"/>
                <a:gd name="T102" fmla="*/ 29 w 108"/>
                <a:gd name="T103" fmla="*/ 90 h 128"/>
                <a:gd name="T104" fmla="*/ 39 w 108"/>
                <a:gd name="T105" fmla="*/ 80 h 128"/>
                <a:gd name="T106" fmla="*/ 44 w 108"/>
                <a:gd name="T107" fmla="*/ 73 h 128"/>
                <a:gd name="T108" fmla="*/ 48 w 108"/>
                <a:gd name="T109" fmla="*/ 70 h 128"/>
                <a:gd name="T110" fmla="*/ 61 w 108"/>
                <a:gd name="T111" fmla="*/ 63 h 128"/>
                <a:gd name="T112" fmla="*/ 68 w 108"/>
                <a:gd name="T113" fmla="*/ 62 h 128"/>
                <a:gd name="T114" fmla="*/ 76 w 108"/>
                <a:gd name="T115" fmla="*/ 60 h 128"/>
                <a:gd name="T116" fmla="*/ 83 w 108"/>
                <a:gd name="T117" fmla="*/ 6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" h="128">
                  <a:moveTo>
                    <a:pt x="88" y="58"/>
                  </a:moveTo>
                  <a:cubicBezTo>
                    <a:pt x="87" y="58"/>
                    <a:pt x="87" y="60"/>
                    <a:pt x="88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0"/>
                    <a:pt x="91" y="58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8" y="58"/>
                    <a:pt x="88" y="58"/>
                    <a:pt x="88" y="58"/>
                  </a:cubicBezTo>
                  <a:close/>
                  <a:moveTo>
                    <a:pt x="25" y="111"/>
                  </a:moveTo>
                  <a:cubicBezTo>
                    <a:pt x="27" y="108"/>
                    <a:pt x="26" y="105"/>
                    <a:pt x="23" y="103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5" y="100"/>
                    <a:pt x="23" y="100"/>
                    <a:pt x="23" y="100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9" y="101"/>
                    <a:pt x="15" y="102"/>
                    <a:pt x="14" y="105"/>
                  </a:cubicBezTo>
                  <a:cubicBezTo>
                    <a:pt x="12" y="108"/>
                    <a:pt x="13" y="112"/>
                    <a:pt x="16" y="114"/>
                  </a:cubicBezTo>
                  <a:cubicBezTo>
                    <a:pt x="19" y="116"/>
                    <a:pt x="24" y="114"/>
                    <a:pt x="25" y="111"/>
                  </a:cubicBezTo>
                  <a:close/>
                  <a:moveTo>
                    <a:pt x="107" y="59"/>
                  </a:moveTo>
                  <a:cubicBezTo>
                    <a:pt x="107" y="56"/>
                    <a:pt x="104" y="55"/>
                    <a:pt x="102" y="56"/>
                  </a:cubicBezTo>
                  <a:cubicBezTo>
                    <a:pt x="100" y="56"/>
                    <a:pt x="99" y="59"/>
                    <a:pt x="99" y="61"/>
                  </a:cubicBezTo>
                  <a:cubicBezTo>
                    <a:pt x="100" y="63"/>
                    <a:pt x="102" y="65"/>
                    <a:pt x="105" y="64"/>
                  </a:cubicBezTo>
                  <a:cubicBezTo>
                    <a:pt x="107" y="63"/>
                    <a:pt x="108" y="61"/>
                    <a:pt x="107" y="59"/>
                  </a:cubicBezTo>
                  <a:close/>
                  <a:moveTo>
                    <a:pt x="11" y="67"/>
                  </a:moveTo>
                  <a:cubicBezTo>
                    <a:pt x="14" y="66"/>
                    <a:pt x="15" y="62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5" y="58"/>
                    <a:pt x="14" y="56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0" y="55"/>
                    <a:pt x="7" y="54"/>
                    <a:pt x="4" y="56"/>
                  </a:cubicBezTo>
                  <a:cubicBezTo>
                    <a:pt x="1" y="58"/>
                    <a:pt x="0" y="62"/>
                    <a:pt x="2" y="65"/>
                  </a:cubicBezTo>
                  <a:cubicBezTo>
                    <a:pt x="4" y="68"/>
                    <a:pt x="8" y="69"/>
                    <a:pt x="11" y="67"/>
                  </a:cubicBezTo>
                  <a:close/>
                  <a:moveTo>
                    <a:pt x="18" y="54"/>
                  </a:moveTo>
                  <a:cubicBezTo>
                    <a:pt x="17" y="55"/>
                    <a:pt x="18" y="56"/>
                    <a:pt x="19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1" y="53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24" y="51"/>
                  </a:moveTo>
                  <a:cubicBezTo>
                    <a:pt x="23" y="51"/>
                    <a:pt x="24" y="53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7" y="49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31" y="48"/>
                  </a:moveTo>
                  <a:cubicBezTo>
                    <a:pt x="30" y="48"/>
                    <a:pt x="30" y="50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8"/>
                    <a:pt x="33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7" y="45"/>
                  </a:moveTo>
                  <a:cubicBezTo>
                    <a:pt x="36" y="45"/>
                    <a:pt x="37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0" y="46"/>
                    <a:pt x="40" y="44"/>
                    <a:pt x="39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44" y="43"/>
                  </a:moveTo>
                  <a:cubicBezTo>
                    <a:pt x="43" y="43"/>
                    <a:pt x="43" y="45"/>
                    <a:pt x="44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7" y="44"/>
                    <a:pt x="47" y="42"/>
                    <a:pt x="46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lose/>
                  <a:moveTo>
                    <a:pt x="51" y="42"/>
                  </a:moveTo>
                  <a:cubicBezTo>
                    <a:pt x="50" y="42"/>
                    <a:pt x="50" y="44"/>
                    <a:pt x="51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4" y="43"/>
                    <a:pt x="54" y="41"/>
                    <a:pt x="53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lose/>
                  <a:moveTo>
                    <a:pt x="58" y="41"/>
                  </a:moveTo>
                  <a:cubicBezTo>
                    <a:pt x="57" y="41"/>
                    <a:pt x="57" y="43"/>
                    <a:pt x="58" y="43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1" y="43"/>
                    <a:pt x="61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1"/>
                    <a:pt x="58" y="41"/>
                    <a:pt x="58" y="41"/>
                  </a:cubicBezTo>
                  <a:close/>
                  <a:moveTo>
                    <a:pt x="65" y="41"/>
                  </a:moveTo>
                  <a:cubicBezTo>
                    <a:pt x="64" y="41"/>
                    <a:pt x="64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3"/>
                    <a:pt x="68" y="42"/>
                    <a:pt x="67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1"/>
                    <a:pt x="65" y="41"/>
                    <a:pt x="65" y="41"/>
                  </a:cubicBezTo>
                  <a:close/>
                  <a:moveTo>
                    <a:pt x="72" y="42"/>
                  </a:moveTo>
                  <a:cubicBezTo>
                    <a:pt x="71" y="42"/>
                    <a:pt x="71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4" y="45"/>
                    <a:pt x="75" y="43"/>
                    <a:pt x="74" y="43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2" y="42"/>
                    <a:pt x="72" y="42"/>
                    <a:pt x="72" y="42"/>
                  </a:cubicBezTo>
                  <a:close/>
                  <a:moveTo>
                    <a:pt x="79" y="44"/>
                  </a:moveTo>
                  <a:cubicBezTo>
                    <a:pt x="78" y="44"/>
                    <a:pt x="77" y="46"/>
                    <a:pt x="78" y="46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1" y="47"/>
                    <a:pt x="82" y="45"/>
                    <a:pt x="80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lose/>
                  <a:moveTo>
                    <a:pt x="85" y="47"/>
                  </a:moveTo>
                  <a:cubicBezTo>
                    <a:pt x="84" y="47"/>
                    <a:pt x="84" y="48"/>
                    <a:pt x="85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7" y="50"/>
                    <a:pt x="88" y="48"/>
                    <a:pt x="87" y="48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7"/>
                    <a:pt x="85" y="47"/>
                    <a:pt x="85" y="47"/>
                  </a:cubicBezTo>
                  <a:close/>
                  <a:moveTo>
                    <a:pt x="92" y="50"/>
                  </a:moveTo>
                  <a:cubicBezTo>
                    <a:pt x="91" y="50"/>
                    <a:pt x="90" y="51"/>
                    <a:pt x="91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3" y="53"/>
                    <a:pt x="94" y="52"/>
                    <a:pt x="93" y="5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0"/>
                    <a:pt x="92" y="50"/>
                    <a:pt x="92" y="50"/>
                  </a:cubicBezTo>
                  <a:close/>
                  <a:moveTo>
                    <a:pt x="98" y="54"/>
                  </a:moveTo>
                  <a:cubicBezTo>
                    <a:pt x="97" y="54"/>
                    <a:pt x="96" y="55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9" y="57"/>
                    <a:pt x="100" y="56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lose/>
                  <a:moveTo>
                    <a:pt x="16" y="30"/>
                  </a:moveTo>
                  <a:cubicBezTo>
                    <a:pt x="19" y="29"/>
                    <a:pt x="22" y="26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18"/>
                    <a:pt x="17" y="16"/>
                    <a:pt x="14" y="16"/>
                  </a:cubicBezTo>
                  <a:cubicBezTo>
                    <a:pt x="10" y="17"/>
                    <a:pt x="8" y="20"/>
                    <a:pt x="8" y="24"/>
                  </a:cubicBezTo>
                  <a:cubicBezTo>
                    <a:pt x="9" y="28"/>
                    <a:pt x="12" y="30"/>
                    <a:pt x="16" y="30"/>
                  </a:cubicBezTo>
                  <a:close/>
                  <a:moveTo>
                    <a:pt x="28" y="20"/>
                  </a:moveTo>
                  <a:cubicBezTo>
                    <a:pt x="27" y="20"/>
                    <a:pt x="27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1"/>
                    <a:pt x="31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35" y="19"/>
                  </a:moveTo>
                  <a:cubicBezTo>
                    <a:pt x="34" y="19"/>
                    <a:pt x="34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19"/>
                    <a:pt x="37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42" y="19"/>
                  </a:moveTo>
                  <a:cubicBezTo>
                    <a:pt x="41" y="19"/>
                    <a:pt x="41" y="21"/>
                    <a:pt x="42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5" y="21"/>
                    <a:pt x="45" y="19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2" y="19"/>
                    <a:pt x="42" y="19"/>
                    <a:pt x="42" y="19"/>
                  </a:cubicBezTo>
                  <a:close/>
                  <a:moveTo>
                    <a:pt x="49" y="20"/>
                  </a:moveTo>
                  <a:cubicBezTo>
                    <a:pt x="48" y="19"/>
                    <a:pt x="48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2" y="22"/>
                    <a:pt x="52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56" y="20"/>
                  </a:moveTo>
                  <a:cubicBezTo>
                    <a:pt x="55" y="20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3"/>
                    <a:pt x="59" y="21"/>
                    <a:pt x="58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63" y="22"/>
                  </a:moveTo>
                  <a:cubicBezTo>
                    <a:pt x="62" y="22"/>
                    <a:pt x="61" y="23"/>
                    <a:pt x="62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5" y="24"/>
                    <a:pt x="66" y="23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lose/>
                  <a:moveTo>
                    <a:pt x="70" y="24"/>
                  </a:moveTo>
                  <a:cubicBezTo>
                    <a:pt x="69" y="24"/>
                    <a:pt x="68" y="25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2" y="25"/>
                    <a:pt x="71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lose/>
                  <a:moveTo>
                    <a:pt x="76" y="27"/>
                  </a:moveTo>
                  <a:cubicBezTo>
                    <a:pt x="75" y="27"/>
                    <a:pt x="74" y="28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30"/>
                    <a:pt x="79" y="29"/>
                    <a:pt x="78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7"/>
                    <a:pt x="76" y="27"/>
                    <a:pt x="76" y="27"/>
                  </a:cubicBezTo>
                  <a:close/>
                  <a:moveTo>
                    <a:pt x="82" y="31"/>
                  </a:moveTo>
                  <a:cubicBezTo>
                    <a:pt x="81" y="30"/>
                    <a:pt x="80" y="32"/>
                    <a:pt x="81" y="32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3" y="34"/>
                    <a:pt x="84" y="33"/>
                    <a:pt x="83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lose/>
                  <a:moveTo>
                    <a:pt x="87" y="36"/>
                  </a:moveTo>
                  <a:cubicBezTo>
                    <a:pt x="87" y="35"/>
                    <a:pt x="85" y="36"/>
                    <a:pt x="86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9"/>
                    <a:pt x="90" y="38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7" y="36"/>
                    <a:pt x="87" y="36"/>
                    <a:pt x="87" y="36"/>
                  </a:cubicBezTo>
                  <a:close/>
                  <a:moveTo>
                    <a:pt x="92" y="41"/>
                  </a:moveTo>
                  <a:cubicBezTo>
                    <a:pt x="92" y="40"/>
                    <a:pt x="90" y="41"/>
                    <a:pt x="91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3" y="44"/>
                    <a:pt x="94" y="43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2" y="41"/>
                    <a:pt x="92" y="41"/>
                    <a:pt x="92" y="41"/>
                  </a:cubicBezTo>
                  <a:close/>
                  <a:moveTo>
                    <a:pt x="97" y="46"/>
                  </a:moveTo>
                  <a:cubicBezTo>
                    <a:pt x="96" y="45"/>
                    <a:pt x="95" y="46"/>
                    <a:pt x="95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7" y="49"/>
                    <a:pt x="98" y="48"/>
                    <a:pt x="98" y="48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6"/>
                    <a:pt x="97" y="46"/>
                    <a:pt x="97" y="46"/>
                  </a:cubicBezTo>
                  <a:close/>
                  <a:moveTo>
                    <a:pt x="101" y="52"/>
                  </a:moveTo>
                  <a:cubicBezTo>
                    <a:pt x="100" y="51"/>
                    <a:pt x="99" y="52"/>
                    <a:pt x="99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1" y="55"/>
                    <a:pt x="101" y="55"/>
                    <a:pt x="102" y="54"/>
                  </a:cubicBezTo>
                  <a:cubicBezTo>
                    <a:pt x="102" y="54"/>
                    <a:pt x="103" y="54"/>
                    <a:pt x="103" y="53"/>
                  </a:cubicBezTo>
                  <a:cubicBezTo>
                    <a:pt x="103" y="52"/>
                    <a:pt x="102" y="52"/>
                    <a:pt x="102" y="51"/>
                  </a:cubicBezTo>
                  <a:cubicBezTo>
                    <a:pt x="102" y="50"/>
                    <a:pt x="101" y="51"/>
                    <a:pt x="101" y="52"/>
                  </a:cubicBezTo>
                  <a:close/>
                  <a:moveTo>
                    <a:pt x="40" y="16"/>
                  </a:moveTo>
                  <a:cubicBezTo>
                    <a:pt x="43" y="16"/>
                    <a:pt x="47" y="15"/>
                    <a:pt x="48" y="12"/>
                  </a:cubicBezTo>
                  <a:cubicBezTo>
                    <a:pt x="51" y="12"/>
                    <a:pt x="51" y="11"/>
                    <a:pt x="49" y="10"/>
                  </a:cubicBezTo>
                  <a:cubicBezTo>
                    <a:pt x="50" y="2"/>
                    <a:pt x="38" y="0"/>
                    <a:pt x="36" y="7"/>
                  </a:cubicBezTo>
                  <a:cubicBezTo>
                    <a:pt x="35" y="11"/>
                    <a:pt x="37" y="14"/>
                    <a:pt x="40" y="16"/>
                  </a:cubicBezTo>
                  <a:close/>
                  <a:moveTo>
                    <a:pt x="55" y="12"/>
                  </a:moveTo>
                  <a:cubicBezTo>
                    <a:pt x="54" y="12"/>
                    <a:pt x="53" y="13"/>
                    <a:pt x="54" y="14"/>
                  </a:cubicBezTo>
                  <a:cubicBezTo>
                    <a:pt x="55" y="14"/>
                    <a:pt x="55" y="14"/>
                    <a:pt x="56" y="14"/>
                  </a:cubicBezTo>
                  <a:cubicBezTo>
                    <a:pt x="57" y="15"/>
                    <a:pt x="58" y="13"/>
                    <a:pt x="57" y="13"/>
                  </a:cubicBezTo>
                  <a:cubicBezTo>
                    <a:pt x="55" y="12"/>
                    <a:pt x="55" y="12"/>
                    <a:pt x="55" y="12"/>
                  </a:cubicBezTo>
                  <a:close/>
                  <a:moveTo>
                    <a:pt x="62" y="14"/>
                  </a:moveTo>
                  <a:cubicBezTo>
                    <a:pt x="60" y="14"/>
                    <a:pt x="60" y="16"/>
                    <a:pt x="61" y="16"/>
                  </a:cubicBezTo>
                  <a:cubicBezTo>
                    <a:pt x="61" y="16"/>
                    <a:pt x="62" y="17"/>
                    <a:pt x="63" y="17"/>
                  </a:cubicBezTo>
                  <a:cubicBezTo>
                    <a:pt x="64" y="17"/>
                    <a:pt x="64" y="16"/>
                    <a:pt x="63" y="15"/>
                  </a:cubicBezTo>
                  <a:cubicBezTo>
                    <a:pt x="63" y="15"/>
                    <a:pt x="62" y="15"/>
                    <a:pt x="62" y="14"/>
                  </a:cubicBezTo>
                  <a:close/>
                  <a:moveTo>
                    <a:pt x="68" y="17"/>
                  </a:moveTo>
                  <a:cubicBezTo>
                    <a:pt x="67" y="17"/>
                    <a:pt x="66" y="18"/>
                    <a:pt x="67" y="19"/>
                  </a:cubicBezTo>
                  <a:cubicBezTo>
                    <a:pt x="68" y="19"/>
                    <a:pt x="68" y="19"/>
                    <a:pt x="69" y="20"/>
                  </a:cubicBezTo>
                  <a:cubicBezTo>
                    <a:pt x="70" y="20"/>
                    <a:pt x="71" y="19"/>
                    <a:pt x="70" y="18"/>
                  </a:cubicBezTo>
                  <a:cubicBezTo>
                    <a:pt x="69" y="18"/>
                    <a:pt x="69" y="18"/>
                    <a:pt x="68" y="17"/>
                  </a:cubicBezTo>
                  <a:close/>
                  <a:moveTo>
                    <a:pt x="74" y="21"/>
                  </a:moveTo>
                  <a:cubicBezTo>
                    <a:pt x="73" y="20"/>
                    <a:pt x="72" y="22"/>
                    <a:pt x="73" y="22"/>
                  </a:cubicBezTo>
                  <a:cubicBezTo>
                    <a:pt x="74" y="22"/>
                    <a:pt x="74" y="23"/>
                    <a:pt x="75" y="23"/>
                  </a:cubicBezTo>
                  <a:cubicBezTo>
                    <a:pt x="76" y="24"/>
                    <a:pt x="77" y="22"/>
                    <a:pt x="76" y="21"/>
                  </a:cubicBezTo>
                  <a:cubicBezTo>
                    <a:pt x="75" y="21"/>
                    <a:pt x="75" y="21"/>
                    <a:pt x="74" y="21"/>
                  </a:cubicBezTo>
                  <a:close/>
                  <a:moveTo>
                    <a:pt x="80" y="24"/>
                  </a:moveTo>
                  <a:cubicBezTo>
                    <a:pt x="79" y="24"/>
                    <a:pt x="78" y="25"/>
                    <a:pt x="79" y="26"/>
                  </a:cubicBezTo>
                  <a:cubicBezTo>
                    <a:pt x="80" y="26"/>
                    <a:pt x="80" y="26"/>
                    <a:pt x="81" y="27"/>
                  </a:cubicBezTo>
                  <a:cubicBezTo>
                    <a:pt x="82" y="27"/>
                    <a:pt x="83" y="26"/>
                    <a:pt x="82" y="25"/>
                  </a:cubicBezTo>
                  <a:cubicBezTo>
                    <a:pt x="81" y="25"/>
                    <a:pt x="81" y="25"/>
                    <a:pt x="80" y="24"/>
                  </a:cubicBezTo>
                  <a:close/>
                  <a:moveTo>
                    <a:pt x="86" y="29"/>
                  </a:moveTo>
                  <a:cubicBezTo>
                    <a:pt x="85" y="28"/>
                    <a:pt x="84" y="29"/>
                    <a:pt x="85" y="30"/>
                  </a:cubicBezTo>
                  <a:cubicBezTo>
                    <a:pt x="85" y="30"/>
                    <a:pt x="86" y="31"/>
                    <a:pt x="86" y="31"/>
                  </a:cubicBezTo>
                  <a:cubicBezTo>
                    <a:pt x="87" y="32"/>
                    <a:pt x="88" y="31"/>
                    <a:pt x="87" y="30"/>
                  </a:cubicBezTo>
                  <a:cubicBezTo>
                    <a:pt x="87" y="29"/>
                    <a:pt x="86" y="29"/>
                    <a:pt x="86" y="29"/>
                  </a:cubicBezTo>
                  <a:close/>
                  <a:moveTo>
                    <a:pt x="91" y="34"/>
                  </a:moveTo>
                  <a:cubicBezTo>
                    <a:pt x="90" y="33"/>
                    <a:pt x="89" y="34"/>
                    <a:pt x="90" y="35"/>
                  </a:cubicBezTo>
                  <a:cubicBezTo>
                    <a:pt x="91" y="36"/>
                    <a:pt x="93" y="36"/>
                    <a:pt x="92" y="34"/>
                  </a:cubicBezTo>
                  <a:cubicBezTo>
                    <a:pt x="91" y="34"/>
                    <a:pt x="91" y="34"/>
                    <a:pt x="91" y="34"/>
                  </a:cubicBezTo>
                  <a:close/>
                  <a:moveTo>
                    <a:pt x="95" y="39"/>
                  </a:moveTo>
                  <a:cubicBezTo>
                    <a:pt x="95" y="38"/>
                    <a:pt x="93" y="39"/>
                    <a:pt x="94" y="40"/>
                  </a:cubicBezTo>
                  <a:cubicBezTo>
                    <a:pt x="95" y="42"/>
                    <a:pt x="98" y="42"/>
                    <a:pt x="96" y="40"/>
                  </a:cubicBezTo>
                  <a:cubicBezTo>
                    <a:pt x="95" y="39"/>
                    <a:pt x="95" y="39"/>
                    <a:pt x="95" y="39"/>
                  </a:cubicBezTo>
                  <a:close/>
                  <a:moveTo>
                    <a:pt x="99" y="45"/>
                  </a:moveTo>
                  <a:cubicBezTo>
                    <a:pt x="99" y="44"/>
                    <a:pt x="97" y="45"/>
                    <a:pt x="98" y="46"/>
                  </a:cubicBezTo>
                  <a:cubicBezTo>
                    <a:pt x="98" y="46"/>
                    <a:pt x="98" y="47"/>
                    <a:pt x="98" y="47"/>
                  </a:cubicBezTo>
                  <a:cubicBezTo>
                    <a:pt x="99" y="48"/>
                    <a:pt x="101" y="48"/>
                    <a:pt x="100" y="47"/>
                  </a:cubicBezTo>
                  <a:cubicBezTo>
                    <a:pt x="100" y="46"/>
                    <a:pt x="99" y="46"/>
                    <a:pt x="99" y="45"/>
                  </a:cubicBezTo>
                  <a:close/>
                  <a:moveTo>
                    <a:pt x="27" y="78"/>
                  </a:moveTo>
                  <a:cubicBezTo>
                    <a:pt x="30" y="76"/>
                    <a:pt x="31" y="72"/>
                    <a:pt x="30" y="69"/>
                  </a:cubicBezTo>
                  <a:cubicBezTo>
                    <a:pt x="32" y="68"/>
                    <a:pt x="31" y="66"/>
                    <a:pt x="29" y="68"/>
                  </a:cubicBezTo>
                  <a:cubicBezTo>
                    <a:pt x="24" y="62"/>
                    <a:pt x="14" y="69"/>
                    <a:pt x="18" y="76"/>
                  </a:cubicBezTo>
                  <a:cubicBezTo>
                    <a:pt x="20" y="79"/>
                    <a:pt x="24" y="80"/>
                    <a:pt x="27" y="78"/>
                  </a:cubicBezTo>
                  <a:close/>
                  <a:moveTo>
                    <a:pt x="35" y="64"/>
                  </a:moveTo>
                  <a:cubicBezTo>
                    <a:pt x="34" y="65"/>
                    <a:pt x="35" y="67"/>
                    <a:pt x="36" y="66"/>
                  </a:cubicBezTo>
                  <a:cubicBezTo>
                    <a:pt x="36" y="66"/>
                    <a:pt x="37" y="65"/>
                    <a:pt x="37" y="65"/>
                  </a:cubicBezTo>
                  <a:cubicBezTo>
                    <a:pt x="38" y="65"/>
                    <a:pt x="37" y="63"/>
                    <a:pt x="36" y="64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41" y="61"/>
                  </a:moveTo>
                  <a:cubicBezTo>
                    <a:pt x="40" y="62"/>
                    <a:pt x="41" y="63"/>
                    <a:pt x="42" y="63"/>
                  </a:cubicBezTo>
                  <a:cubicBezTo>
                    <a:pt x="42" y="63"/>
                    <a:pt x="43" y="62"/>
                    <a:pt x="43" y="62"/>
                  </a:cubicBezTo>
                  <a:cubicBezTo>
                    <a:pt x="44" y="62"/>
                    <a:pt x="44" y="60"/>
                    <a:pt x="43" y="60"/>
                  </a:cubicBezTo>
                  <a:cubicBezTo>
                    <a:pt x="42" y="61"/>
                    <a:pt x="42" y="61"/>
                    <a:pt x="41" y="61"/>
                  </a:cubicBezTo>
                  <a:close/>
                  <a:moveTo>
                    <a:pt x="48" y="58"/>
                  </a:moveTo>
                  <a:cubicBezTo>
                    <a:pt x="46" y="59"/>
                    <a:pt x="47" y="60"/>
                    <a:pt x="48" y="60"/>
                  </a:cubicBezTo>
                  <a:cubicBezTo>
                    <a:pt x="49" y="60"/>
                    <a:pt x="49" y="60"/>
                    <a:pt x="50" y="59"/>
                  </a:cubicBezTo>
                  <a:cubicBezTo>
                    <a:pt x="51" y="59"/>
                    <a:pt x="50" y="57"/>
                    <a:pt x="49" y="58"/>
                  </a:cubicBezTo>
                  <a:cubicBezTo>
                    <a:pt x="49" y="58"/>
                    <a:pt x="48" y="58"/>
                    <a:pt x="48" y="58"/>
                  </a:cubicBezTo>
                  <a:close/>
                  <a:moveTo>
                    <a:pt x="54" y="56"/>
                  </a:moveTo>
                  <a:cubicBezTo>
                    <a:pt x="53" y="56"/>
                    <a:pt x="54" y="58"/>
                    <a:pt x="55" y="58"/>
                  </a:cubicBezTo>
                  <a:cubicBezTo>
                    <a:pt x="55" y="57"/>
                    <a:pt x="56" y="57"/>
                    <a:pt x="56" y="57"/>
                  </a:cubicBezTo>
                  <a:cubicBezTo>
                    <a:pt x="57" y="57"/>
                    <a:pt x="57" y="55"/>
                    <a:pt x="56" y="55"/>
                  </a:cubicBezTo>
                  <a:cubicBezTo>
                    <a:pt x="55" y="56"/>
                    <a:pt x="55" y="56"/>
                    <a:pt x="54" y="56"/>
                  </a:cubicBezTo>
                  <a:close/>
                  <a:moveTo>
                    <a:pt x="61" y="54"/>
                  </a:moveTo>
                  <a:cubicBezTo>
                    <a:pt x="60" y="54"/>
                    <a:pt x="60" y="56"/>
                    <a:pt x="61" y="56"/>
                  </a:cubicBezTo>
                  <a:cubicBezTo>
                    <a:pt x="62" y="56"/>
                    <a:pt x="62" y="56"/>
                    <a:pt x="63" y="55"/>
                  </a:cubicBezTo>
                  <a:cubicBezTo>
                    <a:pt x="64" y="55"/>
                    <a:pt x="64" y="53"/>
                    <a:pt x="63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68" y="53"/>
                  </a:moveTo>
                  <a:cubicBezTo>
                    <a:pt x="67" y="53"/>
                    <a:pt x="67" y="55"/>
                    <a:pt x="68" y="55"/>
                  </a:cubicBezTo>
                  <a:cubicBezTo>
                    <a:pt x="69" y="55"/>
                    <a:pt x="69" y="54"/>
                    <a:pt x="70" y="54"/>
                  </a:cubicBezTo>
                  <a:cubicBezTo>
                    <a:pt x="71" y="54"/>
                    <a:pt x="71" y="53"/>
                    <a:pt x="70" y="53"/>
                  </a:cubicBezTo>
                  <a:cubicBezTo>
                    <a:pt x="69" y="53"/>
                    <a:pt x="69" y="53"/>
                    <a:pt x="68" y="53"/>
                  </a:cubicBezTo>
                  <a:close/>
                  <a:moveTo>
                    <a:pt x="75" y="52"/>
                  </a:moveTo>
                  <a:cubicBezTo>
                    <a:pt x="74" y="52"/>
                    <a:pt x="74" y="54"/>
                    <a:pt x="75" y="54"/>
                  </a:cubicBezTo>
                  <a:cubicBezTo>
                    <a:pt x="77" y="54"/>
                    <a:pt x="79" y="52"/>
                    <a:pt x="76" y="52"/>
                  </a:cubicBezTo>
                  <a:cubicBezTo>
                    <a:pt x="75" y="52"/>
                    <a:pt x="75" y="52"/>
                    <a:pt x="75" y="52"/>
                  </a:cubicBezTo>
                  <a:close/>
                  <a:moveTo>
                    <a:pt x="82" y="53"/>
                  </a:moveTo>
                  <a:cubicBezTo>
                    <a:pt x="81" y="53"/>
                    <a:pt x="81" y="54"/>
                    <a:pt x="82" y="54"/>
                  </a:cubicBezTo>
                  <a:cubicBezTo>
                    <a:pt x="84" y="55"/>
                    <a:pt x="86" y="53"/>
                    <a:pt x="83" y="53"/>
                  </a:cubicBezTo>
                  <a:cubicBezTo>
                    <a:pt x="82" y="53"/>
                    <a:pt x="82" y="53"/>
                    <a:pt x="82" y="53"/>
                  </a:cubicBezTo>
                  <a:close/>
                  <a:moveTo>
                    <a:pt x="89" y="54"/>
                  </a:moveTo>
                  <a:cubicBezTo>
                    <a:pt x="88" y="54"/>
                    <a:pt x="88" y="55"/>
                    <a:pt x="89" y="56"/>
                  </a:cubicBezTo>
                  <a:cubicBezTo>
                    <a:pt x="89" y="56"/>
                    <a:pt x="90" y="56"/>
                    <a:pt x="90" y="56"/>
                  </a:cubicBezTo>
                  <a:cubicBezTo>
                    <a:pt x="91" y="56"/>
                    <a:pt x="92" y="55"/>
                    <a:pt x="91" y="54"/>
                  </a:cubicBezTo>
                  <a:cubicBezTo>
                    <a:pt x="90" y="54"/>
                    <a:pt x="90" y="54"/>
                    <a:pt x="89" y="54"/>
                  </a:cubicBezTo>
                  <a:close/>
                  <a:moveTo>
                    <a:pt x="96" y="56"/>
                  </a:moveTo>
                  <a:cubicBezTo>
                    <a:pt x="95" y="56"/>
                    <a:pt x="94" y="57"/>
                    <a:pt x="95" y="58"/>
                  </a:cubicBezTo>
                  <a:cubicBezTo>
                    <a:pt x="96" y="58"/>
                    <a:pt x="96" y="58"/>
                    <a:pt x="97" y="58"/>
                  </a:cubicBezTo>
                  <a:cubicBezTo>
                    <a:pt x="98" y="59"/>
                    <a:pt x="98" y="57"/>
                    <a:pt x="97" y="57"/>
                  </a:cubicBezTo>
                  <a:cubicBezTo>
                    <a:pt x="97" y="57"/>
                    <a:pt x="96" y="56"/>
                    <a:pt x="96" y="56"/>
                  </a:cubicBezTo>
                  <a:close/>
                  <a:moveTo>
                    <a:pt x="53" y="121"/>
                  </a:moveTo>
                  <a:cubicBezTo>
                    <a:pt x="54" y="118"/>
                    <a:pt x="53" y="114"/>
                    <a:pt x="50" y="113"/>
                  </a:cubicBezTo>
                  <a:cubicBezTo>
                    <a:pt x="51" y="110"/>
                    <a:pt x="50" y="109"/>
                    <a:pt x="49" y="112"/>
                  </a:cubicBezTo>
                  <a:cubicBezTo>
                    <a:pt x="41" y="110"/>
                    <a:pt x="37" y="122"/>
                    <a:pt x="45" y="125"/>
                  </a:cubicBezTo>
                  <a:cubicBezTo>
                    <a:pt x="48" y="126"/>
                    <a:pt x="52" y="124"/>
                    <a:pt x="53" y="121"/>
                  </a:cubicBezTo>
                  <a:close/>
                  <a:moveTo>
                    <a:pt x="51" y="106"/>
                  </a:moveTo>
                  <a:cubicBezTo>
                    <a:pt x="51" y="107"/>
                    <a:pt x="52" y="108"/>
                    <a:pt x="53" y="106"/>
                  </a:cubicBezTo>
                  <a:cubicBezTo>
                    <a:pt x="53" y="106"/>
                    <a:pt x="53" y="105"/>
                    <a:pt x="53" y="105"/>
                  </a:cubicBezTo>
                  <a:cubicBezTo>
                    <a:pt x="54" y="104"/>
                    <a:pt x="52" y="103"/>
                    <a:pt x="52" y="104"/>
                  </a:cubicBezTo>
                  <a:cubicBezTo>
                    <a:pt x="51" y="106"/>
                    <a:pt x="51" y="106"/>
                    <a:pt x="51" y="106"/>
                  </a:cubicBezTo>
                  <a:close/>
                  <a:moveTo>
                    <a:pt x="54" y="99"/>
                  </a:moveTo>
                  <a:cubicBezTo>
                    <a:pt x="54" y="100"/>
                    <a:pt x="55" y="101"/>
                    <a:pt x="56" y="100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7" y="98"/>
                    <a:pt x="56" y="97"/>
                    <a:pt x="55" y="98"/>
                  </a:cubicBezTo>
                  <a:cubicBezTo>
                    <a:pt x="55" y="98"/>
                    <a:pt x="54" y="99"/>
                    <a:pt x="54" y="99"/>
                  </a:cubicBezTo>
                  <a:close/>
                  <a:moveTo>
                    <a:pt x="58" y="93"/>
                  </a:moveTo>
                  <a:cubicBezTo>
                    <a:pt x="57" y="94"/>
                    <a:pt x="58" y="95"/>
                    <a:pt x="59" y="94"/>
                  </a:cubicBezTo>
                  <a:cubicBezTo>
                    <a:pt x="59" y="94"/>
                    <a:pt x="60" y="93"/>
                    <a:pt x="60" y="93"/>
                  </a:cubicBezTo>
                  <a:cubicBezTo>
                    <a:pt x="61" y="92"/>
                    <a:pt x="59" y="91"/>
                    <a:pt x="58" y="92"/>
                  </a:cubicBezTo>
                  <a:cubicBezTo>
                    <a:pt x="58" y="92"/>
                    <a:pt x="58" y="93"/>
                    <a:pt x="58" y="93"/>
                  </a:cubicBezTo>
                  <a:close/>
                  <a:moveTo>
                    <a:pt x="61" y="87"/>
                  </a:moveTo>
                  <a:cubicBezTo>
                    <a:pt x="61" y="88"/>
                    <a:pt x="62" y="89"/>
                    <a:pt x="63" y="88"/>
                  </a:cubicBezTo>
                  <a:cubicBezTo>
                    <a:pt x="63" y="88"/>
                    <a:pt x="63" y="87"/>
                    <a:pt x="64" y="87"/>
                  </a:cubicBezTo>
                  <a:cubicBezTo>
                    <a:pt x="64" y="86"/>
                    <a:pt x="63" y="85"/>
                    <a:pt x="62" y="86"/>
                  </a:cubicBezTo>
                  <a:cubicBezTo>
                    <a:pt x="62" y="86"/>
                    <a:pt x="62" y="87"/>
                    <a:pt x="61" y="87"/>
                  </a:cubicBezTo>
                  <a:close/>
                  <a:moveTo>
                    <a:pt x="66" y="82"/>
                  </a:moveTo>
                  <a:cubicBezTo>
                    <a:pt x="65" y="83"/>
                    <a:pt x="66" y="84"/>
                    <a:pt x="67" y="83"/>
                  </a:cubicBezTo>
                  <a:cubicBezTo>
                    <a:pt x="67" y="82"/>
                    <a:pt x="68" y="82"/>
                    <a:pt x="68" y="82"/>
                  </a:cubicBezTo>
                  <a:cubicBezTo>
                    <a:pt x="69" y="81"/>
                    <a:pt x="68" y="80"/>
                    <a:pt x="67" y="80"/>
                  </a:cubicBezTo>
                  <a:cubicBezTo>
                    <a:pt x="66" y="81"/>
                    <a:pt x="66" y="81"/>
                    <a:pt x="66" y="82"/>
                  </a:cubicBezTo>
                  <a:close/>
                  <a:moveTo>
                    <a:pt x="70" y="77"/>
                  </a:moveTo>
                  <a:cubicBezTo>
                    <a:pt x="70" y="77"/>
                    <a:pt x="71" y="79"/>
                    <a:pt x="72" y="78"/>
                  </a:cubicBezTo>
                  <a:cubicBezTo>
                    <a:pt x="72" y="77"/>
                    <a:pt x="72" y="77"/>
                    <a:pt x="73" y="77"/>
                  </a:cubicBezTo>
                  <a:cubicBezTo>
                    <a:pt x="74" y="76"/>
                    <a:pt x="73" y="75"/>
                    <a:pt x="72" y="75"/>
                  </a:cubicBezTo>
                  <a:cubicBezTo>
                    <a:pt x="71" y="76"/>
                    <a:pt x="71" y="76"/>
                    <a:pt x="70" y="77"/>
                  </a:cubicBezTo>
                  <a:close/>
                  <a:moveTo>
                    <a:pt x="76" y="72"/>
                  </a:moveTo>
                  <a:cubicBezTo>
                    <a:pt x="75" y="73"/>
                    <a:pt x="76" y="74"/>
                    <a:pt x="77" y="73"/>
                  </a:cubicBezTo>
                  <a:cubicBezTo>
                    <a:pt x="79" y="72"/>
                    <a:pt x="79" y="70"/>
                    <a:pt x="77" y="71"/>
                  </a:cubicBezTo>
                  <a:cubicBezTo>
                    <a:pt x="76" y="72"/>
                    <a:pt x="76" y="72"/>
                    <a:pt x="76" y="72"/>
                  </a:cubicBezTo>
                  <a:close/>
                  <a:moveTo>
                    <a:pt x="82" y="68"/>
                  </a:moveTo>
                  <a:cubicBezTo>
                    <a:pt x="81" y="68"/>
                    <a:pt x="82" y="70"/>
                    <a:pt x="82" y="69"/>
                  </a:cubicBezTo>
                  <a:cubicBezTo>
                    <a:pt x="84" y="68"/>
                    <a:pt x="85" y="66"/>
                    <a:pt x="82" y="67"/>
                  </a:cubicBezTo>
                  <a:cubicBezTo>
                    <a:pt x="82" y="68"/>
                    <a:pt x="82" y="68"/>
                    <a:pt x="82" y="68"/>
                  </a:cubicBezTo>
                  <a:close/>
                  <a:moveTo>
                    <a:pt x="88" y="65"/>
                  </a:moveTo>
                  <a:cubicBezTo>
                    <a:pt x="87" y="65"/>
                    <a:pt x="88" y="67"/>
                    <a:pt x="89" y="66"/>
                  </a:cubicBezTo>
                  <a:cubicBezTo>
                    <a:pt x="89" y="66"/>
                    <a:pt x="90" y="66"/>
                    <a:pt x="90" y="66"/>
                  </a:cubicBezTo>
                  <a:cubicBezTo>
                    <a:pt x="91" y="65"/>
                    <a:pt x="91" y="64"/>
                    <a:pt x="90" y="64"/>
                  </a:cubicBezTo>
                  <a:cubicBezTo>
                    <a:pt x="89" y="64"/>
                    <a:pt x="88" y="64"/>
                    <a:pt x="88" y="65"/>
                  </a:cubicBezTo>
                  <a:close/>
                  <a:moveTo>
                    <a:pt x="95" y="62"/>
                  </a:moveTo>
                  <a:cubicBezTo>
                    <a:pt x="93" y="63"/>
                    <a:pt x="94" y="64"/>
                    <a:pt x="95" y="64"/>
                  </a:cubicBezTo>
                  <a:cubicBezTo>
                    <a:pt x="96" y="64"/>
                    <a:pt x="96" y="64"/>
                    <a:pt x="97" y="63"/>
                  </a:cubicBezTo>
                  <a:cubicBezTo>
                    <a:pt x="98" y="63"/>
                    <a:pt x="97" y="61"/>
                    <a:pt x="96" y="62"/>
                  </a:cubicBezTo>
                  <a:cubicBezTo>
                    <a:pt x="96" y="62"/>
                    <a:pt x="95" y="62"/>
                    <a:pt x="95" y="62"/>
                  </a:cubicBezTo>
                  <a:close/>
                  <a:moveTo>
                    <a:pt x="34" y="123"/>
                  </a:moveTo>
                  <a:cubicBezTo>
                    <a:pt x="36" y="120"/>
                    <a:pt x="34" y="116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0" y="112"/>
                    <a:pt x="30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26" y="114"/>
                    <a:pt x="23" y="116"/>
                    <a:pt x="22" y="119"/>
                  </a:cubicBezTo>
                  <a:cubicBezTo>
                    <a:pt x="21" y="122"/>
                    <a:pt x="22" y="126"/>
                    <a:pt x="26" y="127"/>
                  </a:cubicBezTo>
                  <a:cubicBezTo>
                    <a:pt x="29" y="128"/>
                    <a:pt x="33" y="127"/>
                    <a:pt x="34" y="123"/>
                  </a:cubicBezTo>
                  <a:close/>
                  <a:moveTo>
                    <a:pt x="32" y="108"/>
                  </a:moveTo>
                  <a:cubicBezTo>
                    <a:pt x="31" y="109"/>
                    <a:pt x="33" y="110"/>
                    <a:pt x="33" y="109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5" y="106"/>
                    <a:pt x="33" y="105"/>
                    <a:pt x="33" y="106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32" y="108"/>
                    <a:pt x="32" y="108"/>
                    <a:pt x="32" y="108"/>
                  </a:cubicBezTo>
                  <a:close/>
                  <a:moveTo>
                    <a:pt x="35" y="102"/>
                  </a:moveTo>
                  <a:cubicBezTo>
                    <a:pt x="34" y="103"/>
                    <a:pt x="36" y="103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8" y="100"/>
                    <a:pt x="36" y="99"/>
                    <a:pt x="35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2"/>
                    <a:pt x="35" y="102"/>
                    <a:pt x="35" y="102"/>
                  </a:cubicBezTo>
                  <a:close/>
                  <a:moveTo>
                    <a:pt x="38" y="95"/>
                  </a:moveTo>
                  <a:cubicBezTo>
                    <a:pt x="37" y="96"/>
                    <a:pt x="39" y="97"/>
                    <a:pt x="39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1" y="94"/>
                    <a:pt x="39" y="93"/>
                    <a:pt x="39" y="9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lose/>
                  <a:moveTo>
                    <a:pt x="42" y="89"/>
                  </a:moveTo>
                  <a:cubicBezTo>
                    <a:pt x="41" y="90"/>
                    <a:pt x="42" y="91"/>
                    <a:pt x="43" y="90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3" y="87"/>
                    <a:pt x="43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lose/>
                  <a:moveTo>
                    <a:pt x="46" y="84"/>
                  </a:moveTo>
                  <a:cubicBezTo>
                    <a:pt x="45" y="85"/>
                    <a:pt x="46" y="86"/>
                    <a:pt x="47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9" y="83"/>
                    <a:pt x="48" y="81"/>
                    <a:pt x="47" y="82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4"/>
                    <a:pt x="46" y="84"/>
                    <a:pt x="46" y="84"/>
                  </a:cubicBezTo>
                  <a:close/>
                  <a:moveTo>
                    <a:pt x="50" y="78"/>
                  </a:moveTo>
                  <a:cubicBezTo>
                    <a:pt x="50" y="79"/>
                    <a:pt x="51" y="80"/>
                    <a:pt x="52" y="80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4" y="78"/>
                    <a:pt x="52" y="76"/>
                    <a:pt x="52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0" y="78"/>
                    <a:pt x="50" y="78"/>
                    <a:pt x="50" y="78"/>
                  </a:cubicBezTo>
                  <a:close/>
                  <a:moveTo>
                    <a:pt x="56" y="74"/>
                  </a:moveTo>
                  <a:cubicBezTo>
                    <a:pt x="55" y="74"/>
                    <a:pt x="56" y="76"/>
                    <a:pt x="57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9" y="73"/>
                    <a:pt x="58" y="72"/>
                    <a:pt x="57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4"/>
                    <a:pt x="56" y="74"/>
                    <a:pt x="56" y="74"/>
                  </a:cubicBezTo>
                  <a:close/>
                  <a:moveTo>
                    <a:pt x="61" y="69"/>
                  </a:moveTo>
                  <a:cubicBezTo>
                    <a:pt x="60" y="70"/>
                    <a:pt x="61" y="72"/>
                    <a:pt x="62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4" y="68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69"/>
                    <a:pt x="61" y="69"/>
                    <a:pt x="61" y="69"/>
                  </a:cubicBezTo>
                  <a:close/>
                  <a:moveTo>
                    <a:pt x="68" y="66"/>
                  </a:moveTo>
                  <a:cubicBezTo>
                    <a:pt x="67" y="67"/>
                    <a:pt x="67" y="68"/>
                    <a:pt x="68" y="68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1" y="67"/>
                    <a:pt x="70" y="65"/>
                    <a:pt x="69" y="65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lose/>
                  <a:moveTo>
                    <a:pt x="74" y="64"/>
                  </a:moveTo>
                  <a:cubicBezTo>
                    <a:pt x="73" y="64"/>
                    <a:pt x="74" y="66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7" y="64"/>
                    <a:pt x="77" y="63"/>
                    <a:pt x="76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lose/>
                  <a:moveTo>
                    <a:pt x="81" y="62"/>
                  </a:moveTo>
                  <a:cubicBezTo>
                    <a:pt x="80" y="62"/>
                    <a:pt x="80" y="64"/>
                    <a:pt x="81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4" y="63"/>
                    <a:pt x="84" y="61"/>
                    <a:pt x="8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1" y="62"/>
                    <a:pt x="81" y="62"/>
                    <a:pt x="81" y="62"/>
                  </a:cubicBezTo>
                  <a:close/>
                  <a:moveTo>
                    <a:pt x="88" y="60"/>
                  </a:moveTo>
                  <a:cubicBezTo>
                    <a:pt x="87" y="61"/>
                    <a:pt x="87" y="62"/>
                    <a:pt x="88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1" y="62"/>
                    <a:pt x="91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8" y="60"/>
                    <a:pt x="88" y="60"/>
                  </a:cubicBezTo>
                  <a:close/>
                  <a:moveTo>
                    <a:pt x="95" y="60"/>
                  </a:moveTo>
                  <a:cubicBezTo>
                    <a:pt x="94" y="60"/>
                    <a:pt x="94" y="62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8" y="61"/>
                    <a:pt x="98" y="61"/>
                    <a:pt x="97" y="60"/>
                  </a:cubicBezTo>
                  <a:cubicBezTo>
                    <a:pt x="98" y="60"/>
                    <a:pt x="98" y="59"/>
                    <a:pt x="97" y="59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94" y="58"/>
                    <a:pt x="94" y="59"/>
                    <a:pt x="95" y="60"/>
                  </a:cubicBezTo>
                  <a:close/>
                  <a:moveTo>
                    <a:pt x="25" y="96"/>
                  </a:moveTo>
                  <a:cubicBezTo>
                    <a:pt x="25" y="97"/>
                    <a:pt x="26" y="98"/>
                    <a:pt x="27" y="97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4"/>
                    <a:pt x="27" y="94"/>
                    <a:pt x="26" y="94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5" y="96"/>
                    <a:pt x="25" y="96"/>
                    <a:pt x="25" y="96"/>
                  </a:cubicBezTo>
                  <a:close/>
                  <a:moveTo>
                    <a:pt x="29" y="90"/>
                  </a:moveTo>
                  <a:cubicBezTo>
                    <a:pt x="28" y="91"/>
                    <a:pt x="30" y="92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89"/>
                    <a:pt x="31" y="88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close/>
                  <a:moveTo>
                    <a:pt x="33" y="84"/>
                  </a:moveTo>
                  <a:cubicBezTo>
                    <a:pt x="33" y="85"/>
                    <a:pt x="34" y="86"/>
                    <a:pt x="35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83"/>
                    <a:pt x="35" y="82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3" y="84"/>
                    <a:pt x="33" y="84"/>
                  </a:cubicBezTo>
                  <a:close/>
                  <a:moveTo>
                    <a:pt x="38" y="79"/>
                  </a:moveTo>
                  <a:cubicBezTo>
                    <a:pt x="37" y="80"/>
                    <a:pt x="38" y="81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1" y="78"/>
                    <a:pt x="40" y="77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8" y="79"/>
                    <a:pt x="38" y="79"/>
                    <a:pt x="38" y="79"/>
                  </a:cubicBezTo>
                  <a:close/>
                  <a:moveTo>
                    <a:pt x="43" y="74"/>
                  </a:moveTo>
                  <a:cubicBezTo>
                    <a:pt x="42" y="75"/>
                    <a:pt x="43" y="76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6" y="73"/>
                    <a:pt x="45" y="72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lose/>
                  <a:moveTo>
                    <a:pt x="48" y="70"/>
                  </a:moveTo>
                  <a:cubicBezTo>
                    <a:pt x="47" y="70"/>
                    <a:pt x="48" y="72"/>
                    <a:pt x="49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2" y="69"/>
                    <a:pt x="51" y="68"/>
                    <a:pt x="50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8" y="70"/>
                    <a:pt x="48" y="70"/>
                    <a:pt x="48" y="70"/>
                  </a:cubicBezTo>
                  <a:close/>
                  <a:moveTo>
                    <a:pt x="54" y="66"/>
                  </a:moveTo>
                  <a:cubicBezTo>
                    <a:pt x="53" y="66"/>
                    <a:pt x="54" y="68"/>
                    <a:pt x="55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8" y="66"/>
                    <a:pt x="57" y="64"/>
                    <a:pt x="56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4" y="66"/>
                    <a:pt x="54" y="66"/>
                  </a:cubicBezTo>
                  <a:close/>
                  <a:moveTo>
                    <a:pt x="61" y="63"/>
                  </a:moveTo>
                  <a:cubicBezTo>
                    <a:pt x="60" y="63"/>
                    <a:pt x="60" y="65"/>
                    <a:pt x="61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3"/>
                    <a:pt x="63" y="61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3"/>
                    <a:pt x="61" y="63"/>
                    <a:pt x="61" y="63"/>
                  </a:cubicBezTo>
                  <a:close/>
                  <a:moveTo>
                    <a:pt x="67" y="60"/>
                  </a:moveTo>
                  <a:cubicBezTo>
                    <a:pt x="66" y="61"/>
                    <a:pt x="67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1"/>
                    <a:pt x="70" y="59"/>
                    <a:pt x="69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74" y="59"/>
                  </a:moveTo>
                  <a:cubicBezTo>
                    <a:pt x="73" y="59"/>
                    <a:pt x="73" y="61"/>
                    <a:pt x="74" y="60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7" y="60"/>
                    <a:pt x="77" y="58"/>
                    <a:pt x="76" y="58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lose/>
                  <a:moveTo>
                    <a:pt x="81" y="58"/>
                  </a:moveTo>
                  <a:cubicBezTo>
                    <a:pt x="80" y="58"/>
                    <a:pt x="80" y="60"/>
                    <a:pt x="81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8"/>
                    <a:pt x="83" y="58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1" y="58"/>
                    <a:pt x="81" y="58"/>
                    <a:pt x="81" y="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4"/>
            <p:cNvSpPr/>
            <p:nvPr/>
          </p:nvSpPr>
          <p:spPr bwMode="auto">
            <a:xfrm>
              <a:off x="349251" y="5543550"/>
              <a:ext cx="863600" cy="911225"/>
            </a:xfrm>
            <a:custGeom>
              <a:avLst/>
              <a:gdLst>
                <a:gd name="T0" fmla="*/ 88 w 201"/>
                <a:gd name="T1" fmla="*/ 111 h 212"/>
                <a:gd name="T2" fmla="*/ 25 w 201"/>
                <a:gd name="T3" fmla="*/ 146 h 212"/>
                <a:gd name="T4" fmla="*/ 18 w 201"/>
                <a:gd name="T5" fmla="*/ 199 h 212"/>
                <a:gd name="T6" fmla="*/ 27 w 201"/>
                <a:gd name="T7" fmla="*/ 206 h 212"/>
                <a:gd name="T8" fmla="*/ 48 w 201"/>
                <a:gd name="T9" fmla="*/ 212 h 212"/>
                <a:gd name="T10" fmla="*/ 70 w 201"/>
                <a:gd name="T11" fmla="*/ 202 h 212"/>
                <a:gd name="T12" fmla="*/ 82 w 201"/>
                <a:gd name="T13" fmla="*/ 180 h 212"/>
                <a:gd name="T14" fmla="*/ 83 w 201"/>
                <a:gd name="T15" fmla="*/ 182 h 212"/>
                <a:gd name="T16" fmla="*/ 110 w 201"/>
                <a:gd name="T17" fmla="*/ 195 h 212"/>
                <a:gd name="T18" fmla="*/ 128 w 201"/>
                <a:gd name="T19" fmla="*/ 172 h 212"/>
                <a:gd name="T20" fmla="*/ 106 w 201"/>
                <a:gd name="T21" fmla="*/ 138 h 212"/>
                <a:gd name="T22" fmla="*/ 90 w 201"/>
                <a:gd name="T23" fmla="*/ 117 h 212"/>
                <a:gd name="T24" fmla="*/ 90 w 201"/>
                <a:gd name="T25" fmla="*/ 114 h 212"/>
                <a:gd name="T26" fmla="*/ 90 w 201"/>
                <a:gd name="T27" fmla="*/ 114 h 212"/>
                <a:gd name="T28" fmla="*/ 90 w 201"/>
                <a:gd name="T29" fmla="*/ 114 h 212"/>
                <a:gd name="T30" fmla="*/ 144 w 201"/>
                <a:gd name="T31" fmla="*/ 160 h 212"/>
                <a:gd name="T32" fmla="*/ 196 w 201"/>
                <a:gd name="T33" fmla="*/ 147 h 212"/>
                <a:gd name="T34" fmla="*/ 200 w 201"/>
                <a:gd name="T35" fmla="*/ 137 h 212"/>
                <a:gd name="T36" fmla="*/ 197 w 201"/>
                <a:gd name="T37" fmla="*/ 115 h 212"/>
                <a:gd name="T38" fmla="*/ 181 w 201"/>
                <a:gd name="T39" fmla="*/ 98 h 212"/>
                <a:gd name="T40" fmla="*/ 156 w 201"/>
                <a:gd name="T41" fmla="*/ 95 h 212"/>
                <a:gd name="T42" fmla="*/ 157 w 201"/>
                <a:gd name="T43" fmla="*/ 92 h 212"/>
                <a:gd name="T44" fmla="*/ 161 w 201"/>
                <a:gd name="T45" fmla="*/ 63 h 212"/>
                <a:gd name="T46" fmla="*/ 132 w 201"/>
                <a:gd name="T47" fmla="*/ 54 h 212"/>
                <a:gd name="T48" fmla="*/ 108 w 201"/>
                <a:gd name="T49" fmla="*/ 87 h 212"/>
                <a:gd name="T50" fmla="*/ 94 w 201"/>
                <a:gd name="T51" fmla="*/ 109 h 212"/>
                <a:gd name="T52" fmla="*/ 92 w 201"/>
                <a:gd name="T53" fmla="*/ 110 h 212"/>
                <a:gd name="T54" fmla="*/ 97 w 201"/>
                <a:gd name="T55" fmla="*/ 39 h 212"/>
                <a:gd name="T56" fmla="*/ 57 w 201"/>
                <a:gd name="T57" fmla="*/ 5 h 212"/>
                <a:gd name="T58" fmla="*/ 46 w 201"/>
                <a:gd name="T59" fmla="*/ 8 h 212"/>
                <a:gd name="T60" fmla="*/ 30 w 201"/>
                <a:gd name="T61" fmla="*/ 22 h 212"/>
                <a:gd name="T62" fmla="*/ 25 w 201"/>
                <a:gd name="T63" fmla="*/ 46 h 212"/>
                <a:gd name="T64" fmla="*/ 37 w 201"/>
                <a:gd name="T65" fmla="*/ 68 h 212"/>
                <a:gd name="T66" fmla="*/ 35 w 201"/>
                <a:gd name="T67" fmla="*/ 68 h 212"/>
                <a:gd name="T68" fmla="*/ 9 w 201"/>
                <a:gd name="T69" fmla="*/ 83 h 212"/>
                <a:gd name="T70" fmla="*/ 18 w 201"/>
                <a:gd name="T71" fmla="*/ 111 h 212"/>
                <a:gd name="T72" fmla="*/ 59 w 201"/>
                <a:gd name="T73" fmla="*/ 111 h 212"/>
                <a:gd name="T74" fmla="*/ 85 w 201"/>
                <a:gd name="T75" fmla="*/ 110 h 212"/>
                <a:gd name="T76" fmla="*/ 88 w 201"/>
                <a:gd name="T77" fmla="*/ 11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212">
                  <a:moveTo>
                    <a:pt x="88" y="111"/>
                  </a:moveTo>
                  <a:cubicBezTo>
                    <a:pt x="74" y="117"/>
                    <a:pt x="44" y="129"/>
                    <a:pt x="25" y="146"/>
                  </a:cubicBezTo>
                  <a:cubicBezTo>
                    <a:pt x="9" y="161"/>
                    <a:pt x="0" y="179"/>
                    <a:pt x="18" y="199"/>
                  </a:cubicBezTo>
                  <a:cubicBezTo>
                    <a:pt x="21" y="202"/>
                    <a:pt x="24" y="204"/>
                    <a:pt x="27" y="206"/>
                  </a:cubicBezTo>
                  <a:cubicBezTo>
                    <a:pt x="33" y="210"/>
                    <a:pt x="41" y="212"/>
                    <a:pt x="48" y="212"/>
                  </a:cubicBezTo>
                  <a:cubicBezTo>
                    <a:pt x="56" y="211"/>
                    <a:pt x="64" y="208"/>
                    <a:pt x="70" y="202"/>
                  </a:cubicBezTo>
                  <a:cubicBezTo>
                    <a:pt x="76" y="197"/>
                    <a:pt x="80" y="188"/>
                    <a:pt x="82" y="180"/>
                  </a:cubicBezTo>
                  <a:cubicBezTo>
                    <a:pt x="82" y="178"/>
                    <a:pt x="83" y="181"/>
                    <a:pt x="83" y="182"/>
                  </a:cubicBezTo>
                  <a:cubicBezTo>
                    <a:pt x="88" y="193"/>
                    <a:pt x="99" y="198"/>
                    <a:pt x="110" y="195"/>
                  </a:cubicBezTo>
                  <a:cubicBezTo>
                    <a:pt x="120" y="193"/>
                    <a:pt x="129" y="183"/>
                    <a:pt x="128" y="172"/>
                  </a:cubicBezTo>
                  <a:cubicBezTo>
                    <a:pt x="128" y="161"/>
                    <a:pt x="116" y="149"/>
                    <a:pt x="106" y="138"/>
                  </a:cubicBezTo>
                  <a:cubicBezTo>
                    <a:pt x="101" y="133"/>
                    <a:pt x="92" y="124"/>
                    <a:pt x="90" y="117"/>
                  </a:cubicBezTo>
                  <a:cubicBezTo>
                    <a:pt x="90" y="115"/>
                    <a:pt x="90" y="115"/>
                    <a:pt x="90" y="11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100" y="125"/>
                    <a:pt x="122" y="148"/>
                    <a:pt x="144" y="160"/>
                  </a:cubicBezTo>
                  <a:cubicBezTo>
                    <a:pt x="164" y="170"/>
                    <a:pt x="184" y="171"/>
                    <a:pt x="196" y="147"/>
                  </a:cubicBezTo>
                  <a:cubicBezTo>
                    <a:pt x="198" y="144"/>
                    <a:pt x="199" y="141"/>
                    <a:pt x="200" y="137"/>
                  </a:cubicBezTo>
                  <a:cubicBezTo>
                    <a:pt x="201" y="130"/>
                    <a:pt x="200" y="122"/>
                    <a:pt x="197" y="115"/>
                  </a:cubicBezTo>
                  <a:cubicBezTo>
                    <a:pt x="194" y="108"/>
                    <a:pt x="188" y="101"/>
                    <a:pt x="181" y="98"/>
                  </a:cubicBezTo>
                  <a:cubicBezTo>
                    <a:pt x="174" y="94"/>
                    <a:pt x="164" y="93"/>
                    <a:pt x="156" y="95"/>
                  </a:cubicBezTo>
                  <a:cubicBezTo>
                    <a:pt x="154" y="95"/>
                    <a:pt x="157" y="93"/>
                    <a:pt x="157" y="92"/>
                  </a:cubicBezTo>
                  <a:cubicBezTo>
                    <a:pt x="166" y="84"/>
                    <a:pt x="167" y="73"/>
                    <a:pt x="161" y="63"/>
                  </a:cubicBezTo>
                  <a:cubicBezTo>
                    <a:pt x="155" y="54"/>
                    <a:pt x="143" y="49"/>
                    <a:pt x="132" y="54"/>
                  </a:cubicBezTo>
                  <a:cubicBezTo>
                    <a:pt x="122" y="58"/>
                    <a:pt x="115" y="73"/>
                    <a:pt x="108" y="87"/>
                  </a:cubicBezTo>
                  <a:cubicBezTo>
                    <a:pt x="105" y="92"/>
                    <a:pt x="100" y="104"/>
                    <a:pt x="94" y="109"/>
                  </a:cubicBezTo>
                  <a:cubicBezTo>
                    <a:pt x="93" y="109"/>
                    <a:pt x="92" y="110"/>
                    <a:pt x="92" y="110"/>
                  </a:cubicBezTo>
                  <a:cubicBezTo>
                    <a:pt x="95" y="95"/>
                    <a:pt x="101" y="64"/>
                    <a:pt x="97" y="39"/>
                  </a:cubicBezTo>
                  <a:cubicBezTo>
                    <a:pt x="94" y="18"/>
                    <a:pt x="83" y="0"/>
                    <a:pt x="57" y="5"/>
                  </a:cubicBezTo>
                  <a:cubicBezTo>
                    <a:pt x="53" y="5"/>
                    <a:pt x="49" y="6"/>
                    <a:pt x="46" y="8"/>
                  </a:cubicBezTo>
                  <a:cubicBezTo>
                    <a:pt x="39" y="11"/>
                    <a:pt x="33" y="16"/>
                    <a:pt x="30" y="22"/>
                  </a:cubicBezTo>
                  <a:cubicBezTo>
                    <a:pt x="26" y="29"/>
                    <a:pt x="24" y="38"/>
                    <a:pt x="25" y="46"/>
                  </a:cubicBezTo>
                  <a:cubicBezTo>
                    <a:pt x="26" y="54"/>
                    <a:pt x="32" y="62"/>
                    <a:pt x="37" y="68"/>
                  </a:cubicBezTo>
                  <a:cubicBezTo>
                    <a:pt x="39" y="69"/>
                    <a:pt x="36" y="68"/>
                    <a:pt x="35" y="68"/>
                  </a:cubicBezTo>
                  <a:cubicBezTo>
                    <a:pt x="23" y="66"/>
                    <a:pt x="13" y="72"/>
                    <a:pt x="9" y="83"/>
                  </a:cubicBezTo>
                  <a:cubicBezTo>
                    <a:pt x="5" y="93"/>
                    <a:pt x="8" y="105"/>
                    <a:pt x="18" y="111"/>
                  </a:cubicBezTo>
                  <a:cubicBezTo>
                    <a:pt x="28" y="117"/>
                    <a:pt x="44" y="114"/>
                    <a:pt x="59" y="111"/>
                  </a:cubicBezTo>
                  <a:cubicBezTo>
                    <a:pt x="65" y="110"/>
                    <a:pt x="78" y="107"/>
                    <a:pt x="85" y="110"/>
                  </a:cubicBezTo>
                  <a:cubicBezTo>
                    <a:pt x="86" y="110"/>
                    <a:pt x="87" y="111"/>
                    <a:pt x="88" y="11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5"/>
            <p:cNvSpPr>
              <a:spLocks noEditPoints="1"/>
            </p:cNvSpPr>
            <p:nvPr/>
          </p:nvSpPr>
          <p:spPr bwMode="auto">
            <a:xfrm>
              <a:off x="374651" y="5568950"/>
              <a:ext cx="825500" cy="873125"/>
            </a:xfrm>
            <a:custGeom>
              <a:avLst/>
              <a:gdLst>
                <a:gd name="T0" fmla="*/ 76 w 192"/>
                <a:gd name="T1" fmla="*/ 97 h 203"/>
                <a:gd name="T2" fmla="*/ 29 w 192"/>
                <a:gd name="T3" fmla="*/ 64 h 203"/>
                <a:gd name="T4" fmla="*/ 24 w 192"/>
                <a:gd name="T5" fmla="*/ 49 h 203"/>
                <a:gd name="T6" fmla="*/ 44 w 192"/>
                <a:gd name="T7" fmla="*/ 80 h 203"/>
                <a:gd name="T8" fmla="*/ 6 w 192"/>
                <a:gd name="T9" fmla="*/ 76 h 203"/>
                <a:gd name="T10" fmla="*/ 87 w 192"/>
                <a:gd name="T11" fmla="*/ 185 h 203"/>
                <a:gd name="T12" fmla="*/ 94 w 192"/>
                <a:gd name="T13" fmla="*/ 147 h 203"/>
                <a:gd name="T14" fmla="*/ 87 w 192"/>
                <a:gd name="T15" fmla="*/ 185 h 203"/>
                <a:gd name="T16" fmla="*/ 84 w 192"/>
                <a:gd name="T17" fmla="*/ 115 h 203"/>
                <a:gd name="T18" fmla="*/ 113 w 192"/>
                <a:gd name="T19" fmla="*/ 182 h 203"/>
                <a:gd name="T20" fmla="*/ 31 w 192"/>
                <a:gd name="T21" fmla="*/ 141 h 203"/>
                <a:gd name="T22" fmla="*/ 73 w 192"/>
                <a:gd name="T23" fmla="*/ 110 h 203"/>
                <a:gd name="T24" fmla="*/ 75 w 192"/>
                <a:gd name="T25" fmla="*/ 111 h 203"/>
                <a:gd name="T26" fmla="*/ 14 w 192"/>
                <a:gd name="T27" fmla="*/ 192 h 203"/>
                <a:gd name="T28" fmla="*/ 42 w 192"/>
                <a:gd name="T29" fmla="*/ 147 h 203"/>
                <a:gd name="T30" fmla="*/ 38 w 192"/>
                <a:gd name="T31" fmla="*/ 203 h 203"/>
                <a:gd name="T32" fmla="*/ 41 w 192"/>
                <a:gd name="T33" fmla="*/ 203 h 203"/>
                <a:gd name="T34" fmla="*/ 69 w 192"/>
                <a:gd name="T35" fmla="*/ 147 h 203"/>
                <a:gd name="T36" fmla="*/ 43 w 192"/>
                <a:gd name="T37" fmla="*/ 203 h 203"/>
                <a:gd name="T38" fmla="*/ 71 w 192"/>
                <a:gd name="T39" fmla="*/ 147 h 203"/>
                <a:gd name="T40" fmla="*/ 85 w 192"/>
                <a:gd name="T41" fmla="*/ 183 h 203"/>
                <a:gd name="T42" fmla="*/ 74 w 192"/>
                <a:gd name="T43" fmla="*/ 173 h 203"/>
                <a:gd name="T44" fmla="*/ 156 w 192"/>
                <a:gd name="T45" fmla="*/ 74 h 203"/>
                <a:gd name="T46" fmla="*/ 118 w 192"/>
                <a:gd name="T47" fmla="*/ 81 h 203"/>
                <a:gd name="T48" fmla="*/ 156 w 192"/>
                <a:gd name="T49" fmla="*/ 74 h 203"/>
                <a:gd name="T50" fmla="*/ 92 w 192"/>
                <a:gd name="T51" fmla="*/ 101 h 203"/>
                <a:gd name="T52" fmla="*/ 144 w 192"/>
                <a:gd name="T53" fmla="*/ 51 h 203"/>
                <a:gd name="T54" fmla="*/ 134 w 192"/>
                <a:gd name="T55" fmla="*/ 142 h 203"/>
                <a:gd name="T56" fmla="*/ 91 w 192"/>
                <a:gd name="T57" fmla="*/ 113 h 203"/>
                <a:gd name="T58" fmla="*/ 91 w 192"/>
                <a:gd name="T59" fmla="*/ 111 h 203"/>
                <a:gd name="T60" fmla="*/ 188 w 192"/>
                <a:gd name="T61" fmla="*/ 140 h 203"/>
                <a:gd name="T62" fmla="*/ 137 w 192"/>
                <a:gd name="T63" fmla="*/ 129 h 203"/>
                <a:gd name="T64" fmla="*/ 191 w 192"/>
                <a:gd name="T65" fmla="*/ 114 h 203"/>
                <a:gd name="T66" fmla="*/ 190 w 192"/>
                <a:gd name="T67" fmla="*/ 111 h 203"/>
                <a:gd name="T68" fmla="*/ 127 w 192"/>
                <a:gd name="T69" fmla="*/ 104 h 203"/>
                <a:gd name="T70" fmla="*/ 189 w 192"/>
                <a:gd name="T71" fmla="*/ 110 h 203"/>
                <a:gd name="T72" fmla="*/ 127 w 192"/>
                <a:gd name="T73" fmla="*/ 103 h 203"/>
                <a:gd name="T74" fmla="*/ 155 w 192"/>
                <a:gd name="T75" fmla="*/ 77 h 203"/>
                <a:gd name="T76" fmla="*/ 150 w 192"/>
                <a:gd name="T77" fmla="*/ 90 h 203"/>
                <a:gd name="T78" fmla="*/ 5 w 192"/>
                <a:gd name="T79" fmla="*/ 79 h 203"/>
                <a:gd name="T80" fmla="*/ 53 w 192"/>
                <a:gd name="T81" fmla="*/ 104 h 203"/>
                <a:gd name="T82" fmla="*/ 5 w 192"/>
                <a:gd name="T83" fmla="*/ 79 h 203"/>
                <a:gd name="T84" fmla="*/ 65 w 192"/>
                <a:gd name="T85" fmla="*/ 1 h 203"/>
                <a:gd name="T86" fmla="*/ 61 w 192"/>
                <a:gd name="T87" fmla="*/ 0 h 203"/>
                <a:gd name="T88" fmla="*/ 74 w 192"/>
                <a:gd name="T89" fmla="*/ 48 h 203"/>
                <a:gd name="T90" fmla="*/ 61 w 192"/>
                <a:gd name="T91" fmla="*/ 0 h 203"/>
                <a:gd name="T92" fmla="*/ 83 w 192"/>
                <a:gd name="T93" fmla="*/ 98 h 203"/>
                <a:gd name="T94" fmla="*/ 41 w 192"/>
                <a:gd name="T95" fmla="*/ 4 h 203"/>
                <a:gd name="T96" fmla="*/ 62 w 192"/>
                <a:gd name="T97" fmla="*/ 55 h 203"/>
                <a:gd name="T98" fmla="*/ 23 w 192"/>
                <a:gd name="T99" fmla="*/ 46 h 203"/>
                <a:gd name="T100" fmla="*/ 26 w 192"/>
                <a:gd name="T101" fmla="*/ 1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03">
                  <a:moveTo>
                    <a:pt x="24" y="49"/>
                  </a:moveTo>
                  <a:cubicBezTo>
                    <a:pt x="36" y="55"/>
                    <a:pt x="47" y="63"/>
                    <a:pt x="56" y="73"/>
                  </a:cubicBezTo>
                  <a:cubicBezTo>
                    <a:pt x="64" y="80"/>
                    <a:pt x="70" y="88"/>
                    <a:pt x="76" y="97"/>
                  </a:cubicBezTo>
                  <a:cubicBezTo>
                    <a:pt x="67" y="88"/>
                    <a:pt x="55" y="83"/>
                    <a:pt x="44" y="79"/>
                  </a:cubicBezTo>
                  <a:cubicBezTo>
                    <a:pt x="35" y="75"/>
                    <a:pt x="27" y="71"/>
                    <a:pt x="19" y="64"/>
                  </a:cubicBezTo>
                  <a:cubicBezTo>
                    <a:pt x="20" y="64"/>
                    <a:pt x="24" y="63"/>
                    <a:pt x="29" y="64"/>
                  </a:cubicBezTo>
                  <a:cubicBezTo>
                    <a:pt x="33" y="65"/>
                    <a:pt x="34" y="65"/>
                    <a:pt x="35" y="64"/>
                  </a:cubicBezTo>
                  <a:cubicBezTo>
                    <a:pt x="35" y="63"/>
                    <a:pt x="34" y="62"/>
                    <a:pt x="33" y="61"/>
                  </a:cubicBezTo>
                  <a:cubicBezTo>
                    <a:pt x="31" y="59"/>
                    <a:pt x="27" y="55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lose/>
                  <a:moveTo>
                    <a:pt x="16" y="65"/>
                  </a:moveTo>
                  <a:cubicBezTo>
                    <a:pt x="24" y="72"/>
                    <a:pt x="34" y="76"/>
                    <a:pt x="44" y="80"/>
                  </a:cubicBezTo>
                  <a:cubicBezTo>
                    <a:pt x="56" y="85"/>
                    <a:pt x="68" y="90"/>
                    <a:pt x="79" y="101"/>
                  </a:cubicBezTo>
                  <a:cubicBezTo>
                    <a:pt x="69" y="95"/>
                    <a:pt x="56" y="94"/>
                    <a:pt x="44" y="92"/>
                  </a:cubicBezTo>
                  <a:cubicBezTo>
                    <a:pt x="28" y="90"/>
                    <a:pt x="14" y="86"/>
                    <a:pt x="6" y="76"/>
                  </a:cubicBezTo>
                  <a:cubicBezTo>
                    <a:pt x="8" y="73"/>
                    <a:pt x="9" y="71"/>
                    <a:pt x="12" y="68"/>
                  </a:cubicBezTo>
                  <a:cubicBezTo>
                    <a:pt x="13" y="67"/>
                    <a:pt x="15" y="66"/>
                    <a:pt x="16" y="65"/>
                  </a:cubicBezTo>
                  <a:close/>
                  <a:moveTo>
                    <a:pt x="87" y="185"/>
                  </a:moveTo>
                  <a:cubicBezTo>
                    <a:pt x="88" y="174"/>
                    <a:pt x="86" y="164"/>
                    <a:pt x="84" y="153"/>
                  </a:cubicBezTo>
                  <a:cubicBezTo>
                    <a:pt x="82" y="141"/>
                    <a:pt x="79" y="128"/>
                    <a:pt x="82" y="113"/>
                  </a:cubicBezTo>
                  <a:cubicBezTo>
                    <a:pt x="83" y="124"/>
                    <a:pt x="88" y="136"/>
                    <a:pt x="94" y="147"/>
                  </a:cubicBezTo>
                  <a:cubicBezTo>
                    <a:pt x="101" y="161"/>
                    <a:pt x="106" y="175"/>
                    <a:pt x="102" y="187"/>
                  </a:cubicBezTo>
                  <a:cubicBezTo>
                    <a:pt x="98" y="188"/>
                    <a:pt x="95" y="187"/>
                    <a:pt x="92" y="187"/>
                  </a:cubicBezTo>
                  <a:cubicBezTo>
                    <a:pt x="90" y="186"/>
                    <a:pt x="89" y="186"/>
                    <a:pt x="87" y="185"/>
                  </a:cubicBezTo>
                  <a:close/>
                  <a:moveTo>
                    <a:pt x="105" y="186"/>
                  </a:moveTo>
                  <a:cubicBezTo>
                    <a:pt x="108" y="174"/>
                    <a:pt x="102" y="160"/>
                    <a:pt x="95" y="146"/>
                  </a:cubicBezTo>
                  <a:cubicBezTo>
                    <a:pt x="90" y="136"/>
                    <a:pt x="85" y="125"/>
                    <a:pt x="84" y="115"/>
                  </a:cubicBezTo>
                  <a:cubicBezTo>
                    <a:pt x="87" y="120"/>
                    <a:pt x="93" y="126"/>
                    <a:pt x="99" y="133"/>
                  </a:cubicBezTo>
                  <a:cubicBezTo>
                    <a:pt x="109" y="144"/>
                    <a:pt x="120" y="155"/>
                    <a:pt x="121" y="166"/>
                  </a:cubicBezTo>
                  <a:cubicBezTo>
                    <a:pt x="121" y="172"/>
                    <a:pt x="118" y="178"/>
                    <a:pt x="113" y="182"/>
                  </a:cubicBezTo>
                  <a:cubicBezTo>
                    <a:pt x="111" y="184"/>
                    <a:pt x="108" y="185"/>
                    <a:pt x="105" y="186"/>
                  </a:cubicBezTo>
                  <a:close/>
                  <a:moveTo>
                    <a:pt x="73" y="110"/>
                  </a:moveTo>
                  <a:cubicBezTo>
                    <a:pt x="57" y="120"/>
                    <a:pt x="43" y="130"/>
                    <a:pt x="31" y="141"/>
                  </a:cubicBezTo>
                  <a:cubicBezTo>
                    <a:pt x="18" y="153"/>
                    <a:pt x="9" y="165"/>
                    <a:pt x="6" y="180"/>
                  </a:cubicBezTo>
                  <a:cubicBezTo>
                    <a:pt x="0" y="166"/>
                    <a:pt x="7" y="153"/>
                    <a:pt x="20" y="141"/>
                  </a:cubicBezTo>
                  <a:cubicBezTo>
                    <a:pt x="35" y="128"/>
                    <a:pt x="58" y="117"/>
                    <a:pt x="73" y="110"/>
                  </a:cubicBezTo>
                  <a:close/>
                  <a:moveTo>
                    <a:pt x="8" y="183"/>
                  </a:moveTo>
                  <a:cubicBezTo>
                    <a:pt x="10" y="168"/>
                    <a:pt x="19" y="155"/>
                    <a:pt x="32" y="142"/>
                  </a:cubicBezTo>
                  <a:cubicBezTo>
                    <a:pt x="44" y="131"/>
                    <a:pt x="59" y="121"/>
                    <a:pt x="75" y="111"/>
                  </a:cubicBezTo>
                  <a:cubicBezTo>
                    <a:pt x="62" y="122"/>
                    <a:pt x="50" y="134"/>
                    <a:pt x="41" y="146"/>
                  </a:cubicBezTo>
                  <a:cubicBezTo>
                    <a:pt x="30" y="161"/>
                    <a:pt x="21" y="177"/>
                    <a:pt x="19" y="196"/>
                  </a:cubicBezTo>
                  <a:cubicBezTo>
                    <a:pt x="17" y="195"/>
                    <a:pt x="16" y="194"/>
                    <a:pt x="14" y="192"/>
                  </a:cubicBezTo>
                  <a:cubicBezTo>
                    <a:pt x="11" y="189"/>
                    <a:pt x="9" y="186"/>
                    <a:pt x="8" y="183"/>
                  </a:cubicBezTo>
                  <a:close/>
                  <a:moveTo>
                    <a:pt x="21" y="198"/>
                  </a:moveTo>
                  <a:cubicBezTo>
                    <a:pt x="24" y="179"/>
                    <a:pt x="31" y="162"/>
                    <a:pt x="42" y="147"/>
                  </a:cubicBezTo>
                  <a:cubicBezTo>
                    <a:pt x="51" y="134"/>
                    <a:pt x="63" y="123"/>
                    <a:pt x="77" y="111"/>
                  </a:cubicBezTo>
                  <a:cubicBezTo>
                    <a:pt x="66" y="124"/>
                    <a:pt x="58" y="138"/>
                    <a:pt x="52" y="152"/>
                  </a:cubicBezTo>
                  <a:cubicBezTo>
                    <a:pt x="45" y="169"/>
                    <a:pt x="39" y="186"/>
                    <a:pt x="38" y="203"/>
                  </a:cubicBezTo>
                  <a:cubicBezTo>
                    <a:pt x="32" y="203"/>
                    <a:pt x="27" y="201"/>
                    <a:pt x="22" y="198"/>
                  </a:cubicBezTo>
                  <a:cubicBezTo>
                    <a:pt x="22" y="198"/>
                    <a:pt x="22" y="198"/>
                    <a:pt x="21" y="198"/>
                  </a:cubicBezTo>
                  <a:close/>
                  <a:moveTo>
                    <a:pt x="41" y="203"/>
                  </a:moveTo>
                  <a:cubicBezTo>
                    <a:pt x="42" y="186"/>
                    <a:pt x="46" y="169"/>
                    <a:pt x="53" y="153"/>
                  </a:cubicBezTo>
                  <a:cubicBezTo>
                    <a:pt x="60" y="138"/>
                    <a:pt x="69" y="123"/>
                    <a:pt x="81" y="109"/>
                  </a:cubicBezTo>
                  <a:cubicBezTo>
                    <a:pt x="76" y="122"/>
                    <a:pt x="72" y="134"/>
                    <a:pt x="69" y="147"/>
                  </a:cubicBezTo>
                  <a:cubicBezTo>
                    <a:pt x="66" y="161"/>
                    <a:pt x="65" y="176"/>
                    <a:pt x="67" y="190"/>
                  </a:cubicBezTo>
                  <a:cubicBezTo>
                    <a:pt x="66" y="192"/>
                    <a:pt x="65" y="193"/>
                    <a:pt x="63" y="195"/>
                  </a:cubicBezTo>
                  <a:cubicBezTo>
                    <a:pt x="57" y="200"/>
                    <a:pt x="50" y="203"/>
                    <a:pt x="43" y="203"/>
                  </a:cubicBezTo>
                  <a:cubicBezTo>
                    <a:pt x="42" y="203"/>
                    <a:pt x="42" y="203"/>
                    <a:pt x="41" y="203"/>
                  </a:cubicBezTo>
                  <a:close/>
                  <a:moveTo>
                    <a:pt x="69" y="187"/>
                  </a:moveTo>
                  <a:cubicBezTo>
                    <a:pt x="67" y="174"/>
                    <a:pt x="68" y="160"/>
                    <a:pt x="71" y="147"/>
                  </a:cubicBezTo>
                  <a:cubicBezTo>
                    <a:pt x="73" y="137"/>
                    <a:pt x="76" y="127"/>
                    <a:pt x="80" y="117"/>
                  </a:cubicBezTo>
                  <a:cubicBezTo>
                    <a:pt x="78" y="130"/>
                    <a:pt x="80" y="142"/>
                    <a:pt x="83" y="154"/>
                  </a:cubicBezTo>
                  <a:cubicBezTo>
                    <a:pt x="85" y="164"/>
                    <a:pt x="86" y="173"/>
                    <a:pt x="85" y="183"/>
                  </a:cubicBezTo>
                  <a:cubicBezTo>
                    <a:pt x="83" y="182"/>
                    <a:pt x="80" y="179"/>
                    <a:pt x="79" y="175"/>
                  </a:cubicBezTo>
                  <a:cubicBezTo>
                    <a:pt x="77" y="171"/>
                    <a:pt x="77" y="170"/>
                    <a:pt x="76" y="170"/>
                  </a:cubicBezTo>
                  <a:cubicBezTo>
                    <a:pt x="75" y="171"/>
                    <a:pt x="75" y="172"/>
                    <a:pt x="74" y="173"/>
                  </a:cubicBezTo>
                  <a:cubicBezTo>
                    <a:pt x="74" y="176"/>
                    <a:pt x="73" y="181"/>
                    <a:pt x="69" y="187"/>
                  </a:cubicBezTo>
                  <a:cubicBezTo>
                    <a:pt x="69" y="187"/>
                    <a:pt x="69" y="187"/>
                    <a:pt x="69" y="187"/>
                  </a:cubicBezTo>
                  <a:close/>
                  <a:moveTo>
                    <a:pt x="156" y="74"/>
                  </a:moveTo>
                  <a:cubicBezTo>
                    <a:pt x="146" y="77"/>
                    <a:pt x="137" y="82"/>
                    <a:pt x="128" y="88"/>
                  </a:cubicBezTo>
                  <a:cubicBezTo>
                    <a:pt x="117" y="95"/>
                    <a:pt x="106" y="102"/>
                    <a:pt x="90" y="104"/>
                  </a:cubicBezTo>
                  <a:cubicBezTo>
                    <a:pt x="101" y="99"/>
                    <a:pt x="110" y="90"/>
                    <a:pt x="118" y="81"/>
                  </a:cubicBezTo>
                  <a:cubicBezTo>
                    <a:pt x="129" y="70"/>
                    <a:pt x="141" y="60"/>
                    <a:pt x="153" y="60"/>
                  </a:cubicBezTo>
                  <a:cubicBezTo>
                    <a:pt x="155" y="63"/>
                    <a:pt x="156" y="66"/>
                    <a:pt x="156" y="69"/>
                  </a:cubicBezTo>
                  <a:cubicBezTo>
                    <a:pt x="156" y="71"/>
                    <a:pt x="156" y="72"/>
                    <a:pt x="156" y="74"/>
                  </a:cubicBezTo>
                  <a:close/>
                  <a:moveTo>
                    <a:pt x="151" y="57"/>
                  </a:moveTo>
                  <a:cubicBezTo>
                    <a:pt x="139" y="58"/>
                    <a:pt x="128" y="69"/>
                    <a:pt x="117" y="80"/>
                  </a:cubicBezTo>
                  <a:cubicBezTo>
                    <a:pt x="109" y="88"/>
                    <a:pt x="101" y="97"/>
                    <a:pt x="92" y="101"/>
                  </a:cubicBezTo>
                  <a:cubicBezTo>
                    <a:pt x="96" y="97"/>
                    <a:pt x="100" y="89"/>
                    <a:pt x="103" y="82"/>
                  </a:cubicBezTo>
                  <a:cubicBezTo>
                    <a:pt x="110" y="68"/>
                    <a:pt x="117" y="54"/>
                    <a:pt x="127" y="49"/>
                  </a:cubicBezTo>
                  <a:cubicBezTo>
                    <a:pt x="133" y="47"/>
                    <a:pt x="139" y="48"/>
                    <a:pt x="144" y="51"/>
                  </a:cubicBezTo>
                  <a:cubicBezTo>
                    <a:pt x="147" y="52"/>
                    <a:pt x="149" y="55"/>
                    <a:pt x="151" y="57"/>
                  </a:cubicBezTo>
                  <a:close/>
                  <a:moveTo>
                    <a:pt x="91" y="113"/>
                  </a:moveTo>
                  <a:cubicBezTo>
                    <a:pt x="106" y="125"/>
                    <a:pt x="120" y="135"/>
                    <a:pt x="134" y="142"/>
                  </a:cubicBezTo>
                  <a:cubicBezTo>
                    <a:pt x="150" y="150"/>
                    <a:pt x="165" y="154"/>
                    <a:pt x="180" y="152"/>
                  </a:cubicBezTo>
                  <a:cubicBezTo>
                    <a:pt x="168" y="162"/>
                    <a:pt x="154" y="160"/>
                    <a:pt x="139" y="152"/>
                  </a:cubicBezTo>
                  <a:cubicBezTo>
                    <a:pt x="121" y="143"/>
                    <a:pt x="102" y="125"/>
                    <a:pt x="91" y="113"/>
                  </a:cubicBezTo>
                  <a:close/>
                  <a:moveTo>
                    <a:pt x="182" y="149"/>
                  </a:moveTo>
                  <a:cubicBezTo>
                    <a:pt x="167" y="152"/>
                    <a:pt x="152" y="149"/>
                    <a:pt x="135" y="140"/>
                  </a:cubicBezTo>
                  <a:cubicBezTo>
                    <a:pt x="121" y="133"/>
                    <a:pt x="106" y="123"/>
                    <a:pt x="91" y="111"/>
                  </a:cubicBezTo>
                  <a:cubicBezTo>
                    <a:pt x="106" y="120"/>
                    <a:pt x="121" y="127"/>
                    <a:pt x="136" y="131"/>
                  </a:cubicBezTo>
                  <a:cubicBezTo>
                    <a:pt x="154" y="136"/>
                    <a:pt x="172" y="139"/>
                    <a:pt x="191" y="134"/>
                  </a:cubicBezTo>
                  <a:cubicBezTo>
                    <a:pt x="190" y="137"/>
                    <a:pt x="189" y="138"/>
                    <a:pt x="188" y="140"/>
                  </a:cubicBezTo>
                  <a:cubicBezTo>
                    <a:pt x="186" y="144"/>
                    <a:pt x="184" y="147"/>
                    <a:pt x="182" y="149"/>
                  </a:cubicBezTo>
                  <a:close/>
                  <a:moveTo>
                    <a:pt x="191" y="132"/>
                  </a:moveTo>
                  <a:cubicBezTo>
                    <a:pt x="173" y="136"/>
                    <a:pt x="155" y="135"/>
                    <a:pt x="137" y="129"/>
                  </a:cubicBezTo>
                  <a:cubicBezTo>
                    <a:pt x="121" y="125"/>
                    <a:pt x="106" y="118"/>
                    <a:pt x="91" y="109"/>
                  </a:cubicBezTo>
                  <a:cubicBezTo>
                    <a:pt x="107" y="115"/>
                    <a:pt x="123" y="118"/>
                    <a:pt x="138" y="119"/>
                  </a:cubicBezTo>
                  <a:cubicBezTo>
                    <a:pt x="156" y="120"/>
                    <a:pt x="174" y="119"/>
                    <a:pt x="191" y="114"/>
                  </a:cubicBezTo>
                  <a:cubicBezTo>
                    <a:pt x="192" y="120"/>
                    <a:pt x="192" y="125"/>
                    <a:pt x="191" y="131"/>
                  </a:cubicBezTo>
                  <a:cubicBezTo>
                    <a:pt x="191" y="131"/>
                    <a:pt x="191" y="131"/>
                    <a:pt x="191" y="132"/>
                  </a:cubicBezTo>
                  <a:close/>
                  <a:moveTo>
                    <a:pt x="190" y="111"/>
                  </a:moveTo>
                  <a:cubicBezTo>
                    <a:pt x="173" y="116"/>
                    <a:pt x="156" y="118"/>
                    <a:pt x="138" y="117"/>
                  </a:cubicBezTo>
                  <a:cubicBezTo>
                    <a:pt x="122" y="116"/>
                    <a:pt x="105" y="113"/>
                    <a:pt x="87" y="106"/>
                  </a:cubicBezTo>
                  <a:cubicBezTo>
                    <a:pt x="101" y="107"/>
                    <a:pt x="114" y="106"/>
                    <a:pt x="127" y="104"/>
                  </a:cubicBezTo>
                  <a:cubicBezTo>
                    <a:pt x="141" y="102"/>
                    <a:pt x="156" y="98"/>
                    <a:pt x="168" y="91"/>
                  </a:cubicBezTo>
                  <a:cubicBezTo>
                    <a:pt x="171" y="92"/>
                    <a:pt x="172" y="92"/>
                    <a:pt x="174" y="94"/>
                  </a:cubicBezTo>
                  <a:cubicBezTo>
                    <a:pt x="181" y="97"/>
                    <a:pt x="186" y="103"/>
                    <a:pt x="189" y="110"/>
                  </a:cubicBezTo>
                  <a:cubicBezTo>
                    <a:pt x="189" y="110"/>
                    <a:pt x="189" y="111"/>
                    <a:pt x="190" y="111"/>
                  </a:cubicBezTo>
                  <a:close/>
                  <a:moveTo>
                    <a:pt x="164" y="90"/>
                  </a:moveTo>
                  <a:cubicBezTo>
                    <a:pt x="153" y="96"/>
                    <a:pt x="140" y="100"/>
                    <a:pt x="127" y="103"/>
                  </a:cubicBezTo>
                  <a:cubicBezTo>
                    <a:pt x="117" y="104"/>
                    <a:pt x="106" y="105"/>
                    <a:pt x="95" y="105"/>
                  </a:cubicBezTo>
                  <a:cubicBezTo>
                    <a:pt x="108" y="102"/>
                    <a:pt x="119" y="95"/>
                    <a:pt x="129" y="89"/>
                  </a:cubicBezTo>
                  <a:cubicBezTo>
                    <a:pt x="137" y="84"/>
                    <a:pt x="146" y="80"/>
                    <a:pt x="155" y="77"/>
                  </a:cubicBezTo>
                  <a:cubicBezTo>
                    <a:pt x="155" y="79"/>
                    <a:pt x="153" y="82"/>
                    <a:pt x="150" y="85"/>
                  </a:cubicBezTo>
                  <a:cubicBezTo>
                    <a:pt x="147" y="88"/>
                    <a:pt x="146" y="89"/>
                    <a:pt x="147" y="90"/>
                  </a:cubicBezTo>
                  <a:cubicBezTo>
                    <a:pt x="147" y="91"/>
                    <a:pt x="148" y="91"/>
                    <a:pt x="150" y="90"/>
                  </a:cubicBezTo>
                  <a:cubicBezTo>
                    <a:pt x="153" y="90"/>
                    <a:pt x="158" y="89"/>
                    <a:pt x="164" y="90"/>
                  </a:cubicBezTo>
                  <a:cubicBezTo>
                    <a:pt x="164" y="90"/>
                    <a:pt x="164" y="90"/>
                    <a:pt x="164" y="90"/>
                  </a:cubicBezTo>
                  <a:close/>
                  <a:moveTo>
                    <a:pt x="5" y="79"/>
                  </a:moveTo>
                  <a:cubicBezTo>
                    <a:pt x="13" y="89"/>
                    <a:pt x="28" y="91"/>
                    <a:pt x="44" y="93"/>
                  </a:cubicBezTo>
                  <a:cubicBezTo>
                    <a:pt x="55" y="95"/>
                    <a:pt x="66" y="97"/>
                    <a:pt x="76" y="101"/>
                  </a:cubicBezTo>
                  <a:cubicBezTo>
                    <a:pt x="70" y="101"/>
                    <a:pt x="62" y="102"/>
                    <a:pt x="53" y="104"/>
                  </a:cubicBezTo>
                  <a:cubicBezTo>
                    <a:pt x="38" y="106"/>
                    <a:pt x="22" y="109"/>
                    <a:pt x="13" y="104"/>
                  </a:cubicBezTo>
                  <a:cubicBezTo>
                    <a:pt x="7" y="100"/>
                    <a:pt x="5" y="95"/>
                    <a:pt x="4" y="89"/>
                  </a:cubicBezTo>
                  <a:cubicBezTo>
                    <a:pt x="4" y="86"/>
                    <a:pt x="4" y="82"/>
                    <a:pt x="5" y="79"/>
                  </a:cubicBezTo>
                  <a:close/>
                  <a:moveTo>
                    <a:pt x="86" y="95"/>
                  </a:moveTo>
                  <a:cubicBezTo>
                    <a:pt x="87" y="76"/>
                    <a:pt x="86" y="59"/>
                    <a:pt x="84" y="43"/>
                  </a:cubicBezTo>
                  <a:cubicBezTo>
                    <a:pt x="81" y="26"/>
                    <a:pt x="76" y="11"/>
                    <a:pt x="65" y="1"/>
                  </a:cubicBezTo>
                  <a:cubicBezTo>
                    <a:pt x="80" y="4"/>
                    <a:pt x="87" y="17"/>
                    <a:pt x="89" y="33"/>
                  </a:cubicBezTo>
                  <a:cubicBezTo>
                    <a:pt x="93" y="54"/>
                    <a:pt x="89" y="79"/>
                    <a:pt x="86" y="95"/>
                  </a:cubicBezTo>
                  <a:close/>
                  <a:moveTo>
                    <a:pt x="61" y="0"/>
                  </a:moveTo>
                  <a:cubicBezTo>
                    <a:pt x="72" y="10"/>
                    <a:pt x="79" y="25"/>
                    <a:pt x="82" y="44"/>
                  </a:cubicBezTo>
                  <a:cubicBezTo>
                    <a:pt x="85" y="59"/>
                    <a:pt x="85" y="77"/>
                    <a:pt x="84" y="97"/>
                  </a:cubicBezTo>
                  <a:cubicBezTo>
                    <a:pt x="82" y="79"/>
                    <a:pt x="79" y="63"/>
                    <a:pt x="74" y="48"/>
                  </a:cubicBezTo>
                  <a:cubicBezTo>
                    <a:pt x="67" y="31"/>
                    <a:pt x="59" y="15"/>
                    <a:pt x="45" y="2"/>
                  </a:cubicBezTo>
                  <a:cubicBezTo>
                    <a:pt x="47" y="1"/>
                    <a:pt x="48" y="1"/>
                    <a:pt x="51" y="1"/>
                  </a:cubicBezTo>
                  <a:cubicBezTo>
                    <a:pt x="55" y="0"/>
                    <a:pt x="58" y="0"/>
                    <a:pt x="61" y="0"/>
                  </a:cubicBezTo>
                  <a:close/>
                  <a:moveTo>
                    <a:pt x="42" y="3"/>
                  </a:moveTo>
                  <a:cubicBezTo>
                    <a:pt x="56" y="16"/>
                    <a:pt x="66" y="31"/>
                    <a:pt x="72" y="49"/>
                  </a:cubicBezTo>
                  <a:cubicBezTo>
                    <a:pt x="78" y="64"/>
                    <a:pt x="81" y="80"/>
                    <a:pt x="83" y="98"/>
                  </a:cubicBezTo>
                  <a:cubicBezTo>
                    <a:pt x="78" y="81"/>
                    <a:pt x="71" y="67"/>
                    <a:pt x="63" y="54"/>
                  </a:cubicBezTo>
                  <a:cubicBezTo>
                    <a:pt x="53" y="39"/>
                    <a:pt x="42" y="25"/>
                    <a:pt x="28" y="14"/>
                  </a:cubicBezTo>
                  <a:cubicBezTo>
                    <a:pt x="32" y="9"/>
                    <a:pt x="36" y="6"/>
                    <a:pt x="41" y="4"/>
                  </a:cubicBezTo>
                  <a:cubicBezTo>
                    <a:pt x="41" y="4"/>
                    <a:pt x="42" y="3"/>
                    <a:pt x="42" y="3"/>
                  </a:cubicBezTo>
                  <a:close/>
                  <a:moveTo>
                    <a:pt x="26" y="17"/>
                  </a:moveTo>
                  <a:cubicBezTo>
                    <a:pt x="40" y="27"/>
                    <a:pt x="52" y="40"/>
                    <a:pt x="62" y="55"/>
                  </a:cubicBezTo>
                  <a:cubicBezTo>
                    <a:pt x="71" y="69"/>
                    <a:pt x="78" y="84"/>
                    <a:pt x="82" y="103"/>
                  </a:cubicBezTo>
                  <a:cubicBezTo>
                    <a:pt x="75" y="91"/>
                    <a:pt x="67" y="81"/>
                    <a:pt x="57" y="71"/>
                  </a:cubicBezTo>
                  <a:cubicBezTo>
                    <a:pt x="47" y="61"/>
                    <a:pt x="36" y="52"/>
                    <a:pt x="23" y="46"/>
                  </a:cubicBezTo>
                  <a:cubicBezTo>
                    <a:pt x="22" y="43"/>
                    <a:pt x="21" y="42"/>
                    <a:pt x="21" y="39"/>
                  </a:cubicBezTo>
                  <a:cubicBezTo>
                    <a:pt x="20" y="32"/>
                    <a:pt x="22" y="24"/>
                    <a:pt x="25" y="18"/>
                  </a:cubicBezTo>
                  <a:cubicBezTo>
                    <a:pt x="26" y="18"/>
                    <a:pt x="26" y="17"/>
                    <a:pt x="26" y="17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6"/>
            <p:cNvSpPr>
              <a:spLocks noEditPoints="1"/>
            </p:cNvSpPr>
            <p:nvPr/>
          </p:nvSpPr>
          <p:spPr bwMode="auto">
            <a:xfrm>
              <a:off x="344488" y="1970088"/>
              <a:ext cx="1909763" cy="1790700"/>
            </a:xfrm>
            <a:custGeom>
              <a:avLst/>
              <a:gdLst>
                <a:gd name="T0" fmla="*/ 343 w 444"/>
                <a:gd name="T1" fmla="*/ 87 h 417"/>
                <a:gd name="T2" fmla="*/ 250 w 444"/>
                <a:gd name="T3" fmla="*/ 279 h 417"/>
                <a:gd name="T4" fmla="*/ 271 w 444"/>
                <a:gd name="T5" fmla="*/ 296 h 417"/>
                <a:gd name="T6" fmla="*/ 309 w 444"/>
                <a:gd name="T7" fmla="*/ 365 h 417"/>
                <a:gd name="T8" fmla="*/ 319 w 444"/>
                <a:gd name="T9" fmla="*/ 407 h 417"/>
                <a:gd name="T10" fmla="*/ 251 w 444"/>
                <a:gd name="T11" fmla="*/ 342 h 417"/>
                <a:gd name="T12" fmla="*/ 131 w 444"/>
                <a:gd name="T13" fmla="*/ 182 h 417"/>
                <a:gd name="T14" fmla="*/ 104 w 444"/>
                <a:gd name="T15" fmla="*/ 229 h 417"/>
                <a:gd name="T16" fmla="*/ 23 w 444"/>
                <a:gd name="T17" fmla="*/ 194 h 417"/>
                <a:gd name="T18" fmla="*/ 110 w 444"/>
                <a:gd name="T19" fmla="*/ 143 h 417"/>
                <a:gd name="T20" fmla="*/ 273 w 444"/>
                <a:gd name="T21" fmla="*/ 170 h 417"/>
                <a:gd name="T22" fmla="*/ 252 w 444"/>
                <a:gd name="T23" fmla="*/ 145 h 417"/>
                <a:gd name="T24" fmla="*/ 413 w 444"/>
                <a:gd name="T25" fmla="*/ 170 h 417"/>
                <a:gd name="T26" fmla="*/ 327 w 444"/>
                <a:gd name="T27" fmla="*/ 134 h 417"/>
                <a:gd name="T28" fmla="*/ 237 w 444"/>
                <a:gd name="T29" fmla="*/ 210 h 417"/>
                <a:gd name="T30" fmla="*/ 268 w 444"/>
                <a:gd name="T31" fmla="*/ 218 h 417"/>
                <a:gd name="T32" fmla="*/ 414 w 444"/>
                <a:gd name="T33" fmla="*/ 221 h 417"/>
                <a:gd name="T34" fmla="*/ 216 w 444"/>
                <a:gd name="T35" fmla="*/ 221 h 417"/>
                <a:gd name="T36" fmla="*/ 158 w 444"/>
                <a:gd name="T37" fmla="*/ 271 h 417"/>
                <a:gd name="T38" fmla="*/ 97 w 444"/>
                <a:gd name="T39" fmla="*/ 302 h 417"/>
                <a:gd name="T40" fmla="*/ 235 w 444"/>
                <a:gd name="T41" fmla="*/ 309 h 417"/>
                <a:gd name="T42" fmla="*/ 130 w 444"/>
                <a:gd name="T43" fmla="*/ 369 h 417"/>
                <a:gd name="T44" fmla="*/ 41 w 444"/>
                <a:gd name="T45" fmla="*/ 228 h 417"/>
                <a:gd name="T46" fmla="*/ 106 w 444"/>
                <a:gd name="T47" fmla="*/ 106 h 417"/>
                <a:gd name="T48" fmla="*/ 186 w 444"/>
                <a:gd name="T49" fmla="*/ 184 h 417"/>
                <a:gd name="T50" fmla="*/ 118 w 444"/>
                <a:gd name="T51" fmla="*/ 154 h 417"/>
                <a:gd name="T52" fmla="*/ 263 w 444"/>
                <a:gd name="T53" fmla="*/ 133 h 417"/>
                <a:gd name="T54" fmla="*/ 340 w 444"/>
                <a:gd name="T55" fmla="*/ 78 h 417"/>
                <a:gd name="T56" fmla="*/ 222 w 444"/>
                <a:gd name="T57" fmla="*/ 213 h 417"/>
                <a:gd name="T58" fmla="*/ 226 w 444"/>
                <a:gd name="T59" fmla="*/ 186 h 417"/>
                <a:gd name="T60" fmla="*/ 218 w 444"/>
                <a:gd name="T61" fmla="*/ 171 h 417"/>
                <a:gd name="T62" fmla="*/ 234 w 444"/>
                <a:gd name="T63" fmla="*/ 189 h 417"/>
                <a:gd name="T64" fmla="*/ 234 w 444"/>
                <a:gd name="T65" fmla="*/ 191 h 417"/>
                <a:gd name="T66" fmla="*/ 234 w 444"/>
                <a:gd name="T67" fmla="*/ 191 h 417"/>
                <a:gd name="T68" fmla="*/ 234 w 444"/>
                <a:gd name="T69" fmla="*/ 192 h 417"/>
                <a:gd name="T70" fmla="*/ 232 w 444"/>
                <a:gd name="T71" fmla="*/ 197 h 417"/>
                <a:gd name="T72" fmla="*/ 240 w 444"/>
                <a:gd name="T73" fmla="*/ 201 h 417"/>
                <a:gd name="T74" fmla="*/ 240 w 444"/>
                <a:gd name="T75" fmla="*/ 201 h 417"/>
                <a:gd name="T76" fmla="*/ 245 w 444"/>
                <a:gd name="T77" fmla="*/ 200 h 417"/>
                <a:gd name="T78" fmla="*/ 252 w 444"/>
                <a:gd name="T79" fmla="*/ 206 h 417"/>
                <a:gd name="T80" fmla="*/ 218 w 444"/>
                <a:gd name="T81" fmla="*/ 179 h 417"/>
                <a:gd name="T82" fmla="*/ 208 w 444"/>
                <a:gd name="T83" fmla="*/ 213 h 417"/>
                <a:gd name="T84" fmla="*/ 183 w 444"/>
                <a:gd name="T85" fmla="*/ 191 h 417"/>
                <a:gd name="T86" fmla="*/ 196 w 444"/>
                <a:gd name="T87" fmla="*/ 141 h 417"/>
                <a:gd name="T88" fmla="*/ 168 w 444"/>
                <a:gd name="T89" fmla="*/ 87 h 417"/>
                <a:gd name="T90" fmla="*/ 136 w 444"/>
                <a:gd name="T91" fmla="*/ 20 h 417"/>
                <a:gd name="T92" fmla="*/ 225 w 444"/>
                <a:gd name="T93" fmla="*/ 177 h 417"/>
                <a:gd name="T94" fmla="*/ 218 w 444"/>
                <a:gd name="T95" fmla="*/ 170 h 417"/>
                <a:gd name="T96" fmla="*/ 216 w 444"/>
                <a:gd name="T97" fmla="*/ 168 h 417"/>
                <a:gd name="T98" fmla="*/ 197 w 444"/>
                <a:gd name="T99" fmla="*/ 192 h 417"/>
                <a:gd name="T100" fmla="*/ 224 w 444"/>
                <a:gd name="T101" fmla="*/ 186 h 417"/>
                <a:gd name="T102" fmla="*/ 207 w 444"/>
                <a:gd name="T103" fmla="*/ 174 h 417"/>
                <a:gd name="T104" fmla="*/ 212 w 444"/>
                <a:gd name="T105" fmla="*/ 172 h 417"/>
                <a:gd name="T106" fmla="*/ 232 w 444"/>
                <a:gd name="T107" fmla="*/ 181 h 417"/>
                <a:gd name="T108" fmla="*/ 233 w 444"/>
                <a:gd name="T109" fmla="*/ 197 h 417"/>
                <a:gd name="T110" fmla="*/ 234 w 444"/>
                <a:gd name="T111" fmla="*/ 196 h 417"/>
                <a:gd name="T112" fmla="*/ 235 w 444"/>
                <a:gd name="T113" fmla="*/ 191 h 417"/>
                <a:gd name="T114" fmla="*/ 236 w 444"/>
                <a:gd name="T115" fmla="*/ 190 h 417"/>
                <a:gd name="T116" fmla="*/ 244 w 444"/>
                <a:gd name="T117" fmla="*/ 198 h 417"/>
                <a:gd name="T118" fmla="*/ 240 w 444"/>
                <a:gd name="T119" fmla="*/ 199 h 417"/>
                <a:gd name="T120" fmla="*/ 249 w 444"/>
                <a:gd name="T121" fmla="*/ 188 h 417"/>
                <a:gd name="T122" fmla="*/ 250 w 444"/>
                <a:gd name="T123" fmla="*/ 132 h 417"/>
                <a:gd name="T124" fmla="*/ 317 w 444"/>
                <a:gd name="T125" fmla="*/ 5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4" h="417">
                  <a:moveTo>
                    <a:pt x="338" y="89"/>
                  </a:moveTo>
                  <a:cubicBezTo>
                    <a:pt x="337" y="90"/>
                    <a:pt x="335" y="90"/>
                    <a:pt x="334" y="92"/>
                  </a:cubicBezTo>
                  <a:cubicBezTo>
                    <a:pt x="333" y="92"/>
                    <a:pt x="333" y="92"/>
                    <a:pt x="333" y="92"/>
                  </a:cubicBezTo>
                  <a:cubicBezTo>
                    <a:pt x="333" y="92"/>
                    <a:pt x="333" y="92"/>
                    <a:pt x="333" y="92"/>
                  </a:cubicBezTo>
                  <a:cubicBezTo>
                    <a:pt x="333" y="91"/>
                    <a:pt x="334" y="90"/>
                    <a:pt x="334" y="89"/>
                  </a:cubicBezTo>
                  <a:cubicBezTo>
                    <a:pt x="334" y="88"/>
                    <a:pt x="334" y="87"/>
                    <a:pt x="334" y="86"/>
                  </a:cubicBezTo>
                  <a:cubicBezTo>
                    <a:pt x="335" y="83"/>
                    <a:pt x="335" y="82"/>
                    <a:pt x="336" y="81"/>
                  </a:cubicBezTo>
                  <a:cubicBezTo>
                    <a:pt x="337" y="80"/>
                    <a:pt x="338" y="80"/>
                    <a:pt x="339" y="79"/>
                  </a:cubicBezTo>
                  <a:cubicBezTo>
                    <a:pt x="340" y="79"/>
                    <a:pt x="340" y="79"/>
                    <a:pt x="341" y="79"/>
                  </a:cubicBezTo>
                  <a:cubicBezTo>
                    <a:pt x="343" y="78"/>
                    <a:pt x="345" y="78"/>
                    <a:pt x="346" y="76"/>
                  </a:cubicBezTo>
                  <a:cubicBezTo>
                    <a:pt x="348" y="74"/>
                    <a:pt x="348" y="71"/>
                    <a:pt x="349" y="69"/>
                  </a:cubicBezTo>
                  <a:cubicBezTo>
                    <a:pt x="349" y="68"/>
                    <a:pt x="349" y="68"/>
                    <a:pt x="349" y="67"/>
                  </a:cubicBezTo>
                  <a:cubicBezTo>
                    <a:pt x="349" y="64"/>
                    <a:pt x="350" y="61"/>
                    <a:pt x="352" y="59"/>
                  </a:cubicBezTo>
                  <a:cubicBezTo>
                    <a:pt x="353" y="56"/>
                    <a:pt x="355" y="55"/>
                    <a:pt x="357" y="54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62" y="61"/>
                    <a:pt x="356" y="68"/>
                    <a:pt x="352" y="74"/>
                  </a:cubicBezTo>
                  <a:cubicBezTo>
                    <a:pt x="351" y="74"/>
                    <a:pt x="351" y="75"/>
                    <a:pt x="350" y="75"/>
                  </a:cubicBezTo>
                  <a:cubicBezTo>
                    <a:pt x="350" y="76"/>
                    <a:pt x="349" y="77"/>
                    <a:pt x="349" y="78"/>
                  </a:cubicBezTo>
                  <a:cubicBezTo>
                    <a:pt x="349" y="79"/>
                    <a:pt x="348" y="80"/>
                    <a:pt x="348" y="81"/>
                  </a:cubicBezTo>
                  <a:cubicBezTo>
                    <a:pt x="348" y="82"/>
                    <a:pt x="348" y="83"/>
                    <a:pt x="347" y="84"/>
                  </a:cubicBezTo>
                  <a:cubicBezTo>
                    <a:pt x="347" y="85"/>
                    <a:pt x="346" y="86"/>
                    <a:pt x="345" y="87"/>
                  </a:cubicBezTo>
                  <a:cubicBezTo>
                    <a:pt x="345" y="87"/>
                    <a:pt x="344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2" y="88"/>
                    <a:pt x="340" y="88"/>
                    <a:pt x="338" y="89"/>
                  </a:cubicBezTo>
                  <a:close/>
                  <a:moveTo>
                    <a:pt x="243" y="180"/>
                  </a:moveTo>
                  <a:cubicBezTo>
                    <a:pt x="243" y="181"/>
                    <a:pt x="243" y="181"/>
                    <a:pt x="243" y="181"/>
                  </a:cubicBezTo>
                  <a:cubicBezTo>
                    <a:pt x="243" y="181"/>
                    <a:pt x="243" y="181"/>
                    <a:pt x="243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2" y="181"/>
                    <a:pt x="242" y="181"/>
                    <a:pt x="242" y="181"/>
                  </a:cubicBezTo>
                  <a:cubicBezTo>
                    <a:pt x="240" y="181"/>
                    <a:pt x="239" y="181"/>
                    <a:pt x="238" y="182"/>
                  </a:cubicBezTo>
                  <a:cubicBezTo>
                    <a:pt x="236" y="182"/>
                    <a:pt x="235" y="183"/>
                    <a:pt x="235" y="185"/>
                  </a:cubicBezTo>
                  <a:cubicBezTo>
                    <a:pt x="235" y="185"/>
                    <a:pt x="235" y="185"/>
                    <a:pt x="235" y="185"/>
                  </a:cubicBezTo>
                  <a:cubicBezTo>
                    <a:pt x="235" y="185"/>
                    <a:pt x="235" y="185"/>
                    <a:pt x="235" y="185"/>
                  </a:cubicBezTo>
                  <a:cubicBezTo>
                    <a:pt x="235" y="186"/>
                    <a:pt x="235" y="186"/>
                    <a:pt x="235" y="186"/>
                  </a:cubicBezTo>
                  <a:cubicBezTo>
                    <a:pt x="235" y="186"/>
                    <a:pt x="235" y="186"/>
                    <a:pt x="235" y="186"/>
                  </a:cubicBezTo>
                  <a:cubicBezTo>
                    <a:pt x="234" y="185"/>
                    <a:pt x="233" y="185"/>
                    <a:pt x="233" y="184"/>
                  </a:cubicBezTo>
                  <a:cubicBezTo>
                    <a:pt x="232" y="184"/>
                    <a:pt x="231" y="183"/>
                    <a:pt x="23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30" y="182"/>
                    <a:pt x="230" y="182"/>
                    <a:pt x="230" y="182"/>
                  </a:cubicBezTo>
                  <a:cubicBezTo>
                    <a:pt x="232" y="182"/>
                    <a:pt x="235" y="181"/>
                    <a:pt x="237" y="180"/>
                  </a:cubicBezTo>
                  <a:cubicBezTo>
                    <a:pt x="240" y="179"/>
                    <a:pt x="242" y="178"/>
                    <a:pt x="244" y="177"/>
                  </a:cubicBezTo>
                  <a:cubicBezTo>
                    <a:pt x="244" y="176"/>
                    <a:pt x="244" y="176"/>
                    <a:pt x="244" y="176"/>
                  </a:cubicBezTo>
                  <a:cubicBezTo>
                    <a:pt x="244" y="177"/>
                    <a:pt x="244" y="177"/>
                    <a:pt x="244" y="177"/>
                  </a:cubicBezTo>
                  <a:cubicBezTo>
                    <a:pt x="244" y="178"/>
                    <a:pt x="243" y="179"/>
                    <a:pt x="243" y="180"/>
                  </a:cubicBezTo>
                  <a:close/>
                  <a:moveTo>
                    <a:pt x="274" y="331"/>
                  </a:moveTo>
                  <a:cubicBezTo>
                    <a:pt x="269" y="313"/>
                    <a:pt x="262" y="288"/>
                    <a:pt x="250" y="279"/>
                  </a:cubicBezTo>
                  <a:cubicBezTo>
                    <a:pt x="250" y="279"/>
                    <a:pt x="250" y="279"/>
                    <a:pt x="250" y="279"/>
                  </a:cubicBezTo>
                  <a:cubicBezTo>
                    <a:pt x="250" y="279"/>
                    <a:pt x="250" y="279"/>
                    <a:pt x="250" y="279"/>
                  </a:cubicBezTo>
                  <a:cubicBezTo>
                    <a:pt x="251" y="277"/>
                    <a:pt x="251" y="274"/>
                    <a:pt x="252" y="271"/>
                  </a:cubicBezTo>
                  <a:cubicBezTo>
                    <a:pt x="252" y="268"/>
                    <a:pt x="253" y="265"/>
                    <a:pt x="253" y="263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3" y="262"/>
                    <a:pt x="253" y="262"/>
                    <a:pt x="253" y="262"/>
                  </a:cubicBezTo>
                  <a:cubicBezTo>
                    <a:pt x="255" y="263"/>
                    <a:pt x="256" y="263"/>
                    <a:pt x="258" y="263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60" y="265"/>
                    <a:pt x="262" y="269"/>
                    <a:pt x="264" y="274"/>
                  </a:cubicBezTo>
                  <a:cubicBezTo>
                    <a:pt x="267" y="281"/>
                    <a:pt x="269" y="290"/>
                    <a:pt x="270" y="296"/>
                  </a:cubicBezTo>
                  <a:cubicBezTo>
                    <a:pt x="272" y="307"/>
                    <a:pt x="274" y="319"/>
                    <a:pt x="277" y="332"/>
                  </a:cubicBezTo>
                  <a:cubicBezTo>
                    <a:pt x="280" y="343"/>
                    <a:pt x="282" y="354"/>
                    <a:pt x="285" y="364"/>
                  </a:cubicBezTo>
                  <a:cubicBezTo>
                    <a:pt x="286" y="367"/>
                    <a:pt x="286" y="367"/>
                    <a:pt x="286" y="367"/>
                  </a:cubicBezTo>
                  <a:cubicBezTo>
                    <a:pt x="285" y="364"/>
                    <a:pt x="285" y="364"/>
                    <a:pt x="285" y="364"/>
                  </a:cubicBezTo>
                  <a:cubicBezTo>
                    <a:pt x="283" y="359"/>
                    <a:pt x="281" y="354"/>
                    <a:pt x="279" y="349"/>
                  </a:cubicBezTo>
                  <a:cubicBezTo>
                    <a:pt x="278" y="344"/>
                    <a:pt x="276" y="340"/>
                    <a:pt x="275" y="336"/>
                  </a:cubicBezTo>
                  <a:cubicBezTo>
                    <a:pt x="275" y="334"/>
                    <a:pt x="274" y="333"/>
                    <a:pt x="274" y="331"/>
                  </a:cubicBezTo>
                  <a:close/>
                  <a:moveTo>
                    <a:pt x="319" y="407"/>
                  </a:moveTo>
                  <a:cubicBezTo>
                    <a:pt x="315" y="405"/>
                    <a:pt x="310" y="403"/>
                    <a:pt x="307" y="400"/>
                  </a:cubicBezTo>
                  <a:cubicBezTo>
                    <a:pt x="302" y="397"/>
                    <a:pt x="298" y="391"/>
                    <a:pt x="295" y="384"/>
                  </a:cubicBezTo>
                  <a:cubicBezTo>
                    <a:pt x="292" y="377"/>
                    <a:pt x="289" y="369"/>
                    <a:pt x="286" y="361"/>
                  </a:cubicBezTo>
                  <a:cubicBezTo>
                    <a:pt x="282" y="348"/>
                    <a:pt x="279" y="335"/>
                    <a:pt x="277" y="324"/>
                  </a:cubicBezTo>
                  <a:cubicBezTo>
                    <a:pt x="274" y="312"/>
                    <a:pt x="272" y="302"/>
                    <a:pt x="271" y="296"/>
                  </a:cubicBezTo>
                  <a:cubicBezTo>
                    <a:pt x="270" y="291"/>
                    <a:pt x="269" y="284"/>
                    <a:pt x="267" y="278"/>
                  </a:cubicBezTo>
                  <a:cubicBezTo>
                    <a:pt x="266" y="273"/>
                    <a:pt x="264" y="267"/>
                    <a:pt x="262" y="264"/>
                  </a:cubicBezTo>
                  <a:cubicBezTo>
                    <a:pt x="262" y="264"/>
                    <a:pt x="262" y="264"/>
                    <a:pt x="262" y="264"/>
                  </a:cubicBezTo>
                  <a:cubicBezTo>
                    <a:pt x="262" y="264"/>
                    <a:pt x="262" y="264"/>
                    <a:pt x="262" y="264"/>
                  </a:cubicBezTo>
                  <a:cubicBezTo>
                    <a:pt x="263" y="264"/>
                    <a:pt x="264" y="264"/>
                    <a:pt x="265" y="264"/>
                  </a:cubicBezTo>
                  <a:cubicBezTo>
                    <a:pt x="267" y="264"/>
                    <a:pt x="268" y="265"/>
                    <a:pt x="269" y="265"/>
                  </a:cubicBezTo>
                  <a:cubicBezTo>
                    <a:pt x="270" y="265"/>
                    <a:pt x="270" y="265"/>
                    <a:pt x="271" y="264"/>
                  </a:cubicBezTo>
                  <a:cubicBezTo>
                    <a:pt x="271" y="264"/>
                    <a:pt x="271" y="264"/>
                    <a:pt x="272" y="263"/>
                  </a:cubicBezTo>
                  <a:cubicBezTo>
                    <a:pt x="272" y="263"/>
                    <a:pt x="272" y="263"/>
                    <a:pt x="273" y="262"/>
                  </a:cubicBezTo>
                  <a:cubicBezTo>
                    <a:pt x="273" y="262"/>
                    <a:pt x="273" y="262"/>
                    <a:pt x="274" y="262"/>
                  </a:cubicBezTo>
                  <a:cubicBezTo>
                    <a:pt x="278" y="262"/>
                    <a:pt x="283" y="263"/>
                    <a:pt x="287" y="264"/>
                  </a:cubicBezTo>
                  <a:cubicBezTo>
                    <a:pt x="293" y="265"/>
                    <a:pt x="298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10" y="273"/>
                    <a:pt x="315" y="282"/>
                    <a:pt x="317" y="291"/>
                  </a:cubicBezTo>
                  <a:cubicBezTo>
                    <a:pt x="319" y="300"/>
                    <a:pt x="318" y="309"/>
                    <a:pt x="315" y="318"/>
                  </a:cubicBezTo>
                  <a:cubicBezTo>
                    <a:pt x="313" y="323"/>
                    <a:pt x="314" y="327"/>
                    <a:pt x="315" y="331"/>
                  </a:cubicBezTo>
                  <a:cubicBezTo>
                    <a:pt x="315" y="331"/>
                    <a:pt x="315" y="332"/>
                    <a:pt x="315" y="333"/>
                  </a:cubicBezTo>
                  <a:cubicBezTo>
                    <a:pt x="316" y="334"/>
                    <a:pt x="316" y="335"/>
                    <a:pt x="316" y="336"/>
                  </a:cubicBezTo>
                  <a:cubicBezTo>
                    <a:pt x="316" y="337"/>
                    <a:pt x="316" y="338"/>
                    <a:pt x="316" y="339"/>
                  </a:cubicBezTo>
                  <a:cubicBezTo>
                    <a:pt x="315" y="340"/>
                    <a:pt x="315" y="341"/>
                    <a:pt x="314" y="342"/>
                  </a:cubicBezTo>
                  <a:cubicBezTo>
                    <a:pt x="314" y="343"/>
                    <a:pt x="313" y="343"/>
                    <a:pt x="312" y="344"/>
                  </a:cubicBezTo>
                  <a:cubicBezTo>
                    <a:pt x="310" y="346"/>
                    <a:pt x="309" y="347"/>
                    <a:pt x="308" y="349"/>
                  </a:cubicBezTo>
                  <a:cubicBezTo>
                    <a:pt x="306" y="352"/>
                    <a:pt x="306" y="354"/>
                    <a:pt x="306" y="357"/>
                  </a:cubicBezTo>
                  <a:cubicBezTo>
                    <a:pt x="306" y="360"/>
                    <a:pt x="307" y="362"/>
                    <a:pt x="309" y="365"/>
                  </a:cubicBezTo>
                  <a:cubicBezTo>
                    <a:pt x="311" y="367"/>
                    <a:pt x="313" y="368"/>
                    <a:pt x="316" y="370"/>
                  </a:cubicBezTo>
                  <a:cubicBezTo>
                    <a:pt x="317" y="371"/>
                    <a:pt x="319" y="372"/>
                    <a:pt x="320" y="373"/>
                  </a:cubicBezTo>
                  <a:cubicBezTo>
                    <a:pt x="321" y="374"/>
                    <a:pt x="321" y="375"/>
                    <a:pt x="322" y="376"/>
                  </a:cubicBezTo>
                  <a:cubicBezTo>
                    <a:pt x="322" y="379"/>
                    <a:pt x="319" y="381"/>
                    <a:pt x="317" y="383"/>
                  </a:cubicBezTo>
                  <a:cubicBezTo>
                    <a:pt x="316" y="384"/>
                    <a:pt x="314" y="386"/>
                    <a:pt x="313" y="387"/>
                  </a:cubicBezTo>
                  <a:cubicBezTo>
                    <a:pt x="313" y="388"/>
                    <a:pt x="313" y="389"/>
                    <a:pt x="312" y="390"/>
                  </a:cubicBezTo>
                  <a:cubicBezTo>
                    <a:pt x="312" y="391"/>
                    <a:pt x="312" y="391"/>
                    <a:pt x="312" y="392"/>
                  </a:cubicBezTo>
                  <a:cubicBezTo>
                    <a:pt x="312" y="393"/>
                    <a:pt x="311" y="394"/>
                    <a:pt x="312" y="395"/>
                  </a:cubicBezTo>
                  <a:cubicBezTo>
                    <a:pt x="312" y="396"/>
                    <a:pt x="312" y="397"/>
                    <a:pt x="312" y="398"/>
                  </a:cubicBezTo>
                  <a:cubicBezTo>
                    <a:pt x="312" y="399"/>
                    <a:pt x="313" y="400"/>
                    <a:pt x="314" y="401"/>
                  </a:cubicBezTo>
                  <a:cubicBezTo>
                    <a:pt x="314" y="401"/>
                    <a:pt x="314" y="401"/>
                    <a:pt x="314" y="401"/>
                  </a:cubicBezTo>
                  <a:cubicBezTo>
                    <a:pt x="314" y="401"/>
                    <a:pt x="315" y="402"/>
                    <a:pt x="316" y="403"/>
                  </a:cubicBezTo>
                  <a:cubicBezTo>
                    <a:pt x="317" y="403"/>
                    <a:pt x="317" y="403"/>
                    <a:pt x="318" y="403"/>
                  </a:cubicBezTo>
                  <a:cubicBezTo>
                    <a:pt x="319" y="404"/>
                    <a:pt x="319" y="404"/>
                    <a:pt x="320" y="404"/>
                  </a:cubicBezTo>
                  <a:cubicBezTo>
                    <a:pt x="322" y="404"/>
                    <a:pt x="323" y="404"/>
                    <a:pt x="324" y="405"/>
                  </a:cubicBezTo>
                  <a:cubicBezTo>
                    <a:pt x="325" y="405"/>
                    <a:pt x="326" y="406"/>
                    <a:pt x="327" y="406"/>
                  </a:cubicBezTo>
                  <a:cubicBezTo>
                    <a:pt x="327" y="407"/>
                    <a:pt x="327" y="407"/>
                    <a:pt x="328" y="408"/>
                  </a:cubicBezTo>
                  <a:cubicBezTo>
                    <a:pt x="328" y="409"/>
                    <a:pt x="328" y="409"/>
                    <a:pt x="328" y="410"/>
                  </a:cubicBezTo>
                  <a:cubicBezTo>
                    <a:pt x="328" y="410"/>
                    <a:pt x="327" y="410"/>
                    <a:pt x="326" y="409"/>
                  </a:cubicBezTo>
                  <a:cubicBezTo>
                    <a:pt x="326" y="409"/>
                    <a:pt x="325" y="409"/>
                    <a:pt x="325" y="409"/>
                  </a:cubicBezTo>
                  <a:cubicBezTo>
                    <a:pt x="325" y="409"/>
                    <a:pt x="324" y="409"/>
                    <a:pt x="324" y="408"/>
                  </a:cubicBezTo>
                  <a:cubicBezTo>
                    <a:pt x="323" y="408"/>
                    <a:pt x="322" y="408"/>
                    <a:pt x="322" y="407"/>
                  </a:cubicBezTo>
                  <a:cubicBezTo>
                    <a:pt x="321" y="407"/>
                    <a:pt x="320" y="407"/>
                    <a:pt x="319" y="407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319" y="407"/>
                    <a:pt x="319" y="407"/>
                    <a:pt x="319" y="407"/>
                  </a:cubicBezTo>
                  <a:close/>
                  <a:moveTo>
                    <a:pt x="264" y="306"/>
                  </a:moveTo>
                  <a:cubicBezTo>
                    <a:pt x="268" y="316"/>
                    <a:pt x="271" y="327"/>
                    <a:pt x="274" y="336"/>
                  </a:cubicBezTo>
                  <a:cubicBezTo>
                    <a:pt x="277" y="345"/>
                    <a:pt x="281" y="359"/>
                    <a:pt x="287" y="372"/>
                  </a:cubicBezTo>
                  <a:cubicBezTo>
                    <a:pt x="292" y="384"/>
                    <a:pt x="299" y="396"/>
                    <a:pt x="306" y="402"/>
                  </a:cubicBezTo>
                  <a:cubicBezTo>
                    <a:pt x="310" y="404"/>
                    <a:pt x="315" y="406"/>
                    <a:pt x="319" y="408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2" y="409"/>
                    <a:pt x="324" y="410"/>
                    <a:pt x="325" y="411"/>
                  </a:cubicBezTo>
                  <a:cubicBezTo>
                    <a:pt x="325" y="411"/>
                    <a:pt x="325" y="411"/>
                    <a:pt x="325" y="411"/>
                  </a:cubicBezTo>
                  <a:cubicBezTo>
                    <a:pt x="325" y="411"/>
                    <a:pt x="324" y="412"/>
                    <a:pt x="323" y="412"/>
                  </a:cubicBezTo>
                  <a:cubicBezTo>
                    <a:pt x="323" y="412"/>
                    <a:pt x="322" y="412"/>
                    <a:pt x="321" y="413"/>
                  </a:cubicBezTo>
                  <a:cubicBezTo>
                    <a:pt x="315" y="414"/>
                    <a:pt x="307" y="417"/>
                    <a:pt x="302" y="414"/>
                  </a:cubicBezTo>
                  <a:cubicBezTo>
                    <a:pt x="301" y="414"/>
                    <a:pt x="300" y="413"/>
                    <a:pt x="299" y="413"/>
                  </a:cubicBezTo>
                  <a:cubicBezTo>
                    <a:pt x="298" y="412"/>
                    <a:pt x="298" y="411"/>
                    <a:pt x="297" y="410"/>
                  </a:cubicBezTo>
                  <a:cubicBezTo>
                    <a:pt x="297" y="410"/>
                    <a:pt x="297" y="410"/>
                    <a:pt x="297" y="410"/>
                  </a:cubicBezTo>
                  <a:cubicBezTo>
                    <a:pt x="296" y="409"/>
                    <a:pt x="295" y="408"/>
                    <a:pt x="293" y="407"/>
                  </a:cubicBezTo>
                  <a:cubicBezTo>
                    <a:pt x="292" y="406"/>
                    <a:pt x="290" y="405"/>
                    <a:pt x="288" y="405"/>
                  </a:cubicBezTo>
                  <a:cubicBezTo>
                    <a:pt x="285" y="404"/>
                    <a:pt x="283" y="403"/>
                    <a:pt x="281" y="401"/>
                  </a:cubicBezTo>
                  <a:cubicBezTo>
                    <a:pt x="278" y="400"/>
                    <a:pt x="275" y="397"/>
                    <a:pt x="273" y="395"/>
                  </a:cubicBezTo>
                  <a:cubicBezTo>
                    <a:pt x="271" y="392"/>
                    <a:pt x="268" y="388"/>
                    <a:pt x="266" y="385"/>
                  </a:cubicBezTo>
                  <a:cubicBezTo>
                    <a:pt x="264" y="380"/>
                    <a:pt x="261" y="376"/>
                    <a:pt x="260" y="372"/>
                  </a:cubicBezTo>
                  <a:cubicBezTo>
                    <a:pt x="258" y="368"/>
                    <a:pt x="258" y="364"/>
                    <a:pt x="257" y="360"/>
                  </a:cubicBezTo>
                  <a:cubicBezTo>
                    <a:pt x="256" y="353"/>
                    <a:pt x="254" y="347"/>
                    <a:pt x="251" y="342"/>
                  </a:cubicBezTo>
                  <a:cubicBezTo>
                    <a:pt x="251" y="342"/>
                    <a:pt x="251" y="342"/>
                    <a:pt x="251" y="342"/>
                  </a:cubicBezTo>
                  <a:cubicBezTo>
                    <a:pt x="251" y="342"/>
                    <a:pt x="251" y="342"/>
                    <a:pt x="251" y="342"/>
                  </a:cubicBezTo>
                  <a:cubicBezTo>
                    <a:pt x="251" y="342"/>
                    <a:pt x="250" y="342"/>
                    <a:pt x="249" y="342"/>
                  </a:cubicBezTo>
                  <a:cubicBezTo>
                    <a:pt x="249" y="342"/>
                    <a:pt x="248" y="342"/>
                    <a:pt x="247" y="343"/>
                  </a:cubicBezTo>
                  <a:cubicBezTo>
                    <a:pt x="246" y="343"/>
                    <a:pt x="246" y="344"/>
                    <a:pt x="245" y="344"/>
                  </a:cubicBezTo>
                  <a:cubicBezTo>
                    <a:pt x="244" y="344"/>
                    <a:pt x="243" y="344"/>
                    <a:pt x="243" y="343"/>
                  </a:cubicBezTo>
                  <a:cubicBezTo>
                    <a:pt x="242" y="342"/>
                    <a:pt x="242" y="341"/>
                    <a:pt x="242" y="341"/>
                  </a:cubicBezTo>
                  <a:cubicBezTo>
                    <a:pt x="241" y="340"/>
                    <a:pt x="241" y="340"/>
                    <a:pt x="241" y="339"/>
                  </a:cubicBezTo>
                  <a:cubicBezTo>
                    <a:pt x="240" y="337"/>
                    <a:pt x="239" y="336"/>
                    <a:pt x="238" y="334"/>
                  </a:cubicBezTo>
                  <a:cubicBezTo>
                    <a:pt x="237" y="333"/>
                    <a:pt x="236" y="331"/>
                    <a:pt x="235" y="330"/>
                  </a:cubicBezTo>
                  <a:cubicBezTo>
                    <a:pt x="234" y="329"/>
                    <a:pt x="234" y="329"/>
                    <a:pt x="233" y="329"/>
                  </a:cubicBezTo>
                  <a:cubicBezTo>
                    <a:pt x="232" y="329"/>
                    <a:pt x="232" y="329"/>
                    <a:pt x="231" y="329"/>
                  </a:cubicBezTo>
                  <a:cubicBezTo>
                    <a:pt x="230" y="329"/>
                    <a:pt x="229" y="329"/>
                    <a:pt x="228" y="329"/>
                  </a:cubicBezTo>
                  <a:cubicBezTo>
                    <a:pt x="227" y="328"/>
                    <a:pt x="226" y="327"/>
                    <a:pt x="224" y="325"/>
                  </a:cubicBezTo>
                  <a:cubicBezTo>
                    <a:pt x="224" y="325"/>
                    <a:pt x="224" y="325"/>
                    <a:pt x="224" y="325"/>
                  </a:cubicBezTo>
                  <a:cubicBezTo>
                    <a:pt x="224" y="325"/>
                    <a:pt x="224" y="325"/>
                    <a:pt x="224" y="325"/>
                  </a:cubicBezTo>
                  <a:cubicBezTo>
                    <a:pt x="226" y="323"/>
                    <a:pt x="228" y="321"/>
                    <a:pt x="230" y="318"/>
                  </a:cubicBezTo>
                  <a:cubicBezTo>
                    <a:pt x="232" y="316"/>
                    <a:pt x="234" y="313"/>
                    <a:pt x="236" y="310"/>
                  </a:cubicBezTo>
                  <a:cubicBezTo>
                    <a:pt x="239" y="306"/>
                    <a:pt x="241" y="301"/>
                    <a:pt x="243" y="297"/>
                  </a:cubicBezTo>
                  <a:cubicBezTo>
                    <a:pt x="246" y="292"/>
                    <a:pt x="247" y="287"/>
                    <a:pt x="249" y="283"/>
                  </a:cubicBezTo>
                  <a:cubicBezTo>
                    <a:pt x="249" y="282"/>
                    <a:pt x="249" y="282"/>
                    <a:pt x="249" y="282"/>
                  </a:cubicBezTo>
                  <a:cubicBezTo>
                    <a:pt x="249" y="283"/>
                    <a:pt x="249" y="283"/>
                    <a:pt x="249" y="283"/>
                  </a:cubicBezTo>
                  <a:cubicBezTo>
                    <a:pt x="255" y="287"/>
                    <a:pt x="260" y="296"/>
                    <a:pt x="264" y="306"/>
                  </a:cubicBezTo>
                  <a:close/>
                  <a:moveTo>
                    <a:pt x="97" y="183"/>
                  </a:moveTo>
                  <a:cubicBezTo>
                    <a:pt x="112" y="184"/>
                    <a:pt x="124" y="184"/>
                    <a:pt x="131" y="182"/>
                  </a:cubicBezTo>
                  <a:cubicBezTo>
                    <a:pt x="132" y="182"/>
                    <a:pt x="132" y="182"/>
                    <a:pt x="132" y="182"/>
                  </a:cubicBezTo>
                  <a:cubicBezTo>
                    <a:pt x="132" y="182"/>
                    <a:pt x="132" y="182"/>
                    <a:pt x="132" y="182"/>
                  </a:cubicBezTo>
                  <a:cubicBezTo>
                    <a:pt x="133" y="183"/>
                    <a:pt x="135" y="185"/>
                    <a:pt x="137" y="187"/>
                  </a:cubicBezTo>
                  <a:cubicBezTo>
                    <a:pt x="140" y="191"/>
                    <a:pt x="145" y="195"/>
                    <a:pt x="148" y="198"/>
                  </a:cubicBezTo>
                  <a:cubicBezTo>
                    <a:pt x="148" y="199"/>
                    <a:pt x="148" y="199"/>
                    <a:pt x="148" y="199"/>
                  </a:cubicBezTo>
                  <a:cubicBezTo>
                    <a:pt x="148" y="199"/>
                    <a:pt x="148" y="199"/>
                    <a:pt x="148" y="199"/>
                  </a:cubicBezTo>
                  <a:cubicBezTo>
                    <a:pt x="147" y="199"/>
                    <a:pt x="147" y="199"/>
                    <a:pt x="146" y="199"/>
                  </a:cubicBezTo>
                  <a:cubicBezTo>
                    <a:pt x="143" y="200"/>
                    <a:pt x="141" y="200"/>
                    <a:pt x="138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27" y="193"/>
                    <a:pt x="110" y="188"/>
                    <a:pt x="92" y="186"/>
                  </a:cubicBezTo>
                  <a:cubicBezTo>
                    <a:pt x="70" y="183"/>
                    <a:pt x="47" y="184"/>
                    <a:pt x="34" y="188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42" y="184"/>
                    <a:pt x="53" y="183"/>
                    <a:pt x="63" y="182"/>
                  </a:cubicBezTo>
                  <a:cubicBezTo>
                    <a:pt x="74" y="182"/>
                    <a:pt x="86" y="182"/>
                    <a:pt x="96" y="183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7" y="183"/>
                    <a:pt x="97" y="183"/>
                    <a:pt x="97" y="183"/>
                  </a:cubicBezTo>
                  <a:close/>
                  <a:moveTo>
                    <a:pt x="79" y="186"/>
                  </a:moveTo>
                  <a:cubicBezTo>
                    <a:pt x="102" y="188"/>
                    <a:pt x="125" y="194"/>
                    <a:pt x="134" y="203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29" y="205"/>
                    <a:pt x="124" y="208"/>
                    <a:pt x="120" y="211"/>
                  </a:cubicBezTo>
                  <a:cubicBezTo>
                    <a:pt x="115" y="215"/>
                    <a:pt x="112" y="219"/>
                    <a:pt x="108" y="223"/>
                  </a:cubicBezTo>
                  <a:cubicBezTo>
                    <a:pt x="107" y="225"/>
                    <a:pt x="105" y="227"/>
                    <a:pt x="104" y="229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3" y="232"/>
                    <a:pt x="101" y="234"/>
                    <a:pt x="100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94" y="236"/>
                    <a:pt x="87" y="235"/>
                    <a:pt x="80" y="233"/>
                  </a:cubicBezTo>
                  <a:cubicBezTo>
                    <a:pt x="73" y="231"/>
                    <a:pt x="67" y="228"/>
                    <a:pt x="60" y="225"/>
                  </a:cubicBezTo>
                  <a:cubicBezTo>
                    <a:pt x="60" y="225"/>
                    <a:pt x="60" y="225"/>
                    <a:pt x="60" y="225"/>
                  </a:cubicBezTo>
                  <a:cubicBezTo>
                    <a:pt x="56" y="223"/>
                    <a:pt x="52" y="221"/>
                    <a:pt x="49" y="221"/>
                  </a:cubicBezTo>
                  <a:cubicBezTo>
                    <a:pt x="45" y="220"/>
                    <a:pt x="42" y="220"/>
                    <a:pt x="37" y="220"/>
                  </a:cubicBezTo>
                  <a:cubicBezTo>
                    <a:pt x="34" y="220"/>
                    <a:pt x="31" y="220"/>
                    <a:pt x="29" y="219"/>
                  </a:cubicBezTo>
                  <a:cubicBezTo>
                    <a:pt x="26" y="219"/>
                    <a:pt x="23" y="218"/>
                    <a:pt x="20" y="218"/>
                  </a:cubicBezTo>
                  <a:cubicBezTo>
                    <a:pt x="17" y="217"/>
                    <a:pt x="14" y="216"/>
                    <a:pt x="12" y="216"/>
                  </a:cubicBezTo>
                  <a:cubicBezTo>
                    <a:pt x="9" y="215"/>
                    <a:pt x="6" y="214"/>
                    <a:pt x="4" y="212"/>
                  </a:cubicBezTo>
                  <a:cubicBezTo>
                    <a:pt x="3" y="212"/>
                    <a:pt x="2" y="211"/>
                    <a:pt x="1" y="211"/>
                  </a:cubicBezTo>
                  <a:cubicBezTo>
                    <a:pt x="1" y="211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2" y="209"/>
                    <a:pt x="3" y="208"/>
                    <a:pt x="5" y="208"/>
                  </a:cubicBezTo>
                  <a:cubicBezTo>
                    <a:pt x="7" y="207"/>
                    <a:pt x="9" y="206"/>
                    <a:pt x="11" y="205"/>
                  </a:cubicBezTo>
                  <a:cubicBezTo>
                    <a:pt x="13" y="204"/>
                    <a:pt x="14" y="202"/>
                    <a:pt x="16" y="201"/>
                  </a:cubicBezTo>
                  <a:cubicBezTo>
                    <a:pt x="18" y="199"/>
                    <a:pt x="20" y="197"/>
                    <a:pt x="22" y="195"/>
                  </a:cubicBezTo>
                  <a:cubicBezTo>
                    <a:pt x="22" y="195"/>
                    <a:pt x="22" y="195"/>
                    <a:pt x="22" y="195"/>
                  </a:cubicBezTo>
                  <a:cubicBezTo>
                    <a:pt x="22" y="195"/>
                    <a:pt x="22" y="195"/>
                    <a:pt x="22" y="195"/>
                  </a:cubicBezTo>
                  <a:cubicBezTo>
                    <a:pt x="22" y="195"/>
                    <a:pt x="22" y="195"/>
                    <a:pt x="22" y="194"/>
                  </a:cubicBezTo>
                  <a:cubicBezTo>
                    <a:pt x="23" y="194"/>
                    <a:pt x="23" y="194"/>
                    <a:pt x="23" y="194"/>
                  </a:cubicBezTo>
                  <a:cubicBezTo>
                    <a:pt x="23" y="194"/>
                    <a:pt x="23" y="194"/>
                    <a:pt x="23" y="194"/>
                  </a:cubicBezTo>
                  <a:cubicBezTo>
                    <a:pt x="33" y="186"/>
                    <a:pt x="56" y="184"/>
                    <a:pt x="79" y="186"/>
                  </a:cubicBezTo>
                  <a:close/>
                  <a:moveTo>
                    <a:pt x="58" y="181"/>
                  </a:moveTo>
                  <a:cubicBezTo>
                    <a:pt x="46" y="182"/>
                    <a:pt x="34" y="185"/>
                    <a:pt x="25" y="191"/>
                  </a:cubicBezTo>
                  <a:cubicBezTo>
                    <a:pt x="25" y="191"/>
                    <a:pt x="25" y="191"/>
                    <a:pt x="25" y="191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31" y="182"/>
                    <a:pt x="31" y="176"/>
                    <a:pt x="31" y="169"/>
                  </a:cubicBezTo>
                  <a:cubicBezTo>
                    <a:pt x="31" y="167"/>
                    <a:pt x="30" y="164"/>
                    <a:pt x="31" y="161"/>
                  </a:cubicBezTo>
                  <a:cubicBezTo>
                    <a:pt x="31" y="159"/>
                    <a:pt x="32" y="157"/>
                    <a:pt x="34" y="155"/>
                  </a:cubicBezTo>
                  <a:cubicBezTo>
                    <a:pt x="35" y="154"/>
                    <a:pt x="38" y="153"/>
                    <a:pt x="41" y="152"/>
                  </a:cubicBezTo>
                  <a:cubicBezTo>
                    <a:pt x="42" y="152"/>
                    <a:pt x="44" y="152"/>
                    <a:pt x="46" y="152"/>
                  </a:cubicBezTo>
                  <a:cubicBezTo>
                    <a:pt x="47" y="152"/>
                    <a:pt x="49" y="153"/>
                    <a:pt x="50" y="153"/>
                  </a:cubicBezTo>
                  <a:cubicBezTo>
                    <a:pt x="53" y="154"/>
                    <a:pt x="56" y="153"/>
                    <a:pt x="58" y="151"/>
                  </a:cubicBezTo>
                  <a:cubicBezTo>
                    <a:pt x="60" y="150"/>
                    <a:pt x="61" y="149"/>
                    <a:pt x="63" y="149"/>
                  </a:cubicBezTo>
                  <a:cubicBezTo>
                    <a:pt x="66" y="148"/>
                    <a:pt x="69" y="148"/>
                    <a:pt x="71" y="148"/>
                  </a:cubicBezTo>
                  <a:cubicBezTo>
                    <a:pt x="72" y="149"/>
                    <a:pt x="73" y="149"/>
                    <a:pt x="75" y="149"/>
                  </a:cubicBezTo>
                  <a:cubicBezTo>
                    <a:pt x="76" y="149"/>
                    <a:pt x="77" y="148"/>
                    <a:pt x="78" y="148"/>
                  </a:cubicBezTo>
                  <a:cubicBezTo>
                    <a:pt x="79" y="147"/>
                    <a:pt x="80" y="147"/>
                    <a:pt x="82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4" y="144"/>
                    <a:pt x="86" y="143"/>
                    <a:pt x="88" y="142"/>
                  </a:cubicBezTo>
                  <a:cubicBezTo>
                    <a:pt x="92" y="141"/>
                    <a:pt x="97" y="142"/>
                    <a:pt x="101" y="142"/>
                  </a:cubicBezTo>
                  <a:cubicBezTo>
                    <a:pt x="104" y="143"/>
                    <a:pt x="107" y="143"/>
                    <a:pt x="109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1" y="148"/>
                    <a:pt x="113" y="150"/>
                    <a:pt x="116" y="153"/>
                  </a:cubicBezTo>
                  <a:cubicBezTo>
                    <a:pt x="116" y="154"/>
                    <a:pt x="117" y="154"/>
                    <a:pt x="117" y="155"/>
                  </a:cubicBezTo>
                  <a:cubicBezTo>
                    <a:pt x="119" y="157"/>
                    <a:pt x="121" y="160"/>
                    <a:pt x="123" y="162"/>
                  </a:cubicBezTo>
                  <a:cubicBezTo>
                    <a:pt x="124" y="165"/>
                    <a:pt x="125" y="168"/>
                    <a:pt x="124" y="171"/>
                  </a:cubicBezTo>
                  <a:cubicBezTo>
                    <a:pt x="124" y="174"/>
                    <a:pt x="125" y="175"/>
                    <a:pt x="125" y="177"/>
                  </a:cubicBezTo>
                  <a:cubicBezTo>
                    <a:pt x="126" y="178"/>
                    <a:pt x="127" y="179"/>
                    <a:pt x="129" y="180"/>
                  </a:cubicBezTo>
                  <a:cubicBezTo>
                    <a:pt x="129" y="180"/>
                    <a:pt x="129" y="180"/>
                    <a:pt x="129" y="180"/>
                  </a:cubicBezTo>
                  <a:cubicBezTo>
                    <a:pt x="129" y="180"/>
                    <a:pt x="129" y="180"/>
                    <a:pt x="129" y="180"/>
                  </a:cubicBezTo>
                  <a:cubicBezTo>
                    <a:pt x="125" y="181"/>
                    <a:pt x="120" y="182"/>
                    <a:pt x="115" y="182"/>
                  </a:cubicBezTo>
                  <a:cubicBezTo>
                    <a:pt x="109" y="182"/>
                    <a:pt x="103" y="182"/>
                    <a:pt x="96" y="181"/>
                  </a:cubicBezTo>
                  <a:cubicBezTo>
                    <a:pt x="84" y="181"/>
                    <a:pt x="70" y="180"/>
                    <a:pt x="58" y="181"/>
                  </a:cubicBezTo>
                  <a:close/>
                  <a:moveTo>
                    <a:pt x="331" y="200"/>
                  </a:moveTo>
                  <a:cubicBezTo>
                    <a:pt x="306" y="195"/>
                    <a:pt x="281" y="191"/>
                    <a:pt x="255" y="195"/>
                  </a:cubicBezTo>
                  <a:cubicBezTo>
                    <a:pt x="255" y="195"/>
                    <a:pt x="255" y="195"/>
                    <a:pt x="255" y="195"/>
                  </a:cubicBezTo>
                  <a:cubicBezTo>
                    <a:pt x="255" y="195"/>
                    <a:pt x="255" y="195"/>
                    <a:pt x="255" y="195"/>
                  </a:cubicBezTo>
                  <a:cubicBezTo>
                    <a:pt x="255" y="194"/>
                    <a:pt x="255" y="192"/>
                    <a:pt x="254" y="191"/>
                  </a:cubicBezTo>
                  <a:cubicBezTo>
                    <a:pt x="254" y="190"/>
                    <a:pt x="253" y="189"/>
                    <a:pt x="252" y="189"/>
                  </a:cubicBezTo>
                  <a:cubicBezTo>
                    <a:pt x="251" y="189"/>
                    <a:pt x="251" y="189"/>
                    <a:pt x="251" y="189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2" y="187"/>
                    <a:pt x="254" y="185"/>
                    <a:pt x="255" y="183"/>
                  </a:cubicBezTo>
                  <a:cubicBezTo>
                    <a:pt x="256" y="182"/>
                    <a:pt x="257" y="180"/>
                    <a:pt x="259" y="179"/>
                  </a:cubicBezTo>
                  <a:cubicBezTo>
                    <a:pt x="261" y="178"/>
                    <a:pt x="262" y="176"/>
                    <a:pt x="264" y="175"/>
                  </a:cubicBezTo>
                  <a:cubicBezTo>
                    <a:pt x="266" y="174"/>
                    <a:pt x="267" y="173"/>
                    <a:pt x="269" y="173"/>
                  </a:cubicBezTo>
                  <a:cubicBezTo>
                    <a:pt x="270" y="172"/>
                    <a:pt x="271" y="172"/>
                    <a:pt x="272" y="172"/>
                  </a:cubicBezTo>
                  <a:cubicBezTo>
                    <a:pt x="273" y="171"/>
                    <a:pt x="273" y="171"/>
                    <a:pt x="273" y="170"/>
                  </a:cubicBezTo>
                  <a:cubicBezTo>
                    <a:pt x="273" y="170"/>
                    <a:pt x="273" y="169"/>
                    <a:pt x="273" y="169"/>
                  </a:cubicBezTo>
                  <a:cubicBezTo>
                    <a:pt x="273" y="169"/>
                    <a:pt x="273" y="168"/>
                    <a:pt x="273" y="168"/>
                  </a:cubicBezTo>
                  <a:cubicBezTo>
                    <a:pt x="272" y="168"/>
                    <a:pt x="272" y="167"/>
                    <a:pt x="272" y="167"/>
                  </a:cubicBezTo>
                  <a:cubicBezTo>
                    <a:pt x="271" y="167"/>
                    <a:pt x="271" y="167"/>
                    <a:pt x="270" y="167"/>
                  </a:cubicBezTo>
                  <a:cubicBezTo>
                    <a:pt x="269" y="166"/>
                    <a:pt x="267" y="166"/>
                    <a:pt x="265" y="167"/>
                  </a:cubicBezTo>
                  <a:cubicBezTo>
                    <a:pt x="264" y="168"/>
                    <a:pt x="262" y="168"/>
                    <a:pt x="260" y="170"/>
                  </a:cubicBezTo>
                  <a:cubicBezTo>
                    <a:pt x="259" y="171"/>
                    <a:pt x="257" y="173"/>
                    <a:pt x="256" y="174"/>
                  </a:cubicBezTo>
                  <a:cubicBezTo>
                    <a:pt x="254" y="176"/>
                    <a:pt x="253" y="177"/>
                    <a:pt x="252" y="178"/>
                  </a:cubicBezTo>
                  <a:cubicBezTo>
                    <a:pt x="252" y="179"/>
                    <a:pt x="252" y="179"/>
                    <a:pt x="252" y="179"/>
                  </a:cubicBezTo>
                  <a:cubicBezTo>
                    <a:pt x="252" y="179"/>
                    <a:pt x="252" y="179"/>
                    <a:pt x="252" y="179"/>
                  </a:cubicBezTo>
                  <a:cubicBezTo>
                    <a:pt x="249" y="181"/>
                    <a:pt x="247" y="184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5"/>
                    <a:pt x="245" y="185"/>
                    <a:pt x="245" y="185"/>
                  </a:cubicBezTo>
                  <a:cubicBezTo>
                    <a:pt x="245" y="184"/>
                    <a:pt x="245" y="184"/>
                    <a:pt x="244" y="183"/>
                  </a:cubicBezTo>
                  <a:cubicBezTo>
                    <a:pt x="244" y="183"/>
                    <a:pt x="244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7" y="174"/>
                    <a:pt x="249" y="168"/>
                    <a:pt x="250" y="163"/>
                  </a:cubicBezTo>
                  <a:cubicBezTo>
                    <a:pt x="252" y="157"/>
                    <a:pt x="252" y="152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57" y="139"/>
                    <a:pt x="267" y="133"/>
                    <a:pt x="277" y="130"/>
                  </a:cubicBezTo>
                  <a:cubicBezTo>
                    <a:pt x="286" y="128"/>
                    <a:pt x="296" y="127"/>
                    <a:pt x="303" y="130"/>
                  </a:cubicBezTo>
                  <a:cubicBezTo>
                    <a:pt x="316" y="136"/>
                    <a:pt x="322" y="135"/>
                    <a:pt x="326" y="134"/>
                  </a:cubicBezTo>
                  <a:cubicBezTo>
                    <a:pt x="326" y="134"/>
                    <a:pt x="327" y="134"/>
                    <a:pt x="327" y="134"/>
                  </a:cubicBezTo>
                  <a:cubicBezTo>
                    <a:pt x="327" y="134"/>
                    <a:pt x="327" y="134"/>
                    <a:pt x="327" y="134"/>
                  </a:cubicBezTo>
                  <a:cubicBezTo>
                    <a:pt x="330" y="133"/>
                    <a:pt x="332" y="133"/>
                    <a:pt x="336" y="134"/>
                  </a:cubicBezTo>
                  <a:cubicBezTo>
                    <a:pt x="339" y="136"/>
                    <a:pt x="340" y="140"/>
                    <a:pt x="341" y="144"/>
                  </a:cubicBezTo>
                  <a:cubicBezTo>
                    <a:pt x="341" y="145"/>
                    <a:pt x="342" y="147"/>
                    <a:pt x="343" y="148"/>
                  </a:cubicBezTo>
                  <a:cubicBezTo>
                    <a:pt x="344" y="150"/>
                    <a:pt x="345" y="151"/>
                    <a:pt x="346" y="152"/>
                  </a:cubicBezTo>
                  <a:cubicBezTo>
                    <a:pt x="348" y="152"/>
                    <a:pt x="349" y="152"/>
                    <a:pt x="351" y="152"/>
                  </a:cubicBezTo>
                  <a:cubicBezTo>
                    <a:pt x="355" y="152"/>
                    <a:pt x="358" y="152"/>
                    <a:pt x="360" y="153"/>
                  </a:cubicBezTo>
                  <a:cubicBezTo>
                    <a:pt x="363" y="154"/>
                    <a:pt x="365" y="155"/>
                    <a:pt x="368" y="159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68" y="159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70" y="161"/>
                    <a:pt x="371" y="162"/>
                    <a:pt x="372" y="162"/>
                  </a:cubicBezTo>
                  <a:cubicBezTo>
                    <a:pt x="374" y="163"/>
                    <a:pt x="375" y="163"/>
                    <a:pt x="377" y="163"/>
                  </a:cubicBezTo>
                  <a:cubicBezTo>
                    <a:pt x="378" y="163"/>
                    <a:pt x="378" y="163"/>
                    <a:pt x="378" y="163"/>
                  </a:cubicBezTo>
                  <a:cubicBezTo>
                    <a:pt x="387" y="162"/>
                    <a:pt x="393" y="161"/>
                    <a:pt x="401" y="166"/>
                  </a:cubicBezTo>
                  <a:cubicBezTo>
                    <a:pt x="402" y="166"/>
                    <a:pt x="403" y="167"/>
                    <a:pt x="403" y="167"/>
                  </a:cubicBezTo>
                  <a:cubicBezTo>
                    <a:pt x="405" y="168"/>
                    <a:pt x="406" y="169"/>
                    <a:pt x="408" y="170"/>
                  </a:cubicBezTo>
                  <a:cubicBezTo>
                    <a:pt x="409" y="170"/>
                    <a:pt x="411" y="170"/>
                    <a:pt x="412" y="170"/>
                  </a:cubicBezTo>
                  <a:cubicBezTo>
                    <a:pt x="412" y="170"/>
                    <a:pt x="413" y="170"/>
                    <a:pt x="413" y="170"/>
                  </a:cubicBezTo>
                  <a:cubicBezTo>
                    <a:pt x="413" y="170"/>
                    <a:pt x="413" y="170"/>
                    <a:pt x="413" y="170"/>
                  </a:cubicBezTo>
                  <a:cubicBezTo>
                    <a:pt x="413" y="170"/>
                    <a:pt x="413" y="170"/>
                    <a:pt x="413" y="170"/>
                  </a:cubicBezTo>
                  <a:cubicBezTo>
                    <a:pt x="420" y="169"/>
                    <a:pt x="426" y="174"/>
                    <a:pt x="431" y="178"/>
                  </a:cubicBezTo>
                  <a:cubicBezTo>
                    <a:pt x="432" y="178"/>
                    <a:pt x="432" y="178"/>
                    <a:pt x="433" y="179"/>
                  </a:cubicBezTo>
                  <a:cubicBezTo>
                    <a:pt x="435" y="180"/>
                    <a:pt x="437" y="182"/>
                    <a:pt x="438" y="184"/>
                  </a:cubicBezTo>
                  <a:cubicBezTo>
                    <a:pt x="439" y="186"/>
                    <a:pt x="440" y="188"/>
                    <a:pt x="441" y="191"/>
                  </a:cubicBezTo>
                  <a:cubicBezTo>
                    <a:pt x="441" y="192"/>
                    <a:pt x="441" y="193"/>
                    <a:pt x="442" y="194"/>
                  </a:cubicBezTo>
                  <a:cubicBezTo>
                    <a:pt x="442" y="195"/>
                    <a:pt x="442" y="196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3" y="197"/>
                    <a:pt x="443" y="197"/>
                  </a:cubicBezTo>
                  <a:cubicBezTo>
                    <a:pt x="443" y="197"/>
                    <a:pt x="444" y="198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3" y="199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3" y="200"/>
                    <a:pt x="443" y="200"/>
                    <a:pt x="443" y="200"/>
                  </a:cubicBezTo>
                  <a:cubicBezTo>
                    <a:pt x="442" y="200"/>
                    <a:pt x="440" y="200"/>
                    <a:pt x="438" y="200"/>
                  </a:cubicBezTo>
                  <a:cubicBezTo>
                    <a:pt x="437" y="200"/>
                    <a:pt x="437" y="200"/>
                    <a:pt x="436" y="200"/>
                  </a:cubicBezTo>
                  <a:cubicBezTo>
                    <a:pt x="426" y="199"/>
                    <a:pt x="417" y="201"/>
                    <a:pt x="407" y="203"/>
                  </a:cubicBezTo>
                  <a:cubicBezTo>
                    <a:pt x="398" y="205"/>
                    <a:pt x="388" y="207"/>
                    <a:pt x="377" y="206"/>
                  </a:cubicBezTo>
                  <a:cubicBezTo>
                    <a:pt x="362" y="205"/>
                    <a:pt x="346" y="203"/>
                    <a:pt x="331" y="200"/>
                  </a:cubicBezTo>
                  <a:close/>
                  <a:moveTo>
                    <a:pt x="369" y="160"/>
                  </a:move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lose/>
                  <a:moveTo>
                    <a:pt x="327" y="134"/>
                  </a:moveTo>
                  <a:cubicBezTo>
                    <a:pt x="327" y="134"/>
                    <a:pt x="327" y="134"/>
                    <a:pt x="327" y="134"/>
                  </a:cubicBezTo>
                  <a:cubicBezTo>
                    <a:pt x="327" y="134"/>
                    <a:pt x="327" y="134"/>
                    <a:pt x="327" y="134"/>
                  </a:cubicBezTo>
                  <a:close/>
                  <a:moveTo>
                    <a:pt x="330" y="201"/>
                  </a:moveTo>
                  <a:cubicBezTo>
                    <a:pt x="343" y="204"/>
                    <a:pt x="357" y="206"/>
                    <a:pt x="371" y="207"/>
                  </a:cubicBezTo>
                  <a:cubicBezTo>
                    <a:pt x="371" y="208"/>
                    <a:pt x="371" y="208"/>
                    <a:pt x="371" y="208"/>
                  </a:cubicBezTo>
                  <a:cubicBezTo>
                    <a:pt x="356" y="208"/>
                    <a:pt x="342" y="206"/>
                    <a:pt x="328" y="205"/>
                  </a:cubicBezTo>
                  <a:cubicBezTo>
                    <a:pt x="304" y="202"/>
                    <a:pt x="281" y="200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6" y="204"/>
                    <a:pt x="255" y="204"/>
                    <a:pt x="254" y="203"/>
                  </a:cubicBezTo>
                  <a:cubicBezTo>
                    <a:pt x="253" y="202"/>
                    <a:pt x="252" y="201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2" y="200"/>
                    <a:pt x="252" y="199"/>
                    <a:pt x="253" y="199"/>
                  </a:cubicBezTo>
                  <a:cubicBezTo>
                    <a:pt x="253" y="199"/>
                    <a:pt x="253" y="199"/>
                    <a:pt x="253" y="199"/>
                  </a:cubicBezTo>
                  <a:cubicBezTo>
                    <a:pt x="253" y="198"/>
                    <a:pt x="254" y="198"/>
                    <a:pt x="254" y="197"/>
                  </a:cubicBezTo>
                  <a:cubicBezTo>
                    <a:pt x="254" y="197"/>
                    <a:pt x="254" y="197"/>
                    <a:pt x="254" y="197"/>
                  </a:cubicBezTo>
                  <a:cubicBezTo>
                    <a:pt x="254" y="197"/>
                    <a:pt x="254" y="197"/>
                    <a:pt x="254" y="197"/>
                  </a:cubicBezTo>
                  <a:cubicBezTo>
                    <a:pt x="280" y="193"/>
                    <a:pt x="305" y="197"/>
                    <a:pt x="330" y="201"/>
                  </a:cubicBezTo>
                  <a:close/>
                  <a:moveTo>
                    <a:pt x="237" y="212"/>
                  </a:moveTo>
                  <a:cubicBezTo>
                    <a:pt x="236" y="213"/>
                    <a:pt x="236" y="213"/>
                    <a:pt x="235" y="213"/>
                  </a:cubicBezTo>
                  <a:cubicBezTo>
                    <a:pt x="234" y="214"/>
                    <a:pt x="234" y="214"/>
                    <a:pt x="234" y="214"/>
                  </a:cubicBezTo>
                  <a:cubicBezTo>
                    <a:pt x="235" y="213"/>
                    <a:pt x="235" y="213"/>
                    <a:pt x="235" y="213"/>
                  </a:cubicBezTo>
                  <a:cubicBezTo>
                    <a:pt x="235" y="212"/>
                    <a:pt x="236" y="211"/>
                    <a:pt x="237" y="210"/>
                  </a:cubicBezTo>
                  <a:cubicBezTo>
                    <a:pt x="237" y="210"/>
                    <a:pt x="237" y="210"/>
                    <a:pt x="237" y="210"/>
                  </a:cubicBezTo>
                  <a:cubicBezTo>
                    <a:pt x="237" y="210"/>
                    <a:pt x="237" y="210"/>
                    <a:pt x="237" y="210"/>
                  </a:cubicBezTo>
                  <a:cubicBezTo>
                    <a:pt x="237" y="209"/>
                    <a:pt x="238" y="209"/>
                    <a:pt x="238" y="208"/>
                  </a:cubicBezTo>
                  <a:cubicBezTo>
                    <a:pt x="240" y="205"/>
                    <a:pt x="241" y="203"/>
                    <a:pt x="243" y="203"/>
                  </a:cubicBezTo>
                  <a:cubicBezTo>
                    <a:pt x="243" y="203"/>
                    <a:pt x="243" y="203"/>
                    <a:pt x="243" y="203"/>
                  </a:cubicBezTo>
                  <a:cubicBezTo>
                    <a:pt x="244" y="203"/>
                    <a:pt x="245" y="203"/>
                    <a:pt x="247" y="204"/>
                  </a:cubicBezTo>
                  <a:cubicBezTo>
                    <a:pt x="248" y="204"/>
                    <a:pt x="250" y="205"/>
                    <a:pt x="251" y="207"/>
                  </a:cubicBezTo>
                  <a:cubicBezTo>
                    <a:pt x="252" y="207"/>
                    <a:pt x="252" y="207"/>
                    <a:pt x="252" y="207"/>
                  </a:cubicBezTo>
                  <a:cubicBezTo>
                    <a:pt x="251" y="207"/>
                    <a:pt x="251" y="207"/>
                    <a:pt x="251" y="207"/>
                  </a:cubicBezTo>
                  <a:cubicBezTo>
                    <a:pt x="249" y="208"/>
                    <a:pt x="247" y="208"/>
                    <a:pt x="245" y="209"/>
                  </a:cubicBezTo>
                  <a:cubicBezTo>
                    <a:pt x="243" y="210"/>
                    <a:pt x="241" y="210"/>
                    <a:pt x="239" y="211"/>
                  </a:cubicBezTo>
                  <a:cubicBezTo>
                    <a:pt x="238" y="212"/>
                    <a:pt x="238" y="212"/>
                    <a:pt x="237" y="212"/>
                  </a:cubicBezTo>
                  <a:close/>
                  <a:moveTo>
                    <a:pt x="238" y="214"/>
                  </a:moveTo>
                  <a:cubicBezTo>
                    <a:pt x="242" y="211"/>
                    <a:pt x="247" y="209"/>
                    <a:pt x="253" y="208"/>
                  </a:cubicBezTo>
                  <a:cubicBezTo>
                    <a:pt x="253" y="208"/>
                    <a:pt x="253" y="208"/>
                    <a:pt x="253" y="208"/>
                  </a:cubicBezTo>
                  <a:cubicBezTo>
                    <a:pt x="253" y="208"/>
                    <a:pt x="253" y="208"/>
                    <a:pt x="253" y="208"/>
                  </a:cubicBezTo>
                  <a:cubicBezTo>
                    <a:pt x="254" y="209"/>
                    <a:pt x="255" y="209"/>
                    <a:pt x="256" y="210"/>
                  </a:cubicBezTo>
                  <a:cubicBezTo>
                    <a:pt x="256" y="210"/>
                    <a:pt x="257" y="211"/>
                    <a:pt x="257" y="211"/>
                  </a:cubicBezTo>
                  <a:cubicBezTo>
                    <a:pt x="257" y="211"/>
                    <a:pt x="257" y="211"/>
                    <a:pt x="257" y="211"/>
                  </a:cubicBezTo>
                  <a:cubicBezTo>
                    <a:pt x="258" y="212"/>
                    <a:pt x="259" y="213"/>
                    <a:pt x="260" y="214"/>
                  </a:cubicBezTo>
                  <a:cubicBezTo>
                    <a:pt x="262" y="216"/>
                    <a:pt x="264" y="218"/>
                    <a:pt x="266" y="219"/>
                  </a:cubicBezTo>
                  <a:cubicBezTo>
                    <a:pt x="266" y="219"/>
                    <a:pt x="266" y="219"/>
                    <a:pt x="266" y="219"/>
                  </a:cubicBezTo>
                  <a:cubicBezTo>
                    <a:pt x="266" y="219"/>
                    <a:pt x="266" y="219"/>
                    <a:pt x="266" y="219"/>
                  </a:cubicBezTo>
                  <a:cubicBezTo>
                    <a:pt x="266" y="219"/>
                    <a:pt x="267" y="219"/>
                    <a:pt x="267" y="219"/>
                  </a:cubicBezTo>
                  <a:cubicBezTo>
                    <a:pt x="268" y="219"/>
                    <a:pt x="268" y="219"/>
                    <a:pt x="268" y="218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69" y="217"/>
                    <a:pt x="268" y="215"/>
                    <a:pt x="266" y="213"/>
                  </a:cubicBezTo>
                  <a:cubicBezTo>
                    <a:pt x="265" y="211"/>
                    <a:pt x="262" y="209"/>
                    <a:pt x="259" y="207"/>
                  </a:cubicBezTo>
                  <a:cubicBezTo>
                    <a:pt x="258" y="207"/>
                    <a:pt x="258" y="207"/>
                    <a:pt x="258" y="207"/>
                  </a:cubicBezTo>
                  <a:cubicBezTo>
                    <a:pt x="258" y="206"/>
                    <a:pt x="258" y="206"/>
                    <a:pt x="258" y="206"/>
                  </a:cubicBezTo>
                  <a:cubicBezTo>
                    <a:pt x="259" y="206"/>
                    <a:pt x="259" y="206"/>
                    <a:pt x="259" y="206"/>
                  </a:cubicBezTo>
                  <a:cubicBezTo>
                    <a:pt x="283" y="201"/>
                    <a:pt x="305" y="203"/>
                    <a:pt x="327" y="206"/>
                  </a:cubicBezTo>
                  <a:cubicBezTo>
                    <a:pt x="344" y="208"/>
                    <a:pt x="362" y="210"/>
                    <a:pt x="381" y="209"/>
                  </a:cubicBezTo>
                  <a:cubicBezTo>
                    <a:pt x="388" y="208"/>
                    <a:pt x="396" y="206"/>
                    <a:pt x="404" y="205"/>
                  </a:cubicBezTo>
                  <a:cubicBezTo>
                    <a:pt x="414" y="203"/>
                    <a:pt x="424" y="201"/>
                    <a:pt x="434" y="201"/>
                  </a:cubicBezTo>
                  <a:cubicBezTo>
                    <a:pt x="435" y="201"/>
                    <a:pt x="436" y="201"/>
                    <a:pt x="437" y="201"/>
                  </a:cubicBezTo>
                  <a:cubicBezTo>
                    <a:pt x="438" y="202"/>
                    <a:pt x="438" y="202"/>
                    <a:pt x="439" y="202"/>
                  </a:cubicBezTo>
                  <a:cubicBezTo>
                    <a:pt x="439" y="203"/>
                    <a:pt x="438" y="203"/>
                    <a:pt x="437" y="204"/>
                  </a:cubicBezTo>
                  <a:cubicBezTo>
                    <a:pt x="436" y="205"/>
                    <a:pt x="435" y="205"/>
                    <a:pt x="434" y="205"/>
                  </a:cubicBezTo>
                  <a:cubicBezTo>
                    <a:pt x="434" y="205"/>
                    <a:pt x="434" y="205"/>
                    <a:pt x="434" y="205"/>
                  </a:cubicBezTo>
                  <a:cubicBezTo>
                    <a:pt x="434" y="206"/>
                    <a:pt x="433" y="206"/>
                    <a:pt x="433" y="207"/>
                  </a:cubicBezTo>
                  <a:cubicBezTo>
                    <a:pt x="433" y="207"/>
                    <a:pt x="433" y="207"/>
                    <a:pt x="433" y="207"/>
                  </a:cubicBezTo>
                  <a:cubicBezTo>
                    <a:pt x="432" y="208"/>
                    <a:pt x="432" y="209"/>
                    <a:pt x="431" y="209"/>
                  </a:cubicBezTo>
                  <a:cubicBezTo>
                    <a:pt x="430" y="210"/>
                    <a:pt x="430" y="211"/>
                    <a:pt x="429" y="212"/>
                  </a:cubicBezTo>
                  <a:cubicBezTo>
                    <a:pt x="428" y="213"/>
                    <a:pt x="427" y="214"/>
                    <a:pt x="426" y="215"/>
                  </a:cubicBezTo>
                  <a:cubicBezTo>
                    <a:pt x="426" y="215"/>
                    <a:pt x="425" y="215"/>
                    <a:pt x="424" y="216"/>
                  </a:cubicBezTo>
                  <a:cubicBezTo>
                    <a:pt x="424" y="216"/>
                    <a:pt x="423" y="216"/>
                    <a:pt x="422" y="216"/>
                  </a:cubicBezTo>
                  <a:cubicBezTo>
                    <a:pt x="422" y="216"/>
                    <a:pt x="421" y="216"/>
                    <a:pt x="420" y="217"/>
                  </a:cubicBezTo>
                  <a:cubicBezTo>
                    <a:pt x="419" y="217"/>
                    <a:pt x="419" y="217"/>
                    <a:pt x="418" y="218"/>
                  </a:cubicBezTo>
                  <a:cubicBezTo>
                    <a:pt x="418" y="218"/>
                    <a:pt x="418" y="218"/>
                    <a:pt x="418" y="218"/>
                  </a:cubicBezTo>
                  <a:cubicBezTo>
                    <a:pt x="417" y="218"/>
                    <a:pt x="416" y="220"/>
                    <a:pt x="414" y="221"/>
                  </a:cubicBezTo>
                  <a:cubicBezTo>
                    <a:pt x="412" y="223"/>
                    <a:pt x="410" y="225"/>
                    <a:pt x="407" y="226"/>
                  </a:cubicBezTo>
                  <a:cubicBezTo>
                    <a:pt x="405" y="226"/>
                    <a:pt x="403" y="225"/>
                    <a:pt x="401" y="225"/>
                  </a:cubicBezTo>
                  <a:cubicBezTo>
                    <a:pt x="399" y="224"/>
                    <a:pt x="396" y="224"/>
                    <a:pt x="394" y="224"/>
                  </a:cubicBezTo>
                  <a:cubicBezTo>
                    <a:pt x="392" y="224"/>
                    <a:pt x="390" y="225"/>
                    <a:pt x="388" y="226"/>
                  </a:cubicBezTo>
                  <a:cubicBezTo>
                    <a:pt x="386" y="228"/>
                    <a:pt x="383" y="229"/>
                    <a:pt x="381" y="229"/>
                  </a:cubicBezTo>
                  <a:cubicBezTo>
                    <a:pt x="379" y="230"/>
                    <a:pt x="377" y="229"/>
                    <a:pt x="375" y="228"/>
                  </a:cubicBezTo>
                  <a:cubicBezTo>
                    <a:pt x="372" y="227"/>
                    <a:pt x="370" y="226"/>
                    <a:pt x="367" y="228"/>
                  </a:cubicBezTo>
                  <a:cubicBezTo>
                    <a:pt x="362" y="230"/>
                    <a:pt x="357" y="236"/>
                    <a:pt x="352" y="242"/>
                  </a:cubicBezTo>
                  <a:cubicBezTo>
                    <a:pt x="352" y="242"/>
                    <a:pt x="352" y="242"/>
                    <a:pt x="352" y="242"/>
                  </a:cubicBezTo>
                  <a:cubicBezTo>
                    <a:pt x="352" y="242"/>
                    <a:pt x="352" y="242"/>
                    <a:pt x="352" y="242"/>
                  </a:cubicBezTo>
                  <a:cubicBezTo>
                    <a:pt x="350" y="244"/>
                    <a:pt x="348" y="247"/>
                    <a:pt x="346" y="249"/>
                  </a:cubicBezTo>
                  <a:cubicBezTo>
                    <a:pt x="344" y="251"/>
                    <a:pt x="342" y="253"/>
                    <a:pt x="340" y="254"/>
                  </a:cubicBezTo>
                  <a:cubicBezTo>
                    <a:pt x="336" y="257"/>
                    <a:pt x="331" y="258"/>
                    <a:pt x="327" y="258"/>
                  </a:cubicBezTo>
                  <a:cubicBezTo>
                    <a:pt x="323" y="259"/>
                    <a:pt x="319" y="259"/>
                    <a:pt x="315" y="262"/>
                  </a:cubicBezTo>
                  <a:cubicBezTo>
                    <a:pt x="308" y="266"/>
                    <a:pt x="296" y="264"/>
                    <a:pt x="286" y="262"/>
                  </a:cubicBezTo>
                  <a:cubicBezTo>
                    <a:pt x="282" y="261"/>
                    <a:pt x="278" y="260"/>
                    <a:pt x="275" y="260"/>
                  </a:cubicBezTo>
                  <a:cubicBezTo>
                    <a:pt x="273" y="260"/>
                    <a:pt x="272" y="261"/>
                    <a:pt x="271" y="262"/>
                  </a:cubicBezTo>
                  <a:cubicBezTo>
                    <a:pt x="270" y="262"/>
                    <a:pt x="269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68" y="263"/>
                    <a:pt x="268" y="263"/>
                    <a:pt x="268" y="263"/>
                  </a:cubicBezTo>
                  <a:cubicBezTo>
                    <a:pt x="259" y="262"/>
                    <a:pt x="247" y="260"/>
                    <a:pt x="237" y="256"/>
                  </a:cubicBezTo>
                  <a:cubicBezTo>
                    <a:pt x="227" y="252"/>
                    <a:pt x="219" y="246"/>
                    <a:pt x="216" y="237"/>
                  </a:cubicBezTo>
                  <a:cubicBezTo>
                    <a:pt x="215" y="234"/>
                    <a:pt x="214" y="231"/>
                    <a:pt x="214" y="228"/>
                  </a:cubicBezTo>
                  <a:cubicBezTo>
                    <a:pt x="214" y="225"/>
                    <a:pt x="214" y="222"/>
                    <a:pt x="215" y="221"/>
                  </a:cubicBezTo>
                  <a:cubicBezTo>
                    <a:pt x="216" y="221"/>
                    <a:pt x="216" y="221"/>
                    <a:pt x="216" y="221"/>
                  </a:cubicBezTo>
                  <a:cubicBezTo>
                    <a:pt x="216" y="221"/>
                    <a:pt x="216" y="221"/>
                    <a:pt x="216" y="221"/>
                  </a:cubicBezTo>
                  <a:cubicBezTo>
                    <a:pt x="216" y="222"/>
                    <a:pt x="217" y="223"/>
                    <a:pt x="217" y="224"/>
                  </a:cubicBezTo>
                  <a:cubicBezTo>
                    <a:pt x="218" y="224"/>
                    <a:pt x="219" y="225"/>
                    <a:pt x="219" y="225"/>
                  </a:cubicBezTo>
                  <a:cubicBezTo>
                    <a:pt x="220" y="225"/>
                    <a:pt x="221" y="225"/>
                    <a:pt x="222" y="225"/>
                  </a:cubicBezTo>
                  <a:cubicBezTo>
                    <a:pt x="224" y="225"/>
                    <a:pt x="225" y="224"/>
                    <a:pt x="227" y="223"/>
                  </a:cubicBezTo>
                  <a:cubicBezTo>
                    <a:pt x="229" y="219"/>
                    <a:pt x="233" y="216"/>
                    <a:pt x="238" y="214"/>
                  </a:cubicBezTo>
                  <a:close/>
                  <a:moveTo>
                    <a:pt x="158" y="271"/>
                  </a:moveTo>
                  <a:cubicBezTo>
                    <a:pt x="171" y="251"/>
                    <a:pt x="188" y="233"/>
                    <a:pt x="206" y="219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9" y="220"/>
                    <a:pt x="210" y="220"/>
                    <a:pt x="212" y="220"/>
                  </a:cubicBezTo>
                  <a:cubicBezTo>
                    <a:pt x="212" y="220"/>
                    <a:pt x="212" y="220"/>
                    <a:pt x="212" y="220"/>
                  </a:cubicBezTo>
                  <a:cubicBezTo>
                    <a:pt x="213" y="220"/>
                    <a:pt x="213" y="220"/>
                    <a:pt x="213" y="220"/>
                  </a:cubicBezTo>
                  <a:cubicBezTo>
                    <a:pt x="213" y="220"/>
                    <a:pt x="213" y="220"/>
                    <a:pt x="213" y="220"/>
                  </a:cubicBezTo>
                  <a:cubicBezTo>
                    <a:pt x="212" y="221"/>
                    <a:pt x="212" y="222"/>
                    <a:pt x="212" y="223"/>
                  </a:cubicBezTo>
                  <a:cubicBezTo>
                    <a:pt x="212" y="224"/>
                    <a:pt x="212" y="224"/>
                    <a:pt x="212" y="225"/>
                  </a:cubicBezTo>
                  <a:cubicBezTo>
                    <a:pt x="212" y="227"/>
                    <a:pt x="212" y="229"/>
                    <a:pt x="212" y="230"/>
                  </a:cubicBezTo>
                  <a:cubicBezTo>
                    <a:pt x="212" y="232"/>
                    <a:pt x="212" y="234"/>
                    <a:pt x="213" y="235"/>
                  </a:cubicBezTo>
                  <a:cubicBezTo>
                    <a:pt x="213" y="235"/>
                    <a:pt x="213" y="235"/>
                    <a:pt x="213" y="235"/>
                  </a:cubicBezTo>
                  <a:cubicBezTo>
                    <a:pt x="212" y="235"/>
                    <a:pt x="212" y="235"/>
                    <a:pt x="212" y="235"/>
                  </a:cubicBezTo>
                  <a:cubicBezTo>
                    <a:pt x="195" y="243"/>
                    <a:pt x="179" y="256"/>
                    <a:pt x="166" y="272"/>
                  </a:cubicBezTo>
                  <a:cubicBezTo>
                    <a:pt x="150" y="290"/>
                    <a:pt x="139" y="313"/>
                    <a:pt x="132" y="333"/>
                  </a:cubicBezTo>
                  <a:cubicBezTo>
                    <a:pt x="131" y="336"/>
                    <a:pt x="131" y="336"/>
                    <a:pt x="131" y="336"/>
                  </a:cubicBezTo>
                  <a:cubicBezTo>
                    <a:pt x="132" y="333"/>
                    <a:pt x="132" y="333"/>
                    <a:pt x="132" y="333"/>
                  </a:cubicBezTo>
                  <a:cubicBezTo>
                    <a:pt x="136" y="311"/>
                    <a:pt x="146" y="290"/>
                    <a:pt x="158" y="271"/>
                  </a:cubicBezTo>
                  <a:close/>
                  <a:moveTo>
                    <a:pt x="148" y="285"/>
                  </a:moveTo>
                  <a:cubicBezTo>
                    <a:pt x="135" y="308"/>
                    <a:pt x="127" y="333"/>
                    <a:pt x="128" y="358"/>
                  </a:cubicBezTo>
                  <a:cubicBezTo>
                    <a:pt x="128" y="358"/>
                    <a:pt x="128" y="358"/>
                    <a:pt x="128" y="358"/>
                  </a:cubicBezTo>
                  <a:cubicBezTo>
                    <a:pt x="128" y="364"/>
                    <a:pt x="128" y="369"/>
                    <a:pt x="130" y="375"/>
                  </a:cubicBezTo>
                  <a:cubicBezTo>
                    <a:pt x="132" y="380"/>
                    <a:pt x="134" y="386"/>
                    <a:pt x="138" y="391"/>
                  </a:cubicBezTo>
                  <a:cubicBezTo>
                    <a:pt x="138" y="391"/>
                    <a:pt x="138" y="392"/>
                    <a:pt x="139" y="392"/>
                  </a:cubicBezTo>
                  <a:cubicBezTo>
                    <a:pt x="139" y="392"/>
                    <a:pt x="139" y="392"/>
                    <a:pt x="139" y="392"/>
                  </a:cubicBezTo>
                  <a:cubicBezTo>
                    <a:pt x="140" y="393"/>
                    <a:pt x="141" y="395"/>
                    <a:pt x="141" y="396"/>
                  </a:cubicBezTo>
                  <a:cubicBezTo>
                    <a:pt x="141" y="396"/>
                    <a:pt x="141" y="396"/>
                    <a:pt x="141" y="397"/>
                  </a:cubicBezTo>
                  <a:cubicBezTo>
                    <a:pt x="141" y="397"/>
                    <a:pt x="141" y="397"/>
                    <a:pt x="140" y="397"/>
                  </a:cubicBezTo>
                  <a:cubicBezTo>
                    <a:pt x="140" y="398"/>
                    <a:pt x="139" y="398"/>
                    <a:pt x="139" y="398"/>
                  </a:cubicBezTo>
                  <a:cubicBezTo>
                    <a:pt x="137" y="398"/>
                    <a:pt x="135" y="398"/>
                    <a:pt x="134" y="397"/>
                  </a:cubicBezTo>
                  <a:cubicBezTo>
                    <a:pt x="129" y="394"/>
                    <a:pt x="125" y="388"/>
                    <a:pt x="122" y="383"/>
                  </a:cubicBezTo>
                  <a:cubicBezTo>
                    <a:pt x="120" y="380"/>
                    <a:pt x="118" y="377"/>
                    <a:pt x="115" y="375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3" y="372"/>
                    <a:pt x="111" y="370"/>
                    <a:pt x="111" y="367"/>
                  </a:cubicBezTo>
                  <a:cubicBezTo>
                    <a:pt x="112" y="364"/>
                    <a:pt x="112" y="362"/>
                    <a:pt x="112" y="360"/>
                  </a:cubicBezTo>
                  <a:cubicBezTo>
                    <a:pt x="112" y="358"/>
                    <a:pt x="112" y="356"/>
                    <a:pt x="112" y="354"/>
                  </a:cubicBezTo>
                  <a:cubicBezTo>
                    <a:pt x="111" y="351"/>
                    <a:pt x="109" y="348"/>
                    <a:pt x="106" y="345"/>
                  </a:cubicBezTo>
                  <a:cubicBezTo>
                    <a:pt x="104" y="342"/>
                    <a:pt x="102" y="339"/>
                    <a:pt x="101" y="336"/>
                  </a:cubicBezTo>
                  <a:cubicBezTo>
                    <a:pt x="100" y="333"/>
                    <a:pt x="99" y="330"/>
                    <a:pt x="98" y="327"/>
                  </a:cubicBezTo>
                  <a:cubicBezTo>
                    <a:pt x="97" y="323"/>
                    <a:pt x="96" y="320"/>
                    <a:pt x="96" y="318"/>
                  </a:cubicBezTo>
                  <a:cubicBezTo>
                    <a:pt x="95" y="315"/>
                    <a:pt x="96" y="313"/>
                    <a:pt x="96" y="310"/>
                  </a:cubicBezTo>
                  <a:cubicBezTo>
                    <a:pt x="97" y="307"/>
                    <a:pt x="97" y="305"/>
                    <a:pt x="97" y="302"/>
                  </a:cubicBezTo>
                  <a:cubicBezTo>
                    <a:pt x="96" y="300"/>
                    <a:pt x="95" y="298"/>
                    <a:pt x="95" y="296"/>
                  </a:cubicBezTo>
                  <a:cubicBezTo>
                    <a:pt x="93" y="294"/>
                    <a:pt x="92" y="292"/>
                    <a:pt x="92" y="288"/>
                  </a:cubicBezTo>
                  <a:cubicBezTo>
                    <a:pt x="92" y="286"/>
                    <a:pt x="93" y="283"/>
                    <a:pt x="93" y="280"/>
                  </a:cubicBezTo>
                  <a:cubicBezTo>
                    <a:pt x="94" y="278"/>
                    <a:pt x="95" y="276"/>
                    <a:pt x="95" y="273"/>
                  </a:cubicBezTo>
                  <a:cubicBezTo>
                    <a:pt x="94" y="264"/>
                    <a:pt x="96" y="255"/>
                    <a:pt x="98" y="247"/>
                  </a:cubicBezTo>
                  <a:cubicBezTo>
                    <a:pt x="101" y="238"/>
                    <a:pt x="105" y="231"/>
                    <a:pt x="110" y="224"/>
                  </a:cubicBezTo>
                  <a:cubicBezTo>
                    <a:pt x="115" y="218"/>
                    <a:pt x="120" y="213"/>
                    <a:pt x="127" y="209"/>
                  </a:cubicBezTo>
                  <a:cubicBezTo>
                    <a:pt x="134" y="205"/>
                    <a:pt x="142" y="202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7" y="206"/>
                    <a:pt x="166" y="210"/>
                    <a:pt x="174" y="213"/>
                  </a:cubicBezTo>
                  <a:cubicBezTo>
                    <a:pt x="185" y="216"/>
                    <a:pt x="195" y="218"/>
                    <a:pt x="203" y="219"/>
                  </a:cubicBezTo>
                  <a:cubicBezTo>
                    <a:pt x="203" y="219"/>
                    <a:pt x="203" y="219"/>
                    <a:pt x="203" y="219"/>
                  </a:cubicBezTo>
                  <a:cubicBezTo>
                    <a:pt x="203" y="219"/>
                    <a:pt x="203" y="219"/>
                    <a:pt x="203" y="219"/>
                  </a:cubicBezTo>
                  <a:cubicBezTo>
                    <a:pt x="182" y="235"/>
                    <a:pt x="162" y="259"/>
                    <a:pt x="148" y="285"/>
                  </a:cubicBezTo>
                  <a:close/>
                  <a:moveTo>
                    <a:pt x="162" y="278"/>
                  </a:moveTo>
                  <a:cubicBezTo>
                    <a:pt x="176" y="260"/>
                    <a:pt x="194" y="244"/>
                    <a:pt x="213" y="239"/>
                  </a:cubicBezTo>
                  <a:cubicBezTo>
                    <a:pt x="214" y="238"/>
                    <a:pt x="214" y="238"/>
                    <a:pt x="214" y="238"/>
                  </a:cubicBezTo>
                  <a:cubicBezTo>
                    <a:pt x="214" y="239"/>
                    <a:pt x="214" y="239"/>
                    <a:pt x="214" y="239"/>
                  </a:cubicBezTo>
                  <a:cubicBezTo>
                    <a:pt x="216" y="244"/>
                    <a:pt x="220" y="249"/>
                    <a:pt x="225" y="252"/>
                  </a:cubicBezTo>
                  <a:cubicBezTo>
                    <a:pt x="233" y="257"/>
                    <a:pt x="242" y="260"/>
                    <a:pt x="249" y="261"/>
                  </a:cubicBezTo>
                  <a:cubicBezTo>
                    <a:pt x="249" y="262"/>
                    <a:pt x="249" y="262"/>
                    <a:pt x="249" y="262"/>
                  </a:cubicBezTo>
                  <a:cubicBezTo>
                    <a:pt x="249" y="262"/>
                    <a:pt x="249" y="262"/>
                    <a:pt x="249" y="262"/>
                  </a:cubicBezTo>
                  <a:cubicBezTo>
                    <a:pt x="249" y="269"/>
                    <a:pt x="248" y="278"/>
                    <a:pt x="245" y="286"/>
                  </a:cubicBezTo>
                  <a:cubicBezTo>
                    <a:pt x="243" y="294"/>
                    <a:pt x="239" y="302"/>
                    <a:pt x="235" y="309"/>
                  </a:cubicBezTo>
                  <a:cubicBezTo>
                    <a:pt x="231" y="315"/>
                    <a:pt x="226" y="322"/>
                    <a:pt x="220" y="327"/>
                  </a:cubicBezTo>
                  <a:cubicBezTo>
                    <a:pt x="214" y="332"/>
                    <a:pt x="206" y="334"/>
                    <a:pt x="198" y="332"/>
                  </a:cubicBezTo>
                  <a:cubicBezTo>
                    <a:pt x="196" y="331"/>
                    <a:pt x="195" y="331"/>
                    <a:pt x="194" y="330"/>
                  </a:cubicBezTo>
                  <a:cubicBezTo>
                    <a:pt x="192" y="330"/>
                    <a:pt x="191" y="331"/>
                    <a:pt x="190" y="332"/>
                  </a:cubicBezTo>
                  <a:cubicBezTo>
                    <a:pt x="190" y="332"/>
                    <a:pt x="190" y="333"/>
                    <a:pt x="189" y="333"/>
                  </a:cubicBezTo>
                  <a:cubicBezTo>
                    <a:pt x="189" y="334"/>
                    <a:pt x="189" y="334"/>
                    <a:pt x="189" y="335"/>
                  </a:cubicBezTo>
                  <a:cubicBezTo>
                    <a:pt x="188" y="335"/>
                    <a:pt x="188" y="336"/>
                    <a:pt x="187" y="337"/>
                  </a:cubicBezTo>
                  <a:cubicBezTo>
                    <a:pt x="187" y="338"/>
                    <a:pt x="186" y="339"/>
                    <a:pt x="185" y="339"/>
                  </a:cubicBezTo>
                  <a:cubicBezTo>
                    <a:pt x="181" y="341"/>
                    <a:pt x="176" y="340"/>
                    <a:pt x="171" y="340"/>
                  </a:cubicBezTo>
                  <a:cubicBezTo>
                    <a:pt x="166" y="339"/>
                    <a:pt x="161" y="338"/>
                    <a:pt x="155" y="341"/>
                  </a:cubicBezTo>
                  <a:cubicBezTo>
                    <a:pt x="149" y="343"/>
                    <a:pt x="143" y="348"/>
                    <a:pt x="139" y="353"/>
                  </a:cubicBezTo>
                  <a:cubicBezTo>
                    <a:pt x="135" y="358"/>
                    <a:pt x="133" y="364"/>
                    <a:pt x="134" y="369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4" y="372"/>
                    <a:pt x="135" y="374"/>
                    <a:pt x="135" y="377"/>
                  </a:cubicBezTo>
                  <a:cubicBezTo>
                    <a:pt x="136" y="380"/>
                    <a:pt x="137" y="382"/>
                    <a:pt x="139" y="384"/>
                  </a:cubicBezTo>
                  <a:cubicBezTo>
                    <a:pt x="139" y="385"/>
                    <a:pt x="140" y="386"/>
                    <a:pt x="140" y="387"/>
                  </a:cubicBezTo>
                  <a:cubicBezTo>
                    <a:pt x="141" y="387"/>
                    <a:pt x="141" y="388"/>
                    <a:pt x="142" y="389"/>
                  </a:cubicBezTo>
                  <a:cubicBezTo>
                    <a:pt x="142" y="389"/>
                    <a:pt x="142" y="389"/>
                    <a:pt x="142" y="389"/>
                  </a:cubicBezTo>
                  <a:cubicBezTo>
                    <a:pt x="143" y="389"/>
                    <a:pt x="143" y="390"/>
                    <a:pt x="144" y="391"/>
                  </a:cubicBezTo>
                  <a:cubicBezTo>
                    <a:pt x="144" y="391"/>
                    <a:pt x="144" y="392"/>
                    <a:pt x="144" y="393"/>
                  </a:cubicBezTo>
                  <a:cubicBezTo>
                    <a:pt x="144" y="393"/>
                    <a:pt x="144" y="394"/>
                    <a:pt x="144" y="394"/>
                  </a:cubicBezTo>
                  <a:cubicBezTo>
                    <a:pt x="144" y="394"/>
                    <a:pt x="144" y="394"/>
                    <a:pt x="144" y="394"/>
                  </a:cubicBezTo>
                  <a:cubicBezTo>
                    <a:pt x="143" y="394"/>
                    <a:pt x="143" y="394"/>
                    <a:pt x="143" y="394"/>
                  </a:cubicBezTo>
                  <a:cubicBezTo>
                    <a:pt x="142" y="394"/>
                    <a:pt x="141" y="393"/>
                    <a:pt x="140" y="391"/>
                  </a:cubicBezTo>
                  <a:cubicBezTo>
                    <a:pt x="135" y="384"/>
                    <a:pt x="132" y="377"/>
                    <a:pt x="130" y="369"/>
                  </a:cubicBezTo>
                  <a:cubicBezTo>
                    <a:pt x="129" y="362"/>
                    <a:pt x="129" y="354"/>
                    <a:pt x="130" y="346"/>
                  </a:cubicBezTo>
                  <a:cubicBezTo>
                    <a:pt x="134" y="325"/>
                    <a:pt x="146" y="299"/>
                    <a:pt x="162" y="278"/>
                  </a:cubicBezTo>
                  <a:close/>
                  <a:moveTo>
                    <a:pt x="9" y="220"/>
                  </a:moveTo>
                  <a:cubicBezTo>
                    <a:pt x="4" y="218"/>
                    <a:pt x="1" y="215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12"/>
                    <a:pt x="1" y="212"/>
                    <a:pt x="1" y="213"/>
                  </a:cubicBezTo>
                  <a:cubicBezTo>
                    <a:pt x="2" y="213"/>
                    <a:pt x="2" y="213"/>
                    <a:pt x="3" y="214"/>
                  </a:cubicBezTo>
                  <a:cubicBezTo>
                    <a:pt x="6" y="215"/>
                    <a:pt x="8" y="216"/>
                    <a:pt x="11" y="217"/>
                  </a:cubicBezTo>
                  <a:cubicBezTo>
                    <a:pt x="14" y="218"/>
                    <a:pt x="17" y="218"/>
                    <a:pt x="20" y="219"/>
                  </a:cubicBezTo>
                  <a:cubicBezTo>
                    <a:pt x="23" y="220"/>
                    <a:pt x="25" y="220"/>
                    <a:pt x="28" y="221"/>
                  </a:cubicBezTo>
                  <a:cubicBezTo>
                    <a:pt x="31" y="221"/>
                    <a:pt x="34" y="221"/>
                    <a:pt x="37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1"/>
                    <a:pt x="39" y="221"/>
                    <a:pt x="39" y="221"/>
                  </a:cubicBezTo>
                  <a:cubicBezTo>
                    <a:pt x="39" y="222"/>
                    <a:pt x="40" y="222"/>
                    <a:pt x="40" y="223"/>
                  </a:cubicBezTo>
                  <a:cubicBezTo>
                    <a:pt x="40" y="223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5"/>
                    <a:pt x="41" y="225"/>
                    <a:pt x="41" y="226"/>
                  </a:cubicBezTo>
                  <a:cubicBezTo>
                    <a:pt x="41" y="227"/>
                    <a:pt x="42" y="227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40" y="228"/>
                    <a:pt x="40" y="228"/>
                    <a:pt x="40" y="228"/>
                  </a:cubicBezTo>
                  <a:cubicBezTo>
                    <a:pt x="39" y="227"/>
                    <a:pt x="39" y="227"/>
                    <a:pt x="38" y="227"/>
                  </a:cubicBezTo>
                  <a:cubicBezTo>
                    <a:pt x="38" y="227"/>
                    <a:pt x="37" y="227"/>
                    <a:pt x="36" y="226"/>
                  </a:cubicBezTo>
                  <a:cubicBezTo>
                    <a:pt x="35" y="226"/>
                    <a:pt x="34" y="226"/>
                    <a:pt x="33" y="226"/>
                  </a:cubicBezTo>
                  <a:cubicBezTo>
                    <a:pt x="32" y="226"/>
                    <a:pt x="31" y="226"/>
                    <a:pt x="30" y="226"/>
                  </a:cubicBezTo>
                  <a:cubicBezTo>
                    <a:pt x="30" y="226"/>
                    <a:pt x="29" y="226"/>
                    <a:pt x="29" y="226"/>
                  </a:cubicBezTo>
                  <a:cubicBezTo>
                    <a:pt x="28" y="226"/>
                    <a:pt x="27" y="226"/>
                    <a:pt x="27" y="226"/>
                  </a:cubicBezTo>
                  <a:cubicBezTo>
                    <a:pt x="22" y="225"/>
                    <a:pt x="15" y="224"/>
                    <a:pt x="9" y="220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9" y="136"/>
                    <a:pt x="108" y="131"/>
                    <a:pt x="108" y="127"/>
                  </a:cubicBezTo>
                  <a:cubicBezTo>
                    <a:pt x="107" y="122"/>
                    <a:pt x="107" y="117"/>
                    <a:pt x="107" y="113"/>
                  </a:cubicBezTo>
                  <a:cubicBezTo>
                    <a:pt x="107" y="111"/>
                    <a:pt x="107" y="109"/>
                    <a:pt x="106" y="106"/>
                  </a:cubicBezTo>
                  <a:cubicBezTo>
                    <a:pt x="106" y="104"/>
                    <a:pt x="105" y="101"/>
                    <a:pt x="105" y="98"/>
                  </a:cubicBezTo>
                  <a:cubicBezTo>
                    <a:pt x="106" y="95"/>
                    <a:pt x="106" y="92"/>
                    <a:pt x="107" y="89"/>
                  </a:cubicBezTo>
                  <a:cubicBezTo>
                    <a:pt x="108" y="85"/>
                    <a:pt x="109" y="81"/>
                    <a:pt x="109" y="76"/>
                  </a:cubicBezTo>
                  <a:cubicBezTo>
                    <a:pt x="109" y="73"/>
                    <a:pt x="108" y="71"/>
                    <a:pt x="107" y="68"/>
                  </a:cubicBezTo>
                  <a:cubicBezTo>
                    <a:pt x="106" y="65"/>
                    <a:pt x="105" y="63"/>
                    <a:pt x="105" y="60"/>
                  </a:cubicBezTo>
                  <a:cubicBezTo>
                    <a:pt x="105" y="58"/>
                    <a:pt x="105" y="56"/>
                    <a:pt x="105" y="54"/>
                  </a:cubicBezTo>
                  <a:cubicBezTo>
                    <a:pt x="106" y="53"/>
                    <a:pt x="106" y="51"/>
                    <a:pt x="107" y="50"/>
                  </a:cubicBezTo>
                  <a:cubicBezTo>
                    <a:pt x="107" y="48"/>
                    <a:pt x="108" y="46"/>
                    <a:pt x="108" y="44"/>
                  </a:cubicBezTo>
                  <a:cubicBezTo>
                    <a:pt x="108" y="43"/>
                    <a:pt x="109" y="41"/>
                    <a:pt x="109" y="39"/>
                  </a:cubicBezTo>
                  <a:cubicBezTo>
                    <a:pt x="108" y="35"/>
                    <a:pt x="106" y="32"/>
                    <a:pt x="104" y="29"/>
                  </a:cubicBezTo>
                  <a:cubicBezTo>
                    <a:pt x="104" y="27"/>
                    <a:pt x="103" y="26"/>
                    <a:pt x="102" y="25"/>
                  </a:cubicBezTo>
                  <a:cubicBezTo>
                    <a:pt x="101" y="22"/>
                    <a:pt x="100" y="20"/>
                    <a:pt x="100" y="17"/>
                  </a:cubicBezTo>
                  <a:cubicBezTo>
                    <a:pt x="99" y="14"/>
                    <a:pt x="99" y="11"/>
                    <a:pt x="100" y="8"/>
                  </a:cubicBezTo>
                  <a:cubicBezTo>
                    <a:pt x="100" y="8"/>
                    <a:pt x="101" y="7"/>
                    <a:pt x="101" y="7"/>
                  </a:cubicBezTo>
                  <a:cubicBezTo>
                    <a:pt x="101" y="6"/>
                    <a:pt x="102" y="6"/>
                    <a:pt x="102" y="6"/>
                  </a:cubicBezTo>
                  <a:cubicBezTo>
                    <a:pt x="103" y="6"/>
                    <a:pt x="103" y="6"/>
                    <a:pt x="104" y="6"/>
                  </a:cubicBezTo>
                  <a:cubicBezTo>
                    <a:pt x="104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15" y="18"/>
                    <a:pt x="125" y="29"/>
                    <a:pt x="134" y="41"/>
                  </a:cubicBezTo>
                  <a:cubicBezTo>
                    <a:pt x="143" y="54"/>
                    <a:pt x="151" y="68"/>
                    <a:pt x="158" y="85"/>
                  </a:cubicBezTo>
                  <a:cubicBezTo>
                    <a:pt x="167" y="105"/>
                    <a:pt x="173" y="126"/>
                    <a:pt x="179" y="147"/>
                  </a:cubicBezTo>
                  <a:cubicBezTo>
                    <a:pt x="183" y="159"/>
                    <a:pt x="187" y="171"/>
                    <a:pt x="191" y="184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90" y="184"/>
                    <a:pt x="188" y="184"/>
                    <a:pt x="186" y="184"/>
                  </a:cubicBezTo>
                  <a:cubicBezTo>
                    <a:pt x="180" y="185"/>
                    <a:pt x="172" y="186"/>
                    <a:pt x="172" y="190"/>
                  </a:cubicBezTo>
                  <a:cubicBezTo>
                    <a:pt x="172" y="191"/>
                    <a:pt x="173" y="192"/>
                    <a:pt x="174" y="192"/>
                  </a:cubicBezTo>
                  <a:cubicBezTo>
                    <a:pt x="175" y="193"/>
                    <a:pt x="176" y="193"/>
                    <a:pt x="177" y="193"/>
                  </a:cubicBezTo>
                  <a:cubicBezTo>
                    <a:pt x="178" y="193"/>
                    <a:pt x="179" y="193"/>
                    <a:pt x="180" y="193"/>
                  </a:cubicBezTo>
                  <a:cubicBezTo>
                    <a:pt x="181" y="193"/>
                    <a:pt x="183" y="193"/>
                    <a:pt x="184" y="192"/>
                  </a:cubicBezTo>
                  <a:cubicBezTo>
                    <a:pt x="184" y="192"/>
                    <a:pt x="185" y="192"/>
                    <a:pt x="186" y="192"/>
                  </a:cubicBezTo>
                  <a:cubicBezTo>
                    <a:pt x="188" y="192"/>
                    <a:pt x="191" y="191"/>
                    <a:pt x="194" y="192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4" y="192"/>
                    <a:pt x="194" y="193"/>
                    <a:pt x="195" y="194"/>
                  </a:cubicBezTo>
                  <a:cubicBezTo>
                    <a:pt x="197" y="201"/>
                    <a:pt x="201" y="211"/>
                    <a:pt x="206" y="216"/>
                  </a:cubicBezTo>
                  <a:cubicBezTo>
                    <a:pt x="206" y="216"/>
                    <a:pt x="206" y="216"/>
                    <a:pt x="206" y="216"/>
                  </a:cubicBezTo>
                  <a:cubicBezTo>
                    <a:pt x="206" y="216"/>
                    <a:pt x="206" y="216"/>
                    <a:pt x="206" y="216"/>
                  </a:cubicBezTo>
                  <a:cubicBezTo>
                    <a:pt x="199" y="217"/>
                    <a:pt x="190" y="216"/>
                    <a:pt x="182" y="213"/>
                  </a:cubicBezTo>
                  <a:cubicBezTo>
                    <a:pt x="172" y="211"/>
                    <a:pt x="161" y="206"/>
                    <a:pt x="156" y="203"/>
                  </a:cubicBezTo>
                  <a:cubicBezTo>
                    <a:pt x="152" y="200"/>
                    <a:pt x="148" y="197"/>
                    <a:pt x="145" y="193"/>
                  </a:cubicBezTo>
                  <a:cubicBezTo>
                    <a:pt x="141" y="190"/>
                    <a:pt x="138" y="186"/>
                    <a:pt x="134" y="181"/>
                  </a:cubicBezTo>
                  <a:cubicBezTo>
                    <a:pt x="134" y="181"/>
                    <a:pt x="133" y="180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2" y="179"/>
                    <a:pt x="131" y="179"/>
                    <a:pt x="131" y="179"/>
                  </a:cubicBezTo>
                  <a:cubicBezTo>
                    <a:pt x="129" y="178"/>
                    <a:pt x="128" y="177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6" y="175"/>
                    <a:pt x="126" y="173"/>
                    <a:pt x="126" y="172"/>
                  </a:cubicBezTo>
                  <a:cubicBezTo>
                    <a:pt x="126" y="168"/>
                    <a:pt x="126" y="165"/>
                    <a:pt x="124" y="162"/>
                  </a:cubicBezTo>
                  <a:cubicBezTo>
                    <a:pt x="123" y="159"/>
                    <a:pt x="120" y="156"/>
                    <a:pt x="118" y="154"/>
                  </a:cubicBezTo>
                  <a:cubicBezTo>
                    <a:pt x="117" y="152"/>
                    <a:pt x="115" y="150"/>
                    <a:pt x="114" y="148"/>
                  </a:cubicBezTo>
                  <a:cubicBezTo>
                    <a:pt x="112" y="146"/>
                    <a:pt x="111" y="144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255" y="138"/>
                  </a:moveTo>
                  <a:cubicBezTo>
                    <a:pt x="254" y="139"/>
                    <a:pt x="253" y="140"/>
                    <a:pt x="252" y="140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2" y="140"/>
                    <a:pt x="252" y="140"/>
                    <a:pt x="252" y="140"/>
                  </a:cubicBezTo>
                  <a:cubicBezTo>
                    <a:pt x="252" y="140"/>
                    <a:pt x="251" y="139"/>
                    <a:pt x="251" y="139"/>
                  </a:cubicBezTo>
                  <a:cubicBezTo>
                    <a:pt x="251" y="138"/>
                    <a:pt x="251" y="138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6" y="128"/>
                    <a:pt x="262" y="118"/>
                    <a:pt x="268" y="109"/>
                  </a:cubicBezTo>
                  <a:cubicBezTo>
                    <a:pt x="275" y="100"/>
                    <a:pt x="282" y="91"/>
                    <a:pt x="288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7" y="85"/>
                    <a:pt x="286" y="87"/>
                    <a:pt x="284" y="89"/>
                  </a:cubicBezTo>
                  <a:cubicBezTo>
                    <a:pt x="283" y="91"/>
                    <a:pt x="282" y="94"/>
                    <a:pt x="280" y="96"/>
                  </a:cubicBezTo>
                  <a:cubicBezTo>
                    <a:pt x="276" y="103"/>
                    <a:pt x="272" y="110"/>
                    <a:pt x="269" y="116"/>
                  </a:cubicBezTo>
                  <a:cubicBezTo>
                    <a:pt x="264" y="125"/>
                    <a:pt x="261" y="133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58" y="136"/>
                    <a:pt x="257" y="137"/>
                    <a:pt x="255" y="138"/>
                  </a:cubicBezTo>
                  <a:close/>
                  <a:moveTo>
                    <a:pt x="285" y="126"/>
                  </a:moveTo>
                  <a:cubicBezTo>
                    <a:pt x="277" y="127"/>
                    <a:pt x="269" y="130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6" y="126"/>
                    <a:pt x="271" y="112"/>
                    <a:pt x="281" y="96"/>
                  </a:cubicBezTo>
                  <a:cubicBezTo>
                    <a:pt x="285" y="91"/>
                    <a:pt x="289" y="85"/>
                    <a:pt x="294" y="79"/>
                  </a:cubicBezTo>
                  <a:cubicBezTo>
                    <a:pt x="297" y="74"/>
                    <a:pt x="302" y="69"/>
                    <a:pt x="306" y="65"/>
                  </a:cubicBezTo>
                  <a:cubicBezTo>
                    <a:pt x="306" y="64"/>
                    <a:pt x="306" y="64"/>
                    <a:pt x="306" y="64"/>
                  </a:cubicBezTo>
                  <a:cubicBezTo>
                    <a:pt x="306" y="64"/>
                    <a:pt x="306" y="64"/>
                    <a:pt x="306" y="64"/>
                  </a:cubicBezTo>
                  <a:cubicBezTo>
                    <a:pt x="311" y="60"/>
                    <a:pt x="315" y="57"/>
                    <a:pt x="320" y="55"/>
                  </a:cubicBezTo>
                  <a:cubicBezTo>
                    <a:pt x="324" y="53"/>
                    <a:pt x="327" y="53"/>
                    <a:pt x="330" y="54"/>
                  </a:cubicBezTo>
                  <a:cubicBezTo>
                    <a:pt x="330" y="54"/>
                    <a:pt x="330" y="54"/>
                    <a:pt x="330" y="54"/>
                  </a:cubicBezTo>
                  <a:cubicBezTo>
                    <a:pt x="332" y="54"/>
                    <a:pt x="333" y="55"/>
                    <a:pt x="335" y="55"/>
                  </a:cubicBezTo>
                  <a:cubicBezTo>
                    <a:pt x="337" y="55"/>
                    <a:pt x="338" y="55"/>
                    <a:pt x="340" y="55"/>
                  </a:cubicBezTo>
                  <a:cubicBezTo>
                    <a:pt x="341" y="55"/>
                    <a:pt x="343" y="55"/>
                    <a:pt x="344" y="54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6" y="54"/>
                    <a:pt x="348" y="54"/>
                    <a:pt x="350" y="53"/>
                  </a:cubicBezTo>
                  <a:cubicBezTo>
                    <a:pt x="351" y="53"/>
                    <a:pt x="353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3" y="54"/>
                    <a:pt x="352" y="56"/>
                    <a:pt x="351" y="59"/>
                  </a:cubicBezTo>
                  <a:cubicBezTo>
                    <a:pt x="349" y="62"/>
                    <a:pt x="348" y="65"/>
                    <a:pt x="348" y="67"/>
                  </a:cubicBezTo>
                  <a:cubicBezTo>
                    <a:pt x="348" y="69"/>
                    <a:pt x="348" y="70"/>
                    <a:pt x="347" y="72"/>
                  </a:cubicBezTo>
                  <a:cubicBezTo>
                    <a:pt x="347" y="73"/>
                    <a:pt x="346" y="74"/>
                    <a:pt x="345" y="75"/>
                  </a:cubicBezTo>
                  <a:cubicBezTo>
                    <a:pt x="345" y="76"/>
                    <a:pt x="344" y="77"/>
                    <a:pt x="343" y="77"/>
                  </a:cubicBezTo>
                  <a:cubicBezTo>
                    <a:pt x="342" y="78"/>
                    <a:pt x="341" y="78"/>
                    <a:pt x="340" y="78"/>
                  </a:cubicBezTo>
                  <a:cubicBezTo>
                    <a:pt x="338" y="79"/>
                    <a:pt x="336" y="79"/>
                    <a:pt x="335" y="80"/>
                  </a:cubicBezTo>
                  <a:cubicBezTo>
                    <a:pt x="334" y="81"/>
                    <a:pt x="333" y="83"/>
                    <a:pt x="333" y="86"/>
                  </a:cubicBezTo>
                  <a:cubicBezTo>
                    <a:pt x="333" y="90"/>
                    <a:pt x="332" y="93"/>
                    <a:pt x="330" y="95"/>
                  </a:cubicBezTo>
                  <a:cubicBezTo>
                    <a:pt x="329" y="98"/>
                    <a:pt x="328" y="100"/>
                    <a:pt x="327" y="102"/>
                  </a:cubicBezTo>
                  <a:cubicBezTo>
                    <a:pt x="327" y="102"/>
                    <a:pt x="327" y="102"/>
                    <a:pt x="327" y="102"/>
                  </a:cubicBezTo>
                  <a:cubicBezTo>
                    <a:pt x="325" y="104"/>
                    <a:pt x="323" y="106"/>
                    <a:pt x="322" y="109"/>
                  </a:cubicBezTo>
                  <a:cubicBezTo>
                    <a:pt x="323" y="109"/>
                    <a:pt x="323" y="109"/>
                    <a:pt x="323" y="109"/>
                  </a:cubicBezTo>
                  <a:cubicBezTo>
                    <a:pt x="322" y="109"/>
                    <a:pt x="322" y="109"/>
                    <a:pt x="322" y="109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2" y="111"/>
                    <a:pt x="322" y="111"/>
                    <a:pt x="322" y="111"/>
                  </a:cubicBezTo>
                  <a:cubicBezTo>
                    <a:pt x="321" y="113"/>
                    <a:pt x="320" y="118"/>
                    <a:pt x="318" y="122"/>
                  </a:cubicBezTo>
                  <a:cubicBezTo>
                    <a:pt x="316" y="125"/>
                    <a:pt x="314" y="129"/>
                    <a:pt x="311" y="131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08" y="131"/>
                    <a:pt x="307" y="130"/>
                    <a:pt x="303" y="129"/>
                  </a:cubicBezTo>
                  <a:cubicBezTo>
                    <a:pt x="303" y="128"/>
                    <a:pt x="303" y="128"/>
                    <a:pt x="303" y="128"/>
                  </a:cubicBezTo>
                  <a:cubicBezTo>
                    <a:pt x="298" y="126"/>
                    <a:pt x="291" y="125"/>
                    <a:pt x="285" y="126"/>
                  </a:cubicBezTo>
                  <a:close/>
                  <a:moveTo>
                    <a:pt x="221" y="223"/>
                  </a:moveTo>
                  <a:cubicBezTo>
                    <a:pt x="220" y="223"/>
                    <a:pt x="220" y="223"/>
                    <a:pt x="219" y="222"/>
                  </a:cubicBezTo>
                  <a:cubicBezTo>
                    <a:pt x="217" y="221"/>
                    <a:pt x="218" y="219"/>
                    <a:pt x="219" y="217"/>
                  </a:cubicBezTo>
                  <a:cubicBezTo>
                    <a:pt x="220" y="215"/>
                    <a:pt x="221" y="214"/>
                    <a:pt x="221" y="214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2" y="213"/>
                    <a:pt x="222" y="213"/>
                    <a:pt x="222" y="213"/>
                  </a:cubicBezTo>
                  <a:cubicBezTo>
                    <a:pt x="224" y="210"/>
                    <a:pt x="227" y="206"/>
                    <a:pt x="228" y="202"/>
                  </a:cubicBezTo>
                  <a:cubicBezTo>
                    <a:pt x="230" y="197"/>
                    <a:pt x="231" y="193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7" y="188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7" y="187"/>
                    <a:pt x="226" y="186"/>
                  </a:cubicBezTo>
                  <a:cubicBezTo>
                    <a:pt x="226" y="186"/>
                    <a:pt x="226" y="186"/>
                    <a:pt x="226" y="186"/>
                  </a:cubicBezTo>
                  <a:cubicBezTo>
                    <a:pt x="226" y="186"/>
                    <a:pt x="226" y="186"/>
                    <a:pt x="226" y="186"/>
                  </a:cubicBezTo>
                  <a:cubicBezTo>
                    <a:pt x="226" y="186"/>
                    <a:pt x="226" y="186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2" y="182"/>
                    <a:pt x="215" y="175"/>
                    <a:pt x="213" y="171"/>
                  </a:cubicBezTo>
                  <a:cubicBezTo>
                    <a:pt x="213" y="171"/>
                    <a:pt x="213" y="171"/>
                    <a:pt x="213" y="171"/>
                  </a:cubicBezTo>
                  <a:cubicBezTo>
                    <a:pt x="213" y="170"/>
                    <a:pt x="213" y="170"/>
                    <a:pt x="213" y="169"/>
                  </a:cubicBezTo>
                  <a:cubicBezTo>
                    <a:pt x="213" y="169"/>
                    <a:pt x="213" y="169"/>
                    <a:pt x="214" y="169"/>
                  </a:cubicBezTo>
                  <a:cubicBezTo>
                    <a:pt x="214" y="169"/>
                    <a:pt x="214" y="169"/>
                    <a:pt x="214" y="169"/>
                  </a:cubicBezTo>
                  <a:cubicBezTo>
                    <a:pt x="215" y="169"/>
                    <a:pt x="216" y="169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217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18" y="171"/>
                    <a:pt x="218" y="171"/>
                    <a:pt x="218" y="171"/>
                  </a:cubicBezTo>
                  <a:cubicBezTo>
                    <a:pt x="220" y="173"/>
                    <a:pt x="221" y="175"/>
                    <a:pt x="223" y="177"/>
                  </a:cubicBezTo>
                  <a:cubicBezTo>
                    <a:pt x="225" y="180"/>
                    <a:pt x="228" y="183"/>
                    <a:pt x="231" y="185"/>
                  </a:cubicBezTo>
                  <a:cubicBezTo>
                    <a:pt x="232" y="185"/>
                    <a:pt x="232" y="186"/>
                    <a:pt x="233" y="186"/>
                  </a:cubicBezTo>
                  <a:cubicBezTo>
                    <a:pt x="233" y="186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8"/>
                    <a:pt x="234" y="188"/>
                  </a:cubicBezTo>
                  <a:cubicBezTo>
                    <a:pt x="234" y="188"/>
                    <a:pt x="234" y="188"/>
                    <a:pt x="234" y="188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2"/>
                    <a:pt x="234" y="192"/>
                    <a:pt x="234" y="192"/>
                  </a:cubicBezTo>
                  <a:cubicBezTo>
                    <a:pt x="234" y="193"/>
                    <a:pt x="233" y="194"/>
                    <a:pt x="233" y="195"/>
                  </a:cubicBezTo>
                  <a:cubicBezTo>
                    <a:pt x="233" y="195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8"/>
                  </a:cubicBezTo>
                  <a:cubicBezTo>
                    <a:pt x="232" y="198"/>
                    <a:pt x="232" y="198"/>
                    <a:pt x="232" y="198"/>
                  </a:cubicBezTo>
                  <a:cubicBezTo>
                    <a:pt x="231" y="199"/>
                    <a:pt x="231" y="200"/>
                    <a:pt x="232" y="201"/>
                  </a:cubicBezTo>
                  <a:cubicBezTo>
                    <a:pt x="232" y="202"/>
                    <a:pt x="233" y="202"/>
                    <a:pt x="234" y="203"/>
                  </a:cubicBezTo>
                  <a:cubicBezTo>
                    <a:pt x="236" y="204"/>
                    <a:pt x="238" y="203"/>
                    <a:pt x="239" y="202"/>
                  </a:cubicBezTo>
                  <a:cubicBezTo>
                    <a:pt x="239" y="202"/>
                    <a:pt x="239" y="202"/>
                    <a:pt x="239" y="202"/>
                  </a:cubicBezTo>
                  <a:cubicBezTo>
                    <a:pt x="239" y="202"/>
                    <a:pt x="239" y="202"/>
                    <a:pt x="239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0" y="201"/>
                    <a:pt x="240" y="201"/>
                    <a:pt x="240" y="201"/>
                  </a:cubicBezTo>
                  <a:cubicBezTo>
                    <a:pt x="241" y="201"/>
                    <a:pt x="242" y="200"/>
                    <a:pt x="242" y="200"/>
                  </a:cubicBezTo>
                  <a:cubicBezTo>
                    <a:pt x="243" y="200"/>
                    <a:pt x="243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4" y="200"/>
                    <a:pt x="244" y="200"/>
                    <a:pt x="244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6" y="200"/>
                    <a:pt x="246" y="200"/>
                    <a:pt x="246" y="200"/>
                  </a:cubicBezTo>
                  <a:cubicBezTo>
                    <a:pt x="247" y="200"/>
                    <a:pt x="248" y="200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2"/>
                    <a:pt x="252" y="203"/>
                    <a:pt x="254" y="204"/>
                  </a:cubicBezTo>
                  <a:cubicBezTo>
                    <a:pt x="255" y="206"/>
                    <a:pt x="257" y="207"/>
                    <a:pt x="259" y="208"/>
                  </a:cubicBezTo>
                  <a:cubicBezTo>
                    <a:pt x="261" y="211"/>
                    <a:pt x="264" y="213"/>
                    <a:pt x="265" y="214"/>
                  </a:cubicBezTo>
                  <a:cubicBezTo>
                    <a:pt x="266" y="215"/>
                    <a:pt x="266" y="215"/>
                    <a:pt x="266" y="216"/>
                  </a:cubicBezTo>
                  <a:cubicBezTo>
                    <a:pt x="267" y="216"/>
                    <a:pt x="267" y="217"/>
                    <a:pt x="266" y="217"/>
                  </a:cubicBezTo>
                  <a:cubicBezTo>
                    <a:pt x="266" y="217"/>
                    <a:pt x="266" y="217"/>
                    <a:pt x="266" y="217"/>
                  </a:cubicBezTo>
                  <a:cubicBezTo>
                    <a:pt x="266" y="217"/>
                    <a:pt x="266" y="217"/>
                    <a:pt x="266" y="217"/>
                  </a:cubicBezTo>
                  <a:cubicBezTo>
                    <a:pt x="265" y="218"/>
                    <a:pt x="263" y="216"/>
                    <a:pt x="259" y="212"/>
                  </a:cubicBezTo>
                  <a:cubicBezTo>
                    <a:pt x="258" y="211"/>
                    <a:pt x="258" y="211"/>
                    <a:pt x="258" y="211"/>
                  </a:cubicBezTo>
                  <a:cubicBezTo>
                    <a:pt x="257" y="210"/>
                    <a:pt x="256" y="209"/>
                    <a:pt x="255" y="208"/>
                  </a:cubicBezTo>
                  <a:cubicBezTo>
                    <a:pt x="254" y="208"/>
                    <a:pt x="253" y="207"/>
                    <a:pt x="252" y="206"/>
                  </a:cubicBezTo>
                  <a:cubicBezTo>
                    <a:pt x="252" y="206"/>
                    <a:pt x="252" y="206"/>
                    <a:pt x="252" y="206"/>
                  </a:cubicBezTo>
                  <a:cubicBezTo>
                    <a:pt x="252" y="206"/>
                    <a:pt x="252" y="206"/>
                    <a:pt x="252" y="206"/>
                  </a:cubicBezTo>
                  <a:cubicBezTo>
                    <a:pt x="247" y="203"/>
                    <a:pt x="245" y="202"/>
                    <a:pt x="243" y="202"/>
                  </a:cubicBezTo>
                  <a:cubicBezTo>
                    <a:pt x="240" y="202"/>
                    <a:pt x="239" y="205"/>
                    <a:pt x="236" y="209"/>
                  </a:cubicBezTo>
                  <a:cubicBezTo>
                    <a:pt x="236" y="209"/>
                    <a:pt x="236" y="209"/>
                    <a:pt x="236" y="209"/>
                  </a:cubicBezTo>
                  <a:cubicBezTo>
                    <a:pt x="235" y="211"/>
                    <a:pt x="233" y="213"/>
                    <a:pt x="231" y="215"/>
                  </a:cubicBezTo>
                  <a:cubicBezTo>
                    <a:pt x="229" y="217"/>
                    <a:pt x="227" y="219"/>
                    <a:pt x="225" y="221"/>
                  </a:cubicBezTo>
                  <a:cubicBezTo>
                    <a:pt x="223" y="222"/>
                    <a:pt x="222" y="223"/>
                    <a:pt x="221" y="223"/>
                  </a:cubicBezTo>
                  <a:close/>
                  <a:moveTo>
                    <a:pt x="232" y="197"/>
                  </a:moveTo>
                  <a:cubicBezTo>
                    <a:pt x="232" y="197"/>
                    <a:pt x="232" y="197"/>
                    <a:pt x="232" y="197"/>
                  </a:cubicBezTo>
                  <a:cubicBezTo>
                    <a:pt x="232" y="197"/>
                    <a:pt x="232" y="197"/>
                    <a:pt x="232" y="197"/>
                  </a:cubicBezTo>
                  <a:close/>
                  <a:moveTo>
                    <a:pt x="192" y="185"/>
                  </a:moveTo>
                  <a:cubicBezTo>
                    <a:pt x="194" y="185"/>
                    <a:pt x="196" y="184"/>
                    <a:pt x="198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9" y="184"/>
                    <a:pt x="199" y="184"/>
                    <a:pt x="200" y="185"/>
                  </a:cubicBezTo>
                  <a:cubicBezTo>
                    <a:pt x="202" y="186"/>
                    <a:pt x="204" y="187"/>
                    <a:pt x="206" y="190"/>
                  </a:cubicBezTo>
                  <a:cubicBezTo>
                    <a:pt x="206" y="191"/>
                    <a:pt x="207" y="192"/>
                    <a:pt x="207" y="192"/>
                  </a:cubicBezTo>
                  <a:cubicBezTo>
                    <a:pt x="208" y="193"/>
                    <a:pt x="209" y="193"/>
                    <a:pt x="210" y="193"/>
                  </a:cubicBezTo>
                  <a:cubicBezTo>
                    <a:pt x="214" y="194"/>
                    <a:pt x="215" y="189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4"/>
                    <a:pt x="216" y="183"/>
                    <a:pt x="216" y="182"/>
                  </a:cubicBezTo>
                  <a:cubicBezTo>
                    <a:pt x="217" y="181"/>
                    <a:pt x="217" y="180"/>
                    <a:pt x="217" y="179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9"/>
                    <a:pt x="218" y="180"/>
                    <a:pt x="219" y="181"/>
                  </a:cubicBezTo>
                  <a:cubicBezTo>
                    <a:pt x="220" y="182"/>
                    <a:pt x="221" y="183"/>
                    <a:pt x="222" y="184"/>
                  </a:cubicBezTo>
                  <a:cubicBezTo>
                    <a:pt x="222" y="184"/>
                    <a:pt x="222" y="184"/>
                    <a:pt x="222" y="184"/>
                  </a:cubicBezTo>
                  <a:cubicBezTo>
                    <a:pt x="222" y="184"/>
                    <a:pt x="222" y="184"/>
                    <a:pt x="222" y="184"/>
                  </a:cubicBezTo>
                  <a:cubicBezTo>
                    <a:pt x="220" y="185"/>
                    <a:pt x="218" y="187"/>
                    <a:pt x="217" y="189"/>
                  </a:cubicBezTo>
                  <a:cubicBezTo>
                    <a:pt x="217" y="191"/>
                    <a:pt x="216" y="193"/>
                    <a:pt x="216" y="195"/>
                  </a:cubicBezTo>
                  <a:cubicBezTo>
                    <a:pt x="216" y="196"/>
                    <a:pt x="216" y="196"/>
                    <a:pt x="216" y="196"/>
                  </a:cubicBezTo>
                  <a:cubicBezTo>
                    <a:pt x="216" y="196"/>
                    <a:pt x="216" y="196"/>
                    <a:pt x="216" y="196"/>
                  </a:cubicBezTo>
                  <a:cubicBezTo>
                    <a:pt x="216" y="196"/>
                    <a:pt x="216" y="196"/>
                    <a:pt x="216" y="197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7" y="198"/>
                    <a:pt x="217" y="200"/>
                    <a:pt x="217" y="202"/>
                  </a:cubicBezTo>
                  <a:cubicBezTo>
                    <a:pt x="218" y="206"/>
                    <a:pt x="219" y="211"/>
                    <a:pt x="219" y="214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9" y="215"/>
                    <a:pt x="219" y="215"/>
                    <a:pt x="219" y="215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17" y="217"/>
                    <a:pt x="216" y="218"/>
                    <a:pt x="215" y="218"/>
                  </a:cubicBezTo>
                  <a:cubicBezTo>
                    <a:pt x="214" y="219"/>
                    <a:pt x="214" y="219"/>
                    <a:pt x="213" y="219"/>
                  </a:cubicBezTo>
                  <a:cubicBezTo>
                    <a:pt x="212" y="219"/>
                    <a:pt x="212" y="218"/>
                    <a:pt x="211" y="218"/>
                  </a:cubicBezTo>
                  <a:cubicBezTo>
                    <a:pt x="210" y="217"/>
                    <a:pt x="209" y="215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7" y="212"/>
                    <a:pt x="207" y="212"/>
                    <a:pt x="207" y="212"/>
                  </a:cubicBezTo>
                  <a:cubicBezTo>
                    <a:pt x="206" y="209"/>
                    <a:pt x="206" y="206"/>
                    <a:pt x="205" y="204"/>
                  </a:cubicBezTo>
                  <a:cubicBezTo>
                    <a:pt x="204" y="195"/>
                    <a:pt x="203" y="189"/>
                    <a:pt x="189" y="191"/>
                  </a:cubicBezTo>
                  <a:cubicBezTo>
                    <a:pt x="188" y="191"/>
                    <a:pt x="187" y="191"/>
                    <a:pt x="186" y="191"/>
                  </a:cubicBezTo>
                  <a:cubicBezTo>
                    <a:pt x="185" y="191"/>
                    <a:pt x="184" y="191"/>
                    <a:pt x="184" y="191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2" y="191"/>
                    <a:pt x="180" y="192"/>
                    <a:pt x="179" y="192"/>
                  </a:cubicBezTo>
                  <a:cubicBezTo>
                    <a:pt x="177" y="192"/>
                    <a:pt x="175" y="191"/>
                    <a:pt x="175" y="190"/>
                  </a:cubicBezTo>
                  <a:cubicBezTo>
                    <a:pt x="175" y="187"/>
                    <a:pt x="179" y="187"/>
                    <a:pt x="185" y="186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8" y="186"/>
                    <a:pt x="190" y="185"/>
                    <a:pt x="192" y="185"/>
                  </a:cubicBezTo>
                  <a:close/>
                  <a:moveTo>
                    <a:pt x="207" y="213"/>
                  </a:moveTo>
                  <a:cubicBezTo>
                    <a:pt x="207" y="213"/>
                    <a:pt x="207" y="213"/>
                    <a:pt x="207" y="213"/>
                  </a:cubicBezTo>
                  <a:close/>
                  <a:moveTo>
                    <a:pt x="195" y="179"/>
                  </a:moveTo>
                  <a:cubicBezTo>
                    <a:pt x="195" y="180"/>
                    <a:pt x="196" y="181"/>
                    <a:pt x="196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5" y="183"/>
                    <a:pt x="195" y="183"/>
                  </a:cubicBezTo>
                  <a:cubicBezTo>
                    <a:pt x="194" y="183"/>
                    <a:pt x="194" y="183"/>
                    <a:pt x="193" y="183"/>
                  </a:cubicBezTo>
                  <a:cubicBezTo>
                    <a:pt x="193" y="183"/>
                    <a:pt x="193" y="183"/>
                    <a:pt x="193" y="183"/>
                  </a:cubicBezTo>
                  <a:cubicBezTo>
                    <a:pt x="193" y="183"/>
                    <a:pt x="193" y="183"/>
                    <a:pt x="193" y="183"/>
                  </a:cubicBezTo>
                  <a:cubicBezTo>
                    <a:pt x="189" y="172"/>
                    <a:pt x="186" y="161"/>
                    <a:pt x="182" y="150"/>
                  </a:cubicBezTo>
                  <a:cubicBezTo>
                    <a:pt x="176" y="128"/>
                    <a:pt x="169" y="106"/>
                    <a:pt x="160" y="85"/>
                  </a:cubicBezTo>
                  <a:cubicBezTo>
                    <a:pt x="157" y="78"/>
                    <a:pt x="154" y="73"/>
                    <a:pt x="151" y="67"/>
                  </a:cubicBezTo>
                  <a:cubicBezTo>
                    <a:pt x="148" y="62"/>
                    <a:pt x="145" y="56"/>
                    <a:pt x="142" y="52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5" y="55"/>
                    <a:pt x="149" y="60"/>
                    <a:pt x="152" y="65"/>
                  </a:cubicBezTo>
                  <a:cubicBezTo>
                    <a:pt x="156" y="71"/>
                    <a:pt x="160" y="77"/>
                    <a:pt x="164" y="83"/>
                  </a:cubicBezTo>
                  <a:cubicBezTo>
                    <a:pt x="171" y="95"/>
                    <a:pt x="178" y="107"/>
                    <a:pt x="184" y="117"/>
                  </a:cubicBezTo>
                  <a:cubicBezTo>
                    <a:pt x="189" y="127"/>
                    <a:pt x="193" y="135"/>
                    <a:pt x="196" y="141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5" y="141"/>
                    <a:pt x="195" y="141"/>
                  </a:cubicBezTo>
                  <a:cubicBezTo>
                    <a:pt x="195" y="141"/>
                    <a:pt x="194" y="141"/>
                    <a:pt x="194" y="141"/>
                  </a:cubicBezTo>
                  <a:cubicBezTo>
                    <a:pt x="193" y="141"/>
                    <a:pt x="193" y="142"/>
                    <a:pt x="192" y="142"/>
                  </a:cubicBezTo>
                  <a:cubicBezTo>
                    <a:pt x="190" y="145"/>
                    <a:pt x="192" y="149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95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6" y="158"/>
                    <a:pt x="198" y="160"/>
                    <a:pt x="199" y="163"/>
                  </a:cubicBezTo>
                  <a:cubicBezTo>
                    <a:pt x="200" y="166"/>
                    <a:pt x="201" y="169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200" y="173"/>
                    <a:pt x="198" y="173"/>
                    <a:pt x="198" y="174"/>
                  </a:cubicBezTo>
                  <a:cubicBezTo>
                    <a:pt x="197" y="174"/>
                    <a:pt x="196" y="175"/>
                    <a:pt x="196" y="176"/>
                  </a:cubicBezTo>
                  <a:cubicBezTo>
                    <a:pt x="195" y="177"/>
                    <a:pt x="195" y="178"/>
                    <a:pt x="195" y="179"/>
                  </a:cubicBezTo>
                  <a:close/>
                  <a:moveTo>
                    <a:pt x="205" y="160"/>
                  </a:moveTo>
                  <a:cubicBezTo>
                    <a:pt x="204" y="155"/>
                    <a:pt x="203" y="147"/>
                    <a:pt x="199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2" y="126"/>
                    <a:pt x="178" y="104"/>
                    <a:pt x="168" y="87"/>
                  </a:cubicBezTo>
                  <a:cubicBezTo>
                    <a:pt x="167" y="86"/>
                    <a:pt x="166" y="84"/>
                    <a:pt x="165" y="83"/>
                  </a:cubicBezTo>
                  <a:cubicBezTo>
                    <a:pt x="158" y="72"/>
                    <a:pt x="151" y="61"/>
                    <a:pt x="145" y="53"/>
                  </a:cubicBezTo>
                  <a:cubicBezTo>
                    <a:pt x="140" y="46"/>
                    <a:pt x="137" y="41"/>
                    <a:pt x="135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5" y="28"/>
                    <a:pt x="115" y="17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6"/>
                    <a:pt x="105" y="6"/>
                    <a:pt x="105" y="6"/>
                  </a:cubicBezTo>
                  <a:cubicBezTo>
                    <a:pt x="105" y="5"/>
                    <a:pt x="103" y="3"/>
                    <a:pt x="103" y="2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3" y="1"/>
                    <a:pt x="104" y="1"/>
                    <a:pt x="104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1"/>
                    <a:pt x="109" y="1"/>
                    <a:pt x="110" y="2"/>
                  </a:cubicBezTo>
                  <a:cubicBezTo>
                    <a:pt x="111" y="2"/>
                    <a:pt x="112" y="3"/>
                    <a:pt x="113" y="4"/>
                  </a:cubicBezTo>
                  <a:cubicBezTo>
                    <a:pt x="114" y="5"/>
                    <a:pt x="115" y="6"/>
                    <a:pt x="116" y="6"/>
                  </a:cubicBezTo>
                  <a:cubicBezTo>
                    <a:pt x="118" y="7"/>
                    <a:pt x="119" y="7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3" y="8"/>
                    <a:pt x="124" y="8"/>
                    <a:pt x="126" y="9"/>
                  </a:cubicBezTo>
                  <a:cubicBezTo>
                    <a:pt x="127" y="9"/>
                    <a:pt x="128" y="10"/>
                    <a:pt x="129" y="11"/>
                  </a:cubicBezTo>
                  <a:cubicBezTo>
                    <a:pt x="129" y="13"/>
                    <a:pt x="131" y="15"/>
                    <a:pt x="132" y="16"/>
                  </a:cubicBezTo>
                  <a:cubicBezTo>
                    <a:pt x="133" y="18"/>
                    <a:pt x="135" y="19"/>
                    <a:pt x="136" y="20"/>
                  </a:cubicBezTo>
                  <a:cubicBezTo>
                    <a:pt x="140" y="22"/>
                    <a:pt x="141" y="25"/>
                    <a:pt x="143" y="26"/>
                  </a:cubicBezTo>
                  <a:cubicBezTo>
                    <a:pt x="145" y="30"/>
                    <a:pt x="147" y="32"/>
                    <a:pt x="154" y="32"/>
                  </a:cubicBezTo>
                  <a:cubicBezTo>
                    <a:pt x="156" y="33"/>
                    <a:pt x="159" y="33"/>
                    <a:pt x="161" y="34"/>
                  </a:cubicBezTo>
                  <a:cubicBezTo>
                    <a:pt x="163" y="35"/>
                    <a:pt x="165" y="36"/>
                    <a:pt x="166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8" y="38"/>
                    <a:pt x="170" y="39"/>
                    <a:pt x="172" y="41"/>
                  </a:cubicBezTo>
                  <a:cubicBezTo>
                    <a:pt x="174" y="42"/>
                    <a:pt x="176" y="44"/>
                    <a:pt x="178" y="46"/>
                  </a:cubicBezTo>
                  <a:cubicBezTo>
                    <a:pt x="182" y="49"/>
                    <a:pt x="185" y="50"/>
                    <a:pt x="188" y="51"/>
                  </a:cubicBezTo>
                  <a:cubicBezTo>
                    <a:pt x="188" y="51"/>
                    <a:pt x="188" y="51"/>
                    <a:pt x="188" y="51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1" y="51"/>
                    <a:pt x="192" y="51"/>
                  </a:cubicBezTo>
                  <a:cubicBezTo>
                    <a:pt x="193" y="52"/>
                    <a:pt x="193" y="52"/>
                    <a:pt x="194" y="53"/>
                  </a:cubicBezTo>
                  <a:cubicBezTo>
                    <a:pt x="202" y="58"/>
                    <a:pt x="210" y="65"/>
                    <a:pt x="216" y="73"/>
                  </a:cubicBezTo>
                  <a:cubicBezTo>
                    <a:pt x="223" y="80"/>
                    <a:pt x="229" y="88"/>
                    <a:pt x="235" y="96"/>
                  </a:cubicBezTo>
                  <a:cubicBezTo>
                    <a:pt x="237" y="99"/>
                    <a:pt x="239" y="103"/>
                    <a:pt x="241" y="109"/>
                  </a:cubicBezTo>
                  <a:cubicBezTo>
                    <a:pt x="244" y="114"/>
                    <a:pt x="246" y="120"/>
                    <a:pt x="247" y="126"/>
                  </a:cubicBezTo>
                  <a:cubicBezTo>
                    <a:pt x="250" y="135"/>
                    <a:pt x="251" y="143"/>
                    <a:pt x="251" y="150"/>
                  </a:cubicBezTo>
                  <a:cubicBezTo>
                    <a:pt x="250" y="157"/>
                    <a:pt x="249" y="164"/>
                    <a:pt x="246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2" y="169"/>
                    <a:pt x="232" y="174"/>
                    <a:pt x="228" y="176"/>
                  </a:cubicBezTo>
                  <a:cubicBezTo>
                    <a:pt x="226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3" y="175"/>
                    <a:pt x="222" y="173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1"/>
                    <a:pt x="219" y="171"/>
                    <a:pt x="219" y="171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9" y="170"/>
                    <a:pt x="219" y="170"/>
                    <a:pt x="219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9"/>
                    <a:pt x="217" y="169"/>
                    <a:pt x="217" y="169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5" y="168"/>
                    <a:pt x="214" y="167"/>
                  </a:cubicBezTo>
                  <a:cubicBezTo>
                    <a:pt x="214" y="167"/>
                    <a:pt x="213" y="167"/>
                    <a:pt x="213" y="168"/>
                  </a:cubicBezTo>
                  <a:cubicBezTo>
                    <a:pt x="212" y="168"/>
                    <a:pt x="212" y="168"/>
                    <a:pt x="212" y="169"/>
                  </a:cubicBezTo>
                  <a:cubicBezTo>
                    <a:pt x="212" y="169"/>
                    <a:pt x="212" y="169"/>
                    <a:pt x="212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1" y="170"/>
                    <a:pt x="211" y="171"/>
                    <a:pt x="211" y="171"/>
                  </a:cubicBezTo>
                  <a:cubicBezTo>
                    <a:pt x="211" y="171"/>
                    <a:pt x="211" y="171"/>
                    <a:pt x="211" y="171"/>
                  </a:cubicBezTo>
                  <a:cubicBezTo>
                    <a:pt x="210" y="171"/>
                    <a:pt x="210" y="172"/>
                    <a:pt x="210" y="172"/>
                  </a:cubicBezTo>
                  <a:cubicBezTo>
                    <a:pt x="210" y="172"/>
                    <a:pt x="210" y="172"/>
                    <a:pt x="210" y="172"/>
                  </a:cubicBezTo>
                  <a:cubicBezTo>
                    <a:pt x="210" y="172"/>
                    <a:pt x="210" y="172"/>
                    <a:pt x="210" y="172"/>
                  </a:cubicBezTo>
                  <a:cubicBezTo>
                    <a:pt x="209" y="172"/>
                    <a:pt x="209" y="173"/>
                    <a:pt x="209" y="173"/>
                  </a:cubicBezTo>
                  <a:cubicBezTo>
                    <a:pt x="209" y="173"/>
                    <a:pt x="209" y="173"/>
                    <a:pt x="209" y="173"/>
                  </a:cubicBezTo>
                  <a:cubicBezTo>
                    <a:pt x="209" y="173"/>
                    <a:pt x="209" y="173"/>
                    <a:pt x="209" y="173"/>
                  </a:cubicBezTo>
                  <a:cubicBezTo>
                    <a:pt x="207" y="170"/>
                    <a:pt x="206" y="166"/>
                    <a:pt x="206" y="163"/>
                  </a:cubicBezTo>
                  <a:cubicBezTo>
                    <a:pt x="205" y="162"/>
                    <a:pt x="205" y="162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0"/>
                    <a:pt x="205" y="160"/>
                    <a:pt x="205" y="160"/>
                  </a:cubicBezTo>
                  <a:close/>
                  <a:moveTo>
                    <a:pt x="218" y="169"/>
                  </a:move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lose/>
                  <a:moveTo>
                    <a:pt x="218" y="169"/>
                  </a:move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lose/>
                  <a:moveTo>
                    <a:pt x="197" y="192"/>
                  </a:move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203" y="194"/>
                    <a:pt x="204" y="200"/>
                    <a:pt x="205" y="205"/>
                  </a:cubicBezTo>
                  <a:cubicBezTo>
                    <a:pt x="205" y="207"/>
                    <a:pt x="205" y="209"/>
                    <a:pt x="205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6" y="211"/>
                    <a:pt x="206" y="211"/>
                    <a:pt x="206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1" y="205"/>
                    <a:pt x="199" y="199"/>
                    <a:pt x="197" y="193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7" y="192"/>
                    <a:pt x="197" y="192"/>
                    <a:pt x="197" y="192"/>
                  </a:cubicBezTo>
                  <a:close/>
                  <a:moveTo>
                    <a:pt x="221" y="212"/>
                  </a:move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0"/>
                    <a:pt x="219" y="208"/>
                    <a:pt x="219" y="205"/>
                  </a:cubicBezTo>
                  <a:cubicBezTo>
                    <a:pt x="218" y="197"/>
                    <a:pt x="216" y="189"/>
                    <a:pt x="223" y="185"/>
                  </a:cubicBezTo>
                  <a:cubicBezTo>
                    <a:pt x="223" y="185"/>
                    <a:pt x="223" y="185"/>
                    <a:pt x="223" y="185"/>
                  </a:cubicBezTo>
                  <a:cubicBezTo>
                    <a:pt x="223" y="185"/>
                    <a:pt x="223" y="185"/>
                    <a:pt x="223" y="185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5" y="187"/>
                    <a:pt x="226" y="188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32" y="197"/>
                    <a:pt x="225" y="206"/>
                    <a:pt x="221" y="212"/>
                  </a:cubicBezTo>
                  <a:close/>
                  <a:moveTo>
                    <a:pt x="204" y="173"/>
                  </a:moveTo>
                  <a:cubicBezTo>
                    <a:pt x="204" y="173"/>
                    <a:pt x="203" y="173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2" y="172"/>
                    <a:pt x="202" y="171"/>
                    <a:pt x="202" y="170"/>
                  </a:cubicBezTo>
                  <a:cubicBezTo>
                    <a:pt x="202" y="169"/>
                    <a:pt x="202" y="168"/>
                    <a:pt x="202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1" y="167"/>
                    <a:pt x="201" y="167"/>
                    <a:pt x="201" y="167"/>
                  </a:cubicBezTo>
                  <a:cubicBezTo>
                    <a:pt x="200" y="163"/>
                    <a:pt x="198" y="159"/>
                    <a:pt x="197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6" y="154"/>
                    <a:pt x="196" y="154"/>
                    <a:pt x="196" y="154"/>
                  </a:cubicBezTo>
                  <a:cubicBezTo>
                    <a:pt x="196" y="154"/>
                    <a:pt x="196" y="153"/>
                    <a:pt x="195" y="152"/>
                  </a:cubicBezTo>
                  <a:cubicBezTo>
                    <a:pt x="194" y="149"/>
                    <a:pt x="191" y="145"/>
                    <a:pt x="193" y="143"/>
                  </a:cubicBezTo>
                  <a:cubicBezTo>
                    <a:pt x="194" y="143"/>
                    <a:pt x="194" y="143"/>
                    <a:pt x="194" y="142"/>
                  </a:cubicBezTo>
                  <a:cubicBezTo>
                    <a:pt x="195" y="142"/>
                    <a:pt x="196" y="142"/>
                    <a:pt x="197" y="143"/>
                  </a:cubicBezTo>
                  <a:cubicBezTo>
                    <a:pt x="198" y="143"/>
                    <a:pt x="199" y="144"/>
                    <a:pt x="200" y="145"/>
                  </a:cubicBezTo>
                  <a:cubicBezTo>
                    <a:pt x="201" y="146"/>
                    <a:pt x="202" y="148"/>
                    <a:pt x="202" y="151"/>
                  </a:cubicBezTo>
                  <a:cubicBezTo>
                    <a:pt x="203" y="154"/>
                    <a:pt x="204" y="159"/>
                    <a:pt x="205" y="163"/>
                  </a:cubicBezTo>
                  <a:cubicBezTo>
                    <a:pt x="205" y="168"/>
                    <a:pt x="206" y="172"/>
                    <a:pt x="207" y="174"/>
                  </a:cubicBezTo>
                  <a:cubicBezTo>
                    <a:pt x="208" y="174"/>
                    <a:pt x="208" y="174"/>
                    <a:pt x="208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6" y="174"/>
                    <a:pt x="205" y="174"/>
                    <a:pt x="204" y="173"/>
                  </a:cubicBezTo>
                  <a:close/>
                  <a:moveTo>
                    <a:pt x="209" y="191"/>
                  </a:moveTo>
                  <a:cubicBezTo>
                    <a:pt x="208" y="191"/>
                    <a:pt x="207" y="190"/>
                    <a:pt x="207" y="189"/>
                  </a:cubicBezTo>
                  <a:cubicBezTo>
                    <a:pt x="205" y="185"/>
                    <a:pt x="204" y="185"/>
                    <a:pt x="202" y="184"/>
                  </a:cubicBezTo>
                  <a:cubicBezTo>
                    <a:pt x="201" y="184"/>
                    <a:pt x="199" y="183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7" y="181"/>
                    <a:pt x="197" y="180"/>
                    <a:pt x="196" y="179"/>
                  </a:cubicBezTo>
                  <a:cubicBezTo>
                    <a:pt x="196" y="178"/>
                    <a:pt x="196" y="178"/>
                    <a:pt x="197" y="177"/>
                  </a:cubicBezTo>
                  <a:cubicBezTo>
                    <a:pt x="197" y="176"/>
                    <a:pt x="198" y="175"/>
                    <a:pt x="198" y="175"/>
                  </a:cubicBezTo>
                  <a:cubicBezTo>
                    <a:pt x="199" y="174"/>
                    <a:pt x="200" y="174"/>
                    <a:pt x="201" y="174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203" y="173"/>
                    <a:pt x="204" y="174"/>
                    <a:pt x="205" y="174"/>
                  </a:cubicBezTo>
                  <a:cubicBezTo>
                    <a:pt x="206" y="174"/>
                    <a:pt x="207" y="175"/>
                    <a:pt x="208" y="175"/>
                  </a:cubicBezTo>
                  <a:cubicBezTo>
                    <a:pt x="208" y="175"/>
                    <a:pt x="209" y="175"/>
                    <a:pt x="209" y="174"/>
                  </a:cubicBezTo>
                  <a:cubicBezTo>
                    <a:pt x="210" y="174"/>
                    <a:pt x="210" y="174"/>
                    <a:pt x="211" y="173"/>
                  </a:cubicBezTo>
                  <a:cubicBezTo>
                    <a:pt x="211" y="173"/>
                    <a:pt x="211" y="172"/>
                    <a:pt x="211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2"/>
                    <a:pt x="212" y="172"/>
                    <a:pt x="213" y="172"/>
                  </a:cubicBezTo>
                  <a:cubicBezTo>
                    <a:pt x="213" y="172"/>
                    <a:pt x="213" y="172"/>
                    <a:pt x="213" y="173"/>
                  </a:cubicBezTo>
                  <a:cubicBezTo>
                    <a:pt x="213" y="173"/>
                    <a:pt x="214" y="174"/>
                    <a:pt x="214" y="175"/>
                  </a:cubicBezTo>
                  <a:cubicBezTo>
                    <a:pt x="215" y="176"/>
                    <a:pt x="216" y="177"/>
                    <a:pt x="216" y="178"/>
                  </a:cubicBezTo>
                  <a:cubicBezTo>
                    <a:pt x="216" y="178"/>
                    <a:pt x="216" y="178"/>
                    <a:pt x="216" y="178"/>
                  </a:cubicBezTo>
                  <a:cubicBezTo>
                    <a:pt x="216" y="178"/>
                    <a:pt x="216" y="178"/>
                    <a:pt x="216" y="178"/>
                  </a:cubicBezTo>
                  <a:cubicBezTo>
                    <a:pt x="216" y="179"/>
                    <a:pt x="215" y="180"/>
                    <a:pt x="215" y="181"/>
                  </a:cubicBezTo>
                  <a:cubicBezTo>
                    <a:pt x="214" y="183"/>
                    <a:pt x="214" y="184"/>
                    <a:pt x="214" y="186"/>
                  </a:cubicBezTo>
                  <a:cubicBezTo>
                    <a:pt x="214" y="187"/>
                    <a:pt x="213" y="189"/>
                    <a:pt x="213" y="189"/>
                  </a:cubicBezTo>
                  <a:cubicBezTo>
                    <a:pt x="213" y="190"/>
                    <a:pt x="212" y="191"/>
                    <a:pt x="211" y="191"/>
                  </a:cubicBezTo>
                  <a:cubicBezTo>
                    <a:pt x="210" y="191"/>
                    <a:pt x="210" y="191"/>
                    <a:pt x="209" y="191"/>
                  </a:cubicBezTo>
                  <a:close/>
                  <a:moveTo>
                    <a:pt x="228" y="180"/>
                  </a:moveTo>
                  <a:cubicBezTo>
                    <a:pt x="227" y="180"/>
                    <a:pt x="227" y="179"/>
                    <a:pt x="226" y="179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27" y="178"/>
                    <a:pt x="229" y="177"/>
                    <a:pt x="231" y="177"/>
                  </a:cubicBezTo>
                  <a:cubicBezTo>
                    <a:pt x="236" y="175"/>
                    <a:pt x="243" y="172"/>
                    <a:pt x="244" y="174"/>
                  </a:cubicBezTo>
                  <a:cubicBezTo>
                    <a:pt x="245" y="175"/>
                    <a:pt x="242" y="177"/>
                    <a:pt x="239" y="178"/>
                  </a:cubicBezTo>
                  <a:cubicBezTo>
                    <a:pt x="236" y="179"/>
                    <a:pt x="233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1" y="181"/>
                    <a:pt x="231" y="181"/>
                    <a:pt x="231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9" y="182"/>
                    <a:pt x="229" y="182"/>
                    <a:pt x="229" y="182"/>
                  </a:cubicBezTo>
                  <a:cubicBezTo>
                    <a:pt x="228" y="181"/>
                    <a:pt x="228" y="181"/>
                    <a:pt x="228" y="180"/>
                  </a:cubicBezTo>
                  <a:close/>
                  <a:moveTo>
                    <a:pt x="238" y="200"/>
                  </a:moveTo>
                  <a:cubicBezTo>
                    <a:pt x="237" y="201"/>
                    <a:pt x="236" y="202"/>
                    <a:pt x="235" y="202"/>
                  </a:cubicBezTo>
                  <a:cubicBezTo>
                    <a:pt x="234" y="201"/>
                    <a:pt x="233" y="201"/>
                    <a:pt x="233" y="200"/>
                  </a:cubicBezTo>
                  <a:cubicBezTo>
                    <a:pt x="233" y="199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5"/>
                    <a:pt x="234" y="195"/>
                  </a:cubicBezTo>
                  <a:cubicBezTo>
                    <a:pt x="235" y="194"/>
                    <a:pt x="235" y="193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2"/>
                    <a:pt x="235" y="192"/>
                    <a:pt x="235" y="192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90"/>
                    <a:pt x="236" y="190"/>
                    <a:pt x="236" y="190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9"/>
                    <a:pt x="236" y="189"/>
                    <a:pt x="236" y="189"/>
                  </a:cubicBezTo>
                  <a:cubicBezTo>
                    <a:pt x="236" y="187"/>
                    <a:pt x="236" y="184"/>
                    <a:pt x="238" y="183"/>
                  </a:cubicBezTo>
                  <a:cubicBezTo>
                    <a:pt x="239" y="183"/>
                    <a:pt x="239" y="183"/>
                    <a:pt x="240" y="182"/>
                  </a:cubicBezTo>
                  <a:cubicBezTo>
                    <a:pt x="240" y="182"/>
                    <a:pt x="241" y="182"/>
                    <a:pt x="242" y="183"/>
                  </a:cubicBezTo>
                  <a:cubicBezTo>
                    <a:pt x="242" y="183"/>
                    <a:pt x="243" y="183"/>
                    <a:pt x="243" y="184"/>
                  </a:cubicBezTo>
                  <a:cubicBezTo>
                    <a:pt x="243" y="184"/>
                    <a:pt x="243" y="184"/>
                    <a:pt x="243" y="185"/>
                  </a:cubicBezTo>
                  <a:cubicBezTo>
                    <a:pt x="244" y="190"/>
                    <a:pt x="245" y="189"/>
                    <a:pt x="247" y="189"/>
                  </a:cubicBezTo>
                  <a:cubicBezTo>
                    <a:pt x="248" y="189"/>
                    <a:pt x="250" y="189"/>
                    <a:pt x="251" y="190"/>
                  </a:cubicBezTo>
                  <a:cubicBezTo>
                    <a:pt x="252" y="191"/>
                    <a:pt x="253" y="192"/>
                    <a:pt x="253" y="193"/>
                  </a:cubicBezTo>
                  <a:cubicBezTo>
                    <a:pt x="254" y="194"/>
                    <a:pt x="254" y="196"/>
                    <a:pt x="253" y="197"/>
                  </a:cubicBezTo>
                  <a:cubicBezTo>
                    <a:pt x="252" y="200"/>
                    <a:pt x="249" y="199"/>
                    <a:pt x="247" y="199"/>
                  </a:cubicBezTo>
                  <a:cubicBezTo>
                    <a:pt x="246" y="198"/>
                    <a:pt x="245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3" y="198"/>
                    <a:pt x="243" y="198"/>
                    <a:pt x="242" y="198"/>
                  </a:cubicBezTo>
                  <a:cubicBezTo>
                    <a:pt x="242" y="198"/>
                    <a:pt x="242" y="199"/>
                    <a:pt x="241" y="199"/>
                  </a:cubicBezTo>
                  <a:cubicBezTo>
                    <a:pt x="241" y="199"/>
                    <a:pt x="241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9" y="200"/>
                  </a:cubicBezTo>
                  <a:cubicBezTo>
                    <a:pt x="239" y="200"/>
                    <a:pt x="239" y="200"/>
                    <a:pt x="238" y="200"/>
                  </a:cubicBezTo>
                  <a:close/>
                  <a:moveTo>
                    <a:pt x="240" y="200"/>
                  </a:move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lose/>
                  <a:moveTo>
                    <a:pt x="235" y="191"/>
                  </a:moveTo>
                  <a:cubicBezTo>
                    <a:pt x="235" y="191"/>
                    <a:pt x="235" y="191"/>
                    <a:pt x="235" y="191"/>
                  </a:cubicBezTo>
                  <a:cubicBezTo>
                    <a:pt x="235" y="191"/>
                    <a:pt x="235" y="191"/>
                    <a:pt x="235" y="191"/>
                  </a:cubicBezTo>
                  <a:close/>
                  <a:moveTo>
                    <a:pt x="233" y="197"/>
                  </a:move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lose/>
                  <a:moveTo>
                    <a:pt x="233" y="198"/>
                  </a:moveTo>
                  <a:cubicBezTo>
                    <a:pt x="233" y="198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lose/>
                  <a:moveTo>
                    <a:pt x="249" y="188"/>
                  </a:moveTo>
                  <a:cubicBezTo>
                    <a:pt x="247" y="188"/>
                    <a:pt x="246" y="188"/>
                    <a:pt x="245" y="187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8" y="185"/>
                    <a:pt x="250" y="182"/>
                    <a:pt x="253" y="179"/>
                  </a:cubicBezTo>
                  <a:cubicBezTo>
                    <a:pt x="253" y="179"/>
                    <a:pt x="253" y="179"/>
                    <a:pt x="253" y="179"/>
                  </a:cubicBezTo>
                  <a:cubicBezTo>
                    <a:pt x="253" y="179"/>
                    <a:pt x="253" y="179"/>
                    <a:pt x="253" y="179"/>
                  </a:cubicBezTo>
                  <a:cubicBezTo>
                    <a:pt x="254" y="178"/>
                    <a:pt x="255" y="177"/>
                    <a:pt x="257" y="175"/>
                  </a:cubicBezTo>
                  <a:cubicBezTo>
                    <a:pt x="258" y="174"/>
                    <a:pt x="260" y="172"/>
                    <a:pt x="261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3" y="170"/>
                    <a:pt x="264" y="169"/>
                    <a:pt x="265" y="168"/>
                  </a:cubicBezTo>
                  <a:cubicBezTo>
                    <a:pt x="267" y="168"/>
                    <a:pt x="269" y="168"/>
                    <a:pt x="269" y="168"/>
                  </a:cubicBezTo>
                  <a:cubicBezTo>
                    <a:pt x="270" y="168"/>
                    <a:pt x="270" y="168"/>
                    <a:pt x="270" y="169"/>
                  </a:cubicBezTo>
                  <a:cubicBezTo>
                    <a:pt x="270" y="169"/>
                    <a:pt x="271" y="169"/>
                    <a:pt x="270" y="169"/>
                  </a:cubicBezTo>
                  <a:cubicBezTo>
                    <a:pt x="270" y="170"/>
                    <a:pt x="270" y="170"/>
                    <a:pt x="270" y="170"/>
                  </a:cubicBezTo>
                  <a:cubicBezTo>
                    <a:pt x="270" y="171"/>
                    <a:pt x="269" y="171"/>
                    <a:pt x="268" y="172"/>
                  </a:cubicBezTo>
                  <a:cubicBezTo>
                    <a:pt x="268" y="172"/>
                    <a:pt x="268" y="172"/>
                    <a:pt x="268" y="172"/>
                  </a:cubicBezTo>
                  <a:cubicBezTo>
                    <a:pt x="266" y="172"/>
                    <a:pt x="264" y="173"/>
                    <a:pt x="263" y="174"/>
                  </a:cubicBezTo>
                  <a:cubicBezTo>
                    <a:pt x="261" y="175"/>
                    <a:pt x="260" y="177"/>
                    <a:pt x="258" y="178"/>
                  </a:cubicBezTo>
                  <a:cubicBezTo>
                    <a:pt x="256" y="179"/>
                    <a:pt x="255" y="181"/>
                    <a:pt x="254" y="183"/>
                  </a:cubicBezTo>
                  <a:cubicBezTo>
                    <a:pt x="252" y="184"/>
                    <a:pt x="251" y="186"/>
                    <a:pt x="250" y="188"/>
                  </a:cubicBezTo>
                  <a:cubicBezTo>
                    <a:pt x="250" y="188"/>
                    <a:pt x="250" y="188"/>
                    <a:pt x="250" y="188"/>
                  </a:cubicBezTo>
                  <a:cubicBezTo>
                    <a:pt x="250" y="188"/>
                    <a:pt x="250" y="188"/>
                    <a:pt x="250" y="188"/>
                  </a:cubicBezTo>
                  <a:cubicBezTo>
                    <a:pt x="250" y="188"/>
                    <a:pt x="249" y="188"/>
                    <a:pt x="249" y="188"/>
                  </a:cubicBezTo>
                  <a:close/>
                  <a:moveTo>
                    <a:pt x="276" y="95"/>
                  </a:moveTo>
                  <a:cubicBezTo>
                    <a:pt x="266" y="108"/>
                    <a:pt x="256" y="122"/>
                    <a:pt x="250" y="132"/>
                  </a:cubicBezTo>
                  <a:cubicBezTo>
                    <a:pt x="250" y="132"/>
                    <a:pt x="250" y="132"/>
                    <a:pt x="250" y="132"/>
                  </a:cubicBezTo>
                  <a:cubicBezTo>
                    <a:pt x="250" y="132"/>
                    <a:pt x="250" y="132"/>
                    <a:pt x="250" y="132"/>
                  </a:cubicBezTo>
                  <a:cubicBezTo>
                    <a:pt x="250" y="130"/>
                    <a:pt x="249" y="129"/>
                    <a:pt x="249" y="128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49" y="127"/>
                    <a:pt x="249" y="127"/>
                    <a:pt x="249" y="126"/>
                  </a:cubicBezTo>
                  <a:cubicBezTo>
                    <a:pt x="247" y="120"/>
                    <a:pt x="245" y="114"/>
                    <a:pt x="243" y="108"/>
                  </a:cubicBezTo>
                  <a:cubicBezTo>
                    <a:pt x="240" y="103"/>
                    <a:pt x="238" y="98"/>
                    <a:pt x="236" y="95"/>
                  </a:cubicBezTo>
                  <a:cubicBezTo>
                    <a:pt x="235" y="94"/>
                    <a:pt x="235" y="94"/>
                    <a:pt x="235" y="93"/>
                  </a:cubicBezTo>
                  <a:cubicBezTo>
                    <a:pt x="235" y="93"/>
                    <a:pt x="235" y="93"/>
                    <a:pt x="235" y="93"/>
                  </a:cubicBezTo>
                  <a:cubicBezTo>
                    <a:pt x="234" y="93"/>
                    <a:pt x="234" y="92"/>
                    <a:pt x="233" y="91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5" y="89"/>
                    <a:pt x="239" y="88"/>
                    <a:pt x="243" y="87"/>
                  </a:cubicBezTo>
                  <a:cubicBezTo>
                    <a:pt x="250" y="84"/>
                    <a:pt x="258" y="82"/>
                    <a:pt x="256" y="74"/>
                  </a:cubicBezTo>
                  <a:cubicBezTo>
                    <a:pt x="253" y="62"/>
                    <a:pt x="270" y="50"/>
                    <a:pt x="281" y="43"/>
                  </a:cubicBezTo>
                  <a:cubicBezTo>
                    <a:pt x="281" y="43"/>
                    <a:pt x="281" y="43"/>
                    <a:pt x="281" y="43"/>
                  </a:cubicBezTo>
                  <a:cubicBezTo>
                    <a:pt x="283" y="41"/>
                    <a:pt x="285" y="39"/>
                    <a:pt x="287" y="38"/>
                  </a:cubicBezTo>
                  <a:cubicBezTo>
                    <a:pt x="292" y="34"/>
                    <a:pt x="295" y="32"/>
                    <a:pt x="299" y="32"/>
                  </a:cubicBezTo>
                  <a:cubicBezTo>
                    <a:pt x="302" y="32"/>
                    <a:pt x="304" y="32"/>
                    <a:pt x="307" y="34"/>
                  </a:cubicBezTo>
                  <a:cubicBezTo>
                    <a:pt x="309" y="36"/>
                    <a:pt x="312" y="38"/>
                    <a:pt x="315" y="42"/>
                  </a:cubicBezTo>
                  <a:cubicBezTo>
                    <a:pt x="317" y="43"/>
                    <a:pt x="319" y="45"/>
                    <a:pt x="321" y="47"/>
                  </a:cubicBezTo>
                  <a:cubicBezTo>
                    <a:pt x="322" y="49"/>
                    <a:pt x="324" y="50"/>
                    <a:pt x="326" y="52"/>
                  </a:cubicBezTo>
                  <a:cubicBezTo>
                    <a:pt x="327" y="52"/>
                    <a:pt x="327" y="52"/>
                    <a:pt x="327" y="52"/>
                  </a:cubicBezTo>
                  <a:cubicBezTo>
                    <a:pt x="326" y="52"/>
                    <a:pt x="326" y="52"/>
                    <a:pt x="326" y="52"/>
                  </a:cubicBezTo>
                  <a:cubicBezTo>
                    <a:pt x="323" y="52"/>
                    <a:pt x="320" y="53"/>
                    <a:pt x="317" y="55"/>
                  </a:cubicBezTo>
                  <a:cubicBezTo>
                    <a:pt x="313" y="57"/>
                    <a:pt x="309" y="60"/>
                    <a:pt x="305" y="64"/>
                  </a:cubicBezTo>
                  <a:cubicBezTo>
                    <a:pt x="305" y="64"/>
                    <a:pt x="305" y="64"/>
                    <a:pt x="305" y="64"/>
                  </a:cubicBezTo>
                  <a:cubicBezTo>
                    <a:pt x="305" y="64"/>
                    <a:pt x="305" y="64"/>
                    <a:pt x="305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296" y="72"/>
                    <a:pt x="286" y="83"/>
                    <a:pt x="276" y="95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7"/>
            <p:cNvSpPr>
              <a:spLocks noEditPoints="1"/>
            </p:cNvSpPr>
            <p:nvPr/>
          </p:nvSpPr>
          <p:spPr bwMode="auto">
            <a:xfrm>
              <a:off x="465138" y="2133600"/>
              <a:ext cx="1633538" cy="1493838"/>
            </a:xfrm>
            <a:custGeom>
              <a:avLst/>
              <a:gdLst>
                <a:gd name="T0" fmla="*/ 81 w 380"/>
                <a:gd name="T1" fmla="*/ 94 h 348"/>
                <a:gd name="T2" fmla="*/ 177 w 380"/>
                <a:gd name="T3" fmla="*/ 163 h 348"/>
                <a:gd name="T4" fmla="*/ 180 w 380"/>
                <a:gd name="T5" fmla="*/ 175 h 348"/>
                <a:gd name="T6" fmla="*/ 191 w 380"/>
                <a:gd name="T7" fmla="*/ 177 h 348"/>
                <a:gd name="T8" fmla="*/ 189 w 380"/>
                <a:gd name="T9" fmla="*/ 141 h 348"/>
                <a:gd name="T10" fmla="*/ 171 w 380"/>
                <a:gd name="T11" fmla="*/ 161 h 348"/>
                <a:gd name="T12" fmla="*/ 121 w 380"/>
                <a:gd name="T13" fmla="*/ 258 h 348"/>
                <a:gd name="T14" fmla="*/ 181 w 380"/>
                <a:gd name="T15" fmla="*/ 199 h 348"/>
                <a:gd name="T16" fmla="*/ 108 w 380"/>
                <a:gd name="T17" fmla="*/ 286 h 348"/>
                <a:gd name="T18" fmla="*/ 182 w 380"/>
                <a:gd name="T19" fmla="*/ 226 h 348"/>
                <a:gd name="T20" fmla="*/ 168 w 380"/>
                <a:gd name="T21" fmla="*/ 116 h 348"/>
                <a:gd name="T22" fmla="*/ 173 w 380"/>
                <a:gd name="T23" fmla="*/ 134 h 348"/>
                <a:gd name="T24" fmla="*/ 144 w 380"/>
                <a:gd name="T25" fmla="*/ 3 h 348"/>
                <a:gd name="T26" fmla="*/ 189 w 380"/>
                <a:gd name="T27" fmla="*/ 131 h 348"/>
                <a:gd name="T28" fmla="*/ 190 w 380"/>
                <a:gd name="T29" fmla="*/ 140 h 348"/>
                <a:gd name="T30" fmla="*/ 188 w 380"/>
                <a:gd name="T31" fmla="*/ 132 h 348"/>
                <a:gd name="T32" fmla="*/ 104 w 380"/>
                <a:gd name="T33" fmla="*/ 149 h 348"/>
                <a:gd name="T34" fmla="*/ 11 w 380"/>
                <a:gd name="T35" fmla="*/ 183 h 348"/>
                <a:gd name="T36" fmla="*/ 126 w 380"/>
                <a:gd name="T37" fmla="*/ 214 h 348"/>
                <a:gd name="T38" fmla="*/ 254 w 380"/>
                <a:gd name="T39" fmla="*/ 315 h 348"/>
                <a:gd name="T40" fmla="*/ 239 w 380"/>
                <a:gd name="T41" fmla="*/ 240 h 348"/>
                <a:gd name="T42" fmla="*/ 204 w 380"/>
                <a:gd name="T43" fmla="*/ 180 h 348"/>
                <a:gd name="T44" fmla="*/ 360 w 380"/>
                <a:gd name="T45" fmla="*/ 188 h 348"/>
                <a:gd name="T46" fmla="*/ 283 w 380"/>
                <a:gd name="T47" fmla="*/ 93 h 348"/>
                <a:gd name="T48" fmla="*/ 255 w 380"/>
                <a:gd name="T49" fmla="*/ 88 h 348"/>
                <a:gd name="T50" fmla="*/ 230 w 380"/>
                <a:gd name="T51" fmla="*/ 41 h 348"/>
                <a:gd name="T52" fmla="*/ 257 w 380"/>
                <a:gd name="T53" fmla="*/ 47 h 348"/>
                <a:gd name="T54" fmla="*/ 187 w 380"/>
                <a:gd name="T55" fmla="*/ 195 h 348"/>
                <a:gd name="T56" fmla="*/ 128 w 380"/>
                <a:gd name="T57" fmla="*/ 165 h 348"/>
                <a:gd name="T58" fmla="*/ 115 w 380"/>
                <a:gd name="T59" fmla="*/ 162 h 348"/>
                <a:gd name="T60" fmla="*/ 145 w 380"/>
                <a:gd name="T61" fmla="*/ 174 h 348"/>
                <a:gd name="T62" fmla="*/ 237 w 380"/>
                <a:gd name="T63" fmla="*/ 237 h 348"/>
                <a:gd name="T64" fmla="*/ 195 w 380"/>
                <a:gd name="T65" fmla="*/ 176 h 348"/>
                <a:gd name="T66" fmla="*/ 217 w 380"/>
                <a:gd name="T67" fmla="*/ 162 h 348"/>
                <a:gd name="T68" fmla="*/ 216 w 380"/>
                <a:gd name="T69" fmla="*/ 162 h 348"/>
                <a:gd name="T70" fmla="*/ 204 w 380"/>
                <a:gd name="T71" fmla="*/ 159 h 348"/>
                <a:gd name="T72" fmla="*/ 206 w 380"/>
                <a:gd name="T73" fmla="*/ 154 h 348"/>
                <a:gd name="T74" fmla="*/ 206 w 380"/>
                <a:gd name="T75" fmla="*/ 153 h 348"/>
                <a:gd name="T76" fmla="*/ 206 w 380"/>
                <a:gd name="T77" fmla="*/ 153 h 348"/>
                <a:gd name="T78" fmla="*/ 206 w 380"/>
                <a:gd name="T79" fmla="*/ 152 h 348"/>
                <a:gd name="T80" fmla="*/ 206 w 380"/>
                <a:gd name="T81" fmla="*/ 152 h 348"/>
                <a:gd name="T82" fmla="*/ 206 w 380"/>
                <a:gd name="T83" fmla="*/ 151 h 348"/>
                <a:gd name="T84" fmla="*/ 191 w 380"/>
                <a:gd name="T85" fmla="*/ 184 h 348"/>
                <a:gd name="T86" fmla="*/ 226 w 380"/>
                <a:gd name="T87" fmla="*/ 155 h 348"/>
                <a:gd name="T88" fmla="*/ 282 w 380"/>
                <a:gd name="T89" fmla="*/ 152 h 348"/>
                <a:gd name="T90" fmla="*/ 232 w 380"/>
                <a:gd name="T91" fmla="*/ 171 h 348"/>
                <a:gd name="T92" fmla="*/ 198 w 380"/>
                <a:gd name="T93" fmla="*/ 285 h 348"/>
                <a:gd name="T94" fmla="*/ 221 w 380"/>
                <a:gd name="T95" fmla="*/ 224 h 348"/>
                <a:gd name="T96" fmla="*/ 218 w 380"/>
                <a:gd name="T97" fmla="*/ 150 h 348"/>
                <a:gd name="T98" fmla="*/ 212 w 380"/>
                <a:gd name="T99" fmla="*/ 162 h 348"/>
                <a:gd name="T100" fmla="*/ 208 w 380"/>
                <a:gd name="T101" fmla="*/ 152 h 348"/>
                <a:gd name="T102" fmla="*/ 207 w 380"/>
                <a:gd name="T103" fmla="*/ 153 h 348"/>
                <a:gd name="T104" fmla="*/ 209 w 380"/>
                <a:gd name="T105" fmla="*/ 142 h 348"/>
                <a:gd name="T106" fmla="*/ 226 w 380"/>
                <a:gd name="T107" fmla="*/ 93 h 348"/>
                <a:gd name="T108" fmla="*/ 192 w 380"/>
                <a:gd name="T109" fmla="*/ 163 h 348"/>
                <a:gd name="T110" fmla="*/ 196 w 380"/>
                <a:gd name="T111" fmla="*/ 146 h 348"/>
                <a:gd name="T112" fmla="*/ 199 w 380"/>
                <a:gd name="T113" fmla="*/ 149 h 348"/>
                <a:gd name="T114" fmla="*/ 197 w 380"/>
                <a:gd name="T115" fmla="*/ 139 h 348"/>
                <a:gd name="T116" fmla="*/ 299 w 380"/>
                <a:gd name="T117" fmla="*/ 168 h 348"/>
                <a:gd name="T118" fmla="*/ 162 w 380"/>
                <a:gd name="T119" fmla="*/ 154 h 348"/>
                <a:gd name="T120" fmla="*/ 204 w 380"/>
                <a:gd name="T121" fmla="*/ 15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0" h="348">
                  <a:moveTo>
                    <a:pt x="102" y="70"/>
                  </a:moveTo>
                  <a:cubicBezTo>
                    <a:pt x="111" y="86"/>
                    <a:pt x="124" y="99"/>
                    <a:pt x="137" y="111"/>
                  </a:cubicBezTo>
                  <a:cubicBezTo>
                    <a:pt x="145" y="118"/>
                    <a:pt x="152" y="125"/>
                    <a:pt x="159" y="133"/>
                  </a:cubicBezTo>
                  <a:cubicBezTo>
                    <a:pt x="158" y="131"/>
                    <a:pt x="157" y="129"/>
                    <a:pt x="157" y="127"/>
                  </a:cubicBezTo>
                  <a:cubicBezTo>
                    <a:pt x="140" y="109"/>
                    <a:pt x="120" y="92"/>
                    <a:pt x="107" y="70"/>
                  </a:cubicBezTo>
                  <a:cubicBezTo>
                    <a:pt x="110" y="70"/>
                    <a:pt x="118" y="71"/>
                    <a:pt x="124" y="75"/>
                  </a:cubicBezTo>
                  <a:cubicBezTo>
                    <a:pt x="128" y="78"/>
                    <a:pt x="136" y="83"/>
                    <a:pt x="132" y="74"/>
                  </a:cubicBezTo>
                  <a:cubicBezTo>
                    <a:pt x="129" y="66"/>
                    <a:pt x="127" y="58"/>
                    <a:pt x="126" y="49"/>
                  </a:cubicBezTo>
                  <a:cubicBezTo>
                    <a:pt x="129" y="53"/>
                    <a:pt x="133" y="57"/>
                    <a:pt x="136" y="61"/>
                  </a:cubicBezTo>
                  <a:cubicBezTo>
                    <a:pt x="134" y="57"/>
                    <a:pt x="133" y="53"/>
                    <a:pt x="131" y="48"/>
                  </a:cubicBezTo>
                  <a:cubicBezTo>
                    <a:pt x="129" y="46"/>
                    <a:pt x="128" y="44"/>
                    <a:pt x="126" y="42"/>
                  </a:cubicBezTo>
                  <a:cubicBezTo>
                    <a:pt x="126" y="41"/>
                    <a:pt x="126" y="39"/>
                    <a:pt x="126" y="37"/>
                  </a:cubicBezTo>
                  <a:cubicBezTo>
                    <a:pt x="125" y="36"/>
                    <a:pt x="124" y="34"/>
                    <a:pt x="123" y="32"/>
                  </a:cubicBezTo>
                  <a:cubicBezTo>
                    <a:pt x="121" y="46"/>
                    <a:pt x="124" y="62"/>
                    <a:pt x="129" y="74"/>
                  </a:cubicBezTo>
                  <a:cubicBezTo>
                    <a:pt x="131" y="77"/>
                    <a:pt x="126" y="74"/>
                    <a:pt x="125" y="73"/>
                  </a:cubicBezTo>
                  <a:cubicBezTo>
                    <a:pt x="109" y="62"/>
                    <a:pt x="91" y="66"/>
                    <a:pt x="79" y="75"/>
                  </a:cubicBezTo>
                  <a:cubicBezTo>
                    <a:pt x="79" y="80"/>
                    <a:pt x="79" y="84"/>
                    <a:pt x="80" y="89"/>
                  </a:cubicBezTo>
                  <a:cubicBezTo>
                    <a:pt x="80" y="91"/>
                    <a:pt x="80" y="93"/>
                    <a:pt x="81" y="94"/>
                  </a:cubicBezTo>
                  <a:cubicBezTo>
                    <a:pt x="90" y="110"/>
                    <a:pt x="109" y="121"/>
                    <a:pt x="129" y="132"/>
                  </a:cubicBezTo>
                  <a:cubicBezTo>
                    <a:pt x="137" y="137"/>
                    <a:pt x="146" y="142"/>
                    <a:pt x="153" y="147"/>
                  </a:cubicBezTo>
                  <a:cubicBezTo>
                    <a:pt x="155" y="147"/>
                    <a:pt x="156" y="147"/>
                    <a:pt x="157" y="147"/>
                  </a:cubicBezTo>
                  <a:cubicBezTo>
                    <a:pt x="149" y="141"/>
                    <a:pt x="140" y="135"/>
                    <a:pt x="130" y="130"/>
                  </a:cubicBezTo>
                  <a:cubicBezTo>
                    <a:pt x="107" y="116"/>
                    <a:pt x="85" y="102"/>
                    <a:pt x="80" y="81"/>
                  </a:cubicBezTo>
                  <a:cubicBezTo>
                    <a:pt x="86" y="75"/>
                    <a:pt x="94" y="71"/>
                    <a:pt x="102" y="70"/>
                  </a:cubicBezTo>
                  <a:close/>
                  <a:moveTo>
                    <a:pt x="163" y="138"/>
                  </a:moveTo>
                  <a:cubicBezTo>
                    <a:pt x="165" y="140"/>
                    <a:pt x="166" y="142"/>
                    <a:pt x="168" y="145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3"/>
                    <a:pt x="167" y="142"/>
                    <a:pt x="167" y="141"/>
                  </a:cubicBezTo>
                  <a:cubicBezTo>
                    <a:pt x="167" y="141"/>
                    <a:pt x="167" y="140"/>
                    <a:pt x="167" y="139"/>
                  </a:cubicBezTo>
                  <a:cubicBezTo>
                    <a:pt x="165" y="137"/>
                    <a:pt x="163" y="134"/>
                    <a:pt x="161" y="131"/>
                  </a:cubicBezTo>
                  <a:cubicBezTo>
                    <a:pt x="161" y="134"/>
                    <a:pt x="162" y="136"/>
                    <a:pt x="163" y="138"/>
                  </a:cubicBezTo>
                  <a:close/>
                  <a:moveTo>
                    <a:pt x="169" y="146"/>
                  </a:moveTo>
                  <a:cubicBezTo>
                    <a:pt x="173" y="152"/>
                    <a:pt x="177" y="159"/>
                    <a:pt x="180" y="167"/>
                  </a:cubicBezTo>
                  <a:cubicBezTo>
                    <a:pt x="179" y="166"/>
                    <a:pt x="178" y="165"/>
                    <a:pt x="177" y="163"/>
                  </a:cubicBezTo>
                  <a:cubicBezTo>
                    <a:pt x="177" y="164"/>
                    <a:pt x="177" y="165"/>
                    <a:pt x="177" y="166"/>
                  </a:cubicBezTo>
                  <a:cubicBezTo>
                    <a:pt x="178" y="168"/>
                    <a:pt x="178" y="171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4"/>
                    <a:pt x="179" y="174"/>
                    <a:pt x="179" y="174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79" y="175"/>
                    <a:pt x="179" y="175"/>
                    <a:pt x="179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80" y="175"/>
                    <a:pt x="180" y="176"/>
                    <a:pt x="180" y="176"/>
                  </a:cubicBezTo>
                  <a:cubicBezTo>
                    <a:pt x="181" y="176"/>
                    <a:pt x="182" y="176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82" y="176"/>
                    <a:pt x="181" y="176"/>
                    <a:pt x="180" y="177"/>
                  </a:cubicBezTo>
                  <a:cubicBezTo>
                    <a:pt x="181" y="178"/>
                    <a:pt x="182" y="179"/>
                    <a:pt x="183" y="180"/>
                  </a:cubicBezTo>
                  <a:cubicBezTo>
                    <a:pt x="184" y="180"/>
                    <a:pt x="184" y="181"/>
                    <a:pt x="185" y="181"/>
                  </a:cubicBezTo>
                  <a:cubicBezTo>
                    <a:pt x="186" y="181"/>
                    <a:pt x="186" y="181"/>
                    <a:pt x="187" y="180"/>
                  </a:cubicBezTo>
                  <a:cubicBezTo>
                    <a:pt x="188" y="180"/>
                    <a:pt x="189" y="179"/>
                    <a:pt x="190" y="177"/>
                  </a:cubicBezTo>
                  <a:cubicBezTo>
                    <a:pt x="190" y="177"/>
                    <a:pt x="190" y="177"/>
                    <a:pt x="190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6"/>
                    <a:pt x="191" y="176"/>
                    <a:pt x="191" y="176"/>
                  </a:cubicBezTo>
                  <a:cubicBezTo>
                    <a:pt x="191" y="176"/>
                    <a:pt x="191" y="176"/>
                    <a:pt x="191" y="176"/>
                  </a:cubicBezTo>
                  <a:cubicBezTo>
                    <a:pt x="191" y="173"/>
                    <a:pt x="190" y="168"/>
                    <a:pt x="189" y="164"/>
                  </a:cubicBezTo>
                  <a:cubicBezTo>
                    <a:pt x="189" y="164"/>
                    <a:pt x="189" y="163"/>
                    <a:pt x="189" y="162"/>
                  </a:cubicBezTo>
                  <a:cubicBezTo>
                    <a:pt x="189" y="164"/>
                    <a:pt x="189" y="164"/>
                    <a:pt x="189" y="164"/>
                  </a:cubicBezTo>
                  <a:cubicBezTo>
                    <a:pt x="189" y="163"/>
                    <a:pt x="189" y="162"/>
                    <a:pt x="189" y="161"/>
                  </a:cubicBezTo>
                  <a:cubicBezTo>
                    <a:pt x="189" y="160"/>
                    <a:pt x="189" y="159"/>
                    <a:pt x="188" y="159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88" y="159"/>
                    <a:pt x="188" y="159"/>
                    <a:pt x="188" y="159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7"/>
                    <a:pt x="188" y="157"/>
                    <a:pt x="188" y="157"/>
                  </a:cubicBezTo>
                  <a:cubicBezTo>
                    <a:pt x="188" y="155"/>
                    <a:pt x="189" y="153"/>
                    <a:pt x="189" y="151"/>
                  </a:cubicBezTo>
                  <a:cubicBezTo>
                    <a:pt x="190" y="151"/>
                    <a:pt x="190" y="151"/>
                    <a:pt x="190" y="150"/>
                  </a:cubicBezTo>
                  <a:cubicBezTo>
                    <a:pt x="190" y="147"/>
                    <a:pt x="190" y="145"/>
                    <a:pt x="190" y="142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9" y="142"/>
                    <a:pt x="189" y="143"/>
                    <a:pt x="188" y="144"/>
                  </a:cubicBezTo>
                  <a:cubicBezTo>
                    <a:pt x="188" y="145"/>
                    <a:pt x="187" y="146"/>
                    <a:pt x="187" y="148"/>
                  </a:cubicBezTo>
                  <a:cubicBezTo>
                    <a:pt x="187" y="155"/>
                    <a:pt x="186" y="163"/>
                    <a:pt x="185" y="170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3" y="165"/>
                    <a:pt x="182" y="160"/>
                    <a:pt x="181" y="155"/>
                  </a:cubicBezTo>
                  <a:cubicBezTo>
                    <a:pt x="180" y="155"/>
                    <a:pt x="180" y="155"/>
                    <a:pt x="179" y="154"/>
                  </a:cubicBezTo>
                  <a:cubicBezTo>
                    <a:pt x="179" y="154"/>
                    <a:pt x="178" y="153"/>
                    <a:pt x="178" y="152"/>
                  </a:cubicBezTo>
                  <a:cubicBezTo>
                    <a:pt x="178" y="151"/>
                    <a:pt x="177" y="151"/>
                    <a:pt x="177" y="151"/>
                  </a:cubicBezTo>
                  <a:cubicBezTo>
                    <a:pt x="178" y="154"/>
                    <a:pt x="179" y="156"/>
                    <a:pt x="179" y="159"/>
                  </a:cubicBezTo>
                  <a:cubicBezTo>
                    <a:pt x="177" y="155"/>
                    <a:pt x="175" y="151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1" y="146"/>
                    <a:pt x="171" y="146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69" y="146"/>
                    <a:pt x="169" y="146"/>
                    <a:pt x="169" y="146"/>
                  </a:cubicBezTo>
                  <a:close/>
                  <a:moveTo>
                    <a:pt x="176" y="162"/>
                  </a:moveTo>
                  <a:cubicBezTo>
                    <a:pt x="174" y="160"/>
                    <a:pt x="171" y="158"/>
                    <a:pt x="169" y="155"/>
                  </a:cubicBezTo>
                  <a:cubicBezTo>
                    <a:pt x="170" y="157"/>
                    <a:pt x="170" y="159"/>
                    <a:pt x="171" y="161"/>
                  </a:cubicBezTo>
                  <a:cubicBezTo>
                    <a:pt x="172" y="163"/>
                    <a:pt x="174" y="164"/>
                    <a:pt x="175" y="165"/>
                  </a:cubicBezTo>
                  <a:cubicBezTo>
                    <a:pt x="174" y="165"/>
                    <a:pt x="173" y="165"/>
                    <a:pt x="172" y="164"/>
                  </a:cubicBezTo>
                  <a:cubicBezTo>
                    <a:pt x="174" y="167"/>
                    <a:pt x="175" y="170"/>
                    <a:pt x="177" y="173"/>
                  </a:cubicBezTo>
                  <a:cubicBezTo>
                    <a:pt x="178" y="173"/>
                    <a:pt x="178" y="173"/>
                    <a:pt x="178" y="173"/>
                  </a:cubicBezTo>
                  <a:cubicBezTo>
                    <a:pt x="177" y="172"/>
                    <a:pt x="177" y="172"/>
                    <a:pt x="177" y="172"/>
                  </a:cubicBezTo>
                  <a:cubicBezTo>
                    <a:pt x="177" y="172"/>
                    <a:pt x="177" y="172"/>
                    <a:pt x="177" y="172"/>
                  </a:cubicBezTo>
                  <a:cubicBezTo>
                    <a:pt x="177" y="171"/>
                    <a:pt x="177" y="169"/>
                    <a:pt x="177" y="167"/>
                  </a:cubicBezTo>
                  <a:cubicBezTo>
                    <a:pt x="176" y="166"/>
                    <a:pt x="176" y="164"/>
                    <a:pt x="176" y="162"/>
                  </a:cubicBezTo>
                  <a:close/>
                  <a:moveTo>
                    <a:pt x="165" y="152"/>
                  </a:moveTo>
                  <a:cubicBezTo>
                    <a:pt x="163" y="151"/>
                    <a:pt x="161" y="149"/>
                    <a:pt x="159" y="148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55" y="148"/>
                    <a:pt x="155" y="148"/>
                    <a:pt x="155" y="148"/>
                  </a:cubicBezTo>
                  <a:cubicBezTo>
                    <a:pt x="157" y="150"/>
                    <a:pt x="159" y="151"/>
                    <a:pt x="161" y="153"/>
                  </a:cubicBezTo>
                  <a:cubicBezTo>
                    <a:pt x="163" y="152"/>
                    <a:pt x="164" y="152"/>
                    <a:pt x="165" y="152"/>
                  </a:cubicBezTo>
                  <a:close/>
                  <a:moveTo>
                    <a:pt x="107" y="280"/>
                  </a:moveTo>
                  <a:cubicBezTo>
                    <a:pt x="109" y="279"/>
                    <a:pt x="110" y="278"/>
                    <a:pt x="111" y="276"/>
                  </a:cubicBezTo>
                  <a:cubicBezTo>
                    <a:pt x="114" y="270"/>
                    <a:pt x="117" y="264"/>
                    <a:pt x="121" y="258"/>
                  </a:cubicBezTo>
                  <a:cubicBezTo>
                    <a:pt x="118" y="263"/>
                    <a:pt x="114" y="267"/>
                    <a:pt x="111" y="271"/>
                  </a:cubicBezTo>
                  <a:cubicBezTo>
                    <a:pt x="110" y="274"/>
                    <a:pt x="108" y="277"/>
                    <a:pt x="107" y="280"/>
                  </a:cubicBezTo>
                  <a:close/>
                  <a:moveTo>
                    <a:pt x="113" y="274"/>
                  </a:moveTo>
                  <a:cubicBezTo>
                    <a:pt x="123" y="263"/>
                    <a:pt x="130" y="250"/>
                    <a:pt x="137" y="237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6" y="237"/>
                    <a:pt x="135" y="239"/>
                    <a:pt x="134" y="240"/>
                  </a:cubicBezTo>
                  <a:cubicBezTo>
                    <a:pt x="126" y="251"/>
                    <a:pt x="119" y="263"/>
                    <a:pt x="113" y="274"/>
                  </a:cubicBezTo>
                  <a:close/>
                  <a:moveTo>
                    <a:pt x="140" y="231"/>
                  </a:moveTo>
                  <a:cubicBezTo>
                    <a:pt x="150" y="213"/>
                    <a:pt x="161" y="196"/>
                    <a:pt x="180" y="182"/>
                  </a:cubicBezTo>
                  <a:cubicBezTo>
                    <a:pt x="181" y="182"/>
                    <a:pt x="182" y="182"/>
                    <a:pt x="184" y="182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4" y="183"/>
                    <a:pt x="184" y="184"/>
                    <a:pt x="184" y="185"/>
                  </a:cubicBezTo>
                  <a:cubicBezTo>
                    <a:pt x="184" y="186"/>
                    <a:pt x="184" y="186"/>
                    <a:pt x="184" y="187"/>
                  </a:cubicBezTo>
                  <a:cubicBezTo>
                    <a:pt x="184" y="189"/>
                    <a:pt x="184" y="190"/>
                    <a:pt x="184" y="192"/>
                  </a:cubicBezTo>
                  <a:cubicBezTo>
                    <a:pt x="183" y="194"/>
                    <a:pt x="182" y="196"/>
                    <a:pt x="181" y="199"/>
                  </a:cubicBezTo>
                  <a:cubicBezTo>
                    <a:pt x="181" y="199"/>
                    <a:pt x="181" y="199"/>
                    <a:pt x="181" y="199"/>
                  </a:cubicBezTo>
                  <a:cubicBezTo>
                    <a:pt x="180" y="199"/>
                    <a:pt x="179" y="200"/>
                    <a:pt x="178" y="200"/>
                  </a:cubicBezTo>
                  <a:cubicBezTo>
                    <a:pt x="178" y="195"/>
                    <a:pt x="178" y="191"/>
                    <a:pt x="179" y="187"/>
                  </a:cubicBezTo>
                  <a:cubicBezTo>
                    <a:pt x="175" y="192"/>
                    <a:pt x="173" y="198"/>
                    <a:pt x="170" y="205"/>
                  </a:cubicBezTo>
                  <a:cubicBezTo>
                    <a:pt x="169" y="206"/>
                    <a:pt x="167" y="207"/>
                    <a:pt x="166" y="207"/>
                  </a:cubicBezTo>
                  <a:cubicBezTo>
                    <a:pt x="170" y="198"/>
                    <a:pt x="174" y="189"/>
                    <a:pt x="180" y="182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0" y="187"/>
                    <a:pt x="163" y="194"/>
                    <a:pt x="156" y="201"/>
                  </a:cubicBezTo>
                  <a:cubicBezTo>
                    <a:pt x="147" y="212"/>
                    <a:pt x="141" y="224"/>
                    <a:pt x="134" y="236"/>
                  </a:cubicBezTo>
                  <a:cubicBezTo>
                    <a:pt x="133" y="239"/>
                    <a:pt x="131" y="242"/>
                    <a:pt x="130" y="244"/>
                  </a:cubicBezTo>
                  <a:cubicBezTo>
                    <a:pt x="132" y="241"/>
                    <a:pt x="135" y="237"/>
                    <a:pt x="138" y="234"/>
                  </a:cubicBezTo>
                  <a:cubicBezTo>
                    <a:pt x="139" y="233"/>
                    <a:pt x="139" y="232"/>
                    <a:pt x="140" y="231"/>
                  </a:cubicBezTo>
                  <a:close/>
                  <a:moveTo>
                    <a:pt x="165" y="211"/>
                  </a:moveTo>
                  <a:cubicBezTo>
                    <a:pt x="162" y="220"/>
                    <a:pt x="159" y="230"/>
                    <a:pt x="157" y="239"/>
                  </a:cubicBezTo>
                  <a:cubicBezTo>
                    <a:pt x="150" y="266"/>
                    <a:pt x="141" y="290"/>
                    <a:pt x="122" y="301"/>
                  </a:cubicBezTo>
                  <a:cubicBezTo>
                    <a:pt x="117" y="298"/>
                    <a:pt x="114" y="295"/>
                    <a:pt x="110" y="290"/>
                  </a:cubicBezTo>
                  <a:cubicBezTo>
                    <a:pt x="109" y="289"/>
                    <a:pt x="109" y="288"/>
                    <a:pt x="108" y="286"/>
                  </a:cubicBezTo>
                  <a:cubicBezTo>
                    <a:pt x="107" y="288"/>
                    <a:pt x="107" y="290"/>
                    <a:pt x="106" y="292"/>
                  </a:cubicBezTo>
                  <a:cubicBezTo>
                    <a:pt x="110" y="297"/>
                    <a:pt x="115" y="302"/>
                    <a:pt x="121" y="306"/>
                  </a:cubicBezTo>
                  <a:cubicBezTo>
                    <a:pt x="123" y="305"/>
                    <a:pt x="125" y="304"/>
                    <a:pt x="127" y="303"/>
                  </a:cubicBezTo>
                  <a:cubicBezTo>
                    <a:pt x="128" y="303"/>
                    <a:pt x="128" y="302"/>
                    <a:pt x="128" y="302"/>
                  </a:cubicBezTo>
                  <a:cubicBezTo>
                    <a:pt x="146" y="290"/>
                    <a:pt x="153" y="266"/>
                    <a:pt x="159" y="240"/>
                  </a:cubicBezTo>
                  <a:cubicBezTo>
                    <a:pt x="162" y="229"/>
                    <a:pt x="165" y="218"/>
                    <a:pt x="169" y="208"/>
                  </a:cubicBezTo>
                  <a:cubicBezTo>
                    <a:pt x="167" y="209"/>
                    <a:pt x="166" y="210"/>
                    <a:pt x="165" y="211"/>
                  </a:cubicBezTo>
                  <a:close/>
                  <a:moveTo>
                    <a:pt x="107" y="285"/>
                  </a:moveTo>
                  <a:cubicBezTo>
                    <a:pt x="107" y="285"/>
                    <a:pt x="107" y="284"/>
                    <a:pt x="106" y="283"/>
                  </a:cubicBezTo>
                  <a:cubicBezTo>
                    <a:pt x="106" y="285"/>
                    <a:pt x="105" y="287"/>
                    <a:pt x="105" y="289"/>
                  </a:cubicBezTo>
                  <a:cubicBezTo>
                    <a:pt x="105" y="290"/>
                    <a:pt x="105" y="290"/>
                    <a:pt x="105" y="291"/>
                  </a:cubicBezTo>
                  <a:cubicBezTo>
                    <a:pt x="106" y="289"/>
                    <a:pt x="107" y="287"/>
                    <a:pt x="107" y="285"/>
                  </a:cubicBezTo>
                  <a:close/>
                  <a:moveTo>
                    <a:pt x="178" y="203"/>
                  </a:moveTo>
                  <a:cubicBezTo>
                    <a:pt x="178" y="210"/>
                    <a:pt x="178" y="218"/>
                    <a:pt x="179" y="226"/>
                  </a:cubicBezTo>
                  <a:cubicBezTo>
                    <a:pt x="180" y="251"/>
                    <a:pt x="182" y="279"/>
                    <a:pt x="171" y="294"/>
                  </a:cubicBezTo>
                  <a:cubicBezTo>
                    <a:pt x="172" y="294"/>
                    <a:pt x="173" y="294"/>
                    <a:pt x="174" y="295"/>
                  </a:cubicBezTo>
                  <a:cubicBezTo>
                    <a:pt x="174" y="294"/>
                    <a:pt x="174" y="294"/>
                    <a:pt x="174" y="294"/>
                  </a:cubicBezTo>
                  <a:cubicBezTo>
                    <a:pt x="184" y="278"/>
                    <a:pt x="183" y="251"/>
                    <a:pt x="182" y="226"/>
                  </a:cubicBezTo>
                  <a:cubicBezTo>
                    <a:pt x="181" y="223"/>
                    <a:pt x="181" y="220"/>
                    <a:pt x="181" y="217"/>
                  </a:cubicBezTo>
                  <a:cubicBezTo>
                    <a:pt x="182" y="212"/>
                    <a:pt x="183" y="206"/>
                    <a:pt x="185" y="201"/>
                  </a:cubicBezTo>
                  <a:cubicBezTo>
                    <a:pt x="184" y="201"/>
                    <a:pt x="183" y="201"/>
                    <a:pt x="182" y="202"/>
                  </a:cubicBezTo>
                  <a:cubicBezTo>
                    <a:pt x="181" y="203"/>
                    <a:pt x="181" y="205"/>
                    <a:pt x="181" y="207"/>
                  </a:cubicBezTo>
                  <a:cubicBezTo>
                    <a:pt x="181" y="205"/>
                    <a:pt x="181" y="204"/>
                    <a:pt x="181" y="202"/>
                  </a:cubicBezTo>
                  <a:cubicBezTo>
                    <a:pt x="180" y="203"/>
                    <a:pt x="179" y="203"/>
                    <a:pt x="178" y="203"/>
                  </a:cubicBezTo>
                  <a:close/>
                  <a:moveTo>
                    <a:pt x="181" y="153"/>
                  </a:moveTo>
                  <a:cubicBezTo>
                    <a:pt x="179" y="147"/>
                    <a:pt x="178" y="142"/>
                    <a:pt x="176" y="136"/>
                  </a:cubicBezTo>
                  <a:cubicBezTo>
                    <a:pt x="175" y="136"/>
                    <a:pt x="174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40"/>
                    <a:pt x="175" y="144"/>
                    <a:pt x="176" y="148"/>
                  </a:cubicBezTo>
                  <a:cubicBezTo>
                    <a:pt x="177" y="148"/>
                    <a:pt x="178" y="149"/>
                    <a:pt x="179" y="151"/>
                  </a:cubicBezTo>
                  <a:cubicBezTo>
                    <a:pt x="179" y="152"/>
                    <a:pt x="180" y="153"/>
                    <a:pt x="181" y="153"/>
                  </a:cubicBezTo>
                  <a:close/>
                  <a:moveTo>
                    <a:pt x="176" y="135"/>
                  </a:moveTo>
                  <a:cubicBezTo>
                    <a:pt x="173" y="125"/>
                    <a:pt x="169" y="115"/>
                    <a:pt x="165" y="105"/>
                  </a:cubicBezTo>
                  <a:cubicBezTo>
                    <a:pt x="163" y="107"/>
                    <a:pt x="166" y="112"/>
                    <a:pt x="167" y="114"/>
                  </a:cubicBezTo>
                  <a:cubicBezTo>
                    <a:pt x="168" y="115"/>
                    <a:pt x="168" y="116"/>
                    <a:pt x="168" y="116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70" y="121"/>
                    <a:pt x="172" y="125"/>
                    <a:pt x="173" y="129"/>
                  </a:cubicBezTo>
                  <a:cubicBezTo>
                    <a:pt x="173" y="129"/>
                    <a:pt x="173" y="129"/>
                    <a:pt x="173" y="129"/>
                  </a:cubicBezTo>
                  <a:cubicBezTo>
                    <a:pt x="173" y="129"/>
                    <a:pt x="173" y="129"/>
                    <a:pt x="173" y="129"/>
                  </a:cubicBezTo>
                  <a:cubicBezTo>
                    <a:pt x="174" y="129"/>
                    <a:pt x="174" y="129"/>
                    <a:pt x="174" y="129"/>
                  </a:cubicBezTo>
                  <a:cubicBezTo>
                    <a:pt x="174" y="130"/>
                    <a:pt x="174" y="131"/>
                    <a:pt x="174" y="132"/>
                  </a:cubicBezTo>
                  <a:cubicBezTo>
                    <a:pt x="174" y="133"/>
                    <a:pt x="174" y="134"/>
                    <a:pt x="175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5"/>
                    <a:pt x="175" y="135"/>
                    <a:pt x="176" y="135"/>
                  </a:cubicBezTo>
                  <a:close/>
                  <a:moveTo>
                    <a:pt x="164" y="104"/>
                  </a:moveTo>
                  <a:cubicBezTo>
                    <a:pt x="156" y="85"/>
                    <a:pt x="146" y="67"/>
                    <a:pt x="134" y="52"/>
                  </a:cubicBezTo>
                  <a:cubicBezTo>
                    <a:pt x="136" y="56"/>
                    <a:pt x="137" y="61"/>
                    <a:pt x="139" y="65"/>
                  </a:cubicBezTo>
                  <a:cubicBezTo>
                    <a:pt x="154" y="86"/>
                    <a:pt x="165" y="110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1"/>
                    <a:pt x="172" y="128"/>
                    <a:pt x="171" y="125"/>
                  </a:cubicBezTo>
                  <a:cubicBezTo>
                    <a:pt x="170" y="122"/>
                    <a:pt x="168" y="120"/>
                    <a:pt x="167" y="117"/>
                  </a:cubicBezTo>
                  <a:cubicBezTo>
                    <a:pt x="167" y="117"/>
                    <a:pt x="167" y="117"/>
                    <a:pt x="167" y="117"/>
                  </a:cubicBezTo>
                  <a:cubicBezTo>
                    <a:pt x="167" y="116"/>
                    <a:pt x="167" y="116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4" y="111"/>
                    <a:pt x="162" y="107"/>
                    <a:pt x="164" y="104"/>
                  </a:cubicBezTo>
                  <a:cubicBezTo>
                    <a:pt x="164" y="104"/>
                    <a:pt x="164" y="104"/>
                    <a:pt x="164" y="104"/>
                  </a:cubicBezTo>
                  <a:close/>
                  <a:moveTo>
                    <a:pt x="126" y="35"/>
                  </a:moveTo>
                  <a:cubicBezTo>
                    <a:pt x="126" y="34"/>
                    <a:pt x="127" y="33"/>
                    <a:pt x="127" y="32"/>
                  </a:cubicBezTo>
                  <a:cubicBezTo>
                    <a:pt x="126" y="30"/>
                    <a:pt x="125" y="29"/>
                    <a:pt x="125" y="28"/>
                  </a:cubicBezTo>
                  <a:cubicBezTo>
                    <a:pt x="124" y="29"/>
                    <a:pt x="124" y="29"/>
                    <a:pt x="124" y="30"/>
                  </a:cubicBezTo>
                  <a:cubicBezTo>
                    <a:pt x="125" y="32"/>
                    <a:pt x="126" y="33"/>
                    <a:pt x="126" y="35"/>
                  </a:cubicBezTo>
                  <a:close/>
                  <a:moveTo>
                    <a:pt x="127" y="30"/>
                  </a:moveTo>
                  <a:cubicBezTo>
                    <a:pt x="130" y="19"/>
                    <a:pt x="136" y="10"/>
                    <a:pt x="144" y="3"/>
                  </a:cubicBezTo>
                  <a:cubicBezTo>
                    <a:pt x="143" y="2"/>
                    <a:pt x="142" y="1"/>
                    <a:pt x="141" y="0"/>
                  </a:cubicBezTo>
                  <a:cubicBezTo>
                    <a:pt x="134" y="7"/>
                    <a:pt x="128" y="16"/>
                    <a:pt x="125" y="26"/>
                  </a:cubicBezTo>
                  <a:cubicBezTo>
                    <a:pt x="126" y="27"/>
                    <a:pt x="127" y="29"/>
                    <a:pt x="127" y="30"/>
                  </a:cubicBezTo>
                  <a:close/>
                  <a:moveTo>
                    <a:pt x="158" y="12"/>
                  </a:moveTo>
                  <a:cubicBezTo>
                    <a:pt x="176" y="49"/>
                    <a:pt x="186" y="89"/>
                    <a:pt x="187" y="130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188" y="130"/>
                    <a:pt x="188" y="130"/>
                    <a:pt x="188" y="130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91"/>
                    <a:pt x="181" y="50"/>
                    <a:pt x="164" y="13"/>
                  </a:cubicBezTo>
                  <a:cubicBezTo>
                    <a:pt x="164" y="13"/>
                    <a:pt x="164" y="13"/>
                    <a:pt x="164" y="13"/>
                  </a:cubicBezTo>
                  <a:cubicBezTo>
                    <a:pt x="163" y="13"/>
                    <a:pt x="162" y="13"/>
                    <a:pt x="161" y="13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59" y="12"/>
                    <a:pt x="159" y="12"/>
                    <a:pt x="158" y="12"/>
                  </a:cubicBezTo>
                  <a:close/>
                  <a:moveTo>
                    <a:pt x="187" y="131"/>
                  </a:moveTo>
                  <a:cubicBezTo>
                    <a:pt x="187" y="133"/>
                    <a:pt x="187" y="135"/>
                    <a:pt x="187" y="136"/>
                  </a:cubicBezTo>
                  <a:cubicBezTo>
                    <a:pt x="188" y="137"/>
                    <a:pt x="189" y="139"/>
                    <a:pt x="190" y="140"/>
                  </a:cubicBezTo>
                  <a:cubicBezTo>
                    <a:pt x="190" y="138"/>
                    <a:pt x="190" y="135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2"/>
                    <a:pt x="189" y="132"/>
                  </a:cubicBezTo>
                  <a:cubicBezTo>
                    <a:pt x="189" y="132"/>
                    <a:pt x="189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1"/>
                    <a:pt x="188" y="131"/>
                    <a:pt x="187" y="131"/>
                  </a:cubicBezTo>
                  <a:close/>
                  <a:moveTo>
                    <a:pt x="187" y="138"/>
                  </a:moveTo>
                  <a:cubicBezTo>
                    <a:pt x="187" y="140"/>
                    <a:pt x="187" y="141"/>
                    <a:pt x="187" y="143"/>
                  </a:cubicBezTo>
                  <a:cubicBezTo>
                    <a:pt x="188" y="142"/>
                    <a:pt x="188" y="141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39"/>
                    <a:pt x="188" y="139"/>
                    <a:pt x="187" y="138"/>
                  </a:cubicBezTo>
                  <a:close/>
                  <a:moveTo>
                    <a:pt x="104" y="149"/>
                  </a:moveTo>
                  <a:cubicBezTo>
                    <a:pt x="91" y="147"/>
                    <a:pt x="78" y="146"/>
                    <a:pt x="65" y="147"/>
                  </a:cubicBezTo>
                  <a:cubicBezTo>
                    <a:pt x="63" y="147"/>
                    <a:pt x="60" y="147"/>
                    <a:pt x="57" y="147"/>
                  </a:cubicBezTo>
                  <a:cubicBezTo>
                    <a:pt x="60" y="148"/>
                    <a:pt x="62" y="148"/>
                    <a:pt x="64" y="148"/>
                  </a:cubicBezTo>
                  <a:cubicBezTo>
                    <a:pt x="67" y="149"/>
                    <a:pt x="70" y="149"/>
                    <a:pt x="73" y="150"/>
                  </a:cubicBezTo>
                  <a:cubicBezTo>
                    <a:pt x="86" y="150"/>
                    <a:pt x="100" y="151"/>
                    <a:pt x="113" y="154"/>
                  </a:cubicBezTo>
                  <a:cubicBezTo>
                    <a:pt x="112" y="152"/>
                    <a:pt x="110" y="150"/>
                    <a:pt x="109" y="149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5" y="147"/>
                    <a:pt x="101" y="146"/>
                    <a:pt x="98" y="145"/>
                  </a:cubicBezTo>
                  <a:cubicBezTo>
                    <a:pt x="96" y="145"/>
                    <a:pt x="95" y="145"/>
                    <a:pt x="93" y="145"/>
                  </a:cubicBezTo>
                  <a:cubicBezTo>
                    <a:pt x="96" y="147"/>
                    <a:pt x="100" y="148"/>
                    <a:pt x="104" y="149"/>
                  </a:cubicBezTo>
                  <a:close/>
                  <a:moveTo>
                    <a:pt x="52" y="148"/>
                  </a:moveTo>
                  <a:cubicBezTo>
                    <a:pt x="29" y="151"/>
                    <a:pt x="10" y="161"/>
                    <a:pt x="2" y="181"/>
                  </a:cubicBezTo>
                  <a:cubicBezTo>
                    <a:pt x="3" y="182"/>
                    <a:pt x="4" y="182"/>
                    <a:pt x="6" y="182"/>
                  </a:cubicBezTo>
                  <a:cubicBezTo>
                    <a:pt x="15" y="159"/>
                    <a:pt x="37" y="151"/>
                    <a:pt x="65" y="150"/>
                  </a:cubicBezTo>
                  <a:cubicBezTo>
                    <a:pt x="60" y="149"/>
                    <a:pt x="56" y="148"/>
                    <a:pt x="52" y="148"/>
                  </a:cubicBezTo>
                  <a:close/>
                  <a:moveTo>
                    <a:pt x="1" y="183"/>
                  </a:moveTo>
                  <a:cubicBezTo>
                    <a:pt x="1" y="184"/>
                    <a:pt x="0" y="186"/>
                    <a:pt x="0" y="188"/>
                  </a:cubicBezTo>
                  <a:cubicBezTo>
                    <a:pt x="0" y="188"/>
                    <a:pt x="0" y="188"/>
                    <a:pt x="1" y="188"/>
                  </a:cubicBezTo>
                  <a:cubicBezTo>
                    <a:pt x="1" y="188"/>
                    <a:pt x="2" y="188"/>
                    <a:pt x="2" y="188"/>
                  </a:cubicBezTo>
                  <a:cubicBezTo>
                    <a:pt x="3" y="188"/>
                    <a:pt x="4" y="188"/>
                    <a:pt x="5" y="188"/>
                  </a:cubicBezTo>
                  <a:cubicBezTo>
                    <a:pt x="6" y="188"/>
                    <a:pt x="6" y="188"/>
                    <a:pt x="7" y="188"/>
                  </a:cubicBezTo>
                  <a:cubicBezTo>
                    <a:pt x="8" y="187"/>
                    <a:pt x="10" y="186"/>
                    <a:pt x="12" y="185"/>
                  </a:cubicBezTo>
                  <a:cubicBezTo>
                    <a:pt x="12" y="184"/>
                    <a:pt x="11" y="184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11" y="183"/>
                    <a:pt x="11" y="183"/>
                    <a:pt x="11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8" y="183"/>
                    <a:pt x="8" y="183"/>
                    <a:pt x="7" y="183"/>
                  </a:cubicBezTo>
                  <a:cubicBezTo>
                    <a:pt x="6" y="184"/>
                    <a:pt x="5" y="184"/>
                    <a:pt x="5" y="185"/>
                  </a:cubicBezTo>
                  <a:cubicBezTo>
                    <a:pt x="5" y="184"/>
                    <a:pt x="5" y="184"/>
                    <a:pt x="5" y="183"/>
                  </a:cubicBezTo>
                  <a:cubicBezTo>
                    <a:pt x="4" y="183"/>
                    <a:pt x="3" y="183"/>
                    <a:pt x="1" y="183"/>
                  </a:cubicBezTo>
                  <a:close/>
                  <a:moveTo>
                    <a:pt x="68" y="271"/>
                  </a:moveTo>
                  <a:cubicBezTo>
                    <a:pt x="81" y="269"/>
                    <a:pt x="93" y="262"/>
                    <a:pt x="103" y="255"/>
                  </a:cubicBezTo>
                  <a:cubicBezTo>
                    <a:pt x="105" y="253"/>
                    <a:pt x="103" y="258"/>
                    <a:pt x="103" y="259"/>
                  </a:cubicBezTo>
                  <a:cubicBezTo>
                    <a:pt x="100" y="269"/>
                    <a:pt x="100" y="279"/>
                    <a:pt x="104" y="287"/>
                  </a:cubicBezTo>
                  <a:cubicBezTo>
                    <a:pt x="105" y="283"/>
                    <a:pt x="106" y="278"/>
                    <a:pt x="108" y="274"/>
                  </a:cubicBezTo>
                  <a:cubicBezTo>
                    <a:pt x="107" y="275"/>
                    <a:pt x="106" y="276"/>
                    <a:pt x="104" y="277"/>
                  </a:cubicBezTo>
                  <a:cubicBezTo>
                    <a:pt x="104" y="274"/>
                    <a:pt x="103" y="267"/>
                    <a:pt x="105" y="260"/>
                  </a:cubicBezTo>
                  <a:cubicBezTo>
                    <a:pt x="108" y="253"/>
                    <a:pt x="108" y="250"/>
                    <a:pt x="107" y="250"/>
                  </a:cubicBezTo>
                  <a:cubicBezTo>
                    <a:pt x="105" y="249"/>
                    <a:pt x="104" y="251"/>
                    <a:pt x="102" y="252"/>
                  </a:cubicBezTo>
                  <a:cubicBezTo>
                    <a:pt x="98" y="255"/>
                    <a:pt x="91" y="261"/>
                    <a:pt x="80" y="265"/>
                  </a:cubicBezTo>
                  <a:cubicBezTo>
                    <a:pt x="80" y="265"/>
                    <a:pt x="80" y="265"/>
                    <a:pt x="80" y="265"/>
                  </a:cubicBezTo>
                  <a:cubicBezTo>
                    <a:pt x="92" y="245"/>
                    <a:pt x="108" y="229"/>
                    <a:pt x="126" y="214"/>
                  </a:cubicBezTo>
                  <a:cubicBezTo>
                    <a:pt x="139" y="204"/>
                    <a:pt x="154" y="194"/>
                    <a:pt x="169" y="186"/>
                  </a:cubicBezTo>
                  <a:cubicBezTo>
                    <a:pt x="171" y="184"/>
                    <a:pt x="173" y="183"/>
                    <a:pt x="175" y="181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74" y="181"/>
                    <a:pt x="173" y="181"/>
                    <a:pt x="173" y="181"/>
                  </a:cubicBezTo>
                  <a:cubicBezTo>
                    <a:pt x="155" y="190"/>
                    <a:pt x="139" y="200"/>
                    <a:pt x="124" y="212"/>
                  </a:cubicBezTo>
                  <a:cubicBezTo>
                    <a:pt x="105" y="227"/>
                    <a:pt x="86" y="246"/>
                    <a:pt x="73" y="267"/>
                  </a:cubicBezTo>
                  <a:cubicBezTo>
                    <a:pt x="72" y="267"/>
                    <a:pt x="70" y="267"/>
                    <a:pt x="69" y="268"/>
                  </a:cubicBezTo>
                  <a:cubicBezTo>
                    <a:pt x="69" y="269"/>
                    <a:pt x="69" y="270"/>
                    <a:pt x="68" y="271"/>
                  </a:cubicBezTo>
                  <a:close/>
                  <a:moveTo>
                    <a:pt x="239" y="348"/>
                  </a:moveTo>
                  <a:cubicBezTo>
                    <a:pt x="246" y="341"/>
                    <a:pt x="251" y="331"/>
                    <a:pt x="253" y="321"/>
                  </a:cubicBezTo>
                  <a:cubicBezTo>
                    <a:pt x="253" y="320"/>
                    <a:pt x="253" y="320"/>
                    <a:pt x="253" y="320"/>
                  </a:cubicBezTo>
                  <a:cubicBezTo>
                    <a:pt x="253" y="318"/>
                    <a:pt x="252" y="316"/>
                    <a:pt x="251" y="314"/>
                  </a:cubicBezTo>
                  <a:cubicBezTo>
                    <a:pt x="250" y="326"/>
                    <a:pt x="245" y="336"/>
                    <a:pt x="237" y="345"/>
                  </a:cubicBezTo>
                  <a:cubicBezTo>
                    <a:pt x="237" y="345"/>
                    <a:pt x="238" y="346"/>
                    <a:pt x="238" y="347"/>
                  </a:cubicBezTo>
                  <a:cubicBezTo>
                    <a:pt x="238" y="347"/>
                    <a:pt x="239" y="348"/>
                    <a:pt x="239" y="348"/>
                  </a:cubicBezTo>
                  <a:close/>
                  <a:moveTo>
                    <a:pt x="254" y="318"/>
                  </a:moveTo>
                  <a:cubicBezTo>
                    <a:pt x="254" y="317"/>
                    <a:pt x="254" y="316"/>
                    <a:pt x="254" y="315"/>
                  </a:cubicBezTo>
                  <a:cubicBezTo>
                    <a:pt x="253" y="311"/>
                    <a:pt x="252" y="306"/>
                    <a:pt x="251" y="302"/>
                  </a:cubicBezTo>
                  <a:cubicBezTo>
                    <a:pt x="251" y="303"/>
                    <a:pt x="251" y="303"/>
                    <a:pt x="251" y="303"/>
                  </a:cubicBezTo>
                  <a:cubicBezTo>
                    <a:pt x="250" y="301"/>
                    <a:pt x="249" y="300"/>
                    <a:pt x="247" y="298"/>
                  </a:cubicBezTo>
                  <a:cubicBezTo>
                    <a:pt x="248" y="301"/>
                    <a:pt x="249" y="305"/>
                    <a:pt x="250" y="308"/>
                  </a:cubicBezTo>
                  <a:cubicBezTo>
                    <a:pt x="251" y="309"/>
                    <a:pt x="251" y="309"/>
                    <a:pt x="251" y="309"/>
                  </a:cubicBezTo>
                  <a:cubicBezTo>
                    <a:pt x="251" y="310"/>
                    <a:pt x="251" y="310"/>
                    <a:pt x="251" y="311"/>
                  </a:cubicBezTo>
                  <a:cubicBezTo>
                    <a:pt x="251" y="311"/>
                    <a:pt x="251" y="311"/>
                    <a:pt x="251" y="311"/>
                  </a:cubicBezTo>
                  <a:cubicBezTo>
                    <a:pt x="252" y="313"/>
                    <a:pt x="253" y="316"/>
                    <a:pt x="254" y="318"/>
                  </a:cubicBezTo>
                  <a:close/>
                  <a:moveTo>
                    <a:pt x="254" y="310"/>
                  </a:moveTo>
                  <a:cubicBezTo>
                    <a:pt x="255" y="299"/>
                    <a:pt x="252" y="287"/>
                    <a:pt x="248" y="278"/>
                  </a:cubicBezTo>
                  <a:cubicBezTo>
                    <a:pt x="246" y="275"/>
                    <a:pt x="251" y="278"/>
                    <a:pt x="252" y="279"/>
                  </a:cubicBezTo>
                  <a:cubicBezTo>
                    <a:pt x="263" y="286"/>
                    <a:pt x="275" y="287"/>
                    <a:pt x="286" y="283"/>
                  </a:cubicBezTo>
                  <a:cubicBezTo>
                    <a:pt x="286" y="282"/>
                    <a:pt x="286" y="281"/>
                    <a:pt x="287" y="280"/>
                  </a:cubicBezTo>
                  <a:cubicBezTo>
                    <a:pt x="287" y="279"/>
                    <a:pt x="287" y="279"/>
                    <a:pt x="288" y="278"/>
                  </a:cubicBezTo>
                  <a:cubicBezTo>
                    <a:pt x="283" y="280"/>
                    <a:pt x="279" y="281"/>
                    <a:pt x="275" y="282"/>
                  </a:cubicBezTo>
                  <a:cubicBezTo>
                    <a:pt x="266" y="265"/>
                    <a:pt x="253" y="253"/>
                    <a:pt x="240" y="240"/>
                  </a:cubicBezTo>
                  <a:cubicBezTo>
                    <a:pt x="239" y="240"/>
                    <a:pt x="239" y="240"/>
                    <a:pt x="239" y="240"/>
                  </a:cubicBezTo>
                  <a:cubicBezTo>
                    <a:pt x="239" y="240"/>
                    <a:pt x="239" y="240"/>
                    <a:pt x="239" y="240"/>
                  </a:cubicBezTo>
                  <a:cubicBezTo>
                    <a:pt x="240" y="242"/>
                    <a:pt x="240" y="244"/>
                    <a:pt x="241" y="245"/>
                  </a:cubicBezTo>
                  <a:cubicBezTo>
                    <a:pt x="252" y="257"/>
                    <a:pt x="262" y="268"/>
                    <a:pt x="270" y="282"/>
                  </a:cubicBezTo>
                  <a:cubicBezTo>
                    <a:pt x="267" y="282"/>
                    <a:pt x="260" y="280"/>
                    <a:pt x="254" y="277"/>
                  </a:cubicBezTo>
                  <a:cubicBezTo>
                    <a:pt x="251" y="275"/>
                    <a:pt x="248" y="273"/>
                    <a:pt x="246" y="273"/>
                  </a:cubicBezTo>
                  <a:cubicBezTo>
                    <a:pt x="247" y="277"/>
                    <a:pt x="248" y="281"/>
                    <a:pt x="249" y="286"/>
                  </a:cubicBezTo>
                  <a:cubicBezTo>
                    <a:pt x="250" y="293"/>
                    <a:pt x="252" y="301"/>
                    <a:pt x="254" y="310"/>
                  </a:cubicBezTo>
                  <a:close/>
                  <a:moveTo>
                    <a:pt x="305" y="219"/>
                  </a:moveTo>
                  <a:cubicBezTo>
                    <a:pt x="298" y="211"/>
                    <a:pt x="286" y="206"/>
                    <a:pt x="273" y="202"/>
                  </a:cubicBezTo>
                  <a:cubicBezTo>
                    <a:pt x="286" y="204"/>
                    <a:pt x="299" y="205"/>
                    <a:pt x="312" y="205"/>
                  </a:cubicBezTo>
                  <a:cubicBezTo>
                    <a:pt x="316" y="205"/>
                    <a:pt x="320" y="204"/>
                    <a:pt x="324" y="204"/>
                  </a:cubicBezTo>
                  <a:cubicBezTo>
                    <a:pt x="325" y="203"/>
                    <a:pt x="326" y="202"/>
                    <a:pt x="327" y="201"/>
                  </a:cubicBezTo>
                  <a:cubicBezTo>
                    <a:pt x="322" y="201"/>
                    <a:pt x="317" y="202"/>
                    <a:pt x="312" y="202"/>
                  </a:cubicBezTo>
                  <a:cubicBezTo>
                    <a:pt x="276" y="203"/>
                    <a:pt x="234" y="192"/>
                    <a:pt x="206" y="184"/>
                  </a:cubicBezTo>
                  <a:cubicBezTo>
                    <a:pt x="239" y="189"/>
                    <a:pt x="269" y="192"/>
                    <a:pt x="296" y="190"/>
                  </a:cubicBezTo>
                  <a:cubicBezTo>
                    <a:pt x="326" y="188"/>
                    <a:pt x="351" y="183"/>
                    <a:pt x="371" y="168"/>
                  </a:cubicBezTo>
                  <a:cubicBezTo>
                    <a:pt x="368" y="169"/>
                    <a:pt x="364" y="169"/>
                    <a:pt x="361" y="170"/>
                  </a:cubicBezTo>
                  <a:cubicBezTo>
                    <a:pt x="343" y="180"/>
                    <a:pt x="321" y="186"/>
                    <a:pt x="296" y="187"/>
                  </a:cubicBezTo>
                  <a:cubicBezTo>
                    <a:pt x="268" y="189"/>
                    <a:pt x="237" y="186"/>
                    <a:pt x="204" y="180"/>
                  </a:cubicBezTo>
                  <a:cubicBezTo>
                    <a:pt x="215" y="181"/>
                    <a:pt x="226" y="180"/>
                    <a:pt x="236" y="180"/>
                  </a:cubicBezTo>
                  <a:cubicBezTo>
                    <a:pt x="235" y="179"/>
                    <a:pt x="234" y="178"/>
                    <a:pt x="233" y="177"/>
                  </a:cubicBezTo>
                  <a:cubicBezTo>
                    <a:pt x="225" y="178"/>
                    <a:pt x="216" y="178"/>
                    <a:pt x="207" y="178"/>
                  </a:cubicBezTo>
                  <a:cubicBezTo>
                    <a:pt x="204" y="180"/>
                    <a:pt x="201" y="182"/>
                    <a:pt x="199" y="185"/>
                  </a:cubicBezTo>
                  <a:cubicBezTo>
                    <a:pt x="198" y="185"/>
                    <a:pt x="198" y="185"/>
                    <a:pt x="198" y="185"/>
                  </a:cubicBezTo>
                  <a:cubicBezTo>
                    <a:pt x="210" y="200"/>
                    <a:pt x="228" y="211"/>
                    <a:pt x="247" y="222"/>
                  </a:cubicBezTo>
                  <a:cubicBezTo>
                    <a:pt x="247" y="222"/>
                    <a:pt x="247" y="222"/>
                    <a:pt x="247" y="222"/>
                  </a:cubicBezTo>
                  <a:cubicBezTo>
                    <a:pt x="250" y="222"/>
                    <a:pt x="252" y="223"/>
                    <a:pt x="255" y="223"/>
                  </a:cubicBezTo>
                  <a:cubicBezTo>
                    <a:pt x="253" y="222"/>
                    <a:pt x="250" y="221"/>
                    <a:pt x="248" y="219"/>
                  </a:cubicBezTo>
                  <a:cubicBezTo>
                    <a:pt x="231" y="210"/>
                    <a:pt x="214" y="200"/>
                    <a:pt x="202" y="186"/>
                  </a:cubicBezTo>
                  <a:cubicBezTo>
                    <a:pt x="224" y="197"/>
                    <a:pt x="279" y="199"/>
                    <a:pt x="301" y="220"/>
                  </a:cubicBezTo>
                  <a:cubicBezTo>
                    <a:pt x="302" y="220"/>
                    <a:pt x="304" y="219"/>
                    <a:pt x="305" y="219"/>
                  </a:cubicBezTo>
                  <a:close/>
                  <a:moveTo>
                    <a:pt x="365" y="186"/>
                  </a:moveTo>
                  <a:cubicBezTo>
                    <a:pt x="370" y="181"/>
                    <a:pt x="374" y="175"/>
                    <a:pt x="376" y="167"/>
                  </a:cubicBezTo>
                  <a:cubicBezTo>
                    <a:pt x="376" y="167"/>
                    <a:pt x="376" y="167"/>
                    <a:pt x="376" y="167"/>
                  </a:cubicBezTo>
                  <a:cubicBezTo>
                    <a:pt x="375" y="167"/>
                    <a:pt x="373" y="167"/>
                    <a:pt x="372" y="168"/>
                  </a:cubicBezTo>
                  <a:cubicBezTo>
                    <a:pt x="369" y="178"/>
                    <a:pt x="362" y="186"/>
                    <a:pt x="354" y="191"/>
                  </a:cubicBezTo>
                  <a:cubicBezTo>
                    <a:pt x="356" y="191"/>
                    <a:pt x="358" y="190"/>
                    <a:pt x="360" y="188"/>
                  </a:cubicBezTo>
                  <a:cubicBezTo>
                    <a:pt x="362" y="188"/>
                    <a:pt x="363" y="187"/>
                    <a:pt x="365" y="186"/>
                  </a:cubicBezTo>
                  <a:close/>
                  <a:moveTo>
                    <a:pt x="377" y="165"/>
                  </a:moveTo>
                  <a:cubicBezTo>
                    <a:pt x="379" y="159"/>
                    <a:pt x="380" y="151"/>
                    <a:pt x="379" y="142"/>
                  </a:cubicBezTo>
                  <a:cubicBezTo>
                    <a:pt x="379" y="138"/>
                    <a:pt x="379" y="135"/>
                    <a:pt x="378" y="131"/>
                  </a:cubicBezTo>
                  <a:cubicBezTo>
                    <a:pt x="377" y="131"/>
                    <a:pt x="376" y="130"/>
                    <a:pt x="375" y="129"/>
                  </a:cubicBezTo>
                  <a:cubicBezTo>
                    <a:pt x="375" y="129"/>
                    <a:pt x="374" y="128"/>
                    <a:pt x="373" y="128"/>
                  </a:cubicBezTo>
                  <a:cubicBezTo>
                    <a:pt x="372" y="127"/>
                    <a:pt x="372" y="127"/>
                    <a:pt x="372" y="127"/>
                  </a:cubicBezTo>
                  <a:cubicBezTo>
                    <a:pt x="354" y="144"/>
                    <a:pt x="333" y="155"/>
                    <a:pt x="310" y="163"/>
                  </a:cubicBezTo>
                  <a:cubicBezTo>
                    <a:pt x="313" y="163"/>
                    <a:pt x="315" y="164"/>
                    <a:pt x="317" y="164"/>
                  </a:cubicBezTo>
                  <a:cubicBezTo>
                    <a:pt x="338" y="157"/>
                    <a:pt x="357" y="147"/>
                    <a:pt x="374" y="131"/>
                  </a:cubicBezTo>
                  <a:cubicBezTo>
                    <a:pt x="375" y="135"/>
                    <a:pt x="375" y="138"/>
                    <a:pt x="376" y="142"/>
                  </a:cubicBezTo>
                  <a:cubicBezTo>
                    <a:pt x="376" y="149"/>
                    <a:pt x="375" y="155"/>
                    <a:pt x="374" y="160"/>
                  </a:cubicBezTo>
                  <a:cubicBezTo>
                    <a:pt x="371" y="163"/>
                    <a:pt x="368" y="165"/>
                    <a:pt x="365" y="167"/>
                  </a:cubicBezTo>
                  <a:cubicBezTo>
                    <a:pt x="369" y="167"/>
                    <a:pt x="373" y="166"/>
                    <a:pt x="377" y="165"/>
                  </a:cubicBezTo>
                  <a:close/>
                  <a:moveTo>
                    <a:pt x="287" y="88"/>
                  </a:moveTo>
                  <a:cubicBezTo>
                    <a:pt x="285" y="90"/>
                    <a:pt x="282" y="91"/>
                    <a:pt x="280" y="93"/>
                  </a:cubicBezTo>
                  <a:cubicBezTo>
                    <a:pt x="281" y="93"/>
                    <a:pt x="282" y="93"/>
                    <a:pt x="283" y="9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3" y="93"/>
                    <a:pt x="283" y="93"/>
                    <a:pt x="283" y="93"/>
                  </a:cubicBezTo>
                  <a:cubicBezTo>
                    <a:pt x="285" y="92"/>
                    <a:pt x="286" y="90"/>
                    <a:pt x="287" y="88"/>
                  </a:cubicBezTo>
                  <a:close/>
                  <a:moveTo>
                    <a:pt x="278" y="94"/>
                  </a:moveTo>
                  <a:cubicBezTo>
                    <a:pt x="277" y="95"/>
                    <a:pt x="276" y="96"/>
                    <a:pt x="274" y="97"/>
                  </a:cubicBezTo>
                  <a:cubicBezTo>
                    <a:pt x="272" y="99"/>
                    <a:pt x="274" y="94"/>
                    <a:pt x="274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3" y="92"/>
                    <a:pt x="273" y="91"/>
                    <a:pt x="272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69" y="98"/>
                    <a:pt x="269" y="101"/>
                    <a:pt x="271" y="102"/>
                  </a:cubicBezTo>
                  <a:cubicBezTo>
                    <a:pt x="272" y="102"/>
                    <a:pt x="273" y="101"/>
                    <a:pt x="275" y="99"/>
                  </a:cubicBezTo>
                  <a:cubicBezTo>
                    <a:pt x="277" y="98"/>
                    <a:pt x="279" y="97"/>
                    <a:pt x="282" y="95"/>
                  </a:cubicBezTo>
                  <a:cubicBezTo>
                    <a:pt x="281" y="95"/>
                    <a:pt x="279" y="94"/>
                    <a:pt x="278" y="94"/>
                  </a:cubicBezTo>
                  <a:close/>
                  <a:moveTo>
                    <a:pt x="275" y="90"/>
                  </a:moveTo>
                  <a:cubicBezTo>
                    <a:pt x="279" y="74"/>
                    <a:pt x="273" y="58"/>
                    <a:pt x="260" y="48"/>
                  </a:cubicBezTo>
                  <a:cubicBezTo>
                    <a:pt x="259" y="50"/>
                    <a:pt x="258" y="51"/>
                    <a:pt x="257" y="53"/>
                  </a:cubicBezTo>
                  <a:cubicBezTo>
                    <a:pt x="261" y="55"/>
                    <a:pt x="264" y="58"/>
                    <a:pt x="267" y="62"/>
                  </a:cubicBezTo>
                  <a:cubicBezTo>
                    <a:pt x="269" y="64"/>
                    <a:pt x="270" y="67"/>
                    <a:pt x="271" y="70"/>
                  </a:cubicBezTo>
                  <a:cubicBezTo>
                    <a:pt x="265" y="75"/>
                    <a:pt x="260" y="82"/>
                    <a:pt x="255" y="88"/>
                  </a:cubicBezTo>
                  <a:cubicBezTo>
                    <a:pt x="256" y="88"/>
                    <a:pt x="256" y="88"/>
                    <a:pt x="257" y="88"/>
                  </a:cubicBezTo>
                  <a:cubicBezTo>
                    <a:pt x="258" y="88"/>
                    <a:pt x="259" y="88"/>
                    <a:pt x="260" y="88"/>
                  </a:cubicBezTo>
                  <a:cubicBezTo>
                    <a:pt x="264" y="83"/>
                    <a:pt x="268" y="79"/>
                    <a:pt x="273" y="75"/>
                  </a:cubicBezTo>
                  <a:cubicBezTo>
                    <a:pt x="273" y="77"/>
                    <a:pt x="274" y="83"/>
                    <a:pt x="272" y="89"/>
                  </a:cubicBezTo>
                  <a:cubicBezTo>
                    <a:pt x="273" y="90"/>
                    <a:pt x="274" y="90"/>
                    <a:pt x="275" y="90"/>
                  </a:cubicBezTo>
                  <a:close/>
                  <a:moveTo>
                    <a:pt x="259" y="48"/>
                  </a:moveTo>
                  <a:cubicBezTo>
                    <a:pt x="259" y="47"/>
                    <a:pt x="259" y="47"/>
                    <a:pt x="259" y="47"/>
                  </a:cubicBezTo>
                  <a:cubicBezTo>
                    <a:pt x="257" y="49"/>
                    <a:pt x="256" y="50"/>
                    <a:pt x="255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7" y="50"/>
                    <a:pt x="258" y="49"/>
                    <a:pt x="259" y="48"/>
                  </a:cubicBezTo>
                  <a:close/>
                  <a:moveTo>
                    <a:pt x="257" y="47"/>
                  </a:moveTo>
                  <a:cubicBezTo>
                    <a:pt x="256" y="46"/>
                    <a:pt x="255" y="45"/>
                    <a:pt x="254" y="45"/>
                  </a:cubicBezTo>
                  <a:cubicBezTo>
                    <a:pt x="251" y="43"/>
                    <a:pt x="249" y="43"/>
                    <a:pt x="247" y="42"/>
                  </a:cubicBezTo>
                  <a:cubicBezTo>
                    <a:pt x="247" y="31"/>
                    <a:pt x="245" y="22"/>
                    <a:pt x="241" y="13"/>
                  </a:cubicBezTo>
                  <a:cubicBezTo>
                    <a:pt x="240" y="14"/>
                    <a:pt x="239" y="15"/>
                    <a:pt x="239" y="15"/>
                  </a:cubicBezTo>
                  <a:cubicBezTo>
                    <a:pt x="242" y="23"/>
                    <a:pt x="244" y="32"/>
                    <a:pt x="244" y="41"/>
                  </a:cubicBezTo>
                  <a:cubicBezTo>
                    <a:pt x="239" y="40"/>
                    <a:pt x="234" y="40"/>
                    <a:pt x="230" y="41"/>
                  </a:cubicBezTo>
                  <a:cubicBezTo>
                    <a:pt x="230" y="36"/>
                    <a:pt x="230" y="31"/>
                    <a:pt x="229" y="26"/>
                  </a:cubicBezTo>
                  <a:cubicBezTo>
                    <a:pt x="228" y="29"/>
                    <a:pt x="227" y="32"/>
                    <a:pt x="228" y="36"/>
                  </a:cubicBezTo>
                  <a:cubicBezTo>
                    <a:pt x="230" y="44"/>
                    <a:pt x="222" y="46"/>
                    <a:pt x="215" y="49"/>
                  </a:cubicBezTo>
                  <a:cubicBezTo>
                    <a:pt x="212" y="50"/>
                    <a:pt x="210" y="50"/>
                    <a:pt x="207" y="52"/>
                  </a:cubicBezTo>
                  <a:cubicBezTo>
                    <a:pt x="207" y="52"/>
                    <a:pt x="206" y="53"/>
                    <a:pt x="206" y="54"/>
                  </a:cubicBezTo>
                  <a:cubicBezTo>
                    <a:pt x="206" y="53"/>
                    <a:pt x="206" y="53"/>
                    <a:pt x="206" y="53"/>
                  </a:cubicBezTo>
                  <a:cubicBezTo>
                    <a:pt x="206" y="53"/>
                    <a:pt x="205" y="53"/>
                    <a:pt x="205" y="53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6" y="54"/>
                    <a:pt x="206" y="55"/>
                    <a:pt x="207" y="55"/>
                  </a:cubicBezTo>
                  <a:cubicBezTo>
                    <a:pt x="207" y="55"/>
                    <a:pt x="207" y="55"/>
                    <a:pt x="207" y="55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14" y="48"/>
                    <a:pt x="223" y="45"/>
                    <a:pt x="233" y="45"/>
                  </a:cubicBezTo>
                  <a:cubicBezTo>
                    <a:pt x="239" y="45"/>
                    <a:pt x="245" y="46"/>
                    <a:pt x="250" y="49"/>
                  </a:cubicBezTo>
                  <a:cubicBezTo>
                    <a:pt x="236" y="57"/>
                    <a:pt x="229" y="74"/>
                    <a:pt x="223" y="93"/>
                  </a:cubicBezTo>
                  <a:cubicBezTo>
                    <a:pt x="225" y="89"/>
                    <a:pt x="228" y="85"/>
                    <a:pt x="230" y="81"/>
                  </a:cubicBezTo>
                  <a:cubicBezTo>
                    <a:pt x="236" y="69"/>
                    <a:pt x="243" y="58"/>
                    <a:pt x="252" y="52"/>
                  </a:cubicBezTo>
                  <a:cubicBezTo>
                    <a:pt x="254" y="50"/>
                    <a:pt x="256" y="48"/>
                    <a:pt x="257" y="47"/>
                  </a:cubicBezTo>
                  <a:close/>
                  <a:moveTo>
                    <a:pt x="63" y="104"/>
                  </a:moveTo>
                  <a:cubicBezTo>
                    <a:pt x="62" y="113"/>
                    <a:pt x="64" y="122"/>
                    <a:pt x="71" y="131"/>
                  </a:cubicBezTo>
                  <a:cubicBezTo>
                    <a:pt x="75" y="136"/>
                    <a:pt x="81" y="140"/>
                    <a:pt x="89" y="144"/>
                  </a:cubicBezTo>
                  <a:cubicBezTo>
                    <a:pt x="91" y="144"/>
                    <a:pt x="92" y="143"/>
                    <a:pt x="94" y="143"/>
                  </a:cubicBezTo>
                  <a:cubicBezTo>
                    <a:pt x="76" y="136"/>
                    <a:pt x="63" y="124"/>
                    <a:pt x="67" y="104"/>
                  </a:cubicBezTo>
                  <a:cubicBezTo>
                    <a:pt x="66" y="104"/>
                    <a:pt x="64" y="104"/>
                    <a:pt x="63" y="104"/>
                  </a:cubicBezTo>
                  <a:close/>
                  <a:moveTo>
                    <a:pt x="187" y="195"/>
                  </a:moveTo>
                  <a:cubicBezTo>
                    <a:pt x="187" y="192"/>
                    <a:pt x="188" y="190"/>
                    <a:pt x="188" y="188"/>
                  </a:cubicBezTo>
                  <a:cubicBezTo>
                    <a:pt x="188" y="191"/>
                    <a:pt x="188" y="195"/>
                    <a:pt x="188" y="199"/>
                  </a:cubicBezTo>
                  <a:cubicBezTo>
                    <a:pt x="188" y="201"/>
                    <a:pt x="189" y="202"/>
                    <a:pt x="190" y="204"/>
                  </a:cubicBezTo>
                  <a:cubicBezTo>
                    <a:pt x="190" y="198"/>
                    <a:pt x="191" y="193"/>
                    <a:pt x="191" y="187"/>
                  </a:cubicBezTo>
                  <a:cubicBezTo>
                    <a:pt x="191" y="187"/>
                    <a:pt x="191" y="187"/>
                    <a:pt x="191" y="187"/>
                  </a:cubicBezTo>
                  <a:cubicBezTo>
                    <a:pt x="191" y="187"/>
                    <a:pt x="190" y="186"/>
                    <a:pt x="189" y="186"/>
                  </a:cubicBezTo>
                  <a:cubicBezTo>
                    <a:pt x="189" y="185"/>
                    <a:pt x="188" y="184"/>
                    <a:pt x="188" y="183"/>
                  </a:cubicBezTo>
                  <a:cubicBezTo>
                    <a:pt x="188" y="183"/>
                    <a:pt x="188" y="183"/>
                    <a:pt x="188" y="183"/>
                  </a:cubicBezTo>
                  <a:cubicBezTo>
                    <a:pt x="187" y="183"/>
                    <a:pt x="187" y="183"/>
                    <a:pt x="187" y="183"/>
                  </a:cubicBezTo>
                  <a:cubicBezTo>
                    <a:pt x="186" y="184"/>
                    <a:pt x="186" y="187"/>
                    <a:pt x="186" y="190"/>
                  </a:cubicBezTo>
                  <a:cubicBezTo>
                    <a:pt x="186" y="191"/>
                    <a:pt x="186" y="193"/>
                    <a:pt x="187" y="195"/>
                  </a:cubicBezTo>
                  <a:close/>
                  <a:moveTo>
                    <a:pt x="187" y="204"/>
                  </a:moveTo>
                  <a:cubicBezTo>
                    <a:pt x="186" y="231"/>
                    <a:pt x="189" y="259"/>
                    <a:pt x="195" y="286"/>
                  </a:cubicBezTo>
                  <a:cubicBezTo>
                    <a:pt x="196" y="285"/>
                    <a:pt x="197" y="284"/>
                    <a:pt x="198" y="283"/>
                  </a:cubicBezTo>
                  <a:cubicBezTo>
                    <a:pt x="192" y="259"/>
                    <a:pt x="189" y="234"/>
                    <a:pt x="190" y="208"/>
                  </a:cubicBezTo>
                  <a:cubicBezTo>
                    <a:pt x="189" y="207"/>
                    <a:pt x="188" y="206"/>
                    <a:pt x="187" y="204"/>
                  </a:cubicBezTo>
                  <a:close/>
                  <a:moveTo>
                    <a:pt x="184" y="194"/>
                  </a:moveTo>
                  <a:cubicBezTo>
                    <a:pt x="183" y="195"/>
                    <a:pt x="183" y="197"/>
                    <a:pt x="183" y="198"/>
                  </a:cubicBezTo>
                  <a:cubicBezTo>
                    <a:pt x="183" y="198"/>
                    <a:pt x="184" y="198"/>
                    <a:pt x="184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84" y="196"/>
                    <a:pt x="184" y="195"/>
                    <a:pt x="184" y="194"/>
                  </a:cubicBezTo>
                  <a:close/>
                  <a:moveTo>
                    <a:pt x="182" y="190"/>
                  </a:moveTo>
                  <a:cubicBezTo>
                    <a:pt x="182" y="190"/>
                    <a:pt x="182" y="190"/>
                    <a:pt x="182" y="190"/>
                  </a:cubicBezTo>
                  <a:cubicBezTo>
                    <a:pt x="182" y="189"/>
                    <a:pt x="182" y="189"/>
                    <a:pt x="182" y="189"/>
                  </a:cubicBezTo>
                  <a:cubicBezTo>
                    <a:pt x="182" y="190"/>
                    <a:pt x="182" y="190"/>
                    <a:pt x="182" y="190"/>
                  </a:cubicBezTo>
                  <a:close/>
                  <a:moveTo>
                    <a:pt x="171" y="168"/>
                  </a:moveTo>
                  <a:cubicBezTo>
                    <a:pt x="155" y="165"/>
                    <a:pt x="140" y="163"/>
                    <a:pt x="125" y="162"/>
                  </a:cubicBezTo>
                  <a:cubicBezTo>
                    <a:pt x="126" y="163"/>
                    <a:pt x="127" y="164"/>
                    <a:pt x="128" y="165"/>
                  </a:cubicBezTo>
                  <a:cubicBezTo>
                    <a:pt x="129" y="165"/>
                    <a:pt x="129" y="165"/>
                    <a:pt x="130" y="165"/>
                  </a:cubicBezTo>
                  <a:cubicBezTo>
                    <a:pt x="143" y="167"/>
                    <a:pt x="158" y="169"/>
                    <a:pt x="173" y="171"/>
                  </a:cubicBezTo>
                  <a:cubicBezTo>
                    <a:pt x="163" y="171"/>
                    <a:pt x="153" y="171"/>
                    <a:pt x="143" y="172"/>
                  </a:cubicBezTo>
                  <a:cubicBezTo>
                    <a:pt x="145" y="173"/>
                    <a:pt x="148" y="173"/>
                    <a:pt x="150" y="174"/>
                  </a:cubicBezTo>
                  <a:cubicBezTo>
                    <a:pt x="158" y="174"/>
                    <a:pt x="166" y="174"/>
                    <a:pt x="174" y="174"/>
                  </a:cubicBezTo>
                  <a:cubicBezTo>
                    <a:pt x="169" y="175"/>
                    <a:pt x="165" y="176"/>
                    <a:pt x="160" y="177"/>
                  </a:cubicBezTo>
                  <a:cubicBezTo>
                    <a:pt x="163" y="177"/>
                    <a:pt x="165" y="178"/>
                    <a:pt x="168" y="178"/>
                  </a:cubicBezTo>
                  <a:cubicBezTo>
                    <a:pt x="171" y="177"/>
                    <a:pt x="174" y="177"/>
                    <a:pt x="177" y="176"/>
                  </a:cubicBezTo>
                  <a:cubicBezTo>
                    <a:pt x="174" y="173"/>
                    <a:pt x="171" y="168"/>
                    <a:pt x="169" y="163"/>
                  </a:cubicBezTo>
                  <a:cubicBezTo>
                    <a:pt x="155" y="158"/>
                    <a:pt x="131" y="155"/>
                    <a:pt x="111" y="149"/>
                  </a:cubicBezTo>
                  <a:cubicBezTo>
                    <a:pt x="112" y="151"/>
                    <a:pt x="114" y="152"/>
                    <a:pt x="115" y="154"/>
                  </a:cubicBezTo>
                  <a:cubicBezTo>
                    <a:pt x="136" y="158"/>
                    <a:pt x="156" y="163"/>
                    <a:pt x="171" y="168"/>
                  </a:cubicBezTo>
                  <a:close/>
                  <a:moveTo>
                    <a:pt x="115" y="162"/>
                  </a:moveTo>
                  <a:cubicBezTo>
                    <a:pt x="112" y="161"/>
                    <a:pt x="109" y="161"/>
                    <a:pt x="106" y="161"/>
                  </a:cubicBezTo>
                  <a:cubicBezTo>
                    <a:pt x="108" y="162"/>
                    <a:pt x="108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2" y="162"/>
                    <a:pt x="113" y="162"/>
                    <a:pt x="115" y="162"/>
                  </a:cubicBezTo>
                  <a:close/>
                  <a:moveTo>
                    <a:pt x="101" y="161"/>
                  </a:moveTo>
                  <a:cubicBezTo>
                    <a:pt x="94" y="161"/>
                    <a:pt x="88" y="161"/>
                    <a:pt x="81" y="162"/>
                  </a:cubicBezTo>
                  <a:cubicBezTo>
                    <a:pt x="53" y="163"/>
                    <a:pt x="28" y="168"/>
                    <a:pt x="9" y="182"/>
                  </a:cubicBezTo>
                  <a:cubicBezTo>
                    <a:pt x="12" y="182"/>
                    <a:pt x="14" y="182"/>
                    <a:pt x="16" y="182"/>
                  </a:cubicBezTo>
                  <a:cubicBezTo>
                    <a:pt x="34" y="171"/>
                    <a:pt x="56" y="166"/>
                    <a:pt x="81" y="164"/>
                  </a:cubicBezTo>
                  <a:cubicBezTo>
                    <a:pt x="89" y="164"/>
                    <a:pt x="97" y="164"/>
                    <a:pt x="105" y="164"/>
                  </a:cubicBezTo>
                  <a:cubicBezTo>
                    <a:pt x="104" y="163"/>
                    <a:pt x="103" y="162"/>
                    <a:pt x="101" y="161"/>
                  </a:cubicBezTo>
                  <a:close/>
                  <a:moveTo>
                    <a:pt x="115" y="164"/>
                  </a:moveTo>
                  <a:cubicBezTo>
                    <a:pt x="119" y="165"/>
                    <a:pt x="123" y="165"/>
                    <a:pt x="127" y="165"/>
                  </a:cubicBezTo>
                  <a:cubicBezTo>
                    <a:pt x="125" y="164"/>
                    <a:pt x="124" y="163"/>
                    <a:pt x="123" y="162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0" y="163"/>
                    <a:pt x="117" y="164"/>
                    <a:pt x="115" y="164"/>
                  </a:cubicBezTo>
                  <a:close/>
                  <a:moveTo>
                    <a:pt x="139" y="172"/>
                  </a:moveTo>
                  <a:cubicBezTo>
                    <a:pt x="121" y="173"/>
                    <a:pt x="104" y="175"/>
                    <a:pt x="88" y="179"/>
                  </a:cubicBezTo>
                  <a:cubicBezTo>
                    <a:pt x="87" y="181"/>
                    <a:pt x="86" y="182"/>
                    <a:pt x="84" y="183"/>
                  </a:cubicBezTo>
                  <a:cubicBezTo>
                    <a:pt x="86" y="183"/>
                    <a:pt x="87" y="182"/>
                    <a:pt x="88" y="182"/>
                  </a:cubicBezTo>
                  <a:cubicBezTo>
                    <a:pt x="106" y="178"/>
                    <a:pt x="125" y="175"/>
                    <a:pt x="145" y="174"/>
                  </a:cubicBezTo>
                  <a:cubicBezTo>
                    <a:pt x="143" y="174"/>
                    <a:pt x="141" y="173"/>
                    <a:pt x="139" y="172"/>
                  </a:cubicBezTo>
                  <a:close/>
                  <a:moveTo>
                    <a:pt x="84" y="180"/>
                  </a:moveTo>
                  <a:cubicBezTo>
                    <a:pt x="71" y="184"/>
                    <a:pt x="59" y="188"/>
                    <a:pt x="47" y="193"/>
                  </a:cubicBezTo>
                  <a:cubicBezTo>
                    <a:pt x="48" y="193"/>
                    <a:pt x="50" y="194"/>
                    <a:pt x="52" y="194"/>
                  </a:cubicBezTo>
                  <a:cubicBezTo>
                    <a:pt x="61" y="190"/>
                    <a:pt x="71" y="187"/>
                    <a:pt x="81" y="184"/>
                  </a:cubicBezTo>
                  <a:cubicBezTo>
                    <a:pt x="82" y="183"/>
                    <a:pt x="83" y="181"/>
                    <a:pt x="84" y="180"/>
                  </a:cubicBezTo>
                  <a:close/>
                  <a:moveTo>
                    <a:pt x="156" y="178"/>
                  </a:moveTo>
                  <a:cubicBezTo>
                    <a:pt x="134" y="183"/>
                    <a:pt x="114" y="190"/>
                    <a:pt x="95" y="199"/>
                  </a:cubicBezTo>
                  <a:cubicBezTo>
                    <a:pt x="86" y="204"/>
                    <a:pt x="77" y="208"/>
                    <a:pt x="69" y="214"/>
                  </a:cubicBezTo>
                  <a:cubicBezTo>
                    <a:pt x="69" y="215"/>
                    <a:pt x="68" y="217"/>
                    <a:pt x="68" y="218"/>
                  </a:cubicBezTo>
                  <a:cubicBezTo>
                    <a:pt x="77" y="212"/>
                    <a:pt x="87" y="207"/>
                    <a:pt x="96" y="202"/>
                  </a:cubicBezTo>
                  <a:cubicBezTo>
                    <a:pt x="116" y="192"/>
                    <a:pt x="138" y="184"/>
                    <a:pt x="162" y="179"/>
                  </a:cubicBezTo>
                  <a:cubicBezTo>
                    <a:pt x="160" y="179"/>
                    <a:pt x="158" y="178"/>
                    <a:pt x="156" y="178"/>
                  </a:cubicBezTo>
                  <a:close/>
                  <a:moveTo>
                    <a:pt x="237" y="237"/>
                  </a:moveTo>
                  <a:cubicBezTo>
                    <a:pt x="233" y="234"/>
                    <a:pt x="229" y="230"/>
                    <a:pt x="225" y="226"/>
                  </a:cubicBezTo>
                  <a:cubicBezTo>
                    <a:pt x="225" y="227"/>
                    <a:pt x="225" y="228"/>
                    <a:pt x="224" y="229"/>
                  </a:cubicBezTo>
                  <a:cubicBezTo>
                    <a:pt x="229" y="234"/>
                    <a:pt x="234" y="238"/>
                    <a:pt x="238" y="243"/>
                  </a:cubicBezTo>
                  <a:cubicBezTo>
                    <a:pt x="238" y="241"/>
                    <a:pt x="237" y="239"/>
                    <a:pt x="237" y="237"/>
                  </a:cubicBezTo>
                  <a:close/>
                  <a:moveTo>
                    <a:pt x="222" y="222"/>
                  </a:moveTo>
                  <a:cubicBezTo>
                    <a:pt x="212" y="212"/>
                    <a:pt x="204" y="200"/>
                    <a:pt x="198" y="185"/>
                  </a:cubicBezTo>
                  <a:cubicBezTo>
                    <a:pt x="196" y="186"/>
                    <a:pt x="195" y="187"/>
                    <a:pt x="194" y="187"/>
                  </a:cubicBezTo>
                  <a:cubicBezTo>
                    <a:pt x="194" y="187"/>
                    <a:pt x="194" y="187"/>
                    <a:pt x="194" y="187"/>
                  </a:cubicBezTo>
                  <a:cubicBezTo>
                    <a:pt x="196" y="196"/>
                    <a:pt x="198" y="205"/>
                    <a:pt x="201" y="214"/>
                  </a:cubicBezTo>
                  <a:cubicBezTo>
                    <a:pt x="202" y="215"/>
                    <a:pt x="203" y="215"/>
                    <a:pt x="204" y="216"/>
                  </a:cubicBezTo>
                  <a:cubicBezTo>
                    <a:pt x="202" y="208"/>
                    <a:pt x="200" y="201"/>
                    <a:pt x="198" y="193"/>
                  </a:cubicBezTo>
                  <a:cubicBezTo>
                    <a:pt x="203" y="203"/>
                    <a:pt x="210" y="213"/>
                    <a:pt x="217" y="221"/>
                  </a:cubicBezTo>
                  <a:cubicBezTo>
                    <a:pt x="219" y="222"/>
                    <a:pt x="220" y="222"/>
                    <a:pt x="222" y="222"/>
                  </a:cubicBezTo>
                  <a:close/>
                  <a:moveTo>
                    <a:pt x="252" y="225"/>
                  </a:moveTo>
                  <a:cubicBezTo>
                    <a:pt x="267" y="234"/>
                    <a:pt x="281" y="243"/>
                    <a:pt x="289" y="254"/>
                  </a:cubicBezTo>
                  <a:cubicBezTo>
                    <a:pt x="289" y="254"/>
                    <a:pt x="289" y="254"/>
                    <a:pt x="289" y="253"/>
                  </a:cubicBezTo>
                  <a:cubicBezTo>
                    <a:pt x="288" y="250"/>
                    <a:pt x="287" y="248"/>
                    <a:pt x="286" y="245"/>
                  </a:cubicBezTo>
                  <a:cubicBezTo>
                    <a:pt x="279" y="238"/>
                    <a:pt x="270" y="232"/>
                    <a:pt x="260" y="226"/>
                  </a:cubicBezTo>
                  <a:cubicBezTo>
                    <a:pt x="259" y="226"/>
                    <a:pt x="259" y="226"/>
                    <a:pt x="259" y="226"/>
                  </a:cubicBezTo>
                  <a:cubicBezTo>
                    <a:pt x="257" y="226"/>
                    <a:pt x="254" y="225"/>
                    <a:pt x="252" y="225"/>
                  </a:cubicBezTo>
                  <a:close/>
                  <a:moveTo>
                    <a:pt x="195" y="176"/>
                  </a:moveTo>
                  <a:cubicBezTo>
                    <a:pt x="195" y="176"/>
                    <a:pt x="195" y="176"/>
                    <a:pt x="195" y="176"/>
                  </a:cubicBezTo>
                  <a:cubicBezTo>
                    <a:pt x="200" y="173"/>
                    <a:pt x="205" y="171"/>
                    <a:pt x="210" y="168"/>
                  </a:cubicBezTo>
                  <a:cubicBezTo>
                    <a:pt x="212" y="165"/>
                    <a:pt x="213" y="164"/>
                    <a:pt x="215" y="164"/>
                  </a:cubicBezTo>
                  <a:cubicBezTo>
                    <a:pt x="215" y="164"/>
                    <a:pt x="216" y="164"/>
                    <a:pt x="216" y="164"/>
                  </a:cubicBezTo>
                  <a:cubicBezTo>
                    <a:pt x="218" y="164"/>
                    <a:pt x="219" y="163"/>
                    <a:pt x="220" y="162"/>
                  </a:cubicBezTo>
                  <a:cubicBezTo>
                    <a:pt x="219" y="162"/>
                    <a:pt x="219" y="162"/>
                    <a:pt x="218" y="162"/>
                  </a:cubicBezTo>
                  <a:cubicBezTo>
                    <a:pt x="218" y="162"/>
                    <a:pt x="218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6" y="162"/>
                    <a:pt x="215" y="162"/>
                    <a:pt x="215" y="162"/>
                  </a:cubicBezTo>
                  <a:cubicBezTo>
                    <a:pt x="212" y="164"/>
                    <a:pt x="209" y="165"/>
                    <a:pt x="205" y="167"/>
                  </a:cubicBezTo>
                  <a:cubicBezTo>
                    <a:pt x="206" y="167"/>
                    <a:pt x="207" y="166"/>
                    <a:pt x="208" y="165"/>
                  </a:cubicBezTo>
                  <a:cubicBezTo>
                    <a:pt x="207" y="165"/>
                    <a:pt x="207" y="165"/>
                    <a:pt x="206" y="165"/>
                  </a:cubicBezTo>
                  <a:cubicBezTo>
                    <a:pt x="205" y="165"/>
                    <a:pt x="205" y="164"/>
                    <a:pt x="205" y="164"/>
                  </a:cubicBezTo>
                  <a:cubicBezTo>
                    <a:pt x="202" y="166"/>
                    <a:pt x="200" y="168"/>
                    <a:pt x="198" y="170"/>
                  </a:cubicBezTo>
                  <a:cubicBezTo>
                    <a:pt x="200" y="167"/>
                    <a:pt x="202" y="164"/>
                    <a:pt x="204" y="161"/>
                  </a:cubicBezTo>
                  <a:cubicBezTo>
                    <a:pt x="204" y="161"/>
                    <a:pt x="204" y="160"/>
                    <a:pt x="204" y="160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5" y="157"/>
                    <a:pt x="205" y="157"/>
                  </a:cubicBezTo>
                  <a:cubicBezTo>
                    <a:pt x="205" y="156"/>
                    <a:pt x="206" y="155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3"/>
                    <a:pt x="206" y="153"/>
                    <a:pt x="206" y="153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49"/>
                    <a:pt x="207" y="149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49"/>
                    <a:pt x="206" y="149"/>
                    <a:pt x="206" y="149"/>
                  </a:cubicBezTo>
                  <a:cubicBezTo>
                    <a:pt x="206" y="149"/>
                    <a:pt x="206" y="149"/>
                    <a:pt x="206" y="149"/>
                  </a:cubicBezTo>
                  <a:cubicBezTo>
                    <a:pt x="205" y="152"/>
                    <a:pt x="203" y="156"/>
                    <a:pt x="202" y="159"/>
                  </a:cubicBezTo>
                  <a:cubicBezTo>
                    <a:pt x="201" y="160"/>
                    <a:pt x="201" y="162"/>
                    <a:pt x="200" y="164"/>
                  </a:cubicBezTo>
                  <a:cubicBezTo>
                    <a:pt x="199" y="168"/>
                    <a:pt x="196" y="172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4" y="175"/>
                    <a:pt x="194" y="175"/>
                    <a:pt x="194" y="175"/>
                  </a:cubicBezTo>
                  <a:cubicBezTo>
                    <a:pt x="193" y="176"/>
                    <a:pt x="193" y="176"/>
                    <a:pt x="193" y="176"/>
                  </a:cubicBezTo>
                  <a:cubicBezTo>
                    <a:pt x="193" y="176"/>
                    <a:pt x="192" y="177"/>
                    <a:pt x="191" y="179"/>
                  </a:cubicBezTo>
                  <a:cubicBezTo>
                    <a:pt x="190" y="181"/>
                    <a:pt x="189" y="183"/>
                    <a:pt x="191" y="184"/>
                  </a:cubicBezTo>
                  <a:cubicBezTo>
                    <a:pt x="191" y="185"/>
                    <a:pt x="191" y="185"/>
                    <a:pt x="192" y="185"/>
                  </a:cubicBezTo>
                  <a:cubicBezTo>
                    <a:pt x="192" y="184"/>
                    <a:pt x="192" y="183"/>
                    <a:pt x="192" y="182"/>
                  </a:cubicBezTo>
                  <a:cubicBezTo>
                    <a:pt x="193" y="182"/>
                    <a:pt x="193" y="182"/>
                    <a:pt x="193" y="182"/>
                  </a:cubicBezTo>
                  <a:cubicBezTo>
                    <a:pt x="193" y="183"/>
                    <a:pt x="193" y="184"/>
                    <a:pt x="193" y="185"/>
                  </a:cubicBezTo>
                  <a:cubicBezTo>
                    <a:pt x="193" y="185"/>
                    <a:pt x="193" y="185"/>
                    <a:pt x="193" y="185"/>
                  </a:cubicBezTo>
                  <a:cubicBezTo>
                    <a:pt x="194" y="185"/>
                    <a:pt x="195" y="184"/>
                    <a:pt x="197" y="183"/>
                  </a:cubicBezTo>
                  <a:cubicBezTo>
                    <a:pt x="199" y="181"/>
                    <a:pt x="201" y="179"/>
                    <a:pt x="203" y="177"/>
                  </a:cubicBezTo>
                  <a:cubicBezTo>
                    <a:pt x="204" y="176"/>
                    <a:pt x="205" y="175"/>
                    <a:pt x="206" y="174"/>
                  </a:cubicBezTo>
                  <a:cubicBezTo>
                    <a:pt x="202" y="175"/>
                    <a:pt x="198" y="176"/>
                    <a:pt x="195" y="176"/>
                  </a:cubicBezTo>
                  <a:close/>
                  <a:moveTo>
                    <a:pt x="213" y="166"/>
                  </a:moveTo>
                  <a:cubicBezTo>
                    <a:pt x="214" y="166"/>
                    <a:pt x="215" y="165"/>
                    <a:pt x="215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4" y="165"/>
                    <a:pt x="214" y="165"/>
                    <a:pt x="213" y="166"/>
                  </a:cubicBezTo>
                  <a:close/>
                  <a:moveTo>
                    <a:pt x="222" y="161"/>
                  </a:moveTo>
                  <a:cubicBezTo>
                    <a:pt x="223" y="160"/>
                    <a:pt x="224" y="160"/>
                    <a:pt x="225" y="159"/>
                  </a:cubicBezTo>
                  <a:cubicBezTo>
                    <a:pt x="225" y="159"/>
                    <a:pt x="225" y="159"/>
                    <a:pt x="225" y="159"/>
                  </a:cubicBezTo>
                  <a:cubicBezTo>
                    <a:pt x="226" y="158"/>
                    <a:pt x="226" y="157"/>
                    <a:pt x="226" y="155"/>
                  </a:cubicBezTo>
                  <a:cubicBezTo>
                    <a:pt x="223" y="157"/>
                    <a:pt x="220" y="159"/>
                    <a:pt x="217" y="160"/>
                  </a:cubicBezTo>
                  <a:cubicBezTo>
                    <a:pt x="218" y="160"/>
                    <a:pt x="218" y="161"/>
                    <a:pt x="219" y="161"/>
                  </a:cubicBezTo>
                  <a:cubicBezTo>
                    <a:pt x="220" y="161"/>
                    <a:pt x="221" y="161"/>
                    <a:pt x="222" y="161"/>
                  </a:cubicBezTo>
                  <a:close/>
                  <a:moveTo>
                    <a:pt x="228" y="157"/>
                  </a:moveTo>
                  <a:cubicBezTo>
                    <a:pt x="237" y="152"/>
                    <a:pt x="245" y="146"/>
                    <a:pt x="253" y="140"/>
                  </a:cubicBezTo>
                  <a:cubicBezTo>
                    <a:pt x="268" y="127"/>
                    <a:pt x="284" y="112"/>
                    <a:pt x="296" y="96"/>
                  </a:cubicBezTo>
                  <a:cubicBezTo>
                    <a:pt x="294" y="97"/>
                    <a:pt x="293" y="97"/>
                    <a:pt x="291" y="97"/>
                  </a:cubicBezTo>
                  <a:cubicBezTo>
                    <a:pt x="279" y="112"/>
                    <a:pt x="266" y="125"/>
                    <a:pt x="251" y="137"/>
                  </a:cubicBezTo>
                  <a:cubicBezTo>
                    <a:pt x="243" y="143"/>
                    <a:pt x="235" y="149"/>
                    <a:pt x="227" y="155"/>
                  </a:cubicBezTo>
                  <a:cubicBezTo>
                    <a:pt x="227" y="155"/>
                    <a:pt x="227" y="156"/>
                    <a:pt x="227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8" y="157"/>
                    <a:pt x="228" y="157"/>
                    <a:pt x="228" y="157"/>
                  </a:cubicBezTo>
                  <a:close/>
                  <a:moveTo>
                    <a:pt x="333" y="115"/>
                  </a:moveTo>
                  <a:cubicBezTo>
                    <a:pt x="317" y="129"/>
                    <a:pt x="300" y="140"/>
                    <a:pt x="281" y="150"/>
                  </a:cubicBezTo>
                  <a:cubicBezTo>
                    <a:pt x="276" y="152"/>
                    <a:pt x="272" y="154"/>
                    <a:pt x="267" y="156"/>
                  </a:cubicBezTo>
                  <a:cubicBezTo>
                    <a:pt x="269" y="156"/>
                    <a:pt x="271" y="157"/>
                    <a:pt x="273" y="157"/>
                  </a:cubicBezTo>
                  <a:cubicBezTo>
                    <a:pt x="276" y="155"/>
                    <a:pt x="279" y="154"/>
                    <a:pt x="282" y="152"/>
                  </a:cubicBezTo>
                  <a:cubicBezTo>
                    <a:pt x="301" y="143"/>
                    <a:pt x="320" y="131"/>
                    <a:pt x="337" y="118"/>
                  </a:cubicBezTo>
                  <a:cubicBezTo>
                    <a:pt x="336" y="117"/>
                    <a:pt x="334" y="116"/>
                    <a:pt x="333" y="115"/>
                  </a:cubicBezTo>
                  <a:close/>
                  <a:moveTo>
                    <a:pt x="263" y="158"/>
                  </a:moveTo>
                  <a:cubicBezTo>
                    <a:pt x="257" y="160"/>
                    <a:pt x="251" y="163"/>
                    <a:pt x="245" y="165"/>
                  </a:cubicBezTo>
                  <a:cubicBezTo>
                    <a:pt x="248" y="164"/>
                    <a:pt x="252" y="164"/>
                    <a:pt x="255" y="164"/>
                  </a:cubicBezTo>
                  <a:cubicBezTo>
                    <a:pt x="260" y="162"/>
                    <a:pt x="265" y="160"/>
                    <a:pt x="269" y="158"/>
                  </a:cubicBezTo>
                  <a:cubicBezTo>
                    <a:pt x="267" y="158"/>
                    <a:pt x="265" y="158"/>
                    <a:pt x="263" y="158"/>
                  </a:cubicBezTo>
                  <a:close/>
                  <a:moveTo>
                    <a:pt x="237" y="167"/>
                  </a:moveTo>
                  <a:cubicBezTo>
                    <a:pt x="235" y="168"/>
                    <a:pt x="233" y="168"/>
                    <a:pt x="231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3" y="170"/>
                    <a:pt x="233" y="171"/>
                  </a:cubicBezTo>
                  <a:cubicBezTo>
                    <a:pt x="240" y="169"/>
                    <a:pt x="245" y="167"/>
                    <a:pt x="251" y="165"/>
                  </a:cubicBezTo>
                  <a:cubicBezTo>
                    <a:pt x="247" y="166"/>
                    <a:pt x="242" y="166"/>
                    <a:pt x="237" y="167"/>
                  </a:cubicBezTo>
                  <a:close/>
                  <a:moveTo>
                    <a:pt x="229" y="169"/>
                  </a:moveTo>
                  <a:cubicBezTo>
                    <a:pt x="228" y="170"/>
                    <a:pt x="227" y="170"/>
                    <a:pt x="226" y="170"/>
                  </a:cubicBezTo>
                  <a:cubicBezTo>
                    <a:pt x="226" y="170"/>
                    <a:pt x="227" y="170"/>
                    <a:pt x="227" y="170"/>
                  </a:cubicBezTo>
                  <a:cubicBezTo>
                    <a:pt x="228" y="171"/>
                    <a:pt x="228" y="172"/>
                    <a:pt x="229" y="172"/>
                  </a:cubicBezTo>
                  <a:cubicBezTo>
                    <a:pt x="230" y="172"/>
                    <a:pt x="231" y="172"/>
                    <a:pt x="232" y="171"/>
                  </a:cubicBezTo>
                  <a:cubicBezTo>
                    <a:pt x="231" y="171"/>
                    <a:pt x="231" y="171"/>
                    <a:pt x="231" y="170"/>
                  </a:cubicBezTo>
                  <a:cubicBezTo>
                    <a:pt x="230" y="170"/>
                    <a:pt x="230" y="170"/>
                    <a:pt x="229" y="169"/>
                  </a:cubicBezTo>
                  <a:close/>
                  <a:moveTo>
                    <a:pt x="225" y="170"/>
                  </a:moveTo>
                  <a:cubicBezTo>
                    <a:pt x="223" y="171"/>
                    <a:pt x="221" y="171"/>
                    <a:pt x="219" y="172"/>
                  </a:cubicBezTo>
                  <a:cubicBezTo>
                    <a:pt x="215" y="173"/>
                    <a:pt x="212" y="174"/>
                    <a:pt x="210" y="176"/>
                  </a:cubicBezTo>
                  <a:cubicBezTo>
                    <a:pt x="209" y="176"/>
                    <a:pt x="209" y="176"/>
                    <a:pt x="208" y="177"/>
                  </a:cubicBezTo>
                  <a:cubicBezTo>
                    <a:pt x="215" y="175"/>
                    <a:pt x="222" y="174"/>
                    <a:pt x="228" y="172"/>
                  </a:cubicBezTo>
                  <a:cubicBezTo>
                    <a:pt x="228" y="172"/>
                    <a:pt x="228" y="172"/>
                    <a:pt x="228" y="172"/>
                  </a:cubicBezTo>
                  <a:cubicBezTo>
                    <a:pt x="227" y="172"/>
                    <a:pt x="226" y="171"/>
                    <a:pt x="225" y="170"/>
                  </a:cubicBezTo>
                  <a:close/>
                  <a:moveTo>
                    <a:pt x="211" y="173"/>
                  </a:moveTo>
                  <a:cubicBezTo>
                    <a:pt x="210" y="174"/>
                    <a:pt x="209" y="174"/>
                    <a:pt x="208" y="174"/>
                  </a:cubicBezTo>
                  <a:cubicBezTo>
                    <a:pt x="207" y="174"/>
                    <a:pt x="207" y="175"/>
                    <a:pt x="207" y="175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7" y="175"/>
                    <a:pt x="207" y="175"/>
                    <a:pt x="207" y="175"/>
                  </a:cubicBezTo>
                  <a:cubicBezTo>
                    <a:pt x="208" y="175"/>
                    <a:pt x="208" y="175"/>
                    <a:pt x="209" y="174"/>
                  </a:cubicBezTo>
                  <a:cubicBezTo>
                    <a:pt x="210" y="174"/>
                    <a:pt x="210" y="174"/>
                    <a:pt x="211" y="173"/>
                  </a:cubicBezTo>
                  <a:close/>
                  <a:moveTo>
                    <a:pt x="200" y="290"/>
                  </a:moveTo>
                  <a:cubicBezTo>
                    <a:pt x="199" y="289"/>
                    <a:pt x="199" y="287"/>
                    <a:pt x="198" y="285"/>
                  </a:cubicBezTo>
                  <a:cubicBezTo>
                    <a:pt x="198" y="285"/>
                    <a:pt x="197" y="286"/>
                    <a:pt x="196" y="287"/>
                  </a:cubicBezTo>
                  <a:cubicBezTo>
                    <a:pt x="196" y="287"/>
                    <a:pt x="196" y="287"/>
                    <a:pt x="196" y="287"/>
                  </a:cubicBezTo>
                  <a:cubicBezTo>
                    <a:pt x="196" y="287"/>
                    <a:pt x="196" y="287"/>
                    <a:pt x="196" y="287"/>
                  </a:cubicBezTo>
                  <a:cubicBezTo>
                    <a:pt x="198" y="289"/>
                    <a:pt x="199" y="290"/>
                    <a:pt x="200" y="290"/>
                  </a:cubicBezTo>
                  <a:close/>
                  <a:moveTo>
                    <a:pt x="201" y="217"/>
                  </a:moveTo>
                  <a:cubicBezTo>
                    <a:pt x="205" y="229"/>
                    <a:pt x="210" y="242"/>
                    <a:pt x="215" y="254"/>
                  </a:cubicBezTo>
                  <a:cubicBezTo>
                    <a:pt x="216" y="252"/>
                    <a:pt x="216" y="251"/>
                    <a:pt x="217" y="250"/>
                  </a:cubicBezTo>
                  <a:cubicBezTo>
                    <a:pt x="212" y="239"/>
                    <a:pt x="208" y="229"/>
                    <a:pt x="205" y="218"/>
                  </a:cubicBezTo>
                  <a:cubicBezTo>
                    <a:pt x="204" y="218"/>
                    <a:pt x="203" y="217"/>
                    <a:pt x="201" y="217"/>
                  </a:cubicBezTo>
                  <a:close/>
                  <a:moveTo>
                    <a:pt x="216" y="256"/>
                  </a:moveTo>
                  <a:cubicBezTo>
                    <a:pt x="225" y="274"/>
                    <a:pt x="235" y="291"/>
                    <a:pt x="248" y="306"/>
                  </a:cubicBezTo>
                  <a:cubicBezTo>
                    <a:pt x="247" y="303"/>
                    <a:pt x="247" y="300"/>
                    <a:pt x="246" y="298"/>
                  </a:cubicBezTo>
                  <a:cubicBezTo>
                    <a:pt x="245" y="296"/>
                    <a:pt x="245" y="296"/>
                    <a:pt x="245" y="296"/>
                  </a:cubicBezTo>
                  <a:cubicBezTo>
                    <a:pt x="234" y="282"/>
                    <a:pt x="225" y="268"/>
                    <a:pt x="218" y="252"/>
                  </a:cubicBezTo>
                  <a:cubicBezTo>
                    <a:pt x="218" y="254"/>
                    <a:pt x="217" y="255"/>
                    <a:pt x="216" y="256"/>
                  </a:cubicBezTo>
                  <a:close/>
                  <a:moveTo>
                    <a:pt x="219" y="223"/>
                  </a:moveTo>
                  <a:cubicBezTo>
                    <a:pt x="220" y="224"/>
                    <a:pt x="220" y="225"/>
                    <a:pt x="221" y="225"/>
                  </a:cubicBezTo>
                  <a:cubicBezTo>
                    <a:pt x="221" y="225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3"/>
                    <a:pt x="221" y="223"/>
                    <a:pt x="221" y="223"/>
                  </a:cubicBezTo>
                  <a:cubicBezTo>
                    <a:pt x="220" y="223"/>
                    <a:pt x="220" y="223"/>
                    <a:pt x="219" y="223"/>
                  </a:cubicBezTo>
                  <a:close/>
                  <a:moveTo>
                    <a:pt x="245" y="273"/>
                  </a:moveTo>
                  <a:cubicBezTo>
                    <a:pt x="244" y="273"/>
                    <a:pt x="244" y="275"/>
                    <a:pt x="245" y="278"/>
                  </a:cubicBezTo>
                  <a:cubicBezTo>
                    <a:pt x="246" y="279"/>
                    <a:pt x="246" y="281"/>
                    <a:pt x="247" y="282"/>
                  </a:cubicBezTo>
                  <a:cubicBezTo>
                    <a:pt x="246" y="279"/>
                    <a:pt x="245" y="276"/>
                    <a:pt x="245" y="273"/>
                  </a:cubicBezTo>
                  <a:close/>
                  <a:moveTo>
                    <a:pt x="254" y="91"/>
                  </a:moveTo>
                  <a:cubicBezTo>
                    <a:pt x="249" y="99"/>
                    <a:pt x="245" y="106"/>
                    <a:pt x="240" y="114"/>
                  </a:cubicBezTo>
                  <a:cubicBezTo>
                    <a:pt x="236" y="122"/>
                    <a:pt x="232" y="129"/>
                    <a:pt x="228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9" y="135"/>
                    <a:pt x="231" y="133"/>
                    <a:pt x="232" y="132"/>
                  </a:cubicBezTo>
                  <a:cubicBezTo>
                    <a:pt x="233" y="131"/>
                    <a:pt x="234" y="131"/>
                    <a:pt x="235" y="130"/>
                  </a:cubicBezTo>
                  <a:cubicBezTo>
                    <a:pt x="237" y="125"/>
                    <a:pt x="240" y="121"/>
                    <a:pt x="243" y="116"/>
                  </a:cubicBezTo>
                  <a:cubicBezTo>
                    <a:pt x="248" y="107"/>
                    <a:pt x="253" y="98"/>
                    <a:pt x="258" y="90"/>
                  </a:cubicBezTo>
                  <a:cubicBezTo>
                    <a:pt x="257" y="91"/>
                    <a:pt x="255" y="91"/>
                    <a:pt x="254" y="91"/>
                  </a:cubicBezTo>
                  <a:close/>
                  <a:moveTo>
                    <a:pt x="223" y="144"/>
                  </a:moveTo>
                  <a:cubicBezTo>
                    <a:pt x="221" y="146"/>
                    <a:pt x="220" y="148"/>
                    <a:pt x="218" y="150"/>
                  </a:cubicBezTo>
                  <a:cubicBezTo>
                    <a:pt x="219" y="150"/>
                    <a:pt x="220" y="150"/>
                    <a:pt x="221" y="150"/>
                  </a:cubicBezTo>
                  <a:cubicBezTo>
                    <a:pt x="221" y="150"/>
                    <a:pt x="221" y="150"/>
                    <a:pt x="222" y="150"/>
                  </a:cubicBezTo>
                  <a:cubicBezTo>
                    <a:pt x="226" y="145"/>
                    <a:pt x="229" y="139"/>
                    <a:pt x="233" y="133"/>
                  </a:cubicBezTo>
                  <a:cubicBezTo>
                    <a:pt x="231" y="135"/>
                    <a:pt x="230" y="136"/>
                    <a:pt x="229" y="137"/>
                  </a:cubicBezTo>
                  <a:cubicBezTo>
                    <a:pt x="227" y="139"/>
                    <a:pt x="226" y="140"/>
                    <a:pt x="225" y="141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4" y="142"/>
                    <a:pt x="223" y="143"/>
                    <a:pt x="223" y="144"/>
                  </a:cubicBezTo>
                  <a:close/>
                  <a:moveTo>
                    <a:pt x="217" y="151"/>
                  </a:moveTo>
                  <a:cubicBezTo>
                    <a:pt x="214" y="155"/>
                    <a:pt x="210" y="159"/>
                    <a:pt x="206" y="163"/>
                  </a:cubicBezTo>
                  <a:cubicBezTo>
                    <a:pt x="206" y="163"/>
                    <a:pt x="206" y="164"/>
                    <a:pt x="207" y="164"/>
                  </a:cubicBezTo>
                  <a:cubicBezTo>
                    <a:pt x="208" y="164"/>
                    <a:pt x="209" y="163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5" y="158"/>
                    <a:pt x="218" y="155"/>
                    <a:pt x="221" y="151"/>
                  </a:cubicBezTo>
                  <a:cubicBezTo>
                    <a:pt x="220" y="151"/>
                    <a:pt x="220" y="151"/>
                    <a:pt x="219" y="151"/>
                  </a:cubicBezTo>
                  <a:cubicBezTo>
                    <a:pt x="218" y="151"/>
                    <a:pt x="218" y="151"/>
                    <a:pt x="217" y="151"/>
                  </a:cubicBezTo>
                  <a:close/>
                  <a:moveTo>
                    <a:pt x="207" y="153"/>
                  </a:moveTo>
                  <a:cubicBezTo>
                    <a:pt x="209" y="151"/>
                    <a:pt x="210" y="148"/>
                    <a:pt x="211" y="145"/>
                  </a:cubicBezTo>
                  <a:cubicBezTo>
                    <a:pt x="211" y="145"/>
                    <a:pt x="210" y="145"/>
                    <a:pt x="210" y="145"/>
                  </a:cubicBezTo>
                  <a:cubicBezTo>
                    <a:pt x="208" y="146"/>
                    <a:pt x="208" y="149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3"/>
                    <a:pt x="207" y="153"/>
                    <a:pt x="207" y="153"/>
                  </a:cubicBezTo>
                  <a:close/>
                  <a:moveTo>
                    <a:pt x="211" y="143"/>
                  </a:moveTo>
                  <a:cubicBezTo>
                    <a:pt x="212" y="142"/>
                    <a:pt x="212" y="142"/>
                    <a:pt x="212" y="141"/>
                  </a:cubicBezTo>
                  <a:cubicBezTo>
                    <a:pt x="211" y="141"/>
                    <a:pt x="210" y="142"/>
                    <a:pt x="209" y="142"/>
                  </a:cubicBezTo>
                  <a:cubicBezTo>
                    <a:pt x="209" y="142"/>
                    <a:pt x="209" y="142"/>
                    <a:pt x="209" y="142"/>
                  </a:cubicBezTo>
                  <a:cubicBezTo>
                    <a:pt x="209" y="143"/>
                    <a:pt x="208" y="144"/>
                    <a:pt x="208" y="145"/>
                  </a:cubicBezTo>
                  <a:cubicBezTo>
                    <a:pt x="208" y="144"/>
                    <a:pt x="209" y="144"/>
                    <a:pt x="210" y="144"/>
                  </a:cubicBezTo>
                  <a:cubicBezTo>
                    <a:pt x="210" y="143"/>
                    <a:pt x="211" y="143"/>
                    <a:pt x="211" y="143"/>
                  </a:cubicBezTo>
                  <a:close/>
                  <a:moveTo>
                    <a:pt x="213" y="139"/>
                  </a:moveTo>
                  <a:cubicBezTo>
                    <a:pt x="213" y="138"/>
                    <a:pt x="214" y="137"/>
                    <a:pt x="214" y="135"/>
                  </a:cubicBezTo>
                  <a:cubicBezTo>
                    <a:pt x="213" y="135"/>
                    <a:pt x="212" y="135"/>
                    <a:pt x="211" y="136"/>
                  </a:cubicBezTo>
                  <a:cubicBezTo>
                    <a:pt x="210" y="138"/>
                    <a:pt x="210" y="139"/>
                    <a:pt x="209" y="141"/>
                  </a:cubicBezTo>
                  <a:cubicBezTo>
                    <a:pt x="210" y="141"/>
                    <a:pt x="211" y="140"/>
                    <a:pt x="211" y="140"/>
                  </a:cubicBezTo>
                  <a:cubicBezTo>
                    <a:pt x="212" y="140"/>
                    <a:pt x="212" y="140"/>
                    <a:pt x="213" y="139"/>
                  </a:cubicBezTo>
                  <a:close/>
                  <a:moveTo>
                    <a:pt x="215" y="134"/>
                  </a:moveTo>
                  <a:cubicBezTo>
                    <a:pt x="217" y="127"/>
                    <a:pt x="219" y="120"/>
                    <a:pt x="220" y="112"/>
                  </a:cubicBezTo>
                  <a:cubicBezTo>
                    <a:pt x="221" y="110"/>
                    <a:pt x="222" y="108"/>
                    <a:pt x="222" y="105"/>
                  </a:cubicBezTo>
                  <a:cubicBezTo>
                    <a:pt x="222" y="103"/>
                    <a:pt x="222" y="100"/>
                    <a:pt x="221" y="98"/>
                  </a:cubicBezTo>
                  <a:cubicBezTo>
                    <a:pt x="220" y="102"/>
                    <a:pt x="219" y="107"/>
                    <a:pt x="218" y="112"/>
                  </a:cubicBezTo>
                  <a:cubicBezTo>
                    <a:pt x="216" y="119"/>
                    <a:pt x="214" y="127"/>
                    <a:pt x="212" y="134"/>
                  </a:cubicBezTo>
                  <a:cubicBezTo>
                    <a:pt x="213" y="134"/>
                    <a:pt x="214" y="134"/>
                    <a:pt x="215" y="134"/>
                  </a:cubicBezTo>
                  <a:close/>
                  <a:moveTo>
                    <a:pt x="223" y="101"/>
                  </a:moveTo>
                  <a:cubicBezTo>
                    <a:pt x="224" y="99"/>
                    <a:pt x="225" y="96"/>
                    <a:pt x="226" y="93"/>
                  </a:cubicBezTo>
                  <a:cubicBezTo>
                    <a:pt x="225" y="95"/>
                    <a:pt x="224" y="97"/>
                    <a:pt x="223" y="99"/>
                  </a:cubicBezTo>
                  <a:cubicBezTo>
                    <a:pt x="223" y="99"/>
                    <a:pt x="223" y="99"/>
                    <a:pt x="223" y="99"/>
                  </a:cubicBezTo>
                  <a:cubicBezTo>
                    <a:pt x="223" y="99"/>
                    <a:pt x="223" y="99"/>
                    <a:pt x="223" y="99"/>
                  </a:cubicBezTo>
                  <a:cubicBezTo>
                    <a:pt x="223" y="100"/>
                    <a:pt x="223" y="100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07" y="147"/>
                  </a:moveTo>
                  <a:cubicBezTo>
                    <a:pt x="207" y="148"/>
                    <a:pt x="207" y="148"/>
                    <a:pt x="207" y="14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7" y="147"/>
                    <a:pt x="207" y="147"/>
                    <a:pt x="207" y="147"/>
                  </a:cubicBezTo>
                  <a:close/>
                  <a:moveTo>
                    <a:pt x="200" y="162"/>
                  </a:moveTo>
                  <a:cubicBezTo>
                    <a:pt x="199" y="163"/>
                    <a:pt x="199" y="164"/>
                    <a:pt x="198" y="165"/>
                  </a:cubicBezTo>
                  <a:cubicBezTo>
                    <a:pt x="199" y="161"/>
                    <a:pt x="199" y="156"/>
                    <a:pt x="199" y="152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198" y="150"/>
                    <a:pt x="197" y="149"/>
                    <a:pt x="197" y="149"/>
                  </a:cubicBezTo>
                  <a:cubicBezTo>
                    <a:pt x="197" y="150"/>
                    <a:pt x="196" y="151"/>
                    <a:pt x="196" y="153"/>
                  </a:cubicBezTo>
                  <a:cubicBezTo>
                    <a:pt x="195" y="156"/>
                    <a:pt x="193" y="160"/>
                    <a:pt x="192" y="163"/>
                  </a:cubicBezTo>
                  <a:cubicBezTo>
                    <a:pt x="193" y="158"/>
                    <a:pt x="195" y="153"/>
                    <a:pt x="196" y="148"/>
                  </a:cubicBezTo>
                  <a:cubicBezTo>
                    <a:pt x="196" y="148"/>
                    <a:pt x="196" y="148"/>
                    <a:pt x="196" y="148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4" y="148"/>
                    <a:pt x="193" y="149"/>
                    <a:pt x="193" y="149"/>
                  </a:cubicBezTo>
                  <a:cubicBezTo>
                    <a:pt x="192" y="153"/>
                    <a:pt x="191" y="156"/>
                    <a:pt x="190" y="159"/>
                  </a:cubicBezTo>
                  <a:cubicBezTo>
                    <a:pt x="190" y="162"/>
                    <a:pt x="191" y="164"/>
                    <a:pt x="191" y="167"/>
                  </a:cubicBezTo>
                  <a:cubicBezTo>
                    <a:pt x="191" y="170"/>
                    <a:pt x="192" y="172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2" y="175"/>
                    <a:pt x="192" y="175"/>
                    <a:pt x="192" y="175"/>
                  </a:cubicBezTo>
                  <a:cubicBezTo>
                    <a:pt x="193" y="174"/>
                    <a:pt x="193" y="174"/>
                    <a:pt x="193" y="174"/>
                  </a:cubicBezTo>
                  <a:cubicBezTo>
                    <a:pt x="195" y="171"/>
                    <a:pt x="198" y="166"/>
                    <a:pt x="200" y="162"/>
                  </a:cubicBezTo>
                  <a:close/>
                  <a:moveTo>
                    <a:pt x="199" y="149"/>
                  </a:moveTo>
                  <a:cubicBezTo>
                    <a:pt x="199" y="147"/>
                    <a:pt x="199" y="145"/>
                    <a:pt x="199" y="143"/>
                  </a:cubicBezTo>
                  <a:cubicBezTo>
                    <a:pt x="198" y="142"/>
                    <a:pt x="196" y="141"/>
                    <a:pt x="195" y="139"/>
                  </a:cubicBezTo>
                  <a:cubicBezTo>
                    <a:pt x="195" y="141"/>
                    <a:pt x="194" y="142"/>
                    <a:pt x="194" y="144"/>
                  </a:cubicBezTo>
                  <a:cubicBezTo>
                    <a:pt x="195" y="145"/>
                    <a:pt x="196" y="146"/>
                    <a:pt x="196" y="146"/>
                  </a:cubicBezTo>
                  <a:cubicBezTo>
                    <a:pt x="196" y="146"/>
                    <a:pt x="196" y="145"/>
                    <a:pt x="197" y="145"/>
                  </a:cubicBezTo>
                  <a:cubicBezTo>
                    <a:pt x="197" y="145"/>
                    <a:pt x="197" y="146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lose/>
                  <a:moveTo>
                    <a:pt x="199" y="142"/>
                  </a:moveTo>
                  <a:cubicBezTo>
                    <a:pt x="199" y="140"/>
                    <a:pt x="199" y="140"/>
                    <a:pt x="199" y="140"/>
                  </a:cubicBezTo>
                  <a:cubicBezTo>
                    <a:pt x="199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8" y="141"/>
                    <a:pt x="199" y="141"/>
                    <a:pt x="199" y="142"/>
                  </a:cubicBezTo>
                  <a:close/>
                  <a:moveTo>
                    <a:pt x="199" y="139"/>
                  </a:moveTo>
                  <a:cubicBezTo>
                    <a:pt x="199" y="134"/>
                    <a:pt x="199" y="130"/>
                    <a:pt x="198" y="126"/>
                  </a:cubicBezTo>
                  <a:cubicBezTo>
                    <a:pt x="197" y="100"/>
                    <a:pt x="195" y="72"/>
                    <a:pt x="206" y="57"/>
                  </a:cubicBezTo>
                  <a:cubicBezTo>
                    <a:pt x="205" y="55"/>
                    <a:pt x="204" y="54"/>
                    <a:pt x="202" y="52"/>
                  </a:cubicBezTo>
                  <a:cubicBezTo>
                    <a:pt x="203" y="54"/>
                    <a:pt x="203" y="55"/>
                    <a:pt x="203" y="57"/>
                  </a:cubicBezTo>
                  <a:cubicBezTo>
                    <a:pt x="193" y="73"/>
                    <a:pt x="194" y="101"/>
                    <a:pt x="196" y="126"/>
                  </a:cubicBezTo>
                  <a:cubicBezTo>
                    <a:pt x="196" y="128"/>
                    <a:pt x="196" y="131"/>
                    <a:pt x="196" y="135"/>
                  </a:cubicBezTo>
                  <a:cubicBezTo>
                    <a:pt x="196" y="136"/>
                    <a:pt x="196" y="136"/>
                    <a:pt x="195" y="137"/>
                  </a:cubicBezTo>
                  <a:cubicBezTo>
                    <a:pt x="196" y="138"/>
                    <a:pt x="196" y="138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8" y="139"/>
                    <a:pt x="199" y="139"/>
                  </a:cubicBezTo>
                  <a:close/>
                  <a:moveTo>
                    <a:pt x="194" y="146"/>
                  </a:moveTo>
                  <a:cubicBezTo>
                    <a:pt x="193" y="146"/>
                    <a:pt x="193" y="146"/>
                    <a:pt x="193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lose/>
                  <a:moveTo>
                    <a:pt x="195" y="162"/>
                  </a:moveTo>
                  <a:cubicBezTo>
                    <a:pt x="195" y="162"/>
                    <a:pt x="195" y="162"/>
                    <a:pt x="195" y="162"/>
                  </a:cubicBezTo>
                  <a:cubicBezTo>
                    <a:pt x="195" y="162"/>
                    <a:pt x="195" y="162"/>
                    <a:pt x="195" y="162"/>
                  </a:cubicBezTo>
                  <a:cubicBezTo>
                    <a:pt x="195" y="162"/>
                    <a:pt x="195" y="162"/>
                    <a:pt x="195" y="162"/>
                  </a:cubicBezTo>
                  <a:close/>
                  <a:moveTo>
                    <a:pt x="240" y="179"/>
                  </a:moveTo>
                  <a:cubicBezTo>
                    <a:pt x="257" y="178"/>
                    <a:pt x="274" y="176"/>
                    <a:pt x="290" y="172"/>
                  </a:cubicBezTo>
                  <a:cubicBezTo>
                    <a:pt x="294" y="171"/>
                    <a:pt x="299" y="170"/>
                    <a:pt x="303" y="169"/>
                  </a:cubicBezTo>
                  <a:cubicBezTo>
                    <a:pt x="299" y="168"/>
                    <a:pt x="299" y="168"/>
                    <a:pt x="299" y="168"/>
                  </a:cubicBezTo>
                  <a:cubicBezTo>
                    <a:pt x="296" y="168"/>
                    <a:pt x="296" y="168"/>
                    <a:pt x="296" y="168"/>
                  </a:cubicBezTo>
                  <a:cubicBezTo>
                    <a:pt x="294" y="168"/>
                    <a:pt x="291" y="169"/>
                    <a:pt x="289" y="169"/>
                  </a:cubicBezTo>
                  <a:cubicBezTo>
                    <a:pt x="273" y="173"/>
                    <a:pt x="257" y="176"/>
                    <a:pt x="240" y="177"/>
                  </a:cubicBezTo>
                  <a:cubicBezTo>
                    <a:pt x="240" y="178"/>
                    <a:pt x="240" y="179"/>
                    <a:pt x="240" y="179"/>
                  </a:cubicBezTo>
                  <a:close/>
                  <a:moveTo>
                    <a:pt x="307" y="168"/>
                  </a:moveTo>
                  <a:cubicBezTo>
                    <a:pt x="309" y="167"/>
                    <a:pt x="311" y="166"/>
                    <a:pt x="313" y="165"/>
                  </a:cubicBezTo>
                  <a:cubicBezTo>
                    <a:pt x="311" y="165"/>
                    <a:pt x="309" y="165"/>
                    <a:pt x="307" y="164"/>
                  </a:cubicBezTo>
                  <a:cubicBezTo>
                    <a:pt x="304" y="165"/>
                    <a:pt x="302" y="166"/>
                    <a:pt x="299" y="167"/>
                  </a:cubicBezTo>
                  <a:cubicBezTo>
                    <a:pt x="300" y="167"/>
                    <a:pt x="300" y="167"/>
                    <a:pt x="300" y="167"/>
                  </a:cubicBezTo>
                  <a:cubicBezTo>
                    <a:pt x="302" y="167"/>
                    <a:pt x="304" y="167"/>
                    <a:pt x="307" y="168"/>
                  </a:cubicBezTo>
                  <a:close/>
                  <a:moveTo>
                    <a:pt x="238" y="177"/>
                  </a:moveTo>
                  <a:cubicBezTo>
                    <a:pt x="237" y="177"/>
                    <a:pt x="236" y="177"/>
                    <a:pt x="234" y="177"/>
                  </a:cubicBezTo>
                  <a:cubicBezTo>
                    <a:pt x="237" y="179"/>
                    <a:pt x="238" y="180"/>
                    <a:pt x="238" y="179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9" y="179"/>
                    <a:pt x="239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lose/>
                  <a:moveTo>
                    <a:pt x="162" y="154"/>
                  </a:moveTo>
                  <a:cubicBezTo>
                    <a:pt x="164" y="155"/>
                    <a:pt x="166" y="156"/>
                    <a:pt x="167" y="158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6" y="155"/>
                    <a:pt x="166" y="154"/>
                    <a:pt x="166" y="154"/>
                  </a:cubicBezTo>
                  <a:cubicBezTo>
                    <a:pt x="166" y="154"/>
                    <a:pt x="166" y="154"/>
                    <a:pt x="166" y="154"/>
                  </a:cubicBezTo>
                  <a:cubicBezTo>
                    <a:pt x="166" y="154"/>
                    <a:pt x="166" y="154"/>
                    <a:pt x="166" y="154"/>
                  </a:cubicBezTo>
                  <a:cubicBezTo>
                    <a:pt x="165" y="154"/>
                    <a:pt x="163" y="154"/>
                    <a:pt x="162" y="154"/>
                  </a:cubicBezTo>
                  <a:close/>
                  <a:moveTo>
                    <a:pt x="171" y="145"/>
                  </a:moveTo>
                  <a:cubicBezTo>
                    <a:pt x="170" y="144"/>
                    <a:pt x="169" y="142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9" y="142"/>
                    <a:pt x="169" y="143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0" y="144"/>
                    <a:pt x="170" y="144"/>
                  </a:cubicBezTo>
                  <a:cubicBezTo>
                    <a:pt x="170" y="144"/>
                    <a:pt x="171" y="145"/>
                    <a:pt x="171" y="145"/>
                  </a:cubicBezTo>
                  <a:close/>
                  <a:moveTo>
                    <a:pt x="204" y="159"/>
                  </a:moveTo>
                  <a:cubicBezTo>
                    <a:pt x="204" y="159"/>
                    <a:pt x="204" y="159"/>
                    <a:pt x="204" y="159"/>
                  </a:cubicBezTo>
                  <a:cubicBezTo>
                    <a:pt x="204" y="159"/>
                    <a:pt x="204" y="159"/>
                    <a:pt x="204" y="159"/>
                  </a:cubicBezTo>
                  <a:close/>
                  <a:moveTo>
                    <a:pt x="179" y="175"/>
                  </a:moveTo>
                  <a:cubicBezTo>
                    <a:pt x="179" y="175"/>
                    <a:pt x="179" y="175"/>
                    <a:pt x="179" y="175"/>
                  </a:cubicBezTo>
                  <a:close/>
                  <a:moveTo>
                    <a:pt x="190" y="131"/>
                  </a:move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lose/>
                  <a:moveTo>
                    <a:pt x="190" y="131"/>
                  </a:moveTo>
                  <a:cubicBezTo>
                    <a:pt x="190" y="131"/>
                    <a:pt x="190" y="131"/>
                    <a:pt x="190" y="131"/>
                  </a:cubicBezTo>
                  <a:cubicBezTo>
                    <a:pt x="190" y="131"/>
                    <a:pt x="190" y="131"/>
                    <a:pt x="190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8"/>
            <p:cNvSpPr>
              <a:spLocks noEditPoints="1"/>
            </p:cNvSpPr>
            <p:nvPr/>
          </p:nvSpPr>
          <p:spPr bwMode="auto">
            <a:xfrm>
              <a:off x="331788" y="1957388"/>
              <a:ext cx="1935163" cy="1812925"/>
            </a:xfrm>
            <a:custGeom>
              <a:avLst/>
              <a:gdLst>
                <a:gd name="T0" fmla="*/ 24 w 450"/>
                <a:gd name="T1" fmla="*/ 197 h 422"/>
                <a:gd name="T2" fmla="*/ 110 w 450"/>
                <a:gd name="T3" fmla="*/ 42 h 422"/>
                <a:gd name="T4" fmla="*/ 235 w 450"/>
                <a:gd name="T5" fmla="*/ 92 h 422"/>
                <a:gd name="T6" fmla="*/ 327 w 450"/>
                <a:gd name="T7" fmla="*/ 113 h 422"/>
                <a:gd name="T8" fmla="*/ 417 w 450"/>
                <a:gd name="T9" fmla="*/ 171 h 422"/>
                <a:gd name="T10" fmla="*/ 411 w 450"/>
                <a:gd name="T11" fmla="*/ 231 h 422"/>
                <a:gd name="T12" fmla="*/ 316 w 450"/>
                <a:gd name="T13" fmla="*/ 395 h 422"/>
                <a:gd name="T14" fmla="*/ 262 w 450"/>
                <a:gd name="T15" fmla="*/ 375 h 422"/>
                <a:gd name="T16" fmla="*/ 146 w 450"/>
                <a:gd name="T17" fmla="*/ 390 h 422"/>
                <a:gd name="T18" fmla="*/ 44 w 450"/>
                <a:gd name="T19" fmla="*/ 224 h 422"/>
                <a:gd name="T20" fmla="*/ 238 w 450"/>
                <a:gd name="T21" fmla="*/ 188 h 422"/>
                <a:gd name="T22" fmla="*/ 319 w 450"/>
                <a:gd name="T23" fmla="*/ 406 h 422"/>
                <a:gd name="T24" fmla="*/ 274 w 450"/>
                <a:gd name="T25" fmla="*/ 299 h 422"/>
                <a:gd name="T26" fmla="*/ 276 w 450"/>
                <a:gd name="T27" fmla="*/ 397 h 422"/>
                <a:gd name="T28" fmla="*/ 26 w 450"/>
                <a:gd name="T29" fmla="*/ 197 h 422"/>
                <a:gd name="T30" fmla="*/ 120 w 450"/>
                <a:gd name="T31" fmla="*/ 158 h 422"/>
                <a:gd name="T32" fmla="*/ 444 w 450"/>
                <a:gd name="T33" fmla="*/ 194 h 422"/>
                <a:gd name="T34" fmla="*/ 255 w 450"/>
                <a:gd name="T35" fmla="*/ 148 h 422"/>
                <a:gd name="T36" fmla="*/ 254 w 450"/>
                <a:gd name="T37" fmla="*/ 203 h 422"/>
                <a:gd name="T38" fmla="*/ 318 w 450"/>
                <a:gd name="T39" fmla="*/ 264 h 422"/>
                <a:gd name="T40" fmla="*/ 384 w 450"/>
                <a:gd name="T41" fmla="*/ 212 h 422"/>
                <a:gd name="T42" fmla="*/ 206 w 450"/>
                <a:gd name="T43" fmla="*/ 222 h 422"/>
                <a:gd name="T44" fmla="*/ 217 w 450"/>
                <a:gd name="T45" fmla="*/ 242 h 422"/>
                <a:gd name="T46" fmla="*/ 3 w 450"/>
                <a:gd name="T47" fmla="*/ 215 h 422"/>
                <a:gd name="T48" fmla="*/ 6 w 450"/>
                <a:gd name="T49" fmla="*/ 217 h 422"/>
                <a:gd name="T50" fmla="*/ 161 w 450"/>
                <a:gd name="T51" fmla="*/ 88 h 422"/>
                <a:gd name="T52" fmla="*/ 254 w 450"/>
                <a:gd name="T53" fmla="*/ 140 h 422"/>
                <a:gd name="T54" fmla="*/ 347 w 450"/>
                <a:gd name="T55" fmla="*/ 58 h 422"/>
                <a:gd name="T56" fmla="*/ 252 w 450"/>
                <a:gd name="T57" fmla="*/ 203 h 422"/>
                <a:gd name="T58" fmla="*/ 247 w 450"/>
                <a:gd name="T59" fmla="*/ 203 h 422"/>
                <a:gd name="T60" fmla="*/ 244 w 450"/>
                <a:gd name="T61" fmla="*/ 204 h 422"/>
                <a:gd name="T62" fmla="*/ 243 w 450"/>
                <a:gd name="T63" fmla="*/ 204 h 422"/>
                <a:gd name="T64" fmla="*/ 243 w 450"/>
                <a:gd name="T65" fmla="*/ 205 h 422"/>
                <a:gd name="T66" fmla="*/ 235 w 450"/>
                <a:gd name="T67" fmla="*/ 200 h 422"/>
                <a:gd name="T68" fmla="*/ 237 w 450"/>
                <a:gd name="T69" fmla="*/ 195 h 422"/>
                <a:gd name="T70" fmla="*/ 237 w 450"/>
                <a:gd name="T71" fmla="*/ 194 h 422"/>
                <a:gd name="T72" fmla="*/ 237 w 450"/>
                <a:gd name="T73" fmla="*/ 194 h 422"/>
                <a:gd name="T74" fmla="*/ 237 w 450"/>
                <a:gd name="T75" fmla="*/ 193 h 422"/>
                <a:gd name="T76" fmla="*/ 237 w 450"/>
                <a:gd name="T77" fmla="*/ 192 h 422"/>
                <a:gd name="T78" fmla="*/ 219 w 450"/>
                <a:gd name="T79" fmla="*/ 173 h 422"/>
                <a:gd name="T80" fmla="*/ 231 w 450"/>
                <a:gd name="T81" fmla="*/ 191 h 422"/>
                <a:gd name="T82" fmla="*/ 210 w 450"/>
                <a:gd name="T83" fmla="*/ 215 h 422"/>
                <a:gd name="T84" fmla="*/ 221 w 450"/>
                <a:gd name="T85" fmla="*/ 218 h 422"/>
                <a:gd name="T86" fmla="*/ 198 w 450"/>
                <a:gd name="T87" fmla="*/ 158 h 422"/>
                <a:gd name="T88" fmla="*/ 220 w 450"/>
                <a:gd name="T89" fmla="*/ 171 h 422"/>
                <a:gd name="T90" fmla="*/ 221 w 450"/>
                <a:gd name="T91" fmla="*/ 173 h 422"/>
                <a:gd name="T92" fmla="*/ 223 w 450"/>
                <a:gd name="T93" fmla="*/ 174 h 422"/>
                <a:gd name="T94" fmla="*/ 131 w 450"/>
                <a:gd name="T95" fmla="*/ 14 h 422"/>
                <a:gd name="T96" fmla="*/ 200 w 450"/>
                <a:gd name="T97" fmla="*/ 195 h 422"/>
                <a:gd name="T98" fmla="*/ 205 w 450"/>
                <a:gd name="T99" fmla="*/ 170 h 422"/>
                <a:gd name="T100" fmla="*/ 201 w 450"/>
                <a:gd name="T101" fmla="*/ 185 h 422"/>
                <a:gd name="T102" fmla="*/ 229 w 450"/>
                <a:gd name="T103" fmla="*/ 182 h 422"/>
                <a:gd name="T104" fmla="*/ 243 w 450"/>
                <a:gd name="T105" fmla="*/ 202 h 422"/>
                <a:gd name="T106" fmla="*/ 243 w 450"/>
                <a:gd name="T107" fmla="*/ 202 h 422"/>
                <a:gd name="T108" fmla="*/ 246 w 450"/>
                <a:gd name="T109" fmla="*/ 188 h 422"/>
                <a:gd name="T110" fmla="*/ 239 w 450"/>
                <a:gd name="T111" fmla="*/ 193 h 422"/>
                <a:gd name="T112" fmla="*/ 239 w 450"/>
                <a:gd name="T113" fmla="*/ 194 h 422"/>
                <a:gd name="T114" fmla="*/ 238 w 450"/>
                <a:gd name="T115" fmla="*/ 195 h 422"/>
                <a:gd name="T116" fmla="*/ 237 w 450"/>
                <a:gd name="T117" fmla="*/ 199 h 422"/>
                <a:gd name="T118" fmla="*/ 236 w 450"/>
                <a:gd name="T119" fmla="*/ 200 h 422"/>
                <a:gd name="T120" fmla="*/ 249 w 450"/>
                <a:gd name="T121" fmla="*/ 19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0" h="422">
                  <a:moveTo>
                    <a:pt x="44" y="224"/>
                  </a:moveTo>
                  <a:cubicBezTo>
                    <a:pt x="45" y="225"/>
                    <a:pt x="45" y="226"/>
                    <a:pt x="45" y="227"/>
                  </a:cubicBezTo>
                  <a:cubicBezTo>
                    <a:pt x="45" y="227"/>
                    <a:pt x="45" y="227"/>
                    <a:pt x="45" y="227"/>
                  </a:cubicBezTo>
                  <a:cubicBezTo>
                    <a:pt x="46" y="228"/>
                    <a:pt x="46" y="229"/>
                    <a:pt x="46" y="231"/>
                  </a:cubicBezTo>
                  <a:cubicBezTo>
                    <a:pt x="46" y="231"/>
                    <a:pt x="46" y="232"/>
                    <a:pt x="46" y="232"/>
                  </a:cubicBezTo>
                  <a:cubicBezTo>
                    <a:pt x="46" y="232"/>
                    <a:pt x="46" y="232"/>
                    <a:pt x="46" y="232"/>
                  </a:cubicBezTo>
                  <a:cubicBezTo>
                    <a:pt x="45" y="232"/>
                    <a:pt x="45" y="233"/>
                    <a:pt x="44" y="233"/>
                  </a:cubicBezTo>
                  <a:cubicBezTo>
                    <a:pt x="44" y="233"/>
                    <a:pt x="43" y="232"/>
                    <a:pt x="42" y="232"/>
                  </a:cubicBezTo>
                  <a:cubicBezTo>
                    <a:pt x="41" y="231"/>
                    <a:pt x="40" y="231"/>
                    <a:pt x="39" y="231"/>
                  </a:cubicBezTo>
                  <a:cubicBezTo>
                    <a:pt x="37" y="230"/>
                    <a:pt x="35" y="231"/>
                    <a:pt x="34" y="231"/>
                  </a:cubicBezTo>
                  <a:cubicBezTo>
                    <a:pt x="33" y="231"/>
                    <a:pt x="31" y="231"/>
                    <a:pt x="30" y="230"/>
                  </a:cubicBezTo>
                  <a:cubicBezTo>
                    <a:pt x="22" y="229"/>
                    <a:pt x="3" y="224"/>
                    <a:pt x="0" y="214"/>
                  </a:cubicBezTo>
                  <a:cubicBezTo>
                    <a:pt x="0" y="213"/>
                    <a:pt x="0" y="212"/>
                    <a:pt x="2" y="211"/>
                  </a:cubicBezTo>
                  <a:cubicBezTo>
                    <a:pt x="5" y="210"/>
                    <a:pt x="9" y="209"/>
                    <a:pt x="13" y="206"/>
                  </a:cubicBezTo>
                  <a:cubicBezTo>
                    <a:pt x="17" y="204"/>
                    <a:pt x="20" y="201"/>
                    <a:pt x="24" y="197"/>
                  </a:cubicBezTo>
                  <a:cubicBezTo>
                    <a:pt x="34" y="184"/>
                    <a:pt x="32" y="177"/>
                    <a:pt x="32" y="163"/>
                  </a:cubicBezTo>
                  <a:cubicBezTo>
                    <a:pt x="32" y="153"/>
                    <a:pt x="47" y="152"/>
                    <a:pt x="54" y="155"/>
                  </a:cubicBezTo>
                  <a:cubicBezTo>
                    <a:pt x="58" y="156"/>
                    <a:pt x="61" y="151"/>
                    <a:pt x="66" y="149"/>
                  </a:cubicBezTo>
                  <a:cubicBezTo>
                    <a:pt x="70" y="148"/>
                    <a:pt x="74" y="149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0"/>
                    <a:pt x="77" y="150"/>
                  </a:cubicBezTo>
                  <a:cubicBezTo>
                    <a:pt x="80" y="150"/>
                    <a:pt x="82" y="149"/>
                    <a:pt x="84" y="147"/>
                  </a:cubicBezTo>
                  <a:cubicBezTo>
                    <a:pt x="86" y="146"/>
                    <a:pt x="88" y="145"/>
                    <a:pt x="91" y="144"/>
                  </a:cubicBezTo>
                  <a:cubicBezTo>
                    <a:pt x="97" y="142"/>
                    <a:pt x="105" y="144"/>
                    <a:pt x="112" y="143"/>
                  </a:cubicBezTo>
                  <a:cubicBezTo>
                    <a:pt x="110" y="134"/>
                    <a:pt x="109" y="125"/>
                    <a:pt x="109" y="116"/>
                  </a:cubicBezTo>
                  <a:cubicBezTo>
                    <a:pt x="109" y="111"/>
                    <a:pt x="106" y="105"/>
                    <a:pt x="107" y="100"/>
                  </a:cubicBezTo>
                  <a:cubicBezTo>
                    <a:pt x="107" y="92"/>
                    <a:pt x="111" y="88"/>
                    <a:pt x="111" y="79"/>
                  </a:cubicBezTo>
                  <a:cubicBezTo>
                    <a:pt x="110" y="73"/>
                    <a:pt x="105" y="69"/>
                    <a:pt x="105" y="63"/>
                  </a:cubicBezTo>
                  <a:cubicBezTo>
                    <a:pt x="105" y="59"/>
                    <a:pt x="108" y="55"/>
                    <a:pt x="108" y="52"/>
                  </a:cubicBezTo>
                  <a:cubicBezTo>
                    <a:pt x="109" y="49"/>
                    <a:pt x="110" y="45"/>
                    <a:pt x="110" y="42"/>
                  </a:cubicBezTo>
                  <a:cubicBezTo>
                    <a:pt x="110" y="37"/>
                    <a:pt x="106" y="32"/>
                    <a:pt x="103" y="27"/>
                  </a:cubicBezTo>
                  <a:cubicBezTo>
                    <a:pt x="100" y="20"/>
                    <a:pt x="99" y="11"/>
                    <a:pt x="103" y="5"/>
                  </a:cubicBezTo>
                  <a:cubicBezTo>
                    <a:pt x="105" y="2"/>
                    <a:pt x="107" y="0"/>
                    <a:pt x="111" y="2"/>
                  </a:cubicBezTo>
                  <a:cubicBezTo>
                    <a:pt x="113" y="2"/>
                    <a:pt x="115" y="4"/>
                    <a:pt x="117" y="6"/>
                  </a:cubicBezTo>
                  <a:cubicBezTo>
                    <a:pt x="119" y="8"/>
                    <a:pt x="122" y="8"/>
                    <a:pt x="124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8" y="10"/>
                    <a:pt x="132" y="10"/>
                    <a:pt x="133" y="14"/>
                  </a:cubicBezTo>
                  <a:cubicBezTo>
                    <a:pt x="135" y="17"/>
                    <a:pt x="137" y="20"/>
                    <a:pt x="141" y="22"/>
                  </a:cubicBezTo>
                  <a:cubicBezTo>
                    <a:pt x="150" y="26"/>
                    <a:pt x="146" y="33"/>
                    <a:pt x="158" y="34"/>
                  </a:cubicBezTo>
                  <a:cubicBezTo>
                    <a:pt x="162" y="34"/>
                    <a:pt x="168" y="35"/>
                    <a:pt x="172" y="38"/>
                  </a:cubicBezTo>
                  <a:cubicBezTo>
                    <a:pt x="176" y="40"/>
                    <a:pt x="179" y="44"/>
                    <a:pt x="182" y="48"/>
                  </a:cubicBezTo>
                  <a:cubicBezTo>
                    <a:pt x="186" y="51"/>
                    <a:pt x="189" y="51"/>
                    <a:pt x="192" y="52"/>
                  </a:cubicBezTo>
                  <a:cubicBezTo>
                    <a:pt x="192" y="52"/>
                    <a:pt x="192" y="52"/>
                    <a:pt x="192" y="52"/>
                  </a:cubicBezTo>
                  <a:cubicBezTo>
                    <a:pt x="194" y="52"/>
                    <a:pt x="198" y="53"/>
                    <a:pt x="200" y="54"/>
                  </a:cubicBezTo>
                  <a:cubicBezTo>
                    <a:pt x="213" y="64"/>
                    <a:pt x="225" y="78"/>
                    <a:pt x="235" y="92"/>
                  </a:cubicBezTo>
                  <a:cubicBezTo>
                    <a:pt x="240" y="87"/>
                    <a:pt x="261" y="88"/>
                    <a:pt x="258" y="77"/>
                  </a:cubicBezTo>
                  <a:cubicBezTo>
                    <a:pt x="254" y="64"/>
                    <a:pt x="272" y="52"/>
                    <a:pt x="283" y="44"/>
                  </a:cubicBezTo>
                  <a:cubicBezTo>
                    <a:pt x="289" y="40"/>
                    <a:pt x="295" y="32"/>
                    <a:pt x="302" y="31"/>
                  </a:cubicBezTo>
                  <a:cubicBezTo>
                    <a:pt x="309" y="31"/>
                    <a:pt x="314" y="37"/>
                    <a:pt x="320" y="43"/>
                  </a:cubicBezTo>
                  <a:cubicBezTo>
                    <a:pt x="326" y="50"/>
                    <a:pt x="333" y="58"/>
                    <a:pt x="343" y="56"/>
                  </a:cubicBezTo>
                  <a:cubicBezTo>
                    <a:pt x="344" y="56"/>
                    <a:pt x="346" y="56"/>
                    <a:pt x="347" y="56"/>
                  </a:cubicBezTo>
                  <a:cubicBezTo>
                    <a:pt x="355" y="54"/>
                    <a:pt x="358" y="53"/>
                    <a:pt x="361" y="55"/>
                  </a:cubicBezTo>
                  <a:cubicBezTo>
                    <a:pt x="368" y="61"/>
                    <a:pt x="360" y="75"/>
                    <a:pt x="356" y="78"/>
                  </a:cubicBezTo>
                  <a:cubicBezTo>
                    <a:pt x="355" y="79"/>
                    <a:pt x="353" y="82"/>
                    <a:pt x="353" y="84"/>
                  </a:cubicBezTo>
                  <a:cubicBezTo>
                    <a:pt x="352" y="86"/>
                    <a:pt x="352" y="89"/>
                    <a:pt x="349" y="91"/>
                  </a:cubicBezTo>
                  <a:cubicBezTo>
                    <a:pt x="349" y="91"/>
                    <a:pt x="348" y="91"/>
                    <a:pt x="347" y="92"/>
                  </a:cubicBezTo>
                  <a:cubicBezTo>
                    <a:pt x="343" y="93"/>
                    <a:pt x="338" y="94"/>
                    <a:pt x="335" y="98"/>
                  </a:cubicBezTo>
                  <a:cubicBezTo>
                    <a:pt x="334" y="101"/>
                    <a:pt x="332" y="103"/>
                    <a:pt x="331" y="105"/>
                  </a:cubicBezTo>
                  <a:cubicBezTo>
                    <a:pt x="329" y="108"/>
                    <a:pt x="328" y="110"/>
                    <a:pt x="327" y="113"/>
                  </a:cubicBezTo>
                  <a:cubicBezTo>
                    <a:pt x="327" y="113"/>
                    <a:pt x="327" y="113"/>
                    <a:pt x="327" y="113"/>
                  </a:cubicBezTo>
                  <a:cubicBezTo>
                    <a:pt x="327" y="114"/>
                    <a:pt x="327" y="114"/>
                    <a:pt x="327" y="114"/>
                  </a:cubicBezTo>
                  <a:cubicBezTo>
                    <a:pt x="327" y="114"/>
                    <a:pt x="327" y="114"/>
                    <a:pt x="327" y="114"/>
                  </a:cubicBezTo>
                  <a:cubicBezTo>
                    <a:pt x="326" y="119"/>
                    <a:pt x="323" y="129"/>
                    <a:pt x="318" y="135"/>
                  </a:cubicBezTo>
                  <a:cubicBezTo>
                    <a:pt x="324" y="136"/>
                    <a:pt x="327" y="136"/>
                    <a:pt x="330" y="135"/>
                  </a:cubicBezTo>
                  <a:cubicBezTo>
                    <a:pt x="333" y="134"/>
                    <a:pt x="336" y="134"/>
                    <a:pt x="340" y="136"/>
                  </a:cubicBezTo>
                  <a:cubicBezTo>
                    <a:pt x="345" y="139"/>
                    <a:pt x="345" y="145"/>
                    <a:pt x="348" y="150"/>
                  </a:cubicBezTo>
                  <a:cubicBezTo>
                    <a:pt x="349" y="153"/>
                    <a:pt x="352" y="153"/>
                    <a:pt x="355" y="153"/>
                  </a:cubicBezTo>
                  <a:cubicBezTo>
                    <a:pt x="357" y="153"/>
                    <a:pt x="360" y="153"/>
                    <a:pt x="363" y="154"/>
                  </a:cubicBezTo>
                  <a:cubicBezTo>
                    <a:pt x="367" y="155"/>
                    <a:pt x="370" y="158"/>
                    <a:pt x="372" y="160"/>
                  </a:cubicBezTo>
                  <a:cubicBezTo>
                    <a:pt x="373" y="161"/>
                    <a:pt x="373" y="161"/>
                    <a:pt x="373" y="162"/>
                  </a:cubicBezTo>
                  <a:cubicBezTo>
                    <a:pt x="373" y="162"/>
                    <a:pt x="373" y="162"/>
                    <a:pt x="373" y="162"/>
                  </a:cubicBezTo>
                  <a:cubicBezTo>
                    <a:pt x="375" y="164"/>
                    <a:pt x="378" y="163"/>
                    <a:pt x="382" y="163"/>
                  </a:cubicBezTo>
                  <a:cubicBezTo>
                    <a:pt x="390" y="162"/>
                    <a:pt x="397" y="163"/>
                    <a:pt x="405" y="167"/>
                  </a:cubicBezTo>
                  <a:cubicBezTo>
                    <a:pt x="407" y="169"/>
                    <a:pt x="410" y="170"/>
                    <a:pt x="412" y="171"/>
                  </a:cubicBezTo>
                  <a:cubicBezTo>
                    <a:pt x="414" y="171"/>
                    <a:pt x="415" y="171"/>
                    <a:pt x="417" y="171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8" y="171"/>
                    <a:pt x="420" y="171"/>
                    <a:pt x="422" y="172"/>
                  </a:cubicBezTo>
                  <a:cubicBezTo>
                    <a:pt x="427" y="173"/>
                    <a:pt x="433" y="177"/>
                    <a:pt x="437" y="180"/>
                  </a:cubicBezTo>
                  <a:cubicBezTo>
                    <a:pt x="442" y="184"/>
                    <a:pt x="444" y="187"/>
                    <a:pt x="446" y="194"/>
                  </a:cubicBezTo>
                  <a:cubicBezTo>
                    <a:pt x="446" y="196"/>
                    <a:pt x="446" y="197"/>
                    <a:pt x="448" y="199"/>
                  </a:cubicBezTo>
                  <a:cubicBezTo>
                    <a:pt x="449" y="200"/>
                    <a:pt x="450" y="201"/>
                    <a:pt x="449" y="204"/>
                  </a:cubicBezTo>
                  <a:cubicBezTo>
                    <a:pt x="448" y="206"/>
                    <a:pt x="446" y="207"/>
                    <a:pt x="444" y="207"/>
                  </a:cubicBezTo>
                  <a:cubicBezTo>
                    <a:pt x="444" y="207"/>
                    <a:pt x="444" y="207"/>
                    <a:pt x="444" y="207"/>
                  </a:cubicBezTo>
                  <a:cubicBezTo>
                    <a:pt x="443" y="207"/>
                    <a:pt x="441" y="208"/>
                    <a:pt x="438" y="209"/>
                  </a:cubicBezTo>
                  <a:cubicBezTo>
                    <a:pt x="438" y="210"/>
                    <a:pt x="437" y="212"/>
                    <a:pt x="436" y="213"/>
                  </a:cubicBezTo>
                  <a:cubicBezTo>
                    <a:pt x="434" y="215"/>
                    <a:pt x="433" y="217"/>
                    <a:pt x="430" y="219"/>
                  </a:cubicBezTo>
                  <a:cubicBezTo>
                    <a:pt x="429" y="220"/>
                    <a:pt x="427" y="220"/>
                    <a:pt x="426" y="220"/>
                  </a:cubicBezTo>
                  <a:cubicBezTo>
                    <a:pt x="425" y="221"/>
                    <a:pt x="423" y="221"/>
                    <a:pt x="422" y="222"/>
                  </a:cubicBezTo>
                  <a:cubicBezTo>
                    <a:pt x="422" y="222"/>
                    <a:pt x="422" y="222"/>
                    <a:pt x="422" y="222"/>
                  </a:cubicBezTo>
                  <a:cubicBezTo>
                    <a:pt x="418" y="225"/>
                    <a:pt x="417" y="230"/>
                    <a:pt x="411" y="231"/>
                  </a:cubicBezTo>
                  <a:cubicBezTo>
                    <a:pt x="406" y="232"/>
                    <a:pt x="402" y="228"/>
                    <a:pt x="398" y="228"/>
                  </a:cubicBezTo>
                  <a:cubicBezTo>
                    <a:pt x="392" y="229"/>
                    <a:pt x="390" y="235"/>
                    <a:pt x="384" y="235"/>
                  </a:cubicBezTo>
                  <a:cubicBezTo>
                    <a:pt x="378" y="236"/>
                    <a:pt x="376" y="230"/>
                    <a:pt x="371" y="232"/>
                  </a:cubicBezTo>
                  <a:cubicBezTo>
                    <a:pt x="366" y="234"/>
                    <a:pt x="361" y="240"/>
                    <a:pt x="356" y="246"/>
                  </a:cubicBezTo>
                  <a:cubicBezTo>
                    <a:pt x="352" y="251"/>
                    <a:pt x="348" y="255"/>
                    <a:pt x="344" y="258"/>
                  </a:cubicBezTo>
                  <a:cubicBezTo>
                    <a:pt x="336" y="264"/>
                    <a:pt x="326" y="262"/>
                    <a:pt x="318" y="267"/>
                  </a:cubicBezTo>
                  <a:cubicBezTo>
                    <a:pt x="316" y="268"/>
                    <a:pt x="314" y="269"/>
                    <a:pt x="311" y="269"/>
                  </a:cubicBezTo>
                  <a:cubicBezTo>
                    <a:pt x="322" y="281"/>
                    <a:pt x="327" y="306"/>
                    <a:pt x="321" y="321"/>
                  </a:cubicBezTo>
                  <a:cubicBezTo>
                    <a:pt x="318" y="327"/>
                    <a:pt x="319" y="331"/>
                    <a:pt x="320" y="335"/>
                  </a:cubicBezTo>
                  <a:cubicBezTo>
                    <a:pt x="321" y="338"/>
                    <a:pt x="321" y="340"/>
                    <a:pt x="321" y="343"/>
                  </a:cubicBezTo>
                  <a:cubicBezTo>
                    <a:pt x="320" y="345"/>
                    <a:pt x="318" y="347"/>
                    <a:pt x="316" y="348"/>
                  </a:cubicBezTo>
                  <a:cubicBezTo>
                    <a:pt x="306" y="357"/>
                    <a:pt x="311" y="365"/>
                    <a:pt x="321" y="371"/>
                  </a:cubicBezTo>
                  <a:cubicBezTo>
                    <a:pt x="325" y="373"/>
                    <a:pt x="327" y="376"/>
                    <a:pt x="327" y="379"/>
                  </a:cubicBezTo>
                  <a:cubicBezTo>
                    <a:pt x="327" y="384"/>
                    <a:pt x="320" y="387"/>
                    <a:pt x="318" y="391"/>
                  </a:cubicBezTo>
                  <a:cubicBezTo>
                    <a:pt x="317" y="392"/>
                    <a:pt x="317" y="394"/>
                    <a:pt x="316" y="395"/>
                  </a:cubicBezTo>
                  <a:cubicBezTo>
                    <a:pt x="316" y="397"/>
                    <a:pt x="316" y="399"/>
                    <a:pt x="317" y="400"/>
                  </a:cubicBezTo>
                  <a:cubicBezTo>
                    <a:pt x="317" y="402"/>
                    <a:pt x="318" y="403"/>
                    <a:pt x="320" y="404"/>
                  </a:cubicBezTo>
                  <a:cubicBezTo>
                    <a:pt x="321" y="405"/>
                    <a:pt x="322" y="405"/>
                    <a:pt x="324" y="405"/>
                  </a:cubicBezTo>
                  <a:cubicBezTo>
                    <a:pt x="327" y="406"/>
                    <a:pt x="329" y="407"/>
                    <a:pt x="331" y="408"/>
                  </a:cubicBezTo>
                  <a:cubicBezTo>
                    <a:pt x="332" y="409"/>
                    <a:pt x="333" y="410"/>
                    <a:pt x="333" y="411"/>
                  </a:cubicBezTo>
                  <a:cubicBezTo>
                    <a:pt x="334" y="412"/>
                    <a:pt x="334" y="413"/>
                    <a:pt x="334" y="414"/>
                  </a:cubicBezTo>
                  <a:cubicBezTo>
                    <a:pt x="333" y="415"/>
                    <a:pt x="333" y="415"/>
                    <a:pt x="333" y="416"/>
                  </a:cubicBezTo>
                  <a:cubicBezTo>
                    <a:pt x="332" y="417"/>
                    <a:pt x="331" y="417"/>
                    <a:pt x="330" y="416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29" y="416"/>
                    <a:pt x="328" y="416"/>
                    <a:pt x="327" y="416"/>
                  </a:cubicBezTo>
                  <a:cubicBezTo>
                    <a:pt x="320" y="418"/>
                    <a:pt x="311" y="422"/>
                    <a:pt x="304" y="419"/>
                  </a:cubicBezTo>
                  <a:cubicBezTo>
                    <a:pt x="302" y="418"/>
                    <a:pt x="300" y="416"/>
                    <a:pt x="299" y="414"/>
                  </a:cubicBezTo>
                  <a:cubicBezTo>
                    <a:pt x="297" y="412"/>
                    <a:pt x="293" y="410"/>
                    <a:pt x="289" y="409"/>
                  </a:cubicBezTo>
                  <a:cubicBezTo>
                    <a:pt x="283" y="408"/>
                    <a:pt x="280" y="404"/>
                    <a:pt x="275" y="398"/>
                  </a:cubicBezTo>
                  <a:cubicBezTo>
                    <a:pt x="269" y="392"/>
                    <a:pt x="265" y="383"/>
                    <a:pt x="262" y="375"/>
                  </a:cubicBezTo>
                  <a:cubicBezTo>
                    <a:pt x="260" y="371"/>
                    <a:pt x="257" y="350"/>
                    <a:pt x="253" y="348"/>
                  </a:cubicBezTo>
                  <a:cubicBezTo>
                    <a:pt x="252" y="347"/>
                    <a:pt x="252" y="347"/>
                    <a:pt x="251" y="348"/>
                  </a:cubicBezTo>
                  <a:cubicBezTo>
                    <a:pt x="248" y="349"/>
                    <a:pt x="246" y="351"/>
                    <a:pt x="244" y="347"/>
                  </a:cubicBezTo>
                  <a:cubicBezTo>
                    <a:pt x="243" y="346"/>
                    <a:pt x="243" y="344"/>
                    <a:pt x="243" y="342"/>
                  </a:cubicBezTo>
                  <a:cubicBezTo>
                    <a:pt x="241" y="339"/>
                    <a:pt x="240" y="337"/>
                    <a:pt x="237" y="334"/>
                  </a:cubicBezTo>
                  <a:cubicBezTo>
                    <a:pt x="236" y="333"/>
                    <a:pt x="235" y="333"/>
                    <a:pt x="234" y="333"/>
                  </a:cubicBezTo>
                  <a:cubicBezTo>
                    <a:pt x="232" y="333"/>
                    <a:pt x="229" y="335"/>
                    <a:pt x="225" y="330"/>
                  </a:cubicBezTo>
                  <a:cubicBezTo>
                    <a:pt x="218" y="337"/>
                    <a:pt x="210" y="339"/>
                    <a:pt x="201" y="336"/>
                  </a:cubicBezTo>
                  <a:cubicBezTo>
                    <a:pt x="198" y="335"/>
                    <a:pt x="196" y="334"/>
                    <a:pt x="195" y="336"/>
                  </a:cubicBezTo>
                  <a:cubicBezTo>
                    <a:pt x="194" y="336"/>
                    <a:pt x="194" y="337"/>
                    <a:pt x="193" y="338"/>
                  </a:cubicBezTo>
                  <a:cubicBezTo>
                    <a:pt x="192" y="340"/>
                    <a:pt x="192" y="343"/>
                    <a:pt x="189" y="344"/>
                  </a:cubicBezTo>
                  <a:cubicBezTo>
                    <a:pt x="180" y="348"/>
                    <a:pt x="170" y="340"/>
                    <a:pt x="159" y="345"/>
                  </a:cubicBezTo>
                  <a:cubicBezTo>
                    <a:pt x="148" y="350"/>
                    <a:pt x="137" y="361"/>
                    <a:pt x="138" y="372"/>
                  </a:cubicBezTo>
                  <a:cubicBezTo>
                    <a:pt x="139" y="377"/>
                    <a:pt x="141" y="382"/>
                    <a:pt x="143" y="386"/>
                  </a:cubicBezTo>
                  <a:cubicBezTo>
                    <a:pt x="144" y="388"/>
                    <a:pt x="145" y="389"/>
                    <a:pt x="146" y="390"/>
                  </a:cubicBezTo>
                  <a:cubicBezTo>
                    <a:pt x="149" y="393"/>
                    <a:pt x="150" y="395"/>
                    <a:pt x="150" y="397"/>
                  </a:cubicBezTo>
                  <a:cubicBezTo>
                    <a:pt x="150" y="398"/>
                    <a:pt x="149" y="399"/>
                    <a:pt x="148" y="400"/>
                  </a:cubicBezTo>
                  <a:cubicBezTo>
                    <a:pt x="148" y="401"/>
                    <a:pt x="147" y="402"/>
                    <a:pt x="146" y="402"/>
                  </a:cubicBezTo>
                  <a:cubicBezTo>
                    <a:pt x="143" y="403"/>
                    <a:pt x="140" y="403"/>
                    <a:pt x="136" y="401"/>
                  </a:cubicBezTo>
                  <a:cubicBezTo>
                    <a:pt x="129" y="396"/>
                    <a:pt x="123" y="384"/>
                    <a:pt x="116" y="378"/>
                  </a:cubicBezTo>
                  <a:cubicBezTo>
                    <a:pt x="113" y="375"/>
                    <a:pt x="111" y="373"/>
                    <a:pt x="112" y="370"/>
                  </a:cubicBezTo>
                  <a:cubicBezTo>
                    <a:pt x="113" y="364"/>
                    <a:pt x="114" y="360"/>
                    <a:pt x="113" y="357"/>
                  </a:cubicBezTo>
                  <a:cubicBezTo>
                    <a:pt x="112" y="351"/>
                    <a:pt x="105" y="346"/>
                    <a:pt x="103" y="339"/>
                  </a:cubicBezTo>
                  <a:cubicBezTo>
                    <a:pt x="100" y="333"/>
                    <a:pt x="98" y="325"/>
                    <a:pt x="97" y="321"/>
                  </a:cubicBezTo>
                  <a:cubicBezTo>
                    <a:pt x="96" y="316"/>
                    <a:pt x="100" y="310"/>
                    <a:pt x="99" y="305"/>
                  </a:cubicBezTo>
                  <a:cubicBezTo>
                    <a:pt x="97" y="300"/>
                    <a:pt x="93" y="298"/>
                    <a:pt x="93" y="292"/>
                  </a:cubicBezTo>
                  <a:cubicBezTo>
                    <a:pt x="93" y="287"/>
                    <a:pt x="96" y="281"/>
                    <a:pt x="96" y="276"/>
                  </a:cubicBezTo>
                  <a:cubicBezTo>
                    <a:pt x="96" y="264"/>
                    <a:pt x="98" y="253"/>
                    <a:pt x="102" y="243"/>
                  </a:cubicBezTo>
                  <a:cubicBezTo>
                    <a:pt x="89" y="240"/>
                    <a:pt x="76" y="236"/>
                    <a:pt x="64" y="230"/>
                  </a:cubicBezTo>
                  <a:cubicBezTo>
                    <a:pt x="54" y="225"/>
                    <a:pt x="53" y="224"/>
                    <a:pt x="44" y="224"/>
                  </a:cubicBezTo>
                  <a:close/>
                  <a:moveTo>
                    <a:pt x="336" y="95"/>
                  </a:moveTo>
                  <a:cubicBezTo>
                    <a:pt x="340" y="92"/>
                    <a:pt x="343" y="91"/>
                    <a:pt x="346" y="90"/>
                  </a:cubicBezTo>
                  <a:cubicBezTo>
                    <a:pt x="347" y="90"/>
                    <a:pt x="348" y="90"/>
                    <a:pt x="348" y="89"/>
                  </a:cubicBezTo>
                  <a:cubicBezTo>
                    <a:pt x="350" y="88"/>
                    <a:pt x="351" y="86"/>
                    <a:pt x="351" y="84"/>
                  </a:cubicBezTo>
                  <a:cubicBezTo>
                    <a:pt x="352" y="82"/>
                    <a:pt x="352" y="80"/>
                    <a:pt x="353" y="78"/>
                  </a:cubicBezTo>
                  <a:cubicBezTo>
                    <a:pt x="357" y="73"/>
                    <a:pt x="365" y="64"/>
                    <a:pt x="360" y="57"/>
                  </a:cubicBezTo>
                  <a:cubicBezTo>
                    <a:pt x="356" y="59"/>
                    <a:pt x="353" y="66"/>
                    <a:pt x="352" y="70"/>
                  </a:cubicBezTo>
                  <a:cubicBezTo>
                    <a:pt x="352" y="73"/>
                    <a:pt x="352" y="77"/>
                    <a:pt x="350" y="79"/>
                  </a:cubicBezTo>
                  <a:cubicBezTo>
                    <a:pt x="348" y="82"/>
                    <a:pt x="345" y="82"/>
                    <a:pt x="342" y="82"/>
                  </a:cubicBezTo>
                  <a:cubicBezTo>
                    <a:pt x="340" y="83"/>
                    <a:pt x="338" y="84"/>
                    <a:pt x="337" y="89"/>
                  </a:cubicBezTo>
                  <a:cubicBezTo>
                    <a:pt x="337" y="91"/>
                    <a:pt x="337" y="93"/>
                    <a:pt x="336" y="95"/>
                  </a:cubicBezTo>
                  <a:close/>
                  <a:moveTo>
                    <a:pt x="245" y="184"/>
                  </a:moveTo>
                  <a:cubicBezTo>
                    <a:pt x="246" y="183"/>
                    <a:pt x="247" y="181"/>
                    <a:pt x="247" y="180"/>
                  </a:cubicBezTo>
                  <a:cubicBezTo>
                    <a:pt x="243" y="182"/>
                    <a:pt x="238" y="184"/>
                    <a:pt x="233" y="185"/>
                  </a:cubicBezTo>
                  <a:cubicBezTo>
                    <a:pt x="234" y="186"/>
                    <a:pt x="236" y="188"/>
                    <a:pt x="238" y="188"/>
                  </a:cubicBezTo>
                  <a:cubicBezTo>
                    <a:pt x="238" y="184"/>
                    <a:pt x="242" y="183"/>
                    <a:pt x="245" y="184"/>
                  </a:cubicBezTo>
                  <a:close/>
                  <a:moveTo>
                    <a:pt x="253" y="282"/>
                  </a:moveTo>
                  <a:cubicBezTo>
                    <a:pt x="266" y="292"/>
                    <a:pt x="273" y="320"/>
                    <a:pt x="278" y="339"/>
                  </a:cubicBezTo>
                  <a:cubicBezTo>
                    <a:pt x="281" y="347"/>
                    <a:pt x="285" y="358"/>
                    <a:pt x="288" y="367"/>
                  </a:cubicBezTo>
                  <a:cubicBezTo>
                    <a:pt x="282" y="346"/>
                    <a:pt x="276" y="320"/>
                    <a:pt x="273" y="299"/>
                  </a:cubicBezTo>
                  <a:cubicBezTo>
                    <a:pt x="271" y="288"/>
                    <a:pt x="266" y="270"/>
                    <a:pt x="261" y="266"/>
                  </a:cubicBezTo>
                  <a:cubicBezTo>
                    <a:pt x="259" y="266"/>
                    <a:pt x="258" y="266"/>
                    <a:pt x="256" y="266"/>
                  </a:cubicBezTo>
                  <a:cubicBezTo>
                    <a:pt x="256" y="271"/>
                    <a:pt x="255" y="277"/>
                    <a:pt x="253" y="282"/>
                  </a:cubicBezTo>
                  <a:close/>
                  <a:moveTo>
                    <a:pt x="310" y="403"/>
                  </a:moveTo>
                  <a:cubicBezTo>
                    <a:pt x="314" y="406"/>
                    <a:pt x="318" y="408"/>
                    <a:pt x="323" y="409"/>
                  </a:cubicBezTo>
                  <a:cubicBezTo>
                    <a:pt x="324" y="410"/>
                    <a:pt x="326" y="411"/>
                    <a:pt x="327" y="411"/>
                  </a:cubicBezTo>
                  <a:cubicBezTo>
                    <a:pt x="329" y="412"/>
                    <a:pt x="330" y="413"/>
                    <a:pt x="331" y="412"/>
                  </a:cubicBezTo>
                  <a:cubicBezTo>
                    <a:pt x="331" y="412"/>
                    <a:pt x="330" y="410"/>
                    <a:pt x="329" y="409"/>
                  </a:cubicBezTo>
                  <a:cubicBezTo>
                    <a:pt x="328" y="408"/>
                    <a:pt x="326" y="407"/>
                    <a:pt x="323" y="407"/>
                  </a:cubicBezTo>
                  <a:cubicBezTo>
                    <a:pt x="321" y="407"/>
                    <a:pt x="320" y="406"/>
                    <a:pt x="319" y="406"/>
                  </a:cubicBezTo>
                  <a:cubicBezTo>
                    <a:pt x="317" y="405"/>
                    <a:pt x="316" y="403"/>
                    <a:pt x="315" y="401"/>
                  </a:cubicBezTo>
                  <a:cubicBezTo>
                    <a:pt x="314" y="399"/>
                    <a:pt x="314" y="397"/>
                    <a:pt x="314" y="395"/>
                  </a:cubicBezTo>
                  <a:cubicBezTo>
                    <a:pt x="315" y="393"/>
                    <a:pt x="315" y="392"/>
                    <a:pt x="316" y="390"/>
                  </a:cubicBezTo>
                  <a:cubicBezTo>
                    <a:pt x="318" y="386"/>
                    <a:pt x="325" y="383"/>
                    <a:pt x="324" y="379"/>
                  </a:cubicBezTo>
                  <a:cubicBezTo>
                    <a:pt x="324" y="377"/>
                    <a:pt x="322" y="375"/>
                    <a:pt x="319" y="373"/>
                  </a:cubicBezTo>
                  <a:cubicBezTo>
                    <a:pt x="308" y="366"/>
                    <a:pt x="305" y="356"/>
                    <a:pt x="315" y="347"/>
                  </a:cubicBezTo>
                  <a:cubicBezTo>
                    <a:pt x="317" y="346"/>
                    <a:pt x="318" y="345"/>
                    <a:pt x="319" y="342"/>
                  </a:cubicBezTo>
                  <a:cubicBezTo>
                    <a:pt x="319" y="340"/>
                    <a:pt x="319" y="338"/>
                    <a:pt x="318" y="336"/>
                  </a:cubicBezTo>
                  <a:cubicBezTo>
                    <a:pt x="317" y="332"/>
                    <a:pt x="315" y="327"/>
                    <a:pt x="318" y="320"/>
                  </a:cubicBezTo>
                  <a:cubicBezTo>
                    <a:pt x="325" y="303"/>
                    <a:pt x="319" y="282"/>
                    <a:pt x="306" y="269"/>
                  </a:cubicBezTo>
                  <a:cubicBezTo>
                    <a:pt x="297" y="269"/>
                    <a:pt x="287" y="266"/>
                    <a:pt x="277" y="265"/>
                  </a:cubicBezTo>
                  <a:cubicBezTo>
                    <a:pt x="276" y="265"/>
                    <a:pt x="275" y="266"/>
                    <a:pt x="275" y="266"/>
                  </a:cubicBezTo>
                  <a:cubicBezTo>
                    <a:pt x="274" y="267"/>
                    <a:pt x="273" y="268"/>
                    <a:pt x="272" y="268"/>
                  </a:cubicBezTo>
                  <a:cubicBezTo>
                    <a:pt x="270" y="268"/>
                    <a:pt x="267" y="267"/>
                    <a:pt x="265" y="267"/>
                  </a:cubicBezTo>
                  <a:cubicBezTo>
                    <a:pt x="270" y="273"/>
                    <a:pt x="272" y="288"/>
                    <a:pt x="274" y="299"/>
                  </a:cubicBezTo>
                  <a:cubicBezTo>
                    <a:pt x="277" y="312"/>
                    <a:pt x="282" y="339"/>
                    <a:pt x="290" y="364"/>
                  </a:cubicBezTo>
                  <a:cubicBezTo>
                    <a:pt x="295" y="380"/>
                    <a:pt x="301" y="397"/>
                    <a:pt x="310" y="403"/>
                  </a:cubicBezTo>
                  <a:close/>
                  <a:moveTo>
                    <a:pt x="277" y="339"/>
                  </a:moveTo>
                  <a:cubicBezTo>
                    <a:pt x="272" y="321"/>
                    <a:pt x="264" y="295"/>
                    <a:pt x="252" y="286"/>
                  </a:cubicBezTo>
                  <a:cubicBezTo>
                    <a:pt x="249" y="295"/>
                    <a:pt x="245" y="304"/>
                    <a:pt x="239" y="313"/>
                  </a:cubicBezTo>
                  <a:cubicBezTo>
                    <a:pt x="236" y="319"/>
                    <a:pt x="232" y="324"/>
                    <a:pt x="227" y="328"/>
                  </a:cubicBezTo>
                  <a:cubicBezTo>
                    <a:pt x="231" y="332"/>
                    <a:pt x="233" y="332"/>
                    <a:pt x="234" y="332"/>
                  </a:cubicBezTo>
                  <a:cubicBezTo>
                    <a:pt x="236" y="332"/>
                    <a:pt x="237" y="332"/>
                    <a:pt x="238" y="333"/>
                  </a:cubicBezTo>
                  <a:cubicBezTo>
                    <a:pt x="241" y="336"/>
                    <a:pt x="242" y="339"/>
                    <a:pt x="244" y="342"/>
                  </a:cubicBezTo>
                  <a:cubicBezTo>
                    <a:pt x="244" y="343"/>
                    <a:pt x="245" y="344"/>
                    <a:pt x="246" y="346"/>
                  </a:cubicBezTo>
                  <a:cubicBezTo>
                    <a:pt x="247" y="348"/>
                    <a:pt x="249" y="347"/>
                    <a:pt x="250" y="346"/>
                  </a:cubicBezTo>
                  <a:cubicBezTo>
                    <a:pt x="252" y="345"/>
                    <a:pt x="253" y="344"/>
                    <a:pt x="254" y="345"/>
                  </a:cubicBezTo>
                  <a:cubicBezTo>
                    <a:pt x="254" y="345"/>
                    <a:pt x="254" y="345"/>
                    <a:pt x="254" y="345"/>
                  </a:cubicBezTo>
                  <a:cubicBezTo>
                    <a:pt x="260" y="353"/>
                    <a:pt x="260" y="366"/>
                    <a:pt x="263" y="375"/>
                  </a:cubicBezTo>
                  <a:cubicBezTo>
                    <a:pt x="266" y="382"/>
                    <a:pt x="271" y="391"/>
                    <a:pt x="276" y="397"/>
                  </a:cubicBezTo>
                  <a:cubicBezTo>
                    <a:pt x="281" y="402"/>
                    <a:pt x="286" y="406"/>
                    <a:pt x="291" y="407"/>
                  </a:cubicBezTo>
                  <a:cubicBezTo>
                    <a:pt x="296" y="408"/>
                    <a:pt x="298" y="411"/>
                    <a:pt x="300" y="413"/>
                  </a:cubicBezTo>
                  <a:cubicBezTo>
                    <a:pt x="301" y="415"/>
                    <a:pt x="303" y="416"/>
                    <a:pt x="305" y="417"/>
                  </a:cubicBezTo>
                  <a:cubicBezTo>
                    <a:pt x="311" y="420"/>
                    <a:pt x="321" y="416"/>
                    <a:pt x="326" y="415"/>
                  </a:cubicBezTo>
                  <a:cubicBezTo>
                    <a:pt x="330" y="414"/>
                    <a:pt x="325" y="412"/>
                    <a:pt x="322" y="411"/>
                  </a:cubicBezTo>
                  <a:cubicBezTo>
                    <a:pt x="317" y="409"/>
                    <a:pt x="313" y="407"/>
                    <a:pt x="309" y="405"/>
                  </a:cubicBezTo>
                  <a:cubicBezTo>
                    <a:pt x="295" y="394"/>
                    <a:pt x="282" y="357"/>
                    <a:pt x="277" y="339"/>
                  </a:cubicBezTo>
                  <a:close/>
                  <a:moveTo>
                    <a:pt x="135" y="185"/>
                  </a:moveTo>
                  <a:cubicBezTo>
                    <a:pt x="127" y="187"/>
                    <a:pt x="114" y="187"/>
                    <a:pt x="99" y="186"/>
                  </a:cubicBezTo>
                  <a:cubicBezTo>
                    <a:pt x="78" y="185"/>
                    <a:pt x="54" y="184"/>
                    <a:pt x="37" y="191"/>
                  </a:cubicBezTo>
                  <a:cubicBezTo>
                    <a:pt x="62" y="184"/>
                    <a:pt x="118" y="187"/>
                    <a:pt x="141" y="204"/>
                  </a:cubicBezTo>
                  <a:cubicBezTo>
                    <a:pt x="144" y="203"/>
                    <a:pt x="147" y="202"/>
                    <a:pt x="151" y="201"/>
                  </a:cubicBezTo>
                  <a:cubicBezTo>
                    <a:pt x="145" y="197"/>
                    <a:pt x="137" y="187"/>
                    <a:pt x="135" y="185"/>
                  </a:cubicBezTo>
                  <a:close/>
                  <a:moveTo>
                    <a:pt x="137" y="206"/>
                  </a:moveTo>
                  <a:cubicBezTo>
                    <a:pt x="119" y="189"/>
                    <a:pt x="47" y="182"/>
                    <a:pt x="26" y="197"/>
                  </a:cubicBezTo>
                  <a:cubicBezTo>
                    <a:pt x="26" y="197"/>
                    <a:pt x="25" y="198"/>
                    <a:pt x="25" y="198"/>
                  </a:cubicBezTo>
                  <a:cubicBezTo>
                    <a:pt x="21" y="203"/>
                    <a:pt x="18" y="206"/>
                    <a:pt x="14" y="208"/>
                  </a:cubicBezTo>
                  <a:cubicBezTo>
                    <a:pt x="10" y="210"/>
                    <a:pt x="6" y="212"/>
                    <a:pt x="3" y="213"/>
                  </a:cubicBezTo>
                  <a:cubicBezTo>
                    <a:pt x="4" y="213"/>
                    <a:pt x="5" y="214"/>
                    <a:pt x="7" y="215"/>
                  </a:cubicBezTo>
                  <a:cubicBezTo>
                    <a:pt x="12" y="218"/>
                    <a:pt x="17" y="219"/>
                    <a:pt x="23" y="221"/>
                  </a:cubicBezTo>
                  <a:cubicBezTo>
                    <a:pt x="29" y="222"/>
                    <a:pt x="34" y="223"/>
                    <a:pt x="40" y="223"/>
                  </a:cubicBezTo>
                  <a:cubicBezTo>
                    <a:pt x="50" y="222"/>
                    <a:pt x="54" y="223"/>
                    <a:pt x="63" y="228"/>
                  </a:cubicBezTo>
                  <a:cubicBezTo>
                    <a:pt x="75" y="233"/>
                    <a:pt x="90" y="238"/>
                    <a:pt x="103" y="240"/>
                  </a:cubicBezTo>
                  <a:cubicBezTo>
                    <a:pt x="105" y="234"/>
                    <a:pt x="108" y="230"/>
                    <a:pt x="111" y="226"/>
                  </a:cubicBezTo>
                  <a:cubicBezTo>
                    <a:pt x="118" y="217"/>
                    <a:pt x="126" y="210"/>
                    <a:pt x="137" y="206"/>
                  </a:cubicBezTo>
                  <a:close/>
                  <a:moveTo>
                    <a:pt x="28" y="193"/>
                  </a:moveTo>
                  <a:cubicBezTo>
                    <a:pt x="46" y="182"/>
                    <a:pt x="75" y="183"/>
                    <a:pt x="99" y="184"/>
                  </a:cubicBezTo>
                  <a:cubicBezTo>
                    <a:pt x="113" y="185"/>
                    <a:pt x="124" y="185"/>
                    <a:pt x="131" y="183"/>
                  </a:cubicBezTo>
                  <a:cubicBezTo>
                    <a:pt x="129" y="181"/>
                    <a:pt x="127" y="179"/>
                    <a:pt x="127" y="174"/>
                  </a:cubicBezTo>
                  <a:cubicBezTo>
                    <a:pt x="128" y="167"/>
                    <a:pt x="124" y="163"/>
                    <a:pt x="120" y="158"/>
                  </a:cubicBezTo>
                  <a:cubicBezTo>
                    <a:pt x="117" y="154"/>
                    <a:pt x="114" y="152"/>
                    <a:pt x="112" y="146"/>
                  </a:cubicBezTo>
                  <a:cubicBezTo>
                    <a:pt x="106" y="147"/>
                    <a:pt x="98" y="143"/>
                    <a:pt x="91" y="146"/>
                  </a:cubicBezTo>
                  <a:cubicBezTo>
                    <a:pt x="89" y="146"/>
                    <a:pt x="87" y="148"/>
                    <a:pt x="85" y="149"/>
                  </a:cubicBezTo>
                  <a:cubicBezTo>
                    <a:pt x="82" y="151"/>
                    <a:pt x="80" y="152"/>
                    <a:pt x="78" y="152"/>
                  </a:cubicBezTo>
                  <a:cubicBezTo>
                    <a:pt x="74" y="152"/>
                    <a:pt x="71" y="150"/>
                    <a:pt x="66" y="152"/>
                  </a:cubicBezTo>
                  <a:cubicBezTo>
                    <a:pt x="61" y="153"/>
                    <a:pt x="58" y="158"/>
                    <a:pt x="53" y="156"/>
                  </a:cubicBezTo>
                  <a:cubicBezTo>
                    <a:pt x="50" y="155"/>
                    <a:pt x="47" y="155"/>
                    <a:pt x="44" y="156"/>
                  </a:cubicBezTo>
                  <a:cubicBezTo>
                    <a:pt x="38" y="156"/>
                    <a:pt x="34" y="160"/>
                    <a:pt x="34" y="164"/>
                  </a:cubicBezTo>
                  <a:cubicBezTo>
                    <a:pt x="33" y="176"/>
                    <a:pt x="36" y="182"/>
                    <a:pt x="28" y="193"/>
                  </a:cubicBezTo>
                  <a:close/>
                  <a:moveTo>
                    <a:pt x="258" y="198"/>
                  </a:moveTo>
                  <a:cubicBezTo>
                    <a:pt x="300" y="191"/>
                    <a:pt x="339" y="207"/>
                    <a:pt x="380" y="209"/>
                  </a:cubicBezTo>
                  <a:cubicBezTo>
                    <a:pt x="401" y="210"/>
                    <a:pt x="420" y="202"/>
                    <a:pt x="439" y="203"/>
                  </a:cubicBezTo>
                  <a:cubicBezTo>
                    <a:pt x="441" y="203"/>
                    <a:pt x="444" y="204"/>
                    <a:pt x="446" y="203"/>
                  </a:cubicBezTo>
                  <a:cubicBezTo>
                    <a:pt x="446" y="202"/>
                    <a:pt x="447" y="201"/>
                    <a:pt x="446" y="200"/>
                  </a:cubicBezTo>
                  <a:cubicBezTo>
                    <a:pt x="445" y="198"/>
                    <a:pt x="444" y="196"/>
                    <a:pt x="444" y="194"/>
                  </a:cubicBezTo>
                  <a:cubicBezTo>
                    <a:pt x="442" y="188"/>
                    <a:pt x="440" y="185"/>
                    <a:pt x="436" y="182"/>
                  </a:cubicBezTo>
                  <a:cubicBezTo>
                    <a:pt x="430" y="178"/>
                    <a:pt x="424" y="173"/>
                    <a:pt x="416" y="173"/>
                  </a:cubicBezTo>
                  <a:cubicBezTo>
                    <a:pt x="416" y="173"/>
                    <a:pt x="416" y="173"/>
                    <a:pt x="416" y="173"/>
                  </a:cubicBezTo>
                  <a:cubicBezTo>
                    <a:pt x="415" y="173"/>
                    <a:pt x="413" y="174"/>
                    <a:pt x="411" y="173"/>
                  </a:cubicBezTo>
                  <a:cubicBezTo>
                    <a:pt x="408" y="172"/>
                    <a:pt x="406" y="170"/>
                    <a:pt x="404" y="169"/>
                  </a:cubicBezTo>
                  <a:cubicBezTo>
                    <a:pt x="396" y="164"/>
                    <a:pt x="389" y="165"/>
                    <a:pt x="380" y="166"/>
                  </a:cubicBezTo>
                  <a:cubicBezTo>
                    <a:pt x="376" y="166"/>
                    <a:pt x="374" y="166"/>
                    <a:pt x="372" y="163"/>
                  </a:cubicBezTo>
                  <a:cubicBezTo>
                    <a:pt x="372" y="163"/>
                    <a:pt x="372" y="163"/>
                    <a:pt x="372" y="163"/>
                  </a:cubicBezTo>
                  <a:cubicBezTo>
                    <a:pt x="372" y="163"/>
                    <a:pt x="371" y="162"/>
                    <a:pt x="371" y="162"/>
                  </a:cubicBezTo>
                  <a:cubicBezTo>
                    <a:pt x="365" y="155"/>
                    <a:pt x="362" y="155"/>
                    <a:pt x="354" y="155"/>
                  </a:cubicBezTo>
                  <a:cubicBezTo>
                    <a:pt x="350" y="155"/>
                    <a:pt x="347" y="155"/>
                    <a:pt x="345" y="152"/>
                  </a:cubicBezTo>
                  <a:cubicBezTo>
                    <a:pt x="343" y="147"/>
                    <a:pt x="343" y="140"/>
                    <a:pt x="339" y="138"/>
                  </a:cubicBezTo>
                  <a:cubicBezTo>
                    <a:pt x="335" y="136"/>
                    <a:pt x="333" y="136"/>
                    <a:pt x="330" y="137"/>
                  </a:cubicBezTo>
                  <a:cubicBezTo>
                    <a:pt x="326" y="138"/>
                    <a:pt x="320" y="140"/>
                    <a:pt x="306" y="134"/>
                  </a:cubicBezTo>
                  <a:cubicBezTo>
                    <a:pt x="291" y="127"/>
                    <a:pt x="265" y="136"/>
                    <a:pt x="255" y="148"/>
                  </a:cubicBezTo>
                  <a:cubicBezTo>
                    <a:pt x="256" y="162"/>
                    <a:pt x="253" y="170"/>
                    <a:pt x="247" y="185"/>
                  </a:cubicBezTo>
                  <a:cubicBezTo>
                    <a:pt x="247" y="186"/>
                    <a:pt x="248" y="187"/>
                    <a:pt x="248" y="188"/>
                  </a:cubicBezTo>
                  <a:cubicBezTo>
                    <a:pt x="248" y="188"/>
                    <a:pt x="248" y="188"/>
                    <a:pt x="248" y="188"/>
                  </a:cubicBezTo>
                  <a:cubicBezTo>
                    <a:pt x="250" y="187"/>
                    <a:pt x="252" y="184"/>
                    <a:pt x="255" y="181"/>
                  </a:cubicBezTo>
                  <a:cubicBezTo>
                    <a:pt x="257" y="179"/>
                    <a:pt x="260" y="176"/>
                    <a:pt x="263" y="173"/>
                  </a:cubicBezTo>
                  <a:cubicBezTo>
                    <a:pt x="267" y="170"/>
                    <a:pt x="271" y="169"/>
                    <a:pt x="273" y="169"/>
                  </a:cubicBezTo>
                  <a:cubicBezTo>
                    <a:pt x="275" y="170"/>
                    <a:pt x="275" y="170"/>
                    <a:pt x="276" y="171"/>
                  </a:cubicBezTo>
                  <a:cubicBezTo>
                    <a:pt x="276" y="171"/>
                    <a:pt x="277" y="172"/>
                    <a:pt x="276" y="173"/>
                  </a:cubicBezTo>
                  <a:cubicBezTo>
                    <a:pt x="276" y="174"/>
                    <a:pt x="275" y="175"/>
                    <a:pt x="272" y="176"/>
                  </a:cubicBezTo>
                  <a:cubicBezTo>
                    <a:pt x="269" y="177"/>
                    <a:pt x="265" y="179"/>
                    <a:pt x="262" y="182"/>
                  </a:cubicBezTo>
                  <a:cubicBezTo>
                    <a:pt x="259" y="185"/>
                    <a:pt x="257" y="188"/>
                    <a:pt x="255" y="192"/>
                  </a:cubicBezTo>
                  <a:cubicBezTo>
                    <a:pt x="257" y="192"/>
                    <a:pt x="259" y="195"/>
                    <a:pt x="258" y="198"/>
                  </a:cubicBezTo>
                  <a:close/>
                  <a:moveTo>
                    <a:pt x="374" y="210"/>
                  </a:moveTo>
                  <a:cubicBezTo>
                    <a:pt x="334" y="208"/>
                    <a:pt x="298" y="193"/>
                    <a:pt x="257" y="201"/>
                  </a:cubicBezTo>
                  <a:cubicBezTo>
                    <a:pt x="257" y="202"/>
                    <a:pt x="255" y="203"/>
                    <a:pt x="254" y="203"/>
                  </a:cubicBezTo>
                  <a:cubicBezTo>
                    <a:pt x="256" y="205"/>
                    <a:pt x="258" y="206"/>
                    <a:pt x="260" y="208"/>
                  </a:cubicBezTo>
                  <a:cubicBezTo>
                    <a:pt x="299" y="199"/>
                    <a:pt x="335" y="211"/>
                    <a:pt x="374" y="210"/>
                  </a:cubicBezTo>
                  <a:close/>
                  <a:moveTo>
                    <a:pt x="238" y="216"/>
                  </a:moveTo>
                  <a:cubicBezTo>
                    <a:pt x="239" y="216"/>
                    <a:pt x="241" y="215"/>
                    <a:pt x="242" y="214"/>
                  </a:cubicBezTo>
                  <a:cubicBezTo>
                    <a:pt x="246" y="212"/>
                    <a:pt x="250" y="211"/>
                    <a:pt x="254" y="210"/>
                  </a:cubicBezTo>
                  <a:cubicBezTo>
                    <a:pt x="251" y="208"/>
                    <a:pt x="248" y="206"/>
                    <a:pt x="246" y="206"/>
                  </a:cubicBezTo>
                  <a:cubicBezTo>
                    <a:pt x="244" y="206"/>
                    <a:pt x="243" y="209"/>
                    <a:pt x="240" y="213"/>
                  </a:cubicBezTo>
                  <a:cubicBezTo>
                    <a:pt x="240" y="214"/>
                    <a:pt x="239" y="215"/>
                    <a:pt x="238" y="216"/>
                  </a:cubicBezTo>
                  <a:close/>
                  <a:moveTo>
                    <a:pt x="256" y="211"/>
                  </a:moveTo>
                  <a:cubicBezTo>
                    <a:pt x="245" y="214"/>
                    <a:pt x="236" y="219"/>
                    <a:pt x="230" y="226"/>
                  </a:cubicBezTo>
                  <a:cubicBezTo>
                    <a:pt x="226" y="229"/>
                    <a:pt x="220" y="230"/>
                    <a:pt x="219" y="224"/>
                  </a:cubicBezTo>
                  <a:cubicBezTo>
                    <a:pt x="217" y="227"/>
                    <a:pt x="217" y="234"/>
                    <a:pt x="219" y="240"/>
                  </a:cubicBezTo>
                  <a:cubicBezTo>
                    <a:pt x="225" y="259"/>
                    <a:pt x="253" y="264"/>
                    <a:pt x="271" y="266"/>
                  </a:cubicBezTo>
                  <a:cubicBezTo>
                    <a:pt x="274" y="266"/>
                    <a:pt x="275" y="263"/>
                    <a:pt x="278" y="263"/>
                  </a:cubicBezTo>
                  <a:cubicBezTo>
                    <a:pt x="289" y="264"/>
                    <a:pt x="308" y="271"/>
                    <a:pt x="318" y="264"/>
                  </a:cubicBezTo>
                  <a:cubicBezTo>
                    <a:pt x="326" y="259"/>
                    <a:pt x="335" y="263"/>
                    <a:pt x="343" y="257"/>
                  </a:cubicBezTo>
                  <a:cubicBezTo>
                    <a:pt x="347" y="254"/>
                    <a:pt x="351" y="250"/>
                    <a:pt x="355" y="245"/>
                  </a:cubicBezTo>
                  <a:cubicBezTo>
                    <a:pt x="360" y="239"/>
                    <a:pt x="365" y="233"/>
                    <a:pt x="370" y="231"/>
                  </a:cubicBezTo>
                  <a:cubicBezTo>
                    <a:pt x="375" y="228"/>
                    <a:pt x="379" y="233"/>
                    <a:pt x="383" y="232"/>
                  </a:cubicBezTo>
                  <a:cubicBezTo>
                    <a:pt x="389" y="232"/>
                    <a:pt x="392" y="227"/>
                    <a:pt x="397" y="227"/>
                  </a:cubicBezTo>
                  <a:cubicBezTo>
                    <a:pt x="402" y="226"/>
                    <a:pt x="406" y="229"/>
                    <a:pt x="410" y="229"/>
                  </a:cubicBezTo>
                  <a:cubicBezTo>
                    <a:pt x="415" y="228"/>
                    <a:pt x="417" y="223"/>
                    <a:pt x="421" y="220"/>
                  </a:cubicBezTo>
                  <a:cubicBezTo>
                    <a:pt x="421" y="220"/>
                    <a:pt x="421" y="220"/>
                    <a:pt x="421" y="220"/>
                  </a:cubicBezTo>
                  <a:cubicBezTo>
                    <a:pt x="422" y="220"/>
                    <a:pt x="424" y="219"/>
                    <a:pt x="425" y="219"/>
                  </a:cubicBezTo>
                  <a:cubicBezTo>
                    <a:pt x="427" y="219"/>
                    <a:pt x="428" y="218"/>
                    <a:pt x="429" y="217"/>
                  </a:cubicBezTo>
                  <a:cubicBezTo>
                    <a:pt x="431" y="216"/>
                    <a:pt x="433" y="214"/>
                    <a:pt x="434" y="212"/>
                  </a:cubicBezTo>
                  <a:cubicBezTo>
                    <a:pt x="435" y="211"/>
                    <a:pt x="436" y="209"/>
                    <a:pt x="437" y="208"/>
                  </a:cubicBezTo>
                  <a:cubicBezTo>
                    <a:pt x="439" y="207"/>
                    <a:pt x="442" y="206"/>
                    <a:pt x="441" y="205"/>
                  </a:cubicBezTo>
                  <a:cubicBezTo>
                    <a:pt x="441" y="205"/>
                    <a:pt x="439" y="204"/>
                    <a:pt x="437" y="204"/>
                  </a:cubicBezTo>
                  <a:cubicBezTo>
                    <a:pt x="420" y="204"/>
                    <a:pt x="401" y="210"/>
                    <a:pt x="384" y="212"/>
                  </a:cubicBezTo>
                  <a:cubicBezTo>
                    <a:pt x="340" y="215"/>
                    <a:pt x="305" y="200"/>
                    <a:pt x="262" y="210"/>
                  </a:cubicBezTo>
                  <a:cubicBezTo>
                    <a:pt x="263" y="210"/>
                    <a:pt x="263" y="210"/>
                    <a:pt x="263" y="210"/>
                  </a:cubicBezTo>
                  <a:cubicBezTo>
                    <a:pt x="268" y="214"/>
                    <a:pt x="273" y="218"/>
                    <a:pt x="271" y="221"/>
                  </a:cubicBezTo>
                  <a:cubicBezTo>
                    <a:pt x="271" y="222"/>
                    <a:pt x="270" y="223"/>
                    <a:pt x="269" y="222"/>
                  </a:cubicBezTo>
                  <a:cubicBezTo>
                    <a:pt x="269" y="222"/>
                    <a:pt x="269" y="222"/>
                    <a:pt x="269" y="222"/>
                  </a:cubicBezTo>
                  <a:cubicBezTo>
                    <a:pt x="267" y="221"/>
                    <a:pt x="263" y="217"/>
                    <a:pt x="260" y="214"/>
                  </a:cubicBezTo>
                  <a:cubicBezTo>
                    <a:pt x="259" y="213"/>
                    <a:pt x="257" y="212"/>
                    <a:pt x="256" y="211"/>
                  </a:cubicBezTo>
                  <a:close/>
                  <a:moveTo>
                    <a:pt x="209" y="223"/>
                  </a:moveTo>
                  <a:cubicBezTo>
                    <a:pt x="174" y="250"/>
                    <a:pt x="144" y="291"/>
                    <a:pt x="135" y="336"/>
                  </a:cubicBezTo>
                  <a:cubicBezTo>
                    <a:pt x="147" y="298"/>
                    <a:pt x="177" y="254"/>
                    <a:pt x="215" y="238"/>
                  </a:cubicBezTo>
                  <a:cubicBezTo>
                    <a:pt x="215" y="235"/>
                    <a:pt x="214" y="232"/>
                    <a:pt x="215" y="228"/>
                  </a:cubicBezTo>
                  <a:cubicBezTo>
                    <a:pt x="215" y="226"/>
                    <a:pt x="215" y="225"/>
                    <a:pt x="215" y="223"/>
                  </a:cubicBezTo>
                  <a:cubicBezTo>
                    <a:pt x="213" y="223"/>
                    <a:pt x="212" y="223"/>
                    <a:pt x="209" y="223"/>
                  </a:cubicBezTo>
                  <a:close/>
                  <a:moveTo>
                    <a:pt x="130" y="361"/>
                  </a:moveTo>
                  <a:cubicBezTo>
                    <a:pt x="130" y="309"/>
                    <a:pt x="166" y="253"/>
                    <a:pt x="206" y="222"/>
                  </a:cubicBezTo>
                  <a:cubicBezTo>
                    <a:pt x="192" y="221"/>
                    <a:pt x="168" y="215"/>
                    <a:pt x="154" y="204"/>
                  </a:cubicBezTo>
                  <a:cubicBezTo>
                    <a:pt x="136" y="207"/>
                    <a:pt x="122" y="215"/>
                    <a:pt x="113" y="227"/>
                  </a:cubicBezTo>
                  <a:cubicBezTo>
                    <a:pt x="103" y="240"/>
                    <a:pt x="98" y="257"/>
                    <a:pt x="98" y="276"/>
                  </a:cubicBezTo>
                  <a:cubicBezTo>
                    <a:pt x="98" y="281"/>
                    <a:pt x="95" y="286"/>
                    <a:pt x="95" y="291"/>
                  </a:cubicBezTo>
                  <a:cubicBezTo>
                    <a:pt x="95" y="297"/>
                    <a:pt x="99" y="300"/>
                    <a:pt x="100" y="305"/>
                  </a:cubicBezTo>
                  <a:cubicBezTo>
                    <a:pt x="101" y="310"/>
                    <a:pt x="98" y="316"/>
                    <a:pt x="99" y="321"/>
                  </a:cubicBezTo>
                  <a:cubicBezTo>
                    <a:pt x="99" y="324"/>
                    <a:pt x="102" y="332"/>
                    <a:pt x="104" y="339"/>
                  </a:cubicBezTo>
                  <a:cubicBezTo>
                    <a:pt x="106" y="346"/>
                    <a:pt x="113" y="351"/>
                    <a:pt x="115" y="357"/>
                  </a:cubicBezTo>
                  <a:cubicBezTo>
                    <a:pt x="116" y="361"/>
                    <a:pt x="115" y="364"/>
                    <a:pt x="114" y="370"/>
                  </a:cubicBezTo>
                  <a:cubicBezTo>
                    <a:pt x="114" y="373"/>
                    <a:pt x="116" y="375"/>
                    <a:pt x="119" y="378"/>
                  </a:cubicBezTo>
                  <a:cubicBezTo>
                    <a:pt x="124" y="384"/>
                    <a:pt x="130" y="395"/>
                    <a:pt x="137" y="400"/>
                  </a:cubicBezTo>
                  <a:cubicBezTo>
                    <a:pt x="140" y="401"/>
                    <a:pt x="145" y="401"/>
                    <a:pt x="144" y="399"/>
                  </a:cubicBezTo>
                  <a:cubicBezTo>
                    <a:pt x="144" y="398"/>
                    <a:pt x="142" y="396"/>
                    <a:pt x="141" y="394"/>
                  </a:cubicBezTo>
                  <a:cubicBezTo>
                    <a:pt x="134" y="383"/>
                    <a:pt x="130" y="372"/>
                    <a:pt x="130" y="361"/>
                  </a:cubicBezTo>
                  <a:close/>
                  <a:moveTo>
                    <a:pt x="217" y="242"/>
                  </a:moveTo>
                  <a:cubicBezTo>
                    <a:pt x="176" y="254"/>
                    <a:pt x="140" y="309"/>
                    <a:pt x="133" y="349"/>
                  </a:cubicBezTo>
                  <a:cubicBezTo>
                    <a:pt x="130" y="365"/>
                    <a:pt x="133" y="380"/>
                    <a:pt x="143" y="394"/>
                  </a:cubicBezTo>
                  <a:cubicBezTo>
                    <a:pt x="146" y="398"/>
                    <a:pt x="147" y="397"/>
                    <a:pt x="147" y="396"/>
                  </a:cubicBezTo>
                  <a:cubicBezTo>
                    <a:pt x="147" y="395"/>
                    <a:pt x="146" y="393"/>
                    <a:pt x="145" y="392"/>
                  </a:cubicBezTo>
                  <a:cubicBezTo>
                    <a:pt x="144" y="391"/>
                    <a:pt x="143" y="389"/>
                    <a:pt x="142" y="387"/>
                  </a:cubicBezTo>
                  <a:cubicBezTo>
                    <a:pt x="139" y="383"/>
                    <a:pt x="137" y="377"/>
                    <a:pt x="137" y="372"/>
                  </a:cubicBezTo>
                  <a:cubicBezTo>
                    <a:pt x="135" y="361"/>
                    <a:pt x="146" y="349"/>
                    <a:pt x="158" y="344"/>
                  </a:cubicBezTo>
                  <a:cubicBezTo>
                    <a:pt x="169" y="339"/>
                    <a:pt x="179" y="346"/>
                    <a:pt x="188" y="342"/>
                  </a:cubicBezTo>
                  <a:cubicBezTo>
                    <a:pt x="190" y="341"/>
                    <a:pt x="191" y="339"/>
                    <a:pt x="192" y="337"/>
                  </a:cubicBezTo>
                  <a:cubicBezTo>
                    <a:pt x="192" y="336"/>
                    <a:pt x="192" y="336"/>
                    <a:pt x="193" y="335"/>
                  </a:cubicBezTo>
                  <a:cubicBezTo>
                    <a:pt x="195" y="332"/>
                    <a:pt x="198" y="333"/>
                    <a:pt x="201" y="334"/>
                  </a:cubicBezTo>
                  <a:cubicBezTo>
                    <a:pt x="217" y="340"/>
                    <a:pt x="230" y="324"/>
                    <a:pt x="238" y="312"/>
                  </a:cubicBezTo>
                  <a:cubicBezTo>
                    <a:pt x="246" y="299"/>
                    <a:pt x="252" y="280"/>
                    <a:pt x="252" y="265"/>
                  </a:cubicBezTo>
                  <a:cubicBezTo>
                    <a:pt x="239" y="262"/>
                    <a:pt x="221" y="255"/>
                    <a:pt x="217" y="242"/>
                  </a:cubicBezTo>
                  <a:close/>
                  <a:moveTo>
                    <a:pt x="3" y="215"/>
                  </a:moveTo>
                  <a:cubicBezTo>
                    <a:pt x="6" y="223"/>
                    <a:pt x="22" y="228"/>
                    <a:pt x="30" y="229"/>
                  </a:cubicBezTo>
                  <a:cubicBezTo>
                    <a:pt x="31" y="229"/>
                    <a:pt x="32" y="229"/>
                    <a:pt x="33" y="229"/>
                  </a:cubicBezTo>
                  <a:cubicBezTo>
                    <a:pt x="35" y="229"/>
                    <a:pt x="37" y="229"/>
                    <a:pt x="39" y="229"/>
                  </a:cubicBezTo>
                  <a:cubicBezTo>
                    <a:pt x="41" y="229"/>
                    <a:pt x="42" y="230"/>
                    <a:pt x="43" y="231"/>
                  </a:cubicBezTo>
                  <a:cubicBezTo>
                    <a:pt x="43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1"/>
                    <a:pt x="44" y="231"/>
                    <a:pt x="44" y="231"/>
                  </a:cubicBezTo>
                  <a:cubicBezTo>
                    <a:pt x="44" y="230"/>
                    <a:pt x="44" y="228"/>
                    <a:pt x="44" y="227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43" y="227"/>
                    <a:pt x="43" y="225"/>
                    <a:pt x="42" y="224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34" y="224"/>
                    <a:pt x="28" y="224"/>
                    <a:pt x="23" y="222"/>
                  </a:cubicBezTo>
                  <a:cubicBezTo>
                    <a:pt x="17" y="221"/>
                    <a:pt x="11" y="219"/>
                    <a:pt x="6" y="217"/>
                  </a:cubicBezTo>
                  <a:cubicBezTo>
                    <a:pt x="5" y="216"/>
                    <a:pt x="4" y="216"/>
                    <a:pt x="3" y="215"/>
                  </a:cubicBezTo>
                  <a:close/>
                  <a:moveTo>
                    <a:pt x="113" y="144"/>
                  </a:moveTo>
                  <a:cubicBezTo>
                    <a:pt x="114" y="144"/>
                    <a:pt x="114" y="144"/>
                    <a:pt x="114" y="144"/>
                  </a:cubicBezTo>
                  <a:cubicBezTo>
                    <a:pt x="115" y="149"/>
                    <a:pt x="118" y="153"/>
                    <a:pt x="121" y="157"/>
                  </a:cubicBezTo>
                  <a:cubicBezTo>
                    <a:pt x="126" y="162"/>
                    <a:pt x="130" y="167"/>
                    <a:pt x="129" y="175"/>
                  </a:cubicBezTo>
                  <a:cubicBezTo>
                    <a:pt x="128" y="178"/>
                    <a:pt x="131" y="180"/>
                    <a:pt x="134" y="182"/>
                  </a:cubicBezTo>
                  <a:cubicBezTo>
                    <a:pt x="135" y="182"/>
                    <a:pt x="136" y="183"/>
                    <a:pt x="137" y="184"/>
                  </a:cubicBezTo>
                  <a:cubicBezTo>
                    <a:pt x="144" y="193"/>
                    <a:pt x="152" y="201"/>
                    <a:pt x="159" y="205"/>
                  </a:cubicBezTo>
                  <a:cubicBezTo>
                    <a:pt x="168" y="211"/>
                    <a:pt x="193" y="221"/>
                    <a:pt x="209" y="219"/>
                  </a:cubicBezTo>
                  <a:cubicBezTo>
                    <a:pt x="203" y="214"/>
                    <a:pt x="199" y="202"/>
                    <a:pt x="197" y="195"/>
                  </a:cubicBezTo>
                  <a:cubicBezTo>
                    <a:pt x="193" y="195"/>
                    <a:pt x="190" y="195"/>
                    <a:pt x="187" y="196"/>
                  </a:cubicBezTo>
                  <a:cubicBezTo>
                    <a:pt x="184" y="196"/>
                    <a:pt x="182" y="196"/>
                    <a:pt x="180" y="196"/>
                  </a:cubicBezTo>
                  <a:cubicBezTo>
                    <a:pt x="177" y="196"/>
                    <a:pt x="175" y="195"/>
                    <a:pt x="175" y="193"/>
                  </a:cubicBezTo>
                  <a:cubicBezTo>
                    <a:pt x="175" y="188"/>
                    <a:pt x="188" y="188"/>
                    <a:pt x="194" y="187"/>
                  </a:cubicBezTo>
                  <a:cubicBezTo>
                    <a:pt x="182" y="154"/>
                    <a:pt x="175" y="120"/>
                    <a:pt x="161" y="88"/>
                  </a:cubicBezTo>
                  <a:cubicBezTo>
                    <a:pt x="147" y="53"/>
                    <a:pt x="128" y="33"/>
                    <a:pt x="108" y="10"/>
                  </a:cubicBezTo>
                  <a:cubicBezTo>
                    <a:pt x="107" y="9"/>
                    <a:pt x="104" y="9"/>
                    <a:pt x="103" y="12"/>
                  </a:cubicBezTo>
                  <a:cubicBezTo>
                    <a:pt x="101" y="17"/>
                    <a:pt x="104" y="23"/>
                    <a:pt x="106" y="28"/>
                  </a:cubicBezTo>
                  <a:cubicBezTo>
                    <a:pt x="108" y="32"/>
                    <a:pt x="111" y="37"/>
                    <a:pt x="112" y="42"/>
                  </a:cubicBezTo>
                  <a:cubicBezTo>
                    <a:pt x="112" y="46"/>
                    <a:pt x="111" y="49"/>
                    <a:pt x="110" y="53"/>
                  </a:cubicBezTo>
                  <a:cubicBezTo>
                    <a:pt x="109" y="56"/>
                    <a:pt x="108" y="59"/>
                    <a:pt x="108" y="63"/>
                  </a:cubicBezTo>
                  <a:cubicBezTo>
                    <a:pt x="108" y="68"/>
                    <a:pt x="112" y="73"/>
                    <a:pt x="112" y="79"/>
                  </a:cubicBezTo>
                  <a:cubicBezTo>
                    <a:pt x="112" y="87"/>
                    <a:pt x="109" y="94"/>
                    <a:pt x="109" y="101"/>
                  </a:cubicBezTo>
                  <a:cubicBezTo>
                    <a:pt x="108" y="106"/>
                    <a:pt x="110" y="111"/>
                    <a:pt x="110" y="116"/>
                  </a:cubicBezTo>
                  <a:cubicBezTo>
                    <a:pt x="110" y="125"/>
                    <a:pt x="111" y="134"/>
                    <a:pt x="113" y="144"/>
                  </a:cubicBezTo>
                  <a:close/>
                  <a:moveTo>
                    <a:pt x="255" y="143"/>
                  </a:moveTo>
                  <a:cubicBezTo>
                    <a:pt x="257" y="141"/>
                    <a:pt x="259" y="140"/>
                    <a:pt x="263" y="138"/>
                  </a:cubicBezTo>
                  <a:cubicBezTo>
                    <a:pt x="264" y="134"/>
                    <a:pt x="272" y="117"/>
                    <a:pt x="283" y="99"/>
                  </a:cubicBezTo>
                  <a:cubicBezTo>
                    <a:pt x="286" y="95"/>
                    <a:pt x="289" y="90"/>
                    <a:pt x="292" y="86"/>
                  </a:cubicBezTo>
                  <a:cubicBezTo>
                    <a:pt x="278" y="102"/>
                    <a:pt x="263" y="121"/>
                    <a:pt x="254" y="140"/>
                  </a:cubicBezTo>
                  <a:cubicBezTo>
                    <a:pt x="254" y="141"/>
                    <a:pt x="255" y="142"/>
                    <a:pt x="255" y="143"/>
                  </a:cubicBezTo>
                  <a:close/>
                  <a:moveTo>
                    <a:pt x="266" y="136"/>
                  </a:moveTo>
                  <a:cubicBezTo>
                    <a:pt x="278" y="130"/>
                    <a:pt x="294" y="126"/>
                    <a:pt x="306" y="131"/>
                  </a:cubicBezTo>
                  <a:cubicBezTo>
                    <a:pt x="310" y="133"/>
                    <a:pt x="311" y="134"/>
                    <a:pt x="314" y="134"/>
                  </a:cubicBezTo>
                  <a:cubicBezTo>
                    <a:pt x="319" y="129"/>
                    <a:pt x="324" y="119"/>
                    <a:pt x="325" y="114"/>
                  </a:cubicBezTo>
                  <a:cubicBezTo>
                    <a:pt x="325" y="114"/>
                    <a:pt x="325" y="114"/>
                    <a:pt x="325" y="114"/>
                  </a:cubicBezTo>
                  <a:cubicBezTo>
                    <a:pt x="325" y="112"/>
                    <a:pt x="325" y="112"/>
                    <a:pt x="325" y="112"/>
                  </a:cubicBezTo>
                  <a:cubicBezTo>
                    <a:pt x="325" y="112"/>
                    <a:pt x="325" y="112"/>
                    <a:pt x="325" y="112"/>
                  </a:cubicBezTo>
                  <a:cubicBezTo>
                    <a:pt x="326" y="109"/>
                    <a:pt x="328" y="107"/>
                    <a:pt x="329" y="104"/>
                  </a:cubicBezTo>
                  <a:cubicBezTo>
                    <a:pt x="332" y="101"/>
                    <a:pt x="335" y="96"/>
                    <a:pt x="336" y="89"/>
                  </a:cubicBezTo>
                  <a:cubicBezTo>
                    <a:pt x="336" y="83"/>
                    <a:pt x="339" y="82"/>
                    <a:pt x="343" y="81"/>
                  </a:cubicBezTo>
                  <a:cubicBezTo>
                    <a:pt x="345" y="81"/>
                    <a:pt x="347" y="80"/>
                    <a:pt x="348" y="78"/>
                  </a:cubicBezTo>
                  <a:cubicBezTo>
                    <a:pt x="350" y="76"/>
                    <a:pt x="351" y="73"/>
                    <a:pt x="351" y="70"/>
                  </a:cubicBezTo>
                  <a:cubicBezTo>
                    <a:pt x="352" y="66"/>
                    <a:pt x="354" y="59"/>
                    <a:pt x="358" y="56"/>
                  </a:cubicBezTo>
                  <a:cubicBezTo>
                    <a:pt x="355" y="56"/>
                    <a:pt x="351" y="57"/>
                    <a:pt x="347" y="58"/>
                  </a:cubicBezTo>
                  <a:cubicBezTo>
                    <a:pt x="346" y="58"/>
                    <a:pt x="344" y="58"/>
                    <a:pt x="343" y="58"/>
                  </a:cubicBezTo>
                  <a:cubicBezTo>
                    <a:pt x="339" y="59"/>
                    <a:pt x="336" y="58"/>
                    <a:pt x="333" y="57"/>
                  </a:cubicBezTo>
                  <a:cubicBezTo>
                    <a:pt x="327" y="55"/>
                    <a:pt x="318" y="59"/>
                    <a:pt x="309" y="68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0" y="77"/>
                    <a:pt x="292" y="89"/>
                    <a:pt x="285" y="99"/>
                  </a:cubicBezTo>
                  <a:cubicBezTo>
                    <a:pt x="274" y="116"/>
                    <a:pt x="269" y="130"/>
                    <a:pt x="266" y="136"/>
                  </a:cubicBezTo>
                  <a:close/>
                  <a:moveTo>
                    <a:pt x="222" y="225"/>
                  </a:moveTo>
                  <a:cubicBezTo>
                    <a:pt x="223" y="226"/>
                    <a:pt x="225" y="226"/>
                    <a:pt x="228" y="224"/>
                  </a:cubicBezTo>
                  <a:cubicBezTo>
                    <a:pt x="232" y="221"/>
                    <a:pt x="236" y="216"/>
                    <a:pt x="239" y="212"/>
                  </a:cubicBezTo>
                  <a:cubicBezTo>
                    <a:pt x="242" y="207"/>
                    <a:pt x="243" y="205"/>
                    <a:pt x="245" y="205"/>
                  </a:cubicBezTo>
                  <a:cubicBezTo>
                    <a:pt x="248" y="204"/>
                    <a:pt x="250" y="206"/>
                    <a:pt x="255" y="209"/>
                  </a:cubicBezTo>
                  <a:cubicBezTo>
                    <a:pt x="257" y="210"/>
                    <a:pt x="259" y="212"/>
                    <a:pt x="261" y="214"/>
                  </a:cubicBezTo>
                  <a:cubicBezTo>
                    <a:pt x="266" y="218"/>
                    <a:pt x="268" y="221"/>
                    <a:pt x="269" y="220"/>
                  </a:cubicBezTo>
                  <a:cubicBezTo>
                    <a:pt x="270" y="219"/>
                    <a:pt x="266" y="215"/>
                    <a:pt x="262" y="212"/>
                  </a:cubicBezTo>
                  <a:cubicBezTo>
                    <a:pt x="258" y="209"/>
                    <a:pt x="255" y="206"/>
                    <a:pt x="252" y="203"/>
                  </a:cubicBezTo>
                  <a:cubicBezTo>
                    <a:pt x="251" y="204"/>
                    <a:pt x="250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6" y="203"/>
                    <a:pt x="245" y="203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1" y="206"/>
                    <a:pt x="239" y="207"/>
                    <a:pt x="237" y="206"/>
                  </a:cubicBezTo>
                  <a:cubicBezTo>
                    <a:pt x="235" y="205"/>
                    <a:pt x="234" y="203"/>
                    <a:pt x="234" y="201"/>
                  </a:cubicBezTo>
                  <a:cubicBezTo>
                    <a:pt x="234" y="201"/>
                    <a:pt x="234" y="201"/>
                    <a:pt x="234" y="201"/>
                  </a:cubicBezTo>
                  <a:cubicBezTo>
                    <a:pt x="235" y="201"/>
                    <a:pt x="235" y="201"/>
                    <a:pt x="235" y="201"/>
                  </a:cubicBezTo>
                  <a:cubicBezTo>
                    <a:pt x="235" y="201"/>
                    <a:pt x="235" y="201"/>
                    <a:pt x="235" y="201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200"/>
                    <a:pt x="235" y="200"/>
                    <a:pt x="235" y="200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6" y="198"/>
                    <a:pt x="236" y="196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5"/>
                    <a:pt x="237" y="195"/>
                    <a:pt x="237" y="195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3"/>
                    <a:pt x="237" y="193"/>
                    <a:pt x="237" y="193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0"/>
                  </a:cubicBezTo>
                  <a:cubicBezTo>
                    <a:pt x="236" y="190"/>
                    <a:pt x="235" y="189"/>
                    <a:pt x="234" y="188"/>
                  </a:cubicBezTo>
                  <a:cubicBezTo>
                    <a:pt x="228" y="184"/>
                    <a:pt x="226" y="179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20" y="174"/>
                    <a:pt x="220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6" y="171"/>
                    <a:pt x="217" y="174"/>
                  </a:cubicBezTo>
                  <a:cubicBezTo>
                    <a:pt x="218" y="178"/>
                    <a:pt x="225" y="185"/>
                    <a:pt x="228" y="188"/>
                  </a:cubicBezTo>
                  <a:cubicBezTo>
                    <a:pt x="229" y="189"/>
                    <a:pt x="229" y="189"/>
                    <a:pt x="230" y="189"/>
                  </a:cubicBezTo>
                  <a:cubicBezTo>
                    <a:pt x="230" y="189"/>
                    <a:pt x="230" y="189"/>
                    <a:pt x="230" y="189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6" y="199"/>
                    <a:pt x="229" y="210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4" y="217"/>
                    <a:pt x="219" y="223"/>
                    <a:pt x="222" y="225"/>
                  </a:cubicBezTo>
                  <a:close/>
                  <a:moveTo>
                    <a:pt x="201" y="187"/>
                  </a:moveTo>
                  <a:cubicBezTo>
                    <a:pt x="197" y="188"/>
                    <a:pt x="193" y="189"/>
                    <a:pt x="188" y="189"/>
                  </a:cubicBezTo>
                  <a:cubicBezTo>
                    <a:pt x="182" y="190"/>
                    <a:pt x="178" y="190"/>
                    <a:pt x="178" y="193"/>
                  </a:cubicBezTo>
                  <a:cubicBezTo>
                    <a:pt x="178" y="195"/>
                    <a:pt x="185" y="194"/>
                    <a:pt x="187" y="194"/>
                  </a:cubicBezTo>
                  <a:cubicBezTo>
                    <a:pt x="188" y="194"/>
                    <a:pt x="190" y="194"/>
                    <a:pt x="191" y="193"/>
                  </a:cubicBezTo>
                  <a:cubicBezTo>
                    <a:pt x="210" y="192"/>
                    <a:pt x="206" y="203"/>
                    <a:pt x="210" y="215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5"/>
                    <a:pt x="211" y="215"/>
                    <a:pt x="211" y="215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1" y="216"/>
                    <a:pt x="211" y="216"/>
                    <a:pt x="211" y="216"/>
                  </a:cubicBezTo>
                  <a:cubicBezTo>
                    <a:pt x="213" y="222"/>
                    <a:pt x="218" y="224"/>
                    <a:pt x="221" y="218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2" y="213"/>
                    <a:pt x="220" y="204"/>
                    <a:pt x="219" y="200"/>
                  </a:cubicBezTo>
                  <a:cubicBezTo>
                    <a:pt x="219" y="200"/>
                    <a:pt x="219" y="200"/>
                    <a:pt x="219" y="200"/>
                  </a:cubicBezTo>
                  <a:cubicBezTo>
                    <a:pt x="219" y="199"/>
                    <a:pt x="219" y="199"/>
                    <a:pt x="219" y="199"/>
                  </a:cubicBezTo>
                  <a:cubicBezTo>
                    <a:pt x="219" y="198"/>
                    <a:pt x="219" y="198"/>
                    <a:pt x="219" y="198"/>
                  </a:cubicBezTo>
                  <a:cubicBezTo>
                    <a:pt x="219" y="194"/>
                    <a:pt x="220" y="189"/>
                    <a:pt x="225" y="187"/>
                  </a:cubicBezTo>
                  <a:cubicBezTo>
                    <a:pt x="224" y="186"/>
                    <a:pt x="221" y="182"/>
                    <a:pt x="220" y="182"/>
                  </a:cubicBezTo>
                  <a:cubicBezTo>
                    <a:pt x="219" y="185"/>
                    <a:pt x="219" y="186"/>
                    <a:pt x="218" y="189"/>
                  </a:cubicBezTo>
                  <a:cubicBezTo>
                    <a:pt x="218" y="192"/>
                    <a:pt x="217" y="197"/>
                    <a:pt x="213" y="197"/>
                  </a:cubicBezTo>
                  <a:cubicBezTo>
                    <a:pt x="210" y="196"/>
                    <a:pt x="210" y="195"/>
                    <a:pt x="209" y="193"/>
                  </a:cubicBezTo>
                  <a:cubicBezTo>
                    <a:pt x="207" y="189"/>
                    <a:pt x="204" y="189"/>
                    <a:pt x="201" y="187"/>
                  </a:cubicBezTo>
                  <a:close/>
                  <a:moveTo>
                    <a:pt x="199" y="185"/>
                  </a:moveTo>
                  <a:cubicBezTo>
                    <a:pt x="196" y="181"/>
                    <a:pt x="199" y="176"/>
                    <a:pt x="204" y="175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4" y="175"/>
                    <a:pt x="204" y="175"/>
                    <a:pt x="204" y="175"/>
                  </a:cubicBezTo>
                  <a:cubicBezTo>
                    <a:pt x="203" y="169"/>
                    <a:pt x="200" y="163"/>
                    <a:pt x="198" y="158"/>
                  </a:cubicBezTo>
                  <a:cubicBezTo>
                    <a:pt x="197" y="155"/>
                    <a:pt x="192" y="148"/>
                    <a:pt x="195" y="145"/>
                  </a:cubicBezTo>
                  <a:cubicBezTo>
                    <a:pt x="196" y="144"/>
                    <a:pt x="197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4" y="133"/>
                    <a:pt x="180" y="108"/>
                    <a:pt x="167" y="87"/>
                  </a:cubicBezTo>
                  <a:cubicBezTo>
                    <a:pt x="159" y="74"/>
                    <a:pt x="151" y="62"/>
                    <a:pt x="145" y="54"/>
                  </a:cubicBezTo>
                  <a:cubicBezTo>
                    <a:pt x="152" y="64"/>
                    <a:pt x="158" y="75"/>
                    <a:pt x="163" y="88"/>
                  </a:cubicBezTo>
                  <a:cubicBezTo>
                    <a:pt x="176" y="120"/>
                    <a:pt x="185" y="153"/>
                    <a:pt x="196" y="186"/>
                  </a:cubicBezTo>
                  <a:cubicBezTo>
                    <a:pt x="197" y="186"/>
                    <a:pt x="198" y="186"/>
                    <a:pt x="199" y="185"/>
                  </a:cubicBezTo>
                  <a:close/>
                  <a:moveTo>
                    <a:pt x="202" y="146"/>
                  </a:moveTo>
                  <a:cubicBezTo>
                    <a:pt x="206" y="150"/>
                    <a:pt x="208" y="159"/>
                    <a:pt x="208" y="164"/>
                  </a:cubicBezTo>
                  <a:cubicBezTo>
                    <a:pt x="209" y="168"/>
                    <a:pt x="210" y="172"/>
                    <a:pt x="212" y="176"/>
                  </a:cubicBezTo>
                  <a:cubicBezTo>
                    <a:pt x="212" y="176"/>
                    <a:pt x="212" y="175"/>
                    <a:pt x="212" y="175"/>
                  </a:cubicBezTo>
                  <a:cubicBezTo>
                    <a:pt x="213" y="174"/>
                    <a:pt x="214" y="173"/>
                    <a:pt x="215" y="173"/>
                  </a:cubicBezTo>
                  <a:cubicBezTo>
                    <a:pt x="214" y="169"/>
                    <a:pt x="218" y="170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1"/>
                    <a:pt x="220" y="171"/>
                    <a:pt x="220" y="171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1" y="173"/>
                    <a:pt x="221" y="173"/>
                    <a:pt x="221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2" y="174"/>
                    <a:pt x="222" y="174"/>
                    <a:pt x="222" y="174"/>
                  </a:cubicBezTo>
                  <a:cubicBezTo>
                    <a:pt x="222" y="174"/>
                    <a:pt x="222" y="174"/>
                    <a:pt x="222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3" y="174"/>
                    <a:pt x="223" y="174"/>
                    <a:pt x="223" y="174"/>
                  </a:cubicBezTo>
                  <a:cubicBezTo>
                    <a:pt x="225" y="176"/>
                    <a:pt x="226" y="178"/>
                    <a:pt x="228" y="180"/>
                  </a:cubicBezTo>
                  <a:cubicBezTo>
                    <a:pt x="228" y="180"/>
                    <a:pt x="228" y="180"/>
                    <a:pt x="228" y="180"/>
                  </a:cubicBezTo>
                  <a:cubicBezTo>
                    <a:pt x="228" y="180"/>
                    <a:pt x="228" y="180"/>
                    <a:pt x="228" y="180"/>
                  </a:cubicBezTo>
                  <a:cubicBezTo>
                    <a:pt x="230" y="180"/>
                    <a:pt x="245" y="171"/>
                    <a:pt x="248" y="176"/>
                  </a:cubicBezTo>
                  <a:cubicBezTo>
                    <a:pt x="248" y="176"/>
                    <a:pt x="248" y="176"/>
                    <a:pt x="248" y="176"/>
                  </a:cubicBezTo>
                  <a:cubicBezTo>
                    <a:pt x="255" y="159"/>
                    <a:pt x="255" y="147"/>
                    <a:pt x="250" y="129"/>
                  </a:cubicBezTo>
                  <a:cubicBezTo>
                    <a:pt x="247" y="117"/>
                    <a:pt x="242" y="105"/>
                    <a:pt x="238" y="99"/>
                  </a:cubicBezTo>
                  <a:cubicBezTo>
                    <a:pt x="226" y="83"/>
                    <a:pt x="213" y="67"/>
                    <a:pt x="197" y="56"/>
                  </a:cubicBezTo>
                  <a:cubicBezTo>
                    <a:pt x="196" y="55"/>
                    <a:pt x="194" y="54"/>
                    <a:pt x="191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88" y="53"/>
                    <a:pt x="185" y="52"/>
                    <a:pt x="181" y="49"/>
                  </a:cubicBezTo>
                  <a:cubicBezTo>
                    <a:pt x="177" y="45"/>
                    <a:pt x="173" y="42"/>
                    <a:pt x="169" y="40"/>
                  </a:cubicBezTo>
                  <a:cubicBezTo>
                    <a:pt x="166" y="38"/>
                    <a:pt x="162" y="36"/>
                    <a:pt x="157" y="36"/>
                  </a:cubicBezTo>
                  <a:cubicBezTo>
                    <a:pt x="145" y="35"/>
                    <a:pt x="148" y="29"/>
                    <a:pt x="139" y="23"/>
                  </a:cubicBezTo>
                  <a:cubicBezTo>
                    <a:pt x="136" y="21"/>
                    <a:pt x="133" y="18"/>
                    <a:pt x="131" y="14"/>
                  </a:cubicBezTo>
                  <a:cubicBezTo>
                    <a:pt x="131" y="12"/>
                    <a:pt x="127" y="11"/>
                    <a:pt x="124" y="11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1" y="10"/>
                    <a:pt x="118" y="9"/>
                    <a:pt x="116" y="7"/>
                  </a:cubicBezTo>
                  <a:cubicBezTo>
                    <a:pt x="114" y="5"/>
                    <a:pt x="112" y="4"/>
                    <a:pt x="110" y="3"/>
                  </a:cubicBezTo>
                  <a:cubicBezTo>
                    <a:pt x="109" y="3"/>
                    <a:pt x="106" y="4"/>
                    <a:pt x="106" y="5"/>
                  </a:cubicBezTo>
                  <a:cubicBezTo>
                    <a:pt x="106" y="6"/>
                    <a:pt x="108" y="8"/>
                    <a:pt x="108" y="9"/>
                  </a:cubicBezTo>
                  <a:cubicBezTo>
                    <a:pt x="118" y="20"/>
                    <a:pt x="128" y="31"/>
                    <a:pt x="138" y="43"/>
                  </a:cubicBezTo>
                  <a:cubicBezTo>
                    <a:pt x="142" y="46"/>
                    <a:pt x="155" y="65"/>
                    <a:pt x="168" y="86"/>
                  </a:cubicBezTo>
                  <a:cubicBezTo>
                    <a:pt x="179" y="103"/>
                    <a:pt x="195" y="128"/>
                    <a:pt x="202" y="146"/>
                  </a:cubicBezTo>
                  <a:close/>
                  <a:moveTo>
                    <a:pt x="200" y="195"/>
                  </a:moveTo>
                  <a:cubicBezTo>
                    <a:pt x="200" y="195"/>
                    <a:pt x="200" y="195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2" y="201"/>
                    <a:pt x="204" y="208"/>
                    <a:pt x="208" y="214"/>
                  </a:cubicBezTo>
                  <a:cubicBezTo>
                    <a:pt x="208" y="213"/>
                    <a:pt x="208" y="213"/>
                    <a:pt x="208" y="213"/>
                  </a:cubicBezTo>
                  <a:cubicBezTo>
                    <a:pt x="207" y="207"/>
                    <a:pt x="208" y="197"/>
                    <a:pt x="200" y="195"/>
                  </a:cubicBezTo>
                  <a:close/>
                  <a:moveTo>
                    <a:pt x="223" y="216"/>
                  </a:moveTo>
                  <a:cubicBezTo>
                    <a:pt x="228" y="209"/>
                    <a:pt x="235" y="200"/>
                    <a:pt x="229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8" y="190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7" y="189"/>
                    <a:pt x="227" y="189"/>
                    <a:pt x="226" y="189"/>
                  </a:cubicBezTo>
                  <a:cubicBezTo>
                    <a:pt x="217" y="193"/>
                    <a:pt x="223" y="207"/>
                    <a:pt x="223" y="216"/>
                  </a:cubicBezTo>
                  <a:close/>
                  <a:moveTo>
                    <a:pt x="206" y="175"/>
                  </a:moveTo>
                  <a:cubicBezTo>
                    <a:pt x="207" y="175"/>
                    <a:pt x="209" y="177"/>
                    <a:pt x="210" y="177"/>
                  </a:cubicBezTo>
                  <a:cubicBezTo>
                    <a:pt x="208" y="173"/>
                    <a:pt x="208" y="162"/>
                    <a:pt x="205" y="154"/>
                  </a:cubicBezTo>
                  <a:cubicBezTo>
                    <a:pt x="203" y="148"/>
                    <a:pt x="200" y="144"/>
                    <a:pt x="196" y="146"/>
                  </a:cubicBezTo>
                  <a:cubicBezTo>
                    <a:pt x="194" y="148"/>
                    <a:pt x="198" y="155"/>
                    <a:pt x="199" y="157"/>
                  </a:cubicBezTo>
                  <a:cubicBezTo>
                    <a:pt x="201" y="161"/>
                    <a:pt x="203" y="166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2"/>
                    <a:pt x="206" y="174"/>
                    <a:pt x="206" y="175"/>
                  </a:cubicBezTo>
                  <a:close/>
                  <a:moveTo>
                    <a:pt x="210" y="192"/>
                  </a:moveTo>
                  <a:cubicBezTo>
                    <a:pt x="211" y="194"/>
                    <a:pt x="213" y="194"/>
                    <a:pt x="214" y="194"/>
                  </a:cubicBezTo>
                  <a:cubicBezTo>
                    <a:pt x="216" y="193"/>
                    <a:pt x="216" y="192"/>
                    <a:pt x="217" y="189"/>
                  </a:cubicBezTo>
                  <a:cubicBezTo>
                    <a:pt x="217" y="186"/>
                    <a:pt x="218" y="184"/>
                    <a:pt x="219" y="181"/>
                  </a:cubicBezTo>
                  <a:cubicBezTo>
                    <a:pt x="218" y="179"/>
                    <a:pt x="216" y="177"/>
                    <a:pt x="216" y="176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5" y="175"/>
                    <a:pt x="214" y="176"/>
                    <a:pt x="214" y="176"/>
                  </a:cubicBezTo>
                  <a:cubicBezTo>
                    <a:pt x="213" y="177"/>
                    <a:pt x="212" y="178"/>
                    <a:pt x="211" y="178"/>
                  </a:cubicBezTo>
                  <a:cubicBezTo>
                    <a:pt x="209" y="178"/>
                    <a:pt x="207" y="176"/>
                    <a:pt x="204" y="177"/>
                  </a:cubicBezTo>
                  <a:cubicBezTo>
                    <a:pt x="200" y="178"/>
                    <a:pt x="198" y="181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5" y="188"/>
                    <a:pt x="207" y="186"/>
                    <a:pt x="210" y="192"/>
                  </a:cubicBezTo>
                  <a:close/>
                  <a:moveTo>
                    <a:pt x="229" y="182"/>
                  </a:moveTo>
                  <a:cubicBezTo>
                    <a:pt x="230" y="183"/>
                    <a:pt x="231" y="184"/>
                    <a:pt x="232" y="184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32" y="184"/>
                    <a:pt x="232" y="184"/>
                    <a:pt x="232" y="184"/>
                  </a:cubicBezTo>
                  <a:cubicBezTo>
                    <a:pt x="233" y="184"/>
                    <a:pt x="234" y="184"/>
                    <a:pt x="234" y="184"/>
                  </a:cubicBezTo>
                  <a:cubicBezTo>
                    <a:pt x="234" y="184"/>
                    <a:pt x="234" y="184"/>
                    <a:pt x="234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5" y="184"/>
                    <a:pt x="235" y="184"/>
                    <a:pt x="235" y="184"/>
                  </a:cubicBezTo>
                  <a:cubicBezTo>
                    <a:pt x="236" y="183"/>
                    <a:pt x="249" y="179"/>
                    <a:pt x="247" y="177"/>
                  </a:cubicBezTo>
                  <a:cubicBezTo>
                    <a:pt x="245" y="174"/>
                    <a:pt x="233" y="181"/>
                    <a:pt x="229" y="182"/>
                  </a:cubicBezTo>
                  <a:close/>
                  <a:moveTo>
                    <a:pt x="238" y="205"/>
                  </a:moveTo>
                  <a:cubicBezTo>
                    <a:pt x="239" y="205"/>
                    <a:pt x="241" y="203"/>
                    <a:pt x="242" y="203"/>
                  </a:cubicBezTo>
                  <a:cubicBezTo>
                    <a:pt x="242" y="203"/>
                    <a:pt x="242" y="203"/>
                    <a:pt x="242" y="203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2" y="202"/>
                    <a:pt x="242" y="202"/>
                    <a:pt x="242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3" y="202"/>
                    <a:pt x="243" y="202"/>
                    <a:pt x="243" y="202"/>
                  </a:cubicBezTo>
                  <a:cubicBezTo>
                    <a:pt x="244" y="202"/>
                    <a:pt x="245" y="201"/>
                    <a:pt x="245" y="201"/>
                  </a:cubicBezTo>
                  <a:cubicBezTo>
                    <a:pt x="246" y="201"/>
                    <a:pt x="246" y="201"/>
                    <a:pt x="246" y="201"/>
                  </a:cubicBezTo>
                  <a:cubicBezTo>
                    <a:pt x="246" y="201"/>
                    <a:pt x="246" y="201"/>
                    <a:pt x="246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47" y="201"/>
                    <a:pt x="247" y="201"/>
                    <a:pt x="247" y="201"/>
                  </a:cubicBezTo>
                  <a:cubicBezTo>
                    <a:pt x="250" y="201"/>
                    <a:pt x="254" y="203"/>
                    <a:pt x="256" y="200"/>
                  </a:cubicBezTo>
                  <a:cubicBezTo>
                    <a:pt x="257" y="198"/>
                    <a:pt x="256" y="194"/>
                    <a:pt x="254" y="193"/>
                  </a:cubicBezTo>
                  <a:cubicBezTo>
                    <a:pt x="250" y="191"/>
                    <a:pt x="248" y="196"/>
                    <a:pt x="246" y="188"/>
                  </a:cubicBezTo>
                  <a:cubicBezTo>
                    <a:pt x="246" y="185"/>
                    <a:pt x="243" y="185"/>
                    <a:pt x="241" y="186"/>
                  </a:cubicBezTo>
                  <a:cubicBezTo>
                    <a:pt x="239" y="187"/>
                    <a:pt x="239" y="190"/>
                    <a:pt x="239" y="192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9" y="194"/>
                    <a:pt x="239" y="194"/>
                    <a:pt x="239" y="194"/>
                  </a:cubicBezTo>
                  <a:cubicBezTo>
                    <a:pt x="238" y="194"/>
                    <a:pt x="238" y="194"/>
                    <a:pt x="238" y="194"/>
                  </a:cubicBezTo>
                  <a:cubicBezTo>
                    <a:pt x="238" y="194"/>
                    <a:pt x="238" y="194"/>
                    <a:pt x="238" y="194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38" y="196"/>
                    <a:pt x="237" y="198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0"/>
                    <a:pt x="236" y="200"/>
                    <a:pt x="236" y="200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1"/>
                    <a:pt x="236" y="201"/>
                    <a:pt x="236" y="201"/>
                  </a:cubicBezTo>
                  <a:cubicBezTo>
                    <a:pt x="236" y="202"/>
                    <a:pt x="236" y="204"/>
                    <a:pt x="238" y="205"/>
                  </a:cubicBezTo>
                  <a:close/>
                  <a:moveTo>
                    <a:pt x="249" y="190"/>
                  </a:moveTo>
                  <a:cubicBezTo>
                    <a:pt x="249" y="191"/>
                    <a:pt x="252" y="191"/>
                    <a:pt x="253" y="191"/>
                  </a:cubicBezTo>
                  <a:cubicBezTo>
                    <a:pt x="255" y="187"/>
                    <a:pt x="258" y="184"/>
                    <a:pt x="261" y="181"/>
                  </a:cubicBezTo>
                  <a:cubicBezTo>
                    <a:pt x="264" y="178"/>
                    <a:pt x="267" y="176"/>
                    <a:pt x="271" y="175"/>
                  </a:cubicBezTo>
                  <a:cubicBezTo>
                    <a:pt x="274" y="174"/>
                    <a:pt x="274" y="172"/>
                    <a:pt x="272" y="171"/>
                  </a:cubicBezTo>
                  <a:cubicBezTo>
                    <a:pt x="271" y="171"/>
                    <a:pt x="267" y="172"/>
                    <a:pt x="264" y="174"/>
                  </a:cubicBezTo>
                  <a:cubicBezTo>
                    <a:pt x="261" y="177"/>
                    <a:pt x="258" y="180"/>
                    <a:pt x="256" y="183"/>
                  </a:cubicBezTo>
                  <a:cubicBezTo>
                    <a:pt x="253" y="185"/>
                    <a:pt x="251" y="188"/>
                    <a:pt x="249" y="190"/>
                  </a:cubicBezTo>
                  <a:close/>
                  <a:moveTo>
                    <a:pt x="253" y="135"/>
                  </a:moveTo>
                  <a:cubicBezTo>
                    <a:pt x="264" y="116"/>
                    <a:pt x="290" y="83"/>
                    <a:pt x="307" y="67"/>
                  </a:cubicBezTo>
                  <a:cubicBezTo>
                    <a:pt x="308" y="66"/>
                    <a:pt x="308" y="66"/>
                    <a:pt x="308" y="66"/>
                  </a:cubicBezTo>
                  <a:cubicBezTo>
                    <a:pt x="308" y="66"/>
                    <a:pt x="308" y="66"/>
                    <a:pt x="308" y="66"/>
                  </a:cubicBezTo>
                  <a:cubicBezTo>
                    <a:pt x="316" y="60"/>
                    <a:pt x="323" y="55"/>
                    <a:pt x="329" y="55"/>
                  </a:cubicBezTo>
                  <a:cubicBezTo>
                    <a:pt x="325" y="52"/>
                    <a:pt x="322" y="48"/>
                    <a:pt x="318" y="45"/>
                  </a:cubicBezTo>
                  <a:cubicBezTo>
                    <a:pt x="312" y="38"/>
                    <a:pt x="307" y="35"/>
                    <a:pt x="302" y="35"/>
                  </a:cubicBezTo>
                  <a:cubicBezTo>
                    <a:pt x="297" y="35"/>
                    <a:pt x="292" y="40"/>
                    <a:pt x="284" y="46"/>
                  </a:cubicBezTo>
                  <a:cubicBezTo>
                    <a:pt x="273" y="53"/>
                    <a:pt x="256" y="65"/>
                    <a:pt x="259" y="77"/>
                  </a:cubicBezTo>
                  <a:cubicBezTo>
                    <a:pt x="262" y="89"/>
                    <a:pt x="243" y="89"/>
                    <a:pt x="236" y="94"/>
                  </a:cubicBezTo>
                  <a:cubicBezTo>
                    <a:pt x="237" y="96"/>
                    <a:pt x="238" y="97"/>
                    <a:pt x="239" y="98"/>
                  </a:cubicBezTo>
                  <a:cubicBezTo>
                    <a:pt x="243" y="104"/>
                    <a:pt x="248" y="117"/>
                    <a:pt x="252" y="129"/>
                  </a:cubicBezTo>
                  <a:cubicBezTo>
                    <a:pt x="252" y="132"/>
                    <a:pt x="253" y="132"/>
                    <a:pt x="253" y="13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249238" y="725488"/>
              <a:ext cx="1162050" cy="1108075"/>
            </a:xfrm>
            <a:custGeom>
              <a:avLst/>
              <a:gdLst>
                <a:gd name="T0" fmla="*/ 133 w 270"/>
                <a:gd name="T1" fmla="*/ 145 h 258"/>
                <a:gd name="T2" fmla="*/ 42 w 270"/>
                <a:gd name="T3" fmla="*/ 166 h 258"/>
                <a:gd name="T4" fmla="*/ 16 w 270"/>
                <a:gd name="T5" fmla="*/ 230 h 258"/>
                <a:gd name="T6" fmla="*/ 24 w 270"/>
                <a:gd name="T7" fmla="*/ 242 h 258"/>
                <a:gd name="T8" fmla="*/ 49 w 270"/>
                <a:gd name="T9" fmla="*/ 256 h 258"/>
                <a:gd name="T10" fmla="*/ 79 w 270"/>
                <a:gd name="T11" fmla="*/ 252 h 258"/>
                <a:gd name="T12" fmla="*/ 102 w 270"/>
                <a:gd name="T13" fmla="*/ 229 h 258"/>
                <a:gd name="T14" fmla="*/ 103 w 270"/>
                <a:gd name="T15" fmla="*/ 231 h 258"/>
                <a:gd name="T16" fmla="*/ 132 w 270"/>
                <a:gd name="T17" fmla="*/ 258 h 258"/>
                <a:gd name="T18" fmla="*/ 162 w 270"/>
                <a:gd name="T19" fmla="*/ 235 h 258"/>
                <a:gd name="T20" fmla="*/ 146 w 270"/>
                <a:gd name="T21" fmla="*/ 184 h 258"/>
                <a:gd name="T22" fmla="*/ 134 w 270"/>
                <a:gd name="T23" fmla="*/ 152 h 258"/>
                <a:gd name="T24" fmla="*/ 135 w 270"/>
                <a:gd name="T25" fmla="*/ 149 h 258"/>
                <a:gd name="T26" fmla="*/ 135 w 270"/>
                <a:gd name="T27" fmla="*/ 149 h 258"/>
                <a:gd name="T28" fmla="*/ 135 w 270"/>
                <a:gd name="T29" fmla="*/ 149 h 258"/>
                <a:gd name="T30" fmla="*/ 187 w 270"/>
                <a:gd name="T31" fmla="*/ 225 h 258"/>
                <a:gd name="T32" fmla="*/ 256 w 270"/>
                <a:gd name="T33" fmla="*/ 228 h 258"/>
                <a:gd name="T34" fmla="*/ 264 w 270"/>
                <a:gd name="T35" fmla="*/ 217 h 258"/>
                <a:gd name="T36" fmla="*/ 269 w 270"/>
                <a:gd name="T37" fmla="*/ 188 h 258"/>
                <a:gd name="T38" fmla="*/ 254 w 270"/>
                <a:gd name="T39" fmla="*/ 161 h 258"/>
                <a:gd name="T40" fmla="*/ 225 w 270"/>
                <a:gd name="T41" fmla="*/ 148 h 258"/>
                <a:gd name="T42" fmla="*/ 227 w 270"/>
                <a:gd name="T43" fmla="*/ 146 h 258"/>
                <a:gd name="T44" fmla="*/ 241 w 270"/>
                <a:gd name="T45" fmla="*/ 110 h 258"/>
                <a:gd name="T46" fmla="*/ 210 w 270"/>
                <a:gd name="T47" fmla="*/ 89 h 258"/>
                <a:gd name="T48" fmla="*/ 167 w 270"/>
                <a:gd name="T49" fmla="*/ 122 h 258"/>
                <a:gd name="T50" fmla="*/ 142 w 270"/>
                <a:gd name="T51" fmla="*/ 144 h 258"/>
                <a:gd name="T52" fmla="*/ 139 w 270"/>
                <a:gd name="T53" fmla="*/ 144 h 258"/>
                <a:gd name="T54" fmla="*/ 170 w 270"/>
                <a:gd name="T55" fmla="*/ 58 h 258"/>
                <a:gd name="T56" fmla="*/ 132 w 270"/>
                <a:gd name="T57" fmla="*/ 1 h 258"/>
                <a:gd name="T58" fmla="*/ 118 w 270"/>
                <a:gd name="T59" fmla="*/ 1 h 258"/>
                <a:gd name="T60" fmla="*/ 92 w 270"/>
                <a:gd name="T61" fmla="*/ 13 h 258"/>
                <a:gd name="T62" fmla="*/ 78 w 270"/>
                <a:gd name="T63" fmla="*/ 41 h 258"/>
                <a:gd name="T64" fmla="*/ 86 w 270"/>
                <a:gd name="T65" fmla="*/ 73 h 258"/>
                <a:gd name="T66" fmla="*/ 83 w 270"/>
                <a:gd name="T67" fmla="*/ 72 h 258"/>
                <a:gd name="T68" fmla="*/ 45 w 270"/>
                <a:gd name="T69" fmla="*/ 82 h 258"/>
                <a:gd name="T70" fmla="*/ 47 w 270"/>
                <a:gd name="T71" fmla="*/ 120 h 258"/>
                <a:gd name="T72" fmla="*/ 98 w 270"/>
                <a:gd name="T73" fmla="*/ 135 h 258"/>
                <a:gd name="T74" fmla="*/ 131 w 270"/>
                <a:gd name="T75" fmla="*/ 142 h 258"/>
                <a:gd name="T76" fmla="*/ 133 w 270"/>
                <a:gd name="T77" fmla="*/ 14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0" h="258">
                  <a:moveTo>
                    <a:pt x="133" y="145"/>
                  </a:moveTo>
                  <a:cubicBezTo>
                    <a:pt x="114" y="147"/>
                    <a:pt x="72" y="152"/>
                    <a:pt x="42" y="166"/>
                  </a:cubicBezTo>
                  <a:cubicBezTo>
                    <a:pt x="17" y="179"/>
                    <a:pt x="0" y="199"/>
                    <a:pt x="16" y="230"/>
                  </a:cubicBezTo>
                  <a:cubicBezTo>
                    <a:pt x="18" y="234"/>
                    <a:pt x="20" y="238"/>
                    <a:pt x="24" y="242"/>
                  </a:cubicBezTo>
                  <a:cubicBezTo>
                    <a:pt x="30" y="249"/>
                    <a:pt x="39" y="254"/>
                    <a:pt x="49" y="256"/>
                  </a:cubicBezTo>
                  <a:cubicBezTo>
                    <a:pt x="58" y="258"/>
                    <a:pt x="70" y="257"/>
                    <a:pt x="79" y="252"/>
                  </a:cubicBezTo>
                  <a:cubicBezTo>
                    <a:pt x="89" y="247"/>
                    <a:pt x="97" y="238"/>
                    <a:pt x="102" y="229"/>
                  </a:cubicBezTo>
                  <a:cubicBezTo>
                    <a:pt x="102" y="226"/>
                    <a:pt x="103" y="230"/>
                    <a:pt x="103" y="231"/>
                  </a:cubicBezTo>
                  <a:cubicBezTo>
                    <a:pt x="105" y="247"/>
                    <a:pt x="116" y="257"/>
                    <a:pt x="132" y="258"/>
                  </a:cubicBezTo>
                  <a:cubicBezTo>
                    <a:pt x="145" y="258"/>
                    <a:pt x="159" y="249"/>
                    <a:pt x="162" y="235"/>
                  </a:cubicBezTo>
                  <a:cubicBezTo>
                    <a:pt x="166" y="221"/>
                    <a:pt x="155" y="202"/>
                    <a:pt x="146" y="184"/>
                  </a:cubicBezTo>
                  <a:cubicBezTo>
                    <a:pt x="143" y="177"/>
                    <a:pt x="134" y="163"/>
                    <a:pt x="134" y="152"/>
                  </a:cubicBezTo>
                  <a:cubicBezTo>
                    <a:pt x="134" y="151"/>
                    <a:pt x="135" y="150"/>
                    <a:pt x="135" y="149"/>
                  </a:cubicBezTo>
                  <a:cubicBezTo>
                    <a:pt x="135" y="149"/>
                    <a:pt x="135" y="149"/>
                    <a:pt x="135" y="149"/>
                  </a:cubicBezTo>
                  <a:cubicBezTo>
                    <a:pt x="135" y="149"/>
                    <a:pt x="135" y="149"/>
                    <a:pt x="135" y="149"/>
                  </a:cubicBezTo>
                  <a:cubicBezTo>
                    <a:pt x="144" y="167"/>
                    <a:pt x="163" y="203"/>
                    <a:pt x="187" y="225"/>
                  </a:cubicBezTo>
                  <a:cubicBezTo>
                    <a:pt x="207" y="245"/>
                    <a:pt x="232" y="254"/>
                    <a:pt x="256" y="228"/>
                  </a:cubicBezTo>
                  <a:cubicBezTo>
                    <a:pt x="259" y="225"/>
                    <a:pt x="262" y="221"/>
                    <a:pt x="264" y="217"/>
                  </a:cubicBezTo>
                  <a:cubicBezTo>
                    <a:pt x="268" y="208"/>
                    <a:pt x="270" y="198"/>
                    <a:pt x="269" y="188"/>
                  </a:cubicBezTo>
                  <a:cubicBezTo>
                    <a:pt x="268" y="179"/>
                    <a:pt x="262" y="168"/>
                    <a:pt x="254" y="161"/>
                  </a:cubicBezTo>
                  <a:cubicBezTo>
                    <a:pt x="247" y="154"/>
                    <a:pt x="235" y="150"/>
                    <a:pt x="225" y="148"/>
                  </a:cubicBezTo>
                  <a:cubicBezTo>
                    <a:pt x="222" y="148"/>
                    <a:pt x="226" y="146"/>
                    <a:pt x="227" y="146"/>
                  </a:cubicBezTo>
                  <a:cubicBezTo>
                    <a:pt x="241" y="139"/>
                    <a:pt x="246" y="125"/>
                    <a:pt x="241" y="110"/>
                  </a:cubicBezTo>
                  <a:cubicBezTo>
                    <a:pt x="237" y="97"/>
                    <a:pt x="224" y="87"/>
                    <a:pt x="210" y="89"/>
                  </a:cubicBezTo>
                  <a:cubicBezTo>
                    <a:pt x="195" y="91"/>
                    <a:pt x="181" y="107"/>
                    <a:pt x="167" y="122"/>
                  </a:cubicBezTo>
                  <a:cubicBezTo>
                    <a:pt x="162" y="128"/>
                    <a:pt x="151" y="141"/>
                    <a:pt x="142" y="144"/>
                  </a:cubicBezTo>
                  <a:cubicBezTo>
                    <a:pt x="141" y="144"/>
                    <a:pt x="140" y="144"/>
                    <a:pt x="139" y="144"/>
                  </a:cubicBezTo>
                  <a:cubicBezTo>
                    <a:pt x="148" y="127"/>
                    <a:pt x="166" y="90"/>
                    <a:pt x="170" y="58"/>
                  </a:cubicBezTo>
                  <a:cubicBezTo>
                    <a:pt x="174" y="30"/>
                    <a:pt x="167" y="5"/>
                    <a:pt x="132" y="1"/>
                  </a:cubicBezTo>
                  <a:cubicBezTo>
                    <a:pt x="128" y="0"/>
                    <a:pt x="123" y="0"/>
                    <a:pt x="118" y="1"/>
                  </a:cubicBezTo>
                  <a:cubicBezTo>
                    <a:pt x="108" y="2"/>
                    <a:pt x="99" y="7"/>
                    <a:pt x="92" y="13"/>
                  </a:cubicBezTo>
                  <a:cubicBezTo>
                    <a:pt x="85" y="20"/>
                    <a:pt x="80" y="31"/>
                    <a:pt x="78" y="41"/>
                  </a:cubicBezTo>
                  <a:cubicBezTo>
                    <a:pt x="77" y="52"/>
                    <a:pt x="81" y="64"/>
                    <a:pt x="86" y="73"/>
                  </a:cubicBezTo>
                  <a:cubicBezTo>
                    <a:pt x="87" y="75"/>
                    <a:pt x="84" y="73"/>
                    <a:pt x="83" y="72"/>
                  </a:cubicBezTo>
                  <a:cubicBezTo>
                    <a:pt x="69" y="65"/>
                    <a:pt x="54" y="69"/>
                    <a:pt x="45" y="82"/>
                  </a:cubicBezTo>
                  <a:cubicBezTo>
                    <a:pt x="37" y="93"/>
                    <a:pt x="37" y="109"/>
                    <a:pt x="47" y="120"/>
                  </a:cubicBezTo>
                  <a:cubicBezTo>
                    <a:pt x="57" y="130"/>
                    <a:pt x="78" y="133"/>
                    <a:pt x="98" y="135"/>
                  </a:cubicBezTo>
                  <a:cubicBezTo>
                    <a:pt x="106" y="136"/>
                    <a:pt x="123" y="137"/>
                    <a:pt x="131" y="142"/>
                  </a:cubicBezTo>
                  <a:cubicBezTo>
                    <a:pt x="132" y="143"/>
                    <a:pt x="133" y="144"/>
                    <a:pt x="133" y="14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0"/>
            <p:cNvSpPr>
              <a:spLocks noEditPoints="1"/>
            </p:cNvSpPr>
            <p:nvPr/>
          </p:nvSpPr>
          <p:spPr bwMode="auto">
            <a:xfrm>
              <a:off x="292101" y="738188"/>
              <a:ext cx="1101725" cy="1081088"/>
            </a:xfrm>
            <a:custGeom>
              <a:avLst/>
              <a:gdLst>
                <a:gd name="T0" fmla="*/ 120 w 256"/>
                <a:gd name="T1" fmla="*/ 130 h 252"/>
                <a:gd name="T2" fmla="*/ 72 w 256"/>
                <a:gd name="T3" fmla="*/ 71 h 252"/>
                <a:gd name="T4" fmla="*/ 71 w 256"/>
                <a:gd name="T5" fmla="*/ 52 h 252"/>
                <a:gd name="T6" fmla="*/ 85 w 256"/>
                <a:gd name="T7" fmla="*/ 97 h 252"/>
                <a:gd name="T8" fmla="*/ 40 w 256"/>
                <a:gd name="T9" fmla="*/ 79 h 252"/>
                <a:gd name="T10" fmla="*/ 102 w 256"/>
                <a:gd name="T11" fmla="*/ 243 h 252"/>
                <a:gd name="T12" fmla="*/ 124 w 256"/>
                <a:gd name="T13" fmla="*/ 198 h 252"/>
                <a:gd name="T14" fmla="*/ 102 w 256"/>
                <a:gd name="T15" fmla="*/ 243 h 252"/>
                <a:gd name="T16" fmla="*/ 123 w 256"/>
                <a:gd name="T17" fmla="*/ 155 h 252"/>
                <a:gd name="T18" fmla="*/ 136 w 256"/>
                <a:gd name="T19" fmla="*/ 248 h 252"/>
                <a:gd name="T20" fmla="*/ 48 w 256"/>
                <a:gd name="T21" fmla="*/ 168 h 252"/>
                <a:gd name="T22" fmla="*/ 111 w 256"/>
                <a:gd name="T23" fmla="*/ 145 h 252"/>
                <a:gd name="T24" fmla="*/ 114 w 256"/>
                <a:gd name="T25" fmla="*/ 146 h 252"/>
                <a:gd name="T26" fmla="*/ 8 w 256"/>
                <a:gd name="T27" fmla="*/ 226 h 252"/>
                <a:gd name="T28" fmla="*/ 59 w 256"/>
                <a:gd name="T29" fmla="*/ 180 h 252"/>
                <a:gd name="T30" fmla="*/ 34 w 256"/>
                <a:gd name="T31" fmla="*/ 249 h 252"/>
                <a:gd name="T32" fmla="*/ 38 w 256"/>
                <a:gd name="T33" fmla="*/ 250 h 252"/>
                <a:gd name="T34" fmla="*/ 93 w 256"/>
                <a:gd name="T35" fmla="*/ 189 h 252"/>
                <a:gd name="T36" fmla="*/ 40 w 256"/>
                <a:gd name="T37" fmla="*/ 250 h 252"/>
                <a:gd name="T38" fmla="*/ 95 w 256"/>
                <a:gd name="T39" fmla="*/ 190 h 252"/>
                <a:gd name="T40" fmla="*/ 100 w 256"/>
                <a:gd name="T41" fmla="*/ 240 h 252"/>
                <a:gd name="T42" fmla="*/ 90 w 256"/>
                <a:gd name="T43" fmla="*/ 224 h 252"/>
                <a:gd name="T44" fmla="*/ 227 w 256"/>
                <a:gd name="T45" fmla="*/ 129 h 252"/>
                <a:gd name="T46" fmla="*/ 178 w 256"/>
                <a:gd name="T47" fmla="*/ 125 h 252"/>
                <a:gd name="T48" fmla="*/ 227 w 256"/>
                <a:gd name="T49" fmla="*/ 129 h 252"/>
                <a:gd name="T50" fmla="*/ 138 w 256"/>
                <a:gd name="T51" fmla="*/ 140 h 252"/>
                <a:gd name="T52" fmla="*/ 221 w 256"/>
                <a:gd name="T53" fmla="*/ 96 h 252"/>
                <a:gd name="T54" fmla="*/ 176 w 256"/>
                <a:gd name="T55" fmla="*/ 206 h 252"/>
                <a:gd name="T56" fmla="*/ 132 w 256"/>
                <a:gd name="T57" fmla="*/ 155 h 252"/>
                <a:gd name="T58" fmla="*/ 133 w 256"/>
                <a:gd name="T59" fmla="*/ 152 h 252"/>
                <a:gd name="T60" fmla="*/ 244 w 256"/>
                <a:gd name="T61" fmla="*/ 223 h 252"/>
                <a:gd name="T62" fmla="*/ 183 w 256"/>
                <a:gd name="T63" fmla="*/ 192 h 252"/>
                <a:gd name="T64" fmla="*/ 256 w 256"/>
                <a:gd name="T65" fmla="*/ 191 h 252"/>
                <a:gd name="T66" fmla="*/ 256 w 256"/>
                <a:gd name="T67" fmla="*/ 187 h 252"/>
                <a:gd name="T68" fmla="*/ 180 w 256"/>
                <a:gd name="T69" fmla="*/ 156 h 252"/>
                <a:gd name="T70" fmla="*/ 256 w 256"/>
                <a:gd name="T71" fmla="*/ 185 h 252"/>
                <a:gd name="T72" fmla="*/ 180 w 256"/>
                <a:gd name="T73" fmla="*/ 154 h 252"/>
                <a:gd name="T74" fmla="*/ 225 w 256"/>
                <a:gd name="T75" fmla="*/ 133 h 252"/>
                <a:gd name="T76" fmla="*/ 214 w 256"/>
                <a:gd name="T77" fmla="*/ 147 h 252"/>
                <a:gd name="T78" fmla="*/ 37 w 256"/>
                <a:gd name="T79" fmla="*/ 82 h 252"/>
                <a:gd name="T80" fmla="*/ 88 w 256"/>
                <a:gd name="T81" fmla="*/ 130 h 252"/>
                <a:gd name="T82" fmla="*/ 37 w 256"/>
                <a:gd name="T83" fmla="*/ 82 h 252"/>
                <a:gd name="T84" fmla="*/ 140 w 256"/>
                <a:gd name="T85" fmla="*/ 6 h 252"/>
                <a:gd name="T86" fmla="*/ 135 w 256"/>
                <a:gd name="T87" fmla="*/ 4 h 252"/>
                <a:gd name="T88" fmla="*/ 134 w 256"/>
                <a:gd name="T89" fmla="*/ 68 h 252"/>
                <a:gd name="T90" fmla="*/ 135 w 256"/>
                <a:gd name="T91" fmla="*/ 4 h 252"/>
                <a:gd name="T92" fmla="*/ 127 w 256"/>
                <a:gd name="T93" fmla="*/ 133 h 252"/>
                <a:gd name="T94" fmla="*/ 108 w 256"/>
                <a:gd name="T95" fmla="*/ 1 h 252"/>
                <a:gd name="T96" fmla="*/ 116 w 256"/>
                <a:gd name="T97" fmla="*/ 72 h 252"/>
                <a:gd name="T98" fmla="*/ 71 w 256"/>
                <a:gd name="T99" fmla="*/ 47 h 252"/>
                <a:gd name="T100" fmla="*/ 85 w 256"/>
                <a:gd name="T101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6" h="252">
                  <a:moveTo>
                    <a:pt x="71" y="52"/>
                  </a:moveTo>
                  <a:cubicBezTo>
                    <a:pt x="84" y="63"/>
                    <a:pt x="95" y="77"/>
                    <a:pt x="103" y="92"/>
                  </a:cubicBezTo>
                  <a:cubicBezTo>
                    <a:pt x="110" y="104"/>
                    <a:pt x="115" y="116"/>
                    <a:pt x="120" y="130"/>
                  </a:cubicBezTo>
                  <a:cubicBezTo>
                    <a:pt x="111" y="115"/>
                    <a:pt x="98" y="105"/>
                    <a:pt x="86" y="96"/>
                  </a:cubicBezTo>
                  <a:cubicBezTo>
                    <a:pt x="76" y="87"/>
                    <a:pt x="67" y="79"/>
                    <a:pt x="59" y="68"/>
                  </a:cubicBezTo>
                  <a:cubicBezTo>
                    <a:pt x="61" y="68"/>
                    <a:pt x="67" y="69"/>
                    <a:pt x="72" y="71"/>
                  </a:cubicBezTo>
                  <a:cubicBezTo>
                    <a:pt x="77" y="74"/>
                    <a:pt x="78" y="75"/>
                    <a:pt x="79" y="73"/>
                  </a:cubicBezTo>
                  <a:cubicBezTo>
                    <a:pt x="80" y="72"/>
                    <a:pt x="79" y="71"/>
                    <a:pt x="78" y="69"/>
                  </a:cubicBezTo>
                  <a:cubicBezTo>
                    <a:pt x="76" y="66"/>
                    <a:pt x="73" y="60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lose/>
                  <a:moveTo>
                    <a:pt x="56" y="69"/>
                  </a:moveTo>
                  <a:cubicBezTo>
                    <a:pt x="63" y="81"/>
                    <a:pt x="74" y="89"/>
                    <a:pt x="85" y="97"/>
                  </a:cubicBezTo>
                  <a:cubicBezTo>
                    <a:pt x="98" y="108"/>
                    <a:pt x="112" y="118"/>
                    <a:pt x="121" y="136"/>
                  </a:cubicBezTo>
                  <a:cubicBezTo>
                    <a:pt x="111" y="125"/>
                    <a:pt x="96" y="118"/>
                    <a:pt x="81" y="112"/>
                  </a:cubicBezTo>
                  <a:cubicBezTo>
                    <a:pt x="62" y="103"/>
                    <a:pt x="45" y="94"/>
                    <a:pt x="40" y="79"/>
                  </a:cubicBezTo>
                  <a:cubicBezTo>
                    <a:pt x="42" y="75"/>
                    <a:pt x="45" y="73"/>
                    <a:pt x="49" y="71"/>
                  </a:cubicBezTo>
                  <a:cubicBezTo>
                    <a:pt x="51" y="70"/>
                    <a:pt x="53" y="69"/>
                    <a:pt x="56" y="69"/>
                  </a:cubicBezTo>
                  <a:close/>
                  <a:moveTo>
                    <a:pt x="102" y="243"/>
                  </a:moveTo>
                  <a:cubicBezTo>
                    <a:pt x="107" y="230"/>
                    <a:pt x="108" y="217"/>
                    <a:pt x="109" y="203"/>
                  </a:cubicBezTo>
                  <a:cubicBezTo>
                    <a:pt x="111" y="186"/>
                    <a:pt x="112" y="169"/>
                    <a:pt x="121" y="151"/>
                  </a:cubicBezTo>
                  <a:cubicBezTo>
                    <a:pt x="118" y="166"/>
                    <a:pt x="121" y="182"/>
                    <a:pt x="124" y="198"/>
                  </a:cubicBezTo>
                  <a:cubicBezTo>
                    <a:pt x="127" y="218"/>
                    <a:pt x="129" y="238"/>
                    <a:pt x="119" y="251"/>
                  </a:cubicBezTo>
                  <a:cubicBezTo>
                    <a:pt x="115" y="250"/>
                    <a:pt x="111" y="249"/>
                    <a:pt x="107" y="247"/>
                  </a:cubicBezTo>
                  <a:cubicBezTo>
                    <a:pt x="105" y="246"/>
                    <a:pt x="104" y="245"/>
                    <a:pt x="102" y="243"/>
                  </a:cubicBezTo>
                  <a:close/>
                  <a:moveTo>
                    <a:pt x="123" y="251"/>
                  </a:moveTo>
                  <a:cubicBezTo>
                    <a:pt x="132" y="237"/>
                    <a:pt x="129" y="218"/>
                    <a:pt x="126" y="198"/>
                  </a:cubicBezTo>
                  <a:cubicBezTo>
                    <a:pt x="123" y="183"/>
                    <a:pt x="121" y="168"/>
                    <a:pt x="123" y="155"/>
                  </a:cubicBezTo>
                  <a:cubicBezTo>
                    <a:pt x="125" y="163"/>
                    <a:pt x="129" y="172"/>
                    <a:pt x="135" y="182"/>
                  </a:cubicBezTo>
                  <a:cubicBezTo>
                    <a:pt x="143" y="199"/>
                    <a:pt x="153" y="218"/>
                    <a:pt x="150" y="232"/>
                  </a:cubicBezTo>
                  <a:cubicBezTo>
                    <a:pt x="149" y="240"/>
                    <a:pt x="143" y="245"/>
                    <a:pt x="136" y="248"/>
                  </a:cubicBezTo>
                  <a:cubicBezTo>
                    <a:pt x="132" y="250"/>
                    <a:pt x="128" y="251"/>
                    <a:pt x="123" y="251"/>
                  </a:cubicBezTo>
                  <a:close/>
                  <a:moveTo>
                    <a:pt x="111" y="145"/>
                  </a:moveTo>
                  <a:cubicBezTo>
                    <a:pt x="87" y="151"/>
                    <a:pt x="66" y="159"/>
                    <a:pt x="48" y="168"/>
                  </a:cubicBezTo>
                  <a:cubicBezTo>
                    <a:pt x="27" y="179"/>
                    <a:pt x="11" y="191"/>
                    <a:pt x="3" y="208"/>
                  </a:cubicBezTo>
                  <a:cubicBezTo>
                    <a:pt x="0" y="188"/>
                    <a:pt x="14" y="175"/>
                    <a:pt x="33" y="165"/>
                  </a:cubicBezTo>
                  <a:cubicBezTo>
                    <a:pt x="57" y="153"/>
                    <a:pt x="90" y="148"/>
                    <a:pt x="111" y="145"/>
                  </a:cubicBezTo>
                  <a:close/>
                  <a:moveTo>
                    <a:pt x="4" y="213"/>
                  </a:moveTo>
                  <a:cubicBezTo>
                    <a:pt x="12" y="195"/>
                    <a:pt x="28" y="181"/>
                    <a:pt x="49" y="170"/>
                  </a:cubicBezTo>
                  <a:cubicBezTo>
                    <a:pt x="67" y="161"/>
                    <a:pt x="89" y="153"/>
                    <a:pt x="114" y="146"/>
                  </a:cubicBezTo>
                  <a:cubicBezTo>
                    <a:pt x="93" y="156"/>
                    <a:pt x="74" y="166"/>
                    <a:pt x="58" y="179"/>
                  </a:cubicBezTo>
                  <a:cubicBezTo>
                    <a:pt x="39" y="194"/>
                    <a:pt x="22" y="210"/>
                    <a:pt x="13" y="233"/>
                  </a:cubicBezTo>
                  <a:cubicBezTo>
                    <a:pt x="11" y="230"/>
                    <a:pt x="10" y="229"/>
                    <a:pt x="8" y="226"/>
                  </a:cubicBezTo>
                  <a:cubicBezTo>
                    <a:pt x="6" y="221"/>
                    <a:pt x="4" y="217"/>
                    <a:pt x="4" y="213"/>
                  </a:cubicBezTo>
                  <a:close/>
                  <a:moveTo>
                    <a:pt x="15" y="236"/>
                  </a:moveTo>
                  <a:cubicBezTo>
                    <a:pt x="25" y="213"/>
                    <a:pt x="40" y="195"/>
                    <a:pt x="59" y="180"/>
                  </a:cubicBezTo>
                  <a:cubicBezTo>
                    <a:pt x="75" y="168"/>
                    <a:pt x="94" y="157"/>
                    <a:pt x="115" y="148"/>
                  </a:cubicBezTo>
                  <a:cubicBezTo>
                    <a:pt x="97" y="160"/>
                    <a:pt x="82" y="174"/>
                    <a:pt x="69" y="190"/>
                  </a:cubicBezTo>
                  <a:cubicBezTo>
                    <a:pt x="55" y="208"/>
                    <a:pt x="42" y="227"/>
                    <a:pt x="34" y="249"/>
                  </a:cubicBezTo>
                  <a:cubicBezTo>
                    <a:pt x="27" y="246"/>
                    <a:pt x="21" y="242"/>
                    <a:pt x="16" y="237"/>
                  </a:cubicBezTo>
                  <a:cubicBezTo>
                    <a:pt x="16" y="237"/>
                    <a:pt x="15" y="236"/>
                    <a:pt x="15" y="236"/>
                  </a:cubicBezTo>
                  <a:close/>
                  <a:moveTo>
                    <a:pt x="38" y="250"/>
                  </a:moveTo>
                  <a:cubicBezTo>
                    <a:pt x="46" y="229"/>
                    <a:pt x="56" y="209"/>
                    <a:pt x="71" y="191"/>
                  </a:cubicBezTo>
                  <a:cubicBezTo>
                    <a:pt x="84" y="174"/>
                    <a:pt x="101" y="159"/>
                    <a:pt x="122" y="146"/>
                  </a:cubicBezTo>
                  <a:cubicBezTo>
                    <a:pt x="110" y="160"/>
                    <a:pt x="101" y="175"/>
                    <a:pt x="93" y="189"/>
                  </a:cubicBezTo>
                  <a:cubicBezTo>
                    <a:pt x="85" y="206"/>
                    <a:pt x="78" y="224"/>
                    <a:pt x="75" y="243"/>
                  </a:cubicBezTo>
                  <a:cubicBezTo>
                    <a:pt x="72" y="245"/>
                    <a:pt x="71" y="246"/>
                    <a:pt x="68" y="247"/>
                  </a:cubicBezTo>
                  <a:cubicBezTo>
                    <a:pt x="59" y="252"/>
                    <a:pt x="49" y="252"/>
                    <a:pt x="40" y="250"/>
                  </a:cubicBezTo>
                  <a:cubicBezTo>
                    <a:pt x="39" y="250"/>
                    <a:pt x="39" y="250"/>
                    <a:pt x="38" y="250"/>
                  </a:cubicBezTo>
                  <a:close/>
                  <a:moveTo>
                    <a:pt x="79" y="239"/>
                  </a:moveTo>
                  <a:cubicBezTo>
                    <a:pt x="81" y="222"/>
                    <a:pt x="87" y="206"/>
                    <a:pt x="95" y="190"/>
                  </a:cubicBezTo>
                  <a:cubicBezTo>
                    <a:pt x="101" y="179"/>
                    <a:pt x="108" y="167"/>
                    <a:pt x="117" y="156"/>
                  </a:cubicBezTo>
                  <a:cubicBezTo>
                    <a:pt x="110" y="172"/>
                    <a:pt x="108" y="187"/>
                    <a:pt x="107" y="203"/>
                  </a:cubicBezTo>
                  <a:cubicBezTo>
                    <a:pt x="106" y="216"/>
                    <a:pt x="105" y="228"/>
                    <a:pt x="100" y="240"/>
                  </a:cubicBezTo>
                  <a:cubicBezTo>
                    <a:pt x="98" y="238"/>
                    <a:pt x="96" y="233"/>
                    <a:pt x="95" y="228"/>
                  </a:cubicBezTo>
                  <a:cubicBezTo>
                    <a:pt x="94" y="223"/>
                    <a:pt x="94" y="221"/>
                    <a:pt x="93" y="221"/>
                  </a:cubicBezTo>
                  <a:cubicBezTo>
                    <a:pt x="92" y="221"/>
                    <a:pt x="91" y="222"/>
                    <a:pt x="90" y="224"/>
                  </a:cubicBezTo>
                  <a:cubicBezTo>
                    <a:pt x="88" y="227"/>
                    <a:pt x="85" y="233"/>
                    <a:pt x="79" y="239"/>
                  </a:cubicBezTo>
                  <a:cubicBezTo>
                    <a:pt x="79" y="239"/>
                    <a:pt x="79" y="239"/>
                    <a:pt x="79" y="239"/>
                  </a:cubicBezTo>
                  <a:close/>
                  <a:moveTo>
                    <a:pt x="227" y="129"/>
                  </a:moveTo>
                  <a:cubicBezTo>
                    <a:pt x="213" y="129"/>
                    <a:pt x="200" y="133"/>
                    <a:pt x="187" y="136"/>
                  </a:cubicBezTo>
                  <a:cubicBezTo>
                    <a:pt x="171" y="141"/>
                    <a:pt x="154" y="146"/>
                    <a:pt x="135" y="143"/>
                  </a:cubicBezTo>
                  <a:cubicBezTo>
                    <a:pt x="149" y="141"/>
                    <a:pt x="164" y="133"/>
                    <a:pt x="178" y="125"/>
                  </a:cubicBezTo>
                  <a:cubicBezTo>
                    <a:pt x="195" y="115"/>
                    <a:pt x="213" y="106"/>
                    <a:pt x="228" y="111"/>
                  </a:cubicBezTo>
                  <a:cubicBezTo>
                    <a:pt x="230" y="115"/>
                    <a:pt x="230" y="118"/>
                    <a:pt x="229" y="123"/>
                  </a:cubicBezTo>
                  <a:cubicBezTo>
                    <a:pt x="229" y="125"/>
                    <a:pt x="228" y="127"/>
                    <a:pt x="227" y="129"/>
                  </a:cubicBezTo>
                  <a:close/>
                  <a:moveTo>
                    <a:pt x="227" y="107"/>
                  </a:moveTo>
                  <a:cubicBezTo>
                    <a:pt x="211" y="103"/>
                    <a:pt x="194" y="113"/>
                    <a:pt x="177" y="123"/>
                  </a:cubicBezTo>
                  <a:cubicBezTo>
                    <a:pt x="164" y="130"/>
                    <a:pt x="151" y="138"/>
                    <a:pt x="138" y="140"/>
                  </a:cubicBezTo>
                  <a:cubicBezTo>
                    <a:pt x="144" y="136"/>
                    <a:pt x="151" y="128"/>
                    <a:pt x="159" y="120"/>
                  </a:cubicBezTo>
                  <a:cubicBezTo>
                    <a:pt x="172" y="106"/>
                    <a:pt x="186" y="90"/>
                    <a:pt x="200" y="88"/>
                  </a:cubicBezTo>
                  <a:cubicBezTo>
                    <a:pt x="208" y="87"/>
                    <a:pt x="215" y="90"/>
                    <a:pt x="221" y="96"/>
                  </a:cubicBezTo>
                  <a:cubicBezTo>
                    <a:pt x="223" y="99"/>
                    <a:pt x="226" y="103"/>
                    <a:pt x="227" y="107"/>
                  </a:cubicBezTo>
                  <a:close/>
                  <a:moveTo>
                    <a:pt x="132" y="155"/>
                  </a:moveTo>
                  <a:cubicBezTo>
                    <a:pt x="146" y="175"/>
                    <a:pt x="161" y="193"/>
                    <a:pt x="176" y="206"/>
                  </a:cubicBezTo>
                  <a:cubicBezTo>
                    <a:pt x="193" y="222"/>
                    <a:pt x="210" y="232"/>
                    <a:pt x="229" y="235"/>
                  </a:cubicBezTo>
                  <a:cubicBezTo>
                    <a:pt x="211" y="244"/>
                    <a:pt x="194" y="236"/>
                    <a:pt x="178" y="221"/>
                  </a:cubicBezTo>
                  <a:cubicBezTo>
                    <a:pt x="158" y="202"/>
                    <a:pt x="142" y="174"/>
                    <a:pt x="132" y="155"/>
                  </a:cubicBezTo>
                  <a:close/>
                  <a:moveTo>
                    <a:pt x="233" y="232"/>
                  </a:moveTo>
                  <a:cubicBezTo>
                    <a:pt x="214" y="231"/>
                    <a:pt x="195" y="221"/>
                    <a:pt x="177" y="205"/>
                  </a:cubicBezTo>
                  <a:cubicBezTo>
                    <a:pt x="162" y="191"/>
                    <a:pt x="147" y="173"/>
                    <a:pt x="133" y="152"/>
                  </a:cubicBezTo>
                  <a:cubicBezTo>
                    <a:pt x="148" y="168"/>
                    <a:pt x="165" y="183"/>
                    <a:pt x="182" y="193"/>
                  </a:cubicBezTo>
                  <a:cubicBezTo>
                    <a:pt x="203" y="206"/>
                    <a:pt x="224" y="216"/>
                    <a:pt x="249" y="217"/>
                  </a:cubicBezTo>
                  <a:cubicBezTo>
                    <a:pt x="247" y="220"/>
                    <a:pt x="246" y="221"/>
                    <a:pt x="244" y="223"/>
                  </a:cubicBezTo>
                  <a:cubicBezTo>
                    <a:pt x="240" y="227"/>
                    <a:pt x="237" y="230"/>
                    <a:pt x="233" y="232"/>
                  </a:cubicBezTo>
                  <a:close/>
                  <a:moveTo>
                    <a:pt x="251" y="213"/>
                  </a:moveTo>
                  <a:cubicBezTo>
                    <a:pt x="226" y="212"/>
                    <a:pt x="204" y="204"/>
                    <a:pt x="183" y="192"/>
                  </a:cubicBezTo>
                  <a:cubicBezTo>
                    <a:pt x="166" y="181"/>
                    <a:pt x="149" y="166"/>
                    <a:pt x="134" y="150"/>
                  </a:cubicBezTo>
                  <a:cubicBezTo>
                    <a:pt x="151" y="163"/>
                    <a:pt x="170" y="172"/>
                    <a:pt x="189" y="179"/>
                  </a:cubicBezTo>
                  <a:cubicBezTo>
                    <a:pt x="211" y="186"/>
                    <a:pt x="233" y="191"/>
                    <a:pt x="256" y="191"/>
                  </a:cubicBezTo>
                  <a:cubicBezTo>
                    <a:pt x="256" y="199"/>
                    <a:pt x="255" y="205"/>
                    <a:pt x="251" y="212"/>
                  </a:cubicBezTo>
                  <a:cubicBezTo>
                    <a:pt x="251" y="213"/>
                    <a:pt x="251" y="213"/>
                    <a:pt x="251" y="213"/>
                  </a:cubicBezTo>
                  <a:close/>
                  <a:moveTo>
                    <a:pt x="256" y="187"/>
                  </a:moveTo>
                  <a:cubicBezTo>
                    <a:pt x="233" y="187"/>
                    <a:pt x="211" y="184"/>
                    <a:pt x="189" y="177"/>
                  </a:cubicBezTo>
                  <a:cubicBezTo>
                    <a:pt x="169" y="170"/>
                    <a:pt x="149" y="159"/>
                    <a:pt x="130" y="144"/>
                  </a:cubicBezTo>
                  <a:cubicBezTo>
                    <a:pt x="147" y="150"/>
                    <a:pt x="164" y="154"/>
                    <a:pt x="180" y="156"/>
                  </a:cubicBezTo>
                  <a:cubicBezTo>
                    <a:pt x="199" y="159"/>
                    <a:pt x="218" y="159"/>
                    <a:pt x="236" y="155"/>
                  </a:cubicBezTo>
                  <a:cubicBezTo>
                    <a:pt x="239" y="157"/>
                    <a:pt x="241" y="158"/>
                    <a:pt x="243" y="160"/>
                  </a:cubicBezTo>
                  <a:cubicBezTo>
                    <a:pt x="250" y="167"/>
                    <a:pt x="255" y="176"/>
                    <a:pt x="256" y="185"/>
                  </a:cubicBezTo>
                  <a:cubicBezTo>
                    <a:pt x="256" y="186"/>
                    <a:pt x="256" y="187"/>
                    <a:pt x="256" y="187"/>
                  </a:cubicBezTo>
                  <a:close/>
                  <a:moveTo>
                    <a:pt x="232" y="152"/>
                  </a:moveTo>
                  <a:cubicBezTo>
                    <a:pt x="215" y="156"/>
                    <a:pt x="198" y="156"/>
                    <a:pt x="180" y="154"/>
                  </a:cubicBezTo>
                  <a:cubicBezTo>
                    <a:pt x="167" y="153"/>
                    <a:pt x="154" y="150"/>
                    <a:pt x="140" y="146"/>
                  </a:cubicBezTo>
                  <a:cubicBezTo>
                    <a:pt x="158" y="147"/>
                    <a:pt x="173" y="143"/>
                    <a:pt x="188" y="138"/>
                  </a:cubicBezTo>
                  <a:cubicBezTo>
                    <a:pt x="200" y="135"/>
                    <a:pt x="212" y="132"/>
                    <a:pt x="225" y="133"/>
                  </a:cubicBezTo>
                  <a:cubicBezTo>
                    <a:pt x="224" y="135"/>
                    <a:pt x="221" y="139"/>
                    <a:pt x="216" y="141"/>
                  </a:cubicBezTo>
                  <a:cubicBezTo>
                    <a:pt x="211" y="144"/>
                    <a:pt x="209" y="145"/>
                    <a:pt x="210" y="146"/>
                  </a:cubicBezTo>
                  <a:cubicBezTo>
                    <a:pt x="210" y="147"/>
                    <a:pt x="211" y="147"/>
                    <a:pt x="214" y="147"/>
                  </a:cubicBezTo>
                  <a:cubicBezTo>
                    <a:pt x="217" y="148"/>
                    <a:pt x="224" y="149"/>
                    <a:pt x="232" y="152"/>
                  </a:cubicBezTo>
                  <a:cubicBezTo>
                    <a:pt x="232" y="152"/>
                    <a:pt x="232" y="152"/>
                    <a:pt x="232" y="152"/>
                  </a:cubicBezTo>
                  <a:close/>
                  <a:moveTo>
                    <a:pt x="37" y="82"/>
                  </a:moveTo>
                  <a:cubicBezTo>
                    <a:pt x="43" y="97"/>
                    <a:pt x="61" y="105"/>
                    <a:pt x="80" y="114"/>
                  </a:cubicBezTo>
                  <a:cubicBezTo>
                    <a:pt x="94" y="120"/>
                    <a:pt x="107" y="126"/>
                    <a:pt x="117" y="135"/>
                  </a:cubicBezTo>
                  <a:cubicBezTo>
                    <a:pt x="110" y="132"/>
                    <a:pt x="99" y="131"/>
                    <a:pt x="88" y="130"/>
                  </a:cubicBezTo>
                  <a:cubicBezTo>
                    <a:pt x="69" y="128"/>
                    <a:pt x="48" y="125"/>
                    <a:pt x="38" y="115"/>
                  </a:cubicBezTo>
                  <a:cubicBezTo>
                    <a:pt x="32" y="109"/>
                    <a:pt x="31" y="102"/>
                    <a:pt x="32" y="94"/>
                  </a:cubicBezTo>
                  <a:cubicBezTo>
                    <a:pt x="33" y="90"/>
                    <a:pt x="35" y="86"/>
                    <a:pt x="37" y="82"/>
                  </a:cubicBezTo>
                  <a:close/>
                  <a:moveTo>
                    <a:pt x="132" y="131"/>
                  </a:moveTo>
                  <a:cubicBezTo>
                    <a:pt x="140" y="108"/>
                    <a:pt x="146" y="85"/>
                    <a:pt x="148" y="65"/>
                  </a:cubicBezTo>
                  <a:cubicBezTo>
                    <a:pt x="150" y="42"/>
                    <a:pt x="149" y="22"/>
                    <a:pt x="140" y="6"/>
                  </a:cubicBezTo>
                  <a:cubicBezTo>
                    <a:pt x="157" y="15"/>
                    <a:pt x="161" y="33"/>
                    <a:pt x="158" y="55"/>
                  </a:cubicBezTo>
                  <a:cubicBezTo>
                    <a:pt x="155" y="82"/>
                    <a:pt x="142" y="112"/>
                    <a:pt x="132" y="131"/>
                  </a:cubicBezTo>
                  <a:close/>
                  <a:moveTo>
                    <a:pt x="135" y="4"/>
                  </a:moveTo>
                  <a:cubicBezTo>
                    <a:pt x="145" y="20"/>
                    <a:pt x="148" y="41"/>
                    <a:pt x="146" y="65"/>
                  </a:cubicBezTo>
                  <a:cubicBezTo>
                    <a:pt x="144" y="86"/>
                    <a:pt x="138" y="108"/>
                    <a:pt x="129" y="132"/>
                  </a:cubicBezTo>
                  <a:cubicBezTo>
                    <a:pt x="133" y="110"/>
                    <a:pt x="135" y="88"/>
                    <a:pt x="134" y="68"/>
                  </a:cubicBezTo>
                  <a:cubicBezTo>
                    <a:pt x="132" y="44"/>
                    <a:pt x="127" y="21"/>
                    <a:pt x="114" y="0"/>
                  </a:cubicBezTo>
                  <a:cubicBezTo>
                    <a:pt x="117" y="0"/>
                    <a:pt x="118" y="0"/>
                    <a:pt x="122" y="0"/>
                  </a:cubicBezTo>
                  <a:cubicBezTo>
                    <a:pt x="127" y="1"/>
                    <a:pt x="131" y="2"/>
                    <a:pt x="135" y="4"/>
                  </a:cubicBezTo>
                  <a:close/>
                  <a:moveTo>
                    <a:pt x="110" y="1"/>
                  </a:moveTo>
                  <a:cubicBezTo>
                    <a:pt x="123" y="21"/>
                    <a:pt x="130" y="44"/>
                    <a:pt x="132" y="68"/>
                  </a:cubicBezTo>
                  <a:cubicBezTo>
                    <a:pt x="133" y="88"/>
                    <a:pt x="131" y="110"/>
                    <a:pt x="127" y="133"/>
                  </a:cubicBezTo>
                  <a:cubicBezTo>
                    <a:pt x="127" y="110"/>
                    <a:pt x="124" y="90"/>
                    <a:pt x="118" y="71"/>
                  </a:cubicBezTo>
                  <a:cubicBezTo>
                    <a:pt x="111" y="49"/>
                    <a:pt x="102" y="28"/>
                    <a:pt x="89" y="9"/>
                  </a:cubicBezTo>
                  <a:cubicBezTo>
                    <a:pt x="95" y="4"/>
                    <a:pt x="101" y="2"/>
                    <a:pt x="108" y="1"/>
                  </a:cubicBezTo>
                  <a:cubicBezTo>
                    <a:pt x="109" y="1"/>
                    <a:pt x="109" y="1"/>
                    <a:pt x="110" y="1"/>
                  </a:cubicBezTo>
                  <a:close/>
                  <a:moveTo>
                    <a:pt x="85" y="12"/>
                  </a:moveTo>
                  <a:cubicBezTo>
                    <a:pt x="99" y="30"/>
                    <a:pt x="109" y="50"/>
                    <a:pt x="116" y="72"/>
                  </a:cubicBezTo>
                  <a:cubicBezTo>
                    <a:pt x="122" y="92"/>
                    <a:pt x="126" y="114"/>
                    <a:pt x="125" y="139"/>
                  </a:cubicBezTo>
                  <a:cubicBezTo>
                    <a:pt x="120" y="122"/>
                    <a:pt x="113" y="106"/>
                    <a:pt x="105" y="91"/>
                  </a:cubicBezTo>
                  <a:cubicBezTo>
                    <a:pt x="96" y="75"/>
                    <a:pt x="85" y="59"/>
                    <a:pt x="71" y="47"/>
                  </a:cubicBezTo>
                  <a:cubicBezTo>
                    <a:pt x="70" y="43"/>
                    <a:pt x="71" y="41"/>
                    <a:pt x="71" y="38"/>
                  </a:cubicBezTo>
                  <a:cubicBezTo>
                    <a:pt x="72" y="28"/>
                    <a:pt x="77" y="19"/>
                    <a:pt x="84" y="13"/>
                  </a:cubicBezTo>
                  <a:cubicBezTo>
                    <a:pt x="84" y="13"/>
                    <a:pt x="85" y="12"/>
                    <a:pt x="85" y="12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1"/>
            <p:cNvSpPr>
              <a:spLocks noEditPoints="1"/>
            </p:cNvSpPr>
            <p:nvPr/>
          </p:nvSpPr>
          <p:spPr bwMode="auto">
            <a:xfrm>
              <a:off x="125413" y="4225925"/>
              <a:ext cx="1392238" cy="1330325"/>
            </a:xfrm>
            <a:custGeom>
              <a:avLst/>
              <a:gdLst>
                <a:gd name="T0" fmla="*/ 91 w 324"/>
                <a:gd name="T1" fmla="*/ 197 h 310"/>
                <a:gd name="T2" fmla="*/ 168 w 324"/>
                <a:gd name="T3" fmla="*/ 134 h 310"/>
                <a:gd name="T4" fmla="*/ 13 w 324"/>
                <a:gd name="T5" fmla="*/ 103 h 310"/>
                <a:gd name="T6" fmla="*/ 88 w 324"/>
                <a:gd name="T7" fmla="*/ 145 h 310"/>
                <a:gd name="T8" fmla="*/ 102 w 324"/>
                <a:gd name="T9" fmla="*/ 136 h 310"/>
                <a:gd name="T10" fmla="*/ 42 w 324"/>
                <a:gd name="T11" fmla="*/ 178 h 310"/>
                <a:gd name="T12" fmla="*/ 242 w 324"/>
                <a:gd name="T13" fmla="*/ 110 h 310"/>
                <a:gd name="T14" fmla="*/ 286 w 324"/>
                <a:gd name="T15" fmla="*/ 65 h 310"/>
                <a:gd name="T16" fmla="*/ 238 w 324"/>
                <a:gd name="T17" fmla="*/ 146 h 310"/>
                <a:gd name="T18" fmla="*/ 221 w 324"/>
                <a:gd name="T19" fmla="*/ 7 h 310"/>
                <a:gd name="T20" fmla="*/ 194 w 324"/>
                <a:gd name="T21" fmla="*/ 57 h 310"/>
                <a:gd name="T22" fmla="*/ 235 w 324"/>
                <a:gd name="T23" fmla="*/ 35 h 310"/>
                <a:gd name="T24" fmla="*/ 190 w 324"/>
                <a:gd name="T25" fmla="*/ 85 h 310"/>
                <a:gd name="T26" fmla="*/ 151 w 324"/>
                <a:gd name="T27" fmla="*/ 73 h 310"/>
                <a:gd name="T28" fmla="*/ 169 w 324"/>
                <a:gd name="T29" fmla="*/ 28 h 310"/>
                <a:gd name="T30" fmla="*/ 304 w 324"/>
                <a:gd name="T31" fmla="*/ 246 h 310"/>
                <a:gd name="T32" fmla="*/ 190 w 324"/>
                <a:gd name="T33" fmla="*/ 237 h 310"/>
                <a:gd name="T34" fmla="*/ 193 w 324"/>
                <a:gd name="T35" fmla="*/ 180 h 310"/>
                <a:gd name="T36" fmla="*/ 265 w 324"/>
                <a:gd name="T37" fmla="*/ 177 h 310"/>
                <a:gd name="T38" fmla="*/ 185 w 324"/>
                <a:gd name="T39" fmla="*/ 237 h 310"/>
                <a:gd name="T40" fmla="*/ 245 w 324"/>
                <a:gd name="T41" fmla="*/ 278 h 310"/>
                <a:gd name="T42" fmla="*/ 113 w 324"/>
                <a:gd name="T43" fmla="*/ 306 h 310"/>
                <a:gd name="T44" fmla="*/ 65 w 324"/>
                <a:gd name="T45" fmla="*/ 265 h 310"/>
                <a:gd name="T46" fmla="*/ 103 w 324"/>
                <a:gd name="T47" fmla="*/ 241 h 310"/>
                <a:gd name="T48" fmla="*/ 156 w 324"/>
                <a:gd name="T49" fmla="*/ 209 h 310"/>
                <a:gd name="T50" fmla="*/ 135 w 324"/>
                <a:gd name="T51" fmla="*/ 305 h 310"/>
                <a:gd name="T52" fmla="*/ 318 w 324"/>
                <a:gd name="T53" fmla="*/ 179 h 310"/>
                <a:gd name="T54" fmla="*/ 17 w 324"/>
                <a:gd name="T55" fmla="*/ 139 h 310"/>
                <a:gd name="T56" fmla="*/ 143 w 324"/>
                <a:gd name="T57" fmla="*/ 78 h 310"/>
                <a:gd name="T58" fmla="*/ 125 w 324"/>
                <a:gd name="T59" fmla="*/ 35 h 310"/>
                <a:gd name="T60" fmla="*/ 131 w 324"/>
                <a:gd name="T61" fmla="*/ 41 h 310"/>
                <a:gd name="T62" fmla="*/ 150 w 324"/>
                <a:gd name="T63" fmla="*/ 75 h 310"/>
                <a:gd name="T64" fmla="*/ 178 w 324"/>
                <a:gd name="T65" fmla="*/ 98 h 310"/>
                <a:gd name="T66" fmla="*/ 133 w 324"/>
                <a:gd name="T67" fmla="*/ 118 h 310"/>
                <a:gd name="T68" fmla="*/ 118 w 324"/>
                <a:gd name="T69" fmla="*/ 82 h 310"/>
                <a:gd name="T70" fmla="*/ 127 w 324"/>
                <a:gd name="T71" fmla="*/ 37 h 310"/>
                <a:gd name="T72" fmla="*/ 176 w 324"/>
                <a:gd name="T73" fmla="*/ 97 h 310"/>
                <a:gd name="T74" fmla="*/ 147 w 324"/>
                <a:gd name="T75" fmla="*/ 113 h 310"/>
                <a:gd name="T76" fmla="*/ 148 w 324"/>
                <a:gd name="T77" fmla="*/ 114 h 310"/>
                <a:gd name="T78" fmla="*/ 161 w 324"/>
                <a:gd name="T79" fmla="*/ 128 h 310"/>
                <a:gd name="T80" fmla="*/ 134 w 324"/>
                <a:gd name="T81" fmla="*/ 121 h 310"/>
                <a:gd name="T82" fmla="*/ 163 w 324"/>
                <a:gd name="T83" fmla="*/ 78 h 310"/>
                <a:gd name="T84" fmla="*/ 240 w 324"/>
                <a:gd name="T85" fmla="*/ 122 h 310"/>
                <a:gd name="T86" fmla="*/ 201 w 324"/>
                <a:gd name="T87" fmla="*/ 169 h 310"/>
                <a:gd name="T88" fmla="*/ 166 w 324"/>
                <a:gd name="T89" fmla="*/ 134 h 310"/>
                <a:gd name="T90" fmla="*/ 162 w 324"/>
                <a:gd name="T91" fmla="*/ 128 h 310"/>
                <a:gd name="T92" fmla="*/ 127 w 324"/>
                <a:gd name="T93" fmla="*/ 153 h 310"/>
                <a:gd name="T94" fmla="*/ 108 w 324"/>
                <a:gd name="T95" fmla="*/ 73 h 310"/>
                <a:gd name="T96" fmla="*/ 118 w 324"/>
                <a:gd name="T97" fmla="*/ 107 h 310"/>
                <a:gd name="T98" fmla="*/ 87 w 324"/>
                <a:gd name="T99" fmla="*/ 94 h 310"/>
                <a:gd name="T100" fmla="*/ 88 w 324"/>
                <a:gd name="T101" fmla="*/ 88 h 310"/>
                <a:gd name="T102" fmla="*/ 85 w 324"/>
                <a:gd name="T103" fmla="*/ 57 h 310"/>
                <a:gd name="T104" fmla="*/ 84 w 324"/>
                <a:gd name="T105" fmla="*/ 123 h 310"/>
                <a:gd name="T106" fmla="*/ 103 w 324"/>
                <a:gd name="T107" fmla="*/ 175 h 310"/>
                <a:gd name="T108" fmla="*/ 209 w 324"/>
                <a:gd name="T109" fmla="*/ 202 h 310"/>
                <a:gd name="T110" fmla="*/ 99 w 324"/>
                <a:gd name="T111" fmla="*/ 181 h 310"/>
                <a:gd name="T112" fmla="*/ 175 w 324"/>
                <a:gd name="T113" fmla="*/ 204 h 310"/>
                <a:gd name="T114" fmla="*/ 35 w 324"/>
                <a:gd name="T115" fmla="*/ 246 h 310"/>
                <a:gd name="T116" fmla="*/ 133 w 324"/>
                <a:gd name="T117" fmla="*/ 206 h 310"/>
                <a:gd name="T118" fmla="*/ 92 w 324"/>
                <a:gd name="T119" fmla="*/ 269 h 310"/>
                <a:gd name="T120" fmla="*/ 14 w 324"/>
                <a:gd name="T121" fmla="*/ 240 h 310"/>
                <a:gd name="T122" fmla="*/ 25 w 324"/>
                <a:gd name="T123" fmla="*/ 186 h 310"/>
                <a:gd name="T124" fmla="*/ 37 w 324"/>
                <a:gd name="T125" fmla="*/ 24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4" h="310"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0" y="200"/>
                    <a:pt x="90" y="202"/>
                    <a:pt x="89" y="203"/>
                  </a:cubicBezTo>
                  <a:cubicBezTo>
                    <a:pt x="89" y="203"/>
                    <a:pt x="89" y="203"/>
                    <a:pt x="89" y="203"/>
                  </a:cubicBezTo>
                  <a:cubicBezTo>
                    <a:pt x="88" y="205"/>
                    <a:pt x="86" y="207"/>
                    <a:pt x="84" y="208"/>
                  </a:cubicBezTo>
                  <a:cubicBezTo>
                    <a:pt x="84" y="209"/>
                    <a:pt x="84" y="209"/>
                    <a:pt x="83" y="209"/>
                  </a:cubicBezTo>
                  <a:cubicBezTo>
                    <a:pt x="83" y="209"/>
                    <a:pt x="83" y="209"/>
                    <a:pt x="83" y="210"/>
                  </a:cubicBezTo>
                  <a:cubicBezTo>
                    <a:pt x="77" y="215"/>
                    <a:pt x="76" y="218"/>
                    <a:pt x="75" y="224"/>
                  </a:cubicBezTo>
                  <a:cubicBezTo>
                    <a:pt x="75" y="225"/>
                    <a:pt x="75" y="225"/>
                    <a:pt x="74" y="226"/>
                  </a:cubicBezTo>
                  <a:cubicBezTo>
                    <a:pt x="74" y="227"/>
                    <a:pt x="74" y="228"/>
                    <a:pt x="74" y="228"/>
                  </a:cubicBezTo>
                  <a:cubicBezTo>
                    <a:pt x="74" y="229"/>
                    <a:pt x="74" y="230"/>
                    <a:pt x="73" y="231"/>
                  </a:cubicBezTo>
                  <a:cubicBezTo>
                    <a:pt x="73" y="233"/>
                    <a:pt x="71" y="235"/>
                    <a:pt x="69" y="237"/>
                  </a:cubicBezTo>
                  <a:cubicBezTo>
                    <a:pt x="68" y="238"/>
                    <a:pt x="68" y="239"/>
                    <a:pt x="67" y="240"/>
                  </a:cubicBezTo>
                  <a:cubicBezTo>
                    <a:pt x="67" y="240"/>
                    <a:pt x="67" y="240"/>
                    <a:pt x="67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66" y="239"/>
                    <a:pt x="66" y="238"/>
                    <a:pt x="66" y="238"/>
                  </a:cubicBezTo>
                  <a:cubicBezTo>
                    <a:pt x="65" y="235"/>
                    <a:pt x="65" y="233"/>
                    <a:pt x="65" y="232"/>
                  </a:cubicBezTo>
                  <a:cubicBezTo>
                    <a:pt x="66" y="230"/>
                    <a:pt x="66" y="229"/>
                    <a:pt x="67" y="229"/>
                  </a:cubicBezTo>
                  <a:cubicBezTo>
                    <a:pt x="67" y="228"/>
                    <a:pt x="68" y="227"/>
                    <a:pt x="68" y="226"/>
                  </a:cubicBezTo>
                  <a:cubicBezTo>
                    <a:pt x="69" y="225"/>
                    <a:pt x="69" y="224"/>
                    <a:pt x="70" y="223"/>
                  </a:cubicBezTo>
                  <a:cubicBezTo>
                    <a:pt x="70" y="222"/>
                    <a:pt x="70" y="220"/>
                    <a:pt x="70" y="219"/>
                  </a:cubicBezTo>
                  <a:cubicBezTo>
                    <a:pt x="70" y="217"/>
                    <a:pt x="70" y="215"/>
                    <a:pt x="70" y="213"/>
                  </a:cubicBezTo>
                  <a:cubicBezTo>
                    <a:pt x="71" y="210"/>
                    <a:pt x="71" y="207"/>
                    <a:pt x="71" y="205"/>
                  </a:cubicBezTo>
                  <a:cubicBezTo>
                    <a:pt x="71" y="203"/>
                    <a:pt x="71" y="201"/>
                    <a:pt x="72" y="200"/>
                  </a:cubicBezTo>
                  <a:cubicBezTo>
                    <a:pt x="72" y="200"/>
                    <a:pt x="72" y="200"/>
                    <a:pt x="72" y="200"/>
                  </a:cubicBezTo>
                  <a:cubicBezTo>
                    <a:pt x="72" y="200"/>
                    <a:pt x="73" y="200"/>
                    <a:pt x="73" y="199"/>
                  </a:cubicBezTo>
                  <a:cubicBezTo>
                    <a:pt x="74" y="199"/>
                    <a:pt x="74" y="198"/>
                    <a:pt x="74" y="198"/>
                  </a:cubicBezTo>
                  <a:cubicBezTo>
                    <a:pt x="76" y="197"/>
                    <a:pt x="77" y="196"/>
                    <a:pt x="79" y="194"/>
                  </a:cubicBezTo>
                  <a:cubicBezTo>
                    <a:pt x="81" y="192"/>
                    <a:pt x="84" y="190"/>
                    <a:pt x="86" y="188"/>
                  </a:cubicBezTo>
                  <a:cubicBezTo>
                    <a:pt x="86" y="187"/>
                    <a:pt x="86" y="187"/>
                    <a:pt x="86" y="187"/>
                  </a:cubicBezTo>
                  <a:cubicBezTo>
                    <a:pt x="87" y="188"/>
                    <a:pt x="87" y="188"/>
                    <a:pt x="87" y="188"/>
                  </a:cubicBezTo>
                  <a:cubicBezTo>
                    <a:pt x="87" y="189"/>
                    <a:pt x="88" y="190"/>
                    <a:pt x="89" y="191"/>
                  </a:cubicBezTo>
                  <a:cubicBezTo>
                    <a:pt x="90" y="191"/>
                    <a:pt x="91" y="192"/>
                    <a:pt x="91" y="192"/>
                  </a:cubicBezTo>
                  <a:cubicBezTo>
                    <a:pt x="92" y="193"/>
                    <a:pt x="92" y="195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91" y="197"/>
                  </a:moveTo>
                  <a:cubicBezTo>
                    <a:pt x="91" y="197"/>
                    <a:pt x="91" y="197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lose/>
                  <a:moveTo>
                    <a:pt x="196" y="90"/>
                  </a:moveTo>
                  <a:cubicBezTo>
                    <a:pt x="197" y="90"/>
                    <a:pt x="198" y="89"/>
                    <a:pt x="199" y="88"/>
                  </a:cubicBezTo>
                  <a:cubicBezTo>
                    <a:pt x="199" y="85"/>
                    <a:pt x="201" y="84"/>
                    <a:pt x="203" y="83"/>
                  </a:cubicBezTo>
                  <a:cubicBezTo>
                    <a:pt x="206" y="82"/>
                    <a:pt x="208" y="80"/>
                    <a:pt x="208" y="77"/>
                  </a:cubicBezTo>
                  <a:cubicBezTo>
                    <a:pt x="208" y="76"/>
                    <a:pt x="208" y="76"/>
                    <a:pt x="208" y="76"/>
                  </a:cubicBezTo>
                  <a:cubicBezTo>
                    <a:pt x="209" y="77"/>
                    <a:pt x="209" y="77"/>
                    <a:pt x="209" y="77"/>
                  </a:cubicBezTo>
                  <a:cubicBezTo>
                    <a:pt x="211" y="78"/>
                    <a:pt x="214" y="82"/>
                    <a:pt x="216" y="85"/>
                  </a:cubicBezTo>
                  <a:cubicBezTo>
                    <a:pt x="217" y="88"/>
                    <a:pt x="218" y="91"/>
                    <a:pt x="217" y="94"/>
                  </a:cubicBezTo>
                  <a:cubicBezTo>
                    <a:pt x="216" y="96"/>
                    <a:pt x="215" y="99"/>
                    <a:pt x="214" y="101"/>
                  </a:cubicBezTo>
                  <a:cubicBezTo>
                    <a:pt x="212" y="104"/>
                    <a:pt x="210" y="107"/>
                    <a:pt x="209" y="111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8" y="111"/>
                    <a:pt x="207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4" y="113"/>
                    <a:pt x="203" y="113"/>
                    <a:pt x="202" y="114"/>
                  </a:cubicBezTo>
                  <a:cubicBezTo>
                    <a:pt x="201" y="114"/>
                    <a:pt x="199" y="114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5" y="115"/>
                    <a:pt x="193" y="116"/>
                    <a:pt x="192" y="119"/>
                  </a:cubicBezTo>
                  <a:cubicBezTo>
                    <a:pt x="191" y="121"/>
                    <a:pt x="189" y="123"/>
                    <a:pt x="186" y="123"/>
                  </a:cubicBezTo>
                  <a:cubicBezTo>
                    <a:pt x="184" y="123"/>
                    <a:pt x="182" y="123"/>
                    <a:pt x="181" y="123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1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80" y="123"/>
                  </a:cubicBezTo>
                  <a:cubicBezTo>
                    <a:pt x="180" y="123"/>
                    <a:pt x="180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9" y="124"/>
                    <a:pt x="179" y="125"/>
                    <a:pt x="179" y="125"/>
                  </a:cubicBezTo>
                  <a:cubicBezTo>
                    <a:pt x="178" y="125"/>
                    <a:pt x="178" y="125"/>
                    <a:pt x="177" y="126"/>
                  </a:cubicBezTo>
                  <a:cubicBezTo>
                    <a:pt x="176" y="126"/>
                    <a:pt x="175" y="127"/>
                    <a:pt x="174" y="128"/>
                  </a:cubicBezTo>
                  <a:cubicBezTo>
                    <a:pt x="172" y="129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69" y="135"/>
                    <a:pt x="169" y="135"/>
                    <a:pt x="168" y="136"/>
                  </a:cubicBezTo>
                  <a:cubicBezTo>
                    <a:pt x="168" y="136"/>
                    <a:pt x="168" y="136"/>
                    <a:pt x="168" y="136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8" y="135"/>
                    <a:pt x="168" y="134"/>
                    <a:pt x="168" y="134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68" y="133"/>
                    <a:pt x="168" y="133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0"/>
                    <a:pt x="168" y="128"/>
                    <a:pt x="167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7" y="124"/>
                    <a:pt x="166" y="123"/>
                    <a:pt x="166" y="121"/>
                  </a:cubicBezTo>
                  <a:cubicBezTo>
                    <a:pt x="166" y="120"/>
                    <a:pt x="167" y="119"/>
                    <a:pt x="167" y="118"/>
                  </a:cubicBezTo>
                  <a:cubicBezTo>
                    <a:pt x="167" y="116"/>
                    <a:pt x="168" y="115"/>
                    <a:pt x="169" y="115"/>
                  </a:cubicBezTo>
                  <a:cubicBezTo>
                    <a:pt x="170" y="114"/>
                    <a:pt x="171" y="113"/>
                    <a:pt x="172" y="112"/>
                  </a:cubicBezTo>
                  <a:cubicBezTo>
                    <a:pt x="174" y="111"/>
                    <a:pt x="175" y="107"/>
                    <a:pt x="176" y="104"/>
                  </a:cubicBezTo>
                  <a:cubicBezTo>
                    <a:pt x="176" y="103"/>
                    <a:pt x="176" y="103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0"/>
                    <a:pt x="178" y="100"/>
                    <a:pt x="179" y="99"/>
                  </a:cubicBezTo>
                  <a:cubicBezTo>
                    <a:pt x="179" y="99"/>
                    <a:pt x="180" y="99"/>
                    <a:pt x="180" y="99"/>
                  </a:cubicBezTo>
                  <a:cubicBezTo>
                    <a:pt x="181" y="98"/>
                    <a:pt x="182" y="98"/>
                    <a:pt x="182" y="97"/>
                  </a:cubicBezTo>
                  <a:cubicBezTo>
                    <a:pt x="183" y="97"/>
                    <a:pt x="184" y="96"/>
                    <a:pt x="184" y="96"/>
                  </a:cubicBezTo>
                  <a:cubicBezTo>
                    <a:pt x="185" y="94"/>
                    <a:pt x="186" y="93"/>
                    <a:pt x="188" y="92"/>
                  </a:cubicBezTo>
                  <a:cubicBezTo>
                    <a:pt x="189" y="92"/>
                    <a:pt x="191" y="91"/>
                    <a:pt x="192" y="91"/>
                  </a:cubicBezTo>
                  <a:cubicBezTo>
                    <a:pt x="194" y="91"/>
                    <a:pt x="195" y="91"/>
                    <a:pt x="196" y="90"/>
                  </a:cubicBezTo>
                  <a:close/>
                  <a:moveTo>
                    <a:pt x="168" y="132"/>
                  </a:move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86" y="150"/>
                  </a:moveTo>
                  <a:cubicBezTo>
                    <a:pt x="84" y="150"/>
                    <a:pt x="83" y="151"/>
                    <a:pt x="81" y="151"/>
                  </a:cubicBezTo>
                  <a:cubicBezTo>
                    <a:pt x="70" y="153"/>
                    <a:pt x="66" y="150"/>
                    <a:pt x="60" y="147"/>
                  </a:cubicBezTo>
                  <a:cubicBezTo>
                    <a:pt x="57" y="145"/>
                    <a:pt x="54" y="143"/>
                    <a:pt x="49" y="142"/>
                  </a:cubicBezTo>
                  <a:cubicBezTo>
                    <a:pt x="46" y="141"/>
                    <a:pt x="43" y="139"/>
                    <a:pt x="40" y="137"/>
                  </a:cubicBezTo>
                  <a:cubicBezTo>
                    <a:pt x="35" y="134"/>
                    <a:pt x="29" y="131"/>
                    <a:pt x="22" y="133"/>
                  </a:cubicBezTo>
                  <a:cubicBezTo>
                    <a:pt x="22" y="133"/>
                    <a:pt x="21" y="133"/>
                    <a:pt x="20" y="133"/>
                  </a:cubicBezTo>
                  <a:cubicBezTo>
                    <a:pt x="19" y="133"/>
                    <a:pt x="19" y="133"/>
                    <a:pt x="18" y="133"/>
                  </a:cubicBezTo>
                  <a:cubicBezTo>
                    <a:pt x="17" y="133"/>
                    <a:pt x="17" y="133"/>
                    <a:pt x="16" y="133"/>
                  </a:cubicBezTo>
                  <a:cubicBezTo>
                    <a:pt x="15" y="133"/>
                    <a:pt x="15" y="134"/>
                    <a:pt x="14" y="133"/>
                  </a:cubicBezTo>
                  <a:cubicBezTo>
                    <a:pt x="12" y="133"/>
                    <a:pt x="11" y="133"/>
                    <a:pt x="10" y="132"/>
                  </a:cubicBezTo>
                  <a:cubicBezTo>
                    <a:pt x="8" y="132"/>
                    <a:pt x="7" y="130"/>
                    <a:pt x="7" y="129"/>
                  </a:cubicBezTo>
                  <a:cubicBezTo>
                    <a:pt x="6" y="127"/>
                    <a:pt x="6" y="125"/>
                    <a:pt x="6" y="123"/>
                  </a:cubicBezTo>
                  <a:cubicBezTo>
                    <a:pt x="7" y="120"/>
                    <a:pt x="8" y="117"/>
                    <a:pt x="9" y="115"/>
                  </a:cubicBezTo>
                  <a:cubicBezTo>
                    <a:pt x="9" y="114"/>
                    <a:pt x="10" y="113"/>
                    <a:pt x="10" y="113"/>
                  </a:cubicBezTo>
                  <a:cubicBezTo>
                    <a:pt x="12" y="110"/>
                    <a:pt x="13" y="108"/>
                    <a:pt x="13" y="103"/>
                  </a:cubicBezTo>
                  <a:cubicBezTo>
                    <a:pt x="12" y="101"/>
                    <a:pt x="13" y="99"/>
                    <a:pt x="14" y="98"/>
                  </a:cubicBezTo>
                  <a:cubicBezTo>
                    <a:pt x="16" y="96"/>
                    <a:pt x="18" y="95"/>
                    <a:pt x="20" y="93"/>
                  </a:cubicBezTo>
                  <a:cubicBezTo>
                    <a:pt x="23" y="91"/>
                    <a:pt x="26" y="90"/>
                    <a:pt x="29" y="89"/>
                  </a:cubicBezTo>
                  <a:cubicBezTo>
                    <a:pt x="31" y="89"/>
                    <a:pt x="33" y="89"/>
                    <a:pt x="35" y="90"/>
                  </a:cubicBezTo>
                  <a:cubicBezTo>
                    <a:pt x="38" y="91"/>
                    <a:pt x="39" y="92"/>
                    <a:pt x="41" y="93"/>
                  </a:cubicBezTo>
                  <a:cubicBezTo>
                    <a:pt x="43" y="95"/>
                    <a:pt x="45" y="97"/>
                    <a:pt x="51" y="97"/>
                  </a:cubicBezTo>
                  <a:cubicBezTo>
                    <a:pt x="52" y="96"/>
                    <a:pt x="53" y="97"/>
                    <a:pt x="54" y="97"/>
                  </a:cubicBezTo>
                  <a:cubicBezTo>
                    <a:pt x="56" y="98"/>
                    <a:pt x="57" y="98"/>
                    <a:pt x="58" y="100"/>
                  </a:cubicBezTo>
                  <a:cubicBezTo>
                    <a:pt x="59" y="101"/>
                    <a:pt x="61" y="103"/>
                    <a:pt x="62" y="105"/>
                  </a:cubicBezTo>
                  <a:cubicBezTo>
                    <a:pt x="63" y="106"/>
                    <a:pt x="64" y="108"/>
                    <a:pt x="64" y="109"/>
                  </a:cubicBezTo>
                  <a:cubicBezTo>
                    <a:pt x="64" y="111"/>
                    <a:pt x="64" y="112"/>
                    <a:pt x="64" y="114"/>
                  </a:cubicBezTo>
                  <a:cubicBezTo>
                    <a:pt x="64" y="116"/>
                    <a:pt x="63" y="118"/>
                    <a:pt x="66" y="120"/>
                  </a:cubicBezTo>
                  <a:cubicBezTo>
                    <a:pt x="68" y="121"/>
                    <a:pt x="71" y="123"/>
                    <a:pt x="74" y="124"/>
                  </a:cubicBezTo>
                  <a:cubicBezTo>
                    <a:pt x="77" y="125"/>
                    <a:pt x="80" y="126"/>
                    <a:pt x="83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83" y="128"/>
                    <a:pt x="83" y="129"/>
                    <a:pt x="84" y="130"/>
                  </a:cubicBezTo>
                  <a:cubicBezTo>
                    <a:pt x="84" y="132"/>
                    <a:pt x="84" y="133"/>
                    <a:pt x="86" y="135"/>
                  </a:cubicBezTo>
                  <a:cubicBezTo>
                    <a:pt x="86" y="136"/>
                    <a:pt x="87" y="137"/>
                    <a:pt x="87" y="138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7" y="139"/>
                    <a:pt x="87" y="140"/>
                    <a:pt x="86" y="142"/>
                  </a:cubicBezTo>
                  <a:cubicBezTo>
                    <a:pt x="85" y="142"/>
                    <a:pt x="85" y="143"/>
                    <a:pt x="85" y="143"/>
                  </a:cubicBezTo>
                  <a:cubicBezTo>
                    <a:pt x="85" y="144"/>
                    <a:pt x="86" y="144"/>
                    <a:pt x="86" y="145"/>
                  </a:cubicBezTo>
                  <a:cubicBezTo>
                    <a:pt x="87" y="146"/>
                    <a:pt x="89" y="148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50"/>
                    <a:pt x="93" y="150"/>
                  </a:cubicBezTo>
                  <a:cubicBezTo>
                    <a:pt x="93" y="150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3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0" y="150"/>
                    <a:pt x="88" y="150"/>
                    <a:pt x="86" y="150"/>
                  </a:cubicBezTo>
                  <a:close/>
                  <a:moveTo>
                    <a:pt x="117" y="179"/>
                  </a:moveTo>
                  <a:cubicBezTo>
                    <a:pt x="111" y="176"/>
                    <a:pt x="106" y="170"/>
                    <a:pt x="102" y="162"/>
                  </a:cubicBezTo>
                  <a:cubicBezTo>
                    <a:pt x="100" y="160"/>
                    <a:pt x="99" y="157"/>
                    <a:pt x="97" y="154"/>
                  </a:cubicBezTo>
                  <a:cubicBezTo>
                    <a:pt x="96" y="152"/>
                    <a:pt x="94" y="150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0" y="147"/>
                    <a:pt x="89" y="146"/>
                    <a:pt x="88" y="145"/>
                  </a:cubicBezTo>
                  <a:cubicBezTo>
                    <a:pt x="87" y="144"/>
                    <a:pt x="87" y="143"/>
                    <a:pt x="88" y="142"/>
                  </a:cubicBezTo>
                  <a:cubicBezTo>
                    <a:pt x="91" y="140"/>
                    <a:pt x="89" y="137"/>
                    <a:pt x="88" y="135"/>
                  </a:cubicBezTo>
                  <a:cubicBezTo>
                    <a:pt x="87" y="135"/>
                    <a:pt x="87" y="134"/>
                    <a:pt x="87" y="134"/>
                  </a:cubicBezTo>
                  <a:cubicBezTo>
                    <a:pt x="85" y="132"/>
                    <a:pt x="85" y="131"/>
                    <a:pt x="85" y="129"/>
                  </a:cubicBezTo>
                  <a:cubicBezTo>
                    <a:pt x="84" y="127"/>
                    <a:pt x="85" y="126"/>
                    <a:pt x="85" y="124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8" y="122"/>
                    <a:pt x="89" y="123"/>
                    <a:pt x="91" y="124"/>
                  </a:cubicBezTo>
                  <a:cubicBezTo>
                    <a:pt x="92" y="125"/>
                    <a:pt x="93" y="126"/>
                    <a:pt x="94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7" y="130"/>
                    <a:pt x="98" y="133"/>
                    <a:pt x="99" y="136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99" y="137"/>
                    <a:pt x="100" y="137"/>
                    <a:pt x="100" y="137"/>
                  </a:cubicBezTo>
                  <a:cubicBezTo>
                    <a:pt x="100" y="137"/>
                    <a:pt x="101" y="137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6" y="133"/>
                    <a:pt x="110" y="131"/>
                    <a:pt x="113" y="130"/>
                  </a:cubicBezTo>
                  <a:cubicBezTo>
                    <a:pt x="117" y="130"/>
                    <a:pt x="120" y="131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30" y="138"/>
                    <a:pt x="129" y="144"/>
                    <a:pt x="127" y="149"/>
                  </a:cubicBezTo>
                  <a:cubicBezTo>
                    <a:pt x="127" y="150"/>
                    <a:pt x="126" y="151"/>
                    <a:pt x="126" y="152"/>
                  </a:cubicBezTo>
                  <a:cubicBezTo>
                    <a:pt x="125" y="155"/>
                    <a:pt x="126" y="157"/>
                    <a:pt x="126" y="158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8" y="160"/>
                    <a:pt x="129" y="160"/>
                  </a:cubicBezTo>
                  <a:cubicBezTo>
                    <a:pt x="130" y="161"/>
                    <a:pt x="131" y="161"/>
                    <a:pt x="132" y="162"/>
                  </a:cubicBezTo>
                  <a:cubicBezTo>
                    <a:pt x="132" y="162"/>
                    <a:pt x="133" y="163"/>
                    <a:pt x="134" y="164"/>
                  </a:cubicBezTo>
                  <a:cubicBezTo>
                    <a:pt x="135" y="166"/>
                    <a:pt x="136" y="167"/>
                    <a:pt x="138" y="169"/>
                  </a:cubicBezTo>
                  <a:cubicBezTo>
                    <a:pt x="141" y="173"/>
                    <a:pt x="144" y="176"/>
                    <a:pt x="144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3" y="181"/>
                    <a:pt x="142" y="181"/>
                    <a:pt x="141" y="181"/>
                  </a:cubicBezTo>
                  <a:cubicBezTo>
                    <a:pt x="140" y="181"/>
                    <a:pt x="140" y="181"/>
                    <a:pt x="139" y="181"/>
                  </a:cubicBezTo>
                  <a:cubicBezTo>
                    <a:pt x="130" y="183"/>
                    <a:pt x="122" y="182"/>
                    <a:pt x="117" y="179"/>
                  </a:cubicBezTo>
                  <a:close/>
                  <a:moveTo>
                    <a:pt x="91" y="152"/>
                  </a:moveTo>
                  <a:cubicBezTo>
                    <a:pt x="93" y="152"/>
                    <a:pt x="94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6" y="154"/>
                    <a:pt x="97" y="155"/>
                    <a:pt x="98" y="157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99" y="159"/>
                    <a:pt x="100" y="161"/>
                    <a:pt x="101" y="163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2" y="165"/>
                    <a:pt x="102" y="166"/>
                    <a:pt x="103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102" y="169"/>
                    <a:pt x="102" y="170"/>
                    <a:pt x="102" y="172"/>
                  </a:cubicBezTo>
                  <a:cubicBezTo>
                    <a:pt x="102" y="173"/>
                    <a:pt x="102" y="174"/>
                    <a:pt x="102" y="174"/>
                  </a:cubicBezTo>
                  <a:cubicBezTo>
                    <a:pt x="101" y="176"/>
                    <a:pt x="101" y="177"/>
                    <a:pt x="100" y="179"/>
                  </a:cubicBezTo>
                  <a:cubicBezTo>
                    <a:pt x="99" y="180"/>
                    <a:pt x="97" y="181"/>
                    <a:pt x="94" y="181"/>
                  </a:cubicBezTo>
                  <a:cubicBezTo>
                    <a:pt x="92" y="181"/>
                    <a:pt x="90" y="181"/>
                    <a:pt x="89" y="182"/>
                  </a:cubicBezTo>
                  <a:cubicBezTo>
                    <a:pt x="87" y="182"/>
                    <a:pt x="86" y="183"/>
                    <a:pt x="85" y="183"/>
                  </a:cubicBezTo>
                  <a:cubicBezTo>
                    <a:pt x="81" y="185"/>
                    <a:pt x="76" y="185"/>
                    <a:pt x="71" y="185"/>
                  </a:cubicBezTo>
                  <a:cubicBezTo>
                    <a:pt x="67" y="186"/>
                    <a:pt x="64" y="186"/>
                    <a:pt x="61" y="186"/>
                  </a:cubicBezTo>
                  <a:cubicBezTo>
                    <a:pt x="57" y="187"/>
                    <a:pt x="56" y="186"/>
                    <a:pt x="56" y="185"/>
                  </a:cubicBezTo>
                  <a:cubicBezTo>
                    <a:pt x="56" y="184"/>
                    <a:pt x="56" y="183"/>
                    <a:pt x="56" y="181"/>
                  </a:cubicBezTo>
                  <a:cubicBezTo>
                    <a:pt x="56" y="181"/>
                    <a:pt x="56" y="181"/>
                    <a:pt x="56" y="181"/>
                  </a:cubicBezTo>
                  <a:cubicBezTo>
                    <a:pt x="56" y="181"/>
                    <a:pt x="56" y="181"/>
                    <a:pt x="56" y="181"/>
                  </a:cubicBezTo>
                  <a:cubicBezTo>
                    <a:pt x="56" y="180"/>
                    <a:pt x="56" y="180"/>
                    <a:pt x="56" y="179"/>
                  </a:cubicBezTo>
                  <a:cubicBezTo>
                    <a:pt x="55" y="179"/>
                    <a:pt x="55" y="179"/>
                    <a:pt x="55" y="178"/>
                  </a:cubicBezTo>
                  <a:cubicBezTo>
                    <a:pt x="55" y="175"/>
                    <a:pt x="47" y="177"/>
                    <a:pt x="42" y="178"/>
                  </a:cubicBezTo>
                  <a:cubicBezTo>
                    <a:pt x="41" y="178"/>
                    <a:pt x="40" y="179"/>
                    <a:pt x="40" y="179"/>
                  </a:cubicBezTo>
                  <a:cubicBezTo>
                    <a:pt x="39" y="179"/>
                    <a:pt x="38" y="179"/>
                    <a:pt x="37" y="179"/>
                  </a:cubicBezTo>
                  <a:cubicBezTo>
                    <a:pt x="34" y="180"/>
                    <a:pt x="31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6" y="180"/>
                    <a:pt x="25" y="179"/>
                    <a:pt x="24" y="179"/>
                  </a:cubicBezTo>
                  <a:cubicBezTo>
                    <a:pt x="23" y="179"/>
                    <a:pt x="22" y="178"/>
                    <a:pt x="20" y="178"/>
                  </a:cubicBezTo>
                  <a:cubicBezTo>
                    <a:pt x="19" y="178"/>
                    <a:pt x="18" y="177"/>
                    <a:pt x="17" y="177"/>
                  </a:cubicBezTo>
                  <a:cubicBezTo>
                    <a:pt x="16" y="177"/>
                    <a:pt x="16" y="177"/>
                    <a:pt x="15" y="177"/>
                  </a:cubicBezTo>
                  <a:cubicBezTo>
                    <a:pt x="12" y="176"/>
                    <a:pt x="9" y="175"/>
                    <a:pt x="10" y="171"/>
                  </a:cubicBezTo>
                  <a:cubicBezTo>
                    <a:pt x="10" y="169"/>
                    <a:pt x="11" y="166"/>
                    <a:pt x="11" y="163"/>
                  </a:cubicBezTo>
                  <a:cubicBezTo>
                    <a:pt x="11" y="160"/>
                    <a:pt x="11" y="157"/>
                    <a:pt x="9" y="155"/>
                  </a:cubicBezTo>
                  <a:cubicBezTo>
                    <a:pt x="6" y="153"/>
                    <a:pt x="6" y="148"/>
                    <a:pt x="6" y="144"/>
                  </a:cubicBezTo>
                  <a:cubicBezTo>
                    <a:pt x="5" y="142"/>
                    <a:pt x="5" y="140"/>
                    <a:pt x="5" y="139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6" y="138"/>
                    <a:pt x="6" y="139"/>
                    <a:pt x="7" y="139"/>
                  </a:cubicBezTo>
                  <a:cubicBezTo>
                    <a:pt x="7" y="139"/>
                    <a:pt x="8" y="140"/>
                    <a:pt x="8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11" y="140"/>
                    <a:pt x="14" y="141"/>
                    <a:pt x="18" y="141"/>
                  </a:cubicBezTo>
                  <a:cubicBezTo>
                    <a:pt x="24" y="139"/>
                    <a:pt x="27" y="140"/>
                    <a:pt x="32" y="141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34" y="142"/>
                    <a:pt x="36" y="142"/>
                    <a:pt x="39" y="143"/>
                  </a:cubicBezTo>
                  <a:cubicBezTo>
                    <a:pt x="42" y="143"/>
                    <a:pt x="44" y="143"/>
                    <a:pt x="47" y="144"/>
                  </a:cubicBezTo>
                  <a:cubicBezTo>
                    <a:pt x="51" y="144"/>
                    <a:pt x="55" y="144"/>
                    <a:pt x="60" y="148"/>
                  </a:cubicBezTo>
                  <a:cubicBezTo>
                    <a:pt x="63" y="151"/>
                    <a:pt x="66" y="153"/>
                    <a:pt x="69" y="153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3" y="153"/>
                    <a:pt x="77" y="153"/>
                    <a:pt x="81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5" y="152"/>
                    <a:pt x="88" y="151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2"/>
                    <a:pt x="91" y="152"/>
                    <a:pt x="91" y="152"/>
                  </a:cubicBezTo>
                  <a:close/>
                  <a:moveTo>
                    <a:pt x="32" y="141"/>
                  </a:moveTo>
                  <a:cubicBezTo>
                    <a:pt x="32" y="141"/>
                    <a:pt x="32" y="141"/>
                    <a:pt x="32" y="141"/>
                  </a:cubicBezTo>
                  <a:cubicBezTo>
                    <a:pt x="32" y="141"/>
                    <a:pt x="32" y="141"/>
                    <a:pt x="32" y="141"/>
                  </a:cubicBezTo>
                  <a:close/>
                  <a:moveTo>
                    <a:pt x="247" y="108"/>
                  </a:moveTo>
                  <a:cubicBezTo>
                    <a:pt x="245" y="110"/>
                    <a:pt x="244" y="111"/>
                    <a:pt x="242" y="110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2" y="110"/>
                    <a:pt x="241" y="109"/>
                    <a:pt x="240" y="109"/>
                  </a:cubicBezTo>
                  <a:cubicBezTo>
                    <a:pt x="239" y="109"/>
                    <a:pt x="238" y="108"/>
                    <a:pt x="236" y="108"/>
                  </a:cubicBezTo>
                  <a:cubicBezTo>
                    <a:pt x="235" y="108"/>
                    <a:pt x="234" y="108"/>
                    <a:pt x="233" y="109"/>
                  </a:cubicBezTo>
                  <a:cubicBezTo>
                    <a:pt x="232" y="109"/>
                    <a:pt x="230" y="109"/>
                    <a:pt x="229" y="110"/>
                  </a:cubicBezTo>
                  <a:cubicBezTo>
                    <a:pt x="226" y="110"/>
                    <a:pt x="224" y="111"/>
                    <a:pt x="222" y="111"/>
                  </a:cubicBezTo>
                  <a:cubicBezTo>
                    <a:pt x="220" y="112"/>
                    <a:pt x="218" y="112"/>
                    <a:pt x="217" y="111"/>
                  </a:cubicBezTo>
                  <a:cubicBezTo>
                    <a:pt x="216" y="111"/>
                    <a:pt x="215" y="110"/>
                    <a:pt x="214" y="110"/>
                  </a:cubicBezTo>
                  <a:cubicBezTo>
                    <a:pt x="213" y="110"/>
                    <a:pt x="212" y="110"/>
                    <a:pt x="212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12" y="108"/>
                    <a:pt x="213" y="106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4" y="104"/>
                    <a:pt x="214" y="104"/>
                    <a:pt x="214" y="104"/>
                  </a:cubicBezTo>
                  <a:cubicBezTo>
                    <a:pt x="217" y="98"/>
                    <a:pt x="218" y="94"/>
                    <a:pt x="218" y="90"/>
                  </a:cubicBezTo>
                  <a:cubicBezTo>
                    <a:pt x="218" y="85"/>
                    <a:pt x="215" y="81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7"/>
                    <a:pt x="210" y="77"/>
                    <a:pt x="210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6"/>
                    <a:pt x="209" y="76"/>
                    <a:pt x="209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2" y="73"/>
                    <a:pt x="214" y="71"/>
                    <a:pt x="215" y="69"/>
                  </a:cubicBezTo>
                  <a:cubicBezTo>
                    <a:pt x="221" y="62"/>
                    <a:pt x="226" y="55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36" y="58"/>
                    <a:pt x="236" y="58"/>
                    <a:pt x="236" y="58"/>
                  </a:cubicBezTo>
                  <a:cubicBezTo>
                    <a:pt x="241" y="59"/>
                    <a:pt x="244" y="59"/>
                    <a:pt x="246" y="58"/>
                  </a:cubicBezTo>
                  <a:cubicBezTo>
                    <a:pt x="247" y="58"/>
                    <a:pt x="248" y="56"/>
                    <a:pt x="249" y="55"/>
                  </a:cubicBezTo>
                  <a:cubicBezTo>
                    <a:pt x="249" y="54"/>
                    <a:pt x="249" y="54"/>
                    <a:pt x="249" y="53"/>
                  </a:cubicBezTo>
                  <a:cubicBezTo>
                    <a:pt x="249" y="53"/>
                    <a:pt x="249" y="52"/>
                    <a:pt x="249" y="51"/>
                  </a:cubicBezTo>
                  <a:cubicBezTo>
                    <a:pt x="249" y="50"/>
                    <a:pt x="250" y="49"/>
                    <a:pt x="251" y="48"/>
                  </a:cubicBezTo>
                  <a:cubicBezTo>
                    <a:pt x="252" y="47"/>
                    <a:pt x="254" y="46"/>
                    <a:pt x="256" y="45"/>
                  </a:cubicBezTo>
                  <a:cubicBezTo>
                    <a:pt x="265" y="43"/>
                    <a:pt x="269" y="49"/>
                    <a:pt x="274" y="54"/>
                  </a:cubicBezTo>
                  <a:cubicBezTo>
                    <a:pt x="274" y="55"/>
                    <a:pt x="274" y="55"/>
                    <a:pt x="274" y="55"/>
                  </a:cubicBezTo>
                  <a:cubicBezTo>
                    <a:pt x="274" y="55"/>
                    <a:pt x="274" y="55"/>
                    <a:pt x="274" y="55"/>
                  </a:cubicBezTo>
                  <a:cubicBezTo>
                    <a:pt x="276" y="57"/>
                    <a:pt x="277" y="58"/>
                    <a:pt x="278" y="59"/>
                  </a:cubicBezTo>
                  <a:cubicBezTo>
                    <a:pt x="280" y="60"/>
                    <a:pt x="281" y="61"/>
                    <a:pt x="282" y="61"/>
                  </a:cubicBezTo>
                  <a:cubicBezTo>
                    <a:pt x="283" y="61"/>
                    <a:pt x="284" y="61"/>
                    <a:pt x="284" y="62"/>
                  </a:cubicBezTo>
                  <a:cubicBezTo>
                    <a:pt x="285" y="63"/>
                    <a:pt x="286" y="64"/>
                    <a:pt x="286" y="65"/>
                  </a:cubicBezTo>
                  <a:cubicBezTo>
                    <a:pt x="286" y="66"/>
                    <a:pt x="286" y="67"/>
                    <a:pt x="287" y="67"/>
                  </a:cubicBezTo>
                  <a:cubicBezTo>
                    <a:pt x="287" y="69"/>
                    <a:pt x="287" y="70"/>
                    <a:pt x="288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88" y="70"/>
                    <a:pt x="288" y="70"/>
                    <a:pt x="288" y="70"/>
                  </a:cubicBezTo>
                  <a:cubicBezTo>
                    <a:pt x="291" y="70"/>
                    <a:pt x="292" y="70"/>
                    <a:pt x="293" y="71"/>
                  </a:cubicBezTo>
                  <a:cubicBezTo>
                    <a:pt x="294" y="73"/>
                    <a:pt x="294" y="74"/>
                    <a:pt x="295" y="76"/>
                  </a:cubicBezTo>
                  <a:cubicBezTo>
                    <a:pt x="295" y="77"/>
                    <a:pt x="295" y="78"/>
                    <a:pt x="295" y="78"/>
                  </a:cubicBezTo>
                  <a:cubicBezTo>
                    <a:pt x="295" y="81"/>
                    <a:pt x="295" y="83"/>
                    <a:pt x="298" y="85"/>
                  </a:cubicBezTo>
                  <a:cubicBezTo>
                    <a:pt x="298" y="85"/>
                    <a:pt x="298" y="85"/>
                    <a:pt x="298" y="85"/>
                  </a:cubicBezTo>
                  <a:cubicBezTo>
                    <a:pt x="298" y="85"/>
                    <a:pt x="298" y="85"/>
                    <a:pt x="298" y="85"/>
                  </a:cubicBezTo>
                  <a:cubicBezTo>
                    <a:pt x="297" y="86"/>
                    <a:pt x="297" y="86"/>
                    <a:pt x="297" y="87"/>
                  </a:cubicBezTo>
                  <a:cubicBezTo>
                    <a:pt x="298" y="88"/>
                    <a:pt x="298" y="88"/>
                    <a:pt x="297" y="90"/>
                  </a:cubicBezTo>
                  <a:cubicBezTo>
                    <a:pt x="296" y="95"/>
                    <a:pt x="287" y="96"/>
                    <a:pt x="282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81" y="96"/>
                    <a:pt x="281" y="96"/>
                    <a:pt x="281" y="96"/>
                  </a:cubicBezTo>
                  <a:cubicBezTo>
                    <a:pt x="276" y="96"/>
                    <a:pt x="271" y="96"/>
                    <a:pt x="266" y="99"/>
                  </a:cubicBezTo>
                  <a:cubicBezTo>
                    <a:pt x="265" y="100"/>
                    <a:pt x="264" y="101"/>
                    <a:pt x="262" y="101"/>
                  </a:cubicBezTo>
                  <a:cubicBezTo>
                    <a:pt x="261" y="102"/>
                    <a:pt x="259" y="103"/>
                    <a:pt x="257" y="104"/>
                  </a:cubicBezTo>
                  <a:cubicBezTo>
                    <a:pt x="256" y="105"/>
                    <a:pt x="254" y="105"/>
                    <a:pt x="253" y="106"/>
                  </a:cubicBezTo>
                  <a:cubicBezTo>
                    <a:pt x="252" y="106"/>
                    <a:pt x="251" y="107"/>
                    <a:pt x="249" y="107"/>
                  </a:cubicBezTo>
                  <a:cubicBezTo>
                    <a:pt x="248" y="107"/>
                    <a:pt x="247" y="108"/>
                    <a:pt x="247" y="108"/>
                  </a:cubicBezTo>
                  <a:close/>
                  <a:moveTo>
                    <a:pt x="249" y="108"/>
                  </a:moveTo>
                  <a:cubicBezTo>
                    <a:pt x="249" y="108"/>
                    <a:pt x="249" y="108"/>
                    <a:pt x="249" y="108"/>
                  </a:cubicBezTo>
                  <a:cubicBezTo>
                    <a:pt x="252" y="107"/>
                    <a:pt x="254" y="107"/>
                    <a:pt x="256" y="107"/>
                  </a:cubicBezTo>
                  <a:cubicBezTo>
                    <a:pt x="258" y="107"/>
                    <a:pt x="261" y="107"/>
                    <a:pt x="265" y="105"/>
                  </a:cubicBezTo>
                  <a:cubicBezTo>
                    <a:pt x="270" y="103"/>
                    <a:pt x="275" y="102"/>
                    <a:pt x="280" y="101"/>
                  </a:cubicBezTo>
                  <a:cubicBezTo>
                    <a:pt x="280" y="101"/>
                    <a:pt x="280" y="101"/>
                    <a:pt x="280" y="101"/>
                  </a:cubicBezTo>
                  <a:cubicBezTo>
                    <a:pt x="281" y="101"/>
                    <a:pt x="281" y="101"/>
                    <a:pt x="282" y="101"/>
                  </a:cubicBezTo>
                  <a:cubicBezTo>
                    <a:pt x="282" y="101"/>
                    <a:pt x="283" y="100"/>
                    <a:pt x="283" y="100"/>
                  </a:cubicBezTo>
                  <a:cubicBezTo>
                    <a:pt x="286" y="100"/>
                    <a:pt x="289" y="99"/>
                    <a:pt x="292" y="99"/>
                  </a:cubicBezTo>
                  <a:cubicBezTo>
                    <a:pt x="294" y="99"/>
                    <a:pt x="296" y="99"/>
                    <a:pt x="297" y="100"/>
                  </a:cubicBezTo>
                  <a:cubicBezTo>
                    <a:pt x="297" y="100"/>
                    <a:pt x="297" y="100"/>
                    <a:pt x="297" y="100"/>
                  </a:cubicBezTo>
                  <a:cubicBezTo>
                    <a:pt x="298" y="100"/>
                    <a:pt x="298" y="101"/>
                    <a:pt x="298" y="101"/>
                  </a:cubicBezTo>
                  <a:cubicBezTo>
                    <a:pt x="298" y="102"/>
                    <a:pt x="297" y="103"/>
                    <a:pt x="297" y="104"/>
                  </a:cubicBezTo>
                  <a:cubicBezTo>
                    <a:pt x="297" y="104"/>
                    <a:pt x="297" y="104"/>
                    <a:pt x="297" y="104"/>
                  </a:cubicBezTo>
                  <a:cubicBezTo>
                    <a:pt x="297" y="104"/>
                    <a:pt x="297" y="104"/>
                    <a:pt x="297" y="104"/>
                  </a:cubicBezTo>
                  <a:cubicBezTo>
                    <a:pt x="292" y="108"/>
                    <a:pt x="289" y="112"/>
                    <a:pt x="288" y="115"/>
                  </a:cubicBezTo>
                  <a:cubicBezTo>
                    <a:pt x="286" y="119"/>
                    <a:pt x="285" y="123"/>
                    <a:pt x="285" y="127"/>
                  </a:cubicBezTo>
                  <a:cubicBezTo>
                    <a:pt x="285" y="128"/>
                    <a:pt x="285" y="129"/>
                    <a:pt x="285" y="130"/>
                  </a:cubicBezTo>
                  <a:cubicBezTo>
                    <a:pt x="285" y="136"/>
                    <a:pt x="285" y="140"/>
                    <a:pt x="277" y="142"/>
                  </a:cubicBezTo>
                  <a:cubicBezTo>
                    <a:pt x="273" y="142"/>
                    <a:pt x="265" y="144"/>
                    <a:pt x="256" y="145"/>
                  </a:cubicBezTo>
                  <a:cubicBezTo>
                    <a:pt x="250" y="145"/>
                    <a:pt x="244" y="146"/>
                    <a:pt x="238" y="146"/>
                  </a:cubicBezTo>
                  <a:cubicBezTo>
                    <a:pt x="235" y="146"/>
                    <a:pt x="232" y="146"/>
                    <a:pt x="230" y="146"/>
                  </a:cubicBezTo>
                  <a:cubicBezTo>
                    <a:pt x="228" y="145"/>
                    <a:pt x="227" y="145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26" y="144"/>
                    <a:pt x="226" y="144"/>
                    <a:pt x="226" y="144"/>
                  </a:cubicBezTo>
                  <a:cubicBezTo>
                    <a:pt x="231" y="141"/>
                    <a:pt x="232" y="138"/>
                    <a:pt x="233" y="136"/>
                  </a:cubicBezTo>
                  <a:cubicBezTo>
                    <a:pt x="233" y="135"/>
                    <a:pt x="234" y="133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1"/>
                    <a:pt x="236" y="131"/>
                    <a:pt x="236" y="131"/>
                  </a:cubicBezTo>
                  <a:cubicBezTo>
                    <a:pt x="236" y="131"/>
                    <a:pt x="236" y="131"/>
                    <a:pt x="236" y="131"/>
                  </a:cubicBezTo>
                  <a:cubicBezTo>
                    <a:pt x="237" y="130"/>
                    <a:pt x="237" y="130"/>
                    <a:pt x="237" y="130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5" y="129"/>
                    <a:pt x="235" y="128"/>
                    <a:pt x="235" y="128"/>
                  </a:cubicBezTo>
                  <a:cubicBezTo>
                    <a:pt x="235" y="128"/>
                    <a:pt x="235" y="128"/>
                    <a:pt x="235" y="128"/>
                  </a:cubicBezTo>
                  <a:cubicBezTo>
                    <a:pt x="235" y="128"/>
                    <a:pt x="235" y="128"/>
                    <a:pt x="235" y="128"/>
                  </a:cubicBezTo>
                  <a:cubicBezTo>
                    <a:pt x="236" y="127"/>
                    <a:pt x="237" y="126"/>
                    <a:pt x="238" y="125"/>
                  </a:cubicBezTo>
                  <a:cubicBezTo>
                    <a:pt x="239" y="124"/>
                    <a:pt x="240" y="124"/>
                    <a:pt x="241" y="123"/>
                  </a:cubicBezTo>
                  <a:cubicBezTo>
                    <a:pt x="241" y="123"/>
                    <a:pt x="242" y="122"/>
                    <a:pt x="242" y="122"/>
                  </a:cubicBezTo>
                  <a:cubicBezTo>
                    <a:pt x="242" y="121"/>
                    <a:pt x="242" y="121"/>
                    <a:pt x="243" y="120"/>
                  </a:cubicBezTo>
                  <a:cubicBezTo>
                    <a:pt x="243" y="120"/>
                    <a:pt x="243" y="119"/>
                    <a:pt x="243" y="119"/>
                  </a:cubicBezTo>
                  <a:cubicBezTo>
                    <a:pt x="244" y="119"/>
                    <a:pt x="244" y="118"/>
                    <a:pt x="245" y="118"/>
                  </a:cubicBezTo>
                  <a:cubicBezTo>
                    <a:pt x="245" y="118"/>
                    <a:pt x="246" y="118"/>
                    <a:pt x="246" y="118"/>
                  </a:cubicBezTo>
                  <a:cubicBezTo>
                    <a:pt x="247" y="118"/>
                    <a:pt x="247" y="118"/>
                    <a:pt x="248" y="117"/>
                  </a:cubicBezTo>
                  <a:cubicBezTo>
                    <a:pt x="248" y="117"/>
                    <a:pt x="248" y="116"/>
                    <a:pt x="248" y="116"/>
                  </a:cubicBezTo>
                  <a:cubicBezTo>
                    <a:pt x="249" y="115"/>
                    <a:pt x="249" y="115"/>
                    <a:pt x="248" y="115"/>
                  </a:cubicBezTo>
                  <a:cubicBezTo>
                    <a:pt x="248" y="114"/>
                    <a:pt x="248" y="114"/>
                    <a:pt x="247" y="113"/>
                  </a:cubicBezTo>
                  <a:cubicBezTo>
                    <a:pt x="247" y="113"/>
                    <a:pt x="246" y="112"/>
                    <a:pt x="245" y="112"/>
                  </a:cubicBezTo>
                  <a:cubicBezTo>
                    <a:pt x="244" y="111"/>
                    <a:pt x="244" y="111"/>
                    <a:pt x="244" y="111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5" y="111"/>
                    <a:pt x="246" y="110"/>
                    <a:pt x="246" y="110"/>
                  </a:cubicBezTo>
                  <a:cubicBezTo>
                    <a:pt x="247" y="109"/>
                    <a:pt x="248" y="109"/>
                    <a:pt x="249" y="108"/>
                  </a:cubicBezTo>
                  <a:cubicBezTo>
                    <a:pt x="249" y="108"/>
                    <a:pt x="249" y="108"/>
                    <a:pt x="249" y="108"/>
                  </a:cubicBezTo>
                  <a:close/>
                  <a:moveTo>
                    <a:pt x="216" y="19"/>
                  </a:moveTo>
                  <a:cubicBezTo>
                    <a:pt x="216" y="17"/>
                    <a:pt x="217" y="16"/>
                    <a:pt x="217" y="15"/>
                  </a:cubicBezTo>
                  <a:cubicBezTo>
                    <a:pt x="218" y="14"/>
                    <a:pt x="218" y="14"/>
                    <a:pt x="218" y="13"/>
                  </a:cubicBezTo>
                  <a:cubicBezTo>
                    <a:pt x="218" y="11"/>
                    <a:pt x="219" y="7"/>
                    <a:pt x="220" y="6"/>
                  </a:cubicBezTo>
                  <a:cubicBezTo>
                    <a:pt x="221" y="6"/>
                    <a:pt x="221" y="6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1" y="7"/>
                    <a:pt x="221" y="7"/>
                    <a:pt x="221" y="7"/>
                  </a:cubicBezTo>
                  <a:cubicBezTo>
                    <a:pt x="222" y="7"/>
                    <a:pt x="222" y="8"/>
                    <a:pt x="222" y="8"/>
                  </a:cubicBezTo>
                  <a:cubicBezTo>
                    <a:pt x="222" y="8"/>
                    <a:pt x="222" y="8"/>
                    <a:pt x="222" y="8"/>
                  </a:cubicBezTo>
                  <a:cubicBezTo>
                    <a:pt x="223" y="8"/>
                    <a:pt x="223" y="9"/>
                    <a:pt x="224" y="10"/>
                  </a:cubicBezTo>
                  <a:cubicBezTo>
                    <a:pt x="224" y="11"/>
                    <a:pt x="225" y="13"/>
                    <a:pt x="226" y="14"/>
                  </a:cubicBezTo>
                  <a:cubicBezTo>
                    <a:pt x="227" y="16"/>
                    <a:pt x="227" y="18"/>
                    <a:pt x="227" y="19"/>
                  </a:cubicBezTo>
                  <a:cubicBezTo>
                    <a:pt x="227" y="20"/>
                    <a:pt x="228" y="21"/>
                    <a:pt x="228" y="21"/>
                  </a:cubicBezTo>
                  <a:cubicBezTo>
                    <a:pt x="228" y="21"/>
                    <a:pt x="229" y="21"/>
                    <a:pt x="229" y="21"/>
                  </a:cubicBezTo>
                  <a:cubicBezTo>
                    <a:pt x="229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34" y="19"/>
                    <a:pt x="239" y="22"/>
                    <a:pt x="243" y="24"/>
                  </a:cubicBezTo>
                  <a:cubicBezTo>
                    <a:pt x="243" y="24"/>
                    <a:pt x="243" y="24"/>
                    <a:pt x="243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44" y="24"/>
                    <a:pt x="244" y="24"/>
                    <a:pt x="244" y="25"/>
                  </a:cubicBezTo>
                  <a:cubicBezTo>
                    <a:pt x="244" y="25"/>
                    <a:pt x="244" y="25"/>
                    <a:pt x="244" y="25"/>
                  </a:cubicBezTo>
                  <a:cubicBezTo>
                    <a:pt x="244" y="26"/>
                    <a:pt x="243" y="26"/>
                    <a:pt x="242" y="27"/>
                  </a:cubicBezTo>
                  <a:cubicBezTo>
                    <a:pt x="242" y="28"/>
                    <a:pt x="241" y="29"/>
                    <a:pt x="240" y="29"/>
                  </a:cubicBezTo>
                  <a:cubicBezTo>
                    <a:pt x="238" y="31"/>
                    <a:pt x="236" y="32"/>
                    <a:pt x="234" y="34"/>
                  </a:cubicBezTo>
                  <a:cubicBezTo>
                    <a:pt x="233" y="36"/>
                    <a:pt x="231" y="37"/>
                    <a:pt x="229" y="39"/>
                  </a:cubicBezTo>
                  <a:cubicBezTo>
                    <a:pt x="228" y="41"/>
                    <a:pt x="226" y="43"/>
                    <a:pt x="224" y="45"/>
                  </a:cubicBezTo>
                  <a:cubicBezTo>
                    <a:pt x="222" y="47"/>
                    <a:pt x="219" y="48"/>
                    <a:pt x="216" y="49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09" y="51"/>
                    <a:pt x="205" y="57"/>
                    <a:pt x="201" y="62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8" y="61"/>
                  </a:cubicBezTo>
                  <a:cubicBezTo>
                    <a:pt x="198" y="60"/>
                    <a:pt x="197" y="59"/>
                    <a:pt x="196" y="59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8" y="56"/>
                    <a:pt x="201" y="54"/>
                    <a:pt x="204" y="51"/>
                  </a:cubicBezTo>
                  <a:cubicBezTo>
                    <a:pt x="206" y="49"/>
                    <a:pt x="208" y="47"/>
                    <a:pt x="209" y="45"/>
                  </a:cubicBezTo>
                  <a:cubicBezTo>
                    <a:pt x="210" y="42"/>
                    <a:pt x="210" y="40"/>
                    <a:pt x="210" y="37"/>
                  </a:cubicBezTo>
                  <a:cubicBezTo>
                    <a:pt x="210" y="36"/>
                    <a:pt x="210" y="35"/>
                    <a:pt x="210" y="34"/>
                  </a:cubicBezTo>
                  <a:cubicBezTo>
                    <a:pt x="211" y="32"/>
                    <a:pt x="211" y="30"/>
                    <a:pt x="212" y="28"/>
                  </a:cubicBezTo>
                  <a:cubicBezTo>
                    <a:pt x="212" y="26"/>
                    <a:pt x="213" y="24"/>
                    <a:pt x="214" y="23"/>
                  </a:cubicBezTo>
                  <a:cubicBezTo>
                    <a:pt x="215" y="21"/>
                    <a:pt x="215" y="20"/>
                    <a:pt x="216" y="19"/>
                  </a:cubicBezTo>
                  <a:close/>
                  <a:moveTo>
                    <a:pt x="202" y="52"/>
                  </a:moveTo>
                  <a:cubicBezTo>
                    <a:pt x="200" y="54"/>
                    <a:pt x="198" y="56"/>
                    <a:pt x="195" y="58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4" y="57"/>
                    <a:pt x="194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2" y="55"/>
                    <a:pt x="191" y="54"/>
                    <a:pt x="190" y="53"/>
                  </a:cubicBezTo>
                  <a:cubicBezTo>
                    <a:pt x="189" y="53"/>
                    <a:pt x="189" y="52"/>
                    <a:pt x="188" y="52"/>
                  </a:cubicBezTo>
                  <a:cubicBezTo>
                    <a:pt x="185" y="49"/>
                    <a:pt x="182" y="47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40"/>
                    <a:pt x="182" y="40"/>
                    <a:pt x="182" y="40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2" y="39"/>
                    <a:pt x="182" y="38"/>
                    <a:pt x="182" y="38"/>
                  </a:cubicBezTo>
                  <a:cubicBezTo>
                    <a:pt x="182" y="37"/>
                    <a:pt x="182" y="35"/>
                    <a:pt x="183" y="33"/>
                  </a:cubicBezTo>
                  <a:cubicBezTo>
                    <a:pt x="183" y="32"/>
                    <a:pt x="184" y="31"/>
                    <a:pt x="185" y="31"/>
                  </a:cubicBezTo>
                  <a:cubicBezTo>
                    <a:pt x="186" y="31"/>
                    <a:pt x="186" y="31"/>
                    <a:pt x="187" y="31"/>
                  </a:cubicBezTo>
                  <a:cubicBezTo>
                    <a:pt x="188" y="31"/>
                    <a:pt x="189" y="31"/>
                    <a:pt x="190" y="31"/>
                  </a:cubicBezTo>
                  <a:cubicBezTo>
                    <a:pt x="191" y="31"/>
                    <a:pt x="191" y="31"/>
                    <a:pt x="192" y="31"/>
                  </a:cubicBezTo>
                  <a:cubicBezTo>
                    <a:pt x="193" y="31"/>
                    <a:pt x="193" y="31"/>
                    <a:pt x="194" y="31"/>
                  </a:cubicBezTo>
                  <a:cubicBezTo>
                    <a:pt x="195" y="31"/>
                    <a:pt x="196" y="30"/>
                    <a:pt x="196" y="29"/>
                  </a:cubicBezTo>
                  <a:cubicBezTo>
                    <a:pt x="197" y="28"/>
                    <a:pt x="197" y="27"/>
                    <a:pt x="196" y="25"/>
                  </a:cubicBezTo>
                  <a:cubicBezTo>
                    <a:pt x="195" y="21"/>
                    <a:pt x="195" y="18"/>
                    <a:pt x="195" y="17"/>
                  </a:cubicBezTo>
                  <a:cubicBezTo>
                    <a:pt x="195" y="15"/>
                    <a:pt x="196" y="14"/>
                    <a:pt x="197" y="14"/>
                  </a:cubicBezTo>
                  <a:cubicBezTo>
                    <a:pt x="197" y="14"/>
                    <a:pt x="198" y="14"/>
                    <a:pt x="198" y="14"/>
                  </a:cubicBezTo>
                  <a:cubicBezTo>
                    <a:pt x="199" y="14"/>
                    <a:pt x="199" y="14"/>
                    <a:pt x="200" y="14"/>
                  </a:cubicBezTo>
                  <a:cubicBezTo>
                    <a:pt x="201" y="14"/>
                    <a:pt x="203" y="14"/>
                    <a:pt x="204" y="14"/>
                  </a:cubicBezTo>
                  <a:cubicBezTo>
                    <a:pt x="204" y="14"/>
                    <a:pt x="204" y="14"/>
                    <a:pt x="204" y="14"/>
                  </a:cubicBezTo>
                  <a:cubicBezTo>
                    <a:pt x="205" y="13"/>
                    <a:pt x="206" y="13"/>
                    <a:pt x="206" y="11"/>
                  </a:cubicBezTo>
                  <a:cubicBezTo>
                    <a:pt x="207" y="9"/>
                    <a:pt x="210" y="9"/>
                    <a:pt x="213" y="9"/>
                  </a:cubicBezTo>
                  <a:cubicBezTo>
                    <a:pt x="213" y="9"/>
                    <a:pt x="214" y="8"/>
                    <a:pt x="215" y="8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7" y="10"/>
                    <a:pt x="217" y="10"/>
                    <a:pt x="217" y="10"/>
                  </a:cubicBezTo>
                  <a:cubicBezTo>
                    <a:pt x="217" y="12"/>
                    <a:pt x="217" y="13"/>
                    <a:pt x="216" y="14"/>
                  </a:cubicBezTo>
                  <a:cubicBezTo>
                    <a:pt x="216" y="16"/>
                    <a:pt x="215" y="17"/>
                    <a:pt x="215" y="18"/>
                  </a:cubicBezTo>
                  <a:cubicBezTo>
                    <a:pt x="214" y="20"/>
                    <a:pt x="214" y="21"/>
                    <a:pt x="213" y="22"/>
                  </a:cubicBezTo>
                  <a:cubicBezTo>
                    <a:pt x="212" y="24"/>
                    <a:pt x="211" y="26"/>
                    <a:pt x="211" y="28"/>
                  </a:cubicBezTo>
                  <a:cubicBezTo>
                    <a:pt x="210" y="30"/>
                    <a:pt x="210" y="32"/>
                    <a:pt x="210" y="34"/>
                  </a:cubicBezTo>
                  <a:cubicBezTo>
                    <a:pt x="210" y="35"/>
                    <a:pt x="210" y="37"/>
                    <a:pt x="209" y="39"/>
                  </a:cubicBezTo>
                  <a:cubicBezTo>
                    <a:pt x="209" y="41"/>
                    <a:pt x="209" y="43"/>
                    <a:pt x="208" y="44"/>
                  </a:cubicBezTo>
                  <a:cubicBezTo>
                    <a:pt x="206" y="47"/>
                    <a:pt x="204" y="49"/>
                    <a:pt x="202" y="52"/>
                  </a:cubicBezTo>
                  <a:close/>
                  <a:moveTo>
                    <a:pt x="230" y="40"/>
                  </a:moveTo>
                  <a:cubicBezTo>
                    <a:pt x="232" y="38"/>
                    <a:pt x="233" y="37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5" y="35"/>
                    <a:pt x="235" y="35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6" y="37"/>
                    <a:pt x="237" y="38"/>
                    <a:pt x="237" y="39"/>
                  </a:cubicBezTo>
                  <a:cubicBezTo>
                    <a:pt x="238" y="41"/>
                    <a:pt x="238" y="43"/>
                    <a:pt x="238" y="45"/>
                  </a:cubicBezTo>
                  <a:cubicBezTo>
                    <a:pt x="238" y="49"/>
                    <a:pt x="236" y="53"/>
                    <a:pt x="235" y="56"/>
                  </a:cubicBezTo>
                  <a:cubicBezTo>
                    <a:pt x="235" y="56"/>
                    <a:pt x="235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26" y="55"/>
                    <a:pt x="221" y="61"/>
                    <a:pt x="215" y="66"/>
                  </a:cubicBezTo>
                  <a:cubicBezTo>
                    <a:pt x="213" y="69"/>
                    <a:pt x="211" y="71"/>
                    <a:pt x="208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3"/>
                    <a:pt x="207" y="73"/>
                    <a:pt x="207" y="73"/>
                  </a:cubicBezTo>
                  <a:cubicBezTo>
                    <a:pt x="207" y="73"/>
                    <a:pt x="207" y="73"/>
                    <a:pt x="207" y="73"/>
                  </a:cubicBezTo>
                  <a:cubicBezTo>
                    <a:pt x="206" y="73"/>
                    <a:pt x="204" y="73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1"/>
                    <a:pt x="203" y="70"/>
                    <a:pt x="203" y="70"/>
                  </a:cubicBezTo>
                  <a:cubicBezTo>
                    <a:pt x="202" y="69"/>
                    <a:pt x="202" y="69"/>
                    <a:pt x="202" y="68"/>
                  </a:cubicBezTo>
                  <a:cubicBezTo>
                    <a:pt x="202" y="68"/>
                    <a:pt x="202" y="67"/>
                    <a:pt x="201" y="66"/>
                  </a:cubicBezTo>
                  <a:cubicBezTo>
                    <a:pt x="201" y="65"/>
                    <a:pt x="201" y="64"/>
                    <a:pt x="201" y="64"/>
                  </a:cubicBezTo>
                  <a:cubicBezTo>
                    <a:pt x="201" y="64"/>
                    <a:pt x="201" y="64"/>
                    <a:pt x="201" y="64"/>
                  </a:cubicBezTo>
                  <a:cubicBezTo>
                    <a:pt x="201" y="64"/>
                    <a:pt x="201" y="64"/>
                    <a:pt x="201" y="64"/>
                  </a:cubicBezTo>
                  <a:cubicBezTo>
                    <a:pt x="203" y="61"/>
                    <a:pt x="205" y="58"/>
                    <a:pt x="208" y="55"/>
                  </a:cubicBezTo>
                  <a:cubicBezTo>
                    <a:pt x="211" y="53"/>
                    <a:pt x="214" y="51"/>
                    <a:pt x="218" y="50"/>
                  </a:cubicBezTo>
                  <a:cubicBezTo>
                    <a:pt x="224" y="49"/>
                    <a:pt x="226" y="46"/>
                    <a:pt x="228" y="43"/>
                  </a:cubicBezTo>
                  <a:cubicBezTo>
                    <a:pt x="229" y="42"/>
                    <a:pt x="229" y="41"/>
                    <a:pt x="230" y="40"/>
                  </a:cubicBezTo>
                  <a:cubicBezTo>
                    <a:pt x="230" y="40"/>
                    <a:pt x="230" y="40"/>
                    <a:pt x="230" y="40"/>
                  </a:cubicBezTo>
                  <a:cubicBezTo>
                    <a:pt x="230" y="40"/>
                    <a:pt x="230" y="40"/>
                    <a:pt x="230" y="40"/>
                  </a:cubicBezTo>
                  <a:close/>
                  <a:moveTo>
                    <a:pt x="203" y="73"/>
                  </a:moveTo>
                  <a:cubicBezTo>
                    <a:pt x="204" y="73"/>
                    <a:pt x="205" y="74"/>
                    <a:pt x="205" y="74"/>
                  </a:cubicBezTo>
                  <a:cubicBezTo>
                    <a:pt x="205" y="74"/>
                    <a:pt x="205" y="74"/>
                    <a:pt x="205" y="74"/>
                  </a:cubicBezTo>
                  <a:cubicBezTo>
                    <a:pt x="205" y="74"/>
                    <a:pt x="205" y="74"/>
                    <a:pt x="205" y="74"/>
                  </a:cubicBezTo>
                  <a:cubicBezTo>
                    <a:pt x="208" y="79"/>
                    <a:pt x="205" y="81"/>
                    <a:pt x="202" y="84"/>
                  </a:cubicBezTo>
                  <a:cubicBezTo>
                    <a:pt x="200" y="85"/>
                    <a:pt x="199" y="86"/>
                    <a:pt x="198" y="87"/>
                  </a:cubicBezTo>
                  <a:cubicBezTo>
                    <a:pt x="198" y="88"/>
                    <a:pt x="198" y="88"/>
                    <a:pt x="198" y="88"/>
                  </a:cubicBezTo>
                  <a:cubicBezTo>
                    <a:pt x="197" y="87"/>
                    <a:pt x="197" y="87"/>
                    <a:pt x="197" y="87"/>
                  </a:cubicBezTo>
                  <a:cubicBezTo>
                    <a:pt x="197" y="85"/>
                    <a:pt x="195" y="85"/>
                    <a:pt x="193" y="86"/>
                  </a:cubicBezTo>
                  <a:cubicBezTo>
                    <a:pt x="193" y="86"/>
                    <a:pt x="193" y="86"/>
                    <a:pt x="192" y="86"/>
                  </a:cubicBezTo>
                  <a:cubicBezTo>
                    <a:pt x="191" y="86"/>
                    <a:pt x="190" y="86"/>
                    <a:pt x="190" y="85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89" y="85"/>
                    <a:pt x="188" y="84"/>
                    <a:pt x="188" y="83"/>
                  </a:cubicBezTo>
                  <a:cubicBezTo>
                    <a:pt x="187" y="82"/>
                    <a:pt x="187" y="81"/>
                    <a:pt x="186" y="81"/>
                  </a:cubicBezTo>
                  <a:cubicBezTo>
                    <a:pt x="184" y="81"/>
                    <a:pt x="183" y="81"/>
                    <a:pt x="182" y="81"/>
                  </a:cubicBezTo>
                  <a:cubicBezTo>
                    <a:pt x="181" y="81"/>
                    <a:pt x="180" y="81"/>
                    <a:pt x="179" y="81"/>
                  </a:cubicBezTo>
                  <a:cubicBezTo>
                    <a:pt x="178" y="80"/>
                    <a:pt x="178" y="80"/>
                    <a:pt x="177" y="79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7"/>
                    <a:pt x="172" y="78"/>
                  </a:cubicBezTo>
                  <a:cubicBezTo>
                    <a:pt x="170" y="79"/>
                    <a:pt x="168" y="80"/>
                    <a:pt x="167" y="82"/>
                  </a:cubicBezTo>
                  <a:cubicBezTo>
                    <a:pt x="167" y="83"/>
                    <a:pt x="167" y="83"/>
                    <a:pt x="167" y="83"/>
                  </a:cubicBezTo>
                  <a:cubicBezTo>
                    <a:pt x="166" y="82"/>
                    <a:pt x="166" y="82"/>
                    <a:pt x="166" y="82"/>
                  </a:cubicBezTo>
                  <a:cubicBezTo>
                    <a:pt x="166" y="80"/>
                    <a:pt x="166" y="80"/>
                    <a:pt x="165" y="79"/>
                  </a:cubicBezTo>
                  <a:cubicBezTo>
                    <a:pt x="165" y="79"/>
                    <a:pt x="164" y="79"/>
                    <a:pt x="164" y="78"/>
                  </a:cubicBezTo>
                  <a:cubicBezTo>
                    <a:pt x="163" y="78"/>
                    <a:pt x="163" y="77"/>
                    <a:pt x="163" y="76"/>
                  </a:cubicBezTo>
                  <a:cubicBezTo>
                    <a:pt x="163" y="76"/>
                    <a:pt x="162" y="75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3"/>
                    <a:pt x="162" y="73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1"/>
                    <a:pt x="161" y="71"/>
                    <a:pt x="161" y="71"/>
                  </a:cubicBezTo>
                  <a:cubicBezTo>
                    <a:pt x="161" y="71"/>
                    <a:pt x="160" y="71"/>
                    <a:pt x="160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71"/>
                    <a:pt x="159" y="72"/>
                    <a:pt x="159" y="72"/>
                  </a:cubicBezTo>
                  <a:cubicBezTo>
                    <a:pt x="159" y="72"/>
                    <a:pt x="159" y="73"/>
                    <a:pt x="159" y="73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9" y="73"/>
                    <a:pt x="158" y="73"/>
                    <a:pt x="158" y="73"/>
                  </a:cubicBezTo>
                  <a:cubicBezTo>
                    <a:pt x="157" y="73"/>
                    <a:pt x="157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1"/>
                    <a:pt x="154" y="72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1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3"/>
                    <a:pt x="149" y="73"/>
                    <a:pt x="149" y="73"/>
                  </a:cubicBezTo>
                  <a:cubicBezTo>
                    <a:pt x="148" y="74"/>
                    <a:pt x="148" y="74"/>
                    <a:pt x="147" y="75"/>
                  </a:cubicBezTo>
                  <a:cubicBezTo>
                    <a:pt x="147" y="75"/>
                    <a:pt x="146" y="75"/>
                    <a:pt x="146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43" y="74"/>
                    <a:pt x="143" y="70"/>
                    <a:pt x="143" y="66"/>
                  </a:cubicBezTo>
                  <a:cubicBezTo>
                    <a:pt x="143" y="65"/>
                    <a:pt x="143" y="63"/>
                    <a:pt x="143" y="61"/>
                  </a:cubicBezTo>
                  <a:cubicBezTo>
                    <a:pt x="142" y="61"/>
                    <a:pt x="143" y="60"/>
                    <a:pt x="143" y="59"/>
                  </a:cubicBezTo>
                  <a:cubicBezTo>
                    <a:pt x="144" y="59"/>
                    <a:pt x="144" y="58"/>
                    <a:pt x="144" y="57"/>
                  </a:cubicBezTo>
                  <a:cubicBezTo>
                    <a:pt x="145" y="55"/>
                    <a:pt x="144" y="53"/>
                    <a:pt x="143" y="51"/>
                  </a:cubicBezTo>
                  <a:cubicBezTo>
                    <a:pt x="143" y="50"/>
                    <a:pt x="142" y="49"/>
                    <a:pt x="142" y="48"/>
                  </a:cubicBezTo>
                  <a:cubicBezTo>
                    <a:pt x="142" y="48"/>
                    <a:pt x="142" y="48"/>
                    <a:pt x="142" y="48"/>
                  </a:cubicBezTo>
                  <a:cubicBezTo>
                    <a:pt x="141" y="46"/>
                    <a:pt x="141" y="45"/>
                    <a:pt x="140" y="44"/>
                  </a:cubicBezTo>
                  <a:cubicBezTo>
                    <a:pt x="140" y="43"/>
                    <a:pt x="139" y="42"/>
                    <a:pt x="138" y="41"/>
                  </a:cubicBezTo>
                  <a:cubicBezTo>
                    <a:pt x="138" y="41"/>
                    <a:pt x="137" y="41"/>
                    <a:pt x="137" y="41"/>
                  </a:cubicBezTo>
                  <a:cubicBezTo>
                    <a:pt x="136" y="40"/>
                    <a:pt x="135" y="40"/>
                    <a:pt x="135" y="40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3" y="38"/>
                    <a:pt x="133" y="37"/>
                  </a:cubicBezTo>
                  <a:cubicBezTo>
                    <a:pt x="133" y="37"/>
                    <a:pt x="133" y="36"/>
                    <a:pt x="133" y="36"/>
                  </a:cubicBezTo>
                  <a:cubicBezTo>
                    <a:pt x="133" y="35"/>
                    <a:pt x="133" y="35"/>
                    <a:pt x="134" y="35"/>
                  </a:cubicBezTo>
                  <a:cubicBezTo>
                    <a:pt x="134" y="33"/>
                    <a:pt x="136" y="32"/>
                    <a:pt x="137" y="32"/>
                  </a:cubicBezTo>
                  <a:cubicBezTo>
                    <a:pt x="138" y="32"/>
                    <a:pt x="139" y="32"/>
                    <a:pt x="139" y="31"/>
                  </a:cubicBezTo>
                  <a:cubicBezTo>
                    <a:pt x="140" y="31"/>
                    <a:pt x="140" y="30"/>
                    <a:pt x="140" y="29"/>
                  </a:cubicBezTo>
                  <a:cubicBezTo>
                    <a:pt x="139" y="27"/>
                    <a:pt x="139" y="26"/>
                    <a:pt x="140" y="25"/>
                  </a:cubicBezTo>
                  <a:cubicBezTo>
                    <a:pt x="141" y="24"/>
                    <a:pt x="142" y="23"/>
                    <a:pt x="143" y="23"/>
                  </a:cubicBezTo>
                  <a:cubicBezTo>
                    <a:pt x="144" y="23"/>
                    <a:pt x="145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8" y="23"/>
                    <a:pt x="150" y="22"/>
                    <a:pt x="152" y="22"/>
                  </a:cubicBezTo>
                  <a:cubicBezTo>
                    <a:pt x="153" y="21"/>
                    <a:pt x="153" y="22"/>
                    <a:pt x="154" y="23"/>
                  </a:cubicBezTo>
                  <a:cubicBezTo>
                    <a:pt x="154" y="24"/>
                    <a:pt x="154" y="24"/>
                    <a:pt x="155" y="24"/>
                  </a:cubicBezTo>
                  <a:cubicBezTo>
                    <a:pt x="155" y="25"/>
                    <a:pt x="155" y="25"/>
                    <a:pt x="156" y="26"/>
                  </a:cubicBezTo>
                  <a:cubicBezTo>
                    <a:pt x="156" y="26"/>
                    <a:pt x="157" y="27"/>
                    <a:pt x="157" y="27"/>
                  </a:cubicBezTo>
                  <a:cubicBezTo>
                    <a:pt x="158" y="27"/>
                    <a:pt x="160" y="27"/>
                    <a:pt x="161" y="26"/>
                  </a:cubicBezTo>
                  <a:cubicBezTo>
                    <a:pt x="163" y="26"/>
                    <a:pt x="165" y="25"/>
                    <a:pt x="169" y="28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71" y="29"/>
                    <a:pt x="172" y="30"/>
                    <a:pt x="173" y="30"/>
                  </a:cubicBezTo>
                  <a:cubicBezTo>
                    <a:pt x="174" y="31"/>
                    <a:pt x="175" y="30"/>
                    <a:pt x="176" y="30"/>
                  </a:cubicBezTo>
                  <a:cubicBezTo>
                    <a:pt x="177" y="30"/>
                    <a:pt x="178" y="30"/>
                    <a:pt x="178" y="32"/>
                  </a:cubicBezTo>
                  <a:cubicBezTo>
                    <a:pt x="179" y="33"/>
                    <a:pt x="180" y="35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4"/>
                    <a:pt x="181" y="46"/>
                    <a:pt x="183" y="48"/>
                  </a:cubicBezTo>
                  <a:cubicBezTo>
                    <a:pt x="184" y="50"/>
                    <a:pt x="185" y="51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9" y="54"/>
                    <a:pt x="190" y="55"/>
                    <a:pt x="192" y="57"/>
                  </a:cubicBezTo>
                  <a:cubicBezTo>
                    <a:pt x="193" y="58"/>
                    <a:pt x="194" y="58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5" y="59"/>
                    <a:pt x="195" y="59"/>
                    <a:pt x="195" y="59"/>
                  </a:cubicBezTo>
                  <a:cubicBezTo>
                    <a:pt x="196" y="61"/>
                    <a:pt x="198" y="62"/>
                    <a:pt x="199" y="63"/>
                  </a:cubicBezTo>
                  <a:cubicBezTo>
                    <a:pt x="200" y="65"/>
                    <a:pt x="200" y="66"/>
                    <a:pt x="201" y="69"/>
                  </a:cubicBezTo>
                  <a:cubicBezTo>
                    <a:pt x="201" y="69"/>
                    <a:pt x="201" y="70"/>
                    <a:pt x="202" y="70"/>
                  </a:cubicBezTo>
                  <a:cubicBezTo>
                    <a:pt x="202" y="71"/>
                    <a:pt x="202" y="71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3" y="72"/>
                    <a:pt x="203" y="73"/>
                    <a:pt x="203" y="73"/>
                  </a:cubicBezTo>
                  <a:close/>
                  <a:moveTo>
                    <a:pt x="311" y="217"/>
                  </a:move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2" y="217"/>
                    <a:pt x="313" y="217"/>
                    <a:pt x="314" y="218"/>
                  </a:cubicBezTo>
                  <a:cubicBezTo>
                    <a:pt x="315" y="219"/>
                    <a:pt x="316" y="220"/>
                    <a:pt x="317" y="222"/>
                  </a:cubicBezTo>
                  <a:cubicBezTo>
                    <a:pt x="317" y="223"/>
                    <a:pt x="317" y="223"/>
                    <a:pt x="317" y="223"/>
                  </a:cubicBezTo>
                  <a:cubicBezTo>
                    <a:pt x="317" y="223"/>
                    <a:pt x="317" y="223"/>
                    <a:pt x="317" y="223"/>
                  </a:cubicBezTo>
                  <a:cubicBezTo>
                    <a:pt x="317" y="224"/>
                    <a:pt x="316" y="225"/>
                    <a:pt x="316" y="226"/>
                  </a:cubicBezTo>
                  <a:cubicBezTo>
                    <a:pt x="315" y="227"/>
                    <a:pt x="314" y="229"/>
                    <a:pt x="313" y="230"/>
                  </a:cubicBezTo>
                  <a:cubicBezTo>
                    <a:pt x="312" y="231"/>
                    <a:pt x="313" y="232"/>
                    <a:pt x="313" y="233"/>
                  </a:cubicBezTo>
                  <a:cubicBezTo>
                    <a:pt x="313" y="234"/>
                    <a:pt x="314" y="234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5"/>
                    <a:pt x="314" y="235"/>
                    <a:pt x="314" y="235"/>
                  </a:cubicBezTo>
                  <a:cubicBezTo>
                    <a:pt x="314" y="236"/>
                    <a:pt x="314" y="236"/>
                    <a:pt x="314" y="237"/>
                  </a:cubicBezTo>
                  <a:cubicBezTo>
                    <a:pt x="315" y="239"/>
                    <a:pt x="313" y="240"/>
                    <a:pt x="311" y="241"/>
                  </a:cubicBezTo>
                  <a:cubicBezTo>
                    <a:pt x="310" y="241"/>
                    <a:pt x="310" y="241"/>
                    <a:pt x="310" y="242"/>
                  </a:cubicBezTo>
                  <a:cubicBezTo>
                    <a:pt x="309" y="242"/>
                    <a:pt x="308" y="243"/>
                    <a:pt x="307" y="243"/>
                  </a:cubicBezTo>
                  <a:cubicBezTo>
                    <a:pt x="306" y="243"/>
                    <a:pt x="304" y="244"/>
                    <a:pt x="304" y="246"/>
                  </a:cubicBezTo>
                  <a:cubicBezTo>
                    <a:pt x="304" y="246"/>
                    <a:pt x="304" y="246"/>
                    <a:pt x="304" y="246"/>
                  </a:cubicBezTo>
                  <a:cubicBezTo>
                    <a:pt x="303" y="246"/>
                    <a:pt x="303" y="246"/>
                    <a:pt x="303" y="246"/>
                  </a:cubicBezTo>
                  <a:cubicBezTo>
                    <a:pt x="302" y="245"/>
                    <a:pt x="301" y="245"/>
                    <a:pt x="300" y="245"/>
                  </a:cubicBezTo>
                  <a:cubicBezTo>
                    <a:pt x="297" y="244"/>
                    <a:pt x="296" y="244"/>
                    <a:pt x="294" y="240"/>
                  </a:cubicBezTo>
                  <a:cubicBezTo>
                    <a:pt x="293" y="239"/>
                    <a:pt x="292" y="238"/>
                    <a:pt x="292" y="236"/>
                  </a:cubicBezTo>
                  <a:cubicBezTo>
                    <a:pt x="291" y="235"/>
                    <a:pt x="290" y="234"/>
                    <a:pt x="290" y="233"/>
                  </a:cubicBezTo>
                  <a:cubicBezTo>
                    <a:pt x="290" y="233"/>
                    <a:pt x="290" y="233"/>
                    <a:pt x="290" y="233"/>
                  </a:cubicBezTo>
                  <a:cubicBezTo>
                    <a:pt x="290" y="232"/>
                    <a:pt x="290" y="232"/>
                    <a:pt x="290" y="232"/>
                  </a:cubicBezTo>
                  <a:cubicBezTo>
                    <a:pt x="291" y="232"/>
                    <a:pt x="291" y="231"/>
                    <a:pt x="292" y="231"/>
                  </a:cubicBezTo>
                  <a:cubicBezTo>
                    <a:pt x="294" y="229"/>
                    <a:pt x="296" y="226"/>
                    <a:pt x="299" y="225"/>
                  </a:cubicBezTo>
                  <a:cubicBezTo>
                    <a:pt x="304" y="225"/>
                    <a:pt x="308" y="221"/>
                    <a:pt x="310" y="219"/>
                  </a:cubicBezTo>
                  <a:cubicBezTo>
                    <a:pt x="310" y="218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lose/>
                  <a:moveTo>
                    <a:pt x="297" y="212"/>
                  </a:moveTo>
                  <a:cubicBezTo>
                    <a:pt x="301" y="213"/>
                    <a:pt x="305" y="215"/>
                    <a:pt x="309" y="216"/>
                  </a:cubicBezTo>
                  <a:cubicBezTo>
                    <a:pt x="310" y="216"/>
                    <a:pt x="310" y="216"/>
                    <a:pt x="310" y="216"/>
                  </a:cubicBezTo>
                  <a:cubicBezTo>
                    <a:pt x="309" y="217"/>
                    <a:pt x="309" y="217"/>
                    <a:pt x="309" y="217"/>
                  </a:cubicBezTo>
                  <a:cubicBezTo>
                    <a:pt x="309" y="217"/>
                    <a:pt x="308" y="218"/>
                    <a:pt x="308" y="218"/>
                  </a:cubicBezTo>
                  <a:cubicBezTo>
                    <a:pt x="306" y="221"/>
                    <a:pt x="304" y="222"/>
                    <a:pt x="298" y="225"/>
                  </a:cubicBezTo>
                  <a:cubicBezTo>
                    <a:pt x="295" y="226"/>
                    <a:pt x="292" y="229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8" y="233"/>
                    <a:pt x="288" y="234"/>
                    <a:pt x="287" y="234"/>
                  </a:cubicBezTo>
                  <a:cubicBezTo>
                    <a:pt x="287" y="235"/>
                    <a:pt x="286" y="236"/>
                    <a:pt x="286" y="236"/>
                  </a:cubicBezTo>
                  <a:cubicBezTo>
                    <a:pt x="286" y="239"/>
                    <a:pt x="283" y="241"/>
                    <a:pt x="279" y="243"/>
                  </a:cubicBezTo>
                  <a:cubicBezTo>
                    <a:pt x="275" y="245"/>
                    <a:pt x="269" y="246"/>
                    <a:pt x="263" y="247"/>
                  </a:cubicBezTo>
                  <a:cubicBezTo>
                    <a:pt x="261" y="248"/>
                    <a:pt x="259" y="249"/>
                    <a:pt x="256" y="250"/>
                  </a:cubicBezTo>
                  <a:cubicBezTo>
                    <a:pt x="254" y="251"/>
                    <a:pt x="250" y="253"/>
                    <a:pt x="245" y="253"/>
                  </a:cubicBezTo>
                  <a:cubicBezTo>
                    <a:pt x="241" y="253"/>
                    <a:pt x="239" y="254"/>
                    <a:pt x="236" y="255"/>
                  </a:cubicBezTo>
                  <a:cubicBezTo>
                    <a:pt x="235" y="256"/>
                    <a:pt x="235" y="256"/>
                    <a:pt x="235" y="256"/>
                  </a:cubicBezTo>
                  <a:cubicBezTo>
                    <a:pt x="233" y="256"/>
                    <a:pt x="231" y="256"/>
                    <a:pt x="228" y="256"/>
                  </a:cubicBezTo>
                  <a:cubicBezTo>
                    <a:pt x="224" y="255"/>
                    <a:pt x="220" y="254"/>
                    <a:pt x="217" y="252"/>
                  </a:cubicBezTo>
                  <a:cubicBezTo>
                    <a:pt x="209" y="250"/>
                    <a:pt x="206" y="248"/>
                    <a:pt x="203" y="245"/>
                  </a:cubicBezTo>
                  <a:cubicBezTo>
                    <a:pt x="201" y="243"/>
                    <a:pt x="199" y="242"/>
                    <a:pt x="196" y="240"/>
                  </a:cubicBezTo>
                  <a:cubicBezTo>
                    <a:pt x="196" y="240"/>
                    <a:pt x="196" y="240"/>
                    <a:pt x="196" y="240"/>
                  </a:cubicBezTo>
                  <a:cubicBezTo>
                    <a:pt x="196" y="240"/>
                    <a:pt x="196" y="240"/>
                    <a:pt x="196" y="240"/>
                  </a:cubicBezTo>
                  <a:cubicBezTo>
                    <a:pt x="194" y="239"/>
                    <a:pt x="192" y="238"/>
                    <a:pt x="190" y="237"/>
                  </a:cubicBezTo>
                  <a:cubicBezTo>
                    <a:pt x="189" y="236"/>
                    <a:pt x="187" y="236"/>
                    <a:pt x="186" y="236"/>
                  </a:cubicBezTo>
                  <a:cubicBezTo>
                    <a:pt x="182" y="236"/>
                    <a:pt x="181" y="233"/>
                    <a:pt x="181" y="230"/>
                  </a:cubicBezTo>
                  <a:cubicBezTo>
                    <a:pt x="181" y="230"/>
                    <a:pt x="181" y="230"/>
                    <a:pt x="181" y="230"/>
                  </a:cubicBezTo>
                  <a:cubicBezTo>
                    <a:pt x="181" y="230"/>
                    <a:pt x="181" y="230"/>
                    <a:pt x="181" y="230"/>
                  </a:cubicBezTo>
                  <a:cubicBezTo>
                    <a:pt x="181" y="226"/>
                    <a:pt x="180" y="222"/>
                    <a:pt x="177" y="220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19"/>
                    <a:pt x="177" y="219"/>
                    <a:pt x="177" y="218"/>
                  </a:cubicBezTo>
                  <a:cubicBezTo>
                    <a:pt x="177" y="218"/>
                    <a:pt x="178" y="218"/>
                    <a:pt x="178" y="218"/>
                  </a:cubicBezTo>
                  <a:cubicBezTo>
                    <a:pt x="179" y="217"/>
                    <a:pt x="179" y="216"/>
                    <a:pt x="180" y="215"/>
                  </a:cubicBezTo>
                  <a:cubicBezTo>
                    <a:pt x="180" y="214"/>
                    <a:pt x="180" y="213"/>
                    <a:pt x="180" y="211"/>
                  </a:cubicBezTo>
                  <a:cubicBezTo>
                    <a:pt x="180" y="210"/>
                    <a:pt x="180" y="209"/>
                    <a:pt x="180" y="208"/>
                  </a:cubicBezTo>
                  <a:cubicBezTo>
                    <a:pt x="180" y="206"/>
                    <a:pt x="179" y="204"/>
                    <a:pt x="178" y="202"/>
                  </a:cubicBezTo>
                  <a:cubicBezTo>
                    <a:pt x="178" y="202"/>
                    <a:pt x="178" y="202"/>
                    <a:pt x="178" y="202"/>
                  </a:cubicBezTo>
                  <a:cubicBezTo>
                    <a:pt x="179" y="202"/>
                    <a:pt x="179" y="202"/>
                    <a:pt x="179" y="202"/>
                  </a:cubicBezTo>
                  <a:cubicBezTo>
                    <a:pt x="179" y="202"/>
                    <a:pt x="179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2" y="202"/>
                    <a:pt x="184" y="202"/>
                    <a:pt x="186" y="203"/>
                  </a:cubicBezTo>
                  <a:cubicBezTo>
                    <a:pt x="188" y="203"/>
                    <a:pt x="190" y="204"/>
                    <a:pt x="191" y="204"/>
                  </a:cubicBezTo>
                  <a:cubicBezTo>
                    <a:pt x="194" y="205"/>
                    <a:pt x="197" y="206"/>
                    <a:pt x="200" y="206"/>
                  </a:cubicBezTo>
                  <a:cubicBezTo>
                    <a:pt x="203" y="206"/>
                    <a:pt x="206" y="206"/>
                    <a:pt x="210" y="204"/>
                  </a:cubicBezTo>
                  <a:cubicBezTo>
                    <a:pt x="210" y="204"/>
                    <a:pt x="210" y="204"/>
                    <a:pt x="210" y="204"/>
                  </a:cubicBezTo>
                  <a:cubicBezTo>
                    <a:pt x="210" y="204"/>
                    <a:pt x="210" y="204"/>
                    <a:pt x="210" y="204"/>
                  </a:cubicBezTo>
                  <a:cubicBezTo>
                    <a:pt x="211" y="204"/>
                    <a:pt x="211" y="203"/>
                    <a:pt x="212" y="202"/>
                  </a:cubicBezTo>
                  <a:cubicBezTo>
                    <a:pt x="212" y="201"/>
                    <a:pt x="212" y="199"/>
                    <a:pt x="212" y="197"/>
                  </a:cubicBezTo>
                  <a:cubicBezTo>
                    <a:pt x="211" y="193"/>
                    <a:pt x="212" y="190"/>
                    <a:pt x="213" y="189"/>
                  </a:cubicBezTo>
                  <a:cubicBezTo>
                    <a:pt x="214" y="187"/>
                    <a:pt x="215" y="186"/>
                    <a:pt x="217" y="185"/>
                  </a:cubicBezTo>
                  <a:cubicBezTo>
                    <a:pt x="217" y="185"/>
                    <a:pt x="217" y="185"/>
                    <a:pt x="218" y="185"/>
                  </a:cubicBezTo>
                  <a:cubicBezTo>
                    <a:pt x="218" y="185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9" y="184"/>
                    <a:pt x="219" y="183"/>
                    <a:pt x="218" y="182"/>
                  </a:cubicBezTo>
                  <a:cubicBezTo>
                    <a:pt x="217" y="181"/>
                    <a:pt x="215" y="180"/>
                    <a:pt x="212" y="178"/>
                  </a:cubicBezTo>
                  <a:cubicBezTo>
                    <a:pt x="210" y="177"/>
                    <a:pt x="206" y="178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3" y="179"/>
                    <a:pt x="203" y="179"/>
                    <a:pt x="203" y="179"/>
                  </a:cubicBezTo>
                  <a:cubicBezTo>
                    <a:pt x="201" y="180"/>
                    <a:pt x="199" y="181"/>
                    <a:pt x="198" y="181"/>
                  </a:cubicBezTo>
                  <a:cubicBezTo>
                    <a:pt x="196" y="182"/>
                    <a:pt x="195" y="181"/>
                    <a:pt x="193" y="181"/>
                  </a:cubicBezTo>
                  <a:cubicBezTo>
                    <a:pt x="193" y="181"/>
                    <a:pt x="193" y="181"/>
                    <a:pt x="193" y="180"/>
                  </a:cubicBezTo>
                  <a:cubicBezTo>
                    <a:pt x="193" y="180"/>
                    <a:pt x="193" y="180"/>
                    <a:pt x="193" y="180"/>
                  </a:cubicBezTo>
                  <a:cubicBezTo>
                    <a:pt x="192" y="180"/>
                    <a:pt x="192" y="180"/>
                    <a:pt x="192" y="179"/>
                  </a:cubicBezTo>
                  <a:cubicBezTo>
                    <a:pt x="193" y="179"/>
                    <a:pt x="193" y="178"/>
                    <a:pt x="194" y="177"/>
                  </a:cubicBezTo>
                  <a:cubicBezTo>
                    <a:pt x="196" y="176"/>
                    <a:pt x="197" y="175"/>
                    <a:pt x="199" y="174"/>
                  </a:cubicBezTo>
                  <a:cubicBezTo>
                    <a:pt x="200" y="173"/>
                    <a:pt x="202" y="171"/>
                    <a:pt x="202" y="169"/>
                  </a:cubicBezTo>
                  <a:cubicBezTo>
                    <a:pt x="203" y="167"/>
                    <a:pt x="204" y="166"/>
                    <a:pt x="205" y="165"/>
                  </a:cubicBezTo>
                  <a:cubicBezTo>
                    <a:pt x="207" y="164"/>
                    <a:pt x="208" y="163"/>
                    <a:pt x="209" y="162"/>
                  </a:cubicBezTo>
                  <a:cubicBezTo>
                    <a:pt x="210" y="162"/>
                    <a:pt x="211" y="161"/>
                    <a:pt x="212" y="161"/>
                  </a:cubicBezTo>
                  <a:cubicBezTo>
                    <a:pt x="213" y="160"/>
                    <a:pt x="214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20" y="159"/>
                    <a:pt x="225" y="158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5" y="155"/>
                    <a:pt x="241" y="154"/>
                    <a:pt x="246" y="155"/>
                  </a:cubicBezTo>
                  <a:cubicBezTo>
                    <a:pt x="246" y="155"/>
                    <a:pt x="246" y="155"/>
                    <a:pt x="246" y="155"/>
                  </a:cubicBezTo>
                  <a:cubicBezTo>
                    <a:pt x="249" y="155"/>
                    <a:pt x="252" y="156"/>
                    <a:pt x="255" y="158"/>
                  </a:cubicBezTo>
                  <a:cubicBezTo>
                    <a:pt x="258" y="159"/>
                    <a:pt x="260" y="161"/>
                    <a:pt x="262" y="164"/>
                  </a:cubicBezTo>
                  <a:cubicBezTo>
                    <a:pt x="263" y="166"/>
                    <a:pt x="264" y="168"/>
                    <a:pt x="265" y="171"/>
                  </a:cubicBezTo>
                  <a:cubicBezTo>
                    <a:pt x="265" y="173"/>
                    <a:pt x="265" y="175"/>
                    <a:pt x="265" y="177"/>
                  </a:cubicBezTo>
                  <a:cubicBezTo>
                    <a:pt x="265" y="177"/>
                    <a:pt x="265" y="177"/>
                    <a:pt x="265" y="177"/>
                  </a:cubicBezTo>
                  <a:cubicBezTo>
                    <a:pt x="259" y="201"/>
                    <a:pt x="278" y="207"/>
                    <a:pt x="297" y="212"/>
                  </a:cubicBezTo>
                  <a:close/>
                  <a:moveTo>
                    <a:pt x="266" y="176"/>
                  </a:moveTo>
                  <a:cubicBezTo>
                    <a:pt x="266" y="175"/>
                    <a:pt x="267" y="173"/>
                    <a:pt x="266" y="170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7" y="170"/>
                    <a:pt x="267" y="170"/>
                    <a:pt x="267" y="170"/>
                  </a:cubicBezTo>
                  <a:cubicBezTo>
                    <a:pt x="267" y="171"/>
                    <a:pt x="267" y="171"/>
                    <a:pt x="267" y="171"/>
                  </a:cubicBezTo>
                  <a:cubicBezTo>
                    <a:pt x="267" y="172"/>
                    <a:pt x="267" y="172"/>
                    <a:pt x="268" y="172"/>
                  </a:cubicBezTo>
                  <a:cubicBezTo>
                    <a:pt x="269" y="175"/>
                    <a:pt x="270" y="178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4" y="183"/>
                    <a:pt x="276" y="186"/>
                    <a:pt x="280" y="188"/>
                  </a:cubicBezTo>
                  <a:cubicBezTo>
                    <a:pt x="283" y="190"/>
                    <a:pt x="288" y="192"/>
                    <a:pt x="292" y="194"/>
                  </a:cubicBezTo>
                  <a:cubicBezTo>
                    <a:pt x="292" y="194"/>
                    <a:pt x="292" y="194"/>
                    <a:pt x="292" y="194"/>
                  </a:cubicBezTo>
                  <a:cubicBezTo>
                    <a:pt x="292" y="194"/>
                    <a:pt x="292" y="194"/>
                    <a:pt x="292" y="194"/>
                  </a:cubicBezTo>
                  <a:cubicBezTo>
                    <a:pt x="294" y="195"/>
                    <a:pt x="295" y="195"/>
                    <a:pt x="296" y="196"/>
                  </a:cubicBezTo>
                  <a:cubicBezTo>
                    <a:pt x="303" y="199"/>
                    <a:pt x="310" y="202"/>
                    <a:pt x="311" y="209"/>
                  </a:cubicBezTo>
                  <a:cubicBezTo>
                    <a:pt x="311" y="210"/>
                    <a:pt x="311" y="211"/>
                    <a:pt x="311" y="211"/>
                  </a:cubicBezTo>
                  <a:cubicBezTo>
                    <a:pt x="311" y="212"/>
                    <a:pt x="311" y="213"/>
                    <a:pt x="311" y="214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11" y="215"/>
                    <a:pt x="311" y="215"/>
                    <a:pt x="311" y="215"/>
                  </a:cubicBezTo>
                  <a:cubicBezTo>
                    <a:pt x="306" y="212"/>
                    <a:pt x="300" y="211"/>
                    <a:pt x="295" y="209"/>
                  </a:cubicBezTo>
                  <a:cubicBezTo>
                    <a:pt x="277" y="205"/>
                    <a:pt x="260" y="200"/>
                    <a:pt x="265" y="177"/>
                  </a:cubicBezTo>
                  <a:cubicBezTo>
                    <a:pt x="265" y="177"/>
                    <a:pt x="266" y="177"/>
                    <a:pt x="266" y="176"/>
                  </a:cubicBezTo>
                  <a:close/>
                  <a:moveTo>
                    <a:pt x="197" y="298"/>
                  </a:moveTo>
                  <a:cubicBezTo>
                    <a:pt x="197" y="298"/>
                    <a:pt x="197" y="298"/>
                    <a:pt x="197" y="299"/>
                  </a:cubicBezTo>
                  <a:cubicBezTo>
                    <a:pt x="197" y="299"/>
                    <a:pt x="197" y="299"/>
                    <a:pt x="197" y="299"/>
                  </a:cubicBezTo>
                  <a:cubicBezTo>
                    <a:pt x="197" y="299"/>
                    <a:pt x="197" y="299"/>
                    <a:pt x="197" y="299"/>
                  </a:cubicBezTo>
                  <a:cubicBezTo>
                    <a:pt x="193" y="305"/>
                    <a:pt x="187" y="308"/>
                    <a:pt x="182" y="309"/>
                  </a:cubicBezTo>
                  <a:cubicBezTo>
                    <a:pt x="176" y="310"/>
                    <a:pt x="170" y="309"/>
                    <a:pt x="164" y="308"/>
                  </a:cubicBezTo>
                  <a:cubicBezTo>
                    <a:pt x="160" y="307"/>
                    <a:pt x="160" y="307"/>
                    <a:pt x="159" y="305"/>
                  </a:cubicBezTo>
                  <a:cubicBezTo>
                    <a:pt x="159" y="304"/>
                    <a:pt x="158" y="303"/>
                    <a:pt x="157" y="302"/>
                  </a:cubicBezTo>
                  <a:cubicBezTo>
                    <a:pt x="157" y="302"/>
                    <a:pt x="157" y="302"/>
                    <a:pt x="157" y="302"/>
                  </a:cubicBezTo>
                  <a:cubicBezTo>
                    <a:pt x="157" y="302"/>
                    <a:pt x="157" y="302"/>
                    <a:pt x="157" y="302"/>
                  </a:cubicBezTo>
                  <a:cubicBezTo>
                    <a:pt x="161" y="301"/>
                    <a:pt x="165" y="300"/>
                    <a:pt x="168" y="299"/>
                  </a:cubicBezTo>
                  <a:cubicBezTo>
                    <a:pt x="172" y="298"/>
                    <a:pt x="174" y="297"/>
                    <a:pt x="176" y="295"/>
                  </a:cubicBezTo>
                  <a:cubicBezTo>
                    <a:pt x="177" y="294"/>
                    <a:pt x="179" y="292"/>
                    <a:pt x="181" y="289"/>
                  </a:cubicBezTo>
                  <a:cubicBezTo>
                    <a:pt x="182" y="287"/>
                    <a:pt x="183" y="285"/>
                    <a:pt x="184" y="283"/>
                  </a:cubicBezTo>
                  <a:cubicBezTo>
                    <a:pt x="184" y="281"/>
                    <a:pt x="184" y="280"/>
                    <a:pt x="184" y="279"/>
                  </a:cubicBezTo>
                  <a:cubicBezTo>
                    <a:pt x="184" y="278"/>
                    <a:pt x="184" y="276"/>
                    <a:pt x="184" y="275"/>
                  </a:cubicBezTo>
                  <a:cubicBezTo>
                    <a:pt x="184" y="275"/>
                    <a:pt x="184" y="275"/>
                    <a:pt x="184" y="275"/>
                  </a:cubicBezTo>
                  <a:cubicBezTo>
                    <a:pt x="184" y="275"/>
                    <a:pt x="184" y="275"/>
                    <a:pt x="184" y="275"/>
                  </a:cubicBezTo>
                  <a:cubicBezTo>
                    <a:pt x="184" y="273"/>
                    <a:pt x="183" y="271"/>
                    <a:pt x="181" y="270"/>
                  </a:cubicBezTo>
                  <a:cubicBezTo>
                    <a:pt x="180" y="268"/>
                    <a:pt x="178" y="267"/>
                    <a:pt x="176" y="266"/>
                  </a:cubicBezTo>
                  <a:cubicBezTo>
                    <a:pt x="175" y="265"/>
                    <a:pt x="174" y="265"/>
                    <a:pt x="174" y="264"/>
                  </a:cubicBezTo>
                  <a:cubicBezTo>
                    <a:pt x="173" y="264"/>
                    <a:pt x="172" y="263"/>
                    <a:pt x="172" y="263"/>
                  </a:cubicBezTo>
                  <a:cubicBezTo>
                    <a:pt x="170" y="261"/>
                    <a:pt x="169" y="258"/>
                    <a:pt x="169" y="256"/>
                  </a:cubicBezTo>
                  <a:cubicBezTo>
                    <a:pt x="169" y="254"/>
                    <a:pt x="170" y="252"/>
                    <a:pt x="171" y="250"/>
                  </a:cubicBezTo>
                  <a:cubicBezTo>
                    <a:pt x="171" y="249"/>
                    <a:pt x="171" y="249"/>
                    <a:pt x="172" y="248"/>
                  </a:cubicBezTo>
                  <a:cubicBezTo>
                    <a:pt x="172" y="248"/>
                    <a:pt x="172" y="247"/>
                    <a:pt x="172" y="247"/>
                  </a:cubicBezTo>
                  <a:cubicBezTo>
                    <a:pt x="172" y="246"/>
                    <a:pt x="173" y="245"/>
                    <a:pt x="173" y="244"/>
                  </a:cubicBezTo>
                  <a:cubicBezTo>
                    <a:pt x="172" y="242"/>
                    <a:pt x="172" y="241"/>
                    <a:pt x="172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72" y="239"/>
                    <a:pt x="172" y="237"/>
                    <a:pt x="172" y="236"/>
                  </a:cubicBezTo>
                  <a:cubicBezTo>
                    <a:pt x="172" y="235"/>
                    <a:pt x="172" y="234"/>
                    <a:pt x="172" y="233"/>
                  </a:cubicBezTo>
                  <a:cubicBezTo>
                    <a:pt x="172" y="232"/>
                    <a:pt x="172" y="232"/>
                    <a:pt x="173" y="231"/>
                  </a:cubicBezTo>
                  <a:cubicBezTo>
                    <a:pt x="173" y="230"/>
                    <a:pt x="173" y="230"/>
                    <a:pt x="173" y="229"/>
                  </a:cubicBezTo>
                  <a:cubicBezTo>
                    <a:pt x="173" y="228"/>
                    <a:pt x="174" y="226"/>
                    <a:pt x="174" y="225"/>
                  </a:cubicBezTo>
                  <a:cubicBezTo>
                    <a:pt x="175" y="223"/>
                    <a:pt x="175" y="222"/>
                    <a:pt x="176" y="221"/>
                  </a:cubicBezTo>
                  <a:cubicBezTo>
                    <a:pt x="176" y="220"/>
                    <a:pt x="176" y="220"/>
                    <a:pt x="176" y="220"/>
                  </a:cubicBezTo>
                  <a:cubicBezTo>
                    <a:pt x="176" y="221"/>
                    <a:pt x="176" y="221"/>
                    <a:pt x="176" y="221"/>
                  </a:cubicBezTo>
                  <a:cubicBezTo>
                    <a:pt x="178" y="222"/>
                    <a:pt x="178" y="223"/>
                    <a:pt x="179" y="225"/>
                  </a:cubicBezTo>
                  <a:cubicBezTo>
                    <a:pt x="179" y="226"/>
                    <a:pt x="180" y="228"/>
                    <a:pt x="180" y="230"/>
                  </a:cubicBezTo>
                  <a:cubicBezTo>
                    <a:pt x="180" y="230"/>
                    <a:pt x="180" y="230"/>
                    <a:pt x="180" y="231"/>
                  </a:cubicBezTo>
                  <a:cubicBezTo>
                    <a:pt x="180" y="234"/>
                    <a:pt x="180" y="237"/>
                    <a:pt x="184" y="237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6" y="239"/>
                    <a:pt x="187" y="241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5"/>
                    <a:pt x="189" y="247"/>
                    <a:pt x="189" y="248"/>
                  </a:cubicBezTo>
                  <a:cubicBezTo>
                    <a:pt x="190" y="253"/>
                    <a:pt x="193" y="255"/>
                    <a:pt x="195" y="257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8" y="261"/>
                    <a:pt x="200" y="266"/>
                    <a:pt x="201" y="272"/>
                  </a:cubicBezTo>
                  <a:cubicBezTo>
                    <a:pt x="201" y="277"/>
                    <a:pt x="200" y="282"/>
                    <a:pt x="198" y="287"/>
                  </a:cubicBezTo>
                  <a:cubicBezTo>
                    <a:pt x="197" y="289"/>
                    <a:pt x="196" y="291"/>
                    <a:pt x="196" y="292"/>
                  </a:cubicBezTo>
                  <a:cubicBezTo>
                    <a:pt x="196" y="294"/>
                    <a:pt x="196" y="295"/>
                    <a:pt x="197" y="297"/>
                  </a:cubicBezTo>
                  <a:cubicBezTo>
                    <a:pt x="197" y="298"/>
                    <a:pt x="197" y="298"/>
                    <a:pt x="197" y="298"/>
                  </a:cubicBezTo>
                  <a:close/>
                  <a:moveTo>
                    <a:pt x="202" y="264"/>
                  </a:moveTo>
                  <a:cubicBezTo>
                    <a:pt x="201" y="264"/>
                    <a:pt x="201" y="264"/>
                    <a:pt x="201" y="263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199" y="260"/>
                    <a:pt x="197" y="259"/>
                    <a:pt x="196" y="257"/>
                  </a:cubicBezTo>
                  <a:cubicBezTo>
                    <a:pt x="196" y="257"/>
                    <a:pt x="196" y="257"/>
                    <a:pt x="196" y="257"/>
                  </a:cubicBezTo>
                  <a:cubicBezTo>
                    <a:pt x="194" y="254"/>
                    <a:pt x="191" y="252"/>
                    <a:pt x="191" y="248"/>
                  </a:cubicBezTo>
                  <a:cubicBezTo>
                    <a:pt x="190" y="247"/>
                    <a:pt x="190" y="246"/>
                    <a:pt x="190" y="245"/>
                  </a:cubicBezTo>
                  <a:cubicBezTo>
                    <a:pt x="190" y="242"/>
                    <a:pt x="189" y="240"/>
                    <a:pt x="188" y="238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188" y="237"/>
                    <a:pt x="188" y="237"/>
                    <a:pt x="188" y="237"/>
                  </a:cubicBezTo>
                  <a:cubicBezTo>
                    <a:pt x="189" y="238"/>
                    <a:pt x="191" y="238"/>
                    <a:pt x="192" y="239"/>
                  </a:cubicBezTo>
                  <a:cubicBezTo>
                    <a:pt x="193" y="239"/>
                    <a:pt x="194" y="240"/>
                    <a:pt x="195" y="241"/>
                  </a:cubicBezTo>
                  <a:cubicBezTo>
                    <a:pt x="195" y="241"/>
                    <a:pt x="195" y="241"/>
                    <a:pt x="195" y="241"/>
                  </a:cubicBezTo>
                  <a:cubicBezTo>
                    <a:pt x="195" y="241"/>
                    <a:pt x="195" y="241"/>
                    <a:pt x="195" y="241"/>
                  </a:cubicBezTo>
                  <a:cubicBezTo>
                    <a:pt x="200" y="244"/>
                    <a:pt x="202" y="246"/>
                    <a:pt x="203" y="247"/>
                  </a:cubicBezTo>
                  <a:cubicBezTo>
                    <a:pt x="204" y="249"/>
                    <a:pt x="205" y="250"/>
                    <a:pt x="216" y="254"/>
                  </a:cubicBezTo>
                  <a:cubicBezTo>
                    <a:pt x="220" y="255"/>
                    <a:pt x="224" y="256"/>
                    <a:pt x="227" y="257"/>
                  </a:cubicBezTo>
                  <a:cubicBezTo>
                    <a:pt x="230" y="258"/>
                    <a:pt x="233" y="258"/>
                    <a:pt x="235" y="257"/>
                  </a:cubicBezTo>
                  <a:cubicBezTo>
                    <a:pt x="236" y="257"/>
                    <a:pt x="236" y="257"/>
                    <a:pt x="237" y="257"/>
                  </a:cubicBezTo>
                  <a:cubicBezTo>
                    <a:pt x="240" y="256"/>
                    <a:pt x="242" y="255"/>
                    <a:pt x="245" y="254"/>
                  </a:cubicBezTo>
                  <a:cubicBezTo>
                    <a:pt x="245" y="254"/>
                    <a:pt x="246" y="254"/>
                    <a:pt x="246" y="255"/>
                  </a:cubicBezTo>
                  <a:cubicBezTo>
                    <a:pt x="246" y="255"/>
                    <a:pt x="247" y="255"/>
                    <a:pt x="247" y="256"/>
                  </a:cubicBezTo>
                  <a:cubicBezTo>
                    <a:pt x="247" y="256"/>
                    <a:pt x="247" y="257"/>
                    <a:pt x="247" y="257"/>
                  </a:cubicBezTo>
                  <a:cubicBezTo>
                    <a:pt x="247" y="259"/>
                    <a:pt x="247" y="261"/>
                    <a:pt x="246" y="262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4" y="267"/>
                    <a:pt x="247" y="272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49" y="275"/>
                    <a:pt x="249" y="275"/>
                  </a:cubicBezTo>
                  <a:cubicBezTo>
                    <a:pt x="249" y="275"/>
                    <a:pt x="250" y="276"/>
                    <a:pt x="250" y="276"/>
                  </a:cubicBezTo>
                  <a:cubicBezTo>
                    <a:pt x="250" y="277"/>
                    <a:pt x="250" y="277"/>
                    <a:pt x="250" y="277"/>
                  </a:cubicBezTo>
                  <a:cubicBezTo>
                    <a:pt x="250" y="277"/>
                    <a:pt x="250" y="277"/>
                    <a:pt x="250" y="277"/>
                  </a:cubicBezTo>
                  <a:cubicBezTo>
                    <a:pt x="249" y="277"/>
                    <a:pt x="247" y="278"/>
                    <a:pt x="245" y="278"/>
                  </a:cubicBezTo>
                  <a:cubicBezTo>
                    <a:pt x="238" y="281"/>
                    <a:pt x="225" y="284"/>
                    <a:pt x="224" y="293"/>
                  </a:cubicBezTo>
                  <a:cubicBezTo>
                    <a:pt x="224" y="293"/>
                    <a:pt x="224" y="294"/>
                    <a:pt x="224" y="294"/>
                  </a:cubicBezTo>
                  <a:cubicBezTo>
                    <a:pt x="224" y="294"/>
                    <a:pt x="224" y="294"/>
                    <a:pt x="224" y="294"/>
                  </a:cubicBezTo>
                  <a:cubicBezTo>
                    <a:pt x="223" y="295"/>
                    <a:pt x="222" y="296"/>
                    <a:pt x="222" y="297"/>
                  </a:cubicBezTo>
                  <a:cubicBezTo>
                    <a:pt x="221" y="297"/>
                    <a:pt x="220" y="297"/>
                    <a:pt x="219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8" y="297"/>
                    <a:pt x="218" y="297"/>
                    <a:pt x="218" y="297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6" y="297"/>
                    <a:pt x="215" y="295"/>
                    <a:pt x="214" y="294"/>
                  </a:cubicBezTo>
                  <a:cubicBezTo>
                    <a:pt x="213" y="294"/>
                    <a:pt x="213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2"/>
                    <a:pt x="212" y="292"/>
                    <a:pt x="212" y="292"/>
                  </a:cubicBezTo>
                  <a:cubicBezTo>
                    <a:pt x="215" y="282"/>
                    <a:pt x="208" y="273"/>
                    <a:pt x="202" y="264"/>
                  </a:cubicBezTo>
                  <a:close/>
                  <a:moveTo>
                    <a:pt x="200" y="282"/>
                  </a:moveTo>
                  <a:cubicBezTo>
                    <a:pt x="202" y="277"/>
                    <a:pt x="203" y="272"/>
                    <a:pt x="201" y="266"/>
                  </a:cubicBezTo>
                  <a:cubicBezTo>
                    <a:pt x="200" y="264"/>
                    <a:pt x="200" y="264"/>
                    <a:pt x="200" y="264"/>
                  </a:cubicBezTo>
                  <a:cubicBezTo>
                    <a:pt x="202" y="266"/>
                    <a:pt x="202" y="266"/>
                    <a:pt x="202" y="266"/>
                  </a:cubicBezTo>
                  <a:cubicBezTo>
                    <a:pt x="202" y="266"/>
                    <a:pt x="203" y="267"/>
                    <a:pt x="204" y="268"/>
                  </a:cubicBezTo>
                  <a:cubicBezTo>
                    <a:pt x="209" y="275"/>
                    <a:pt x="214" y="282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10" y="293"/>
                    <a:pt x="210" y="294"/>
                    <a:pt x="210" y="294"/>
                  </a:cubicBezTo>
                  <a:cubicBezTo>
                    <a:pt x="210" y="296"/>
                    <a:pt x="209" y="297"/>
                    <a:pt x="208" y="297"/>
                  </a:cubicBezTo>
                  <a:cubicBezTo>
                    <a:pt x="208" y="297"/>
                    <a:pt x="207" y="296"/>
                    <a:pt x="206" y="295"/>
                  </a:cubicBezTo>
                  <a:cubicBezTo>
                    <a:pt x="206" y="295"/>
                    <a:pt x="205" y="295"/>
                    <a:pt x="205" y="294"/>
                  </a:cubicBezTo>
                  <a:cubicBezTo>
                    <a:pt x="204" y="293"/>
                    <a:pt x="203" y="293"/>
                    <a:pt x="202" y="293"/>
                  </a:cubicBezTo>
                  <a:cubicBezTo>
                    <a:pt x="201" y="294"/>
                    <a:pt x="200" y="294"/>
                    <a:pt x="199" y="296"/>
                  </a:cubicBezTo>
                  <a:cubicBezTo>
                    <a:pt x="199" y="296"/>
                    <a:pt x="199" y="296"/>
                    <a:pt x="199" y="296"/>
                  </a:cubicBezTo>
                  <a:cubicBezTo>
                    <a:pt x="199" y="296"/>
                    <a:pt x="199" y="296"/>
                    <a:pt x="199" y="296"/>
                  </a:cubicBezTo>
                  <a:cubicBezTo>
                    <a:pt x="198" y="291"/>
                    <a:pt x="199" y="287"/>
                    <a:pt x="200" y="282"/>
                  </a:cubicBezTo>
                  <a:close/>
                  <a:moveTo>
                    <a:pt x="124" y="272"/>
                  </a:moveTo>
                  <a:cubicBezTo>
                    <a:pt x="124" y="283"/>
                    <a:pt x="123" y="294"/>
                    <a:pt x="117" y="304"/>
                  </a:cubicBezTo>
                  <a:cubicBezTo>
                    <a:pt x="117" y="305"/>
                    <a:pt x="117" y="305"/>
                    <a:pt x="117" y="305"/>
                  </a:cubicBezTo>
                  <a:cubicBezTo>
                    <a:pt x="116" y="304"/>
                    <a:pt x="116" y="304"/>
                    <a:pt x="116" y="304"/>
                  </a:cubicBezTo>
                  <a:cubicBezTo>
                    <a:pt x="116" y="304"/>
                    <a:pt x="116" y="304"/>
                    <a:pt x="116" y="304"/>
                  </a:cubicBezTo>
                  <a:cubicBezTo>
                    <a:pt x="116" y="304"/>
                    <a:pt x="116" y="304"/>
                    <a:pt x="115" y="304"/>
                  </a:cubicBezTo>
                  <a:cubicBezTo>
                    <a:pt x="115" y="304"/>
                    <a:pt x="115" y="305"/>
                    <a:pt x="114" y="305"/>
                  </a:cubicBezTo>
                  <a:cubicBezTo>
                    <a:pt x="114" y="305"/>
                    <a:pt x="113" y="306"/>
                    <a:pt x="113" y="306"/>
                  </a:cubicBezTo>
                  <a:cubicBezTo>
                    <a:pt x="113" y="306"/>
                    <a:pt x="113" y="306"/>
                    <a:pt x="112" y="306"/>
                  </a:cubicBezTo>
                  <a:cubicBezTo>
                    <a:pt x="112" y="306"/>
                    <a:pt x="112" y="307"/>
                    <a:pt x="112" y="307"/>
                  </a:cubicBezTo>
                  <a:cubicBezTo>
                    <a:pt x="111" y="307"/>
                    <a:pt x="110" y="307"/>
                    <a:pt x="109" y="306"/>
                  </a:cubicBezTo>
                  <a:cubicBezTo>
                    <a:pt x="108" y="305"/>
                    <a:pt x="108" y="304"/>
                    <a:pt x="107" y="302"/>
                  </a:cubicBezTo>
                  <a:cubicBezTo>
                    <a:pt x="106" y="300"/>
                    <a:pt x="105" y="299"/>
                    <a:pt x="103" y="299"/>
                  </a:cubicBezTo>
                  <a:cubicBezTo>
                    <a:pt x="101" y="299"/>
                    <a:pt x="98" y="299"/>
                    <a:pt x="96" y="300"/>
                  </a:cubicBezTo>
                  <a:cubicBezTo>
                    <a:pt x="93" y="300"/>
                    <a:pt x="90" y="301"/>
                    <a:pt x="87" y="301"/>
                  </a:cubicBezTo>
                  <a:cubicBezTo>
                    <a:pt x="84" y="300"/>
                    <a:pt x="82" y="299"/>
                    <a:pt x="81" y="296"/>
                  </a:cubicBezTo>
                  <a:cubicBezTo>
                    <a:pt x="80" y="294"/>
                    <a:pt x="79" y="293"/>
                    <a:pt x="79" y="292"/>
                  </a:cubicBezTo>
                  <a:cubicBezTo>
                    <a:pt x="78" y="291"/>
                    <a:pt x="77" y="290"/>
                    <a:pt x="75" y="290"/>
                  </a:cubicBezTo>
                  <a:cubicBezTo>
                    <a:pt x="75" y="290"/>
                    <a:pt x="75" y="290"/>
                    <a:pt x="75" y="290"/>
                  </a:cubicBezTo>
                  <a:cubicBezTo>
                    <a:pt x="75" y="290"/>
                    <a:pt x="74" y="290"/>
                    <a:pt x="73" y="290"/>
                  </a:cubicBezTo>
                  <a:cubicBezTo>
                    <a:pt x="73" y="290"/>
                    <a:pt x="73" y="290"/>
                    <a:pt x="73" y="290"/>
                  </a:cubicBezTo>
                  <a:cubicBezTo>
                    <a:pt x="72" y="290"/>
                    <a:pt x="70" y="290"/>
                    <a:pt x="69" y="289"/>
                  </a:cubicBezTo>
                  <a:cubicBezTo>
                    <a:pt x="67" y="288"/>
                    <a:pt x="66" y="287"/>
                    <a:pt x="65" y="285"/>
                  </a:cubicBezTo>
                  <a:cubicBezTo>
                    <a:pt x="64" y="284"/>
                    <a:pt x="63" y="283"/>
                    <a:pt x="62" y="282"/>
                  </a:cubicBezTo>
                  <a:cubicBezTo>
                    <a:pt x="61" y="280"/>
                    <a:pt x="59" y="279"/>
                    <a:pt x="58" y="278"/>
                  </a:cubicBezTo>
                  <a:cubicBezTo>
                    <a:pt x="56" y="276"/>
                    <a:pt x="55" y="275"/>
                    <a:pt x="52" y="275"/>
                  </a:cubicBezTo>
                  <a:cubicBezTo>
                    <a:pt x="50" y="274"/>
                    <a:pt x="50" y="273"/>
                    <a:pt x="50" y="272"/>
                  </a:cubicBezTo>
                  <a:cubicBezTo>
                    <a:pt x="49" y="272"/>
                    <a:pt x="49" y="271"/>
                    <a:pt x="49" y="271"/>
                  </a:cubicBezTo>
                  <a:cubicBezTo>
                    <a:pt x="48" y="268"/>
                    <a:pt x="48" y="268"/>
                    <a:pt x="48" y="268"/>
                  </a:cubicBezTo>
                  <a:cubicBezTo>
                    <a:pt x="48" y="267"/>
                    <a:pt x="48" y="265"/>
                    <a:pt x="48" y="264"/>
                  </a:cubicBezTo>
                  <a:cubicBezTo>
                    <a:pt x="48" y="263"/>
                    <a:pt x="48" y="262"/>
                    <a:pt x="48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50" y="262"/>
                    <a:pt x="51" y="263"/>
                    <a:pt x="52" y="264"/>
                  </a:cubicBezTo>
                  <a:cubicBezTo>
                    <a:pt x="53" y="264"/>
                    <a:pt x="53" y="264"/>
                    <a:pt x="53" y="264"/>
                  </a:cubicBezTo>
                  <a:cubicBezTo>
                    <a:pt x="54" y="265"/>
                    <a:pt x="56" y="267"/>
                    <a:pt x="57" y="268"/>
                  </a:cubicBezTo>
                  <a:cubicBezTo>
                    <a:pt x="58" y="269"/>
                    <a:pt x="59" y="270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1"/>
                    <a:pt x="60" y="271"/>
                    <a:pt x="60" y="271"/>
                  </a:cubicBezTo>
                  <a:cubicBezTo>
                    <a:pt x="60" y="272"/>
                    <a:pt x="61" y="272"/>
                    <a:pt x="61" y="272"/>
                  </a:cubicBezTo>
                  <a:cubicBezTo>
                    <a:pt x="61" y="271"/>
                    <a:pt x="61" y="271"/>
                    <a:pt x="62" y="271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62" y="271"/>
                    <a:pt x="62" y="271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3" y="270"/>
                    <a:pt x="63" y="269"/>
                    <a:pt x="63" y="268"/>
                  </a:cubicBezTo>
                  <a:cubicBezTo>
                    <a:pt x="63" y="267"/>
                    <a:pt x="64" y="266"/>
                    <a:pt x="64" y="266"/>
                  </a:cubicBezTo>
                  <a:cubicBezTo>
                    <a:pt x="64" y="265"/>
                    <a:pt x="65" y="265"/>
                    <a:pt x="65" y="265"/>
                  </a:cubicBezTo>
                  <a:cubicBezTo>
                    <a:pt x="66" y="265"/>
                    <a:pt x="66" y="265"/>
                    <a:pt x="67" y="265"/>
                  </a:cubicBezTo>
                  <a:cubicBezTo>
                    <a:pt x="68" y="265"/>
                    <a:pt x="69" y="264"/>
                    <a:pt x="70" y="264"/>
                  </a:cubicBezTo>
                  <a:cubicBezTo>
                    <a:pt x="71" y="264"/>
                    <a:pt x="72" y="264"/>
                    <a:pt x="74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5" y="264"/>
                    <a:pt x="76" y="265"/>
                    <a:pt x="77" y="265"/>
                  </a:cubicBezTo>
                  <a:cubicBezTo>
                    <a:pt x="78" y="265"/>
                    <a:pt x="79" y="265"/>
                    <a:pt x="79" y="266"/>
                  </a:cubicBezTo>
                  <a:cubicBezTo>
                    <a:pt x="80" y="266"/>
                    <a:pt x="81" y="267"/>
                    <a:pt x="82" y="267"/>
                  </a:cubicBezTo>
                  <a:cubicBezTo>
                    <a:pt x="82" y="267"/>
                    <a:pt x="83" y="268"/>
                    <a:pt x="84" y="268"/>
                  </a:cubicBezTo>
                  <a:cubicBezTo>
                    <a:pt x="84" y="268"/>
                    <a:pt x="85" y="267"/>
                    <a:pt x="86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89" y="266"/>
                    <a:pt x="89" y="266"/>
                    <a:pt x="90" y="267"/>
                  </a:cubicBezTo>
                  <a:cubicBezTo>
                    <a:pt x="90" y="268"/>
                    <a:pt x="90" y="268"/>
                    <a:pt x="90" y="268"/>
                  </a:cubicBezTo>
                  <a:cubicBezTo>
                    <a:pt x="90" y="268"/>
                    <a:pt x="90" y="269"/>
                    <a:pt x="90" y="269"/>
                  </a:cubicBezTo>
                  <a:cubicBezTo>
                    <a:pt x="91" y="269"/>
                    <a:pt x="91" y="270"/>
                    <a:pt x="92" y="270"/>
                  </a:cubicBezTo>
                  <a:cubicBezTo>
                    <a:pt x="92" y="270"/>
                    <a:pt x="93" y="270"/>
                    <a:pt x="94" y="269"/>
                  </a:cubicBezTo>
                  <a:cubicBezTo>
                    <a:pt x="94" y="269"/>
                    <a:pt x="94" y="269"/>
                    <a:pt x="94" y="269"/>
                  </a:cubicBezTo>
                  <a:cubicBezTo>
                    <a:pt x="94" y="269"/>
                    <a:pt x="94" y="269"/>
                    <a:pt x="94" y="269"/>
                  </a:cubicBezTo>
                  <a:cubicBezTo>
                    <a:pt x="94" y="268"/>
                    <a:pt x="95" y="268"/>
                    <a:pt x="95" y="268"/>
                  </a:cubicBezTo>
                  <a:cubicBezTo>
                    <a:pt x="95" y="268"/>
                    <a:pt x="95" y="268"/>
                    <a:pt x="95" y="268"/>
                  </a:cubicBezTo>
                  <a:cubicBezTo>
                    <a:pt x="95" y="268"/>
                    <a:pt x="95" y="268"/>
                    <a:pt x="95" y="268"/>
                  </a:cubicBezTo>
                  <a:cubicBezTo>
                    <a:pt x="97" y="269"/>
                    <a:pt x="98" y="269"/>
                    <a:pt x="100" y="269"/>
                  </a:cubicBezTo>
                  <a:cubicBezTo>
                    <a:pt x="102" y="269"/>
                    <a:pt x="104" y="268"/>
                    <a:pt x="105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8"/>
                    <a:pt x="106" y="268"/>
                  </a:cubicBezTo>
                  <a:cubicBezTo>
                    <a:pt x="106" y="268"/>
                    <a:pt x="106" y="267"/>
                    <a:pt x="106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6" y="267"/>
                    <a:pt x="106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5" y="265"/>
                    <a:pt x="105" y="264"/>
                    <a:pt x="104" y="264"/>
                  </a:cubicBezTo>
                  <a:cubicBezTo>
                    <a:pt x="103" y="262"/>
                    <a:pt x="102" y="261"/>
                    <a:pt x="102" y="259"/>
                  </a:cubicBezTo>
                  <a:cubicBezTo>
                    <a:pt x="101" y="258"/>
                    <a:pt x="102" y="256"/>
                    <a:pt x="103" y="256"/>
                  </a:cubicBezTo>
                  <a:cubicBezTo>
                    <a:pt x="104" y="255"/>
                    <a:pt x="105" y="253"/>
                    <a:pt x="105" y="250"/>
                  </a:cubicBezTo>
                  <a:cubicBezTo>
                    <a:pt x="105" y="248"/>
                    <a:pt x="104" y="245"/>
                    <a:pt x="104" y="243"/>
                  </a:cubicBezTo>
                  <a:cubicBezTo>
                    <a:pt x="104" y="242"/>
                    <a:pt x="103" y="242"/>
                    <a:pt x="103" y="241"/>
                  </a:cubicBezTo>
                  <a:cubicBezTo>
                    <a:pt x="103" y="240"/>
                    <a:pt x="103" y="240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39"/>
                    <a:pt x="103" y="238"/>
                    <a:pt x="103" y="237"/>
                  </a:cubicBezTo>
                  <a:cubicBezTo>
                    <a:pt x="103" y="237"/>
                    <a:pt x="104" y="236"/>
                    <a:pt x="104" y="236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4"/>
                    <a:pt x="106" y="232"/>
                    <a:pt x="105" y="229"/>
                  </a:cubicBezTo>
                  <a:cubicBezTo>
                    <a:pt x="104" y="226"/>
                    <a:pt x="106" y="224"/>
                    <a:pt x="109" y="223"/>
                  </a:cubicBezTo>
                  <a:cubicBezTo>
                    <a:pt x="110" y="221"/>
                    <a:pt x="112" y="220"/>
                    <a:pt x="112" y="218"/>
                  </a:cubicBezTo>
                  <a:cubicBezTo>
                    <a:pt x="113" y="217"/>
                    <a:pt x="114" y="215"/>
                    <a:pt x="115" y="214"/>
                  </a:cubicBezTo>
                  <a:cubicBezTo>
                    <a:pt x="117" y="213"/>
                    <a:pt x="119" y="212"/>
                    <a:pt x="121" y="211"/>
                  </a:cubicBezTo>
                  <a:cubicBezTo>
                    <a:pt x="123" y="210"/>
                    <a:pt x="125" y="209"/>
                    <a:pt x="128" y="209"/>
                  </a:cubicBezTo>
                  <a:cubicBezTo>
                    <a:pt x="128" y="209"/>
                    <a:pt x="128" y="209"/>
                    <a:pt x="128" y="209"/>
                  </a:cubicBezTo>
                  <a:cubicBezTo>
                    <a:pt x="130" y="208"/>
                    <a:pt x="132" y="208"/>
                    <a:pt x="134" y="208"/>
                  </a:cubicBezTo>
                  <a:cubicBezTo>
                    <a:pt x="134" y="208"/>
                    <a:pt x="134" y="208"/>
                    <a:pt x="134" y="208"/>
                  </a:cubicBezTo>
                  <a:cubicBezTo>
                    <a:pt x="134" y="208"/>
                    <a:pt x="134" y="208"/>
                    <a:pt x="134" y="208"/>
                  </a:cubicBezTo>
                  <a:cubicBezTo>
                    <a:pt x="135" y="209"/>
                    <a:pt x="135" y="210"/>
                    <a:pt x="135" y="211"/>
                  </a:cubicBezTo>
                  <a:cubicBezTo>
                    <a:pt x="136" y="212"/>
                    <a:pt x="136" y="213"/>
                    <a:pt x="137" y="215"/>
                  </a:cubicBezTo>
                  <a:cubicBezTo>
                    <a:pt x="137" y="215"/>
                    <a:pt x="137" y="215"/>
                    <a:pt x="137" y="215"/>
                  </a:cubicBezTo>
                  <a:cubicBezTo>
                    <a:pt x="137" y="215"/>
                    <a:pt x="137" y="215"/>
                    <a:pt x="137" y="215"/>
                  </a:cubicBezTo>
                  <a:cubicBezTo>
                    <a:pt x="136" y="217"/>
                    <a:pt x="136" y="218"/>
                    <a:pt x="135" y="220"/>
                  </a:cubicBezTo>
                  <a:cubicBezTo>
                    <a:pt x="134" y="221"/>
                    <a:pt x="133" y="222"/>
                    <a:pt x="132" y="224"/>
                  </a:cubicBezTo>
                  <a:cubicBezTo>
                    <a:pt x="131" y="224"/>
                    <a:pt x="131" y="225"/>
                    <a:pt x="130" y="225"/>
                  </a:cubicBezTo>
                  <a:cubicBezTo>
                    <a:pt x="130" y="226"/>
                    <a:pt x="130" y="226"/>
                    <a:pt x="129" y="227"/>
                  </a:cubicBezTo>
                  <a:cubicBezTo>
                    <a:pt x="127" y="230"/>
                    <a:pt x="127" y="234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28" y="240"/>
                    <a:pt x="128" y="242"/>
                    <a:pt x="128" y="243"/>
                  </a:cubicBezTo>
                  <a:cubicBezTo>
                    <a:pt x="128" y="244"/>
                    <a:pt x="128" y="246"/>
                    <a:pt x="127" y="247"/>
                  </a:cubicBezTo>
                  <a:cubicBezTo>
                    <a:pt x="126" y="251"/>
                    <a:pt x="126" y="255"/>
                    <a:pt x="125" y="259"/>
                  </a:cubicBezTo>
                  <a:cubicBezTo>
                    <a:pt x="125" y="263"/>
                    <a:pt x="125" y="266"/>
                    <a:pt x="124" y="270"/>
                  </a:cubicBezTo>
                  <a:cubicBezTo>
                    <a:pt x="124" y="272"/>
                    <a:pt x="124" y="272"/>
                    <a:pt x="124" y="272"/>
                  </a:cubicBezTo>
                  <a:close/>
                  <a:moveTo>
                    <a:pt x="135" y="221"/>
                  </a:moveTo>
                  <a:cubicBezTo>
                    <a:pt x="136" y="220"/>
                    <a:pt x="136" y="219"/>
                    <a:pt x="137" y="218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8" y="218"/>
                    <a:pt x="138" y="218"/>
                    <a:pt x="138" y="218"/>
                  </a:cubicBezTo>
                  <a:cubicBezTo>
                    <a:pt x="138" y="219"/>
                    <a:pt x="139" y="220"/>
                    <a:pt x="140" y="221"/>
                  </a:cubicBezTo>
                  <a:cubicBezTo>
                    <a:pt x="140" y="221"/>
                    <a:pt x="141" y="221"/>
                    <a:pt x="142" y="221"/>
                  </a:cubicBezTo>
                  <a:cubicBezTo>
                    <a:pt x="145" y="220"/>
                    <a:pt x="149" y="216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3" y="212"/>
                    <a:pt x="153" y="212"/>
                    <a:pt x="153" y="212"/>
                  </a:cubicBezTo>
                  <a:cubicBezTo>
                    <a:pt x="154" y="211"/>
                    <a:pt x="155" y="210"/>
                    <a:pt x="156" y="209"/>
                  </a:cubicBezTo>
                  <a:cubicBezTo>
                    <a:pt x="157" y="207"/>
                    <a:pt x="158" y="206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1" y="204"/>
                    <a:pt x="162" y="204"/>
                    <a:pt x="163" y="204"/>
                  </a:cubicBezTo>
                  <a:cubicBezTo>
                    <a:pt x="163" y="203"/>
                    <a:pt x="165" y="203"/>
                    <a:pt x="166" y="203"/>
                  </a:cubicBezTo>
                  <a:cubicBezTo>
                    <a:pt x="167" y="203"/>
                    <a:pt x="168" y="203"/>
                    <a:pt x="169" y="203"/>
                  </a:cubicBezTo>
                  <a:cubicBezTo>
                    <a:pt x="170" y="202"/>
                    <a:pt x="171" y="202"/>
                    <a:pt x="172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3" y="202"/>
                    <a:pt x="173" y="202"/>
                    <a:pt x="173" y="203"/>
                  </a:cubicBezTo>
                  <a:cubicBezTo>
                    <a:pt x="173" y="203"/>
                    <a:pt x="173" y="203"/>
                    <a:pt x="173" y="203"/>
                  </a:cubicBezTo>
                  <a:cubicBezTo>
                    <a:pt x="173" y="203"/>
                    <a:pt x="173" y="203"/>
                    <a:pt x="174" y="204"/>
                  </a:cubicBezTo>
                  <a:cubicBezTo>
                    <a:pt x="174" y="204"/>
                    <a:pt x="174" y="205"/>
                    <a:pt x="174" y="205"/>
                  </a:cubicBezTo>
                  <a:cubicBezTo>
                    <a:pt x="175" y="207"/>
                    <a:pt x="175" y="211"/>
                    <a:pt x="174" y="214"/>
                  </a:cubicBezTo>
                  <a:cubicBezTo>
                    <a:pt x="174" y="214"/>
                    <a:pt x="174" y="214"/>
                    <a:pt x="174" y="214"/>
                  </a:cubicBezTo>
                  <a:cubicBezTo>
                    <a:pt x="174" y="217"/>
                    <a:pt x="173" y="220"/>
                    <a:pt x="171" y="222"/>
                  </a:cubicBezTo>
                  <a:cubicBezTo>
                    <a:pt x="168" y="226"/>
                    <a:pt x="166" y="229"/>
                    <a:pt x="166" y="231"/>
                  </a:cubicBezTo>
                  <a:cubicBezTo>
                    <a:pt x="165" y="232"/>
                    <a:pt x="165" y="234"/>
                    <a:pt x="166" y="236"/>
                  </a:cubicBezTo>
                  <a:cubicBezTo>
                    <a:pt x="166" y="236"/>
                    <a:pt x="166" y="236"/>
                    <a:pt x="166" y="237"/>
                  </a:cubicBezTo>
                  <a:cubicBezTo>
                    <a:pt x="166" y="239"/>
                    <a:pt x="167" y="243"/>
                    <a:pt x="166" y="247"/>
                  </a:cubicBezTo>
                  <a:cubicBezTo>
                    <a:pt x="165" y="249"/>
                    <a:pt x="164" y="251"/>
                    <a:pt x="164" y="252"/>
                  </a:cubicBezTo>
                  <a:cubicBezTo>
                    <a:pt x="163" y="253"/>
                    <a:pt x="163" y="253"/>
                    <a:pt x="163" y="253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2" y="254"/>
                    <a:pt x="162" y="254"/>
                    <a:pt x="162" y="254"/>
                  </a:cubicBezTo>
                  <a:cubicBezTo>
                    <a:pt x="161" y="257"/>
                    <a:pt x="159" y="260"/>
                    <a:pt x="164" y="266"/>
                  </a:cubicBezTo>
                  <a:cubicBezTo>
                    <a:pt x="166" y="268"/>
                    <a:pt x="169" y="269"/>
                    <a:pt x="171" y="269"/>
                  </a:cubicBezTo>
                  <a:cubicBezTo>
                    <a:pt x="172" y="269"/>
                    <a:pt x="173" y="269"/>
                    <a:pt x="173" y="269"/>
                  </a:cubicBezTo>
                  <a:cubicBezTo>
                    <a:pt x="175" y="269"/>
                    <a:pt x="176" y="270"/>
                    <a:pt x="177" y="270"/>
                  </a:cubicBezTo>
                  <a:cubicBezTo>
                    <a:pt x="179" y="271"/>
                    <a:pt x="180" y="272"/>
                    <a:pt x="182" y="274"/>
                  </a:cubicBezTo>
                  <a:cubicBezTo>
                    <a:pt x="183" y="275"/>
                    <a:pt x="183" y="276"/>
                    <a:pt x="183" y="278"/>
                  </a:cubicBezTo>
                  <a:cubicBezTo>
                    <a:pt x="183" y="279"/>
                    <a:pt x="183" y="281"/>
                    <a:pt x="182" y="282"/>
                  </a:cubicBezTo>
                  <a:cubicBezTo>
                    <a:pt x="182" y="284"/>
                    <a:pt x="181" y="287"/>
                    <a:pt x="180" y="288"/>
                  </a:cubicBezTo>
                  <a:cubicBezTo>
                    <a:pt x="178" y="291"/>
                    <a:pt x="177" y="293"/>
                    <a:pt x="175" y="294"/>
                  </a:cubicBezTo>
                  <a:cubicBezTo>
                    <a:pt x="172" y="297"/>
                    <a:pt x="164" y="299"/>
                    <a:pt x="156" y="300"/>
                  </a:cubicBezTo>
                  <a:cubicBezTo>
                    <a:pt x="154" y="300"/>
                    <a:pt x="152" y="300"/>
                    <a:pt x="150" y="300"/>
                  </a:cubicBezTo>
                  <a:cubicBezTo>
                    <a:pt x="147" y="301"/>
                    <a:pt x="145" y="302"/>
                    <a:pt x="143" y="303"/>
                  </a:cubicBezTo>
                  <a:cubicBezTo>
                    <a:pt x="143" y="303"/>
                    <a:pt x="143" y="303"/>
                    <a:pt x="143" y="303"/>
                  </a:cubicBezTo>
                  <a:cubicBezTo>
                    <a:pt x="142" y="303"/>
                    <a:pt x="142" y="303"/>
                    <a:pt x="141" y="304"/>
                  </a:cubicBezTo>
                  <a:cubicBezTo>
                    <a:pt x="139" y="304"/>
                    <a:pt x="137" y="305"/>
                    <a:pt x="135" y="305"/>
                  </a:cubicBezTo>
                  <a:cubicBezTo>
                    <a:pt x="133" y="305"/>
                    <a:pt x="131" y="305"/>
                    <a:pt x="129" y="305"/>
                  </a:cubicBezTo>
                  <a:cubicBezTo>
                    <a:pt x="128" y="305"/>
                    <a:pt x="126" y="304"/>
                    <a:pt x="125" y="304"/>
                  </a:cubicBezTo>
                  <a:cubicBezTo>
                    <a:pt x="124" y="304"/>
                    <a:pt x="122" y="304"/>
                    <a:pt x="120" y="304"/>
                  </a:cubicBezTo>
                  <a:cubicBezTo>
                    <a:pt x="120" y="304"/>
                    <a:pt x="120" y="304"/>
                    <a:pt x="120" y="304"/>
                  </a:cubicBezTo>
                  <a:cubicBezTo>
                    <a:pt x="120" y="304"/>
                    <a:pt x="120" y="304"/>
                    <a:pt x="120" y="304"/>
                  </a:cubicBezTo>
                  <a:cubicBezTo>
                    <a:pt x="125" y="295"/>
                    <a:pt x="125" y="286"/>
                    <a:pt x="125" y="278"/>
                  </a:cubicBezTo>
                  <a:cubicBezTo>
                    <a:pt x="125" y="275"/>
                    <a:pt x="125" y="273"/>
                    <a:pt x="126" y="270"/>
                  </a:cubicBezTo>
                  <a:cubicBezTo>
                    <a:pt x="126" y="267"/>
                    <a:pt x="126" y="263"/>
                    <a:pt x="126" y="259"/>
                  </a:cubicBezTo>
                  <a:cubicBezTo>
                    <a:pt x="127" y="255"/>
                    <a:pt x="127" y="251"/>
                    <a:pt x="128" y="247"/>
                  </a:cubicBezTo>
                  <a:cubicBezTo>
                    <a:pt x="129" y="246"/>
                    <a:pt x="129" y="244"/>
                    <a:pt x="129" y="243"/>
                  </a:cubicBezTo>
                  <a:cubicBezTo>
                    <a:pt x="129" y="242"/>
                    <a:pt x="129" y="240"/>
                    <a:pt x="129" y="239"/>
                  </a:cubicBezTo>
                  <a:cubicBezTo>
                    <a:pt x="129" y="237"/>
                    <a:pt x="129" y="235"/>
                    <a:pt x="129" y="233"/>
                  </a:cubicBezTo>
                  <a:cubicBezTo>
                    <a:pt x="129" y="231"/>
                    <a:pt x="129" y="229"/>
                    <a:pt x="130" y="228"/>
                  </a:cubicBezTo>
                  <a:cubicBezTo>
                    <a:pt x="131" y="227"/>
                    <a:pt x="131" y="227"/>
                    <a:pt x="131" y="226"/>
                  </a:cubicBezTo>
                  <a:cubicBezTo>
                    <a:pt x="132" y="226"/>
                    <a:pt x="132" y="225"/>
                    <a:pt x="132" y="225"/>
                  </a:cubicBezTo>
                  <a:cubicBezTo>
                    <a:pt x="133" y="224"/>
                    <a:pt x="134" y="222"/>
                    <a:pt x="135" y="221"/>
                  </a:cubicBezTo>
                  <a:close/>
                  <a:moveTo>
                    <a:pt x="223" y="157"/>
                  </a:moveTo>
                  <a:cubicBezTo>
                    <a:pt x="221" y="157"/>
                    <a:pt x="218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4"/>
                    <a:pt x="217" y="153"/>
                    <a:pt x="218" y="151"/>
                  </a:cubicBezTo>
                  <a:cubicBezTo>
                    <a:pt x="219" y="149"/>
                    <a:pt x="221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5" y="147"/>
                    <a:pt x="227" y="147"/>
                    <a:pt x="229" y="147"/>
                  </a:cubicBezTo>
                  <a:cubicBezTo>
                    <a:pt x="232" y="148"/>
                    <a:pt x="235" y="148"/>
                    <a:pt x="238" y="147"/>
                  </a:cubicBezTo>
                  <a:cubicBezTo>
                    <a:pt x="244" y="147"/>
                    <a:pt x="249" y="147"/>
                    <a:pt x="254" y="146"/>
                  </a:cubicBezTo>
                  <a:cubicBezTo>
                    <a:pt x="261" y="145"/>
                    <a:pt x="268" y="144"/>
                    <a:pt x="272" y="144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2" y="146"/>
                    <a:pt x="274" y="147"/>
                    <a:pt x="276" y="148"/>
                  </a:cubicBezTo>
                  <a:cubicBezTo>
                    <a:pt x="276" y="148"/>
                    <a:pt x="276" y="149"/>
                    <a:pt x="277" y="149"/>
                  </a:cubicBezTo>
                  <a:cubicBezTo>
                    <a:pt x="278" y="150"/>
                    <a:pt x="280" y="151"/>
                    <a:pt x="281" y="152"/>
                  </a:cubicBezTo>
                  <a:cubicBezTo>
                    <a:pt x="283" y="153"/>
                    <a:pt x="285" y="154"/>
                    <a:pt x="287" y="156"/>
                  </a:cubicBezTo>
                  <a:cubicBezTo>
                    <a:pt x="288" y="157"/>
                    <a:pt x="289" y="159"/>
                    <a:pt x="291" y="160"/>
                  </a:cubicBezTo>
                  <a:cubicBezTo>
                    <a:pt x="292" y="161"/>
                    <a:pt x="293" y="162"/>
                    <a:pt x="294" y="162"/>
                  </a:cubicBezTo>
                  <a:cubicBezTo>
                    <a:pt x="297" y="164"/>
                    <a:pt x="299" y="165"/>
                    <a:pt x="301" y="165"/>
                  </a:cubicBezTo>
                  <a:cubicBezTo>
                    <a:pt x="303" y="165"/>
                    <a:pt x="305" y="165"/>
                    <a:pt x="308" y="164"/>
                  </a:cubicBezTo>
                  <a:cubicBezTo>
                    <a:pt x="309" y="164"/>
                    <a:pt x="310" y="164"/>
                    <a:pt x="311" y="164"/>
                  </a:cubicBezTo>
                  <a:cubicBezTo>
                    <a:pt x="312" y="164"/>
                    <a:pt x="313" y="163"/>
                    <a:pt x="315" y="163"/>
                  </a:cubicBezTo>
                  <a:cubicBezTo>
                    <a:pt x="316" y="163"/>
                    <a:pt x="317" y="164"/>
                    <a:pt x="318" y="165"/>
                  </a:cubicBezTo>
                  <a:cubicBezTo>
                    <a:pt x="319" y="167"/>
                    <a:pt x="319" y="168"/>
                    <a:pt x="319" y="170"/>
                  </a:cubicBezTo>
                  <a:cubicBezTo>
                    <a:pt x="319" y="172"/>
                    <a:pt x="319" y="173"/>
                    <a:pt x="318" y="174"/>
                  </a:cubicBezTo>
                  <a:cubicBezTo>
                    <a:pt x="318" y="176"/>
                    <a:pt x="318" y="177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80"/>
                    <a:pt x="319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9" y="180"/>
                    <a:pt x="320" y="180"/>
                    <a:pt x="320" y="180"/>
                  </a:cubicBezTo>
                  <a:cubicBezTo>
                    <a:pt x="321" y="181"/>
                    <a:pt x="321" y="181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1" y="182"/>
                    <a:pt x="321" y="182"/>
                    <a:pt x="321" y="182"/>
                  </a:cubicBezTo>
                  <a:cubicBezTo>
                    <a:pt x="322" y="183"/>
                    <a:pt x="322" y="184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4" y="186"/>
                    <a:pt x="323" y="187"/>
                    <a:pt x="323" y="188"/>
                  </a:cubicBezTo>
                  <a:cubicBezTo>
                    <a:pt x="322" y="188"/>
                    <a:pt x="322" y="188"/>
                    <a:pt x="322" y="188"/>
                  </a:cubicBezTo>
                  <a:cubicBezTo>
                    <a:pt x="322" y="189"/>
                    <a:pt x="322" y="189"/>
                    <a:pt x="321" y="190"/>
                  </a:cubicBezTo>
                  <a:cubicBezTo>
                    <a:pt x="321" y="190"/>
                    <a:pt x="320" y="191"/>
                    <a:pt x="320" y="191"/>
                  </a:cubicBezTo>
                  <a:cubicBezTo>
                    <a:pt x="318" y="193"/>
                    <a:pt x="319" y="198"/>
                    <a:pt x="320" y="202"/>
                  </a:cubicBezTo>
                  <a:cubicBezTo>
                    <a:pt x="320" y="202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3"/>
                    <a:pt x="320" y="203"/>
                    <a:pt x="320" y="203"/>
                  </a:cubicBezTo>
                  <a:cubicBezTo>
                    <a:pt x="320" y="205"/>
                    <a:pt x="319" y="205"/>
                    <a:pt x="317" y="206"/>
                  </a:cubicBezTo>
                  <a:cubicBezTo>
                    <a:pt x="316" y="206"/>
                    <a:pt x="316" y="206"/>
                    <a:pt x="315" y="206"/>
                  </a:cubicBezTo>
                  <a:cubicBezTo>
                    <a:pt x="314" y="206"/>
                    <a:pt x="314" y="206"/>
                    <a:pt x="313" y="206"/>
                  </a:cubicBezTo>
                  <a:cubicBezTo>
                    <a:pt x="313" y="206"/>
                    <a:pt x="313" y="206"/>
                    <a:pt x="313" y="206"/>
                  </a:cubicBezTo>
                  <a:cubicBezTo>
                    <a:pt x="313" y="206"/>
                    <a:pt x="313" y="206"/>
                    <a:pt x="313" y="206"/>
                  </a:cubicBezTo>
                  <a:cubicBezTo>
                    <a:pt x="310" y="201"/>
                    <a:pt x="303" y="198"/>
                    <a:pt x="296" y="195"/>
                  </a:cubicBezTo>
                  <a:cubicBezTo>
                    <a:pt x="295" y="194"/>
                    <a:pt x="294" y="194"/>
                    <a:pt x="293" y="193"/>
                  </a:cubicBezTo>
                  <a:cubicBezTo>
                    <a:pt x="291" y="192"/>
                    <a:pt x="289" y="192"/>
                    <a:pt x="287" y="191"/>
                  </a:cubicBezTo>
                  <a:cubicBezTo>
                    <a:pt x="284" y="190"/>
                    <a:pt x="282" y="189"/>
                    <a:pt x="280" y="187"/>
                  </a:cubicBezTo>
                  <a:cubicBezTo>
                    <a:pt x="274" y="184"/>
                    <a:pt x="272" y="179"/>
                    <a:pt x="270" y="174"/>
                  </a:cubicBezTo>
                  <a:cubicBezTo>
                    <a:pt x="269" y="174"/>
                    <a:pt x="269" y="173"/>
                    <a:pt x="269" y="172"/>
                  </a:cubicBezTo>
                  <a:cubicBezTo>
                    <a:pt x="267" y="168"/>
                    <a:pt x="265" y="164"/>
                    <a:pt x="262" y="161"/>
                  </a:cubicBezTo>
                  <a:cubicBezTo>
                    <a:pt x="258" y="157"/>
                    <a:pt x="254" y="155"/>
                    <a:pt x="246" y="153"/>
                  </a:cubicBezTo>
                  <a:cubicBezTo>
                    <a:pt x="241" y="152"/>
                    <a:pt x="235" y="154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27" y="156"/>
                    <a:pt x="225" y="156"/>
                    <a:pt x="223" y="157"/>
                  </a:cubicBezTo>
                  <a:close/>
                  <a:moveTo>
                    <a:pt x="17" y="139"/>
                  </a:moveTo>
                  <a:cubicBezTo>
                    <a:pt x="14" y="140"/>
                    <a:pt x="11" y="139"/>
                    <a:pt x="9" y="139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7" y="138"/>
                    <a:pt x="5" y="137"/>
                    <a:pt x="5" y="137"/>
                  </a:cubicBezTo>
                  <a:cubicBezTo>
                    <a:pt x="5" y="136"/>
                    <a:pt x="4" y="136"/>
                    <a:pt x="4" y="136"/>
                  </a:cubicBezTo>
                  <a:cubicBezTo>
                    <a:pt x="4" y="135"/>
                    <a:pt x="4" y="135"/>
                    <a:pt x="5" y="135"/>
                  </a:cubicBezTo>
                  <a:cubicBezTo>
                    <a:pt x="5" y="135"/>
                    <a:pt x="6" y="134"/>
                    <a:pt x="7" y="134"/>
                  </a:cubicBezTo>
                  <a:cubicBezTo>
                    <a:pt x="8" y="134"/>
                    <a:pt x="10" y="134"/>
                    <a:pt x="11" y="134"/>
                  </a:cubicBezTo>
                  <a:cubicBezTo>
                    <a:pt x="12" y="134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4" y="134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6" y="134"/>
                    <a:pt x="17" y="134"/>
                    <a:pt x="18" y="134"/>
                  </a:cubicBezTo>
                  <a:cubicBezTo>
                    <a:pt x="19" y="134"/>
                    <a:pt x="20" y="134"/>
                    <a:pt x="20" y="133"/>
                  </a:cubicBezTo>
                  <a:cubicBezTo>
                    <a:pt x="21" y="133"/>
                    <a:pt x="22" y="133"/>
                    <a:pt x="22" y="133"/>
                  </a:cubicBezTo>
                  <a:cubicBezTo>
                    <a:pt x="29" y="132"/>
                    <a:pt x="35" y="135"/>
                    <a:pt x="40" y="138"/>
                  </a:cubicBezTo>
                  <a:cubicBezTo>
                    <a:pt x="42" y="140"/>
                    <a:pt x="44" y="141"/>
                    <a:pt x="46" y="142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5" y="142"/>
                    <a:pt x="43" y="142"/>
                    <a:pt x="42" y="142"/>
                  </a:cubicBezTo>
                  <a:cubicBezTo>
                    <a:pt x="41" y="142"/>
                    <a:pt x="40" y="142"/>
                    <a:pt x="39" y="142"/>
                  </a:cubicBezTo>
                  <a:cubicBezTo>
                    <a:pt x="37" y="141"/>
                    <a:pt x="36" y="141"/>
                    <a:pt x="35" y="141"/>
                  </a:cubicBezTo>
                  <a:cubicBezTo>
                    <a:pt x="34" y="141"/>
                    <a:pt x="33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9"/>
                    <a:pt x="24" y="138"/>
                    <a:pt x="17" y="139"/>
                  </a:cubicBezTo>
                  <a:close/>
                  <a:moveTo>
                    <a:pt x="132" y="42"/>
                  </a:moveTo>
                  <a:cubicBezTo>
                    <a:pt x="132" y="41"/>
                    <a:pt x="132" y="41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4" y="41"/>
                  </a:cubicBezTo>
                  <a:cubicBezTo>
                    <a:pt x="135" y="41"/>
                    <a:pt x="136" y="42"/>
                    <a:pt x="137" y="42"/>
                  </a:cubicBezTo>
                  <a:cubicBezTo>
                    <a:pt x="137" y="42"/>
                    <a:pt x="138" y="42"/>
                    <a:pt x="138" y="42"/>
                  </a:cubicBezTo>
                  <a:cubicBezTo>
                    <a:pt x="139" y="43"/>
                    <a:pt x="139" y="44"/>
                    <a:pt x="139" y="45"/>
                  </a:cubicBezTo>
                  <a:cubicBezTo>
                    <a:pt x="140" y="46"/>
                    <a:pt x="140" y="47"/>
                    <a:pt x="141" y="48"/>
                  </a:cubicBezTo>
                  <a:cubicBezTo>
                    <a:pt x="141" y="49"/>
                    <a:pt x="141" y="50"/>
                    <a:pt x="142" y="51"/>
                  </a:cubicBezTo>
                  <a:cubicBezTo>
                    <a:pt x="143" y="53"/>
                    <a:pt x="144" y="56"/>
                    <a:pt x="143" y="57"/>
                  </a:cubicBezTo>
                  <a:cubicBezTo>
                    <a:pt x="143" y="58"/>
                    <a:pt x="143" y="59"/>
                    <a:pt x="142" y="59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2" y="60"/>
                    <a:pt x="141" y="60"/>
                    <a:pt x="141" y="62"/>
                  </a:cubicBezTo>
                  <a:cubicBezTo>
                    <a:pt x="142" y="64"/>
                    <a:pt x="142" y="66"/>
                    <a:pt x="142" y="68"/>
                  </a:cubicBezTo>
                  <a:cubicBezTo>
                    <a:pt x="142" y="72"/>
                    <a:pt x="141" y="75"/>
                    <a:pt x="143" y="78"/>
                  </a:cubicBezTo>
                  <a:cubicBezTo>
                    <a:pt x="143" y="78"/>
                    <a:pt x="143" y="78"/>
                    <a:pt x="143" y="78"/>
                  </a:cubicBezTo>
                  <a:cubicBezTo>
                    <a:pt x="143" y="78"/>
                    <a:pt x="143" y="78"/>
                    <a:pt x="144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3" y="80"/>
                    <a:pt x="143" y="81"/>
                    <a:pt x="143" y="82"/>
                  </a:cubicBezTo>
                  <a:cubicBezTo>
                    <a:pt x="143" y="84"/>
                    <a:pt x="143" y="85"/>
                    <a:pt x="143" y="86"/>
                  </a:cubicBezTo>
                  <a:cubicBezTo>
                    <a:pt x="143" y="87"/>
                    <a:pt x="143" y="88"/>
                    <a:pt x="143" y="89"/>
                  </a:cubicBezTo>
                  <a:cubicBezTo>
                    <a:pt x="143" y="90"/>
                    <a:pt x="143" y="91"/>
                    <a:pt x="143" y="91"/>
                  </a:cubicBezTo>
                  <a:cubicBezTo>
                    <a:pt x="143" y="91"/>
                    <a:pt x="142" y="92"/>
                    <a:pt x="142" y="92"/>
                  </a:cubicBezTo>
                  <a:cubicBezTo>
                    <a:pt x="142" y="92"/>
                    <a:pt x="141" y="93"/>
                    <a:pt x="141" y="93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38" y="93"/>
                    <a:pt x="138" y="91"/>
                    <a:pt x="137" y="89"/>
                  </a:cubicBezTo>
                  <a:cubicBezTo>
                    <a:pt x="137" y="87"/>
                    <a:pt x="137" y="85"/>
                    <a:pt x="137" y="83"/>
                  </a:cubicBezTo>
                  <a:cubicBezTo>
                    <a:pt x="137" y="81"/>
                    <a:pt x="137" y="78"/>
                    <a:pt x="137" y="76"/>
                  </a:cubicBezTo>
                  <a:cubicBezTo>
                    <a:pt x="138" y="74"/>
                    <a:pt x="138" y="72"/>
                    <a:pt x="138" y="70"/>
                  </a:cubicBezTo>
                  <a:cubicBezTo>
                    <a:pt x="139" y="66"/>
                    <a:pt x="138" y="63"/>
                    <a:pt x="137" y="59"/>
                  </a:cubicBezTo>
                  <a:cubicBezTo>
                    <a:pt x="136" y="55"/>
                    <a:pt x="134" y="52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7"/>
                    <a:pt x="132" y="46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4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2" y="42"/>
                    <a:pt x="132" y="42"/>
                    <a:pt x="132" y="42"/>
                  </a:cubicBezTo>
                  <a:close/>
                  <a:moveTo>
                    <a:pt x="131" y="41"/>
                  </a:moveTo>
                  <a:cubicBezTo>
                    <a:pt x="131" y="41"/>
                    <a:pt x="131" y="42"/>
                    <a:pt x="131" y="42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2"/>
                    <a:pt x="130" y="42"/>
                    <a:pt x="130" y="42"/>
                  </a:cubicBezTo>
                  <a:cubicBezTo>
                    <a:pt x="130" y="42"/>
                    <a:pt x="129" y="41"/>
                    <a:pt x="129" y="40"/>
                  </a:cubicBezTo>
                  <a:cubicBezTo>
                    <a:pt x="129" y="39"/>
                    <a:pt x="128" y="38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37"/>
                    <a:pt x="128" y="36"/>
                    <a:pt x="127" y="36"/>
                  </a:cubicBezTo>
                  <a:cubicBezTo>
                    <a:pt x="127" y="36"/>
                    <a:pt x="126" y="36"/>
                    <a:pt x="125" y="35"/>
                  </a:cubicBezTo>
                  <a:cubicBezTo>
                    <a:pt x="119" y="34"/>
                    <a:pt x="118" y="31"/>
                    <a:pt x="117" y="28"/>
                  </a:cubicBezTo>
                  <a:cubicBezTo>
                    <a:pt x="116" y="28"/>
                    <a:pt x="116" y="27"/>
                    <a:pt x="116" y="27"/>
                  </a:cubicBezTo>
                  <a:cubicBezTo>
                    <a:pt x="116" y="26"/>
                    <a:pt x="116" y="26"/>
                    <a:pt x="115" y="25"/>
                  </a:cubicBezTo>
                  <a:cubicBezTo>
                    <a:pt x="115" y="23"/>
                    <a:pt x="114" y="21"/>
                    <a:pt x="111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1" y="18"/>
                    <a:pt x="111" y="17"/>
                    <a:pt x="111" y="16"/>
                  </a:cubicBezTo>
                  <a:cubicBezTo>
                    <a:pt x="111" y="15"/>
                    <a:pt x="111" y="15"/>
                    <a:pt x="111" y="14"/>
                  </a:cubicBezTo>
                  <a:cubicBezTo>
                    <a:pt x="110" y="10"/>
                    <a:pt x="115" y="7"/>
                    <a:pt x="120" y="4"/>
                  </a:cubicBezTo>
                  <a:cubicBezTo>
                    <a:pt x="125" y="2"/>
                    <a:pt x="132" y="1"/>
                    <a:pt x="135" y="0"/>
                  </a:cubicBezTo>
                  <a:cubicBezTo>
                    <a:pt x="138" y="0"/>
                    <a:pt x="141" y="1"/>
                    <a:pt x="143" y="4"/>
                  </a:cubicBezTo>
                  <a:cubicBezTo>
                    <a:pt x="145" y="6"/>
                    <a:pt x="147" y="9"/>
                    <a:pt x="149" y="12"/>
                  </a:cubicBezTo>
                  <a:cubicBezTo>
                    <a:pt x="150" y="14"/>
                    <a:pt x="152" y="15"/>
                    <a:pt x="153" y="17"/>
                  </a:cubicBezTo>
                  <a:cubicBezTo>
                    <a:pt x="154" y="18"/>
                    <a:pt x="155" y="19"/>
                    <a:pt x="156" y="19"/>
                  </a:cubicBezTo>
                  <a:cubicBezTo>
                    <a:pt x="157" y="20"/>
                    <a:pt x="159" y="21"/>
                    <a:pt x="160" y="22"/>
                  </a:cubicBezTo>
                  <a:cubicBezTo>
                    <a:pt x="161" y="22"/>
                    <a:pt x="162" y="23"/>
                    <a:pt x="163" y="23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59" y="25"/>
                    <a:pt x="159" y="25"/>
                  </a:cubicBezTo>
                  <a:cubicBezTo>
                    <a:pt x="158" y="25"/>
                    <a:pt x="157" y="25"/>
                    <a:pt x="157" y="25"/>
                  </a:cubicBezTo>
                  <a:cubicBezTo>
                    <a:pt x="156" y="25"/>
                    <a:pt x="156" y="24"/>
                    <a:pt x="156" y="24"/>
                  </a:cubicBezTo>
                  <a:cubicBezTo>
                    <a:pt x="156" y="23"/>
                    <a:pt x="155" y="23"/>
                    <a:pt x="155" y="23"/>
                  </a:cubicBezTo>
                  <a:cubicBezTo>
                    <a:pt x="154" y="21"/>
                    <a:pt x="153" y="19"/>
                    <a:pt x="151" y="20"/>
                  </a:cubicBezTo>
                  <a:cubicBezTo>
                    <a:pt x="150" y="21"/>
                    <a:pt x="148" y="21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2"/>
                    <a:pt x="144" y="22"/>
                    <a:pt x="142" y="22"/>
                  </a:cubicBezTo>
                  <a:cubicBezTo>
                    <a:pt x="141" y="22"/>
                    <a:pt x="140" y="23"/>
                    <a:pt x="139" y="24"/>
                  </a:cubicBezTo>
                  <a:cubicBezTo>
                    <a:pt x="138" y="25"/>
                    <a:pt x="138" y="27"/>
                    <a:pt x="139" y="29"/>
                  </a:cubicBezTo>
                  <a:cubicBezTo>
                    <a:pt x="139" y="30"/>
                    <a:pt x="138" y="30"/>
                    <a:pt x="138" y="31"/>
                  </a:cubicBezTo>
                  <a:cubicBezTo>
                    <a:pt x="138" y="31"/>
                    <a:pt x="137" y="31"/>
                    <a:pt x="137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5" y="32"/>
                    <a:pt x="133" y="33"/>
                    <a:pt x="132" y="34"/>
                  </a:cubicBezTo>
                  <a:cubicBezTo>
                    <a:pt x="131" y="35"/>
                    <a:pt x="131" y="36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9"/>
                    <a:pt x="131" y="40"/>
                    <a:pt x="131" y="41"/>
                  </a:cubicBezTo>
                  <a:close/>
                  <a:moveTo>
                    <a:pt x="292" y="95"/>
                  </a:moveTo>
                  <a:cubicBezTo>
                    <a:pt x="296" y="94"/>
                    <a:pt x="299" y="92"/>
                    <a:pt x="299" y="88"/>
                  </a:cubicBezTo>
                  <a:cubicBezTo>
                    <a:pt x="299" y="88"/>
                    <a:pt x="299" y="88"/>
                    <a:pt x="299" y="88"/>
                  </a:cubicBezTo>
                  <a:cubicBezTo>
                    <a:pt x="299" y="87"/>
                    <a:pt x="300" y="87"/>
                    <a:pt x="300" y="87"/>
                  </a:cubicBezTo>
                  <a:cubicBezTo>
                    <a:pt x="300" y="87"/>
                    <a:pt x="301" y="87"/>
                    <a:pt x="301" y="87"/>
                  </a:cubicBezTo>
                  <a:cubicBezTo>
                    <a:pt x="302" y="87"/>
                    <a:pt x="302" y="88"/>
                    <a:pt x="303" y="88"/>
                  </a:cubicBezTo>
                  <a:cubicBezTo>
                    <a:pt x="304" y="90"/>
                    <a:pt x="304" y="91"/>
                    <a:pt x="304" y="93"/>
                  </a:cubicBezTo>
                  <a:cubicBezTo>
                    <a:pt x="304" y="93"/>
                    <a:pt x="304" y="93"/>
                    <a:pt x="304" y="93"/>
                  </a:cubicBezTo>
                  <a:cubicBezTo>
                    <a:pt x="304" y="93"/>
                    <a:pt x="304" y="93"/>
                    <a:pt x="304" y="93"/>
                  </a:cubicBezTo>
                  <a:cubicBezTo>
                    <a:pt x="304" y="93"/>
                    <a:pt x="304" y="94"/>
                    <a:pt x="304" y="94"/>
                  </a:cubicBezTo>
                  <a:cubicBezTo>
                    <a:pt x="304" y="96"/>
                    <a:pt x="304" y="97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3" y="99"/>
                    <a:pt x="302" y="99"/>
                    <a:pt x="301" y="99"/>
                  </a:cubicBezTo>
                  <a:cubicBezTo>
                    <a:pt x="300" y="100"/>
                    <a:pt x="298" y="99"/>
                    <a:pt x="298" y="99"/>
                  </a:cubicBezTo>
                  <a:cubicBezTo>
                    <a:pt x="296" y="98"/>
                    <a:pt x="294" y="98"/>
                    <a:pt x="291" y="98"/>
                  </a:cubicBezTo>
                  <a:cubicBezTo>
                    <a:pt x="289" y="98"/>
                    <a:pt x="286" y="99"/>
                    <a:pt x="283" y="100"/>
                  </a:cubicBezTo>
                  <a:cubicBezTo>
                    <a:pt x="283" y="100"/>
                    <a:pt x="282" y="100"/>
                    <a:pt x="282" y="100"/>
                  </a:cubicBezTo>
                  <a:cubicBezTo>
                    <a:pt x="281" y="100"/>
                    <a:pt x="281" y="100"/>
                    <a:pt x="280" y="100"/>
                  </a:cubicBezTo>
                  <a:cubicBezTo>
                    <a:pt x="279" y="100"/>
                    <a:pt x="278" y="101"/>
                    <a:pt x="277" y="101"/>
                  </a:cubicBezTo>
                  <a:cubicBezTo>
                    <a:pt x="273" y="102"/>
                    <a:pt x="268" y="102"/>
                    <a:pt x="264" y="104"/>
                  </a:cubicBezTo>
                  <a:cubicBezTo>
                    <a:pt x="263" y="105"/>
                    <a:pt x="261" y="106"/>
                    <a:pt x="259" y="106"/>
                  </a:cubicBezTo>
                  <a:cubicBezTo>
                    <a:pt x="257" y="107"/>
                    <a:pt x="255" y="107"/>
                    <a:pt x="254" y="107"/>
                  </a:cubicBezTo>
                  <a:cubicBezTo>
                    <a:pt x="253" y="107"/>
                    <a:pt x="253" y="107"/>
                    <a:pt x="253" y="107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6" y="105"/>
                    <a:pt x="257" y="105"/>
                    <a:pt x="259" y="104"/>
                  </a:cubicBezTo>
                  <a:cubicBezTo>
                    <a:pt x="261" y="103"/>
                    <a:pt x="264" y="102"/>
                    <a:pt x="266" y="100"/>
                  </a:cubicBezTo>
                  <a:cubicBezTo>
                    <a:pt x="271" y="97"/>
                    <a:pt x="276" y="97"/>
                    <a:pt x="281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1" y="97"/>
                    <a:pt x="281" y="97"/>
                    <a:pt x="281" y="97"/>
                  </a:cubicBezTo>
                  <a:cubicBezTo>
                    <a:pt x="284" y="97"/>
                    <a:pt x="289" y="97"/>
                    <a:pt x="292" y="95"/>
                  </a:cubicBezTo>
                  <a:close/>
                  <a:moveTo>
                    <a:pt x="134" y="102"/>
                  </a:moveTo>
                  <a:cubicBezTo>
                    <a:pt x="134" y="102"/>
                    <a:pt x="134" y="102"/>
                    <a:pt x="134" y="102"/>
                  </a:cubicBezTo>
                  <a:cubicBezTo>
                    <a:pt x="137" y="100"/>
                    <a:pt x="138" y="98"/>
                    <a:pt x="139" y="97"/>
                  </a:cubicBezTo>
                  <a:cubicBezTo>
                    <a:pt x="140" y="96"/>
                    <a:pt x="140" y="95"/>
                    <a:pt x="141" y="94"/>
                  </a:cubicBezTo>
                  <a:cubicBezTo>
                    <a:pt x="142" y="93"/>
                    <a:pt x="142" y="93"/>
                    <a:pt x="142" y="93"/>
                  </a:cubicBezTo>
                  <a:cubicBezTo>
                    <a:pt x="143" y="92"/>
                    <a:pt x="143" y="92"/>
                    <a:pt x="143" y="92"/>
                  </a:cubicBezTo>
                  <a:cubicBezTo>
                    <a:pt x="144" y="90"/>
                    <a:pt x="144" y="88"/>
                    <a:pt x="144" y="86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144" y="84"/>
                    <a:pt x="144" y="81"/>
                    <a:pt x="145" y="79"/>
                  </a:cubicBezTo>
                  <a:cubicBezTo>
                    <a:pt x="146" y="77"/>
                    <a:pt x="147" y="76"/>
                    <a:pt x="149" y="75"/>
                  </a:cubicBezTo>
                  <a:cubicBezTo>
                    <a:pt x="150" y="75"/>
                    <a:pt x="150" y="75"/>
                    <a:pt x="150" y="75"/>
                  </a:cubicBezTo>
                  <a:cubicBezTo>
                    <a:pt x="150" y="75"/>
                    <a:pt x="150" y="75"/>
                    <a:pt x="150" y="75"/>
                  </a:cubicBezTo>
                  <a:cubicBezTo>
                    <a:pt x="150" y="75"/>
                    <a:pt x="150" y="76"/>
                    <a:pt x="149" y="78"/>
                  </a:cubicBezTo>
                  <a:cubicBezTo>
                    <a:pt x="149" y="79"/>
                    <a:pt x="148" y="82"/>
                    <a:pt x="147" y="85"/>
                  </a:cubicBezTo>
                  <a:cubicBezTo>
                    <a:pt x="147" y="87"/>
                    <a:pt x="146" y="89"/>
                    <a:pt x="146" y="90"/>
                  </a:cubicBezTo>
                  <a:cubicBezTo>
                    <a:pt x="146" y="92"/>
                    <a:pt x="146" y="93"/>
                    <a:pt x="146" y="95"/>
                  </a:cubicBezTo>
                  <a:cubicBezTo>
                    <a:pt x="146" y="95"/>
                    <a:pt x="146" y="96"/>
                    <a:pt x="146" y="97"/>
                  </a:cubicBezTo>
                  <a:cubicBezTo>
                    <a:pt x="146" y="98"/>
                    <a:pt x="146" y="99"/>
                    <a:pt x="146" y="99"/>
                  </a:cubicBezTo>
                  <a:cubicBezTo>
                    <a:pt x="146" y="100"/>
                    <a:pt x="147" y="101"/>
                    <a:pt x="147" y="101"/>
                  </a:cubicBezTo>
                  <a:cubicBezTo>
                    <a:pt x="148" y="101"/>
                    <a:pt x="148" y="101"/>
                    <a:pt x="149" y="100"/>
                  </a:cubicBezTo>
                  <a:cubicBezTo>
                    <a:pt x="150" y="99"/>
                    <a:pt x="151" y="98"/>
                    <a:pt x="152" y="98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7" y="96"/>
                    <a:pt x="158" y="96"/>
                    <a:pt x="159" y="96"/>
                  </a:cubicBezTo>
                  <a:cubicBezTo>
                    <a:pt x="160" y="96"/>
                    <a:pt x="160" y="95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2" y="91"/>
                    <a:pt x="164" y="88"/>
                    <a:pt x="166" y="86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8" y="83"/>
                    <a:pt x="169" y="81"/>
                    <a:pt x="171" y="80"/>
                  </a:cubicBezTo>
                  <a:cubicBezTo>
                    <a:pt x="173" y="79"/>
                    <a:pt x="175" y="79"/>
                    <a:pt x="177" y="81"/>
                  </a:cubicBezTo>
                  <a:cubicBezTo>
                    <a:pt x="177" y="82"/>
                    <a:pt x="178" y="82"/>
                    <a:pt x="179" y="82"/>
                  </a:cubicBezTo>
                  <a:cubicBezTo>
                    <a:pt x="180" y="82"/>
                    <a:pt x="181" y="82"/>
                    <a:pt x="182" y="82"/>
                  </a:cubicBezTo>
                  <a:cubicBezTo>
                    <a:pt x="183" y="82"/>
                    <a:pt x="184" y="82"/>
                    <a:pt x="185" y="82"/>
                  </a:cubicBezTo>
                  <a:cubicBezTo>
                    <a:pt x="186" y="82"/>
                    <a:pt x="186" y="82"/>
                    <a:pt x="186" y="83"/>
                  </a:cubicBezTo>
                  <a:cubicBezTo>
                    <a:pt x="187" y="86"/>
                    <a:pt x="190" y="86"/>
                    <a:pt x="192" y="86"/>
                  </a:cubicBezTo>
                  <a:cubicBezTo>
                    <a:pt x="192" y="86"/>
                    <a:pt x="193" y="86"/>
                    <a:pt x="193" y="86"/>
                  </a:cubicBezTo>
                  <a:cubicBezTo>
                    <a:pt x="194" y="86"/>
                    <a:pt x="194" y="86"/>
                    <a:pt x="195" y="87"/>
                  </a:cubicBezTo>
                  <a:cubicBezTo>
                    <a:pt x="196" y="87"/>
                    <a:pt x="196" y="88"/>
                    <a:pt x="196" y="88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5" y="89"/>
                    <a:pt x="194" y="90"/>
                  </a:cubicBezTo>
                  <a:cubicBezTo>
                    <a:pt x="194" y="90"/>
                    <a:pt x="193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89" y="90"/>
                    <a:pt x="185" y="91"/>
                    <a:pt x="183" y="95"/>
                  </a:cubicBezTo>
                  <a:cubicBezTo>
                    <a:pt x="183" y="96"/>
                    <a:pt x="182" y="96"/>
                    <a:pt x="181" y="96"/>
                  </a:cubicBezTo>
                  <a:cubicBezTo>
                    <a:pt x="181" y="97"/>
                    <a:pt x="180" y="97"/>
                    <a:pt x="179" y="98"/>
                  </a:cubicBezTo>
                  <a:cubicBezTo>
                    <a:pt x="179" y="98"/>
                    <a:pt x="179" y="98"/>
                    <a:pt x="179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8" y="98"/>
                    <a:pt x="178" y="98"/>
                  </a:cubicBezTo>
                  <a:cubicBezTo>
                    <a:pt x="178" y="98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5"/>
                    <a:pt x="177" y="94"/>
                    <a:pt x="176" y="93"/>
                  </a:cubicBezTo>
                  <a:cubicBezTo>
                    <a:pt x="176" y="91"/>
                    <a:pt x="175" y="90"/>
                    <a:pt x="175" y="90"/>
                  </a:cubicBezTo>
                  <a:cubicBezTo>
                    <a:pt x="174" y="90"/>
                    <a:pt x="173" y="91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2" y="92"/>
                    <a:pt x="172" y="93"/>
                    <a:pt x="172" y="93"/>
                  </a:cubicBezTo>
                  <a:cubicBezTo>
                    <a:pt x="172" y="93"/>
                    <a:pt x="171" y="94"/>
                    <a:pt x="171" y="94"/>
                  </a:cubicBezTo>
                  <a:cubicBezTo>
                    <a:pt x="170" y="97"/>
                    <a:pt x="167" y="99"/>
                    <a:pt x="164" y="97"/>
                  </a:cubicBezTo>
                  <a:cubicBezTo>
                    <a:pt x="164" y="97"/>
                    <a:pt x="163" y="97"/>
                    <a:pt x="163" y="97"/>
                  </a:cubicBezTo>
                  <a:cubicBezTo>
                    <a:pt x="163" y="97"/>
                    <a:pt x="162" y="97"/>
                    <a:pt x="162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7"/>
                    <a:pt x="161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0" y="98"/>
                    <a:pt x="160" y="99"/>
                    <a:pt x="160" y="99"/>
                  </a:cubicBezTo>
                  <a:cubicBezTo>
                    <a:pt x="160" y="99"/>
                    <a:pt x="160" y="100"/>
                    <a:pt x="160" y="100"/>
                  </a:cubicBezTo>
                  <a:cubicBezTo>
                    <a:pt x="160" y="101"/>
                    <a:pt x="160" y="101"/>
                    <a:pt x="160" y="102"/>
                  </a:cubicBezTo>
                  <a:cubicBezTo>
                    <a:pt x="161" y="103"/>
                    <a:pt x="161" y="103"/>
                    <a:pt x="161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4"/>
                    <a:pt x="160" y="105"/>
                    <a:pt x="159" y="105"/>
                  </a:cubicBezTo>
                  <a:cubicBezTo>
                    <a:pt x="158" y="106"/>
                    <a:pt x="157" y="106"/>
                    <a:pt x="156" y="106"/>
                  </a:cubicBezTo>
                  <a:cubicBezTo>
                    <a:pt x="155" y="106"/>
                    <a:pt x="154" y="107"/>
                    <a:pt x="153" y="107"/>
                  </a:cubicBezTo>
                  <a:cubicBezTo>
                    <a:pt x="152" y="107"/>
                    <a:pt x="152" y="107"/>
                    <a:pt x="151" y="107"/>
                  </a:cubicBezTo>
                  <a:cubicBezTo>
                    <a:pt x="151" y="107"/>
                    <a:pt x="151" y="107"/>
                    <a:pt x="150" y="107"/>
                  </a:cubicBezTo>
                  <a:cubicBezTo>
                    <a:pt x="149" y="108"/>
                    <a:pt x="148" y="108"/>
                    <a:pt x="148" y="109"/>
                  </a:cubicBezTo>
                  <a:cubicBezTo>
                    <a:pt x="148" y="109"/>
                    <a:pt x="148" y="109"/>
                    <a:pt x="148" y="109"/>
                  </a:cubicBezTo>
                  <a:cubicBezTo>
                    <a:pt x="148" y="109"/>
                    <a:pt x="148" y="109"/>
                    <a:pt x="148" y="109"/>
                  </a:cubicBezTo>
                  <a:cubicBezTo>
                    <a:pt x="147" y="109"/>
                    <a:pt x="147" y="109"/>
                    <a:pt x="147" y="110"/>
                  </a:cubicBezTo>
                  <a:cubicBezTo>
                    <a:pt x="146" y="110"/>
                    <a:pt x="146" y="110"/>
                    <a:pt x="145" y="110"/>
                  </a:cubicBezTo>
                  <a:cubicBezTo>
                    <a:pt x="144" y="110"/>
                    <a:pt x="143" y="111"/>
                    <a:pt x="143" y="111"/>
                  </a:cubicBezTo>
                  <a:cubicBezTo>
                    <a:pt x="143" y="111"/>
                    <a:pt x="142" y="112"/>
                    <a:pt x="142" y="113"/>
                  </a:cubicBezTo>
                  <a:cubicBezTo>
                    <a:pt x="143" y="113"/>
                    <a:pt x="143" y="114"/>
                    <a:pt x="143" y="114"/>
                  </a:cubicBezTo>
                  <a:cubicBezTo>
                    <a:pt x="143" y="114"/>
                    <a:pt x="143" y="115"/>
                    <a:pt x="143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6"/>
                    <a:pt x="142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38" y="116"/>
                    <a:pt x="135" y="116"/>
                    <a:pt x="133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2" y="116"/>
                    <a:pt x="132" y="115"/>
                    <a:pt x="131" y="114"/>
                  </a:cubicBezTo>
                  <a:cubicBezTo>
                    <a:pt x="130" y="109"/>
                    <a:pt x="129" y="105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98"/>
                    <a:pt x="131" y="99"/>
                    <a:pt x="131" y="99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0"/>
                    <a:pt x="132" y="101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3" y="102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3" y="102"/>
                    <a:pt x="134" y="102"/>
                    <a:pt x="134" y="102"/>
                  </a:cubicBezTo>
                  <a:close/>
                  <a:moveTo>
                    <a:pt x="137" y="95"/>
                  </a:moveTo>
                  <a:cubicBezTo>
                    <a:pt x="137" y="95"/>
                    <a:pt x="138" y="96"/>
                    <a:pt x="138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7" y="97"/>
                    <a:pt x="136" y="98"/>
                    <a:pt x="135" y="99"/>
                  </a:cubicBezTo>
                  <a:cubicBezTo>
                    <a:pt x="135" y="100"/>
                    <a:pt x="134" y="100"/>
                    <a:pt x="134" y="101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3" y="99"/>
                    <a:pt x="132" y="99"/>
                    <a:pt x="132" y="98"/>
                  </a:cubicBezTo>
                  <a:cubicBezTo>
                    <a:pt x="132" y="97"/>
                    <a:pt x="132" y="97"/>
                    <a:pt x="131" y="97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1" y="96"/>
                    <a:pt x="131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29" y="97"/>
                    <a:pt x="129" y="98"/>
                    <a:pt x="129" y="98"/>
                  </a:cubicBezTo>
                  <a:cubicBezTo>
                    <a:pt x="129" y="99"/>
                    <a:pt x="129" y="99"/>
                    <a:pt x="128" y="100"/>
                  </a:cubicBezTo>
                  <a:cubicBezTo>
                    <a:pt x="128" y="101"/>
                    <a:pt x="128" y="102"/>
                    <a:pt x="128" y="102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8" y="103"/>
                    <a:pt x="128" y="103"/>
                    <a:pt x="128" y="103"/>
                  </a:cubicBezTo>
                  <a:cubicBezTo>
                    <a:pt x="127" y="101"/>
                    <a:pt x="126" y="99"/>
                    <a:pt x="126" y="98"/>
                  </a:cubicBezTo>
                  <a:cubicBezTo>
                    <a:pt x="125" y="96"/>
                    <a:pt x="124" y="95"/>
                    <a:pt x="124" y="94"/>
                  </a:cubicBezTo>
                  <a:cubicBezTo>
                    <a:pt x="122" y="89"/>
                    <a:pt x="120" y="86"/>
                    <a:pt x="118" y="82"/>
                  </a:cubicBezTo>
                  <a:cubicBezTo>
                    <a:pt x="116" y="79"/>
                    <a:pt x="114" y="77"/>
                    <a:pt x="112" y="75"/>
                  </a:cubicBezTo>
                  <a:cubicBezTo>
                    <a:pt x="110" y="73"/>
                    <a:pt x="109" y="72"/>
                    <a:pt x="108" y="70"/>
                  </a:cubicBezTo>
                  <a:cubicBezTo>
                    <a:pt x="107" y="69"/>
                    <a:pt x="107" y="67"/>
                    <a:pt x="107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6" y="64"/>
                    <a:pt x="106" y="63"/>
                    <a:pt x="106" y="62"/>
                  </a:cubicBezTo>
                  <a:cubicBezTo>
                    <a:pt x="105" y="61"/>
                    <a:pt x="105" y="60"/>
                    <a:pt x="104" y="58"/>
                  </a:cubicBezTo>
                  <a:cubicBezTo>
                    <a:pt x="103" y="57"/>
                    <a:pt x="102" y="57"/>
                    <a:pt x="101" y="57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0" y="57"/>
                    <a:pt x="100" y="57"/>
                    <a:pt x="99" y="57"/>
                  </a:cubicBezTo>
                  <a:cubicBezTo>
                    <a:pt x="99" y="56"/>
                    <a:pt x="98" y="55"/>
                    <a:pt x="98" y="54"/>
                  </a:cubicBezTo>
                  <a:cubicBezTo>
                    <a:pt x="97" y="52"/>
                    <a:pt x="96" y="51"/>
                    <a:pt x="96" y="51"/>
                  </a:cubicBezTo>
                  <a:cubicBezTo>
                    <a:pt x="95" y="50"/>
                    <a:pt x="94" y="50"/>
                    <a:pt x="92" y="51"/>
                  </a:cubicBezTo>
                  <a:cubicBezTo>
                    <a:pt x="92" y="51"/>
                    <a:pt x="91" y="51"/>
                    <a:pt x="90" y="52"/>
                  </a:cubicBezTo>
                  <a:cubicBezTo>
                    <a:pt x="89" y="53"/>
                    <a:pt x="87" y="54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5" y="54"/>
                    <a:pt x="85" y="54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2"/>
                    <a:pt x="82" y="50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8"/>
                    <a:pt x="80" y="48"/>
                    <a:pt x="80" y="47"/>
                  </a:cubicBezTo>
                  <a:cubicBezTo>
                    <a:pt x="80" y="47"/>
                    <a:pt x="80" y="46"/>
                    <a:pt x="80" y="46"/>
                  </a:cubicBezTo>
                  <a:cubicBezTo>
                    <a:pt x="82" y="44"/>
                    <a:pt x="83" y="42"/>
                    <a:pt x="83" y="40"/>
                  </a:cubicBezTo>
                  <a:cubicBezTo>
                    <a:pt x="84" y="38"/>
                    <a:pt x="85" y="36"/>
                    <a:pt x="85" y="34"/>
                  </a:cubicBezTo>
                  <a:cubicBezTo>
                    <a:pt x="86" y="29"/>
                    <a:pt x="96" y="25"/>
                    <a:pt x="103" y="22"/>
                  </a:cubicBezTo>
                  <a:cubicBezTo>
                    <a:pt x="105" y="21"/>
                    <a:pt x="107" y="21"/>
                    <a:pt x="108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3" y="22"/>
                    <a:pt x="114" y="25"/>
                    <a:pt x="115" y="27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6" y="29"/>
                    <a:pt x="117" y="31"/>
                    <a:pt x="118" y="33"/>
                  </a:cubicBezTo>
                  <a:cubicBezTo>
                    <a:pt x="120" y="34"/>
                    <a:pt x="122" y="35"/>
                    <a:pt x="126" y="36"/>
                  </a:cubicBezTo>
                  <a:cubicBezTo>
                    <a:pt x="126" y="36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27" y="39"/>
                    <a:pt x="126" y="40"/>
                    <a:pt x="125" y="41"/>
                  </a:cubicBezTo>
                  <a:cubicBezTo>
                    <a:pt x="124" y="42"/>
                    <a:pt x="122" y="44"/>
                    <a:pt x="121" y="45"/>
                  </a:cubicBezTo>
                  <a:cubicBezTo>
                    <a:pt x="118" y="48"/>
                    <a:pt x="116" y="51"/>
                    <a:pt x="115" y="53"/>
                  </a:cubicBezTo>
                  <a:cubicBezTo>
                    <a:pt x="115" y="56"/>
                    <a:pt x="115" y="59"/>
                    <a:pt x="116" y="63"/>
                  </a:cubicBezTo>
                  <a:cubicBezTo>
                    <a:pt x="116" y="64"/>
                    <a:pt x="116" y="65"/>
                    <a:pt x="116" y="65"/>
                  </a:cubicBezTo>
                  <a:cubicBezTo>
                    <a:pt x="116" y="65"/>
                    <a:pt x="116" y="66"/>
                    <a:pt x="116" y="66"/>
                  </a:cubicBezTo>
                  <a:cubicBezTo>
                    <a:pt x="117" y="69"/>
                    <a:pt x="118" y="71"/>
                    <a:pt x="119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21" y="74"/>
                    <a:pt x="122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8" y="79"/>
                    <a:pt x="131" y="82"/>
                    <a:pt x="133" y="87"/>
                  </a:cubicBezTo>
                  <a:cubicBezTo>
                    <a:pt x="134" y="91"/>
                    <a:pt x="135" y="92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7" y="94"/>
                    <a:pt x="137" y="95"/>
                    <a:pt x="137" y="95"/>
                  </a:cubicBezTo>
                  <a:close/>
                  <a:moveTo>
                    <a:pt x="116" y="54"/>
                  </a:moveTo>
                  <a:cubicBezTo>
                    <a:pt x="117" y="51"/>
                    <a:pt x="118" y="49"/>
                    <a:pt x="122" y="46"/>
                  </a:cubicBezTo>
                  <a:cubicBezTo>
                    <a:pt x="122" y="46"/>
                    <a:pt x="122" y="45"/>
                    <a:pt x="123" y="45"/>
                  </a:cubicBezTo>
                  <a:cubicBezTo>
                    <a:pt x="124" y="44"/>
                    <a:pt x="125" y="43"/>
                    <a:pt x="126" y="43"/>
                  </a:cubicBezTo>
                  <a:cubicBezTo>
                    <a:pt x="127" y="42"/>
                    <a:pt x="128" y="43"/>
                    <a:pt x="129" y="46"/>
                  </a:cubicBezTo>
                  <a:cubicBezTo>
                    <a:pt x="130" y="47"/>
                    <a:pt x="131" y="49"/>
                    <a:pt x="131" y="51"/>
                  </a:cubicBezTo>
                  <a:cubicBezTo>
                    <a:pt x="135" y="57"/>
                    <a:pt x="138" y="63"/>
                    <a:pt x="137" y="70"/>
                  </a:cubicBezTo>
                  <a:cubicBezTo>
                    <a:pt x="137" y="72"/>
                    <a:pt x="136" y="74"/>
                    <a:pt x="136" y="76"/>
                  </a:cubicBezTo>
                  <a:cubicBezTo>
                    <a:pt x="136" y="78"/>
                    <a:pt x="136" y="81"/>
                    <a:pt x="136" y="83"/>
                  </a:cubicBezTo>
                  <a:cubicBezTo>
                    <a:pt x="136" y="85"/>
                    <a:pt x="136" y="86"/>
                    <a:pt x="136" y="87"/>
                  </a:cubicBezTo>
                  <a:cubicBezTo>
                    <a:pt x="136" y="89"/>
                    <a:pt x="136" y="90"/>
                    <a:pt x="137" y="92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6" y="92"/>
                    <a:pt x="136" y="92"/>
                    <a:pt x="136" y="92"/>
                  </a:cubicBezTo>
                  <a:cubicBezTo>
                    <a:pt x="136" y="92"/>
                    <a:pt x="136" y="92"/>
                    <a:pt x="136" y="91"/>
                  </a:cubicBezTo>
                  <a:cubicBezTo>
                    <a:pt x="136" y="91"/>
                    <a:pt x="136" y="91"/>
                    <a:pt x="136" y="91"/>
                  </a:cubicBezTo>
                  <a:cubicBezTo>
                    <a:pt x="135" y="90"/>
                    <a:pt x="134" y="89"/>
                    <a:pt x="133" y="87"/>
                  </a:cubicBezTo>
                  <a:cubicBezTo>
                    <a:pt x="133" y="84"/>
                    <a:pt x="131" y="82"/>
                    <a:pt x="130" y="80"/>
                  </a:cubicBezTo>
                  <a:cubicBezTo>
                    <a:pt x="129" y="78"/>
                    <a:pt x="127" y="77"/>
                    <a:pt x="125" y="76"/>
                  </a:cubicBezTo>
                  <a:cubicBezTo>
                    <a:pt x="123" y="75"/>
                    <a:pt x="122" y="73"/>
                    <a:pt x="120" y="72"/>
                  </a:cubicBezTo>
                  <a:cubicBezTo>
                    <a:pt x="119" y="70"/>
                    <a:pt x="118" y="69"/>
                    <a:pt x="118" y="66"/>
                  </a:cubicBezTo>
                  <a:cubicBezTo>
                    <a:pt x="118" y="66"/>
                    <a:pt x="118" y="65"/>
                    <a:pt x="117" y="65"/>
                  </a:cubicBezTo>
                  <a:cubicBezTo>
                    <a:pt x="117" y="64"/>
                    <a:pt x="117" y="64"/>
                    <a:pt x="117" y="63"/>
                  </a:cubicBezTo>
                  <a:cubicBezTo>
                    <a:pt x="117" y="63"/>
                    <a:pt x="117" y="63"/>
                    <a:pt x="117" y="63"/>
                  </a:cubicBezTo>
                  <a:cubicBezTo>
                    <a:pt x="116" y="59"/>
                    <a:pt x="116" y="56"/>
                    <a:pt x="116" y="54"/>
                  </a:cubicBezTo>
                  <a:close/>
                  <a:moveTo>
                    <a:pt x="176" y="97"/>
                  </a:moveTo>
                  <a:cubicBezTo>
                    <a:pt x="176" y="98"/>
                    <a:pt x="176" y="98"/>
                    <a:pt x="177" y="99"/>
                  </a:cubicBezTo>
                  <a:cubicBezTo>
                    <a:pt x="177" y="99"/>
                    <a:pt x="177" y="99"/>
                    <a:pt x="177" y="99"/>
                  </a:cubicBezTo>
                  <a:cubicBezTo>
                    <a:pt x="177" y="99"/>
                    <a:pt x="177" y="99"/>
                    <a:pt x="177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100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4" y="105"/>
                    <a:pt x="173" y="110"/>
                    <a:pt x="171" y="111"/>
                  </a:cubicBezTo>
                  <a:cubicBezTo>
                    <a:pt x="170" y="112"/>
                    <a:pt x="169" y="113"/>
                    <a:pt x="168" y="114"/>
                  </a:cubicBezTo>
                  <a:cubicBezTo>
                    <a:pt x="168" y="115"/>
                    <a:pt x="167" y="117"/>
                    <a:pt x="166" y="118"/>
                  </a:cubicBezTo>
                  <a:cubicBezTo>
                    <a:pt x="166" y="119"/>
                    <a:pt x="166" y="119"/>
                    <a:pt x="166" y="120"/>
                  </a:cubicBezTo>
                  <a:cubicBezTo>
                    <a:pt x="166" y="120"/>
                    <a:pt x="166" y="121"/>
                    <a:pt x="165" y="122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5" y="122"/>
                    <a:pt x="164" y="121"/>
                    <a:pt x="164" y="121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4" y="120"/>
                    <a:pt x="163" y="119"/>
                    <a:pt x="163" y="118"/>
                  </a:cubicBezTo>
                  <a:cubicBezTo>
                    <a:pt x="162" y="116"/>
                    <a:pt x="161" y="113"/>
                    <a:pt x="158" y="114"/>
                  </a:cubicBezTo>
                  <a:cubicBezTo>
                    <a:pt x="158" y="114"/>
                    <a:pt x="158" y="114"/>
                    <a:pt x="158" y="114"/>
                  </a:cubicBezTo>
                  <a:cubicBezTo>
                    <a:pt x="158" y="114"/>
                    <a:pt x="158" y="114"/>
                    <a:pt x="157" y="114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4"/>
                    <a:pt x="157" y="114"/>
                    <a:pt x="156" y="114"/>
                  </a:cubicBezTo>
                  <a:cubicBezTo>
                    <a:pt x="155" y="114"/>
                    <a:pt x="154" y="114"/>
                    <a:pt x="154" y="115"/>
                  </a:cubicBezTo>
                  <a:cubicBezTo>
                    <a:pt x="153" y="115"/>
                    <a:pt x="153" y="116"/>
                    <a:pt x="153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2" y="118"/>
                    <a:pt x="152" y="118"/>
                  </a:cubicBezTo>
                  <a:cubicBezTo>
                    <a:pt x="152" y="117"/>
                    <a:pt x="151" y="117"/>
                    <a:pt x="151" y="117"/>
                  </a:cubicBezTo>
                  <a:cubicBezTo>
                    <a:pt x="151" y="114"/>
                    <a:pt x="150" y="113"/>
                    <a:pt x="150" y="112"/>
                  </a:cubicBezTo>
                  <a:cubicBezTo>
                    <a:pt x="149" y="112"/>
                    <a:pt x="149" y="111"/>
                    <a:pt x="148" y="112"/>
                  </a:cubicBezTo>
                  <a:cubicBezTo>
                    <a:pt x="148" y="112"/>
                    <a:pt x="147" y="112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6" y="114"/>
                    <a:pt x="146" y="114"/>
                    <a:pt x="146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4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5"/>
                    <a:pt x="144" y="115"/>
                    <a:pt x="144" y="114"/>
                  </a:cubicBezTo>
                  <a:cubicBezTo>
                    <a:pt x="144" y="114"/>
                    <a:pt x="144" y="114"/>
                    <a:pt x="144" y="113"/>
                  </a:cubicBezTo>
                  <a:cubicBezTo>
                    <a:pt x="144" y="113"/>
                    <a:pt x="144" y="112"/>
                    <a:pt x="144" y="112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6" y="111"/>
                    <a:pt x="147" y="110"/>
                    <a:pt x="147" y="110"/>
                  </a:cubicBezTo>
                  <a:cubicBezTo>
                    <a:pt x="148" y="110"/>
                    <a:pt x="148" y="109"/>
                    <a:pt x="148" y="109"/>
                  </a:cubicBezTo>
                  <a:cubicBezTo>
                    <a:pt x="149" y="108"/>
                    <a:pt x="152" y="108"/>
                    <a:pt x="155" y="107"/>
                  </a:cubicBezTo>
                  <a:cubicBezTo>
                    <a:pt x="157" y="107"/>
                    <a:pt x="159" y="107"/>
                    <a:pt x="160" y="106"/>
                  </a:cubicBezTo>
                  <a:cubicBezTo>
                    <a:pt x="161" y="106"/>
                    <a:pt x="162" y="105"/>
                    <a:pt x="162" y="104"/>
                  </a:cubicBezTo>
                  <a:cubicBezTo>
                    <a:pt x="162" y="103"/>
                    <a:pt x="162" y="102"/>
                    <a:pt x="161" y="101"/>
                  </a:cubicBezTo>
                  <a:cubicBezTo>
                    <a:pt x="161" y="101"/>
                    <a:pt x="161" y="100"/>
                    <a:pt x="161" y="100"/>
                  </a:cubicBezTo>
                  <a:cubicBezTo>
                    <a:pt x="161" y="100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3" y="98"/>
                    <a:pt x="163" y="98"/>
                  </a:cubicBezTo>
                  <a:cubicBezTo>
                    <a:pt x="163" y="98"/>
                    <a:pt x="163" y="98"/>
                    <a:pt x="163" y="98"/>
                  </a:cubicBezTo>
                  <a:cubicBezTo>
                    <a:pt x="163" y="98"/>
                    <a:pt x="163" y="98"/>
                    <a:pt x="164" y="99"/>
                  </a:cubicBezTo>
                  <a:cubicBezTo>
                    <a:pt x="169" y="101"/>
                    <a:pt x="171" y="97"/>
                    <a:pt x="173" y="95"/>
                  </a:cubicBezTo>
                  <a:cubicBezTo>
                    <a:pt x="173" y="94"/>
                    <a:pt x="174" y="93"/>
                    <a:pt x="174" y="93"/>
                  </a:cubicBezTo>
                  <a:cubicBezTo>
                    <a:pt x="175" y="93"/>
                    <a:pt x="176" y="94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lose/>
                  <a:moveTo>
                    <a:pt x="144" y="116"/>
                  </a:move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8" y="114"/>
                    <a:pt x="148" y="114"/>
                  </a:cubicBezTo>
                  <a:cubicBezTo>
                    <a:pt x="148" y="114"/>
                    <a:pt x="148" y="113"/>
                    <a:pt x="148" y="113"/>
                  </a:cubicBezTo>
                  <a:cubicBezTo>
                    <a:pt x="148" y="113"/>
                    <a:pt x="148" y="113"/>
                    <a:pt x="149" y="113"/>
                  </a:cubicBezTo>
                  <a:cubicBezTo>
                    <a:pt x="149" y="113"/>
                    <a:pt x="149" y="113"/>
                    <a:pt x="149" y="114"/>
                  </a:cubicBezTo>
                  <a:cubicBezTo>
                    <a:pt x="149" y="114"/>
                    <a:pt x="150" y="115"/>
                    <a:pt x="150" y="117"/>
                  </a:cubicBezTo>
                  <a:cubicBezTo>
                    <a:pt x="150" y="119"/>
                    <a:pt x="152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4" y="120"/>
                    <a:pt x="154" y="120"/>
                    <a:pt x="155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5" y="120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8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5" y="116"/>
                    <a:pt x="155" y="116"/>
                    <a:pt x="156" y="115"/>
                  </a:cubicBezTo>
                  <a:cubicBezTo>
                    <a:pt x="156" y="115"/>
                    <a:pt x="156" y="115"/>
                    <a:pt x="157" y="115"/>
                  </a:cubicBezTo>
                  <a:cubicBezTo>
                    <a:pt x="159" y="114"/>
                    <a:pt x="160" y="115"/>
                    <a:pt x="160" y="117"/>
                  </a:cubicBezTo>
                  <a:cubicBezTo>
                    <a:pt x="161" y="118"/>
                    <a:pt x="161" y="118"/>
                    <a:pt x="162" y="119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1"/>
                    <a:pt x="161" y="122"/>
                    <a:pt x="161" y="122"/>
                  </a:cubicBezTo>
                  <a:cubicBezTo>
                    <a:pt x="161" y="122"/>
                    <a:pt x="161" y="123"/>
                    <a:pt x="161" y="123"/>
                  </a:cubicBezTo>
                  <a:cubicBezTo>
                    <a:pt x="161" y="124"/>
                    <a:pt x="162" y="126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27"/>
                    <a:pt x="161" y="127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0" y="128"/>
                    <a:pt x="160" y="129"/>
                    <a:pt x="159" y="129"/>
                  </a:cubicBezTo>
                  <a:cubicBezTo>
                    <a:pt x="159" y="129"/>
                    <a:pt x="158" y="129"/>
                    <a:pt x="158" y="128"/>
                  </a:cubicBezTo>
                  <a:cubicBezTo>
                    <a:pt x="157" y="128"/>
                    <a:pt x="157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5" y="128"/>
                  </a:cubicBezTo>
                  <a:cubicBezTo>
                    <a:pt x="155" y="127"/>
                    <a:pt x="154" y="127"/>
                    <a:pt x="154" y="127"/>
                  </a:cubicBezTo>
                  <a:cubicBezTo>
                    <a:pt x="154" y="127"/>
                    <a:pt x="153" y="127"/>
                    <a:pt x="153" y="127"/>
                  </a:cubicBezTo>
                  <a:cubicBezTo>
                    <a:pt x="152" y="128"/>
                    <a:pt x="152" y="128"/>
                    <a:pt x="151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0" y="128"/>
                    <a:pt x="150" y="129"/>
                    <a:pt x="148" y="127"/>
                  </a:cubicBezTo>
                  <a:cubicBezTo>
                    <a:pt x="146" y="125"/>
                    <a:pt x="146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1" y="125"/>
                    <a:pt x="140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7" y="125"/>
                    <a:pt x="136" y="126"/>
                    <a:pt x="135" y="126"/>
                  </a:cubicBezTo>
                  <a:cubicBezTo>
                    <a:pt x="135" y="127"/>
                    <a:pt x="134" y="129"/>
                    <a:pt x="134" y="131"/>
                  </a:cubicBezTo>
                  <a:cubicBezTo>
                    <a:pt x="134" y="131"/>
                    <a:pt x="134" y="131"/>
                    <a:pt x="134" y="131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2"/>
                    <a:pt x="133" y="133"/>
                    <a:pt x="132" y="133"/>
                  </a:cubicBezTo>
                  <a:cubicBezTo>
                    <a:pt x="131" y="134"/>
                    <a:pt x="130" y="135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6"/>
                    <a:pt x="128" y="135"/>
                    <a:pt x="128" y="135"/>
                  </a:cubicBezTo>
                  <a:cubicBezTo>
                    <a:pt x="127" y="135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2"/>
                    <a:pt x="127" y="132"/>
                  </a:cubicBezTo>
                  <a:cubicBezTo>
                    <a:pt x="127" y="131"/>
                    <a:pt x="127" y="131"/>
                    <a:pt x="128" y="130"/>
                  </a:cubicBezTo>
                  <a:cubicBezTo>
                    <a:pt x="128" y="129"/>
                    <a:pt x="129" y="127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3" y="124"/>
                    <a:pt x="133" y="124"/>
                  </a:cubicBezTo>
                  <a:cubicBezTo>
                    <a:pt x="134" y="123"/>
                    <a:pt x="134" y="122"/>
                    <a:pt x="134" y="121"/>
                  </a:cubicBezTo>
                  <a:cubicBezTo>
                    <a:pt x="133" y="118"/>
                    <a:pt x="137" y="117"/>
                    <a:pt x="140" y="117"/>
                  </a:cubicBezTo>
                  <a:cubicBezTo>
                    <a:pt x="140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7"/>
                    <a:pt x="143" y="117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16"/>
                    <a:pt x="144" y="116"/>
                    <a:pt x="144" y="116"/>
                  </a:cubicBezTo>
                  <a:close/>
                  <a:moveTo>
                    <a:pt x="164" y="79"/>
                  </a:moveTo>
                  <a:cubicBezTo>
                    <a:pt x="165" y="80"/>
                    <a:pt x="165" y="80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65" y="85"/>
                    <a:pt x="164" y="86"/>
                    <a:pt x="163" y="87"/>
                  </a:cubicBezTo>
                  <a:cubicBezTo>
                    <a:pt x="162" y="89"/>
                    <a:pt x="161" y="91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59" y="95"/>
                    <a:pt x="159" y="95"/>
                  </a:cubicBezTo>
                  <a:cubicBezTo>
                    <a:pt x="158" y="96"/>
                    <a:pt x="157" y="96"/>
                    <a:pt x="156" y="96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4" y="96"/>
                    <a:pt x="153" y="96"/>
                    <a:pt x="152" y="97"/>
                  </a:cubicBezTo>
                  <a:cubicBezTo>
                    <a:pt x="151" y="97"/>
                    <a:pt x="149" y="98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7" y="99"/>
                    <a:pt x="147" y="99"/>
                  </a:cubicBezTo>
                  <a:cubicBezTo>
                    <a:pt x="147" y="98"/>
                    <a:pt x="147" y="98"/>
                    <a:pt x="147" y="97"/>
                  </a:cubicBezTo>
                  <a:cubicBezTo>
                    <a:pt x="147" y="96"/>
                    <a:pt x="147" y="95"/>
                    <a:pt x="147" y="95"/>
                  </a:cubicBezTo>
                  <a:cubicBezTo>
                    <a:pt x="147" y="94"/>
                    <a:pt x="147" y="92"/>
                    <a:pt x="147" y="91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89"/>
                    <a:pt x="148" y="87"/>
                    <a:pt x="148" y="85"/>
                  </a:cubicBezTo>
                  <a:cubicBezTo>
                    <a:pt x="148" y="85"/>
                    <a:pt x="149" y="84"/>
                    <a:pt x="149" y="83"/>
                  </a:cubicBezTo>
                  <a:cubicBezTo>
                    <a:pt x="149" y="80"/>
                    <a:pt x="150" y="76"/>
                    <a:pt x="153" y="74"/>
                  </a:cubicBezTo>
                  <a:cubicBezTo>
                    <a:pt x="153" y="73"/>
                    <a:pt x="154" y="73"/>
                    <a:pt x="154" y="73"/>
                  </a:cubicBezTo>
                  <a:cubicBezTo>
                    <a:pt x="154" y="73"/>
                    <a:pt x="155" y="73"/>
                    <a:pt x="155" y="74"/>
                  </a:cubicBezTo>
                  <a:cubicBezTo>
                    <a:pt x="155" y="74"/>
                    <a:pt x="156" y="74"/>
                    <a:pt x="156" y="74"/>
                  </a:cubicBezTo>
                  <a:cubicBezTo>
                    <a:pt x="156" y="74"/>
                    <a:pt x="157" y="74"/>
                    <a:pt x="157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9" y="74"/>
                  </a:cubicBezTo>
                  <a:cubicBezTo>
                    <a:pt x="159" y="74"/>
                    <a:pt x="160" y="73"/>
                    <a:pt x="160" y="73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0" y="73"/>
                    <a:pt x="160" y="73"/>
                    <a:pt x="160" y="73"/>
                  </a:cubicBezTo>
                  <a:cubicBezTo>
                    <a:pt x="161" y="72"/>
                    <a:pt x="161" y="73"/>
                    <a:pt x="161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6"/>
                    <a:pt x="162" y="77"/>
                  </a:cubicBezTo>
                  <a:cubicBezTo>
                    <a:pt x="162" y="77"/>
                    <a:pt x="162" y="78"/>
                    <a:pt x="163" y="78"/>
                  </a:cubicBezTo>
                  <a:cubicBezTo>
                    <a:pt x="164" y="79"/>
                    <a:pt x="164" y="79"/>
                    <a:pt x="164" y="79"/>
                  </a:cubicBezTo>
                  <a:close/>
                  <a:moveTo>
                    <a:pt x="174" y="131"/>
                  </a:moveTo>
                  <a:cubicBezTo>
                    <a:pt x="174" y="132"/>
                    <a:pt x="174" y="132"/>
                    <a:pt x="173" y="132"/>
                  </a:cubicBezTo>
                  <a:cubicBezTo>
                    <a:pt x="172" y="132"/>
                    <a:pt x="172" y="132"/>
                    <a:pt x="172" y="132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3" y="130"/>
                    <a:pt x="174" y="129"/>
                    <a:pt x="175" y="128"/>
                  </a:cubicBezTo>
                  <a:cubicBezTo>
                    <a:pt x="176" y="128"/>
                    <a:pt x="177" y="127"/>
                    <a:pt x="178" y="127"/>
                  </a:cubicBezTo>
                  <a:cubicBezTo>
                    <a:pt x="178" y="127"/>
                    <a:pt x="179" y="126"/>
                    <a:pt x="180" y="126"/>
                  </a:cubicBezTo>
                  <a:cubicBezTo>
                    <a:pt x="180" y="125"/>
                    <a:pt x="180" y="125"/>
                    <a:pt x="181" y="124"/>
                  </a:cubicBezTo>
                  <a:cubicBezTo>
                    <a:pt x="181" y="124"/>
                    <a:pt x="181" y="124"/>
                    <a:pt x="181" y="124"/>
                  </a:cubicBezTo>
                  <a:cubicBezTo>
                    <a:pt x="181" y="124"/>
                    <a:pt x="181" y="124"/>
                    <a:pt x="181" y="124"/>
                  </a:cubicBezTo>
                  <a:cubicBezTo>
                    <a:pt x="182" y="124"/>
                    <a:pt x="185" y="125"/>
                    <a:pt x="187" y="124"/>
                  </a:cubicBezTo>
                  <a:cubicBezTo>
                    <a:pt x="189" y="124"/>
                    <a:pt x="192" y="122"/>
                    <a:pt x="193" y="119"/>
                  </a:cubicBezTo>
                  <a:cubicBezTo>
                    <a:pt x="194" y="117"/>
                    <a:pt x="196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200" y="116"/>
                    <a:pt x="201" y="115"/>
                    <a:pt x="202" y="115"/>
                  </a:cubicBezTo>
                  <a:cubicBezTo>
                    <a:pt x="204" y="114"/>
                    <a:pt x="205" y="114"/>
                    <a:pt x="206" y="113"/>
                  </a:cubicBezTo>
                  <a:cubicBezTo>
                    <a:pt x="208" y="113"/>
                    <a:pt x="209" y="112"/>
                    <a:pt x="211" y="112"/>
                  </a:cubicBezTo>
                  <a:cubicBezTo>
                    <a:pt x="213" y="111"/>
                    <a:pt x="215" y="111"/>
                    <a:pt x="216" y="112"/>
                  </a:cubicBezTo>
                  <a:cubicBezTo>
                    <a:pt x="218" y="113"/>
                    <a:pt x="220" y="113"/>
                    <a:pt x="222" y="113"/>
                  </a:cubicBezTo>
                  <a:cubicBezTo>
                    <a:pt x="224" y="112"/>
                    <a:pt x="226" y="112"/>
                    <a:pt x="229" y="111"/>
                  </a:cubicBezTo>
                  <a:cubicBezTo>
                    <a:pt x="230" y="111"/>
                    <a:pt x="232" y="110"/>
                    <a:pt x="233" y="110"/>
                  </a:cubicBezTo>
                  <a:cubicBezTo>
                    <a:pt x="234" y="110"/>
                    <a:pt x="236" y="109"/>
                    <a:pt x="236" y="109"/>
                  </a:cubicBezTo>
                  <a:cubicBezTo>
                    <a:pt x="238" y="110"/>
                    <a:pt x="239" y="110"/>
                    <a:pt x="240" y="110"/>
                  </a:cubicBezTo>
                  <a:cubicBezTo>
                    <a:pt x="240" y="110"/>
                    <a:pt x="240" y="110"/>
                    <a:pt x="240" y="110"/>
                  </a:cubicBezTo>
                  <a:cubicBezTo>
                    <a:pt x="240" y="110"/>
                    <a:pt x="241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43" y="112"/>
                    <a:pt x="243" y="112"/>
                    <a:pt x="243" y="112"/>
                  </a:cubicBezTo>
                  <a:cubicBezTo>
                    <a:pt x="245" y="113"/>
                    <a:pt x="246" y="114"/>
                    <a:pt x="247" y="115"/>
                  </a:cubicBezTo>
                  <a:cubicBezTo>
                    <a:pt x="247" y="115"/>
                    <a:pt x="247" y="116"/>
                    <a:pt x="247" y="116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47" y="116"/>
                    <a:pt x="247" y="117"/>
                    <a:pt x="246" y="117"/>
                  </a:cubicBezTo>
                  <a:cubicBezTo>
                    <a:pt x="246" y="117"/>
                    <a:pt x="246" y="117"/>
                    <a:pt x="246" y="117"/>
                  </a:cubicBezTo>
                  <a:cubicBezTo>
                    <a:pt x="246" y="117"/>
                    <a:pt x="245" y="117"/>
                    <a:pt x="245" y="117"/>
                  </a:cubicBezTo>
                  <a:cubicBezTo>
                    <a:pt x="244" y="117"/>
                    <a:pt x="243" y="117"/>
                    <a:pt x="243" y="118"/>
                  </a:cubicBezTo>
                  <a:cubicBezTo>
                    <a:pt x="242" y="118"/>
                    <a:pt x="242" y="119"/>
                    <a:pt x="242" y="120"/>
                  </a:cubicBezTo>
                  <a:cubicBezTo>
                    <a:pt x="241" y="120"/>
                    <a:pt x="241" y="121"/>
                    <a:pt x="241" y="121"/>
                  </a:cubicBezTo>
                  <a:cubicBezTo>
                    <a:pt x="241" y="122"/>
                    <a:pt x="241" y="122"/>
                    <a:pt x="240" y="122"/>
                  </a:cubicBezTo>
                  <a:cubicBezTo>
                    <a:pt x="239" y="123"/>
                    <a:pt x="238" y="124"/>
                    <a:pt x="238" y="124"/>
                  </a:cubicBezTo>
                  <a:cubicBezTo>
                    <a:pt x="236" y="125"/>
                    <a:pt x="235" y="126"/>
                    <a:pt x="234" y="127"/>
                  </a:cubicBezTo>
                  <a:cubicBezTo>
                    <a:pt x="234" y="127"/>
                    <a:pt x="234" y="127"/>
                    <a:pt x="234" y="127"/>
                  </a:cubicBezTo>
                  <a:cubicBezTo>
                    <a:pt x="233" y="127"/>
                    <a:pt x="233" y="127"/>
                    <a:pt x="233" y="127"/>
                  </a:cubicBezTo>
                  <a:cubicBezTo>
                    <a:pt x="233" y="127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28" y="124"/>
                    <a:pt x="226" y="123"/>
                    <a:pt x="224" y="123"/>
                  </a:cubicBezTo>
                  <a:cubicBezTo>
                    <a:pt x="222" y="123"/>
                    <a:pt x="220" y="125"/>
                    <a:pt x="217" y="127"/>
                  </a:cubicBezTo>
                  <a:cubicBezTo>
                    <a:pt x="214" y="130"/>
                    <a:pt x="210" y="132"/>
                    <a:pt x="207" y="134"/>
                  </a:cubicBezTo>
                  <a:cubicBezTo>
                    <a:pt x="203" y="136"/>
                    <a:pt x="199" y="136"/>
                    <a:pt x="195" y="135"/>
                  </a:cubicBezTo>
                  <a:cubicBezTo>
                    <a:pt x="190" y="133"/>
                    <a:pt x="187" y="132"/>
                    <a:pt x="184" y="131"/>
                  </a:cubicBezTo>
                  <a:cubicBezTo>
                    <a:pt x="181" y="130"/>
                    <a:pt x="178" y="130"/>
                    <a:pt x="176" y="131"/>
                  </a:cubicBezTo>
                  <a:cubicBezTo>
                    <a:pt x="175" y="131"/>
                    <a:pt x="175" y="131"/>
                    <a:pt x="174" y="131"/>
                  </a:cubicBezTo>
                  <a:close/>
                  <a:moveTo>
                    <a:pt x="168" y="138"/>
                  </a:move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9" y="136"/>
                    <a:pt x="170" y="135"/>
                    <a:pt x="172" y="134"/>
                  </a:cubicBezTo>
                  <a:cubicBezTo>
                    <a:pt x="173" y="133"/>
                    <a:pt x="174" y="133"/>
                    <a:pt x="176" y="132"/>
                  </a:cubicBezTo>
                  <a:cubicBezTo>
                    <a:pt x="179" y="131"/>
                    <a:pt x="183" y="133"/>
                    <a:pt x="188" y="135"/>
                  </a:cubicBezTo>
                  <a:cubicBezTo>
                    <a:pt x="190" y="136"/>
                    <a:pt x="192" y="136"/>
                    <a:pt x="194" y="137"/>
                  </a:cubicBezTo>
                  <a:cubicBezTo>
                    <a:pt x="203" y="140"/>
                    <a:pt x="210" y="135"/>
                    <a:pt x="215" y="130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7" y="128"/>
                    <a:pt x="217" y="128"/>
                    <a:pt x="217" y="128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23" y="123"/>
                    <a:pt x="224" y="123"/>
                    <a:pt x="230" y="127"/>
                  </a:cubicBezTo>
                  <a:cubicBezTo>
                    <a:pt x="230" y="127"/>
                    <a:pt x="231" y="128"/>
                    <a:pt x="231" y="128"/>
                  </a:cubicBezTo>
                  <a:cubicBezTo>
                    <a:pt x="231" y="128"/>
                    <a:pt x="231" y="128"/>
                    <a:pt x="231" y="128"/>
                  </a:cubicBezTo>
                  <a:cubicBezTo>
                    <a:pt x="232" y="129"/>
                    <a:pt x="233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1"/>
                    <a:pt x="234" y="131"/>
                    <a:pt x="234" y="131"/>
                  </a:cubicBezTo>
                  <a:cubicBezTo>
                    <a:pt x="233" y="131"/>
                    <a:pt x="233" y="131"/>
                    <a:pt x="233" y="131"/>
                  </a:cubicBezTo>
                  <a:cubicBezTo>
                    <a:pt x="233" y="132"/>
                    <a:pt x="232" y="133"/>
                    <a:pt x="232" y="134"/>
                  </a:cubicBezTo>
                  <a:cubicBezTo>
                    <a:pt x="231" y="136"/>
                    <a:pt x="230" y="138"/>
                    <a:pt x="228" y="139"/>
                  </a:cubicBezTo>
                  <a:cubicBezTo>
                    <a:pt x="224" y="142"/>
                    <a:pt x="221" y="144"/>
                    <a:pt x="219" y="147"/>
                  </a:cubicBezTo>
                  <a:cubicBezTo>
                    <a:pt x="216" y="150"/>
                    <a:pt x="214" y="153"/>
                    <a:pt x="213" y="157"/>
                  </a:cubicBezTo>
                  <a:cubicBezTo>
                    <a:pt x="212" y="158"/>
                    <a:pt x="212" y="159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1"/>
                    <a:pt x="209" y="161"/>
                  </a:cubicBezTo>
                  <a:cubicBezTo>
                    <a:pt x="207" y="162"/>
                    <a:pt x="206" y="163"/>
                    <a:pt x="204" y="164"/>
                  </a:cubicBezTo>
                  <a:cubicBezTo>
                    <a:pt x="203" y="165"/>
                    <a:pt x="202" y="167"/>
                    <a:pt x="201" y="169"/>
                  </a:cubicBezTo>
                  <a:cubicBezTo>
                    <a:pt x="201" y="171"/>
                    <a:pt x="199" y="172"/>
                    <a:pt x="198" y="173"/>
                  </a:cubicBezTo>
                  <a:cubicBezTo>
                    <a:pt x="197" y="174"/>
                    <a:pt x="195" y="175"/>
                    <a:pt x="193" y="176"/>
                  </a:cubicBezTo>
                  <a:cubicBezTo>
                    <a:pt x="192" y="177"/>
                    <a:pt x="191" y="178"/>
                    <a:pt x="190" y="179"/>
                  </a:cubicBezTo>
                  <a:cubicBezTo>
                    <a:pt x="187" y="182"/>
                    <a:pt x="184" y="185"/>
                    <a:pt x="177" y="185"/>
                  </a:cubicBezTo>
                  <a:cubicBezTo>
                    <a:pt x="173" y="185"/>
                    <a:pt x="169" y="183"/>
                    <a:pt x="165" y="182"/>
                  </a:cubicBezTo>
                  <a:cubicBezTo>
                    <a:pt x="163" y="181"/>
                    <a:pt x="161" y="181"/>
                    <a:pt x="159" y="180"/>
                  </a:cubicBezTo>
                  <a:cubicBezTo>
                    <a:pt x="157" y="180"/>
                    <a:pt x="155" y="180"/>
                    <a:pt x="153" y="179"/>
                  </a:cubicBezTo>
                  <a:cubicBezTo>
                    <a:pt x="152" y="179"/>
                    <a:pt x="150" y="180"/>
                    <a:pt x="148" y="180"/>
                  </a:cubicBezTo>
                  <a:cubicBezTo>
                    <a:pt x="147" y="180"/>
                    <a:pt x="147" y="180"/>
                    <a:pt x="147" y="180"/>
                  </a:cubicBezTo>
                  <a:cubicBezTo>
                    <a:pt x="147" y="180"/>
                    <a:pt x="147" y="180"/>
                    <a:pt x="147" y="180"/>
                  </a:cubicBezTo>
                  <a:cubicBezTo>
                    <a:pt x="147" y="176"/>
                    <a:pt x="144" y="173"/>
                    <a:pt x="140" y="170"/>
                  </a:cubicBezTo>
                  <a:cubicBezTo>
                    <a:pt x="138" y="168"/>
                    <a:pt x="136" y="165"/>
                    <a:pt x="135" y="163"/>
                  </a:cubicBezTo>
                  <a:cubicBezTo>
                    <a:pt x="135" y="163"/>
                    <a:pt x="134" y="163"/>
                    <a:pt x="134" y="162"/>
                  </a:cubicBezTo>
                  <a:cubicBezTo>
                    <a:pt x="134" y="162"/>
                    <a:pt x="133" y="161"/>
                    <a:pt x="133" y="160"/>
                  </a:cubicBezTo>
                  <a:cubicBezTo>
                    <a:pt x="133" y="159"/>
                    <a:pt x="133" y="158"/>
                    <a:pt x="136" y="157"/>
                  </a:cubicBezTo>
                  <a:cubicBezTo>
                    <a:pt x="137" y="157"/>
                    <a:pt x="139" y="157"/>
                    <a:pt x="140" y="157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42" y="157"/>
                    <a:pt x="143" y="157"/>
                    <a:pt x="145" y="157"/>
                  </a:cubicBezTo>
                  <a:cubicBezTo>
                    <a:pt x="147" y="158"/>
                    <a:pt x="149" y="157"/>
                    <a:pt x="150" y="157"/>
                  </a:cubicBezTo>
                  <a:cubicBezTo>
                    <a:pt x="152" y="156"/>
                    <a:pt x="153" y="155"/>
                    <a:pt x="155" y="153"/>
                  </a:cubicBezTo>
                  <a:cubicBezTo>
                    <a:pt x="156" y="152"/>
                    <a:pt x="158" y="150"/>
                    <a:pt x="159" y="149"/>
                  </a:cubicBezTo>
                  <a:cubicBezTo>
                    <a:pt x="160" y="147"/>
                    <a:pt x="162" y="146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3" y="143"/>
                    <a:pt x="164" y="142"/>
                    <a:pt x="165" y="141"/>
                  </a:cubicBezTo>
                  <a:cubicBezTo>
                    <a:pt x="166" y="140"/>
                    <a:pt x="167" y="139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8" y="138"/>
                    <a:pt x="168" y="138"/>
                    <a:pt x="168" y="138"/>
                  </a:cubicBezTo>
                  <a:close/>
                  <a:moveTo>
                    <a:pt x="166" y="126"/>
                  </a:move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7" y="128"/>
                    <a:pt x="167" y="130"/>
                    <a:pt x="167" y="132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6" y="133"/>
                    <a:pt x="166" y="134"/>
                    <a:pt x="166" y="134"/>
                  </a:cubicBezTo>
                  <a:cubicBezTo>
                    <a:pt x="166" y="135"/>
                    <a:pt x="166" y="136"/>
                    <a:pt x="167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8"/>
                    <a:pt x="165" y="139"/>
                    <a:pt x="165" y="140"/>
                  </a:cubicBezTo>
                  <a:cubicBezTo>
                    <a:pt x="164" y="140"/>
                    <a:pt x="164" y="141"/>
                    <a:pt x="163" y="143"/>
                  </a:cubicBezTo>
                  <a:cubicBezTo>
                    <a:pt x="163" y="143"/>
                    <a:pt x="163" y="143"/>
                    <a:pt x="163" y="143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0" y="142"/>
                    <a:pt x="157" y="141"/>
                    <a:pt x="155" y="140"/>
                  </a:cubicBezTo>
                  <a:cubicBezTo>
                    <a:pt x="153" y="139"/>
                    <a:pt x="152" y="138"/>
                    <a:pt x="150" y="136"/>
                  </a:cubicBezTo>
                  <a:cubicBezTo>
                    <a:pt x="149" y="135"/>
                    <a:pt x="148" y="133"/>
                    <a:pt x="147" y="132"/>
                  </a:cubicBezTo>
                  <a:cubicBezTo>
                    <a:pt x="146" y="130"/>
                    <a:pt x="145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29"/>
                    <a:pt x="142" y="129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1" y="130"/>
                    <a:pt x="141" y="130"/>
                  </a:cubicBezTo>
                  <a:cubicBezTo>
                    <a:pt x="141" y="130"/>
                    <a:pt x="140" y="130"/>
                    <a:pt x="140" y="130"/>
                  </a:cubicBezTo>
                  <a:cubicBezTo>
                    <a:pt x="140" y="130"/>
                    <a:pt x="140" y="130"/>
                    <a:pt x="140" y="130"/>
                  </a:cubicBezTo>
                  <a:cubicBezTo>
                    <a:pt x="140" y="130"/>
                    <a:pt x="139" y="130"/>
                    <a:pt x="139" y="130"/>
                  </a:cubicBezTo>
                  <a:cubicBezTo>
                    <a:pt x="138" y="129"/>
                    <a:pt x="137" y="129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29"/>
                    <a:pt x="136" y="128"/>
                    <a:pt x="136" y="127"/>
                  </a:cubicBezTo>
                  <a:cubicBezTo>
                    <a:pt x="137" y="127"/>
                    <a:pt x="138" y="126"/>
                    <a:pt x="139" y="126"/>
                  </a:cubicBezTo>
                  <a:cubicBezTo>
                    <a:pt x="140" y="126"/>
                    <a:pt x="141" y="126"/>
                    <a:pt x="142" y="126"/>
                  </a:cubicBezTo>
                  <a:cubicBezTo>
                    <a:pt x="144" y="126"/>
                    <a:pt x="146" y="127"/>
                    <a:pt x="147" y="128"/>
                  </a:cubicBezTo>
                  <a:cubicBezTo>
                    <a:pt x="149" y="130"/>
                    <a:pt x="150" y="129"/>
                    <a:pt x="151" y="129"/>
                  </a:cubicBezTo>
                  <a:cubicBezTo>
                    <a:pt x="151" y="129"/>
                    <a:pt x="152" y="128"/>
                    <a:pt x="152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2" y="128"/>
                    <a:pt x="153" y="128"/>
                    <a:pt x="154" y="128"/>
                  </a:cubicBezTo>
                  <a:cubicBezTo>
                    <a:pt x="154" y="128"/>
                    <a:pt x="155" y="128"/>
                    <a:pt x="155" y="128"/>
                  </a:cubicBezTo>
                  <a:cubicBezTo>
                    <a:pt x="155" y="128"/>
                    <a:pt x="156" y="128"/>
                    <a:pt x="156" y="129"/>
                  </a:cubicBezTo>
                  <a:cubicBezTo>
                    <a:pt x="156" y="129"/>
                    <a:pt x="156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9" y="130"/>
                    <a:pt x="161" y="130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128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3" y="126"/>
                    <a:pt x="163" y="125"/>
                    <a:pt x="163" y="124"/>
                  </a:cubicBezTo>
                  <a:cubicBezTo>
                    <a:pt x="163" y="124"/>
                    <a:pt x="163" y="123"/>
                    <a:pt x="163" y="123"/>
                  </a:cubicBezTo>
                  <a:cubicBezTo>
                    <a:pt x="163" y="123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4"/>
                    <a:pt x="165" y="124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66" y="126"/>
                    <a:pt x="166" y="126"/>
                    <a:pt x="166" y="126"/>
                  </a:cubicBezTo>
                  <a:close/>
                  <a:moveTo>
                    <a:pt x="154" y="142"/>
                  </a:moveTo>
                  <a:cubicBezTo>
                    <a:pt x="156" y="143"/>
                    <a:pt x="158" y="144"/>
                    <a:pt x="160" y="145"/>
                  </a:cubicBezTo>
                  <a:cubicBezTo>
                    <a:pt x="161" y="145"/>
                    <a:pt x="161" y="145"/>
                    <a:pt x="161" y="145"/>
                  </a:cubicBezTo>
                  <a:cubicBezTo>
                    <a:pt x="161" y="145"/>
                    <a:pt x="161" y="145"/>
                    <a:pt x="161" y="145"/>
                  </a:cubicBezTo>
                  <a:cubicBezTo>
                    <a:pt x="160" y="146"/>
                    <a:pt x="159" y="148"/>
                    <a:pt x="157" y="149"/>
                  </a:cubicBezTo>
                  <a:cubicBezTo>
                    <a:pt x="156" y="150"/>
                    <a:pt x="155" y="151"/>
                    <a:pt x="154" y="152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1" y="155"/>
                    <a:pt x="149" y="157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2" y="155"/>
                    <a:pt x="138" y="155"/>
                    <a:pt x="135" y="155"/>
                  </a:cubicBezTo>
                  <a:cubicBezTo>
                    <a:pt x="134" y="156"/>
                    <a:pt x="133" y="156"/>
                    <a:pt x="132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8"/>
                    <a:pt x="131" y="159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29" y="159"/>
                    <a:pt x="128" y="158"/>
                    <a:pt x="127" y="157"/>
                  </a:cubicBezTo>
                  <a:cubicBezTo>
                    <a:pt x="127" y="156"/>
                    <a:pt x="127" y="155"/>
                    <a:pt x="127" y="153"/>
                  </a:cubicBezTo>
                  <a:cubicBezTo>
                    <a:pt x="127" y="151"/>
                    <a:pt x="128" y="150"/>
                    <a:pt x="128" y="149"/>
                  </a:cubicBezTo>
                  <a:cubicBezTo>
                    <a:pt x="129" y="145"/>
                    <a:pt x="131" y="141"/>
                    <a:pt x="129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6"/>
                    <a:pt x="132" y="135"/>
                    <a:pt x="133" y="134"/>
                  </a:cubicBezTo>
                  <a:cubicBezTo>
                    <a:pt x="134" y="134"/>
                    <a:pt x="135" y="133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6" y="132"/>
                    <a:pt x="136" y="131"/>
                    <a:pt x="136" y="131"/>
                  </a:cubicBezTo>
                  <a:cubicBezTo>
                    <a:pt x="137" y="131"/>
                    <a:pt x="137" y="130"/>
                    <a:pt x="138" y="130"/>
                  </a:cubicBezTo>
                  <a:cubicBezTo>
                    <a:pt x="138" y="130"/>
                    <a:pt x="138" y="130"/>
                    <a:pt x="139" y="130"/>
                  </a:cubicBezTo>
                  <a:cubicBezTo>
                    <a:pt x="139" y="130"/>
                    <a:pt x="139" y="131"/>
                    <a:pt x="140" y="131"/>
                  </a:cubicBezTo>
                  <a:cubicBezTo>
                    <a:pt x="140" y="131"/>
                    <a:pt x="141" y="131"/>
                    <a:pt x="142" y="131"/>
                  </a:cubicBezTo>
                  <a:cubicBezTo>
                    <a:pt x="142" y="131"/>
                    <a:pt x="143" y="130"/>
                    <a:pt x="143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30"/>
                    <a:pt x="143" y="130"/>
                    <a:pt x="143" y="130"/>
                  </a:cubicBezTo>
                  <a:cubicBezTo>
                    <a:pt x="145" y="130"/>
                    <a:pt x="147" y="133"/>
                    <a:pt x="148" y="135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1" y="138"/>
                    <a:pt x="152" y="140"/>
                    <a:pt x="154" y="142"/>
                  </a:cubicBezTo>
                  <a:close/>
                  <a:moveTo>
                    <a:pt x="128" y="108"/>
                  </a:moveTo>
                  <a:cubicBezTo>
                    <a:pt x="130" y="113"/>
                    <a:pt x="131" y="118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0" y="123"/>
                    <a:pt x="129" y="123"/>
                    <a:pt x="129" y="122"/>
                  </a:cubicBezTo>
                  <a:cubicBezTo>
                    <a:pt x="128" y="121"/>
                    <a:pt x="127" y="121"/>
                    <a:pt x="126" y="120"/>
                  </a:cubicBezTo>
                  <a:cubicBezTo>
                    <a:pt x="124" y="118"/>
                    <a:pt x="123" y="117"/>
                    <a:pt x="123" y="114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22" y="111"/>
                    <a:pt x="121" y="110"/>
                    <a:pt x="120" y="108"/>
                  </a:cubicBezTo>
                  <a:cubicBezTo>
                    <a:pt x="119" y="106"/>
                    <a:pt x="118" y="104"/>
                    <a:pt x="116" y="102"/>
                  </a:cubicBezTo>
                  <a:cubicBezTo>
                    <a:pt x="115" y="100"/>
                    <a:pt x="113" y="96"/>
                    <a:pt x="111" y="92"/>
                  </a:cubicBezTo>
                  <a:cubicBezTo>
                    <a:pt x="110" y="88"/>
                    <a:pt x="109" y="85"/>
                    <a:pt x="109" y="83"/>
                  </a:cubicBezTo>
                  <a:cubicBezTo>
                    <a:pt x="109" y="82"/>
                    <a:pt x="109" y="81"/>
                    <a:pt x="109" y="80"/>
                  </a:cubicBezTo>
                  <a:cubicBezTo>
                    <a:pt x="108" y="80"/>
                    <a:pt x="108" y="79"/>
                    <a:pt x="108" y="78"/>
                  </a:cubicBezTo>
                  <a:cubicBezTo>
                    <a:pt x="107" y="78"/>
                    <a:pt x="107" y="77"/>
                    <a:pt x="107" y="77"/>
                  </a:cubicBezTo>
                  <a:cubicBezTo>
                    <a:pt x="107" y="76"/>
                    <a:pt x="107" y="75"/>
                    <a:pt x="108" y="74"/>
                  </a:cubicBezTo>
                  <a:cubicBezTo>
                    <a:pt x="108" y="74"/>
                    <a:pt x="108" y="74"/>
                    <a:pt x="108" y="7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9" y="73"/>
                    <a:pt x="109" y="73"/>
                    <a:pt x="109" y="74"/>
                  </a:cubicBezTo>
                  <a:cubicBezTo>
                    <a:pt x="110" y="74"/>
                    <a:pt x="110" y="75"/>
                    <a:pt x="111" y="75"/>
                  </a:cubicBezTo>
                  <a:cubicBezTo>
                    <a:pt x="113" y="77"/>
                    <a:pt x="115" y="80"/>
                    <a:pt x="117" y="83"/>
                  </a:cubicBezTo>
                  <a:cubicBezTo>
                    <a:pt x="119" y="86"/>
                    <a:pt x="121" y="90"/>
                    <a:pt x="123" y="94"/>
                  </a:cubicBezTo>
                  <a:cubicBezTo>
                    <a:pt x="125" y="99"/>
                    <a:pt x="127" y="103"/>
                    <a:pt x="128" y="108"/>
                  </a:cubicBezTo>
                  <a:close/>
                  <a:moveTo>
                    <a:pt x="128" y="123"/>
                  </a:moveTo>
                  <a:cubicBezTo>
                    <a:pt x="129" y="124"/>
                    <a:pt x="129" y="124"/>
                    <a:pt x="130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29" y="126"/>
                    <a:pt x="128" y="127"/>
                    <a:pt x="128" y="127"/>
                  </a:cubicBezTo>
                  <a:cubicBezTo>
                    <a:pt x="127" y="128"/>
                    <a:pt x="127" y="129"/>
                    <a:pt x="126" y="130"/>
                  </a:cubicBezTo>
                  <a:cubicBezTo>
                    <a:pt x="126" y="131"/>
                    <a:pt x="126" y="131"/>
                    <a:pt x="125" y="132"/>
                  </a:cubicBezTo>
                  <a:cubicBezTo>
                    <a:pt x="125" y="132"/>
                    <a:pt x="125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0" y="130"/>
                    <a:pt x="116" y="129"/>
                    <a:pt x="113" y="129"/>
                  </a:cubicBezTo>
                  <a:cubicBezTo>
                    <a:pt x="110" y="129"/>
                    <a:pt x="106" y="131"/>
                    <a:pt x="102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1" y="134"/>
                    <a:pt x="101" y="134"/>
                    <a:pt x="101" y="134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0" y="133"/>
                    <a:pt x="100" y="132"/>
                    <a:pt x="99" y="131"/>
                  </a:cubicBezTo>
                  <a:cubicBezTo>
                    <a:pt x="99" y="130"/>
                    <a:pt x="98" y="129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5" y="124"/>
                    <a:pt x="99" y="119"/>
                    <a:pt x="102" y="116"/>
                  </a:cubicBezTo>
                  <a:cubicBezTo>
                    <a:pt x="102" y="115"/>
                    <a:pt x="103" y="115"/>
                    <a:pt x="103" y="115"/>
                  </a:cubicBezTo>
                  <a:cubicBezTo>
                    <a:pt x="104" y="114"/>
                    <a:pt x="104" y="112"/>
                    <a:pt x="105" y="111"/>
                  </a:cubicBezTo>
                  <a:cubicBezTo>
                    <a:pt x="106" y="110"/>
                    <a:pt x="107" y="109"/>
                    <a:pt x="107" y="108"/>
                  </a:cubicBezTo>
                  <a:cubicBezTo>
                    <a:pt x="108" y="107"/>
                    <a:pt x="109" y="106"/>
                    <a:pt x="110" y="106"/>
                  </a:cubicBezTo>
                  <a:cubicBezTo>
                    <a:pt x="111" y="105"/>
                    <a:pt x="112" y="105"/>
                    <a:pt x="113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4" y="106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14" y="108"/>
                    <a:pt x="114" y="109"/>
                    <a:pt x="115" y="109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6" y="109"/>
                    <a:pt x="117" y="109"/>
                    <a:pt x="118" y="108"/>
                  </a:cubicBezTo>
                  <a:cubicBezTo>
                    <a:pt x="118" y="108"/>
                    <a:pt x="118" y="108"/>
                    <a:pt x="118" y="107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117" y="108"/>
                    <a:pt x="115" y="108"/>
                    <a:pt x="115" y="107"/>
                  </a:cubicBezTo>
                  <a:cubicBezTo>
                    <a:pt x="115" y="107"/>
                    <a:pt x="115" y="107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4" y="106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5"/>
                    <a:pt x="113" y="104"/>
                    <a:pt x="112" y="104"/>
                  </a:cubicBezTo>
                  <a:cubicBezTo>
                    <a:pt x="112" y="104"/>
                    <a:pt x="112" y="104"/>
                    <a:pt x="111" y="104"/>
                  </a:cubicBezTo>
                  <a:cubicBezTo>
                    <a:pt x="111" y="104"/>
                    <a:pt x="111" y="104"/>
                    <a:pt x="110" y="105"/>
                  </a:cubicBezTo>
                  <a:cubicBezTo>
                    <a:pt x="110" y="105"/>
                    <a:pt x="110" y="105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106"/>
                    <a:pt x="108" y="106"/>
                    <a:pt x="108" y="106"/>
                  </a:cubicBezTo>
                  <a:cubicBezTo>
                    <a:pt x="107" y="107"/>
                    <a:pt x="107" y="108"/>
                    <a:pt x="106" y="108"/>
                  </a:cubicBezTo>
                  <a:cubicBezTo>
                    <a:pt x="106" y="109"/>
                    <a:pt x="106" y="109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1"/>
                    <a:pt x="104" y="111"/>
                    <a:pt x="104" y="112"/>
                  </a:cubicBezTo>
                  <a:cubicBezTo>
                    <a:pt x="103" y="113"/>
                    <a:pt x="103" y="113"/>
                    <a:pt x="102" y="114"/>
                  </a:cubicBezTo>
                  <a:cubicBezTo>
                    <a:pt x="102" y="115"/>
                    <a:pt x="101" y="116"/>
                    <a:pt x="100" y="117"/>
                  </a:cubicBezTo>
                  <a:cubicBezTo>
                    <a:pt x="97" y="119"/>
                    <a:pt x="95" y="122"/>
                    <a:pt x="95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94" y="125"/>
                    <a:pt x="93" y="124"/>
                    <a:pt x="93" y="124"/>
                  </a:cubicBezTo>
                  <a:cubicBezTo>
                    <a:pt x="92" y="124"/>
                    <a:pt x="92" y="123"/>
                    <a:pt x="91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2" y="120"/>
                    <a:pt x="91" y="119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6"/>
                    <a:pt x="90" y="115"/>
                  </a:cubicBezTo>
                  <a:cubicBezTo>
                    <a:pt x="90" y="114"/>
                    <a:pt x="90" y="114"/>
                    <a:pt x="90" y="113"/>
                  </a:cubicBezTo>
                  <a:cubicBezTo>
                    <a:pt x="91" y="113"/>
                    <a:pt x="91" y="112"/>
                    <a:pt x="91" y="112"/>
                  </a:cubicBezTo>
                  <a:cubicBezTo>
                    <a:pt x="91" y="111"/>
                    <a:pt x="92" y="111"/>
                    <a:pt x="92" y="110"/>
                  </a:cubicBezTo>
                  <a:cubicBezTo>
                    <a:pt x="92" y="109"/>
                    <a:pt x="92" y="108"/>
                    <a:pt x="92" y="107"/>
                  </a:cubicBezTo>
                  <a:cubicBezTo>
                    <a:pt x="92" y="106"/>
                    <a:pt x="91" y="105"/>
                    <a:pt x="91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0" y="103"/>
                    <a:pt x="90" y="102"/>
                    <a:pt x="89" y="101"/>
                  </a:cubicBezTo>
                  <a:cubicBezTo>
                    <a:pt x="89" y="100"/>
                    <a:pt x="88" y="99"/>
                    <a:pt x="88" y="97"/>
                  </a:cubicBezTo>
                  <a:cubicBezTo>
                    <a:pt x="87" y="96"/>
                    <a:pt x="87" y="95"/>
                    <a:pt x="87" y="94"/>
                  </a:cubicBezTo>
                  <a:cubicBezTo>
                    <a:pt x="86" y="93"/>
                    <a:pt x="86" y="92"/>
                    <a:pt x="86" y="91"/>
                  </a:cubicBezTo>
                  <a:cubicBezTo>
                    <a:pt x="87" y="90"/>
                    <a:pt x="87" y="90"/>
                    <a:pt x="88" y="89"/>
                  </a:cubicBezTo>
                  <a:cubicBezTo>
                    <a:pt x="90" y="89"/>
                    <a:pt x="91" y="88"/>
                    <a:pt x="91" y="87"/>
                  </a:cubicBezTo>
                  <a:cubicBezTo>
                    <a:pt x="92" y="86"/>
                    <a:pt x="92" y="85"/>
                    <a:pt x="92" y="84"/>
                  </a:cubicBezTo>
                  <a:cubicBezTo>
                    <a:pt x="92" y="83"/>
                    <a:pt x="92" y="83"/>
                    <a:pt x="92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82"/>
                    <a:pt x="93" y="81"/>
                    <a:pt x="93" y="81"/>
                  </a:cubicBezTo>
                  <a:cubicBezTo>
                    <a:pt x="94" y="80"/>
                    <a:pt x="95" y="80"/>
                    <a:pt x="96" y="79"/>
                  </a:cubicBezTo>
                  <a:cubicBezTo>
                    <a:pt x="96" y="79"/>
                    <a:pt x="97" y="78"/>
                    <a:pt x="99" y="78"/>
                  </a:cubicBezTo>
                  <a:cubicBezTo>
                    <a:pt x="100" y="77"/>
                    <a:pt x="101" y="76"/>
                    <a:pt x="103" y="76"/>
                  </a:cubicBezTo>
                  <a:cubicBezTo>
                    <a:pt x="104" y="75"/>
                    <a:pt x="105" y="74"/>
                    <a:pt x="106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6" y="75"/>
                    <a:pt x="105" y="76"/>
                    <a:pt x="106" y="77"/>
                  </a:cubicBezTo>
                  <a:cubicBezTo>
                    <a:pt x="106" y="78"/>
                    <a:pt x="106" y="78"/>
                    <a:pt x="107" y="79"/>
                  </a:cubicBezTo>
                  <a:cubicBezTo>
                    <a:pt x="107" y="80"/>
                    <a:pt x="107" y="80"/>
                    <a:pt x="108" y="81"/>
                  </a:cubicBezTo>
                  <a:cubicBezTo>
                    <a:pt x="108" y="81"/>
                    <a:pt x="108" y="82"/>
                    <a:pt x="108" y="83"/>
                  </a:cubicBezTo>
                  <a:cubicBezTo>
                    <a:pt x="108" y="85"/>
                    <a:pt x="108" y="89"/>
                    <a:pt x="110" y="92"/>
                  </a:cubicBezTo>
                  <a:cubicBezTo>
                    <a:pt x="111" y="97"/>
                    <a:pt x="114" y="101"/>
                    <a:pt x="115" y="103"/>
                  </a:cubicBezTo>
                  <a:cubicBezTo>
                    <a:pt x="116" y="104"/>
                    <a:pt x="117" y="105"/>
                    <a:pt x="118" y="107"/>
                  </a:cubicBezTo>
                  <a:cubicBezTo>
                    <a:pt x="119" y="106"/>
                    <a:pt x="119" y="106"/>
                    <a:pt x="119" y="107"/>
                  </a:cubicBezTo>
                  <a:cubicBezTo>
                    <a:pt x="119" y="107"/>
                    <a:pt x="120" y="107"/>
                    <a:pt x="120" y="107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108"/>
                    <a:pt x="120" y="108"/>
                    <a:pt x="120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20" y="110"/>
                    <a:pt x="121" y="112"/>
                    <a:pt x="121" y="113"/>
                  </a:cubicBezTo>
                  <a:cubicBezTo>
                    <a:pt x="121" y="114"/>
                    <a:pt x="121" y="114"/>
                    <a:pt x="121" y="114"/>
                  </a:cubicBezTo>
                  <a:cubicBezTo>
                    <a:pt x="122" y="117"/>
                    <a:pt x="123" y="119"/>
                    <a:pt x="126" y="121"/>
                  </a:cubicBezTo>
                  <a:cubicBezTo>
                    <a:pt x="127" y="122"/>
                    <a:pt x="127" y="122"/>
                    <a:pt x="128" y="123"/>
                  </a:cubicBezTo>
                  <a:close/>
                  <a:moveTo>
                    <a:pt x="105" y="62"/>
                  </a:moveTo>
                  <a:cubicBezTo>
                    <a:pt x="105" y="63"/>
                    <a:pt x="106" y="64"/>
                    <a:pt x="106" y="65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6" y="66"/>
                    <a:pt x="106" y="66"/>
                    <a:pt x="106" y="66"/>
                  </a:cubicBezTo>
                  <a:cubicBezTo>
                    <a:pt x="107" y="69"/>
                    <a:pt x="106" y="71"/>
                    <a:pt x="104" y="73"/>
                  </a:cubicBezTo>
                  <a:cubicBezTo>
                    <a:pt x="103" y="75"/>
                    <a:pt x="100" y="76"/>
                    <a:pt x="98" y="77"/>
                  </a:cubicBezTo>
                  <a:cubicBezTo>
                    <a:pt x="97" y="77"/>
                    <a:pt x="96" y="78"/>
                    <a:pt x="95" y="78"/>
                  </a:cubicBezTo>
                  <a:cubicBezTo>
                    <a:pt x="94" y="79"/>
                    <a:pt x="93" y="79"/>
                    <a:pt x="92" y="80"/>
                  </a:cubicBezTo>
                  <a:cubicBezTo>
                    <a:pt x="92" y="81"/>
                    <a:pt x="91" y="81"/>
                    <a:pt x="91" y="82"/>
                  </a:cubicBezTo>
                  <a:cubicBezTo>
                    <a:pt x="91" y="82"/>
                    <a:pt x="91" y="83"/>
                    <a:pt x="91" y="84"/>
                  </a:cubicBezTo>
                  <a:cubicBezTo>
                    <a:pt x="91" y="85"/>
                    <a:pt x="91" y="85"/>
                    <a:pt x="90" y="86"/>
                  </a:cubicBezTo>
                  <a:cubicBezTo>
                    <a:pt x="90" y="87"/>
                    <a:pt x="89" y="88"/>
                    <a:pt x="88" y="88"/>
                  </a:cubicBezTo>
                  <a:cubicBezTo>
                    <a:pt x="86" y="89"/>
                    <a:pt x="86" y="89"/>
                    <a:pt x="85" y="90"/>
                  </a:cubicBezTo>
                  <a:cubicBezTo>
                    <a:pt x="85" y="91"/>
                    <a:pt x="85" y="93"/>
                    <a:pt x="85" y="94"/>
                  </a:cubicBezTo>
                  <a:cubicBezTo>
                    <a:pt x="86" y="96"/>
                    <a:pt x="87" y="99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4"/>
                    <a:pt x="90" y="106"/>
                    <a:pt x="91" y="107"/>
                  </a:cubicBezTo>
                  <a:cubicBezTo>
                    <a:pt x="91" y="109"/>
                    <a:pt x="90" y="110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12"/>
                    <a:pt x="89" y="113"/>
                    <a:pt x="89" y="113"/>
                  </a:cubicBezTo>
                  <a:cubicBezTo>
                    <a:pt x="89" y="114"/>
                    <a:pt x="89" y="114"/>
                    <a:pt x="89" y="115"/>
                  </a:cubicBezTo>
                  <a:cubicBezTo>
                    <a:pt x="89" y="116"/>
                    <a:pt x="90" y="116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9"/>
                    <a:pt x="90" y="120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1"/>
                    <a:pt x="88" y="121"/>
                  </a:cubicBezTo>
                  <a:cubicBezTo>
                    <a:pt x="88" y="121"/>
                    <a:pt x="88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6" y="120"/>
                    <a:pt x="85" y="120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3" y="119"/>
                    <a:pt x="82" y="118"/>
                    <a:pt x="81" y="116"/>
                  </a:cubicBezTo>
                  <a:cubicBezTo>
                    <a:pt x="81" y="115"/>
                    <a:pt x="81" y="113"/>
                    <a:pt x="80" y="112"/>
                  </a:cubicBezTo>
                  <a:cubicBezTo>
                    <a:pt x="80" y="110"/>
                    <a:pt x="80" y="109"/>
                    <a:pt x="80" y="108"/>
                  </a:cubicBezTo>
                  <a:cubicBezTo>
                    <a:pt x="79" y="106"/>
                    <a:pt x="79" y="105"/>
                    <a:pt x="77" y="104"/>
                  </a:cubicBezTo>
                  <a:cubicBezTo>
                    <a:pt x="74" y="102"/>
                    <a:pt x="74" y="101"/>
                    <a:pt x="73" y="99"/>
                  </a:cubicBezTo>
                  <a:cubicBezTo>
                    <a:pt x="73" y="98"/>
                    <a:pt x="73" y="97"/>
                    <a:pt x="73" y="96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1" y="90"/>
                    <a:pt x="71" y="89"/>
                    <a:pt x="73" y="85"/>
                  </a:cubicBezTo>
                  <a:cubicBezTo>
                    <a:pt x="75" y="80"/>
                    <a:pt x="75" y="79"/>
                    <a:pt x="74" y="77"/>
                  </a:cubicBezTo>
                  <a:cubicBezTo>
                    <a:pt x="74" y="76"/>
                    <a:pt x="73" y="75"/>
                    <a:pt x="73" y="73"/>
                  </a:cubicBezTo>
                  <a:cubicBezTo>
                    <a:pt x="72" y="71"/>
                    <a:pt x="72" y="70"/>
                    <a:pt x="72" y="69"/>
                  </a:cubicBezTo>
                  <a:cubicBezTo>
                    <a:pt x="72" y="68"/>
                    <a:pt x="73" y="67"/>
                    <a:pt x="73" y="66"/>
                  </a:cubicBezTo>
                  <a:cubicBezTo>
                    <a:pt x="74" y="65"/>
                    <a:pt x="74" y="64"/>
                    <a:pt x="75" y="63"/>
                  </a:cubicBezTo>
                  <a:cubicBezTo>
                    <a:pt x="76" y="63"/>
                    <a:pt x="76" y="62"/>
                    <a:pt x="77" y="62"/>
                  </a:cubicBezTo>
                  <a:cubicBezTo>
                    <a:pt x="78" y="62"/>
                    <a:pt x="79" y="61"/>
                    <a:pt x="81" y="60"/>
                  </a:cubicBezTo>
                  <a:cubicBezTo>
                    <a:pt x="82" y="60"/>
                    <a:pt x="83" y="59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7" y="56"/>
                    <a:pt x="89" y="54"/>
                    <a:pt x="91" y="53"/>
                  </a:cubicBezTo>
                  <a:cubicBezTo>
                    <a:pt x="92" y="52"/>
                    <a:pt x="93" y="52"/>
                    <a:pt x="94" y="52"/>
                  </a:cubicBezTo>
                  <a:cubicBezTo>
                    <a:pt x="95" y="53"/>
                    <a:pt x="96" y="53"/>
                    <a:pt x="97" y="55"/>
                  </a:cubicBezTo>
                  <a:cubicBezTo>
                    <a:pt x="97" y="56"/>
                    <a:pt x="98" y="57"/>
                    <a:pt x="99" y="58"/>
                  </a:cubicBezTo>
                  <a:cubicBezTo>
                    <a:pt x="100" y="58"/>
                    <a:pt x="101" y="58"/>
                    <a:pt x="101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3" y="58"/>
                    <a:pt x="103" y="59"/>
                    <a:pt x="103" y="59"/>
                  </a:cubicBezTo>
                  <a:cubicBezTo>
                    <a:pt x="104" y="60"/>
                    <a:pt x="105" y="61"/>
                    <a:pt x="105" y="62"/>
                  </a:cubicBezTo>
                  <a:close/>
                  <a:moveTo>
                    <a:pt x="73" y="50"/>
                  </a:moveTo>
                  <a:cubicBezTo>
                    <a:pt x="74" y="50"/>
                    <a:pt x="76" y="51"/>
                    <a:pt x="77" y="51"/>
                  </a:cubicBezTo>
                  <a:cubicBezTo>
                    <a:pt x="79" y="51"/>
                    <a:pt x="81" y="51"/>
                    <a:pt x="82" y="52"/>
                  </a:cubicBezTo>
                  <a:cubicBezTo>
                    <a:pt x="83" y="53"/>
                    <a:pt x="83" y="53"/>
                    <a:pt x="84" y="54"/>
                  </a:cubicBezTo>
                  <a:cubicBezTo>
                    <a:pt x="84" y="54"/>
                    <a:pt x="84" y="55"/>
                    <a:pt x="84" y="56"/>
                  </a:cubicBezTo>
                  <a:cubicBezTo>
                    <a:pt x="84" y="56"/>
                    <a:pt x="83" y="57"/>
                    <a:pt x="83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2" y="58"/>
                    <a:pt x="81" y="59"/>
                    <a:pt x="80" y="60"/>
                  </a:cubicBezTo>
                  <a:cubicBezTo>
                    <a:pt x="79" y="60"/>
                    <a:pt x="78" y="61"/>
                    <a:pt x="77" y="61"/>
                  </a:cubicBezTo>
                  <a:cubicBezTo>
                    <a:pt x="76" y="61"/>
                    <a:pt x="75" y="62"/>
                    <a:pt x="74" y="62"/>
                  </a:cubicBezTo>
                  <a:cubicBezTo>
                    <a:pt x="73" y="63"/>
                    <a:pt x="73" y="64"/>
                    <a:pt x="72" y="65"/>
                  </a:cubicBezTo>
                  <a:cubicBezTo>
                    <a:pt x="72" y="66"/>
                    <a:pt x="71" y="68"/>
                    <a:pt x="71" y="69"/>
                  </a:cubicBezTo>
                  <a:cubicBezTo>
                    <a:pt x="71" y="70"/>
                    <a:pt x="71" y="72"/>
                    <a:pt x="71" y="73"/>
                  </a:cubicBezTo>
                  <a:cubicBezTo>
                    <a:pt x="72" y="74"/>
                    <a:pt x="72" y="75"/>
                    <a:pt x="72" y="76"/>
                  </a:cubicBezTo>
                  <a:cubicBezTo>
                    <a:pt x="73" y="79"/>
                    <a:pt x="73" y="80"/>
                    <a:pt x="71" y="85"/>
                  </a:cubicBezTo>
                  <a:cubicBezTo>
                    <a:pt x="69" y="88"/>
                    <a:pt x="69" y="90"/>
                    <a:pt x="70" y="93"/>
                  </a:cubicBezTo>
                  <a:cubicBezTo>
                    <a:pt x="71" y="94"/>
                    <a:pt x="71" y="95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3" y="100"/>
                    <a:pt x="73" y="101"/>
                    <a:pt x="74" y="102"/>
                  </a:cubicBezTo>
                  <a:cubicBezTo>
                    <a:pt x="74" y="103"/>
                    <a:pt x="75" y="103"/>
                    <a:pt x="76" y="104"/>
                  </a:cubicBezTo>
                  <a:cubicBezTo>
                    <a:pt x="76" y="105"/>
                    <a:pt x="76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8" y="106"/>
                    <a:pt x="78" y="107"/>
                    <a:pt x="79" y="108"/>
                  </a:cubicBezTo>
                  <a:cubicBezTo>
                    <a:pt x="79" y="109"/>
                    <a:pt x="79" y="111"/>
                    <a:pt x="79" y="112"/>
                  </a:cubicBezTo>
                  <a:cubicBezTo>
                    <a:pt x="79" y="113"/>
                    <a:pt x="80" y="115"/>
                    <a:pt x="80" y="117"/>
                  </a:cubicBezTo>
                  <a:cubicBezTo>
                    <a:pt x="81" y="119"/>
                    <a:pt x="82" y="120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1" y="123"/>
                    <a:pt x="78" y="123"/>
                    <a:pt x="75" y="122"/>
                  </a:cubicBezTo>
                  <a:cubicBezTo>
                    <a:pt x="72" y="122"/>
                    <a:pt x="69" y="120"/>
                    <a:pt x="66" y="119"/>
                  </a:cubicBezTo>
                  <a:cubicBezTo>
                    <a:pt x="64" y="117"/>
                    <a:pt x="64" y="115"/>
                    <a:pt x="65" y="113"/>
                  </a:cubicBezTo>
                  <a:cubicBezTo>
                    <a:pt x="65" y="111"/>
                    <a:pt x="65" y="110"/>
                    <a:pt x="65" y="109"/>
                  </a:cubicBezTo>
                  <a:cubicBezTo>
                    <a:pt x="64" y="107"/>
                    <a:pt x="63" y="105"/>
                    <a:pt x="62" y="104"/>
                  </a:cubicBezTo>
                  <a:cubicBezTo>
                    <a:pt x="61" y="102"/>
                    <a:pt x="60" y="100"/>
                    <a:pt x="59" y="99"/>
                  </a:cubicBezTo>
                  <a:cubicBezTo>
                    <a:pt x="57" y="97"/>
                    <a:pt x="56" y="96"/>
                    <a:pt x="55" y="96"/>
                  </a:cubicBezTo>
                  <a:cubicBezTo>
                    <a:pt x="53" y="95"/>
                    <a:pt x="52" y="95"/>
                    <a:pt x="51" y="95"/>
                  </a:cubicBezTo>
                  <a:cubicBezTo>
                    <a:pt x="47" y="96"/>
                    <a:pt x="45" y="94"/>
                    <a:pt x="42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1" y="92"/>
                    <a:pt x="41" y="91"/>
                    <a:pt x="41" y="91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89"/>
                    <a:pt x="41" y="89"/>
                    <a:pt x="41" y="88"/>
                  </a:cubicBezTo>
                  <a:cubicBezTo>
                    <a:pt x="42" y="88"/>
                    <a:pt x="43" y="87"/>
                    <a:pt x="44" y="86"/>
                  </a:cubicBezTo>
                  <a:cubicBezTo>
                    <a:pt x="45" y="86"/>
                    <a:pt x="46" y="85"/>
                    <a:pt x="46" y="84"/>
                  </a:cubicBezTo>
                  <a:cubicBezTo>
                    <a:pt x="47" y="83"/>
                    <a:pt x="47" y="82"/>
                    <a:pt x="47" y="81"/>
                  </a:cubicBezTo>
                  <a:cubicBezTo>
                    <a:pt x="46" y="76"/>
                    <a:pt x="50" y="73"/>
                    <a:pt x="54" y="70"/>
                  </a:cubicBezTo>
                  <a:cubicBezTo>
                    <a:pt x="56" y="68"/>
                    <a:pt x="58" y="67"/>
                    <a:pt x="59" y="65"/>
                  </a:cubicBezTo>
                  <a:cubicBezTo>
                    <a:pt x="61" y="64"/>
                    <a:pt x="60" y="61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6"/>
                    <a:pt x="58" y="55"/>
                    <a:pt x="59" y="54"/>
                  </a:cubicBezTo>
                  <a:cubicBezTo>
                    <a:pt x="59" y="53"/>
                    <a:pt x="60" y="53"/>
                    <a:pt x="61" y="53"/>
                  </a:cubicBezTo>
                  <a:cubicBezTo>
                    <a:pt x="62" y="53"/>
                    <a:pt x="63" y="53"/>
                    <a:pt x="64" y="53"/>
                  </a:cubicBezTo>
                  <a:cubicBezTo>
                    <a:pt x="64" y="52"/>
                    <a:pt x="65" y="52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49"/>
                    <a:pt x="69" y="50"/>
                    <a:pt x="73" y="50"/>
                  </a:cubicBezTo>
                  <a:close/>
                  <a:moveTo>
                    <a:pt x="105" y="171"/>
                  </a:moveTo>
                  <a:cubicBezTo>
                    <a:pt x="105" y="171"/>
                    <a:pt x="105" y="171"/>
                    <a:pt x="105" y="171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05" y="171"/>
                    <a:pt x="105" y="171"/>
                    <a:pt x="105" y="171"/>
                  </a:cubicBezTo>
                  <a:cubicBezTo>
                    <a:pt x="106" y="172"/>
                    <a:pt x="106" y="174"/>
                    <a:pt x="107" y="175"/>
                  </a:cubicBezTo>
                  <a:cubicBezTo>
                    <a:pt x="108" y="176"/>
                    <a:pt x="109" y="177"/>
                    <a:pt x="110" y="177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09" y="177"/>
                    <a:pt x="107" y="177"/>
                    <a:pt x="106" y="177"/>
                  </a:cubicBezTo>
                  <a:cubicBezTo>
                    <a:pt x="105" y="176"/>
                    <a:pt x="103" y="176"/>
                    <a:pt x="103" y="176"/>
                  </a:cubicBezTo>
                  <a:cubicBezTo>
                    <a:pt x="102" y="176"/>
                    <a:pt x="102" y="176"/>
                    <a:pt x="102" y="176"/>
                  </a:cubicBezTo>
                  <a:cubicBezTo>
                    <a:pt x="102" y="176"/>
                    <a:pt x="102" y="176"/>
                    <a:pt x="102" y="176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3" y="174"/>
                    <a:pt x="103" y="173"/>
                    <a:pt x="103" y="172"/>
                  </a:cubicBezTo>
                  <a:cubicBezTo>
                    <a:pt x="104" y="172"/>
                    <a:pt x="104" y="171"/>
                    <a:pt x="105" y="171"/>
                  </a:cubicBezTo>
                  <a:close/>
                  <a:moveTo>
                    <a:pt x="99" y="181"/>
                  </a:moveTo>
                  <a:cubicBezTo>
                    <a:pt x="101" y="180"/>
                    <a:pt x="101" y="179"/>
                    <a:pt x="102" y="177"/>
                  </a:cubicBezTo>
                  <a:cubicBezTo>
                    <a:pt x="102" y="177"/>
                    <a:pt x="102" y="177"/>
                    <a:pt x="102" y="177"/>
                  </a:cubicBezTo>
                  <a:cubicBezTo>
                    <a:pt x="102" y="177"/>
                    <a:pt x="102" y="177"/>
                    <a:pt x="102" y="177"/>
                  </a:cubicBezTo>
                  <a:cubicBezTo>
                    <a:pt x="106" y="178"/>
                    <a:pt x="109" y="179"/>
                    <a:pt x="112" y="180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13" y="181"/>
                    <a:pt x="115" y="182"/>
                    <a:pt x="116" y="182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8" y="183"/>
                    <a:pt x="120" y="183"/>
                    <a:pt x="122" y="184"/>
                  </a:cubicBezTo>
                  <a:cubicBezTo>
                    <a:pt x="125" y="184"/>
                    <a:pt x="128" y="184"/>
                    <a:pt x="130" y="184"/>
                  </a:cubicBezTo>
                  <a:cubicBezTo>
                    <a:pt x="133" y="183"/>
                    <a:pt x="136" y="183"/>
                    <a:pt x="139" y="182"/>
                  </a:cubicBezTo>
                  <a:cubicBezTo>
                    <a:pt x="142" y="182"/>
                    <a:pt x="146" y="181"/>
                    <a:pt x="149" y="181"/>
                  </a:cubicBezTo>
                  <a:cubicBezTo>
                    <a:pt x="152" y="181"/>
                    <a:pt x="156" y="181"/>
                    <a:pt x="159" y="181"/>
                  </a:cubicBezTo>
                  <a:cubicBezTo>
                    <a:pt x="161" y="182"/>
                    <a:pt x="164" y="183"/>
                    <a:pt x="166" y="184"/>
                  </a:cubicBezTo>
                  <a:cubicBezTo>
                    <a:pt x="170" y="185"/>
                    <a:pt x="174" y="187"/>
                    <a:pt x="178" y="187"/>
                  </a:cubicBezTo>
                  <a:cubicBezTo>
                    <a:pt x="179" y="187"/>
                    <a:pt x="181" y="187"/>
                    <a:pt x="183" y="186"/>
                  </a:cubicBezTo>
                  <a:cubicBezTo>
                    <a:pt x="184" y="186"/>
                    <a:pt x="186" y="185"/>
                    <a:pt x="188" y="185"/>
                  </a:cubicBezTo>
                  <a:cubicBezTo>
                    <a:pt x="189" y="184"/>
                    <a:pt x="189" y="184"/>
                    <a:pt x="190" y="184"/>
                  </a:cubicBezTo>
                  <a:cubicBezTo>
                    <a:pt x="190" y="183"/>
                    <a:pt x="191" y="183"/>
                    <a:pt x="191" y="183"/>
                  </a:cubicBezTo>
                  <a:cubicBezTo>
                    <a:pt x="192" y="182"/>
                    <a:pt x="193" y="182"/>
                    <a:pt x="195" y="182"/>
                  </a:cubicBezTo>
                  <a:cubicBezTo>
                    <a:pt x="196" y="182"/>
                    <a:pt x="197" y="183"/>
                    <a:pt x="198" y="182"/>
                  </a:cubicBezTo>
                  <a:cubicBezTo>
                    <a:pt x="200" y="182"/>
                    <a:pt x="201" y="181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7" y="179"/>
                    <a:pt x="210" y="178"/>
                    <a:pt x="211" y="179"/>
                  </a:cubicBezTo>
                  <a:cubicBezTo>
                    <a:pt x="214" y="180"/>
                    <a:pt x="215" y="181"/>
                    <a:pt x="216" y="182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7" y="184"/>
                    <a:pt x="216" y="184"/>
                    <a:pt x="216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3" y="186"/>
                    <a:pt x="209" y="188"/>
                    <a:pt x="210" y="197"/>
                  </a:cubicBezTo>
                  <a:cubicBezTo>
                    <a:pt x="210" y="198"/>
                    <a:pt x="210" y="199"/>
                    <a:pt x="210" y="200"/>
                  </a:cubicBezTo>
                  <a:cubicBezTo>
                    <a:pt x="210" y="201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8" y="202"/>
                    <a:pt x="208" y="202"/>
                    <a:pt x="208" y="202"/>
                  </a:cubicBezTo>
                  <a:cubicBezTo>
                    <a:pt x="207" y="203"/>
                    <a:pt x="206" y="203"/>
                    <a:pt x="205" y="203"/>
                  </a:cubicBezTo>
                  <a:cubicBezTo>
                    <a:pt x="203" y="202"/>
                    <a:pt x="202" y="202"/>
                    <a:pt x="200" y="201"/>
                  </a:cubicBezTo>
                  <a:cubicBezTo>
                    <a:pt x="200" y="201"/>
                    <a:pt x="200" y="201"/>
                    <a:pt x="200" y="201"/>
                  </a:cubicBezTo>
                  <a:cubicBezTo>
                    <a:pt x="199" y="201"/>
                    <a:pt x="199" y="201"/>
                    <a:pt x="199" y="201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4" y="200"/>
                    <a:pt x="191" y="198"/>
                    <a:pt x="187" y="198"/>
                  </a:cubicBezTo>
                  <a:cubicBezTo>
                    <a:pt x="183" y="197"/>
                    <a:pt x="180" y="196"/>
                    <a:pt x="176" y="197"/>
                  </a:cubicBezTo>
                  <a:cubicBezTo>
                    <a:pt x="174" y="197"/>
                    <a:pt x="171" y="197"/>
                    <a:pt x="168" y="198"/>
                  </a:cubicBezTo>
                  <a:cubicBezTo>
                    <a:pt x="166" y="199"/>
                    <a:pt x="163" y="201"/>
                    <a:pt x="160" y="203"/>
                  </a:cubicBezTo>
                  <a:cubicBezTo>
                    <a:pt x="157" y="205"/>
                    <a:pt x="155" y="208"/>
                    <a:pt x="152" y="211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50" y="213"/>
                    <a:pt x="149" y="215"/>
                    <a:pt x="147" y="216"/>
                  </a:cubicBezTo>
                  <a:cubicBezTo>
                    <a:pt x="146" y="218"/>
                    <a:pt x="144" y="218"/>
                    <a:pt x="143" y="219"/>
                  </a:cubicBezTo>
                  <a:cubicBezTo>
                    <a:pt x="142" y="219"/>
                    <a:pt x="141" y="219"/>
                    <a:pt x="140" y="218"/>
                  </a:cubicBezTo>
                  <a:cubicBezTo>
                    <a:pt x="139" y="218"/>
                    <a:pt x="138" y="217"/>
                    <a:pt x="138" y="215"/>
                  </a:cubicBezTo>
                  <a:cubicBezTo>
                    <a:pt x="136" y="208"/>
                    <a:pt x="134" y="204"/>
                    <a:pt x="132" y="202"/>
                  </a:cubicBezTo>
                  <a:cubicBezTo>
                    <a:pt x="129" y="200"/>
                    <a:pt x="126" y="200"/>
                    <a:pt x="123" y="201"/>
                  </a:cubicBezTo>
                  <a:cubicBezTo>
                    <a:pt x="120" y="202"/>
                    <a:pt x="118" y="203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5" y="204"/>
                    <a:pt x="115" y="204"/>
                    <a:pt x="115" y="204"/>
                  </a:cubicBezTo>
                  <a:cubicBezTo>
                    <a:pt x="113" y="205"/>
                    <a:pt x="110" y="206"/>
                    <a:pt x="107" y="207"/>
                  </a:cubicBezTo>
                  <a:cubicBezTo>
                    <a:pt x="104" y="207"/>
                    <a:pt x="101" y="208"/>
                    <a:pt x="98" y="207"/>
                  </a:cubicBezTo>
                  <a:cubicBezTo>
                    <a:pt x="94" y="206"/>
                    <a:pt x="93" y="205"/>
                    <a:pt x="92" y="203"/>
                  </a:cubicBezTo>
                  <a:cubicBezTo>
                    <a:pt x="91" y="201"/>
                    <a:pt x="92" y="199"/>
                    <a:pt x="92" y="197"/>
                  </a:cubicBezTo>
                  <a:cubicBezTo>
                    <a:pt x="93" y="196"/>
                    <a:pt x="93" y="195"/>
                    <a:pt x="93" y="194"/>
                  </a:cubicBezTo>
                  <a:cubicBezTo>
                    <a:pt x="93" y="193"/>
                    <a:pt x="93" y="192"/>
                    <a:pt x="92" y="192"/>
                  </a:cubicBezTo>
                  <a:cubicBezTo>
                    <a:pt x="91" y="191"/>
                    <a:pt x="91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89" y="189"/>
                    <a:pt x="88" y="188"/>
                    <a:pt x="88" y="187"/>
                  </a:cubicBezTo>
                  <a:cubicBezTo>
                    <a:pt x="87" y="187"/>
                    <a:pt x="87" y="185"/>
                    <a:pt x="88" y="183"/>
                  </a:cubicBezTo>
                  <a:cubicBezTo>
                    <a:pt x="88" y="183"/>
                    <a:pt x="88" y="183"/>
                    <a:pt x="88" y="183"/>
                  </a:cubicBezTo>
                  <a:cubicBezTo>
                    <a:pt x="88" y="183"/>
                    <a:pt x="88" y="183"/>
                    <a:pt x="88" y="183"/>
                  </a:cubicBezTo>
                  <a:cubicBezTo>
                    <a:pt x="89" y="183"/>
                    <a:pt x="90" y="183"/>
                    <a:pt x="91" y="183"/>
                  </a:cubicBezTo>
                  <a:cubicBezTo>
                    <a:pt x="92" y="182"/>
                    <a:pt x="93" y="182"/>
                    <a:pt x="94" y="182"/>
                  </a:cubicBezTo>
                  <a:cubicBezTo>
                    <a:pt x="97" y="182"/>
                    <a:pt x="98" y="182"/>
                    <a:pt x="99" y="181"/>
                  </a:cubicBezTo>
                  <a:close/>
                  <a:moveTo>
                    <a:pt x="176" y="202"/>
                  </a:moveTo>
                  <a:cubicBezTo>
                    <a:pt x="176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7" y="202"/>
                    <a:pt x="177" y="202"/>
                    <a:pt x="177" y="202"/>
                  </a:cubicBezTo>
                  <a:cubicBezTo>
                    <a:pt x="178" y="204"/>
                    <a:pt x="178" y="205"/>
                    <a:pt x="179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79" y="208"/>
                    <a:pt x="180" y="210"/>
                    <a:pt x="180" y="211"/>
                  </a:cubicBezTo>
                  <a:cubicBezTo>
                    <a:pt x="180" y="212"/>
                    <a:pt x="180" y="213"/>
                    <a:pt x="179" y="214"/>
                  </a:cubicBezTo>
                  <a:cubicBezTo>
                    <a:pt x="179" y="216"/>
                    <a:pt x="178" y="217"/>
                    <a:pt x="178" y="217"/>
                  </a:cubicBezTo>
                  <a:cubicBezTo>
                    <a:pt x="176" y="219"/>
                    <a:pt x="175" y="221"/>
                    <a:pt x="174" y="223"/>
                  </a:cubicBezTo>
                  <a:cubicBezTo>
                    <a:pt x="173" y="225"/>
                    <a:pt x="172" y="227"/>
                    <a:pt x="172" y="229"/>
                  </a:cubicBezTo>
                  <a:cubicBezTo>
                    <a:pt x="172" y="229"/>
                    <a:pt x="172" y="229"/>
                    <a:pt x="172" y="229"/>
                  </a:cubicBezTo>
                  <a:cubicBezTo>
                    <a:pt x="172" y="230"/>
                    <a:pt x="171" y="231"/>
                    <a:pt x="171" y="232"/>
                  </a:cubicBezTo>
                  <a:cubicBezTo>
                    <a:pt x="170" y="234"/>
                    <a:pt x="171" y="236"/>
                    <a:pt x="171" y="238"/>
                  </a:cubicBezTo>
                  <a:cubicBezTo>
                    <a:pt x="171" y="239"/>
                    <a:pt x="171" y="239"/>
                    <a:pt x="171" y="240"/>
                  </a:cubicBezTo>
                  <a:cubicBezTo>
                    <a:pt x="171" y="240"/>
                    <a:pt x="172" y="241"/>
                    <a:pt x="172" y="241"/>
                  </a:cubicBezTo>
                  <a:cubicBezTo>
                    <a:pt x="172" y="243"/>
                    <a:pt x="172" y="246"/>
                    <a:pt x="172" y="247"/>
                  </a:cubicBezTo>
                  <a:cubicBezTo>
                    <a:pt x="171" y="248"/>
                    <a:pt x="171" y="249"/>
                    <a:pt x="171" y="250"/>
                  </a:cubicBezTo>
                  <a:cubicBezTo>
                    <a:pt x="171" y="250"/>
                    <a:pt x="171" y="250"/>
                    <a:pt x="171" y="250"/>
                  </a:cubicBezTo>
                  <a:cubicBezTo>
                    <a:pt x="170" y="250"/>
                    <a:pt x="170" y="251"/>
                    <a:pt x="170" y="252"/>
                  </a:cubicBezTo>
                  <a:cubicBezTo>
                    <a:pt x="168" y="256"/>
                    <a:pt x="167" y="259"/>
                    <a:pt x="171" y="263"/>
                  </a:cubicBezTo>
                  <a:cubicBezTo>
                    <a:pt x="172" y="264"/>
                    <a:pt x="173" y="265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5" y="267"/>
                    <a:pt x="175" y="267"/>
                    <a:pt x="175" y="267"/>
                  </a:cubicBezTo>
                  <a:cubicBezTo>
                    <a:pt x="176" y="267"/>
                    <a:pt x="177" y="268"/>
                    <a:pt x="178" y="268"/>
                  </a:cubicBezTo>
                  <a:cubicBezTo>
                    <a:pt x="180" y="270"/>
                    <a:pt x="180" y="270"/>
                    <a:pt x="180" y="270"/>
                  </a:cubicBezTo>
                  <a:cubicBezTo>
                    <a:pt x="177" y="269"/>
                    <a:pt x="177" y="269"/>
                    <a:pt x="177" y="269"/>
                  </a:cubicBezTo>
                  <a:cubicBezTo>
                    <a:pt x="177" y="269"/>
                    <a:pt x="176" y="268"/>
                    <a:pt x="175" y="268"/>
                  </a:cubicBezTo>
                  <a:cubicBezTo>
                    <a:pt x="175" y="268"/>
                    <a:pt x="174" y="268"/>
                    <a:pt x="173" y="268"/>
                  </a:cubicBezTo>
                  <a:cubicBezTo>
                    <a:pt x="172" y="268"/>
                    <a:pt x="171" y="267"/>
                    <a:pt x="170" y="267"/>
                  </a:cubicBezTo>
                  <a:cubicBezTo>
                    <a:pt x="169" y="267"/>
                    <a:pt x="168" y="266"/>
                    <a:pt x="167" y="265"/>
                  </a:cubicBezTo>
                  <a:cubicBezTo>
                    <a:pt x="162" y="258"/>
                    <a:pt x="163" y="257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4" y="254"/>
                    <a:pt x="164" y="254"/>
                    <a:pt x="164" y="254"/>
                  </a:cubicBezTo>
                  <a:cubicBezTo>
                    <a:pt x="165" y="252"/>
                    <a:pt x="166" y="251"/>
                    <a:pt x="167" y="248"/>
                  </a:cubicBezTo>
                  <a:cubicBezTo>
                    <a:pt x="168" y="242"/>
                    <a:pt x="168" y="239"/>
                    <a:pt x="167" y="237"/>
                  </a:cubicBezTo>
                  <a:cubicBezTo>
                    <a:pt x="167" y="235"/>
                    <a:pt x="167" y="233"/>
                    <a:pt x="167" y="231"/>
                  </a:cubicBezTo>
                  <a:cubicBezTo>
                    <a:pt x="168" y="229"/>
                    <a:pt x="169" y="227"/>
                    <a:pt x="172" y="223"/>
                  </a:cubicBezTo>
                  <a:cubicBezTo>
                    <a:pt x="174" y="220"/>
                    <a:pt x="175" y="217"/>
                    <a:pt x="176" y="214"/>
                  </a:cubicBezTo>
                  <a:cubicBezTo>
                    <a:pt x="176" y="211"/>
                    <a:pt x="176" y="207"/>
                    <a:pt x="175" y="205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75" y="203"/>
                    <a:pt x="174" y="203"/>
                    <a:pt x="174" y="202"/>
                  </a:cubicBezTo>
                  <a:cubicBezTo>
                    <a:pt x="174" y="202"/>
                    <a:pt x="174" y="202"/>
                    <a:pt x="174" y="202"/>
                  </a:cubicBezTo>
                  <a:cubicBezTo>
                    <a:pt x="175" y="202"/>
                    <a:pt x="175" y="202"/>
                    <a:pt x="175" y="202"/>
                  </a:cubicBezTo>
                  <a:cubicBezTo>
                    <a:pt x="175" y="202"/>
                    <a:pt x="175" y="202"/>
                    <a:pt x="176" y="202"/>
                  </a:cubicBezTo>
                  <a:close/>
                  <a:moveTo>
                    <a:pt x="177" y="201"/>
                  </a:moveTo>
                  <a:cubicBezTo>
                    <a:pt x="177" y="201"/>
                    <a:pt x="177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ubicBezTo>
                    <a:pt x="175" y="201"/>
                    <a:pt x="173" y="202"/>
                    <a:pt x="170" y="202"/>
                  </a:cubicBezTo>
                  <a:cubicBezTo>
                    <a:pt x="168" y="202"/>
                    <a:pt x="166" y="202"/>
                    <a:pt x="164" y="203"/>
                  </a:cubicBezTo>
                  <a:cubicBezTo>
                    <a:pt x="161" y="203"/>
                    <a:pt x="161" y="203"/>
                    <a:pt x="161" y="203"/>
                  </a:cubicBezTo>
                  <a:cubicBezTo>
                    <a:pt x="164" y="202"/>
                    <a:pt x="164" y="202"/>
                    <a:pt x="164" y="202"/>
                  </a:cubicBezTo>
                  <a:cubicBezTo>
                    <a:pt x="170" y="199"/>
                    <a:pt x="175" y="198"/>
                    <a:pt x="181" y="198"/>
                  </a:cubicBezTo>
                  <a:cubicBezTo>
                    <a:pt x="186" y="198"/>
                    <a:pt x="191" y="200"/>
                    <a:pt x="198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199" y="202"/>
                    <a:pt x="199" y="202"/>
                    <a:pt x="199" y="202"/>
                  </a:cubicBezTo>
                  <a:cubicBezTo>
                    <a:pt x="200" y="203"/>
                    <a:pt x="201" y="203"/>
                    <a:pt x="202" y="203"/>
                  </a:cubicBezTo>
                  <a:cubicBezTo>
                    <a:pt x="203" y="203"/>
                    <a:pt x="204" y="204"/>
                    <a:pt x="204" y="204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0" y="205"/>
                    <a:pt x="196" y="204"/>
                    <a:pt x="192" y="203"/>
                  </a:cubicBezTo>
                  <a:cubicBezTo>
                    <a:pt x="192" y="203"/>
                    <a:pt x="192" y="203"/>
                    <a:pt x="192" y="203"/>
                  </a:cubicBezTo>
                  <a:cubicBezTo>
                    <a:pt x="192" y="203"/>
                    <a:pt x="192" y="203"/>
                    <a:pt x="192" y="203"/>
                  </a:cubicBezTo>
                  <a:cubicBezTo>
                    <a:pt x="190" y="202"/>
                    <a:pt x="188" y="202"/>
                    <a:pt x="186" y="202"/>
                  </a:cubicBezTo>
                  <a:cubicBezTo>
                    <a:pt x="186" y="202"/>
                    <a:pt x="186" y="202"/>
                    <a:pt x="186" y="202"/>
                  </a:cubicBezTo>
                  <a:cubicBezTo>
                    <a:pt x="184" y="201"/>
                    <a:pt x="182" y="201"/>
                    <a:pt x="180" y="201"/>
                  </a:cubicBezTo>
                  <a:cubicBezTo>
                    <a:pt x="180" y="201"/>
                    <a:pt x="179" y="201"/>
                    <a:pt x="179" y="201"/>
                  </a:cubicBezTo>
                  <a:cubicBezTo>
                    <a:pt x="178" y="201"/>
                    <a:pt x="178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ubicBezTo>
                    <a:pt x="177" y="201"/>
                    <a:pt x="177" y="201"/>
                    <a:pt x="177" y="201"/>
                  </a:cubicBezTo>
                  <a:close/>
                  <a:moveTo>
                    <a:pt x="46" y="258"/>
                  </a:move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5" y="258"/>
                    <a:pt x="45" y="258"/>
                    <a:pt x="44" y="258"/>
                  </a:cubicBezTo>
                  <a:cubicBezTo>
                    <a:pt x="44" y="257"/>
                    <a:pt x="44" y="257"/>
                    <a:pt x="43" y="257"/>
                  </a:cubicBezTo>
                  <a:cubicBezTo>
                    <a:pt x="43" y="257"/>
                    <a:pt x="42" y="257"/>
                    <a:pt x="42" y="256"/>
                  </a:cubicBezTo>
                  <a:cubicBezTo>
                    <a:pt x="42" y="256"/>
                    <a:pt x="42" y="255"/>
                    <a:pt x="42" y="254"/>
                  </a:cubicBezTo>
                  <a:cubicBezTo>
                    <a:pt x="42" y="253"/>
                    <a:pt x="41" y="252"/>
                    <a:pt x="41" y="251"/>
                  </a:cubicBezTo>
                  <a:cubicBezTo>
                    <a:pt x="40" y="250"/>
                    <a:pt x="39" y="250"/>
                    <a:pt x="38" y="249"/>
                  </a:cubicBezTo>
                  <a:cubicBezTo>
                    <a:pt x="38" y="249"/>
                    <a:pt x="38" y="249"/>
                    <a:pt x="38" y="249"/>
                  </a:cubicBezTo>
                  <a:cubicBezTo>
                    <a:pt x="36" y="248"/>
                    <a:pt x="35" y="247"/>
                    <a:pt x="35" y="246"/>
                  </a:cubicBezTo>
                  <a:cubicBezTo>
                    <a:pt x="34" y="245"/>
                    <a:pt x="34" y="244"/>
                    <a:pt x="34" y="242"/>
                  </a:cubicBezTo>
                  <a:cubicBezTo>
                    <a:pt x="34" y="242"/>
                    <a:pt x="34" y="241"/>
                    <a:pt x="34" y="241"/>
                  </a:cubicBezTo>
                  <a:cubicBezTo>
                    <a:pt x="34" y="240"/>
                    <a:pt x="34" y="240"/>
                    <a:pt x="34" y="239"/>
                  </a:cubicBezTo>
                  <a:cubicBezTo>
                    <a:pt x="33" y="239"/>
                    <a:pt x="33" y="239"/>
                    <a:pt x="33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5" y="240"/>
                    <a:pt x="36" y="240"/>
                  </a:cubicBezTo>
                  <a:cubicBezTo>
                    <a:pt x="38" y="241"/>
                    <a:pt x="40" y="243"/>
                    <a:pt x="43" y="242"/>
                  </a:cubicBezTo>
                  <a:cubicBezTo>
                    <a:pt x="45" y="242"/>
                    <a:pt x="47" y="242"/>
                    <a:pt x="50" y="243"/>
                  </a:cubicBezTo>
                  <a:cubicBezTo>
                    <a:pt x="51" y="243"/>
                    <a:pt x="51" y="243"/>
                    <a:pt x="51" y="243"/>
                  </a:cubicBezTo>
                  <a:cubicBezTo>
                    <a:pt x="53" y="244"/>
                    <a:pt x="55" y="244"/>
                    <a:pt x="57" y="245"/>
                  </a:cubicBezTo>
                  <a:cubicBezTo>
                    <a:pt x="60" y="245"/>
                    <a:pt x="62" y="245"/>
                    <a:pt x="63" y="245"/>
                  </a:cubicBezTo>
                  <a:cubicBezTo>
                    <a:pt x="64" y="245"/>
                    <a:pt x="64" y="244"/>
                    <a:pt x="65" y="244"/>
                  </a:cubicBezTo>
                  <a:cubicBezTo>
                    <a:pt x="65" y="244"/>
                    <a:pt x="66" y="243"/>
                    <a:pt x="66" y="243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7" y="242"/>
                    <a:pt x="67" y="241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68" y="240"/>
                    <a:pt x="68" y="240"/>
                    <a:pt x="68" y="240"/>
                  </a:cubicBezTo>
                  <a:cubicBezTo>
                    <a:pt x="70" y="237"/>
                    <a:pt x="73" y="234"/>
                    <a:pt x="74" y="230"/>
                  </a:cubicBezTo>
                  <a:cubicBezTo>
                    <a:pt x="74" y="230"/>
                    <a:pt x="74" y="230"/>
                    <a:pt x="74" y="230"/>
                  </a:cubicBezTo>
                  <a:cubicBezTo>
                    <a:pt x="74" y="230"/>
                    <a:pt x="74" y="229"/>
                    <a:pt x="74" y="228"/>
                  </a:cubicBezTo>
                  <a:cubicBezTo>
                    <a:pt x="74" y="228"/>
                    <a:pt x="75" y="227"/>
                    <a:pt x="75" y="226"/>
                  </a:cubicBezTo>
                  <a:cubicBezTo>
                    <a:pt x="75" y="223"/>
                    <a:pt x="76" y="220"/>
                    <a:pt x="77" y="218"/>
                  </a:cubicBezTo>
                  <a:cubicBezTo>
                    <a:pt x="78" y="216"/>
                    <a:pt x="80" y="213"/>
                    <a:pt x="83" y="211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4" y="210"/>
                    <a:pt x="85" y="210"/>
                    <a:pt x="85" y="209"/>
                  </a:cubicBezTo>
                  <a:cubicBezTo>
                    <a:pt x="85" y="209"/>
                    <a:pt x="86" y="208"/>
                    <a:pt x="87" y="208"/>
                  </a:cubicBezTo>
                  <a:cubicBezTo>
                    <a:pt x="87" y="208"/>
                    <a:pt x="88" y="207"/>
                    <a:pt x="88" y="206"/>
                  </a:cubicBezTo>
                  <a:cubicBezTo>
                    <a:pt x="88" y="206"/>
                    <a:pt x="89" y="206"/>
                    <a:pt x="89" y="205"/>
                  </a:cubicBezTo>
                  <a:cubicBezTo>
                    <a:pt x="90" y="205"/>
                    <a:pt x="90" y="205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cubicBezTo>
                    <a:pt x="91" y="204"/>
                    <a:pt x="91" y="204"/>
                    <a:pt x="91" y="204"/>
                  </a:cubicBezTo>
                  <a:cubicBezTo>
                    <a:pt x="92" y="205"/>
                    <a:pt x="92" y="206"/>
                    <a:pt x="93" y="206"/>
                  </a:cubicBezTo>
                  <a:cubicBezTo>
                    <a:pt x="94" y="207"/>
                    <a:pt x="96" y="208"/>
                    <a:pt x="98" y="208"/>
                  </a:cubicBezTo>
                  <a:cubicBezTo>
                    <a:pt x="101" y="209"/>
                    <a:pt x="104" y="209"/>
                    <a:pt x="107" y="208"/>
                  </a:cubicBezTo>
                  <a:cubicBezTo>
                    <a:pt x="110" y="207"/>
                    <a:pt x="113" y="206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4"/>
                    <a:pt x="121" y="203"/>
                    <a:pt x="123" y="202"/>
                  </a:cubicBezTo>
                  <a:cubicBezTo>
                    <a:pt x="125" y="202"/>
                    <a:pt x="127" y="202"/>
                    <a:pt x="129" y="202"/>
                  </a:cubicBezTo>
                  <a:cubicBezTo>
                    <a:pt x="130" y="203"/>
                    <a:pt x="132" y="204"/>
                    <a:pt x="133" y="206"/>
                  </a:cubicBezTo>
                  <a:cubicBezTo>
                    <a:pt x="133" y="206"/>
                    <a:pt x="133" y="206"/>
                    <a:pt x="133" y="206"/>
                  </a:cubicBezTo>
                  <a:cubicBezTo>
                    <a:pt x="133" y="207"/>
                    <a:pt x="133" y="207"/>
                    <a:pt x="133" y="207"/>
                  </a:cubicBezTo>
                  <a:cubicBezTo>
                    <a:pt x="131" y="207"/>
                    <a:pt x="129" y="207"/>
                    <a:pt x="127" y="208"/>
                  </a:cubicBezTo>
                  <a:cubicBezTo>
                    <a:pt x="125" y="208"/>
                    <a:pt x="123" y="209"/>
                    <a:pt x="121" y="210"/>
                  </a:cubicBezTo>
                  <a:cubicBezTo>
                    <a:pt x="118" y="211"/>
                    <a:pt x="116" y="212"/>
                    <a:pt x="114" y="213"/>
                  </a:cubicBezTo>
                  <a:cubicBezTo>
                    <a:pt x="113" y="215"/>
                    <a:pt x="112" y="216"/>
                    <a:pt x="111" y="218"/>
                  </a:cubicBezTo>
                  <a:cubicBezTo>
                    <a:pt x="111" y="220"/>
                    <a:pt x="109" y="221"/>
                    <a:pt x="108" y="221"/>
                  </a:cubicBezTo>
                  <a:cubicBezTo>
                    <a:pt x="107" y="222"/>
                    <a:pt x="107" y="222"/>
                    <a:pt x="106" y="222"/>
                  </a:cubicBezTo>
                  <a:cubicBezTo>
                    <a:pt x="106" y="222"/>
                    <a:pt x="106" y="222"/>
                    <a:pt x="106" y="222"/>
                  </a:cubicBezTo>
                  <a:cubicBezTo>
                    <a:pt x="105" y="223"/>
                    <a:pt x="104" y="224"/>
                    <a:pt x="104" y="225"/>
                  </a:cubicBezTo>
                  <a:cubicBezTo>
                    <a:pt x="103" y="226"/>
                    <a:pt x="103" y="227"/>
                    <a:pt x="104" y="229"/>
                  </a:cubicBezTo>
                  <a:cubicBezTo>
                    <a:pt x="105" y="232"/>
                    <a:pt x="104" y="234"/>
                    <a:pt x="103" y="235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3" y="236"/>
                    <a:pt x="102" y="237"/>
                    <a:pt x="102" y="237"/>
                  </a:cubicBezTo>
                  <a:cubicBezTo>
                    <a:pt x="102" y="238"/>
                    <a:pt x="102" y="238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240"/>
                    <a:pt x="102" y="240"/>
                    <a:pt x="102" y="241"/>
                  </a:cubicBezTo>
                  <a:cubicBezTo>
                    <a:pt x="102" y="242"/>
                    <a:pt x="102" y="242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3" y="243"/>
                    <a:pt x="103" y="243"/>
                    <a:pt x="103" y="243"/>
                  </a:cubicBezTo>
                  <a:cubicBezTo>
                    <a:pt x="104" y="248"/>
                    <a:pt x="105" y="253"/>
                    <a:pt x="102" y="255"/>
                  </a:cubicBezTo>
                  <a:cubicBezTo>
                    <a:pt x="100" y="256"/>
                    <a:pt x="100" y="257"/>
                    <a:pt x="99" y="259"/>
                  </a:cubicBezTo>
                  <a:cubicBezTo>
                    <a:pt x="99" y="260"/>
                    <a:pt x="100" y="262"/>
                    <a:pt x="101" y="264"/>
                  </a:cubicBezTo>
                  <a:cubicBezTo>
                    <a:pt x="101" y="264"/>
                    <a:pt x="101" y="264"/>
                    <a:pt x="101" y="264"/>
                  </a:cubicBezTo>
                  <a:cubicBezTo>
                    <a:pt x="101" y="264"/>
                    <a:pt x="101" y="264"/>
                    <a:pt x="101" y="264"/>
                  </a:cubicBezTo>
                  <a:cubicBezTo>
                    <a:pt x="101" y="264"/>
                    <a:pt x="102" y="264"/>
                    <a:pt x="102" y="265"/>
                  </a:cubicBezTo>
                  <a:cubicBezTo>
                    <a:pt x="103" y="265"/>
                    <a:pt x="103" y="266"/>
                    <a:pt x="103" y="266"/>
                  </a:cubicBezTo>
                  <a:cubicBezTo>
                    <a:pt x="103" y="266"/>
                    <a:pt x="103" y="266"/>
                    <a:pt x="103" y="266"/>
                  </a:cubicBezTo>
                  <a:cubicBezTo>
                    <a:pt x="103" y="266"/>
                    <a:pt x="103" y="266"/>
                    <a:pt x="103" y="266"/>
                  </a:cubicBezTo>
                  <a:cubicBezTo>
                    <a:pt x="103" y="267"/>
                    <a:pt x="101" y="267"/>
                    <a:pt x="100" y="267"/>
                  </a:cubicBezTo>
                  <a:cubicBezTo>
                    <a:pt x="98" y="267"/>
                    <a:pt x="97" y="267"/>
                    <a:pt x="96" y="267"/>
                  </a:cubicBezTo>
                  <a:cubicBezTo>
                    <a:pt x="95" y="266"/>
                    <a:pt x="95" y="266"/>
                    <a:pt x="95" y="266"/>
                  </a:cubicBezTo>
                  <a:cubicBezTo>
                    <a:pt x="94" y="266"/>
                    <a:pt x="94" y="266"/>
                    <a:pt x="94" y="266"/>
                  </a:cubicBezTo>
                  <a:cubicBezTo>
                    <a:pt x="94" y="266"/>
                    <a:pt x="93" y="266"/>
                    <a:pt x="93" y="267"/>
                  </a:cubicBezTo>
                  <a:cubicBezTo>
                    <a:pt x="93" y="267"/>
                    <a:pt x="93" y="267"/>
                    <a:pt x="93" y="267"/>
                  </a:cubicBezTo>
                  <a:cubicBezTo>
                    <a:pt x="93" y="267"/>
                    <a:pt x="93" y="267"/>
                    <a:pt x="93" y="268"/>
                  </a:cubicBezTo>
                  <a:cubicBezTo>
                    <a:pt x="93" y="268"/>
                    <a:pt x="93" y="268"/>
                    <a:pt x="93" y="268"/>
                  </a:cubicBezTo>
                  <a:cubicBezTo>
                    <a:pt x="93" y="268"/>
                    <a:pt x="93" y="268"/>
                    <a:pt x="93" y="269"/>
                  </a:cubicBezTo>
                  <a:cubicBezTo>
                    <a:pt x="93" y="269"/>
                    <a:pt x="92" y="269"/>
                    <a:pt x="92" y="269"/>
                  </a:cubicBezTo>
                  <a:cubicBezTo>
                    <a:pt x="92" y="269"/>
                    <a:pt x="92" y="269"/>
                    <a:pt x="92" y="269"/>
                  </a:cubicBezTo>
                  <a:cubicBezTo>
                    <a:pt x="92" y="269"/>
                    <a:pt x="92" y="269"/>
                    <a:pt x="92" y="269"/>
                  </a:cubicBezTo>
                  <a:cubicBezTo>
                    <a:pt x="92" y="269"/>
                    <a:pt x="91" y="268"/>
                    <a:pt x="91" y="268"/>
                  </a:cubicBezTo>
                  <a:cubicBezTo>
                    <a:pt x="91" y="268"/>
                    <a:pt x="91" y="268"/>
                    <a:pt x="91" y="268"/>
                  </a:cubicBezTo>
                  <a:cubicBezTo>
                    <a:pt x="91" y="268"/>
                    <a:pt x="91" y="268"/>
                    <a:pt x="91" y="268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91" y="267"/>
                    <a:pt x="91" y="267"/>
                    <a:pt x="91" y="266"/>
                  </a:cubicBezTo>
                  <a:cubicBezTo>
                    <a:pt x="91" y="266"/>
                    <a:pt x="91" y="266"/>
                    <a:pt x="90" y="266"/>
                  </a:cubicBezTo>
                  <a:cubicBezTo>
                    <a:pt x="90" y="265"/>
                    <a:pt x="88" y="265"/>
                    <a:pt x="87" y="266"/>
                  </a:cubicBezTo>
                  <a:cubicBezTo>
                    <a:pt x="86" y="266"/>
                    <a:pt x="85" y="266"/>
                    <a:pt x="84" y="266"/>
                  </a:cubicBezTo>
                  <a:cubicBezTo>
                    <a:pt x="83" y="266"/>
                    <a:pt x="83" y="266"/>
                    <a:pt x="82" y="266"/>
                  </a:cubicBezTo>
                  <a:cubicBezTo>
                    <a:pt x="81" y="266"/>
                    <a:pt x="81" y="265"/>
                    <a:pt x="80" y="265"/>
                  </a:cubicBezTo>
                  <a:cubicBezTo>
                    <a:pt x="79" y="264"/>
                    <a:pt x="78" y="264"/>
                    <a:pt x="77" y="264"/>
                  </a:cubicBezTo>
                  <a:cubicBezTo>
                    <a:pt x="76" y="263"/>
                    <a:pt x="75" y="263"/>
                    <a:pt x="74" y="263"/>
                  </a:cubicBezTo>
                  <a:cubicBezTo>
                    <a:pt x="73" y="263"/>
                    <a:pt x="71" y="263"/>
                    <a:pt x="70" y="263"/>
                  </a:cubicBezTo>
                  <a:cubicBezTo>
                    <a:pt x="69" y="263"/>
                    <a:pt x="67" y="263"/>
                    <a:pt x="66" y="264"/>
                  </a:cubicBezTo>
                  <a:cubicBezTo>
                    <a:pt x="66" y="264"/>
                    <a:pt x="66" y="264"/>
                    <a:pt x="66" y="264"/>
                  </a:cubicBezTo>
                  <a:cubicBezTo>
                    <a:pt x="64" y="264"/>
                    <a:pt x="62" y="264"/>
                    <a:pt x="62" y="266"/>
                  </a:cubicBezTo>
                  <a:cubicBezTo>
                    <a:pt x="62" y="266"/>
                    <a:pt x="62" y="266"/>
                    <a:pt x="62" y="266"/>
                  </a:cubicBezTo>
                  <a:cubicBezTo>
                    <a:pt x="61" y="267"/>
                    <a:pt x="61" y="268"/>
                    <a:pt x="61" y="268"/>
                  </a:cubicBezTo>
                  <a:cubicBezTo>
                    <a:pt x="60" y="269"/>
                    <a:pt x="60" y="269"/>
                    <a:pt x="60" y="269"/>
                  </a:cubicBezTo>
                  <a:cubicBezTo>
                    <a:pt x="60" y="268"/>
                    <a:pt x="60" y="268"/>
                    <a:pt x="60" y="268"/>
                  </a:cubicBezTo>
                  <a:cubicBezTo>
                    <a:pt x="59" y="267"/>
                    <a:pt x="58" y="266"/>
                    <a:pt x="56" y="265"/>
                  </a:cubicBezTo>
                  <a:cubicBezTo>
                    <a:pt x="55" y="265"/>
                    <a:pt x="54" y="264"/>
                    <a:pt x="53" y="263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60"/>
                    <a:pt x="47" y="259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ubicBezTo>
                    <a:pt x="46" y="258"/>
                    <a:pt x="46" y="258"/>
                    <a:pt x="46" y="258"/>
                  </a:cubicBezTo>
                  <a:close/>
                  <a:moveTo>
                    <a:pt x="102" y="239"/>
                  </a:moveTo>
                  <a:cubicBezTo>
                    <a:pt x="102" y="239"/>
                    <a:pt x="102" y="239"/>
                    <a:pt x="102" y="239"/>
                  </a:cubicBezTo>
                  <a:cubicBezTo>
                    <a:pt x="102" y="239"/>
                    <a:pt x="102" y="239"/>
                    <a:pt x="102" y="239"/>
                  </a:cubicBezTo>
                  <a:close/>
                  <a:moveTo>
                    <a:pt x="27" y="234"/>
                  </a:moveTo>
                  <a:cubicBezTo>
                    <a:pt x="29" y="235"/>
                    <a:pt x="30" y="236"/>
                    <a:pt x="31" y="237"/>
                  </a:cubicBezTo>
                  <a:cubicBezTo>
                    <a:pt x="31" y="238"/>
                    <a:pt x="31" y="238"/>
                    <a:pt x="31" y="238"/>
                  </a:cubicBezTo>
                  <a:cubicBezTo>
                    <a:pt x="30" y="238"/>
                    <a:pt x="30" y="238"/>
                    <a:pt x="30" y="238"/>
                  </a:cubicBezTo>
                  <a:cubicBezTo>
                    <a:pt x="30" y="238"/>
                    <a:pt x="30" y="238"/>
                    <a:pt x="30" y="237"/>
                  </a:cubicBezTo>
                  <a:cubicBezTo>
                    <a:pt x="30" y="237"/>
                    <a:pt x="30" y="237"/>
                    <a:pt x="30" y="237"/>
                  </a:cubicBezTo>
                  <a:cubicBezTo>
                    <a:pt x="28" y="237"/>
                    <a:pt x="24" y="238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18" y="240"/>
                    <a:pt x="15" y="241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4" y="239"/>
                    <a:pt x="14" y="238"/>
                    <a:pt x="13" y="238"/>
                  </a:cubicBezTo>
                  <a:cubicBezTo>
                    <a:pt x="13" y="238"/>
                    <a:pt x="12" y="237"/>
                    <a:pt x="12" y="237"/>
                  </a:cubicBezTo>
                  <a:cubicBezTo>
                    <a:pt x="11" y="237"/>
                    <a:pt x="11" y="237"/>
                    <a:pt x="10" y="237"/>
                  </a:cubicBezTo>
                  <a:cubicBezTo>
                    <a:pt x="10" y="237"/>
                    <a:pt x="9" y="237"/>
                    <a:pt x="9" y="237"/>
                  </a:cubicBezTo>
                  <a:cubicBezTo>
                    <a:pt x="9" y="237"/>
                    <a:pt x="9" y="237"/>
                    <a:pt x="8" y="237"/>
                  </a:cubicBezTo>
                  <a:cubicBezTo>
                    <a:pt x="8" y="237"/>
                    <a:pt x="8" y="237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5"/>
                  </a:cubicBezTo>
                  <a:cubicBezTo>
                    <a:pt x="8" y="235"/>
                    <a:pt x="9" y="235"/>
                    <a:pt x="9" y="235"/>
                  </a:cubicBezTo>
                  <a:cubicBezTo>
                    <a:pt x="9" y="235"/>
                    <a:pt x="9" y="235"/>
                    <a:pt x="9" y="235"/>
                  </a:cubicBezTo>
                  <a:cubicBezTo>
                    <a:pt x="11" y="233"/>
                    <a:pt x="11" y="232"/>
                    <a:pt x="11" y="231"/>
                  </a:cubicBezTo>
                  <a:cubicBezTo>
                    <a:pt x="11" y="230"/>
                    <a:pt x="11" y="230"/>
                    <a:pt x="12" y="229"/>
                  </a:cubicBezTo>
                  <a:cubicBezTo>
                    <a:pt x="12" y="229"/>
                    <a:pt x="12" y="229"/>
                    <a:pt x="12" y="229"/>
                  </a:cubicBezTo>
                  <a:cubicBezTo>
                    <a:pt x="12" y="229"/>
                    <a:pt x="12" y="229"/>
                    <a:pt x="12" y="229"/>
                  </a:cubicBezTo>
                  <a:cubicBezTo>
                    <a:pt x="14" y="230"/>
                    <a:pt x="16" y="230"/>
                    <a:pt x="17" y="231"/>
                  </a:cubicBezTo>
                  <a:cubicBezTo>
                    <a:pt x="17" y="231"/>
                    <a:pt x="17" y="231"/>
                    <a:pt x="17" y="231"/>
                  </a:cubicBezTo>
                  <a:cubicBezTo>
                    <a:pt x="18" y="231"/>
                    <a:pt x="18" y="231"/>
                    <a:pt x="18" y="231"/>
                  </a:cubicBezTo>
                  <a:cubicBezTo>
                    <a:pt x="21" y="232"/>
                    <a:pt x="24" y="233"/>
                    <a:pt x="27" y="234"/>
                  </a:cubicBezTo>
                  <a:close/>
                  <a:moveTo>
                    <a:pt x="20" y="231"/>
                  </a:moveTo>
                  <a:cubicBezTo>
                    <a:pt x="20" y="231"/>
                    <a:pt x="19" y="230"/>
                    <a:pt x="18" y="230"/>
                  </a:cubicBezTo>
                  <a:cubicBezTo>
                    <a:pt x="18" y="230"/>
                    <a:pt x="17" y="230"/>
                    <a:pt x="17" y="230"/>
                  </a:cubicBezTo>
                  <a:cubicBezTo>
                    <a:pt x="13" y="228"/>
                    <a:pt x="4" y="225"/>
                    <a:pt x="3" y="221"/>
                  </a:cubicBezTo>
                  <a:cubicBezTo>
                    <a:pt x="2" y="220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7" y="218"/>
                    <a:pt x="8" y="218"/>
                    <a:pt x="8" y="217"/>
                  </a:cubicBezTo>
                  <a:cubicBezTo>
                    <a:pt x="8" y="216"/>
                    <a:pt x="8" y="215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2" y="208"/>
                    <a:pt x="0" y="206"/>
                    <a:pt x="2" y="205"/>
                  </a:cubicBezTo>
                  <a:cubicBezTo>
                    <a:pt x="2" y="204"/>
                    <a:pt x="3" y="204"/>
                    <a:pt x="5" y="203"/>
                  </a:cubicBezTo>
                  <a:cubicBezTo>
                    <a:pt x="6" y="203"/>
                    <a:pt x="7" y="203"/>
                    <a:pt x="8" y="202"/>
                  </a:cubicBezTo>
                  <a:cubicBezTo>
                    <a:pt x="11" y="202"/>
                    <a:pt x="13" y="201"/>
                    <a:pt x="15" y="200"/>
                  </a:cubicBezTo>
                  <a:cubicBezTo>
                    <a:pt x="17" y="199"/>
                    <a:pt x="18" y="198"/>
                    <a:pt x="18" y="196"/>
                  </a:cubicBezTo>
                  <a:cubicBezTo>
                    <a:pt x="18" y="194"/>
                    <a:pt x="19" y="193"/>
                    <a:pt x="20" y="192"/>
                  </a:cubicBezTo>
                  <a:cubicBezTo>
                    <a:pt x="21" y="190"/>
                    <a:pt x="22" y="189"/>
                    <a:pt x="23" y="188"/>
                  </a:cubicBezTo>
                  <a:cubicBezTo>
                    <a:pt x="23" y="187"/>
                    <a:pt x="24" y="187"/>
                    <a:pt x="25" y="186"/>
                  </a:cubicBezTo>
                  <a:cubicBezTo>
                    <a:pt x="27" y="185"/>
                    <a:pt x="29" y="183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2" y="182"/>
                    <a:pt x="34" y="181"/>
                    <a:pt x="37" y="180"/>
                  </a:cubicBezTo>
                  <a:cubicBezTo>
                    <a:pt x="38" y="180"/>
                    <a:pt x="39" y="180"/>
                    <a:pt x="40" y="180"/>
                  </a:cubicBezTo>
                  <a:cubicBezTo>
                    <a:pt x="40" y="180"/>
                    <a:pt x="41" y="180"/>
                    <a:pt x="42" y="179"/>
                  </a:cubicBezTo>
                  <a:cubicBezTo>
                    <a:pt x="46" y="178"/>
                    <a:pt x="53" y="177"/>
                    <a:pt x="53" y="179"/>
                  </a:cubicBezTo>
                  <a:cubicBezTo>
                    <a:pt x="53" y="180"/>
                    <a:pt x="53" y="180"/>
                    <a:pt x="53" y="181"/>
                  </a:cubicBezTo>
                  <a:cubicBezTo>
                    <a:pt x="53" y="181"/>
                    <a:pt x="53" y="181"/>
                    <a:pt x="53" y="182"/>
                  </a:cubicBezTo>
                  <a:cubicBezTo>
                    <a:pt x="53" y="182"/>
                    <a:pt x="53" y="182"/>
                    <a:pt x="53" y="182"/>
                  </a:cubicBezTo>
                  <a:cubicBezTo>
                    <a:pt x="53" y="183"/>
                    <a:pt x="53" y="184"/>
                    <a:pt x="54" y="185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4" y="186"/>
                    <a:pt x="54" y="187"/>
                    <a:pt x="56" y="187"/>
                  </a:cubicBezTo>
                  <a:cubicBezTo>
                    <a:pt x="57" y="188"/>
                    <a:pt x="59" y="188"/>
                    <a:pt x="61" y="187"/>
                  </a:cubicBezTo>
                  <a:cubicBezTo>
                    <a:pt x="66" y="186"/>
                    <a:pt x="67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3" y="186"/>
                    <a:pt x="74" y="186"/>
                    <a:pt x="74" y="186"/>
                  </a:cubicBezTo>
                  <a:cubicBezTo>
                    <a:pt x="80" y="187"/>
                    <a:pt x="82" y="185"/>
                    <a:pt x="85" y="184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6" y="184"/>
                    <a:pt x="86" y="184"/>
                    <a:pt x="86" y="184"/>
                  </a:cubicBezTo>
                  <a:cubicBezTo>
                    <a:pt x="87" y="184"/>
                    <a:pt x="87" y="184"/>
                    <a:pt x="87" y="184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85" y="186"/>
                    <a:pt x="83" y="188"/>
                    <a:pt x="80" y="191"/>
                  </a:cubicBezTo>
                  <a:cubicBezTo>
                    <a:pt x="78" y="193"/>
                    <a:pt x="75" y="195"/>
                    <a:pt x="74" y="197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199"/>
                    <a:pt x="71" y="199"/>
                  </a:cubicBezTo>
                  <a:cubicBezTo>
                    <a:pt x="70" y="200"/>
                    <a:pt x="70" y="202"/>
                    <a:pt x="70" y="204"/>
                  </a:cubicBezTo>
                  <a:cubicBezTo>
                    <a:pt x="69" y="207"/>
                    <a:pt x="69" y="210"/>
                    <a:pt x="69" y="213"/>
                  </a:cubicBezTo>
                  <a:cubicBezTo>
                    <a:pt x="69" y="215"/>
                    <a:pt x="69" y="217"/>
                    <a:pt x="69" y="218"/>
                  </a:cubicBezTo>
                  <a:cubicBezTo>
                    <a:pt x="69" y="220"/>
                    <a:pt x="69" y="221"/>
                    <a:pt x="69" y="222"/>
                  </a:cubicBezTo>
                  <a:cubicBezTo>
                    <a:pt x="68" y="224"/>
                    <a:pt x="68" y="225"/>
                    <a:pt x="67" y="226"/>
                  </a:cubicBezTo>
                  <a:cubicBezTo>
                    <a:pt x="67" y="227"/>
                    <a:pt x="66" y="227"/>
                    <a:pt x="66" y="228"/>
                  </a:cubicBezTo>
                  <a:cubicBezTo>
                    <a:pt x="66" y="228"/>
                    <a:pt x="65" y="229"/>
                    <a:pt x="65" y="229"/>
                  </a:cubicBezTo>
                  <a:cubicBezTo>
                    <a:pt x="64" y="230"/>
                    <a:pt x="63" y="232"/>
                    <a:pt x="64" y="238"/>
                  </a:cubicBezTo>
                  <a:cubicBezTo>
                    <a:pt x="64" y="239"/>
                    <a:pt x="64" y="240"/>
                    <a:pt x="64" y="241"/>
                  </a:cubicBezTo>
                  <a:cubicBezTo>
                    <a:pt x="63" y="242"/>
                    <a:pt x="63" y="243"/>
                    <a:pt x="62" y="243"/>
                  </a:cubicBezTo>
                  <a:cubicBezTo>
                    <a:pt x="60" y="243"/>
                    <a:pt x="59" y="243"/>
                    <a:pt x="57" y="243"/>
                  </a:cubicBezTo>
                  <a:cubicBezTo>
                    <a:pt x="55" y="243"/>
                    <a:pt x="53" y="243"/>
                    <a:pt x="51" y="242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47" y="241"/>
                    <a:pt x="45" y="240"/>
                    <a:pt x="43" y="241"/>
                  </a:cubicBezTo>
                  <a:cubicBezTo>
                    <a:pt x="42" y="241"/>
                    <a:pt x="40" y="241"/>
                    <a:pt x="37" y="240"/>
                  </a:cubicBezTo>
                  <a:cubicBezTo>
                    <a:pt x="36" y="240"/>
                    <a:pt x="34" y="238"/>
                    <a:pt x="32" y="237"/>
                  </a:cubicBezTo>
                  <a:cubicBezTo>
                    <a:pt x="30" y="235"/>
                    <a:pt x="26" y="233"/>
                    <a:pt x="20" y="231"/>
                  </a:cubicBezTo>
                  <a:cubicBezTo>
                    <a:pt x="20" y="231"/>
                    <a:pt x="20" y="231"/>
                    <a:pt x="20" y="231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42"/>
            <p:cNvSpPr>
              <a:spLocks noEditPoints="1"/>
            </p:cNvSpPr>
            <p:nvPr/>
          </p:nvSpPr>
          <p:spPr bwMode="auto">
            <a:xfrm>
              <a:off x="128588" y="4264025"/>
              <a:ext cx="1179513" cy="1289050"/>
            </a:xfrm>
            <a:custGeom>
              <a:avLst/>
              <a:gdLst>
                <a:gd name="T0" fmla="*/ 73 w 274"/>
                <a:gd name="T1" fmla="*/ 212 h 300"/>
                <a:gd name="T2" fmla="*/ 69 w 274"/>
                <a:gd name="T3" fmla="*/ 228 h 300"/>
                <a:gd name="T4" fmla="*/ 236 w 274"/>
                <a:gd name="T5" fmla="*/ 120 h 300"/>
                <a:gd name="T6" fmla="*/ 254 w 274"/>
                <a:gd name="T7" fmla="*/ 98 h 300"/>
                <a:gd name="T8" fmla="*/ 263 w 274"/>
                <a:gd name="T9" fmla="*/ 177 h 300"/>
                <a:gd name="T10" fmla="*/ 258 w 274"/>
                <a:gd name="T11" fmla="*/ 240 h 300"/>
                <a:gd name="T12" fmla="*/ 212 w 274"/>
                <a:gd name="T13" fmla="*/ 207 h 300"/>
                <a:gd name="T14" fmla="*/ 211 w 274"/>
                <a:gd name="T15" fmla="*/ 193 h 300"/>
                <a:gd name="T16" fmla="*/ 269 w 274"/>
                <a:gd name="T17" fmla="*/ 190 h 300"/>
                <a:gd name="T18" fmla="*/ 185 w 274"/>
                <a:gd name="T19" fmla="*/ 294 h 300"/>
                <a:gd name="T20" fmla="*/ 155 w 274"/>
                <a:gd name="T21" fmla="*/ 10 h 300"/>
                <a:gd name="T22" fmla="*/ 168 w 274"/>
                <a:gd name="T23" fmla="*/ 19 h 300"/>
                <a:gd name="T24" fmla="*/ 201 w 274"/>
                <a:gd name="T25" fmla="*/ 44 h 300"/>
                <a:gd name="T26" fmla="*/ 235 w 274"/>
                <a:gd name="T27" fmla="*/ 70 h 300"/>
                <a:gd name="T28" fmla="*/ 92 w 274"/>
                <a:gd name="T29" fmla="*/ 258 h 300"/>
                <a:gd name="T30" fmla="*/ 84 w 274"/>
                <a:gd name="T31" fmla="*/ 217 h 300"/>
                <a:gd name="T32" fmla="*/ 118 w 274"/>
                <a:gd name="T33" fmla="*/ 276 h 300"/>
                <a:gd name="T34" fmla="*/ 157 w 274"/>
                <a:gd name="T35" fmla="*/ 239 h 300"/>
                <a:gd name="T36" fmla="*/ 180 w 274"/>
                <a:gd name="T37" fmla="*/ 277 h 300"/>
                <a:gd name="T38" fmla="*/ 112 w 274"/>
                <a:gd name="T39" fmla="*/ 172 h 300"/>
                <a:gd name="T40" fmla="*/ 63 w 274"/>
                <a:gd name="T41" fmla="*/ 221 h 300"/>
                <a:gd name="T42" fmla="*/ 55 w 274"/>
                <a:gd name="T43" fmla="*/ 215 h 300"/>
                <a:gd name="T44" fmla="*/ 55 w 274"/>
                <a:gd name="T45" fmla="*/ 175 h 300"/>
                <a:gd name="T46" fmla="*/ 17 w 274"/>
                <a:gd name="T47" fmla="*/ 132 h 300"/>
                <a:gd name="T48" fmla="*/ 60 w 274"/>
                <a:gd name="T49" fmla="*/ 153 h 300"/>
                <a:gd name="T50" fmla="*/ 23 w 274"/>
                <a:gd name="T51" fmla="*/ 195 h 300"/>
                <a:gd name="T52" fmla="*/ 42 w 274"/>
                <a:gd name="T53" fmla="*/ 233 h 300"/>
                <a:gd name="T54" fmla="*/ 126 w 274"/>
                <a:gd name="T55" fmla="*/ 140 h 300"/>
                <a:gd name="T56" fmla="*/ 85 w 274"/>
                <a:gd name="T57" fmla="*/ 112 h 300"/>
                <a:gd name="T58" fmla="*/ 63 w 274"/>
                <a:gd name="T59" fmla="*/ 101 h 300"/>
                <a:gd name="T60" fmla="*/ 53 w 274"/>
                <a:gd name="T61" fmla="*/ 96 h 300"/>
                <a:gd name="T62" fmla="*/ 5 w 274"/>
                <a:gd name="T63" fmla="*/ 125 h 300"/>
                <a:gd name="T64" fmla="*/ 128 w 274"/>
                <a:gd name="T65" fmla="*/ 139 h 300"/>
                <a:gd name="T66" fmla="*/ 143 w 274"/>
                <a:gd name="T67" fmla="*/ 107 h 300"/>
                <a:gd name="T68" fmla="*/ 130 w 274"/>
                <a:gd name="T69" fmla="*/ 89 h 300"/>
                <a:gd name="T70" fmla="*/ 130 w 274"/>
                <a:gd name="T71" fmla="*/ 87 h 300"/>
                <a:gd name="T72" fmla="*/ 114 w 274"/>
                <a:gd name="T73" fmla="*/ 72 h 300"/>
                <a:gd name="T74" fmla="*/ 75 w 274"/>
                <a:gd name="T75" fmla="*/ 82 h 300"/>
                <a:gd name="T76" fmla="*/ 56 w 274"/>
                <a:gd name="T77" fmla="*/ 88 h 300"/>
                <a:gd name="T78" fmla="*/ 170 w 274"/>
                <a:gd name="T79" fmla="*/ 223 h 300"/>
                <a:gd name="T80" fmla="*/ 185 w 274"/>
                <a:gd name="T81" fmla="*/ 194 h 300"/>
                <a:gd name="T82" fmla="*/ 197 w 274"/>
                <a:gd name="T83" fmla="*/ 175 h 300"/>
                <a:gd name="T84" fmla="*/ 198 w 274"/>
                <a:gd name="T85" fmla="*/ 163 h 300"/>
                <a:gd name="T86" fmla="*/ 10 w 274"/>
                <a:gd name="T87" fmla="*/ 228 h 300"/>
                <a:gd name="T88" fmla="*/ 57 w 274"/>
                <a:gd name="T89" fmla="*/ 224 h 300"/>
                <a:gd name="T90" fmla="*/ 163 w 274"/>
                <a:gd name="T91" fmla="*/ 246 h 300"/>
                <a:gd name="T92" fmla="*/ 194 w 274"/>
                <a:gd name="T93" fmla="*/ 232 h 300"/>
                <a:gd name="T94" fmla="*/ 199 w 274"/>
                <a:gd name="T95" fmla="*/ 164 h 300"/>
                <a:gd name="T96" fmla="*/ 223 w 274"/>
                <a:gd name="T97" fmla="*/ 115 h 300"/>
                <a:gd name="T98" fmla="*/ 223 w 274"/>
                <a:gd name="T99" fmla="*/ 114 h 300"/>
                <a:gd name="T100" fmla="*/ 205 w 274"/>
                <a:gd name="T101" fmla="*/ 72 h 300"/>
                <a:gd name="T102" fmla="*/ 185 w 274"/>
                <a:gd name="T103" fmla="*/ 74 h 300"/>
                <a:gd name="T104" fmla="*/ 189 w 274"/>
                <a:gd name="T105" fmla="*/ 85 h 300"/>
                <a:gd name="T106" fmla="*/ 148 w 274"/>
                <a:gd name="T107" fmla="*/ 59 h 300"/>
                <a:gd name="T108" fmla="*/ 185 w 274"/>
                <a:gd name="T109" fmla="*/ 72 h 300"/>
                <a:gd name="T110" fmla="*/ 117 w 274"/>
                <a:gd name="T111" fmla="*/ 73 h 300"/>
                <a:gd name="T112" fmla="*/ 70 w 274"/>
                <a:gd name="T113" fmla="*/ 59 h 300"/>
                <a:gd name="T114" fmla="*/ 210 w 274"/>
                <a:gd name="T115" fmla="*/ 279 h 300"/>
                <a:gd name="T116" fmla="*/ 246 w 274"/>
                <a:gd name="T117" fmla="*/ 248 h 300"/>
                <a:gd name="T118" fmla="*/ 195 w 274"/>
                <a:gd name="T119" fmla="*/ 272 h 300"/>
                <a:gd name="T120" fmla="*/ 188 w 274"/>
                <a:gd name="T121" fmla="*/ 76 h 300"/>
                <a:gd name="T122" fmla="*/ 217 w 274"/>
                <a:gd name="T123" fmla="*/ 83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4" h="300">
                  <a:moveTo>
                    <a:pt x="79" y="203"/>
                  </a:moveTo>
                  <a:cubicBezTo>
                    <a:pt x="79" y="204"/>
                    <a:pt x="78" y="204"/>
                    <a:pt x="78" y="205"/>
                  </a:cubicBezTo>
                  <a:cubicBezTo>
                    <a:pt x="77" y="202"/>
                    <a:pt x="78" y="198"/>
                    <a:pt x="77" y="194"/>
                  </a:cubicBezTo>
                  <a:cubicBezTo>
                    <a:pt x="77" y="193"/>
                    <a:pt x="77" y="192"/>
                    <a:pt x="76" y="193"/>
                  </a:cubicBezTo>
                  <a:cubicBezTo>
                    <a:pt x="74" y="193"/>
                    <a:pt x="73" y="192"/>
                    <a:pt x="71" y="191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71" y="191"/>
                    <a:pt x="72" y="191"/>
                    <a:pt x="72" y="190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4" y="190"/>
                    <a:pt x="76" y="190"/>
                    <a:pt x="77" y="190"/>
                  </a:cubicBezTo>
                  <a:cubicBezTo>
                    <a:pt x="82" y="189"/>
                    <a:pt x="80" y="198"/>
                    <a:pt x="79" y="203"/>
                  </a:cubicBezTo>
                  <a:close/>
                  <a:moveTo>
                    <a:pt x="75" y="211"/>
                  </a:moveTo>
                  <a:cubicBezTo>
                    <a:pt x="75" y="212"/>
                    <a:pt x="74" y="213"/>
                    <a:pt x="74" y="214"/>
                  </a:cubicBezTo>
                  <a:cubicBezTo>
                    <a:pt x="72" y="214"/>
                    <a:pt x="71" y="214"/>
                    <a:pt x="69" y="213"/>
                  </a:cubicBezTo>
                  <a:cubicBezTo>
                    <a:pt x="69" y="212"/>
                    <a:pt x="69" y="212"/>
                    <a:pt x="69" y="211"/>
                  </a:cubicBezTo>
                  <a:cubicBezTo>
                    <a:pt x="70" y="212"/>
                    <a:pt x="72" y="213"/>
                    <a:pt x="73" y="212"/>
                  </a:cubicBezTo>
                  <a:cubicBezTo>
                    <a:pt x="74" y="212"/>
                    <a:pt x="74" y="211"/>
                    <a:pt x="75" y="211"/>
                  </a:cubicBezTo>
                  <a:close/>
                  <a:moveTo>
                    <a:pt x="74" y="216"/>
                  </a:moveTo>
                  <a:cubicBezTo>
                    <a:pt x="74" y="216"/>
                    <a:pt x="74" y="217"/>
                    <a:pt x="73" y="217"/>
                  </a:cubicBezTo>
                  <a:cubicBezTo>
                    <a:pt x="73" y="218"/>
                    <a:pt x="73" y="218"/>
                    <a:pt x="73" y="218"/>
                  </a:cubicBezTo>
                  <a:cubicBezTo>
                    <a:pt x="71" y="218"/>
                    <a:pt x="68" y="218"/>
                    <a:pt x="66" y="220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19"/>
                    <a:pt x="67" y="218"/>
                    <a:pt x="67" y="217"/>
                  </a:cubicBezTo>
                  <a:cubicBezTo>
                    <a:pt x="68" y="217"/>
                    <a:pt x="68" y="217"/>
                    <a:pt x="68" y="217"/>
                  </a:cubicBezTo>
                  <a:cubicBezTo>
                    <a:pt x="70" y="216"/>
                    <a:pt x="72" y="216"/>
                    <a:pt x="74" y="216"/>
                  </a:cubicBezTo>
                  <a:close/>
                  <a:moveTo>
                    <a:pt x="69" y="228"/>
                  </a:moveTo>
                  <a:cubicBezTo>
                    <a:pt x="68" y="228"/>
                    <a:pt x="68" y="228"/>
                    <a:pt x="68" y="228"/>
                  </a:cubicBezTo>
                  <a:cubicBezTo>
                    <a:pt x="68" y="229"/>
                    <a:pt x="67" y="229"/>
                    <a:pt x="67" y="230"/>
                  </a:cubicBezTo>
                  <a:cubicBezTo>
                    <a:pt x="66" y="229"/>
                    <a:pt x="66" y="229"/>
                    <a:pt x="65" y="229"/>
                  </a:cubicBezTo>
                  <a:cubicBezTo>
                    <a:pt x="65" y="229"/>
                    <a:pt x="65" y="229"/>
                    <a:pt x="65" y="229"/>
                  </a:cubicBezTo>
                  <a:cubicBezTo>
                    <a:pt x="65" y="228"/>
                    <a:pt x="65" y="228"/>
                    <a:pt x="65" y="227"/>
                  </a:cubicBezTo>
                  <a:cubicBezTo>
                    <a:pt x="66" y="227"/>
                    <a:pt x="67" y="228"/>
                    <a:pt x="69" y="228"/>
                  </a:cubicBezTo>
                  <a:close/>
                  <a:moveTo>
                    <a:pt x="254" y="107"/>
                  </a:moveTo>
                  <a:cubicBezTo>
                    <a:pt x="260" y="110"/>
                    <a:pt x="259" y="120"/>
                    <a:pt x="264" y="123"/>
                  </a:cubicBezTo>
                  <a:cubicBezTo>
                    <a:pt x="268" y="125"/>
                    <a:pt x="269" y="129"/>
                    <a:pt x="269" y="134"/>
                  </a:cubicBezTo>
                  <a:cubicBezTo>
                    <a:pt x="268" y="134"/>
                    <a:pt x="268" y="134"/>
                    <a:pt x="267" y="134"/>
                  </a:cubicBezTo>
                  <a:cubicBezTo>
                    <a:pt x="267" y="130"/>
                    <a:pt x="266" y="127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58" y="120"/>
                    <a:pt x="258" y="114"/>
                    <a:pt x="253" y="110"/>
                  </a:cubicBezTo>
                  <a:cubicBezTo>
                    <a:pt x="252" y="117"/>
                    <a:pt x="245" y="126"/>
                    <a:pt x="250" y="132"/>
                  </a:cubicBezTo>
                  <a:cubicBezTo>
                    <a:pt x="251" y="134"/>
                    <a:pt x="251" y="135"/>
                    <a:pt x="252" y="136"/>
                  </a:cubicBezTo>
                  <a:cubicBezTo>
                    <a:pt x="251" y="136"/>
                    <a:pt x="251" y="136"/>
                    <a:pt x="250" y="136"/>
                  </a:cubicBezTo>
                  <a:cubicBezTo>
                    <a:pt x="248" y="133"/>
                    <a:pt x="246" y="131"/>
                    <a:pt x="244" y="128"/>
                  </a:cubicBezTo>
                  <a:cubicBezTo>
                    <a:pt x="242" y="122"/>
                    <a:pt x="239" y="120"/>
                    <a:pt x="236" y="121"/>
                  </a:cubicBezTo>
                  <a:cubicBezTo>
                    <a:pt x="236" y="121"/>
                    <a:pt x="236" y="121"/>
                    <a:pt x="236" y="121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5" y="120"/>
                    <a:pt x="235" y="120"/>
                    <a:pt x="235" y="120"/>
                  </a:cubicBezTo>
                  <a:cubicBezTo>
                    <a:pt x="234" y="120"/>
                    <a:pt x="234" y="119"/>
                    <a:pt x="234" y="119"/>
                  </a:cubicBezTo>
                  <a:cubicBezTo>
                    <a:pt x="235" y="119"/>
                    <a:pt x="237" y="119"/>
                    <a:pt x="238" y="119"/>
                  </a:cubicBezTo>
                  <a:cubicBezTo>
                    <a:pt x="238" y="118"/>
                    <a:pt x="239" y="116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1" y="113"/>
                    <a:pt x="241" y="113"/>
                  </a:cubicBezTo>
                  <a:cubicBezTo>
                    <a:pt x="241" y="112"/>
                    <a:pt x="241" y="112"/>
                    <a:pt x="242" y="111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2" y="112"/>
                    <a:pt x="242" y="114"/>
                    <a:pt x="241" y="115"/>
                  </a:cubicBezTo>
                  <a:cubicBezTo>
                    <a:pt x="239" y="120"/>
                    <a:pt x="243" y="121"/>
                    <a:pt x="245" y="126"/>
                  </a:cubicBezTo>
                  <a:cubicBezTo>
                    <a:pt x="246" y="120"/>
                    <a:pt x="250" y="116"/>
                    <a:pt x="251" y="110"/>
                  </a:cubicBezTo>
                  <a:cubicBezTo>
                    <a:pt x="252" y="106"/>
                    <a:pt x="252" y="102"/>
                    <a:pt x="252" y="98"/>
                  </a:cubicBezTo>
                  <a:cubicBezTo>
                    <a:pt x="253" y="98"/>
                    <a:pt x="253" y="98"/>
                    <a:pt x="254" y="98"/>
                  </a:cubicBezTo>
                  <a:cubicBezTo>
                    <a:pt x="254" y="100"/>
                    <a:pt x="254" y="101"/>
                    <a:pt x="254" y="102"/>
                  </a:cubicBezTo>
                  <a:cubicBezTo>
                    <a:pt x="254" y="103"/>
                    <a:pt x="254" y="105"/>
                    <a:pt x="254" y="107"/>
                  </a:cubicBezTo>
                  <a:close/>
                  <a:moveTo>
                    <a:pt x="269" y="135"/>
                  </a:moveTo>
                  <a:cubicBezTo>
                    <a:pt x="269" y="140"/>
                    <a:pt x="267" y="145"/>
                    <a:pt x="264" y="148"/>
                  </a:cubicBezTo>
                  <a:cubicBezTo>
                    <a:pt x="263" y="149"/>
                    <a:pt x="263" y="152"/>
                    <a:pt x="263" y="154"/>
                  </a:cubicBezTo>
                  <a:cubicBezTo>
                    <a:pt x="262" y="154"/>
                    <a:pt x="262" y="153"/>
                    <a:pt x="261" y="152"/>
                  </a:cubicBezTo>
                  <a:cubicBezTo>
                    <a:pt x="261" y="150"/>
                    <a:pt x="262" y="148"/>
                    <a:pt x="263" y="147"/>
                  </a:cubicBezTo>
                  <a:cubicBezTo>
                    <a:pt x="263" y="147"/>
                    <a:pt x="263" y="147"/>
                    <a:pt x="263" y="147"/>
                  </a:cubicBezTo>
                  <a:cubicBezTo>
                    <a:pt x="263" y="146"/>
                    <a:pt x="263" y="146"/>
                    <a:pt x="263" y="146"/>
                  </a:cubicBezTo>
                  <a:cubicBezTo>
                    <a:pt x="263" y="146"/>
                    <a:pt x="263" y="146"/>
                    <a:pt x="263" y="146"/>
                  </a:cubicBezTo>
                  <a:cubicBezTo>
                    <a:pt x="265" y="144"/>
                    <a:pt x="267" y="139"/>
                    <a:pt x="267" y="135"/>
                  </a:cubicBezTo>
                  <a:cubicBezTo>
                    <a:pt x="268" y="135"/>
                    <a:pt x="268" y="135"/>
                    <a:pt x="269" y="135"/>
                  </a:cubicBezTo>
                  <a:close/>
                  <a:moveTo>
                    <a:pt x="263" y="159"/>
                  </a:moveTo>
                  <a:cubicBezTo>
                    <a:pt x="263" y="163"/>
                    <a:pt x="263" y="167"/>
                    <a:pt x="259" y="169"/>
                  </a:cubicBezTo>
                  <a:cubicBezTo>
                    <a:pt x="261" y="171"/>
                    <a:pt x="262" y="173"/>
                    <a:pt x="263" y="174"/>
                  </a:cubicBezTo>
                  <a:cubicBezTo>
                    <a:pt x="263" y="175"/>
                    <a:pt x="263" y="176"/>
                    <a:pt x="263" y="177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63" y="177"/>
                    <a:pt x="263" y="178"/>
                    <a:pt x="263" y="178"/>
                  </a:cubicBezTo>
                  <a:cubicBezTo>
                    <a:pt x="263" y="182"/>
                    <a:pt x="264" y="185"/>
                    <a:pt x="266" y="188"/>
                  </a:cubicBezTo>
                  <a:cubicBezTo>
                    <a:pt x="266" y="189"/>
                    <a:pt x="266" y="190"/>
                    <a:pt x="266" y="191"/>
                  </a:cubicBezTo>
                  <a:cubicBezTo>
                    <a:pt x="265" y="197"/>
                    <a:pt x="263" y="199"/>
                    <a:pt x="257" y="201"/>
                  </a:cubicBezTo>
                  <a:cubicBezTo>
                    <a:pt x="260" y="204"/>
                    <a:pt x="263" y="208"/>
                    <a:pt x="262" y="212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1" y="217"/>
                    <a:pt x="260" y="220"/>
                    <a:pt x="259" y="224"/>
                  </a:cubicBezTo>
                  <a:cubicBezTo>
                    <a:pt x="268" y="222"/>
                    <a:pt x="271" y="214"/>
                    <a:pt x="271" y="204"/>
                  </a:cubicBezTo>
                  <a:cubicBezTo>
                    <a:pt x="271" y="200"/>
                    <a:pt x="271" y="196"/>
                    <a:pt x="270" y="192"/>
                  </a:cubicBezTo>
                  <a:cubicBezTo>
                    <a:pt x="270" y="192"/>
                    <a:pt x="271" y="193"/>
                    <a:pt x="272" y="193"/>
                  </a:cubicBezTo>
                  <a:cubicBezTo>
                    <a:pt x="272" y="197"/>
                    <a:pt x="273" y="200"/>
                    <a:pt x="273" y="205"/>
                  </a:cubicBezTo>
                  <a:cubicBezTo>
                    <a:pt x="273" y="215"/>
                    <a:pt x="269" y="225"/>
                    <a:pt x="258" y="227"/>
                  </a:cubicBezTo>
                  <a:cubicBezTo>
                    <a:pt x="258" y="228"/>
                    <a:pt x="258" y="228"/>
                    <a:pt x="257" y="229"/>
                  </a:cubicBezTo>
                  <a:cubicBezTo>
                    <a:pt x="261" y="232"/>
                    <a:pt x="261" y="235"/>
                    <a:pt x="260" y="239"/>
                  </a:cubicBezTo>
                  <a:cubicBezTo>
                    <a:pt x="259" y="239"/>
                    <a:pt x="258" y="239"/>
                    <a:pt x="258" y="240"/>
                  </a:cubicBezTo>
                  <a:cubicBezTo>
                    <a:pt x="258" y="237"/>
                    <a:pt x="258" y="234"/>
                    <a:pt x="257" y="232"/>
                  </a:cubicBezTo>
                  <a:cubicBezTo>
                    <a:pt x="256" y="236"/>
                    <a:pt x="254" y="239"/>
                    <a:pt x="252" y="242"/>
                  </a:cubicBezTo>
                  <a:cubicBezTo>
                    <a:pt x="251" y="243"/>
                    <a:pt x="250" y="243"/>
                    <a:pt x="248" y="244"/>
                  </a:cubicBezTo>
                  <a:cubicBezTo>
                    <a:pt x="251" y="240"/>
                    <a:pt x="253" y="236"/>
                    <a:pt x="254" y="232"/>
                  </a:cubicBezTo>
                  <a:cubicBezTo>
                    <a:pt x="255" y="229"/>
                    <a:pt x="256" y="226"/>
                    <a:pt x="257" y="223"/>
                  </a:cubicBezTo>
                  <a:cubicBezTo>
                    <a:pt x="258" y="219"/>
                    <a:pt x="259" y="215"/>
                    <a:pt x="260" y="212"/>
                  </a:cubicBezTo>
                  <a:cubicBezTo>
                    <a:pt x="260" y="212"/>
                    <a:pt x="260" y="212"/>
                    <a:pt x="260" y="212"/>
                  </a:cubicBezTo>
                  <a:cubicBezTo>
                    <a:pt x="261" y="209"/>
                    <a:pt x="258" y="205"/>
                    <a:pt x="256" y="203"/>
                  </a:cubicBezTo>
                  <a:cubicBezTo>
                    <a:pt x="254" y="200"/>
                    <a:pt x="254" y="200"/>
                    <a:pt x="257" y="199"/>
                  </a:cubicBezTo>
                  <a:cubicBezTo>
                    <a:pt x="274" y="192"/>
                    <a:pt x="258" y="176"/>
                    <a:pt x="257" y="165"/>
                  </a:cubicBezTo>
                  <a:cubicBezTo>
                    <a:pt x="257" y="162"/>
                    <a:pt x="254" y="158"/>
                    <a:pt x="253" y="157"/>
                  </a:cubicBezTo>
                  <a:cubicBezTo>
                    <a:pt x="252" y="159"/>
                    <a:pt x="252" y="160"/>
                    <a:pt x="251" y="161"/>
                  </a:cubicBezTo>
                  <a:cubicBezTo>
                    <a:pt x="248" y="167"/>
                    <a:pt x="248" y="174"/>
                    <a:pt x="241" y="177"/>
                  </a:cubicBezTo>
                  <a:cubicBezTo>
                    <a:pt x="229" y="181"/>
                    <a:pt x="232" y="193"/>
                    <a:pt x="226" y="201"/>
                  </a:cubicBezTo>
                  <a:cubicBezTo>
                    <a:pt x="222" y="207"/>
                    <a:pt x="215" y="206"/>
                    <a:pt x="211" y="204"/>
                  </a:cubicBezTo>
                  <a:cubicBezTo>
                    <a:pt x="212" y="205"/>
                    <a:pt x="212" y="206"/>
                    <a:pt x="212" y="207"/>
                  </a:cubicBezTo>
                  <a:cubicBezTo>
                    <a:pt x="219" y="211"/>
                    <a:pt x="228" y="227"/>
                    <a:pt x="223" y="235"/>
                  </a:cubicBezTo>
                  <a:cubicBezTo>
                    <a:pt x="221" y="238"/>
                    <a:pt x="220" y="240"/>
                    <a:pt x="220" y="242"/>
                  </a:cubicBezTo>
                  <a:cubicBezTo>
                    <a:pt x="220" y="243"/>
                    <a:pt x="220" y="244"/>
                    <a:pt x="219" y="245"/>
                  </a:cubicBezTo>
                  <a:cubicBezTo>
                    <a:pt x="219" y="245"/>
                    <a:pt x="218" y="244"/>
                    <a:pt x="217" y="244"/>
                  </a:cubicBezTo>
                  <a:cubicBezTo>
                    <a:pt x="218" y="243"/>
                    <a:pt x="218" y="243"/>
                    <a:pt x="218" y="242"/>
                  </a:cubicBezTo>
                  <a:cubicBezTo>
                    <a:pt x="218" y="238"/>
                    <a:pt x="220" y="236"/>
                    <a:pt x="221" y="233"/>
                  </a:cubicBezTo>
                  <a:cubicBezTo>
                    <a:pt x="221" y="233"/>
                    <a:pt x="221" y="233"/>
                    <a:pt x="221" y="233"/>
                  </a:cubicBezTo>
                  <a:cubicBezTo>
                    <a:pt x="225" y="226"/>
                    <a:pt x="217" y="214"/>
                    <a:pt x="212" y="209"/>
                  </a:cubicBezTo>
                  <a:cubicBezTo>
                    <a:pt x="211" y="214"/>
                    <a:pt x="207" y="218"/>
                    <a:pt x="204" y="223"/>
                  </a:cubicBezTo>
                  <a:cubicBezTo>
                    <a:pt x="202" y="227"/>
                    <a:pt x="200" y="230"/>
                    <a:pt x="197" y="232"/>
                  </a:cubicBezTo>
                  <a:cubicBezTo>
                    <a:pt x="197" y="232"/>
                    <a:pt x="196" y="231"/>
                    <a:pt x="195" y="231"/>
                  </a:cubicBezTo>
                  <a:cubicBezTo>
                    <a:pt x="200" y="227"/>
                    <a:pt x="202" y="222"/>
                    <a:pt x="206" y="217"/>
                  </a:cubicBezTo>
                  <a:cubicBezTo>
                    <a:pt x="207" y="215"/>
                    <a:pt x="213" y="207"/>
                    <a:pt x="209" y="205"/>
                  </a:cubicBezTo>
                  <a:cubicBezTo>
                    <a:pt x="207" y="205"/>
                    <a:pt x="207" y="203"/>
                    <a:pt x="209" y="201"/>
                  </a:cubicBezTo>
                  <a:cubicBezTo>
                    <a:pt x="210" y="199"/>
                    <a:pt x="211" y="196"/>
                    <a:pt x="211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11" y="192"/>
                    <a:pt x="211" y="190"/>
                    <a:pt x="211" y="188"/>
                  </a:cubicBezTo>
                  <a:cubicBezTo>
                    <a:pt x="211" y="186"/>
                    <a:pt x="211" y="184"/>
                    <a:pt x="211" y="183"/>
                  </a:cubicBezTo>
                  <a:cubicBezTo>
                    <a:pt x="213" y="189"/>
                    <a:pt x="214" y="196"/>
                    <a:pt x="211" y="201"/>
                  </a:cubicBezTo>
                  <a:cubicBezTo>
                    <a:pt x="222" y="207"/>
                    <a:pt x="227" y="199"/>
                    <a:pt x="229" y="189"/>
                  </a:cubicBezTo>
                  <a:cubicBezTo>
                    <a:pt x="230" y="183"/>
                    <a:pt x="231" y="178"/>
                    <a:pt x="240" y="175"/>
                  </a:cubicBezTo>
                  <a:cubicBezTo>
                    <a:pt x="247" y="172"/>
                    <a:pt x="246" y="165"/>
                    <a:pt x="249" y="160"/>
                  </a:cubicBezTo>
                  <a:cubicBezTo>
                    <a:pt x="251" y="158"/>
                    <a:pt x="252" y="153"/>
                    <a:pt x="252" y="148"/>
                  </a:cubicBezTo>
                  <a:cubicBezTo>
                    <a:pt x="253" y="148"/>
                    <a:pt x="253" y="148"/>
                    <a:pt x="254" y="149"/>
                  </a:cubicBezTo>
                  <a:cubicBezTo>
                    <a:pt x="254" y="150"/>
                    <a:pt x="254" y="152"/>
                    <a:pt x="253" y="153"/>
                  </a:cubicBezTo>
                  <a:cubicBezTo>
                    <a:pt x="256" y="158"/>
                    <a:pt x="258" y="161"/>
                    <a:pt x="259" y="166"/>
                  </a:cubicBezTo>
                  <a:cubicBezTo>
                    <a:pt x="262" y="164"/>
                    <a:pt x="261" y="160"/>
                    <a:pt x="261" y="155"/>
                  </a:cubicBezTo>
                  <a:cubicBezTo>
                    <a:pt x="261" y="155"/>
                    <a:pt x="261" y="155"/>
                    <a:pt x="261" y="155"/>
                  </a:cubicBezTo>
                  <a:cubicBezTo>
                    <a:pt x="262" y="156"/>
                    <a:pt x="262" y="158"/>
                    <a:pt x="263" y="159"/>
                  </a:cubicBezTo>
                  <a:close/>
                  <a:moveTo>
                    <a:pt x="263" y="175"/>
                  </a:moveTo>
                  <a:cubicBezTo>
                    <a:pt x="267" y="180"/>
                    <a:pt x="270" y="185"/>
                    <a:pt x="271" y="192"/>
                  </a:cubicBezTo>
                  <a:cubicBezTo>
                    <a:pt x="271" y="191"/>
                    <a:pt x="270" y="191"/>
                    <a:pt x="269" y="190"/>
                  </a:cubicBezTo>
                  <a:cubicBezTo>
                    <a:pt x="268" y="186"/>
                    <a:pt x="266" y="182"/>
                    <a:pt x="264" y="178"/>
                  </a:cubicBezTo>
                  <a:cubicBezTo>
                    <a:pt x="263" y="177"/>
                    <a:pt x="263" y="176"/>
                    <a:pt x="263" y="175"/>
                  </a:cubicBezTo>
                  <a:close/>
                  <a:moveTo>
                    <a:pt x="247" y="263"/>
                  </a:moveTo>
                  <a:cubicBezTo>
                    <a:pt x="243" y="266"/>
                    <a:pt x="238" y="268"/>
                    <a:pt x="234" y="270"/>
                  </a:cubicBezTo>
                  <a:cubicBezTo>
                    <a:pt x="235" y="271"/>
                    <a:pt x="235" y="272"/>
                    <a:pt x="235" y="273"/>
                  </a:cubicBezTo>
                  <a:cubicBezTo>
                    <a:pt x="234" y="273"/>
                    <a:pt x="233" y="273"/>
                    <a:pt x="232" y="274"/>
                  </a:cubicBezTo>
                  <a:cubicBezTo>
                    <a:pt x="233" y="273"/>
                    <a:pt x="233" y="272"/>
                    <a:pt x="233" y="271"/>
                  </a:cubicBezTo>
                  <a:cubicBezTo>
                    <a:pt x="231" y="273"/>
                    <a:pt x="230" y="274"/>
                    <a:pt x="229" y="275"/>
                  </a:cubicBezTo>
                  <a:cubicBezTo>
                    <a:pt x="226" y="279"/>
                    <a:pt x="218" y="280"/>
                    <a:pt x="211" y="279"/>
                  </a:cubicBezTo>
                  <a:cubicBezTo>
                    <a:pt x="211" y="278"/>
                    <a:pt x="211" y="277"/>
                    <a:pt x="211" y="276"/>
                  </a:cubicBezTo>
                  <a:cubicBezTo>
                    <a:pt x="217" y="277"/>
                    <a:pt x="224" y="278"/>
                    <a:pt x="227" y="274"/>
                  </a:cubicBezTo>
                  <a:cubicBezTo>
                    <a:pt x="231" y="270"/>
                    <a:pt x="235" y="267"/>
                    <a:pt x="239" y="265"/>
                  </a:cubicBezTo>
                  <a:cubicBezTo>
                    <a:pt x="242" y="264"/>
                    <a:pt x="244" y="263"/>
                    <a:pt x="246" y="262"/>
                  </a:cubicBezTo>
                  <a:cubicBezTo>
                    <a:pt x="246" y="262"/>
                    <a:pt x="246" y="263"/>
                    <a:pt x="247" y="263"/>
                  </a:cubicBezTo>
                  <a:close/>
                  <a:moveTo>
                    <a:pt x="187" y="298"/>
                  </a:moveTo>
                  <a:cubicBezTo>
                    <a:pt x="187" y="297"/>
                    <a:pt x="186" y="296"/>
                    <a:pt x="185" y="294"/>
                  </a:cubicBezTo>
                  <a:cubicBezTo>
                    <a:pt x="184" y="297"/>
                    <a:pt x="183" y="298"/>
                    <a:pt x="181" y="300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79" y="300"/>
                    <a:pt x="178" y="300"/>
                    <a:pt x="176" y="300"/>
                  </a:cubicBezTo>
                  <a:cubicBezTo>
                    <a:pt x="178" y="299"/>
                    <a:pt x="180" y="298"/>
                    <a:pt x="181" y="296"/>
                  </a:cubicBezTo>
                  <a:cubicBezTo>
                    <a:pt x="185" y="293"/>
                    <a:pt x="185" y="285"/>
                    <a:pt x="189" y="286"/>
                  </a:cubicBezTo>
                  <a:cubicBezTo>
                    <a:pt x="191" y="286"/>
                    <a:pt x="193" y="286"/>
                    <a:pt x="195" y="284"/>
                  </a:cubicBezTo>
                  <a:cubicBezTo>
                    <a:pt x="195" y="285"/>
                    <a:pt x="195" y="286"/>
                    <a:pt x="195" y="286"/>
                  </a:cubicBezTo>
                  <a:cubicBezTo>
                    <a:pt x="193" y="288"/>
                    <a:pt x="191" y="288"/>
                    <a:pt x="189" y="288"/>
                  </a:cubicBezTo>
                  <a:cubicBezTo>
                    <a:pt x="188" y="288"/>
                    <a:pt x="187" y="286"/>
                    <a:pt x="186" y="291"/>
                  </a:cubicBezTo>
                  <a:cubicBezTo>
                    <a:pt x="188" y="293"/>
                    <a:pt x="189" y="295"/>
                    <a:pt x="190" y="296"/>
                  </a:cubicBezTo>
                  <a:cubicBezTo>
                    <a:pt x="189" y="297"/>
                    <a:pt x="188" y="297"/>
                    <a:pt x="187" y="298"/>
                  </a:cubicBezTo>
                  <a:close/>
                  <a:moveTo>
                    <a:pt x="110" y="2"/>
                  </a:moveTo>
                  <a:cubicBezTo>
                    <a:pt x="115" y="1"/>
                    <a:pt x="120" y="0"/>
                    <a:pt x="125" y="5"/>
                  </a:cubicBezTo>
                  <a:cubicBezTo>
                    <a:pt x="132" y="3"/>
                    <a:pt x="139" y="12"/>
                    <a:pt x="146" y="10"/>
                  </a:cubicBezTo>
                  <a:cubicBezTo>
                    <a:pt x="149" y="9"/>
                    <a:pt x="151" y="9"/>
                    <a:pt x="152" y="9"/>
                  </a:cubicBezTo>
                  <a:cubicBezTo>
                    <a:pt x="153" y="9"/>
                    <a:pt x="154" y="10"/>
                    <a:pt x="155" y="10"/>
                  </a:cubicBezTo>
                  <a:cubicBezTo>
                    <a:pt x="155" y="10"/>
                    <a:pt x="156" y="10"/>
                    <a:pt x="156" y="11"/>
                  </a:cubicBezTo>
                  <a:cubicBezTo>
                    <a:pt x="153" y="10"/>
                    <a:pt x="151" y="11"/>
                    <a:pt x="147" y="12"/>
                  </a:cubicBezTo>
                  <a:cubicBezTo>
                    <a:pt x="140" y="13"/>
                    <a:pt x="135" y="8"/>
                    <a:pt x="128" y="7"/>
                  </a:cubicBezTo>
                  <a:cubicBezTo>
                    <a:pt x="131" y="10"/>
                    <a:pt x="133" y="12"/>
                    <a:pt x="137" y="12"/>
                  </a:cubicBezTo>
                  <a:cubicBezTo>
                    <a:pt x="138" y="13"/>
                    <a:pt x="139" y="13"/>
                    <a:pt x="140" y="13"/>
                  </a:cubicBezTo>
                  <a:cubicBezTo>
                    <a:pt x="139" y="14"/>
                    <a:pt x="139" y="14"/>
                    <a:pt x="138" y="15"/>
                  </a:cubicBezTo>
                  <a:cubicBezTo>
                    <a:pt x="138" y="15"/>
                    <a:pt x="137" y="14"/>
                    <a:pt x="136" y="14"/>
                  </a:cubicBezTo>
                  <a:cubicBezTo>
                    <a:pt x="131" y="14"/>
                    <a:pt x="128" y="11"/>
                    <a:pt x="126" y="8"/>
                  </a:cubicBezTo>
                  <a:cubicBezTo>
                    <a:pt x="120" y="3"/>
                    <a:pt x="115" y="3"/>
                    <a:pt x="110" y="5"/>
                  </a:cubicBezTo>
                  <a:cubicBezTo>
                    <a:pt x="110" y="4"/>
                    <a:pt x="110" y="3"/>
                    <a:pt x="110" y="2"/>
                  </a:cubicBezTo>
                  <a:close/>
                  <a:moveTo>
                    <a:pt x="172" y="21"/>
                  </a:moveTo>
                  <a:cubicBezTo>
                    <a:pt x="173" y="24"/>
                    <a:pt x="175" y="26"/>
                    <a:pt x="177" y="29"/>
                  </a:cubicBezTo>
                  <a:cubicBezTo>
                    <a:pt x="178" y="30"/>
                    <a:pt x="179" y="31"/>
                    <a:pt x="180" y="32"/>
                  </a:cubicBezTo>
                  <a:cubicBezTo>
                    <a:pt x="180" y="33"/>
                    <a:pt x="180" y="34"/>
                    <a:pt x="180" y="34"/>
                  </a:cubicBezTo>
                  <a:cubicBezTo>
                    <a:pt x="178" y="33"/>
                    <a:pt x="177" y="32"/>
                    <a:pt x="175" y="30"/>
                  </a:cubicBezTo>
                  <a:cubicBezTo>
                    <a:pt x="172" y="26"/>
                    <a:pt x="170" y="22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9" y="20"/>
                    <a:pt x="171" y="21"/>
                    <a:pt x="172" y="21"/>
                  </a:cubicBezTo>
                  <a:close/>
                  <a:moveTo>
                    <a:pt x="181" y="33"/>
                  </a:moveTo>
                  <a:cubicBezTo>
                    <a:pt x="187" y="37"/>
                    <a:pt x="194" y="37"/>
                    <a:pt x="201" y="41"/>
                  </a:cubicBezTo>
                  <a:cubicBezTo>
                    <a:pt x="201" y="41"/>
                    <a:pt x="202" y="42"/>
                    <a:pt x="202" y="42"/>
                  </a:cubicBezTo>
                  <a:cubicBezTo>
                    <a:pt x="202" y="42"/>
                    <a:pt x="202" y="42"/>
                    <a:pt x="201" y="43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4" y="39"/>
                    <a:pt x="187" y="39"/>
                    <a:pt x="181" y="35"/>
                  </a:cubicBezTo>
                  <a:cubicBezTo>
                    <a:pt x="181" y="35"/>
                    <a:pt x="181" y="34"/>
                    <a:pt x="181" y="33"/>
                  </a:cubicBezTo>
                  <a:close/>
                  <a:moveTo>
                    <a:pt x="203" y="42"/>
                  </a:moveTo>
                  <a:cubicBezTo>
                    <a:pt x="204" y="43"/>
                    <a:pt x="205" y="44"/>
                    <a:pt x="206" y="45"/>
                  </a:cubicBezTo>
                  <a:cubicBezTo>
                    <a:pt x="206" y="46"/>
                    <a:pt x="206" y="46"/>
                    <a:pt x="205" y="47"/>
                  </a:cubicBezTo>
                  <a:cubicBezTo>
                    <a:pt x="204" y="46"/>
                    <a:pt x="203" y="45"/>
                    <a:pt x="201" y="44"/>
                  </a:cubicBezTo>
                  <a:cubicBezTo>
                    <a:pt x="202" y="43"/>
                    <a:pt x="202" y="43"/>
                    <a:pt x="203" y="42"/>
                  </a:cubicBezTo>
                  <a:close/>
                  <a:moveTo>
                    <a:pt x="207" y="46"/>
                  </a:moveTo>
                  <a:cubicBezTo>
                    <a:pt x="209" y="49"/>
                    <a:pt x="211" y="52"/>
                    <a:pt x="213" y="55"/>
                  </a:cubicBezTo>
                  <a:cubicBezTo>
                    <a:pt x="214" y="55"/>
                    <a:pt x="215" y="55"/>
                    <a:pt x="216" y="55"/>
                  </a:cubicBezTo>
                  <a:cubicBezTo>
                    <a:pt x="215" y="56"/>
                    <a:pt x="215" y="57"/>
                    <a:pt x="214" y="57"/>
                  </a:cubicBezTo>
                  <a:cubicBezTo>
                    <a:pt x="214" y="58"/>
                    <a:pt x="213" y="59"/>
                    <a:pt x="212" y="60"/>
                  </a:cubicBezTo>
                  <a:cubicBezTo>
                    <a:pt x="211" y="55"/>
                    <a:pt x="209" y="51"/>
                    <a:pt x="206" y="48"/>
                  </a:cubicBezTo>
                  <a:cubicBezTo>
                    <a:pt x="206" y="47"/>
                    <a:pt x="207" y="47"/>
                    <a:pt x="207" y="46"/>
                  </a:cubicBezTo>
                  <a:cubicBezTo>
                    <a:pt x="207" y="46"/>
                    <a:pt x="207" y="46"/>
                    <a:pt x="207" y="46"/>
                  </a:cubicBezTo>
                  <a:close/>
                  <a:moveTo>
                    <a:pt x="217" y="56"/>
                  </a:moveTo>
                  <a:cubicBezTo>
                    <a:pt x="228" y="59"/>
                    <a:pt x="234" y="66"/>
                    <a:pt x="242" y="74"/>
                  </a:cubicBezTo>
                  <a:cubicBezTo>
                    <a:pt x="248" y="80"/>
                    <a:pt x="255" y="88"/>
                    <a:pt x="255" y="92"/>
                  </a:cubicBezTo>
                  <a:cubicBezTo>
                    <a:pt x="254" y="93"/>
                    <a:pt x="254" y="94"/>
                    <a:pt x="254" y="96"/>
                  </a:cubicBezTo>
                  <a:cubicBezTo>
                    <a:pt x="254" y="96"/>
                    <a:pt x="253" y="96"/>
                    <a:pt x="252" y="97"/>
                  </a:cubicBezTo>
                  <a:cubicBezTo>
                    <a:pt x="252" y="96"/>
                    <a:pt x="252" y="95"/>
                    <a:pt x="253" y="93"/>
                  </a:cubicBezTo>
                  <a:cubicBezTo>
                    <a:pt x="253" y="86"/>
                    <a:pt x="239" y="75"/>
                    <a:pt x="235" y="70"/>
                  </a:cubicBezTo>
                  <a:cubicBezTo>
                    <a:pt x="229" y="63"/>
                    <a:pt x="223" y="60"/>
                    <a:pt x="215" y="58"/>
                  </a:cubicBezTo>
                  <a:cubicBezTo>
                    <a:pt x="216" y="57"/>
                    <a:pt x="217" y="57"/>
                    <a:pt x="217" y="56"/>
                  </a:cubicBezTo>
                  <a:close/>
                  <a:moveTo>
                    <a:pt x="254" y="97"/>
                  </a:moveTo>
                  <a:cubicBezTo>
                    <a:pt x="254" y="98"/>
                    <a:pt x="254" y="98"/>
                    <a:pt x="254" y="98"/>
                  </a:cubicBezTo>
                  <a:cubicBezTo>
                    <a:pt x="254" y="98"/>
                    <a:pt x="254" y="98"/>
                    <a:pt x="253" y="98"/>
                  </a:cubicBezTo>
                  <a:cubicBezTo>
                    <a:pt x="252" y="98"/>
                    <a:pt x="252" y="98"/>
                    <a:pt x="252" y="98"/>
                  </a:cubicBezTo>
                  <a:cubicBezTo>
                    <a:pt x="253" y="97"/>
                    <a:pt x="253" y="97"/>
                    <a:pt x="253" y="97"/>
                  </a:cubicBezTo>
                  <a:cubicBezTo>
                    <a:pt x="254" y="97"/>
                    <a:pt x="254" y="97"/>
                    <a:pt x="254" y="97"/>
                  </a:cubicBezTo>
                  <a:close/>
                  <a:moveTo>
                    <a:pt x="96" y="215"/>
                  </a:moveTo>
                  <a:cubicBezTo>
                    <a:pt x="94" y="220"/>
                    <a:pt x="91" y="224"/>
                    <a:pt x="86" y="227"/>
                  </a:cubicBezTo>
                  <a:cubicBezTo>
                    <a:pt x="85" y="233"/>
                    <a:pt x="92" y="250"/>
                    <a:pt x="95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4" y="257"/>
                    <a:pt x="94" y="257"/>
                    <a:pt x="94" y="257"/>
                  </a:cubicBezTo>
                  <a:cubicBezTo>
                    <a:pt x="93" y="257"/>
                    <a:pt x="93" y="257"/>
                    <a:pt x="93" y="257"/>
                  </a:cubicBezTo>
                  <a:cubicBezTo>
                    <a:pt x="93" y="257"/>
                    <a:pt x="92" y="257"/>
                    <a:pt x="92" y="258"/>
                  </a:cubicBezTo>
                  <a:cubicBezTo>
                    <a:pt x="92" y="258"/>
                    <a:pt x="92" y="258"/>
                    <a:pt x="92" y="258"/>
                  </a:cubicBezTo>
                  <a:cubicBezTo>
                    <a:pt x="92" y="258"/>
                    <a:pt x="92" y="258"/>
                    <a:pt x="92" y="258"/>
                  </a:cubicBezTo>
                  <a:cubicBezTo>
                    <a:pt x="91" y="255"/>
                    <a:pt x="90" y="251"/>
                    <a:pt x="89" y="248"/>
                  </a:cubicBezTo>
                  <a:cubicBezTo>
                    <a:pt x="88" y="251"/>
                    <a:pt x="87" y="254"/>
                    <a:pt x="86" y="257"/>
                  </a:cubicBezTo>
                  <a:cubicBezTo>
                    <a:pt x="86" y="257"/>
                    <a:pt x="86" y="257"/>
                    <a:pt x="86" y="257"/>
                  </a:cubicBezTo>
                  <a:cubicBezTo>
                    <a:pt x="85" y="257"/>
                    <a:pt x="84" y="257"/>
                    <a:pt x="83" y="257"/>
                  </a:cubicBezTo>
                  <a:cubicBezTo>
                    <a:pt x="84" y="253"/>
                    <a:pt x="85" y="248"/>
                    <a:pt x="87" y="244"/>
                  </a:cubicBezTo>
                  <a:cubicBezTo>
                    <a:pt x="86" y="238"/>
                    <a:pt x="84" y="232"/>
                    <a:pt x="83" y="228"/>
                  </a:cubicBezTo>
                  <a:cubicBezTo>
                    <a:pt x="79" y="230"/>
                    <a:pt x="73" y="230"/>
                    <a:pt x="68" y="230"/>
                  </a:cubicBezTo>
                  <a:cubicBezTo>
                    <a:pt x="69" y="229"/>
                    <a:pt x="69" y="228"/>
                    <a:pt x="70" y="228"/>
                  </a:cubicBezTo>
                  <a:cubicBezTo>
                    <a:pt x="73" y="228"/>
                    <a:pt x="76" y="228"/>
                    <a:pt x="79" y="227"/>
                  </a:cubicBezTo>
                  <a:cubicBezTo>
                    <a:pt x="85" y="226"/>
                    <a:pt x="91" y="222"/>
                    <a:pt x="94" y="216"/>
                  </a:cubicBezTo>
                  <a:cubicBezTo>
                    <a:pt x="90" y="218"/>
                    <a:pt x="88" y="220"/>
                    <a:pt x="83" y="219"/>
                  </a:cubicBezTo>
                  <a:cubicBezTo>
                    <a:pt x="80" y="218"/>
                    <a:pt x="77" y="217"/>
                    <a:pt x="74" y="218"/>
                  </a:cubicBezTo>
                  <a:cubicBezTo>
                    <a:pt x="74" y="217"/>
                    <a:pt x="74" y="217"/>
                    <a:pt x="74" y="217"/>
                  </a:cubicBezTo>
                  <a:cubicBezTo>
                    <a:pt x="74" y="217"/>
                    <a:pt x="74" y="216"/>
                    <a:pt x="74" y="216"/>
                  </a:cubicBezTo>
                  <a:cubicBezTo>
                    <a:pt x="77" y="215"/>
                    <a:pt x="81" y="216"/>
                    <a:pt x="84" y="217"/>
                  </a:cubicBezTo>
                  <a:cubicBezTo>
                    <a:pt x="87" y="217"/>
                    <a:pt x="89" y="216"/>
                    <a:pt x="91" y="215"/>
                  </a:cubicBezTo>
                  <a:cubicBezTo>
                    <a:pt x="87" y="214"/>
                    <a:pt x="83" y="212"/>
                    <a:pt x="80" y="209"/>
                  </a:cubicBezTo>
                  <a:cubicBezTo>
                    <a:pt x="79" y="210"/>
                    <a:pt x="78" y="211"/>
                    <a:pt x="77" y="212"/>
                  </a:cubicBezTo>
                  <a:cubicBezTo>
                    <a:pt x="76" y="212"/>
                    <a:pt x="75" y="213"/>
                    <a:pt x="75" y="213"/>
                  </a:cubicBezTo>
                  <a:cubicBezTo>
                    <a:pt x="75" y="212"/>
                    <a:pt x="75" y="211"/>
                    <a:pt x="76" y="210"/>
                  </a:cubicBezTo>
                  <a:cubicBezTo>
                    <a:pt x="77" y="209"/>
                    <a:pt x="78" y="208"/>
                    <a:pt x="79" y="208"/>
                  </a:cubicBezTo>
                  <a:cubicBezTo>
                    <a:pt x="78" y="207"/>
                    <a:pt x="78" y="207"/>
                    <a:pt x="78" y="206"/>
                  </a:cubicBezTo>
                  <a:cubicBezTo>
                    <a:pt x="78" y="206"/>
                    <a:pt x="79" y="205"/>
                    <a:pt x="80" y="204"/>
                  </a:cubicBezTo>
                  <a:cubicBezTo>
                    <a:pt x="80" y="205"/>
                    <a:pt x="80" y="205"/>
                    <a:pt x="80" y="206"/>
                  </a:cubicBezTo>
                  <a:cubicBezTo>
                    <a:pt x="82" y="210"/>
                    <a:pt x="89" y="213"/>
                    <a:pt x="94" y="213"/>
                  </a:cubicBezTo>
                  <a:cubicBezTo>
                    <a:pt x="101" y="212"/>
                    <a:pt x="108" y="204"/>
                    <a:pt x="110" y="199"/>
                  </a:cubicBezTo>
                  <a:cubicBezTo>
                    <a:pt x="110" y="198"/>
                    <a:pt x="110" y="198"/>
                    <a:pt x="111" y="198"/>
                  </a:cubicBezTo>
                  <a:cubicBezTo>
                    <a:pt x="112" y="197"/>
                    <a:pt x="113" y="197"/>
                    <a:pt x="114" y="196"/>
                  </a:cubicBezTo>
                  <a:cubicBezTo>
                    <a:pt x="111" y="204"/>
                    <a:pt x="105" y="211"/>
                    <a:pt x="96" y="215"/>
                  </a:cubicBezTo>
                  <a:close/>
                  <a:moveTo>
                    <a:pt x="96" y="259"/>
                  </a:moveTo>
                  <a:cubicBezTo>
                    <a:pt x="100" y="271"/>
                    <a:pt x="104" y="281"/>
                    <a:pt x="118" y="276"/>
                  </a:cubicBezTo>
                  <a:cubicBezTo>
                    <a:pt x="119" y="276"/>
                    <a:pt x="121" y="275"/>
                    <a:pt x="122" y="275"/>
                  </a:cubicBezTo>
                  <a:cubicBezTo>
                    <a:pt x="122" y="276"/>
                    <a:pt x="122" y="276"/>
                    <a:pt x="122" y="277"/>
                  </a:cubicBezTo>
                  <a:cubicBezTo>
                    <a:pt x="120" y="278"/>
                    <a:pt x="118" y="278"/>
                    <a:pt x="117" y="279"/>
                  </a:cubicBezTo>
                  <a:cubicBezTo>
                    <a:pt x="102" y="284"/>
                    <a:pt x="97" y="272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60"/>
                    <a:pt x="93" y="260"/>
                    <a:pt x="93" y="260"/>
                  </a:cubicBezTo>
                  <a:cubicBezTo>
                    <a:pt x="93" y="259"/>
                    <a:pt x="94" y="259"/>
                    <a:pt x="94" y="259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59"/>
                    <a:pt x="95" y="259"/>
                    <a:pt x="96" y="259"/>
                  </a:cubicBezTo>
                  <a:close/>
                  <a:moveTo>
                    <a:pt x="124" y="274"/>
                  </a:moveTo>
                  <a:cubicBezTo>
                    <a:pt x="131" y="272"/>
                    <a:pt x="138" y="269"/>
                    <a:pt x="138" y="264"/>
                  </a:cubicBezTo>
                  <a:cubicBezTo>
                    <a:pt x="137" y="260"/>
                    <a:pt x="139" y="262"/>
                    <a:pt x="142" y="262"/>
                  </a:cubicBezTo>
                  <a:cubicBezTo>
                    <a:pt x="151" y="262"/>
                    <a:pt x="155" y="253"/>
                    <a:pt x="155" y="245"/>
                  </a:cubicBezTo>
                  <a:cubicBezTo>
                    <a:pt x="155" y="242"/>
                    <a:pt x="156" y="241"/>
                    <a:pt x="157" y="239"/>
                  </a:cubicBezTo>
                  <a:cubicBezTo>
                    <a:pt x="161" y="232"/>
                    <a:pt x="156" y="225"/>
                    <a:pt x="151" y="220"/>
                  </a:cubicBezTo>
                  <a:cubicBezTo>
                    <a:pt x="149" y="217"/>
                    <a:pt x="146" y="214"/>
                    <a:pt x="144" y="211"/>
                  </a:cubicBezTo>
                  <a:cubicBezTo>
                    <a:pt x="145" y="210"/>
                    <a:pt x="145" y="210"/>
                    <a:pt x="146" y="209"/>
                  </a:cubicBezTo>
                  <a:cubicBezTo>
                    <a:pt x="148" y="212"/>
                    <a:pt x="150" y="215"/>
                    <a:pt x="153" y="218"/>
                  </a:cubicBezTo>
                  <a:cubicBezTo>
                    <a:pt x="155" y="221"/>
                    <a:pt x="157" y="222"/>
                    <a:pt x="158" y="225"/>
                  </a:cubicBezTo>
                  <a:cubicBezTo>
                    <a:pt x="160" y="225"/>
                    <a:pt x="162" y="224"/>
                    <a:pt x="164" y="224"/>
                  </a:cubicBezTo>
                  <a:cubicBezTo>
                    <a:pt x="164" y="225"/>
                    <a:pt x="164" y="226"/>
                    <a:pt x="165" y="227"/>
                  </a:cubicBezTo>
                  <a:cubicBezTo>
                    <a:pt x="165" y="227"/>
                    <a:pt x="165" y="227"/>
                    <a:pt x="165" y="227"/>
                  </a:cubicBezTo>
                  <a:cubicBezTo>
                    <a:pt x="163" y="228"/>
                    <a:pt x="161" y="228"/>
                    <a:pt x="160" y="229"/>
                  </a:cubicBezTo>
                  <a:cubicBezTo>
                    <a:pt x="161" y="235"/>
                    <a:pt x="160" y="237"/>
                    <a:pt x="158" y="242"/>
                  </a:cubicBezTo>
                  <a:cubicBezTo>
                    <a:pt x="158" y="243"/>
                    <a:pt x="159" y="244"/>
                    <a:pt x="160" y="244"/>
                  </a:cubicBezTo>
                  <a:cubicBezTo>
                    <a:pt x="160" y="245"/>
                    <a:pt x="161" y="245"/>
                    <a:pt x="161" y="246"/>
                  </a:cubicBezTo>
                  <a:cubicBezTo>
                    <a:pt x="159" y="249"/>
                    <a:pt x="159" y="251"/>
                    <a:pt x="163" y="257"/>
                  </a:cubicBezTo>
                  <a:cubicBezTo>
                    <a:pt x="163" y="257"/>
                    <a:pt x="164" y="257"/>
                    <a:pt x="164" y="258"/>
                  </a:cubicBezTo>
                  <a:cubicBezTo>
                    <a:pt x="165" y="264"/>
                    <a:pt x="164" y="272"/>
                    <a:pt x="162" y="278"/>
                  </a:cubicBezTo>
                  <a:cubicBezTo>
                    <a:pt x="165" y="280"/>
                    <a:pt x="173" y="279"/>
                    <a:pt x="180" y="277"/>
                  </a:cubicBezTo>
                  <a:cubicBezTo>
                    <a:pt x="179" y="278"/>
                    <a:pt x="179" y="279"/>
                    <a:pt x="179" y="279"/>
                  </a:cubicBezTo>
                  <a:cubicBezTo>
                    <a:pt x="178" y="280"/>
                    <a:pt x="178" y="280"/>
                    <a:pt x="178" y="280"/>
                  </a:cubicBezTo>
                  <a:cubicBezTo>
                    <a:pt x="172" y="282"/>
                    <a:pt x="165" y="282"/>
                    <a:pt x="161" y="279"/>
                  </a:cubicBezTo>
                  <a:cubicBezTo>
                    <a:pt x="159" y="283"/>
                    <a:pt x="157" y="287"/>
                    <a:pt x="155" y="291"/>
                  </a:cubicBezTo>
                  <a:cubicBezTo>
                    <a:pt x="154" y="291"/>
                    <a:pt x="153" y="291"/>
                    <a:pt x="152" y="291"/>
                  </a:cubicBezTo>
                  <a:cubicBezTo>
                    <a:pt x="155" y="287"/>
                    <a:pt x="157" y="282"/>
                    <a:pt x="160" y="277"/>
                  </a:cubicBezTo>
                  <a:cubicBezTo>
                    <a:pt x="164" y="269"/>
                    <a:pt x="162" y="253"/>
                    <a:pt x="157" y="245"/>
                  </a:cubicBezTo>
                  <a:cubicBezTo>
                    <a:pt x="157" y="255"/>
                    <a:pt x="151" y="266"/>
                    <a:pt x="140" y="264"/>
                  </a:cubicBezTo>
                  <a:cubicBezTo>
                    <a:pt x="141" y="271"/>
                    <a:pt x="132" y="274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lose/>
                  <a:moveTo>
                    <a:pt x="143" y="209"/>
                  </a:moveTo>
                  <a:cubicBezTo>
                    <a:pt x="141" y="205"/>
                    <a:pt x="139" y="202"/>
                    <a:pt x="136" y="198"/>
                  </a:cubicBezTo>
                  <a:cubicBezTo>
                    <a:pt x="133" y="192"/>
                    <a:pt x="124" y="176"/>
                    <a:pt x="115" y="176"/>
                  </a:cubicBezTo>
                  <a:cubicBezTo>
                    <a:pt x="117" y="182"/>
                    <a:pt x="116" y="188"/>
                    <a:pt x="114" y="195"/>
                  </a:cubicBezTo>
                  <a:cubicBezTo>
                    <a:pt x="113" y="195"/>
                    <a:pt x="112" y="196"/>
                    <a:pt x="111" y="196"/>
                  </a:cubicBezTo>
                  <a:cubicBezTo>
                    <a:pt x="114" y="188"/>
                    <a:pt x="114" y="180"/>
                    <a:pt x="112" y="172"/>
                  </a:cubicBezTo>
                  <a:cubicBezTo>
                    <a:pt x="113" y="172"/>
                    <a:pt x="114" y="173"/>
                    <a:pt x="115" y="173"/>
                  </a:cubicBezTo>
                  <a:cubicBezTo>
                    <a:pt x="115" y="173"/>
                    <a:pt x="115" y="173"/>
                    <a:pt x="115" y="173"/>
                  </a:cubicBezTo>
                  <a:cubicBezTo>
                    <a:pt x="117" y="174"/>
                    <a:pt x="119" y="174"/>
                    <a:pt x="121" y="175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8" y="180"/>
                    <a:pt x="135" y="192"/>
                    <a:pt x="138" y="197"/>
                  </a:cubicBezTo>
                  <a:cubicBezTo>
                    <a:pt x="140" y="201"/>
                    <a:pt x="143" y="204"/>
                    <a:pt x="145" y="208"/>
                  </a:cubicBezTo>
                  <a:cubicBezTo>
                    <a:pt x="144" y="209"/>
                    <a:pt x="144" y="209"/>
                    <a:pt x="143" y="209"/>
                  </a:cubicBezTo>
                  <a:close/>
                  <a:moveTo>
                    <a:pt x="68" y="212"/>
                  </a:moveTo>
                  <a:cubicBezTo>
                    <a:pt x="66" y="211"/>
                    <a:pt x="64" y="210"/>
                    <a:pt x="62" y="209"/>
                  </a:cubicBezTo>
                  <a:cubicBezTo>
                    <a:pt x="61" y="209"/>
                    <a:pt x="60" y="209"/>
                    <a:pt x="59" y="209"/>
                  </a:cubicBezTo>
                  <a:cubicBezTo>
                    <a:pt x="60" y="212"/>
                    <a:pt x="60" y="215"/>
                    <a:pt x="57" y="217"/>
                  </a:cubicBezTo>
                  <a:cubicBezTo>
                    <a:pt x="58" y="218"/>
                    <a:pt x="59" y="220"/>
                    <a:pt x="60" y="220"/>
                  </a:cubicBezTo>
                  <a:cubicBezTo>
                    <a:pt x="62" y="219"/>
                    <a:pt x="64" y="218"/>
                    <a:pt x="66" y="217"/>
                  </a:cubicBezTo>
                  <a:cubicBezTo>
                    <a:pt x="66" y="218"/>
                    <a:pt x="65" y="218"/>
                    <a:pt x="65" y="219"/>
                  </a:cubicBezTo>
                  <a:cubicBezTo>
                    <a:pt x="65" y="219"/>
                    <a:pt x="64" y="220"/>
                    <a:pt x="64" y="220"/>
                  </a:cubicBezTo>
                  <a:cubicBezTo>
                    <a:pt x="64" y="220"/>
                    <a:pt x="63" y="221"/>
                    <a:pt x="63" y="221"/>
                  </a:cubicBezTo>
                  <a:cubicBezTo>
                    <a:pt x="61" y="222"/>
                    <a:pt x="60" y="224"/>
                    <a:pt x="59" y="226"/>
                  </a:cubicBezTo>
                  <a:cubicBezTo>
                    <a:pt x="60" y="226"/>
                    <a:pt x="61" y="226"/>
                    <a:pt x="62" y="227"/>
                  </a:cubicBezTo>
                  <a:cubicBezTo>
                    <a:pt x="63" y="227"/>
                    <a:pt x="63" y="228"/>
                    <a:pt x="63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1" y="228"/>
                    <a:pt x="59" y="228"/>
                    <a:pt x="57" y="227"/>
                  </a:cubicBezTo>
                  <a:cubicBezTo>
                    <a:pt x="54" y="227"/>
                    <a:pt x="52" y="226"/>
                    <a:pt x="50" y="224"/>
                  </a:cubicBezTo>
                  <a:cubicBezTo>
                    <a:pt x="49" y="226"/>
                    <a:pt x="47" y="229"/>
                    <a:pt x="45" y="232"/>
                  </a:cubicBezTo>
                  <a:cubicBezTo>
                    <a:pt x="44" y="232"/>
                    <a:pt x="43" y="232"/>
                    <a:pt x="42" y="232"/>
                  </a:cubicBezTo>
                  <a:cubicBezTo>
                    <a:pt x="45" y="229"/>
                    <a:pt x="47" y="225"/>
                    <a:pt x="48" y="223"/>
                  </a:cubicBezTo>
                  <a:cubicBezTo>
                    <a:pt x="41" y="217"/>
                    <a:pt x="37" y="206"/>
                    <a:pt x="37" y="197"/>
                  </a:cubicBezTo>
                  <a:cubicBezTo>
                    <a:pt x="37" y="190"/>
                    <a:pt x="40" y="187"/>
                    <a:pt x="46" y="185"/>
                  </a:cubicBezTo>
                  <a:cubicBezTo>
                    <a:pt x="47" y="181"/>
                    <a:pt x="49" y="177"/>
                    <a:pt x="52" y="173"/>
                  </a:cubicBezTo>
                  <a:cubicBezTo>
                    <a:pt x="52" y="174"/>
                    <a:pt x="52" y="175"/>
                    <a:pt x="53" y="176"/>
                  </a:cubicBezTo>
                  <a:cubicBezTo>
                    <a:pt x="53" y="176"/>
                    <a:pt x="53" y="176"/>
                    <a:pt x="53" y="176"/>
                  </a:cubicBezTo>
                  <a:cubicBezTo>
                    <a:pt x="53" y="176"/>
                    <a:pt x="53" y="177"/>
                    <a:pt x="53" y="177"/>
                  </a:cubicBezTo>
                  <a:cubicBezTo>
                    <a:pt x="44" y="190"/>
                    <a:pt x="47" y="202"/>
                    <a:pt x="55" y="215"/>
                  </a:cubicBezTo>
                  <a:cubicBezTo>
                    <a:pt x="60" y="212"/>
                    <a:pt x="53" y="202"/>
                    <a:pt x="61" y="202"/>
                  </a:cubicBezTo>
                  <a:cubicBezTo>
                    <a:pt x="61" y="197"/>
                    <a:pt x="63" y="191"/>
                    <a:pt x="66" y="188"/>
                  </a:cubicBezTo>
                  <a:cubicBezTo>
                    <a:pt x="63" y="185"/>
                    <a:pt x="61" y="182"/>
                    <a:pt x="59" y="178"/>
                  </a:cubicBezTo>
                  <a:cubicBezTo>
                    <a:pt x="59" y="178"/>
                    <a:pt x="60" y="178"/>
                    <a:pt x="60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3" y="182"/>
                    <a:pt x="68" y="187"/>
                    <a:pt x="72" y="189"/>
                  </a:cubicBezTo>
                  <a:cubicBezTo>
                    <a:pt x="71" y="189"/>
                    <a:pt x="71" y="189"/>
                    <a:pt x="71" y="189"/>
                  </a:cubicBezTo>
                  <a:cubicBezTo>
                    <a:pt x="71" y="190"/>
                    <a:pt x="71" y="190"/>
                    <a:pt x="70" y="190"/>
                  </a:cubicBezTo>
                  <a:cubicBezTo>
                    <a:pt x="70" y="190"/>
                    <a:pt x="70" y="190"/>
                    <a:pt x="70" y="191"/>
                  </a:cubicBezTo>
                  <a:cubicBezTo>
                    <a:pt x="69" y="190"/>
                    <a:pt x="69" y="190"/>
                    <a:pt x="68" y="189"/>
                  </a:cubicBezTo>
                  <a:cubicBezTo>
                    <a:pt x="65" y="192"/>
                    <a:pt x="62" y="199"/>
                    <a:pt x="63" y="203"/>
                  </a:cubicBezTo>
                  <a:cubicBezTo>
                    <a:pt x="64" y="204"/>
                    <a:pt x="66" y="208"/>
                    <a:pt x="68" y="210"/>
                  </a:cubicBezTo>
                  <a:cubicBezTo>
                    <a:pt x="68" y="211"/>
                    <a:pt x="68" y="212"/>
                    <a:pt x="68" y="212"/>
                  </a:cubicBezTo>
                  <a:close/>
                  <a:moveTo>
                    <a:pt x="58" y="178"/>
                  </a:moveTo>
                  <a:cubicBezTo>
                    <a:pt x="58" y="176"/>
                    <a:pt x="57" y="175"/>
                    <a:pt x="56" y="173"/>
                  </a:cubicBezTo>
                  <a:cubicBezTo>
                    <a:pt x="56" y="174"/>
                    <a:pt x="55" y="175"/>
                    <a:pt x="55" y="175"/>
                  </a:cubicBezTo>
                  <a:cubicBezTo>
                    <a:pt x="55" y="174"/>
                    <a:pt x="55" y="174"/>
                    <a:pt x="55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1"/>
                    <a:pt x="55" y="171"/>
                    <a:pt x="55" y="170"/>
                  </a:cubicBezTo>
                  <a:cubicBezTo>
                    <a:pt x="53" y="165"/>
                    <a:pt x="53" y="158"/>
                    <a:pt x="57" y="153"/>
                  </a:cubicBezTo>
                  <a:cubicBezTo>
                    <a:pt x="54" y="149"/>
                    <a:pt x="46" y="152"/>
                    <a:pt x="42" y="154"/>
                  </a:cubicBezTo>
                  <a:cubicBezTo>
                    <a:pt x="35" y="158"/>
                    <a:pt x="33" y="164"/>
                    <a:pt x="33" y="171"/>
                  </a:cubicBezTo>
                  <a:cubicBezTo>
                    <a:pt x="32" y="171"/>
                    <a:pt x="32" y="171"/>
                    <a:pt x="31" y="171"/>
                  </a:cubicBezTo>
                  <a:cubicBezTo>
                    <a:pt x="31" y="169"/>
                    <a:pt x="31" y="167"/>
                    <a:pt x="31" y="166"/>
                  </a:cubicBezTo>
                  <a:cubicBezTo>
                    <a:pt x="31" y="167"/>
                    <a:pt x="30" y="169"/>
                    <a:pt x="29" y="171"/>
                  </a:cubicBezTo>
                  <a:cubicBezTo>
                    <a:pt x="29" y="171"/>
                    <a:pt x="28" y="171"/>
                    <a:pt x="27" y="171"/>
                  </a:cubicBezTo>
                  <a:cubicBezTo>
                    <a:pt x="30" y="162"/>
                    <a:pt x="36" y="154"/>
                    <a:pt x="45" y="151"/>
                  </a:cubicBezTo>
                  <a:cubicBezTo>
                    <a:pt x="41" y="148"/>
                    <a:pt x="40" y="142"/>
                    <a:pt x="36" y="141"/>
                  </a:cubicBezTo>
                  <a:cubicBezTo>
                    <a:pt x="29" y="138"/>
                    <a:pt x="21" y="137"/>
                    <a:pt x="15" y="132"/>
                  </a:cubicBezTo>
                  <a:cubicBezTo>
                    <a:pt x="15" y="132"/>
                    <a:pt x="16" y="132"/>
                    <a:pt x="17" y="132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23" y="135"/>
                    <a:pt x="31" y="137"/>
                    <a:pt x="37" y="139"/>
                  </a:cubicBezTo>
                  <a:cubicBezTo>
                    <a:pt x="44" y="141"/>
                    <a:pt x="42" y="150"/>
                    <a:pt x="52" y="149"/>
                  </a:cubicBezTo>
                  <a:cubicBezTo>
                    <a:pt x="54" y="149"/>
                    <a:pt x="57" y="149"/>
                    <a:pt x="58" y="151"/>
                  </a:cubicBezTo>
                  <a:cubicBezTo>
                    <a:pt x="62" y="148"/>
                    <a:pt x="67" y="146"/>
                    <a:pt x="72" y="144"/>
                  </a:cubicBezTo>
                  <a:cubicBezTo>
                    <a:pt x="75" y="144"/>
                    <a:pt x="77" y="144"/>
                    <a:pt x="80" y="143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6" y="143"/>
                    <a:pt x="90" y="144"/>
                    <a:pt x="94" y="146"/>
                  </a:cubicBezTo>
                  <a:cubicBezTo>
                    <a:pt x="95" y="146"/>
                    <a:pt x="95" y="145"/>
                    <a:pt x="95" y="145"/>
                  </a:cubicBezTo>
                  <a:cubicBezTo>
                    <a:pt x="96" y="146"/>
                    <a:pt x="96" y="147"/>
                    <a:pt x="97" y="148"/>
                  </a:cubicBezTo>
                  <a:cubicBezTo>
                    <a:pt x="97" y="148"/>
                    <a:pt x="97" y="148"/>
                    <a:pt x="97" y="148"/>
                  </a:cubicBezTo>
                  <a:cubicBezTo>
                    <a:pt x="97" y="149"/>
                    <a:pt x="98" y="150"/>
                    <a:pt x="99" y="152"/>
                  </a:cubicBezTo>
                  <a:cubicBezTo>
                    <a:pt x="94" y="148"/>
                    <a:pt x="88" y="146"/>
                    <a:pt x="82" y="145"/>
                  </a:cubicBezTo>
                  <a:cubicBezTo>
                    <a:pt x="74" y="145"/>
                    <a:pt x="66" y="148"/>
                    <a:pt x="60" y="153"/>
                  </a:cubicBezTo>
                  <a:cubicBezTo>
                    <a:pt x="53" y="159"/>
                    <a:pt x="56" y="169"/>
                    <a:pt x="59" y="176"/>
                  </a:cubicBezTo>
                  <a:cubicBezTo>
                    <a:pt x="60" y="176"/>
                    <a:pt x="60" y="177"/>
                    <a:pt x="60" y="177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59" y="178"/>
                    <a:pt x="59" y="178"/>
                    <a:pt x="58" y="178"/>
                  </a:cubicBezTo>
                  <a:close/>
                  <a:moveTo>
                    <a:pt x="33" y="172"/>
                  </a:moveTo>
                  <a:cubicBezTo>
                    <a:pt x="33" y="173"/>
                    <a:pt x="33" y="174"/>
                    <a:pt x="33" y="174"/>
                  </a:cubicBezTo>
                  <a:cubicBezTo>
                    <a:pt x="33" y="186"/>
                    <a:pt x="32" y="196"/>
                    <a:pt x="29" y="207"/>
                  </a:cubicBezTo>
                  <a:cubicBezTo>
                    <a:pt x="28" y="213"/>
                    <a:pt x="26" y="217"/>
                    <a:pt x="28" y="221"/>
                  </a:cubicBezTo>
                  <a:cubicBezTo>
                    <a:pt x="29" y="224"/>
                    <a:pt x="31" y="226"/>
                    <a:pt x="32" y="229"/>
                  </a:cubicBezTo>
                  <a:cubicBezTo>
                    <a:pt x="32" y="228"/>
                    <a:pt x="32" y="228"/>
                    <a:pt x="31" y="228"/>
                  </a:cubicBezTo>
                  <a:cubicBezTo>
                    <a:pt x="31" y="227"/>
                    <a:pt x="30" y="226"/>
                    <a:pt x="28" y="226"/>
                  </a:cubicBezTo>
                  <a:cubicBezTo>
                    <a:pt x="26" y="221"/>
                    <a:pt x="24" y="218"/>
                    <a:pt x="23" y="213"/>
                  </a:cubicBezTo>
                  <a:cubicBezTo>
                    <a:pt x="20" y="215"/>
                    <a:pt x="17" y="218"/>
                    <a:pt x="15" y="221"/>
                  </a:cubicBezTo>
                  <a:cubicBezTo>
                    <a:pt x="14" y="220"/>
                    <a:pt x="13" y="220"/>
                    <a:pt x="12" y="219"/>
                  </a:cubicBezTo>
                  <a:cubicBezTo>
                    <a:pt x="15" y="215"/>
                    <a:pt x="18" y="212"/>
                    <a:pt x="23" y="209"/>
                  </a:cubicBezTo>
                  <a:cubicBezTo>
                    <a:pt x="23" y="204"/>
                    <a:pt x="23" y="200"/>
                    <a:pt x="23" y="195"/>
                  </a:cubicBezTo>
                  <a:cubicBezTo>
                    <a:pt x="15" y="195"/>
                    <a:pt x="8" y="196"/>
                    <a:pt x="0" y="197"/>
                  </a:cubicBezTo>
                  <a:cubicBezTo>
                    <a:pt x="0" y="197"/>
                    <a:pt x="0" y="196"/>
                    <a:pt x="1" y="196"/>
                  </a:cubicBezTo>
                  <a:cubicBezTo>
                    <a:pt x="1" y="195"/>
                    <a:pt x="2" y="195"/>
                    <a:pt x="4" y="194"/>
                  </a:cubicBezTo>
                  <a:cubicBezTo>
                    <a:pt x="4" y="194"/>
                    <a:pt x="4" y="194"/>
                    <a:pt x="5" y="194"/>
                  </a:cubicBezTo>
                  <a:cubicBezTo>
                    <a:pt x="13" y="193"/>
                    <a:pt x="20" y="192"/>
                    <a:pt x="23" y="191"/>
                  </a:cubicBezTo>
                  <a:cubicBezTo>
                    <a:pt x="24" y="186"/>
                    <a:pt x="24" y="181"/>
                    <a:pt x="26" y="176"/>
                  </a:cubicBezTo>
                  <a:cubicBezTo>
                    <a:pt x="27" y="175"/>
                    <a:pt x="28" y="174"/>
                    <a:pt x="28" y="173"/>
                  </a:cubicBezTo>
                  <a:cubicBezTo>
                    <a:pt x="24" y="185"/>
                    <a:pt x="24" y="200"/>
                    <a:pt x="25" y="212"/>
                  </a:cubicBezTo>
                  <a:cubicBezTo>
                    <a:pt x="25" y="213"/>
                    <a:pt x="25" y="214"/>
                    <a:pt x="25" y="215"/>
                  </a:cubicBezTo>
                  <a:cubicBezTo>
                    <a:pt x="26" y="207"/>
                    <a:pt x="29" y="200"/>
                    <a:pt x="30" y="192"/>
                  </a:cubicBezTo>
                  <a:cubicBezTo>
                    <a:pt x="31" y="186"/>
                    <a:pt x="30" y="179"/>
                    <a:pt x="31" y="172"/>
                  </a:cubicBezTo>
                  <a:cubicBezTo>
                    <a:pt x="31" y="172"/>
                    <a:pt x="32" y="172"/>
                    <a:pt x="33" y="172"/>
                  </a:cubicBezTo>
                  <a:close/>
                  <a:moveTo>
                    <a:pt x="33" y="230"/>
                  </a:moveTo>
                  <a:cubicBezTo>
                    <a:pt x="33" y="230"/>
                    <a:pt x="33" y="231"/>
                    <a:pt x="33" y="231"/>
                  </a:cubicBezTo>
                  <a:cubicBezTo>
                    <a:pt x="35" y="236"/>
                    <a:pt x="38" y="236"/>
                    <a:pt x="41" y="233"/>
                  </a:cubicBezTo>
                  <a:cubicBezTo>
                    <a:pt x="41" y="233"/>
                    <a:pt x="42" y="233"/>
                    <a:pt x="42" y="233"/>
                  </a:cubicBezTo>
                  <a:cubicBezTo>
                    <a:pt x="43" y="233"/>
                    <a:pt x="43" y="233"/>
                    <a:pt x="44" y="233"/>
                  </a:cubicBezTo>
                  <a:cubicBezTo>
                    <a:pt x="40" y="237"/>
                    <a:pt x="36" y="239"/>
                    <a:pt x="33" y="235"/>
                  </a:cubicBezTo>
                  <a:cubicBezTo>
                    <a:pt x="33" y="235"/>
                    <a:pt x="33" y="234"/>
                    <a:pt x="33" y="233"/>
                  </a:cubicBezTo>
                  <a:cubicBezTo>
                    <a:pt x="33" y="233"/>
                    <a:pt x="33" y="232"/>
                    <a:pt x="33" y="232"/>
                  </a:cubicBezTo>
                  <a:cubicBezTo>
                    <a:pt x="33" y="231"/>
                    <a:pt x="33" y="231"/>
                    <a:pt x="33" y="230"/>
                  </a:cubicBezTo>
                  <a:cubicBezTo>
                    <a:pt x="32" y="230"/>
                    <a:pt x="32" y="230"/>
                    <a:pt x="32" y="230"/>
                  </a:cubicBezTo>
                  <a:cubicBezTo>
                    <a:pt x="33" y="230"/>
                    <a:pt x="33" y="230"/>
                    <a:pt x="33" y="230"/>
                  </a:cubicBezTo>
                  <a:close/>
                  <a:moveTo>
                    <a:pt x="96" y="145"/>
                  </a:moveTo>
                  <a:cubicBezTo>
                    <a:pt x="100" y="140"/>
                    <a:pt x="101" y="134"/>
                    <a:pt x="98" y="128"/>
                  </a:cubicBezTo>
                  <a:cubicBezTo>
                    <a:pt x="98" y="128"/>
                    <a:pt x="99" y="128"/>
                    <a:pt x="99" y="128"/>
                  </a:cubicBezTo>
                  <a:cubicBezTo>
                    <a:pt x="99" y="128"/>
                    <a:pt x="100" y="128"/>
                    <a:pt x="100" y="127"/>
                  </a:cubicBezTo>
                  <a:cubicBezTo>
                    <a:pt x="104" y="134"/>
                    <a:pt x="104" y="142"/>
                    <a:pt x="98" y="148"/>
                  </a:cubicBezTo>
                  <a:cubicBezTo>
                    <a:pt x="99" y="148"/>
                    <a:pt x="100" y="149"/>
                    <a:pt x="101" y="150"/>
                  </a:cubicBezTo>
                  <a:cubicBezTo>
                    <a:pt x="107" y="145"/>
                    <a:pt x="110" y="137"/>
                    <a:pt x="120" y="138"/>
                  </a:cubicBezTo>
                  <a:cubicBezTo>
                    <a:pt x="122" y="139"/>
                    <a:pt x="124" y="139"/>
                    <a:pt x="126" y="139"/>
                  </a:cubicBezTo>
                  <a:cubicBezTo>
                    <a:pt x="126" y="139"/>
                    <a:pt x="126" y="140"/>
                    <a:pt x="126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4" y="141"/>
                    <a:pt x="122" y="141"/>
                    <a:pt x="120" y="140"/>
                  </a:cubicBezTo>
                  <a:cubicBezTo>
                    <a:pt x="111" y="140"/>
                    <a:pt x="109" y="148"/>
                    <a:pt x="104" y="152"/>
                  </a:cubicBezTo>
                  <a:cubicBezTo>
                    <a:pt x="108" y="156"/>
                    <a:pt x="112" y="162"/>
                    <a:pt x="114" y="169"/>
                  </a:cubicBezTo>
                  <a:cubicBezTo>
                    <a:pt x="112" y="168"/>
                    <a:pt x="111" y="167"/>
                    <a:pt x="109" y="165"/>
                  </a:cubicBezTo>
                  <a:cubicBezTo>
                    <a:pt x="107" y="161"/>
                    <a:pt x="104" y="157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99" y="151"/>
                    <a:pt x="98" y="148"/>
                    <a:pt x="96" y="145"/>
                  </a:cubicBezTo>
                  <a:cubicBezTo>
                    <a:pt x="96" y="145"/>
                    <a:pt x="96" y="145"/>
                    <a:pt x="96" y="145"/>
                  </a:cubicBezTo>
                  <a:close/>
                  <a:moveTo>
                    <a:pt x="98" y="127"/>
                  </a:moveTo>
                  <a:cubicBezTo>
                    <a:pt x="97" y="126"/>
                    <a:pt x="96" y="124"/>
                    <a:pt x="96" y="123"/>
                  </a:cubicBezTo>
                  <a:cubicBezTo>
                    <a:pt x="93" y="119"/>
                    <a:pt x="89" y="116"/>
                    <a:pt x="85" y="113"/>
                  </a:cubicBezTo>
                  <a:cubicBezTo>
                    <a:pt x="85" y="113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7" y="113"/>
                    <a:pt x="88" y="114"/>
                    <a:pt x="90" y="115"/>
                  </a:cubicBezTo>
                  <a:cubicBezTo>
                    <a:pt x="91" y="116"/>
                    <a:pt x="92" y="117"/>
                    <a:pt x="93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6" y="121"/>
                    <a:pt x="97" y="124"/>
                    <a:pt x="98" y="127"/>
                  </a:cubicBezTo>
                  <a:close/>
                  <a:moveTo>
                    <a:pt x="80" y="109"/>
                  </a:moveTo>
                  <a:cubicBezTo>
                    <a:pt x="75" y="106"/>
                    <a:pt x="69" y="104"/>
                    <a:pt x="64" y="102"/>
                  </a:cubicBezTo>
                  <a:cubicBezTo>
                    <a:pt x="64" y="101"/>
                    <a:pt x="64" y="100"/>
                    <a:pt x="64" y="100"/>
                  </a:cubicBezTo>
                  <a:cubicBezTo>
                    <a:pt x="64" y="100"/>
                    <a:pt x="64" y="100"/>
                    <a:pt x="63" y="100"/>
                  </a:cubicBezTo>
                  <a:cubicBezTo>
                    <a:pt x="69" y="101"/>
                    <a:pt x="74" y="104"/>
                    <a:pt x="79" y="106"/>
                  </a:cubicBezTo>
                  <a:cubicBezTo>
                    <a:pt x="79" y="107"/>
                    <a:pt x="79" y="107"/>
                    <a:pt x="79" y="108"/>
                  </a:cubicBezTo>
                  <a:cubicBezTo>
                    <a:pt x="79" y="108"/>
                    <a:pt x="80" y="109"/>
                    <a:pt x="80" y="109"/>
                  </a:cubicBezTo>
                  <a:close/>
                  <a:moveTo>
                    <a:pt x="63" y="101"/>
                  </a:moveTo>
                  <a:cubicBezTo>
                    <a:pt x="61" y="100"/>
                    <a:pt x="58" y="100"/>
                    <a:pt x="55" y="99"/>
                  </a:cubicBezTo>
                  <a:cubicBezTo>
                    <a:pt x="49" y="96"/>
                    <a:pt x="45" y="93"/>
                    <a:pt x="42" y="93"/>
                  </a:cubicBezTo>
                  <a:cubicBezTo>
                    <a:pt x="39" y="93"/>
                    <a:pt x="36" y="95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3" y="93"/>
                    <a:pt x="18" y="104"/>
                    <a:pt x="9" y="104"/>
                  </a:cubicBezTo>
                  <a:cubicBezTo>
                    <a:pt x="9" y="109"/>
                    <a:pt x="8" y="117"/>
                    <a:pt x="10" y="122"/>
                  </a:cubicBezTo>
                  <a:cubicBezTo>
                    <a:pt x="10" y="123"/>
                    <a:pt x="11" y="123"/>
                    <a:pt x="11" y="124"/>
                  </a:cubicBezTo>
                  <a:cubicBezTo>
                    <a:pt x="10" y="124"/>
                    <a:pt x="10" y="124"/>
                    <a:pt x="9" y="123"/>
                  </a:cubicBezTo>
                  <a:cubicBezTo>
                    <a:pt x="9" y="123"/>
                    <a:pt x="8" y="123"/>
                    <a:pt x="8" y="123"/>
                  </a:cubicBezTo>
                  <a:cubicBezTo>
                    <a:pt x="7" y="119"/>
                    <a:pt x="6" y="114"/>
                    <a:pt x="6" y="109"/>
                  </a:cubicBezTo>
                  <a:cubicBezTo>
                    <a:pt x="7" y="108"/>
                    <a:pt x="7" y="107"/>
                    <a:pt x="8" y="106"/>
                  </a:cubicBezTo>
                  <a:cubicBezTo>
                    <a:pt x="8" y="105"/>
                    <a:pt x="9" y="104"/>
                    <a:pt x="9" y="104"/>
                  </a:cubicBezTo>
                  <a:cubicBezTo>
                    <a:pt x="10" y="103"/>
                    <a:pt x="10" y="102"/>
                    <a:pt x="11" y="101"/>
                  </a:cubicBezTo>
                  <a:cubicBezTo>
                    <a:pt x="17" y="100"/>
                    <a:pt x="22" y="94"/>
                    <a:pt x="27" y="92"/>
                  </a:cubicBezTo>
                  <a:cubicBezTo>
                    <a:pt x="30" y="91"/>
                    <a:pt x="33" y="93"/>
                    <a:pt x="35" y="92"/>
                  </a:cubicBezTo>
                  <a:cubicBezTo>
                    <a:pt x="44" y="90"/>
                    <a:pt x="44" y="93"/>
                    <a:pt x="53" y="96"/>
                  </a:cubicBezTo>
                  <a:cubicBezTo>
                    <a:pt x="53" y="95"/>
                    <a:pt x="53" y="94"/>
                    <a:pt x="54" y="93"/>
                  </a:cubicBezTo>
                  <a:cubicBezTo>
                    <a:pt x="48" y="92"/>
                    <a:pt x="44" y="89"/>
                    <a:pt x="41" y="85"/>
                  </a:cubicBezTo>
                  <a:cubicBezTo>
                    <a:pt x="42" y="86"/>
                    <a:pt x="44" y="87"/>
                    <a:pt x="46" y="88"/>
                  </a:cubicBezTo>
                  <a:cubicBezTo>
                    <a:pt x="49" y="90"/>
                    <a:pt x="52" y="91"/>
                    <a:pt x="54" y="91"/>
                  </a:cubicBezTo>
                  <a:cubicBezTo>
                    <a:pt x="55" y="90"/>
                    <a:pt x="55" y="90"/>
                    <a:pt x="55" y="89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7" y="91"/>
                    <a:pt x="58" y="91"/>
                    <a:pt x="58" y="92"/>
                  </a:cubicBezTo>
                  <a:cubicBezTo>
                    <a:pt x="57" y="93"/>
                    <a:pt x="56" y="95"/>
                    <a:pt x="56" y="97"/>
                  </a:cubicBezTo>
                  <a:cubicBezTo>
                    <a:pt x="58" y="98"/>
                    <a:pt x="61" y="99"/>
                    <a:pt x="63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1"/>
                    <a:pt x="63" y="101"/>
                    <a:pt x="63" y="101"/>
                  </a:cubicBezTo>
                  <a:close/>
                  <a:moveTo>
                    <a:pt x="12" y="126"/>
                  </a:moveTo>
                  <a:cubicBezTo>
                    <a:pt x="13" y="128"/>
                    <a:pt x="14" y="129"/>
                    <a:pt x="16" y="130"/>
                  </a:cubicBezTo>
                  <a:cubicBezTo>
                    <a:pt x="15" y="131"/>
                    <a:pt x="14" y="131"/>
                    <a:pt x="13" y="131"/>
                  </a:cubicBezTo>
                  <a:cubicBezTo>
                    <a:pt x="12" y="130"/>
                    <a:pt x="11" y="129"/>
                    <a:pt x="10" y="127"/>
                  </a:cubicBezTo>
                  <a:cubicBezTo>
                    <a:pt x="9" y="126"/>
                    <a:pt x="7" y="126"/>
                    <a:pt x="5" y="125"/>
                  </a:cubicBezTo>
                  <a:cubicBezTo>
                    <a:pt x="5" y="125"/>
                    <a:pt x="5" y="125"/>
                    <a:pt x="6" y="125"/>
                  </a:cubicBezTo>
                  <a:cubicBezTo>
                    <a:pt x="7" y="125"/>
                    <a:pt x="9" y="125"/>
                    <a:pt x="10" y="125"/>
                  </a:cubicBezTo>
                  <a:cubicBezTo>
                    <a:pt x="11" y="125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2" y="126"/>
                    <a:pt x="12" y="126"/>
                  </a:cubicBezTo>
                  <a:close/>
                  <a:moveTo>
                    <a:pt x="128" y="139"/>
                  </a:moveTo>
                  <a:cubicBezTo>
                    <a:pt x="131" y="139"/>
                    <a:pt x="135" y="138"/>
                    <a:pt x="139" y="139"/>
                  </a:cubicBezTo>
                  <a:cubicBezTo>
                    <a:pt x="140" y="133"/>
                    <a:pt x="143" y="127"/>
                    <a:pt x="144" y="122"/>
                  </a:cubicBezTo>
                  <a:cubicBezTo>
                    <a:pt x="145" y="123"/>
                    <a:pt x="146" y="124"/>
                    <a:pt x="146" y="125"/>
                  </a:cubicBezTo>
                  <a:cubicBezTo>
                    <a:pt x="145" y="129"/>
                    <a:pt x="144" y="134"/>
                    <a:pt x="143" y="139"/>
                  </a:cubicBezTo>
                  <a:cubicBezTo>
                    <a:pt x="147" y="139"/>
                    <a:pt x="151" y="140"/>
                    <a:pt x="155" y="142"/>
                  </a:cubicBezTo>
                  <a:cubicBezTo>
                    <a:pt x="154" y="142"/>
                    <a:pt x="153" y="143"/>
                    <a:pt x="153" y="143"/>
                  </a:cubicBezTo>
                  <a:cubicBezTo>
                    <a:pt x="151" y="142"/>
                    <a:pt x="148" y="142"/>
                    <a:pt x="146" y="141"/>
                  </a:cubicBezTo>
                  <a:cubicBezTo>
                    <a:pt x="141" y="140"/>
                    <a:pt x="134" y="141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39"/>
                    <a:pt x="128" y="139"/>
                    <a:pt x="128" y="139"/>
                  </a:cubicBezTo>
                  <a:close/>
                  <a:moveTo>
                    <a:pt x="144" y="121"/>
                  </a:moveTo>
                  <a:cubicBezTo>
                    <a:pt x="145" y="120"/>
                    <a:pt x="145" y="119"/>
                    <a:pt x="145" y="118"/>
                  </a:cubicBezTo>
                  <a:cubicBezTo>
                    <a:pt x="145" y="118"/>
                    <a:pt x="146" y="119"/>
                    <a:pt x="146" y="119"/>
                  </a:cubicBezTo>
                  <a:cubicBezTo>
                    <a:pt x="147" y="119"/>
                    <a:pt x="147" y="119"/>
                    <a:pt x="147" y="120"/>
                  </a:cubicBezTo>
                  <a:cubicBezTo>
                    <a:pt x="147" y="121"/>
                    <a:pt x="147" y="122"/>
                    <a:pt x="147" y="124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2"/>
                    <a:pt x="145" y="122"/>
                    <a:pt x="144" y="121"/>
                  </a:cubicBezTo>
                  <a:close/>
                  <a:moveTo>
                    <a:pt x="145" y="116"/>
                  </a:moveTo>
                  <a:cubicBezTo>
                    <a:pt x="145" y="114"/>
                    <a:pt x="144" y="111"/>
                    <a:pt x="141" y="108"/>
                  </a:cubicBezTo>
                  <a:cubicBezTo>
                    <a:pt x="141" y="108"/>
                    <a:pt x="141" y="108"/>
                    <a:pt x="141" y="108"/>
                  </a:cubicBezTo>
                  <a:cubicBezTo>
                    <a:pt x="142" y="108"/>
                    <a:pt x="143" y="108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3" y="107"/>
                    <a:pt x="144" y="107"/>
                  </a:cubicBezTo>
                  <a:cubicBezTo>
                    <a:pt x="146" y="111"/>
                    <a:pt x="147" y="115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6" y="117"/>
                    <a:pt x="145" y="117"/>
                    <a:pt x="145" y="116"/>
                  </a:cubicBezTo>
                  <a:close/>
                  <a:moveTo>
                    <a:pt x="141" y="107"/>
                  </a:moveTo>
                  <a:cubicBezTo>
                    <a:pt x="138" y="103"/>
                    <a:pt x="136" y="98"/>
                    <a:pt x="133" y="93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37" y="96"/>
                    <a:pt x="139" y="100"/>
                    <a:pt x="141" y="104"/>
                  </a:cubicBezTo>
                  <a:cubicBezTo>
                    <a:pt x="142" y="104"/>
                    <a:pt x="142" y="105"/>
                    <a:pt x="142" y="105"/>
                  </a:cubicBezTo>
                  <a:cubicBezTo>
                    <a:pt x="142" y="105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41" y="106"/>
                    <a:pt x="141" y="107"/>
                    <a:pt x="141" y="107"/>
                  </a:cubicBezTo>
                  <a:close/>
                  <a:moveTo>
                    <a:pt x="130" y="89"/>
                  </a:moveTo>
                  <a:cubicBezTo>
                    <a:pt x="130" y="89"/>
                    <a:pt x="129" y="89"/>
                    <a:pt x="129" y="88"/>
                  </a:cubicBezTo>
                  <a:cubicBezTo>
                    <a:pt x="129" y="88"/>
                    <a:pt x="129" y="88"/>
                    <a:pt x="129" y="88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130" y="89"/>
                    <a:pt x="130" y="89"/>
                    <a:pt x="130" y="89"/>
                  </a:cubicBezTo>
                  <a:close/>
                  <a:moveTo>
                    <a:pt x="128" y="87"/>
                  </a:moveTo>
                  <a:cubicBezTo>
                    <a:pt x="126" y="85"/>
                    <a:pt x="124" y="83"/>
                    <a:pt x="121" y="82"/>
                  </a:cubicBezTo>
                  <a:cubicBezTo>
                    <a:pt x="121" y="81"/>
                    <a:pt x="121" y="80"/>
                    <a:pt x="120" y="79"/>
                  </a:cubicBezTo>
                  <a:cubicBezTo>
                    <a:pt x="126" y="81"/>
                    <a:pt x="130" y="86"/>
                    <a:pt x="133" y="91"/>
                  </a:cubicBezTo>
                  <a:cubicBezTo>
                    <a:pt x="133" y="91"/>
                    <a:pt x="133" y="91"/>
                    <a:pt x="133" y="92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0"/>
                    <a:pt x="131" y="90"/>
                    <a:pt x="131" y="89"/>
                  </a:cubicBezTo>
                  <a:cubicBezTo>
                    <a:pt x="131" y="88"/>
                    <a:pt x="131" y="88"/>
                    <a:pt x="130" y="88"/>
                  </a:cubicBezTo>
                  <a:cubicBezTo>
                    <a:pt x="130" y="87"/>
                    <a:pt x="130" y="87"/>
                    <a:pt x="130" y="87"/>
                  </a:cubicBezTo>
                  <a:cubicBezTo>
                    <a:pt x="130" y="87"/>
                    <a:pt x="130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9" y="87"/>
                    <a:pt x="128" y="87"/>
                    <a:pt x="128" y="87"/>
                  </a:cubicBezTo>
                  <a:close/>
                  <a:moveTo>
                    <a:pt x="120" y="81"/>
                  </a:moveTo>
                  <a:cubicBezTo>
                    <a:pt x="119" y="81"/>
                    <a:pt x="118" y="81"/>
                    <a:pt x="117" y="81"/>
                  </a:cubicBezTo>
                  <a:cubicBezTo>
                    <a:pt x="114" y="80"/>
                    <a:pt x="112" y="79"/>
                    <a:pt x="111" y="78"/>
                  </a:cubicBezTo>
                  <a:cubicBezTo>
                    <a:pt x="110" y="78"/>
                    <a:pt x="109" y="77"/>
                    <a:pt x="108" y="77"/>
                  </a:cubicBezTo>
                  <a:cubicBezTo>
                    <a:pt x="108" y="76"/>
                    <a:pt x="108" y="75"/>
                    <a:pt x="108" y="75"/>
                  </a:cubicBezTo>
                  <a:cubicBezTo>
                    <a:pt x="108" y="75"/>
                    <a:pt x="108" y="75"/>
                    <a:pt x="109" y="75"/>
                  </a:cubicBezTo>
                  <a:cubicBezTo>
                    <a:pt x="109" y="72"/>
                    <a:pt x="109" y="69"/>
                    <a:pt x="109" y="66"/>
                  </a:cubicBezTo>
                  <a:cubicBezTo>
                    <a:pt x="109" y="66"/>
                    <a:pt x="110" y="66"/>
                    <a:pt x="110" y="66"/>
                  </a:cubicBezTo>
                  <a:cubicBezTo>
                    <a:pt x="111" y="67"/>
                    <a:pt x="111" y="68"/>
                    <a:pt x="112" y="69"/>
                  </a:cubicBezTo>
                  <a:cubicBezTo>
                    <a:pt x="112" y="70"/>
                    <a:pt x="112" y="72"/>
                    <a:pt x="112" y="74"/>
                  </a:cubicBezTo>
                  <a:cubicBezTo>
                    <a:pt x="113" y="73"/>
                    <a:pt x="114" y="73"/>
                    <a:pt x="114" y="72"/>
                  </a:cubicBezTo>
                  <a:cubicBezTo>
                    <a:pt x="115" y="73"/>
                    <a:pt x="115" y="73"/>
                    <a:pt x="116" y="74"/>
                  </a:cubicBezTo>
                  <a:cubicBezTo>
                    <a:pt x="116" y="74"/>
                    <a:pt x="116" y="75"/>
                    <a:pt x="116" y="75"/>
                  </a:cubicBezTo>
                  <a:cubicBezTo>
                    <a:pt x="115" y="76"/>
                    <a:pt x="114" y="76"/>
                    <a:pt x="112" y="77"/>
                  </a:cubicBezTo>
                  <a:cubicBezTo>
                    <a:pt x="114" y="78"/>
                    <a:pt x="115" y="78"/>
                    <a:pt x="117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80"/>
                    <a:pt x="119" y="80"/>
                    <a:pt x="120" y="81"/>
                  </a:cubicBezTo>
                  <a:close/>
                  <a:moveTo>
                    <a:pt x="107" y="77"/>
                  </a:moveTo>
                  <a:cubicBezTo>
                    <a:pt x="106" y="76"/>
                    <a:pt x="104" y="77"/>
                    <a:pt x="101" y="7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90" y="79"/>
                    <a:pt x="90" y="78"/>
                  </a:cubicBezTo>
                  <a:cubicBezTo>
                    <a:pt x="91" y="78"/>
                    <a:pt x="91" y="77"/>
                    <a:pt x="91" y="77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3" y="75"/>
                    <a:pt x="105" y="74"/>
                    <a:pt x="107" y="74"/>
                  </a:cubicBezTo>
                  <a:cubicBezTo>
                    <a:pt x="107" y="75"/>
                    <a:pt x="107" y="76"/>
                    <a:pt x="107" y="77"/>
                  </a:cubicBezTo>
                  <a:close/>
                  <a:moveTo>
                    <a:pt x="85" y="80"/>
                  </a:moveTo>
                  <a:cubicBezTo>
                    <a:pt x="75" y="82"/>
                    <a:pt x="75" y="82"/>
                    <a:pt x="75" y="82"/>
                  </a:cubicBezTo>
                  <a:cubicBezTo>
                    <a:pt x="73" y="83"/>
                    <a:pt x="72" y="83"/>
                    <a:pt x="71" y="83"/>
                  </a:cubicBezTo>
                  <a:cubicBezTo>
                    <a:pt x="70" y="83"/>
                    <a:pt x="70" y="82"/>
                    <a:pt x="70" y="81"/>
                  </a:cubicBezTo>
                  <a:cubicBezTo>
                    <a:pt x="74" y="80"/>
                    <a:pt x="77" y="80"/>
                    <a:pt x="80" y="79"/>
                  </a:cubicBezTo>
                  <a:cubicBezTo>
                    <a:pt x="80" y="77"/>
                    <a:pt x="79" y="74"/>
                    <a:pt x="77" y="71"/>
                  </a:cubicBezTo>
                  <a:cubicBezTo>
                    <a:pt x="76" y="67"/>
                    <a:pt x="74" y="64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59"/>
                    <a:pt x="72" y="58"/>
                    <a:pt x="72" y="58"/>
                  </a:cubicBezTo>
                  <a:cubicBezTo>
                    <a:pt x="75" y="62"/>
                    <a:pt x="77" y="66"/>
                    <a:pt x="79" y="70"/>
                  </a:cubicBezTo>
                  <a:cubicBezTo>
                    <a:pt x="81" y="73"/>
                    <a:pt x="82" y="77"/>
                    <a:pt x="82" y="7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8"/>
                    <a:pt x="88" y="79"/>
                    <a:pt x="87" y="79"/>
                  </a:cubicBezTo>
                  <a:cubicBezTo>
                    <a:pt x="86" y="79"/>
                    <a:pt x="85" y="80"/>
                    <a:pt x="85" y="80"/>
                  </a:cubicBezTo>
                  <a:close/>
                  <a:moveTo>
                    <a:pt x="69" y="84"/>
                  </a:moveTo>
                  <a:cubicBezTo>
                    <a:pt x="65" y="85"/>
                    <a:pt x="61" y="87"/>
                    <a:pt x="58" y="91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7" y="89"/>
                    <a:pt x="57" y="89"/>
                    <a:pt x="56" y="88"/>
                  </a:cubicBezTo>
                  <a:cubicBezTo>
                    <a:pt x="59" y="85"/>
                    <a:pt x="64" y="83"/>
                    <a:pt x="69" y="82"/>
                  </a:cubicBezTo>
                  <a:cubicBezTo>
                    <a:pt x="69" y="82"/>
                    <a:pt x="69" y="83"/>
                    <a:pt x="69" y="84"/>
                  </a:cubicBezTo>
                  <a:close/>
                  <a:moveTo>
                    <a:pt x="80" y="107"/>
                  </a:moveTo>
                  <a:cubicBezTo>
                    <a:pt x="83" y="109"/>
                    <a:pt x="86" y="110"/>
                    <a:pt x="88" y="112"/>
                  </a:cubicBezTo>
                  <a:cubicBezTo>
                    <a:pt x="88" y="112"/>
                    <a:pt x="88" y="112"/>
                    <a:pt x="87" y="112"/>
                  </a:cubicBezTo>
                  <a:cubicBezTo>
                    <a:pt x="87" y="112"/>
                    <a:pt x="87" y="111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6" y="111"/>
                    <a:pt x="86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4" y="111"/>
                    <a:pt x="84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0"/>
                    <a:pt x="81" y="109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lose/>
                  <a:moveTo>
                    <a:pt x="166" y="224"/>
                  </a:moveTo>
                  <a:cubicBezTo>
                    <a:pt x="167" y="224"/>
                    <a:pt x="169" y="224"/>
                    <a:pt x="170" y="223"/>
                  </a:cubicBezTo>
                  <a:cubicBezTo>
                    <a:pt x="170" y="223"/>
                    <a:pt x="170" y="223"/>
                    <a:pt x="170" y="223"/>
                  </a:cubicBezTo>
                  <a:cubicBezTo>
                    <a:pt x="170" y="224"/>
                    <a:pt x="170" y="225"/>
                    <a:pt x="170" y="226"/>
                  </a:cubicBezTo>
                  <a:cubicBezTo>
                    <a:pt x="169" y="226"/>
                    <a:pt x="168" y="227"/>
                    <a:pt x="166" y="227"/>
                  </a:cubicBezTo>
                  <a:cubicBezTo>
                    <a:pt x="166" y="226"/>
                    <a:pt x="166" y="225"/>
                    <a:pt x="166" y="224"/>
                  </a:cubicBezTo>
                  <a:close/>
                  <a:moveTo>
                    <a:pt x="171" y="223"/>
                  </a:moveTo>
                  <a:cubicBezTo>
                    <a:pt x="173" y="222"/>
                    <a:pt x="174" y="221"/>
                    <a:pt x="175" y="219"/>
                  </a:cubicBezTo>
                  <a:cubicBezTo>
                    <a:pt x="176" y="218"/>
                    <a:pt x="177" y="216"/>
                    <a:pt x="178" y="215"/>
                  </a:cubicBezTo>
                  <a:cubicBezTo>
                    <a:pt x="178" y="215"/>
                    <a:pt x="178" y="215"/>
                    <a:pt x="178" y="216"/>
                  </a:cubicBezTo>
                  <a:cubicBezTo>
                    <a:pt x="178" y="216"/>
                    <a:pt x="178" y="217"/>
                    <a:pt x="178" y="218"/>
                  </a:cubicBezTo>
                  <a:cubicBezTo>
                    <a:pt x="178" y="219"/>
                    <a:pt x="178" y="219"/>
                    <a:pt x="177" y="220"/>
                  </a:cubicBezTo>
                  <a:cubicBezTo>
                    <a:pt x="175" y="223"/>
                    <a:pt x="173" y="225"/>
                    <a:pt x="171" y="226"/>
                  </a:cubicBezTo>
                  <a:cubicBezTo>
                    <a:pt x="171" y="225"/>
                    <a:pt x="171" y="224"/>
                    <a:pt x="171" y="224"/>
                  </a:cubicBezTo>
                  <a:cubicBezTo>
                    <a:pt x="171" y="223"/>
                    <a:pt x="171" y="223"/>
                    <a:pt x="171" y="223"/>
                  </a:cubicBezTo>
                  <a:close/>
                  <a:moveTo>
                    <a:pt x="178" y="213"/>
                  </a:moveTo>
                  <a:cubicBezTo>
                    <a:pt x="179" y="209"/>
                    <a:pt x="179" y="205"/>
                    <a:pt x="181" y="200"/>
                  </a:cubicBezTo>
                  <a:cubicBezTo>
                    <a:pt x="182" y="198"/>
                    <a:pt x="184" y="196"/>
                    <a:pt x="185" y="194"/>
                  </a:cubicBezTo>
                  <a:cubicBezTo>
                    <a:pt x="185" y="194"/>
                    <a:pt x="185" y="194"/>
                    <a:pt x="185" y="194"/>
                  </a:cubicBezTo>
                  <a:cubicBezTo>
                    <a:pt x="186" y="194"/>
                    <a:pt x="186" y="194"/>
                    <a:pt x="187" y="194"/>
                  </a:cubicBezTo>
                  <a:cubicBezTo>
                    <a:pt x="186" y="197"/>
                    <a:pt x="184" y="199"/>
                    <a:pt x="183" y="201"/>
                  </a:cubicBezTo>
                  <a:cubicBezTo>
                    <a:pt x="181" y="206"/>
                    <a:pt x="181" y="211"/>
                    <a:pt x="179" y="216"/>
                  </a:cubicBezTo>
                  <a:cubicBezTo>
                    <a:pt x="179" y="215"/>
                    <a:pt x="179" y="214"/>
                    <a:pt x="178" y="213"/>
                  </a:cubicBezTo>
                  <a:close/>
                  <a:moveTo>
                    <a:pt x="185" y="193"/>
                  </a:moveTo>
                  <a:cubicBezTo>
                    <a:pt x="186" y="192"/>
                    <a:pt x="186" y="191"/>
                    <a:pt x="187" y="190"/>
                  </a:cubicBezTo>
                  <a:cubicBezTo>
                    <a:pt x="188" y="190"/>
                    <a:pt x="188" y="190"/>
                    <a:pt x="189" y="191"/>
                  </a:cubicBezTo>
                  <a:cubicBezTo>
                    <a:pt x="188" y="191"/>
                    <a:pt x="188" y="192"/>
                    <a:pt x="187" y="193"/>
                  </a:cubicBezTo>
                  <a:cubicBezTo>
                    <a:pt x="187" y="193"/>
                    <a:pt x="186" y="193"/>
                    <a:pt x="185" y="193"/>
                  </a:cubicBezTo>
                  <a:close/>
                  <a:moveTo>
                    <a:pt x="188" y="189"/>
                  </a:moveTo>
                  <a:cubicBezTo>
                    <a:pt x="189" y="186"/>
                    <a:pt x="191" y="183"/>
                    <a:pt x="192" y="181"/>
                  </a:cubicBezTo>
                  <a:cubicBezTo>
                    <a:pt x="195" y="177"/>
                    <a:pt x="195" y="176"/>
                    <a:pt x="192" y="173"/>
                  </a:cubicBezTo>
                  <a:cubicBezTo>
                    <a:pt x="192" y="173"/>
                    <a:pt x="193" y="173"/>
                    <a:pt x="194" y="173"/>
                  </a:cubicBezTo>
                  <a:cubicBezTo>
                    <a:pt x="194" y="173"/>
                    <a:pt x="195" y="173"/>
                    <a:pt x="196" y="173"/>
                  </a:cubicBezTo>
                  <a:cubicBezTo>
                    <a:pt x="196" y="174"/>
                    <a:pt x="197" y="175"/>
                    <a:pt x="197" y="175"/>
                  </a:cubicBezTo>
                  <a:cubicBezTo>
                    <a:pt x="199" y="178"/>
                    <a:pt x="199" y="177"/>
                    <a:pt x="197" y="179"/>
                  </a:cubicBezTo>
                  <a:cubicBezTo>
                    <a:pt x="195" y="181"/>
                    <a:pt x="192" y="185"/>
                    <a:pt x="190" y="190"/>
                  </a:cubicBezTo>
                  <a:cubicBezTo>
                    <a:pt x="189" y="189"/>
                    <a:pt x="188" y="189"/>
                    <a:pt x="188" y="189"/>
                  </a:cubicBezTo>
                  <a:close/>
                  <a:moveTo>
                    <a:pt x="189" y="170"/>
                  </a:moveTo>
                  <a:cubicBezTo>
                    <a:pt x="181" y="161"/>
                    <a:pt x="166" y="149"/>
                    <a:pt x="154" y="144"/>
                  </a:cubicBezTo>
                  <a:cubicBezTo>
                    <a:pt x="155" y="143"/>
                    <a:pt x="155" y="143"/>
                    <a:pt x="156" y="142"/>
                  </a:cubicBezTo>
                  <a:cubicBezTo>
                    <a:pt x="160" y="144"/>
                    <a:pt x="164" y="147"/>
                    <a:pt x="168" y="150"/>
                  </a:cubicBezTo>
                  <a:cubicBezTo>
                    <a:pt x="172" y="147"/>
                    <a:pt x="187" y="145"/>
                    <a:pt x="187" y="138"/>
                  </a:cubicBezTo>
                  <a:cubicBezTo>
                    <a:pt x="187" y="134"/>
                    <a:pt x="187" y="130"/>
                    <a:pt x="188" y="126"/>
                  </a:cubicBezTo>
                  <a:cubicBezTo>
                    <a:pt x="189" y="126"/>
                    <a:pt x="190" y="127"/>
                    <a:pt x="191" y="127"/>
                  </a:cubicBezTo>
                  <a:cubicBezTo>
                    <a:pt x="189" y="132"/>
                    <a:pt x="189" y="136"/>
                    <a:pt x="189" y="138"/>
                  </a:cubicBezTo>
                  <a:cubicBezTo>
                    <a:pt x="189" y="142"/>
                    <a:pt x="190" y="140"/>
                    <a:pt x="188" y="143"/>
                  </a:cubicBezTo>
                  <a:cubicBezTo>
                    <a:pt x="187" y="143"/>
                    <a:pt x="186" y="144"/>
                    <a:pt x="185" y="145"/>
                  </a:cubicBezTo>
                  <a:cubicBezTo>
                    <a:pt x="181" y="149"/>
                    <a:pt x="176" y="149"/>
                    <a:pt x="171" y="152"/>
                  </a:cubicBezTo>
                  <a:cubicBezTo>
                    <a:pt x="175" y="154"/>
                    <a:pt x="179" y="157"/>
                    <a:pt x="183" y="161"/>
                  </a:cubicBezTo>
                  <a:cubicBezTo>
                    <a:pt x="188" y="159"/>
                    <a:pt x="194" y="160"/>
                    <a:pt x="198" y="163"/>
                  </a:cubicBezTo>
                  <a:cubicBezTo>
                    <a:pt x="198" y="163"/>
                    <a:pt x="197" y="164"/>
                    <a:pt x="197" y="164"/>
                  </a:cubicBezTo>
                  <a:cubicBezTo>
                    <a:pt x="197" y="164"/>
                    <a:pt x="197" y="164"/>
                    <a:pt x="196" y="165"/>
                  </a:cubicBezTo>
                  <a:cubicBezTo>
                    <a:pt x="193" y="163"/>
                    <a:pt x="189" y="162"/>
                    <a:pt x="185" y="162"/>
                  </a:cubicBezTo>
                  <a:cubicBezTo>
                    <a:pt x="187" y="164"/>
                    <a:pt x="189" y="166"/>
                    <a:pt x="191" y="168"/>
                  </a:cubicBezTo>
                  <a:cubicBezTo>
                    <a:pt x="191" y="169"/>
                    <a:pt x="190" y="169"/>
                    <a:pt x="189" y="170"/>
                  </a:cubicBezTo>
                  <a:close/>
                  <a:moveTo>
                    <a:pt x="111" y="170"/>
                  </a:move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lose/>
                  <a:moveTo>
                    <a:pt x="30" y="229"/>
                  </a:moveTo>
                  <a:cubicBezTo>
                    <a:pt x="30" y="228"/>
                    <a:pt x="29" y="228"/>
                    <a:pt x="29" y="227"/>
                  </a:cubicBezTo>
                  <a:cubicBezTo>
                    <a:pt x="30" y="228"/>
                    <a:pt x="30" y="228"/>
                    <a:pt x="30" y="228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30" y="229"/>
                    <a:pt x="30" y="229"/>
                    <a:pt x="30" y="229"/>
                  </a:cubicBezTo>
                  <a:close/>
                  <a:moveTo>
                    <a:pt x="15" y="221"/>
                  </a:moveTo>
                  <a:cubicBezTo>
                    <a:pt x="13" y="223"/>
                    <a:pt x="11" y="226"/>
                    <a:pt x="10" y="228"/>
                  </a:cubicBezTo>
                  <a:cubicBezTo>
                    <a:pt x="10" y="228"/>
                    <a:pt x="9" y="228"/>
                    <a:pt x="9" y="228"/>
                  </a:cubicBezTo>
                  <a:cubicBezTo>
                    <a:pt x="9" y="228"/>
                    <a:pt x="8" y="228"/>
                    <a:pt x="8" y="228"/>
                  </a:cubicBezTo>
                  <a:cubicBezTo>
                    <a:pt x="8" y="228"/>
                    <a:pt x="8" y="228"/>
                    <a:pt x="7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9" y="225"/>
                    <a:pt x="10" y="223"/>
                    <a:pt x="12" y="220"/>
                  </a:cubicBezTo>
                  <a:cubicBezTo>
                    <a:pt x="13" y="220"/>
                    <a:pt x="14" y="221"/>
                    <a:pt x="15" y="221"/>
                  </a:cubicBezTo>
                  <a:close/>
                  <a:moveTo>
                    <a:pt x="78" y="283"/>
                  </a:moveTo>
                  <a:cubicBezTo>
                    <a:pt x="81" y="276"/>
                    <a:pt x="82" y="267"/>
                    <a:pt x="83" y="259"/>
                  </a:cubicBezTo>
                  <a:cubicBezTo>
                    <a:pt x="84" y="259"/>
                    <a:pt x="84" y="258"/>
                    <a:pt x="85" y="258"/>
                  </a:cubicBezTo>
                  <a:cubicBezTo>
                    <a:pt x="85" y="258"/>
                    <a:pt x="86" y="258"/>
                    <a:pt x="86" y="258"/>
                  </a:cubicBezTo>
                  <a:cubicBezTo>
                    <a:pt x="84" y="266"/>
                    <a:pt x="84" y="275"/>
                    <a:pt x="80" y="283"/>
                  </a:cubicBezTo>
                  <a:cubicBezTo>
                    <a:pt x="81" y="286"/>
                    <a:pt x="84" y="289"/>
                    <a:pt x="86" y="292"/>
                  </a:cubicBezTo>
                  <a:cubicBezTo>
                    <a:pt x="86" y="292"/>
                    <a:pt x="86" y="292"/>
                    <a:pt x="86" y="292"/>
                  </a:cubicBezTo>
                  <a:cubicBezTo>
                    <a:pt x="83" y="291"/>
                    <a:pt x="81" y="290"/>
                    <a:pt x="80" y="287"/>
                  </a:cubicBezTo>
                  <a:cubicBezTo>
                    <a:pt x="79" y="286"/>
                    <a:pt x="79" y="284"/>
                    <a:pt x="78" y="283"/>
                  </a:cubicBezTo>
                  <a:close/>
                  <a:moveTo>
                    <a:pt x="57" y="224"/>
                  </a:moveTo>
                  <a:cubicBezTo>
                    <a:pt x="58" y="224"/>
                    <a:pt x="59" y="222"/>
                    <a:pt x="59" y="221"/>
                  </a:cubicBezTo>
                  <a:cubicBezTo>
                    <a:pt x="53" y="217"/>
                    <a:pt x="43" y="199"/>
                    <a:pt x="45" y="188"/>
                  </a:cubicBezTo>
                  <a:cubicBezTo>
                    <a:pt x="41" y="190"/>
                    <a:pt x="38" y="192"/>
                    <a:pt x="39" y="197"/>
                  </a:cubicBezTo>
                  <a:cubicBezTo>
                    <a:pt x="39" y="204"/>
                    <a:pt x="49" y="209"/>
                    <a:pt x="57" y="224"/>
                  </a:cubicBezTo>
                  <a:close/>
                  <a:moveTo>
                    <a:pt x="40" y="202"/>
                  </a:moveTo>
                  <a:cubicBezTo>
                    <a:pt x="41" y="210"/>
                    <a:pt x="46" y="222"/>
                    <a:pt x="55" y="225"/>
                  </a:cubicBezTo>
                  <a:cubicBezTo>
                    <a:pt x="51" y="216"/>
                    <a:pt x="45" y="210"/>
                    <a:pt x="40" y="202"/>
                  </a:cubicBezTo>
                  <a:close/>
                  <a:moveTo>
                    <a:pt x="61" y="204"/>
                  </a:moveTo>
                  <a:cubicBezTo>
                    <a:pt x="61" y="204"/>
                    <a:pt x="60" y="204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6"/>
                    <a:pt x="59" y="207"/>
                  </a:cubicBezTo>
                  <a:cubicBezTo>
                    <a:pt x="60" y="208"/>
                    <a:pt x="62" y="208"/>
                    <a:pt x="64" y="208"/>
                  </a:cubicBezTo>
                  <a:cubicBezTo>
                    <a:pt x="63" y="206"/>
                    <a:pt x="62" y="205"/>
                    <a:pt x="61" y="204"/>
                  </a:cubicBezTo>
                  <a:close/>
                  <a:moveTo>
                    <a:pt x="163" y="246"/>
                  </a:moveTo>
                  <a:cubicBezTo>
                    <a:pt x="164" y="247"/>
                    <a:pt x="166" y="246"/>
                    <a:pt x="168" y="246"/>
                  </a:cubicBezTo>
                  <a:cubicBezTo>
                    <a:pt x="167" y="247"/>
                    <a:pt x="167" y="248"/>
                    <a:pt x="167" y="249"/>
                  </a:cubicBezTo>
                  <a:cubicBezTo>
                    <a:pt x="166" y="250"/>
                    <a:pt x="164" y="250"/>
                    <a:pt x="162" y="249"/>
                  </a:cubicBezTo>
                  <a:cubicBezTo>
                    <a:pt x="162" y="248"/>
                    <a:pt x="162" y="247"/>
                    <a:pt x="163" y="246"/>
                  </a:cubicBezTo>
                  <a:close/>
                  <a:moveTo>
                    <a:pt x="169" y="246"/>
                  </a:moveTo>
                  <a:cubicBezTo>
                    <a:pt x="175" y="244"/>
                    <a:pt x="183" y="238"/>
                    <a:pt x="187" y="236"/>
                  </a:cubicBezTo>
                  <a:cubicBezTo>
                    <a:pt x="187" y="236"/>
                    <a:pt x="187" y="236"/>
                    <a:pt x="188" y="236"/>
                  </a:cubicBezTo>
                  <a:cubicBezTo>
                    <a:pt x="188" y="237"/>
                    <a:pt x="188" y="237"/>
                    <a:pt x="188" y="238"/>
                  </a:cubicBezTo>
                  <a:cubicBezTo>
                    <a:pt x="188" y="238"/>
                    <a:pt x="188" y="238"/>
                    <a:pt x="188" y="238"/>
                  </a:cubicBezTo>
                  <a:cubicBezTo>
                    <a:pt x="182" y="241"/>
                    <a:pt x="175" y="247"/>
                    <a:pt x="168" y="249"/>
                  </a:cubicBezTo>
                  <a:cubicBezTo>
                    <a:pt x="168" y="248"/>
                    <a:pt x="168" y="248"/>
                    <a:pt x="168" y="247"/>
                  </a:cubicBezTo>
                  <a:cubicBezTo>
                    <a:pt x="168" y="247"/>
                    <a:pt x="168" y="246"/>
                    <a:pt x="169" y="246"/>
                  </a:cubicBezTo>
                  <a:close/>
                  <a:moveTo>
                    <a:pt x="189" y="235"/>
                  </a:moveTo>
                  <a:cubicBezTo>
                    <a:pt x="191" y="234"/>
                    <a:pt x="193" y="233"/>
                    <a:pt x="194" y="232"/>
                  </a:cubicBezTo>
                  <a:cubicBezTo>
                    <a:pt x="194" y="232"/>
                    <a:pt x="194" y="232"/>
                    <a:pt x="194" y="232"/>
                  </a:cubicBezTo>
                  <a:cubicBezTo>
                    <a:pt x="194" y="232"/>
                    <a:pt x="194" y="232"/>
                    <a:pt x="194" y="232"/>
                  </a:cubicBezTo>
                  <a:cubicBezTo>
                    <a:pt x="195" y="232"/>
                    <a:pt x="196" y="233"/>
                    <a:pt x="196" y="233"/>
                  </a:cubicBezTo>
                  <a:cubicBezTo>
                    <a:pt x="195" y="235"/>
                    <a:pt x="192" y="236"/>
                    <a:pt x="189" y="238"/>
                  </a:cubicBezTo>
                  <a:cubicBezTo>
                    <a:pt x="189" y="237"/>
                    <a:pt x="189" y="236"/>
                    <a:pt x="189" y="236"/>
                  </a:cubicBezTo>
                  <a:cubicBezTo>
                    <a:pt x="189" y="235"/>
                    <a:pt x="189" y="235"/>
                    <a:pt x="189" y="235"/>
                  </a:cubicBezTo>
                  <a:close/>
                  <a:moveTo>
                    <a:pt x="209" y="184"/>
                  </a:moveTo>
                  <a:cubicBezTo>
                    <a:pt x="208" y="181"/>
                    <a:pt x="207" y="179"/>
                    <a:pt x="207" y="177"/>
                  </a:cubicBezTo>
                  <a:cubicBezTo>
                    <a:pt x="206" y="175"/>
                    <a:pt x="205" y="173"/>
                    <a:pt x="203" y="171"/>
                  </a:cubicBezTo>
                  <a:cubicBezTo>
                    <a:pt x="204" y="171"/>
                    <a:pt x="205" y="171"/>
                    <a:pt x="205" y="170"/>
                  </a:cubicBezTo>
                  <a:cubicBezTo>
                    <a:pt x="207" y="172"/>
                    <a:pt x="208" y="174"/>
                    <a:pt x="209" y="177"/>
                  </a:cubicBezTo>
                  <a:cubicBezTo>
                    <a:pt x="209" y="177"/>
                    <a:pt x="209" y="177"/>
                    <a:pt x="209" y="177"/>
                  </a:cubicBezTo>
                  <a:cubicBezTo>
                    <a:pt x="209" y="178"/>
                    <a:pt x="209" y="179"/>
                    <a:pt x="210" y="180"/>
                  </a:cubicBezTo>
                  <a:cubicBezTo>
                    <a:pt x="209" y="181"/>
                    <a:pt x="209" y="182"/>
                    <a:pt x="209" y="184"/>
                  </a:cubicBezTo>
                  <a:close/>
                  <a:moveTo>
                    <a:pt x="203" y="170"/>
                  </a:moveTo>
                  <a:cubicBezTo>
                    <a:pt x="201" y="168"/>
                    <a:pt x="199" y="167"/>
                    <a:pt x="197" y="165"/>
                  </a:cubicBezTo>
                  <a:cubicBezTo>
                    <a:pt x="198" y="165"/>
                    <a:pt x="198" y="165"/>
                    <a:pt x="198" y="165"/>
                  </a:cubicBezTo>
                  <a:cubicBezTo>
                    <a:pt x="198" y="164"/>
                    <a:pt x="199" y="164"/>
                    <a:pt x="199" y="164"/>
                  </a:cubicBezTo>
                  <a:cubicBezTo>
                    <a:pt x="200" y="164"/>
                    <a:pt x="201" y="165"/>
                    <a:pt x="201" y="166"/>
                  </a:cubicBezTo>
                  <a:cubicBezTo>
                    <a:pt x="201" y="158"/>
                    <a:pt x="212" y="156"/>
                    <a:pt x="214" y="150"/>
                  </a:cubicBezTo>
                  <a:cubicBezTo>
                    <a:pt x="215" y="150"/>
                    <a:pt x="216" y="150"/>
                    <a:pt x="216" y="150"/>
                  </a:cubicBezTo>
                  <a:cubicBezTo>
                    <a:pt x="214" y="157"/>
                    <a:pt x="201" y="161"/>
                    <a:pt x="205" y="169"/>
                  </a:cubicBezTo>
                  <a:cubicBezTo>
                    <a:pt x="204" y="169"/>
                    <a:pt x="203" y="170"/>
                    <a:pt x="203" y="170"/>
                  </a:cubicBezTo>
                  <a:close/>
                  <a:moveTo>
                    <a:pt x="192" y="169"/>
                  </a:moveTo>
                  <a:cubicBezTo>
                    <a:pt x="193" y="170"/>
                    <a:pt x="194" y="171"/>
                    <a:pt x="195" y="172"/>
                  </a:cubicBezTo>
                  <a:cubicBezTo>
                    <a:pt x="194" y="172"/>
                    <a:pt x="193" y="172"/>
                    <a:pt x="192" y="172"/>
                  </a:cubicBezTo>
                  <a:cubicBezTo>
                    <a:pt x="192" y="172"/>
                    <a:pt x="192" y="172"/>
                    <a:pt x="192" y="171"/>
                  </a:cubicBezTo>
                  <a:cubicBezTo>
                    <a:pt x="192" y="171"/>
                    <a:pt x="192" y="171"/>
                    <a:pt x="192" y="171"/>
                  </a:cubicBezTo>
                  <a:cubicBezTo>
                    <a:pt x="191" y="171"/>
                    <a:pt x="191" y="171"/>
                    <a:pt x="191" y="170"/>
                  </a:cubicBezTo>
                  <a:cubicBezTo>
                    <a:pt x="191" y="170"/>
                    <a:pt x="192" y="169"/>
                    <a:pt x="192" y="169"/>
                  </a:cubicBezTo>
                  <a:close/>
                  <a:moveTo>
                    <a:pt x="215" y="142"/>
                  </a:moveTo>
                  <a:cubicBezTo>
                    <a:pt x="215" y="133"/>
                    <a:pt x="217" y="126"/>
                    <a:pt x="219" y="120"/>
                  </a:cubicBezTo>
                  <a:cubicBezTo>
                    <a:pt x="220" y="119"/>
                    <a:pt x="220" y="117"/>
                    <a:pt x="220" y="116"/>
                  </a:cubicBezTo>
                  <a:cubicBezTo>
                    <a:pt x="221" y="115"/>
                    <a:pt x="222" y="115"/>
                    <a:pt x="223" y="115"/>
                  </a:cubicBezTo>
                  <a:cubicBezTo>
                    <a:pt x="222" y="119"/>
                    <a:pt x="220" y="123"/>
                    <a:pt x="219" y="127"/>
                  </a:cubicBezTo>
                  <a:cubicBezTo>
                    <a:pt x="223" y="125"/>
                    <a:pt x="227" y="122"/>
                    <a:pt x="231" y="120"/>
                  </a:cubicBezTo>
                  <a:cubicBezTo>
                    <a:pt x="232" y="120"/>
                    <a:pt x="232" y="121"/>
                    <a:pt x="233" y="121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2" y="122"/>
                    <a:pt x="232" y="122"/>
                    <a:pt x="232" y="122"/>
                  </a:cubicBezTo>
                  <a:cubicBezTo>
                    <a:pt x="232" y="122"/>
                    <a:pt x="232" y="122"/>
                    <a:pt x="232" y="122"/>
                  </a:cubicBezTo>
                  <a:cubicBezTo>
                    <a:pt x="228" y="124"/>
                    <a:pt x="223" y="129"/>
                    <a:pt x="218" y="130"/>
                  </a:cubicBezTo>
                  <a:cubicBezTo>
                    <a:pt x="218" y="133"/>
                    <a:pt x="217" y="136"/>
                    <a:pt x="217" y="139"/>
                  </a:cubicBezTo>
                  <a:cubicBezTo>
                    <a:pt x="216" y="140"/>
                    <a:pt x="215" y="141"/>
                    <a:pt x="215" y="142"/>
                  </a:cubicBezTo>
                  <a:close/>
                  <a:moveTo>
                    <a:pt x="221" y="115"/>
                  </a:moveTo>
                  <a:cubicBezTo>
                    <a:pt x="222" y="111"/>
                    <a:pt x="222" y="107"/>
                    <a:pt x="222" y="103"/>
                  </a:cubicBezTo>
                  <a:cubicBezTo>
                    <a:pt x="223" y="103"/>
                    <a:pt x="224" y="103"/>
                    <a:pt x="224" y="103"/>
                  </a:cubicBezTo>
                  <a:cubicBezTo>
                    <a:pt x="224" y="107"/>
                    <a:pt x="224" y="110"/>
                    <a:pt x="223" y="114"/>
                  </a:cubicBezTo>
                  <a:cubicBezTo>
                    <a:pt x="223" y="114"/>
                    <a:pt x="223" y="114"/>
                    <a:pt x="223" y="114"/>
                  </a:cubicBezTo>
                  <a:cubicBezTo>
                    <a:pt x="222" y="114"/>
                    <a:pt x="221" y="114"/>
                    <a:pt x="221" y="115"/>
                  </a:cubicBezTo>
                  <a:close/>
                  <a:moveTo>
                    <a:pt x="222" y="102"/>
                  </a:moveTo>
                  <a:cubicBezTo>
                    <a:pt x="222" y="101"/>
                    <a:pt x="222" y="100"/>
                    <a:pt x="222" y="99"/>
                  </a:cubicBezTo>
                  <a:cubicBezTo>
                    <a:pt x="221" y="96"/>
                    <a:pt x="219" y="92"/>
                    <a:pt x="215" y="89"/>
                  </a:cubicBezTo>
                  <a:cubicBezTo>
                    <a:pt x="216" y="88"/>
                    <a:pt x="216" y="88"/>
                    <a:pt x="216" y="87"/>
                  </a:cubicBezTo>
                  <a:cubicBezTo>
                    <a:pt x="220" y="90"/>
                    <a:pt x="223" y="94"/>
                    <a:pt x="224" y="98"/>
                  </a:cubicBezTo>
                  <a:cubicBezTo>
                    <a:pt x="224" y="99"/>
                    <a:pt x="224" y="101"/>
                    <a:pt x="224" y="102"/>
                  </a:cubicBezTo>
                  <a:cubicBezTo>
                    <a:pt x="223" y="102"/>
                    <a:pt x="223" y="102"/>
                    <a:pt x="222" y="102"/>
                  </a:cubicBezTo>
                  <a:close/>
                  <a:moveTo>
                    <a:pt x="215" y="88"/>
                  </a:moveTo>
                  <a:cubicBezTo>
                    <a:pt x="212" y="85"/>
                    <a:pt x="208" y="83"/>
                    <a:pt x="205" y="84"/>
                  </a:cubicBezTo>
                  <a:cubicBezTo>
                    <a:pt x="201" y="84"/>
                    <a:pt x="198" y="83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6" y="81"/>
                    <a:pt x="196" y="81"/>
                    <a:pt x="197" y="80"/>
                  </a:cubicBezTo>
                  <a:cubicBezTo>
                    <a:pt x="199" y="81"/>
                    <a:pt x="201" y="82"/>
                    <a:pt x="204" y="82"/>
                  </a:cubicBezTo>
                  <a:cubicBezTo>
                    <a:pt x="203" y="79"/>
                    <a:pt x="205" y="76"/>
                    <a:pt x="203" y="74"/>
                  </a:cubicBezTo>
                  <a:cubicBezTo>
                    <a:pt x="204" y="73"/>
                    <a:pt x="205" y="73"/>
                    <a:pt x="205" y="72"/>
                  </a:cubicBezTo>
                  <a:cubicBezTo>
                    <a:pt x="207" y="76"/>
                    <a:pt x="205" y="78"/>
                    <a:pt x="207" y="82"/>
                  </a:cubicBezTo>
                  <a:cubicBezTo>
                    <a:pt x="207" y="82"/>
                    <a:pt x="207" y="82"/>
                    <a:pt x="208" y="82"/>
                  </a:cubicBezTo>
                  <a:cubicBezTo>
                    <a:pt x="211" y="80"/>
                    <a:pt x="214" y="80"/>
                    <a:pt x="216" y="80"/>
                  </a:cubicBezTo>
                  <a:cubicBezTo>
                    <a:pt x="216" y="81"/>
                    <a:pt x="216" y="82"/>
                    <a:pt x="216" y="83"/>
                  </a:cubicBezTo>
                  <a:cubicBezTo>
                    <a:pt x="215" y="82"/>
                    <a:pt x="213" y="83"/>
                    <a:pt x="211" y="83"/>
                  </a:cubicBezTo>
                  <a:cubicBezTo>
                    <a:pt x="213" y="84"/>
                    <a:pt x="214" y="85"/>
                    <a:pt x="216" y="86"/>
                  </a:cubicBezTo>
                  <a:cubicBezTo>
                    <a:pt x="215" y="87"/>
                    <a:pt x="215" y="88"/>
                    <a:pt x="215" y="88"/>
                  </a:cubicBezTo>
                  <a:close/>
                  <a:moveTo>
                    <a:pt x="193" y="81"/>
                  </a:moveTo>
                  <a:cubicBezTo>
                    <a:pt x="193" y="80"/>
                    <a:pt x="193" y="80"/>
                    <a:pt x="193" y="80"/>
                  </a:cubicBezTo>
                  <a:cubicBezTo>
                    <a:pt x="190" y="79"/>
                    <a:pt x="188" y="78"/>
                    <a:pt x="186" y="78"/>
                  </a:cubicBezTo>
                  <a:cubicBezTo>
                    <a:pt x="187" y="79"/>
                    <a:pt x="187" y="80"/>
                    <a:pt x="188" y="81"/>
                  </a:cubicBezTo>
                  <a:cubicBezTo>
                    <a:pt x="188" y="82"/>
                    <a:pt x="187" y="82"/>
                    <a:pt x="186" y="82"/>
                  </a:cubicBezTo>
                  <a:cubicBezTo>
                    <a:pt x="185" y="80"/>
                    <a:pt x="183" y="78"/>
                    <a:pt x="183" y="75"/>
                  </a:cubicBezTo>
                  <a:cubicBezTo>
                    <a:pt x="183" y="74"/>
                    <a:pt x="183" y="74"/>
                    <a:pt x="183" y="73"/>
                  </a:cubicBezTo>
                  <a:cubicBezTo>
                    <a:pt x="183" y="73"/>
                    <a:pt x="183" y="73"/>
                    <a:pt x="184" y="73"/>
                  </a:cubicBezTo>
                  <a:cubicBezTo>
                    <a:pt x="184" y="73"/>
                    <a:pt x="185" y="73"/>
                    <a:pt x="185" y="74"/>
                  </a:cubicBezTo>
                  <a:cubicBezTo>
                    <a:pt x="185" y="74"/>
                    <a:pt x="185" y="75"/>
                    <a:pt x="185" y="75"/>
                  </a:cubicBezTo>
                  <a:cubicBezTo>
                    <a:pt x="185" y="76"/>
                    <a:pt x="185" y="76"/>
                    <a:pt x="185" y="76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7" y="77"/>
                    <a:pt x="189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2" y="78"/>
                    <a:pt x="194" y="79"/>
                    <a:pt x="196" y="80"/>
                  </a:cubicBezTo>
                  <a:cubicBezTo>
                    <a:pt x="196" y="80"/>
                    <a:pt x="196" y="80"/>
                    <a:pt x="196" y="80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5" y="80"/>
                    <a:pt x="194" y="80"/>
                    <a:pt x="193" y="81"/>
                  </a:cubicBezTo>
                  <a:cubicBezTo>
                    <a:pt x="193" y="81"/>
                    <a:pt x="193" y="81"/>
                    <a:pt x="193" y="81"/>
                  </a:cubicBezTo>
                  <a:close/>
                  <a:moveTo>
                    <a:pt x="189" y="82"/>
                  </a:moveTo>
                  <a:cubicBezTo>
                    <a:pt x="190" y="83"/>
                    <a:pt x="190" y="83"/>
                    <a:pt x="190" y="83"/>
                  </a:cubicBezTo>
                  <a:cubicBezTo>
                    <a:pt x="198" y="90"/>
                    <a:pt x="198" y="98"/>
                    <a:pt x="197" y="106"/>
                  </a:cubicBezTo>
                  <a:cubicBezTo>
                    <a:pt x="196" y="106"/>
                    <a:pt x="195" y="106"/>
                    <a:pt x="195" y="106"/>
                  </a:cubicBezTo>
                  <a:cubicBezTo>
                    <a:pt x="195" y="105"/>
                    <a:pt x="195" y="103"/>
                    <a:pt x="195" y="102"/>
                  </a:cubicBezTo>
                  <a:cubicBezTo>
                    <a:pt x="197" y="92"/>
                    <a:pt x="192" y="88"/>
                    <a:pt x="189" y="85"/>
                  </a:cubicBezTo>
                  <a:cubicBezTo>
                    <a:pt x="188" y="84"/>
                    <a:pt x="188" y="84"/>
                    <a:pt x="187" y="83"/>
                  </a:cubicBezTo>
                  <a:cubicBezTo>
                    <a:pt x="188" y="83"/>
                    <a:pt x="189" y="83"/>
                    <a:pt x="189" y="82"/>
                  </a:cubicBezTo>
                  <a:close/>
                  <a:moveTo>
                    <a:pt x="196" y="107"/>
                  </a:moveTo>
                  <a:cubicBezTo>
                    <a:pt x="196" y="110"/>
                    <a:pt x="195" y="112"/>
                    <a:pt x="194" y="115"/>
                  </a:cubicBezTo>
                  <a:cubicBezTo>
                    <a:pt x="193" y="118"/>
                    <a:pt x="192" y="122"/>
                    <a:pt x="191" y="125"/>
                  </a:cubicBezTo>
                  <a:cubicBezTo>
                    <a:pt x="190" y="124"/>
                    <a:pt x="190" y="124"/>
                    <a:pt x="189" y="124"/>
                  </a:cubicBezTo>
                  <a:cubicBezTo>
                    <a:pt x="191" y="119"/>
                    <a:pt x="193" y="113"/>
                    <a:pt x="194" y="108"/>
                  </a:cubicBezTo>
                  <a:cubicBezTo>
                    <a:pt x="195" y="107"/>
                    <a:pt x="196" y="107"/>
                    <a:pt x="196" y="107"/>
                  </a:cubicBezTo>
                  <a:close/>
                  <a:moveTo>
                    <a:pt x="183" y="72"/>
                  </a:moveTo>
                  <a:cubicBezTo>
                    <a:pt x="182" y="68"/>
                    <a:pt x="178" y="66"/>
                    <a:pt x="175" y="64"/>
                  </a:cubicBezTo>
                  <a:cubicBezTo>
                    <a:pt x="169" y="60"/>
                    <a:pt x="165" y="59"/>
                    <a:pt x="158" y="60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5" y="61"/>
                    <a:pt x="151" y="61"/>
                    <a:pt x="148" y="61"/>
                  </a:cubicBezTo>
                  <a:cubicBezTo>
                    <a:pt x="146" y="61"/>
                    <a:pt x="144" y="61"/>
                    <a:pt x="142" y="61"/>
                  </a:cubicBezTo>
                  <a:cubicBezTo>
                    <a:pt x="142" y="61"/>
                    <a:pt x="142" y="60"/>
                    <a:pt x="142" y="59"/>
                  </a:cubicBezTo>
                  <a:cubicBezTo>
                    <a:pt x="144" y="59"/>
                    <a:pt x="146" y="59"/>
                    <a:pt x="148" y="59"/>
                  </a:cubicBezTo>
                  <a:cubicBezTo>
                    <a:pt x="150" y="59"/>
                    <a:pt x="152" y="59"/>
                    <a:pt x="154" y="59"/>
                  </a:cubicBezTo>
                  <a:cubicBezTo>
                    <a:pt x="157" y="48"/>
                    <a:pt x="151" y="21"/>
                    <a:pt x="140" y="15"/>
                  </a:cubicBezTo>
                  <a:cubicBezTo>
                    <a:pt x="140" y="15"/>
                    <a:pt x="141" y="14"/>
                    <a:pt x="142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54" y="22"/>
                    <a:pt x="160" y="47"/>
                    <a:pt x="157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64" y="57"/>
                    <a:pt x="168" y="53"/>
                    <a:pt x="175" y="57"/>
                  </a:cubicBezTo>
                  <a:cubicBezTo>
                    <a:pt x="181" y="60"/>
                    <a:pt x="193" y="58"/>
                    <a:pt x="196" y="66"/>
                  </a:cubicBezTo>
                  <a:cubicBezTo>
                    <a:pt x="197" y="69"/>
                    <a:pt x="202" y="69"/>
                    <a:pt x="204" y="72"/>
                  </a:cubicBezTo>
                  <a:cubicBezTo>
                    <a:pt x="204" y="72"/>
                    <a:pt x="204" y="73"/>
                    <a:pt x="203" y="73"/>
                  </a:cubicBezTo>
                  <a:cubicBezTo>
                    <a:pt x="201" y="70"/>
                    <a:pt x="195" y="71"/>
                    <a:pt x="194" y="67"/>
                  </a:cubicBezTo>
                  <a:cubicBezTo>
                    <a:pt x="191" y="60"/>
                    <a:pt x="179" y="61"/>
                    <a:pt x="174" y="59"/>
                  </a:cubicBezTo>
                  <a:cubicBezTo>
                    <a:pt x="170" y="57"/>
                    <a:pt x="168" y="57"/>
                    <a:pt x="166" y="58"/>
                  </a:cubicBezTo>
                  <a:cubicBezTo>
                    <a:pt x="173" y="59"/>
                    <a:pt x="183" y="64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4" y="72"/>
                    <a:pt x="183" y="72"/>
                    <a:pt x="183" y="72"/>
                  </a:cubicBezTo>
                  <a:close/>
                  <a:moveTo>
                    <a:pt x="141" y="62"/>
                  </a:moveTo>
                  <a:cubicBezTo>
                    <a:pt x="139" y="62"/>
                    <a:pt x="138" y="62"/>
                    <a:pt x="137" y="63"/>
                  </a:cubicBezTo>
                  <a:cubicBezTo>
                    <a:pt x="137" y="62"/>
                    <a:pt x="137" y="61"/>
                    <a:pt x="137" y="61"/>
                  </a:cubicBezTo>
                  <a:cubicBezTo>
                    <a:pt x="137" y="61"/>
                    <a:pt x="137" y="61"/>
                    <a:pt x="137" y="60"/>
                  </a:cubicBezTo>
                  <a:cubicBezTo>
                    <a:pt x="138" y="60"/>
                    <a:pt x="140" y="60"/>
                    <a:pt x="141" y="60"/>
                  </a:cubicBezTo>
                  <a:cubicBezTo>
                    <a:pt x="141" y="60"/>
                    <a:pt x="141" y="61"/>
                    <a:pt x="141" y="62"/>
                  </a:cubicBezTo>
                  <a:close/>
                  <a:moveTo>
                    <a:pt x="136" y="63"/>
                  </a:moveTo>
                  <a:cubicBezTo>
                    <a:pt x="132" y="65"/>
                    <a:pt x="129" y="66"/>
                    <a:pt x="126" y="68"/>
                  </a:cubicBezTo>
                  <a:cubicBezTo>
                    <a:pt x="125" y="68"/>
                    <a:pt x="125" y="67"/>
                    <a:pt x="124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8" y="64"/>
                    <a:pt x="132" y="62"/>
                    <a:pt x="136" y="61"/>
                  </a:cubicBezTo>
                  <a:cubicBezTo>
                    <a:pt x="136" y="62"/>
                    <a:pt x="136" y="62"/>
                    <a:pt x="136" y="63"/>
                  </a:cubicBezTo>
                  <a:close/>
                  <a:moveTo>
                    <a:pt x="125" y="69"/>
                  </a:moveTo>
                  <a:cubicBezTo>
                    <a:pt x="122" y="71"/>
                    <a:pt x="120" y="72"/>
                    <a:pt x="117" y="74"/>
                  </a:cubicBezTo>
                  <a:cubicBezTo>
                    <a:pt x="117" y="74"/>
                    <a:pt x="117" y="74"/>
                    <a:pt x="117" y="73"/>
                  </a:cubicBezTo>
                  <a:cubicBezTo>
                    <a:pt x="116" y="73"/>
                    <a:pt x="116" y="72"/>
                    <a:pt x="116" y="72"/>
                  </a:cubicBezTo>
                  <a:cubicBezTo>
                    <a:pt x="118" y="70"/>
                    <a:pt x="120" y="69"/>
                    <a:pt x="123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8"/>
                    <a:pt x="124" y="69"/>
                    <a:pt x="125" y="69"/>
                  </a:cubicBezTo>
                  <a:close/>
                  <a:moveTo>
                    <a:pt x="109" y="64"/>
                  </a:moveTo>
                  <a:cubicBezTo>
                    <a:pt x="108" y="53"/>
                    <a:pt x="104" y="46"/>
                    <a:pt x="100" y="42"/>
                  </a:cubicBezTo>
                  <a:cubicBezTo>
                    <a:pt x="95" y="37"/>
                    <a:pt x="90" y="32"/>
                    <a:pt x="83" y="28"/>
                  </a:cubicBezTo>
                  <a:cubicBezTo>
                    <a:pt x="84" y="27"/>
                    <a:pt x="84" y="27"/>
                    <a:pt x="84" y="26"/>
                  </a:cubicBezTo>
                  <a:cubicBezTo>
                    <a:pt x="90" y="30"/>
                    <a:pt x="96" y="35"/>
                    <a:pt x="102" y="41"/>
                  </a:cubicBezTo>
                  <a:cubicBezTo>
                    <a:pt x="110" y="48"/>
                    <a:pt x="112" y="57"/>
                    <a:pt x="112" y="67"/>
                  </a:cubicBezTo>
                  <a:cubicBezTo>
                    <a:pt x="112" y="67"/>
                    <a:pt x="111" y="66"/>
                    <a:pt x="111" y="66"/>
                  </a:cubicBezTo>
                  <a:cubicBezTo>
                    <a:pt x="110" y="65"/>
                    <a:pt x="110" y="65"/>
                    <a:pt x="109" y="64"/>
                  </a:cubicBezTo>
                  <a:close/>
                  <a:moveTo>
                    <a:pt x="58" y="44"/>
                  </a:moveTo>
                  <a:cubicBezTo>
                    <a:pt x="63" y="48"/>
                    <a:pt x="67" y="52"/>
                    <a:pt x="71" y="57"/>
                  </a:cubicBezTo>
                  <a:cubicBezTo>
                    <a:pt x="71" y="57"/>
                    <a:pt x="70" y="58"/>
                    <a:pt x="70" y="59"/>
                  </a:cubicBezTo>
                  <a:cubicBezTo>
                    <a:pt x="67" y="54"/>
                    <a:pt x="62" y="50"/>
                    <a:pt x="58" y="47"/>
                  </a:cubicBezTo>
                  <a:cubicBezTo>
                    <a:pt x="58" y="46"/>
                    <a:pt x="58" y="46"/>
                    <a:pt x="58" y="45"/>
                  </a:cubicBezTo>
                  <a:cubicBezTo>
                    <a:pt x="58" y="45"/>
                    <a:pt x="58" y="45"/>
                    <a:pt x="58" y="44"/>
                  </a:cubicBezTo>
                  <a:close/>
                  <a:moveTo>
                    <a:pt x="39" y="81"/>
                  </a:moveTo>
                  <a:cubicBezTo>
                    <a:pt x="40" y="82"/>
                    <a:pt x="41" y="83"/>
                    <a:pt x="42" y="84"/>
                  </a:cubicBezTo>
                  <a:cubicBezTo>
                    <a:pt x="42" y="84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3"/>
                    <a:pt x="40" y="82"/>
                    <a:pt x="40" y="82"/>
                  </a:cubicBezTo>
                  <a:cubicBezTo>
                    <a:pt x="40" y="82"/>
                    <a:pt x="39" y="82"/>
                    <a:pt x="39" y="81"/>
                  </a:cubicBezTo>
                  <a:close/>
                  <a:moveTo>
                    <a:pt x="197" y="283"/>
                  </a:moveTo>
                  <a:cubicBezTo>
                    <a:pt x="202" y="280"/>
                    <a:pt x="206" y="274"/>
                    <a:pt x="209" y="269"/>
                  </a:cubicBezTo>
                  <a:cubicBezTo>
                    <a:pt x="209" y="270"/>
                    <a:pt x="210" y="271"/>
                    <a:pt x="210" y="272"/>
                  </a:cubicBezTo>
                  <a:cubicBezTo>
                    <a:pt x="209" y="273"/>
                    <a:pt x="208" y="274"/>
                    <a:pt x="207" y="275"/>
                  </a:cubicBezTo>
                  <a:cubicBezTo>
                    <a:pt x="208" y="275"/>
                    <a:pt x="209" y="276"/>
                    <a:pt x="211" y="276"/>
                  </a:cubicBezTo>
                  <a:cubicBezTo>
                    <a:pt x="211" y="277"/>
                    <a:pt x="211" y="278"/>
                    <a:pt x="210" y="279"/>
                  </a:cubicBezTo>
                  <a:cubicBezTo>
                    <a:pt x="209" y="278"/>
                    <a:pt x="207" y="278"/>
                    <a:pt x="206" y="277"/>
                  </a:cubicBezTo>
                  <a:cubicBezTo>
                    <a:pt x="204" y="280"/>
                    <a:pt x="201" y="283"/>
                    <a:pt x="197" y="285"/>
                  </a:cubicBezTo>
                  <a:cubicBezTo>
                    <a:pt x="197" y="284"/>
                    <a:pt x="197" y="284"/>
                    <a:pt x="197" y="283"/>
                  </a:cubicBezTo>
                  <a:close/>
                  <a:moveTo>
                    <a:pt x="209" y="268"/>
                  </a:moveTo>
                  <a:cubicBezTo>
                    <a:pt x="209" y="267"/>
                    <a:pt x="210" y="266"/>
                    <a:pt x="210" y="265"/>
                  </a:cubicBezTo>
                  <a:cubicBezTo>
                    <a:pt x="211" y="262"/>
                    <a:pt x="210" y="259"/>
                    <a:pt x="208" y="257"/>
                  </a:cubicBezTo>
                  <a:cubicBezTo>
                    <a:pt x="207" y="259"/>
                    <a:pt x="206" y="261"/>
                    <a:pt x="206" y="262"/>
                  </a:cubicBezTo>
                  <a:cubicBezTo>
                    <a:pt x="205" y="262"/>
                    <a:pt x="205" y="261"/>
                    <a:pt x="204" y="261"/>
                  </a:cubicBezTo>
                  <a:cubicBezTo>
                    <a:pt x="206" y="257"/>
                    <a:pt x="208" y="253"/>
                    <a:pt x="212" y="251"/>
                  </a:cubicBezTo>
                  <a:cubicBezTo>
                    <a:pt x="215" y="249"/>
                    <a:pt x="216" y="247"/>
                    <a:pt x="217" y="245"/>
                  </a:cubicBezTo>
                  <a:cubicBezTo>
                    <a:pt x="218" y="245"/>
                    <a:pt x="218" y="246"/>
                    <a:pt x="219" y="246"/>
                  </a:cubicBezTo>
                  <a:cubicBezTo>
                    <a:pt x="217" y="250"/>
                    <a:pt x="213" y="251"/>
                    <a:pt x="210" y="255"/>
                  </a:cubicBezTo>
                  <a:cubicBezTo>
                    <a:pt x="212" y="256"/>
                    <a:pt x="212" y="258"/>
                    <a:pt x="212" y="261"/>
                  </a:cubicBezTo>
                  <a:cubicBezTo>
                    <a:pt x="225" y="260"/>
                    <a:pt x="237" y="255"/>
                    <a:pt x="246" y="247"/>
                  </a:cubicBezTo>
                  <a:cubicBezTo>
                    <a:pt x="246" y="247"/>
                    <a:pt x="246" y="247"/>
                    <a:pt x="246" y="247"/>
                  </a:cubicBezTo>
                  <a:cubicBezTo>
                    <a:pt x="246" y="247"/>
                    <a:pt x="246" y="248"/>
                    <a:pt x="246" y="248"/>
                  </a:cubicBezTo>
                  <a:cubicBezTo>
                    <a:pt x="246" y="249"/>
                    <a:pt x="246" y="249"/>
                    <a:pt x="246" y="250"/>
                  </a:cubicBezTo>
                  <a:cubicBezTo>
                    <a:pt x="238" y="258"/>
                    <a:pt x="225" y="262"/>
                    <a:pt x="213" y="263"/>
                  </a:cubicBezTo>
                  <a:cubicBezTo>
                    <a:pt x="212" y="266"/>
                    <a:pt x="211" y="269"/>
                    <a:pt x="210" y="271"/>
                  </a:cubicBezTo>
                  <a:cubicBezTo>
                    <a:pt x="210" y="270"/>
                    <a:pt x="209" y="269"/>
                    <a:pt x="209" y="268"/>
                  </a:cubicBezTo>
                  <a:close/>
                  <a:moveTo>
                    <a:pt x="205" y="263"/>
                  </a:moveTo>
                  <a:cubicBezTo>
                    <a:pt x="205" y="264"/>
                    <a:pt x="204" y="265"/>
                    <a:pt x="203" y="267"/>
                  </a:cubicBezTo>
                  <a:cubicBezTo>
                    <a:pt x="201" y="268"/>
                    <a:pt x="201" y="269"/>
                    <a:pt x="200" y="270"/>
                  </a:cubicBezTo>
                  <a:cubicBezTo>
                    <a:pt x="200" y="269"/>
                    <a:pt x="201" y="267"/>
                    <a:pt x="201" y="265"/>
                  </a:cubicBezTo>
                  <a:cubicBezTo>
                    <a:pt x="201" y="265"/>
                    <a:pt x="201" y="265"/>
                    <a:pt x="201" y="265"/>
                  </a:cubicBezTo>
                  <a:cubicBezTo>
                    <a:pt x="202" y="264"/>
                    <a:pt x="203" y="263"/>
                    <a:pt x="204" y="261"/>
                  </a:cubicBezTo>
                  <a:cubicBezTo>
                    <a:pt x="205" y="262"/>
                    <a:pt x="205" y="262"/>
                    <a:pt x="205" y="263"/>
                  </a:cubicBezTo>
                  <a:close/>
                  <a:moveTo>
                    <a:pt x="199" y="272"/>
                  </a:moveTo>
                  <a:cubicBezTo>
                    <a:pt x="198" y="273"/>
                    <a:pt x="197" y="273"/>
                    <a:pt x="196" y="274"/>
                  </a:cubicBezTo>
                  <a:cubicBezTo>
                    <a:pt x="192" y="275"/>
                    <a:pt x="186" y="278"/>
                    <a:pt x="180" y="279"/>
                  </a:cubicBezTo>
                  <a:cubicBezTo>
                    <a:pt x="180" y="279"/>
                    <a:pt x="181" y="278"/>
                    <a:pt x="181" y="277"/>
                  </a:cubicBezTo>
                  <a:cubicBezTo>
                    <a:pt x="187" y="275"/>
                    <a:pt x="192" y="273"/>
                    <a:pt x="195" y="272"/>
                  </a:cubicBezTo>
                  <a:cubicBezTo>
                    <a:pt x="198" y="271"/>
                    <a:pt x="198" y="269"/>
                    <a:pt x="200" y="267"/>
                  </a:cubicBezTo>
                  <a:cubicBezTo>
                    <a:pt x="200" y="268"/>
                    <a:pt x="199" y="270"/>
                    <a:pt x="199" y="272"/>
                  </a:cubicBezTo>
                  <a:close/>
                  <a:moveTo>
                    <a:pt x="252" y="146"/>
                  </a:moveTo>
                  <a:cubicBezTo>
                    <a:pt x="252" y="143"/>
                    <a:pt x="252" y="140"/>
                    <a:pt x="251" y="138"/>
                  </a:cubicBezTo>
                  <a:cubicBezTo>
                    <a:pt x="251" y="138"/>
                    <a:pt x="251" y="137"/>
                    <a:pt x="251" y="137"/>
                  </a:cubicBezTo>
                  <a:cubicBezTo>
                    <a:pt x="251" y="137"/>
                    <a:pt x="252" y="137"/>
                    <a:pt x="253" y="137"/>
                  </a:cubicBezTo>
                  <a:cubicBezTo>
                    <a:pt x="254" y="140"/>
                    <a:pt x="254" y="144"/>
                    <a:pt x="254" y="147"/>
                  </a:cubicBezTo>
                  <a:cubicBezTo>
                    <a:pt x="254" y="147"/>
                    <a:pt x="253" y="147"/>
                    <a:pt x="252" y="146"/>
                  </a:cubicBezTo>
                  <a:close/>
                  <a:moveTo>
                    <a:pt x="217" y="143"/>
                  </a:moveTo>
                  <a:cubicBezTo>
                    <a:pt x="217" y="144"/>
                    <a:pt x="217" y="145"/>
                    <a:pt x="217" y="147"/>
                  </a:cubicBezTo>
                  <a:cubicBezTo>
                    <a:pt x="217" y="147"/>
                    <a:pt x="217" y="148"/>
                    <a:pt x="217" y="148"/>
                  </a:cubicBezTo>
                  <a:cubicBezTo>
                    <a:pt x="216" y="148"/>
                    <a:pt x="216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6"/>
                    <a:pt x="216" y="144"/>
                    <a:pt x="217" y="143"/>
                  </a:cubicBezTo>
                  <a:close/>
                  <a:moveTo>
                    <a:pt x="188" y="76"/>
                  </a:moveTo>
                  <a:cubicBezTo>
                    <a:pt x="189" y="76"/>
                    <a:pt x="189" y="76"/>
                    <a:pt x="190" y="77"/>
                  </a:cubicBezTo>
                  <a:cubicBezTo>
                    <a:pt x="189" y="77"/>
                    <a:pt x="189" y="76"/>
                    <a:pt x="189" y="76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88" y="76"/>
                    <a:pt x="188" y="76"/>
                    <a:pt x="188" y="76"/>
                  </a:cubicBezTo>
                  <a:close/>
                  <a:moveTo>
                    <a:pt x="217" y="80"/>
                  </a:moveTo>
                  <a:cubicBezTo>
                    <a:pt x="217" y="80"/>
                    <a:pt x="217" y="80"/>
                    <a:pt x="217" y="80"/>
                  </a:cubicBezTo>
                  <a:cubicBezTo>
                    <a:pt x="215" y="74"/>
                    <a:pt x="214" y="68"/>
                    <a:pt x="213" y="62"/>
                  </a:cubicBezTo>
                  <a:cubicBezTo>
                    <a:pt x="213" y="61"/>
                    <a:pt x="214" y="60"/>
                    <a:pt x="214" y="60"/>
                  </a:cubicBezTo>
                  <a:cubicBezTo>
                    <a:pt x="214" y="60"/>
                    <a:pt x="214" y="60"/>
                    <a:pt x="214" y="60"/>
                  </a:cubicBezTo>
                  <a:cubicBezTo>
                    <a:pt x="217" y="67"/>
                    <a:pt x="218" y="74"/>
                    <a:pt x="220" y="81"/>
                  </a:cubicBezTo>
                  <a:cubicBezTo>
                    <a:pt x="228" y="84"/>
                    <a:pt x="230" y="92"/>
                    <a:pt x="235" y="98"/>
                  </a:cubicBezTo>
                  <a:cubicBezTo>
                    <a:pt x="236" y="98"/>
                    <a:pt x="236" y="99"/>
                    <a:pt x="236" y="99"/>
                  </a:cubicBezTo>
                  <a:cubicBezTo>
                    <a:pt x="236" y="99"/>
                    <a:pt x="236" y="99"/>
                    <a:pt x="235" y="99"/>
                  </a:cubicBezTo>
                  <a:cubicBezTo>
                    <a:pt x="235" y="99"/>
                    <a:pt x="235" y="99"/>
                    <a:pt x="234" y="99"/>
                  </a:cubicBezTo>
                  <a:cubicBezTo>
                    <a:pt x="232" y="96"/>
                    <a:pt x="229" y="93"/>
                    <a:pt x="227" y="90"/>
                  </a:cubicBezTo>
                  <a:cubicBezTo>
                    <a:pt x="225" y="85"/>
                    <a:pt x="221" y="83"/>
                    <a:pt x="217" y="83"/>
                  </a:cubicBezTo>
                  <a:cubicBezTo>
                    <a:pt x="217" y="82"/>
                    <a:pt x="217" y="81"/>
                    <a:pt x="217" y="81"/>
                  </a:cubicBezTo>
                  <a:cubicBezTo>
                    <a:pt x="217" y="80"/>
                    <a:pt x="217" y="80"/>
                    <a:pt x="217" y="80"/>
                  </a:cubicBezTo>
                  <a:close/>
                  <a:moveTo>
                    <a:pt x="240" y="112"/>
                  </a:moveTo>
                  <a:cubicBezTo>
                    <a:pt x="240" y="111"/>
                    <a:pt x="240" y="110"/>
                    <a:pt x="240" y="109"/>
                  </a:cubicBezTo>
                  <a:cubicBezTo>
                    <a:pt x="239" y="106"/>
                    <a:pt x="237" y="103"/>
                    <a:pt x="235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6" y="100"/>
                    <a:pt x="237" y="101"/>
                    <a:pt x="238" y="101"/>
                  </a:cubicBezTo>
                  <a:cubicBezTo>
                    <a:pt x="239" y="103"/>
                    <a:pt x="241" y="106"/>
                    <a:pt x="242" y="109"/>
                  </a:cubicBezTo>
                  <a:cubicBezTo>
                    <a:pt x="241" y="109"/>
                    <a:pt x="241" y="110"/>
                    <a:pt x="241" y="111"/>
                  </a:cubicBezTo>
                  <a:cubicBezTo>
                    <a:pt x="240" y="111"/>
                    <a:pt x="240" y="111"/>
                    <a:pt x="240" y="112"/>
                  </a:cubicBezTo>
                  <a:close/>
                  <a:moveTo>
                    <a:pt x="264" y="180"/>
                  </a:moveTo>
                  <a:cubicBezTo>
                    <a:pt x="264" y="182"/>
                    <a:pt x="265" y="184"/>
                    <a:pt x="266" y="186"/>
                  </a:cubicBezTo>
                  <a:cubicBezTo>
                    <a:pt x="265" y="184"/>
                    <a:pt x="264" y="182"/>
                    <a:pt x="264" y="180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43"/>
            <p:cNvSpPr>
              <a:spLocks noEditPoints="1"/>
            </p:cNvSpPr>
            <p:nvPr/>
          </p:nvSpPr>
          <p:spPr bwMode="auto">
            <a:xfrm>
              <a:off x="115888" y="4211638"/>
              <a:ext cx="1406525" cy="1362075"/>
            </a:xfrm>
            <a:custGeom>
              <a:avLst/>
              <a:gdLst>
                <a:gd name="T0" fmla="*/ 298 w 327"/>
                <a:gd name="T1" fmla="*/ 79 h 317"/>
                <a:gd name="T2" fmla="*/ 325 w 327"/>
                <a:gd name="T3" fmla="*/ 186 h 317"/>
                <a:gd name="T4" fmla="*/ 294 w 327"/>
                <a:gd name="T5" fmla="*/ 244 h 317"/>
                <a:gd name="T6" fmla="*/ 200 w 327"/>
                <a:gd name="T7" fmla="*/ 304 h 317"/>
                <a:gd name="T8" fmla="*/ 62 w 327"/>
                <a:gd name="T9" fmla="*/ 286 h 317"/>
                <a:gd name="T10" fmla="*/ 3 w 327"/>
                <a:gd name="T11" fmla="*/ 224 h 317"/>
                <a:gd name="T12" fmla="*/ 42 w 327"/>
                <a:gd name="T13" fmla="*/ 88 h 317"/>
                <a:gd name="T14" fmla="*/ 191 w 327"/>
                <a:gd name="T15" fmla="*/ 32 h 317"/>
                <a:gd name="T16" fmla="*/ 84 w 327"/>
                <a:gd name="T17" fmla="*/ 212 h 317"/>
                <a:gd name="T18" fmla="*/ 182 w 327"/>
                <a:gd name="T19" fmla="*/ 125 h 317"/>
                <a:gd name="T20" fmla="*/ 60 w 327"/>
                <a:gd name="T21" fmla="*/ 103 h 317"/>
                <a:gd name="T22" fmla="*/ 101 w 327"/>
                <a:gd name="T23" fmla="*/ 140 h 317"/>
                <a:gd name="T24" fmla="*/ 83 w 327"/>
                <a:gd name="T25" fmla="*/ 156 h 317"/>
                <a:gd name="T26" fmla="*/ 105 w 327"/>
                <a:gd name="T27" fmla="*/ 171 h 317"/>
                <a:gd name="T28" fmla="*/ 238 w 327"/>
                <a:gd name="T29" fmla="*/ 61 h 317"/>
                <a:gd name="T30" fmla="*/ 243 w 327"/>
                <a:gd name="T31" fmla="*/ 126 h 317"/>
                <a:gd name="T32" fmla="*/ 198 w 327"/>
                <a:gd name="T33" fmla="*/ 61 h 317"/>
                <a:gd name="T34" fmla="*/ 209 w 327"/>
                <a:gd name="T35" fmla="*/ 14 h 317"/>
                <a:gd name="T36" fmla="*/ 205 w 327"/>
                <a:gd name="T37" fmla="*/ 74 h 317"/>
                <a:gd name="T38" fmla="*/ 148 w 327"/>
                <a:gd name="T39" fmla="*/ 26 h 317"/>
                <a:gd name="T40" fmla="*/ 165 w 327"/>
                <a:gd name="T41" fmla="*/ 77 h 317"/>
                <a:gd name="T42" fmla="*/ 313 w 327"/>
                <a:gd name="T43" fmla="*/ 220 h 317"/>
                <a:gd name="T44" fmla="*/ 182 w 327"/>
                <a:gd name="T45" fmla="*/ 205 h 317"/>
                <a:gd name="T46" fmla="*/ 313 w 327"/>
                <a:gd name="T47" fmla="*/ 217 h 317"/>
                <a:gd name="T48" fmla="*/ 178 w 327"/>
                <a:gd name="T49" fmla="*/ 268 h 317"/>
                <a:gd name="T50" fmla="*/ 197 w 327"/>
                <a:gd name="T51" fmla="*/ 244 h 317"/>
                <a:gd name="T52" fmla="*/ 136 w 327"/>
                <a:gd name="T53" fmla="*/ 211 h 317"/>
                <a:gd name="T54" fmla="*/ 86 w 327"/>
                <a:gd name="T55" fmla="*/ 271 h 317"/>
                <a:gd name="T56" fmla="*/ 109 w 327"/>
                <a:gd name="T57" fmla="*/ 305 h 317"/>
                <a:gd name="T58" fmla="*/ 164 w 327"/>
                <a:gd name="T59" fmla="*/ 256 h 317"/>
                <a:gd name="T60" fmla="*/ 315 w 327"/>
                <a:gd name="T61" fmla="*/ 208 h 317"/>
                <a:gd name="T62" fmla="*/ 218 w 327"/>
                <a:gd name="T63" fmla="*/ 160 h 317"/>
                <a:gd name="T64" fmla="*/ 145 w 327"/>
                <a:gd name="T65" fmla="*/ 89 h 317"/>
                <a:gd name="T66" fmla="*/ 165 w 327"/>
                <a:gd name="T67" fmla="*/ 27 h 317"/>
                <a:gd name="T68" fmla="*/ 305 w 327"/>
                <a:gd name="T69" fmla="*/ 96 h 317"/>
                <a:gd name="T70" fmla="*/ 161 w 327"/>
                <a:gd name="T71" fmla="*/ 102 h 317"/>
                <a:gd name="T72" fmla="*/ 164 w 327"/>
                <a:gd name="T73" fmla="*/ 96 h 317"/>
                <a:gd name="T74" fmla="*/ 129 w 327"/>
                <a:gd name="T75" fmla="*/ 41 h 317"/>
                <a:gd name="T76" fmla="*/ 130 w 327"/>
                <a:gd name="T77" fmla="*/ 105 h 317"/>
                <a:gd name="T78" fmla="*/ 164 w 327"/>
                <a:gd name="T79" fmla="*/ 101 h 317"/>
                <a:gd name="T80" fmla="*/ 168 w 327"/>
                <a:gd name="T81" fmla="*/ 121 h 317"/>
                <a:gd name="T82" fmla="*/ 141 w 327"/>
                <a:gd name="T83" fmla="*/ 128 h 317"/>
                <a:gd name="T84" fmla="*/ 152 w 327"/>
                <a:gd name="T85" fmla="*/ 120 h 317"/>
                <a:gd name="T86" fmla="*/ 178 w 327"/>
                <a:gd name="T87" fmla="*/ 134 h 317"/>
                <a:gd name="T88" fmla="*/ 175 w 327"/>
                <a:gd name="T89" fmla="*/ 135 h 317"/>
                <a:gd name="T90" fmla="*/ 235 w 327"/>
                <a:gd name="T91" fmla="*/ 134 h 317"/>
                <a:gd name="T92" fmla="*/ 138 w 327"/>
                <a:gd name="T93" fmla="*/ 133 h 317"/>
                <a:gd name="T94" fmla="*/ 137 w 327"/>
                <a:gd name="T95" fmla="*/ 158 h 317"/>
                <a:gd name="T96" fmla="*/ 109 w 327"/>
                <a:gd name="T97" fmla="*/ 86 h 317"/>
                <a:gd name="T98" fmla="*/ 116 w 327"/>
                <a:gd name="T99" fmla="*/ 108 h 317"/>
                <a:gd name="T100" fmla="*/ 98 w 327"/>
                <a:gd name="T101" fmla="*/ 58 h 317"/>
                <a:gd name="T102" fmla="*/ 90 w 327"/>
                <a:gd name="T103" fmla="*/ 91 h 317"/>
                <a:gd name="T104" fmla="*/ 81 w 327"/>
                <a:gd name="T105" fmla="*/ 115 h 317"/>
                <a:gd name="T106" fmla="*/ 95 w 327"/>
                <a:gd name="T107" fmla="*/ 201 h 317"/>
                <a:gd name="T108" fmla="*/ 205 w 327"/>
                <a:gd name="T109" fmla="*/ 184 h 317"/>
                <a:gd name="T110" fmla="*/ 177 w 327"/>
                <a:gd name="T111" fmla="*/ 270 h 317"/>
                <a:gd name="T112" fmla="*/ 179 w 327"/>
                <a:gd name="T113" fmla="*/ 204 h 317"/>
                <a:gd name="T114" fmla="*/ 104 w 327"/>
                <a:gd name="T115" fmla="*/ 242 h 317"/>
                <a:gd name="T116" fmla="*/ 45 w 327"/>
                <a:gd name="T117" fmla="*/ 245 h 317"/>
                <a:gd name="T118" fmla="*/ 23 w 327"/>
                <a:gd name="T119" fmla="*/ 242 h 317"/>
                <a:gd name="T120" fmla="*/ 55 w 327"/>
                <a:gd name="T121" fmla="*/ 18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7" h="317">
                  <a:moveTo>
                    <a:pt x="221" y="8"/>
                  </a:moveTo>
                  <a:cubicBezTo>
                    <a:pt x="222" y="7"/>
                    <a:pt x="223" y="8"/>
                    <a:pt x="224" y="8"/>
                  </a:cubicBezTo>
                  <a:cubicBezTo>
                    <a:pt x="225" y="9"/>
                    <a:pt x="226" y="10"/>
                    <a:pt x="226" y="12"/>
                  </a:cubicBezTo>
                  <a:cubicBezTo>
                    <a:pt x="229" y="15"/>
                    <a:pt x="230" y="20"/>
                    <a:pt x="230" y="22"/>
                  </a:cubicBezTo>
                  <a:cubicBezTo>
                    <a:pt x="230" y="23"/>
                    <a:pt x="230" y="23"/>
                    <a:pt x="231" y="22"/>
                  </a:cubicBezTo>
                  <a:cubicBezTo>
                    <a:pt x="235" y="20"/>
                    <a:pt x="243" y="24"/>
                    <a:pt x="247" y="26"/>
                  </a:cubicBezTo>
                  <a:cubicBezTo>
                    <a:pt x="248" y="26"/>
                    <a:pt x="248" y="27"/>
                    <a:pt x="247" y="29"/>
                  </a:cubicBezTo>
                  <a:cubicBezTo>
                    <a:pt x="247" y="30"/>
                    <a:pt x="245" y="32"/>
                    <a:pt x="242" y="33"/>
                  </a:cubicBezTo>
                  <a:cubicBezTo>
                    <a:pt x="240" y="35"/>
                    <a:pt x="238" y="37"/>
                    <a:pt x="238" y="37"/>
                  </a:cubicBezTo>
                  <a:cubicBezTo>
                    <a:pt x="240" y="40"/>
                    <a:pt x="241" y="44"/>
                    <a:pt x="241" y="48"/>
                  </a:cubicBezTo>
                  <a:cubicBezTo>
                    <a:pt x="241" y="52"/>
                    <a:pt x="240" y="56"/>
                    <a:pt x="239" y="59"/>
                  </a:cubicBezTo>
                  <a:cubicBezTo>
                    <a:pt x="246" y="61"/>
                    <a:pt x="248" y="59"/>
                    <a:pt x="249" y="57"/>
                  </a:cubicBezTo>
                  <a:cubicBezTo>
                    <a:pt x="249" y="56"/>
                    <a:pt x="249" y="55"/>
                    <a:pt x="249" y="54"/>
                  </a:cubicBezTo>
                  <a:cubicBezTo>
                    <a:pt x="250" y="50"/>
                    <a:pt x="250" y="47"/>
                    <a:pt x="255" y="45"/>
                  </a:cubicBezTo>
                  <a:cubicBezTo>
                    <a:pt x="266" y="43"/>
                    <a:pt x="272" y="51"/>
                    <a:pt x="277" y="56"/>
                  </a:cubicBezTo>
                  <a:cubicBezTo>
                    <a:pt x="280" y="60"/>
                    <a:pt x="282" y="62"/>
                    <a:pt x="284" y="62"/>
                  </a:cubicBezTo>
                  <a:cubicBezTo>
                    <a:pt x="287" y="62"/>
                    <a:pt x="288" y="65"/>
                    <a:pt x="289" y="68"/>
                  </a:cubicBezTo>
                  <a:cubicBezTo>
                    <a:pt x="289" y="70"/>
                    <a:pt x="289" y="71"/>
                    <a:pt x="289" y="71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96" y="70"/>
                    <a:pt x="297" y="74"/>
                    <a:pt x="298" y="79"/>
                  </a:cubicBezTo>
                  <a:cubicBezTo>
                    <a:pt x="298" y="81"/>
                    <a:pt x="299" y="84"/>
                    <a:pt x="301" y="86"/>
                  </a:cubicBezTo>
                  <a:cubicBezTo>
                    <a:pt x="302" y="86"/>
                    <a:pt x="303" y="87"/>
                    <a:pt x="304" y="88"/>
                  </a:cubicBezTo>
                  <a:cubicBezTo>
                    <a:pt x="304" y="88"/>
                    <a:pt x="304" y="88"/>
                    <a:pt x="305" y="88"/>
                  </a:cubicBezTo>
                  <a:cubicBezTo>
                    <a:pt x="305" y="89"/>
                    <a:pt x="305" y="89"/>
                    <a:pt x="306" y="90"/>
                  </a:cubicBezTo>
                  <a:cubicBezTo>
                    <a:pt x="307" y="92"/>
                    <a:pt x="308" y="94"/>
                    <a:pt x="308" y="96"/>
                  </a:cubicBezTo>
                  <a:cubicBezTo>
                    <a:pt x="308" y="98"/>
                    <a:pt x="307" y="100"/>
                    <a:pt x="306" y="102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5" y="103"/>
                    <a:pt x="303" y="105"/>
                    <a:pt x="302" y="106"/>
                  </a:cubicBezTo>
                  <a:cubicBezTo>
                    <a:pt x="291" y="113"/>
                    <a:pt x="290" y="123"/>
                    <a:pt x="290" y="130"/>
                  </a:cubicBezTo>
                  <a:cubicBezTo>
                    <a:pt x="290" y="138"/>
                    <a:pt x="289" y="144"/>
                    <a:pt x="280" y="146"/>
                  </a:cubicBezTo>
                  <a:cubicBezTo>
                    <a:pt x="278" y="148"/>
                    <a:pt x="279" y="149"/>
                    <a:pt x="281" y="150"/>
                  </a:cubicBezTo>
                  <a:cubicBezTo>
                    <a:pt x="284" y="153"/>
                    <a:pt x="287" y="155"/>
                    <a:pt x="290" y="158"/>
                  </a:cubicBezTo>
                  <a:cubicBezTo>
                    <a:pt x="292" y="160"/>
                    <a:pt x="294" y="163"/>
                    <a:pt x="296" y="164"/>
                  </a:cubicBezTo>
                  <a:cubicBezTo>
                    <a:pt x="302" y="167"/>
                    <a:pt x="305" y="167"/>
                    <a:pt x="309" y="166"/>
                  </a:cubicBezTo>
                  <a:cubicBezTo>
                    <a:pt x="311" y="166"/>
                    <a:pt x="313" y="165"/>
                    <a:pt x="316" y="165"/>
                  </a:cubicBezTo>
                  <a:cubicBezTo>
                    <a:pt x="320" y="165"/>
                    <a:pt x="322" y="168"/>
                    <a:pt x="322" y="173"/>
                  </a:cubicBezTo>
                  <a:cubicBezTo>
                    <a:pt x="322" y="175"/>
                    <a:pt x="322" y="178"/>
                    <a:pt x="322" y="181"/>
                  </a:cubicBezTo>
                  <a:cubicBezTo>
                    <a:pt x="324" y="181"/>
                    <a:pt x="324" y="183"/>
                    <a:pt x="325" y="184"/>
                  </a:cubicBezTo>
                  <a:cubicBezTo>
                    <a:pt x="325" y="185"/>
                    <a:pt x="325" y="186"/>
                    <a:pt x="325" y="186"/>
                  </a:cubicBezTo>
                  <a:cubicBezTo>
                    <a:pt x="325" y="186"/>
                    <a:pt x="325" y="186"/>
                    <a:pt x="325" y="186"/>
                  </a:cubicBezTo>
                  <a:cubicBezTo>
                    <a:pt x="327" y="188"/>
                    <a:pt x="327" y="190"/>
                    <a:pt x="326" y="191"/>
                  </a:cubicBezTo>
                  <a:cubicBezTo>
                    <a:pt x="326" y="192"/>
                    <a:pt x="325" y="194"/>
                    <a:pt x="324" y="195"/>
                  </a:cubicBezTo>
                  <a:cubicBezTo>
                    <a:pt x="322" y="196"/>
                    <a:pt x="323" y="204"/>
                    <a:pt x="323" y="206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24" y="213"/>
                    <a:pt x="314" y="208"/>
                    <a:pt x="315" y="213"/>
                  </a:cubicBezTo>
                  <a:cubicBezTo>
                    <a:pt x="315" y="214"/>
                    <a:pt x="316" y="216"/>
                    <a:pt x="317" y="218"/>
                  </a:cubicBezTo>
                  <a:cubicBezTo>
                    <a:pt x="318" y="220"/>
                    <a:pt x="319" y="221"/>
                    <a:pt x="320" y="222"/>
                  </a:cubicBezTo>
                  <a:cubicBezTo>
                    <a:pt x="320" y="224"/>
                    <a:pt x="320" y="224"/>
                    <a:pt x="321" y="225"/>
                  </a:cubicBezTo>
                  <a:cubicBezTo>
                    <a:pt x="321" y="225"/>
                    <a:pt x="321" y="226"/>
                    <a:pt x="320" y="226"/>
                  </a:cubicBezTo>
                  <a:cubicBezTo>
                    <a:pt x="320" y="227"/>
                    <a:pt x="320" y="227"/>
                    <a:pt x="319" y="228"/>
                  </a:cubicBezTo>
                  <a:cubicBezTo>
                    <a:pt x="318" y="230"/>
                    <a:pt x="318" y="231"/>
                    <a:pt x="316" y="233"/>
                  </a:cubicBezTo>
                  <a:cubicBezTo>
                    <a:pt x="315" y="234"/>
                    <a:pt x="315" y="235"/>
                    <a:pt x="316" y="237"/>
                  </a:cubicBezTo>
                  <a:cubicBezTo>
                    <a:pt x="316" y="238"/>
                    <a:pt x="317" y="239"/>
                    <a:pt x="317" y="240"/>
                  </a:cubicBezTo>
                  <a:cubicBezTo>
                    <a:pt x="317" y="242"/>
                    <a:pt x="315" y="244"/>
                    <a:pt x="312" y="246"/>
                  </a:cubicBezTo>
                  <a:cubicBezTo>
                    <a:pt x="310" y="247"/>
                    <a:pt x="307" y="249"/>
                    <a:pt x="307" y="252"/>
                  </a:cubicBezTo>
                  <a:cubicBezTo>
                    <a:pt x="307" y="252"/>
                    <a:pt x="307" y="252"/>
                    <a:pt x="307" y="252"/>
                  </a:cubicBezTo>
                  <a:cubicBezTo>
                    <a:pt x="308" y="253"/>
                    <a:pt x="307" y="253"/>
                    <a:pt x="307" y="253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6" y="253"/>
                    <a:pt x="303" y="251"/>
                    <a:pt x="301" y="250"/>
                  </a:cubicBezTo>
                  <a:cubicBezTo>
                    <a:pt x="298" y="249"/>
                    <a:pt x="296" y="247"/>
                    <a:pt x="294" y="244"/>
                  </a:cubicBezTo>
                  <a:cubicBezTo>
                    <a:pt x="293" y="242"/>
                    <a:pt x="291" y="239"/>
                    <a:pt x="291" y="237"/>
                  </a:cubicBezTo>
                  <a:cubicBezTo>
                    <a:pt x="290" y="238"/>
                    <a:pt x="289" y="239"/>
                    <a:pt x="289" y="240"/>
                  </a:cubicBezTo>
                  <a:cubicBezTo>
                    <a:pt x="288" y="246"/>
                    <a:pt x="276" y="250"/>
                    <a:pt x="266" y="253"/>
                  </a:cubicBezTo>
                  <a:cubicBezTo>
                    <a:pt x="262" y="254"/>
                    <a:pt x="259" y="255"/>
                    <a:pt x="256" y="256"/>
                  </a:cubicBezTo>
                  <a:cubicBezTo>
                    <a:pt x="255" y="256"/>
                    <a:pt x="253" y="257"/>
                    <a:pt x="251" y="257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51" y="259"/>
                    <a:pt x="252" y="262"/>
                    <a:pt x="249" y="266"/>
                  </a:cubicBezTo>
                  <a:cubicBezTo>
                    <a:pt x="247" y="269"/>
                    <a:pt x="250" y="274"/>
                    <a:pt x="252" y="277"/>
                  </a:cubicBezTo>
                  <a:cubicBezTo>
                    <a:pt x="252" y="277"/>
                    <a:pt x="253" y="278"/>
                    <a:pt x="253" y="279"/>
                  </a:cubicBezTo>
                  <a:cubicBezTo>
                    <a:pt x="254" y="280"/>
                    <a:pt x="254" y="282"/>
                    <a:pt x="253" y="282"/>
                  </a:cubicBezTo>
                  <a:cubicBezTo>
                    <a:pt x="249" y="284"/>
                    <a:pt x="230" y="286"/>
                    <a:pt x="227" y="296"/>
                  </a:cubicBezTo>
                  <a:cubicBezTo>
                    <a:pt x="226" y="302"/>
                    <a:pt x="222" y="302"/>
                    <a:pt x="219" y="301"/>
                  </a:cubicBezTo>
                  <a:cubicBezTo>
                    <a:pt x="219" y="301"/>
                    <a:pt x="219" y="301"/>
                    <a:pt x="219" y="301"/>
                  </a:cubicBezTo>
                  <a:cubicBezTo>
                    <a:pt x="217" y="301"/>
                    <a:pt x="215" y="299"/>
                    <a:pt x="214" y="298"/>
                  </a:cubicBezTo>
                  <a:cubicBezTo>
                    <a:pt x="213" y="298"/>
                    <a:pt x="213" y="298"/>
                    <a:pt x="213" y="298"/>
                  </a:cubicBezTo>
                  <a:cubicBezTo>
                    <a:pt x="213" y="300"/>
                    <a:pt x="212" y="301"/>
                    <a:pt x="210" y="301"/>
                  </a:cubicBezTo>
                  <a:cubicBezTo>
                    <a:pt x="209" y="302"/>
                    <a:pt x="207" y="301"/>
                    <a:pt x="206" y="300"/>
                  </a:cubicBezTo>
                  <a:cubicBezTo>
                    <a:pt x="204" y="299"/>
                    <a:pt x="203" y="300"/>
                    <a:pt x="201" y="302"/>
                  </a:cubicBezTo>
                  <a:cubicBezTo>
                    <a:pt x="201" y="303"/>
                    <a:pt x="200" y="304"/>
                    <a:pt x="200" y="304"/>
                  </a:cubicBezTo>
                  <a:cubicBezTo>
                    <a:pt x="199" y="305"/>
                    <a:pt x="199" y="306"/>
                    <a:pt x="198" y="306"/>
                  </a:cubicBezTo>
                  <a:cubicBezTo>
                    <a:pt x="190" y="317"/>
                    <a:pt x="175" y="314"/>
                    <a:pt x="165" y="312"/>
                  </a:cubicBezTo>
                  <a:cubicBezTo>
                    <a:pt x="164" y="312"/>
                    <a:pt x="163" y="312"/>
                    <a:pt x="162" y="312"/>
                  </a:cubicBezTo>
                  <a:cubicBezTo>
                    <a:pt x="160" y="311"/>
                    <a:pt x="159" y="310"/>
                    <a:pt x="158" y="308"/>
                  </a:cubicBezTo>
                  <a:cubicBezTo>
                    <a:pt x="157" y="307"/>
                    <a:pt x="156" y="306"/>
                    <a:pt x="155" y="305"/>
                  </a:cubicBezTo>
                  <a:cubicBezTo>
                    <a:pt x="154" y="306"/>
                    <a:pt x="153" y="306"/>
                    <a:pt x="152" y="306"/>
                  </a:cubicBezTo>
                  <a:cubicBezTo>
                    <a:pt x="148" y="307"/>
                    <a:pt x="145" y="307"/>
                    <a:pt x="143" y="308"/>
                  </a:cubicBezTo>
                  <a:cubicBezTo>
                    <a:pt x="139" y="309"/>
                    <a:pt x="135" y="309"/>
                    <a:pt x="130" y="309"/>
                  </a:cubicBezTo>
                  <a:cubicBezTo>
                    <a:pt x="126" y="309"/>
                    <a:pt x="122" y="309"/>
                    <a:pt x="118" y="310"/>
                  </a:cubicBezTo>
                  <a:cubicBezTo>
                    <a:pt x="118" y="310"/>
                    <a:pt x="118" y="310"/>
                    <a:pt x="118" y="310"/>
                  </a:cubicBezTo>
                  <a:cubicBezTo>
                    <a:pt x="118" y="311"/>
                    <a:pt x="117" y="310"/>
                    <a:pt x="117" y="310"/>
                  </a:cubicBezTo>
                  <a:cubicBezTo>
                    <a:pt x="117" y="309"/>
                    <a:pt x="117" y="309"/>
                    <a:pt x="117" y="309"/>
                  </a:cubicBezTo>
                  <a:cubicBezTo>
                    <a:pt x="117" y="309"/>
                    <a:pt x="116" y="309"/>
                    <a:pt x="116" y="310"/>
                  </a:cubicBezTo>
                  <a:cubicBezTo>
                    <a:pt x="115" y="310"/>
                    <a:pt x="114" y="311"/>
                    <a:pt x="114" y="311"/>
                  </a:cubicBezTo>
                  <a:cubicBezTo>
                    <a:pt x="111" y="312"/>
                    <a:pt x="109" y="311"/>
                    <a:pt x="107" y="305"/>
                  </a:cubicBezTo>
                  <a:cubicBezTo>
                    <a:pt x="106" y="302"/>
                    <a:pt x="102" y="303"/>
                    <a:pt x="97" y="304"/>
                  </a:cubicBezTo>
                  <a:cubicBezTo>
                    <a:pt x="91" y="305"/>
                    <a:pt x="84" y="307"/>
                    <a:pt x="81" y="300"/>
                  </a:cubicBezTo>
                  <a:cubicBezTo>
                    <a:pt x="80" y="296"/>
                    <a:pt x="78" y="296"/>
                    <a:pt x="75" y="295"/>
                  </a:cubicBezTo>
                  <a:cubicBezTo>
                    <a:pt x="73" y="295"/>
                    <a:pt x="72" y="294"/>
                    <a:pt x="69" y="293"/>
                  </a:cubicBezTo>
                  <a:cubicBezTo>
                    <a:pt x="66" y="291"/>
                    <a:pt x="64" y="288"/>
                    <a:pt x="62" y="286"/>
                  </a:cubicBezTo>
                  <a:cubicBezTo>
                    <a:pt x="60" y="283"/>
                    <a:pt x="56" y="280"/>
                    <a:pt x="50" y="279"/>
                  </a:cubicBezTo>
                  <a:cubicBezTo>
                    <a:pt x="48" y="279"/>
                    <a:pt x="50" y="275"/>
                    <a:pt x="49" y="271"/>
                  </a:cubicBezTo>
                  <a:cubicBezTo>
                    <a:pt x="48" y="268"/>
                    <a:pt x="47" y="264"/>
                    <a:pt x="46" y="262"/>
                  </a:cubicBezTo>
                  <a:cubicBezTo>
                    <a:pt x="46" y="262"/>
                    <a:pt x="45" y="262"/>
                    <a:pt x="44" y="261"/>
                  </a:cubicBezTo>
                  <a:cubicBezTo>
                    <a:pt x="42" y="261"/>
                    <a:pt x="42" y="259"/>
                    <a:pt x="42" y="257"/>
                  </a:cubicBezTo>
                  <a:cubicBezTo>
                    <a:pt x="42" y="256"/>
                    <a:pt x="42" y="256"/>
                    <a:pt x="41" y="255"/>
                  </a:cubicBezTo>
                  <a:cubicBezTo>
                    <a:pt x="40" y="254"/>
                    <a:pt x="39" y="254"/>
                    <a:pt x="38" y="253"/>
                  </a:cubicBezTo>
                  <a:cubicBezTo>
                    <a:pt x="36" y="251"/>
                    <a:pt x="32" y="248"/>
                    <a:pt x="33" y="244"/>
                  </a:cubicBezTo>
                  <a:cubicBezTo>
                    <a:pt x="33" y="243"/>
                    <a:pt x="32" y="242"/>
                    <a:pt x="31" y="242"/>
                  </a:cubicBezTo>
                  <a:cubicBezTo>
                    <a:pt x="29" y="241"/>
                    <a:pt x="26" y="242"/>
                    <a:pt x="23" y="243"/>
                  </a:cubicBezTo>
                  <a:cubicBezTo>
                    <a:pt x="20" y="245"/>
                    <a:pt x="16" y="246"/>
                    <a:pt x="15" y="244"/>
                  </a:cubicBezTo>
                  <a:cubicBezTo>
                    <a:pt x="15" y="244"/>
                    <a:pt x="14" y="243"/>
                    <a:pt x="14" y="243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2" y="242"/>
                    <a:pt x="11" y="242"/>
                    <a:pt x="10" y="241"/>
                  </a:cubicBezTo>
                  <a:cubicBezTo>
                    <a:pt x="9" y="241"/>
                    <a:pt x="9" y="241"/>
                    <a:pt x="9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8" y="240"/>
                    <a:pt x="8" y="239"/>
                    <a:pt x="8" y="238"/>
                  </a:cubicBezTo>
                  <a:cubicBezTo>
                    <a:pt x="8" y="238"/>
                    <a:pt x="9" y="237"/>
                    <a:pt x="9" y="237"/>
                  </a:cubicBezTo>
                  <a:cubicBezTo>
                    <a:pt x="11" y="234"/>
                    <a:pt x="10" y="233"/>
                    <a:pt x="11" y="231"/>
                  </a:cubicBezTo>
                  <a:cubicBezTo>
                    <a:pt x="7" y="229"/>
                    <a:pt x="3" y="227"/>
                    <a:pt x="3" y="224"/>
                  </a:cubicBezTo>
                  <a:cubicBezTo>
                    <a:pt x="2" y="222"/>
                    <a:pt x="5" y="222"/>
                    <a:pt x="6" y="221"/>
                  </a:cubicBezTo>
                  <a:cubicBezTo>
                    <a:pt x="7" y="220"/>
                    <a:pt x="7" y="219"/>
                    <a:pt x="5" y="217"/>
                  </a:cubicBezTo>
                  <a:cubicBezTo>
                    <a:pt x="0" y="212"/>
                    <a:pt x="0" y="208"/>
                    <a:pt x="2" y="206"/>
                  </a:cubicBezTo>
                  <a:cubicBezTo>
                    <a:pt x="4" y="205"/>
                    <a:pt x="7" y="204"/>
                    <a:pt x="10" y="204"/>
                  </a:cubicBezTo>
                  <a:cubicBezTo>
                    <a:pt x="14" y="203"/>
                    <a:pt x="18" y="202"/>
                    <a:pt x="18" y="199"/>
                  </a:cubicBezTo>
                  <a:cubicBezTo>
                    <a:pt x="19" y="195"/>
                    <a:pt x="21" y="192"/>
                    <a:pt x="23" y="190"/>
                  </a:cubicBezTo>
                  <a:cubicBezTo>
                    <a:pt x="25" y="188"/>
                    <a:pt x="27" y="186"/>
                    <a:pt x="28" y="184"/>
                  </a:cubicBezTo>
                  <a:cubicBezTo>
                    <a:pt x="26" y="183"/>
                    <a:pt x="24" y="183"/>
                    <a:pt x="22" y="182"/>
                  </a:cubicBezTo>
                  <a:cubicBezTo>
                    <a:pt x="13" y="180"/>
                    <a:pt x="7" y="181"/>
                    <a:pt x="9" y="173"/>
                  </a:cubicBezTo>
                  <a:cubicBezTo>
                    <a:pt x="10" y="169"/>
                    <a:pt x="12" y="161"/>
                    <a:pt x="9" y="158"/>
                  </a:cubicBezTo>
                  <a:cubicBezTo>
                    <a:pt x="5" y="154"/>
                    <a:pt x="5" y="150"/>
                    <a:pt x="5" y="146"/>
                  </a:cubicBezTo>
                  <a:cubicBezTo>
                    <a:pt x="5" y="144"/>
                    <a:pt x="5" y="142"/>
                    <a:pt x="4" y="141"/>
                  </a:cubicBezTo>
                  <a:cubicBezTo>
                    <a:pt x="3" y="138"/>
                    <a:pt x="3" y="137"/>
                    <a:pt x="5" y="136"/>
                  </a:cubicBezTo>
                  <a:cubicBezTo>
                    <a:pt x="6" y="136"/>
                    <a:pt x="7" y="135"/>
                    <a:pt x="8" y="135"/>
                  </a:cubicBezTo>
                  <a:cubicBezTo>
                    <a:pt x="4" y="129"/>
                    <a:pt x="6" y="123"/>
                    <a:pt x="9" y="117"/>
                  </a:cubicBezTo>
                  <a:cubicBezTo>
                    <a:pt x="11" y="113"/>
                    <a:pt x="12" y="111"/>
                    <a:pt x="12" y="105"/>
                  </a:cubicBezTo>
                  <a:cubicBezTo>
                    <a:pt x="11" y="101"/>
                    <a:pt x="18" y="96"/>
                    <a:pt x="21" y="95"/>
                  </a:cubicBezTo>
                  <a:cubicBezTo>
                    <a:pt x="25" y="92"/>
                    <a:pt x="33" y="88"/>
                    <a:pt x="38" y="90"/>
                  </a:cubicBezTo>
                  <a:cubicBezTo>
                    <a:pt x="38" y="91"/>
                    <a:pt x="39" y="91"/>
                    <a:pt x="40" y="92"/>
                  </a:cubicBezTo>
                  <a:cubicBezTo>
                    <a:pt x="40" y="91"/>
                    <a:pt x="40" y="89"/>
                    <a:pt x="42" y="88"/>
                  </a:cubicBezTo>
                  <a:cubicBezTo>
                    <a:pt x="42" y="88"/>
                    <a:pt x="43" y="88"/>
                    <a:pt x="44" y="87"/>
                  </a:cubicBezTo>
                  <a:cubicBezTo>
                    <a:pt x="45" y="86"/>
                    <a:pt x="47" y="86"/>
                    <a:pt x="47" y="84"/>
                  </a:cubicBezTo>
                  <a:cubicBezTo>
                    <a:pt x="46" y="76"/>
                    <a:pt x="56" y="73"/>
                    <a:pt x="60" y="68"/>
                  </a:cubicBezTo>
                  <a:cubicBezTo>
                    <a:pt x="61" y="67"/>
                    <a:pt x="60" y="63"/>
                    <a:pt x="59" y="61"/>
                  </a:cubicBezTo>
                  <a:cubicBezTo>
                    <a:pt x="58" y="57"/>
                    <a:pt x="57" y="54"/>
                    <a:pt x="60" y="53"/>
                  </a:cubicBezTo>
                  <a:cubicBezTo>
                    <a:pt x="61" y="53"/>
                    <a:pt x="61" y="53"/>
                    <a:pt x="62" y="54"/>
                  </a:cubicBezTo>
                  <a:cubicBezTo>
                    <a:pt x="63" y="54"/>
                    <a:pt x="65" y="54"/>
                    <a:pt x="65" y="53"/>
                  </a:cubicBezTo>
                  <a:cubicBezTo>
                    <a:pt x="67" y="48"/>
                    <a:pt x="76" y="53"/>
                    <a:pt x="81" y="51"/>
                  </a:cubicBezTo>
                  <a:cubicBezTo>
                    <a:pt x="80" y="50"/>
                    <a:pt x="80" y="49"/>
                    <a:pt x="81" y="48"/>
                  </a:cubicBezTo>
                  <a:cubicBezTo>
                    <a:pt x="84" y="43"/>
                    <a:pt x="83" y="41"/>
                    <a:pt x="84" y="36"/>
                  </a:cubicBezTo>
                  <a:cubicBezTo>
                    <a:pt x="86" y="26"/>
                    <a:pt x="112" y="26"/>
                    <a:pt x="111" y="17"/>
                  </a:cubicBezTo>
                  <a:cubicBezTo>
                    <a:pt x="109" y="7"/>
                    <a:pt x="128" y="3"/>
                    <a:pt x="136" y="2"/>
                  </a:cubicBezTo>
                  <a:cubicBezTo>
                    <a:pt x="143" y="0"/>
                    <a:pt x="148" y="8"/>
                    <a:pt x="152" y="14"/>
                  </a:cubicBezTo>
                  <a:cubicBezTo>
                    <a:pt x="154" y="17"/>
                    <a:pt x="156" y="20"/>
                    <a:pt x="158" y="21"/>
                  </a:cubicBezTo>
                  <a:cubicBezTo>
                    <a:pt x="160" y="22"/>
                    <a:pt x="163" y="23"/>
                    <a:pt x="165" y="25"/>
                  </a:cubicBezTo>
                  <a:cubicBezTo>
                    <a:pt x="168" y="26"/>
                    <a:pt x="170" y="28"/>
                    <a:pt x="171" y="29"/>
                  </a:cubicBezTo>
                  <a:cubicBezTo>
                    <a:pt x="174" y="32"/>
                    <a:pt x="176" y="32"/>
                    <a:pt x="177" y="32"/>
                  </a:cubicBezTo>
                  <a:cubicBezTo>
                    <a:pt x="180" y="31"/>
                    <a:pt x="181" y="31"/>
                    <a:pt x="183" y="37"/>
                  </a:cubicBezTo>
                  <a:cubicBezTo>
                    <a:pt x="183" y="35"/>
                    <a:pt x="184" y="33"/>
                    <a:pt x="186" y="32"/>
                  </a:cubicBezTo>
                  <a:cubicBezTo>
                    <a:pt x="188" y="32"/>
                    <a:pt x="190" y="32"/>
                    <a:pt x="191" y="32"/>
                  </a:cubicBezTo>
                  <a:cubicBezTo>
                    <a:pt x="193" y="32"/>
                    <a:pt x="194" y="32"/>
                    <a:pt x="195" y="32"/>
                  </a:cubicBezTo>
                  <a:cubicBezTo>
                    <a:pt x="196" y="32"/>
                    <a:pt x="197" y="31"/>
                    <a:pt x="196" y="28"/>
                  </a:cubicBezTo>
                  <a:cubicBezTo>
                    <a:pt x="194" y="18"/>
                    <a:pt x="196" y="16"/>
                    <a:pt x="198" y="15"/>
                  </a:cubicBezTo>
                  <a:cubicBezTo>
                    <a:pt x="199" y="15"/>
                    <a:pt x="200" y="15"/>
                    <a:pt x="202" y="15"/>
                  </a:cubicBezTo>
                  <a:cubicBezTo>
                    <a:pt x="204" y="15"/>
                    <a:pt x="206" y="16"/>
                    <a:pt x="206" y="13"/>
                  </a:cubicBezTo>
                  <a:cubicBezTo>
                    <a:pt x="207" y="10"/>
                    <a:pt x="213" y="9"/>
                    <a:pt x="217" y="9"/>
                  </a:cubicBezTo>
                  <a:cubicBezTo>
                    <a:pt x="220" y="9"/>
                    <a:pt x="218" y="9"/>
                    <a:pt x="221" y="8"/>
                  </a:cubicBezTo>
                  <a:close/>
                  <a:moveTo>
                    <a:pt x="93" y="200"/>
                  </a:moveTo>
                  <a:cubicBezTo>
                    <a:pt x="93" y="198"/>
                    <a:pt x="94" y="197"/>
                    <a:pt x="93" y="196"/>
                  </a:cubicBezTo>
                  <a:cubicBezTo>
                    <a:pt x="92" y="194"/>
                    <a:pt x="88" y="193"/>
                    <a:pt x="88" y="191"/>
                  </a:cubicBezTo>
                  <a:cubicBezTo>
                    <a:pt x="85" y="194"/>
                    <a:pt x="80" y="198"/>
                    <a:pt x="77" y="201"/>
                  </a:cubicBezTo>
                  <a:cubicBezTo>
                    <a:pt x="76" y="202"/>
                    <a:pt x="75" y="203"/>
                    <a:pt x="74" y="203"/>
                  </a:cubicBezTo>
                  <a:cubicBezTo>
                    <a:pt x="73" y="205"/>
                    <a:pt x="73" y="210"/>
                    <a:pt x="73" y="216"/>
                  </a:cubicBezTo>
                  <a:cubicBezTo>
                    <a:pt x="73" y="220"/>
                    <a:pt x="73" y="224"/>
                    <a:pt x="72" y="226"/>
                  </a:cubicBezTo>
                  <a:cubicBezTo>
                    <a:pt x="71" y="229"/>
                    <a:pt x="70" y="230"/>
                    <a:pt x="69" y="232"/>
                  </a:cubicBezTo>
                  <a:cubicBezTo>
                    <a:pt x="68" y="234"/>
                    <a:pt x="67" y="235"/>
                    <a:pt x="69" y="241"/>
                  </a:cubicBezTo>
                  <a:cubicBezTo>
                    <a:pt x="69" y="242"/>
                    <a:pt x="69" y="242"/>
                    <a:pt x="69" y="242"/>
                  </a:cubicBezTo>
                  <a:cubicBezTo>
                    <a:pt x="71" y="240"/>
                    <a:pt x="74" y="237"/>
                    <a:pt x="75" y="234"/>
                  </a:cubicBezTo>
                  <a:cubicBezTo>
                    <a:pt x="76" y="232"/>
                    <a:pt x="76" y="231"/>
                    <a:pt x="76" y="229"/>
                  </a:cubicBezTo>
                  <a:cubicBezTo>
                    <a:pt x="78" y="222"/>
                    <a:pt x="78" y="219"/>
                    <a:pt x="84" y="212"/>
                  </a:cubicBezTo>
                  <a:cubicBezTo>
                    <a:pt x="85" y="212"/>
                    <a:pt x="85" y="212"/>
                    <a:pt x="86" y="211"/>
                  </a:cubicBezTo>
                  <a:cubicBezTo>
                    <a:pt x="90" y="208"/>
                    <a:pt x="91" y="205"/>
                    <a:pt x="93" y="200"/>
                  </a:cubicBezTo>
                  <a:close/>
                  <a:moveTo>
                    <a:pt x="201" y="91"/>
                  </a:moveTo>
                  <a:cubicBezTo>
                    <a:pt x="200" y="94"/>
                    <a:pt x="197" y="94"/>
                    <a:pt x="194" y="94"/>
                  </a:cubicBezTo>
                  <a:cubicBezTo>
                    <a:pt x="191" y="95"/>
                    <a:pt x="188" y="95"/>
                    <a:pt x="186" y="99"/>
                  </a:cubicBezTo>
                  <a:cubicBezTo>
                    <a:pt x="185" y="100"/>
                    <a:pt x="184" y="101"/>
                    <a:pt x="182" y="102"/>
                  </a:cubicBezTo>
                  <a:cubicBezTo>
                    <a:pt x="181" y="103"/>
                    <a:pt x="179" y="103"/>
                    <a:pt x="179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5"/>
                    <a:pt x="178" y="105"/>
                    <a:pt x="178" y="105"/>
                  </a:cubicBezTo>
                  <a:cubicBezTo>
                    <a:pt x="178" y="109"/>
                    <a:pt x="177" y="114"/>
                    <a:pt x="174" y="116"/>
                  </a:cubicBezTo>
                  <a:cubicBezTo>
                    <a:pt x="172" y="117"/>
                    <a:pt x="170" y="118"/>
                    <a:pt x="169" y="121"/>
                  </a:cubicBezTo>
                  <a:cubicBezTo>
                    <a:pt x="168" y="123"/>
                    <a:pt x="169" y="126"/>
                    <a:pt x="169" y="128"/>
                  </a:cubicBezTo>
                  <a:cubicBezTo>
                    <a:pt x="170" y="131"/>
                    <a:pt x="170" y="133"/>
                    <a:pt x="170" y="135"/>
                  </a:cubicBezTo>
                  <a:cubicBezTo>
                    <a:pt x="170" y="136"/>
                    <a:pt x="170" y="137"/>
                    <a:pt x="170" y="138"/>
                  </a:cubicBezTo>
                  <a:cubicBezTo>
                    <a:pt x="171" y="138"/>
                    <a:pt x="172" y="137"/>
                    <a:pt x="173" y="136"/>
                  </a:cubicBezTo>
                  <a:cubicBezTo>
                    <a:pt x="174" y="131"/>
                    <a:pt x="177" y="129"/>
                    <a:pt x="179" y="128"/>
                  </a:cubicBezTo>
                  <a:cubicBezTo>
                    <a:pt x="180" y="128"/>
                    <a:pt x="181" y="128"/>
                    <a:pt x="181" y="127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1" y="126"/>
                    <a:pt x="181" y="126"/>
                    <a:pt x="182" y="125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2" y="125"/>
                    <a:pt x="183" y="125"/>
                    <a:pt x="183" y="126"/>
                  </a:cubicBezTo>
                  <a:cubicBezTo>
                    <a:pt x="185" y="126"/>
                    <a:pt x="191" y="127"/>
                    <a:pt x="194" y="122"/>
                  </a:cubicBezTo>
                  <a:cubicBezTo>
                    <a:pt x="195" y="118"/>
                    <a:pt x="197" y="118"/>
                    <a:pt x="200" y="117"/>
                  </a:cubicBezTo>
                  <a:cubicBezTo>
                    <a:pt x="203" y="117"/>
                    <a:pt x="205" y="116"/>
                    <a:pt x="208" y="115"/>
                  </a:cubicBezTo>
                  <a:cubicBezTo>
                    <a:pt x="209" y="114"/>
                    <a:pt x="209" y="114"/>
                    <a:pt x="211" y="114"/>
                  </a:cubicBezTo>
                  <a:cubicBezTo>
                    <a:pt x="212" y="107"/>
                    <a:pt x="217" y="102"/>
                    <a:pt x="219" y="97"/>
                  </a:cubicBezTo>
                  <a:cubicBezTo>
                    <a:pt x="221" y="90"/>
                    <a:pt x="215" y="83"/>
                    <a:pt x="210" y="80"/>
                  </a:cubicBezTo>
                  <a:cubicBezTo>
                    <a:pt x="211" y="86"/>
                    <a:pt x="202" y="86"/>
                    <a:pt x="201" y="91"/>
                  </a:cubicBezTo>
                  <a:close/>
                  <a:moveTo>
                    <a:pt x="83" y="154"/>
                  </a:moveTo>
                  <a:cubicBezTo>
                    <a:pt x="87" y="153"/>
                    <a:pt x="90" y="152"/>
                    <a:pt x="94" y="154"/>
                  </a:cubicBezTo>
                  <a:cubicBezTo>
                    <a:pt x="94" y="154"/>
                    <a:pt x="95" y="154"/>
                    <a:pt x="96" y="15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95" y="154"/>
                    <a:pt x="94" y="153"/>
                    <a:pt x="93" y="152"/>
                  </a:cubicBezTo>
                  <a:cubicBezTo>
                    <a:pt x="91" y="151"/>
                    <a:pt x="89" y="150"/>
                    <a:pt x="88" y="148"/>
                  </a:cubicBezTo>
                  <a:cubicBezTo>
                    <a:pt x="87" y="147"/>
                    <a:pt x="86" y="146"/>
                    <a:pt x="87" y="144"/>
                  </a:cubicBezTo>
                  <a:cubicBezTo>
                    <a:pt x="90" y="142"/>
                    <a:pt x="89" y="140"/>
                    <a:pt x="87" y="138"/>
                  </a:cubicBezTo>
                  <a:cubicBezTo>
                    <a:pt x="85" y="134"/>
                    <a:pt x="85" y="132"/>
                    <a:pt x="85" y="129"/>
                  </a:cubicBezTo>
                  <a:cubicBezTo>
                    <a:pt x="79" y="130"/>
                    <a:pt x="73" y="126"/>
                    <a:pt x="68" y="123"/>
                  </a:cubicBezTo>
                  <a:cubicBezTo>
                    <a:pt x="63" y="121"/>
                    <a:pt x="67" y="116"/>
                    <a:pt x="66" y="112"/>
                  </a:cubicBezTo>
                  <a:cubicBezTo>
                    <a:pt x="65" y="109"/>
                    <a:pt x="62" y="105"/>
                    <a:pt x="60" y="103"/>
                  </a:cubicBezTo>
                  <a:cubicBezTo>
                    <a:pt x="58" y="101"/>
                    <a:pt x="55" y="100"/>
                    <a:pt x="53" y="100"/>
                  </a:cubicBezTo>
                  <a:cubicBezTo>
                    <a:pt x="44" y="101"/>
                    <a:pt x="44" y="96"/>
                    <a:pt x="37" y="93"/>
                  </a:cubicBezTo>
                  <a:cubicBezTo>
                    <a:pt x="33" y="91"/>
                    <a:pt x="28" y="93"/>
                    <a:pt x="22" y="96"/>
                  </a:cubicBezTo>
                  <a:cubicBezTo>
                    <a:pt x="18" y="99"/>
                    <a:pt x="15" y="102"/>
                    <a:pt x="15" y="106"/>
                  </a:cubicBezTo>
                  <a:cubicBezTo>
                    <a:pt x="16" y="112"/>
                    <a:pt x="13" y="114"/>
                    <a:pt x="11" y="118"/>
                  </a:cubicBezTo>
                  <a:cubicBezTo>
                    <a:pt x="8" y="124"/>
                    <a:pt x="6" y="135"/>
                    <a:pt x="16" y="136"/>
                  </a:cubicBezTo>
                  <a:cubicBezTo>
                    <a:pt x="17" y="136"/>
                    <a:pt x="18" y="136"/>
                    <a:pt x="20" y="136"/>
                  </a:cubicBezTo>
                  <a:cubicBezTo>
                    <a:pt x="21" y="136"/>
                    <a:pt x="23" y="135"/>
                    <a:pt x="24" y="135"/>
                  </a:cubicBezTo>
                  <a:cubicBezTo>
                    <a:pt x="35" y="134"/>
                    <a:pt x="42" y="141"/>
                    <a:pt x="51" y="144"/>
                  </a:cubicBezTo>
                  <a:cubicBezTo>
                    <a:pt x="65" y="149"/>
                    <a:pt x="67" y="157"/>
                    <a:pt x="83" y="154"/>
                  </a:cubicBezTo>
                  <a:close/>
                  <a:moveTo>
                    <a:pt x="104" y="165"/>
                  </a:moveTo>
                  <a:cubicBezTo>
                    <a:pt x="113" y="181"/>
                    <a:pt x="122" y="187"/>
                    <a:pt x="141" y="184"/>
                  </a:cubicBezTo>
                  <a:cubicBezTo>
                    <a:pt x="142" y="184"/>
                    <a:pt x="144" y="183"/>
                    <a:pt x="145" y="183"/>
                  </a:cubicBezTo>
                  <a:cubicBezTo>
                    <a:pt x="145" y="177"/>
                    <a:pt x="138" y="172"/>
                    <a:pt x="135" y="167"/>
                  </a:cubicBezTo>
                  <a:cubicBezTo>
                    <a:pt x="134" y="165"/>
                    <a:pt x="133" y="164"/>
                    <a:pt x="131" y="164"/>
                  </a:cubicBezTo>
                  <a:cubicBezTo>
                    <a:pt x="129" y="162"/>
                    <a:pt x="126" y="161"/>
                    <a:pt x="128" y="155"/>
                  </a:cubicBezTo>
                  <a:cubicBezTo>
                    <a:pt x="129" y="150"/>
                    <a:pt x="133" y="142"/>
                    <a:pt x="127" y="137"/>
                  </a:cubicBezTo>
                  <a:cubicBezTo>
                    <a:pt x="118" y="131"/>
                    <a:pt x="113" y="133"/>
                    <a:pt x="104" y="139"/>
                  </a:cubicBezTo>
                  <a:cubicBezTo>
                    <a:pt x="103" y="140"/>
                    <a:pt x="102" y="141"/>
                    <a:pt x="102" y="141"/>
                  </a:cubicBezTo>
                  <a:cubicBezTo>
                    <a:pt x="101" y="141"/>
                    <a:pt x="101" y="141"/>
                    <a:pt x="101" y="140"/>
                  </a:cubicBezTo>
                  <a:cubicBezTo>
                    <a:pt x="100" y="137"/>
                    <a:pt x="99" y="133"/>
                    <a:pt x="97" y="13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97" y="131"/>
                    <a:pt x="97" y="130"/>
                    <a:pt x="96" y="130"/>
                  </a:cubicBezTo>
                  <a:cubicBezTo>
                    <a:pt x="94" y="128"/>
                    <a:pt x="91" y="126"/>
                    <a:pt x="88" y="124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8" y="127"/>
                    <a:pt x="88" y="127"/>
                  </a:cubicBezTo>
                  <a:cubicBezTo>
                    <a:pt x="88" y="127"/>
                    <a:pt x="88" y="127"/>
                    <a:pt x="87" y="127"/>
                  </a:cubicBezTo>
                  <a:cubicBezTo>
                    <a:pt x="86" y="131"/>
                    <a:pt x="86" y="133"/>
                    <a:pt x="89" y="137"/>
                  </a:cubicBezTo>
                  <a:cubicBezTo>
                    <a:pt x="91" y="140"/>
                    <a:pt x="94" y="142"/>
                    <a:pt x="90" y="146"/>
                  </a:cubicBezTo>
                  <a:cubicBezTo>
                    <a:pt x="88" y="147"/>
                    <a:pt x="92" y="150"/>
                    <a:pt x="93" y="151"/>
                  </a:cubicBezTo>
                  <a:cubicBezTo>
                    <a:pt x="98" y="154"/>
                    <a:pt x="101" y="160"/>
                    <a:pt x="104" y="165"/>
                  </a:cubicBezTo>
                  <a:close/>
                  <a:moveTo>
                    <a:pt x="97" y="156"/>
                  </a:moveTo>
                  <a:cubicBezTo>
                    <a:pt x="96" y="156"/>
                    <a:pt x="95" y="156"/>
                    <a:pt x="93" y="155"/>
                  </a:cubicBezTo>
                  <a:cubicBezTo>
                    <a:pt x="90" y="154"/>
                    <a:pt x="87" y="155"/>
                    <a:pt x="83" y="156"/>
                  </a:cubicBezTo>
                  <a:cubicBezTo>
                    <a:pt x="75" y="157"/>
                    <a:pt x="68" y="158"/>
                    <a:pt x="61" y="151"/>
                  </a:cubicBezTo>
                  <a:cubicBezTo>
                    <a:pt x="54" y="145"/>
                    <a:pt x="50" y="148"/>
                    <a:pt x="41" y="146"/>
                  </a:cubicBezTo>
                  <a:cubicBezTo>
                    <a:pt x="38" y="146"/>
                    <a:pt x="36" y="145"/>
                    <a:pt x="34" y="144"/>
                  </a:cubicBezTo>
                  <a:cubicBezTo>
                    <a:pt x="29" y="143"/>
                    <a:pt x="26" y="142"/>
                    <a:pt x="20" y="144"/>
                  </a:cubicBezTo>
                  <a:cubicBezTo>
                    <a:pt x="16" y="145"/>
                    <a:pt x="13" y="144"/>
                    <a:pt x="10" y="143"/>
                  </a:cubicBezTo>
                  <a:cubicBezTo>
                    <a:pt x="9" y="143"/>
                    <a:pt x="8" y="142"/>
                    <a:pt x="7" y="142"/>
                  </a:cubicBezTo>
                  <a:cubicBezTo>
                    <a:pt x="8" y="147"/>
                    <a:pt x="7" y="154"/>
                    <a:pt x="11" y="158"/>
                  </a:cubicBezTo>
                  <a:cubicBezTo>
                    <a:pt x="15" y="162"/>
                    <a:pt x="13" y="170"/>
                    <a:pt x="12" y="174"/>
                  </a:cubicBezTo>
                  <a:cubicBezTo>
                    <a:pt x="11" y="180"/>
                    <a:pt x="18" y="179"/>
                    <a:pt x="23" y="181"/>
                  </a:cubicBezTo>
                  <a:cubicBezTo>
                    <a:pt x="25" y="181"/>
                    <a:pt x="27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7" y="182"/>
                    <a:pt x="42" y="181"/>
                  </a:cubicBezTo>
                  <a:cubicBezTo>
                    <a:pt x="45" y="181"/>
                    <a:pt x="57" y="177"/>
                    <a:pt x="58" y="181"/>
                  </a:cubicBezTo>
                  <a:cubicBezTo>
                    <a:pt x="58" y="182"/>
                    <a:pt x="58" y="183"/>
                    <a:pt x="58" y="184"/>
                  </a:cubicBezTo>
                  <a:cubicBezTo>
                    <a:pt x="58" y="188"/>
                    <a:pt x="57" y="190"/>
                    <a:pt x="63" y="189"/>
                  </a:cubicBezTo>
                  <a:cubicBezTo>
                    <a:pt x="70" y="187"/>
                    <a:pt x="79" y="189"/>
                    <a:pt x="86" y="186"/>
                  </a:cubicBezTo>
                  <a:cubicBezTo>
                    <a:pt x="89" y="185"/>
                    <a:pt x="91" y="184"/>
                    <a:pt x="96" y="184"/>
                  </a:cubicBezTo>
                  <a:cubicBezTo>
                    <a:pt x="102" y="184"/>
                    <a:pt x="102" y="180"/>
                    <a:pt x="103" y="177"/>
                  </a:cubicBezTo>
                  <a:cubicBezTo>
                    <a:pt x="104" y="175"/>
                    <a:pt x="103" y="172"/>
                    <a:pt x="105" y="171"/>
                  </a:cubicBezTo>
                  <a:cubicBezTo>
                    <a:pt x="104" y="169"/>
                    <a:pt x="104" y="168"/>
                    <a:pt x="103" y="166"/>
                  </a:cubicBezTo>
                  <a:cubicBezTo>
                    <a:pt x="100" y="162"/>
                    <a:pt x="98" y="158"/>
                    <a:pt x="97" y="156"/>
                  </a:cubicBezTo>
                  <a:close/>
                  <a:moveTo>
                    <a:pt x="245" y="113"/>
                  </a:moveTo>
                  <a:cubicBezTo>
                    <a:pt x="246" y="114"/>
                    <a:pt x="249" y="110"/>
                    <a:pt x="251" y="110"/>
                  </a:cubicBezTo>
                  <a:cubicBezTo>
                    <a:pt x="254" y="109"/>
                    <a:pt x="256" y="108"/>
                    <a:pt x="259" y="107"/>
                  </a:cubicBezTo>
                  <a:cubicBezTo>
                    <a:pt x="262" y="105"/>
                    <a:pt x="266" y="103"/>
                    <a:pt x="268" y="102"/>
                  </a:cubicBezTo>
                  <a:cubicBezTo>
                    <a:pt x="273" y="99"/>
                    <a:pt x="278" y="99"/>
                    <a:pt x="283" y="98"/>
                  </a:cubicBezTo>
                  <a:cubicBezTo>
                    <a:pt x="288" y="98"/>
                    <a:pt x="297" y="98"/>
                    <a:pt x="299" y="93"/>
                  </a:cubicBezTo>
                  <a:cubicBezTo>
                    <a:pt x="300" y="90"/>
                    <a:pt x="298" y="89"/>
                    <a:pt x="300" y="88"/>
                  </a:cubicBezTo>
                  <a:cubicBezTo>
                    <a:pt x="296" y="86"/>
                    <a:pt x="297" y="82"/>
                    <a:pt x="296" y="79"/>
                  </a:cubicBezTo>
                  <a:cubicBezTo>
                    <a:pt x="296" y="76"/>
                    <a:pt x="295" y="73"/>
                    <a:pt x="290" y="73"/>
                  </a:cubicBezTo>
                  <a:cubicBezTo>
                    <a:pt x="290" y="73"/>
                    <a:pt x="290" y="73"/>
                    <a:pt x="290" y="73"/>
                  </a:cubicBezTo>
                  <a:cubicBezTo>
                    <a:pt x="288" y="73"/>
                    <a:pt x="288" y="71"/>
                    <a:pt x="288" y="68"/>
                  </a:cubicBezTo>
                  <a:cubicBezTo>
                    <a:pt x="287" y="66"/>
                    <a:pt x="286" y="64"/>
                    <a:pt x="284" y="64"/>
                  </a:cubicBezTo>
                  <a:cubicBezTo>
                    <a:pt x="281" y="65"/>
                    <a:pt x="279" y="62"/>
                    <a:pt x="276" y="58"/>
                  </a:cubicBezTo>
                  <a:cubicBezTo>
                    <a:pt x="271" y="52"/>
                    <a:pt x="267" y="47"/>
                    <a:pt x="258" y="49"/>
                  </a:cubicBezTo>
                  <a:cubicBezTo>
                    <a:pt x="254" y="50"/>
                    <a:pt x="252" y="52"/>
                    <a:pt x="252" y="54"/>
                  </a:cubicBezTo>
                  <a:cubicBezTo>
                    <a:pt x="251" y="56"/>
                    <a:pt x="251" y="57"/>
                    <a:pt x="251" y="58"/>
                  </a:cubicBezTo>
                  <a:cubicBezTo>
                    <a:pt x="250" y="61"/>
                    <a:pt x="247" y="63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24" y="58"/>
                    <a:pt x="220" y="71"/>
                    <a:pt x="212" y="79"/>
                  </a:cubicBezTo>
                  <a:cubicBezTo>
                    <a:pt x="212" y="79"/>
                    <a:pt x="212" y="79"/>
                    <a:pt x="213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22" y="89"/>
                    <a:pt x="222" y="96"/>
                    <a:pt x="216" y="107"/>
                  </a:cubicBezTo>
                  <a:cubicBezTo>
                    <a:pt x="215" y="109"/>
                    <a:pt x="214" y="111"/>
                    <a:pt x="214" y="113"/>
                  </a:cubicBezTo>
                  <a:cubicBezTo>
                    <a:pt x="215" y="113"/>
                    <a:pt x="217" y="113"/>
                    <a:pt x="219" y="114"/>
                  </a:cubicBezTo>
                  <a:cubicBezTo>
                    <a:pt x="221" y="115"/>
                    <a:pt x="226" y="114"/>
                    <a:pt x="230" y="113"/>
                  </a:cubicBezTo>
                  <a:cubicBezTo>
                    <a:pt x="233" y="112"/>
                    <a:pt x="236" y="111"/>
                    <a:pt x="238" y="111"/>
                  </a:cubicBezTo>
                  <a:cubicBezTo>
                    <a:pt x="242" y="111"/>
                    <a:pt x="243" y="112"/>
                    <a:pt x="245" y="113"/>
                  </a:cubicBezTo>
                  <a:close/>
                  <a:moveTo>
                    <a:pt x="251" y="111"/>
                  </a:moveTo>
                  <a:cubicBezTo>
                    <a:pt x="251" y="111"/>
                    <a:pt x="251" y="112"/>
                    <a:pt x="251" y="112"/>
                  </a:cubicBezTo>
                  <a:cubicBezTo>
                    <a:pt x="251" y="112"/>
                    <a:pt x="251" y="112"/>
                    <a:pt x="251" y="112"/>
                  </a:cubicBezTo>
                  <a:cubicBezTo>
                    <a:pt x="250" y="112"/>
                    <a:pt x="248" y="114"/>
                    <a:pt x="247" y="114"/>
                  </a:cubicBezTo>
                  <a:cubicBezTo>
                    <a:pt x="250" y="116"/>
                    <a:pt x="250" y="116"/>
                    <a:pt x="251" y="118"/>
                  </a:cubicBezTo>
                  <a:cubicBezTo>
                    <a:pt x="251" y="120"/>
                    <a:pt x="249" y="122"/>
                    <a:pt x="247" y="122"/>
                  </a:cubicBezTo>
                  <a:cubicBezTo>
                    <a:pt x="246" y="122"/>
                    <a:pt x="245" y="123"/>
                    <a:pt x="245" y="124"/>
                  </a:cubicBezTo>
                  <a:cubicBezTo>
                    <a:pt x="245" y="125"/>
                    <a:pt x="244" y="126"/>
                    <a:pt x="243" y="126"/>
                  </a:cubicBezTo>
                  <a:cubicBezTo>
                    <a:pt x="241" y="128"/>
                    <a:pt x="239" y="129"/>
                    <a:pt x="237" y="131"/>
                  </a:cubicBezTo>
                  <a:cubicBezTo>
                    <a:pt x="238" y="131"/>
                    <a:pt x="238" y="131"/>
                    <a:pt x="239" y="132"/>
                  </a:cubicBezTo>
                  <a:cubicBezTo>
                    <a:pt x="239" y="132"/>
                    <a:pt x="239" y="132"/>
                    <a:pt x="239" y="132"/>
                  </a:cubicBezTo>
                  <a:cubicBezTo>
                    <a:pt x="239" y="132"/>
                    <a:pt x="239" y="132"/>
                    <a:pt x="239" y="133"/>
                  </a:cubicBezTo>
                  <a:cubicBezTo>
                    <a:pt x="239" y="133"/>
                    <a:pt x="238" y="134"/>
                    <a:pt x="237" y="135"/>
                  </a:cubicBezTo>
                  <a:cubicBezTo>
                    <a:pt x="234" y="140"/>
                    <a:pt x="235" y="142"/>
                    <a:pt x="228" y="147"/>
                  </a:cubicBezTo>
                  <a:cubicBezTo>
                    <a:pt x="230" y="148"/>
                    <a:pt x="233" y="149"/>
                    <a:pt x="240" y="149"/>
                  </a:cubicBezTo>
                  <a:cubicBezTo>
                    <a:pt x="254" y="148"/>
                    <a:pt x="272" y="146"/>
                    <a:pt x="279" y="144"/>
                  </a:cubicBezTo>
                  <a:cubicBezTo>
                    <a:pt x="288" y="143"/>
                    <a:pt x="287" y="137"/>
                    <a:pt x="287" y="130"/>
                  </a:cubicBezTo>
                  <a:cubicBezTo>
                    <a:pt x="287" y="123"/>
                    <a:pt x="289" y="114"/>
                    <a:pt x="299" y="107"/>
                  </a:cubicBezTo>
                  <a:cubicBezTo>
                    <a:pt x="300" y="105"/>
                    <a:pt x="300" y="103"/>
                    <a:pt x="299" y="103"/>
                  </a:cubicBezTo>
                  <a:cubicBezTo>
                    <a:pt x="297" y="102"/>
                    <a:pt x="290" y="103"/>
                    <a:pt x="286" y="104"/>
                  </a:cubicBezTo>
                  <a:cubicBezTo>
                    <a:pt x="284" y="104"/>
                    <a:pt x="283" y="104"/>
                    <a:pt x="283" y="104"/>
                  </a:cubicBezTo>
                  <a:cubicBezTo>
                    <a:pt x="277" y="105"/>
                    <a:pt x="272" y="106"/>
                    <a:pt x="267" y="109"/>
                  </a:cubicBezTo>
                  <a:cubicBezTo>
                    <a:pt x="260" y="112"/>
                    <a:pt x="257" y="110"/>
                    <a:pt x="251" y="111"/>
                  </a:cubicBezTo>
                  <a:close/>
                  <a:moveTo>
                    <a:pt x="220" y="18"/>
                  </a:moveTo>
                  <a:cubicBezTo>
                    <a:pt x="219" y="21"/>
                    <a:pt x="218" y="23"/>
                    <a:pt x="216" y="26"/>
                  </a:cubicBezTo>
                  <a:cubicBezTo>
                    <a:pt x="214" y="29"/>
                    <a:pt x="213" y="33"/>
                    <a:pt x="213" y="37"/>
                  </a:cubicBezTo>
                  <a:cubicBezTo>
                    <a:pt x="212" y="40"/>
                    <a:pt x="213" y="44"/>
                    <a:pt x="211" y="48"/>
                  </a:cubicBezTo>
                  <a:cubicBezTo>
                    <a:pt x="209" y="52"/>
                    <a:pt x="202" y="58"/>
                    <a:pt x="198" y="61"/>
                  </a:cubicBezTo>
                  <a:cubicBezTo>
                    <a:pt x="199" y="63"/>
                    <a:pt x="201" y="64"/>
                    <a:pt x="202" y="66"/>
                  </a:cubicBezTo>
                  <a:cubicBezTo>
                    <a:pt x="206" y="60"/>
                    <a:pt x="211" y="54"/>
                    <a:pt x="218" y="52"/>
                  </a:cubicBezTo>
                  <a:cubicBezTo>
                    <a:pt x="224" y="50"/>
                    <a:pt x="228" y="46"/>
                    <a:pt x="231" y="42"/>
                  </a:cubicBezTo>
                  <a:cubicBezTo>
                    <a:pt x="234" y="38"/>
                    <a:pt x="238" y="35"/>
                    <a:pt x="242" y="32"/>
                  </a:cubicBezTo>
                  <a:cubicBezTo>
                    <a:pt x="244" y="31"/>
                    <a:pt x="245" y="29"/>
                    <a:pt x="246" y="28"/>
                  </a:cubicBezTo>
                  <a:cubicBezTo>
                    <a:pt x="246" y="28"/>
                    <a:pt x="246" y="28"/>
                    <a:pt x="245" y="27"/>
                  </a:cubicBezTo>
                  <a:cubicBezTo>
                    <a:pt x="242" y="25"/>
                    <a:pt x="236" y="22"/>
                    <a:pt x="232" y="24"/>
                  </a:cubicBezTo>
                  <a:cubicBezTo>
                    <a:pt x="232" y="24"/>
                    <a:pt x="232" y="24"/>
                    <a:pt x="231" y="25"/>
                  </a:cubicBezTo>
                  <a:cubicBezTo>
                    <a:pt x="230" y="25"/>
                    <a:pt x="229" y="24"/>
                    <a:pt x="229" y="22"/>
                  </a:cubicBezTo>
                  <a:cubicBezTo>
                    <a:pt x="229" y="21"/>
                    <a:pt x="227" y="16"/>
                    <a:pt x="225" y="13"/>
                  </a:cubicBezTo>
                  <a:cubicBezTo>
                    <a:pt x="225" y="12"/>
                    <a:pt x="224" y="11"/>
                    <a:pt x="223" y="10"/>
                  </a:cubicBezTo>
                  <a:cubicBezTo>
                    <a:pt x="223" y="10"/>
                    <a:pt x="223" y="10"/>
                    <a:pt x="222" y="10"/>
                  </a:cubicBezTo>
                  <a:cubicBezTo>
                    <a:pt x="221" y="10"/>
                    <a:pt x="220" y="16"/>
                    <a:pt x="220" y="18"/>
                  </a:cubicBezTo>
                  <a:close/>
                  <a:moveTo>
                    <a:pt x="197" y="60"/>
                  </a:moveTo>
                  <a:cubicBezTo>
                    <a:pt x="202" y="57"/>
                    <a:pt x="207" y="53"/>
                    <a:pt x="209" y="47"/>
                  </a:cubicBezTo>
                  <a:cubicBezTo>
                    <a:pt x="211" y="44"/>
                    <a:pt x="211" y="40"/>
                    <a:pt x="212" y="37"/>
                  </a:cubicBezTo>
                  <a:cubicBezTo>
                    <a:pt x="212" y="33"/>
                    <a:pt x="213" y="28"/>
                    <a:pt x="215" y="25"/>
                  </a:cubicBezTo>
                  <a:cubicBezTo>
                    <a:pt x="216" y="23"/>
                    <a:pt x="217" y="20"/>
                    <a:pt x="218" y="17"/>
                  </a:cubicBezTo>
                  <a:cubicBezTo>
                    <a:pt x="219" y="15"/>
                    <a:pt x="219" y="11"/>
                    <a:pt x="217" y="12"/>
                  </a:cubicBezTo>
                  <a:cubicBezTo>
                    <a:pt x="213" y="12"/>
                    <a:pt x="209" y="12"/>
                    <a:pt x="209" y="14"/>
                  </a:cubicBezTo>
                  <a:cubicBezTo>
                    <a:pt x="208" y="18"/>
                    <a:pt x="205" y="18"/>
                    <a:pt x="202" y="17"/>
                  </a:cubicBezTo>
                  <a:cubicBezTo>
                    <a:pt x="201" y="17"/>
                    <a:pt x="200" y="17"/>
                    <a:pt x="199" y="17"/>
                  </a:cubicBezTo>
                  <a:cubicBezTo>
                    <a:pt x="197" y="18"/>
                    <a:pt x="197" y="20"/>
                    <a:pt x="199" y="28"/>
                  </a:cubicBezTo>
                  <a:cubicBezTo>
                    <a:pt x="200" y="32"/>
                    <a:pt x="198" y="34"/>
                    <a:pt x="196" y="34"/>
                  </a:cubicBezTo>
                  <a:cubicBezTo>
                    <a:pt x="195" y="35"/>
                    <a:pt x="193" y="34"/>
                    <a:pt x="192" y="34"/>
                  </a:cubicBezTo>
                  <a:cubicBezTo>
                    <a:pt x="190" y="34"/>
                    <a:pt x="188" y="34"/>
                    <a:pt x="187" y="34"/>
                  </a:cubicBezTo>
                  <a:cubicBezTo>
                    <a:pt x="185" y="35"/>
                    <a:pt x="184" y="39"/>
                    <a:pt x="184" y="41"/>
                  </a:cubicBezTo>
                  <a:cubicBezTo>
                    <a:pt x="184" y="42"/>
                    <a:pt x="184" y="42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43"/>
                    <a:pt x="184" y="43"/>
                    <a:pt x="184" y="43"/>
                  </a:cubicBezTo>
                  <a:cubicBezTo>
                    <a:pt x="184" y="50"/>
                    <a:pt x="187" y="52"/>
                    <a:pt x="190" y="54"/>
                  </a:cubicBezTo>
                  <a:cubicBezTo>
                    <a:pt x="192" y="55"/>
                    <a:pt x="193" y="57"/>
                    <a:pt x="195" y="58"/>
                  </a:cubicBezTo>
                  <a:cubicBezTo>
                    <a:pt x="195" y="59"/>
                    <a:pt x="197" y="60"/>
                    <a:pt x="197" y="60"/>
                  </a:cubicBezTo>
                  <a:close/>
                  <a:moveTo>
                    <a:pt x="237" y="39"/>
                  </a:moveTo>
                  <a:cubicBezTo>
                    <a:pt x="235" y="40"/>
                    <a:pt x="234" y="42"/>
                    <a:pt x="233" y="43"/>
                  </a:cubicBezTo>
                  <a:cubicBezTo>
                    <a:pt x="229" y="48"/>
                    <a:pt x="228" y="52"/>
                    <a:pt x="220" y="53"/>
                  </a:cubicBezTo>
                  <a:cubicBezTo>
                    <a:pt x="213" y="55"/>
                    <a:pt x="207" y="61"/>
                    <a:pt x="203" y="67"/>
                  </a:cubicBezTo>
                  <a:cubicBezTo>
                    <a:pt x="203" y="68"/>
                    <a:pt x="204" y="70"/>
                    <a:pt x="205" y="71"/>
                  </a:cubicBezTo>
                  <a:cubicBezTo>
                    <a:pt x="205" y="72"/>
                    <a:pt x="205" y="73"/>
                    <a:pt x="205" y="74"/>
                  </a:cubicBezTo>
                  <a:cubicBezTo>
                    <a:pt x="205" y="74"/>
                    <a:pt x="206" y="74"/>
                    <a:pt x="206" y="74"/>
                  </a:cubicBezTo>
                  <a:cubicBezTo>
                    <a:pt x="206" y="75"/>
                    <a:pt x="208" y="76"/>
                    <a:pt x="210" y="76"/>
                  </a:cubicBezTo>
                  <a:cubicBezTo>
                    <a:pt x="218" y="70"/>
                    <a:pt x="224" y="57"/>
                    <a:pt x="236" y="59"/>
                  </a:cubicBezTo>
                  <a:cubicBezTo>
                    <a:pt x="238" y="56"/>
                    <a:pt x="240" y="52"/>
                    <a:pt x="240" y="48"/>
                  </a:cubicBezTo>
                  <a:cubicBezTo>
                    <a:pt x="240" y="44"/>
                    <a:pt x="239" y="41"/>
                    <a:pt x="237" y="39"/>
                  </a:cubicBezTo>
                  <a:cubicBezTo>
                    <a:pt x="237" y="39"/>
                    <a:pt x="237" y="39"/>
                    <a:pt x="237" y="39"/>
                  </a:cubicBezTo>
                  <a:close/>
                  <a:moveTo>
                    <a:pt x="207" y="77"/>
                  </a:moveTo>
                  <a:cubicBezTo>
                    <a:pt x="206" y="77"/>
                    <a:pt x="205" y="76"/>
                    <a:pt x="204" y="75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4"/>
                    <a:pt x="203" y="73"/>
                    <a:pt x="203" y="72"/>
                  </a:cubicBezTo>
                  <a:cubicBezTo>
                    <a:pt x="202" y="67"/>
                    <a:pt x="199" y="65"/>
                    <a:pt x="197" y="63"/>
                  </a:cubicBezTo>
                  <a:cubicBezTo>
                    <a:pt x="196" y="62"/>
                    <a:pt x="195" y="61"/>
                    <a:pt x="194" y="60"/>
                  </a:cubicBezTo>
                  <a:cubicBezTo>
                    <a:pt x="192" y="58"/>
                    <a:pt x="190" y="57"/>
                    <a:pt x="189" y="56"/>
                  </a:cubicBezTo>
                  <a:cubicBezTo>
                    <a:pt x="185" y="53"/>
                    <a:pt x="183" y="51"/>
                    <a:pt x="182" y="43"/>
                  </a:cubicBezTo>
                  <a:cubicBezTo>
                    <a:pt x="180" y="33"/>
                    <a:pt x="180" y="34"/>
                    <a:pt x="178" y="34"/>
                  </a:cubicBezTo>
                  <a:cubicBezTo>
                    <a:pt x="176" y="34"/>
                    <a:pt x="174" y="34"/>
                    <a:pt x="171" y="31"/>
                  </a:cubicBezTo>
                  <a:cubicBezTo>
                    <a:pt x="165" y="27"/>
                    <a:pt x="163" y="31"/>
                    <a:pt x="159" y="30"/>
                  </a:cubicBezTo>
                  <a:cubicBezTo>
                    <a:pt x="158" y="30"/>
                    <a:pt x="157" y="29"/>
                    <a:pt x="156" y="27"/>
                  </a:cubicBezTo>
                  <a:cubicBezTo>
                    <a:pt x="156" y="26"/>
                    <a:pt x="155" y="24"/>
                    <a:pt x="154" y="25"/>
                  </a:cubicBezTo>
                  <a:cubicBezTo>
                    <a:pt x="152" y="26"/>
                    <a:pt x="150" y="26"/>
                    <a:pt x="148" y="26"/>
                  </a:cubicBezTo>
                  <a:cubicBezTo>
                    <a:pt x="147" y="26"/>
                    <a:pt x="146" y="26"/>
                    <a:pt x="145" y="27"/>
                  </a:cubicBezTo>
                  <a:cubicBezTo>
                    <a:pt x="143" y="27"/>
                    <a:pt x="141" y="28"/>
                    <a:pt x="142" y="32"/>
                  </a:cubicBezTo>
                  <a:cubicBezTo>
                    <a:pt x="143" y="35"/>
                    <a:pt x="141" y="35"/>
                    <a:pt x="139" y="35"/>
                  </a:cubicBezTo>
                  <a:cubicBezTo>
                    <a:pt x="136" y="36"/>
                    <a:pt x="133" y="40"/>
                    <a:pt x="137" y="42"/>
                  </a:cubicBezTo>
                  <a:cubicBezTo>
                    <a:pt x="138" y="43"/>
                    <a:pt x="139" y="43"/>
                    <a:pt x="140" y="44"/>
                  </a:cubicBezTo>
                  <a:cubicBezTo>
                    <a:pt x="142" y="46"/>
                    <a:pt x="143" y="48"/>
                    <a:pt x="144" y="51"/>
                  </a:cubicBezTo>
                  <a:cubicBezTo>
                    <a:pt x="145" y="55"/>
                    <a:pt x="147" y="58"/>
                    <a:pt x="147" y="60"/>
                  </a:cubicBezTo>
                  <a:cubicBezTo>
                    <a:pt x="146" y="62"/>
                    <a:pt x="145" y="63"/>
                    <a:pt x="145" y="64"/>
                  </a:cubicBezTo>
                  <a:cubicBezTo>
                    <a:pt x="146" y="68"/>
                    <a:pt x="144" y="76"/>
                    <a:pt x="147" y="79"/>
                  </a:cubicBezTo>
                  <a:cubicBezTo>
                    <a:pt x="149" y="78"/>
                    <a:pt x="150" y="77"/>
                    <a:pt x="151" y="76"/>
                  </a:cubicBezTo>
                  <a:cubicBezTo>
                    <a:pt x="152" y="76"/>
                    <a:pt x="152" y="76"/>
                    <a:pt x="152" y="75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3" y="75"/>
                    <a:pt x="153" y="75"/>
                    <a:pt x="154" y="76"/>
                  </a:cubicBezTo>
                  <a:cubicBezTo>
                    <a:pt x="154" y="76"/>
                    <a:pt x="154" y="76"/>
                    <a:pt x="154" y="75"/>
                  </a:cubicBezTo>
                  <a:cubicBezTo>
                    <a:pt x="156" y="74"/>
                    <a:pt x="157" y="74"/>
                    <a:pt x="158" y="76"/>
                  </a:cubicBezTo>
                  <a:cubicBezTo>
                    <a:pt x="159" y="76"/>
                    <a:pt x="160" y="76"/>
                    <a:pt x="161" y="76"/>
                  </a:cubicBezTo>
                  <a:cubicBezTo>
                    <a:pt x="161" y="75"/>
                    <a:pt x="161" y="74"/>
                    <a:pt x="162" y="74"/>
                  </a:cubicBezTo>
                  <a:cubicBezTo>
                    <a:pt x="162" y="73"/>
                    <a:pt x="164" y="73"/>
                    <a:pt x="164" y="75"/>
                  </a:cubicBezTo>
                  <a:cubicBezTo>
                    <a:pt x="164" y="76"/>
                    <a:pt x="164" y="76"/>
                    <a:pt x="165" y="77"/>
                  </a:cubicBezTo>
                  <a:cubicBezTo>
                    <a:pt x="165" y="77"/>
                    <a:pt x="165" y="77"/>
                    <a:pt x="165" y="77"/>
                  </a:cubicBezTo>
                  <a:cubicBezTo>
                    <a:pt x="165" y="78"/>
                    <a:pt x="165" y="80"/>
                    <a:pt x="166" y="81"/>
                  </a:cubicBezTo>
                  <a:cubicBezTo>
                    <a:pt x="168" y="82"/>
                    <a:pt x="168" y="82"/>
                    <a:pt x="169" y="85"/>
                  </a:cubicBezTo>
                  <a:cubicBezTo>
                    <a:pt x="172" y="81"/>
                    <a:pt x="175" y="77"/>
                    <a:pt x="179" y="82"/>
                  </a:cubicBezTo>
                  <a:cubicBezTo>
                    <a:pt x="181" y="83"/>
                    <a:pt x="182" y="84"/>
                    <a:pt x="184" y="83"/>
                  </a:cubicBezTo>
                  <a:cubicBezTo>
                    <a:pt x="187" y="83"/>
                    <a:pt x="189" y="83"/>
                    <a:pt x="190" y="86"/>
                  </a:cubicBezTo>
                  <a:cubicBezTo>
                    <a:pt x="190" y="88"/>
                    <a:pt x="192" y="88"/>
                    <a:pt x="194" y="88"/>
                  </a:cubicBezTo>
                  <a:cubicBezTo>
                    <a:pt x="196" y="88"/>
                    <a:pt x="199" y="88"/>
                    <a:pt x="200" y="90"/>
                  </a:cubicBezTo>
                  <a:cubicBezTo>
                    <a:pt x="202" y="86"/>
                    <a:pt x="211" y="85"/>
                    <a:pt x="207" y="77"/>
                  </a:cubicBezTo>
                  <a:close/>
                  <a:moveTo>
                    <a:pt x="313" y="220"/>
                  </a:moveTo>
                  <a:cubicBezTo>
                    <a:pt x="313" y="220"/>
                    <a:pt x="313" y="220"/>
                    <a:pt x="313" y="220"/>
                  </a:cubicBezTo>
                  <a:cubicBezTo>
                    <a:pt x="313" y="220"/>
                    <a:pt x="308" y="228"/>
                    <a:pt x="301" y="229"/>
                  </a:cubicBezTo>
                  <a:cubicBezTo>
                    <a:pt x="297" y="229"/>
                    <a:pt x="295" y="233"/>
                    <a:pt x="292" y="236"/>
                  </a:cubicBezTo>
                  <a:cubicBezTo>
                    <a:pt x="293" y="237"/>
                    <a:pt x="294" y="241"/>
                    <a:pt x="296" y="243"/>
                  </a:cubicBezTo>
                  <a:cubicBezTo>
                    <a:pt x="299" y="248"/>
                    <a:pt x="301" y="247"/>
                    <a:pt x="306" y="249"/>
                  </a:cubicBezTo>
                  <a:cubicBezTo>
                    <a:pt x="306" y="246"/>
                    <a:pt x="309" y="246"/>
                    <a:pt x="312" y="244"/>
                  </a:cubicBezTo>
                  <a:cubicBezTo>
                    <a:pt x="314" y="243"/>
                    <a:pt x="316" y="242"/>
                    <a:pt x="316" y="240"/>
                  </a:cubicBezTo>
                  <a:cubicBezTo>
                    <a:pt x="316" y="239"/>
                    <a:pt x="316" y="239"/>
                    <a:pt x="315" y="238"/>
                  </a:cubicBezTo>
                  <a:cubicBezTo>
                    <a:pt x="315" y="236"/>
                    <a:pt x="313" y="234"/>
                    <a:pt x="315" y="233"/>
                  </a:cubicBezTo>
                  <a:cubicBezTo>
                    <a:pt x="317" y="231"/>
                    <a:pt x="318" y="228"/>
                    <a:pt x="319" y="226"/>
                  </a:cubicBezTo>
                  <a:cubicBezTo>
                    <a:pt x="316" y="222"/>
                    <a:pt x="315" y="220"/>
                    <a:pt x="313" y="220"/>
                  </a:cubicBezTo>
                  <a:close/>
                  <a:moveTo>
                    <a:pt x="311" y="219"/>
                  </a:moveTo>
                  <a:cubicBezTo>
                    <a:pt x="290" y="211"/>
                    <a:pt x="259" y="210"/>
                    <a:pt x="267" y="180"/>
                  </a:cubicBezTo>
                  <a:cubicBezTo>
                    <a:pt x="268" y="175"/>
                    <a:pt x="266" y="170"/>
                    <a:pt x="264" y="167"/>
                  </a:cubicBezTo>
                  <a:cubicBezTo>
                    <a:pt x="260" y="162"/>
                    <a:pt x="254" y="159"/>
                    <a:pt x="248" y="158"/>
                  </a:cubicBezTo>
                  <a:cubicBezTo>
                    <a:pt x="243" y="157"/>
                    <a:pt x="237" y="158"/>
                    <a:pt x="232" y="160"/>
                  </a:cubicBezTo>
                  <a:cubicBezTo>
                    <a:pt x="227" y="161"/>
                    <a:pt x="222" y="162"/>
                    <a:pt x="217" y="162"/>
                  </a:cubicBezTo>
                  <a:cubicBezTo>
                    <a:pt x="215" y="164"/>
                    <a:pt x="213" y="165"/>
                    <a:pt x="211" y="166"/>
                  </a:cubicBezTo>
                  <a:cubicBezTo>
                    <a:pt x="209" y="167"/>
                    <a:pt x="206" y="169"/>
                    <a:pt x="205" y="172"/>
                  </a:cubicBezTo>
                  <a:cubicBezTo>
                    <a:pt x="203" y="176"/>
                    <a:pt x="200" y="178"/>
                    <a:pt x="196" y="181"/>
                  </a:cubicBezTo>
                  <a:cubicBezTo>
                    <a:pt x="193" y="183"/>
                    <a:pt x="196" y="185"/>
                    <a:pt x="199" y="184"/>
                  </a:cubicBezTo>
                  <a:cubicBezTo>
                    <a:pt x="201" y="183"/>
                    <a:pt x="203" y="183"/>
                    <a:pt x="205" y="182"/>
                  </a:cubicBezTo>
                  <a:cubicBezTo>
                    <a:pt x="208" y="181"/>
                    <a:pt x="212" y="179"/>
                    <a:pt x="214" y="181"/>
                  </a:cubicBezTo>
                  <a:cubicBezTo>
                    <a:pt x="220" y="184"/>
                    <a:pt x="221" y="186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0" y="188"/>
                    <a:pt x="220" y="188"/>
                    <a:pt x="219" y="189"/>
                  </a:cubicBezTo>
                  <a:cubicBezTo>
                    <a:pt x="217" y="190"/>
                    <a:pt x="213" y="192"/>
                    <a:pt x="214" y="200"/>
                  </a:cubicBezTo>
                  <a:cubicBezTo>
                    <a:pt x="215" y="204"/>
                    <a:pt x="214" y="207"/>
                    <a:pt x="212" y="207"/>
                  </a:cubicBezTo>
                  <a:cubicBezTo>
                    <a:pt x="204" y="211"/>
                    <a:pt x="199" y="209"/>
                    <a:pt x="193" y="207"/>
                  </a:cubicBezTo>
                  <a:cubicBezTo>
                    <a:pt x="190" y="206"/>
                    <a:pt x="186" y="205"/>
                    <a:pt x="182" y="205"/>
                  </a:cubicBezTo>
                  <a:cubicBezTo>
                    <a:pt x="182" y="205"/>
                    <a:pt x="181" y="205"/>
                    <a:pt x="181" y="205"/>
                  </a:cubicBezTo>
                  <a:cubicBezTo>
                    <a:pt x="182" y="209"/>
                    <a:pt x="183" y="212"/>
                    <a:pt x="183" y="214"/>
                  </a:cubicBezTo>
                  <a:cubicBezTo>
                    <a:pt x="183" y="217"/>
                    <a:pt x="182" y="219"/>
                    <a:pt x="180" y="221"/>
                  </a:cubicBezTo>
                  <a:cubicBezTo>
                    <a:pt x="180" y="221"/>
                    <a:pt x="179" y="222"/>
                    <a:pt x="179" y="222"/>
                  </a:cubicBezTo>
                  <a:cubicBezTo>
                    <a:pt x="183" y="225"/>
                    <a:pt x="183" y="229"/>
                    <a:pt x="183" y="232"/>
                  </a:cubicBezTo>
                  <a:cubicBezTo>
                    <a:pt x="184" y="236"/>
                    <a:pt x="184" y="239"/>
                    <a:pt x="188" y="239"/>
                  </a:cubicBezTo>
                  <a:cubicBezTo>
                    <a:pt x="191" y="238"/>
                    <a:pt x="195" y="240"/>
                    <a:pt x="198" y="243"/>
                  </a:cubicBezTo>
                  <a:cubicBezTo>
                    <a:pt x="198" y="243"/>
                    <a:pt x="198" y="243"/>
                    <a:pt x="198" y="243"/>
                  </a:cubicBezTo>
                  <a:cubicBezTo>
                    <a:pt x="207" y="248"/>
                    <a:pt x="208" y="251"/>
                    <a:pt x="219" y="255"/>
                  </a:cubicBezTo>
                  <a:cubicBezTo>
                    <a:pt x="226" y="258"/>
                    <a:pt x="233" y="260"/>
                    <a:pt x="237" y="258"/>
                  </a:cubicBezTo>
                  <a:cubicBezTo>
                    <a:pt x="240" y="257"/>
                    <a:pt x="243" y="256"/>
                    <a:pt x="247" y="256"/>
                  </a:cubicBezTo>
                  <a:cubicBezTo>
                    <a:pt x="256" y="255"/>
                    <a:pt x="259" y="251"/>
                    <a:pt x="265" y="250"/>
                  </a:cubicBezTo>
                  <a:cubicBezTo>
                    <a:pt x="275" y="248"/>
                    <a:pt x="287" y="245"/>
                    <a:pt x="288" y="239"/>
                  </a:cubicBezTo>
                  <a:cubicBezTo>
                    <a:pt x="288" y="238"/>
                    <a:pt x="289" y="236"/>
                    <a:pt x="291" y="235"/>
                  </a:cubicBezTo>
                  <a:cubicBezTo>
                    <a:pt x="291" y="235"/>
                    <a:pt x="291" y="235"/>
                    <a:pt x="291" y="235"/>
                  </a:cubicBezTo>
                  <a:cubicBezTo>
                    <a:pt x="293" y="232"/>
                    <a:pt x="296" y="229"/>
                    <a:pt x="300" y="227"/>
                  </a:cubicBezTo>
                  <a:cubicBezTo>
                    <a:pt x="307" y="225"/>
                    <a:pt x="308" y="223"/>
                    <a:pt x="311" y="219"/>
                  </a:cubicBezTo>
                  <a:close/>
                  <a:moveTo>
                    <a:pt x="268" y="173"/>
                  </a:moveTo>
                  <a:cubicBezTo>
                    <a:pt x="269" y="176"/>
                    <a:pt x="268" y="178"/>
                    <a:pt x="268" y="180"/>
                  </a:cubicBezTo>
                  <a:cubicBezTo>
                    <a:pt x="261" y="211"/>
                    <a:pt x="294" y="209"/>
                    <a:pt x="313" y="217"/>
                  </a:cubicBezTo>
                  <a:cubicBezTo>
                    <a:pt x="312" y="216"/>
                    <a:pt x="313" y="214"/>
                    <a:pt x="313" y="212"/>
                  </a:cubicBezTo>
                  <a:cubicBezTo>
                    <a:pt x="312" y="203"/>
                    <a:pt x="301" y="201"/>
                    <a:pt x="294" y="198"/>
                  </a:cubicBezTo>
                  <a:cubicBezTo>
                    <a:pt x="289" y="195"/>
                    <a:pt x="285" y="193"/>
                    <a:pt x="281" y="191"/>
                  </a:cubicBezTo>
                  <a:cubicBezTo>
                    <a:pt x="275" y="187"/>
                    <a:pt x="272" y="181"/>
                    <a:pt x="269" y="176"/>
                  </a:cubicBezTo>
                  <a:cubicBezTo>
                    <a:pt x="269" y="174"/>
                    <a:pt x="269" y="175"/>
                    <a:pt x="268" y="173"/>
                  </a:cubicBezTo>
                  <a:close/>
                  <a:moveTo>
                    <a:pt x="199" y="302"/>
                  </a:moveTo>
                  <a:cubicBezTo>
                    <a:pt x="198" y="301"/>
                    <a:pt x="199" y="301"/>
                    <a:pt x="198" y="300"/>
                  </a:cubicBezTo>
                  <a:cubicBezTo>
                    <a:pt x="198" y="297"/>
                    <a:pt x="197" y="294"/>
                    <a:pt x="199" y="290"/>
                  </a:cubicBezTo>
                  <a:cubicBezTo>
                    <a:pt x="204" y="281"/>
                    <a:pt x="204" y="269"/>
                    <a:pt x="196" y="261"/>
                  </a:cubicBezTo>
                  <a:cubicBezTo>
                    <a:pt x="194" y="258"/>
                    <a:pt x="192" y="256"/>
                    <a:pt x="191" y="252"/>
                  </a:cubicBezTo>
                  <a:cubicBezTo>
                    <a:pt x="190" y="248"/>
                    <a:pt x="189" y="243"/>
                    <a:pt x="186" y="241"/>
                  </a:cubicBezTo>
                  <a:cubicBezTo>
                    <a:pt x="182" y="240"/>
                    <a:pt x="182" y="237"/>
                    <a:pt x="181" y="233"/>
                  </a:cubicBezTo>
                  <a:cubicBezTo>
                    <a:pt x="181" y="230"/>
                    <a:pt x="181" y="226"/>
                    <a:pt x="178" y="224"/>
                  </a:cubicBezTo>
                  <a:cubicBezTo>
                    <a:pt x="177" y="226"/>
                    <a:pt x="176" y="229"/>
                    <a:pt x="175" y="232"/>
                  </a:cubicBezTo>
                  <a:cubicBezTo>
                    <a:pt x="175" y="233"/>
                    <a:pt x="175" y="235"/>
                    <a:pt x="174" y="236"/>
                  </a:cubicBezTo>
                  <a:cubicBezTo>
                    <a:pt x="174" y="238"/>
                    <a:pt x="174" y="240"/>
                    <a:pt x="174" y="243"/>
                  </a:cubicBezTo>
                  <a:cubicBezTo>
                    <a:pt x="175" y="245"/>
                    <a:pt x="175" y="248"/>
                    <a:pt x="174" y="250"/>
                  </a:cubicBezTo>
                  <a:cubicBezTo>
                    <a:pt x="174" y="251"/>
                    <a:pt x="174" y="252"/>
                    <a:pt x="173" y="253"/>
                  </a:cubicBezTo>
                  <a:cubicBezTo>
                    <a:pt x="172" y="257"/>
                    <a:pt x="170" y="261"/>
                    <a:pt x="174" y="265"/>
                  </a:cubicBezTo>
                  <a:cubicBezTo>
                    <a:pt x="175" y="266"/>
                    <a:pt x="176" y="267"/>
                    <a:pt x="178" y="268"/>
                  </a:cubicBezTo>
                  <a:cubicBezTo>
                    <a:pt x="182" y="271"/>
                    <a:pt x="186" y="274"/>
                    <a:pt x="186" y="278"/>
                  </a:cubicBezTo>
                  <a:cubicBezTo>
                    <a:pt x="187" y="281"/>
                    <a:pt x="187" y="283"/>
                    <a:pt x="186" y="286"/>
                  </a:cubicBezTo>
                  <a:cubicBezTo>
                    <a:pt x="184" y="291"/>
                    <a:pt x="181" y="296"/>
                    <a:pt x="178" y="298"/>
                  </a:cubicBezTo>
                  <a:cubicBezTo>
                    <a:pt x="175" y="302"/>
                    <a:pt x="167" y="303"/>
                    <a:pt x="160" y="305"/>
                  </a:cubicBezTo>
                  <a:cubicBezTo>
                    <a:pt x="163" y="309"/>
                    <a:pt x="160" y="310"/>
                    <a:pt x="166" y="311"/>
                  </a:cubicBezTo>
                  <a:cubicBezTo>
                    <a:pt x="178" y="313"/>
                    <a:pt x="190" y="313"/>
                    <a:pt x="199" y="302"/>
                  </a:cubicBezTo>
                  <a:close/>
                  <a:moveTo>
                    <a:pt x="203" y="266"/>
                  </a:moveTo>
                  <a:cubicBezTo>
                    <a:pt x="209" y="274"/>
                    <a:pt x="217" y="284"/>
                    <a:pt x="214" y="295"/>
                  </a:cubicBezTo>
                  <a:cubicBezTo>
                    <a:pt x="214" y="295"/>
                    <a:pt x="214" y="296"/>
                    <a:pt x="215" y="296"/>
                  </a:cubicBezTo>
                  <a:cubicBezTo>
                    <a:pt x="216" y="296"/>
                    <a:pt x="218" y="299"/>
                    <a:pt x="2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22" y="300"/>
                    <a:pt x="225" y="300"/>
                    <a:pt x="226" y="296"/>
                  </a:cubicBezTo>
                  <a:cubicBezTo>
                    <a:pt x="227" y="285"/>
                    <a:pt x="247" y="282"/>
                    <a:pt x="252" y="280"/>
                  </a:cubicBezTo>
                  <a:cubicBezTo>
                    <a:pt x="252" y="279"/>
                    <a:pt x="251" y="278"/>
                    <a:pt x="251" y="278"/>
                  </a:cubicBezTo>
                  <a:cubicBezTo>
                    <a:pt x="249" y="275"/>
                    <a:pt x="245" y="270"/>
                    <a:pt x="248" y="265"/>
                  </a:cubicBezTo>
                  <a:cubicBezTo>
                    <a:pt x="249" y="264"/>
                    <a:pt x="250" y="257"/>
                    <a:pt x="247" y="258"/>
                  </a:cubicBezTo>
                  <a:cubicBezTo>
                    <a:pt x="243" y="258"/>
                    <a:pt x="241" y="259"/>
                    <a:pt x="237" y="260"/>
                  </a:cubicBezTo>
                  <a:cubicBezTo>
                    <a:pt x="233" y="262"/>
                    <a:pt x="225" y="259"/>
                    <a:pt x="218" y="257"/>
                  </a:cubicBezTo>
                  <a:cubicBezTo>
                    <a:pt x="199" y="250"/>
                    <a:pt x="210" y="252"/>
                    <a:pt x="197" y="244"/>
                  </a:cubicBezTo>
                  <a:cubicBezTo>
                    <a:pt x="197" y="244"/>
                    <a:pt x="197" y="244"/>
                    <a:pt x="197" y="244"/>
                  </a:cubicBezTo>
                  <a:cubicBezTo>
                    <a:pt x="195" y="243"/>
                    <a:pt x="192" y="241"/>
                    <a:pt x="190" y="241"/>
                  </a:cubicBezTo>
                  <a:cubicBezTo>
                    <a:pt x="192" y="244"/>
                    <a:pt x="192" y="248"/>
                    <a:pt x="193" y="251"/>
                  </a:cubicBezTo>
                  <a:cubicBezTo>
                    <a:pt x="194" y="255"/>
                    <a:pt x="196" y="257"/>
                    <a:pt x="198" y="259"/>
                  </a:cubicBezTo>
                  <a:cubicBezTo>
                    <a:pt x="200" y="262"/>
                    <a:pt x="201" y="264"/>
                    <a:pt x="203" y="266"/>
                  </a:cubicBezTo>
                  <a:close/>
                  <a:moveTo>
                    <a:pt x="203" y="269"/>
                  </a:moveTo>
                  <a:cubicBezTo>
                    <a:pt x="207" y="280"/>
                    <a:pt x="199" y="288"/>
                    <a:pt x="201" y="298"/>
                  </a:cubicBezTo>
                  <a:cubicBezTo>
                    <a:pt x="203" y="296"/>
                    <a:pt x="204" y="295"/>
                    <a:pt x="207" y="297"/>
                  </a:cubicBezTo>
                  <a:cubicBezTo>
                    <a:pt x="208" y="298"/>
                    <a:pt x="210" y="300"/>
                    <a:pt x="210" y="300"/>
                  </a:cubicBezTo>
                  <a:cubicBezTo>
                    <a:pt x="211" y="300"/>
                    <a:pt x="212" y="297"/>
                    <a:pt x="212" y="296"/>
                  </a:cubicBezTo>
                  <a:cubicBezTo>
                    <a:pt x="212" y="296"/>
                    <a:pt x="212" y="296"/>
                    <a:pt x="212" y="296"/>
                  </a:cubicBezTo>
                  <a:cubicBezTo>
                    <a:pt x="216" y="283"/>
                    <a:pt x="209" y="277"/>
                    <a:pt x="203" y="269"/>
                  </a:cubicBezTo>
                  <a:close/>
                  <a:moveTo>
                    <a:pt x="119" y="307"/>
                  </a:moveTo>
                  <a:cubicBezTo>
                    <a:pt x="125" y="296"/>
                    <a:pt x="125" y="285"/>
                    <a:pt x="126" y="273"/>
                  </a:cubicBezTo>
                  <a:cubicBezTo>
                    <a:pt x="127" y="266"/>
                    <a:pt x="127" y="258"/>
                    <a:pt x="129" y="250"/>
                  </a:cubicBezTo>
                  <a:cubicBezTo>
                    <a:pt x="129" y="247"/>
                    <a:pt x="129" y="244"/>
                    <a:pt x="129" y="242"/>
                  </a:cubicBezTo>
                  <a:cubicBezTo>
                    <a:pt x="129" y="237"/>
                    <a:pt x="129" y="233"/>
                    <a:pt x="131" y="230"/>
                  </a:cubicBezTo>
                  <a:cubicBezTo>
                    <a:pt x="132" y="229"/>
                    <a:pt x="132" y="228"/>
                    <a:pt x="133" y="227"/>
                  </a:cubicBezTo>
                  <a:cubicBezTo>
                    <a:pt x="135" y="224"/>
                    <a:pt x="138" y="221"/>
                    <a:pt x="138" y="218"/>
                  </a:cubicBezTo>
                  <a:cubicBezTo>
                    <a:pt x="138" y="215"/>
                    <a:pt x="137" y="213"/>
                    <a:pt x="136" y="211"/>
                  </a:cubicBezTo>
                  <a:cubicBezTo>
                    <a:pt x="132" y="212"/>
                    <a:pt x="127" y="213"/>
                    <a:pt x="123" y="214"/>
                  </a:cubicBezTo>
                  <a:cubicBezTo>
                    <a:pt x="119" y="216"/>
                    <a:pt x="115" y="218"/>
                    <a:pt x="115" y="221"/>
                  </a:cubicBezTo>
                  <a:cubicBezTo>
                    <a:pt x="114" y="226"/>
                    <a:pt x="106" y="226"/>
                    <a:pt x="107" y="232"/>
                  </a:cubicBezTo>
                  <a:cubicBezTo>
                    <a:pt x="108" y="235"/>
                    <a:pt x="107" y="237"/>
                    <a:pt x="106" y="239"/>
                  </a:cubicBezTo>
                  <a:cubicBezTo>
                    <a:pt x="106" y="240"/>
                    <a:pt x="105" y="241"/>
                    <a:pt x="105" y="242"/>
                  </a:cubicBezTo>
                  <a:cubicBezTo>
                    <a:pt x="105" y="242"/>
                    <a:pt x="105" y="242"/>
                    <a:pt x="105" y="242"/>
                  </a:cubicBezTo>
                  <a:cubicBezTo>
                    <a:pt x="105" y="243"/>
                    <a:pt x="106" y="244"/>
                    <a:pt x="106" y="246"/>
                  </a:cubicBezTo>
                  <a:cubicBezTo>
                    <a:pt x="107" y="251"/>
                    <a:pt x="108" y="257"/>
                    <a:pt x="105" y="259"/>
                  </a:cubicBezTo>
                  <a:cubicBezTo>
                    <a:pt x="103" y="260"/>
                    <a:pt x="105" y="264"/>
                    <a:pt x="106" y="266"/>
                  </a:cubicBezTo>
                  <a:cubicBezTo>
                    <a:pt x="107" y="267"/>
                    <a:pt x="107" y="268"/>
                    <a:pt x="108" y="268"/>
                  </a:cubicBezTo>
                  <a:cubicBezTo>
                    <a:pt x="108" y="269"/>
                    <a:pt x="108" y="269"/>
                    <a:pt x="109" y="270"/>
                  </a:cubicBezTo>
                  <a:cubicBezTo>
                    <a:pt x="109" y="270"/>
                    <a:pt x="109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8" y="271"/>
                    <a:pt x="108" y="271"/>
                    <a:pt x="108" y="271"/>
                  </a:cubicBezTo>
                  <a:cubicBezTo>
                    <a:pt x="104" y="272"/>
                    <a:pt x="100" y="272"/>
                    <a:pt x="97" y="271"/>
                  </a:cubicBezTo>
                  <a:cubicBezTo>
                    <a:pt x="97" y="272"/>
                    <a:pt x="97" y="272"/>
                    <a:pt x="96" y="272"/>
                  </a:cubicBezTo>
                  <a:cubicBezTo>
                    <a:pt x="94" y="274"/>
                    <a:pt x="93" y="273"/>
                    <a:pt x="92" y="272"/>
                  </a:cubicBezTo>
                  <a:cubicBezTo>
                    <a:pt x="92" y="272"/>
                    <a:pt x="92" y="271"/>
                    <a:pt x="91" y="270"/>
                  </a:cubicBezTo>
                  <a:cubicBezTo>
                    <a:pt x="91" y="269"/>
                    <a:pt x="88" y="271"/>
                    <a:pt x="86" y="271"/>
                  </a:cubicBezTo>
                  <a:cubicBezTo>
                    <a:pt x="84" y="271"/>
                    <a:pt x="83" y="270"/>
                    <a:pt x="81" y="269"/>
                  </a:cubicBezTo>
                  <a:cubicBezTo>
                    <a:pt x="80" y="268"/>
                    <a:pt x="78" y="268"/>
                    <a:pt x="76" y="268"/>
                  </a:cubicBezTo>
                  <a:cubicBezTo>
                    <a:pt x="73" y="267"/>
                    <a:pt x="70" y="268"/>
                    <a:pt x="69" y="268"/>
                  </a:cubicBezTo>
                  <a:cubicBezTo>
                    <a:pt x="67" y="268"/>
                    <a:pt x="67" y="269"/>
                    <a:pt x="66" y="269"/>
                  </a:cubicBezTo>
                  <a:cubicBezTo>
                    <a:pt x="65" y="270"/>
                    <a:pt x="66" y="272"/>
                    <a:pt x="64" y="274"/>
                  </a:cubicBezTo>
                  <a:cubicBezTo>
                    <a:pt x="64" y="274"/>
                    <a:pt x="64" y="274"/>
                    <a:pt x="64" y="274"/>
                  </a:cubicBezTo>
                  <a:cubicBezTo>
                    <a:pt x="64" y="274"/>
                    <a:pt x="64" y="274"/>
                    <a:pt x="64" y="274"/>
                  </a:cubicBezTo>
                  <a:cubicBezTo>
                    <a:pt x="64" y="274"/>
                    <a:pt x="63" y="275"/>
                    <a:pt x="63" y="275"/>
                  </a:cubicBezTo>
                  <a:cubicBezTo>
                    <a:pt x="62" y="275"/>
                    <a:pt x="62" y="275"/>
                    <a:pt x="61" y="274"/>
                  </a:cubicBezTo>
                  <a:cubicBezTo>
                    <a:pt x="61" y="272"/>
                    <a:pt x="58" y="270"/>
                    <a:pt x="54" y="267"/>
                  </a:cubicBezTo>
                  <a:cubicBezTo>
                    <a:pt x="53" y="266"/>
                    <a:pt x="52" y="265"/>
                    <a:pt x="50" y="264"/>
                  </a:cubicBezTo>
                  <a:cubicBezTo>
                    <a:pt x="50" y="266"/>
                    <a:pt x="50" y="268"/>
                    <a:pt x="51" y="271"/>
                  </a:cubicBezTo>
                  <a:cubicBezTo>
                    <a:pt x="51" y="272"/>
                    <a:pt x="51" y="273"/>
                    <a:pt x="52" y="273"/>
                  </a:cubicBezTo>
                  <a:cubicBezTo>
                    <a:pt x="52" y="276"/>
                    <a:pt x="52" y="277"/>
                    <a:pt x="54" y="277"/>
                  </a:cubicBezTo>
                  <a:cubicBezTo>
                    <a:pt x="59" y="279"/>
                    <a:pt x="62" y="282"/>
                    <a:pt x="64" y="285"/>
                  </a:cubicBezTo>
                  <a:cubicBezTo>
                    <a:pt x="66" y="287"/>
                    <a:pt x="68" y="289"/>
                    <a:pt x="71" y="292"/>
                  </a:cubicBezTo>
                  <a:cubicBezTo>
                    <a:pt x="73" y="293"/>
                    <a:pt x="76" y="292"/>
                    <a:pt x="77" y="293"/>
                  </a:cubicBezTo>
                  <a:cubicBezTo>
                    <a:pt x="80" y="293"/>
                    <a:pt x="82" y="295"/>
                    <a:pt x="83" y="299"/>
                  </a:cubicBezTo>
                  <a:cubicBezTo>
                    <a:pt x="85" y="305"/>
                    <a:pt x="92" y="304"/>
                    <a:pt x="98" y="303"/>
                  </a:cubicBezTo>
                  <a:cubicBezTo>
                    <a:pt x="103" y="301"/>
                    <a:pt x="108" y="301"/>
                    <a:pt x="109" y="305"/>
                  </a:cubicBezTo>
                  <a:cubicBezTo>
                    <a:pt x="111" y="309"/>
                    <a:pt x="112" y="310"/>
                    <a:pt x="113" y="309"/>
                  </a:cubicBezTo>
                  <a:cubicBezTo>
                    <a:pt x="114" y="309"/>
                    <a:pt x="115" y="309"/>
                    <a:pt x="115" y="308"/>
                  </a:cubicBezTo>
                  <a:cubicBezTo>
                    <a:pt x="116" y="308"/>
                    <a:pt x="117" y="307"/>
                    <a:pt x="117" y="307"/>
                  </a:cubicBezTo>
                  <a:cubicBezTo>
                    <a:pt x="118" y="307"/>
                    <a:pt x="118" y="307"/>
                    <a:pt x="119" y="307"/>
                  </a:cubicBezTo>
                  <a:close/>
                  <a:moveTo>
                    <a:pt x="139" y="221"/>
                  </a:moveTo>
                  <a:cubicBezTo>
                    <a:pt x="138" y="223"/>
                    <a:pt x="136" y="226"/>
                    <a:pt x="135" y="228"/>
                  </a:cubicBezTo>
                  <a:cubicBezTo>
                    <a:pt x="134" y="229"/>
                    <a:pt x="133" y="230"/>
                    <a:pt x="133" y="231"/>
                  </a:cubicBezTo>
                  <a:cubicBezTo>
                    <a:pt x="131" y="234"/>
                    <a:pt x="131" y="238"/>
                    <a:pt x="131" y="242"/>
                  </a:cubicBezTo>
                  <a:cubicBezTo>
                    <a:pt x="131" y="245"/>
                    <a:pt x="131" y="248"/>
                    <a:pt x="131" y="250"/>
                  </a:cubicBezTo>
                  <a:cubicBezTo>
                    <a:pt x="129" y="258"/>
                    <a:pt x="128" y="266"/>
                    <a:pt x="128" y="273"/>
                  </a:cubicBezTo>
                  <a:cubicBezTo>
                    <a:pt x="127" y="285"/>
                    <a:pt x="128" y="295"/>
                    <a:pt x="122" y="307"/>
                  </a:cubicBezTo>
                  <a:cubicBezTo>
                    <a:pt x="126" y="306"/>
                    <a:pt x="127" y="307"/>
                    <a:pt x="131" y="307"/>
                  </a:cubicBezTo>
                  <a:cubicBezTo>
                    <a:pt x="135" y="307"/>
                    <a:pt x="139" y="308"/>
                    <a:pt x="143" y="306"/>
                  </a:cubicBezTo>
                  <a:cubicBezTo>
                    <a:pt x="145" y="306"/>
                    <a:pt x="148" y="304"/>
                    <a:pt x="152" y="303"/>
                  </a:cubicBezTo>
                  <a:cubicBezTo>
                    <a:pt x="161" y="302"/>
                    <a:pt x="173" y="301"/>
                    <a:pt x="177" y="297"/>
                  </a:cubicBezTo>
                  <a:cubicBezTo>
                    <a:pt x="179" y="295"/>
                    <a:pt x="183" y="290"/>
                    <a:pt x="184" y="285"/>
                  </a:cubicBezTo>
                  <a:cubicBezTo>
                    <a:pt x="185" y="282"/>
                    <a:pt x="185" y="279"/>
                    <a:pt x="184" y="277"/>
                  </a:cubicBezTo>
                  <a:cubicBezTo>
                    <a:pt x="181" y="273"/>
                    <a:pt x="178" y="273"/>
                    <a:pt x="175" y="272"/>
                  </a:cubicBezTo>
                  <a:cubicBezTo>
                    <a:pt x="173" y="272"/>
                    <a:pt x="168" y="272"/>
                    <a:pt x="166" y="269"/>
                  </a:cubicBezTo>
                  <a:cubicBezTo>
                    <a:pt x="161" y="262"/>
                    <a:pt x="162" y="260"/>
                    <a:pt x="164" y="256"/>
                  </a:cubicBezTo>
                  <a:cubicBezTo>
                    <a:pt x="165" y="255"/>
                    <a:pt x="167" y="253"/>
                    <a:pt x="168" y="250"/>
                  </a:cubicBezTo>
                  <a:cubicBezTo>
                    <a:pt x="169" y="245"/>
                    <a:pt x="168" y="241"/>
                    <a:pt x="167" y="239"/>
                  </a:cubicBezTo>
                  <a:cubicBezTo>
                    <a:pt x="167" y="235"/>
                    <a:pt x="167" y="233"/>
                    <a:pt x="173" y="225"/>
                  </a:cubicBezTo>
                  <a:cubicBezTo>
                    <a:pt x="177" y="219"/>
                    <a:pt x="177" y="212"/>
                    <a:pt x="176" y="208"/>
                  </a:cubicBezTo>
                  <a:cubicBezTo>
                    <a:pt x="175" y="207"/>
                    <a:pt x="175" y="206"/>
                    <a:pt x="175" y="206"/>
                  </a:cubicBezTo>
                  <a:cubicBezTo>
                    <a:pt x="175" y="206"/>
                    <a:pt x="175" y="206"/>
                    <a:pt x="175" y="205"/>
                  </a:cubicBezTo>
                  <a:cubicBezTo>
                    <a:pt x="172" y="206"/>
                    <a:pt x="170" y="206"/>
                    <a:pt x="168" y="206"/>
                  </a:cubicBezTo>
                  <a:cubicBezTo>
                    <a:pt x="166" y="207"/>
                    <a:pt x="164" y="207"/>
                    <a:pt x="163" y="208"/>
                  </a:cubicBezTo>
                  <a:cubicBezTo>
                    <a:pt x="162" y="208"/>
                    <a:pt x="162" y="208"/>
                    <a:pt x="162" y="208"/>
                  </a:cubicBezTo>
                  <a:cubicBezTo>
                    <a:pt x="162" y="208"/>
                    <a:pt x="162" y="208"/>
                    <a:pt x="162" y="208"/>
                  </a:cubicBezTo>
                  <a:cubicBezTo>
                    <a:pt x="160" y="210"/>
                    <a:pt x="157" y="213"/>
                    <a:pt x="155" y="215"/>
                  </a:cubicBezTo>
                  <a:cubicBezTo>
                    <a:pt x="151" y="220"/>
                    <a:pt x="148" y="224"/>
                    <a:pt x="144" y="224"/>
                  </a:cubicBezTo>
                  <a:cubicBezTo>
                    <a:pt x="142" y="225"/>
                    <a:pt x="140" y="224"/>
                    <a:pt x="139" y="221"/>
                  </a:cubicBezTo>
                  <a:close/>
                  <a:moveTo>
                    <a:pt x="218" y="160"/>
                  </a:moveTo>
                  <a:cubicBezTo>
                    <a:pt x="223" y="160"/>
                    <a:pt x="227" y="159"/>
                    <a:pt x="231" y="158"/>
                  </a:cubicBezTo>
                  <a:cubicBezTo>
                    <a:pt x="237" y="156"/>
                    <a:pt x="243" y="155"/>
                    <a:pt x="248" y="156"/>
                  </a:cubicBezTo>
                  <a:cubicBezTo>
                    <a:pt x="263" y="159"/>
                    <a:pt x="267" y="167"/>
                    <a:pt x="271" y="175"/>
                  </a:cubicBezTo>
                  <a:cubicBezTo>
                    <a:pt x="274" y="180"/>
                    <a:pt x="276" y="186"/>
                    <a:pt x="282" y="190"/>
                  </a:cubicBezTo>
                  <a:cubicBezTo>
                    <a:pt x="285" y="192"/>
                    <a:pt x="290" y="194"/>
                    <a:pt x="295" y="196"/>
                  </a:cubicBezTo>
                  <a:cubicBezTo>
                    <a:pt x="304" y="200"/>
                    <a:pt x="312" y="204"/>
                    <a:pt x="315" y="208"/>
                  </a:cubicBezTo>
                  <a:cubicBezTo>
                    <a:pt x="317" y="208"/>
                    <a:pt x="322" y="209"/>
                    <a:pt x="321" y="206"/>
                  </a:cubicBezTo>
                  <a:cubicBezTo>
                    <a:pt x="321" y="206"/>
                    <a:pt x="321" y="206"/>
                    <a:pt x="321" y="206"/>
                  </a:cubicBezTo>
                  <a:cubicBezTo>
                    <a:pt x="321" y="206"/>
                    <a:pt x="321" y="206"/>
                    <a:pt x="321" y="206"/>
                  </a:cubicBezTo>
                  <a:cubicBezTo>
                    <a:pt x="321" y="204"/>
                    <a:pt x="320" y="196"/>
                    <a:pt x="322" y="194"/>
                  </a:cubicBezTo>
                  <a:cubicBezTo>
                    <a:pt x="323" y="193"/>
                    <a:pt x="324" y="192"/>
                    <a:pt x="324" y="191"/>
                  </a:cubicBezTo>
                  <a:cubicBezTo>
                    <a:pt x="324" y="190"/>
                    <a:pt x="325" y="189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7"/>
                    <a:pt x="323" y="186"/>
                    <a:pt x="323" y="185"/>
                  </a:cubicBezTo>
                  <a:cubicBezTo>
                    <a:pt x="323" y="184"/>
                    <a:pt x="322" y="183"/>
                    <a:pt x="321" y="183"/>
                  </a:cubicBezTo>
                  <a:cubicBezTo>
                    <a:pt x="320" y="183"/>
                    <a:pt x="320" y="182"/>
                    <a:pt x="320" y="182"/>
                  </a:cubicBezTo>
                  <a:cubicBezTo>
                    <a:pt x="319" y="179"/>
                    <a:pt x="321" y="176"/>
                    <a:pt x="321" y="173"/>
                  </a:cubicBezTo>
                  <a:cubicBezTo>
                    <a:pt x="320" y="170"/>
                    <a:pt x="320" y="167"/>
                    <a:pt x="317" y="167"/>
                  </a:cubicBezTo>
                  <a:cubicBezTo>
                    <a:pt x="314" y="167"/>
                    <a:pt x="312" y="167"/>
                    <a:pt x="310" y="168"/>
                  </a:cubicBezTo>
                  <a:cubicBezTo>
                    <a:pt x="305" y="169"/>
                    <a:pt x="302" y="169"/>
                    <a:pt x="296" y="166"/>
                  </a:cubicBezTo>
                  <a:cubicBezTo>
                    <a:pt x="294" y="164"/>
                    <a:pt x="291" y="162"/>
                    <a:pt x="289" y="159"/>
                  </a:cubicBezTo>
                  <a:cubicBezTo>
                    <a:pt x="286" y="157"/>
                    <a:pt x="282" y="155"/>
                    <a:pt x="279" y="152"/>
                  </a:cubicBezTo>
                  <a:cubicBezTo>
                    <a:pt x="277" y="151"/>
                    <a:pt x="274" y="149"/>
                    <a:pt x="274" y="147"/>
                  </a:cubicBezTo>
                  <a:cubicBezTo>
                    <a:pt x="266" y="148"/>
                    <a:pt x="253" y="150"/>
                    <a:pt x="240" y="151"/>
                  </a:cubicBezTo>
                  <a:cubicBezTo>
                    <a:pt x="234" y="151"/>
                    <a:pt x="228" y="151"/>
                    <a:pt x="225" y="150"/>
                  </a:cubicBezTo>
                  <a:cubicBezTo>
                    <a:pt x="221" y="152"/>
                    <a:pt x="219" y="155"/>
                    <a:pt x="218" y="160"/>
                  </a:cubicBezTo>
                  <a:close/>
                  <a:moveTo>
                    <a:pt x="11" y="141"/>
                  </a:moveTo>
                  <a:cubicBezTo>
                    <a:pt x="13" y="142"/>
                    <a:pt x="16" y="143"/>
                    <a:pt x="19" y="142"/>
                  </a:cubicBezTo>
                  <a:cubicBezTo>
                    <a:pt x="26" y="140"/>
                    <a:pt x="30" y="141"/>
                    <a:pt x="34" y="143"/>
                  </a:cubicBezTo>
                  <a:cubicBezTo>
                    <a:pt x="36" y="143"/>
                    <a:pt x="38" y="144"/>
                    <a:pt x="41" y="144"/>
                  </a:cubicBezTo>
                  <a:cubicBezTo>
                    <a:pt x="43" y="145"/>
                    <a:pt x="46" y="145"/>
                    <a:pt x="48" y="145"/>
                  </a:cubicBezTo>
                  <a:cubicBezTo>
                    <a:pt x="40" y="142"/>
                    <a:pt x="34" y="135"/>
                    <a:pt x="24" y="136"/>
                  </a:cubicBezTo>
                  <a:cubicBezTo>
                    <a:pt x="23" y="137"/>
                    <a:pt x="22" y="137"/>
                    <a:pt x="20" y="137"/>
                  </a:cubicBezTo>
                  <a:cubicBezTo>
                    <a:pt x="18" y="137"/>
                    <a:pt x="16" y="138"/>
                    <a:pt x="14" y="138"/>
                  </a:cubicBezTo>
                  <a:cubicBezTo>
                    <a:pt x="13" y="138"/>
                    <a:pt x="10" y="137"/>
                    <a:pt x="9" y="137"/>
                  </a:cubicBezTo>
                  <a:cubicBezTo>
                    <a:pt x="6" y="138"/>
                    <a:pt x="5" y="140"/>
                    <a:pt x="11" y="141"/>
                  </a:cubicBezTo>
                  <a:close/>
                  <a:moveTo>
                    <a:pt x="135" y="43"/>
                  </a:moveTo>
                  <a:cubicBezTo>
                    <a:pt x="135" y="44"/>
                    <a:pt x="134" y="45"/>
                    <a:pt x="134" y="46"/>
                  </a:cubicBezTo>
                  <a:cubicBezTo>
                    <a:pt x="134" y="47"/>
                    <a:pt x="134" y="47"/>
                    <a:pt x="133" y="48"/>
                  </a:cubicBezTo>
                  <a:cubicBezTo>
                    <a:pt x="134" y="49"/>
                    <a:pt x="134" y="50"/>
                    <a:pt x="135" y="51"/>
                  </a:cubicBezTo>
                  <a:cubicBezTo>
                    <a:pt x="138" y="58"/>
                    <a:pt x="142" y="65"/>
                    <a:pt x="140" y="73"/>
                  </a:cubicBezTo>
                  <a:cubicBezTo>
                    <a:pt x="140" y="77"/>
                    <a:pt x="139" y="81"/>
                    <a:pt x="139" y="86"/>
                  </a:cubicBezTo>
                  <a:cubicBezTo>
                    <a:pt x="139" y="90"/>
                    <a:pt x="140" y="94"/>
                    <a:pt x="141" y="98"/>
                  </a:cubicBezTo>
                  <a:cubicBezTo>
                    <a:pt x="142" y="97"/>
                    <a:pt x="142" y="96"/>
                    <a:pt x="143" y="96"/>
                  </a:cubicBezTo>
                  <a:cubicBezTo>
                    <a:pt x="144" y="95"/>
                    <a:pt x="144" y="94"/>
                    <a:pt x="144" y="94"/>
                  </a:cubicBezTo>
                  <a:cubicBezTo>
                    <a:pt x="145" y="93"/>
                    <a:pt x="145" y="91"/>
                    <a:pt x="145" y="89"/>
                  </a:cubicBezTo>
                  <a:cubicBezTo>
                    <a:pt x="145" y="87"/>
                    <a:pt x="144" y="84"/>
                    <a:pt x="145" y="82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5" y="81"/>
                    <a:pt x="145" y="81"/>
                    <a:pt x="145" y="81"/>
                  </a:cubicBezTo>
                  <a:cubicBezTo>
                    <a:pt x="142" y="77"/>
                    <a:pt x="144" y="70"/>
                    <a:pt x="143" y="65"/>
                  </a:cubicBezTo>
                  <a:cubicBezTo>
                    <a:pt x="143" y="62"/>
                    <a:pt x="145" y="62"/>
                    <a:pt x="145" y="60"/>
                  </a:cubicBezTo>
                  <a:cubicBezTo>
                    <a:pt x="145" y="59"/>
                    <a:pt x="144" y="55"/>
                    <a:pt x="142" y="51"/>
                  </a:cubicBezTo>
                  <a:cubicBezTo>
                    <a:pt x="141" y="48"/>
                    <a:pt x="141" y="46"/>
                    <a:pt x="140" y="46"/>
                  </a:cubicBezTo>
                  <a:cubicBezTo>
                    <a:pt x="139" y="45"/>
                    <a:pt x="138" y="45"/>
                    <a:pt x="135" y="44"/>
                  </a:cubicBezTo>
                  <a:cubicBezTo>
                    <a:pt x="135" y="44"/>
                    <a:pt x="135" y="44"/>
                    <a:pt x="135" y="43"/>
                  </a:cubicBezTo>
                  <a:close/>
                  <a:moveTo>
                    <a:pt x="132" y="45"/>
                  </a:moveTo>
                  <a:cubicBezTo>
                    <a:pt x="133" y="44"/>
                    <a:pt x="133" y="43"/>
                    <a:pt x="133" y="41"/>
                  </a:cubicBezTo>
                  <a:cubicBezTo>
                    <a:pt x="132" y="38"/>
                    <a:pt x="136" y="34"/>
                    <a:pt x="139" y="34"/>
                  </a:cubicBezTo>
                  <a:cubicBezTo>
                    <a:pt x="140" y="33"/>
                    <a:pt x="140" y="33"/>
                    <a:pt x="140" y="32"/>
                  </a:cubicBezTo>
                  <a:cubicBezTo>
                    <a:pt x="139" y="27"/>
                    <a:pt x="141" y="25"/>
                    <a:pt x="144" y="25"/>
                  </a:cubicBezTo>
                  <a:cubicBezTo>
                    <a:pt x="146" y="24"/>
                    <a:pt x="147" y="24"/>
                    <a:pt x="148" y="24"/>
                  </a:cubicBezTo>
                  <a:cubicBezTo>
                    <a:pt x="150" y="24"/>
                    <a:pt x="152" y="24"/>
                    <a:pt x="153" y="23"/>
                  </a:cubicBezTo>
                  <a:cubicBezTo>
                    <a:pt x="155" y="22"/>
                    <a:pt x="157" y="24"/>
                    <a:pt x="158" y="26"/>
                  </a:cubicBezTo>
                  <a:cubicBezTo>
                    <a:pt x="159" y="28"/>
                    <a:pt x="159" y="28"/>
                    <a:pt x="161" y="27"/>
                  </a:cubicBezTo>
                  <a:cubicBezTo>
                    <a:pt x="162" y="27"/>
                    <a:pt x="163" y="27"/>
                    <a:pt x="165" y="27"/>
                  </a:cubicBezTo>
                  <a:cubicBezTo>
                    <a:pt x="165" y="27"/>
                    <a:pt x="165" y="27"/>
                    <a:pt x="165" y="27"/>
                  </a:cubicBezTo>
                  <a:cubicBezTo>
                    <a:pt x="162" y="25"/>
                    <a:pt x="160" y="23"/>
                    <a:pt x="158" y="22"/>
                  </a:cubicBezTo>
                  <a:cubicBezTo>
                    <a:pt x="155" y="22"/>
                    <a:pt x="153" y="19"/>
                    <a:pt x="151" y="15"/>
                  </a:cubicBezTo>
                  <a:cubicBezTo>
                    <a:pt x="147" y="9"/>
                    <a:pt x="143" y="3"/>
                    <a:pt x="137" y="4"/>
                  </a:cubicBezTo>
                  <a:cubicBezTo>
                    <a:pt x="131" y="5"/>
                    <a:pt x="112" y="9"/>
                    <a:pt x="113" y="17"/>
                  </a:cubicBezTo>
                  <a:cubicBezTo>
                    <a:pt x="113" y="19"/>
                    <a:pt x="114" y="20"/>
                    <a:pt x="113" y="22"/>
                  </a:cubicBezTo>
                  <a:cubicBezTo>
                    <a:pt x="117" y="24"/>
                    <a:pt x="117" y="27"/>
                    <a:pt x="118" y="30"/>
                  </a:cubicBezTo>
                  <a:cubicBezTo>
                    <a:pt x="120" y="33"/>
                    <a:pt x="120" y="37"/>
                    <a:pt x="127" y="38"/>
                  </a:cubicBezTo>
                  <a:cubicBezTo>
                    <a:pt x="129" y="39"/>
                    <a:pt x="131" y="39"/>
                    <a:pt x="131" y="40"/>
                  </a:cubicBezTo>
                  <a:cubicBezTo>
                    <a:pt x="131" y="42"/>
                    <a:pt x="132" y="44"/>
                    <a:pt x="132" y="45"/>
                  </a:cubicBezTo>
                  <a:close/>
                  <a:moveTo>
                    <a:pt x="301" y="91"/>
                  </a:moveTo>
                  <a:cubicBezTo>
                    <a:pt x="301" y="99"/>
                    <a:pt x="289" y="100"/>
                    <a:pt x="283" y="100"/>
                  </a:cubicBezTo>
                  <a:cubicBezTo>
                    <a:pt x="278" y="100"/>
                    <a:pt x="273" y="101"/>
                    <a:pt x="269" y="104"/>
                  </a:cubicBezTo>
                  <a:cubicBezTo>
                    <a:pt x="265" y="106"/>
                    <a:pt x="260" y="107"/>
                    <a:pt x="256" y="109"/>
                  </a:cubicBezTo>
                  <a:cubicBezTo>
                    <a:pt x="259" y="110"/>
                    <a:pt x="263" y="108"/>
                    <a:pt x="266" y="107"/>
                  </a:cubicBezTo>
                  <a:cubicBezTo>
                    <a:pt x="271" y="104"/>
                    <a:pt x="277" y="104"/>
                    <a:pt x="282" y="103"/>
                  </a:cubicBezTo>
                  <a:cubicBezTo>
                    <a:pt x="283" y="103"/>
                    <a:pt x="284" y="103"/>
                    <a:pt x="285" y="102"/>
                  </a:cubicBezTo>
                  <a:cubicBezTo>
                    <a:pt x="290" y="101"/>
                    <a:pt x="297" y="100"/>
                    <a:pt x="300" y="101"/>
                  </a:cubicBezTo>
                  <a:cubicBezTo>
                    <a:pt x="301" y="102"/>
                    <a:pt x="304" y="103"/>
                    <a:pt x="305" y="101"/>
                  </a:cubicBezTo>
                  <a:cubicBezTo>
                    <a:pt x="305" y="101"/>
                    <a:pt x="305" y="101"/>
                    <a:pt x="305" y="101"/>
                  </a:cubicBezTo>
                  <a:cubicBezTo>
                    <a:pt x="306" y="99"/>
                    <a:pt x="305" y="98"/>
                    <a:pt x="305" y="96"/>
                  </a:cubicBezTo>
                  <a:cubicBezTo>
                    <a:pt x="305" y="94"/>
                    <a:pt x="305" y="93"/>
                    <a:pt x="304" y="91"/>
                  </a:cubicBezTo>
                  <a:cubicBezTo>
                    <a:pt x="303" y="90"/>
                    <a:pt x="301" y="90"/>
                    <a:pt x="301" y="91"/>
                  </a:cubicBezTo>
                  <a:close/>
                  <a:moveTo>
                    <a:pt x="137" y="105"/>
                  </a:moveTo>
                  <a:cubicBezTo>
                    <a:pt x="136" y="105"/>
                    <a:pt x="136" y="105"/>
                    <a:pt x="135" y="106"/>
                  </a:cubicBezTo>
                  <a:cubicBezTo>
                    <a:pt x="135" y="106"/>
                    <a:pt x="134" y="106"/>
                    <a:pt x="134" y="105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3" y="103"/>
                    <a:pt x="133" y="102"/>
                    <a:pt x="132" y="101"/>
                  </a:cubicBezTo>
                  <a:cubicBezTo>
                    <a:pt x="132" y="101"/>
                    <a:pt x="132" y="101"/>
                    <a:pt x="132" y="102"/>
                  </a:cubicBezTo>
                  <a:cubicBezTo>
                    <a:pt x="131" y="109"/>
                    <a:pt x="133" y="114"/>
                    <a:pt x="135" y="121"/>
                  </a:cubicBezTo>
                  <a:cubicBezTo>
                    <a:pt x="137" y="119"/>
                    <a:pt x="140" y="119"/>
                    <a:pt x="143" y="118"/>
                  </a:cubicBezTo>
                  <a:cubicBezTo>
                    <a:pt x="144" y="118"/>
                    <a:pt x="144" y="118"/>
                    <a:pt x="145" y="118"/>
                  </a:cubicBezTo>
                  <a:cubicBezTo>
                    <a:pt x="144" y="118"/>
                    <a:pt x="144" y="117"/>
                    <a:pt x="144" y="116"/>
                  </a:cubicBezTo>
                  <a:cubicBezTo>
                    <a:pt x="144" y="114"/>
                    <a:pt x="145" y="113"/>
                    <a:pt x="147" y="113"/>
                  </a:cubicBezTo>
                  <a:cubicBezTo>
                    <a:pt x="149" y="113"/>
                    <a:pt x="149" y="112"/>
                    <a:pt x="150" y="112"/>
                  </a:cubicBezTo>
                  <a:cubicBezTo>
                    <a:pt x="150" y="111"/>
                    <a:pt x="151" y="110"/>
                    <a:pt x="152" y="110"/>
                  </a:cubicBezTo>
                  <a:cubicBezTo>
                    <a:pt x="153" y="110"/>
                    <a:pt x="154" y="110"/>
                    <a:pt x="155" y="110"/>
                  </a:cubicBezTo>
                  <a:cubicBezTo>
                    <a:pt x="157" y="109"/>
                    <a:pt x="159" y="109"/>
                    <a:pt x="161" y="108"/>
                  </a:cubicBezTo>
                  <a:cubicBezTo>
                    <a:pt x="162" y="107"/>
                    <a:pt x="163" y="106"/>
                    <a:pt x="162" y="105"/>
                  </a:cubicBezTo>
                  <a:cubicBezTo>
                    <a:pt x="161" y="104"/>
                    <a:pt x="161" y="103"/>
                    <a:pt x="161" y="102"/>
                  </a:cubicBezTo>
                  <a:cubicBezTo>
                    <a:pt x="161" y="101"/>
                    <a:pt x="162" y="101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3" y="100"/>
                    <a:pt x="163" y="100"/>
                    <a:pt x="164" y="100"/>
                  </a:cubicBezTo>
                  <a:cubicBezTo>
                    <a:pt x="165" y="99"/>
                    <a:pt x="166" y="100"/>
                    <a:pt x="167" y="100"/>
                  </a:cubicBezTo>
                  <a:cubicBezTo>
                    <a:pt x="170" y="103"/>
                    <a:pt x="173" y="97"/>
                    <a:pt x="174" y="95"/>
                  </a:cubicBezTo>
                  <a:cubicBezTo>
                    <a:pt x="175" y="93"/>
                    <a:pt x="176" y="92"/>
                    <a:pt x="177" y="93"/>
                  </a:cubicBezTo>
                  <a:cubicBezTo>
                    <a:pt x="178" y="94"/>
                    <a:pt x="179" y="97"/>
                    <a:pt x="180" y="99"/>
                  </a:cubicBezTo>
                  <a:cubicBezTo>
                    <a:pt x="180" y="100"/>
                    <a:pt x="180" y="100"/>
                    <a:pt x="180" y="101"/>
                  </a:cubicBezTo>
                  <a:cubicBezTo>
                    <a:pt x="180" y="101"/>
                    <a:pt x="181" y="101"/>
                    <a:pt x="181" y="100"/>
                  </a:cubicBezTo>
                  <a:cubicBezTo>
                    <a:pt x="183" y="100"/>
                    <a:pt x="184" y="99"/>
                    <a:pt x="185" y="98"/>
                  </a:cubicBezTo>
                  <a:cubicBezTo>
                    <a:pt x="187" y="93"/>
                    <a:pt x="191" y="93"/>
                    <a:pt x="194" y="93"/>
                  </a:cubicBezTo>
                  <a:cubicBezTo>
                    <a:pt x="196" y="92"/>
                    <a:pt x="197" y="92"/>
                    <a:pt x="198" y="92"/>
                  </a:cubicBezTo>
                  <a:cubicBezTo>
                    <a:pt x="198" y="90"/>
                    <a:pt x="196" y="89"/>
                    <a:pt x="195" y="89"/>
                  </a:cubicBezTo>
                  <a:cubicBezTo>
                    <a:pt x="192" y="89"/>
                    <a:pt x="189" y="90"/>
                    <a:pt x="188" y="86"/>
                  </a:cubicBezTo>
                  <a:cubicBezTo>
                    <a:pt x="188" y="85"/>
                    <a:pt x="186" y="85"/>
                    <a:pt x="184" y="85"/>
                  </a:cubicBezTo>
                  <a:cubicBezTo>
                    <a:pt x="182" y="85"/>
                    <a:pt x="180" y="86"/>
                    <a:pt x="178" y="84"/>
                  </a:cubicBezTo>
                  <a:cubicBezTo>
                    <a:pt x="175" y="80"/>
                    <a:pt x="171" y="85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7" y="91"/>
                    <a:pt x="165" y="93"/>
                    <a:pt x="164" y="96"/>
                  </a:cubicBezTo>
                  <a:cubicBezTo>
                    <a:pt x="163" y="98"/>
                    <a:pt x="162" y="99"/>
                    <a:pt x="161" y="99"/>
                  </a:cubicBezTo>
                  <a:cubicBezTo>
                    <a:pt x="160" y="100"/>
                    <a:pt x="159" y="100"/>
                    <a:pt x="158" y="100"/>
                  </a:cubicBezTo>
                  <a:cubicBezTo>
                    <a:pt x="155" y="100"/>
                    <a:pt x="153" y="101"/>
                    <a:pt x="151" y="103"/>
                  </a:cubicBezTo>
                  <a:cubicBezTo>
                    <a:pt x="150" y="105"/>
                    <a:pt x="148" y="104"/>
                    <a:pt x="148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8" y="95"/>
                    <a:pt x="148" y="92"/>
                    <a:pt x="149" y="88"/>
                  </a:cubicBezTo>
                  <a:cubicBezTo>
                    <a:pt x="150" y="82"/>
                    <a:pt x="152" y="78"/>
                    <a:pt x="151" y="78"/>
                  </a:cubicBezTo>
                  <a:cubicBezTo>
                    <a:pt x="147" y="80"/>
                    <a:pt x="146" y="85"/>
                    <a:pt x="146" y="89"/>
                  </a:cubicBezTo>
                  <a:cubicBezTo>
                    <a:pt x="146" y="91"/>
                    <a:pt x="147" y="93"/>
                    <a:pt x="145" y="95"/>
                  </a:cubicBezTo>
                  <a:cubicBezTo>
                    <a:pt x="145" y="95"/>
                    <a:pt x="144" y="96"/>
                    <a:pt x="144" y="97"/>
                  </a:cubicBezTo>
                  <a:cubicBezTo>
                    <a:pt x="141" y="100"/>
                    <a:pt x="140" y="102"/>
                    <a:pt x="137" y="105"/>
                  </a:cubicBezTo>
                  <a:close/>
                  <a:moveTo>
                    <a:pt x="140" y="99"/>
                  </a:moveTo>
                  <a:cubicBezTo>
                    <a:pt x="139" y="98"/>
                    <a:pt x="139" y="98"/>
                    <a:pt x="138" y="97"/>
                  </a:cubicBezTo>
                  <a:cubicBezTo>
                    <a:pt x="137" y="96"/>
                    <a:pt x="135" y="94"/>
                    <a:pt x="134" y="90"/>
                  </a:cubicBezTo>
                  <a:cubicBezTo>
                    <a:pt x="133" y="85"/>
                    <a:pt x="129" y="82"/>
                    <a:pt x="126" y="80"/>
                  </a:cubicBezTo>
                  <a:cubicBezTo>
                    <a:pt x="122" y="77"/>
                    <a:pt x="119" y="75"/>
                    <a:pt x="118" y="69"/>
                  </a:cubicBezTo>
                  <a:cubicBezTo>
                    <a:pt x="118" y="69"/>
                    <a:pt x="118" y="68"/>
                    <a:pt x="118" y="67"/>
                  </a:cubicBezTo>
                  <a:cubicBezTo>
                    <a:pt x="116" y="57"/>
                    <a:pt x="116" y="54"/>
                    <a:pt x="123" y="48"/>
                  </a:cubicBezTo>
                  <a:cubicBezTo>
                    <a:pt x="125" y="45"/>
                    <a:pt x="128" y="42"/>
                    <a:pt x="129" y="41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0"/>
                    <a:pt x="128" y="40"/>
                    <a:pt x="128" y="40"/>
                  </a:cubicBezTo>
                  <a:cubicBezTo>
                    <a:pt x="120" y="38"/>
                    <a:pt x="118" y="34"/>
                    <a:pt x="117" y="30"/>
                  </a:cubicBezTo>
                  <a:cubicBezTo>
                    <a:pt x="116" y="28"/>
                    <a:pt x="114" y="25"/>
                    <a:pt x="110" y="23"/>
                  </a:cubicBezTo>
                  <a:cubicBezTo>
                    <a:pt x="105" y="26"/>
                    <a:pt x="89" y="31"/>
                    <a:pt x="87" y="37"/>
                  </a:cubicBezTo>
                  <a:cubicBezTo>
                    <a:pt x="86" y="42"/>
                    <a:pt x="85" y="46"/>
                    <a:pt x="83" y="49"/>
                  </a:cubicBezTo>
                  <a:cubicBezTo>
                    <a:pt x="82" y="49"/>
                    <a:pt x="83" y="50"/>
                    <a:pt x="83" y="51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3"/>
                    <a:pt x="85" y="54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6"/>
                    <a:pt x="88" y="57"/>
                    <a:pt x="88" y="57"/>
                  </a:cubicBezTo>
                  <a:cubicBezTo>
                    <a:pt x="90" y="56"/>
                    <a:pt x="93" y="54"/>
                    <a:pt x="94" y="53"/>
                  </a:cubicBezTo>
                  <a:cubicBezTo>
                    <a:pt x="97" y="52"/>
                    <a:pt x="98" y="53"/>
                    <a:pt x="100" y="57"/>
                  </a:cubicBezTo>
                  <a:cubicBezTo>
                    <a:pt x="101" y="59"/>
                    <a:pt x="102" y="60"/>
                    <a:pt x="103" y="60"/>
                  </a:cubicBezTo>
                  <a:cubicBezTo>
                    <a:pt x="104" y="60"/>
                    <a:pt x="105" y="60"/>
                    <a:pt x="106" y="61"/>
                  </a:cubicBezTo>
                  <a:cubicBezTo>
                    <a:pt x="108" y="64"/>
                    <a:pt x="108" y="66"/>
                    <a:pt x="109" y="69"/>
                  </a:cubicBezTo>
                  <a:cubicBezTo>
                    <a:pt x="110" y="71"/>
                    <a:pt x="111" y="74"/>
                    <a:pt x="114" y="77"/>
                  </a:cubicBezTo>
                  <a:cubicBezTo>
                    <a:pt x="118" y="82"/>
                    <a:pt x="122" y="89"/>
                    <a:pt x="126" y="96"/>
                  </a:cubicBezTo>
                  <a:cubicBezTo>
                    <a:pt x="127" y="99"/>
                    <a:pt x="129" y="102"/>
                    <a:pt x="130" y="105"/>
                  </a:cubicBezTo>
                  <a:cubicBezTo>
                    <a:pt x="130" y="104"/>
                    <a:pt x="130" y="102"/>
                    <a:pt x="130" y="101"/>
                  </a:cubicBezTo>
                  <a:cubicBezTo>
                    <a:pt x="131" y="100"/>
                    <a:pt x="131" y="100"/>
                    <a:pt x="131" y="99"/>
                  </a:cubicBezTo>
                  <a:cubicBezTo>
                    <a:pt x="132" y="98"/>
                    <a:pt x="133" y="98"/>
                    <a:pt x="134" y="99"/>
                  </a:cubicBezTo>
                  <a:cubicBezTo>
                    <a:pt x="134" y="100"/>
                    <a:pt x="135" y="101"/>
                    <a:pt x="135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6" y="102"/>
                    <a:pt x="138" y="101"/>
                    <a:pt x="140" y="99"/>
                  </a:cubicBezTo>
                  <a:close/>
                  <a:moveTo>
                    <a:pt x="124" y="49"/>
                  </a:moveTo>
                  <a:cubicBezTo>
                    <a:pt x="118" y="55"/>
                    <a:pt x="118" y="58"/>
                    <a:pt x="120" y="66"/>
                  </a:cubicBezTo>
                  <a:cubicBezTo>
                    <a:pt x="120" y="67"/>
                    <a:pt x="120" y="68"/>
                    <a:pt x="120" y="69"/>
                  </a:cubicBezTo>
                  <a:cubicBezTo>
                    <a:pt x="121" y="74"/>
                    <a:pt x="124" y="76"/>
                    <a:pt x="127" y="79"/>
                  </a:cubicBezTo>
                  <a:cubicBezTo>
                    <a:pt x="131" y="81"/>
                    <a:pt x="134" y="84"/>
                    <a:pt x="136" y="90"/>
                  </a:cubicBezTo>
                  <a:cubicBezTo>
                    <a:pt x="136" y="92"/>
                    <a:pt x="137" y="94"/>
                    <a:pt x="138" y="95"/>
                  </a:cubicBezTo>
                  <a:cubicBezTo>
                    <a:pt x="138" y="92"/>
                    <a:pt x="137" y="89"/>
                    <a:pt x="137" y="86"/>
                  </a:cubicBezTo>
                  <a:cubicBezTo>
                    <a:pt x="137" y="81"/>
                    <a:pt x="138" y="76"/>
                    <a:pt x="139" y="73"/>
                  </a:cubicBezTo>
                  <a:cubicBezTo>
                    <a:pt x="140" y="64"/>
                    <a:pt x="134" y="56"/>
                    <a:pt x="131" y="49"/>
                  </a:cubicBezTo>
                  <a:cubicBezTo>
                    <a:pt x="128" y="44"/>
                    <a:pt x="128" y="45"/>
                    <a:pt x="124" y="49"/>
                  </a:cubicBezTo>
                  <a:close/>
                  <a:moveTo>
                    <a:pt x="178" y="102"/>
                  </a:moveTo>
                  <a:cubicBezTo>
                    <a:pt x="178" y="101"/>
                    <a:pt x="178" y="101"/>
                    <a:pt x="178" y="100"/>
                  </a:cubicBezTo>
                  <a:cubicBezTo>
                    <a:pt x="176" y="88"/>
                    <a:pt x="175" y="108"/>
                    <a:pt x="166" y="102"/>
                  </a:cubicBezTo>
                  <a:cubicBezTo>
                    <a:pt x="165" y="101"/>
                    <a:pt x="164" y="101"/>
                    <a:pt x="164" y="101"/>
                  </a:cubicBezTo>
                  <a:cubicBezTo>
                    <a:pt x="164" y="101"/>
                    <a:pt x="164" y="101"/>
                    <a:pt x="163" y="102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3" y="103"/>
                    <a:pt x="163" y="103"/>
                    <a:pt x="164" y="104"/>
                  </a:cubicBezTo>
                  <a:cubicBezTo>
                    <a:pt x="165" y="107"/>
                    <a:pt x="164" y="108"/>
                    <a:pt x="162" y="109"/>
                  </a:cubicBezTo>
                  <a:cubicBezTo>
                    <a:pt x="160" y="111"/>
                    <a:pt x="152" y="111"/>
                    <a:pt x="151" y="112"/>
                  </a:cubicBezTo>
                  <a:cubicBezTo>
                    <a:pt x="150" y="113"/>
                    <a:pt x="149" y="114"/>
                    <a:pt x="146" y="114"/>
                  </a:cubicBezTo>
                  <a:cubicBezTo>
                    <a:pt x="146" y="114"/>
                    <a:pt x="146" y="115"/>
                    <a:pt x="146" y="116"/>
                  </a:cubicBezTo>
                  <a:cubicBezTo>
                    <a:pt x="146" y="117"/>
                    <a:pt x="147" y="118"/>
                    <a:pt x="147" y="117"/>
                  </a:cubicBezTo>
                  <a:cubicBezTo>
                    <a:pt x="148" y="117"/>
                    <a:pt x="148" y="117"/>
                    <a:pt x="148" y="116"/>
                  </a:cubicBezTo>
                  <a:cubicBezTo>
                    <a:pt x="149" y="115"/>
                    <a:pt x="149" y="114"/>
                    <a:pt x="150" y="114"/>
                  </a:cubicBezTo>
                  <a:cubicBezTo>
                    <a:pt x="151" y="114"/>
                    <a:pt x="152" y="115"/>
                    <a:pt x="154" y="120"/>
                  </a:cubicBezTo>
                  <a:cubicBezTo>
                    <a:pt x="154" y="120"/>
                    <a:pt x="154" y="121"/>
                    <a:pt x="155" y="121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55" y="121"/>
                    <a:pt x="155" y="120"/>
                    <a:pt x="155" y="120"/>
                  </a:cubicBezTo>
                  <a:cubicBezTo>
                    <a:pt x="155" y="118"/>
                    <a:pt x="156" y="117"/>
                    <a:pt x="158" y="117"/>
                  </a:cubicBezTo>
                  <a:cubicBezTo>
                    <a:pt x="159" y="117"/>
                    <a:pt x="160" y="116"/>
                    <a:pt x="160" y="116"/>
                  </a:cubicBezTo>
                  <a:cubicBezTo>
                    <a:pt x="164" y="116"/>
                    <a:pt x="165" y="121"/>
                    <a:pt x="166" y="124"/>
                  </a:cubicBezTo>
                  <a:cubicBezTo>
                    <a:pt x="167" y="124"/>
                    <a:pt x="167" y="124"/>
                    <a:pt x="167" y="125"/>
                  </a:cubicBezTo>
                  <a:cubicBezTo>
                    <a:pt x="167" y="123"/>
                    <a:pt x="168" y="122"/>
                    <a:pt x="168" y="121"/>
                  </a:cubicBezTo>
                  <a:cubicBezTo>
                    <a:pt x="169" y="118"/>
                    <a:pt x="171" y="116"/>
                    <a:pt x="173" y="114"/>
                  </a:cubicBezTo>
                  <a:cubicBezTo>
                    <a:pt x="175" y="113"/>
                    <a:pt x="176" y="108"/>
                    <a:pt x="177" y="105"/>
                  </a:cubicBezTo>
                  <a:cubicBezTo>
                    <a:pt x="177" y="105"/>
                    <a:pt x="177" y="104"/>
                    <a:pt x="177" y="104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3"/>
                    <a:pt x="178" y="103"/>
                    <a:pt x="178" y="102"/>
                  </a:cubicBezTo>
                  <a:close/>
                  <a:moveTo>
                    <a:pt x="146" y="120"/>
                  </a:moveTo>
                  <a:cubicBezTo>
                    <a:pt x="146" y="120"/>
                    <a:pt x="146" y="120"/>
                    <a:pt x="146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5" y="120"/>
                    <a:pt x="144" y="120"/>
                    <a:pt x="143" y="120"/>
                  </a:cubicBezTo>
                  <a:cubicBezTo>
                    <a:pt x="140" y="121"/>
                    <a:pt x="136" y="121"/>
                    <a:pt x="136" y="124"/>
                  </a:cubicBezTo>
                  <a:cubicBezTo>
                    <a:pt x="136" y="126"/>
                    <a:pt x="135" y="128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30"/>
                  </a:cubicBezTo>
                  <a:cubicBezTo>
                    <a:pt x="132" y="131"/>
                    <a:pt x="130" y="132"/>
                    <a:pt x="130" y="133"/>
                  </a:cubicBezTo>
                  <a:cubicBezTo>
                    <a:pt x="129" y="134"/>
                    <a:pt x="129" y="136"/>
                    <a:pt x="129" y="137"/>
                  </a:cubicBezTo>
                  <a:cubicBezTo>
                    <a:pt x="130" y="137"/>
                    <a:pt x="130" y="138"/>
                    <a:pt x="131" y="139"/>
                  </a:cubicBezTo>
                  <a:cubicBezTo>
                    <a:pt x="132" y="137"/>
                    <a:pt x="134" y="136"/>
                    <a:pt x="136" y="134"/>
                  </a:cubicBezTo>
                  <a:cubicBezTo>
                    <a:pt x="136" y="129"/>
                    <a:pt x="138" y="128"/>
                    <a:pt x="141" y="128"/>
                  </a:cubicBezTo>
                  <a:cubicBezTo>
                    <a:pt x="141" y="128"/>
                    <a:pt x="141" y="128"/>
                    <a:pt x="141" y="128"/>
                  </a:cubicBezTo>
                  <a:cubicBezTo>
                    <a:pt x="141" y="128"/>
                    <a:pt x="141" y="128"/>
                    <a:pt x="141" y="128"/>
                  </a:cubicBezTo>
                  <a:cubicBezTo>
                    <a:pt x="142" y="128"/>
                    <a:pt x="143" y="128"/>
                    <a:pt x="145" y="128"/>
                  </a:cubicBezTo>
                  <a:cubicBezTo>
                    <a:pt x="148" y="128"/>
                    <a:pt x="148" y="128"/>
                    <a:pt x="150" y="130"/>
                  </a:cubicBezTo>
                  <a:cubicBezTo>
                    <a:pt x="152" y="131"/>
                    <a:pt x="152" y="131"/>
                    <a:pt x="153" y="131"/>
                  </a:cubicBezTo>
                  <a:cubicBezTo>
                    <a:pt x="154" y="130"/>
                    <a:pt x="155" y="130"/>
                    <a:pt x="156" y="130"/>
                  </a:cubicBezTo>
                  <a:cubicBezTo>
                    <a:pt x="157" y="130"/>
                    <a:pt x="158" y="130"/>
                    <a:pt x="159" y="131"/>
                  </a:cubicBezTo>
                  <a:cubicBezTo>
                    <a:pt x="159" y="131"/>
                    <a:pt x="159" y="131"/>
                    <a:pt x="160" y="131"/>
                  </a:cubicBezTo>
                  <a:cubicBezTo>
                    <a:pt x="161" y="131"/>
                    <a:pt x="162" y="132"/>
                    <a:pt x="162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3" y="130"/>
                    <a:pt x="163" y="130"/>
                    <a:pt x="163" y="129"/>
                  </a:cubicBezTo>
                  <a:cubicBezTo>
                    <a:pt x="164" y="128"/>
                    <a:pt x="163" y="126"/>
                    <a:pt x="162" y="125"/>
                  </a:cubicBezTo>
                  <a:cubicBezTo>
                    <a:pt x="162" y="124"/>
                    <a:pt x="162" y="123"/>
                    <a:pt x="163" y="123"/>
                  </a:cubicBezTo>
                  <a:cubicBezTo>
                    <a:pt x="161" y="119"/>
                    <a:pt x="163" y="118"/>
                    <a:pt x="159" y="118"/>
                  </a:cubicBezTo>
                  <a:cubicBezTo>
                    <a:pt x="157" y="119"/>
                    <a:pt x="157" y="119"/>
                    <a:pt x="157" y="120"/>
                  </a:cubicBezTo>
                  <a:cubicBezTo>
                    <a:pt x="157" y="121"/>
                    <a:pt x="157" y="122"/>
                    <a:pt x="157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6" y="123"/>
                    <a:pt x="156" y="123"/>
                    <a:pt x="155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55" y="123"/>
                    <a:pt x="155" y="123"/>
                    <a:pt x="154" y="123"/>
                  </a:cubicBezTo>
                  <a:cubicBezTo>
                    <a:pt x="153" y="122"/>
                    <a:pt x="152" y="122"/>
                    <a:pt x="152" y="120"/>
                  </a:cubicBezTo>
                  <a:cubicBezTo>
                    <a:pt x="151" y="117"/>
                    <a:pt x="151" y="116"/>
                    <a:pt x="151" y="116"/>
                  </a:cubicBezTo>
                  <a:cubicBezTo>
                    <a:pt x="151" y="116"/>
                    <a:pt x="150" y="117"/>
                    <a:pt x="150" y="117"/>
                  </a:cubicBezTo>
                  <a:cubicBezTo>
                    <a:pt x="150" y="118"/>
                    <a:pt x="149" y="118"/>
                    <a:pt x="149" y="119"/>
                  </a:cubicBezTo>
                  <a:cubicBezTo>
                    <a:pt x="148" y="119"/>
                    <a:pt x="147" y="120"/>
                    <a:pt x="146" y="120"/>
                  </a:cubicBezTo>
                  <a:close/>
                  <a:moveTo>
                    <a:pt x="168" y="86"/>
                  </a:moveTo>
                  <a:cubicBezTo>
                    <a:pt x="167" y="82"/>
                    <a:pt x="167" y="83"/>
                    <a:pt x="165" y="82"/>
                  </a:cubicBezTo>
                  <a:cubicBezTo>
                    <a:pt x="163" y="81"/>
                    <a:pt x="163" y="79"/>
                    <a:pt x="163" y="77"/>
                  </a:cubicBezTo>
                  <a:cubicBezTo>
                    <a:pt x="162" y="75"/>
                    <a:pt x="163" y="77"/>
                    <a:pt x="161" y="77"/>
                  </a:cubicBezTo>
                  <a:cubicBezTo>
                    <a:pt x="160" y="78"/>
                    <a:pt x="160" y="78"/>
                    <a:pt x="159" y="78"/>
                  </a:cubicBezTo>
                  <a:cubicBezTo>
                    <a:pt x="158" y="78"/>
                    <a:pt x="157" y="77"/>
                    <a:pt x="157" y="77"/>
                  </a:cubicBezTo>
                  <a:cubicBezTo>
                    <a:pt x="156" y="76"/>
                    <a:pt x="156" y="76"/>
                    <a:pt x="155" y="77"/>
                  </a:cubicBezTo>
                  <a:cubicBezTo>
                    <a:pt x="152" y="79"/>
                    <a:pt x="151" y="85"/>
                    <a:pt x="151" y="88"/>
                  </a:cubicBezTo>
                  <a:cubicBezTo>
                    <a:pt x="150" y="92"/>
                    <a:pt x="149" y="96"/>
                    <a:pt x="149" y="98"/>
                  </a:cubicBezTo>
                  <a:cubicBezTo>
                    <a:pt x="149" y="99"/>
                    <a:pt x="149" y="101"/>
                    <a:pt x="150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99"/>
                    <a:pt x="155" y="99"/>
                    <a:pt x="158" y="99"/>
                  </a:cubicBezTo>
                  <a:cubicBezTo>
                    <a:pt x="161" y="98"/>
                    <a:pt x="161" y="98"/>
                    <a:pt x="162" y="95"/>
                  </a:cubicBezTo>
                  <a:cubicBezTo>
                    <a:pt x="164" y="93"/>
                    <a:pt x="166" y="89"/>
                    <a:pt x="168" y="86"/>
                  </a:cubicBezTo>
                  <a:close/>
                  <a:moveTo>
                    <a:pt x="175" y="135"/>
                  </a:moveTo>
                  <a:cubicBezTo>
                    <a:pt x="176" y="134"/>
                    <a:pt x="177" y="134"/>
                    <a:pt x="178" y="134"/>
                  </a:cubicBezTo>
                  <a:cubicBezTo>
                    <a:pt x="182" y="132"/>
                    <a:pt x="188" y="134"/>
                    <a:pt x="197" y="137"/>
                  </a:cubicBezTo>
                  <a:cubicBezTo>
                    <a:pt x="206" y="140"/>
                    <a:pt x="212" y="135"/>
                    <a:pt x="218" y="130"/>
                  </a:cubicBezTo>
                  <a:cubicBezTo>
                    <a:pt x="224" y="125"/>
                    <a:pt x="227" y="124"/>
                    <a:pt x="234" y="129"/>
                  </a:cubicBezTo>
                  <a:cubicBezTo>
                    <a:pt x="234" y="129"/>
                    <a:pt x="235" y="130"/>
                    <a:pt x="235" y="130"/>
                  </a:cubicBezTo>
                  <a:cubicBezTo>
                    <a:pt x="237" y="128"/>
                    <a:pt x="240" y="127"/>
                    <a:pt x="242" y="125"/>
                  </a:cubicBezTo>
                  <a:cubicBezTo>
                    <a:pt x="243" y="124"/>
                    <a:pt x="243" y="124"/>
                    <a:pt x="243" y="123"/>
                  </a:cubicBezTo>
                  <a:cubicBezTo>
                    <a:pt x="244" y="121"/>
                    <a:pt x="245" y="119"/>
                    <a:pt x="247" y="120"/>
                  </a:cubicBezTo>
                  <a:cubicBezTo>
                    <a:pt x="248" y="120"/>
                    <a:pt x="249" y="119"/>
                    <a:pt x="248" y="118"/>
                  </a:cubicBezTo>
                  <a:cubicBezTo>
                    <a:pt x="248" y="117"/>
                    <a:pt x="245" y="116"/>
                    <a:pt x="244" y="115"/>
                  </a:cubicBezTo>
                  <a:cubicBezTo>
                    <a:pt x="244" y="115"/>
                    <a:pt x="244" y="115"/>
                    <a:pt x="244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4"/>
                    <a:pt x="241" y="113"/>
                    <a:pt x="238" y="113"/>
                  </a:cubicBezTo>
                  <a:cubicBezTo>
                    <a:pt x="237" y="113"/>
                    <a:pt x="234" y="114"/>
                    <a:pt x="231" y="114"/>
                  </a:cubicBezTo>
                  <a:cubicBezTo>
                    <a:pt x="226" y="116"/>
                    <a:pt x="221" y="117"/>
                    <a:pt x="218" y="116"/>
                  </a:cubicBezTo>
                  <a:cubicBezTo>
                    <a:pt x="215" y="114"/>
                    <a:pt x="212" y="115"/>
                    <a:pt x="208" y="117"/>
                  </a:cubicBezTo>
                  <a:cubicBezTo>
                    <a:pt x="206" y="118"/>
                    <a:pt x="203" y="119"/>
                    <a:pt x="200" y="119"/>
                  </a:cubicBezTo>
                  <a:cubicBezTo>
                    <a:pt x="198" y="120"/>
                    <a:pt x="197" y="120"/>
                    <a:pt x="195" y="123"/>
                  </a:cubicBezTo>
                  <a:cubicBezTo>
                    <a:pt x="192" y="129"/>
                    <a:pt x="186" y="128"/>
                    <a:pt x="183" y="127"/>
                  </a:cubicBezTo>
                  <a:cubicBezTo>
                    <a:pt x="183" y="129"/>
                    <a:pt x="181" y="129"/>
                    <a:pt x="180" y="130"/>
                  </a:cubicBezTo>
                  <a:cubicBezTo>
                    <a:pt x="178" y="131"/>
                    <a:pt x="176" y="132"/>
                    <a:pt x="175" y="135"/>
                  </a:cubicBezTo>
                  <a:close/>
                  <a:moveTo>
                    <a:pt x="170" y="141"/>
                  </a:moveTo>
                  <a:cubicBezTo>
                    <a:pt x="170" y="141"/>
                    <a:pt x="170" y="141"/>
                    <a:pt x="170" y="141"/>
                  </a:cubicBezTo>
                  <a:cubicBezTo>
                    <a:pt x="169" y="143"/>
                    <a:pt x="167" y="145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5" y="148"/>
                    <a:pt x="165" y="148"/>
                    <a:pt x="165" y="148"/>
                  </a:cubicBezTo>
                  <a:cubicBezTo>
                    <a:pt x="163" y="150"/>
                    <a:pt x="160" y="154"/>
                    <a:pt x="157" y="157"/>
                  </a:cubicBezTo>
                  <a:cubicBezTo>
                    <a:pt x="153" y="160"/>
                    <a:pt x="151" y="161"/>
                    <a:pt x="147" y="160"/>
                  </a:cubicBezTo>
                  <a:cubicBezTo>
                    <a:pt x="144" y="160"/>
                    <a:pt x="141" y="160"/>
                    <a:pt x="138" y="161"/>
                  </a:cubicBezTo>
                  <a:cubicBezTo>
                    <a:pt x="133" y="162"/>
                    <a:pt x="136" y="164"/>
                    <a:pt x="137" y="166"/>
                  </a:cubicBezTo>
                  <a:cubicBezTo>
                    <a:pt x="140" y="171"/>
                    <a:pt x="149" y="177"/>
                    <a:pt x="149" y="183"/>
                  </a:cubicBezTo>
                  <a:cubicBezTo>
                    <a:pt x="154" y="182"/>
                    <a:pt x="157" y="182"/>
                    <a:pt x="161" y="183"/>
                  </a:cubicBezTo>
                  <a:cubicBezTo>
                    <a:pt x="167" y="184"/>
                    <a:pt x="173" y="187"/>
                    <a:pt x="179" y="188"/>
                  </a:cubicBezTo>
                  <a:cubicBezTo>
                    <a:pt x="189" y="188"/>
                    <a:pt x="191" y="182"/>
                    <a:pt x="195" y="179"/>
                  </a:cubicBezTo>
                  <a:cubicBezTo>
                    <a:pt x="198" y="177"/>
                    <a:pt x="202" y="175"/>
                    <a:pt x="203" y="172"/>
                  </a:cubicBezTo>
                  <a:cubicBezTo>
                    <a:pt x="204" y="167"/>
                    <a:pt x="208" y="166"/>
                    <a:pt x="211" y="164"/>
                  </a:cubicBezTo>
                  <a:cubicBezTo>
                    <a:pt x="213" y="163"/>
                    <a:pt x="213" y="162"/>
                    <a:pt x="214" y="160"/>
                  </a:cubicBezTo>
                  <a:cubicBezTo>
                    <a:pt x="217" y="153"/>
                    <a:pt x="222" y="147"/>
                    <a:pt x="230" y="142"/>
                  </a:cubicBezTo>
                  <a:cubicBezTo>
                    <a:pt x="233" y="140"/>
                    <a:pt x="233" y="137"/>
                    <a:pt x="235" y="134"/>
                  </a:cubicBezTo>
                  <a:cubicBezTo>
                    <a:pt x="235" y="134"/>
                    <a:pt x="235" y="133"/>
                    <a:pt x="235" y="133"/>
                  </a:cubicBezTo>
                  <a:cubicBezTo>
                    <a:pt x="234" y="133"/>
                    <a:pt x="233" y="131"/>
                    <a:pt x="231" y="130"/>
                  </a:cubicBezTo>
                  <a:cubicBezTo>
                    <a:pt x="225" y="126"/>
                    <a:pt x="225" y="127"/>
                    <a:pt x="220" y="131"/>
                  </a:cubicBezTo>
                  <a:cubicBezTo>
                    <a:pt x="213" y="137"/>
                    <a:pt x="206" y="144"/>
                    <a:pt x="196" y="140"/>
                  </a:cubicBezTo>
                  <a:cubicBezTo>
                    <a:pt x="188" y="137"/>
                    <a:pt x="182" y="134"/>
                    <a:pt x="178" y="135"/>
                  </a:cubicBezTo>
                  <a:cubicBezTo>
                    <a:pt x="175" y="136"/>
                    <a:pt x="172" y="138"/>
                    <a:pt x="170" y="141"/>
                  </a:cubicBezTo>
                  <a:close/>
                  <a:moveTo>
                    <a:pt x="168" y="129"/>
                  </a:moveTo>
                  <a:cubicBezTo>
                    <a:pt x="168" y="129"/>
                    <a:pt x="168" y="129"/>
                    <a:pt x="168" y="129"/>
                  </a:cubicBezTo>
                  <a:cubicBezTo>
                    <a:pt x="167" y="127"/>
                    <a:pt x="167" y="127"/>
                    <a:pt x="166" y="126"/>
                  </a:cubicBezTo>
                  <a:cubicBezTo>
                    <a:pt x="165" y="126"/>
                    <a:pt x="165" y="125"/>
                    <a:pt x="165" y="125"/>
                  </a:cubicBezTo>
                  <a:cubicBezTo>
                    <a:pt x="165" y="125"/>
                    <a:pt x="165" y="125"/>
                    <a:pt x="165" y="126"/>
                  </a:cubicBezTo>
                  <a:cubicBezTo>
                    <a:pt x="165" y="128"/>
                    <a:pt x="166" y="128"/>
                    <a:pt x="165" y="130"/>
                  </a:cubicBezTo>
                  <a:cubicBezTo>
                    <a:pt x="164" y="131"/>
                    <a:pt x="164" y="131"/>
                    <a:pt x="164" y="131"/>
                  </a:cubicBezTo>
                  <a:cubicBezTo>
                    <a:pt x="164" y="131"/>
                    <a:pt x="164" y="131"/>
                    <a:pt x="164" y="131"/>
                  </a:cubicBezTo>
                  <a:cubicBezTo>
                    <a:pt x="163" y="134"/>
                    <a:pt x="161" y="133"/>
                    <a:pt x="159" y="132"/>
                  </a:cubicBezTo>
                  <a:cubicBezTo>
                    <a:pt x="159" y="132"/>
                    <a:pt x="158" y="132"/>
                    <a:pt x="158" y="132"/>
                  </a:cubicBezTo>
                  <a:cubicBezTo>
                    <a:pt x="157" y="132"/>
                    <a:pt x="156" y="131"/>
                    <a:pt x="156" y="131"/>
                  </a:cubicBezTo>
                  <a:cubicBezTo>
                    <a:pt x="155" y="131"/>
                    <a:pt x="154" y="131"/>
                    <a:pt x="154" y="132"/>
                  </a:cubicBezTo>
                  <a:cubicBezTo>
                    <a:pt x="152" y="132"/>
                    <a:pt x="151" y="133"/>
                    <a:pt x="149" y="131"/>
                  </a:cubicBezTo>
                  <a:cubicBezTo>
                    <a:pt x="147" y="129"/>
                    <a:pt x="139" y="128"/>
                    <a:pt x="138" y="133"/>
                  </a:cubicBezTo>
                  <a:cubicBezTo>
                    <a:pt x="140" y="131"/>
                    <a:pt x="140" y="132"/>
                    <a:pt x="142" y="133"/>
                  </a:cubicBezTo>
                  <a:cubicBezTo>
                    <a:pt x="143" y="133"/>
                    <a:pt x="143" y="133"/>
                    <a:pt x="144" y="133"/>
                  </a:cubicBezTo>
                  <a:cubicBezTo>
                    <a:pt x="144" y="132"/>
                    <a:pt x="145" y="131"/>
                    <a:pt x="146" y="132"/>
                  </a:cubicBezTo>
                  <a:cubicBezTo>
                    <a:pt x="148" y="132"/>
                    <a:pt x="151" y="137"/>
                    <a:pt x="152" y="138"/>
                  </a:cubicBezTo>
                  <a:cubicBezTo>
                    <a:pt x="155" y="143"/>
                    <a:pt x="159" y="144"/>
                    <a:pt x="164" y="145"/>
                  </a:cubicBezTo>
                  <a:cubicBezTo>
                    <a:pt x="166" y="143"/>
                    <a:pt x="167" y="142"/>
                    <a:pt x="169" y="140"/>
                  </a:cubicBezTo>
                  <a:cubicBezTo>
                    <a:pt x="168" y="138"/>
                    <a:pt x="168" y="137"/>
                    <a:pt x="168" y="135"/>
                  </a:cubicBezTo>
                  <a:cubicBezTo>
                    <a:pt x="168" y="133"/>
                    <a:pt x="169" y="131"/>
                    <a:pt x="168" y="129"/>
                  </a:cubicBezTo>
                  <a:close/>
                  <a:moveTo>
                    <a:pt x="162" y="148"/>
                  </a:moveTo>
                  <a:cubicBezTo>
                    <a:pt x="157" y="147"/>
                    <a:pt x="154" y="144"/>
                    <a:pt x="151" y="140"/>
                  </a:cubicBezTo>
                  <a:cubicBezTo>
                    <a:pt x="150" y="138"/>
                    <a:pt x="147" y="133"/>
                    <a:pt x="145" y="133"/>
                  </a:cubicBezTo>
                  <a:cubicBezTo>
                    <a:pt x="145" y="135"/>
                    <a:pt x="143" y="135"/>
                    <a:pt x="142" y="134"/>
                  </a:cubicBezTo>
                  <a:cubicBezTo>
                    <a:pt x="139" y="133"/>
                    <a:pt x="140" y="133"/>
                    <a:pt x="138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7"/>
                    <a:pt x="133" y="138"/>
                    <a:pt x="132" y="141"/>
                  </a:cubicBezTo>
                  <a:cubicBezTo>
                    <a:pt x="133" y="145"/>
                    <a:pt x="131" y="151"/>
                    <a:pt x="129" y="156"/>
                  </a:cubicBezTo>
                  <a:cubicBezTo>
                    <a:pt x="129" y="160"/>
                    <a:pt x="130" y="161"/>
                    <a:pt x="132" y="162"/>
                  </a:cubicBezTo>
                  <a:cubicBezTo>
                    <a:pt x="132" y="162"/>
                    <a:pt x="133" y="162"/>
                    <a:pt x="133" y="162"/>
                  </a:cubicBezTo>
                  <a:cubicBezTo>
                    <a:pt x="133" y="160"/>
                    <a:pt x="134" y="159"/>
                    <a:pt x="137" y="158"/>
                  </a:cubicBezTo>
                  <a:cubicBezTo>
                    <a:pt x="140" y="157"/>
                    <a:pt x="144" y="158"/>
                    <a:pt x="147" y="159"/>
                  </a:cubicBezTo>
                  <a:cubicBezTo>
                    <a:pt x="151" y="159"/>
                    <a:pt x="153" y="158"/>
                    <a:pt x="156" y="155"/>
                  </a:cubicBezTo>
                  <a:cubicBezTo>
                    <a:pt x="158" y="153"/>
                    <a:pt x="161" y="150"/>
                    <a:pt x="162" y="148"/>
                  </a:cubicBezTo>
                  <a:close/>
                  <a:moveTo>
                    <a:pt x="134" y="125"/>
                  </a:moveTo>
                  <a:cubicBezTo>
                    <a:pt x="132" y="117"/>
                    <a:pt x="129" y="107"/>
                    <a:pt x="124" y="97"/>
                  </a:cubicBezTo>
                  <a:cubicBezTo>
                    <a:pt x="121" y="90"/>
                    <a:pt x="117" y="83"/>
                    <a:pt x="113" y="79"/>
                  </a:cubicBezTo>
                  <a:cubicBezTo>
                    <a:pt x="111" y="78"/>
                    <a:pt x="111" y="77"/>
                    <a:pt x="110" y="76"/>
                  </a:cubicBezTo>
                  <a:cubicBezTo>
                    <a:pt x="110" y="76"/>
                    <a:pt x="110" y="77"/>
                    <a:pt x="110" y="77"/>
                  </a:cubicBezTo>
                  <a:cubicBezTo>
                    <a:pt x="109" y="79"/>
                    <a:pt x="109" y="80"/>
                    <a:pt x="110" y="81"/>
                  </a:cubicBezTo>
                  <a:cubicBezTo>
                    <a:pt x="111" y="82"/>
                    <a:pt x="112" y="84"/>
                    <a:pt x="111" y="86"/>
                  </a:cubicBezTo>
                  <a:cubicBezTo>
                    <a:pt x="111" y="90"/>
                    <a:pt x="116" y="102"/>
                    <a:pt x="118" y="105"/>
                  </a:cubicBezTo>
                  <a:cubicBezTo>
                    <a:pt x="123" y="110"/>
                    <a:pt x="123" y="112"/>
                    <a:pt x="125" y="116"/>
                  </a:cubicBezTo>
                  <a:cubicBezTo>
                    <a:pt x="126" y="119"/>
                    <a:pt x="126" y="121"/>
                    <a:pt x="129" y="123"/>
                  </a:cubicBezTo>
                  <a:cubicBezTo>
                    <a:pt x="130" y="124"/>
                    <a:pt x="132" y="125"/>
                    <a:pt x="133" y="127"/>
                  </a:cubicBezTo>
                  <a:cubicBezTo>
                    <a:pt x="133" y="126"/>
                    <a:pt x="134" y="126"/>
                    <a:pt x="134" y="125"/>
                  </a:cubicBezTo>
                  <a:close/>
                  <a:moveTo>
                    <a:pt x="131" y="128"/>
                  </a:moveTo>
                  <a:cubicBezTo>
                    <a:pt x="131" y="127"/>
                    <a:pt x="129" y="125"/>
                    <a:pt x="128" y="124"/>
                  </a:cubicBezTo>
                  <a:cubicBezTo>
                    <a:pt x="125" y="122"/>
                    <a:pt x="124" y="120"/>
                    <a:pt x="123" y="117"/>
                  </a:cubicBezTo>
                  <a:cubicBezTo>
                    <a:pt x="122" y="113"/>
                    <a:pt x="121" y="111"/>
                    <a:pt x="117" y="106"/>
                  </a:cubicBezTo>
                  <a:cubicBezTo>
                    <a:pt x="114" y="102"/>
                    <a:pt x="109" y="90"/>
                    <a:pt x="109" y="86"/>
                  </a:cubicBezTo>
                  <a:cubicBezTo>
                    <a:pt x="110" y="84"/>
                    <a:pt x="109" y="83"/>
                    <a:pt x="108" y="82"/>
                  </a:cubicBezTo>
                  <a:cubicBezTo>
                    <a:pt x="107" y="81"/>
                    <a:pt x="106" y="79"/>
                    <a:pt x="108" y="76"/>
                  </a:cubicBezTo>
                  <a:cubicBezTo>
                    <a:pt x="107" y="78"/>
                    <a:pt x="104" y="80"/>
                    <a:pt x="101" y="81"/>
                  </a:cubicBezTo>
                  <a:cubicBezTo>
                    <a:pt x="99" y="82"/>
                    <a:pt x="97" y="83"/>
                    <a:pt x="95" y="84"/>
                  </a:cubicBezTo>
                  <a:cubicBezTo>
                    <a:pt x="95" y="85"/>
                    <a:pt x="95" y="86"/>
                    <a:pt x="94" y="87"/>
                  </a:cubicBezTo>
                  <a:cubicBezTo>
                    <a:pt x="94" y="89"/>
                    <a:pt x="94" y="92"/>
                    <a:pt x="90" y="93"/>
                  </a:cubicBezTo>
                  <a:cubicBezTo>
                    <a:pt x="89" y="93"/>
                    <a:pt x="88" y="95"/>
                    <a:pt x="89" y="97"/>
                  </a:cubicBezTo>
                  <a:cubicBezTo>
                    <a:pt x="89" y="99"/>
                    <a:pt x="91" y="102"/>
                    <a:pt x="92" y="104"/>
                  </a:cubicBezTo>
                  <a:cubicBezTo>
                    <a:pt x="93" y="106"/>
                    <a:pt x="94" y="108"/>
                    <a:pt x="94" y="110"/>
                  </a:cubicBezTo>
                  <a:cubicBezTo>
                    <a:pt x="95" y="112"/>
                    <a:pt x="94" y="114"/>
                    <a:pt x="93" y="115"/>
                  </a:cubicBezTo>
                  <a:cubicBezTo>
                    <a:pt x="93" y="116"/>
                    <a:pt x="92" y="117"/>
                    <a:pt x="93" y="118"/>
                  </a:cubicBezTo>
                  <a:cubicBezTo>
                    <a:pt x="93" y="119"/>
                    <a:pt x="93" y="119"/>
                    <a:pt x="93" y="120"/>
                  </a:cubicBezTo>
                  <a:cubicBezTo>
                    <a:pt x="94" y="122"/>
                    <a:pt x="94" y="123"/>
                    <a:pt x="94" y="126"/>
                  </a:cubicBezTo>
                  <a:cubicBezTo>
                    <a:pt x="95" y="126"/>
                    <a:pt x="96" y="127"/>
                    <a:pt x="96" y="128"/>
                  </a:cubicBezTo>
                  <a:cubicBezTo>
                    <a:pt x="97" y="123"/>
                    <a:pt x="101" y="120"/>
                    <a:pt x="104" y="117"/>
                  </a:cubicBezTo>
                  <a:cubicBezTo>
                    <a:pt x="105" y="115"/>
                    <a:pt x="106" y="114"/>
                    <a:pt x="107" y="113"/>
                  </a:cubicBezTo>
                  <a:cubicBezTo>
                    <a:pt x="107" y="112"/>
                    <a:pt x="108" y="112"/>
                    <a:pt x="108" y="111"/>
                  </a:cubicBezTo>
                  <a:cubicBezTo>
                    <a:pt x="109" y="110"/>
                    <a:pt x="110" y="109"/>
                    <a:pt x="111" y="108"/>
                  </a:cubicBezTo>
                  <a:cubicBezTo>
                    <a:pt x="112" y="107"/>
                    <a:pt x="113" y="107"/>
                    <a:pt x="113" y="107"/>
                  </a:cubicBezTo>
                  <a:cubicBezTo>
                    <a:pt x="114" y="107"/>
                    <a:pt x="115" y="107"/>
                    <a:pt x="116" y="108"/>
                  </a:cubicBezTo>
                  <a:cubicBezTo>
                    <a:pt x="116" y="108"/>
                    <a:pt x="116" y="108"/>
                    <a:pt x="117" y="109"/>
                  </a:cubicBezTo>
                  <a:cubicBezTo>
                    <a:pt x="117" y="109"/>
                    <a:pt x="117" y="109"/>
                    <a:pt x="117" y="110"/>
                  </a:cubicBezTo>
                  <a:cubicBezTo>
                    <a:pt x="118" y="111"/>
                    <a:pt x="121" y="109"/>
                    <a:pt x="121" y="110"/>
                  </a:cubicBezTo>
                  <a:cubicBezTo>
                    <a:pt x="121" y="111"/>
                    <a:pt x="122" y="111"/>
                    <a:pt x="122" y="111"/>
                  </a:cubicBezTo>
                  <a:cubicBezTo>
                    <a:pt x="117" y="114"/>
                    <a:pt x="116" y="112"/>
                    <a:pt x="116" y="110"/>
                  </a:cubicBezTo>
                  <a:cubicBezTo>
                    <a:pt x="115" y="110"/>
                    <a:pt x="115" y="110"/>
                    <a:pt x="115" y="11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3" y="108"/>
                    <a:pt x="111" y="109"/>
                    <a:pt x="110" y="111"/>
                  </a:cubicBezTo>
                  <a:cubicBezTo>
                    <a:pt x="108" y="113"/>
                    <a:pt x="107" y="116"/>
                    <a:pt x="105" y="118"/>
                  </a:cubicBezTo>
                  <a:cubicBezTo>
                    <a:pt x="103" y="121"/>
                    <a:pt x="97" y="127"/>
                    <a:pt x="100" y="131"/>
                  </a:cubicBezTo>
                  <a:cubicBezTo>
                    <a:pt x="101" y="133"/>
                    <a:pt x="102" y="134"/>
                    <a:pt x="103" y="137"/>
                  </a:cubicBezTo>
                  <a:cubicBezTo>
                    <a:pt x="103" y="137"/>
                    <a:pt x="104" y="137"/>
                    <a:pt x="104" y="136"/>
                  </a:cubicBezTo>
                  <a:cubicBezTo>
                    <a:pt x="113" y="130"/>
                    <a:pt x="117" y="131"/>
                    <a:pt x="126" y="135"/>
                  </a:cubicBezTo>
                  <a:cubicBezTo>
                    <a:pt x="127" y="135"/>
                    <a:pt x="127" y="135"/>
                    <a:pt x="128" y="132"/>
                  </a:cubicBezTo>
                  <a:cubicBezTo>
                    <a:pt x="129" y="131"/>
                    <a:pt x="130" y="129"/>
                    <a:pt x="131" y="128"/>
                  </a:cubicBezTo>
                  <a:cubicBezTo>
                    <a:pt x="131" y="128"/>
                    <a:pt x="131" y="128"/>
                    <a:pt x="131" y="128"/>
                  </a:cubicBezTo>
                  <a:close/>
                  <a:moveTo>
                    <a:pt x="108" y="69"/>
                  </a:moveTo>
                  <a:cubicBezTo>
                    <a:pt x="107" y="67"/>
                    <a:pt x="107" y="64"/>
                    <a:pt x="105" y="62"/>
                  </a:cubicBezTo>
                  <a:cubicBezTo>
                    <a:pt x="105" y="62"/>
                    <a:pt x="104" y="61"/>
                    <a:pt x="103" y="61"/>
                  </a:cubicBezTo>
                  <a:cubicBezTo>
                    <a:pt x="102" y="61"/>
                    <a:pt x="100" y="61"/>
                    <a:pt x="98" y="58"/>
                  </a:cubicBezTo>
                  <a:cubicBezTo>
                    <a:pt x="97" y="55"/>
                    <a:pt x="95" y="55"/>
                    <a:pt x="93" y="56"/>
                  </a:cubicBezTo>
                  <a:cubicBezTo>
                    <a:pt x="91" y="57"/>
                    <a:pt x="89" y="59"/>
                    <a:pt x="87" y="61"/>
                  </a:cubicBezTo>
                  <a:cubicBezTo>
                    <a:pt x="84" y="63"/>
                    <a:pt x="81" y="65"/>
                    <a:pt x="79" y="65"/>
                  </a:cubicBezTo>
                  <a:cubicBezTo>
                    <a:pt x="78" y="66"/>
                    <a:pt x="76" y="67"/>
                    <a:pt x="75" y="69"/>
                  </a:cubicBezTo>
                  <a:cubicBezTo>
                    <a:pt x="75" y="71"/>
                    <a:pt x="74" y="73"/>
                    <a:pt x="75" y="75"/>
                  </a:cubicBezTo>
                  <a:cubicBezTo>
                    <a:pt x="76" y="82"/>
                    <a:pt x="79" y="81"/>
                    <a:pt x="75" y="88"/>
                  </a:cubicBezTo>
                  <a:cubicBezTo>
                    <a:pt x="73" y="92"/>
                    <a:pt x="73" y="94"/>
                    <a:pt x="75" y="99"/>
                  </a:cubicBezTo>
                  <a:cubicBezTo>
                    <a:pt x="77" y="104"/>
                    <a:pt x="76" y="104"/>
                    <a:pt x="79" y="107"/>
                  </a:cubicBezTo>
                  <a:cubicBezTo>
                    <a:pt x="82" y="109"/>
                    <a:pt x="83" y="112"/>
                    <a:pt x="83" y="115"/>
                  </a:cubicBezTo>
                  <a:cubicBezTo>
                    <a:pt x="83" y="118"/>
                    <a:pt x="83" y="121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90" y="123"/>
                    <a:pt x="91" y="124"/>
                    <a:pt x="92" y="125"/>
                  </a:cubicBezTo>
                  <a:cubicBezTo>
                    <a:pt x="92" y="123"/>
                    <a:pt x="92" y="122"/>
                    <a:pt x="91" y="120"/>
                  </a:cubicBezTo>
                  <a:cubicBezTo>
                    <a:pt x="91" y="119"/>
                    <a:pt x="91" y="119"/>
                    <a:pt x="91" y="118"/>
                  </a:cubicBezTo>
                  <a:cubicBezTo>
                    <a:pt x="91" y="117"/>
                    <a:pt x="91" y="115"/>
                    <a:pt x="92" y="114"/>
                  </a:cubicBezTo>
                  <a:cubicBezTo>
                    <a:pt x="92" y="113"/>
                    <a:pt x="93" y="112"/>
                    <a:pt x="92" y="110"/>
                  </a:cubicBezTo>
                  <a:cubicBezTo>
                    <a:pt x="92" y="109"/>
                    <a:pt x="91" y="107"/>
                    <a:pt x="90" y="105"/>
                  </a:cubicBezTo>
                  <a:cubicBezTo>
                    <a:pt x="89" y="102"/>
                    <a:pt x="88" y="100"/>
                    <a:pt x="87" y="97"/>
                  </a:cubicBezTo>
                  <a:cubicBezTo>
                    <a:pt x="86" y="94"/>
                    <a:pt x="87" y="92"/>
                    <a:pt x="90" y="91"/>
                  </a:cubicBezTo>
                  <a:cubicBezTo>
                    <a:pt x="92" y="90"/>
                    <a:pt x="92" y="88"/>
                    <a:pt x="93" y="87"/>
                  </a:cubicBezTo>
                  <a:cubicBezTo>
                    <a:pt x="93" y="85"/>
                    <a:pt x="93" y="84"/>
                    <a:pt x="94" y="83"/>
                  </a:cubicBezTo>
                  <a:cubicBezTo>
                    <a:pt x="96" y="81"/>
                    <a:pt x="98" y="80"/>
                    <a:pt x="100" y="79"/>
                  </a:cubicBezTo>
                  <a:cubicBezTo>
                    <a:pt x="104" y="77"/>
                    <a:pt x="109" y="75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lose/>
                  <a:moveTo>
                    <a:pt x="79" y="54"/>
                  </a:moveTo>
                  <a:cubicBezTo>
                    <a:pt x="75" y="54"/>
                    <a:pt x="68" y="52"/>
                    <a:pt x="67" y="54"/>
                  </a:cubicBezTo>
                  <a:cubicBezTo>
                    <a:pt x="66" y="56"/>
                    <a:pt x="65" y="57"/>
                    <a:pt x="63" y="56"/>
                  </a:cubicBezTo>
                  <a:cubicBezTo>
                    <a:pt x="61" y="56"/>
                    <a:pt x="61" y="58"/>
                    <a:pt x="61" y="61"/>
                  </a:cubicBezTo>
                  <a:cubicBezTo>
                    <a:pt x="62" y="64"/>
                    <a:pt x="63" y="67"/>
                    <a:pt x="62" y="68"/>
                  </a:cubicBezTo>
                  <a:cubicBezTo>
                    <a:pt x="58" y="73"/>
                    <a:pt x="48" y="77"/>
                    <a:pt x="49" y="84"/>
                  </a:cubicBezTo>
                  <a:cubicBezTo>
                    <a:pt x="50" y="87"/>
                    <a:pt x="48" y="88"/>
                    <a:pt x="46" y="89"/>
                  </a:cubicBezTo>
                  <a:cubicBezTo>
                    <a:pt x="44" y="91"/>
                    <a:pt x="41" y="93"/>
                    <a:pt x="44" y="95"/>
                  </a:cubicBezTo>
                  <a:cubicBezTo>
                    <a:pt x="47" y="97"/>
                    <a:pt x="49" y="99"/>
                    <a:pt x="53" y="98"/>
                  </a:cubicBezTo>
                  <a:cubicBezTo>
                    <a:pt x="56" y="98"/>
                    <a:pt x="58" y="99"/>
                    <a:pt x="61" y="101"/>
                  </a:cubicBezTo>
                  <a:cubicBezTo>
                    <a:pt x="64" y="104"/>
                    <a:pt x="66" y="109"/>
                    <a:pt x="67" y="112"/>
                  </a:cubicBezTo>
                  <a:cubicBezTo>
                    <a:pt x="68" y="115"/>
                    <a:pt x="65" y="120"/>
                    <a:pt x="69" y="121"/>
                  </a:cubicBezTo>
                  <a:cubicBezTo>
                    <a:pt x="74" y="125"/>
                    <a:pt x="80" y="127"/>
                    <a:pt x="86" y="125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82" y="122"/>
                    <a:pt x="81" y="118"/>
                    <a:pt x="81" y="115"/>
                  </a:cubicBezTo>
                  <a:cubicBezTo>
                    <a:pt x="81" y="113"/>
                    <a:pt x="81" y="110"/>
                    <a:pt x="79" y="109"/>
                  </a:cubicBezTo>
                  <a:cubicBezTo>
                    <a:pt x="75" y="105"/>
                    <a:pt x="75" y="106"/>
                    <a:pt x="73" y="100"/>
                  </a:cubicBezTo>
                  <a:cubicBezTo>
                    <a:pt x="71" y="93"/>
                    <a:pt x="70" y="92"/>
                    <a:pt x="72" y="88"/>
                  </a:cubicBezTo>
                  <a:cubicBezTo>
                    <a:pt x="76" y="81"/>
                    <a:pt x="75" y="83"/>
                    <a:pt x="73" y="76"/>
                  </a:cubicBezTo>
                  <a:cubicBezTo>
                    <a:pt x="72" y="73"/>
                    <a:pt x="73" y="70"/>
                    <a:pt x="74" y="68"/>
                  </a:cubicBezTo>
                  <a:cubicBezTo>
                    <a:pt x="75" y="66"/>
                    <a:pt x="76" y="64"/>
                    <a:pt x="79" y="64"/>
                  </a:cubicBezTo>
                  <a:cubicBezTo>
                    <a:pt x="81" y="63"/>
                    <a:pt x="82" y="62"/>
                    <a:pt x="85" y="60"/>
                  </a:cubicBezTo>
                  <a:cubicBezTo>
                    <a:pt x="88" y="57"/>
                    <a:pt x="82" y="54"/>
                    <a:pt x="79" y="54"/>
                  </a:cubicBezTo>
                  <a:close/>
                  <a:moveTo>
                    <a:pt x="107" y="174"/>
                  </a:moveTo>
                  <a:cubicBezTo>
                    <a:pt x="107" y="174"/>
                    <a:pt x="107" y="174"/>
                    <a:pt x="107" y="174"/>
                  </a:cubicBezTo>
                  <a:cubicBezTo>
                    <a:pt x="106" y="175"/>
                    <a:pt x="105" y="176"/>
                    <a:pt x="105" y="178"/>
                  </a:cubicBezTo>
                  <a:cubicBezTo>
                    <a:pt x="105" y="178"/>
                    <a:pt x="105" y="178"/>
                    <a:pt x="105" y="179"/>
                  </a:cubicBezTo>
                  <a:cubicBezTo>
                    <a:pt x="107" y="179"/>
                    <a:pt x="110" y="180"/>
                    <a:pt x="111" y="180"/>
                  </a:cubicBezTo>
                  <a:cubicBezTo>
                    <a:pt x="109" y="179"/>
                    <a:pt x="108" y="177"/>
                    <a:pt x="107" y="174"/>
                  </a:cubicBezTo>
                  <a:close/>
                  <a:moveTo>
                    <a:pt x="104" y="180"/>
                  </a:moveTo>
                  <a:cubicBezTo>
                    <a:pt x="103" y="183"/>
                    <a:pt x="101" y="185"/>
                    <a:pt x="96" y="186"/>
                  </a:cubicBezTo>
                  <a:cubicBezTo>
                    <a:pt x="94" y="186"/>
                    <a:pt x="92" y="186"/>
                    <a:pt x="90" y="186"/>
                  </a:cubicBezTo>
                  <a:cubicBezTo>
                    <a:pt x="89" y="190"/>
                    <a:pt x="90" y="191"/>
                    <a:pt x="92" y="192"/>
                  </a:cubicBezTo>
                  <a:cubicBezTo>
                    <a:pt x="93" y="193"/>
                    <a:pt x="94" y="193"/>
                    <a:pt x="94" y="194"/>
                  </a:cubicBezTo>
                  <a:cubicBezTo>
                    <a:pt x="96" y="196"/>
                    <a:pt x="95" y="198"/>
                    <a:pt x="95" y="201"/>
                  </a:cubicBezTo>
                  <a:cubicBezTo>
                    <a:pt x="94" y="204"/>
                    <a:pt x="93" y="208"/>
                    <a:pt x="100" y="210"/>
                  </a:cubicBezTo>
                  <a:cubicBezTo>
                    <a:pt x="106" y="211"/>
                    <a:pt x="112" y="209"/>
                    <a:pt x="117" y="206"/>
                  </a:cubicBezTo>
                  <a:cubicBezTo>
                    <a:pt x="120" y="205"/>
                    <a:pt x="122" y="204"/>
                    <a:pt x="125" y="204"/>
                  </a:cubicBezTo>
                  <a:cubicBezTo>
                    <a:pt x="131" y="202"/>
                    <a:pt x="137" y="204"/>
                    <a:pt x="140" y="218"/>
                  </a:cubicBezTo>
                  <a:cubicBezTo>
                    <a:pt x="141" y="222"/>
                    <a:pt x="143" y="222"/>
                    <a:pt x="145" y="221"/>
                  </a:cubicBezTo>
                  <a:cubicBezTo>
                    <a:pt x="147" y="221"/>
                    <a:pt x="150" y="218"/>
                    <a:pt x="154" y="214"/>
                  </a:cubicBezTo>
                  <a:cubicBezTo>
                    <a:pt x="157" y="211"/>
                    <a:pt x="159" y="208"/>
                    <a:pt x="162" y="205"/>
                  </a:cubicBezTo>
                  <a:cubicBezTo>
                    <a:pt x="167" y="201"/>
                    <a:pt x="173" y="199"/>
                    <a:pt x="178" y="199"/>
                  </a:cubicBezTo>
                  <a:cubicBezTo>
                    <a:pt x="185" y="199"/>
                    <a:pt x="193" y="201"/>
                    <a:pt x="200" y="203"/>
                  </a:cubicBezTo>
                  <a:cubicBezTo>
                    <a:pt x="201" y="204"/>
                    <a:pt x="201" y="204"/>
                    <a:pt x="201" y="204"/>
                  </a:cubicBezTo>
                  <a:cubicBezTo>
                    <a:pt x="201" y="204"/>
                    <a:pt x="201" y="204"/>
                    <a:pt x="201" y="204"/>
                  </a:cubicBezTo>
                  <a:cubicBezTo>
                    <a:pt x="206" y="205"/>
                    <a:pt x="208" y="206"/>
                    <a:pt x="210" y="205"/>
                  </a:cubicBezTo>
                  <a:cubicBezTo>
                    <a:pt x="210" y="205"/>
                    <a:pt x="210" y="205"/>
                    <a:pt x="210" y="205"/>
                  </a:cubicBezTo>
                  <a:cubicBezTo>
                    <a:pt x="210" y="205"/>
                    <a:pt x="210" y="205"/>
                    <a:pt x="211" y="205"/>
                  </a:cubicBezTo>
                  <a:cubicBezTo>
                    <a:pt x="212" y="204"/>
                    <a:pt x="212" y="203"/>
                    <a:pt x="212" y="200"/>
                  </a:cubicBezTo>
                  <a:cubicBezTo>
                    <a:pt x="210" y="191"/>
                    <a:pt x="215" y="189"/>
                    <a:pt x="218" y="187"/>
                  </a:cubicBezTo>
                  <a:cubicBezTo>
                    <a:pt x="218" y="187"/>
                    <a:pt x="219" y="187"/>
                    <a:pt x="219" y="186"/>
                  </a:cubicBezTo>
                  <a:cubicBezTo>
                    <a:pt x="219" y="186"/>
                    <a:pt x="219" y="186"/>
                    <a:pt x="219" y="186"/>
                  </a:cubicBezTo>
                  <a:cubicBezTo>
                    <a:pt x="219" y="186"/>
                    <a:pt x="218" y="185"/>
                    <a:pt x="213" y="182"/>
                  </a:cubicBezTo>
                  <a:cubicBezTo>
                    <a:pt x="212" y="181"/>
                    <a:pt x="209" y="183"/>
                    <a:pt x="205" y="184"/>
                  </a:cubicBezTo>
                  <a:cubicBezTo>
                    <a:pt x="204" y="185"/>
                    <a:pt x="202" y="185"/>
                    <a:pt x="200" y="186"/>
                  </a:cubicBezTo>
                  <a:cubicBezTo>
                    <a:pt x="198" y="186"/>
                    <a:pt x="195" y="185"/>
                    <a:pt x="193" y="186"/>
                  </a:cubicBezTo>
                  <a:cubicBezTo>
                    <a:pt x="193" y="187"/>
                    <a:pt x="191" y="187"/>
                    <a:pt x="190" y="188"/>
                  </a:cubicBezTo>
                  <a:cubicBezTo>
                    <a:pt x="187" y="189"/>
                    <a:pt x="182" y="190"/>
                    <a:pt x="180" y="190"/>
                  </a:cubicBezTo>
                  <a:cubicBezTo>
                    <a:pt x="173" y="190"/>
                    <a:pt x="167" y="186"/>
                    <a:pt x="161" y="185"/>
                  </a:cubicBezTo>
                  <a:cubicBezTo>
                    <a:pt x="154" y="183"/>
                    <a:pt x="148" y="185"/>
                    <a:pt x="141" y="186"/>
                  </a:cubicBezTo>
                  <a:cubicBezTo>
                    <a:pt x="135" y="187"/>
                    <a:pt x="129" y="188"/>
                    <a:pt x="124" y="187"/>
                  </a:cubicBezTo>
                  <a:cubicBezTo>
                    <a:pt x="119" y="186"/>
                    <a:pt x="116" y="185"/>
                    <a:pt x="114" y="184"/>
                  </a:cubicBezTo>
                  <a:cubicBezTo>
                    <a:pt x="111" y="182"/>
                    <a:pt x="108" y="181"/>
                    <a:pt x="104" y="180"/>
                  </a:cubicBezTo>
                  <a:close/>
                  <a:moveTo>
                    <a:pt x="179" y="205"/>
                  </a:moveTo>
                  <a:cubicBezTo>
                    <a:pt x="178" y="205"/>
                    <a:pt x="177" y="205"/>
                    <a:pt x="177" y="205"/>
                  </a:cubicBezTo>
                  <a:cubicBezTo>
                    <a:pt x="177" y="206"/>
                    <a:pt x="177" y="207"/>
                    <a:pt x="177" y="208"/>
                  </a:cubicBezTo>
                  <a:cubicBezTo>
                    <a:pt x="179" y="212"/>
                    <a:pt x="179" y="220"/>
                    <a:pt x="174" y="226"/>
                  </a:cubicBezTo>
                  <a:cubicBezTo>
                    <a:pt x="169" y="234"/>
                    <a:pt x="169" y="236"/>
                    <a:pt x="170" y="239"/>
                  </a:cubicBezTo>
                  <a:cubicBezTo>
                    <a:pt x="170" y="242"/>
                    <a:pt x="171" y="245"/>
                    <a:pt x="169" y="251"/>
                  </a:cubicBezTo>
                  <a:cubicBezTo>
                    <a:pt x="169" y="254"/>
                    <a:pt x="168" y="256"/>
                    <a:pt x="167" y="257"/>
                  </a:cubicBezTo>
                  <a:cubicBezTo>
                    <a:pt x="165" y="260"/>
                    <a:pt x="164" y="261"/>
                    <a:pt x="169" y="267"/>
                  </a:cubicBezTo>
                  <a:cubicBezTo>
                    <a:pt x="171" y="270"/>
                    <a:pt x="173" y="270"/>
                    <a:pt x="175" y="271"/>
                  </a:cubicBezTo>
                  <a:cubicBezTo>
                    <a:pt x="177" y="271"/>
                    <a:pt x="178" y="271"/>
                    <a:pt x="179" y="271"/>
                  </a:cubicBezTo>
                  <a:cubicBezTo>
                    <a:pt x="179" y="271"/>
                    <a:pt x="178" y="270"/>
                    <a:pt x="177" y="270"/>
                  </a:cubicBezTo>
                  <a:cubicBezTo>
                    <a:pt x="175" y="269"/>
                    <a:pt x="174" y="268"/>
                    <a:pt x="173" y="267"/>
                  </a:cubicBezTo>
                  <a:cubicBezTo>
                    <a:pt x="168" y="262"/>
                    <a:pt x="170" y="258"/>
                    <a:pt x="172" y="253"/>
                  </a:cubicBezTo>
                  <a:cubicBezTo>
                    <a:pt x="173" y="252"/>
                    <a:pt x="173" y="251"/>
                    <a:pt x="173" y="250"/>
                  </a:cubicBezTo>
                  <a:cubicBezTo>
                    <a:pt x="174" y="248"/>
                    <a:pt x="173" y="245"/>
                    <a:pt x="173" y="243"/>
                  </a:cubicBezTo>
                  <a:cubicBezTo>
                    <a:pt x="173" y="240"/>
                    <a:pt x="172" y="238"/>
                    <a:pt x="173" y="235"/>
                  </a:cubicBezTo>
                  <a:cubicBezTo>
                    <a:pt x="173" y="234"/>
                    <a:pt x="173" y="233"/>
                    <a:pt x="173" y="232"/>
                  </a:cubicBezTo>
                  <a:cubicBezTo>
                    <a:pt x="175" y="227"/>
                    <a:pt x="176" y="224"/>
                    <a:pt x="179" y="220"/>
                  </a:cubicBezTo>
                  <a:cubicBezTo>
                    <a:pt x="181" y="218"/>
                    <a:pt x="182" y="216"/>
                    <a:pt x="182" y="214"/>
                  </a:cubicBezTo>
                  <a:cubicBezTo>
                    <a:pt x="182" y="212"/>
                    <a:pt x="180" y="210"/>
                    <a:pt x="179" y="205"/>
                  </a:cubicBezTo>
                  <a:close/>
                  <a:moveTo>
                    <a:pt x="179" y="204"/>
                  </a:moveTo>
                  <a:cubicBezTo>
                    <a:pt x="179" y="204"/>
                    <a:pt x="179" y="204"/>
                    <a:pt x="179" y="204"/>
                  </a:cubicBezTo>
                  <a:cubicBezTo>
                    <a:pt x="181" y="204"/>
                    <a:pt x="181" y="204"/>
                    <a:pt x="182" y="204"/>
                  </a:cubicBezTo>
                  <a:cubicBezTo>
                    <a:pt x="187" y="204"/>
                    <a:pt x="190" y="205"/>
                    <a:pt x="194" y="206"/>
                  </a:cubicBezTo>
                  <a:cubicBezTo>
                    <a:pt x="198" y="207"/>
                    <a:pt x="201" y="208"/>
                    <a:pt x="206" y="207"/>
                  </a:cubicBezTo>
                  <a:cubicBezTo>
                    <a:pt x="205" y="207"/>
                    <a:pt x="203" y="206"/>
                    <a:pt x="201" y="206"/>
                  </a:cubicBezTo>
                  <a:cubicBezTo>
                    <a:pt x="201" y="206"/>
                    <a:pt x="201" y="206"/>
                    <a:pt x="201" y="206"/>
                  </a:cubicBezTo>
                  <a:cubicBezTo>
                    <a:pt x="201" y="206"/>
                    <a:pt x="201" y="206"/>
                    <a:pt x="201" y="206"/>
                  </a:cubicBezTo>
                  <a:cubicBezTo>
                    <a:pt x="200" y="206"/>
                    <a:pt x="200" y="205"/>
                    <a:pt x="200" y="205"/>
                  </a:cubicBezTo>
                  <a:cubicBezTo>
                    <a:pt x="187" y="201"/>
                    <a:pt x="178" y="199"/>
                    <a:pt x="166" y="205"/>
                  </a:cubicBezTo>
                  <a:cubicBezTo>
                    <a:pt x="170" y="205"/>
                    <a:pt x="175" y="204"/>
                    <a:pt x="179" y="204"/>
                  </a:cubicBezTo>
                  <a:close/>
                  <a:moveTo>
                    <a:pt x="48" y="261"/>
                  </a:moveTo>
                  <a:cubicBezTo>
                    <a:pt x="48" y="261"/>
                    <a:pt x="48" y="261"/>
                    <a:pt x="48" y="261"/>
                  </a:cubicBezTo>
                  <a:cubicBezTo>
                    <a:pt x="50" y="262"/>
                    <a:pt x="53" y="264"/>
                    <a:pt x="56" y="266"/>
                  </a:cubicBezTo>
                  <a:cubicBezTo>
                    <a:pt x="59" y="268"/>
                    <a:pt x="61" y="269"/>
                    <a:pt x="62" y="271"/>
                  </a:cubicBezTo>
                  <a:cubicBezTo>
                    <a:pt x="63" y="270"/>
                    <a:pt x="63" y="270"/>
                    <a:pt x="63" y="269"/>
                  </a:cubicBezTo>
                  <a:cubicBezTo>
                    <a:pt x="64" y="266"/>
                    <a:pt x="67" y="266"/>
                    <a:pt x="68" y="266"/>
                  </a:cubicBezTo>
                  <a:cubicBezTo>
                    <a:pt x="70" y="266"/>
                    <a:pt x="73" y="266"/>
                    <a:pt x="76" y="266"/>
                  </a:cubicBezTo>
                  <a:cubicBezTo>
                    <a:pt x="78" y="266"/>
                    <a:pt x="81" y="267"/>
                    <a:pt x="82" y="267"/>
                  </a:cubicBezTo>
                  <a:cubicBezTo>
                    <a:pt x="84" y="269"/>
                    <a:pt x="85" y="269"/>
                    <a:pt x="86" y="269"/>
                  </a:cubicBezTo>
                  <a:cubicBezTo>
                    <a:pt x="88" y="269"/>
                    <a:pt x="92" y="267"/>
                    <a:pt x="93" y="269"/>
                  </a:cubicBezTo>
                  <a:cubicBezTo>
                    <a:pt x="93" y="269"/>
                    <a:pt x="93" y="269"/>
                    <a:pt x="93" y="270"/>
                  </a:cubicBezTo>
                  <a:cubicBezTo>
                    <a:pt x="93" y="270"/>
                    <a:pt x="93" y="271"/>
                    <a:pt x="94" y="271"/>
                  </a:cubicBezTo>
                  <a:cubicBezTo>
                    <a:pt x="94" y="272"/>
                    <a:pt x="95" y="271"/>
                    <a:pt x="95" y="271"/>
                  </a:cubicBezTo>
                  <a:cubicBezTo>
                    <a:pt x="95" y="270"/>
                    <a:pt x="95" y="268"/>
                    <a:pt x="97" y="269"/>
                  </a:cubicBezTo>
                  <a:cubicBezTo>
                    <a:pt x="99" y="270"/>
                    <a:pt x="104" y="271"/>
                    <a:pt x="105" y="269"/>
                  </a:cubicBezTo>
                  <a:cubicBezTo>
                    <a:pt x="105" y="269"/>
                    <a:pt x="103" y="268"/>
                    <a:pt x="103" y="267"/>
                  </a:cubicBezTo>
                  <a:cubicBezTo>
                    <a:pt x="100" y="263"/>
                    <a:pt x="100" y="260"/>
                    <a:pt x="104" y="257"/>
                  </a:cubicBezTo>
                  <a:cubicBezTo>
                    <a:pt x="106" y="256"/>
                    <a:pt x="105" y="251"/>
                    <a:pt x="104" y="246"/>
                  </a:cubicBezTo>
                  <a:cubicBezTo>
                    <a:pt x="104" y="245"/>
                    <a:pt x="104" y="243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3" y="241"/>
                    <a:pt x="104" y="240"/>
                    <a:pt x="105" y="238"/>
                  </a:cubicBezTo>
                  <a:cubicBezTo>
                    <a:pt x="105" y="237"/>
                    <a:pt x="106" y="235"/>
                    <a:pt x="106" y="232"/>
                  </a:cubicBezTo>
                  <a:cubicBezTo>
                    <a:pt x="104" y="228"/>
                    <a:pt x="106" y="227"/>
                    <a:pt x="108" y="225"/>
                  </a:cubicBezTo>
                  <a:cubicBezTo>
                    <a:pt x="110" y="224"/>
                    <a:pt x="112" y="223"/>
                    <a:pt x="113" y="221"/>
                  </a:cubicBezTo>
                  <a:cubicBezTo>
                    <a:pt x="114" y="217"/>
                    <a:pt x="118" y="214"/>
                    <a:pt x="122" y="212"/>
                  </a:cubicBezTo>
                  <a:cubicBezTo>
                    <a:pt x="127" y="211"/>
                    <a:pt x="131" y="210"/>
                    <a:pt x="135" y="209"/>
                  </a:cubicBezTo>
                  <a:cubicBezTo>
                    <a:pt x="132" y="205"/>
                    <a:pt x="129" y="205"/>
                    <a:pt x="125" y="206"/>
                  </a:cubicBezTo>
                  <a:cubicBezTo>
                    <a:pt x="123" y="206"/>
                    <a:pt x="120" y="207"/>
                    <a:pt x="118" y="208"/>
                  </a:cubicBezTo>
                  <a:cubicBezTo>
                    <a:pt x="112" y="210"/>
                    <a:pt x="106" y="213"/>
                    <a:pt x="100" y="211"/>
                  </a:cubicBezTo>
                  <a:cubicBezTo>
                    <a:pt x="96" y="211"/>
                    <a:pt x="94" y="209"/>
                    <a:pt x="93" y="208"/>
                  </a:cubicBezTo>
                  <a:cubicBezTo>
                    <a:pt x="92" y="208"/>
                    <a:pt x="91" y="209"/>
                    <a:pt x="90" y="210"/>
                  </a:cubicBezTo>
                  <a:cubicBezTo>
                    <a:pt x="89" y="211"/>
                    <a:pt x="88" y="212"/>
                    <a:pt x="87" y="213"/>
                  </a:cubicBezTo>
                  <a:cubicBezTo>
                    <a:pt x="87" y="213"/>
                    <a:pt x="86" y="213"/>
                    <a:pt x="86" y="214"/>
                  </a:cubicBezTo>
                  <a:cubicBezTo>
                    <a:pt x="79" y="220"/>
                    <a:pt x="79" y="223"/>
                    <a:pt x="77" y="229"/>
                  </a:cubicBezTo>
                  <a:cubicBezTo>
                    <a:pt x="77" y="231"/>
                    <a:pt x="76" y="232"/>
                    <a:pt x="76" y="234"/>
                  </a:cubicBezTo>
                  <a:cubicBezTo>
                    <a:pt x="75" y="238"/>
                    <a:pt x="73" y="241"/>
                    <a:pt x="70" y="244"/>
                  </a:cubicBezTo>
                  <a:cubicBezTo>
                    <a:pt x="70" y="244"/>
                    <a:pt x="69" y="245"/>
                    <a:pt x="68" y="246"/>
                  </a:cubicBezTo>
                  <a:cubicBezTo>
                    <a:pt x="68" y="247"/>
                    <a:pt x="67" y="248"/>
                    <a:pt x="65" y="248"/>
                  </a:cubicBezTo>
                  <a:cubicBezTo>
                    <a:pt x="62" y="249"/>
                    <a:pt x="57" y="248"/>
                    <a:pt x="53" y="247"/>
                  </a:cubicBezTo>
                  <a:cubicBezTo>
                    <a:pt x="49" y="246"/>
                    <a:pt x="47" y="245"/>
                    <a:pt x="45" y="245"/>
                  </a:cubicBezTo>
                  <a:cubicBezTo>
                    <a:pt x="41" y="246"/>
                    <a:pt x="38" y="243"/>
                    <a:pt x="36" y="242"/>
                  </a:cubicBezTo>
                  <a:cubicBezTo>
                    <a:pt x="37" y="243"/>
                    <a:pt x="37" y="244"/>
                    <a:pt x="36" y="245"/>
                  </a:cubicBezTo>
                  <a:cubicBezTo>
                    <a:pt x="36" y="248"/>
                    <a:pt x="37" y="250"/>
                    <a:pt x="40" y="252"/>
                  </a:cubicBezTo>
                  <a:cubicBezTo>
                    <a:pt x="41" y="252"/>
                    <a:pt x="42" y="253"/>
                    <a:pt x="43" y="254"/>
                  </a:cubicBezTo>
                  <a:cubicBezTo>
                    <a:pt x="44" y="255"/>
                    <a:pt x="44" y="256"/>
                    <a:pt x="44" y="257"/>
                  </a:cubicBezTo>
                  <a:cubicBezTo>
                    <a:pt x="44" y="258"/>
                    <a:pt x="44" y="260"/>
                    <a:pt x="45" y="260"/>
                  </a:cubicBezTo>
                  <a:cubicBezTo>
                    <a:pt x="46" y="260"/>
                    <a:pt x="47" y="260"/>
                    <a:pt x="48" y="261"/>
                  </a:cubicBezTo>
                  <a:close/>
                  <a:moveTo>
                    <a:pt x="33" y="240"/>
                  </a:moveTo>
                  <a:cubicBezTo>
                    <a:pt x="32" y="239"/>
                    <a:pt x="26" y="237"/>
                    <a:pt x="20" y="234"/>
                  </a:cubicBezTo>
                  <a:cubicBezTo>
                    <a:pt x="18" y="234"/>
                    <a:pt x="16" y="233"/>
                    <a:pt x="14" y="232"/>
                  </a:cubicBezTo>
                  <a:cubicBezTo>
                    <a:pt x="13" y="235"/>
                    <a:pt x="14" y="236"/>
                    <a:pt x="11" y="238"/>
                  </a:cubicBezTo>
                  <a:cubicBezTo>
                    <a:pt x="11" y="238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11" y="239"/>
                    <a:pt x="11" y="240"/>
                    <a:pt x="11" y="240"/>
                  </a:cubicBezTo>
                  <a:cubicBezTo>
                    <a:pt x="12" y="240"/>
                    <a:pt x="13" y="240"/>
                    <a:pt x="14" y="240"/>
                  </a:cubicBezTo>
                  <a:cubicBezTo>
                    <a:pt x="15" y="240"/>
                    <a:pt x="16" y="241"/>
                    <a:pt x="16" y="242"/>
                  </a:cubicBezTo>
                  <a:cubicBezTo>
                    <a:pt x="16" y="243"/>
                    <a:pt x="17" y="243"/>
                    <a:pt x="17" y="243"/>
                  </a:cubicBezTo>
                  <a:cubicBezTo>
                    <a:pt x="17" y="244"/>
                    <a:pt x="20" y="243"/>
                    <a:pt x="23" y="242"/>
                  </a:cubicBezTo>
                  <a:cubicBezTo>
                    <a:pt x="26" y="241"/>
                    <a:pt x="30" y="240"/>
                    <a:pt x="32" y="240"/>
                  </a:cubicBezTo>
                  <a:cubicBezTo>
                    <a:pt x="32" y="240"/>
                    <a:pt x="32" y="240"/>
                    <a:pt x="33" y="240"/>
                  </a:cubicBezTo>
                  <a:close/>
                  <a:moveTo>
                    <a:pt x="20" y="233"/>
                  </a:moveTo>
                  <a:cubicBezTo>
                    <a:pt x="27" y="235"/>
                    <a:pt x="32" y="237"/>
                    <a:pt x="34" y="240"/>
                  </a:cubicBezTo>
                  <a:cubicBezTo>
                    <a:pt x="38" y="243"/>
                    <a:pt x="43" y="244"/>
                    <a:pt x="45" y="243"/>
                  </a:cubicBezTo>
                  <a:cubicBezTo>
                    <a:pt x="47" y="243"/>
                    <a:pt x="50" y="244"/>
                    <a:pt x="53" y="245"/>
                  </a:cubicBezTo>
                  <a:cubicBezTo>
                    <a:pt x="57" y="246"/>
                    <a:pt x="61" y="246"/>
                    <a:pt x="64" y="246"/>
                  </a:cubicBezTo>
                  <a:cubicBezTo>
                    <a:pt x="65" y="245"/>
                    <a:pt x="66" y="244"/>
                    <a:pt x="66" y="241"/>
                  </a:cubicBezTo>
                  <a:cubicBezTo>
                    <a:pt x="64" y="233"/>
                    <a:pt x="66" y="233"/>
                    <a:pt x="68" y="231"/>
                  </a:cubicBezTo>
                  <a:cubicBezTo>
                    <a:pt x="69" y="229"/>
                    <a:pt x="70" y="228"/>
                    <a:pt x="70" y="225"/>
                  </a:cubicBezTo>
                  <a:cubicBezTo>
                    <a:pt x="71" y="223"/>
                    <a:pt x="71" y="220"/>
                    <a:pt x="71" y="216"/>
                  </a:cubicBezTo>
                  <a:cubicBezTo>
                    <a:pt x="71" y="210"/>
                    <a:pt x="71" y="204"/>
                    <a:pt x="73" y="202"/>
                  </a:cubicBezTo>
                  <a:cubicBezTo>
                    <a:pt x="73" y="202"/>
                    <a:pt x="74" y="201"/>
                    <a:pt x="75" y="200"/>
                  </a:cubicBezTo>
                  <a:cubicBezTo>
                    <a:pt x="79" y="196"/>
                    <a:pt x="85" y="190"/>
                    <a:pt x="88" y="187"/>
                  </a:cubicBezTo>
                  <a:cubicBezTo>
                    <a:pt x="88" y="187"/>
                    <a:pt x="87" y="188"/>
                    <a:pt x="87" y="188"/>
                  </a:cubicBezTo>
                  <a:cubicBezTo>
                    <a:pt x="84" y="189"/>
                    <a:pt x="82" y="190"/>
                    <a:pt x="76" y="190"/>
                  </a:cubicBezTo>
                  <a:cubicBezTo>
                    <a:pt x="76" y="190"/>
                    <a:pt x="75" y="189"/>
                    <a:pt x="74" y="189"/>
                  </a:cubicBezTo>
                  <a:cubicBezTo>
                    <a:pt x="69" y="189"/>
                    <a:pt x="69" y="189"/>
                    <a:pt x="63" y="190"/>
                  </a:cubicBezTo>
                  <a:cubicBezTo>
                    <a:pt x="58" y="192"/>
                    <a:pt x="56" y="190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5" y="187"/>
                    <a:pt x="55" y="186"/>
                    <a:pt x="55" y="185"/>
                  </a:cubicBezTo>
                  <a:cubicBezTo>
                    <a:pt x="55" y="184"/>
                    <a:pt x="55" y="183"/>
                    <a:pt x="55" y="183"/>
                  </a:cubicBezTo>
                  <a:cubicBezTo>
                    <a:pt x="54" y="180"/>
                    <a:pt x="44" y="183"/>
                    <a:pt x="42" y="183"/>
                  </a:cubicBezTo>
                  <a:cubicBezTo>
                    <a:pt x="39" y="184"/>
                    <a:pt x="35" y="185"/>
                    <a:pt x="32" y="185"/>
                  </a:cubicBezTo>
                  <a:cubicBezTo>
                    <a:pt x="31" y="188"/>
                    <a:pt x="27" y="189"/>
                    <a:pt x="25" y="191"/>
                  </a:cubicBezTo>
                  <a:cubicBezTo>
                    <a:pt x="23" y="194"/>
                    <a:pt x="21" y="196"/>
                    <a:pt x="20" y="199"/>
                  </a:cubicBezTo>
                  <a:cubicBezTo>
                    <a:pt x="20" y="203"/>
                    <a:pt x="15" y="205"/>
                    <a:pt x="10" y="206"/>
                  </a:cubicBezTo>
                  <a:cubicBezTo>
                    <a:pt x="8" y="206"/>
                    <a:pt x="5" y="207"/>
                    <a:pt x="4" y="208"/>
                  </a:cubicBezTo>
                  <a:cubicBezTo>
                    <a:pt x="2" y="209"/>
                    <a:pt x="4" y="211"/>
                    <a:pt x="8" y="216"/>
                  </a:cubicBezTo>
                  <a:cubicBezTo>
                    <a:pt x="12" y="219"/>
                    <a:pt x="10" y="221"/>
                    <a:pt x="8" y="222"/>
                  </a:cubicBezTo>
                  <a:cubicBezTo>
                    <a:pt x="7" y="222"/>
                    <a:pt x="5" y="224"/>
                    <a:pt x="5" y="224"/>
                  </a:cubicBezTo>
                  <a:cubicBezTo>
                    <a:pt x="6" y="228"/>
                    <a:pt x="17" y="232"/>
                    <a:pt x="20" y="2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44"/>
            <p:cNvSpPr>
              <a:spLocks noEditPoints="1"/>
            </p:cNvSpPr>
            <p:nvPr/>
          </p:nvSpPr>
          <p:spPr bwMode="auto">
            <a:xfrm>
              <a:off x="495301" y="252413"/>
              <a:ext cx="455613" cy="531813"/>
            </a:xfrm>
            <a:custGeom>
              <a:avLst/>
              <a:gdLst>
                <a:gd name="T0" fmla="*/ 94 w 106"/>
                <a:gd name="T1" fmla="*/ 103 h 124"/>
                <a:gd name="T2" fmla="*/ 0 w 106"/>
                <a:gd name="T3" fmla="*/ 78 h 124"/>
                <a:gd name="T4" fmla="*/ 90 w 106"/>
                <a:gd name="T5" fmla="*/ 48 h 124"/>
                <a:gd name="T6" fmla="*/ 83 w 106"/>
                <a:gd name="T7" fmla="*/ 46 h 124"/>
                <a:gd name="T8" fmla="*/ 70 w 106"/>
                <a:gd name="T9" fmla="*/ 46 h 124"/>
                <a:gd name="T10" fmla="*/ 61 w 106"/>
                <a:gd name="T11" fmla="*/ 45 h 124"/>
                <a:gd name="T12" fmla="*/ 55 w 106"/>
                <a:gd name="T13" fmla="*/ 44 h 124"/>
                <a:gd name="T14" fmla="*/ 42 w 106"/>
                <a:gd name="T15" fmla="*/ 48 h 124"/>
                <a:gd name="T16" fmla="*/ 36 w 106"/>
                <a:gd name="T17" fmla="*/ 50 h 124"/>
                <a:gd name="T18" fmla="*/ 29 w 106"/>
                <a:gd name="T19" fmla="*/ 54 h 124"/>
                <a:gd name="T20" fmla="*/ 22 w 106"/>
                <a:gd name="T21" fmla="*/ 57 h 124"/>
                <a:gd name="T22" fmla="*/ 16 w 106"/>
                <a:gd name="T23" fmla="*/ 61 h 124"/>
                <a:gd name="T24" fmla="*/ 12 w 106"/>
                <a:gd name="T25" fmla="*/ 66 h 124"/>
                <a:gd name="T26" fmla="*/ 8 w 106"/>
                <a:gd name="T27" fmla="*/ 71 h 124"/>
                <a:gd name="T28" fmla="*/ 84 w 106"/>
                <a:gd name="T29" fmla="*/ 15 h 124"/>
                <a:gd name="T30" fmla="*/ 58 w 106"/>
                <a:gd name="T31" fmla="*/ 20 h 124"/>
                <a:gd name="T32" fmla="*/ 49 w 106"/>
                <a:gd name="T33" fmla="*/ 23 h 124"/>
                <a:gd name="T34" fmla="*/ 44 w 106"/>
                <a:gd name="T35" fmla="*/ 23 h 124"/>
                <a:gd name="T36" fmla="*/ 32 w 106"/>
                <a:gd name="T37" fmla="*/ 31 h 124"/>
                <a:gd name="T38" fmla="*/ 26 w 106"/>
                <a:gd name="T39" fmla="*/ 36 h 124"/>
                <a:gd name="T40" fmla="*/ 21 w 106"/>
                <a:gd name="T41" fmla="*/ 41 h 124"/>
                <a:gd name="T42" fmla="*/ 15 w 106"/>
                <a:gd name="T43" fmla="*/ 45 h 124"/>
                <a:gd name="T44" fmla="*/ 12 w 106"/>
                <a:gd name="T45" fmla="*/ 50 h 124"/>
                <a:gd name="T46" fmla="*/ 9 w 106"/>
                <a:gd name="T47" fmla="*/ 56 h 124"/>
                <a:gd name="T48" fmla="*/ 5 w 106"/>
                <a:gd name="T49" fmla="*/ 69 h 124"/>
                <a:gd name="T50" fmla="*/ 41 w 106"/>
                <a:gd name="T51" fmla="*/ 14 h 124"/>
                <a:gd name="T52" fmla="*/ 30 w 106"/>
                <a:gd name="T53" fmla="*/ 22 h 124"/>
                <a:gd name="T54" fmla="*/ 17 w 106"/>
                <a:gd name="T55" fmla="*/ 38 h 124"/>
                <a:gd name="T56" fmla="*/ 8 w 106"/>
                <a:gd name="T57" fmla="*/ 49 h 124"/>
                <a:gd name="T58" fmla="*/ 78 w 106"/>
                <a:gd name="T59" fmla="*/ 63 h 124"/>
                <a:gd name="T60" fmla="*/ 64 w 106"/>
                <a:gd name="T61" fmla="*/ 60 h 124"/>
                <a:gd name="T62" fmla="*/ 43 w 106"/>
                <a:gd name="T63" fmla="*/ 61 h 124"/>
                <a:gd name="T64" fmla="*/ 29 w 106"/>
                <a:gd name="T65" fmla="*/ 62 h 124"/>
                <a:gd name="T66" fmla="*/ 10 w 106"/>
                <a:gd name="T67" fmla="*/ 74 h 124"/>
                <a:gd name="T68" fmla="*/ 68 w 106"/>
                <a:gd name="T69" fmla="*/ 106 h 124"/>
                <a:gd name="T70" fmla="*/ 52 w 106"/>
                <a:gd name="T71" fmla="*/ 92 h 124"/>
                <a:gd name="T72" fmla="*/ 39 w 106"/>
                <a:gd name="T73" fmla="*/ 83 h 124"/>
                <a:gd name="T74" fmla="*/ 19 w 106"/>
                <a:gd name="T75" fmla="*/ 79 h 124"/>
                <a:gd name="T76" fmla="*/ 89 w 106"/>
                <a:gd name="T77" fmla="*/ 107 h 124"/>
                <a:gd name="T78" fmla="*/ 85 w 106"/>
                <a:gd name="T79" fmla="*/ 102 h 124"/>
                <a:gd name="T80" fmla="*/ 82 w 106"/>
                <a:gd name="T81" fmla="*/ 96 h 124"/>
                <a:gd name="T82" fmla="*/ 71 w 106"/>
                <a:gd name="T83" fmla="*/ 88 h 124"/>
                <a:gd name="T84" fmla="*/ 64 w 106"/>
                <a:gd name="T85" fmla="*/ 83 h 124"/>
                <a:gd name="T86" fmla="*/ 60 w 106"/>
                <a:gd name="T87" fmla="*/ 79 h 124"/>
                <a:gd name="T88" fmla="*/ 54 w 106"/>
                <a:gd name="T89" fmla="*/ 76 h 124"/>
                <a:gd name="T90" fmla="*/ 40 w 106"/>
                <a:gd name="T91" fmla="*/ 73 h 124"/>
                <a:gd name="T92" fmla="*/ 33 w 106"/>
                <a:gd name="T93" fmla="*/ 74 h 124"/>
                <a:gd name="T94" fmla="*/ 25 w 106"/>
                <a:gd name="T95" fmla="*/ 75 h 124"/>
                <a:gd name="T96" fmla="*/ 18 w 106"/>
                <a:gd name="T97" fmla="*/ 76 h 124"/>
                <a:gd name="T98" fmla="*/ 10 w 106"/>
                <a:gd name="T99" fmla="*/ 76 h 124"/>
                <a:gd name="T100" fmla="*/ 88 w 106"/>
                <a:gd name="T101" fmla="*/ 87 h 124"/>
                <a:gd name="T102" fmla="*/ 84 w 106"/>
                <a:gd name="T103" fmla="*/ 84 h 124"/>
                <a:gd name="T104" fmla="*/ 71 w 106"/>
                <a:gd name="T105" fmla="*/ 77 h 124"/>
                <a:gd name="T106" fmla="*/ 65 w 106"/>
                <a:gd name="T107" fmla="*/ 72 h 124"/>
                <a:gd name="T108" fmla="*/ 60 w 106"/>
                <a:gd name="T109" fmla="*/ 70 h 124"/>
                <a:gd name="T110" fmla="*/ 46 w 106"/>
                <a:gd name="T111" fmla="*/ 67 h 124"/>
                <a:gd name="T112" fmla="*/ 39 w 106"/>
                <a:gd name="T113" fmla="*/ 69 h 124"/>
                <a:gd name="T114" fmla="*/ 31 w 106"/>
                <a:gd name="T115" fmla="*/ 70 h 124"/>
                <a:gd name="T116" fmla="*/ 24 w 106"/>
                <a:gd name="T117" fmla="*/ 7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6" h="124">
                  <a:moveTo>
                    <a:pt x="18" y="71"/>
                  </a:moveTo>
                  <a:cubicBezTo>
                    <a:pt x="19" y="71"/>
                    <a:pt x="20" y="72"/>
                    <a:pt x="19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4"/>
                    <a:pt x="15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1"/>
                    <a:pt x="18" y="71"/>
                  </a:cubicBezTo>
                  <a:close/>
                  <a:moveTo>
                    <a:pt x="94" y="103"/>
                  </a:moveTo>
                  <a:cubicBezTo>
                    <a:pt x="92" y="101"/>
                    <a:pt x="92" y="97"/>
                    <a:pt x="94" y="94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2" y="92"/>
                    <a:pt x="93" y="91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7" y="91"/>
                    <a:pt x="101" y="91"/>
                    <a:pt x="103" y="93"/>
                  </a:cubicBezTo>
                  <a:cubicBezTo>
                    <a:pt x="106" y="96"/>
                    <a:pt x="106" y="100"/>
                    <a:pt x="104" y="103"/>
                  </a:cubicBezTo>
                  <a:cubicBezTo>
                    <a:pt x="101" y="105"/>
                    <a:pt x="97" y="105"/>
                    <a:pt x="94" y="103"/>
                  </a:cubicBezTo>
                  <a:close/>
                  <a:moveTo>
                    <a:pt x="0" y="78"/>
                  </a:moveTo>
                  <a:cubicBezTo>
                    <a:pt x="0" y="75"/>
                    <a:pt x="2" y="73"/>
                    <a:pt x="4" y="73"/>
                  </a:cubicBezTo>
                  <a:cubicBezTo>
                    <a:pt x="7" y="73"/>
                    <a:pt x="9" y="75"/>
                    <a:pt x="9" y="78"/>
                  </a:cubicBezTo>
                  <a:cubicBezTo>
                    <a:pt x="9" y="80"/>
                    <a:pt x="7" y="82"/>
                    <a:pt x="4" y="82"/>
                  </a:cubicBezTo>
                  <a:cubicBezTo>
                    <a:pt x="2" y="82"/>
                    <a:pt x="0" y="80"/>
                    <a:pt x="0" y="78"/>
                  </a:cubicBezTo>
                  <a:close/>
                  <a:moveTo>
                    <a:pt x="95" y="57"/>
                  </a:moveTo>
                  <a:cubicBezTo>
                    <a:pt x="92" y="56"/>
                    <a:pt x="89" y="53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7" y="49"/>
                    <a:pt x="88" y="47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2" y="45"/>
                    <a:pt x="95" y="43"/>
                    <a:pt x="98" y="44"/>
                  </a:cubicBezTo>
                  <a:cubicBezTo>
                    <a:pt x="102" y="45"/>
                    <a:pt x="104" y="49"/>
                    <a:pt x="103" y="52"/>
                  </a:cubicBezTo>
                  <a:cubicBezTo>
                    <a:pt x="102" y="56"/>
                    <a:pt x="98" y="58"/>
                    <a:pt x="95" y="57"/>
                  </a:cubicBezTo>
                  <a:close/>
                  <a:moveTo>
                    <a:pt x="84" y="46"/>
                  </a:moveTo>
                  <a:cubicBezTo>
                    <a:pt x="85" y="46"/>
                    <a:pt x="85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1" y="47"/>
                    <a:pt x="81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4" y="46"/>
                    <a:pt x="84" y="46"/>
                    <a:pt x="84" y="46"/>
                  </a:cubicBezTo>
                  <a:close/>
                  <a:moveTo>
                    <a:pt x="77" y="45"/>
                  </a:moveTo>
                  <a:cubicBezTo>
                    <a:pt x="78" y="45"/>
                    <a:pt x="78" y="47"/>
                    <a:pt x="77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74" y="46"/>
                    <a:pt x="74" y="44"/>
                    <a:pt x="75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5"/>
                    <a:pt x="77" y="45"/>
                    <a:pt x="77" y="45"/>
                  </a:cubicBezTo>
                  <a:close/>
                  <a:moveTo>
                    <a:pt x="70" y="44"/>
                  </a:moveTo>
                  <a:cubicBezTo>
                    <a:pt x="71" y="44"/>
                    <a:pt x="71" y="46"/>
                    <a:pt x="70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5"/>
                    <a:pt x="67" y="44"/>
                    <a:pt x="68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0" y="44"/>
                    <a:pt x="70" y="44"/>
                    <a:pt x="70" y="44"/>
                  </a:cubicBezTo>
                  <a:close/>
                  <a:moveTo>
                    <a:pt x="63" y="44"/>
                  </a:moveTo>
                  <a:cubicBezTo>
                    <a:pt x="64" y="44"/>
                    <a:pt x="64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0" y="45"/>
                    <a:pt x="60" y="44"/>
                    <a:pt x="61" y="44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lose/>
                  <a:moveTo>
                    <a:pt x="56" y="44"/>
                  </a:moveTo>
                  <a:cubicBezTo>
                    <a:pt x="57" y="44"/>
                    <a:pt x="57" y="45"/>
                    <a:pt x="56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3" y="46"/>
                    <a:pt x="53" y="44"/>
                    <a:pt x="54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6" y="44"/>
                    <a:pt x="56" y="44"/>
                    <a:pt x="56" y="44"/>
                  </a:cubicBezTo>
                  <a:close/>
                  <a:moveTo>
                    <a:pt x="49" y="44"/>
                  </a:moveTo>
                  <a:cubicBezTo>
                    <a:pt x="50" y="44"/>
                    <a:pt x="50" y="46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6" y="47"/>
                    <a:pt x="46" y="45"/>
                    <a:pt x="47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4"/>
                    <a:pt x="49" y="44"/>
                    <a:pt x="49" y="44"/>
                  </a:cubicBezTo>
                  <a:close/>
                  <a:moveTo>
                    <a:pt x="42" y="46"/>
                  </a:moveTo>
                  <a:cubicBezTo>
                    <a:pt x="43" y="46"/>
                    <a:pt x="44" y="47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0" y="49"/>
                    <a:pt x="39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lose/>
                  <a:moveTo>
                    <a:pt x="35" y="48"/>
                  </a:moveTo>
                  <a:cubicBezTo>
                    <a:pt x="36" y="48"/>
                    <a:pt x="37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0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8"/>
                    <a:pt x="35" y="48"/>
                    <a:pt x="35" y="48"/>
                  </a:cubicBezTo>
                  <a:close/>
                  <a:moveTo>
                    <a:pt x="29" y="52"/>
                  </a:moveTo>
                  <a:cubicBezTo>
                    <a:pt x="30" y="51"/>
                    <a:pt x="31" y="53"/>
                    <a:pt x="30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5"/>
                    <a:pt x="27" y="53"/>
                    <a:pt x="27" y="53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2"/>
                  </a:cubicBezTo>
                  <a:close/>
                  <a:moveTo>
                    <a:pt x="23" y="56"/>
                  </a:moveTo>
                  <a:cubicBezTo>
                    <a:pt x="24" y="55"/>
                    <a:pt x="25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9"/>
                    <a:pt x="21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lose/>
                  <a:moveTo>
                    <a:pt x="18" y="60"/>
                  </a:moveTo>
                  <a:cubicBezTo>
                    <a:pt x="19" y="59"/>
                    <a:pt x="20" y="61"/>
                    <a:pt x="19" y="61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6" y="62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3" y="65"/>
                  </a:moveTo>
                  <a:cubicBezTo>
                    <a:pt x="14" y="64"/>
                    <a:pt x="15" y="65"/>
                    <a:pt x="14" y="66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2" y="68"/>
                    <a:pt x="11" y="67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3" y="65"/>
                    <a:pt x="13" y="65"/>
                    <a:pt x="13" y="65"/>
                  </a:cubicBezTo>
                  <a:close/>
                  <a:moveTo>
                    <a:pt x="8" y="71"/>
                  </a:moveTo>
                  <a:cubicBezTo>
                    <a:pt x="9" y="70"/>
                    <a:pt x="10" y="71"/>
                    <a:pt x="10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4"/>
                    <a:pt x="6" y="73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lose/>
                  <a:moveTo>
                    <a:pt x="78" y="22"/>
                  </a:moveTo>
                  <a:cubicBezTo>
                    <a:pt x="75" y="23"/>
                    <a:pt x="72" y="21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8" y="16"/>
                    <a:pt x="69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2"/>
                    <a:pt x="73" y="10"/>
                    <a:pt x="76" y="9"/>
                  </a:cubicBezTo>
                  <a:cubicBezTo>
                    <a:pt x="80" y="9"/>
                    <a:pt x="83" y="11"/>
                    <a:pt x="84" y="15"/>
                  </a:cubicBezTo>
                  <a:cubicBezTo>
                    <a:pt x="85" y="18"/>
                    <a:pt x="82" y="22"/>
                    <a:pt x="78" y="22"/>
                  </a:cubicBezTo>
                  <a:close/>
                  <a:moveTo>
                    <a:pt x="64" y="17"/>
                  </a:moveTo>
                  <a:cubicBezTo>
                    <a:pt x="65" y="17"/>
                    <a:pt x="66" y="18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2" y="19"/>
                    <a:pt x="61" y="17"/>
                    <a:pt x="62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lose/>
                  <a:moveTo>
                    <a:pt x="57" y="18"/>
                  </a:moveTo>
                  <a:cubicBezTo>
                    <a:pt x="58" y="18"/>
                    <a:pt x="59" y="20"/>
                    <a:pt x="58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19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8"/>
                    <a:pt x="57" y="18"/>
                    <a:pt x="57" y="18"/>
                  </a:cubicBezTo>
                  <a:close/>
                  <a:moveTo>
                    <a:pt x="51" y="20"/>
                  </a:moveTo>
                  <a:cubicBezTo>
                    <a:pt x="52" y="20"/>
                    <a:pt x="52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8" y="23"/>
                    <a:pt x="48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0"/>
                    <a:pt x="51" y="20"/>
                    <a:pt x="51" y="20"/>
                  </a:cubicBezTo>
                  <a:close/>
                  <a:moveTo>
                    <a:pt x="44" y="23"/>
                  </a:moveTo>
                  <a:cubicBezTo>
                    <a:pt x="45" y="22"/>
                    <a:pt x="46" y="24"/>
                    <a:pt x="45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1" y="24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lose/>
                  <a:moveTo>
                    <a:pt x="38" y="26"/>
                  </a:moveTo>
                  <a:cubicBezTo>
                    <a:pt x="39" y="25"/>
                    <a:pt x="39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5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31" y="29"/>
                  </a:moveTo>
                  <a:cubicBezTo>
                    <a:pt x="32" y="29"/>
                    <a:pt x="33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29" y="31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lose/>
                  <a:moveTo>
                    <a:pt x="26" y="33"/>
                  </a:moveTo>
                  <a:cubicBezTo>
                    <a:pt x="27" y="33"/>
                    <a:pt x="28" y="34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7"/>
                    <a:pt x="23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1" y="38"/>
                  </a:moveTo>
                  <a:cubicBezTo>
                    <a:pt x="21" y="37"/>
                    <a:pt x="23" y="39"/>
                    <a:pt x="22" y="39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19" y="40"/>
                    <a:pt x="19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16" y="44"/>
                  </a:moveTo>
                  <a:cubicBezTo>
                    <a:pt x="17" y="43"/>
                    <a:pt x="18" y="44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4" y="46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12" y="50"/>
                  </a:moveTo>
                  <a:cubicBezTo>
                    <a:pt x="13" y="49"/>
                    <a:pt x="14" y="50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1" y="52"/>
                    <a:pt x="11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9" y="56"/>
                  </a:moveTo>
                  <a:cubicBezTo>
                    <a:pt x="9" y="55"/>
                    <a:pt x="11" y="56"/>
                    <a:pt x="11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9"/>
                    <a:pt x="8" y="59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6"/>
                    <a:pt x="9" y="56"/>
                    <a:pt x="9" y="56"/>
                  </a:cubicBezTo>
                  <a:close/>
                  <a:moveTo>
                    <a:pt x="7" y="63"/>
                  </a:moveTo>
                  <a:cubicBezTo>
                    <a:pt x="7" y="62"/>
                    <a:pt x="9" y="62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6"/>
                    <a:pt x="6" y="65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7" y="63"/>
                    <a:pt x="7" y="63"/>
                    <a:pt x="7" y="63"/>
                  </a:cubicBezTo>
                  <a:close/>
                  <a:moveTo>
                    <a:pt x="5" y="69"/>
                  </a:moveTo>
                  <a:cubicBezTo>
                    <a:pt x="5" y="68"/>
                    <a:pt x="6" y="69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5" y="72"/>
                    <a:pt x="4" y="72"/>
                  </a:cubicBezTo>
                  <a:cubicBezTo>
                    <a:pt x="4" y="72"/>
                    <a:pt x="3" y="72"/>
                    <a:pt x="3" y="71"/>
                  </a:cubicBezTo>
                  <a:cubicBezTo>
                    <a:pt x="3" y="70"/>
                    <a:pt x="3" y="70"/>
                    <a:pt x="3" y="69"/>
                  </a:cubicBezTo>
                  <a:cubicBezTo>
                    <a:pt x="3" y="68"/>
                    <a:pt x="4" y="68"/>
                    <a:pt x="5" y="69"/>
                  </a:cubicBezTo>
                  <a:close/>
                  <a:moveTo>
                    <a:pt x="51" y="16"/>
                  </a:moveTo>
                  <a:cubicBezTo>
                    <a:pt x="48" y="18"/>
                    <a:pt x="45" y="18"/>
                    <a:pt x="42" y="15"/>
                  </a:cubicBezTo>
                  <a:cubicBezTo>
                    <a:pt x="40" y="17"/>
                    <a:pt x="39" y="15"/>
                    <a:pt x="41" y="14"/>
                  </a:cubicBezTo>
                  <a:cubicBezTo>
                    <a:pt x="38" y="6"/>
                    <a:pt x="48" y="0"/>
                    <a:pt x="53" y="7"/>
                  </a:cubicBezTo>
                  <a:cubicBezTo>
                    <a:pt x="55" y="10"/>
                    <a:pt x="54" y="14"/>
                    <a:pt x="51" y="16"/>
                  </a:cubicBezTo>
                  <a:close/>
                  <a:moveTo>
                    <a:pt x="36" y="17"/>
                  </a:moveTo>
                  <a:cubicBezTo>
                    <a:pt x="37" y="17"/>
                    <a:pt x="38" y="18"/>
                    <a:pt x="37" y="19"/>
                  </a:cubicBezTo>
                  <a:cubicBezTo>
                    <a:pt x="37" y="19"/>
                    <a:pt x="36" y="20"/>
                    <a:pt x="36" y="20"/>
                  </a:cubicBezTo>
                  <a:cubicBezTo>
                    <a:pt x="35" y="21"/>
                    <a:pt x="34" y="19"/>
                    <a:pt x="35" y="19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0" y="22"/>
                  </a:moveTo>
                  <a:cubicBezTo>
                    <a:pt x="31" y="21"/>
                    <a:pt x="32" y="22"/>
                    <a:pt x="32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29" y="25"/>
                    <a:pt x="28" y="24"/>
                    <a:pt x="29" y="23"/>
                  </a:cubicBezTo>
                  <a:cubicBezTo>
                    <a:pt x="30" y="23"/>
                    <a:pt x="30" y="22"/>
                    <a:pt x="30" y="22"/>
                  </a:cubicBezTo>
                  <a:close/>
                  <a:moveTo>
                    <a:pt x="25" y="26"/>
                  </a:moveTo>
                  <a:cubicBezTo>
                    <a:pt x="26" y="26"/>
                    <a:pt x="27" y="27"/>
                    <a:pt x="26" y="28"/>
                  </a:cubicBezTo>
                  <a:cubicBezTo>
                    <a:pt x="26" y="28"/>
                    <a:pt x="25" y="28"/>
                    <a:pt x="25" y="29"/>
                  </a:cubicBezTo>
                  <a:cubicBezTo>
                    <a:pt x="24" y="30"/>
                    <a:pt x="23" y="28"/>
                    <a:pt x="24" y="28"/>
                  </a:cubicBezTo>
                  <a:cubicBezTo>
                    <a:pt x="24" y="27"/>
                    <a:pt x="25" y="27"/>
                    <a:pt x="25" y="26"/>
                  </a:cubicBezTo>
                  <a:close/>
                  <a:moveTo>
                    <a:pt x="20" y="31"/>
                  </a:moveTo>
                  <a:cubicBezTo>
                    <a:pt x="21" y="31"/>
                    <a:pt x="22" y="32"/>
                    <a:pt x="21" y="33"/>
                  </a:cubicBezTo>
                  <a:cubicBezTo>
                    <a:pt x="21" y="33"/>
                    <a:pt x="21" y="33"/>
                    <a:pt x="20" y="34"/>
                  </a:cubicBezTo>
                  <a:cubicBezTo>
                    <a:pt x="20" y="35"/>
                    <a:pt x="18" y="34"/>
                    <a:pt x="19" y="33"/>
                  </a:cubicBezTo>
                  <a:cubicBezTo>
                    <a:pt x="19" y="32"/>
                    <a:pt x="20" y="32"/>
                    <a:pt x="20" y="31"/>
                  </a:cubicBezTo>
                  <a:close/>
                  <a:moveTo>
                    <a:pt x="16" y="37"/>
                  </a:moveTo>
                  <a:cubicBezTo>
                    <a:pt x="16" y="36"/>
                    <a:pt x="18" y="37"/>
                    <a:pt x="17" y="38"/>
                  </a:cubicBezTo>
                  <a:cubicBezTo>
                    <a:pt x="17" y="38"/>
                    <a:pt x="16" y="39"/>
                    <a:pt x="16" y="39"/>
                  </a:cubicBezTo>
                  <a:cubicBezTo>
                    <a:pt x="15" y="40"/>
                    <a:pt x="14" y="39"/>
                    <a:pt x="15" y="38"/>
                  </a:cubicBezTo>
                  <a:cubicBezTo>
                    <a:pt x="15" y="38"/>
                    <a:pt x="15" y="37"/>
                    <a:pt x="16" y="37"/>
                  </a:cubicBezTo>
                  <a:close/>
                  <a:moveTo>
                    <a:pt x="12" y="43"/>
                  </a:moveTo>
                  <a:cubicBezTo>
                    <a:pt x="12" y="42"/>
                    <a:pt x="14" y="43"/>
                    <a:pt x="13" y="44"/>
                  </a:cubicBezTo>
                  <a:cubicBezTo>
                    <a:pt x="13" y="44"/>
                    <a:pt x="12" y="45"/>
                    <a:pt x="12" y="45"/>
                  </a:cubicBezTo>
                  <a:cubicBezTo>
                    <a:pt x="12" y="46"/>
                    <a:pt x="10" y="45"/>
                    <a:pt x="11" y="44"/>
                  </a:cubicBezTo>
                  <a:cubicBezTo>
                    <a:pt x="11" y="44"/>
                    <a:pt x="11" y="43"/>
                    <a:pt x="12" y="43"/>
                  </a:cubicBezTo>
                  <a:close/>
                  <a:moveTo>
                    <a:pt x="8" y="49"/>
                  </a:moveTo>
                  <a:cubicBezTo>
                    <a:pt x="9" y="48"/>
                    <a:pt x="10" y="49"/>
                    <a:pt x="10" y="50"/>
                  </a:cubicBezTo>
                  <a:cubicBezTo>
                    <a:pt x="9" y="52"/>
                    <a:pt x="7" y="52"/>
                    <a:pt x="8" y="50"/>
                  </a:cubicBezTo>
                  <a:cubicBezTo>
                    <a:pt x="8" y="49"/>
                    <a:pt x="8" y="49"/>
                    <a:pt x="8" y="49"/>
                  </a:cubicBezTo>
                  <a:close/>
                  <a:moveTo>
                    <a:pt x="6" y="55"/>
                  </a:moveTo>
                  <a:cubicBezTo>
                    <a:pt x="6" y="54"/>
                    <a:pt x="8" y="55"/>
                    <a:pt x="7" y="56"/>
                  </a:cubicBezTo>
                  <a:cubicBezTo>
                    <a:pt x="7" y="58"/>
                    <a:pt x="5" y="59"/>
                    <a:pt x="5" y="56"/>
                  </a:cubicBezTo>
                  <a:cubicBezTo>
                    <a:pt x="6" y="55"/>
                    <a:pt x="6" y="55"/>
                    <a:pt x="6" y="55"/>
                  </a:cubicBezTo>
                  <a:close/>
                  <a:moveTo>
                    <a:pt x="4" y="62"/>
                  </a:moveTo>
                  <a:cubicBezTo>
                    <a:pt x="4" y="61"/>
                    <a:pt x="6" y="61"/>
                    <a:pt x="6" y="63"/>
                  </a:cubicBezTo>
                  <a:cubicBezTo>
                    <a:pt x="5" y="63"/>
                    <a:pt x="5" y="64"/>
                    <a:pt x="5" y="64"/>
                  </a:cubicBezTo>
                  <a:cubicBezTo>
                    <a:pt x="5" y="65"/>
                    <a:pt x="3" y="65"/>
                    <a:pt x="4" y="64"/>
                  </a:cubicBezTo>
                  <a:cubicBezTo>
                    <a:pt x="4" y="63"/>
                    <a:pt x="4" y="63"/>
                    <a:pt x="4" y="62"/>
                  </a:cubicBezTo>
                  <a:close/>
                  <a:moveTo>
                    <a:pt x="82" y="72"/>
                  </a:moveTo>
                  <a:cubicBezTo>
                    <a:pt x="79" y="71"/>
                    <a:pt x="77" y="68"/>
                    <a:pt x="77" y="64"/>
                  </a:cubicBezTo>
                  <a:cubicBezTo>
                    <a:pt x="75" y="64"/>
                    <a:pt x="75" y="62"/>
                    <a:pt x="78" y="63"/>
                  </a:cubicBezTo>
                  <a:cubicBezTo>
                    <a:pt x="81" y="55"/>
                    <a:pt x="92" y="59"/>
                    <a:pt x="90" y="67"/>
                  </a:cubicBezTo>
                  <a:cubicBezTo>
                    <a:pt x="89" y="70"/>
                    <a:pt x="86" y="73"/>
                    <a:pt x="82" y="72"/>
                  </a:cubicBezTo>
                  <a:close/>
                  <a:moveTo>
                    <a:pt x="71" y="61"/>
                  </a:moveTo>
                  <a:cubicBezTo>
                    <a:pt x="72" y="61"/>
                    <a:pt x="72" y="63"/>
                    <a:pt x="71" y="63"/>
                  </a:cubicBezTo>
                  <a:cubicBezTo>
                    <a:pt x="70" y="63"/>
                    <a:pt x="70" y="63"/>
                    <a:pt x="69" y="63"/>
                  </a:cubicBezTo>
                  <a:cubicBezTo>
                    <a:pt x="68" y="62"/>
                    <a:pt x="68" y="61"/>
                    <a:pt x="69" y="61"/>
                  </a:cubicBezTo>
                  <a:cubicBezTo>
                    <a:pt x="71" y="61"/>
                    <a:pt x="71" y="61"/>
                    <a:pt x="71" y="61"/>
                  </a:cubicBezTo>
                  <a:close/>
                  <a:moveTo>
                    <a:pt x="64" y="60"/>
                  </a:moveTo>
                  <a:cubicBezTo>
                    <a:pt x="65" y="60"/>
                    <a:pt x="65" y="62"/>
                    <a:pt x="64" y="62"/>
                  </a:cubicBezTo>
                  <a:cubicBezTo>
                    <a:pt x="63" y="62"/>
                    <a:pt x="63" y="62"/>
                    <a:pt x="62" y="62"/>
                  </a:cubicBezTo>
                  <a:cubicBezTo>
                    <a:pt x="61" y="61"/>
                    <a:pt x="61" y="60"/>
                    <a:pt x="62" y="60"/>
                  </a:cubicBezTo>
                  <a:cubicBezTo>
                    <a:pt x="63" y="60"/>
                    <a:pt x="64" y="60"/>
                    <a:pt x="64" y="60"/>
                  </a:cubicBezTo>
                  <a:close/>
                  <a:moveTo>
                    <a:pt x="57" y="59"/>
                  </a:moveTo>
                  <a:cubicBezTo>
                    <a:pt x="58" y="59"/>
                    <a:pt x="58" y="61"/>
                    <a:pt x="57" y="61"/>
                  </a:cubicBezTo>
                  <a:cubicBezTo>
                    <a:pt x="56" y="61"/>
                    <a:pt x="56" y="61"/>
                    <a:pt x="55" y="61"/>
                  </a:cubicBezTo>
                  <a:cubicBezTo>
                    <a:pt x="54" y="61"/>
                    <a:pt x="54" y="59"/>
                    <a:pt x="55" y="59"/>
                  </a:cubicBezTo>
                  <a:cubicBezTo>
                    <a:pt x="56" y="59"/>
                    <a:pt x="57" y="59"/>
                    <a:pt x="57" y="59"/>
                  </a:cubicBezTo>
                  <a:close/>
                  <a:moveTo>
                    <a:pt x="50" y="59"/>
                  </a:moveTo>
                  <a:cubicBezTo>
                    <a:pt x="51" y="59"/>
                    <a:pt x="51" y="61"/>
                    <a:pt x="50" y="61"/>
                  </a:cubicBezTo>
                  <a:cubicBezTo>
                    <a:pt x="50" y="61"/>
                    <a:pt x="49" y="61"/>
                    <a:pt x="48" y="61"/>
                  </a:cubicBezTo>
                  <a:cubicBezTo>
                    <a:pt x="47" y="61"/>
                    <a:pt x="47" y="59"/>
                    <a:pt x="48" y="59"/>
                  </a:cubicBezTo>
                  <a:cubicBezTo>
                    <a:pt x="49" y="59"/>
                    <a:pt x="49" y="59"/>
                    <a:pt x="50" y="59"/>
                  </a:cubicBezTo>
                  <a:close/>
                  <a:moveTo>
                    <a:pt x="43" y="59"/>
                  </a:moveTo>
                  <a:cubicBezTo>
                    <a:pt x="44" y="59"/>
                    <a:pt x="44" y="61"/>
                    <a:pt x="43" y="61"/>
                  </a:cubicBezTo>
                  <a:cubicBezTo>
                    <a:pt x="43" y="61"/>
                    <a:pt x="42" y="61"/>
                    <a:pt x="41" y="61"/>
                  </a:cubicBezTo>
                  <a:cubicBezTo>
                    <a:pt x="40" y="61"/>
                    <a:pt x="40" y="60"/>
                    <a:pt x="41" y="59"/>
                  </a:cubicBezTo>
                  <a:cubicBezTo>
                    <a:pt x="42" y="59"/>
                    <a:pt x="42" y="59"/>
                    <a:pt x="43" y="59"/>
                  </a:cubicBezTo>
                  <a:close/>
                  <a:moveTo>
                    <a:pt x="36" y="60"/>
                  </a:moveTo>
                  <a:cubicBezTo>
                    <a:pt x="37" y="60"/>
                    <a:pt x="37" y="62"/>
                    <a:pt x="36" y="62"/>
                  </a:cubicBezTo>
                  <a:cubicBezTo>
                    <a:pt x="36" y="62"/>
                    <a:pt x="35" y="62"/>
                    <a:pt x="35" y="62"/>
                  </a:cubicBezTo>
                  <a:cubicBezTo>
                    <a:pt x="34" y="63"/>
                    <a:pt x="33" y="61"/>
                    <a:pt x="34" y="61"/>
                  </a:cubicBezTo>
                  <a:cubicBezTo>
                    <a:pt x="35" y="60"/>
                    <a:pt x="35" y="60"/>
                    <a:pt x="36" y="60"/>
                  </a:cubicBezTo>
                  <a:close/>
                  <a:moveTo>
                    <a:pt x="29" y="62"/>
                  </a:moveTo>
                  <a:cubicBezTo>
                    <a:pt x="30" y="62"/>
                    <a:pt x="31" y="63"/>
                    <a:pt x="30" y="64"/>
                  </a:cubicBezTo>
                  <a:cubicBezTo>
                    <a:pt x="28" y="64"/>
                    <a:pt x="26" y="63"/>
                    <a:pt x="28" y="62"/>
                  </a:cubicBezTo>
                  <a:cubicBezTo>
                    <a:pt x="29" y="62"/>
                    <a:pt x="29" y="62"/>
                    <a:pt x="29" y="62"/>
                  </a:cubicBezTo>
                  <a:close/>
                  <a:moveTo>
                    <a:pt x="23" y="64"/>
                  </a:moveTo>
                  <a:cubicBezTo>
                    <a:pt x="24" y="64"/>
                    <a:pt x="24" y="66"/>
                    <a:pt x="23" y="66"/>
                  </a:cubicBezTo>
                  <a:cubicBezTo>
                    <a:pt x="21" y="67"/>
                    <a:pt x="19" y="66"/>
                    <a:pt x="22" y="65"/>
                  </a:cubicBezTo>
                  <a:cubicBezTo>
                    <a:pt x="23" y="64"/>
                    <a:pt x="23" y="64"/>
                    <a:pt x="23" y="64"/>
                  </a:cubicBezTo>
                  <a:close/>
                  <a:moveTo>
                    <a:pt x="16" y="68"/>
                  </a:moveTo>
                  <a:cubicBezTo>
                    <a:pt x="17" y="67"/>
                    <a:pt x="18" y="69"/>
                    <a:pt x="17" y="69"/>
                  </a:cubicBezTo>
                  <a:cubicBezTo>
                    <a:pt x="17" y="70"/>
                    <a:pt x="16" y="70"/>
                    <a:pt x="16" y="70"/>
                  </a:cubicBezTo>
                  <a:cubicBezTo>
                    <a:pt x="15" y="71"/>
                    <a:pt x="14" y="69"/>
                    <a:pt x="15" y="69"/>
                  </a:cubicBezTo>
                  <a:cubicBezTo>
                    <a:pt x="15" y="68"/>
                    <a:pt x="16" y="68"/>
                    <a:pt x="16" y="68"/>
                  </a:cubicBezTo>
                  <a:close/>
                  <a:moveTo>
                    <a:pt x="10" y="72"/>
                  </a:moveTo>
                  <a:cubicBezTo>
                    <a:pt x="11" y="71"/>
                    <a:pt x="12" y="72"/>
                    <a:pt x="12" y="73"/>
                  </a:cubicBezTo>
                  <a:cubicBezTo>
                    <a:pt x="11" y="74"/>
                    <a:pt x="11" y="74"/>
                    <a:pt x="10" y="74"/>
                  </a:cubicBezTo>
                  <a:cubicBezTo>
                    <a:pt x="9" y="75"/>
                    <a:pt x="8" y="74"/>
                    <a:pt x="9" y="73"/>
                  </a:cubicBezTo>
                  <a:cubicBezTo>
                    <a:pt x="10" y="73"/>
                    <a:pt x="10" y="72"/>
                    <a:pt x="10" y="72"/>
                  </a:cubicBezTo>
                  <a:close/>
                  <a:moveTo>
                    <a:pt x="71" y="121"/>
                  </a:moveTo>
                  <a:cubicBezTo>
                    <a:pt x="69" y="118"/>
                    <a:pt x="69" y="114"/>
                    <a:pt x="71" y="112"/>
                  </a:cubicBezTo>
                  <a:cubicBezTo>
                    <a:pt x="69" y="110"/>
                    <a:pt x="71" y="109"/>
                    <a:pt x="72" y="111"/>
                  </a:cubicBezTo>
                  <a:cubicBezTo>
                    <a:pt x="79" y="107"/>
                    <a:pt x="86" y="116"/>
                    <a:pt x="80" y="122"/>
                  </a:cubicBezTo>
                  <a:cubicBezTo>
                    <a:pt x="77" y="124"/>
                    <a:pt x="73" y="123"/>
                    <a:pt x="71" y="121"/>
                  </a:cubicBezTo>
                  <a:close/>
                  <a:moveTo>
                    <a:pt x="68" y="106"/>
                  </a:moveTo>
                  <a:cubicBezTo>
                    <a:pt x="69" y="106"/>
                    <a:pt x="68" y="108"/>
                    <a:pt x="67" y="107"/>
                  </a:cubicBezTo>
                  <a:cubicBezTo>
                    <a:pt x="66" y="106"/>
                    <a:pt x="66" y="106"/>
                    <a:pt x="66" y="105"/>
                  </a:cubicBezTo>
                  <a:cubicBezTo>
                    <a:pt x="65" y="105"/>
                    <a:pt x="66" y="103"/>
                    <a:pt x="67" y="104"/>
                  </a:cubicBezTo>
                  <a:cubicBezTo>
                    <a:pt x="68" y="106"/>
                    <a:pt x="68" y="106"/>
                    <a:pt x="68" y="106"/>
                  </a:cubicBezTo>
                  <a:close/>
                  <a:moveTo>
                    <a:pt x="63" y="100"/>
                  </a:moveTo>
                  <a:cubicBezTo>
                    <a:pt x="64" y="101"/>
                    <a:pt x="63" y="102"/>
                    <a:pt x="62" y="102"/>
                  </a:cubicBezTo>
                  <a:cubicBezTo>
                    <a:pt x="62" y="101"/>
                    <a:pt x="61" y="101"/>
                    <a:pt x="61" y="100"/>
                  </a:cubicBezTo>
                  <a:cubicBezTo>
                    <a:pt x="60" y="100"/>
                    <a:pt x="61" y="98"/>
                    <a:pt x="62" y="99"/>
                  </a:cubicBezTo>
                  <a:cubicBezTo>
                    <a:pt x="62" y="100"/>
                    <a:pt x="63" y="100"/>
                    <a:pt x="63" y="100"/>
                  </a:cubicBezTo>
                  <a:close/>
                  <a:moveTo>
                    <a:pt x="58" y="96"/>
                  </a:moveTo>
                  <a:cubicBezTo>
                    <a:pt x="59" y="96"/>
                    <a:pt x="58" y="98"/>
                    <a:pt x="57" y="97"/>
                  </a:cubicBezTo>
                  <a:cubicBezTo>
                    <a:pt x="57" y="97"/>
                    <a:pt x="56" y="96"/>
                    <a:pt x="56" y="96"/>
                  </a:cubicBezTo>
                  <a:cubicBezTo>
                    <a:pt x="55" y="95"/>
                    <a:pt x="56" y="94"/>
                    <a:pt x="57" y="94"/>
                  </a:cubicBezTo>
                  <a:cubicBezTo>
                    <a:pt x="57" y="95"/>
                    <a:pt x="58" y="95"/>
                    <a:pt x="58" y="96"/>
                  </a:cubicBezTo>
                  <a:close/>
                  <a:moveTo>
                    <a:pt x="53" y="91"/>
                  </a:moveTo>
                  <a:cubicBezTo>
                    <a:pt x="54" y="92"/>
                    <a:pt x="53" y="93"/>
                    <a:pt x="52" y="92"/>
                  </a:cubicBezTo>
                  <a:cubicBezTo>
                    <a:pt x="51" y="92"/>
                    <a:pt x="51" y="92"/>
                    <a:pt x="50" y="91"/>
                  </a:cubicBezTo>
                  <a:cubicBezTo>
                    <a:pt x="49" y="91"/>
                    <a:pt x="50" y="89"/>
                    <a:pt x="51" y="90"/>
                  </a:cubicBezTo>
                  <a:cubicBezTo>
                    <a:pt x="52" y="90"/>
                    <a:pt x="52" y="91"/>
                    <a:pt x="53" y="91"/>
                  </a:cubicBezTo>
                  <a:close/>
                  <a:moveTo>
                    <a:pt x="47" y="87"/>
                  </a:moveTo>
                  <a:cubicBezTo>
                    <a:pt x="48" y="88"/>
                    <a:pt x="47" y="89"/>
                    <a:pt x="46" y="89"/>
                  </a:cubicBezTo>
                  <a:cubicBezTo>
                    <a:pt x="46" y="88"/>
                    <a:pt x="45" y="88"/>
                    <a:pt x="45" y="88"/>
                  </a:cubicBezTo>
                  <a:cubicBezTo>
                    <a:pt x="44" y="87"/>
                    <a:pt x="44" y="86"/>
                    <a:pt x="45" y="86"/>
                  </a:cubicBezTo>
                  <a:cubicBezTo>
                    <a:pt x="46" y="86"/>
                    <a:pt x="46" y="87"/>
                    <a:pt x="47" y="87"/>
                  </a:cubicBezTo>
                  <a:close/>
                  <a:moveTo>
                    <a:pt x="41" y="84"/>
                  </a:moveTo>
                  <a:cubicBezTo>
                    <a:pt x="42" y="84"/>
                    <a:pt x="41" y="86"/>
                    <a:pt x="40" y="85"/>
                  </a:cubicBezTo>
                  <a:cubicBezTo>
                    <a:pt x="40" y="85"/>
                    <a:pt x="39" y="85"/>
                    <a:pt x="39" y="84"/>
                  </a:cubicBezTo>
                  <a:cubicBezTo>
                    <a:pt x="37" y="84"/>
                    <a:pt x="38" y="82"/>
                    <a:pt x="39" y="83"/>
                  </a:cubicBezTo>
                  <a:cubicBezTo>
                    <a:pt x="40" y="83"/>
                    <a:pt x="40" y="83"/>
                    <a:pt x="41" y="84"/>
                  </a:cubicBezTo>
                  <a:close/>
                  <a:moveTo>
                    <a:pt x="34" y="81"/>
                  </a:moveTo>
                  <a:cubicBezTo>
                    <a:pt x="35" y="81"/>
                    <a:pt x="35" y="83"/>
                    <a:pt x="34" y="82"/>
                  </a:cubicBezTo>
                  <a:cubicBezTo>
                    <a:pt x="32" y="82"/>
                    <a:pt x="31" y="80"/>
                    <a:pt x="33" y="80"/>
                  </a:cubicBezTo>
                  <a:cubicBezTo>
                    <a:pt x="34" y="81"/>
                    <a:pt x="34" y="81"/>
                    <a:pt x="34" y="81"/>
                  </a:cubicBezTo>
                  <a:close/>
                  <a:moveTo>
                    <a:pt x="28" y="79"/>
                  </a:moveTo>
                  <a:cubicBezTo>
                    <a:pt x="29" y="79"/>
                    <a:pt x="28" y="81"/>
                    <a:pt x="27" y="80"/>
                  </a:cubicBezTo>
                  <a:cubicBezTo>
                    <a:pt x="25" y="80"/>
                    <a:pt x="24" y="78"/>
                    <a:pt x="27" y="79"/>
                  </a:cubicBezTo>
                  <a:cubicBezTo>
                    <a:pt x="28" y="79"/>
                    <a:pt x="28" y="79"/>
                    <a:pt x="28" y="79"/>
                  </a:cubicBezTo>
                  <a:close/>
                  <a:moveTo>
                    <a:pt x="21" y="78"/>
                  </a:moveTo>
                  <a:cubicBezTo>
                    <a:pt x="22" y="78"/>
                    <a:pt x="22" y="79"/>
                    <a:pt x="20" y="79"/>
                  </a:cubicBezTo>
                  <a:cubicBezTo>
                    <a:pt x="20" y="79"/>
                    <a:pt x="19" y="79"/>
                    <a:pt x="19" y="79"/>
                  </a:cubicBezTo>
                  <a:cubicBezTo>
                    <a:pt x="18" y="79"/>
                    <a:pt x="18" y="77"/>
                    <a:pt x="19" y="77"/>
                  </a:cubicBezTo>
                  <a:cubicBezTo>
                    <a:pt x="19" y="78"/>
                    <a:pt x="20" y="78"/>
                    <a:pt x="21" y="78"/>
                  </a:cubicBezTo>
                  <a:close/>
                  <a:moveTo>
                    <a:pt x="13" y="77"/>
                  </a:moveTo>
                  <a:cubicBezTo>
                    <a:pt x="15" y="77"/>
                    <a:pt x="15" y="79"/>
                    <a:pt x="14" y="79"/>
                  </a:cubicBezTo>
                  <a:cubicBezTo>
                    <a:pt x="13" y="79"/>
                    <a:pt x="12" y="79"/>
                    <a:pt x="12" y="79"/>
                  </a:cubicBezTo>
                  <a:cubicBezTo>
                    <a:pt x="11" y="79"/>
                    <a:pt x="11" y="77"/>
                    <a:pt x="12" y="77"/>
                  </a:cubicBezTo>
                  <a:cubicBezTo>
                    <a:pt x="12" y="77"/>
                    <a:pt x="13" y="77"/>
                    <a:pt x="13" y="77"/>
                  </a:cubicBezTo>
                  <a:close/>
                  <a:moveTo>
                    <a:pt x="89" y="117"/>
                  </a:moveTo>
                  <a:cubicBezTo>
                    <a:pt x="87" y="114"/>
                    <a:pt x="88" y="111"/>
                    <a:pt x="90" y="108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8" y="106"/>
                    <a:pt x="90" y="105"/>
                    <a:pt x="91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4" y="106"/>
                    <a:pt x="98" y="106"/>
                    <a:pt x="100" y="109"/>
                  </a:cubicBezTo>
                  <a:cubicBezTo>
                    <a:pt x="102" y="112"/>
                    <a:pt x="102" y="116"/>
                    <a:pt x="99" y="118"/>
                  </a:cubicBezTo>
                  <a:cubicBezTo>
                    <a:pt x="96" y="120"/>
                    <a:pt x="92" y="120"/>
                    <a:pt x="89" y="117"/>
                  </a:cubicBezTo>
                  <a:close/>
                  <a:moveTo>
                    <a:pt x="87" y="102"/>
                  </a:moveTo>
                  <a:cubicBezTo>
                    <a:pt x="88" y="103"/>
                    <a:pt x="87" y="104"/>
                    <a:pt x="86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4" y="101"/>
                    <a:pt x="85" y="100"/>
                    <a:pt x="86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7" y="102"/>
                    <a:pt x="87" y="102"/>
                    <a:pt x="87" y="102"/>
                  </a:cubicBezTo>
                  <a:close/>
                  <a:moveTo>
                    <a:pt x="83" y="97"/>
                  </a:moveTo>
                  <a:cubicBezTo>
                    <a:pt x="83" y="98"/>
                    <a:pt x="82" y="99"/>
                    <a:pt x="81" y="9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79" y="96"/>
                    <a:pt x="80" y="95"/>
                    <a:pt x="81" y="95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3" y="97"/>
                    <a:pt x="83" y="97"/>
                    <a:pt x="83" y="97"/>
                  </a:cubicBezTo>
                  <a:close/>
                  <a:moveTo>
                    <a:pt x="78" y="92"/>
                  </a:moveTo>
                  <a:cubicBezTo>
                    <a:pt x="78" y="92"/>
                    <a:pt x="77" y="94"/>
                    <a:pt x="76" y="93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4" y="91"/>
                    <a:pt x="75" y="90"/>
                    <a:pt x="76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8" y="92"/>
                    <a:pt x="78" y="92"/>
                    <a:pt x="78" y="92"/>
                  </a:cubicBezTo>
                  <a:close/>
                  <a:moveTo>
                    <a:pt x="72" y="87"/>
                  </a:moveTo>
                  <a:cubicBezTo>
                    <a:pt x="73" y="88"/>
                    <a:pt x="72" y="89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69" y="87"/>
                    <a:pt x="70" y="85"/>
                    <a:pt x="71" y="8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2" y="87"/>
                    <a:pt x="72" y="87"/>
                    <a:pt x="72" y="87"/>
                  </a:cubicBezTo>
                  <a:cubicBezTo>
                    <a:pt x="72" y="87"/>
                    <a:pt x="72" y="87"/>
                    <a:pt x="72" y="87"/>
                  </a:cubicBezTo>
                  <a:close/>
                  <a:moveTo>
                    <a:pt x="67" y="83"/>
                  </a:moveTo>
                  <a:cubicBezTo>
                    <a:pt x="67" y="84"/>
                    <a:pt x="67" y="85"/>
                    <a:pt x="66" y="84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3" y="83"/>
                    <a:pt x="64" y="81"/>
                    <a:pt x="65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7" y="83"/>
                    <a:pt x="67" y="83"/>
                    <a:pt x="67" y="83"/>
                  </a:cubicBezTo>
                  <a:close/>
                  <a:moveTo>
                    <a:pt x="60" y="79"/>
                  </a:moveTo>
                  <a:cubicBezTo>
                    <a:pt x="61" y="80"/>
                    <a:pt x="61" y="81"/>
                    <a:pt x="60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57" y="80"/>
                    <a:pt x="58" y="78"/>
                    <a:pt x="59" y="78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lose/>
                  <a:moveTo>
                    <a:pt x="54" y="76"/>
                  </a:moveTo>
                  <a:cubicBezTo>
                    <a:pt x="55" y="77"/>
                    <a:pt x="55" y="78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1" y="77"/>
                    <a:pt x="51" y="75"/>
                    <a:pt x="52" y="76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lose/>
                  <a:moveTo>
                    <a:pt x="47" y="74"/>
                  </a:moveTo>
                  <a:cubicBezTo>
                    <a:pt x="48" y="74"/>
                    <a:pt x="48" y="76"/>
                    <a:pt x="47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4" y="75"/>
                    <a:pt x="44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lose/>
                  <a:moveTo>
                    <a:pt x="40" y="73"/>
                  </a:moveTo>
                  <a:cubicBezTo>
                    <a:pt x="41" y="73"/>
                    <a:pt x="41" y="75"/>
                    <a:pt x="40" y="75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4"/>
                    <a:pt x="37" y="73"/>
                    <a:pt x="3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3"/>
                    <a:pt x="40" y="73"/>
                    <a:pt x="40" y="73"/>
                  </a:cubicBezTo>
                  <a:close/>
                  <a:moveTo>
                    <a:pt x="33" y="72"/>
                  </a:moveTo>
                  <a:cubicBezTo>
                    <a:pt x="34" y="72"/>
                    <a:pt x="34" y="74"/>
                    <a:pt x="33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0" y="74"/>
                    <a:pt x="30" y="72"/>
                    <a:pt x="32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lose/>
                  <a:moveTo>
                    <a:pt x="26" y="73"/>
                  </a:moveTo>
                  <a:cubicBezTo>
                    <a:pt x="27" y="73"/>
                    <a:pt x="28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4" y="75"/>
                    <a:pt x="23" y="73"/>
                    <a:pt x="24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lose/>
                  <a:moveTo>
                    <a:pt x="19" y="74"/>
                  </a:moveTo>
                  <a:cubicBezTo>
                    <a:pt x="20" y="73"/>
                    <a:pt x="21" y="75"/>
                    <a:pt x="20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7" y="76"/>
                    <a:pt x="16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4"/>
                    <a:pt x="19" y="74"/>
                    <a:pt x="19" y="74"/>
                  </a:cubicBezTo>
                  <a:close/>
                  <a:moveTo>
                    <a:pt x="13" y="75"/>
                  </a:moveTo>
                  <a:cubicBezTo>
                    <a:pt x="14" y="75"/>
                    <a:pt x="14" y="77"/>
                    <a:pt x="13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0" y="77"/>
                    <a:pt x="10" y="77"/>
                    <a:pt x="10" y="76"/>
                  </a:cubicBezTo>
                  <a:cubicBezTo>
                    <a:pt x="9" y="76"/>
                    <a:pt x="9" y="75"/>
                    <a:pt x="10" y="75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3"/>
                    <a:pt x="13" y="74"/>
                    <a:pt x="13" y="75"/>
                  </a:cubicBezTo>
                  <a:close/>
                  <a:moveTo>
                    <a:pt x="90" y="88"/>
                  </a:moveTo>
                  <a:cubicBezTo>
                    <a:pt x="91" y="89"/>
                    <a:pt x="89" y="90"/>
                    <a:pt x="89" y="90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6" y="88"/>
                    <a:pt x="88" y="86"/>
                    <a:pt x="88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90" y="88"/>
                    <a:pt x="90" y="88"/>
                    <a:pt x="90" y="88"/>
                  </a:cubicBezTo>
                  <a:close/>
                  <a:moveTo>
                    <a:pt x="84" y="84"/>
                  </a:moveTo>
                  <a:cubicBezTo>
                    <a:pt x="85" y="85"/>
                    <a:pt x="84" y="86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81" y="84"/>
                    <a:pt x="82" y="82"/>
                    <a:pt x="83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4" y="84"/>
                  </a:cubicBezTo>
                  <a:close/>
                  <a:moveTo>
                    <a:pt x="79" y="80"/>
                  </a:moveTo>
                  <a:cubicBezTo>
                    <a:pt x="80" y="80"/>
                    <a:pt x="79" y="82"/>
                    <a:pt x="78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5" y="80"/>
                    <a:pt x="76" y="78"/>
                    <a:pt x="77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9" y="80"/>
                    <a:pt x="79" y="80"/>
                    <a:pt x="79" y="80"/>
                  </a:cubicBezTo>
                  <a:close/>
                  <a:moveTo>
                    <a:pt x="73" y="76"/>
                  </a:moveTo>
                  <a:cubicBezTo>
                    <a:pt x="74" y="77"/>
                    <a:pt x="73" y="78"/>
                    <a:pt x="72" y="78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6"/>
                    <a:pt x="70" y="75"/>
                    <a:pt x="71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3" y="76"/>
                    <a:pt x="73" y="76"/>
                    <a:pt x="73" y="76"/>
                  </a:cubicBezTo>
                  <a:close/>
                  <a:moveTo>
                    <a:pt x="66" y="73"/>
                  </a:moveTo>
                  <a:cubicBezTo>
                    <a:pt x="67" y="73"/>
                    <a:pt x="67" y="75"/>
                    <a:pt x="66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3" y="73"/>
                    <a:pt x="64" y="72"/>
                    <a:pt x="65" y="72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lose/>
                  <a:moveTo>
                    <a:pt x="60" y="70"/>
                  </a:moveTo>
                  <a:cubicBezTo>
                    <a:pt x="61" y="71"/>
                    <a:pt x="60" y="72"/>
                    <a:pt x="59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7" y="71"/>
                    <a:pt x="57" y="69"/>
                    <a:pt x="58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70"/>
                    <a:pt x="60" y="70"/>
                    <a:pt x="60" y="70"/>
                  </a:cubicBezTo>
                  <a:close/>
                  <a:moveTo>
                    <a:pt x="53" y="68"/>
                  </a:moveTo>
                  <a:cubicBezTo>
                    <a:pt x="54" y="69"/>
                    <a:pt x="54" y="70"/>
                    <a:pt x="53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0" y="69"/>
                    <a:pt x="50" y="68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lose/>
                  <a:moveTo>
                    <a:pt x="46" y="67"/>
                  </a:moveTo>
                  <a:cubicBezTo>
                    <a:pt x="47" y="67"/>
                    <a:pt x="47" y="69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6" y="67"/>
                    <a:pt x="46" y="67"/>
                    <a:pt x="46" y="67"/>
                  </a:cubicBezTo>
                  <a:close/>
                  <a:moveTo>
                    <a:pt x="39" y="67"/>
                  </a:moveTo>
                  <a:cubicBezTo>
                    <a:pt x="40" y="67"/>
                    <a:pt x="40" y="69"/>
                    <a:pt x="39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9"/>
                    <a:pt x="36" y="67"/>
                    <a:pt x="37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9" y="67"/>
                    <a:pt x="39" y="67"/>
                    <a:pt x="39" y="67"/>
                  </a:cubicBezTo>
                  <a:close/>
                  <a:moveTo>
                    <a:pt x="32" y="68"/>
                  </a:moveTo>
                  <a:cubicBezTo>
                    <a:pt x="33" y="68"/>
                    <a:pt x="33" y="69"/>
                    <a:pt x="32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70"/>
                    <a:pt x="29" y="68"/>
                    <a:pt x="30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2" y="68"/>
                    <a:pt x="32" y="68"/>
                  </a:cubicBezTo>
                  <a:close/>
                  <a:moveTo>
                    <a:pt x="25" y="69"/>
                  </a:moveTo>
                  <a:cubicBezTo>
                    <a:pt x="26" y="69"/>
                    <a:pt x="26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3" y="72"/>
                    <a:pt x="22" y="70"/>
                    <a:pt x="23" y="7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图文框 3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76797" y="156047"/>
            <a:ext cx="4643874" cy="2434940"/>
            <a:chOff x="4713288" y="606425"/>
            <a:chExt cx="2740025" cy="1436688"/>
          </a:xfrm>
        </p:grpSpPr>
        <p:sp>
          <p:nvSpPr>
            <p:cNvPr id="8" name="Freeform 5"/>
            <p:cNvSpPr/>
            <p:nvPr/>
          </p:nvSpPr>
          <p:spPr bwMode="auto">
            <a:xfrm>
              <a:off x="4754563" y="641350"/>
              <a:ext cx="2657475" cy="1371600"/>
            </a:xfrm>
            <a:custGeom>
              <a:avLst/>
              <a:gdLst>
                <a:gd name="T0" fmla="*/ 53 w 705"/>
                <a:gd name="T1" fmla="*/ 279 h 363"/>
                <a:gd name="T2" fmla="*/ 0 w 705"/>
                <a:gd name="T3" fmla="*/ 181 h 363"/>
                <a:gd name="T4" fmla="*/ 53 w 705"/>
                <a:gd name="T5" fmla="*/ 84 h 363"/>
                <a:gd name="T6" fmla="*/ 161 w 705"/>
                <a:gd name="T7" fmla="*/ 46 h 363"/>
                <a:gd name="T8" fmla="*/ 353 w 705"/>
                <a:gd name="T9" fmla="*/ 0 h 363"/>
                <a:gd name="T10" fmla="*/ 545 w 705"/>
                <a:gd name="T11" fmla="*/ 46 h 363"/>
                <a:gd name="T12" fmla="*/ 653 w 705"/>
                <a:gd name="T13" fmla="*/ 84 h 363"/>
                <a:gd name="T14" fmla="*/ 705 w 705"/>
                <a:gd name="T15" fmla="*/ 181 h 363"/>
                <a:gd name="T16" fmla="*/ 653 w 705"/>
                <a:gd name="T17" fmla="*/ 279 h 363"/>
                <a:gd name="T18" fmla="*/ 545 w 705"/>
                <a:gd name="T19" fmla="*/ 316 h 363"/>
                <a:gd name="T20" fmla="*/ 353 w 705"/>
                <a:gd name="T21" fmla="*/ 363 h 363"/>
                <a:gd name="T22" fmla="*/ 161 w 705"/>
                <a:gd name="T23" fmla="*/ 316 h 363"/>
                <a:gd name="T24" fmla="*/ 53 w 705"/>
                <a:gd name="T25" fmla="*/ 27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5" h="363">
                  <a:moveTo>
                    <a:pt x="53" y="279"/>
                  </a:moveTo>
                  <a:cubicBezTo>
                    <a:pt x="47" y="239"/>
                    <a:pt x="0" y="216"/>
                    <a:pt x="0" y="181"/>
                  </a:cubicBezTo>
                  <a:cubicBezTo>
                    <a:pt x="0" y="146"/>
                    <a:pt x="47" y="124"/>
                    <a:pt x="53" y="84"/>
                  </a:cubicBezTo>
                  <a:cubicBezTo>
                    <a:pt x="82" y="84"/>
                    <a:pt x="142" y="85"/>
                    <a:pt x="161" y="46"/>
                  </a:cubicBezTo>
                  <a:cubicBezTo>
                    <a:pt x="228" y="43"/>
                    <a:pt x="286" y="0"/>
                    <a:pt x="353" y="0"/>
                  </a:cubicBezTo>
                  <a:cubicBezTo>
                    <a:pt x="419" y="0"/>
                    <a:pt x="477" y="43"/>
                    <a:pt x="545" y="46"/>
                  </a:cubicBezTo>
                  <a:cubicBezTo>
                    <a:pt x="564" y="85"/>
                    <a:pt x="623" y="84"/>
                    <a:pt x="653" y="84"/>
                  </a:cubicBezTo>
                  <a:cubicBezTo>
                    <a:pt x="658" y="124"/>
                    <a:pt x="705" y="146"/>
                    <a:pt x="705" y="181"/>
                  </a:cubicBezTo>
                  <a:cubicBezTo>
                    <a:pt x="705" y="216"/>
                    <a:pt x="658" y="239"/>
                    <a:pt x="653" y="279"/>
                  </a:cubicBezTo>
                  <a:cubicBezTo>
                    <a:pt x="623" y="278"/>
                    <a:pt x="564" y="277"/>
                    <a:pt x="545" y="316"/>
                  </a:cubicBezTo>
                  <a:cubicBezTo>
                    <a:pt x="477" y="319"/>
                    <a:pt x="419" y="363"/>
                    <a:pt x="353" y="363"/>
                  </a:cubicBezTo>
                  <a:cubicBezTo>
                    <a:pt x="286" y="363"/>
                    <a:pt x="228" y="319"/>
                    <a:pt x="161" y="316"/>
                  </a:cubicBezTo>
                  <a:cubicBezTo>
                    <a:pt x="142" y="277"/>
                    <a:pt x="82" y="278"/>
                    <a:pt x="53" y="279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792663" y="674688"/>
              <a:ext cx="2581275" cy="1300163"/>
            </a:xfrm>
            <a:custGeom>
              <a:avLst/>
              <a:gdLst>
                <a:gd name="T0" fmla="*/ 160 w 685"/>
                <a:gd name="T1" fmla="*/ 292 h 344"/>
                <a:gd name="T2" fmla="*/ 215 w 685"/>
                <a:gd name="T3" fmla="*/ 304 h 344"/>
                <a:gd name="T4" fmla="*/ 343 w 685"/>
                <a:gd name="T5" fmla="*/ 338 h 344"/>
                <a:gd name="T6" fmla="*/ 436 w 685"/>
                <a:gd name="T7" fmla="*/ 316 h 344"/>
                <a:gd name="T8" fmla="*/ 525 w 685"/>
                <a:gd name="T9" fmla="*/ 292 h 344"/>
                <a:gd name="T10" fmla="*/ 632 w 685"/>
                <a:gd name="T11" fmla="*/ 251 h 344"/>
                <a:gd name="T12" fmla="*/ 650 w 685"/>
                <a:gd name="T13" fmla="*/ 220 h 344"/>
                <a:gd name="T14" fmla="*/ 679 w 685"/>
                <a:gd name="T15" fmla="*/ 178 h 344"/>
                <a:gd name="T16" fmla="*/ 679 w 685"/>
                <a:gd name="T17" fmla="*/ 169 h 344"/>
                <a:gd name="T18" fmla="*/ 657 w 685"/>
                <a:gd name="T19" fmla="*/ 132 h 344"/>
                <a:gd name="T20" fmla="*/ 630 w 685"/>
                <a:gd name="T21" fmla="*/ 90 h 344"/>
                <a:gd name="T22" fmla="*/ 511 w 685"/>
                <a:gd name="T23" fmla="*/ 50 h 344"/>
                <a:gd name="T24" fmla="*/ 447 w 685"/>
                <a:gd name="T25" fmla="*/ 32 h 344"/>
                <a:gd name="T26" fmla="*/ 328 w 685"/>
                <a:gd name="T27" fmla="*/ 7 h 344"/>
                <a:gd name="T28" fmla="*/ 239 w 685"/>
                <a:gd name="T29" fmla="*/ 32 h 344"/>
                <a:gd name="T30" fmla="*/ 112 w 685"/>
                <a:gd name="T31" fmla="*/ 84 h 344"/>
                <a:gd name="T32" fmla="*/ 51 w 685"/>
                <a:gd name="T33" fmla="*/ 99 h 344"/>
                <a:gd name="T34" fmla="*/ 29 w 685"/>
                <a:gd name="T35" fmla="*/ 132 h 344"/>
                <a:gd name="T36" fmla="*/ 6 w 685"/>
                <a:gd name="T37" fmla="*/ 169 h 344"/>
                <a:gd name="T38" fmla="*/ 7 w 685"/>
                <a:gd name="T39" fmla="*/ 178 h 344"/>
                <a:gd name="T40" fmla="*/ 36 w 685"/>
                <a:gd name="T41" fmla="*/ 220 h 344"/>
                <a:gd name="T42" fmla="*/ 111 w 685"/>
                <a:gd name="T43" fmla="*/ 266 h 344"/>
                <a:gd name="T44" fmla="*/ 50 w 685"/>
                <a:gd name="T45" fmla="*/ 258 h 344"/>
                <a:gd name="T46" fmla="*/ 24 w 685"/>
                <a:gd name="T47" fmla="*/ 216 h 344"/>
                <a:gd name="T48" fmla="*/ 0 w 685"/>
                <a:gd name="T49" fmla="*/ 176 h 344"/>
                <a:gd name="T50" fmla="*/ 1 w 685"/>
                <a:gd name="T51" fmla="*/ 164 h 344"/>
                <a:gd name="T52" fmla="*/ 31 w 685"/>
                <a:gd name="T53" fmla="*/ 120 h 344"/>
                <a:gd name="T54" fmla="*/ 48 w 685"/>
                <a:gd name="T55" fmla="*/ 92 h 344"/>
                <a:gd name="T56" fmla="*/ 53 w 685"/>
                <a:gd name="T57" fmla="*/ 84 h 344"/>
                <a:gd name="T58" fmla="*/ 157 w 685"/>
                <a:gd name="T59" fmla="*/ 46 h 344"/>
                <a:gd name="T60" fmla="*/ 237 w 685"/>
                <a:gd name="T61" fmla="*/ 26 h 344"/>
                <a:gd name="T62" fmla="*/ 328 w 685"/>
                <a:gd name="T63" fmla="*/ 1 h 344"/>
                <a:gd name="T64" fmla="*/ 449 w 685"/>
                <a:gd name="T65" fmla="*/ 26 h 344"/>
                <a:gd name="T66" fmla="*/ 512 w 685"/>
                <a:gd name="T67" fmla="*/ 44 h 344"/>
                <a:gd name="T68" fmla="*/ 530 w 685"/>
                <a:gd name="T69" fmla="*/ 47 h 344"/>
                <a:gd name="T70" fmla="*/ 635 w 685"/>
                <a:gd name="T71" fmla="*/ 84 h 344"/>
                <a:gd name="T72" fmla="*/ 655 w 685"/>
                <a:gd name="T73" fmla="*/ 120 h 344"/>
                <a:gd name="T74" fmla="*/ 684 w 685"/>
                <a:gd name="T75" fmla="*/ 164 h 344"/>
                <a:gd name="T76" fmla="*/ 685 w 685"/>
                <a:gd name="T77" fmla="*/ 176 h 344"/>
                <a:gd name="T78" fmla="*/ 661 w 685"/>
                <a:gd name="T79" fmla="*/ 216 h 344"/>
                <a:gd name="T80" fmla="*/ 639 w 685"/>
                <a:gd name="T81" fmla="*/ 248 h 344"/>
                <a:gd name="T82" fmla="*/ 635 w 685"/>
                <a:gd name="T83" fmla="*/ 260 h 344"/>
                <a:gd name="T84" fmla="*/ 530 w 685"/>
                <a:gd name="T85" fmla="*/ 297 h 344"/>
                <a:gd name="T86" fmla="*/ 488 w 685"/>
                <a:gd name="T87" fmla="*/ 305 h 344"/>
                <a:gd name="T88" fmla="*/ 372 w 685"/>
                <a:gd name="T89" fmla="*/ 341 h 344"/>
                <a:gd name="T90" fmla="*/ 248 w 685"/>
                <a:gd name="T91" fmla="*/ 322 h 344"/>
                <a:gd name="T92" fmla="*/ 189 w 685"/>
                <a:gd name="T93" fmla="*/ 303 h 344"/>
                <a:gd name="T94" fmla="*/ 157 w 685"/>
                <a:gd name="T95" fmla="*/ 29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85" h="344">
                  <a:moveTo>
                    <a:pt x="55" y="254"/>
                  </a:moveTo>
                  <a:cubicBezTo>
                    <a:pt x="73" y="254"/>
                    <a:pt x="94" y="255"/>
                    <a:pt x="112" y="261"/>
                  </a:cubicBezTo>
                  <a:cubicBezTo>
                    <a:pt x="132" y="266"/>
                    <a:pt x="149" y="276"/>
                    <a:pt x="160" y="292"/>
                  </a:cubicBezTo>
                  <a:cubicBezTo>
                    <a:pt x="165" y="293"/>
                    <a:pt x="170" y="293"/>
                    <a:pt x="174" y="294"/>
                  </a:cubicBezTo>
                  <a:cubicBezTo>
                    <a:pt x="180" y="295"/>
                    <a:pt x="185" y="296"/>
                    <a:pt x="190" y="297"/>
                  </a:cubicBezTo>
                  <a:cubicBezTo>
                    <a:pt x="198" y="299"/>
                    <a:pt x="206" y="301"/>
                    <a:pt x="215" y="304"/>
                  </a:cubicBezTo>
                  <a:cubicBezTo>
                    <a:pt x="223" y="307"/>
                    <a:pt x="231" y="309"/>
                    <a:pt x="239" y="312"/>
                  </a:cubicBezTo>
                  <a:cubicBezTo>
                    <a:pt x="241" y="313"/>
                    <a:pt x="245" y="315"/>
                    <a:pt x="250" y="316"/>
                  </a:cubicBezTo>
                  <a:cubicBezTo>
                    <a:pt x="280" y="327"/>
                    <a:pt x="311" y="338"/>
                    <a:pt x="343" y="338"/>
                  </a:cubicBezTo>
                  <a:cubicBezTo>
                    <a:pt x="348" y="338"/>
                    <a:pt x="352" y="338"/>
                    <a:pt x="357" y="337"/>
                  </a:cubicBezTo>
                  <a:cubicBezTo>
                    <a:pt x="362" y="337"/>
                    <a:pt x="366" y="336"/>
                    <a:pt x="371" y="335"/>
                  </a:cubicBezTo>
                  <a:cubicBezTo>
                    <a:pt x="393" y="331"/>
                    <a:pt x="415" y="324"/>
                    <a:pt x="436" y="316"/>
                  </a:cubicBezTo>
                  <a:cubicBezTo>
                    <a:pt x="440" y="315"/>
                    <a:pt x="445" y="313"/>
                    <a:pt x="447" y="312"/>
                  </a:cubicBezTo>
                  <a:cubicBezTo>
                    <a:pt x="460" y="308"/>
                    <a:pt x="473" y="303"/>
                    <a:pt x="486" y="300"/>
                  </a:cubicBezTo>
                  <a:cubicBezTo>
                    <a:pt x="499" y="296"/>
                    <a:pt x="512" y="294"/>
                    <a:pt x="525" y="292"/>
                  </a:cubicBezTo>
                  <a:cubicBezTo>
                    <a:pt x="536" y="276"/>
                    <a:pt x="554" y="266"/>
                    <a:pt x="573" y="261"/>
                  </a:cubicBezTo>
                  <a:cubicBezTo>
                    <a:pt x="591" y="255"/>
                    <a:pt x="612" y="254"/>
                    <a:pt x="630" y="254"/>
                  </a:cubicBezTo>
                  <a:cubicBezTo>
                    <a:pt x="631" y="253"/>
                    <a:pt x="631" y="252"/>
                    <a:pt x="632" y="251"/>
                  </a:cubicBezTo>
                  <a:cubicBezTo>
                    <a:pt x="632" y="249"/>
                    <a:pt x="633" y="247"/>
                    <a:pt x="634" y="245"/>
                  </a:cubicBezTo>
                  <a:cubicBezTo>
                    <a:pt x="636" y="241"/>
                    <a:pt x="639" y="236"/>
                    <a:pt x="641" y="232"/>
                  </a:cubicBezTo>
                  <a:cubicBezTo>
                    <a:pt x="644" y="228"/>
                    <a:pt x="647" y="224"/>
                    <a:pt x="650" y="220"/>
                  </a:cubicBezTo>
                  <a:cubicBezTo>
                    <a:pt x="652" y="218"/>
                    <a:pt x="654" y="215"/>
                    <a:pt x="657" y="212"/>
                  </a:cubicBezTo>
                  <a:cubicBezTo>
                    <a:pt x="665" y="202"/>
                    <a:pt x="676" y="189"/>
                    <a:pt x="679" y="178"/>
                  </a:cubicBezTo>
                  <a:cubicBezTo>
                    <a:pt x="679" y="178"/>
                    <a:pt x="679" y="178"/>
                    <a:pt x="679" y="178"/>
                  </a:cubicBezTo>
                  <a:cubicBezTo>
                    <a:pt x="679" y="177"/>
                    <a:pt x="679" y="176"/>
                    <a:pt x="679" y="175"/>
                  </a:cubicBezTo>
                  <a:cubicBezTo>
                    <a:pt x="679" y="174"/>
                    <a:pt x="679" y="173"/>
                    <a:pt x="679" y="172"/>
                  </a:cubicBezTo>
                  <a:cubicBezTo>
                    <a:pt x="679" y="171"/>
                    <a:pt x="679" y="170"/>
                    <a:pt x="679" y="169"/>
                  </a:cubicBezTo>
                  <a:cubicBezTo>
                    <a:pt x="679" y="168"/>
                    <a:pt x="679" y="167"/>
                    <a:pt x="679" y="166"/>
                  </a:cubicBezTo>
                  <a:cubicBezTo>
                    <a:pt x="679" y="166"/>
                    <a:pt x="679" y="166"/>
                    <a:pt x="679" y="166"/>
                  </a:cubicBezTo>
                  <a:cubicBezTo>
                    <a:pt x="676" y="155"/>
                    <a:pt x="665" y="143"/>
                    <a:pt x="657" y="132"/>
                  </a:cubicBezTo>
                  <a:cubicBezTo>
                    <a:pt x="654" y="129"/>
                    <a:pt x="652" y="127"/>
                    <a:pt x="650" y="124"/>
                  </a:cubicBezTo>
                  <a:cubicBezTo>
                    <a:pt x="645" y="118"/>
                    <a:pt x="641" y="113"/>
                    <a:pt x="638" y="107"/>
                  </a:cubicBezTo>
                  <a:cubicBezTo>
                    <a:pt x="635" y="102"/>
                    <a:pt x="632" y="96"/>
                    <a:pt x="630" y="90"/>
                  </a:cubicBezTo>
                  <a:cubicBezTo>
                    <a:pt x="612" y="90"/>
                    <a:pt x="591" y="89"/>
                    <a:pt x="573" y="84"/>
                  </a:cubicBezTo>
                  <a:cubicBezTo>
                    <a:pt x="554" y="78"/>
                    <a:pt x="536" y="69"/>
                    <a:pt x="525" y="52"/>
                  </a:cubicBezTo>
                  <a:cubicBezTo>
                    <a:pt x="520" y="52"/>
                    <a:pt x="516" y="51"/>
                    <a:pt x="511" y="50"/>
                  </a:cubicBezTo>
                  <a:cubicBezTo>
                    <a:pt x="506" y="49"/>
                    <a:pt x="500" y="48"/>
                    <a:pt x="495" y="47"/>
                  </a:cubicBezTo>
                  <a:cubicBezTo>
                    <a:pt x="487" y="45"/>
                    <a:pt x="479" y="43"/>
                    <a:pt x="471" y="40"/>
                  </a:cubicBezTo>
                  <a:cubicBezTo>
                    <a:pt x="463" y="38"/>
                    <a:pt x="455" y="35"/>
                    <a:pt x="447" y="32"/>
                  </a:cubicBezTo>
                  <a:cubicBezTo>
                    <a:pt x="444" y="31"/>
                    <a:pt x="440" y="30"/>
                    <a:pt x="436" y="28"/>
                  </a:cubicBezTo>
                  <a:cubicBezTo>
                    <a:pt x="406" y="17"/>
                    <a:pt x="375" y="6"/>
                    <a:pt x="343" y="6"/>
                  </a:cubicBezTo>
                  <a:cubicBezTo>
                    <a:pt x="338" y="6"/>
                    <a:pt x="333" y="6"/>
                    <a:pt x="328" y="7"/>
                  </a:cubicBezTo>
                  <a:cubicBezTo>
                    <a:pt x="324" y="7"/>
                    <a:pt x="319" y="8"/>
                    <a:pt x="314" y="9"/>
                  </a:cubicBezTo>
                  <a:cubicBezTo>
                    <a:pt x="292" y="13"/>
                    <a:pt x="271" y="21"/>
                    <a:pt x="250" y="28"/>
                  </a:cubicBezTo>
                  <a:cubicBezTo>
                    <a:pt x="245" y="30"/>
                    <a:pt x="241" y="31"/>
                    <a:pt x="239" y="32"/>
                  </a:cubicBezTo>
                  <a:cubicBezTo>
                    <a:pt x="226" y="37"/>
                    <a:pt x="213" y="41"/>
                    <a:pt x="199" y="45"/>
                  </a:cubicBezTo>
                  <a:cubicBezTo>
                    <a:pt x="186" y="48"/>
                    <a:pt x="173" y="51"/>
                    <a:pt x="160" y="52"/>
                  </a:cubicBezTo>
                  <a:cubicBezTo>
                    <a:pt x="149" y="69"/>
                    <a:pt x="132" y="78"/>
                    <a:pt x="112" y="84"/>
                  </a:cubicBezTo>
                  <a:cubicBezTo>
                    <a:pt x="94" y="89"/>
                    <a:pt x="73" y="90"/>
                    <a:pt x="55" y="90"/>
                  </a:cubicBezTo>
                  <a:cubicBezTo>
                    <a:pt x="55" y="91"/>
                    <a:pt x="54" y="93"/>
                    <a:pt x="54" y="94"/>
                  </a:cubicBezTo>
                  <a:cubicBezTo>
                    <a:pt x="53" y="96"/>
                    <a:pt x="52" y="97"/>
                    <a:pt x="51" y="99"/>
                  </a:cubicBezTo>
                  <a:cubicBezTo>
                    <a:pt x="49" y="104"/>
                    <a:pt x="47" y="108"/>
                    <a:pt x="44" y="112"/>
                  </a:cubicBezTo>
                  <a:cubicBezTo>
                    <a:pt x="41" y="116"/>
                    <a:pt x="39" y="120"/>
                    <a:pt x="36" y="124"/>
                  </a:cubicBezTo>
                  <a:cubicBezTo>
                    <a:pt x="33" y="127"/>
                    <a:pt x="31" y="129"/>
                    <a:pt x="29" y="132"/>
                  </a:cubicBezTo>
                  <a:cubicBezTo>
                    <a:pt x="20" y="143"/>
                    <a:pt x="9" y="155"/>
                    <a:pt x="7" y="166"/>
                  </a:cubicBezTo>
                  <a:cubicBezTo>
                    <a:pt x="7" y="166"/>
                    <a:pt x="7" y="166"/>
                    <a:pt x="7" y="166"/>
                  </a:cubicBezTo>
                  <a:cubicBezTo>
                    <a:pt x="6" y="167"/>
                    <a:pt x="6" y="168"/>
                    <a:pt x="6" y="169"/>
                  </a:cubicBezTo>
                  <a:cubicBezTo>
                    <a:pt x="6" y="170"/>
                    <a:pt x="6" y="171"/>
                    <a:pt x="6" y="172"/>
                  </a:cubicBezTo>
                  <a:cubicBezTo>
                    <a:pt x="6" y="173"/>
                    <a:pt x="6" y="174"/>
                    <a:pt x="6" y="175"/>
                  </a:cubicBezTo>
                  <a:cubicBezTo>
                    <a:pt x="6" y="176"/>
                    <a:pt x="6" y="177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9" y="189"/>
                    <a:pt x="20" y="202"/>
                    <a:pt x="29" y="212"/>
                  </a:cubicBezTo>
                  <a:cubicBezTo>
                    <a:pt x="31" y="215"/>
                    <a:pt x="33" y="218"/>
                    <a:pt x="36" y="220"/>
                  </a:cubicBezTo>
                  <a:cubicBezTo>
                    <a:pt x="40" y="226"/>
                    <a:pt x="44" y="232"/>
                    <a:pt x="47" y="237"/>
                  </a:cubicBezTo>
                  <a:cubicBezTo>
                    <a:pt x="50" y="243"/>
                    <a:pt x="53" y="248"/>
                    <a:pt x="55" y="254"/>
                  </a:cubicBezTo>
                  <a:close/>
                  <a:moveTo>
                    <a:pt x="111" y="266"/>
                  </a:moveTo>
                  <a:cubicBezTo>
                    <a:pt x="92" y="261"/>
                    <a:pt x="71" y="260"/>
                    <a:pt x="53" y="260"/>
                  </a:cubicBezTo>
                  <a:cubicBezTo>
                    <a:pt x="50" y="260"/>
                    <a:pt x="50" y="260"/>
                    <a:pt x="50" y="260"/>
                  </a:cubicBezTo>
                  <a:cubicBezTo>
                    <a:pt x="50" y="258"/>
                    <a:pt x="50" y="258"/>
                    <a:pt x="50" y="258"/>
                  </a:cubicBezTo>
                  <a:cubicBezTo>
                    <a:pt x="48" y="252"/>
                    <a:pt x="45" y="246"/>
                    <a:pt x="42" y="240"/>
                  </a:cubicBezTo>
                  <a:cubicBezTo>
                    <a:pt x="39" y="235"/>
                    <a:pt x="35" y="229"/>
                    <a:pt x="31" y="224"/>
                  </a:cubicBezTo>
                  <a:cubicBezTo>
                    <a:pt x="29" y="222"/>
                    <a:pt x="27" y="219"/>
                    <a:pt x="24" y="216"/>
                  </a:cubicBezTo>
                  <a:cubicBezTo>
                    <a:pt x="15" y="205"/>
                    <a:pt x="4" y="192"/>
                    <a:pt x="1" y="18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79"/>
                    <a:pt x="0" y="177"/>
                    <a:pt x="0" y="176"/>
                  </a:cubicBezTo>
                  <a:cubicBezTo>
                    <a:pt x="0" y="175"/>
                    <a:pt x="0" y="173"/>
                    <a:pt x="0" y="172"/>
                  </a:cubicBezTo>
                  <a:cubicBezTo>
                    <a:pt x="0" y="171"/>
                    <a:pt x="0" y="170"/>
                    <a:pt x="0" y="168"/>
                  </a:cubicBezTo>
                  <a:cubicBezTo>
                    <a:pt x="0" y="167"/>
                    <a:pt x="1" y="166"/>
                    <a:pt x="1" y="164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4" y="152"/>
                    <a:pt x="15" y="139"/>
                    <a:pt x="24" y="128"/>
                  </a:cubicBezTo>
                  <a:cubicBezTo>
                    <a:pt x="27" y="125"/>
                    <a:pt x="29" y="123"/>
                    <a:pt x="31" y="120"/>
                  </a:cubicBezTo>
                  <a:cubicBezTo>
                    <a:pt x="34" y="116"/>
                    <a:pt x="36" y="113"/>
                    <a:pt x="39" y="109"/>
                  </a:cubicBezTo>
                  <a:cubicBezTo>
                    <a:pt x="42" y="105"/>
                    <a:pt x="44" y="101"/>
                    <a:pt x="46" y="97"/>
                  </a:cubicBezTo>
                  <a:cubicBezTo>
                    <a:pt x="47" y="95"/>
                    <a:pt x="47" y="93"/>
                    <a:pt x="48" y="92"/>
                  </a:cubicBezTo>
                  <a:cubicBezTo>
                    <a:pt x="49" y="90"/>
                    <a:pt x="49" y="88"/>
                    <a:pt x="50" y="8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71" y="84"/>
                    <a:pt x="92" y="83"/>
                    <a:pt x="111" y="78"/>
                  </a:cubicBezTo>
                  <a:cubicBezTo>
                    <a:pt x="129" y="73"/>
                    <a:pt x="146" y="64"/>
                    <a:pt x="156" y="47"/>
                  </a:cubicBezTo>
                  <a:cubicBezTo>
                    <a:pt x="157" y="46"/>
                    <a:pt x="157" y="46"/>
                    <a:pt x="157" y="46"/>
                  </a:cubicBezTo>
                  <a:cubicBezTo>
                    <a:pt x="158" y="46"/>
                    <a:pt x="158" y="46"/>
                    <a:pt x="158" y="46"/>
                  </a:cubicBezTo>
                  <a:cubicBezTo>
                    <a:pt x="172" y="45"/>
                    <a:pt x="185" y="42"/>
                    <a:pt x="198" y="39"/>
                  </a:cubicBezTo>
                  <a:cubicBezTo>
                    <a:pt x="211" y="35"/>
                    <a:pt x="224" y="31"/>
                    <a:pt x="237" y="26"/>
                  </a:cubicBezTo>
                  <a:cubicBezTo>
                    <a:pt x="242" y="25"/>
                    <a:pt x="245" y="24"/>
                    <a:pt x="248" y="23"/>
                  </a:cubicBezTo>
                  <a:cubicBezTo>
                    <a:pt x="269" y="15"/>
                    <a:pt x="291" y="7"/>
                    <a:pt x="313" y="3"/>
                  </a:cubicBezTo>
                  <a:cubicBezTo>
                    <a:pt x="318" y="2"/>
                    <a:pt x="323" y="1"/>
                    <a:pt x="328" y="1"/>
                  </a:cubicBezTo>
                  <a:cubicBezTo>
                    <a:pt x="333" y="0"/>
                    <a:pt x="338" y="0"/>
                    <a:pt x="343" y="0"/>
                  </a:cubicBezTo>
                  <a:cubicBezTo>
                    <a:pt x="375" y="0"/>
                    <a:pt x="407" y="12"/>
                    <a:pt x="438" y="23"/>
                  </a:cubicBezTo>
                  <a:cubicBezTo>
                    <a:pt x="441" y="24"/>
                    <a:pt x="444" y="25"/>
                    <a:pt x="449" y="26"/>
                  </a:cubicBezTo>
                  <a:cubicBezTo>
                    <a:pt x="457" y="29"/>
                    <a:pt x="465" y="32"/>
                    <a:pt x="473" y="35"/>
                  </a:cubicBezTo>
                  <a:cubicBezTo>
                    <a:pt x="481" y="37"/>
                    <a:pt x="489" y="39"/>
                    <a:pt x="497" y="41"/>
                  </a:cubicBezTo>
                  <a:cubicBezTo>
                    <a:pt x="502" y="42"/>
                    <a:pt x="507" y="43"/>
                    <a:pt x="512" y="44"/>
                  </a:cubicBezTo>
                  <a:cubicBezTo>
                    <a:pt x="517" y="45"/>
                    <a:pt x="522" y="46"/>
                    <a:pt x="527" y="46"/>
                  </a:cubicBezTo>
                  <a:cubicBezTo>
                    <a:pt x="529" y="46"/>
                    <a:pt x="529" y="46"/>
                    <a:pt x="529" y="46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40" y="64"/>
                    <a:pt x="556" y="73"/>
                    <a:pt x="574" y="78"/>
                  </a:cubicBezTo>
                  <a:cubicBezTo>
                    <a:pt x="593" y="83"/>
                    <a:pt x="614" y="84"/>
                    <a:pt x="633" y="84"/>
                  </a:cubicBezTo>
                  <a:cubicBezTo>
                    <a:pt x="635" y="84"/>
                    <a:pt x="635" y="84"/>
                    <a:pt x="635" y="84"/>
                  </a:cubicBezTo>
                  <a:cubicBezTo>
                    <a:pt x="636" y="86"/>
                    <a:pt x="636" y="86"/>
                    <a:pt x="636" y="86"/>
                  </a:cubicBezTo>
                  <a:cubicBezTo>
                    <a:pt x="637" y="93"/>
                    <a:pt x="640" y="98"/>
                    <a:pt x="643" y="104"/>
                  </a:cubicBezTo>
                  <a:cubicBezTo>
                    <a:pt x="647" y="109"/>
                    <a:pt x="650" y="115"/>
                    <a:pt x="655" y="120"/>
                  </a:cubicBezTo>
                  <a:cubicBezTo>
                    <a:pt x="656" y="123"/>
                    <a:pt x="659" y="125"/>
                    <a:pt x="661" y="128"/>
                  </a:cubicBezTo>
                  <a:cubicBezTo>
                    <a:pt x="671" y="139"/>
                    <a:pt x="681" y="152"/>
                    <a:pt x="684" y="164"/>
                  </a:cubicBezTo>
                  <a:cubicBezTo>
                    <a:pt x="684" y="164"/>
                    <a:pt x="684" y="164"/>
                    <a:pt x="684" y="164"/>
                  </a:cubicBezTo>
                  <a:cubicBezTo>
                    <a:pt x="685" y="166"/>
                    <a:pt x="685" y="167"/>
                    <a:pt x="685" y="168"/>
                  </a:cubicBezTo>
                  <a:cubicBezTo>
                    <a:pt x="685" y="170"/>
                    <a:pt x="685" y="171"/>
                    <a:pt x="685" y="172"/>
                  </a:cubicBezTo>
                  <a:cubicBezTo>
                    <a:pt x="685" y="173"/>
                    <a:pt x="685" y="175"/>
                    <a:pt x="685" y="176"/>
                  </a:cubicBezTo>
                  <a:cubicBezTo>
                    <a:pt x="685" y="177"/>
                    <a:pt x="685" y="179"/>
                    <a:pt x="684" y="180"/>
                  </a:cubicBezTo>
                  <a:cubicBezTo>
                    <a:pt x="684" y="180"/>
                    <a:pt x="684" y="180"/>
                    <a:pt x="684" y="180"/>
                  </a:cubicBezTo>
                  <a:cubicBezTo>
                    <a:pt x="681" y="192"/>
                    <a:pt x="671" y="205"/>
                    <a:pt x="661" y="216"/>
                  </a:cubicBezTo>
                  <a:cubicBezTo>
                    <a:pt x="659" y="219"/>
                    <a:pt x="656" y="222"/>
                    <a:pt x="655" y="224"/>
                  </a:cubicBezTo>
                  <a:cubicBezTo>
                    <a:pt x="652" y="228"/>
                    <a:pt x="649" y="232"/>
                    <a:pt x="646" y="236"/>
                  </a:cubicBezTo>
                  <a:cubicBezTo>
                    <a:pt x="644" y="240"/>
                    <a:pt x="641" y="244"/>
                    <a:pt x="639" y="248"/>
                  </a:cubicBezTo>
                  <a:cubicBezTo>
                    <a:pt x="639" y="249"/>
                    <a:pt x="638" y="251"/>
                    <a:pt x="637" y="253"/>
                  </a:cubicBezTo>
                  <a:cubicBezTo>
                    <a:pt x="637" y="254"/>
                    <a:pt x="636" y="256"/>
                    <a:pt x="636" y="258"/>
                  </a:cubicBezTo>
                  <a:cubicBezTo>
                    <a:pt x="635" y="260"/>
                    <a:pt x="635" y="260"/>
                    <a:pt x="635" y="260"/>
                  </a:cubicBezTo>
                  <a:cubicBezTo>
                    <a:pt x="633" y="260"/>
                    <a:pt x="633" y="260"/>
                    <a:pt x="633" y="260"/>
                  </a:cubicBezTo>
                  <a:cubicBezTo>
                    <a:pt x="614" y="260"/>
                    <a:pt x="593" y="261"/>
                    <a:pt x="574" y="266"/>
                  </a:cubicBezTo>
                  <a:cubicBezTo>
                    <a:pt x="556" y="272"/>
                    <a:pt x="540" y="281"/>
                    <a:pt x="530" y="297"/>
                  </a:cubicBezTo>
                  <a:cubicBezTo>
                    <a:pt x="529" y="298"/>
                    <a:pt x="529" y="298"/>
                    <a:pt x="529" y="298"/>
                  </a:cubicBezTo>
                  <a:cubicBezTo>
                    <a:pt x="527" y="298"/>
                    <a:pt x="527" y="298"/>
                    <a:pt x="527" y="298"/>
                  </a:cubicBezTo>
                  <a:cubicBezTo>
                    <a:pt x="514" y="299"/>
                    <a:pt x="501" y="302"/>
                    <a:pt x="488" y="305"/>
                  </a:cubicBezTo>
                  <a:cubicBezTo>
                    <a:pt x="475" y="309"/>
                    <a:pt x="462" y="313"/>
                    <a:pt x="449" y="318"/>
                  </a:cubicBezTo>
                  <a:cubicBezTo>
                    <a:pt x="444" y="320"/>
                    <a:pt x="441" y="321"/>
                    <a:pt x="438" y="322"/>
                  </a:cubicBezTo>
                  <a:cubicBezTo>
                    <a:pt x="416" y="330"/>
                    <a:pt x="395" y="337"/>
                    <a:pt x="372" y="341"/>
                  </a:cubicBezTo>
                  <a:cubicBezTo>
                    <a:pt x="367" y="342"/>
                    <a:pt x="362" y="343"/>
                    <a:pt x="358" y="343"/>
                  </a:cubicBezTo>
                  <a:cubicBezTo>
                    <a:pt x="353" y="344"/>
                    <a:pt x="348" y="344"/>
                    <a:pt x="343" y="344"/>
                  </a:cubicBezTo>
                  <a:cubicBezTo>
                    <a:pt x="310" y="344"/>
                    <a:pt x="278" y="333"/>
                    <a:pt x="248" y="322"/>
                  </a:cubicBezTo>
                  <a:cubicBezTo>
                    <a:pt x="245" y="321"/>
                    <a:pt x="242" y="320"/>
                    <a:pt x="237" y="318"/>
                  </a:cubicBezTo>
                  <a:cubicBezTo>
                    <a:pt x="229" y="315"/>
                    <a:pt x="221" y="312"/>
                    <a:pt x="213" y="310"/>
                  </a:cubicBezTo>
                  <a:cubicBezTo>
                    <a:pt x="205" y="307"/>
                    <a:pt x="197" y="305"/>
                    <a:pt x="189" y="303"/>
                  </a:cubicBezTo>
                  <a:cubicBezTo>
                    <a:pt x="184" y="302"/>
                    <a:pt x="178" y="301"/>
                    <a:pt x="173" y="300"/>
                  </a:cubicBezTo>
                  <a:cubicBezTo>
                    <a:pt x="168" y="299"/>
                    <a:pt x="163" y="299"/>
                    <a:pt x="158" y="298"/>
                  </a:cubicBezTo>
                  <a:cubicBezTo>
                    <a:pt x="157" y="298"/>
                    <a:pt x="157" y="298"/>
                    <a:pt x="157" y="298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46" y="281"/>
                    <a:pt x="129" y="272"/>
                    <a:pt x="111" y="266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4713288" y="606425"/>
              <a:ext cx="2740025" cy="1436688"/>
            </a:xfrm>
            <a:custGeom>
              <a:avLst/>
              <a:gdLst>
                <a:gd name="T0" fmla="*/ 36 w 727"/>
                <a:gd name="T1" fmla="*/ 146 h 380"/>
                <a:gd name="T2" fmla="*/ 36 w 727"/>
                <a:gd name="T3" fmla="*/ 234 h 380"/>
                <a:gd name="T4" fmla="*/ 119 w 727"/>
                <a:gd name="T5" fmla="*/ 287 h 380"/>
                <a:gd name="T6" fmla="*/ 266 w 727"/>
                <a:gd name="T7" fmla="*/ 345 h 380"/>
                <a:gd name="T8" fmla="*/ 462 w 727"/>
                <a:gd name="T9" fmla="*/ 345 h 380"/>
                <a:gd name="T10" fmla="*/ 608 w 727"/>
                <a:gd name="T11" fmla="*/ 287 h 380"/>
                <a:gd name="T12" fmla="*/ 691 w 727"/>
                <a:gd name="T13" fmla="*/ 234 h 380"/>
                <a:gd name="T14" fmla="*/ 691 w 727"/>
                <a:gd name="T15" fmla="*/ 146 h 380"/>
                <a:gd name="T16" fmla="*/ 608 w 727"/>
                <a:gd name="T17" fmla="*/ 93 h 380"/>
                <a:gd name="T18" fmla="*/ 462 w 727"/>
                <a:gd name="T19" fmla="*/ 35 h 380"/>
                <a:gd name="T20" fmla="*/ 266 w 727"/>
                <a:gd name="T21" fmla="*/ 35 h 380"/>
                <a:gd name="T22" fmla="*/ 119 w 727"/>
                <a:gd name="T23" fmla="*/ 93 h 380"/>
                <a:gd name="T24" fmla="*/ 27 w 727"/>
                <a:gd name="T25" fmla="*/ 138 h 380"/>
                <a:gd name="T26" fmla="*/ 54 w 727"/>
                <a:gd name="T27" fmla="*/ 85 h 380"/>
                <a:gd name="T28" fmla="*/ 117 w 727"/>
                <a:gd name="T29" fmla="*/ 81 h 380"/>
                <a:gd name="T30" fmla="*/ 165 w 727"/>
                <a:gd name="T31" fmla="*/ 47 h 380"/>
                <a:gd name="T32" fmla="*/ 261 w 727"/>
                <a:gd name="T33" fmla="*/ 24 h 380"/>
                <a:gd name="T34" fmla="*/ 466 w 727"/>
                <a:gd name="T35" fmla="*/ 24 h 380"/>
                <a:gd name="T36" fmla="*/ 562 w 727"/>
                <a:gd name="T37" fmla="*/ 47 h 380"/>
                <a:gd name="T38" fmla="*/ 611 w 727"/>
                <a:gd name="T39" fmla="*/ 81 h 380"/>
                <a:gd name="T40" fmla="*/ 673 w 727"/>
                <a:gd name="T41" fmla="*/ 85 h 380"/>
                <a:gd name="T42" fmla="*/ 701 w 727"/>
                <a:gd name="T43" fmla="*/ 138 h 380"/>
                <a:gd name="T44" fmla="*/ 701 w 727"/>
                <a:gd name="T45" fmla="*/ 242 h 380"/>
                <a:gd name="T46" fmla="*/ 673 w 727"/>
                <a:gd name="T47" fmla="*/ 295 h 380"/>
                <a:gd name="T48" fmla="*/ 611 w 727"/>
                <a:gd name="T49" fmla="*/ 299 h 380"/>
                <a:gd name="T50" fmla="*/ 562 w 727"/>
                <a:gd name="T51" fmla="*/ 333 h 380"/>
                <a:gd name="T52" fmla="*/ 466 w 727"/>
                <a:gd name="T53" fmla="*/ 357 h 380"/>
                <a:gd name="T54" fmla="*/ 261 w 727"/>
                <a:gd name="T55" fmla="*/ 357 h 380"/>
                <a:gd name="T56" fmla="*/ 165 w 727"/>
                <a:gd name="T57" fmla="*/ 333 h 380"/>
                <a:gd name="T58" fmla="*/ 117 w 727"/>
                <a:gd name="T59" fmla="*/ 299 h 380"/>
                <a:gd name="T60" fmla="*/ 54 w 727"/>
                <a:gd name="T61" fmla="*/ 295 h 380"/>
                <a:gd name="T62" fmla="*/ 27 w 727"/>
                <a:gd name="T63" fmla="*/ 242 h 380"/>
                <a:gd name="T64" fmla="*/ 27 w 727"/>
                <a:gd name="T65" fmla="*/ 13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7" h="380">
                  <a:moveTo>
                    <a:pt x="64" y="98"/>
                  </a:moveTo>
                  <a:cubicBezTo>
                    <a:pt x="60" y="117"/>
                    <a:pt x="48" y="132"/>
                    <a:pt x="36" y="146"/>
                  </a:cubicBezTo>
                  <a:cubicBezTo>
                    <a:pt x="24" y="160"/>
                    <a:pt x="12" y="174"/>
                    <a:pt x="12" y="190"/>
                  </a:cubicBezTo>
                  <a:cubicBezTo>
                    <a:pt x="12" y="206"/>
                    <a:pt x="24" y="220"/>
                    <a:pt x="36" y="234"/>
                  </a:cubicBezTo>
                  <a:cubicBezTo>
                    <a:pt x="48" y="249"/>
                    <a:pt x="60" y="264"/>
                    <a:pt x="64" y="283"/>
                  </a:cubicBezTo>
                  <a:cubicBezTo>
                    <a:pt x="80" y="283"/>
                    <a:pt x="100" y="283"/>
                    <a:pt x="119" y="287"/>
                  </a:cubicBezTo>
                  <a:cubicBezTo>
                    <a:pt x="141" y="292"/>
                    <a:pt x="162" y="302"/>
                    <a:pt x="173" y="321"/>
                  </a:cubicBezTo>
                  <a:cubicBezTo>
                    <a:pt x="205" y="323"/>
                    <a:pt x="236" y="334"/>
                    <a:pt x="266" y="345"/>
                  </a:cubicBezTo>
                  <a:cubicBezTo>
                    <a:pt x="298" y="357"/>
                    <a:pt x="330" y="368"/>
                    <a:pt x="364" y="368"/>
                  </a:cubicBezTo>
                  <a:cubicBezTo>
                    <a:pt x="397" y="368"/>
                    <a:pt x="429" y="357"/>
                    <a:pt x="462" y="345"/>
                  </a:cubicBezTo>
                  <a:cubicBezTo>
                    <a:pt x="492" y="334"/>
                    <a:pt x="522" y="323"/>
                    <a:pt x="554" y="321"/>
                  </a:cubicBezTo>
                  <a:cubicBezTo>
                    <a:pt x="566" y="302"/>
                    <a:pt x="586" y="292"/>
                    <a:pt x="608" y="287"/>
                  </a:cubicBezTo>
                  <a:cubicBezTo>
                    <a:pt x="627" y="283"/>
                    <a:pt x="648" y="283"/>
                    <a:pt x="663" y="283"/>
                  </a:cubicBezTo>
                  <a:cubicBezTo>
                    <a:pt x="667" y="264"/>
                    <a:pt x="679" y="249"/>
                    <a:pt x="691" y="234"/>
                  </a:cubicBezTo>
                  <a:cubicBezTo>
                    <a:pt x="703" y="220"/>
                    <a:pt x="715" y="206"/>
                    <a:pt x="715" y="190"/>
                  </a:cubicBezTo>
                  <a:cubicBezTo>
                    <a:pt x="715" y="174"/>
                    <a:pt x="703" y="160"/>
                    <a:pt x="691" y="146"/>
                  </a:cubicBezTo>
                  <a:cubicBezTo>
                    <a:pt x="679" y="132"/>
                    <a:pt x="667" y="117"/>
                    <a:pt x="663" y="98"/>
                  </a:cubicBezTo>
                  <a:cubicBezTo>
                    <a:pt x="648" y="98"/>
                    <a:pt x="627" y="98"/>
                    <a:pt x="608" y="93"/>
                  </a:cubicBezTo>
                  <a:cubicBezTo>
                    <a:pt x="586" y="89"/>
                    <a:pt x="566" y="79"/>
                    <a:pt x="554" y="59"/>
                  </a:cubicBezTo>
                  <a:cubicBezTo>
                    <a:pt x="522" y="57"/>
                    <a:pt x="492" y="46"/>
                    <a:pt x="462" y="35"/>
                  </a:cubicBezTo>
                  <a:cubicBezTo>
                    <a:pt x="429" y="24"/>
                    <a:pt x="397" y="12"/>
                    <a:pt x="364" y="12"/>
                  </a:cubicBezTo>
                  <a:cubicBezTo>
                    <a:pt x="330" y="12"/>
                    <a:pt x="298" y="24"/>
                    <a:pt x="266" y="35"/>
                  </a:cubicBezTo>
                  <a:cubicBezTo>
                    <a:pt x="236" y="46"/>
                    <a:pt x="205" y="57"/>
                    <a:pt x="173" y="59"/>
                  </a:cubicBezTo>
                  <a:cubicBezTo>
                    <a:pt x="162" y="79"/>
                    <a:pt x="141" y="89"/>
                    <a:pt x="119" y="93"/>
                  </a:cubicBezTo>
                  <a:cubicBezTo>
                    <a:pt x="100" y="98"/>
                    <a:pt x="80" y="98"/>
                    <a:pt x="64" y="98"/>
                  </a:cubicBezTo>
                  <a:close/>
                  <a:moveTo>
                    <a:pt x="27" y="138"/>
                  </a:moveTo>
                  <a:cubicBezTo>
                    <a:pt x="38" y="124"/>
                    <a:pt x="51" y="109"/>
                    <a:pt x="53" y="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74" y="85"/>
                    <a:pt x="96" y="86"/>
                    <a:pt x="117" y="81"/>
                  </a:cubicBezTo>
                  <a:cubicBezTo>
                    <a:pt x="136" y="77"/>
                    <a:pt x="155" y="68"/>
                    <a:pt x="164" y="50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201" y="45"/>
                    <a:pt x="231" y="35"/>
                    <a:pt x="261" y="24"/>
                  </a:cubicBezTo>
                  <a:cubicBezTo>
                    <a:pt x="295" y="12"/>
                    <a:pt x="328" y="0"/>
                    <a:pt x="364" y="0"/>
                  </a:cubicBezTo>
                  <a:cubicBezTo>
                    <a:pt x="399" y="0"/>
                    <a:pt x="433" y="12"/>
                    <a:pt x="466" y="24"/>
                  </a:cubicBezTo>
                  <a:cubicBezTo>
                    <a:pt x="496" y="35"/>
                    <a:pt x="527" y="45"/>
                    <a:pt x="559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4" y="50"/>
                    <a:pt x="564" y="50"/>
                    <a:pt x="564" y="50"/>
                  </a:cubicBezTo>
                  <a:cubicBezTo>
                    <a:pt x="573" y="68"/>
                    <a:pt x="591" y="77"/>
                    <a:pt x="611" y="81"/>
                  </a:cubicBezTo>
                  <a:cubicBezTo>
                    <a:pt x="631" y="86"/>
                    <a:pt x="653" y="85"/>
                    <a:pt x="668" y="85"/>
                  </a:cubicBezTo>
                  <a:cubicBezTo>
                    <a:pt x="673" y="85"/>
                    <a:pt x="673" y="85"/>
                    <a:pt x="673" y="85"/>
                  </a:cubicBezTo>
                  <a:cubicBezTo>
                    <a:pt x="674" y="90"/>
                    <a:pt x="674" y="90"/>
                    <a:pt x="674" y="90"/>
                  </a:cubicBezTo>
                  <a:cubicBezTo>
                    <a:pt x="677" y="109"/>
                    <a:pt x="689" y="124"/>
                    <a:pt x="701" y="138"/>
                  </a:cubicBezTo>
                  <a:cubicBezTo>
                    <a:pt x="714" y="154"/>
                    <a:pt x="727" y="170"/>
                    <a:pt x="727" y="190"/>
                  </a:cubicBezTo>
                  <a:cubicBezTo>
                    <a:pt x="727" y="210"/>
                    <a:pt x="714" y="226"/>
                    <a:pt x="701" y="242"/>
                  </a:cubicBezTo>
                  <a:cubicBezTo>
                    <a:pt x="689" y="257"/>
                    <a:pt x="677" y="272"/>
                    <a:pt x="674" y="290"/>
                  </a:cubicBezTo>
                  <a:cubicBezTo>
                    <a:pt x="673" y="295"/>
                    <a:pt x="673" y="295"/>
                    <a:pt x="673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53" y="295"/>
                    <a:pt x="631" y="295"/>
                    <a:pt x="611" y="299"/>
                  </a:cubicBezTo>
                  <a:cubicBezTo>
                    <a:pt x="591" y="303"/>
                    <a:pt x="573" y="312"/>
                    <a:pt x="564" y="330"/>
                  </a:cubicBezTo>
                  <a:cubicBezTo>
                    <a:pt x="562" y="333"/>
                    <a:pt x="562" y="333"/>
                    <a:pt x="562" y="333"/>
                  </a:cubicBezTo>
                  <a:cubicBezTo>
                    <a:pt x="559" y="333"/>
                    <a:pt x="559" y="333"/>
                    <a:pt x="559" y="333"/>
                  </a:cubicBezTo>
                  <a:cubicBezTo>
                    <a:pt x="527" y="335"/>
                    <a:pt x="496" y="346"/>
                    <a:pt x="466" y="357"/>
                  </a:cubicBezTo>
                  <a:cubicBezTo>
                    <a:pt x="433" y="369"/>
                    <a:pt x="399" y="380"/>
                    <a:pt x="364" y="380"/>
                  </a:cubicBezTo>
                  <a:cubicBezTo>
                    <a:pt x="328" y="380"/>
                    <a:pt x="295" y="369"/>
                    <a:pt x="261" y="357"/>
                  </a:cubicBezTo>
                  <a:cubicBezTo>
                    <a:pt x="231" y="346"/>
                    <a:pt x="201" y="335"/>
                    <a:pt x="169" y="333"/>
                  </a:cubicBezTo>
                  <a:cubicBezTo>
                    <a:pt x="165" y="333"/>
                    <a:pt x="165" y="333"/>
                    <a:pt x="165" y="333"/>
                  </a:cubicBezTo>
                  <a:cubicBezTo>
                    <a:pt x="164" y="330"/>
                    <a:pt x="164" y="330"/>
                    <a:pt x="164" y="330"/>
                  </a:cubicBezTo>
                  <a:cubicBezTo>
                    <a:pt x="155" y="312"/>
                    <a:pt x="136" y="303"/>
                    <a:pt x="117" y="299"/>
                  </a:cubicBezTo>
                  <a:cubicBezTo>
                    <a:pt x="96" y="295"/>
                    <a:pt x="74" y="295"/>
                    <a:pt x="59" y="295"/>
                  </a:cubicBezTo>
                  <a:cubicBezTo>
                    <a:pt x="54" y="295"/>
                    <a:pt x="54" y="295"/>
                    <a:pt x="54" y="295"/>
                  </a:cubicBezTo>
                  <a:cubicBezTo>
                    <a:pt x="53" y="290"/>
                    <a:pt x="53" y="290"/>
                    <a:pt x="53" y="290"/>
                  </a:cubicBezTo>
                  <a:cubicBezTo>
                    <a:pt x="51" y="272"/>
                    <a:pt x="38" y="257"/>
                    <a:pt x="27" y="242"/>
                  </a:cubicBezTo>
                  <a:cubicBezTo>
                    <a:pt x="13" y="226"/>
                    <a:pt x="0" y="210"/>
                    <a:pt x="0" y="190"/>
                  </a:cubicBezTo>
                  <a:cubicBezTo>
                    <a:pt x="0" y="170"/>
                    <a:pt x="13" y="154"/>
                    <a:pt x="27" y="138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5607051" y="882650"/>
              <a:ext cx="952500" cy="95250"/>
            </a:xfrm>
            <a:custGeom>
              <a:avLst/>
              <a:gdLst>
                <a:gd name="T0" fmla="*/ 108 w 253"/>
                <a:gd name="T1" fmla="*/ 5 h 25"/>
                <a:gd name="T2" fmla="*/ 32 w 253"/>
                <a:gd name="T3" fmla="*/ 5 h 25"/>
                <a:gd name="T4" fmla="*/ 111 w 253"/>
                <a:gd name="T5" fmla="*/ 0 h 25"/>
                <a:gd name="T6" fmla="*/ 108 w 253"/>
                <a:gd name="T7" fmla="*/ 5 h 25"/>
                <a:gd name="T8" fmla="*/ 127 w 253"/>
                <a:gd name="T9" fmla="*/ 0 h 25"/>
                <a:gd name="T10" fmla="*/ 139 w 253"/>
                <a:gd name="T11" fmla="*/ 12 h 25"/>
                <a:gd name="T12" fmla="*/ 127 w 253"/>
                <a:gd name="T13" fmla="*/ 25 h 25"/>
                <a:gd name="T14" fmla="*/ 114 w 253"/>
                <a:gd name="T15" fmla="*/ 12 h 25"/>
                <a:gd name="T16" fmla="*/ 127 w 253"/>
                <a:gd name="T17" fmla="*/ 0 h 25"/>
                <a:gd name="T18" fmla="*/ 145 w 253"/>
                <a:gd name="T19" fmla="*/ 5 h 25"/>
                <a:gd name="T20" fmla="*/ 221 w 253"/>
                <a:gd name="T21" fmla="*/ 5 h 25"/>
                <a:gd name="T22" fmla="*/ 142 w 253"/>
                <a:gd name="T23" fmla="*/ 0 h 25"/>
                <a:gd name="T24" fmla="*/ 145 w 253"/>
                <a:gd name="T25" fmla="*/ 5 h 25"/>
                <a:gd name="T26" fmla="*/ 146 w 253"/>
                <a:gd name="T27" fmla="*/ 17 h 25"/>
                <a:gd name="T28" fmla="*/ 253 w 253"/>
                <a:gd name="T29" fmla="*/ 17 h 25"/>
                <a:gd name="T30" fmla="*/ 147 w 253"/>
                <a:gd name="T31" fmla="*/ 11 h 25"/>
                <a:gd name="T32" fmla="*/ 147 w 253"/>
                <a:gd name="T33" fmla="*/ 12 h 25"/>
                <a:gd name="T34" fmla="*/ 146 w 253"/>
                <a:gd name="T35" fmla="*/ 17 h 25"/>
                <a:gd name="T36" fmla="*/ 107 w 253"/>
                <a:gd name="T37" fmla="*/ 17 h 25"/>
                <a:gd name="T38" fmla="*/ 0 w 253"/>
                <a:gd name="T39" fmla="*/ 17 h 25"/>
                <a:gd name="T40" fmla="*/ 107 w 253"/>
                <a:gd name="T41" fmla="*/ 11 h 25"/>
                <a:gd name="T42" fmla="*/ 107 w 253"/>
                <a:gd name="T43" fmla="*/ 12 h 25"/>
                <a:gd name="T44" fmla="*/ 107 w 253"/>
                <a:gd name="T45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25">
                  <a:moveTo>
                    <a:pt x="108" y="5"/>
                  </a:moveTo>
                  <a:cubicBezTo>
                    <a:pt x="32" y="5"/>
                    <a:pt x="32" y="5"/>
                    <a:pt x="32" y="5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0" y="1"/>
                    <a:pt x="109" y="3"/>
                    <a:pt x="108" y="5"/>
                  </a:cubicBezTo>
                  <a:close/>
                  <a:moveTo>
                    <a:pt x="127" y="0"/>
                  </a:moveTo>
                  <a:cubicBezTo>
                    <a:pt x="134" y="0"/>
                    <a:pt x="139" y="5"/>
                    <a:pt x="139" y="12"/>
                  </a:cubicBezTo>
                  <a:cubicBezTo>
                    <a:pt x="139" y="19"/>
                    <a:pt x="134" y="25"/>
                    <a:pt x="127" y="25"/>
                  </a:cubicBezTo>
                  <a:cubicBezTo>
                    <a:pt x="120" y="25"/>
                    <a:pt x="114" y="19"/>
                    <a:pt x="114" y="12"/>
                  </a:cubicBezTo>
                  <a:cubicBezTo>
                    <a:pt x="114" y="5"/>
                    <a:pt x="120" y="0"/>
                    <a:pt x="127" y="0"/>
                  </a:cubicBezTo>
                  <a:close/>
                  <a:moveTo>
                    <a:pt x="145" y="5"/>
                  </a:moveTo>
                  <a:cubicBezTo>
                    <a:pt x="221" y="5"/>
                    <a:pt x="221" y="5"/>
                    <a:pt x="221" y="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4" y="1"/>
                    <a:pt x="145" y="3"/>
                    <a:pt x="145" y="5"/>
                  </a:cubicBezTo>
                  <a:close/>
                  <a:moveTo>
                    <a:pt x="146" y="17"/>
                  </a:moveTo>
                  <a:cubicBezTo>
                    <a:pt x="253" y="17"/>
                    <a:pt x="253" y="17"/>
                    <a:pt x="253" y="17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7" y="11"/>
                    <a:pt x="147" y="12"/>
                    <a:pt x="147" y="12"/>
                  </a:cubicBezTo>
                  <a:cubicBezTo>
                    <a:pt x="147" y="14"/>
                    <a:pt x="147" y="16"/>
                    <a:pt x="146" y="17"/>
                  </a:cubicBezTo>
                  <a:close/>
                  <a:moveTo>
                    <a:pt x="107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2"/>
                    <a:pt x="107" y="12"/>
                  </a:cubicBezTo>
                  <a:cubicBezTo>
                    <a:pt x="107" y="14"/>
                    <a:pt x="107" y="16"/>
                    <a:pt x="107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5607051" y="1673225"/>
              <a:ext cx="952500" cy="98425"/>
            </a:xfrm>
            <a:custGeom>
              <a:avLst/>
              <a:gdLst>
                <a:gd name="T0" fmla="*/ 108 w 253"/>
                <a:gd name="T1" fmla="*/ 20 h 26"/>
                <a:gd name="T2" fmla="*/ 32 w 253"/>
                <a:gd name="T3" fmla="*/ 21 h 26"/>
                <a:gd name="T4" fmla="*/ 111 w 253"/>
                <a:gd name="T5" fmla="*/ 26 h 26"/>
                <a:gd name="T6" fmla="*/ 108 w 253"/>
                <a:gd name="T7" fmla="*/ 20 h 26"/>
                <a:gd name="T8" fmla="*/ 127 w 253"/>
                <a:gd name="T9" fmla="*/ 26 h 26"/>
                <a:gd name="T10" fmla="*/ 139 w 253"/>
                <a:gd name="T11" fmla="*/ 13 h 26"/>
                <a:gd name="T12" fmla="*/ 127 w 253"/>
                <a:gd name="T13" fmla="*/ 0 h 26"/>
                <a:gd name="T14" fmla="*/ 114 w 253"/>
                <a:gd name="T15" fmla="*/ 13 h 26"/>
                <a:gd name="T16" fmla="*/ 127 w 253"/>
                <a:gd name="T17" fmla="*/ 26 h 26"/>
                <a:gd name="T18" fmla="*/ 145 w 253"/>
                <a:gd name="T19" fmla="*/ 20 h 26"/>
                <a:gd name="T20" fmla="*/ 221 w 253"/>
                <a:gd name="T21" fmla="*/ 21 h 26"/>
                <a:gd name="T22" fmla="*/ 142 w 253"/>
                <a:gd name="T23" fmla="*/ 26 h 26"/>
                <a:gd name="T24" fmla="*/ 145 w 253"/>
                <a:gd name="T25" fmla="*/ 20 h 26"/>
                <a:gd name="T26" fmla="*/ 146 w 253"/>
                <a:gd name="T27" fmla="*/ 8 h 26"/>
                <a:gd name="T28" fmla="*/ 253 w 253"/>
                <a:gd name="T29" fmla="*/ 8 h 26"/>
                <a:gd name="T30" fmla="*/ 147 w 253"/>
                <a:gd name="T31" fmla="*/ 15 h 26"/>
                <a:gd name="T32" fmla="*/ 147 w 253"/>
                <a:gd name="T33" fmla="*/ 13 h 26"/>
                <a:gd name="T34" fmla="*/ 146 w 253"/>
                <a:gd name="T35" fmla="*/ 8 h 26"/>
                <a:gd name="T36" fmla="*/ 107 w 253"/>
                <a:gd name="T37" fmla="*/ 8 h 26"/>
                <a:gd name="T38" fmla="*/ 0 w 253"/>
                <a:gd name="T39" fmla="*/ 8 h 26"/>
                <a:gd name="T40" fmla="*/ 107 w 253"/>
                <a:gd name="T41" fmla="*/ 15 h 26"/>
                <a:gd name="T42" fmla="*/ 107 w 253"/>
                <a:gd name="T43" fmla="*/ 13 h 26"/>
                <a:gd name="T44" fmla="*/ 107 w 253"/>
                <a:gd name="T4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26">
                  <a:moveTo>
                    <a:pt x="108" y="20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111" y="26"/>
                    <a:pt x="111" y="26"/>
                    <a:pt x="111" y="26"/>
                  </a:cubicBezTo>
                  <a:cubicBezTo>
                    <a:pt x="110" y="24"/>
                    <a:pt x="109" y="22"/>
                    <a:pt x="108" y="20"/>
                  </a:cubicBezTo>
                  <a:close/>
                  <a:moveTo>
                    <a:pt x="127" y="26"/>
                  </a:moveTo>
                  <a:cubicBezTo>
                    <a:pt x="134" y="26"/>
                    <a:pt x="139" y="20"/>
                    <a:pt x="139" y="13"/>
                  </a:cubicBezTo>
                  <a:cubicBezTo>
                    <a:pt x="139" y="6"/>
                    <a:pt x="134" y="0"/>
                    <a:pt x="127" y="0"/>
                  </a:cubicBezTo>
                  <a:cubicBezTo>
                    <a:pt x="120" y="0"/>
                    <a:pt x="114" y="6"/>
                    <a:pt x="114" y="13"/>
                  </a:cubicBezTo>
                  <a:cubicBezTo>
                    <a:pt x="114" y="20"/>
                    <a:pt x="120" y="26"/>
                    <a:pt x="127" y="26"/>
                  </a:cubicBezTo>
                  <a:close/>
                  <a:moveTo>
                    <a:pt x="145" y="20"/>
                  </a:moveTo>
                  <a:cubicBezTo>
                    <a:pt x="221" y="21"/>
                    <a:pt x="221" y="21"/>
                    <a:pt x="221" y="21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4" y="24"/>
                    <a:pt x="145" y="22"/>
                    <a:pt x="145" y="20"/>
                  </a:cubicBezTo>
                  <a:close/>
                  <a:moveTo>
                    <a:pt x="146" y="8"/>
                  </a:moveTo>
                  <a:cubicBezTo>
                    <a:pt x="253" y="8"/>
                    <a:pt x="253" y="8"/>
                    <a:pt x="253" y="8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7" y="14"/>
                    <a:pt x="147" y="14"/>
                    <a:pt x="147" y="13"/>
                  </a:cubicBezTo>
                  <a:cubicBezTo>
                    <a:pt x="147" y="11"/>
                    <a:pt x="147" y="9"/>
                    <a:pt x="146" y="8"/>
                  </a:cubicBezTo>
                  <a:close/>
                  <a:moveTo>
                    <a:pt x="107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14"/>
                    <a:pt x="107" y="14"/>
                    <a:pt x="107" y="13"/>
                  </a:cubicBezTo>
                  <a:cubicBezTo>
                    <a:pt x="107" y="11"/>
                    <a:pt x="107" y="9"/>
                    <a:pt x="10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169899" y="672125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5" name="矩形 14"/>
          <p:cNvSpPr/>
          <p:nvPr/>
        </p:nvSpPr>
        <p:spPr>
          <a:xfrm>
            <a:off x="5297556" y="1629886"/>
            <a:ext cx="1797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spc="500" dirty="0">
                <a:solidFill>
                  <a:srgbClr val="D9D4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spc="500" dirty="0">
              <a:solidFill>
                <a:srgbClr val="D9D4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95367" y="285403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历年工作总结回顾</a:t>
            </a:r>
          </a:p>
        </p:txBody>
      </p:sp>
      <p:sp>
        <p:nvSpPr>
          <p:cNvPr id="25" name="MH_Number_1"/>
          <p:cNvSpPr/>
          <p:nvPr>
            <p:custDataLst>
              <p:tags r:id="rId1"/>
            </p:custDataLst>
          </p:nvPr>
        </p:nvSpPr>
        <p:spPr>
          <a:xfrm>
            <a:off x="3797261" y="280550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895367" y="3855163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年度市场状态分析</a:t>
            </a:r>
          </a:p>
        </p:txBody>
      </p:sp>
      <p:sp>
        <p:nvSpPr>
          <p:cNvPr id="27" name="MH_Number_1"/>
          <p:cNvSpPr/>
          <p:nvPr>
            <p:custDataLst>
              <p:tags r:id="rId2"/>
            </p:custDataLst>
          </p:nvPr>
        </p:nvSpPr>
        <p:spPr>
          <a:xfrm>
            <a:off x="3797261" y="3796003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95367" y="4856295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业绩营收对比报告</a:t>
            </a:r>
          </a:p>
        </p:txBody>
      </p:sp>
      <p:sp>
        <p:nvSpPr>
          <p:cNvPr id="29" name="MH_Number_1"/>
          <p:cNvSpPr/>
          <p:nvPr>
            <p:custDataLst>
              <p:tags r:id="rId3"/>
            </p:custDataLst>
          </p:nvPr>
        </p:nvSpPr>
        <p:spPr>
          <a:xfrm>
            <a:off x="3797261" y="4797135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95367" y="5857427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明年工作计划呈报</a:t>
            </a:r>
          </a:p>
        </p:txBody>
      </p:sp>
      <p:sp>
        <p:nvSpPr>
          <p:cNvPr id="31" name="MH_Number_1"/>
          <p:cNvSpPr/>
          <p:nvPr>
            <p:custDataLst>
              <p:tags r:id="rId4"/>
            </p:custDataLst>
          </p:nvPr>
        </p:nvSpPr>
        <p:spPr>
          <a:xfrm>
            <a:off x="3797261" y="5798267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51858" y="280327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551858" y="3793506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551858" y="480274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551858" y="5789402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980363" y="-3175"/>
            <a:ext cx="4235450" cy="6892926"/>
            <a:chOff x="7980363" y="-3175"/>
            <a:chExt cx="4235450" cy="6892926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237538" y="-3175"/>
              <a:ext cx="3949700" cy="4219575"/>
            </a:xfrm>
            <a:custGeom>
              <a:avLst/>
              <a:gdLst>
                <a:gd name="T0" fmla="*/ 709 w 1017"/>
                <a:gd name="T1" fmla="*/ 276 h 1088"/>
                <a:gd name="T2" fmla="*/ 659 w 1017"/>
                <a:gd name="T3" fmla="*/ 18 h 1088"/>
                <a:gd name="T4" fmla="*/ 678 w 1017"/>
                <a:gd name="T5" fmla="*/ 157 h 1088"/>
                <a:gd name="T6" fmla="*/ 678 w 1017"/>
                <a:gd name="T7" fmla="*/ 180 h 1088"/>
                <a:gd name="T8" fmla="*/ 1015 w 1017"/>
                <a:gd name="T9" fmla="*/ 0 h 1088"/>
                <a:gd name="T10" fmla="*/ 1017 w 1017"/>
                <a:gd name="T11" fmla="*/ 287 h 1088"/>
                <a:gd name="T12" fmla="*/ 960 w 1017"/>
                <a:gd name="T13" fmla="*/ 460 h 1088"/>
                <a:gd name="T14" fmla="*/ 699 w 1017"/>
                <a:gd name="T15" fmla="*/ 443 h 1088"/>
                <a:gd name="T16" fmla="*/ 792 w 1017"/>
                <a:gd name="T17" fmla="*/ 339 h 1088"/>
                <a:gd name="T18" fmla="*/ 878 w 1017"/>
                <a:gd name="T19" fmla="*/ 758 h 1088"/>
                <a:gd name="T20" fmla="*/ 987 w 1017"/>
                <a:gd name="T21" fmla="*/ 0 h 1088"/>
                <a:gd name="T22" fmla="*/ 860 w 1017"/>
                <a:gd name="T23" fmla="*/ 29 h 1088"/>
                <a:gd name="T24" fmla="*/ 852 w 1017"/>
                <a:gd name="T25" fmla="*/ 37 h 1088"/>
                <a:gd name="T26" fmla="*/ 783 w 1017"/>
                <a:gd name="T27" fmla="*/ 0 h 1088"/>
                <a:gd name="T28" fmla="*/ 844 w 1017"/>
                <a:gd name="T29" fmla="*/ 99 h 1088"/>
                <a:gd name="T30" fmla="*/ 968 w 1017"/>
                <a:gd name="T31" fmla="*/ 0 h 1088"/>
                <a:gd name="T32" fmla="*/ 888 w 1017"/>
                <a:gd name="T33" fmla="*/ 0 h 1088"/>
                <a:gd name="T34" fmla="*/ 857 w 1017"/>
                <a:gd name="T35" fmla="*/ 2 h 1088"/>
                <a:gd name="T36" fmla="*/ 957 w 1017"/>
                <a:gd name="T37" fmla="*/ 0 h 1088"/>
                <a:gd name="T38" fmla="*/ 957 w 1017"/>
                <a:gd name="T39" fmla="*/ 0 h 1088"/>
                <a:gd name="T40" fmla="*/ 397 w 1017"/>
                <a:gd name="T41" fmla="*/ 495 h 1088"/>
                <a:gd name="T42" fmla="*/ 566 w 1017"/>
                <a:gd name="T43" fmla="*/ 310 h 1088"/>
                <a:gd name="T44" fmla="*/ 521 w 1017"/>
                <a:gd name="T45" fmla="*/ 460 h 1088"/>
                <a:gd name="T46" fmla="*/ 730 w 1017"/>
                <a:gd name="T47" fmla="*/ 316 h 1088"/>
                <a:gd name="T48" fmla="*/ 275 w 1017"/>
                <a:gd name="T49" fmla="*/ 967 h 1088"/>
                <a:gd name="T50" fmla="*/ 608 w 1017"/>
                <a:gd name="T51" fmla="*/ 770 h 1088"/>
                <a:gd name="T52" fmla="*/ 413 w 1017"/>
                <a:gd name="T53" fmla="*/ 884 h 1088"/>
                <a:gd name="T54" fmla="*/ 507 w 1017"/>
                <a:gd name="T55" fmla="*/ 801 h 1088"/>
                <a:gd name="T56" fmla="*/ 304 w 1017"/>
                <a:gd name="T57" fmla="*/ 795 h 1088"/>
                <a:gd name="T58" fmla="*/ 776 w 1017"/>
                <a:gd name="T59" fmla="*/ 316 h 1088"/>
                <a:gd name="T60" fmla="*/ 1000 w 1017"/>
                <a:gd name="T61" fmla="*/ 104 h 1088"/>
                <a:gd name="T62" fmla="*/ 1004 w 1017"/>
                <a:gd name="T63" fmla="*/ 54 h 1088"/>
                <a:gd name="T64" fmla="*/ 870 w 1017"/>
                <a:gd name="T65" fmla="*/ 573 h 1088"/>
                <a:gd name="T66" fmla="*/ 917 w 1017"/>
                <a:gd name="T67" fmla="*/ 535 h 1088"/>
                <a:gd name="T68" fmla="*/ 724 w 1017"/>
                <a:gd name="T69" fmla="*/ 624 h 1088"/>
                <a:gd name="T70" fmla="*/ 784 w 1017"/>
                <a:gd name="T71" fmla="*/ 440 h 1088"/>
                <a:gd name="T72" fmla="*/ 765 w 1017"/>
                <a:gd name="T73" fmla="*/ 540 h 1088"/>
                <a:gd name="T74" fmla="*/ 726 w 1017"/>
                <a:gd name="T75" fmla="*/ 592 h 1088"/>
                <a:gd name="T76" fmla="*/ 840 w 1017"/>
                <a:gd name="T77" fmla="*/ 256 h 1088"/>
                <a:gd name="T78" fmla="*/ 763 w 1017"/>
                <a:gd name="T79" fmla="*/ 288 h 1088"/>
                <a:gd name="T80" fmla="*/ 915 w 1017"/>
                <a:gd name="T81" fmla="*/ 327 h 1088"/>
                <a:gd name="T82" fmla="*/ 946 w 1017"/>
                <a:gd name="T83" fmla="*/ 387 h 1088"/>
                <a:gd name="T84" fmla="*/ 905 w 1017"/>
                <a:gd name="T85" fmla="*/ 351 h 1088"/>
                <a:gd name="T86" fmla="*/ 869 w 1017"/>
                <a:gd name="T87" fmla="*/ 402 h 1088"/>
                <a:gd name="T88" fmla="*/ 911 w 1017"/>
                <a:gd name="T89" fmla="*/ 329 h 1088"/>
                <a:gd name="T90" fmla="*/ 940 w 1017"/>
                <a:gd name="T91" fmla="*/ 500 h 1088"/>
                <a:gd name="T92" fmla="*/ 951 w 1017"/>
                <a:gd name="T93" fmla="*/ 146 h 1088"/>
                <a:gd name="T94" fmla="*/ 840 w 1017"/>
                <a:gd name="T95" fmla="*/ 330 h 1088"/>
                <a:gd name="T96" fmla="*/ 829 w 1017"/>
                <a:gd name="T97" fmla="*/ 285 h 1088"/>
                <a:gd name="T98" fmla="*/ 922 w 1017"/>
                <a:gd name="T99" fmla="*/ 224 h 1088"/>
                <a:gd name="T100" fmla="*/ 910 w 1017"/>
                <a:gd name="T101" fmla="*/ 316 h 1088"/>
                <a:gd name="T102" fmla="*/ 988 w 1017"/>
                <a:gd name="T103" fmla="*/ 114 h 1088"/>
                <a:gd name="T104" fmla="*/ 930 w 1017"/>
                <a:gd name="T105" fmla="*/ 244 h 1088"/>
                <a:gd name="T106" fmla="*/ 883 w 1017"/>
                <a:gd name="T107" fmla="*/ 121 h 1088"/>
                <a:gd name="T108" fmla="*/ 735 w 1017"/>
                <a:gd name="T109" fmla="*/ 172 h 1088"/>
                <a:gd name="T110" fmla="*/ 893 w 1017"/>
                <a:gd name="T111" fmla="*/ 106 h 1088"/>
                <a:gd name="T112" fmla="*/ 778 w 1017"/>
                <a:gd name="T113" fmla="*/ 127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17" h="1088">
                  <a:moveTo>
                    <a:pt x="1015" y="0"/>
                  </a:moveTo>
                  <a:cubicBezTo>
                    <a:pt x="971" y="141"/>
                    <a:pt x="867" y="283"/>
                    <a:pt x="709" y="276"/>
                  </a:cubicBezTo>
                  <a:cubicBezTo>
                    <a:pt x="651" y="273"/>
                    <a:pt x="603" y="235"/>
                    <a:pt x="582" y="193"/>
                  </a:cubicBezTo>
                  <a:cubicBezTo>
                    <a:pt x="547" y="124"/>
                    <a:pt x="571" y="38"/>
                    <a:pt x="659" y="18"/>
                  </a:cubicBezTo>
                  <a:cubicBezTo>
                    <a:pt x="741" y="0"/>
                    <a:pt x="791" y="90"/>
                    <a:pt x="762" y="138"/>
                  </a:cubicBezTo>
                  <a:cubicBezTo>
                    <a:pt x="745" y="165"/>
                    <a:pt x="704" y="177"/>
                    <a:pt x="678" y="157"/>
                  </a:cubicBezTo>
                  <a:cubicBezTo>
                    <a:pt x="638" y="126"/>
                    <a:pt x="654" y="83"/>
                    <a:pt x="692" y="73"/>
                  </a:cubicBezTo>
                  <a:cubicBezTo>
                    <a:pt x="634" y="64"/>
                    <a:pt x="616" y="151"/>
                    <a:pt x="678" y="180"/>
                  </a:cubicBezTo>
                  <a:cubicBezTo>
                    <a:pt x="798" y="237"/>
                    <a:pt x="943" y="112"/>
                    <a:pt x="994" y="0"/>
                  </a:cubicBezTo>
                  <a:cubicBezTo>
                    <a:pt x="1015" y="0"/>
                    <a:pt x="1015" y="0"/>
                    <a:pt x="1015" y="0"/>
                  </a:cubicBezTo>
                  <a:close/>
                  <a:moveTo>
                    <a:pt x="1017" y="571"/>
                  </a:moveTo>
                  <a:cubicBezTo>
                    <a:pt x="1017" y="287"/>
                    <a:pt x="1017" y="287"/>
                    <a:pt x="1017" y="287"/>
                  </a:cubicBezTo>
                  <a:cubicBezTo>
                    <a:pt x="1010" y="228"/>
                    <a:pt x="1001" y="170"/>
                    <a:pt x="999" y="114"/>
                  </a:cubicBezTo>
                  <a:cubicBezTo>
                    <a:pt x="958" y="179"/>
                    <a:pt x="979" y="337"/>
                    <a:pt x="960" y="460"/>
                  </a:cubicBezTo>
                  <a:cubicBezTo>
                    <a:pt x="943" y="574"/>
                    <a:pt x="851" y="688"/>
                    <a:pt x="723" y="641"/>
                  </a:cubicBezTo>
                  <a:cubicBezTo>
                    <a:pt x="644" y="611"/>
                    <a:pt x="627" y="494"/>
                    <a:pt x="699" y="443"/>
                  </a:cubicBezTo>
                  <a:cubicBezTo>
                    <a:pt x="753" y="405"/>
                    <a:pt x="841" y="417"/>
                    <a:pt x="855" y="501"/>
                  </a:cubicBezTo>
                  <a:cubicBezTo>
                    <a:pt x="892" y="418"/>
                    <a:pt x="847" y="364"/>
                    <a:pt x="792" y="339"/>
                  </a:cubicBezTo>
                  <a:cubicBezTo>
                    <a:pt x="711" y="303"/>
                    <a:pt x="588" y="353"/>
                    <a:pt x="537" y="468"/>
                  </a:cubicBezTo>
                  <a:cubicBezTo>
                    <a:pt x="447" y="667"/>
                    <a:pt x="692" y="877"/>
                    <a:pt x="878" y="758"/>
                  </a:cubicBezTo>
                  <a:cubicBezTo>
                    <a:pt x="958" y="707"/>
                    <a:pt x="998" y="643"/>
                    <a:pt x="1017" y="571"/>
                  </a:cubicBezTo>
                  <a:close/>
                  <a:moveTo>
                    <a:pt x="987" y="0"/>
                  </a:moveTo>
                  <a:cubicBezTo>
                    <a:pt x="979" y="0"/>
                    <a:pt x="979" y="0"/>
                    <a:pt x="979" y="0"/>
                  </a:cubicBezTo>
                  <a:cubicBezTo>
                    <a:pt x="944" y="36"/>
                    <a:pt x="909" y="42"/>
                    <a:pt x="860" y="29"/>
                  </a:cubicBezTo>
                  <a:cubicBezTo>
                    <a:pt x="862" y="59"/>
                    <a:pt x="826" y="75"/>
                    <a:pt x="804" y="61"/>
                  </a:cubicBezTo>
                  <a:cubicBezTo>
                    <a:pt x="829" y="67"/>
                    <a:pt x="846" y="54"/>
                    <a:pt x="852" y="37"/>
                  </a:cubicBezTo>
                  <a:cubicBezTo>
                    <a:pt x="858" y="21"/>
                    <a:pt x="853" y="8"/>
                    <a:pt x="843" y="0"/>
                  </a:cubicBezTo>
                  <a:cubicBezTo>
                    <a:pt x="783" y="0"/>
                    <a:pt x="783" y="0"/>
                    <a:pt x="783" y="0"/>
                  </a:cubicBezTo>
                  <a:cubicBezTo>
                    <a:pt x="778" y="4"/>
                    <a:pt x="774" y="10"/>
                    <a:pt x="772" y="18"/>
                  </a:cubicBezTo>
                  <a:cubicBezTo>
                    <a:pt x="763" y="49"/>
                    <a:pt x="782" y="93"/>
                    <a:pt x="844" y="99"/>
                  </a:cubicBezTo>
                  <a:cubicBezTo>
                    <a:pt x="904" y="105"/>
                    <a:pt x="952" y="72"/>
                    <a:pt x="987" y="0"/>
                  </a:cubicBezTo>
                  <a:close/>
                  <a:moveTo>
                    <a:pt x="968" y="0"/>
                  </a:moveTo>
                  <a:cubicBezTo>
                    <a:pt x="960" y="0"/>
                    <a:pt x="960" y="0"/>
                    <a:pt x="960" y="0"/>
                  </a:cubicBezTo>
                  <a:cubicBezTo>
                    <a:pt x="938" y="6"/>
                    <a:pt x="911" y="6"/>
                    <a:pt x="888" y="0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54" y="0"/>
                    <a:pt x="855" y="1"/>
                    <a:pt x="857" y="2"/>
                  </a:cubicBezTo>
                  <a:cubicBezTo>
                    <a:pt x="884" y="16"/>
                    <a:pt x="935" y="19"/>
                    <a:pt x="968" y="0"/>
                  </a:cubicBezTo>
                  <a:close/>
                  <a:moveTo>
                    <a:pt x="957" y="0"/>
                  </a:moveTo>
                  <a:cubicBezTo>
                    <a:pt x="901" y="0"/>
                    <a:pt x="901" y="0"/>
                    <a:pt x="901" y="0"/>
                  </a:cubicBezTo>
                  <a:cubicBezTo>
                    <a:pt x="919" y="3"/>
                    <a:pt x="939" y="3"/>
                    <a:pt x="957" y="0"/>
                  </a:cubicBezTo>
                  <a:close/>
                  <a:moveTo>
                    <a:pt x="566" y="310"/>
                  </a:moveTo>
                  <a:cubicBezTo>
                    <a:pt x="489" y="329"/>
                    <a:pt x="415" y="432"/>
                    <a:pt x="397" y="495"/>
                  </a:cubicBezTo>
                  <a:cubicBezTo>
                    <a:pt x="382" y="547"/>
                    <a:pt x="315" y="521"/>
                    <a:pt x="339" y="472"/>
                  </a:cubicBezTo>
                  <a:cubicBezTo>
                    <a:pt x="360" y="427"/>
                    <a:pt x="442" y="325"/>
                    <a:pt x="566" y="310"/>
                  </a:cubicBezTo>
                  <a:close/>
                  <a:moveTo>
                    <a:pt x="730" y="316"/>
                  </a:moveTo>
                  <a:cubicBezTo>
                    <a:pt x="608" y="313"/>
                    <a:pt x="548" y="416"/>
                    <a:pt x="521" y="460"/>
                  </a:cubicBezTo>
                  <a:cubicBezTo>
                    <a:pt x="490" y="511"/>
                    <a:pt x="441" y="485"/>
                    <a:pt x="448" y="438"/>
                  </a:cubicBezTo>
                  <a:cubicBezTo>
                    <a:pt x="453" y="399"/>
                    <a:pt x="584" y="267"/>
                    <a:pt x="730" y="316"/>
                  </a:cubicBezTo>
                  <a:close/>
                  <a:moveTo>
                    <a:pt x="776" y="316"/>
                  </a:moveTo>
                  <a:cubicBezTo>
                    <a:pt x="289" y="87"/>
                    <a:pt x="0" y="704"/>
                    <a:pt x="275" y="967"/>
                  </a:cubicBezTo>
                  <a:cubicBezTo>
                    <a:pt x="392" y="1078"/>
                    <a:pt x="532" y="1088"/>
                    <a:pt x="625" y="977"/>
                  </a:cubicBezTo>
                  <a:cubicBezTo>
                    <a:pt x="682" y="910"/>
                    <a:pt x="658" y="816"/>
                    <a:pt x="608" y="770"/>
                  </a:cubicBezTo>
                  <a:cubicBezTo>
                    <a:pt x="569" y="735"/>
                    <a:pt x="520" y="721"/>
                    <a:pt x="468" y="744"/>
                  </a:cubicBezTo>
                  <a:cubicBezTo>
                    <a:pt x="417" y="767"/>
                    <a:pt x="374" y="829"/>
                    <a:pt x="413" y="884"/>
                  </a:cubicBezTo>
                  <a:cubicBezTo>
                    <a:pt x="433" y="913"/>
                    <a:pt x="475" y="921"/>
                    <a:pt x="502" y="907"/>
                  </a:cubicBezTo>
                  <a:cubicBezTo>
                    <a:pt x="533" y="892"/>
                    <a:pt x="547" y="850"/>
                    <a:pt x="507" y="801"/>
                  </a:cubicBezTo>
                  <a:cubicBezTo>
                    <a:pt x="579" y="851"/>
                    <a:pt x="543" y="919"/>
                    <a:pt x="490" y="930"/>
                  </a:cubicBezTo>
                  <a:cubicBezTo>
                    <a:pt x="435" y="940"/>
                    <a:pt x="356" y="898"/>
                    <a:pt x="304" y="795"/>
                  </a:cubicBezTo>
                  <a:cubicBezTo>
                    <a:pt x="219" y="627"/>
                    <a:pt x="289" y="415"/>
                    <a:pt x="468" y="324"/>
                  </a:cubicBezTo>
                  <a:cubicBezTo>
                    <a:pt x="562" y="277"/>
                    <a:pt x="656" y="281"/>
                    <a:pt x="776" y="316"/>
                  </a:cubicBezTo>
                  <a:close/>
                  <a:moveTo>
                    <a:pt x="1004" y="54"/>
                  </a:moveTo>
                  <a:cubicBezTo>
                    <a:pt x="1004" y="73"/>
                    <a:pt x="1006" y="92"/>
                    <a:pt x="1000" y="104"/>
                  </a:cubicBezTo>
                  <a:cubicBezTo>
                    <a:pt x="996" y="112"/>
                    <a:pt x="983" y="111"/>
                    <a:pt x="983" y="102"/>
                  </a:cubicBezTo>
                  <a:cubicBezTo>
                    <a:pt x="983" y="88"/>
                    <a:pt x="996" y="71"/>
                    <a:pt x="1004" y="54"/>
                  </a:cubicBezTo>
                  <a:close/>
                  <a:moveTo>
                    <a:pt x="917" y="535"/>
                  </a:moveTo>
                  <a:cubicBezTo>
                    <a:pt x="904" y="551"/>
                    <a:pt x="887" y="569"/>
                    <a:pt x="870" y="573"/>
                  </a:cubicBezTo>
                  <a:cubicBezTo>
                    <a:pt x="852" y="577"/>
                    <a:pt x="844" y="553"/>
                    <a:pt x="862" y="547"/>
                  </a:cubicBezTo>
                  <a:cubicBezTo>
                    <a:pt x="879" y="541"/>
                    <a:pt x="898" y="545"/>
                    <a:pt x="917" y="535"/>
                  </a:cubicBezTo>
                  <a:close/>
                  <a:moveTo>
                    <a:pt x="924" y="536"/>
                  </a:moveTo>
                  <a:cubicBezTo>
                    <a:pt x="899" y="597"/>
                    <a:pt x="813" y="665"/>
                    <a:pt x="724" y="624"/>
                  </a:cubicBezTo>
                  <a:cubicBezTo>
                    <a:pt x="672" y="601"/>
                    <a:pt x="660" y="548"/>
                    <a:pt x="671" y="506"/>
                  </a:cubicBezTo>
                  <a:cubicBezTo>
                    <a:pt x="683" y="457"/>
                    <a:pt x="733" y="424"/>
                    <a:pt x="784" y="440"/>
                  </a:cubicBezTo>
                  <a:cubicBezTo>
                    <a:pt x="803" y="447"/>
                    <a:pt x="819" y="462"/>
                    <a:pt x="823" y="485"/>
                  </a:cubicBezTo>
                  <a:cubicBezTo>
                    <a:pt x="827" y="516"/>
                    <a:pt x="803" y="552"/>
                    <a:pt x="765" y="540"/>
                  </a:cubicBezTo>
                  <a:cubicBezTo>
                    <a:pt x="731" y="529"/>
                    <a:pt x="727" y="475"/>
                    <a:pt x="771" y="468"/>
                  </a:cubicBezTo>
                  <a:cubicBezTo>
                    <a:pt x="702" y="463"/>
                    <a:pt x="671" y="545"/>
                    <a:pt x="726" y="592"/>
                  </a:cubicBezTo>
                  <a:cubicBezTo>
                    <a:pt x="766" y="626"/>
                    <a:pt x="859" y="621"/>
                    <a:pt x="924" y="536"/>
                  </a:cubicBezTo>
                  <a:close/>
                  <a:moveTo>
                    <a:pt x="840" y="256"/>
                  </a:moveTo>
                  <a:cubicBezTo>
                    <a:pt x="822" y="279"/>
                    <a:pt x="803" y="307"/>
                    <a:pt x="778" y="308"/>
                  </a:cubicBezTo>
                  <a:cubicBezTo>
                    <a:pt x="764" y="309"/>
                    <a:pt x="752" y="296"/>
                    <a:pt x="763" y="288"/>
                  </a:cubicBezTo>
                  <a:cubicBezTo>
                    <a:pt x="779" y="274"/>
                    <a:pt x="815" y="271"/>
                    <a:pt x="840" y="256"/>
                  </a:cubicBezTo>
                  <a:close/>
                  <a:moveTo>
                    <a:pt x="915" y="327"/>
                  </a:moveTo>
                  <a:cubicBezTo>
                    <a:pt x="935" y="339"/>
                    <a:pt x="959" y="353"/>
                    <a:pt x="962" y="373"/>
                  </a:cubicBezTo>
                  <a:cubicBezTo>
                    <a:pt x="964" y="384"/>
                    <a:pt x="954" y="395"/>
                    <a:pt x="946" y="387"/>
                  </a:cubicBezTo>
                  <a:cubicBezTo>
                    <a:pt x="934" y="375"/>
                    <a:pt x="929" y="345"/>
                    <a:pt x="915" y="327"/>
                  </a:cubicBezTo>
                  <a:close/>
                  <a:moveTo>
                    <a:pt x="905" y="351"/>
                  </a:moveTo>
                  <a:cubicBezTo>
                    <a:pt x="904" y="369"/>
                    <a:pt x="902" y="404"/>
                    <a:pt x="883" y="411"/>
                  </a:cubicBezTo>
                  <a:cubicBezTo>
                    <a:pt x="877" y="414"/>
                    <a:pt x="866" y="412"/>
                    <a:pt x="869" y="402"/>
                  </a:cubicBezTo>
                  <a:cubicBezTo>
                    <a:pt x="874" y="385"/>
                    <a:pt x="899" y="368"/>
                    <a:pt x="905" y="351"/>
                  </a:cubicBezTo>
                  <a:close/>
                  <a:moveTo>
                    <a:pt x="911" y="329"/>
                  </a:moveTo>
                  <a:cubicBezTo>
                    <a:pt x="912" y="381"/>
                    <a:pt x="901" y="434"/>
                    <a:pt x="877" y="485"/>
                  </a:cubicBezTo>
                  <a:cubicBezTo>
                    <a:pt x="851" y="538"/>
                    <a:pt x="922" y="550"/>
                    <a:pt x="940" y="500"/>
                  </a:cubicBezTo>
                  <a:cubicBezTo>
                    <a:pt x="956" y="458"/>
                    <a:pt x="943" y="391"/>
                    <a:pt x="911" y="329"/>
                  </a:cubicBezTo>
                  <a:close/>
                  <a:moveTo>
                    <a:pt x="951" y="146"/>
                  </a:moveTo>
                  <a:cubicBezTo>
                    <a:pt x="938" y="201"/>
                    <a:pt x="887" y="243"/>
                    <a:pt x="882" y="294"/>
                  </a:cubicBezTo>
                  <a:cubicBezTo>
                    <a:pt x="860" y="279"/>
                    <a:pt x="828" y="312"/>
                    <a:pt x="840" y="330"/>
                  </a:cubicBezTo>
                  <a:cubicBezTo>
                    <a:pt x="845" y="285"/>
                    <a:pt x="903" y="289"/>
                    <a:pt x="904" y="328"/>
                  </a:cubicBezTo>
                  <a:cubicBezTo>
                    <a:pt x="905" y="396"/>
                    <a:pt x="783" y="367"/>
                    <a:pt x="829" y="285"/>
                  </a:cubicBezTo>
                  <a:cubicBezTo>
                    <a:pt x="854" y="240"/>
                    <a:pt x="918" y="207"/>
                    <a:pt x="951" y="146"/>
                  </a:cubicBezTo>
                  <a:close/>
                  <a:moveTo>
                    <a:pt x="922" y="224"/>
                  </a:moveTo>
                  <a:cubicBezTo>
                    <a:pt x="914" y="255"/>
                    <a:pt x="932" y="279"/>
                    <a:pt x="945" y="291"/>
                  </a:cubicBezTo>
                  <a:cubicBezTo>
                    <a:pt x="975" y="319"/>
                    <a:pt x="935" y="348"/>
                    <a:pt x="910" y="316"/>
                  </a:cubicBezTo>
                  <a:cubicBezTo>
                    <a:pt x="889" y="290"/>
                    <a:pt x="910" y="241"/>
                    <a:pt x="922" y="224"/>
                  </a:cubicBezTo>
                  <a:close/>
                  <a:moveTo>
                    <a:pt x="988" y="114"/>
                  </a:moveTo>
                  <a:cubicBezTo>
                    <a:pt x="965" y="160"/>
                    <a:pt x="962" y="215"/>
                    <a:pt x="961" y="243"/>
                  </a:cubicBezTo>
                  <a:cubicBezTo>
                    <a:pt x="960" y="281"/>
                    <a:pt x="931" y="278"/>
                    <a:pt x="930" y="244"/>
                  </a:cubicBezTo>
                  <a:cubicBezTo>
                    <a:pt x="929" y="219"/>
                    <a:pt x="950" y="152"/>
                    <a:pt x="988" y="114"/>
                  </a:cubicBezTo>
                  <a:close/>
                  <a:moveTo>
                    <a:pt x="883" y="121"/>
                  </a:moveTo>
                  <a:cubicBezTo>
                    <a:pt x="847" y="136"/>
                    <a:pt x="812" y="139"/>
                    <a:pt x="780" y="135"/>
                  </a:cubicBezTo>
                  <a:cubicBezTo>
                    <a:pt x="778" y="143"/>
                    <a:pt x="754" y="166"/>
                    <a:pt x="735" y="172"/>
                  </a:cubicBezTo>
                  <a:cubicBezTo>
                    <a:pt x="785" y="181"/>
                    <a:pt x="852" y="149"/>
                    <a:pt x="883" y="121"/>
                  </a:cubicBezTo>
                  <a:close/>
                  <a:moveTo>
                    <a:pt x="893" y="106"/>
                  </a:moveTo>
                  <a:cubicBezTo>
                    <a:pt x="851" y="111"/>
                    <a:pt x="812" y="110"/>
                    <a:pt x="779" y="85"/>
                  </a:cubicBezTo>
                  <a:cubicBezTo>
                    <a:pt x="784" y="99"/>
                    <a:pt x="781" y="116"/>
                    <a:pt x="778" y="127"/>
                  </a:cubicBezTo>
                  <a:cubicBezTo>
                    <a:pt x="813" y="131"/>
                    <a:pt x="863" y="128"/>
                    <a:pt x="893" y="106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574213" y="2925763"/>
              <a:ext cx="2641600" cy="3956050"/>
            </a:xfrm>
            <a:custGeom>
              <a:avLst/>
              <a:gdLst>
                <a:gd name="T0" fmla="*/ 576 w 680"/>
                <a:gd name="T1" fmla="*/ 746 h 1020"/>
                <a:gd name="T2" fmla="*/ 567 w 680"/>
                <a:gd name="T3" fmla="*/ 463 h 1020"/>
                <a:gd name="T4" fmla="*/ 579 w 680"/>
                <a:gd name="T5" fmla="*/ 1020 h 1020"/>
                <a:gd name="T6" fmla="*/ 453 w 680"/>
                <a:gd name="T7" fmla="*/ 1020 h 1020"/>
                <a:gd name="T8" fmla="*/ 504 w 680"/>
                <a:gd name="T9" fmla="*/ 887 h 1020"/>
                <a:gd name="T10" fmla="*/ 137 w 680"/>
                <a:gd name="T11" fmla="*/ 1020 h 1020"/>
                <a:gd name="T12" fmla="*/ 242 w 680"/>
                <a:gd name="T13" fmla="*/ 980 h 1020"/>
                <a:gd name="T14" fmla="*/ 673 w 680"/>
                <a:gd name="T15" fmla="*/ 682 h 1020"/>
                <a:gd name="T16" fmla="*/ 589 w 680"/>
                <a:gd name="T17" fmla="*/ 647 h 1020"/>
                <a:gd name="T18" fmla="*/ 498 w 680"/>
                <a:gd name="T19" fmla="*/ 639 h 1020"/>
                <a:gd name="T20" fmla="*/ 673 w 680"/>
                <a:gd name="T21" fmla="*/ 649 h 1020"/>
                <a:gd name="T22" fmla="*/ 673 w 680"/>
                <a:gd name="T23" fmla="*/ 488 h 1020"/>
                <a:gd name="T24" fmla="*/ 649 w 680"/>
                <a:gd name="T25" fmla="*/ 501 h 1020"/>
                <a:gd name="T26" fmla="*/ 673 w 680"/>
                <a:gd name="T27" fmla="*/ 441 h 1020"/>
                <a:gd name="T28" fmla="*/ 673 w 680"/>
                <a:gd name="T29" fmla="*/ 441 h 1020"/>
                <a:gd name="T30" fmla="*/ 672 w 680"/>
                <a:gd name="T31" fmla="*/ 424 h 1020"/>
                <a:gd name="T32" fmla="*/ 673 w 680"/>
                <a:gd name="T33" fmla="*/ 373 h 1020"/>
                <a:gd name="T34" fmla="*/ 673 w 680"/>
                <a:gd name="T35" fmla="*/ 420 h 1020"/>
                <a:gd name="T36" fmla="*/ 666 w 680"/>
                <a:gd name="T37" fmla="*/ 348 h 1020"/>
                <a:gd name="T38" fmla="*/ 673 w 680"/>
                <a:gd name="T39" fmla="*/ 0 h 1020"/>
                <a:gd name="T40" fmla="*/ 429 w 680"/>
                <a:gd name="T41" fmla="*/ 349 h 1020"/>
                <a:gd name="T42" fmla="*/ 493 w 680"/>
                <a:gd name="T43" fmla="*/ 293 h 1020"/>
                <a:gd name="T44" fmla="*/ 479 w 680"/>
                <a:gd name="T45" fmla="*/ 427 h 1020"/>
                <a:gd name="T46" fmla="*/ 254 w 680"/>
                <a:gd name="T47" fmla="*/ 693 h 1020"/>
                <a:gd name="T48" fmla="*/ 507 w 680"/>
                <a:gd name="T49" fmla="*/ 458 h 1020"/>
                <a:gd name="T50" fmla="*/ 507 w 680"/>
                <a:gd name="T51" fmla="*/ 458 h 1020"/>
                <a:gd name="T52" fmla="*/ 589 w 680"/>
                <a:gd name="T53" fmla="*/ 91 h 1020"/>
                <a:gd name="T54" fmla="*/ 592 w 680"/>
                <a:gd name="T55" fmla="*/ 99 h 1020"/>
                <a:gd name="T56" fmla="*/ 641 w 680"/>
                <a:gd name="T57" fmla="*/ 116 h 1020"/>
                <a:gd name="T58" fmla="*/ 528 w 680"/>
                <a:gd name="T59" fmla="*/ 104 h 1020"/>
                <a:gd name="T60" fmla="*/ 523 w 680"/>
                <a:gd name="T61" fmla="*/ 86 h 1020"/>
                <a:gd name="T62" fmla="*/ 536 w 680"/>
                <a:gd name="T63" fmla="*/ 81 h 1020"/>
                <a:gd name="T64" fmla="*/ 568 w 680"/>
                <a:gd name="T65" fmla="*/ 83 h 1020"/>
                <a:gd name="T66" fmla="*/ 546 w 680"/>
                <a:gd name="T67" fmla="*/ 150 h 1020"/>
                <a:gd name="T68" fmla="*/ 664 w 680"/>
                <a:gd name="T69" fmla="*/ 98 h 1020"/>
                <a:gd name="T70" fmla="*/ 550 w 680"/>
                <a:gd name="T71" fmla="*/ 182 h 1020"/>
                <a:gd name="T72" fmla="*/ 664 w 680"/>
                <a:gd name="T73" fmla="*/ 98 h 1020"/>
                <a:gd name="T74" fmla="*/ 529 w 680"/>
                <a:gd name="T75" fmla="*/ 424 h 1020"/>
                <a:gd name="T76" fmla="*/ 636 w 680"/>
                <a:gd name="T77" fmla="*/ 402 h 1020"/>
                <a:gd name="T78" fmla="*/ 587 w 680"/>
                <a:gd name="T79" fmla="*/ 407 h 1020"/>
                <a:gd name="T80" fmla="*/ 508 w 680"/>
                <a:gd name="T81" fmla="*/ 285 h 1020"/>
                <a:gd name="T82" fmla="*/ 602 w 680"/>
                <a:gd name="T83" fmla="*/ 234 h 1020"/>
                <a:gd name="T84" fmla="*/ 602 w 680"/>
                <a:gd name="T85" fmla="*/ 23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0">
                  <a:moveTo>
                    <a:pt x="673" y="861"/>
                  </a:moveTo>
                  <a:cubicBezTo>
                    <a:pt x="673" y="722"/>
                    <a:pt x="673" y="722"/>
                    <a:pt x="673" y="722"/>
                  </a:cubicBezTo>
                  <a:cubicBezTo>
                    <a:pt x="648" y="740"/>
                    <a:pt x="615" y="749"/>
                    <a:pt x="576" y="746"/>
                  </a:cubicBezTo>
                  <a:cubicBezTo>
                    <a:pt x="499" y="738"/>
                    <a:pt x="457" y="639"/>
                    <a:pt x="509" y="577"/>
                  </a:cubicBezTo>
                  <a:cubicBezTo>
                    <a:pt x="548" y="530"/>
                    <a:pt x="628" y="521"/>
                    <a:pt x="660" y="592"/>
                  </a:cubicBezTo>
                  <a:cubicBezTo>
                    <a:pt x="673" y="510"/>
                    <a:pt x="621" y="472"/>
                    <a:pt x="567" y="463"/>
                  </a:cubicBezTo>
                  <a:cubicBezTo>
                    <a:pt x="487" y="451"/>
                    <a:pt x="390" y="523"/>
                    <a:pt x="371" y="636"/>
                  </a:cubicBezTo>
                  <a:cubicBezTo>
                    <a:pt x="343" y="805"/>
                    <a:pt x="532" y="923"/>
                    <a:pt x="673" y="861"/>
                  </a:cubicBezTo>
                  <a:close/>
                  <a:moveTo>
                    <a:pt x="579" y="1020"/>
                  </a:moveTo>
                  <a:cubicBezTo>
                    <a:pt x="471" y="1020"/>
                    <a:pt x="471" y="1020"/>
                    <a:pt x="471" y="1020"/>
                  </a:cubicBezTo>
                  <a:cubicBezTo>
                    <a:pt x="482" y="992"/>
                    <a:pt x="472" y="956"/>
                    <a:pt x="422" y="938"/>
                  </a:cubicBezTo>
                  <a:cubicBezTo>
                    <a:pt x="461" y="966"/>
                    <a:pt x="466" y="998"/>
                    <a:pt x="453" y="1020"/>
                  </a:cubicBezTo>
                  <a:cubicBezTo>
                    <a:pt x="347" y="1020"/>
                    <a:pt x="347" y="1020"/>
                    <a:pt x="347" y="1020"/>
                  </a:cubicBezTo>
                  <a:cubicBezTo>
                    <a:pt x="316" y="981"/>
                    <a:pt x="339" y="925"/>
                    <a:pt x="374" y="897"/>
                  </a:cubicBezTo>
                  <a:cubicBezTo>
                    <a:pt x="415" y="864"/>
                    <a:pt x="462" y="865"/>
                    <a:pt x="504" y="887"/>
                  </a:cubicBezTo>
                  <a:cubicBezTo>
                    <a:pt x="548" y="910"/>
                    <a:pt x="584" y="963"/>
                    <a:pt x="579" y="1020"/>
                  </a:cubicBezTo>
                  <a:close/>
                  <a:moveTo>
                    <a:pt x="285" y="1020"/>
                  </a:moveTo>
                  <a:cubicBezTo>
                    <a:pt x="137" y="1020"/>
                    <a:pt x="137" y="1020"/>
                    <a:pt x="137" y="1020"/>
                  </a:cubicBezTo>
                  <a:cubicBezTo>
                    <a:pt x="0" y="783"/>
                    <a:pt x="145" y="373"/>
                    <a:pt x="547" y="447"/>
                  </a:cubicBezTo>
                  <a:cubicBezTo>
                    <a:pt x="433" y="444"/>
                    <a:pt x="349" y="461"/>
                    <a:pt x="277" y="526"/>
                  </a:cubicBezTo>
                  <a:cubicBezTo>
                    <a:pt x="140" y="647"/>
                    <a:pt x="127" y="851"/>
                    <a:pt x="242" y="980"/>
                  </a:cubicBezTo>
                  <a:cubicBezTo>
                    <a:pt x="256" y="996"/>
                    <a:pt x="270" y="1009"/>
                    <a:pt x="285" y="1020"/>
                  </a:cubicBezTo>
                  <a:close/>
                  <a:moveTo>
                    <a:pt x="673" y="704"/>
                  </a:moveTo>
                  <a:cubicBezTo>
                    <a:pt x="673" y="682"/>
                    <a:pt x="673" y="682"/>
                    <a:pt x="673" y="682"/>
                  </a:cubicBezTo>
                  <a:cubicBezTo>
                    <a:pt x="636" y="710"/>
                    <a:pt x="594" y="715"/>
                    <a:pt x="567" y="702"/>
                  </a:cubicBezTo>
                  <a:cubicBezTo>
                    <a:pt x="508" y="673"/>
                    <a:pt x="516" y="594"/>
                    <a:pt x="578" y="582"/>
                  </a:cubicBezTo>
                  <a:cubicBezTo>
                    <a:pt x="541" y="599"/>
                    <a:pt x="557" y="645"/>
                    <a:pt x="589" y="647"/>
                  </a:cubicBezTo>
                  <a:cubicBezTo>
                    <a:pt x="626" y="649"/>
                    <a:pt x="639" y="612"/>
                    <a:pt x="628" y="586"/>
                  </a:cubicBezTo>
                  <a:cubicBezTo>
                    <a:pt x="619" y="565"/>
                    <a:pt x="602" y="556"/>
                    <a:pt x="583" y="555"/>
                  </a:cubicBezTo>
                  <a:cubicBezTo>
                    <a:pt x="534" y="552"/>
                    <a:pt x="498" y="593"/>
                    <a:pt x="498" y="639"/>
                  </a:cubicBezTo>
                  <a:cubicBezTo>
                    <a:pt x="499" y="679"/>
                    <a:pt x="522" y="722"/>
                    <a:pt x="573" y="731"/>
                  </a:cubicBezTo>
                  <a:cubicBezTo>
                    <a:pt x="613" y="738"/>
                    <a:pt x="647" y="725"/>
                    <a:pt x="673" y="704"/>
                  </a:cubicBezTo>
                  <a:close/>
                  <a:moveTo>
                    <a:pt x="673" y="649"/>
                  </a:moveTo>
                  <a:cubicBezTo>
                    <a:pt x="673" y="634"/>
                    <a:pt x="673" y="634"/>
                    <a:pt x="673" y="634"/>
                  </a:cubicBezTo>
                  <a:cubicBezTo>
                    <a:pt x="669" y="639"/>
                    <a:pt x="670" y="644"/>
                    <a:pt x="673" y="649"/>
                  </a:cubicBezTo>
                  <a:close/>
                  <a:moveTo>
                    <a:pt x="673" y="488"/>
                  </a:moveTo>
                  <a:cubicBezTo>
                    <a:pt x="673" y="470"/>
                    <a:pt x="673" y="470"/>
                    <a:pt x="673" y="470"/>
                  </a:cubicBezTo>
                  <a:cubicBezTo>
                    <a:pt x="672" y="461"/>
                    <a:pt x="671" y="454"/>
                    <a:pt x="670" y="448"/>
                  </a:cubicBezTo>
                  <a:cubicBezTo>
                    <a:pt x="669" y="464"/>
                    <a:pt x="650" y="485"/>
                    <a:pt x="649" y="501"/>
                  </a:cubicBezTo>
                  <a:cubicBezTo>
                    <a:pt x="649" y="510"/>
                    <a:pt x="659" y="510"/>
                    <a:pt x="664" y="506"/>
                  </a:cubicBezTo>
                  <a:cubicBezTo>
                    <a:pt x="670" y="502"/>
                    <a:pt x="672" y="496"/>
                    <a:pt x="673" y="488"/>
                  </a:cubicBezTo>
                  <a:close/>
                  <a:moveTo>
                    <a:pt x="673" y="441"/>
                  </a:moveTo>
                  <a:cubicBezTo>
                    <a:pt x="673" y="431"/>
                    <a:pt x="673" y="431"/>
                    <a:pt x="673" y="431"/>
                  </a:cubicBezTo>
                  <a:cubicBezTo>
                    <a:pt x="672" y="429"/>
                    <a:pt x="671" y="428"/>
                    <a:pt x="669" y="426"/>
                  </a:cubicBezTo>
                  <a:cubicBezTo>
                    <a:pt x="671" y="431"/>
                    <a:pt x="672" y="436"/>
                    <a:pt x="673" y="441"/>
                  </a:cubicBezTo>
                  <a:close/>
                  <a:moveTo>
                    <a:pt x="673" y="424"/>
                  </a:moveTo>
                  <a:cubicBezTo>
                    <a:pt x="673" y="424"/>
                    <a:pt x="673" y="424"/>
                    <a:pt x="673" y="424"/>
                  </a:cubicBezTo>
                  <a:cubicBezTo>
                    <a:pt x="672" y="424"/>
                    <a:pt x="672" y="424"/>
                    <a:pt x="672" y="424"/>
                  </a:cubicBezTo>
                  <a:cubicBezTo>
                    <a:pt x="673" y="424"/>
                    <a:pt x="673" y="424"/>
                    <a:pt x="673" y="424"/>
                  </a:cubicBezTo>
                  <a:close/>
                  <a:moveTo>
                    <a:pt x="673" y="420"/>
                  </a:moveTo>
                  <a:cubicBezTo>
                    <a:pt x="673" y="373"/>
                    <a:pt x="673" y="373"/>
                    <a:pt x="673" y="373"/>
                  </a:cubicBezTo>
                  <a:cubicBezTo>
                    <a:pt x="663" y="363"/>
                    <a:pt x="655" y="350"/>
                    <a:pt x="655" y="331"/>
                  </a:cubicBezTo>
                  <a:cubicBezTo>
                    <a:pt x="648" y="349"/>
                    <a:pt x="641" y="397"/>
                    <a:pt x="666" y="416"/>
                  </a:cubicBezTo>
                  <a:cubicBezTo>
                    <a:pt x="668" y="417"/>
                    <a:pt x="671" y="419"/>
                    <a:pt x="673" y="420"/>
                  </a:cubicBezTo>
                  <a:close/>
                  <a:moveTo>
                    <a:pt x="673" y="361"/>
                  </a:moveTo>
                  <a:cubicBezTo>
                    <a:pt x="673" y="253"/>
                    <a:pt x="673" y="253"/>
                    <a:pt x="673" y="253"/>
                  </a:cubicBezTo>
                  <a:cubicBezTo>
                    <a:pt x="662" y="290"/>
                    <a:pt x="662" y="331"/>
                    <a:pt x="666" y="348"/>
                  </a:cubicBezTo>
                  <a:cubicBezTo>
                    <a:pt x="668" y="353"/>
                    <a:pt x="671" y="358"/>
                    <a:pt x="673" y="361"/>
                  </a:cubicBezTo>
                  <a:close/>
                  <a:moveTo>
                    <a:pt x="673" y="202"/>
                  </a:moveTo>
                  <a:cubicBezTo>
                    <a:pt x="673" y="0"/>
                    <a:pt x="673" y="0"/>
                    <a:pt x="673" y="0"/>
                  </a:cubicBezTo>
                  <a:cubicBezTo>
                    <a:pt x="670" y="34"/>
                    <a:pt x="654" y="57"/>
                    <a:pt x="630" y="85"/>
                  </a:cubicBezTo>
                  <a:cubicBezTo>
                    <a:pt x="613" y="103"/>
                    <a:pt x="654" y="132"/>
                    <a:pt x="670" y="83"/>
                  </a:cubicBezTo>
                  <a:cubicBezTo>
                    <a:pt x="668" y="195"/>
                    <a:pt x="561" y="374"/>
                    <a:pt x="429" y="349"/>
                  </a:cubicBezTo>
                  <a:cubicBezTo>
                    <a:pt x="368" y="337"/>
                    <a:pt x="363" y="257"/>
                    <a:pt x="416" y="252"/>
                  </a:cubicBezTo>
                  <a:cubicBezTo>
                    <a:pt x="385" y="269"/>
                    <a:pt x="381" y="311"/>
                    <a:pt x="424" y="329"/>
                  </a:cubicBezTo>
                  <a:cubicBezTo>
                    <a:pt x="452" y="341"/>
                    <a:pt x="485" y="320"/>
                    <a:pt x="493" y="293"/>
                  </a:cubicBezTo>
                  <a:cubicBezTo>
                    <a:pt x="508" y="243"/>
                    <a:pt x="443" y="175"/>
                    <a:pt x="374" y="210"/>
                  </a:cubicBezTo>
                  <a:cubicBezTo>
                    <a:pt x="301" y="248"/>
                    <a:pt x="300" y="330"/>
                    <a:pt x="347" y="383"/>
                  </a:cubicBezTo>
                  <a:cubicBezTo>
                    <a:pt x="376" y="415"/>
                    <a:pt x="427" y="438"/>
                    <a:pt x="479" y="427"/>
                  </a:cubicBezTo>
                  <a:cubicBezTo>
                    <a:pt x="589" y="403"/>
                    <a:pt x="649" y="307"/>
                    <a:pt x="673" y="202"/>
                  </a:cubicBezTo>
                  <a:close/>
                  <a:moveTo>
                    <a:pt x="360" y="490"/>
                  </a:moveTo>
                  <a:cubicBezTo>
                    <a:pt x="296" y="525"/>
                    <a:pt x="255" y="633"/>
                    <a:pt x="254" y="693"/>
                  </a:cubicBezTo>
                  <a:cubicBezTo>
                    <a:pt x="253" y="742"/>
                    <a:pt x="187" y="735"/>
                    <a:pt x="197" y="686"/>
                  </a:cubicBezTo>
                  <a:cubicBezTo>
                    <a:pt x="206" y="641"/>
                    <a:pt x="254" y="532"/>
                    <a:pt x="360" y="490"/>
                  </a:cubicBezTo>
                  <a:close/>
                  <a:moveTo>
                    <a:pt x="507" y="458"/>
                  </a:moveTo>
                  <a:cubicBezTo>
                    <a:pt x="398" y="483"/>
                    <a:pt x="369" y="588"/>
                    <a:pt x="355" y="633"/>
                  </a:cubicBezTo>
                  <a:cubicBezTo>
                    <a:pt x="340" y="686"/>
                    <a:pt x="291" y="674"/>
                    <a:pt x="286" y="631"/>
                  </a:cubicBezTo>
                  <a:cubicBezTo>
                    <a:pt x="281" y="595"/>
                    <a:pt x="367" y="448"/>
                    <a:pt x="507" y="458"/>
                  </a:cubicBezTo>
                  <a:close/>
                  <a:moveTo>
                    <a:pt x="602" y="116"/>
                  </a:moveTo>
                  <a:cubicBezTo>
                    <a:pt x="582" y="115"/>
                    <a:pt x="572" y="101"/>
                    <a:pt x="573" y="90"/>
                  </a:cubicBezTo>
                  <a:cubicBezTo>
                    <a:pt x="574" y="80"/>
                    <a:pt x="589" y="80"/>
                    <a:pt x="589" y="91"/>
                  </a:cubicBezTo>
                  <a:cubicBezTo>
                    <a:pt x="589" y="99"/>
                    <a:pt x="589" y="110"/>
                    <a:pt x="602" y="116"/>
                  </a:cubicBezTo>
                  <a:close/>
                  <a:moveTo>
                    <a:pt x="641" y="116"/>
                  </a:moveTo>
                  <a:cubicBezTo>
                    <a:pt x="628" y="120"/>
                    <a:pt x="597" y="121"/>
                    <a:pt x="592" y="99"/>
                  </a:cubicBezTo>
                  <a:cubicBezTo>
                    <a:pt x="591" y="93"/>
                    <a:pt x="594" y="87"/>
                    <a:pt x="602" y="86"/>
                  </a:cubicBezTo>
                  <a:cubicBezTo>
                    <a:pt x="606" y="86"/>
                    <a:pt x="612" y="90"/>
                    <a:pt x="613" y="94"/>
                  </a:cubicBezTo>
                  <a:cubicBezTo>
                    <a:pt x="619" y="109"/>
                    <a:pt x="628" y="116"/>
                    <a:pt x="641" y="116"/>
                  </a:cubicBezTo>
                  <a:close/>
                  <a:moveTo>
                    <a:pt x="648" y="116"/>
                  </a:moveTo>
                  <a:cubicBezTo>
                    <a:pt x="624" y="125"/>
                    <a:pt x="584" y="121"/>
                    <a:pt x="570" y="105"/>
                  </a:cubicBezTo>
                  <a:cubicBezTo>
                    <a:pt x="566" y="115"/>
                    <a:pt x="541" y="125"/>
                    <a:pt x="528" y="104"/>
                  </a:cubicBezTo>
                  <a:cubicBezTo>
                    <a:pt x="532" y="148"/>
                    <a:pt x="606" y="146"/>
                    <a:pt x="647" y="117"/>
                  </a:cubicBezTo>
                  <a:cubicBezTo>
                    <a:pt x="616" y="141"/>
                    <a:pt x="554" y="153"/>
                    <a:pt x="528" y="123"/>
                  </a:cubicBezTo>
                  <a:cubicBezTo>
                    <a:pt x="518" y="111"/>
                    <a:pt x="517" y="95"/>
                    <a:pt x="523" y="86"/>
                  </a:cubicBezTo>
                  <a:cubicBezTo>
                    <a:pt x="526" y="81"/>
                    <a:pt x="531" y="78"/>
                    <a:pt x="537" y="79"/>
                  </a:cubicBezTo>
                  <a:cubicBezTo>
                    <a:pt x="544" y="79"/>
                    <a:pt x="550" y="86"/>
                    <a:pt x="545" y="94"/>
                  </a:cubicBezTo>
                  <a:cubicBezTo>
                    <a:pt x="548" y="85"/>
                    <a:pt x="542" y="81"/>
                    <a:pt x="536" y="81"/>
                  </a:cubicBezTo>
                  <a:cubicBezTo>
                    <a:pt x="526" y="82"/>
                    <a:pt x="523" y="93"/>
                    <a:pt x="527" y="101"/>
                  </a:cubicBezTo>
                  <a:cubicBezTo>
                    <a:pt x="530" y="107"/>
                    <a:pt x="537" y="110"/>
                    <a:pt x="546" y="109"/>
                  </a:cubicBezTo>
                  <a:cubicBezTo>
                    <a:pt x="561" y="107"/>
                    <a:pt x="568" y="95"/>
                    <a:pt x="568" y="83"/>
                  </a:cubicBezTo>
                  <a:cubicBezTo>
                    <a:pt x="567" y="71"/>
                    <a:pt x="560" y="58"/>
                    <a:pt x="547" y="55"/>
                  </a:cubicBezTo>
                  <a:cubicBezTo>
                    <a:pt x="510" y="45"/>
                    <a:pt x="490" y="86"/>
                    <a:pt x="504" y="118"/>
                  </a:cubicBezTo>
                  <a:cubicBezTo>
                    <a:pt x="513" y="136"/>
                    <a:pt x="528" y="146"/>
                    <a:pt x="546" y="150"/>
                  </a:cubicBezTo>
                  <a:cubicBezTo>
                    <a:pt x="576" y="157"/>
                    <a:pt x="630" y="145"/>
                    <a:pt x="652" y="113"/>
                  </a:cubicBezTo>
                  <a:cubicBezTo>
                    <a:pt x="650" y="114"/>
                    <a:pt x="649" y="115"/>
                    <a:pt x="648" y="116"/>
                  </a:cubicBezTo>
                  <a:close/>
                  <a:moveTo>
                    <a:pt x="664" y="98"/>
                  </a:moveTo>
                  <a:cubicBezTo>
                    <a:pt x="640" y="156"/>
                    <a:pt x="609" y="173"/>
                    <a:pt x="555" y="173"/>
                  </a:cubicBezTo>
                  <a:cubicBezTo>
                    <a:pt x="564" y="199"/>
                    <a:pt x="535" y="222"/>
                    <a:pt x="513" y="215"/>
                  </a:cubicBezTo>
                  <a:cubicBezTo>
                    <a:pt x="536" y="214"/>
                    <a:pt x="549" y="199"/>
                    <a:pt x="550" y="182"/>
                  </a:cubicBezTo>
                  <a:cubicBezTo>
                    <a:pt x="553" y="135"/>
                    <a:pt x="476" y="136"/>
                    <a:pt x="475" y="184"/>
                  </a:cubicBezTo>
                  <a:cubicBezTo>
                    <a:pt x="474" y="214"/>
                    <a:pt x="501" y="248"/>
                    <a:pt x="557" y="239"/>
                  </a:cubicBezTo>
                  <a:cubicBezTo>
                    <a:pt x="617" y="229"/>
                    <a:pt x="652" y="183"/>
                    <a:pt x="664" y="98"/>
                  </a:cubicBezTo>
                  <a:close/>
                  <a:moveTo>
                    <a:pt x="590" y="378"/>
                  </a:moveTo>
                  <a:cubicBezTo>
                    <a:pt x="579" y="404"/>
                    <a:pt x="569" y="432"/>
                    <a:pt x="547" y="439"/>
                  </a:cubicBezTo>
                  <a:cubicBezTo>
                    <a:pt x="535" y="443"/>
                    <a:pt x="522" y="435"/>
                    <a:pt x="529" y="424"/>
                  </a:cubicBezTo>
                  <a:cubicBezTo>
                    <a:pt x="540" y="409"/>
                    <a:pt x="572" y="398"/>
                    <a:pt x="590" y="378"/>
                  </a:cubicBezTo>
                  <a:close/>
                  <a:moveTo>
                    <a:pt x="663" y="256"/>
                  </a:moveTo>
                  <a:cubicBezTo>
                    <a:pt x="664" y="307"/>
                    <a:pt x="629" y="356"/>
                    <a:pt x="636" y="402"/>
                  </a:cubicBezTo>
                  <a:cubicBezTo>
                    <a:pt x="613" y="395"/>
                    <a:pt x="593" y="431"/>
                    <a:pt x="607" y="444"/>
                  </a:cubicBezTo>
                  <a:cubicBezTo>
                    <a:pt x="601" y="403"/>
                    <a:pt x="653" y="393"/>
                    <a:pt x="663" y="427"/>
                  </a:cubicBezTo>
                  <a:cubicBezTo>
                    <a:pt x="680" y="487"/>
                    <a:pt x="566" y="490"/>
                    <a:pt x="587" y="407"/>
                  </a:cubicBezTo>
                  <a:cubicBezTo>
                    <a:pt x="598" y="362"/>
                    <a:pt x="648" y="317"/>
                    <a:pt x="663" y="256"/>
                  </a:cubicBezTo>
                  <a:close/>
                  <a:moveTo>
                    <a:pt x="597" y="249"/>
                  </a:moveTo>
                  <a:cubicBezTo>
                    <a:pt x="568" y="271"/>
                    <a:pt x="538" y="282"/>
                    <a:pt x="508" y="285"/>
                  </a:cubicBezTo>
                  <a:cubicBezTo>
                    <a:pt x="509" y="293"/>
                    <a:pt x="493" y="319"/>
                    <a:pt x="478" y="329"/>
                  </a:cubicBezTo>
                  <a:cubicBezTo>
                    <a:pt x="524" y="325"/>
                    <a:pt x="576" y="282"/>
                    <a:pt x="597" y="249"/>
                  </a:cubicBezTo>
                  <a:close/>
                  <a:moveTo>
                    <a:pt x="602" y="234"/>
                  </a:moveTo>
                  <a:cubicBezTo>
                    <a:pt x="566" y="248"/>
                    <a:pt x="531" y="256"/>
                    <a:pt x="497" y="242"/>
                  </a:cubicBezTo>
                  <a:cubicBezTo>
                    <a:pt x="504" y="253"/>
                    <a:pt x="506" y="268"/>
                    <a:pt x="505" y="279"/>
                  </a:cubicBezTo>
                  <a:cubicBezTo>
                    <a:pt x="537" y="275"/>
                    <a:pt x="581" y="260"/>
                    <a:pt x="602" y="234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980363" y="5594350"/>
              <a:ext cx="2016125" cy="1287463"/>
            </a:xfrm>
            <a:custGeom>
              <a:avLst/>
              <a:gdLst>
                <a:gd name="T0" fmla="*/ 519 w 519"/>
                <a:gd name="T1" fmla="*/ 332 h 332"/>
                <a:gd name="T2" fmla="*/ 476 w 519"/>
                <a:gd name="T3" fmla="*/ 332 h 332"/>
                <a:gd name="T4" fmla="*/ 273 w 519"/>
                <a:gd name="T5" fmla="*/ 121 h 332"/>
                <a:gd name="T6" fmla="*/ 111 w 519"/>
                <a:gd name="T7" fmla="*/ 170 h 332"/>
                <a:gd name="T8" fmla="*/ 179 w 519"/>
                <a:gd name="T9" fmla="*/ 237 h 332"/>
                <a:gd name="T10" fmla="*/ 119 w 519"/>
                <a:gd name="T11" fmla="*/ 186 h 332"/>
                <a:gd name="T12" fmla="*/ 173 w 519"/>
                <a:gd name="T13" fmla="*/ 145 h 332"/>
                <a:gd name="T14" fmla="*/ 229 w 519"/>
                <a:gd name="T15" fmla="*/ 239 h 332"/>
                <a:gd name="T16" fmla="*/ 152 w 519"/>
                <a:gd name="T17" fmla="*/ 309 h 332"/>
                <a:gd name="T18" fmla="*/ 23 w 519"/>
                <a:gd name="T19" fmla="*/ 227 h 332"/>
                <a:gd name="T20" fmla="*/ 185 w 519"/>
                <a:gd name="T21" fmla="*/ 27 h 332"/>
                <a:gd name="T22" fmla="*/ 519 w 519"/>
                <a:gd name="T23" fmla="*/ 332 h 332"/>
                <a:gd name="T24" fmla="*/ 461 w 519"/>
                <a:gd name="T25" fmla="*/ 332 h 332"/>
                <a:gd name="T26" fmla="*/ 421 w 519"/>
                <a:gd name="T27" fmla="*/ 332 h 332"/>
                <a:gd name="T28" fmla="*/ 407 w 519"/>
                <a:gd name="T29" fmla="*/ 309 h 332"/>
                <a:gd name="T30" fmla="*/ 446 w 519"/>
                <a:gd name="T31" fmla="*/ 285 h 332"/>
                <a:gd name="T32" fmla="*/ 461 w 519"/>
                <a:gd name="T33" fmla="*/ 332 h 332"/>
                <a:gd name="T34" fmla="*/ 282 w 519"/>
                <a:gd name="T35" fmla="*/ 332 h 332"/>
                <a:gd name="T36" fmla="*/ 147 w 519"/>
                <a:gd name="T37" fmla="*/ 332 h 332"/>
                <a:gd name="T38" fmla="*/ 282 w 519"/>
                <a:gd name="T3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9" h="332">
                  <a:moveTo>
                    <a:pt x="519" y="332"/>
                  </a:moveTo>
                  <a:cubicBezTo>
                    <a:pt x="476" y="332"/>
                    <a:pt x="476" y="332"/>
                    <a:pt x="476" y="332"/>
                  </a:cubicBezTo>
                  <a:cubicBezTo>
                    <a:pt x="458" y="227"/>
                    <a:pt x="378" y="140"/>
                    <a:pt x="273" y="121"/>
                  </a:cubicBezTo>
                  <a:cubicBezTo>
                    <a:pt x="189" y="105"/>
                    <a:pt x="130" y="132"/>
                    <a:pt x="111" y="170"/>
                  </a:cubicBezTo>
                  <a:cubicBezTo>
                    <a:pt x="93" y="205"/>
                    <a:pt x="117" y="256"/>
                    <a:pt x="179" y="237"/>
                  </a:cubicBezTo>
                  <a:cubicBezTo>
                    <a:pt x="132" y="238"/>
                    <a:pt x="114" y="212"/>
                    <a:pt x="119" y="186"/>
                  </a:cubicBezTo>
                  <a:cubicBezTo>
                    <a:pt x="123" y="164"/>
                    <a:pt x="146" y="143"/>
                    <a:pt x="173" y="145"/>
                  </a:cubicBezTo>
                  <a:cubicBezTo>
                    <a:pt x="222" y="147"/>
                    <a:pt x="239" y="199"/>
                    <a:pt x="229" y="239"/>
                  </a:cubicBezTo>
                  <a:cubicBezTo>
                    <a:pt x="220" y="280"/>
                    <a:pt x="190" y="303"/>
                    <a:pt x="152" y="309"/>
                  </a:cubicBezTo>
                  <a:cubicBezTo>
                    <a:pt x="103" y="319"/>
                    <a:pt x="38" y="290"/>
                    <a:pt x="23" y="227"/>
                  </a:cubicBezTo>
                  <a:cubicBezTo>
                    <a:pt x="0" y="123"/>
                    <a:pt x="68" y="46"/>
                    <a:pt x="185" y="27"/>
                  </a:cubicBezTo>
                  <a:cubicBezTo>
                    <a:pt x="357" y="0"/>
                    <a:pt x="512" y="162"/>
                    <a:pt x="519" y="332"/>
                  </a:cubicBezTo>
                  <a:close/>
                  <a:moveTo>
                    <a:pt x="461" y="332"/>
                  </a:moveTo>
                  <a:cubicBezTo>
                    <a:pt x="421" y="332"/>
                    <a:pt x="421" y="332"/>
                    <a:pt x="421" y="332"/>
                  </a:cubicBezTo>
                  <a:cubicBezTo>
                    <a:pt x="416" y="323"/>
                    <a:pt x="412" y="315"/>
                    <a:pt x="407" y="309"/>
                  </a:cubicBezTo>
                  <a:cubicBezTo>
                    <a:pt x="383" y="277"/>
                    <a:pt x="428" y="250"/>
                    <a:pt x="446" y="285"/>
                  </a:cubicBezTo>
                  <a:cubicBezTo>
                    <a:pt x="451" y="295"/>
                    <a:pt x="457" y="312"/>
                    <a:pt x="461" y="332"/>
                  </a:cubicBezTo>
                  <a:close/>
                  <a:moveTo>
                    <a:pt x="282" y="332"/>
                  </a:moveTo>
                  <a:cubicBezTo>
                    <a:pt x="147" y="332"/>
                    <a:pt x="147" y="332"/>
                    <a:pt x="147" y="332"/>
                  </a:cubicBezTo>
                  <a:cubicBezTo>
                    <a:pt x="191" y="316"/>
                    <a:pt x="240" y="315"/>
                    <a:pt x="282" y="332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0447338" y="5256213"/>
              <a:ext cx="1739900" cy="1633538"/>
            </a:xfrm>
            <a:custGeom>
              <a:avLst/>
              <a:gdLst>
                <a:gd name="T0" fmla="*/ 30 w 448"/>
                <a:gd name="T1" fmla="*/ 387 h 421"/>
                <a:gd name="T2" fmla="*/ 137 w 448"/>
                <a:gd name="T3" fmla="*/ 387 h 421"/>
                <a:gd name="T4" fmla="*/ 50 w 448"/>
                <a:gd name="T5" fmla="*/ 396 h 421"/>
                <a:gd name="T6" fmla="*/ 137 w 448"/>
                <a:gd name="T7" fmla="*/ 407 h 421"/>
                <a:gd name="T8" fmla="*/ 248 w 448"/>
                <a:gd name="T9" fmla="*/ 373 h 421"/>
                <a:gd name="T10" fmla="*/ 388 w 448"/>
                <a:gd name="T11" fmla="*/ 421 h 421"/>
                <a:gd name="T12" fmla="*/ 286 w 448"/>
                <a:gd name="T13" fmla="*/ 330 h 421"/>
                <a:gd name="T14" fmla="*/ 429 w 448"/>
                <a:gd name="T15" fmla="*/ 421 h 421"/>
                <a:gd name="T16" fmla="*/ 406 w 448"/>
                <a:gd name="T17" fmla="*/ 345 h 421"/>
                <a:gd name="T18" fmla="*/ 418 w 448"/>
                <a:gd name="T19" fmla="*/ 282 h 421"/>
                <a:gd name="T20" fmla="*/ 419 w 448"/>
                <a:gd name="T21" fmla="*/ 279 h 421"/>
                <a:gd name="T22" fmla="*/ 403 w 448"/>
                <a:gd name="T23" fmla="*/ 142 h 421"/>
                <a:gd name="T24" fmla="*/ 415 w 448"/>
                <a:gd name="T25" fmla="*/ 229 h 421"/>
                <a:gd name="T26" fmla="*/ 419 w 448"/>
                <a:gd name="T27" fmla="*/ 71 h 421"/>
                <a:gd name="T28" fmla="*/ 143 w 448"/>
                <a:gd name="T29" fmla="*/ 291 h 421"/>
                <a:gd name="T30" fmla="*/ 142 w 448"/>
                <a:gd name="T31" fmla="*/ 176 h 421"/>
                <a:gd name="T32" fmla="*/ 222 w 448"/>
                <a:gd name="T33" fmla="*/ 169 h 421"/>
                <a:gd name="T34" fmla="*/ 225 w 448"/>
                <a:gd name="T35" fmla="*/ 182 h 421"/>
                <a:gd name="T36" fmla="*/ 246 w 448"/>
                <a:gd name="T37" fmla="*/ 167 h 421"/>
                <a:gd name="T38" fmla="*/ 261 w 448"/>
                <a:gd name="T39" fmla="*/ 173 h 421"/>
                <a:gd name="T40" fmla="*/ 301 w 448"/>
                <a:gd name="T41" fmla="*/ 179 h 421"/>
                <a:gd name="T42" fmla="*/ 219 w 448"/>
                <a:gd name="T43" fmla="*/ 103 h 421"/>
                <a:gd name="T44" fmla="*/ 325 w 448"/>
                <a:gd name="T45" fmla="*/ 194 h 421"/>
                <a:gd name="T46" fmla="*/ 433 w 448"/>
                <a:gd name="T47" fmla="*/ 157 h 421"/>
                <a:gd name="T48" fmla="*/ 302 w 448"/>
                <a:gd name="T49" fmla="*/ 259 h 421"/>
                <a:gd name="T50" fmla="*/ 404 w 448"/>
                <a:gd name="T51" fmla="*/ 322 h 421"/>
                <a:gd name="T52" fmla="*/ 299 w 448"/>
                <a:gd name="T53" fmla="*/ 261 h 421"/>
                <a:gd name="T54" fmla="*/ 189 w 448"/>
                <a:gd name="T55" fmla="*/ 376 h 421"/>
                <a:gd name="T56" fmla="*/ 206 w 448"/>
                <a:gd name="T57" fmla="*/ 283 h 421"/>
                <a:gd name="T58" fmla="*/ 324 w 448"/>
                <a:gd name="T59" fmla="*/ 197 h 421"/>
                <a:gd name="T60" fmla="*/ 168 w 448"/>
                <a:gd name="T61" fmla="*/ 175 h 421"/>
                <a:gd name="T62" fmla="*/ 259 w 448"/>
                <a:gd name="T63" fmla="*/ 102 h 421"/>
                <a:gd name="T64" fmla="*/ 219 w 448"/>
                <a:gd name="T65" fmla="*/ 144 h 421"/>
                <a:gd name="T66" fmla="*/ 199 w 448"/>
                <a:gd name="T67" fmla="*/ 191 h 421"/>
                <a:gd name="T68" fmla="*/ 268 w 448"/>
                <a:gd name="T69" fmla="*/ 133 h 421"/>
                <a:gd name="T70" fmla="*/ 239 w 448"/>
                <a:gd name="T71" fmla="*/ 165 h 421"/>
                <a:gd name="T72" fmla="*/ 266 w 448"/>
                <a:gd name="T73" fmla="*/ 104 h 421"/>
                <a:gd name="T74" fmla="*/ 335 w 448"/>
                <a:gd name="T75" fmla="*/ 30 h 421"/>
                <a:gd name="T76" fmla="*/ 381 w 448"/>
                <a:gd name="T77" fmla="*/ 23 h 421"/>
                <a:gd name="T78" fmla="*/ 338 w 448"/>
                <a:gd name="T79" fmla="*/ 178 h 421"/>
                <a:gd name="T80" fmla="*/ 260 w 448"/>
                <a:gd name="T81" fmla="*/ 104 h 421"/>
                <a:gd name="T82" fmla="*/ 272 w 448"/>
                <a:gd name="T83" fmla="*/ 19 h 421"/>
                <a:gd name="T84" fmla="*/ 248 w 448"/>
                <a:gd name="T85" fmla="*/ 12 h 421"/>
                <a:gd name="T86" fmla="*/ 334 w 448"/>
                <a:gd name="T87" fmla="*/ 7 h 421"/>
                <a:gd name="T88" fmla="*/ 101 w 448"/>
                <a:gd name="T89" fmla="*/ 243 h 421"/>
                <a:gd name="T90" fmla="*/ 116 w 448"/>
                <a:gd name="T91" fmla="*/ 137 h 421"/>
                <a:gd name="T92" fmla="*/ 155 w 448"/>
                <a:gd name="T93" fmla="*/ 337 h 421"/>
                <a:gd name="T94" fmla="*/ 147 w 448"/>
                <a:gd name="T95" fmla="*/ 386 h 421"/>
                <a:gd name="T96" fmla="*/ 120 w 448"/>
                <a:gd name="T97" fmla="*/ 281 h 421"/>
                <a:gd name="T98" fmla="*/ 32 w 448"/>
                <a:gd name="T99" fmla="*/ 115 h 421"/>
                <a:gd name="T100" fmla="*/ 60 w 448"/>
                <a:gd name="T101" fmla="*/ 126 h 421"/>
                <a:gd name="T102" fmla="*/ 100 w 448"/>
                <a:gd name="T103" fmla="*/ 80 h 421"/>
                <a:gd name="T104" fmla="*/ 52 w 448"/>
                <a:gd name="T105" fmla="*/ 176 h 421"/>
                <a:gd name="T106" fmla="*/ 101 w 448"/>
                <a:gd name="T107" fmla="*/ 101 h 421"/>
                <a:gd name="T108" fmla="*/ 14 w 448"/>
                <a:gd name="T109" fmla="*/ 214 h 421"/>
                <a:gd name="T110" fmla="*/ 55 w 448"/>
                <a:gd name="T111" fmla="*/ 133 h 421"/>
                <a:gd name="T112" fmla="*/ 48 w 448"/>
                <a:gd name="T113" fmla="*/ 221 h 421"/>
                <a:gd name="T114" fmla="*/ 51 w 448"/>
                <a:gd name="T115" fmla="*/ 343 h 421"/>
                <a:gd name="T116" fmla="*/ 108 w 448"/>
                <a:gd name="T117" fmla="*/ 328 h 421"/>
                <a:gd name="T118" fmla="*/ 57 w 448"/>
                <a:gd name="T119" fmla="*/ 330 h 421"/>
                <a:gd name="T120" fmla="*/ 37 w 448"/>
                <a:gd name="T121" fmla="*/ 328 h 421"/>
                <a:gd name="T122" fmla="*/ 2 w 448"/>
                <a:gd name="T123" fmla="*/ 31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" h="421">
                  <a:moveTo>
                    <a:pt x="46" y="421"/>
                  </a:moveTo>
                  <a:cubicBezTo>
                    <a:pt x="56" y="421"/>
                    <a:pt x="56" y="421"/>
                    <a:pt x="56" y="421"/>
                  </a:cubicBezTo>
                  <a:cubicBezTo>
                    <a:pt x="52" y="414"/>
                    <a:pt x="49" y="406"/>
                    <a:pt x="47" y="397"/>
                  </a:cubicBezTo>
                  <a:cubicBezTo>
                    <a:pt x="44" y="381"/>
                    <a:pt x="47" y="364"/>
                    <a:pt x="53" y="348"/>
                  </a:cubicBezTo>
                  <a:cubicBezTo>
                    <a:pt x="53" y="348"/>
                    <a:pt x="53" y="348"/>
                    <a:pt x="53" y="348"/>
                  </a:cubicBezTo>
                  <a:cubicBezTo>
                    <a:pt x="53" y="347"/>
                    <a:pt x="53" y="347"/>
                    <a:pt x="53" y="347"/>
                  </a:cubicBezTo>
                  <a:cubicBezTo>
                    <a:pt x="50" y="345"/>
                    <a:pt x="47" y="343"/>
                    <a:pt x="45" y="341"/>
                  </a:cubicBezTo>
                  <a:cubicBezTo>
                    <a:pt x="42" y="338"/>
                    <a:pt x="40" y="335"/>
                    <a:pt x="39" y="332"/>
                  </a:cubicBezTo>
                  <a:cubicBezTo>
                    <a:pt x="38" y="331"/>
                    <a:pt x="38" y="331"/>
                    <a:pt x="38" y="331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2" y="339"/>
                    <a:pt x="21" y="353"/>
                    <a:pt x="26" y="362"/>
                  </a:cubicBezTo>
                  <a:cubicBezTo>
                    <a:pt x="28" y="366"/>
                    <a:pt x="29" y="370"/>
                    <a:pt x="29" y="375"/>
                  </a:cubicBezTo>
                  <a:cubicBezTo>
                    <a:pt x="30" y="379"/>
                    <a:pt x="30" y="383"/>
                    <a:pt x="30" y="387"/>
                  </a:cubicBezTo>
                  <a:cubicBezTo>
                    <a:pt x="30" y="387"/>
                    <a:pt x="30" y="387"/>
                    <a:pt x="30" y="387"/>
                  </a:cubicBezTo>
                  <a:cubicBezTo>
                    <a:pt x="30" y="391"/>
                    <a:pt x="30" y="396"/>
                    <a:pt x="31" y="400"/>
                  </a:cubicBezTo>
                  <a:cubicBezTo>
                    <a:pt x="32" y="404"/>
                    <a:pt x="34" y="408"/>
                    <a:pt x="38" y="411"/>
                  </a:cubicBezTo>
                  <a:cubicBezTo>
                    <a:pt x="40" y="413"/>
                    <a:pt x="43" y="417"/>
                    <a:pt x="46" y="421"/>
                  </a:cubicBezTo>
                  <a:cubicBezTo>
                    <a:pt x="46" y="421"/>
                    <a:pt x="46" y="421"/>
                    <a:pt x="46" y="421"/>
                  </a:cubicBezTo>
                  <a:close/>
                  <a:moveTo>
                    <a:pt x="59" y="421"/>
                  </a:moveTo>
                  <a:cubicBezTo>
                    <a:pt x="144" y="421"/>
                    <a:pt x="144" y="421"/>
                    <a:pt x="144" y="421"/>
                  </a:cubicBezTo>
                  <a:cubicBezTo>
                    <a:pt x="141" y="418"/>
                    <a:pt x="138" y="415"/>
                    <a:pt x="136" y="411"/>
                  </a:cubicBezTo>
                  <a:cubicBezTo>
                    <a:pt x="133" y="407"/>
                    <a:pt x="133" y="403"/>
                    <a:pt x="134" y="399"/>
                  </a:cubicBezTo>
                  <a:cubicBezTo>
                    <a:pt x="135" y="395"/>
                    <a:pt x="138" y="391"/>
                    <a:pt x="141" y="388"/>
                  </a:cubicBezTo>
                  <a:cubicBezTo>
                    <a:pt x="143" y="386"/>
                    <a:pt x="143" y="386"/>
                    <a:pt x="143" y="386"/>
                  </a:cubicBezTo>
                  <a:cubicBezTo>
                    <a:pt x="140" y="387"/>
                    <a:pt x="140" y="387"/>
                    <a:pt x="140" y="387"/>
                  </a:cubicBezTo>
                  <a:cubicBezTo>
                    <a:pt x="140" y="387"/>
                    <a:pt x="139" y="387"/>
                    <a:pt x="139" y="387"/>
                  </a:cubicBezTo>
                  <a:cubicBezTo>
                    <a:pt x="138" y="387"/>
                    <a:pt x="138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6" y="387"/>
                    <a:pt x="136" y="387"/>
                    <a:pt x="136" y="387"/>
                  </a:cubicBezTo>
                  <a:cubicBezTo>
                    <a:pt x="131" y="390"/>
                    <a:pt x="120" y="393"/>
                    <a:pt x="111" y="392"/>
                  </a:cubicBezTo>
                  <a:cubicBezTo>
                    <a:pt x="101" y="392"/>
                    <a:pt x="92" y="389"/>
                    <a:pt x="88" y="383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7" y="380"/>
                    <a:pt x="85" y="378"/>
                    <a:pt x="83" y="376"/>
                  </a:cubicBezTo>
                  <a:cubicBezTo>
                    <a:pt x="82" y="375"/>
                    <a:pt x="80" y="374"/>
                    <a:pt x="79" y="373"/>
                  </a:cubicBezTo>
                  <a:cubicBezTo>
                    <a:pt x="72" y="369"/>
                    <a:pt x="71" y="364"/>
                    <a:pt x="70" y="358"/>
                  </a:cubicBezTo>
                  <a:cubicBezTo>
                    <a:pt x="70" y="356"/>
                    <a:pt x="69" y="353"/>
                    <a:pt x="68" y="350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65" y="350"/>
                    <a:pt x="63" y="350"/>
                    <a:pt x="62" y="350"/>
                  </a:cubicBezTo>
                  <a:cubicBezTo>
                    <a:pt x="60" y="350"/>
                    <a:pt x="58" y="350"/>
                    <a:pt x="57" y="349"/>
                  </a:cubicBezTo>
                  <a:cubicBezTo>
                    <a:pt x="56" y="349"/>
                    <a:pt x="56" y="349"/>
                    <a:pt x="56" y="349"/>
                  </a:cubicBezTo>
                  <a:cubicBezTo>
                    <a:pt x="56" y="350"/>
                    <a:pt x="56" y="350"/>
                    <a:pt x="56" y="350"/>
                  </a:cubicBezTo>
                  <a:cubicBezTo>
                    <a:pt x="50" y="364"/>
                    <a:pt x="48" y="381"/>
                    <a:pt x="50" y="396"/>
                  </a:cubicBezTo>
                  <a:cubicBezTo>
                    <a:pt x="51" y="405"/>
                    <a:pt x="54" y="414"/>
                    <a:pt x="59" y="421"/>
                  </a:cubicBezTo>
                  <a:close/>
                  <a:moveTo>
                    <a:pt x="147" y="421"/>
                  </a:moveTo>
                  <a:cubicBezTo>
                    <a:pt x="213" y="421"/>
                    <a:pt x="213" y="421"/>
                    <a:pt x="213" y="421"/>
                  </a:cubicBezTo>
                  <a:cubicBezTo>
                    <a:pt x="212" y="418"/>
                    <a:pt x="212" y="418"/>
                    <a:pt x="212" y="418"/>
                  </a:cubicBezTo>
                  <a:cubicBezTo>
                    <a:pt x="210" y="410"/>
                    <a:pt x="207" y="401"/>
                    <a:pt x="197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4" y="402"/>
                    <a:pt x="192" y="402"/>
                    <a:pt x="190" y="402"/>
                  </a:cubicBezTo>
                  <a:cubicBezTo>
                    <a:pt x="188" y="402"/>
                    <a:pt x="186" y="402"/>
                    <a:pt x="184" y="402"/>
                  </a:cubicBezTo>
                  <a:cubicBezTo>
                    <a:pt x="184" y="402"/>
                    <a:pt x="184" y="402"/>
                    <a:pt x="184" y="402"/>
                  </a:cubicBezTo>
                  <a:cubicBezTo>
                    <a:pt x="182" y="402"/>
                    <a:pt x="180" y="402"/>
                    <a:pt x="179" y="401"/>
                  </a:cubicBezTo>
                  <a:cubicBezTo>
                    <a:pt x="167" y="400"/>
                    <a:pt x="153" y="398"/>
                    <a:pt x="147" y="389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37" y="395"/>
                    <a:pt x="135" y="401"/>
                    <a:pt x="137" y="407"/>
                  </a:cubicBezTo>
                  <a:cubicBezTo>
                    <a:pt x="139" y="412"/>
                    <a:pt x="142" y="417"/>
                    <a:pt x="147" y="421"/>
                  </a:cubicBezTo>
                  <a:close/>
                  <a:moveTo>
                    <a:pt x="215" y="421"/>
                  </a:moveTo>
                  <a:cubicBezTo>
                    <a:pt x="284" y="421"/>
                    <a:pt x="284" y="421"/>
                    <a:pt x="284" y="421"/>
                  </a:cubicBezTo>
                  <a:cubicBezTo>
                    <a:pt x="279" y="417"/>
                    <a:pt x="274" y="413"/>
                    <a:pt x="270" y="409"/>
                  </a:cubicBezTo>
                  <a:cubicBezTo>
                    <a:pt x="264" y="405"/>
                    <a:pt x="259" y="401"/>
                    <a:pt x="256" y="399"/>
                  </a:cubicBezTo>
                  <a:cubicBezTo>
                    <a:pt x="254" y="398"/>
                    <a:pt x="252" y="398"/>
                    <a:pt x="252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7"/>
                    <a:pt x="250" y="396"/>
                  </a:cubicBezTo>
                  <a:cubicBezTo>
                    <a:pt x="250" y="395"/>
                    <a:pt x="250" y="395"/>
                    <a:pt x="250" y="395"/>
                  </a:cubicBezTo>
                  <a:cubicBezTo>
                    <a:pt x="250" y="394"/>
                    <a:pt x="249" y="392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7" y="384"/>
                    <a:pt x="247" y="379"/>
                    <a:pt x="248" y="373"/>
                  </a:cubicBezTo>
                  <a:cubicBezTo>
                    <a:pt x="248" y="370"/>
                    <a:pt x="248" y="367"/>
                    <a:pt x="248" y="364"/>
                  </a:cubicBezTo>
                  <a:cubicBezTo>
                    <a:pt x="248" y="363"/>
                    <a:pt x="248" y="363"/>
                    <a:pt x="248" y="363"/>
                  </a:cubicBezTo>
                  <a:cubicBezTo>
                    <a:pt x="247" y="363"/>
                    <a:pt x="247" y="363"/>
                    <a:pt x="247" y="363"/>
                  </a:cubicBezTo>
                  <a:cubicBezTo>
                    <a:pt x="244" y="365"/>
                    <a:pt x="240" y="367"/>
                    <a:pt x="237" y="369"/>
                  </a:cubicBezTo>
                  <a:cubicBezTo>
                    <a:pt x="233" y="371"/>
                    <a:pt x="229" y="373"/>
                    <a:pt x="226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4" y="381"/>
                    <a:pt x="222" y="386"/>
                    <a:pt x="219" y="390"/>
                  </a:cubicBezTo>
                  <a:cubicBezTo>
                    <a:pt x="215" y="394"/>
                    <a:pt x="210" y="397"/>
                    <a:pt x="205" y="399"/>
                  </a:cubicBezTo>
                  <a:cubicBezTo>
                    <a:pt x="203" y="400"/>
                    <a:pt x="203" y="400"/>
                    <a:pt x="203" y="400"/>
                  </a:cubicBezTo>
                  <a:cubicBezTo>
                    <a:pt x="205" y="400"/>
                    <a:pt x="205" y="400"/>
                    <a:pt x="205" y="400"/>
                  </a:cubicBezTo>
                  <a:cubicBezTo>
                    <a:pt x="211" y="403"/>
                    <a:pt x="213" y="410"/>
                    <a:pt x="214" y="417"/>
                  </a:cubicBezTo>
                  <a:cubicBezTo>
                    <a:pt x="215" y="418"/>
                    <a:pt x="215" y="420"/>
                    <a:pt x="215" y="421"/>
                  </a:cubicBezTo>
                  <a:close/>
                  <a:moveTo>
                    <a:pt x="287" y="421"/>
                  </a:moveTo>
                  <a:cubicBezTo>
                    <a:pt x="388" y="421"/>
                    <a:pt x="388" y="421"/>
                    <a:pt x="388" y="421"/>
                  </a:cubicBezTo>
                  <a:cubicBezTo>
                    <a:pt x="390" y="418"/>
                    <a:pt x="392" y="414"/>
                    <a:pt x="394" y="410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4" y="407"/>
                    <a:pt x="395" y="404"/>
                    <a:pt x="396" y="401"/>
                  </a:cubicBezTo>
                  <a:cubicBezTo>
                    <a:pt x="397" y="398"/>
                    <a:pt x="398" y="396"/>
                    <a:pt x="400" y="393"/>
                  </a:cubicBezTo>
                  <a:cubicBezTo>
                    <a:pt x="407" y="378"/>
                    <a:pt x="405" y="363"/>
                    <a:pt x="403" y="348"/>
                  </a:cubicBezTo>
                  <a:cubicBezTo>
                    <a:pt x="402" y="342"/>
                    <a:pt x="401" y="336"/>
                    <a:pt x="401" y="329"/>
                  </a:cubicBezTo>
                  <a:cubicBezTo>
                    <a:pt x="401" y="328"/>
                    <a:pt x="401" y="328"/>
                    <a:pt x="401" y="328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398" y="330"/>
                    <a:pt x="397" y="330"/>
                    <a:pt x="396" y="331"/>
                  </a:cubicBezTo>
                  <a:cubicBezTo>
                    <a:pt x="395" y="332"/>
                    <a:pt x="395" y="333"/>
                    <a:pt x="394" y="335"/>
                  </a:cubicBezTo>
                  <a:cubicBezTo>
                    <a:pt x="385" y="349"/>
                    <a:pt x="366" y="350"/>
                    <a:pt x="349" y="352"/>
                  </a:cubicBezTo>
                  <a:cubicBezTo>
                    <a:pt x="344" y="352"/>
                    <a:pt x="339" y="353"/>
                    <a:pt x="334" y="354"/>
                  </a:cubicBezTo>
                  <a:cubicBezTo>
                    <a:pt x="317" y="357"/>
                    <a:pt x="309" y="349"/>
                    <a:pt x="299" y="341"/>
                  </a:cubicBezTo>
                  <a:cubicBezTo>
                    <a:pt x="296" y="337"/>
                    <a:pt x="292" y="334"/>
                    <a:pt x="287" y="331"/>
                  </a:cubicBezTo>
                  <a:cubicBezTo>
                    <a:pt x="286" y="330"/>
                    <a:pt x="286" y="330"/>
                    <a:pt x="286" y="330"/>
                  </a:cubicBezTo>
                  <a:cubicBezTo>
                    <a:pt x="286" y="331"/>
                    <a:pt x="286" y="331"/>
                    <a:pt x="286" y="331"/>
                  </a:cubicBezTo>
                  <a:cubicBezTo>
                    <a:pt x="282" y="338"/>
                    <a:pt x="277" y="344"/>
                    <a:pt x="271" y="348"/>
                  </a:cubicBezTo>
                  <a:cubicBezTo>
                    <a:pt x="266" y="353"/>
                    <a:pt x="259" y="357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3"/>
                    <a:pt x="252" y="366"/>
                    <a:pt x="251" y="370"/>
                  </a:cubicBezTo>
                  <a:cubicBezTo>
                    <a:pt x="250" y="380"/>
                    <a:pt x="249" y="395"/>
                    <a:pt x="257" y="398"/>
                  </a:cubicBezTo>
                  <a:cubicBezTo>
                    <a:pt x="267" y="402"/>
                    <a:pt x="276" y="410"/>
                    <a:pt x="284" y="419"/>
                  </a:cubicBezTo>
                  <a:cubicBezTo>
                    <a:pt x="287" y="421"/>
                    <a:pt x="287" y="421"/>
                    <a:pt x="287" y="421"/>
                  </a:cubicBezTo>
                  <a:close/>
                  <a:moveTo>
                    <a:pt x="391" y="421"/>
                  </a:moveTo>
                  <a:cubicBezTo>
                    <a:pt x="392" y="421"/>
                    <a:pt x="392" y="421"/>
                    <a:pt x="392" y="421"/>
                  </a:cubicBezTo>
                  <a:cubicBezTo>
                    <a:pt x="392" y="420"/>
                    <a:pt x="392" y="420"/>
                    <a:pt x="392" y="420"/>
                  </a:cubicBezTo>
                  <a:cubicBezTo>
                    <a:pt x="391" y="421"/>
                    <a:pt x="391" y="421"/>
                    <a:pt x="391" y="421"/>
                  </a:cubicBezTo>
                  <a:close/>
                  <a:moveTo>
                    <a:pt x="394" y="421"/>
                  </a:moveTo>
                  <a:cubicBezTo>
                    <a:pt x="429" y="421"/>
                    <a:pt x="429" y="421"/>
                    <a:pt x="429" y="421"/>
                  </a:cubicBezTo>
                  <a:cubicBezTo>
                    <a:pt x="418" y="419"/>
                    <a:pt x="407" y="415"/>
                    <a:pt x="400" y="411"/>
                  </a:cubicBezTo>
                  <a:cubicBezTo>
                    <a:pt x="399" y="410"/>
                    <a:pt x="398" y="409"/>
                    <a:pt x="397" y="408"/>
                  </a:cubicBezTo>
                  <a:cubicBezTo>
                    <a:pt x="396" y="408"/>
                    <a:pt x="396" y="408"/>
                    <a:pt x="396" y="408"/>
                  </a:cubicBezTo>
                  <a:cubicBezTo>
                    <a:pt x="396" y="409"/>
                    <a:pt x="396" y="409"/>
                    <a:pt x="396" y="409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4" y="413"/>
                    <a:pt x="394" y="417"/>
                    <a:pt x="394" y="420"/>
                  </a:cubicBezTo>
                  <a:cubicBezTo>
                    <a:pt x="394" y="421"/>
                    <a:pt x="394" y="421"/>
                    <a:pt x="394" y="421"/>
                  </a:cubicBezTo>
                  <a:close/>
                  <a:moveTo>
                    <a:pt x="448" y="420"/>
                  </a:moveTo>
                  <a:cubicBezTo>
                    <a:pt x="448" y="341"/>
                    <a:pt x="448" y="341"/>
                    <a:pt x="448" y="341"/>
                  </a:cubicBezTo>
                  <a:cubicBezTo>
                    <a:pt x="443" y="342"/>
                    <a:pt x="437" y="342"/>
                    <a:pt x="432" y="341"/>
                  </a:cubicBezTo>
                  <a:cubicBezTo>
                    <a:pt x="423" y="339"/>
                    <a:pt x="414" y="335"/>
                    <a:pt x="405" y="330"/>
                  </a:cubicBezTo>
                  <a:cubicBezTo>
                    <a:pt x="404" y="329"/>
                    <a:pt x="404" y="329"/>
                    <a:pt x="404" y="329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05" y="335"/>
                    <a:pt x="405" y="340"/>
                    <a:pt x="406" y="345"/>
                  </a:cubicBezTo>
                  <a:cubicBezTo>
                    <a:pt x="408" y="361"/>
                    <a:pt x="409" y="377"/>
                    <a:pt x="402" y="394"/>
                  </a:cubicBezTo>
                  <a:cubicBezTo>
                    <a:pt x="400" y="396"/>
                    <a:pt x="400" y="398"/>
                    <a:pt x="399" y="399"/>
                  </a:cubicBezTo>
                  <a:cubicBezTo>
                    <a:pt x="399" y="401"/>
                    <a:pt x="398" y="402"/>
                    <a:pt x="398" y="404"/>
                  </a:cubicBezTo>
                  <a:cubicBezTo>
                    <a:pt x="397" y="404"/>
                    <a:pt x="397" y="404"/>
                    <a:pt x="397" y="404"/>
                  </a:cubicBezTo>
                  <a:cubicBezTo>
                    <a:pt x="398" y="404"/>
                    <a:pt x="398" y="404"/>
                    <a:pt x="398" y="404"/>
                  </a:cubicBezTo>
                  <a:cubicBezTo>
                    <a:pt x="399" y="405"/>
                    <a:pt x="400" y="406"/>
                    <a:pt x="402" y="408"/>
                  </a:cubicBezTo>
                  <a:cubicBezTo>
                    <a:pt x="411" y="413"/>
                    <a:pt x="425" y="418"/>
                    <a:pt x="439" y="420"/>
                  </a:cubicBezTo>
                  <a:cubicBezTo>
                    <a:pt x="442" y="420"/>
                    <a:pt x="445" y="420"/>
                    <a:pt x="448" y="420"/>
                  </a:cubicBezTo>
                  <a:close/>
                  <a:moveTo>
                    <a:pt x="448" y="339"/>
                  </a:moveTo>
                  <a:cubicBezTo>
                    <a:pt x="448" y="283"/>
                    <a:pt x="448" y="283"/>
                    <a:pt x="448" y="283"/>
                  </a:cubicBezTo>
                  <a:cubicBezTo>
                    <a:pt x="443" y="284"/>
                    <a:pt x="438" y="284"/>
                    <a:pt x="434" y="284"/>
                  </a:cubicBezTo>
                  <a:cubicBezTo>
                    <a:pt x="431" y="284"/>
                    <a:pt x="428" y="284"/>
                    <a:pt x="425" y="283"/>
                  </a:cubicBezTo>
                  <a:cubicBezTo>
                    <a:pt x="423" y="283"/>
                    <a:pt x="420" y="283"/>
                    <a:pt x="419" y="282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10" y="313"/>
                    <a:pt x="410" y="313"/>
                    <a:pt x="410" y="313"/>
                  </a:cubicBezTo>
                  <a:cubicBezTo>
                    <a:pt x="409" y="316"/>
                    <a:pt x="409" y="319"/>
                    <a:pt x="408" y="321"/>
                  </a:cubicBezTo>
                  <a:cubicBezTo>
                    <a:pt x="407" y="323"/>
                    <a:pt x="406" y="324"/>
                    <a:pt x="405" y="324"/>
                  </a:cubicBezTo>
                  <a:cubicBezTo>
                    <a:pt x="404" y="325"/>
                    <a:pt x="404" y="325"/>
                    <a:pt x="404" y="325"/>
                  </a:cubicBezTo>
                  <a:cubicBezTo>
                    <a:pt x="405" y="326"/>
                    <a:pt x="405" y="326"/>
                    <a:pt x="405" y="326"/>
                  </a:cubicBezTo>
                  <a:cubicBezTo>
                    <a:pt x="415" y="332"/>
                    <a:pt x="425" y="336"/>
                    <a:pt x="433" y="338"/>
                  </a:cubicBezTo>
                  <a:cubicBezTo>
                    <a:pt x="439" y="339"/>
                    <a:pt x="444" y="339"/>
                    <a:pt x="448" y="339"/>
                  </a:cubicBezTo>
                  <a:close/>
                  <a:moveTo>
                    <a:pt x="448" y="281"/>
                  </a:moveTo>
                  <a:cubicBezTo>
                    <a:pt x="448" y="215"/>
                    <a:pt x="448" y="215"/>
                    <a:pt x="448" y="215"/>
                  </a:cubicBezTo>
                  <a:cubicBezTo>
                    <a:pt x="445" y="217"/>
                    <a:pt x="445" y="217"/>
                    <a:pt x="445" y="217"/>
                  </a:cubicBezTo>
                  <a:cubicBezTo>
                    <a:pt x="434" y="221"/>
                    <a:pt x="422" y="225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28" y="244"/>
                    <a:pt x="424" y="260"/>
                    <a:pt x="420" y="273"/>
                  </a:cubicBezTo>
                  <a:cubicBezTo>
                    <a:pt x="420" y="275"/>
                    <a:pt x="419" y="277"/>
                    <a:pt x="419" y="279"/>
                  </a:cubicBezTo>
                  <a:cubicBezTo>
                    <a:pt x="418" y="279"/>
                    <a:pt x="418" y="279"/>
                    <a:pt x="418" y="279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21" y="280"/>
                    <a:pt x="423" y="281"/>
                    <a:pt x="425" y="282"/>
                  </a:cubicBezTo>
                  <a:cubicBezTo>
                    <a:pt x="428" y="282"/>
                    <a:pt x="430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8" y="282"/>
                    <a:pt x="443" y="282"/>
                    <a:pt x="448" y="281"/>
                  </a:cubicBezTo>
                  <a:close/>
                  <a:moveTo>
                    <a:pt x="448" y="214"/>
                  </a:moveTo>
                  <a:cubicBezTo>
                    <a:pt x="448" y="88"/>
                    <a:pt x="448" y="88"/>
                    <a:pt x="448" y="88"/>
                  </a:cubicBezTo>
                  <a:cubicBezTo>
                    <a:pt x="438" y="85"/>
                    <a:pt x="428" y="82"/>
                    <a:pt x="420" y="75"/>
                  </a:cubicBezTo>
                  <a:cubicBezTo>
                    <a:pt x="419" y="73"/>
                    <a:pt x="419" y="73"/>
                    <a:pt x="419" y="73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86"/>
                    <a:pt x="418" y="101"/>
                    <a:pt x="415" y="115"/>
                  </a:cubicBezTo>
                  <a:cubicBezTo>
                    <a:pt x="413" y="126"/>
                    <a:pt x="409" y="135"/>
                    <a:pt x="404" y="141"/>
                  </a:cubicBezTo>
                  <a:cubicBezTo>
                    <a:pt x="403" y="142"/>
                    <a:pt x="403" y="142"/>
                    <a:pt x="403" y="142"/>
                  </a:cubicBezTo>
                  <a:cubicBezTo>
                    <a:pt x="405" y="143"/>
                    <a:pt x="405" y="143"/>
                    <a:pt x="405" y="143"/>
                  </a:cubicBezTo>
                  <a:cubicBezTo>
                    <a:pt x="409" y="143"/>
                    <a:pt x="413" y="144"/>
                    <a:pt x="417" y="146"/>
                  </a:cubicBezTo>
                  <a:cubicBezTo>
                    <a:pt x="424" y="148"/>
                    <a:pt x="430" y="152"/>
                    <a:pt x="434" y="154"/>
                  </a:cubicBezTo>
                  <a:cubicBezTo>
                    <a:pt x="434" y="154"/>
                    <a:pt x="434" y="154"/>
                    <a:pt x="434" y="154"/>
                  </a:cubicBezTo>
                  <a:cubicBezTo>
                    <a:pt x="436" y="155"/>
                    <a:pt x="436" y="155"/>
                    <a:pt x="436" y="156"/>
                  </a:cubicBezTo>
                  <a:cubicBezTo>
                    <a:pt x="436" y="157"/>
                    <a:pt x="435" y="157"/>
                    <a:pt x="435" y="158"/>
                  </a:cubicBezTo>
                  <a:cubicBezTo>
                    <a:pt x="433" y="164"/>
                    <a:pt x="434" y="171"/>
                    <a:pt x="435" y="178"/>
                  </a:cubicBezTo>
                  <a:cubicBezTo>
                    <a:pt x="436" y="183"/>
                    <a:pt x="436" y="187"/>
                    <a:pt x="436" y="192"/>
                  </a:cubicBezTo>
                  <a:cubicBezTo>
                    <a:pt x="436" y="194"/>
                    <a:pt x="435" y="196"/>
                    <a:pt x="433" y="198"/>
                  </a:cubicBezTo>
                  <a:cubicBezTo>
                    <a:pt x="432" y="200"/>
                    <a:pt x="431" y="202"/>
                    <a:pt x="431" y="204"/>
                  </a:cubicBezTo>
                  <a:cubicBezTo>
                    <a:pt x="429" y="214"/>
                    <a:pt x="426" y="216"/>
                    <a:pt x="422" y="220"/>
                  </a:cubicBezTo>
                  <a:cubicBezTo>
                    <a:pt x="419" y="221"/>
                    <a:pt x="417" y="224"/>
                    <a:pt x="413" y="227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4" y="229"/>
                    <a:pt x="415" y="229"/>
                    <a:pt x="415" y="229"/>
                  </a:cubicBezTo>
                  <a:cubicBezTo>
                    <a:pt x="416" y="230"/>
                    <a:pt x="416" y="230"/>
                    <a:pt x="417" y="231"/>
                  </a:cubicBezTo>
                  <a:cubicBezTo>
                    <a:pt x="417" y="231"/>
                    <a:pt x="417" y="231"/>
                    <a:pt x="417" y="231"/>
                  </a:cubicBezTo>
                  <a:cubicBezTo>
                    <a:pt x="418" y="231"/>
                    <a:pt x="418" y="231"/>
                    <a:pt x="418" y="231"/>
                  </a:cubicBezTo>
                  <a:cubicBezTo>
                    <a:pt x="424" y="223"/>
                    <a:pt x="432" y="220"/>
                    <a:pt x="441" y="216"/>
                  </a:cubicBezTo>
                  <a:cubicBezTo>
                    <a:pt x="444" y="215"/>
                    <a:pt x="446" y="215"/>
                    <a:pt x="448" y="214"/>
                  </a:cubicBezTo>
                  <a:close/>
                  <a:moveTo>
                    <a:pt x="448" y="86"/>
                  </a:moveTo>
                  <a:cubicBezTo>
                    <a:pt x="448" y="40"/>
                    <a:pt x="448" y="40"/>
                    <a:pt x="448" y="40"/>
                  </a:cubicBezTo>
                  <a:cubicBezTo>
                    <a:pt x="448" y="40"/>
                    <a:pt x="447" y="40"/>
                    <a:pt x="447" y="40"/>
                  </a:cubicBezTo>
                  <a:cubicBezTo>
                    <a:pt x="439" y="37"/>
                    <a:pt x="429" y="38"/>
                    <a:pt x="420" y="41"/>
                  </a:cubicBezTo>
                  <a:cubicBezTo>
                    <a:pt x="420" y="41"/>
                    <a:pt x="420" y="41"/>
                    <a:pt x="420" y="41"/>
                  </a:cubicBezTo>
                  <a:cubicBezTo>
                    <a:pt x="420" y="42"/>
                    <a:pt x="420" y="42"/>
                    <a:pt x="420" y="42"/>
                  </a:cubicBezTo>
                  <a:cubicBezTo>
                    <a:pt x="418" y="49"/>
                    <a:pt x="418" y="56"/>
                    <a:pt x="418" y="64"/>
                  </a:cubicBezTo>
                  <a:cubicBezTo>
                    <a:pt x="419" y="66"/>
                    <a:pt x="419" y="68"/>
                    <a:pt x="419" y="70"/>
                  </a:cubicBezTo>
                  <a:cubicBezTo>
                    <a:pt x="419" y="70"/>
                    <a:pt x="419" y="70"/>
                    <a:pt x="419" y="70"/>
                  </a:cubicBezTo>
                  <a:cubicBezTo>
                    <a:pt x="419" y="71"/>
                    <a:pt x="419" y="71"/>
                    <a:pt x="419" y="71"/>
                  </a:cubicBezTo>
                  <a:cubicBezTo>
                    <a:pt x="427" y="79"/>
                    <a:pt x="437" y="83"/>
                    <a:pt x="448" y="86"/>
                  </a:cubicBezTo>
                  <a:close/>
                  <a:moveTo>
                    <a:pt x="199" y="198"/>
                  </a:moveTo>
                  <a:cubicBezTo>
                    <a:pt x="201" y="202"/>
                    <a:pt x="203" y="205"/>
                    <a:pt x="207" y="208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6" y="222"/>
                    <a:pt x="211" y="234"/>
                    <a:pt x="218" y="243"/>
                  </a:cubicBezTo>
                  <a:cubicBezTo>
                    <a:pt x="227" y="254"/>
                    <a:pt x="239" y="261"/>
                    <a:pt x="251" y="264"/>
                  </a:cubicBezTo>
                  <a:cubicBezTo>
                    <a:pt x="252" y="264"/>
                    <a:pt x="252" y="264"/>
                    <a:pt x="252" y="264"/>
                  </a:cubicBezTo>
                  <a:cubicBezTo>
                    <a:pt x="251" y="265"/>
                    <a:pt x="251" y="265"/>
                    <a:pt x="251" y="265"/>
                  </a:cubicBezTo>
                  <a:cubicBezTo>
                    <a:pt x="246" y="277"/>
                    <a:pt x="221" y="279"/>
                    <a:pt x="207" y="281"/>
                  </a:cubicBezTo>
                  <a:cubicBezTo>
                    <a:pt x="206" y="281"/>
                    <a:pt x="204" y="281"/>
                    <a:pt x="203" y="281"/>
                  </a:cubicBezTo>
                  <a:cubicBezTo>
                    <a:pt x="199" y="281"/>
                    <a:pt x="199" y="281"/>
                    <a:pt x="199" y="281"/>
                  </a:cubicBezTo>
                  <a:cubicBezTo>
                    <a:pt x="186" y="283"/>
                    <a:pt x="173" y="284"/>
                    <a:pt x="160" y="288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55" y="290"/>
                    <a:pt x="149" y="291"/>
                    <a:pt x="143" y="291"/>
                  </a:cubicBezTo>
                  <a:cubicBezTo>
                    <a:pt x="137" y="291"/>
                    <a:pt x="131" y="288"/>
                    <a:pt x="127" y="282"/>
                  </a:cubicBezTo>
                  <a:cubicBezTo>
                    <a:pt x="126" y="281"/>
                    <a:pt x="125" y="280"/>
                    <a:pt x="124" y="279"/>
                  </a:cubicBezTo>
                  <a:cubicBezTo>
                    <a:pt x="123" y="278"/>
                    <a:pt x="121" y="276"/>
                    <a:pt x="119" y="275"/>
                  </a:cubicBezTo>
                  <a:cubicBezTo>
                    <a:pt x="119" y="275"/>
                    <a:pt x="119" y="275"/>
                    <a:pt x="119" y="275"/>
                  </a:cubicBezTo>
                  <a:cubicBezTo>
                    <a:pt x="113" y="272"/>
                    <a:pt x="107" y="267"/>
                    <a:pt x="103" y="261"/>
                  </a:cubicBezTo>
                  <a:cubicBezTo>
                    <a:pt x="101" y="256"/>
                    <a:pt x="100" y="250"/>
                    <a:pt x="103" y="244"/>
                  </a:cubicBezTo>
                  <a:cubicBezTo>
                    <a:pt x="104" y="242"/>
                    <a:pt x="105" y="241"/>
                    <a:pt x="105" y="240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06" y="240"/>
                    <a:pt x="106" y="239"/>
                    <a:pt x="106" y="239"/>
                  </a:cubicBezTo>
                  <a:cubicBezTo>
                    <a:pt x="106" y="239"/>
                    <a:pt x="106" y="239"/>
                    <a:pt x="106" y="239"/>
                  </a:cubicBezTo>
                  <a:cubicBezTo>
                    <a:pt x="107" y="238"/>
                    <a:pt x="106" y="237"/>
                    <a:pt x="103" y="236"/>
                  </a:cubicBezTo>
                  <a:cubicBezTo>
                    <a:pt x="93" y="233"/>
                    <a:pt x="96" y="216"/>
                    <a:pt x="98" y="205"/>
                  </a:cubicBezTo>
                  <a:cubicBezTo>
                    <a:pt x="98" y="202"/>
                    <a:pt x="99" y="200"/>
                    <a:pt x="99" y="198"/>
                  </a:cubicBezTo>
                  <a:cubicBezTo>
                    <a:pt x="101" y="174"/>
                    <a:pt x="118" y="174"/>
                    <a:pt x="136" y="175"/>
                  </a:cubicBezTo>
                  <a:cubicBezTo>
                    <a:pt x="138" y="176"/>
                    <a:pt x="140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4" y="176"/>
                    <a:pt x="146" y="176"/>
                    <a:pt x="149" y="177"/>
                  </a:cubicBezTo>
                  <a:cubicBezTo>
                    <a:pt x="164" y="178"/>
                    <a:pt x="188" y="180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5"/>
                    <a:pt x="196" y="185"/>
                    <a:pt x="196" y="185"/>
                  </a:cubicBezTo>
                  <a:cubicBezTo>
                    <a:pt x="196" y="189"/>
                    <a:pt x="197" y="193"/>
                    <a:pt x="199" y="198"/>
                  </a:cubicBezTo>
                  <a:close/>
                  <a:moveTo>
                    <a:pt x="217" y="194"/>
                  </a:moveTo>
                  <a:cubicBezTo>
                    <a:pt x="214" y="197"/>
                    <a:pt x="212" y="199"/>
                    <a:pt x="210" y="202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199"/>
                    <a:pt x="208" y="197"/>
                    <a:pt x="209" y="195"/>
                  </a:cubicBezTo>
                  <a:cubicBezTo>
                    <a:pt x="209" y="192"/>
                    <a:pt x="210" y="190"/>
                    <a:pt x="212" y="188"/>
                  </a:cubicBezTo>
                  <a:cubicBezTo>
                    <a:pt x="216" y="183"/>
                    <a:pt x="220" y="176"/>
                    <a:pt x="222" y="169"/>
                  </a:cubicBezTo>
                  <a:cubicBezTo>
                    <a:pt x="223" y="163"/>
                    <a:pt x="224" y="157"/>
                    <a:pt x="222" y="152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3" y="150"/>
                    <a:pt x="225" y="149"/>
                    <a:pt x="226" y="149"/>
                  </a:cubicBezTo>
                  <a:cubicBezTo>
                    <a:pt x="227" y="148"/>
                    <a:pt x="229" y="148"/>
                    <a:pt x="230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51"/>
                    <a:pt x="232" y="153"/>
                    <a:pt x="234" y="154"/>
                  </a:cubicBezTo>
                  <a:cubicBezTo>
                    <a:pt x="236" y="156"/>
                    <a:pt x="238" y="157"/>
                    <a:pt x="241" y="157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0" y="159"/>
                    <a:pt x="239" y="160"/>
                    <a:pt x="239" y="161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7" y="164"/>
                    <a:pt x="234" y="166"/>
                    <a:pt x="231" y="168"/>
                  </a:cubicBezTo>
                  <a:cubicBezTo>
                    <a:pt x="226" y="171"/>
                    <a:pt x="222" y="174"/>
                    <a:pt x="225" y="182"/>
                  </a:cubicBezTo>
                  <a:cubicBezTo>
                    <a:pt x="225" y="183"/>
                    <a:pt x="226" y="184"/>
                    <a:pt x="226" y="185"/>
                  </a:cubicBezTo>
                  <a:cubicBezTo>
                    <a:pt x="226" y="186"/>
                    <a:pt x="226" y="188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3" y="191"/>
                    <a:pt x="220" y="192"/>
                    <a:pt x="217" y="194"/>
                  </a:cubicBezTo>
                  <a:close/>
                  <a:moveTo>
                    <a:pt x="243" y="192"/>
                  </a:moveTo>
                  <a:cubicBezTo>
                    <a:pt x="238" y="190"/>
                    <a:pt x="234" y="187"/>
                    <a:pt x="229" y="188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6"/>
                    <a:pt x="227" y="184"/>
                    <a:pt x="227" y="182"/>
                  </a:cubicBezTo>
                  <a:cubicBezTo>
                    <a:pt x="226" y="180"/>
                    <a:pt x="225" y="178"/>
                    <a:pt x="226" y="176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6" y="172"/>
                    <a:pt x="230" y="170"/>
                    <a:pt x="234" y="168"/>
                  </a:cubicBezTo>
                  <a:cubicBezTo>
                    <a:pt x="239" y="167"/>
                    <a:pt x="244" y="167"/>
                    <a:pt x="246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50" y="168"/>
                    <a:pt x="254" y="170"/>
                    <a:pt x="258" y="174"/>
                  </a:cubicBezTo>
                  <a:cubicBezTo>
                    <a:pt x="261" y="177"/>
                    <a:pt x="264" y="181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1" y="187"/>
                    <a:pt x="259" y="188"/>
                    <a:pt x="257" y="189"/>
                  </a:cubicBezTo>
                  <a:cubicBezTo>
                    <a:pt x="256" y="191"/>
                    <a:pt x="255" y="193"/>
                    <a:pt x="254" y="195"/>
                  </a:cubicBezTo>
                  <a:cubicBezTo>
                    <a:pt x="254" y="196"/>
                    <a:pt x="253" y="196"/>
                    <a:pt x="252" y="196"/>
                  </a:cubicBezTo>
                  <a:cubicBezTo>
                    <a:pt x="251" y="196"/>
                    <a:pt x="251" y="196"/>
                    <a:pt x="250" y="196"/>
                  </a:cubicBezTo>
                  <a:cubicBezTo>
                    <a:pt x="247" y="195"/>
                    <a:pt x="245" y="194"/>
                    <a:pt x="243" y="192"/>
                  </a:cubicBezTo>
                  <a:close/>
                  <a:moveTo>
                    <a:pt x="281" y="180"/>
                  </a:moveTo>
                  <a:cubicBezTo>
                    <a:pt x="277" y="180"/>
                    <a:pt x="272" y="182"/>
                    <a:pt x="268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6" y="180"/>
                    <a:pt x="264" y="176"/>
                    <a:pt x="261" y="173"/>
                  </a:cubicBezTo>
                  <a:cubicBezTo>
                    <a:pt x="257" y="170"/>
                    <a:pt x="253" y="167"/>
                    <a:pt x="250" y="166"/>
                  </a:cubicBezTo>
                  <a:cubicBezTo>
                    <a:pt x="249" y="166"/>
                    <a:pt x="249" y="166"/>
                    <a:pt x="249" y="166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52" y="160"/>
                    <a:pt x="249" y="158"/>
                    <a:pt x="245" y="157"/>
                  </a:cubicBezTo>
                  <a:cubicBezTo>
                    <a:pt x="244" y="156"/>
                    <a:pt x="244" y="156"/>
                    <a:pt x="243" y="156"/>
                  </a:cubicBezTo>
                  <a:cubicBezTo>
                    <a:pt x="238" y="154"/>
                    <a:pt x="234" y="152"/>
                    <a:pt x="234" y="148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49" y="145"/>
                    <a:pt x="261" y="145"/>
                    <a:pt x="271" y="150"/>
                  </a:cubicBezTo>
                  <a:cubicBezTo>
                    <a:pt x="282" y="154"/>
                    <a:pt x="290" y="163"/>
                    <a:pt x="296" y="178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1" y="178"/>
                    <a:pt x="286" y="179"/>
                    <a:pt x="281" y="180"/>
                  </a:cubicBezTo>
                  <a:close/>
                  <a:moveTo>
                    <a:pt x="316" y="184"/>
                  </a:moveTo>
                  <a:cubicBezTo>
                    <a:pt x="312" y="181"/>
                    <a:pt x="306" y="180"/>
                    <a:pt x="301" y="179"/>
                  </a:cubicBezTo>
                  <a:cubicBezTo>
                    <a:pt x="301" y="179"/>
                    <a:pt x="301" y="179"/>
                    <a:pt x="301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8" y="174"/>
                    <a:pt x="296" y="169"/>
                    <a:pt x="294" y="165"/>
                  </a:cubicBezTo>
                  <a:cubicBezTo>
                    <a:pt x="292" y="162"/>
                    <a:pt x="289" y="158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0"/>
                    <a:pt x="286" y="146"/>
                    <a:pt x="284" y="142"/>
                  </a:cubicBezTo>
                  <a:cubicBezTo>
                    <a:pt x="282" y="139"/>
                    <a:pt x="279" y="136"/>
                    <a:pt x="274" y="134"/>
                  </a:cubicBezTo>
                  <a:cubicBezTo>
                    <a:pt x="268" y="130"/>
                    <a:pt x="259" y="129"/>
                    <a:pt x="251" y="128"/>
                  </a:cubicBezTo>
                  <a:cubicBezTo>
                    <a:pt x="243" y="128"/>
                    <a:pt x="235" y="129"/>
                    <a:pt x="228" y="132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25" y="129"/>
                    <a:pt x="220" y="122"/>
                    <a:pt x="217" y="115"/>
                  </a:cubicBezTo>
                  <a:cubicBezTo>
                    <a:pt x="216" y="113"/>
                    <a:pt x="216" y="110"/>
                    <a:pt x="216" y="108"/>
                  </a:cubicBezTo>
                  <a:cubicBezTo>
                    <a:pt x="216" y="106"/>
                    <a:pt x="217" y="104"/>
                    <a:pt x="219" y="103"/>
                  </a:cubicBezTo>
                  <a:cubicBezTo>
                    <a:pt x="221" y="103"/>
                    <a:pt x="223" y="102"/>
                    <a:pt x="225" y="103"/>
                  </a:cubicBezTo>
                  <a:cubicBezTo>
                    <a:pt x="230" y="103"/>
                    <a:pt x="235" y="103"/>
                    <a:pt x="240" y="102"/>
                  </a:cubicBezTo>
                  <a:cubicBezTo>
                    <a:pt x="242" y="102"/>
                    <a:pt x="243" y="102"/>
                    <a:pt x="244" y="102"/>
                  </a:cubicBezTo>
                  <a:cubicBezTo>
                    <a:pt x="244" y="102"/>
                    <a:pt x="244" y="102"/>
                    <a:pt x="244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8" y="102"/>
                    <a:pt x="251" y="103"/>
                    <a:pt x="254" y="105"/>
                  </a:cubicBezTo>
                  <a:cubicBezTo>
                    <a:pt x="258" y="107"/>
                    <a:pt x="261" y="110"/>
                    <a:pt x="265" y="113"/>
                  </a:cubicBezTo>
                  <a:cubicBezTo>
                    <a:pt x="272" y="119"/>
                    <a:pt x="279" y="124"/>
                    <a:pt x="287" y="129"/>
                  </a:cubicBezTo>
                  <a:cubicBezTo>
                    <a:pt x="295" y="134"/>
                    <a:pt x="303" y="138"/>
                    <a:pt x="311" y="142"/>
                  </a:cubicBezTo>
                  <a:cubicBezTo>
                    <a:pt x="318" y="145"/>
                    <a:pt x="323" y="149"/>
                    <a:pt x="327" y="153"/>
                  </a:cubicBezTo>
                  <a:cubicBezTo>
                    <a:pt x="331" y="157"/>
                    <a:pt x="334" y="162"/>
                    <a:pt x="334" y="170"/>
                  </a:cubicBezTo>
                  <a:cubicBezTo>
                    <a:pt x="335" y="174"/>
                    <a:pt x="335" y="181"/>
                    <a:pt x="333" y="187"/>
                  </a:cubicBezTo>
                  <a:cubicBezTo>
                    <a:pt x="332" y="191"/>
                    <a:pt x="329" y="194"/>
                    <a:pt x="326" y="194"/>
                  </a:cubicBezTo>
                  <a:cubicBezTo>
                    <a:pt x="325" y="195"/>
                    <a:pt x="325" y="195"/>
                    <a:pt x="325" y="195"/>
                  </a:cubicBezTo>
                  <a:cubicBezTo>
                    <a:pt x="325" y="194"/>
                    <a:pt x="325" y="194"/>
                    <a:pt x="325" y="194"/>
                  </a:cubicBezTo>
                  <a:cubicBezTo>
                    <a:pt x="323" y="190"/>
                    <a:pt x="320" y="186"/>
                    <a:pt x="316" y="184"/>
                  </a:cubicBezTo>
                  <a:close/>
                  <a:moveTo>
                    <a:pt x="326" y="228"/>
                  </a:moveTo>
                  <a:cubicBezTo>
                    <a:pt x="329" y="218"/>
                    <a:pt x="329" y="207"/>
                    <a:pt x="326" y="197"/>
                  </a:cubicBezTo>
                  <a:cubicBezTo>
                    <a:pt x="326" y="196"/>
                    <a:pt x="326" y="196"/>
                    <a:pt x="326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8" y="196"/>
                    <a:pt x="330" y="195"/>
                    <a:pt x="331" y="193"/>
                  </a:cubicBezTo>
                  <a:cubicBezTo>
                    <a:pt x="333" y="192"/>
                    <a:pt x="334" y="190"/>
                    <a:pt x="334" y="188"/>
                  </a:cubicBezTo>
                  <a:cubicBezTo>
                    <a:pt x="338" y="179"/>
                    <a:pt x="343" y="178"/>
                    <a:pt x="349" y="178"/>
                  </a:cubicBezTo>
                  <a:cubicBezTo>
                    <a:pt x="353" y="177"/>
                    <a:pt x="357" y="177"/>
                    <a:pt x="360" y="173"/>
                  </a:cubicBezTo>
                  <a:cubicBezTo>
                    <a:pt x="362" y="171"/>
                    <a:pt x="365" y="168"/>
                    <a:pt x="367" y="166"/>
                  </a:cubicBezTo>
                  <a:cubicBezTo>
                    <a:pt x="377" y="155"/>
                    <a:pt x="388" y="143"/>
                    <a:pt x="405" y="145"/>
                  </a:cubicBezTo>
                  <a:cubicBezTo>
                    <a:pt x="411" y="145"/>
                    <a:pt x="418" y="149"/>
                    <a:pt x="425" y="152"/>
                  </a:cubicBezTo>
                  <a:cubicBezTo>
                    <a:pt x="427" y="154"/>
                    <a:pt x="430" y="155"/>
                    <a:pt x="432" y="156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0" y="163"/>
                    <a:pt x="431" y="170"/>
                    <a:pt x="433" y="176"/>
                  </a:cubicBezTo>
                  <a:cubicBezTo>
                    <a:pt x="434" y="184"/>
                    <a:pt x="436" y="191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429" y="201"/>
                    <a:pt x="428" y="205"/>
                    <a:pt x="428" y="208"/>
                  </a:cubicBezTo>
                  <a:cubicBezTo>
                    <a:pt x="427" y="210"/>
                    <a:pt x="427" y="212"/>
                    <a:pt x="426" y="214"/>
                  </a:cubicBezTo>
                  <a:cubicBezTo>
                    <a:pt x="424" y="216"/>
                    <a:pt x="422" y="218"/>
                    <a:pt x="419" y="221"/>
                  </a:cubicBezTo>
                  <a:cubicBezTo>
                    <a:pt x="416" y="223"/>
                    <a:pt x="412" y="225"/>
                    <a:pt x="408" y="229"/>
                  </a:cubicBezTo>
                  <a:cubicBezTo>
                    <a:pt x="399" y="239"/>
                    <a:pt x="390" y="248"/>
                    <a:pt x="379" y="256"/>
                  </a:cubicBezTo>
                  <a:cubicBezTo>
                    <a:pt x="368" y="264"/>
                    <a:pt x="356" y="270"/>
                    <a:pt x="343" y="272"/>
                  </a:cubicBezTo>
                  <a:cubicBezTo>
                    <a:pt x="335" y="274"/>
                    <a:pt x="327" y="273"/>
                    <a:pt x="321" y="270"/>
                  </a:cubicBezTo>
                  <a:cubicBezTo>
                    <a:pt x="315" y="267"/>
                    <a:pt x="311" y="262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7" y="247"/>
                    <a:pt x="323" y="238"/>
                    <a:pt x="326" y="228"/>
                  </a:cubicBezTo>
                  <a:close/>
                  <a:moveTo>
                    <a:pt x="302" y="259"/>
                  </a:moveTo>
                  <a:cubicBezTo>
                    <a:pt x="302" y="259"/>
                    <a:pt x="303" y="258"/>
                    <a:pt x="304" y="258"/>
                  </a:cubicBezTo>
                  <a:cubicBezTo>
                    <a:pt x="305" y="257"/>
                    <a:pt x="305" y="257"/>
                    <a:pt x="305" y="257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7" y="265"/>
                    <a:pt x="312" y="270"/>
                    <a:pt x="318" y="272"/>
                  </a:cubicBezTo>
                  <a:cubicBezTo>
                    <a:pt x="318" y="272"/>
                    <a:pt x="318" y="272"/>
                    <a:pt x="318" y="272"/>
                  </a:cubicBezTo>
                  <a:cubicBezTo>
                    <a:pt x="325" y="276"/>
                    <a:pt x="335" y="276"/>
                    <a:pt x="343" y="274"/>
                  </a:cubicBezTo>
                  <a:cubicBezTo>
                    <a:pt x="343" y="274"/>
                    <a:pt x="343" y="274"/>
                    <a:pt x="343" y="274"/>
                  </a:cubicBezTo>
                  <a:cubicBezTo>
                    <a:pt x="357" y="272"/>
                    <a:pt x="369" y="266"/>
                    <a:pt x="379" y="258"/>
                  </a:cubicBezTo>
                  <a:cubicBezTo>
                    <a:pt x="390" y="251"/>
                    <a:pt x="399" y="241"/>
                    <a:pt x="409" y="231"/>
                  </a:cubicBezTo>
                  <a:cubicBezTo>
                    <a:pt x="409" y="231"/>
                    <a:pt x="409" y="231"/>
                    <a:pt x="409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7" y="236"/>
                    <a:pt x="420" y="242"/>
                    <a:pt x="421" y="249"/>
                  </a:cubicBezTo>
                  <a:cubicBezTo>
                    <a:pt x="422" y="255"/>
                    <a:pt x="421" y="263"/>
                    <a:pt x="419" y="270"/>
                  </a:cubicBezTo>
                  <a:cubicBezTo>
                    <a:pt x="408" y="312"/>
                    <a:pt x="408" y="312"/>
                    <a:pt x="408" y="312"/>
                  </a:cubicBezTo>
                  <a:cubicBezTo>
                    <a:pt x="407" y="317"/>
                    <a:pt x="406" y="320"/>
                    <a:pt x="404" y="322"/>
                  </a:cubicBezTo>
                  <a:cubicBezTo>
                    <a:pt x="403" y="324"/>
                    <a:pt x="401" y="325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7" y="328"/>
                    <a:pt x="394" y="329"/>
                    <a:pt x="392" y="334"/>
                  </a:cubicBezTo>
                  <a:cubicBezTo>
                    <a:pt x="384" y="347"/>
                    <a:pt x="365" y="349"/>
                    <a:pt x="348" y="350"/>
                  </a:cubicBezTo>
                  <a:cubicBezTo>
                    <a:pt x="343" y="351"/>
                    <a:pt x="338" y="351"/>
                    <a:pt x="334" y="352"/>
                  </a:cubicBezTo>
                  <a:cubicBezTo>
                    <a:pt x="318" y="354"/>
                    <a:pt x="310" y="346"/>
                    <a:pt x="302" y="338"/>
                  </a:cubicBezTo>
                  <a:cubicBezTo>
                    <a:pt x="298" y="334"/>
                    <a:pt x="294" y="330"/>
                    <a:pt x="289" y="327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1"/>
                    <a:pt x="293" y="317"/>
                    <a:pt x="295" y="313"/>
                  </a:cubicBezTo>
                  <a:cubicBezTo>
                    <a:pt x="297" y="308"/>
                    <a:pt x="299" y="302"/>
                    <a:pt x="303" y="297"/>
                  </a:cubicBezTo>
                  <a:cubicBezTo>
                    <a:pt x="308" y="287"/>
                    <a:pt x="306" y="280"/>
                    <a:pt x="303" y="272"/>
                  </a:cubicBezTo>
                  <a:cubicBezTo>
                    <a:pt x="301" y="269"/>
                    <a:pt x="300" y="265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300" y="260"/>
                    <a:pt x="301" y="260"/>
                    <a:pt x="302" y="259"/>
                  </a:cubicBezTo>
                  <a:cubicBezTo>
                    <a:pt x="302" y="259"/>
                    <a:pt x="302" y="259"/>
                    <a:pt x="302" y="259"/>
                  </a:cubicBezTo>
                  <a:close/>
                  <a:moveTo>
                    <a:pt x="276" y="267"/>
                  </a:moveTo>
                  <a:cubicBezTo>
                    <a:pt x="283" y="266"/>
                    <a:pt x="289" y="265"/>
                    <a:pt x="294" y="263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5" y="264"/>
                    <a:pt x="295" y="264"/>
                    <a:pt x="295" y="264"/>
                  </a:cubicBezTo>
                  <a:cubicBezTo>
                    <a:pt x="296" y="267"/>
                    <a:pt x="297" y="271"/>
                    <a:pt x="299" y="274"/>
                  </a:cubicBezTo>
                  <a:cubicBezTo>
                    <a:pt x="303" y="281"/>
                    <a:pt x="306" y="287"/>
                    <a:pt x="301" y="296"/>
                  </a:cubicBezTo>
                  <a:cubicBezTo>
                    <a:pt x="298" y="301"/>
                    <a:pt x="295" y="306"/>
                    <a:pt x="293" y="312"/>
                  </a:cubicBezTo>
                  <a:cubicBezTo>
                    <a:pt x="289" y="320"/>
                    <a:pt x="285" y="329"/>
                    <a:pt x="281" y="335"/>
                  </a:cubicBezTo>
                  <a:cubicBezTo>
                    <a:pt x="275" y="344"/>
                    <a:pt x="263" y="353"/>
                    <a:pt x="249" y="361"/>
                  </a:cubicBezTo>
                  <a:cubicBezTo>
                    <a:pt x="234" y="369"/>
                    <a:pt x="217" y="377"/>
                    <a:pt x="205" y="380"/>
                  </a:cubicBezTo>
                  <a:cubicBezTo>
                    <a:pt x="204" y="380"/>
                    <a:pt x="203" y="381"/>
                    <a:pt x="202" y="381"/>
                  </a:cubicBezTo>
                  <a:cubicBezTo>
                    <a:pt x="194" y="383"/>
                    <a:pt x="194" y="383"/>
                    <a:pt x="189" y="376"/>
                  </a:cubicBezTo>
                  <a:cubicBezTo>
                    <a:pt x="187" y="373"/>
                    <a:pt x="185" y="371"/>
                    <a:pt x="183" y="367"/>
                  </a:cubicBezTo>
                  <a:cubicBezTo>
                    <a:pt x="178" y="360"/>
                    <a:pt x="172" y="352"/>
                    <a:pt x="167" y="346"/>
                  </a:cubicBezTo>
                  <a:cubicBezTo>
                    <a:pt x="164" y="342"/>
                    <a:pt x="160" y="339"/>
                    <a:pt x="156" y="337"/>
                  </a:cubicBezTo>
                  <a:cubicBezTo>
                    <a:pt x="152" y="333"/>
                    <a:pt x="147" y="330"/>
                    <a:pt x="143" y="324"/>
                  </a:cubicBezTo>
                  <a:cubicBezTo>
                    <a:pt x="139" y="317"/>
                    <a:pt x="141" y="310"/>
                    <a:pt x="144" y="303"/>
                  </a:cubicBezTo>
                  <a:cubicBezTo>
                    <a:pt x="145" y="300"/>
                    <a:pt x="146" y="297"/>
                    <a:pt x="147" y="294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52" y="293"/>
                    <a:pt x="155" y="292"/>
                    <a:pt x="160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74" y="286"/>
                    <a:pt x="187" y="285"/>
                    <a:pt x="200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19" y="281"/>
                    <a:pt x="251" y="278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7" y="265"/>
                    <a:pt x="257" y="265"/>
                    <a:pt x="257" y="265"/>
                  </a:cubicBezTo>
                  <a:cubicBezTo>
                    <a:pt x="263" y="267"/>
                    <a:pt x="270" y="267"/>
                    <a:pt x="276" y="267"/>
                  </a:cubicBezTo>
                  <a:close/>
                  <a:moveTo>
                    <a:pt x="211" y="223"/>
                  </a:moveTo>
                  <a:cubicBezTo>
                    <a:pt x="209" y="217"/>
                    <a:pt x="209" y="212"/>
                    <a:pt x="210" y="207"/>
                  </a:cubicBezTo>
                  <a:cubicBezTo>
                    <a:pt x="212" y="202"/>
                    <a:pt x="215" y="198"/>
                    <a:pt x="219" y="195"/>
                  </a:cubicBezTo>
                  <a:cubicBezTo>
                    <a:pt x="222" y="192"/>
                    <a:pt x="227" y="190"/>
                    <a:pt x="231" y="190"/>
                  </a:cubicBezTo>
                  <a:cubicBezTo>
                    <a:pt x="234" y="190"/>
                    <a:pt x="237" y="192"/>
                    <a:pt x="241" y="195"/>
                  </a:cubicBezTo>
                  <a:cubicBezTo>
                    <a:pt x="244" y="196"/>
                    <a:pt x="247" y="198"/>
                    <a:pt x="250" y="199"/>
                  </a:cubicBezTo>
                  <a:cubicBezTo>
                    <a:pt x="253" y="200"/>
                    <a:pt x="255" y="200"/>
                    <a:pt x="256" y="197"/>
                  </a:cubicBezTo>
                  <a:cubicBezTo>
                    <a:pt x="257" y="193"/>
                    <a:pt x="262" y="189"/>
                    <a:pt x="268" y="186"/>
                  </a:cubicBezTo>
                  <a:cubicBezTo>
                    <a:pt x="274" y="183"/>
                    <a:pt x="282" y="181"/>
                    <a:pt x="290" y="180"/>
                  </a:cubicBezTo>
                  <a:cubicBezTo>
                    <a:pt x="297" y="180"/>
                    <a:pt x="306" y="181"/>
                    <a:pt x="313" y="184"/>
                  </a:cubicBezTo>
                  <a:cubicBezTo>
                    <a:pt x="318" y="187"/>
                    <a:pt x="322" y="191"/>
                    <a:pt x="324" y="197"/>
                  </a:cubicBezTo>
                  <a:cubicBezTo>
                    <a:pt x="326" y="203"/>
                    <a:pt x="326" y="210"/>
                    <a:pt x="326" y="217"/>
                  </a:cubicBezTo>
                  <a:cubicBezTo>
                    <a:pt x="325" y="223"/>
                    <a:pt x="323" y="230"/>
                    <a:pt x="320" y="236"/>
                  </a:cubicBezTo>
                  <a:cubicBezTo>
                    <a:pt x="317" y="242"/>
                    <a:pt x="313" y="247"/>
                    <a:pt x="308" y="251"/>
                  </a:cubicBezTo>
                  <a:cubicBezTo>
                    <a:pt x="299" y="259"/>
                    <a:pt x="287" y="263"/>
                    <a:pt x="275" y="263"/>
                  </a:cubicBezTo>
                  <a:cubicBezTo>
                    <a:pt x="262" y="264"/>
                    <a:pt x="250" y="261"/>
                    <a:pt x="239" y="256"/>
                  </a:cubicBezTo>
                  <a:cubicBezTo>
                    <a:pt x="231" y="252"/>
                    <a:pt x="225" y="247"/>
                    <a:pt x="220" y="241"/>
                  </a:cubicBezTo>
                  <a:cubicBezTo>
                    <a:pt x="216" y="237"/>
                    <a:pt x="212" y="230"/>
                    <a:pt x="211" y="223"/>
                  </a:cubicBezTo>
                  <a:close/>
                  <a:moveTo>
                    <a:pt x="202" y="160"/>
                  </a:moveTo>
                  <a:cubicBezTo>
                    <a:pt x="199" y="167"/>
                    <a:pt x="197" y="174"/>
                    <a:pt x="196" y="180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89" y="178"/>
                    <a:pt x="180" y="177"/>
                    <a:pt x="170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2" y="167"/>
                    <a:pt x="152" y="160"/>
                    <a:pt x="142" y="154"/>
                  </a:cubicBezTo>
                  <a:cubicBezTo>
                    <a:pt x="128" y="145"/>
                    <a:pt x="115" y="137"/>
                    <a:pt x="110" y="123"/>
                  </a:cubicBezTo>
                  <a:cubicBezTo>
                    <a:pt x="105" y="110"/>
                    <a:pt x="105" y="95"/>
                    <a:pt x="109" y="82"/>
                  </a:cubicBezTo>
                  <a:cubicBezTo>
                    <a:pt x="113" y="69"/>
                    <a:pt x="120" y="57"/>
                    <a:pt x="131" y="49"/>
                  </a:cubicBezTo>
                  <a:cubicBezTo>
                    <a:pt x="134" y="47"/>
                    <a:pt x="140" y="44"/>
                    <a:pt x="145" y="43"/>
                  </a:cubicBezTo>
                  <a:cubicBezTo>
                    <a:pt x="149" y="42"/>
                    <a:pt x="153" y="43"/>
                    <a:pt x="155" y="46"/>
                  </a:cubicBezTo>
                  <a:cubicBezTo>
                    <a:pt x="157" y="48"/>
                    <a:pt x="159" y="47"/>
                    <a:pt x="162" y="44"/>
                  </a:cubicBezTo>
                  <a:cubicBezTo>
                    <a:pt x="164" y="42"/>
                    <a:pt x="166" y="39"/>
                    <a:pt x="168" y="36"/>
                  </a:cubicBezTo>
                  <a:cubicBezTo>
                    <a:pt x="172" y="31"/>
                    <a:pt x="176" y="27"/>
                    <a:pt x="179" y="26"/>
                  </a:cubicBezTo>
                  <a:cubicBezTo>
                    <a:pt x="186" y="25"/>
                    <a:pt x="200" y="27"/>
                    <a:pt x="211" y="31"/>
                  </a:cubicBezTo>
                  <a:cubicBezTo>
                    <a:pt x="221" y="34"/>
                    <a:pt x="229" y="39"/>
                    <a:pt x="231" y="45"/>
                  </a:cubicBezTo>
                  <a:cubicBezTo>
                    <a:pt x="235" y="52"/>
                    <a:pt x="239" y="59"/>
                    <a:pt x="244" y="66"/>
                  </a:cubicBezTo>
                  <a:cubicBezTo>
                    <a:pt x="251" y="76"/>
                    <a:pt x="258" y="86"/>
                    <a:pt x="260" y="101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3" y="99"/>
                    <a:pt x="247" y="100"/>
                    <a:pt x="240" y="100"/>
                  </a:cubicBezTo>
                  <a:cubicBezTo>
                    <a:pt x="236" y="101"/>
                    <a:pt x="231" y="101"/>
                    <a:pt x="225" y="101"/>
                  </a:cubicBezTo>
                  <a:cubicBezTo>
                    <a:pt x="222" y="100"/>
                    <a:pt x="220" y="101"/>
                    <a:pt x="218" y="101"/>
                  </a:cubicBezTo>
                  <a:cubicBezTo>
                    <a:pt x="216" y="102"/>
                    <a:pt x="215" y="104"/>
                    <a:pt x="214" y="106"/>
                  </a:cubicBezTo>
                  <a:cubicBezTo>
                    <a:pt x="214" y="109"/>
                    <a:pt x="214" y="111"/>
                    <a:pt x="215" y="114"/>
                  </a:cubicBezTo>
                  <a:cubicBezTo>
                    <a:pt x="217" y="121"/>
                    <a:pt x="222" y="128"/>
                    <a:pt x="225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3" y="134"/>
                    <a:pt x="221" y="136"/>
                    <a:pt x="219" y="137"/>
                  </a:cubicBezTo>
                  <a:cubicBezTo>
                    <a:pt x="218" y="139"/>
                    <a:pt x="217" y="140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0" y="147"/>
                    <a:pt x="206" y="153"/>
                    <a:pt x="202" y="160"/>
                  </a:cubicBezTo>
                  <a:close/>
                  <a:moveTo>
                    <a:pt x="220" y="147"/>
                  </a:moveTo>
                  <a:cubicBezTo>
                    <a:pt x="220" y="146"/>
                    <a:pt x="219" y="145"/>
                    <a:pt x="219" y="144"/>
                  </a:cubicBezTo>
                  <a:cubicBezTo>
                    <a:pt x="218" y="143"/>
                    <a:pt x="218" y="143"/>
                    <a:pt x="218" y="143"/>
                  </a:cubicBezTo>
                  <a:cubicBezTo>
                    <a:pt x="219" y="143"/>
                    <a:pt x="219" y="143"/>
                    <a:pt x="219" y="143"/>
                  </a:cubicBezTo>
                  <a:cubicBezTo>
                    <a:pt x="233" y="142"/>
                    <a:pt x="244" y="139"/>
                    <a:pt x="252" y="137"/>
                  </a:cubicBezTo>
                  <a:cubicBezTo>
                    <a:pt x="261" y="134"/>
                    <a:pt x="267" y="132"/>
                    <a:pt x="273" y="135"/>
                  </a:cubicBezTo>
                  <a:cubicBezTo>
                    <a:pt x="277" y="136"/>
                    <a:pt x="279" y="139"/>
                    <a:pt x="281" y="141"/>
                  </a:cubicBezTo>
                  <a:cubicBezTo>
                    <a:pt x="282" y="144"/>
                    <a:pt x="283" y="148"/>
                    <a:pt x="283" y="152"/>
                  </a:cubicBezTo>
                  <a:cubicBezTo>
                    <a:pt x="282" y="153"/>
                    <a:pt x="282" y="153"/>
                    <a:pt x="282" y="153"/>
                  </a:cubicBezTo>
                  <a:cubicBezTo>
                    <a:pt x="282" y="152"/>
                    <a:pt x="282" y="152"/>
                    <a:pt x="282" y="152"/>
                  </a:cubicBezTo>
                  <a:cubicBezTo>
                    <a:pt x="274" y="147"/>
                    <a:pt x="26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cubicBezTo>
                    <a:pt x="240" y="144"/>
                    <a:pt x="228" y="146"/>
                    <a:pt x="222" y="150"/>
                  </a:cubicBezTo>
                  <a:cubicBezTo>
                    <a:pt x="222" y="150"/>
                    <a:pt x="222" y="150"/>
                    <a:pt x="222" y="150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9"/>
                    <a:pt x="221" y="148"/>
                    <a:pt x="220" y="147"/>
                  </a:cubicBezTo>
                  <a:close/>
                  <a:moveTo>
                    <a:pt x="199" y="191"/>
                  </a:moveTo>
                  <a:cubicBezTo>
                    <a:pt x="198" y="185"/>
                    <a:pt x="198" y="179"/>
                    <a:pt x="199" y="174"/>
                  </a:cubicBezTo>
                  <a:cubicBezTo>
                    <a:pt x="201" y="168"/>
                    <a:pt x="203" y="163"/>
                    <a:pt x="206" y="158"/>
                  </a:cubicBezTo>
                  <a:cubicBezTo>
                    <a:pt x="208" y="153"/>
                    <a:pt x="212" y="149"/>
                    <a:pt x="216" y="145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1" y="152"/>
                    <a:pt x="222" y="159"/>
                    <a:pt x="220" y="166"/>
                  </a:cubicBezTo>
                  <a:cubicBezTo>
                    <a:pt x="219" y="173"/>
                    <a:pt x="215" y="180"/>
                    <a:pt x="210" y="187"/>
                  </a:cubicBezTo>
                  <a:cubicBezTo>
                    <a:pt x="206" y="192"/>
                    <a:pt x="206" y="196"/>
                    <a:pt x="207" y="202"/>
                  </a:cubicBezTo>
                  <a:cubicBezTo>
                    <a:pt x="207" y="202"/>
                    <a:pt x="207" y="203"/>
                    <a:pt x="207" y="204"/>
                  </a:cubicBezTo>
                  <a:cubicBezTo>
                    <a:pt x="207" y="206"/>
                    <a:pt x="207" y="206"/>
                    <a:pt x="207" y="206"/>
                  </a:cubicBezTo>
                  <a:cubicBezTo>
                    <a:pt x="206" y="205"/>
                    <a:pt x="206" y="205"/>
                    <a:pt x="206" y="205"/>
                  </a:cubicBezTo>
                  <a:cubicBezTo>
                    <a:pt x="202" y="200"/>
                    <a:pt x="200" y="196"/>
                    <a:pt x="199" y="191"/>
                  </a:cubicBezTo>
                  <a:close/>
                  <a:moveTo>
                    <a:pt x="237" y="131"/>
                  </a:moveTo>
                  <a:cubicBezTo>
                    <a:pt x="247" y="129"/>
                    <a:pt x="257" y="131"/>
                    <a:pt x="264" y="132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59" y="134"/>
                    <a:pt x="254" y="136"/>
                    <a:pt x="249" y="137"/>
                  </a:cubicBezTo>
                  <a:cubicBezTo>
                    <a:pt x="240" y="139"/>
                    <a:pt x="230" y="141"/>
                    <a:pt x="220" y="141"/>
                  </a:cubicBezTo>
                  <a:cubicBezTo>
                    <a:pt x="219" y="140"/>
                    <a:pt x="219" y="140"/>
                    <a:pt x="219" y="140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4" y="135"/>
                    <a:pt x="231" y="132"/>
                    <a:pt x="237" y="131"/>
                  </a:cubicBezTo>
                  <a:close/>
                  <a:moveTo>
                    <a:pt x="248" y="162"/>
                  </a:moveTo>
                  <a:cubicBezTo>
                    <a:pt x="248" y="163"/>
                    <a:pt x="248" y="164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5" y="165"/>
                    <a:pt x="244" y="165"/>
                    <a:pt x="243" y="166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1" y="166"/>
                    <a:pt x="240" y="166"/>
                    <a:pt x="239" y="166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40" y="163"/>
                    <a:pt x="240" y="163"/>
                  </a:cubicBezTo>
                  <a:cubicBezTo>
                    <a:pt x="240" y="163"/>
                    <a:pt x="240" y="163"/>
                    <a:pt x="240" y="163"/>
                  </a:cubicBezTo>
                  <a:cubicBezTo>
                    <a:pt x="241" y="161"/>
                    <a:pt x="242" y="160"/>
                    <a:pt x="243" y="159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5" y="159"/>
                    <a:pt x="245" y="159"/>
                    <a:pt x="246" y="159"/>
                  </a:cubicBezTo>
                  <a:cubicBezTo>
                    <a:pt x="246" y="159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2"/>
                    <a:pt x="248" y="162"/>
                  </a:cubicBezTo>
                  <a:close/>
                  <a:moveTo>
                    <a:pt x="277" y="109"/>
                  </a:moveTo>
                  <a:cubicBezTo>
                    <a:pt x="273" y="107"/>
                    <a:pt x="270" y="106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4" y="89"/>
                    <a:pt x="256" y="78"/>
                    <a:pt x="248" y="67"/>
                  </a:cubicBezTo>
                  <a:cubicBezTo>
                    <a:pt x="242" y="60"/>
                    <a:pt x="237" y="52"/>
                    <a:pt x="233" y="44"/>
                  </a:cubicBezTo>
                  <a:cubicBezTo>
                    <a:pt x="233" y="43"/>
                    <a:pt x="232" y="42"/>
                    <a:pt x="231" y="41"/>
                  </a:cubicBezTo>
                  <a:cubicBezTo>
                    <a:pt x="230" y="40"/>
                    <a:pt x="229" y="39"/>
                    <a:pt x="227" y="38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9" y="32"/>
                    <a:pt x="233" y="29"/>
                    <a:pt x="239" y="26"/>
                  </a:cubicBezTo>
                  <a:cubicBezTo>
                    <a:pt x="246" y="23"/>
                    <a:pt x="255" y="22"/>
                    <a:pt x="261" y="22"/>
                  </a:cubicBezTo>
                  <a:cubicBezTo>
                    <a:pt x="268" y="23"/>
                    <a:pt x="274" y="20"/>
                    <a:pt x="279" y="16"/>
                  </a:cubicBezTo>
                  <a:cubicBezTo>
                    <a:pt x="286" y="12"/>
                    <a:pt x="293" y="8"/>
                    <a:pt x="303" y="13"/>
                  </a:cubicBezTo>
                  <a:cubicBezTo>
                    <a:pt x="305" y="13"/>
                    <a:pt x="307" y="14"/>
                    <a:pt x="308" y="15"/>
                  </a:cubicBezTo>
                  <a:cubicBezTo>
                    <a:pt x="317" y="19"/>
                    <a:pt x="327" y="23"/>
                    <a:pt x="334" y="29"/>
                  </a:cubicBezTo>
                  <a:cubicBezTo>
                    <a:pt x="335" y="30"/>
                    <a:pt x="335" y="30"/>
                    <a:pt x="335" y="30"/>
                  </a:cubicBezTo>
                  <a:cubicBezTo>
                    <a:pt x="334" y="30"/>
                    <a:pt x="334" y="30"/>
                    <a:pt x="334" y="30"/>
                  </a:cubicBezTo>
                  <a:cubicBezTo>
                    <a:pt x="311" y="43"/>
                    <a:pt x="304" y="65"/>
                    <a:pt x="298" y="87"/>
                  </a:cubicBezTo>
                  <a:cubicBezTo>
                    <a:pt x="295" y="96"/>
                    <a:pt x="292" y="105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7" y="114"/>
                    <a:pt x="287" y="114"/>
                    <a:pt x="287" y="114"/>
                  </a:cubicBezTo>
                  <a:cubicBezTo>
                    <a:pt x="284" y="112"/>
                    <a:pt x="280" y="111"/>
                    <a:pt x="277" y="109"/>
                  </a:cubicBezTo>
                  <a:close/>
                  <a:moveTo>
                    <a:pt x="323" y="142"/>
                  </a:moveTo>
                  <a:cubicBezTo>
                    <a:pt x="315" y="131"/>
                    <a:pt x="303" y="123"/>
                    <a:pt x="292" y="117"/>
                  </a:cubicBezTo>
                  <a:cubicBezTo>
                    <a:pt x="291" y="117"/>
                    <a:pt x="291" y="117"/>
                    <a:pt x="291" y="117"/>
                  </a:cubicBezTo>
                  <a:cubicBezTo>
                    <a:pt x="292" y="116"/>
                    <a:pt x="292" y="116"/>
                    <a:pt x="292" y="116"/>
                  </a:cubicBezTo>
                  <a:cubicBezTo>
                    <a:pt x="293" y="113"/>
                    <a:pt x="294" y="108"/>
                    <a:pt x="296" y="103"/>
                  </a:cubicBezTo>
                  <a:cubicBezTo>
                    <a:pt x="301" y="86"/>
                    <a:pt x="308" y="62"/>
                    <a:pt x="314" y="52"/>
                  </a:cubicBezTo>
                  <a:cubicBezTo>
                    <a:pt x="320" y="42"/>
                    <a:pt x="329" y="35"/>
                    <a:pt x="339" y="30"/>
                  </a:cubicBezTo>
                  <a:cubicBezTo>
                    <a:pt x="350" y="24"/>
                    <a:pt x="362" y="22"/>
                    <a:pt x="374" y="22"/>
                  </a:cubicBezTo>
                  <a:cubicBezTo>
                    <a:pt x="376" y="22"/>
                    <a:pt x="378" y="23"/>
                    <a:pt x="381" y="23"/>
                  </a:cubicBezTo>
                  <a:cubicBezTo>
                    <a:pt x="385" y="23"/>
                    <a:pt x="388" y="24"/>
                    <a:pt x="392" y="25"/>
                  </a:cubicBezTo>
                  <a:cubicBezTo>
                    <a:pt x="399" y="26"/>
                    <a:pt x="406" y="29"/>
                    <a:pt x="411" y="32"/>
                  </a:cubicBezTo>
                  <a:cubicBezTo>
                    <a:pt x="416" y="34"/>
                    <a:pt x="419" y="36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7" y="43"/>
                    <a:pt x="417" y="47"/>
                    <a:pt x="417" y="52"/>
                  </a:cubicBezTo>
                  <a:cubicBezTo>
                    <a:pt x="416" y="57"/>
                    <a:pt x="417" y="62"/>
                    <a:pt x="417" y="67"/>
                  </a:cubicBezTo>
                  <a:cubicBezTo>
                    <a:pt x="417" y="80"/>
                    <a:pt x="417" y="99"/>
                    <a:pt x="413" y="115"/>
                  </a:cubicBezTo>
                  <a:cubicBezTo>
                    <a:pt x="410" y="127"/>
                    <a:pt x="405" y="137"/>
                    <a:pt x="397" y="143"/>
                  </a:cubicBezTo>
                  <a:cubicBezTo>
                    <a:pt x="397" y="143"/>
                    <a:pt x="397" y="143"/>
                    <a:pt x="397" y="143"/>
                  </a:cubicBezTo>
                  <a:cubicBezTo>
                    <a:pt x="396" y="143"/>
                    <a:pt x="396" y="143"/>
                    <a:pt x="396" y="143"/>
                  </a:cubicBezTo>
                  <a:cubicBezTo>
                    <a:pt x="383" y="145"/>
                    <a:pt x="375" y="155"/>
                    <a:pt x="366" y="164"/>
                  </a:cubicBezTo>
                  <a:cubicBezTo>
                    <a:pt x="363" y="167"/>
                    <a:pt x="361" y="169"/>
                    <a:pt x="359" y="172"/>
                  </a:cubicBezTo>
                  <a:cubicBezTo>
                    <a:pt x="356" y="175"/>
                    <a:pt x="352" y="175"/>
                    <a:pt x="347" y="176"/>
                  </a:cubicBezTo>
                  <a:cubicBezTo>
                    <a:pt x="344" y="176"/>
                    <a:pt x="340" y="176"/>
                    <a:pt x="338" y="178"/>
                  </a:cubicBezTo>
                  <a:cubicBezTo>
                    <a:pt x="336" y="179"/>
                    <a:pt x="336" y="179"/>
                    <a:pt x="336" y="179"/>
                  </a:cubicBezTo>
                  <a:cubicBezTo>
                    <a:pt x="336" y="177"/>
                    <a:pt x="336" y="177"/>
                    <a:pt x="336" y="177"/>
                  </a:cubicBezTo>
                  <a:cubicBezTo>
                    <a:pt x="337" y="163"/>
                    <a:pt x="332" y="151"/>
                    <a:pt x="323" y="142"/>
                  </a:cubicBezTo>
                  <a:close/>
                  <a:moveTo>
                    <a:pt x="295" y="121"/>
                  </a:moveTo>
                  <a:cubicBezTo>
                    <a:pt x="307" y="128"/>
                    <a:pt x="317" y="136"/>
                    <a:pt x="325" y="146"/>
                  </a:cubicBezTo>
                  <a:cubicBezTo>
                    <a:pt x="328" y="150"/>
                    <a:pt x="328" y="150"/>
                    <a:pt x="328" y="150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318" y="143"/>
                    <a:pt x="311" y="139"/>
                    <a:pt x="304" y="136"/>
                  </a:cubicBezTo>
                  <a:cubicBezTo>
                    <a:pt x="298" y="133"/>
                    <a:pt x="292" y="130"/>
                    <a:pt x="286" y="126"/>
                  </a:cubicBezTo>
                  <a:cubicBezTo>
                    <a:pt x="280" y="123"/>
                    <a:pt x="276" y="119"/>
                    <a:pt x="271" y="115"/>
                  </a:cubicBezTo>
                  <a:cubicBezTo>
                    <a:pt x="266" y="111"/>
                    <a:pt x="261" y="107"/>
                    <a:pt x="256" y="104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7" y="103"/>
                    <a:pt x="257" y="103"/>
                    <a:pt x="258" y="103"/>
                  </a:cubicBezTo>
                  <a:cubicBezTo>
                    <a:pt x="259" y="103"/>
                    <a:pt x="259" y="104"/>
                    <a:pt x="260" y="104"/>
                  </a:cubicBezTo>
                  <a:cubicBezTo>
                    <a:pt x="260" y="104"/>
                    <a:pt x="260" y="104"/>
                    <a:pt x="260" y="104"/>
                  </a:cubicBezTo>
                  <a:cubicBezTo>
                    <a:pt x="272" y="108"/>
                    <a:pt x="284" y="114"/>
                    <a:pt x="295" y="121"/>
                  </a:cubicBezTo>
                  <a:close/>
                  <a:moveTo>
                    <a:pt x="373" y="14"/>
                  </a:moveTo>
                  <a:cubicBezTo>
                    <a:pt x="375" y="16"/>
                    <a:pt x="377" y="18"/>
                    <a:pt x="378" y="2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371" y="20"/>
                    <a:pt x="363" y="20"/>
                    <a:pt x="356" y="22"/>
                  </a:cubicBezTo>
                  <a:cubicBezTo>
                    <a:pt x="349" y="23"/>
                    <a:pt x="343" y="25"/>
                    <a:pt x="337" y="29"/>
                  </a:cubicBezTo>
                  <a:cubicBezTo>
                    <a:pt x="336" y="29"/>
                    <a:pt x="336" y="29"/>
                    <a:pt x="336" y="29"/>
                  </a:cubicBezTo>
                  <a:cubicBezTo>
                    <a:pt x="336" y="28"/>
                    <a:pt x="336" y="28"/>
                    <a:pt x="336" y="28"/>
                  </a:cubicBezTo>
                  <a:cubicBezTo>
                    <a:pt x="330" y="22"/>
                    <a:pt x="319" y="17"/>
                    <a:pt x="310" y="14"/>
                  </a:cubicBezTo>
                  <a:cubicBezTo>
                    <a:pt x="308" y="13"/>
                    <a:pt x="306" y="12"/>
                    <a:pt x="304" y="11"/>
                  </a:cubicBezTo>
                  <a:cubicBezTo>
                    <a:pt x="298" y="8"/>
                    <a:pt x="293" y="8"/>
                    <a:pt x="290" y="8"/>
                  </a:cubicBezTo>
                  <a:cubicBezTo>
                    <a:pt x="286" y="9"/>
                    <a:pt x="283" y="11"/>
                    <a:pt x="279" y="13"/>
                  </a:cubicBezTo>
                  <a:cubicBezTo>
                    <a:pt x="272" y="19"/>
                    <a:pt x="272" y="19"/>
                    <a:pt x="272" y="19"/>
                  </a:cubicBezTo>
                  <a:cubicBezTo>
                    <a:pt x="273" y="18"/>
                    <a:pt x="273" y="18"/>
                    <a:pt x="273" y="18"/>
                  </a:cubicBezTo>
                  <a:cubicBezTo>
                    <a:pt x="272" y="19"/>
                    <a:pt x="270" y="19"/>
                    <a:pt x="268" y="20"/>
                  </a:cubicBezTo>
                  <a:cubicBezTo>
                    <a:pt x="266" y="20"/>
                    <a:pt x="264" y="21"/>
                    <a:pt x="261" y="20"/>
                  </a:cubicBezTo>
                  <a:cubicBezTo>
                    <a:pt x="255" y="20"/>
                    <a:pt x="246" y="21"/>
                    <a:pt x="238" y="24"/>
                  </a:cubicBezTo>
                  <a:cubicBezTo>
                    <a:pt x="232" y="27"/>
                    <a:pt x="227" y="31"/>
                    <a:pt x="225" y="35"/>
                  </a:cubicBezTo>
                  <a:cubicBezTo>
                    <a:pt x="225" y="36"/>
                    <a:pt x="225" y="36"/>
                    <a:pt x="225" y="36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2" y="34"/>
                    <a:pt x="220" y="33"/>
                    <a:pt x="217" y="32"/>
                  </a:cubicBezTo>
                  <a:cubicBezTo>
                    <a:pt x="215" y="31"/>
                    <a:pt x="212" y="30"/>
                    <a:pt x="210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0" y="27"/>
                    <a:pt x="211" y="26"/>
                    <a:pt x="212" y="25"/>
                  </a:cubicBezTo>
                  <a:cubicBezTo>
                    <a:pt x="212" y="23"/>
                    <a:pt x="213" y="22"/>
                    <a:pt x="213" y="20"/>
                  </a:cubicBezTo>
                  <a:cubicBezTo>
                    <a:pt x="216" y="8"/>
                    <a:pt x="225" y="10"/>
                    <a:pt x="235" y="11"/>
                  </a:cubicBezTo>
                  <a:cubicBezTo>
                    <a:pt x="239" y="12"/>
                    <a:pt x="244" y="13"/>
                    <a:pt x="248" y="12"/>
                  </a:cubicBezTo>
                  <a:cubicBezTo>
                    <a:pt x="252" y="11"/>
                    <a:pt x="257" y="10"/>
                    <a:pt x="262" y="10"/>
                  </a:cubicBezTo>
                  <a:cubicBezTo>
                    <a:pt x="266" y="10"/>
                    <a:pt x="271" y="10"/>
                    <a:pt x="275" y="1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5" y="14"/>
                    <a:pt x="275" y="15"/>
                  </a:cubicBezTo>
                  <a:cubicBezTo>
                    <a:pt x="274" y="15"/>
                    <a:pt x="274" y="16"/>
                    <a:pt x="274" y="17"/>
                  </a:cubicBezTo>
                  <a:cubicBezTo>
                    <a:pt x="279" y="12"/>
                    <a:pt x="279" y="12"/>
                    <a:pt x="279" y="12"/>
                  </a:cubicBezTo>
                  <a:cubicBezTo>
                    <a:pt x="280" y="11"/>
                    <a:pt x="281" y="10"/>
                    <a:pt x="282" y="10"/>
                  </a:cubicBezTo>
                  <a:cubicBezTo>
                    <a:pt x="288" y="6"/>
                    <a:pt x="298" y="3"/>
                    <a:pt x="307" y="2"/>
                  </a:cubicBezTo>
                  <a:cubicBezTo>
                    <a:pt x="316" y="1"/>
                    <a:pt x="325" y="2"/>
                    <a:pt x="329" y="6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7"/>
                    <a:pt x="330" y="7"/>
                    <a:pt x="330" y="8"/>
                  </a:cubicBezTo>
                  <a:cubicBezTo>
                    <a:pt x="331" y="9"/>
                    <a:pt x="331" y="9"/>
                    <a:pt x="332" y="9"/>
                  </a:cubicBezTo>
                  <a:cubicBezTo>
                    <a:pt x="332" y="9"/>
                    <a:pt x="332" y="9"/>
                    <a:pt x="332" y="9"/>
                  </a:cubicBezTo>
                  <a:cubicBezTo>
                    <a:pt x="332" y="8"/>
                    <a:pt x="333" y="8"/>
                    <a:pt x="334" y="7"/>
                  </a:cubicBezTo>
                  <a:cubicBezTo>
                    <a:pt x="334" y="6"/>
                    <a:pt x="335" y="6"/>
                    <a:pt x="335" y="5"/>
                  </a:cubicBezTo>
                  <a:cubicBezTo>
                    <a:pt x="341" y="0"/>
                    <a:pt x="348" y="0"/>
                    <a:pt x="355" y="2"/>
                  </a:cubicBezTo>
                  <a:cubicBezTo>
                    <a:pt x="361" y="5"/>
                    <a:pt x="368" y="9"/>
                    <a:pt x="373" y="14"/>
                  </a:cubicBezTo>
                  <a:close/>
                  <a:moveTo>
                    <a:pt x="139" y="156"/>
                  </a:moveTo>
                  <a:cubicBezTo>
                    <a:pt x="147" y="161"/>
                    <a:pt x="156" y="166"/>
                    <a:pt x="162" y="174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7" y="175"/>
                    <a:pt x="152" y="174"/>
                    <a:pt x="147" y="174"/>
                  </a:cubicBezTo>
                  <a:cubicBezTo>
                    <a:pt x="142" y="173"/>
                    <a:pt x="138" y="172"/>
                    <a:pt x="133" y="172"/>
                  </a:cubicBezTo>
                  <a:cubicBezTo>
                    <a:pt x="115" y="170"/>
                    <a:pt x="99" y="173"/>
                    <a:pt x="97" y="195"/>
                  </a:cubicBezTo>
                  <a:cubicBezTo>
                    <a:pt x="97" y="197"/>
                    <a:pt x="96" y="200"/>
                    <a:pt x="96" y="203"/>
                  </a:cubicBezTo>
                  <a:cubicBezTo>
                    <a:pt x="94" y="216"/>
                    <a:pt x="91" y="235"/>
                    <a:pt x="103" y="238"/>
                  </a:cubicBezTo>
                  <a:cubicBezTo>
                    <a:pt x="104" y="239"/>
                    <a:pt x="104" y="239"/>
                    <a:pt x="104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41"/>
                    <a:pt x="102" y="242"/>
                    <a:pt x="101" y="243"/>
                  </a:cubicBezTo>
                  <a:cubicBezTo>
                    <a:pt x="101" y="243"/>
                    <a:pt x="101" y="243"/>
                    <a:pt x="101" y="243"/>
                  </a:cubicBezTo>
                  <a:cubicBezTo>
                    <a:pt x="98" y="249"/>
                    <a:pt x="99" y="255"/>
                    <a:pt x="101" y="260"/>
                  </a:cubicBezTo>
                  <a:cubicBezTo>
                    <a:pt x="103" y="265"/>
                    <a:pt x="108" y="270"/>
                    <a:pt x="113" y="274"/>
                  </a:cubicBezTo>
                  <a:cubicBezTo>
                    <a:pt x="115" y="275"/>
                    <a:pt x="116" y="276"/>
                    <a:pt x="118" y="277"/>
                  </a:cubicBezTo>
                  <a:cubicBezTo>
                    <a:pt x="120" y="278"/>
                    <a:pt x="120" y="278"/>
                    <a:pt x="120" y="278"/>
                  </a:cubicBezTo>
                  <a:cubicBezTo>
                    <a:pt x="118" y="278"/>
                    <a:pt x="118" y="278"/>
                    <a:pt x="118" y="278"/>
                  </a:cubicBezTo>
                  <a:cubicBezTo>
                    <a:pt x="110" y="279"/>
                    <a:pt x="99" y="278"/>
                    <a:pt x="90" y="274"/>
                  </a:cubicBezTo>
                  <a:cubicBezTo>
                    <a:pt x="81" y="271"/>
                    <a:pt x="73" y="266"/>
                    <a:pt x="68" y="260"/>
                  </a:cubicBezTo>
                  <a:cubicBezTo>
                    <a:pt x="66" y="258"/>
                    <a:pt x="65" y="255"/>
                    <a:pt x="63" y="253"/>
                  </a:cubicBezTo>
                  <a:cubicBezTo>
                    <a:pt x="55" y="244"/>
                    <a:pt x="48" y="236"/>
                    <a:pt x="50" y="222"/>
                  </a:cubicBezTo>
                  <a:cubicBezTo>
                    <a:pt x="50" y="216"/>
                    <a:pt x="49" y="211"/>
                    <a:pt x="48" y="206"/>
                  </a:cubicBezTo>
                  <a:cubicBezTo>
                    <a:pt x="47" y="196"/>
                    <a:pt x="45" y="187"/>
                    <a:pt x="54" y="177"/>
                  </a:cubicBezTo>
                  <a:cubicBezTo>
                    <a:pt x="60" y="169"/>
                    <a:pt x="70" y="158"/>
                    <a:pt x="81" y="150"/>
                  </a:cubicBezTo>
                  <a:cubicBezTo>
                    <a:pt x="92" y="141"/>
                    <a:pt x="104" y="135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23" y="145"/>
                    <a:pt x="131" y="150"/>
                    <a:pt x="139" y="156"/>
                  </a:cubicBezTo>
                  <a:close/>
                  <a:moveTo>
                    <a:pt x="120" y="281"/>
                  </a:moveTo>
                  <a:cubicBezTo>
                    <a:pt x="120" y="281"/>
                    <a:pt x="120" y="281"/>
                    <a:pt x="120" y="281"/>
                  </a:cubicBezTo>
                  <a:cubicBezTo>
                    <a:pt x="121" y="281"/>
                    <a:pt x="122" y="281"/>
                    <a:pt x="123" y="281"/>
                  </a:cubicBezTo>
                  <a:cubicBezTo>
                    <a:pt x="123" y="281"/>
                    <a:pt x="123" y="281"/>
                    <a:pt x="123" y="281"/>
                  </a:cubicBezTo>
                  <a:cubicBezTo>
                    <a:pt x="124" y="281"/>
                    <a:pt x="124" y="281"/>
                    <a:pt x="124" y="281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30" y="288"/>
                    <a:pt x="132" y="291"/>
                    <a:pt x="141" y="293"/>
                  </a:cubicBezTo>
                  <a:cubicBezTo>
                    <a:pt x="142" y="293"/>
                    <a:pt x="142" y="293"/>
                    <a:pt x="142" y="293"/>
                  </a:cubicBezTo>
                  <a:cubicBezTo>
                    <a:pt x="141" y="294"/>
                    <a:pt x="141" y="294"/>
                    <a:pt x="141" y="294"/>
                  </a:cubicBezTo>
                  <a:cubicBezTo>
                    <a:pt x="141" y="296"/>
                    <a:pt x="141" y="299"/>
                    <a:pt x="140" y="301"/>
                  </a:cubicBezTo>
                  <a:cubicBezTo>
                    <a:pt x="138" y="309"/>
                    <a:pt x="137" y="316"/>
                    <a:pt x="142" y="325"/>
                  </a:cubicBezTo>
                  <a:cubicBezTo>
                    <a:pt x="145" y="331"/>
                    <a:pt x="150" y="334"/>
                    <a:pt x="155" y="337"/>
                  </a:cubicBezTo>
                  <a:cubicBezTo>
                    <a:pt x="158" y="340"/>
                    <a:pt x="162" y="343"/>
                    <a:pt x="166" y="347"/>
                  </a:cubicBezTo>
                  <a:cubicBezTo>
                    <a:pt x="170" y="352"/>
                    <a:pt x="175" y="359"/>
                    <a:pt x="179" y="366"/>
                  </a:cubicBezTo>
                  <a:cubicBezTo>
                    <a:pt x="184" y="373"/>
                    <a:pt x="188" y="380"/>
                    <a:pt x="189" y="384"/>
                  </a:cubicBezTo>
                  <a:cubicBezTo>
                    <a:pt x="190" y="384"/>
                    <a:pt x="190" y="385"/>
                    <a:pt x="190" y="385"/>
                  </a:cubicBezTo>
                  <a:cubicBezTo>
                    <a:pt x="190" y="386"/>
                    <a:pt x="190" y="386"/>
                    <a:pt x="191" y="386"/>
                  </a:cubicBezTo>
                  <a:cubicBezTo>
                    <a:pt x="191" y="386"/>
                    <a:pt x="191" y="386"/>
                    <a:pt x="193" y="386"/>
                  </a:cubicBezTo>
                  <a:cubicBezTo>
                    <a:pt x="193" y="386"/>
                    <a:pt x="194" y="386"/>
                    <a:pt x="194" y="386"/>
                  </a:cubicBezTo>
                  <a:cubicBezTo>
                    <a:pt x="198" y="385"/>
                    <a:pt x="203" y="384"/>
                    <a:pt x="207" y="382"/>
                  </a:cubicBezTo>
                  <a:cubicBezTo>
                    <a:pt x="212" y="381"/>
                    <a:pt x="217" y="379"/>
                    <a:pt x="222" y="377"/>
                  </a:cubicBezTo>
                  <a:cubicBezTo>
                    <a:pt x="223" y="376"/>
                    <a:pt x="223" y="376"/>
                    <a:pt x="223" y="376"/>
                  </a:cubicBezTo>
                  <a:cubicBezTo>
                    <a:pt x="223" y="377"/>
                    <a:pt x="223" y="377"/>
                    <a:pt x="223" y="377"/>
                  </a:cubicBezTo>
                  <a:cubicBezTo>
                    <a:pt x="221" y="385"/>
                    <a:pt x="215" y="391"/>
                    <a:pt x="209" y="395"/>
                  </a:cubicBezTo>
                  <a:cubicBezTo>
                    <a:pt x="201" y="399"/>
                    <a:pt x="192" y="401"/>
                    <a:pt x="184" y="400"/>
                  </a:cubicBezTo>
                  <a:cubicBezTo>
                    <a:pt x="178" y="400"/>
                    <a:pt x="171" y="399"/>
                    <a:pt x="164" y="397"/>
                  </a:cubicBezTo>
                  <a:cubicBezTo>
                    <a:pt x="157" y="395"/>
                    <a:pt x="150" y="392"/>
                    <a:pt x="147" y="386"/>
                  </a:cubicBezTo>
                  <a:cubicBezTo>
                    <a:pt x="147" y="386"/>
                    <a:pt x="146" y="385"/>
                    <a:pt x="146" y="385"/>
                  </a:cubicBezTo>
                  <a:cubicBezTo>
                    <a:pt x="146" y="385"/>
                    <a:pt x="146" y="385"/>
                    <a:pt x="146" y="385"/>
                  </a:cubicBezTo>
                  <a:cubicBezTo>
                    <a:pt x="145" y="384"/>
                    <a:pt x="144" y="383"/>
                    <a:pt x="144" y="383"/>
                  </a:cubicBezTo>
                  <a:cubicBezTo>
                    <a:pt x="143" y="383"/>
                    <a:pt x="143" y="383"/>
                    <a:pt x="142" y="383"/>
                  </a:cubicBezTo>
                  <a:cubicBezTo>
                    <a:pt x="142" y="383"/>
                    <a:pt x="142" y="383"/>
                    <a:pt x="142" y="383"/>
                  </a:cubicBezTo>
                  <a:cubicBezTo>
                    <a:pt x="138" y="386"/>
                    <a:pt x="135" y="384"/>
                    <a:pt x="132" y="380"/>
                  </a:cubicBezTo>
                  <a:cubicBezTo>
                    <a:pt x="129" y="377"/>
                    <a:pt x="127" y="373"/>
                    <a:pt x="126" y="371"/>
                  </a:cubicBezTo>
                  <a:cubicBezTo>
                    <a:pt x="126" y="371"/>
                    <a:pt x="126" y="371"/>
                    <a:pt x="126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4" y="369"/>
                    <a:pt x="124" y="368"/>
                    <a:pt x="123" y="366"/>
                  </a:cubicBezTo>
                  <a:cubicBezTo>
                    <a:pt x="115" y="354"/>
                    <a:pt x="109" y="344"/>
                    <a:pt x="110" y="328"/>
                  </a:cubicBezTo>
                  <a:cubicBezTo>
                    <a:pt x="110" y="326"/>
                    <a:pt x="110" y="322"/>
                    <a:pt x="109" y="318"/>
                  </a:cubicBezTo>
                  <a:cubicBezTo>
                    <a:pt x="108" y="304"/>
                    <a:pt x="106" y="285"/>
                    <a:pt x="117" y="282"/>
                  </a:cubicBezTo>
                  <a:cubicBezTo>
                    <a:pt x="118" y="281"/>
                    <a:pt x="119" y="281"/>
                    <a:pt x="120" y="281"/>
                  </a:cubicBezTo>
                  <a:close/>
                  <a:moveTo>
                    <a:pt x="87" y="76"/>
                  </a:moveTo>
                  <a:cubicBezTo>
                    <a:pt x="95" y="71"/>
                    <a:pt x="103" y="66"/>
                    <a:pt x="114" y="65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4" y="67"/>
                    <a:pt x="113" y="68"/>
                    <a:pt x="113" y="69"/>
                  </a:cubicBezTo>
                  <a:cubicBezTo>
                    <a:pt x="112" y="72"/>
                    <a:pt x="111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5" y="74"/>
                    <a:pt x="104" y="74"/>
                    <a:pt x="103" y="75"/>
                  </a:cubicBezTo>
                  <a:cubicBezTo>
                    <a:pt x="102" y="75"/>
                    <a:pt x="101" y="76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0" y="89"/>
                    <a:pt x="77" y="93"/>
                    <a:pt x="65" y="98"/>
                  </a:cubicBezTo>
                  <a:cubicBezTo>
                    <a:pt x="53" y="102"/>
                    <a:pt x="42" y="106"/>
                    <a:pt x="34" y="115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07"/>
                    <a:pt x="34" y="101"/>
                    <a:pt x="39" y="97"/>
                  </a:cubicBezTo>
                  <a:cubicBezTo>
                    <a:pt x="46" y="91"/>
                    <a:pt x="56" y="87"/>
                    <a:pt x="65" y="86"/>
                  </a:cubicBezTo>
                  <a:cubicBezTo>
                    <a:pt x="73" y="84"/>
                    <a:pt x="80" y="80"/>
                    <a:pt x="87" y="76"/>
                  </a:cubicBezTo>
                  <a:close/>
                  <a:moveTo>
                    <a:pt x="107" y="76"/>
                  </a:moveTo>
                  <a:cubicBezTo>
                    <a:pt x="107" y="76"/>
                    <a:pt x="108" y="76"/>
                    <a:pt x="108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80"/>
                    <a:pt x="106" y="83"/>
                    <a:pt x="106" y="87"/>
                  </a:cubicBezTo>
                  <a:cubicBezTo>
                    <a:pt x="105" y="90"/>
                    <a:pt x="104" y="94"/>
                    <a:pt x="104" y="97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1" y="98"/>
                    <a:pt x="95" y="99"/>
                    <a:pt x="89" y="100"/>
                  </a:cubicBezTo>
                  <a:cubicBezTo>
                    <a:pt x="83" y="101"/>
                    <a:pt x="76" y="103"/>
                    <a:pt x="72" y="106"/>
                  </a:cubicBezTo>
                  <a:cubicBezTo>
                    <a:pt x="67" y="109"/>
                    <a:pt x="65" y="114"/>
                    <a:pt x="63" y="119"/>
                  </a:cubicBezTo>
                  <a:cubicBezTo>
                    <a:pt x="63" y="121"/>
                    <a:pt x="62" y="124"/>
                    <a:pt x="60" y="126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2" y="127"/>
                    <a:pt x="45" y="132"/>
                    <a:pt x="39" y="139"/>
                  </a:cubicBezTo>
                  <a:cubicBezTo>
                    <a:pt x="30" y="149"/>
                    <a:pt x="23" y="16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1"/>
                    <a:pt x="17" y="170"/>
                    <a:pt x="17" y="169"/>
                  </a:cubicBezTo>
                  <a:cubicBezTo>
                    <a:pt x="15" y="164"/>
                    <a:pt x="14" y="159"/>
                    <a:pt x="16" y="157"/>
                  </a:cubicBezTo>
                  <a:cubicBezTo>
                    <a:pt x="17" y="156"/>
                    <a:pt x="19" y="153"/>
                    <a:pt x="20" y="148"/>
                  </a:cubicBezTo>
                  <a:cubicBezTo>
                    <a:pt x="22" y="144"/>
                    <a:pt x="24" y="139"/>
                    <a:pt x="26" y="135"/>
                  </a:cubicBezTo>
                  <a:cubicBezTo>
                    <a:pt x="29" y="125"/>
                    <a:pt x="34" y="118"/>
                    <a:pt x="40" y="113"/>
                  </a:cubicBezTo>
                  <a:cubicBezTo>
                    <a:pt x="47" y="107"/>
                    <a:pt x="54" y="104"/>
                    <a:pt x="65" y="100"/>
                  </a:cubicBezTo>
                  <a:cubicBezTo>
                    <a:pt x="71" y="98"/>
                    <a:pt x="77" y="96"/>
                    <a:pt x="84" y="93"/>
                  </a:cubicBezTo>
                  <a:cubicBezTo>
                    <a:pt x="90" y="90"/>
                    <a:pt x="95" y="86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3" y="77"/>
                    <a:pt x="105" y="76"/>
                    <a:pt x="107" y="76"/>
                  </a:cubicBezTo>
                  <a:close/>
                  <a:moveTo>
                    <a:pt x="101" y="101"/>
                  </a:moveTo>
                  <a:cubicBezTo>
                    <a:pt x="102" y="101"/>
                    <a:pt x="103" y="101"/>
                    <a:pt x="103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7"/>
                    <a:pt x="105" y="113"/>
                    <a:pt x="106" y="118"/>
                  </a:cubicBezTo>
                  <a:cubicBezTo>
                    <a:pt x="107" y="123"/>
                    <a:pt x="109" y="128"/>
                    <a:pt x="112" y="132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2" y="133"/>
                    <a:pt x="112" y="133"/>
                    <a:pt x="112" y="133"/>
                  </a:cubicBezTo>
                  <a:cubicBezTo>
                    <a:pt x="88" y="132"/>
                    <a:pt x="66" y="159"/>
                    <a:pt x="52" y="175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0" y="178"/>
                    <a:pt x="49" y="179"/>
                    <a:pt x="48" y="181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7" y="181"/>
                    <a:pt x="47" y="181"/>
                    <a:pt x="47" y="181"/>
                  </a:cubicBezTo>
                  <a:cubicBezTo>
                    <a:pt x="44" y="178"/>
                    <a:pt x="43" y="174"/>
                    <a:pt x="42" y="169"/>
                  </a:cubicBezTo>
                  <a:cubicBezTo>
                    <a:pt x="42" y="164"/>
                    <a:pt x="43" y="158"/>
                    <a:pt x="45" y="155"/>
                  </a:cubicBezTo>
                  <a:cubicBezTo>
                    <a:pt x="47" y="153"/>
                    <a:pt x="49" y="152"/>
                    <a:pt x="51" y="151"/>
                  </a:cubicBezTo>
                  <a:cubicBezTo>
                    <a:pt x="51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3" y="150"/>
                    <a:pt x="55" y="149"/>
                    <a:pt x="55" y="149"/>
                  </a:cubicBezTo>
                  <a:cubicBezTo>
                    <a:pt x="55" y="148"/>
                    <a:pt x="55" y="146"/>
                    <a:pt x="55" y="144"/>
                  </a:cubicBezTo>
                  <a:cubicBezTo>
                    <a:pt x="53" y="141"/>
                    <a:pt x="53" y="139"/>
                    <a:pt x="54" y="137"/>
                  </a:cubicBezTo>
                  <a:cubicBezTo>
                    <a:pt x="55" y="136"/>
                    <a:pt x="56" y="134"/>
                    <a:pt x="58" y="132"/>
                  </a:cubicBezTo>
                  <a:cubicBezTo>
                    <a:pt x="62" y="129"/>
                    <a:pt x="63" y="125"/>
                    <a:pt x="65" y="121"/>
                  </a:cubicBezTo>
                  <a:cubicBezTo>
                    <a:pt x="66" y="116"/>
                    <a:pt x="68" y="111"/>
                    <a:pt x="73" y="107"/>
                  </a:cubicBezTo>
                  <a:cubicBezTo>
                    <a:pt x="80" y="103"/>
                    <a:pt x="93" y="102"/>
                    <a:pt x="101" y="101"/>
                  </a:cubicBezTo>
                  <a:close/>
                  <a:moveTo>
                    <a:pt x="42" y="177"/>
                  </a:moveTo>
                  <a:cubicBezTo>
                    <a:pt x="43" y="180"/>
                    <a:pt x="44" y="183"/>
                    <a:pt x="46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4" y="192"/>
                    <a:pt x="45" y="199"/>
                    <a:pt x="46" y="207"/>
                  </a:cubicBezTo>
                  <a:cubicBezTo>
                    <a:pt x="47" y="208"/>
                    <a:pt x="47" y="209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39" y="214"/>
                    <a:pt x="33" y="221"/>
                    <a:pt x="29" y="229"/>
                  </a:cubicBezTo>
                  <a:cubicBezTo>
                    <a:pt x="24" y="238"/>
                    <a:pt x="21" y="250"/>
                    <a:pt x="20" y="260"/>
                  </a:cubicBezTo>
                  <a:cubicBezTo>
                    <a:pt x="20" y="261"/>
                    <a:pt x="20" y="261"/>
                    <a:pt x="20" y="261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15" y="256"/>
                    <a:pt x="11" y="249"/>
                    <a:pt x="9" y="242"/>
                  </a:cubicBezTo>
                  <a:cubicBezTo>
                    <a:pt x="7" y="235"/>
                    <a:pt x="7" y="227"/>
                    <a:pt x="9" y="221"/>
                  </a:cubicBezTo>
                  <a:cubicBezTo>
                    <a:pt x="10" y="219"/>
                    <a:pt x="12" y="216"/>
                    <a:pt x="14" y="214"/>
                  </a:cubicBezTo>
                  <a:cubicBezTo>
                    <a:pt x="16" y="212"/>
                    <a:pt x="20" y="211"/>
                    <a:pt x="24" y="210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5" y="210"/>
                    <a:pt x="25" y="210"/>
                    <a:pt x="25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209"/>
                    <a:pt x="25" y="208"/>
                    <a:pt x="24" y="208"/>
                  </a:cubicBezTo>
                  <a:cubicBezTo>
                    <a:pt x="24" y="208"/>
                    <a:pt x="24" y="208"/>
                    <a:pt x="24" y="208"/>
                  </a:cubicBezTo>
                  <a:cubicBezTo>
                    <a:pt x="22" y="208"/>
                    <a:pt x="20" y="206"/>
                    <a:pt x="18" y="203"/>
                  </a:cubicBezTo>
                  <a:cubicBezTo>
                    <a:pt x="17" y="200"/>
                    <a:pt x="15" y="197"/>
                    <a:pt x="15" y="194"/>
                  </a:cubicBezTo>
                  <a:cubicBezTo>
                    <a:pt x="16" y="187"/>
                    <a:pt x="18" y="180"/>
                    <a:pt x="21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4" y="165"/>
                    <a:pt x="29" y="157"/>
                    <a:pt x="33" y="151"/>
                  </a:cubicBezTo>
                  <a:cubicBezTo>
                    <a:pt x="37" y="145"/>
                    <a:pt x="40" y="141"/>
                    <a:pt x="44" y="138"/>
                  </a:cubicBezTo>
                  <a:cubicBezTo>
                    <a:pt x="47" y="135"/>
                    <a:pt x="50" y="133"/>
                    <a:pt x="54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3" y="134"/>
                    <a:pt x="53" y="136"/>
                    <a:pt x="52" y="138"/>
                  </a:cubicBezTo>
                  <a:cubicBezTo>
                    <a:pt x="52" y="141"/>
                    <a:pt x="52" y="143"/>
                    <a:pt x="53" y="14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6"/>
                    <a:pt x="53" y="147"/>
                    <a:pt x="52" y="148"/>
                  </a:cubicBezTo>
                  <a:cubicBezTo>
                    <a:pt x="52" y="148"/>
                    <a:pt x="51" y="149"/>
                    <a:pt x="50" y="149"/>
                  </a:cubicBezTo>
                  <a:cubicBezTo>
                    <a:pt x="48" y="150"/>
                    <a:pt x="46" y="151"/>
                    <a:pt x="45" y="153"/>
                  </a:cubicBezTo>
                  <a:cubicBezTo>
                    <a:pt x="42" y="156"/>
                    <a:pt x="41" y="160"/>
                    <a:pt x="41" y="164"/>
                  </a:cubicBezTo>
                  <a:cubicBezTo>
                    <a:pt x="40" y="169"/>
                    <a:pt x="40" y="173"/>
                    <a:pt x="42" y="177"/>
                  </a:cubicBezTo>
                  <a:close/>
                  <a:moveTo>
                    <a:pt x="26" y="241"/>
                  </a:moveTo>
                  <a:cubicBezTo>
                    <a:pt x="30" y="229"/>
                    <a:pt x="37" y="218"/>
                    <a:pt x="46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8" y="215"/>
                    <a:pt x="48" y="216"/>
                    <a:pt x="48" y="217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48" y="219"/>
                    <a:pt x="48" y="220"/>
                    <a:pt x="48" y="221"/>
                  </a:cubicBezTo>
                  <a:cubicBezTo>
                    <a:pt x="46" y="236"/>
                    <a:pt x="53" y="245"/>
                    <a:pt x="61" y="254"/>
                  </a:cubicBezTo>
                  <a:cubicBezTo>
                    <a:pt x="62" y="256"/>
                    <a:pt x="64" y="258"/>
                    <a:pt x="65" y="259"/>
                  </a:cubicBezTo>
                  <a:cubicBezTo>
                    <a:pt x="66" y="260"/>
                    <a:pt x="66" y="260"/>
                    <a:pt x="66" y="260"/>
                  </a:cubicBezTo>
                  <a:cubicBezTo>
                    <a:pt x="65" y="260"/>
                    <a:pt x="65" y="260"/>
                    <a:pt x="65" y="260"/>
                  </a:cubicBezTo>
                  <a:cubicBezTo>
                    <a:pt x="53" y="267"/>
                    <a:pt x="50" y="297"/>
                    <a:pt x="49" y="312"/>
                  </a:cubicBezTo>
                  <a:cubicBezTo>
                    <a:pt x="49" y="313"/>
                    <a:pt x="49" y="314"/>
                    <a:pt x="49" y="315"/>
                  </a:cubicBezTo>
                  <a:cubicBezTo>
                    <a:pt x="48" y="320"/>
                    <a:pt x="50" y="322"/>
                    <a:pt x="52" y="325"/>
                  </a:cubicBezTo>
                  <a:cubicBezTo>
                    <a:pt x="53" y="326"/>
                    <a:pt x="54" y="328"/>
                    <a:pt x="55" y="330"/>
                  </a:cubicBezTo>
                  <a:cubicBezTo>
                    <a:pt x="56" y="334"/>
                    <a:pt x="59" y="337"/>
                    <a:pt x="61" y="340"/>
                  </a:cubicBezTo>
                  <a:cubicBezTo>
                    <a:pt x="61" y="340"/>
                    <a:pt x="61" y="340"/>
                    <a:pt x="61" y="340"/>
                  </a:cubicBezTo>
                  <a:cubicBezTo>
                    <a:pt x="62" y="341"/>
                    <a:pt x="64" y="343"/>
                    <a:pt x="65" y="346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5" y="347"/>
                    <a:pt x="65" y="347"/>
                    <a:pt x="65" y="347"/>
                  </a:cubicBezTo>
                  <a:cubicBezTo>
                    <a:pt x="62" y="347"/>
                    <a:pt x="60" y="347"/>
                    <a:pt x="58" y="347"/>
                  </a:cubicBezTo>
                  <a:cubicBezTo>
                    <a:pt x="56" y="347"/>
                    <a:pt x="53" y="345"/>
                    <a:pt x="51" y="343"/>
                  </a:cubicBezTo>
                  <a:cubicBezTo>
                    <a:pt x="44" y="338"/>
                    <a:pt x="38" y="328"/>
                    <a:pt x="35" y="319"/>
                  </a:cubicBezTo>
                  <a:cubicBezTo>
                    <a:pt x="32" y="310"/>
                    <a:pt x="31" y="301"/>
                    <a:pt x="35" y="297"/>
                  </a:cubicBezTo>
                  <a:cubicBezTo>
                    <a:pt x="37" y="294"/>
                    <a:pt x="34" y="290"/>
                    <a:pt x="30" y="287"/>
                  </a:cubicBezTo>
                  <a:cubicBezTo>
                    <a:pt x="28" y="284"/>
                    <a:pt x="25" y="281"/>
                    <a:pt x="24" y="279"/>
                  </a:cubicBezTo>
                  <a:cubicBezTo>
                    <a:pt x="20" y="269"/>
                    <a:pt x="21" y="254"/>
                    <a:pt x="26" y="241"/>
                  </a:cubicBezTo>
                  <a:close/>
                  <a:moveTo>
                    <a:pt x="51" y="313"/>
                  </a:moveTo>
                  <a:cubicBezTo>
                    <a:pt x="52" y="299"/>
                    <a:pt x="55" y="267"/>
                    <a:pt x="66" y="262"/>
                  </a:cubicBezTo>
                  <a:cubicBezTo>
                    <a:pt x="67" y="261"/>
                    <a:pt x="67" y="261"/>
                    <a:pt x="67" y="261"/>
                  </a:cubicBezTo>
                  <a:cubicBezTo>
                    <a:pt x="67" y="262"/>
                    <a:pt x="67" y="262"/>
                    <a:pt x="67" y="262"/>
                  </a:cubicBezTo>
                  <a:cubicBezTo>
                    <a:pt x="71" y="267"/>
                    <a:pt x="78" y="271"/>
                    <a:pt x="85" y="274"/>
                  </a:cubicBezTo>
                  <a:cubicBezTo>
                    <a:pt x="92" y="278"/>
                    <a:pt x="101" y="281"/>
                    <a:pt x="109" y="281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3" y="290"/>
                    <a:pt x="105" y="302"/>
                    <a:pt x="106" y="313"/>
                  </a:cubicBezTo>
                  <a:cubicBezTo>
                    <a:pt x="107" y="319"/>
                    <a:pt x="108" y="324"/>
                    <a:pt x="108" y="328"/>
                  </a:cubicBezTo>
                  <a:cubicBezTo>
                    <a:pt x="107" y="345"/>
                    <a:pt x="110" y="350"/>
                    <a:pt x="119" y="364"/>
                  </a:cubicBezTo>
                  <a:cubicBezTo>
                    <a:pt x="120" y="366"/>
                    <a:pt x="121" y="368"/>
                    <a:pt x="122" y="369"/>
                  </a:cubicBezTo>
                  <a:cubicBezTo>
                    <a:pt x="125" y="375"/>
                    <a:pt x="128" y="380"/>
                    <a:pt x="133" y="384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3" y="385"/>
                    <a:pt x="133" y="385"/>
                    <a:pt x="133" y="385"/>
                  </a:cubicBezTo>
                  <a:cubicBezTo>
                    <a:pt x="127" y="388"/>
                    <a:pt x="117" y="390"/>
                    <a:pt x="107" y="390"/>
                  </a:cubicBezTo>
                  <a:cubicBezTo>
                    <a:pt x="101" y="390"/>
                    <a:pt x="95" y="388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2"/>
                    <a:pt x="90" y="382"/>
                    <a:pt x="89" y="381"/>
                  </a:cubicBezTo>
                  <a:cubicBezTo>
                    <a:pt x="87" y="377"/>
                    <a:pt x="84" y="374"/>
                    <a:pt x="80" y="371"/>
                  </a:cubicBezTo>
                  <a:cubicBezTo>
                    <a:pt x="78" y="370"/>
                    <a:pt x="76" y="369"/>
                    <a:pt x="74" y="366"/>
                  </a:cubicBezTo>
                  <a:cubicBezTo>
                    <a:pt x="73" y="364"/>
                    <a:pt x="72" y="361"/>
                    <a:pt x="71" y="355"/>
                  </a:cubicBezTo>
                  <a:cubicBezTo>
                    <a:pt x="70" y="349"/>
                    <a:pt x="67" y="345"/>
                    <a:pt x="64" y="341"/>
                  </a:cubicBezTo>
                  <a:cubicBezTo>
                    <a:pt x="61" y="337"/>
                    <a:pt x="58" y="334"/>
                    <a:pt x="57" y="330"/>
                  </a:cubicBezTo>
                  <a:cubicBezTo>
                    <a:pt x="56" y="328"/>
                    <a:pt x="55" y="326"/>
                    <a:pt x="54" y="325"/>
                  </a:cubicBezTo>
                  <a:cubicBezTo>
                    <a:pt x="52" y="322"/>
                    <a:pt x="50" y="320"/>
                    <a:pt x="51" y="315"/>
                  </a:cubicBezTo>
                  <a:cubicBezTo>
                    <a:pt x="51" y="315"/>
                    <a:pt x="51" y="314"/>
                    <a:pt x="51" y="313"/>
                  </a:cubicBezTo>
                  <a:close/>
                  <a:moveTo>
                    <a:pt x="13" y="292"/>
                  </a:moveTo>
                  <a:cubicBezTo>
                    <a:pt x="17" y="290"/>
                    <a:pt x="22" y="289"/>
                    <a:pt x="29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5" y="293"/>
                    <a:pt x="35" y="294"/>
                    <a:pt x="34" y="295"/>
                  </a:cubicBezTo>
                  <a:cubicBezTo>
                    <a:pt x="34" y="295"/>
                    <a:pt x="34" y="295"/>
                    <a:pt x="34" y="295"/>
                  </a:cubicBezTo>
                  <a:cubicBezTo>
                    <a:pt x="33" y="295"/>
                    <a:pt x="33" y="296"/>
                    <a:pt x="33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30" y="300"/>
                    <a:pt x="30" y="305"/>
                    <a:pt x="31" y="311"/>
                  </a:cubicBezTo>
                  <a:cubicBezTo>
                    <a:pt x="33" y="317"/>
                    <a:pt x="35" y="323"/>
                    <a:pt x="37" y="327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3" y="332"/>
                    <a:pt x="28" y="340"/>
                    <a:pt x="25" y="347"/>
                  </a:cubicBezTo>
                  <a:cubicBezTo>
                    <a:pt x="23" y="353"/>
                    <a:pt x="22" y="359"/>
                    <a:pt x="24" y="363"/>
                  </a:cubicBezTo>
                  <a:cubicBezTo>
                    <a:pt x="25" y="365"/>
                    <a:pt x="25" y="366"/>
                    <a:pt x="26" y="367"/>
                  </a:cubicBezTo>
                  <a:cubicBezTo>
                    <a:pt x="26" y="367"/>
                    <a:pt x="26" y="367"/>
                    <a:pt x="26" y="367"/>
                  </a:cubicBezTo>
                  <a:cubicBezTo>
                    <a:pt x="26" y="369"/>
                    <a:pt x="27" y="370"/>
                    <a:pt x="27" y="372"/>
                  </a:cubicBezTo>
                  <a:cubicBezTo>
                    <a:pt x="27" y="373"/>
                    <a:pt x="27" y="373"/>
                    <a:pt x="27" y="373"/>
                  </a:cubicBezTo>
                  <a:cubicBezTo>
                    <a:pt x="26" y="373"/>
                    <a:pt x="26" y="373"/>
                    <a:pt x="26" y="373"/>
                  </a:cubicBezTo>
                  <a:cubicBezTo>
                    <a:pt x="23" y="372"/>
                    <a:pt x="22" y="370"/>
                    <a:pt x="20" y="368"/>
                  </a:cubicBezTo>
                  <a:cubicBezTo>
                    <a:pt x="20" y="368"/>
                    <a:pt x="20" y="368"/>
                    <a:pt x="20" y="368"/>
                  </a:cubicBezTo>
                  <a:cubicBezTo>
                    <a:pt x="18" y="367"/>
                    <a:pt x="17" y="364"/>
                    <a:pt x="16" y="362"/>
                  </a:cubicBezTo>
                  <a:cubicBezTo>
                    <a:pt x="14" y="360"/>
                    <a:pt x="12" y="357"/>
                    <a:pt x="11" y="355"/>
                  </a:cubicBezTo>
                  <a:cubicBezTo>
                    <a:pt x="7" y="349"/>
                    <a:pt x="3" y="344"/>
                    <a:pt x="2" y="335"/>
                  </a:cubicBezTo>
                  <a:cubicBezTo>
                    <a:pt x="1" y="330"/>
                    <a:pt x="0" y="326"/>
                    <a:pt x="0" y="322"/>
                  </a:cubicBezTo>
                  <a:cubicBezTo>
                    <a:pt x="0" y="319"/>
                    <a:pt x="1" y="316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2"/>
                    <a:pt x="3" y="311"/>
                    <a:pt x="3" y="310"/>
                  </a:cubicBezTo>
                  <a:cubicBezTo>
                    <a:pt x="3" y="309"/>
                    <a:pt x="4" y="308"/>
                    <a:pt x="4" y="306"/>
                  </a:cubicBezTo>
                  <a:cubicBezTo>
                    <a:pt x="7" y="299"/>
                    <a:pt x="9" y="294"/>
                    <a:pt x="13" y="292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0479088" y="5264150"/>
              <a:ext cx="1708150" cy="1485900"/>
            </a:xfrm>
            <a:custGeom>
              <a:avLst/>
              <a:gdLst>
                <a:gd name="T0" fmla="*/ 145 w 440"/>
                <a:gd name="T1" fmla="*/ 347 h 383"/>
                <a:gd name="T2" fmla="*/ 440 w 440"/>
                <a:gd name="T3" fmla="*/ 177 h 383"/>
                <a:gd name="T4" fmla="*/ 411 w 440"/>
                <a:gd name="T5" fmla="*/ 88 h 383"/>
                <a:gd name="T6" fmla="*/ 75 w 440"/>
                <a:gd name="T7" fmla="*/ 317 h 383"/>
                <a:gd name="T8" fmla="*/ 97 w 440"/>
                <a:gd name="T9" fmla="*/ 267 h 383"/>
                <a:gd name="T10" fmla="*/ 45 w 440"/>
                <a:gd name="T11" fmla="*/ 282 h 383"/>
                <a:gd name="T12" fmla="*/ 10 w 440"/>
                <a:gd name="T13" fmla="*/ 168 h 383"/>
                <a:gd name="T14" fmla="*/ 38 w 440"/>
                <a:gd name="T15" fmla="*/ 103 h 383"/>
                <a:gd name="T16" fmla="*/ 342 w 440"/>
                <a:gd name="T17" fmla="*/ 301 h 383"/>
                <a:gd name="T18" fmla="*/ 365 w 440"/>
                <a:gd name="T19" fmla="*/ 261 h 383"/>
                <a:gd name="T20" fmla="*/ 292 w 440"/>
                <a:gd name="T21" fmla="*/ 362 h 383"/>
                <a:gd name="T22" fmla="*/ 181 w 440"/>
                <a:gd name="T23" fmla="*/ 314 h 383"/>
                <a:gd name="T24" fmla="*/ 188 w 440"/>
                <a:gd name="T25" fmla="*/ 321 h 383"/>
                <a:gd name="T26" fmla="*/ 261 w 440"/>
                <a:gd name="T27" fmla="*/ 313 h 383"/>
                <a:gd name="T28" fmla="*/ 271 w 440"/>
                <a:gd name="T29" fmla="*/ 320 h 383"/>
                <a:gd name="T30" fmla="*/ 230 w 440"/>
                <a:gd name="T31" fmla="*/ 365 h 383"/>
                <a:gd name="T32" fmla="*/ 355 w 440"/>
                <a:gd name="T33" fmla="*/ 90 h 383"/>
                <a:gd name="T34" fmla="*/ 355 w 440"/>
                <a:gd name="T35" fmla="*/ 166 h 383"/>
                <a:gd name="T36" fmla="*/ 311 w 440"/>
                <a:gd name="T37" fmla="*/ 48 h 383"/>
                <a:gd name="T38" fmla="*/ 197 w 440"/>
                <a:gd name="T39" fmla="*/ 210 h 383"/>
                <a:gd name="T40" fmla="*/ 163 w 440"/>
                <a:gd name="T41" fmla="*/ 269 h 383"/>
                <a:gd name="T42" fmla="*/ 103 w 440"/>
                <a:gd name="T43" fmla="*/ 268 h 383"/>
                <a:gd name="T44" fmla="*/ 150 w 440"/>
                <a:gd name="T45" fmla="*/ 182 h 383"/>
                <a:gd name="T46" fmla="*/ 229 w 440"/>
                <a:gd name="T47" fmla="*/ 166 h 383"/>
                <a:gd name="T48" fmla="*/ 238 w 440"/>
                <a:gd name="T49" fmla="*/ 188 h 383"/>
                <a:gd name="T50" fmla="*/ 222 w 440"/>
                <a:gd name="T51" fmla="*/ 167 h 383"/>
                <a:gd name="T52" fmla="*/ 191 w 440"/>
                <a:gd name="T53" fmla="*/ 167 h 383"/>
                <a:gd name="T54" fmla="*/ 366 w 440"/>
                <a:gd name="T55" fmla="*/ 221 h 383"/>
                <a:gd name="T56" fmla="*/ 310 w 440"/>
                <a:gd name="T57" fmla="*/ 257 h 383"/>
                <a:gd name="T58" fmla="*/ 322 w 440"/>
                <a:gd name="T59" fmla="*/ 205 h 383"/>
                <a:gd name="T60" fmla="*/ 357 w 440"/>
                <a:gd name="T61" fmla="*/ 186 h 383"/>
                <a:gd name="T62" fmla="*/ 273 w 440"/>
                <a:gd name="T63" fmla="*/ 81 h 383"/>
                <a:gd name="T64" fmla="*/ 285 w 440"/>
                <a:gd name="T65" fmla="*/ 108 h 383"/>
                <a:gd name="T66" fmla="*/ 284 w 440"/>
                <a:gd name="T67" fmla="*/ 160 h 383"/>
                <a:gd name="T68" fmla="*/ 39 w 440"/>
                <a:gd name="T69" fmla="*/ 193 h 383"/>
                <a:gd name="T70" fmla="*/ 111 w 440"/>
                <a:gd name="T71" fmla="*/ 141 h 383"/>
                <a:gd name="T72" fmla="*/ 37 w 440"/>
                <a:gd name="T73" fmla="*/ 193 h 383"/>
                <a:gd name="T74" fmla="*/ 150 w 440"/>
                <a:gd name="T75" fmla="*/ 101 h 383"/>
                <a:gd name="T76" fmla="*/ 186 w 440"/>
                <a:gd name="T77" fmla="*/ 32 h 383"/>
                <a:gd name="T78" fmla="*/ 194 w 440"/>
                <a:gd name="T79" fmla="*/ 67 h 383"/>
                <a:gd name="T80" fmla="*/ 15 w 440"/>
                <a:gd name="T81" fmla="*/ 167 h 383"/>
                <a:gd name="T82" fmla="*/ 140 w 440"/>
                <a:gd name="T83" fmla="*/ 291 h 383"/>
                <a:gd name="T84" fmla="*/ 220 w 440"/>
                <a:gd name="T85" fmla="*/ 245 h 383"/>
                <a:gd name="T86" fmla="*/ 271 w 440"/>
                <a:gd name="T87" fmla="*/ 212 h 383"/>
                <a:gd name="T88" fmla="*/ 228 w 440"/>
                <a:gd name="T89" fmla="*/ 214 h 383"/>
                <a:gd name="T90" fmla="*/ 249 w 440"/>
                <a:gd name="T91" fmla="*/ 197 h 383"/>
                <a:gd name="T92" fmla="*/ 282 w 440"/>
                <a:gd name="T93" fmla="*/ 212 h 383"/>
                <a:gd name="T94" fmla="*/ 259 w 440"/>
                <a:gd name="T95" fmla="*/ 226 h 383"/>
                <a:gd name="T96" fmla="*/ 224 w 440"/>
                <a:gd name="T97" fmla="*/ 253 h 383"/>
                <a:gd name="T98" fmla="*/ 219 w 440"/>
                <a:gd name="T99" fmla="*/ 35 h 383"/>
                <a:gd name="T100" fmla="*/ 301 w 440"/>
                <a:gd name="T101" fmla="*/ 13 h 383"/>
                <a:gd name="T102" fmla="*/ 218 w 440"/>
                <a:gd name="T103" fmla="*/ 32 h 383"/>
                <a:gd name="T104" fmla="*/ 331 w 440"/>
                <a:gd name="T105" fmla="*/ 25 h 383"/>
                <a:gd name="T106" fmla="*/ 287 w 440"/>
                <a:gd name="T107" fmla="*/ 261 h 383"/>
                <a:gd name="T108" fmla="*/ 269 w 440"/>
                <a:gd name="T109" fmla="*/ 173 h 383"/>
                <a:gd name="T110" fmla="*/ 255 w 440"/>
                <a:gd name="T111" fmla="*/ 152 h 383"/>
                <a:gd name="T112" fmla="*/ 228 w 440"/>
                <a:gd name="T113" fmla="*/ 252 h 383"/>
                <a:gd name="T114" fmla="*/ 196 w 440"/>
                <a:gd name="T115" fmla="*/ 154 h 383"/>
                <a:gd name="T116" fmla="*/ 238 w 440"/>
                <a:gd name="T117" fmla="*/ 135 h 383"/>
                <a:gd name="T118" fmla="*/ 226 w 440"/>
                <a:gd name="T119" fmla="*/ 146 h 383"/>
                <a:gd name="T120" fmla="*/ 314 w 440"/>
                <a:gd name="T121" fmla="*/ 212 h 383"/>
                <a:gd name="T122" fmla="*/ 339 w 440"/>
                <a:gd name="T123" fmla="*/ 9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383">
                  <a:moveTo>
                    <a:pt x="112" y="355"/>
                  </a:moveTo>
                  <a:cubicBezTo>
                    <a:pt x="111" y="356"/>
                    <a:pt x="110" y="355"/>
                    <a:pt x="109" y="355"/>
                  </a:cubicBezTo>
                  <a:cubicBezTo>
                    <a:pt x="105" y="348"/>
                    <a:pt x="102" y="341"/>
                    <a:pt x="102" y="332"/>
                  </a:cubicBezTo>
                  <a:cubicBezTo>
                    <a:pt x="102" y="336"/>
                    <a:pt x="104" y="341"/>
                    <a:pt x="106" y="346"/>
                  </a:cubicBezTo>
                  <a:cubicBezTo>
                    <a:pt x="106" y="348"/>
                    <a:pt x="107" y="350"/>
                    <a:pt x="108" y="351"/>
                  </a:cubicBezTo>
                  <a:cubicBezTo>
                    <a:pt x="109" y="352"/>
                    <a:pt x="109" y="352"/>
                    <a:pt x="110" y="351"/>
                  </a:cubicBezTo>
                  <a:cubicBezTo>
                    <a:pt x="112" y="351"/>
                    <a:pt x="115" y="341"/>
                    <a:pt x="116" y="339"/>
                  </a:cubicBezTo>
                  <a:cubicBezTo>
                    <a:pt x="118" y="334"/>
                    <a:pt x="120" y="330"/>
                    <a:pt x="123" y="326"/>
                  </a:cubicBezTo>
                  <a:cubicBezTo>
                    <a:pt x="126" y="322"/>
                    <a:pt x="129" y="317"/>
                    <a:pt x="130" y="312"/>
                  </a:cubicBezTo>
                  <a:cubicBezTo>
                    <a:pt x="130" y="314"/>
                    <a:pt x="131" y="315"/>
                    <a:pt x="131" y="317"/>
                  </a:cubicBezTo>
                  <a:cubicBezTo>
                    <a:pt x="130" y="321"/>
                    <a:pt x="128" y="325"/>
                    <a:pt x="126" y="328"/>
                  </a:cubicBezTo>
                  <a:cubicBezTo>
                    <a:pt x="123" y="332"/>
                    <a:pt x="121" y="336"/>
                    <a:pt x="119" y="340"/>
                  </a:cubicBezTo>
                  <a:cubicBezTo>
                    <a:pt x="117" y="343"/>
                    <a:pt x="115" y="349"/>
                    <a:pt x="120" y="349"/>
                  </a:cubicBezTo>
                  <a:cubicBezTo>
                    <a:pt x="125" y="349"/>
                    <a:pt x="133" y="350"/>
                    <a:pt x="133" y="348"/>
                  </a:cubicBezTo>
                  <a:cubicBezTo>
                    <a:pt x="136" y="341"/>
                    <a:pt x="141" y="342"/>
                    <a:pt x="145" y="343"/>
                  </a:cubicBezTo>
                  <a:cubicBezTo>
                    <a:pt x="147" y="344"/>
                    <a:pt x="149" y="344"/>
                    <a:pt x="150" y="344"/>
                  </a:cubicBezTo>
                  <a:cubicBezTo>
                    <a:pt x="151" y="344"/>
                    <a:pt x="152" y="343"/>
                    <a:pt x="153" y="340"/>
                  </a:cubicBezTo>
                  <a:cubicBezTo>
                    <a:pt x="154" y="341"/>
                    <a:pt x="155" y="342"/>
                    <a:pt x="156" y="343"/>
                  </a:cubicBezTo>
                  <a:cubicBezTo>
                    <a:pt x="155" y="346"/>
                    <a:pt x="153" y="347"/>
                    <a:pt x="151" y="348"/>
                  </a:cubicBezTo>
                  <a:cubicBezTo>
                    <a:pt x="149" y="348"/>
                    <a:pt x="147" y="347"/>
                    <a:pt x="145" y="347"/>
                  </a:cubicBezTo>
                  <a:cubicBezTo>
                    <a:pt x="142" y="346"/>
                    <a:pt x="138" y="345"/>
                    <a:pt x="137" y="349"/>
                  </a:cubicBezTo>
                  <a:cubicBezTo>
                    <a:pt x="135" y="354"/>
                    <a:pt x="125" y="354"/>
                    <a:pt x="118" y="354"/>
                  </a:cubicBezTo>
                  <a:cubicBezTo>
                    <a:pt x="113" y="354"/>
                    <a:pt x="117" y="354"/>
                    <a:pt x="112" y="355"/>
                  </a:cubicBezTo>
                  <a:close/>
                  <a:moveTo>
                    <a:pt x="440" y="259"/>
                  </a:moveTo>
                  <a:cubicBezTo>
                    <a:pt x="440" y="254"/>
                    <a:pt x="440" y="254"/>
                    <a:pt x="440" y="254"/>
                  </a:cubicBezTo>
                  <a:cubicBezTo>
                    <a:pt x="437" y="254"/>
                    <a:pt x="435" y="253"/>
                    <a:pt x="433" y="252"/>
                  </a:cubicBezTo>
                  <a:cubicBezTo>
                    <a:pt x="424" y="247"/>
                    <a:pt x="423" y="241"/>
                    <a:pt x="415" y="239"/>
                  </a:cubicBezTo>
                  <a:cubicBezTo>
                    <a:pt x="415" y="240"/>
                    <a:pt x="416" y="241"/>
                    <a:pt x="416" y="243"/>
                  </a:cubicBezTo>
                  <a:cubicBezTo>
                    <a:pt x="418" y="244"/>
                    <a:pt x="420" y="246"/>
                    <a:pt x="422" y="248"/>
                  </a:cubicBezTo>
                  <a:cubicBezTo>
                    <a:pt x="427" y="252"/>
                    <a:pt x="421" y="255"/>
                    <a:pt x="417" y="256"/>
                  </a:cubicBezTo>
                  <a:cubicBezTo>
                    <a:pt x="417" y="257"/>
                    <a:pt x="416" y="257"/>
                    <a:pt x="415" y="257"/>
                  </a:cubicBezTo>
                  <a:cubicBezTo>
                    <a:pt x="415" y="262"/>
                    <a:pt x="413" y="267"/>
                    <a:pt x="412" y="271"/>
                  </a:cubicBezTo>
                  <a:cubicBezTo>
                    <a:pt x="412" y="272"/>
                    <a:pt x="411" y="274"/>
                    <a:pt x="411" y="275"/>
                  </a:cubicBezTo>
                  <a:cubicBezTo>
                    <a:pt x="414" y="272"/>
                    <a:pt x="415" y="269"/>
                    <a:pt x="415" y="265"/>
                  </a:cubicBezTo>
                  <a:cubicBezTo>
                    <a:pt x="415" y="262"/>
                    <a:pt x="418" y="261"/>
                    <a:pt x="421" y="260"/>
                  </a:cubicBezTo>
                  <a:cubicBezTo>
                    <a:pt x="422" y="260"/>
                    <a:pt x="423" y="260"/>
                    <a:pt x="424" y="259"/>
                  </a:cubicBezTo>
                  <a:cubicBezTo>
                    <a:pt x="427" y="258"/>
                    <a:pt x="428" y="256"/>
                    <a:pt x="429" y="254"/>
                  </a:cubicBezTo>
                  <a:cubicBezTo>
                    <a:pt x="430" y="255"/>
                    <a:pt x="431" y="256"/>
                    <a:pt x="432" y="257"/>
                  </a:cubicBezTo>
                  <a:cubicBezTo>
                    <a:pt x="434" y="258"/>
                    <a:pt x="437" y="259"/>
                    <a:pt x="440" y="259"/>
                  </a:cubicBezTo>
                  <a:close/>
                  <a:moveTo>
                    <a:pt x="440" y="177"/>
                  </a:moveTo>
                  <a:cubicBezTo>
                    <a:pt x="440" y="174"/>
                    <a:pt x="440" y="174"/>
                    <a:pt x="440" y="174"/>
                  </a:cubicBezTo>
                  <a:cubicBezTo>
                    <a:pt x="435" y="171"/>
                    <a:pt x="431" y="167"/>
                    <a:pt x="426" y="164"/>
                  </a:cubicBezTo>
                  <a:cubicBezTo>
                    <a:pt x="426" y="165"/>
                    <a:pt x="426" y="166"/>
                    <a:pt x="426" y="168"/>
                  </a:cubicBezTo>
                  <a:cubicBezTo>
                    <a:pt x="431" y="171"/>
                    <a:pt x="435" y="174"/>
                    <a:pt x="440" y="177"/>
                  </a:cubicBezTo>
                  <a:close/>
                  <a:moveTo>
                    <a:pt x="440" y="168"/>
                  </a:moveTo>
                  <a:cubicBezTo>
                    <a:pt x="440" y="164"/>
                    <a:pt x="440" y="164"/>
                    <a:pt x="440" y="164"/>
                  </a:cubicBezTo>
                  <a:cubicBezTo>
                    <a:pt x="439" y="164"/>
                    <a:pt x="439" y="164"/>
                    <a:pt x="439" y="164"/>
                  </a:cubicBezTo>
                  <a:cubicBezTo>
                    <a:pt x="434" y="162"/>
                    <a:pt x="430" y="162"/>
                    <a:pt x="426" y="161"/>
                  </a:cubicBezTo>
                  <a:cubicBezTo>
                    <a:pt x="426" y="162"/>
                    <a:pt x="426" y="163"/>
                    <a:pt x="426" y="164"/>
                  </a:cubicBezTo>
                  <a:cubicBezTo>
                    <a:pt x="430" y="165"/>
                    <a:pt x="434" y="166"/>
                    <a:pt x="438" y="167"/>
                  </a:cubicBezTo>
                  <a:cubicBezTo>
                    <a:pt x="438" y="167"/>
                    <a:pt x="439" y="167"/>
                    <a:pt x="440" y="168"/>
                  </a:cubicBezTo>
                  <a:close/>
                  <a:moveTo>
                    <a:pt x="440" y="106"/>
                  </a:moveTo>
                  <a:cubicBezTo>
                    <a:pt x="440" y="103"/>
                    <a:pt x="440" y="103"/>
                    <a:pt x="440" y="103"/>
                  </a:cubicBezTo>
                  <a:cubicBezTo>
                    <a:pt x="434" y="103"/>
                    <a:pt x="423" y="105"/>
                    <a:pt x="422" y="101"/>
                  </a:cubicBezTo>
                  <a:cubicBezTo>
                    <a:pt x="422" y="99"/>
                    <a:pt x="422" y="98"/>
                    <a:pt x="422" y="97"/>
                  </a:cubicBezTo>
                  <a:cubicBezTo>
                    <a:pt x="423" y="95"/>
                    <a:pt x="423" y="94"/>
                    <a:pt x="423" y="92"/>
                  </a:cubicBezTo>
                  <a:cubicBezTo>
                    <a:pt x="423" y="92"/>
                    <a:pt x="423" y="92"/>
                    <a:pt x="423" y="92"/>
                  </a:cubicBezTo>
                  <a:cubicBezTo>
                    <a:pt x="422" y="88"/>
                    <a:pt x="420" y="85"/>
                    <a:pt x="411" y="86"/>
                  </a:cubicBezTo>
                  <a:cubicBezTo>
                    <a:pt x="411" y="87"/>
                    <a:pt x="411" y="87"/>
                    <a:pt x="411" y="88"/>
                  </a:cubicBezTo>
                  <a:cubicBezTo>
                    <a:pt x="411" y="88"/>
                    <a:pt x="411" y="88"/>
                    <a:pt x="411" y="88"/>
                  </a:cubicBezTo>
                  <a:cubicBezTo>
                    <a:pt x="420" y="87"/>
                    <a:pt x="418" y="92"/>
                    <a:pt x="418" y="98"/>
                  </a:cubicBezTo>
                  <a:cubicBezTo>
                    <a:pt x="417" y="100"/>
                    <a:pt x="417" y="101"/>
                    <a:pt x="417" y="103"/>
                  </a:cubicBezTo>
                  <a:cubicBezTo>
                    <a:pt x="418" y="108"/>
                    <a:pt x="432" y="107"/>
                    <a:pt x="440" y="106"/>
                  </a:cubicBezTo>
                  <a:close/>
                  <a:moveTo>
                    <a:pt x="100" y="336"/>
                  </a:moveTo>
                  <a:cubicBezTo>
                    <a:pt x="99" y="333"/>
                    <a:pt x="99" y="331"/>
                    <a:pt x="99" y="330"/>
                  </a:cubicBezTo>
                  <a:cubicBezTo>
                    <a:pt x="99" y="329"/>
                    <a:pt x="99" y="329"/>
                    <a:pt x="98" y="329"/>
                  </a:cubicBezTo>
                  <a:cubicBezTo>
                    <a:pt x="91" y="331"/>
                    <a:pt x="78" y="324"/>
                    <a:pt x="73" y="320"/>
                  </a:cubicBezTo>
                  <a:cubicBezTo>
                    <a:pt x="71" y="319"/>
                    <a:pt x="71" y="317"/>
                    <a:pt x="72" y="315"/>
                  </a:cubicBezTo>
                  <a:cubicBezTo>
                    <a:pt x="74" y="313"/>
                    <a:pt x="78" y="311"/>
                    <a:pt x="81" y="308"/>
                  </a:cubicBezTo>
                  <a:cubicBezTo>
                    <a:pt x="86" y="306"/>
                    <a:pt x="90" y="303"/>
                    <a:pt x="90" y="303"/>
                  </a:cubicBezTo>
                  <a:cubicBezTo>
                    <a:pt x="87" y="298"/>
                    <a:pt x="86" y="292"/>
                    <a:pt x="87" y="285"/>
                  </a:cubicBezTo>
                  <a:cubicBezTo>
                    <a:pt x="87" y="282"/>
                    <a:pt x="87" y="279"/>
                    <a:pt x="88" y="277"/>
                  </a:cubicBezTo>
                  <a:cubicBezTo>
                    <a:pt x="89" y="277"/>
                    <a:pt x="90" y="277"/>
                    <a:pt x="91" y="278"/>
                  </a:cubicBezTo>
                  <a:cubicBezTo>
                    <a:pt x="90" y="280"/>
                    <a:pt x="89" y="282"/>
                    <a:pt x="89" y="284"/>
                  </a:cubicBezTo>
                  <a:cubicBezTo>
                    <a:pt x="88" y="291"/>
                    <a:pt x="89" y="297"/>
                    <a:pt x="92" y="300"/>
                  </a:cubicBezTo>
                  <a:cubicBezTo>
                    <a:pt x="92" y="300"/>
                    <a:pt x="92" y="301"/>
                    <a:pt x="92" y="301"/>
                  </a:cubicBezTo>
                  <a:cubicBezTo>
                    <a:pt x="94" y="299"/>
                    <a:pt x="95" y="298"/>
                    <a:pt x="97" y="296"/>
                  </a:cubicBezTo>
                  <a:cubicBezTo>
                    <a:pt x="97" y="298"/>
                    <a:pt x="97" y="299"/>
                    <a:pt x="97" y="300"/>
                  </a:cubicBezTo>
                  <a:cubicBezTo>
                    <a:pt x="92" y="304"/>
                    <a:pt x="88" y="308"/>
                    <a:pt x="82" y="311"/>
                  </a:cubicBezTo>
                  <a:cubicBezTo>
                    <a:pt x="79" y="313"/>
                    <a:pt x="76" y="315"/>
                    <a:pt x="75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81" y="321"/>
                    <a:pt x="89" y="328"/>
                    <a:pt x="96" y="326"/>
                  </a:cubicBezTo>
                  <a:cubicBezTo>
                    <a:pt x="97" y="325"/>
                    <a:pt x="98" y="325"/>
                    <a:pt x="98" y="325"/>
                  </a:cubicBezTo>
                  <a:cubicBezTo>
                    <a:pt x="99" y="325"/>
                    <a:pt x="99" y="325"/>
                    <a:pt x="100" y="325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100" y="330"/>
                    <a:pt x="100" y="333"/>
                    <a:pt x="100" y="336"/>
                  </a:cubicBezTo>
                  <a:close/>
                  <a:moveTo>
                    <a:pt x="89" y="274"/>
                  </a:moveTo>
                  <a:cubicBezTo>
                    <a:pt x="90" y="271"/>
                    <a:pt x="91" y="268"/>
                    <a:pt x="93" y="266"/>
                  </a:cubicBezTo>
                  <a:cubicBezTo>
                    <a:pt x="81" y="262"/>
                    <a:pt x="77" y="264"/>
                    <a:pt x="76" y="268"/>
                  </a:cubicBezTo>
                  <a:cubicBezTo>
                    <a:pt x="76" y="268"/>
                    <a:pt x="75" y="269"/>
                    <a:pt x="75" y="269"/>
                  </a:cubicBezTo>
                  <a:cubicBezTo>
                    <a:pt x="74" y="269"/>
                    <a:pt x="73" y="268"/>
                    <a:pt x="72" y="268"/>
                  </a:cubicBezTo>
                  <a:cubicBezTo>
                    <a:pt x="72" y="267"/>
                    <a:pt x="72" y="267"/>
                    <a:pt x="72" y="266"/>
                  </a:cubicBezTo>
                  <a:cubicBezTo>
                    <a:pt x="75" y="261"/>
                    <a:pt x="79" y="257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8" y="265"/>
                    <a:pt x="99" y="267"/>
                    <a:pt x="100" y="268"/>
                  </a:cubicBezTo>
                  <a:cubicBezTo>
                    <a:pt x="99" y="268"/>
                    <a:pt x="98" y="268"/>
                    <a:pt x="97" y="267"/>
                  </a:cubicBezTo>
                  <a:cubicBezTo>
                    <a:pt x="95" y="270"/>
                    <a:pt x="94" y="272"/>
                    <a:pt x="92" y="275"/>
                  </a:cubicBezTo>
                  <a:cubicBezTo>
                    <a:pt x="91" y="275"/>
                    <a:pt x="90" y="275"/>
                    <a:pt x="89" y="274"/>
                  </a:cubicBezTo>
                  <a:close/>
                  <a:moveTo>
                    <a:pt x="75" y="272"/>
                  </a:moveTo>
                  <a:cubicBezTo>
                    <a:pt x="74" y="273"/>
                    <a:pt x="74" y="273"/>
                    <a:pt x="74" y="273"/>
                  </a:cubicBezTo>
                  <a:cubicBezTo>
                    <a:pt x="73" y="279"/>
                    <a:pt x="72" y="285"/>
                    <a:pt x="62" y="286"/>
                  </a:cubicBezTo>
                  <a:cubicBezTo>
                    <a:pt x="56" y="287"/>
                    <a:pt x="51" y="285"/>
                    <a:pt x="46" y="283"/>
                  </a:cubicBezTo>
                  <a:cubicBezTo>
                    <a:pt x="47" y="281"/>
                    <a:pt x="47" y="280"/>
                    <a:pt x="48" y="278"/>
                  </a:cubicBezTo>
                  <a:cubicBezTo>
                    <a:pt x="51" y="280"/>
                    <a:pt x="54" y="280"/>
                    <a:pt x="59" y="280"/>
                  </a:cubicBezTo>
                  <a:cubicBezTo>
                    <a:pt x="66" y="279"/>
                    <a:pt x="70" y="276"/>
                    <a:pt x="71" y="271"/>
                  </a:cubicBezTo>
                  <a:cubicBezTo>
                    <a:pt x="71" y="271"/>
                    <a:pt x="71" y="270"/>
                    <a:pt x="71" y="270"/>
                  </a:cubicBezTo>
                  <a:cubicBezTo>
                    <a:pt x="72" y="270"/>
                    <a:pt x="74" y="271"/>
                    <a:pt x="75" y="272"/>
                  </a:cubicBezTo>
                  <a:close/>
                  <a:moveTo>
                    <a:pt x="45" y="282"/>
                  </a:moveTo>
                  <a:cubicBezTo>
                    <a:pt x="38" y="277"/>
                    <a:pt x="33" y="269"/>
                    <a:pt x="29" y="263"/>
                  </a:cubicBezTo>
                  <a:cubicBezTo>
                    <a:pt x="25" y="257"/>
                    <a:pt x="22" y="252"/>
                    <a:pt x="19" y="252"/>
                  </a:cubicBezTo>
                  <a:cubicBezTo>
                    <a:pt x="17" y="252"/>
                    <a:pt x="16" y="251"/>
                    <a:pt x="15" y="250"/>
                  </a:cubicBezTo>
                  <a:cubicBezTo>
                    <a:pt x="15" y="249"/>
                    <a:pt x="16" y="247"/>
                    <a:pt x="16" y="246"/>
                  </a:cubicBezTo>
                  <a:cubicBezTo>
                    <a:pt x="17" y="248"/>
                    <a:pt x="18" y="249"/>
                    <a:pt x="19" y="249"/>
                  </a:cubicBezTo>
                  <a:cubicBezTo>
                    <a:pt x="24" y="248"/>
                    <a:pt x="27" y="254"/>
                    <a:pt x="31" y="261"/>
                  </a:cubicBezTo>
                  <a:cubicBezTo>
                    <a:pt x="35" y="267"/>
                    <a:pt x="39" y="274"/>
                    <a:pt x="46" y="277"/>
                  </a:cubicBezTo>
                  <a:cubicBezTo>
                    <a:pt x="45" y="279"/>
                    <a:pt x="45" y="280"/>
                    <a:pt x="45" y="282"/>
                  </a:cubicBezTo>
                  <a:close/>
                  <a:moveTo>
                    <a:pt x="14" y="247"/>
                  </a:moveTo>
                  <a:cubicBezTo>
                    <a:pt x="13" y="245"/>
                    <a:pt x="13" y="243"/>
                    <a:pt x="13" y="241"/>
                  </a:cubicBezTo>
                  <a:cubicBezTo>
                    <a:pt x="12" y="238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2" y="236"/>
                    <a:pt x="0" y="232"/>
                    <a:pt x="0" y="226"/>
                  </a:cubicBezTo>
                  <a:cubicBezTo>
                    <a:pt x="0" y="224"/>
                    <a:pt x="0" y="221"/>
                    <a:pt x="1" y="219"/>
                  </a:cubicBezTo>
                  <a:cubicBezTo>
                    <a:pt x="1" y="219"/>
                    <a:pt x="2" y="218"/>
                    <a:pt x="2" y="217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2" y="227"/>
                    <a:pt x="3" y="232"/>
                    <a:pt x="11" y="233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14" y="233"/>
                    <a:pt x="13" y="237"/>
                    <a:pt x="14" y="241"/>
                  </a:cubicBezTo>
                  <a:cubicBezTo>
                    <a:pt x="14" y="242"/>
                    <a:pt x="14" y="243"/>
                    <a:pt x="14" y="244"/>
                  </a:cubicBezTo>
                  <a:cubicBezTo>
                    <a:pt x="14" y="245"/>
                    <a:pt x="14" y="246"/>
                    <a:pt x="14" y="247"/>
                  </a:cubicBezTo>
                  <a:close/>
                  <a:moveTo>
                    <a:pt x="10" y="168"/>
                  </a:moveTo>
                  <a:cubicBezTo>
                    <a:pt x="12" y="166"/>
                    <a:pt x="13" y="165"/>
                    <a:pt x="14" y="163"/>
                  </a:cubicBezTo>
                  <a:cubicBezTo>
                    <a:pt x="13" y="165"/>
                    <a:pt x="12" y="168"/>
                    <a:pt x="11" y="170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11" y="170"/>
                    <a:pt x="11" y="171"/>
                    <a:pt x="11" y="171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69"/>
                    <a:pt x="10" y="169"/>
                    <a:pt x="10" y="168"/>
                  </a:cubicBezTo>
                  <a:close/>
                  <a:moveTo>
                    <a:pt x="19" y="153"/>
                  </a:moveTo>
                  <a:cubicBezTo>
                    <a:pt x="21" y="148"/>
                    <a:pt x="22" y="143"/>
                    <a:pt x="23" y="139"/>
                  </a:cubicBezTo>
                  <a:cubicBezTo>
                    <a:pt x="25" y="126"/>
                    <a:pt x="27" y="116"/>
                    <a:pt x="43" y="115"/>
                  </a:cubicBezTo>
                  <a:cubicBezTo>
                    <a:pt x="46" y="112"/>
                    <a:pt x="45" y="109"/>
                    <a:pt x="42" y="107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2" y="104"/>
                    <a:pt x="43" y="104"/>
                    <a:pt x="45" y="103"/>
                  </a:cubicBezTo>
                  <a:cubicBezTo>
                    <a:pt x="45" y="103"/>
                    <a:pt x="46" y="104"/>
                    <a:pt x="46" y="104"/>
                  </a:cubicBezTo>
                  <a:cubicBezTo>
                    <a:pt x="49" y="107"/>
                    <a:pt x="54" y="110"/>
                    <a:pt x="52" y="114"/>
                  </a:cubicBezTo>
                  <a:cubicBezTo>
                    <a:pt x="54" y="114"/>
                    <a:pt x="55" y="114"/>
                    <a:pt x="57" y="114"/>
                  </a:cubicBezTo>
                  <a:cubicBezTo>
                    <a:pt x="56" y="115"/>
                    <a:pt x="56" y="116"/>
                    <a:pt x="55" y="117"/>
                  </a:cubicBezTo>
                  <a:cubicBezTo>
                    <a:pt x="51" y="117"/>
                    <a:pt x="47" y="117"/>
                    <a:pt x="44" y="117"/>
                  </a:cubicBezTo>
                  <a:cubicBezTo>
                    <a:pt x="29" y="118"/>
                    <a:pt x="30" y="128"/>
                    <a:pt x="28" y="139"/>
                  </a:cubicBezTo>
                  <a:cubicBezTo>
                    <a:pt x="28" y="140"/>
                    <a:pt x="28" y="140"/>
                    <a:pt x="28" y="141"/>
                  </a:cubicBezTo>
                  <a:cubicBezTo>
                    <a:pt x="25" y="145"/>
                    <a:pt x="22" y="149"/>
                    <a:pt x="19" y="153"/>
                  </a:cubicBezTo>
                  <a:close/>
                  <a:moveTo>
                    <a:pt x="38" y="103"/>
                  </a:moveTo>
                  <a:cubicBezTo>
                    <a:pt x="36" y="101"/>
                    <a:pt x="34" y="98"/>
                    <a:pt x="31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2" y="94"/>
                    <a:pt x="33" y="94"/>
                    <a:pt x="34" y="93"/>
                  </a:cubicBezTo>
                  <a:cubicBezTo>
                    <a:pt x="36" y="96"/>
                    <a:pt x="40" y="98"/>
                    <a:pt x="43" y="101"/>
                  </a:cubicBezTo>
                  <a:cubicBezTo>
                    <a:pt x="41" y="102"/>
                    <a:pt x="40" y="102"/>
                    <a:pt x="38" y="103"/>
                  </a:cubicBezTo>
                  <a:close/>
                  <a:moveTo>
                    <a:pt x="408" y="277"/>
                  </a:moveTo>
                  <a:cubicBezTo>
                    <a:pt x="403" y="282"/>
                    <a:pt x="395" y="285"/>
                    <a:pt x="390" y="289"/>
                  </a:cubicBezTo>
                  <a:cubicBezTo>
                    <a:pt x="389" y="291"/>
                    <a:pt x="389" y="297"/>
                    <a:pt x="390" y="301"/>
                  </a:cubicBezTo>
                  <a:cubicBezTo>
                    <a:pt x="391" y="307"/>
                    <a:pt x="391" y="312"/>
                    <a:pt x="387" y="313"/>
                  </a:cubicBezTo>
                  <a:cubicBezTo>
                    <a:pt x="386" y="313"/>
                    <a:pt x="385" y="313"/>
                    <a:pt x="384" y="312"/>
                  </a:cubicBezTo>
                  <a:cubicBezTo>
                    <a:pt x="382" y="312"/>
                    <a:pt x="379" y="311"/>
                    <a:pt x="379" y="312"/>
                  </a:cubicBezTo>
                  <a:cubicBezTo>
                    <a:pt x="374" y="320"/>
                    <a:pt x="360" y="311"/>
                    <a:pt x="352" y="312"/>
                  </a:cubicBezTo>
                  <a:cubicBezTo>
                    <a:pt x="353" y="314"/>
                    <a:pt x="353" y="316"/>
                    <a:pt x="352" y="318"/>
                  </a:cubicBezTo>
                  <a:cubicBezTo>
                    <a:pt x="345" y="325"/>
                    <a:pt x="346" y="329"/>
                    <a:pt x="343" y="336"/>
                  </a:cubicBezTo>
                  <a:cubicBezTo>
                    <a:pt x="341" y="344"/>
                    <a:pt x="329" y="347"/>
                    <a:pt x="317" y="350"/>
                  </a:cubicBezTo>
                  <a:cubicBezTo>
                    <a:pt x="315" y="350"/>
                    <a:pt x="312" y="349"/>
                    <a:pt x="310" y="349"/>
                  </a:cubicBezTo>
                  <a:cubicBezTo>
                    <a:pt x="322" y="346"/>
                    <a:pt x="336" y="341"/>
                    <a:pt x="339" y="334"/>
                  </a:cubicBezTo>
                  <a:cubicBezTo>
                    <a:pt x="341" y="327"/>
                    <a:pt x="343" y="321"/>
                    <a:pt x="349" y="316"/>
                  </a:cubicBezTo>
                  <a:cubicBezTo>
                    <a:pt x="350" y="315"/>
                    <a:pt x="349" y="313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7" y="309"/>
                    <a:pt x="345" y="306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3" y="303"/>
                    <a:pt x="342" y="302"/>
                    <a:pt x="342" y="301"/>
                  </a:cubicBezTo>
                  <a:cubicBezTo>
                    <a:pt x="339" y="302"/>
                    <a:pt x="333" y="305"/>
                    <a:pt x="330" y="306"/>
                  </a:cubicBezTo>
                  <a:cubicBezTo>
                    <a:pt x="325" y="308"/>
                    <a:pt x="324" y="305"/>
                    <a:pt x="322" y="298"/>
                  </a:cubicBezTo>
                  <a:cubicBezTo>
                    <a:pt x="320" y="294"/>
                    <a:pt x="320" y="294"/>
                    <a:pt x="318" y="293"/>
                  </a:cubicBezTo>
                  <a:cubicBezTo>
                    <a:pt x="316" y="293"/>
                    <a:pt x="314" y="293"/>
                    <a:pt x="312" y="291"/>
                  </a:cubicBezTo>
                  <a:cubicBezTo>
                    <a:pt x="310" y="286"/>
                    <a:pt x="310" y="283"/>
                    <a:pt x="309" y="278"/>
                  </a:cubicBezTo>
                  <a:cubicBezTo>
                    <a:pt x="309" y="275"/>
                    <a:pt x="308" y="272"/>
                    <a:pt x="307" y="269"/>
                  </a:cubicBezTo>
                  <a:cubicBezTo>
                    <a:pt x="308" y="270"/>
                    <a:pt x="309" y="270"/>
                    <a:pt x="310" y="270"/>
                  </a:cubicBezTo>
                  <a:cubicBezTo>
                    <a:pt x="310" y="270"/>
                    <a:pt x="310" y="270"/>
                    <a:pt x="310" y="270"/>
                  </a:cubicBezTo>
                  <a:cubicBezTo>
                    <a:pt x="311" y="271"/>
                    <a:pt x="311" y="271"/>
                    <a:pt x="312" y="271"/>
                  </a:cubicBezTo>
                  <a:cubicBezTo>
                    <a:pt x="312" y="273"/>
                    <a:pt x="311" y="275"/>
                    <a:pt x="312" y="278"/>
                  </a:cubicBezTo>
                  <a:cubicBezTo>
                    <a:pt x="312" y="278"/>
                    <a:pt x="312" y="278"/>
                    <a:pt x="312" y="278"/>
                  </a:cubicBezTo>
                  <a:cubicBezTo>
                    <a:pt x="312" y="282"/>
                    <a:pt x="312" y="285"/>
                    <a:pt x="314" y="289"/>
                  </a:cubicBezTo>
                  <a:cubicBezTo>
                    <a:pt x="315" y="290"/>
                    <a:pt x="316" y="290"/>
                    <a:pt x="317" y="291"/>
                  </a:cubicBezTo>
                  <a:cubicBezTo>
                    <a:pt x="320" y="291"/>
                    <a:pt x="323" y="292"/>
                    <a:pt x="325" y="297"/>
                  </a:cubicBezTo>
                  <a:cubicBezTo>
                    <a:pt x="326" y="302"/>
                    <a:pt x="329" y="303"/>
                    <a:pt x="332" y="302"/>
                  </a:cubicBezTo>
                  <a:cubicBezTo>
                    <a:pt x="336" y="300"/>
                    <a:pt x="340" y="298"/>
                    <a:pt x="344" y="295"/>
                  </a:cubicBezTo>
                  <a:cubicBezTo>
                    <a:pt x="349" y="292"/>
                    <a:pt x="354" y="289"/>
                    <a:pt x="358" y="289"/>
                  </a:cubicBezTo>
                  <a:cubicBezTo>
                    <a:pt x="361" y="289"/>
                    <a:pt x="363" y="287"/>
                    <a:pt x="365" y="284"/>
                  </a:cubicBezTo>
                  <a:cubicBezTo>
                    <a:pt x="367" y="281"/>
                    <a:pt x="368" y="277"/>
                    <a:pt x="367" y="274"/>
                  </a:cubicBezTo>
                  <a:cubicBezTo>
                    <a:pt x="366" y="266"/>
                    <a:pt x="364" y="264"/>
                    <a:pt x="365" y="261"/>
                  </a:cubicBezTo>
                  <a:cubicBezTo>
                    <a:pt x="367" y="259"/>
                    <a:pt x="369" y="258"/>
                    <a:pt x="371" y="256"/>
                  </a:cubicBezTo>
                  <a:cubicBezTo>
                    <a:pt x="372" y="256"/>
                    <a:pt x="372" y="256"/>
                    <a:pt x="373" y="255"/>
                  </a:cubicBezTo>
                  <a:cubicBezTo>
                    <a:pt x="367" y="263"/>
                    <a:pt x="369" y="262"/>
                    <a:pt x="370" y="273"/>
                  </a:cubicBezTo>
                  <a:cubicBezTo>
                    <a:pt x="371" y="278"/>
                    <a:pt x="370" y="282"/>
                    <a:pt x="367" y="286"/>
                  </a:cubicBezTo>
                  <a:cubicBezTo>
                    <a:pt x="365" y="289"/>
                    <a:pt x="362" y="292"/>
                    <a:pt x="358" y="292"/>
                  </a:cubicBezTo>
                  <a:cubicBezTo>
                    <a:pt x="355" y="292"/>
                    <a:pt x="352" y="294"/>
                    <a:pt x="348" y="297"/>
                  </a:cubicBezTo>
                  <a:cubicBezTo>
                    <a:pt x="341" y="301"/>
                    <a:pt x="351" y="307"/>
                    <a:pt x="355" y="308"/>
                  </a:cubicBezTo>
                  <a:cubicBezTo>
                    <a:pt x="362" y="309"/>
                    <a:pt x="374" y="313"/>
                    <a:pt x="375" y="310"/>
                  </a:cubicBezTo>
                  <a:cubicBezTo>
                    <a:pt x="377" y="307"/>
                    <a:pt x="379" y="307"/>
                    <a:pt x="382" y="307"/>
                  </a:cubicBezTo>
                  <a:cubicBezTo>
                    <a:pt x="387" y="308"/>
                    <a:pt x="387" y="305"/>
                    <a:pt x="386" y="301"/>
                  </a:cubicBezTo>
                  <a:cubicBezTo>
                    <a:pt x="386" y="296"/>
                    <a:pt x="385" y="290"/>
                    <a:pt x="387" y="288"/>
                  </a:cubicBezTo>
                  <a:cubicBezTo>
                    <a:pt x="393" y="282"/>
                    <a:pt x="406" y="278"/>
                    <a:pt x="410" y="270"/>
                  </a:cubicBezTo>
                  <a:cubicBezTo>
                    <a:pt x="408" y="277"/>
                    <a:pt x="408" y="277"/>
                    <a:pt x="408" y="277"/>
                  </a:cubicBezTo>
                  <a:close/>
                  <a:moveTo>
                    <a:pt x="312" y="351"/>
                  </a:moveTo>
                  <a:cubicBezTo>
                    <a:pt x="303" y="354"/>
                    <a:pt x="296" y="356"/>
                    <a:pt x="296" y="362"/>
                  </a:cubicBezTo>
                  <a:cubicBezTo>
                    <a:pt x="296" y="380"/>
                    <a:pt x="264" y="382"/>
                    <a:pt x="251" y="383"/>
                  </a:cubicBezTo>
                  <a:cubicBezTo>
                    <a:pt x="248" y="383"/>
                    <a:pt x="245" y="382"/>
                    <a:pt x="243" y="381"/>
                  </a:cubicBezTo>
                  <a:cubicBezTo>
                    <a:pt x="243" y="380"/>
                    <a:pt x="243" y="378"/>
                    <a:pt x="243" y="377"/>
                  </a:cubicBezTo>
                  <a:cubicBezTo>
                    <a:pt x="245" y="378"/>
                    <a:pt x="247" y="379"/>
                    <a:pt x="250" y="379"/>
                  </a:cubicBezTo>
                  <a:cubicBezTo>
                    <a:pt x="260" y="379"/>
                    <a:pt x="292" y="376"/>
                    <a:pt x="292" y="362"/>
                  </a:cubicBezTo>
                  <a:cubicBezTo>
                    <a:pt x="292" y="359"/>
                    <a:pt x="291" y="356"/>
                    <a:pt x="293" y="354"/>
                  </a:cubicBezTo>
                  <a:cubicBezTo>
                    <a:pt x="287" y="350"/>
                    <a:pt x="287" y="345"/>
                    <a:pt x="286" y="340"/>
                  </a:cubicBezTo>
                  <a:cubicBezTo>
                    <a:pt x="285" y="337"/>
                    <a:pt x="284" y="334"/>
                    <a:pt x="283" y="332"/>
                  </a:cubicBezTo>
                  <a:cubicBezTo>
                    <a:pt x="285" y="333"/>
                    <a:pt x="286" y="334"/>
                    <a:pt x="287" y="335"/>
                  </a:cubicBezTo>
                  <a:cubicBezTo>
                    <a:pt x="288" y="337"/>
                    <a:pt x="288" y="338"/>
                    <a:pt x="289" y="339"/>
                  </a:cubicBezTo>
                  <a:cubicBezTo>
                    <a:pt x="290" y="344"/>
                    <a:pt x="291" y="348"/>
                    <a:pt x="297" y="352"/>
                  </a:cubicBezTo>
                  <a:cubicBezTo>
                    <a:pt x="300" y="351"/>
                    <a:pt x="303" y="351"/>
                    <a:pt x="306" y="350"/>
                  </a:cubicBezTo>
                  <a:cubicBezTo>
                    <a:pt x="308" y="350"/>
                    <a:pt x="310" y="351"/>
                    <a:pt x="312" y="351"/>
                  </a:cubicBezTo>
                  <a:close/>
                  <a:moveTo>
                    <a:pt x="239" y="378"/>
                  </a:moveTo>
                  <a:cubicBezTo>
                    <a:pt x="236" y="375"/>
                    <a:pt x="233" y="371"/>
                    <a:pt x="230" y="366"/>
                  </a:cubicBezTo>
                  <a:cubicBezTo>
                    <a:pt x="231" y="366"/>
                    <a:pt x="232" y="365"/>
                    <a:pt x="233" y="365"/>
                  </a:cubicBezTo>
                  <a:cubicBezTo>
                    <a:pt x="235" y="368"/>
                    <a:pt x="237" y="372"/>
                    <a:pt x="239" y="374"/>
                  </a:cubicBezTo>
                  <a:cubicBezTo>
                    <a:pt x="239" y="376"/>
                    <a:pt x="239" y="377"/>
                    <a:pt x="239" y="378"/>
                  </a:cubicBezTo>
                  <a:close/>
                  <a:moveTo>
                    <a:pt x="230" y="365"/>
                  </a:moveTo>
                  <a:cubicBezTo>
                    <a:pt x="229" y="363"/>
                    <a:pt x="228" y="361"/>
                    <a:pt x="227" y="359"/>
                  </a:cubicBezTo>
                  <a:cubicBezTo>
                    <a:pt x="224" y="353"/>
                    <a:pt x="221" y="347"/>
                    <a:pt x="218" y="346"/>
                  </a:cubicBezTo>
                  <a:cubicBezTo>
                    <a:pt x="215" y="344"/>
                    <a:pt x="211" y="341"/>
                    <a:pt x="207" y="338"/>
                  </a:cubicBezTo>
                  <a:cubicBezTo>
                    <a:pt x="204" y="336"/>
                    <a:pt x="200" y="332"/>
                    <a:pt x="198" y="330"/>
                  </a:cubicBezTo>
                  <a:cubicBezTo>
                    <a:pt x="194" y="325"/>
                    <a:pt x="191" y="325"/>
                    <a:pt x="189" y="325"/>
                  </a:cubicBezTo>
                  <a:cubicBezTo>
                    <a:pt x="185" y="325"/>
                    <a:pt x="182" y="324"/>
                    <a:pt x="181" y="314"/>
                  </a:cubicBezTo>
                  <a:cubicBezTo>
                    <a:pt x="180" y="318"/>
                    <a:pt x="177" y="322"/>
                    <a:pt x="174" y="322"/>
                  </a:cubicBezTo>
                  <a:cubicBezTo>
                    <a:pt x="171" y="322"/>
                    <a:pt x="168" y="321"/>
                    <a:pt x="165" y="321"/>
                  </a:cubicBezTo>
                  <a:cubicBezTo>
                    <a:pt x="163" y="320"/>
                    <a:pt x="161" y="320"/>
                    <a:pt x="159" y="320"/>
                  </a:cubicBezTo>
                  <a:cubicBezTo>
                    <a:pt x="157" y="320"/>
                    <a:pt x="156" y="322"/>
                    <a:pt x="157" y="327"/>
                  </a:cubicBezTo>
                  <a:cubicBezTo>
                    <a:pt x="157" y="333"/>
                    <a:pt x="157" y="338"/>
                    <a:pt x="157" y="341"/>
                  </a:cubicBezTo>
                  <a:cubicBezTo>
                    <a:pt x="155" y="340"/>
                    <a:pt x="154" y="339"/>
                    <a:pt x="153" y="338"/>
                  </a:cubicBezTo>
                  <a:cubicBezTo>
                    <a:pt x="154" y="336"/>
                    <a:pt x="153" y="332"/>
                    <a:pt x="153" y="327"/>
                  </a:cubicBezTo>
                  <a:cubicBezTo>
                    <a:pt x="152" y="319"/>
                    <a:pt x="154" y="317"/>
                    <a:pt x="158" y="316"/>
                  </a:cubicBezTo>
                  <a:cubicBezTo>
                    <a:pt x="160" y="316"/>
                    <a:pt x="163" y="317"/>
                    <a:pt x="165" y="317"/>
                  </a:cubicBezTo>
                  <a:cubicBezTo>
                    <a:pt x="168" y="318"/>
                    <a:pt x="171" y="319"/>
                    <a:pt x="173" y="318"/>
                  </a:cubicBezTo>
                  <a:cubicBezTo>
                    <a:pt x="176" y="318"/>
                    <a:pt x="178" y="311"/>
                    <a:pt x="179" y="307"/>
                  </a:cubicBezTo>
                  <a:cubicBezTo>
                    <a:pt x="180" y="306"/>
                    <a:pt x="180" y="306"/>
                    <a:pt x="180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305"/>
                    <a:pt x="180" y="305"/>
                    <a:pt x="180" y="304"/>
                  </a:cubicBezTo>
                  <a:cubicBezTo>
                    <a:pt x="180" y="304"/>
                    <a:pt x="180" y="304"/>
                    <a:pt x="180" y="304"/>
                  </a:cubicBezTo>
                  <a:cubicBezTo>
                    <a:pt x="181" y="293"/>
                    <a:pt x="177" y="290"/>
                    <a:pt x="172" y="284"/>
                  </a:cubicBezTo>
                  <a:cubicBezTo>
                    <a:pt x="171" y="284"/>
                    <a:pt x="171" y="284"/>
                    <a:pt x="171" y="284"/>
                  </a:cubicBezTo>
                  <a:cubicBezTo>
                    <a:pt x="173" y="283"/>
                    <a:pt x="174" y="283"/>
                    <a:pt x="175" y="283"/>
                  </a:cubicBezTo>
                  <a:cubicBezTo>
                    <a:pt x="180" y="288"/>
                    <a:pt x="184" y="293"/>
                    <a:pt x="183" y="304"/>
                  </a:cubicBezTo>
                  <a:cubicBezTo>
                    <a:pt x="184" y="321"/>
                    <a:pt x="185" y="321"/>
                    <a:pt x="188" y="321"/>
                  </a:cubicBezTo>
                  <a:cubicBezTo>
                    <a:pt x="191" y="321"/>
                    <a:pt x="195" y="321"/>
                    <a:pt x="200" y="327"/>
                  </a:cubicBezTo>
                  <a:cubicBezTo>
                    <a:pt x="208" y="335"/>
                    <a:pt x="212" y="329"/>
                    <a:pt x="219" y="331"/>
                  </a:cubicBezTo>
                  <a:cubicBezTo>
                    <a:pt x="220" y="332"/>
                    <a:pt x="221" y="334"/>
                    <a:pt x="222" y="336"/>
                  </a:cubicBezTo>
                  <a:cubicBezTo>
                    <a:pt x="224" y="338"/>
                    <a:pt x="224" y="341"/>
                    <a:pt x="226" y="341"/>
                  </a:cubicBezTo>
                  <a:cubicBezTo>
                    <a:pt x="229" y="340"/>
                    <a:pt x="232" y="340"/>
                    <a:pt x="236" y="340"/>
                  </a:cubicBezTo>
                  <a:cubicBezTo>
                    <a:pt x="238" y="340"/>
                    <a:pt x="240" y="340"/>
                    <a:pt x="241" y="340"/>
                  </a:cubicBezTo>
                  <a:cubicBezTo>
                    <a:pt x="245" y="339"/>
                    <a:pt x="248" y="338"/>
                    <a:pt x="247" y="331"/>
                  </a:cubicBezTo>
                  <a:cubicBezTo>
                    <a:pt x="246" y="327"/>
                    <a:pt x="250" y="327"/>
                    <a:pt x="253" y="326"/>
                  </a:cubicBezTo>
                  <a:cubicBezTo>
                    <a:pt x="258" y="326"/>
                    <a:pt x="263" y="320"/>
                    <a:pt x="258" y="315"/>
                  </a:cubicBezTo>
                  <a:cubicBezTo>
                    <a:pt x="256" y="313"/>
                    <a:pt x="254" y="313"/>
                    <a:pt x="252" y="311"/>
                  </a:cubicBezTo>
                  <a:cubicBezTo>
                    <a:pt x="250" y="309"/>
                    <a:pt x="248" y="305"/>
                    <a:pt x="247" y="300"/>
                  </a:cubicBezTo>
                  <a:cubicBezTo>
                    <a:pt x="246" y="293"/>
                    <a:pt x="244" y="288"/>
                    <a:pt x="245" y="285"/>
                  </a:cubicBezTo>
                  <a:cubicBezTo>
                    <a:pt x="246" y="281"/>
                    <a:pt x="249" y="280"/>
                    <a:pt x="249" y="277"/>
                  </a:cubicBezTo>
                  <a:cubicBezTo>
                    <a:pt x="249" y="274"/>
                    <a:pt x="250" y="268"/>
                    <a:pt x="250" y="264"/>
                  </a:cubicBezTo>
                  <a:cubicBezTo>
                    <a:pt x="251" y="264"/>
                    <a:pt x="252" y="264"/>
                    <a:pt x="253" y="264"/>
                  </a:cubicBezTo>
                  <a:cubicBezTo>
                    <a:pt x="253" y="269"/>
                    <a:pt x="252" y="273"/>
                    <a:pt x="252" y="277"/>
                  </a:cubicBezTo>
                  <a:cubicBezTo>
                    <a:pt x="252" y="281"/>
                    <a:pt x="249" y="281"/>
                    <a:pt x="248" y="284"/>
                  </a:cubicBezTo>
                  <a:cubicBezTo>
                    <a:pt x="247" y="286"/>
                    <a:pt x="249" y="293"/>
                    <a:pt x="250" y="299"/>
                  </a:cubicBezTo>
                  <a:cubicBezTo>
                    <a:pt x="251" y="304"/>
                    <a:pt x="252" y="308"/>
                    <a:pt x="254" y="309"/>
                  </a:cubicBezTo>
                  <a:cubicBezTo>
                    <a:pt x="255" y="311"/>
                    <a:pt x="257" y="310"/>
                    <a:pt x="261" y="313"/>
                  </a:cubicBezTo>
                  <a:cubicBezTo>
                    <a:pt x="261" y="313"/>
                    <a:pt x="261" y="314"/>
                    <a:pt x="261" y="314"/>
                  </a:cubicBezTo>
                  <a:cubicBezTo>
                    <a:pt x="262" y="312"/>
                    <a:pt x="262" y="311"/>
                    <a:pt x="263" y="310"/>
                  </a:cubicBezTo>
                  <a:cubicBezTo>
                    <a:pt x="264" y="309"/>
                    <a:pt x="264" y="308"/>
                    <a:pt x="265" y="307"/>
                  </a:cubicBezTo>
                  <a:cubicBezTo>
                    <a:pt x="264" y="305"/>
                    <a:pt x="263" y="303"/>
                    <a:pt x="263" y="301"/>
                  </a:cubicBezTo>
                  <a:cubicBezTo>
                    <a:pt x="259" y="289"/>
                    <a:pt x="255" y="277"/>
                    <a:pt x="258" y="265"/>
                  </a:cubicBezTo>
                  <a:cubicBezTo>
                    <a:pt x="259" y="265"/>
                    <a:pt x="260" y="265"/>
                    <a:pt x="261" y="265"/>
                  </a:cubicBezTo>
                  <a:cubicBezTo>
                    <a:pt x="257" y="278"/>
                    <a:pt x="265" y="293"/>
                    <a:pt x="269" y="306"/>
                  </a:cubicBezTo>
                  <a:cubicBezTo>
                    <a:pt x="272" y="314"/>
                    <a:pt x="273" y="312"/>
                    <a:pt x="281" y="306"/>
                  </a:cubicBezTo>
                  <a:cubicBezTo>
                    <a:pt x="292" y="298"/>
                    <a:pt x="292" y="294"/>
                    <a:pt x="291" y="279"/>
                  </a:cubicBezTo>
                  <a:cubicBezTo>
                    <a:pt x="291" y="278"/>
                    <a:pt x="291" y="276"/>
                    <a:pt x="291" y="275"/>
                  </a:cubicBezTo>
                  <a:cubicBezTo>
                    <a:pt x="291" y="274"/>
                    <a:pt x="291" y="272"/>
                    <a:pt x="291" y="271"/>
                  </a:cubicBezTo>
                  <a:cubicBezTo>
                    <a:pt x="291" y="272"/>
                    <a:pt x="291" y="272"/>
                    <a:pt x="291" y="272"/>
                  </a:cubicBezTo>
                  <a:cubicBezTo>
                    <a:pt x="292" y="274"/>
                    <a:pt x="294" y="276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5" y="284"/>
                    <a:pt x="295" y="287"/>
                    <a:pt x="295" y="290"/>
                  </a:cubicBezTo>
                  <a:cubicBezTo>
                    <a:pt x="294" y="291"/>
                    <a:pt x="294" y="293"/>
                    <a:pt x="293" y="294"/>
                  </a:cubicBezTo>
                  <a:cubicBezTo>
                    <a:pt x="291" y="297"/>
                    <a:pt x="289" y="301"/>
                    <a:pt x="287" y="305"/>
                  </a:cubicBezTo>
                  <a:cubicBezTo>
                    <a:pt x="286" y="306"/>
                    <a:pt x="284" y="308"/>
                    <a:pt x="283" y="309"/>
                  </a:cubicBezTo>
                  <a:cubicBezTo>
                    <a:pt x="277" y="313"/>
                    <a:pt x="272" y="317"/>
                    <a:pt x="271" y="320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71" y="320"/>
                    <a:pt x="271" y="321"/>
                    <a:pt x="272" y="322"/>
                  </a:cubicBezTo>
                  <a:cubicBezTo>
                    <a:pt x="275" y="322"/>
                    <a:pt x="277" y="323"/>
                    <a:pt x="278" y="324"/>
                  </a:cubicBezTo>
                  <a:cubicBezTo>
                    <a:pt x="278" y="325"/>
                    <a:pt x="278" y="325"/>
                    <a:pt x="277" y="326"/>
                  </a:cubicBezTo>
                  <a:cubicBezTo>
                    <a:pt x="276" y="325"/>
                    <a:pt x="275" y="325"/>
                    <a:pt x="273" y="324"/>
                  </a:cubicBezTo>
                  <a:cubicBezTo>
                    <a:pt x="271" y="323"/>
                    <a:pt x="268" y="322"/>
                    <a:pt x="268" y="320"/>
                  </a:cubicBezTo>
                  <a:cubicBezTo>
                    <a:pt x="267" y="317"/>
                    <a:pt x="267" y="314"/>
                    <a:pt x="266" y="311"/>
                  </a:cubicBezTo>
                  <a:cubicBezTo>
                    <a:pt x="265" y="313"/>
                    <a:pt x="264" y="315"/>
                    <a:pt x="264" y="318"/>
                  </a:cubicBezTo>
                  <a:cubicBezTo>
                    <a:pt x="265" y="324"/>
                    <a:pt x="258" y="329"/>
                    <a:pt x="253" y="329"/>
                  </a:cubicBezTo>
                  <a:cubicBezTo>
                    <a:pt x="252" y="330"/>
                    <a:pt x="250" y="330"/>
                    <a:pt x="250" y="331"/>
                  </a:cubicBezTo>
                  <a:cubicBezTo>
                    <a:pt x="251" y="340"/>
                    <a:pt x="247" y="342"/>
                    <a:pt x="242" y="343"/>
                  </a:cubicBezTo>
                  <a:cubicBezTo>
                    <a:pt x="240" y="343"/>
                    <a:pt x="238" y="343"/>
                    <a:pt x="235" y="343"/>
                  </a:cubicBezTo>
                  <a:cubicBezTo>
                    <a:pt x="232" y="343"/>
                    <a:pt x="229" y="343"/>
                    <a:pt x="227" y="344"/>
                  </a:cubicBezTo>
                  <a:cubicBezTo>
                    <a:pt x="223" y="345"/>
                    <a:pt x="221" y="341"/>
                    <a:pt x="220" y="337"/>
                  </a:cubicBezTo>
                  <a:cubicBezTo>
                    <a:pt x="219" y="335"/>
                    <a:pt x="218" y="335"/>
                    <a:pt x="216" y="335"/>
                  </a:cubicBezTo>
                  <a:cubicBezTo>
                    <a:pt x="214" y="335"/>
                    <a:pt x="211" y="336"/>
                    <a:pt x="208" y="335"/>
                  </a:cubicBezTo>
                  <a:cubicBezTo>
                    <a:pt x="208" y="335"/>
                    <a:pt x="209" y="335"/>
                    <a:pt x="209" y="336"/>
                  </a:cubicBezTo>
                  <a:cubicBezTo>
                    <a:pt x="212" y="338"/>
                    <a:pt x="216" y="342"/>
                    <a:pt x="219" y="344"/>
                  </a:cubicBezTo>
                  <a:cubicBezTo>
                    <a:pt x="223" y="346"/>
                    <a:pt x="226" y="351"/>
                    <a:pt x="229" y="357"/>
                  </a:cubicBezTo>
                  <a:cubicBezTo>
                    <a:pt x="230" y="359"/>
                    <a:pt x="231" y="362"/>
                    <a:pt x="232" y="364"/>
                  </a:cubicBezTo>
                  <a:cubicBezTo>
                    <a:pt x="231" y="364"/>
                    <a:pt x="231" y="365"/>
                    <a:pt x="230" y="365"/>
                  </a:cubicBezTo>
                  <a:close/>
                  <a:moveTo>
                    <a:pt x="363" y="64"/>
                  </a:moveTo>
                  <a:cubicBezTo>
                    <a:pt x="362" y="67"/>
                    <a:pt x="361" y="69"/>
                    <a:pt x="362" y="71"/>
                  </a:cubicBezTo>
                  <a:cubicBezTo>
                    <a:pt x="364" y="74"/>
                    <a:pt x="369" y="76"/>
                    <a:pt x="369" y="80"/>
                  </a:cubicBezTo>
                  <a:cubicBezTo>
                    <a:pt x="375" y="75"/>
                    <a:pt x="385" y="70"/>
                    <a:pt x="390" y="65"/>
                  </a:cubicBezTo>
                  <a:cubicBezTo>
                    <a:pt x="392" y="64"/>
                    <a:pt x="394" y="63"/>
                    <a:pt x="394" y="62"/>
                  </a:cubicBezTo>
                  <a:cubicBezTo>
                    <a:pt x="397" y="60"/>
                    <a:pt x="398" y="51"/>
                    <a:pt x="400" y="42"/>
                  </a:cubicBezTo>
                  <a:cubicBezTo>
                    <a:pt x="400" y="37"/>
                    <a:pt x="401" y="32"/>
                    <a:pt x="402" y="29"/>
                  </a:cubicBezTo>
                  <a:cubicBezTo>
                    <a:pt x="402" y="29"/>
                    <a:pt x="403" y="29"/>
                    <a:pt x="403" y="30"/>
                  </a:cubicBezTo>
                  <a:cubicBezTo>
                    <a:pt x="404" y="30"/>
                    <a:pt x="404" y="30"/>
                    <a:pt x="405" y="30"/>
                  </a:cubicBezTo>
                  <a:cubicBezTo>
                    <a:pt x="404" y="34"/>
                    <a:pt x="403" y="38"/>
                    <a:pt x="403" y="42"/>
                  </a:cubicBezTo>
                  <a:cubicBezTo>
                    <a:pt x="401" y="52"/>
                    <a:pt x="400" y="62"/>
                    <a:pt x="396" y="65"/>
                  </a:cubicBezTo>
                  <a:cubicBezTo>
                    <a:pt x="396" y="65"/>
                    <a:pt x="394" y="67"/>
                    <a:pt x="392" y="68"/>
                  </a:cubicBezTo>
                  <a:cubicBezTo>
                    <a:pt x="386" y="73"/>
                    <a:pt x="373" y="82"/>
                    <a:pt x="369" y="86"/>
                  </a:cubicBezTo>
                  <a:cubicBezTo>
                    <a:pt x="369" y="86"/>
                    <a:pt x="370" y="86"/>
                    <a:pt x="370" y="86"/>
                  </a:cubicBezTo>
                  <a:cubicBezTo>
                    <a:pt x="375" y="84"/>
                    <a:pt x="379" y="83"/>
                    <a:pt x="388" y="85"/>
                  </a:cubicBezTo>
                  <a:cubicBezTo>
                    <a:pt x="390" y="85"/>
                    <a:pt x="391" y="85"/>
                    <a:pt x="392" y="85"/>
                  </a:cubicBezTo>
                  <a:cubicBezTo>
                    <a:pt x="399" y="87"/>
                    <a:pt x="401" y="87"/>
                    <a:pt x="409" y="86"/>
                  </a:cubicBezTo>
                  <a:cubicBezTo>
                    <a:pt x="409" y="87"/>
                    <a:pt x="408" y="88"/>
                    <a:pt x="408" y="88"/>
                  </a:cubicBezTo>
                  <a:cubicBezTo>
                    <a:pt x="396" y="89"/>
                    <a:pt x="382" y="85"/>
                    <a:pt x="371" y="89"/>
                  </a:cubicBezTo>
                  <a:cubicBezTo>
                    <a:pt x="367" y="90"/>
                    <a:pt x="362" y="91"/>
                    <a:pt x="355" y="90"/>
                  </a:cubicBezTo>
                  <a:cubicBezTo>
                    <a:pt x="345" y="89"/>
                    <a:pt x="343" y="95"/>
                    <a:pt x="341" y="99"/>
                  </a:cubicBezTo>
                  <a:cubicBezTo>
                    <a:pt x="340" y="103"/>
                    <a:pt x="340" y="109"/>
                    <a:pt x="337" y="109"/>
                  </a:cubicBezTo>
                  <a:cubicBezTo>
                    <a:pt x="338" y="113"/>
                    <a:pt x="339" y="114"/>
                    <a:pt x="340" y="118"/>
                  </a:cubicBezTo>
                  <a:cubicBezTo>
                    <a:pt x="343" y="125"/>
                    <a:pt x="345" y="132"/>
                    <a:pt x="347" y="136"/>
                  </a:cubicBezTo>
                  <a:cubicBezTo>
                    <a:pt x="349" y="136"/>
                    <a:pt x="351" y="137"/>
                    <a:pt x="353" y="137"/>
                  </a:cubicBezTo>
                  <a:cubicBezTo>
                    <a:pt x="359" y="140"/>
                    <a:pt x="364" y="140"/>
                    <a:pt x="370" y="139"/>
                  </a:cubicBezTo>
                  <a:cubicBezTo>
                    <a:pt x="377" y="139"/>
                    <a:pt x="384" y="139"/>
                    <a:pt x="389" y="140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8" y="141"/>
                    <a:pt x="388" y="141"/>
                    <a:pt x="388" y="141"/>
                  </a:cubicBezTo>
                  <a:cubicBezTo>
                    <a:pt x="386" y="141"/>
                    <a:pt x="384" y="142"/>
                    <a:pt x="381" y="143"/>
                  </a:cubicBezTo>
                  <a:cubicBezTo>
                    <a:pt x="378" y="142"/>
                    <a:pt x="375" y="142"/>
                    <a:pt x="370" y="143"/>
                  </a:cubicBezTo>
                  <a:cubicBezTo>
                    <a:pt x="364" y="143"/>
                    <a:pt x="358" y="143"/>
                    <a:pt x="352" y="140"/>
                  </a:cubicBezTo>
                  <a:cubicBezTo>
                    <a:pt x="351" y="140"/>
                    <a:pt x="350" y="139"/>
                    <a:pt x="349" y="139"/>
                  </a:cubicBezTo>
                  <a:cubicBezTo>
                    <a:pt x="349" y="139"/>
                    <a:pt x="349" y="139"/>
                    <a:pt x="349" y="139"/>
                  </a:cubicBezTo>
                  <a:cubicBezTo>
                    <a:pt x="350" y="140"/>
                    <a:pt x="351" y="141"/>
                    <a:pt x="353" y="143"/>
                  </a:cubicBezTo>
                  <a:cubicBezTo>
                    <a:pt x="356" y="145"/>
                    <a:pt x="359" y="148"/>
                    <a:pt x="361" y="151"/>
                  </a:cubicBezTo>
                  <a:cubicBezTo>
                    <a:pt x="363" y="153"/>
                    <a:pt x="363" y="155"/>
                    <a:pt x="361" y="157"/>
                  </a:cubicBezTo>
                  <a:cubicBezTo>
                    <a:pt x="358" y="159"/>
                    <a:pt x="357" y="161"/>
                    <a:pt x="357" y="163"/>
                  </a:cubicBezTo>
                  <a:cubicBezTo>
                    <a:pt x="357" y="164"/>
                    <a:pt x="356" y="165"/>
                    <a:pt x="355" y="166"/>
                  </a:cubicBezTo>
                  <a:cubicBezTo>
                    <a:pt x="352" y="162"/>
                    <a:pt x="351" y="158"/>
                    <a:pt x="357" y="154"/>
                  </a:cubicBezTo>
                  <a:cubicBezTo>
                    <a:pt x="361" y="152"/>
                    <a:pt x="354" y="147"/>
                    <a:pt x="352" y="145"/>
                  </a:cubicBezTo>
                  <a:cubicBezTo>
                    <a:pt x="345" y="138"/>
                    <a:pt x="341" y="129"/>
                    <a:pt x="337" y="119"/>
                  </a:cubicBezTo>
                  <a:cubicBezTo>
                    <a:pt x="328" y="95"/>
                    <a:pt x="316" y="83"/>
                    <a:pt x="294" y="81"/>
                  </a:cubicBezTo>
                  <a:cubicBezTo>
                    <a:pt x="294" y="80"/>
                    <a:pt x="294" y="78"/>
                    <a:pt x="295" y="77"/>
                  </a:cubicBezTo>
                  <a:cubicBezTo>
                    <a:pt x="300" y="77"/>
                    <a:pt x="305" y="78"/>
                    <a:pt x="309" y="79"/>
                  </a:cubicBezTo>
                  <a:cubicBezTo>
                    <a:pt x="317" y="81"/>
                    <a:pt x="321" y="84"/>
                    <a:pt x="326" y="87"/>
                  </a:cubicBezTo>
                  <a:cubicBezTo>
                    <a:pt x="330" y="89"/>
                    <a:pt x="334" y="92"/>
                    <a:pt x="340" y="94"/>
                  </a:cubicBezTo>
                  <a:cubicBezTo>
                    <a:pt x="343" y="90"/>
                    <a:pt x="346" y="86"/>
                    <a:pt x="355" y="87"/>
                  </a:cubicBezTo>
                  <a:cubicBezTo>
                    <a:pt x="359" y="88"/>
                    <a:pt x="362" y="87"/>
                    <a:pt x="365" y="87"/>
                  </a:cubicBezTo>
                  <a:cubicBezTo>
                    <a:pt x="367" y="81"/>
                    <a:pt x="366" y="79"/>
                    <a:pt x="363" y="77"/>
                  </a:cubicBezTo>
                  <a:cubicBezTo>
                    <a:pt x="362" y="76"/>
                    <a:pt x="361" y="75"/>
                    <a:pt x="359" y="73"/>
                  </a:cubicBezTo>
                  <a:cubicBezTo>
                    <a:pt x="357" y="70"/>
                    <a:pt x="359" y="66"/>
                    <a:pt x="360" y="63"/>
                  </a:cubicBezTo>
                  <a:cubicBezTo>
                    <a:pt x="363" y="57"/>
                    <a:pt x="365" y="51"/>
                    <a:pt x="353" y="46"/>
                  </a:cubicBezTo>
                  <a:cubicBezTo>
                    <a:pt x="344" y="43"/>
                    <a:pt x="334" y="46"/>
                    <a:pt x="324" y="48"/>
                  </a:cubicBezTo>
                  <a:cubicBezTo>
                    <a:pt x="320" y="50"/>
                    <a:pt x="315" y="51"/>
                    <a:pt x="311" y="51"/>
                  </a:cubicBezTo>
                  <a:cubicBezTo>
                    <a:pt x="309" y="51"/>
                    <a:pt x="307" y="51"/>
                    <a:pt x="305" y="51"/>
                  </a:cubicBezTo>
                  <a:cubicBezTo>
                    <a:pt x="305" y="51"/>
                    <a:pt x="306" y="51"/>
                    <a:pt x="306" y="50"/>
                  </a:cubicBezTo>
                  <a:cubicBezTo>
                    <a:pt x="306" y="50"/>
                    <a:pt x="307" y="49"/>
                    <a:pt x="307" y="48"/>
                  </a:cubicBezTo>
                  <a:cubicBezTo>
                    <a:pt x="308" y="48"/>
                    <a:pt x="310" y="48"/>
                    <a:pt x="311" y="48"/>
                  </a:cubicBezTo>
                  <a:cubicBezTo>
                    <a:pt x="315" y="48"/>
                    <a:pt x="319" y="46"/>
                    <a:pt x="323" y="45"/>
                  </a:cubicBezTo>
                  <a:cubicBezTo>
                    <a:pt x="333" y="43"/>
                    <a:pt x="344" y="40"/>
                    <a:pt x="354" y="43"/>
                  </a:cubicBezTo>
                  <a:cubicBezTo>
                    <a:pt x="360" y="46"/>
                    <a:pt x="364" y="49"/>
                    <a:pt x="365" y="52"/>
                  </a:cubicBezTo>
                  <a:cubicBezTo>
                    <a:pt x="367" y="50"/>
                    <a:pt x="369" y="49"/>
                    <a:pt x="369" y="49"/>
                  </a:cubicBezTo>
                  <a:cubicBezTo>
                    <a:pt x="371" y="47"/>
                    <a:pt x="373" y="45"/>
                    <a:pt x="375" y="44"/>
                  </a:cubicBezTo>
                  <a:cubicBezTo>
                    <a:pt x="376" y="44"/>
                    <a:pt x="377" y="43"/>
                    <a:pt x="378" y="43"/>
                  </a:cubicBezTo>
                  <a:cubicBezTo>
                    <a:pt x="387" y="36"/>
                    <a:pt x="390" y="32"/>
                    <a:pt x="393" y="25"/>
                  </a:cubicBezTo>
                  <a:cubicBezTo>
                    <a:pt x="393" y="26"/>
                    <a:pt x="394" y="26"/>
                    <a:pt x="395" y="26"/>
                  </a:cubicBezTo>
                  <a:cubicBezTo>
                    <a:pt x="392" y="33"/>
                    <a:pt x="389" y="39"/>
                    <a:pt x="380" y="45"/>
                  </a:cubicBezTo>
                  <a:cubicBezTo>
                    <a:pt x="379" y="46"/>
                    <a:pt x="378" y="46"/>
                    <a:pt x="377" y="47"/>
                  </a:cubicBezTo>
                  <a:cubicBezTo>
                    <a:pt x="369" y="52"/>
                    <a:pt x="367" y="55"/>
                    <a:pt x="363" y="64"/>
                  </a:cubicBezTo>
                  <a:close/>
                  <a:moveTo>
                    <a:pt x="162" y="222"/>
                  </a:moveTo>
                  <a:cubicBezTo>
                    <a:pt x="164" y="217"/>
                    <a:pt x="169" y="217"/>
                    <a:pt x="174" y="217"/>
                  </a:cubicBezTo>
                  <a:cubicBezTo>
                    <a:pt x="178" y="217"/>
                    <a:pt x="184" y="217"/>
                    <a:pt x="188" y="212"/>
                  </a:cubicBezTo>
                  <a:cubicBezTo>
                    <a:pt x="190" y="209"/>
                    <a:pt x="193" y="208"/>
                    <a:pt x="196" y="207"/>
                  </a:cubicBezTo>
                  <a:cubicBezTo>
                    <a:pt x="197" y="207"/>
                    <a:pt x="198" y="207"/>
                    <a:pt x="199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8"/>
                    <a:pt x="199" y="209"/>
                    <a:pt x="199" y="210"/>
                  </a:cubicBezTo>
                  <a:cubicBezTo>
                    <a:pt x="198" y="210"/>
                    <a:pt x="197" y="210"/>
                    <a:pt x="197" y="210"/>
                  </a:cubicBezTo>
                  <a:cubicBezTo>
                    <a:pt x="194" y="211"/>
                    <a:pt x="191" y="212"/>
                    <a:pt x="190" y="214"/>
                  </a:cubicBezTo>
                  <a:cubicBezTo>
                    <a:pt x="185" y="220"/>
                    <a:pt x="179" y="220"/>
                    <a:pt x="174" y="220"/>
                  </a:cubicBezTo>
                  <a:cubicBezTo>
                    <a:pt x="171" y="220"/>
                    <a:pt x="168" y="220"/>
                    <a:pt x="167" y="221"/>
                  </a:cubicBezTo>
                  <a:cubicBezTo>
                    <a:pt x="167" y="224"/>
                    <a:pt x="169" y="225"/>
                    <a:pt x="172" y="226"/>
                  </a:cubicBezTo>
                  <a:cubicBezTo>
                    <a:pt x="176" y="226"/>
                    <a:pt x="182" y="225"/>
                    <a:pt x="182" y="232"/>
                  </a:cubicBezTo>
                  <a:cubicBezTo>
                    <a:pt x="183" y="234"/>
                    <a:pt x="186" y="234"/>
                    <a:pt x="189" y="235"/>
                  </a:cubicBezTo>
                  <a:cubicBezTo>
                    <a:pt x="192" y="235"/>
                    <a:pt x="196" y="235"/>
                    <a:pt x="198" y="238"/>
                  </a:cubicBezTo>
                  <a:cubicBezTo>
                    <a:pt x="201" y="242"/>
                    <a:pt x="205" y="241"/>
                    <a:pt x="208" y="239"/>
                  </a:cubicBezTo>
                  <a:cubicBezTo>
                    <a:pt x="209" y="239"/>
                    <a:pt x="210" y="240"/>
                    <a:pt x="210" y="241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06" y="245"/>
                    <a:pt x="201" y="248"/>
                    <a:pt x="196" y="242"/>
                  </a:cubicBezTo>
                  <a:cubicBezTo>
                    <a:pt x="194" y="238"/>
                    <a:pt x="192" y="238"/>
                    <a:pt x="189" y="238"/>
                  </a:cubicBezTo>
                  <a:cubicBezTo>
                    <a:pt x="184" y="237"/>
                    <a:pt x="180" y="237"/>
                    <a:pt x="179" y="232"/>
                  </a:cubicBezTo>
                  <a:cubicBezTo>
                    <a:pt x="179" y="228"/>
                    <a:pt x="175" y="228"/>
                    <a:pt x="172" y="228"/>
                  </a:cubicBezTo>
                  <a:cubicBezTo>
                    <a:pt x="169" y="227"/>
                    <a:pt x="165" y="228"/>
                    <a:pt x="164" y="224"/>
                  </a:cubicBezTo>
                  <a:cubicBezTo>
                    <a:pt x="160" y="230"/>
                    <a:pt x="144" y="229"/>
                    <a:pt x="149" y="243"/>
                  </a:cubicBezTo>
                  <a:cubicBezTo>
                    <a:pt x="151" y="244"/>
                    <a:pt x="153" y="245"/>
                    <a:pt x="154" y="247"/>
                  </a:cubicBezTo>
                  <a:cubicBezTo>
                    <a:pt x="154" y="248"/>
                    <a:pt x="154" y="248"/>
                    <a:pt x="154" y="248"/>
                  </a:cubicBezTo>
                  <a:cubicBezTo>
                    <a:pt x="155" y="249"/>
                    <a:pt x="155" y="251"/>
                    <a:pt x="155" y="253"/>
                  </a:cubicBezTo>
                  <a:cubicBezTo>
                    <a:pt x="156" y="261"/>
                    <a:pt x="159" y="264"/>
                    <a:pt x="163" y="269"/>
                  </a:cubicBezTo>
                  <a:cubicBezTo>
                    <a:pt x="165" y="271"/>
                    <a:pt x="166" y="273"/>
                    <a:pt x="168" y="275"/>
                  </a:cubicBezTo>
                  <a:cubicBezTo>
                    <a:pt x="170" y="277"/>
                    <a:pt x="172" y="280"/>
                    <a:pt x="173" y="281"/>
                  </a:cubicBezTo>
                  <a:cubicBezTo>
                    <a:pt x="172" y="282"/>
                    <a:pt x="171" y="282"/>
                    <a:pt x="170" y="282"/>
                  </a:cubicBezTo>
                  <a:cubicBezTo>
                    <a:pt x="168" y="280"/>
                    <a:pt x="167" y="279"/>
                    <a:pt x="165" y="277"/>
                  </a:cubicBezTo>
                  <a:cubicBezTo>
                    <a:pt x="165" y="276"/>
                    <a:pt x="163" y="274"/>
                    <a:pt x="162" y="273"/>
                  </a:cubicBezTo>
                  <a:cubicBezTo>
                    <a:pt x="155" y="277"/>
                    <a:pt x="147" y="282"/>
                    <a:pt x="142" y="289"/>
                  </a:cubicBezTo>
                  <a:cubicBezTo>
                    <a:pt x="140" y="289"/>
                    <a:pt x="139" y="289"/>
                    <a:pt x="137" y="289"/>
                  </a:cubicBezTo>
                  <a:cubicBezTo>
                    <a:pt x="143" y="282"/>
                    <a:pt x="153" y="275"/>
                    <a:pt x="161" y="271"/>
                  </a:cubicBezTo>
                  <a:cubicBezTo>
                    <a:pt x="159" y="269"/>
                    <a:pt x="156" y="265"/>
                    <a:pt x="155" y="263"/>
                  </a:cubicBezTo>
                  <a:cubicBezTo>
                    <a:pt x="147" y="271"/>
                    <a:pt x="138" y="281"/>
                    <a:pt x="126" y="283"/>
                  </a:cubicBezTo>
                  <a:cubicBezTo>
                    <a:pt x="124" y="283"/>
                    <a:pt x="123" y="283"/>
                    <a:pt x="122" y="284"/>
                  </a:cubicBezTo>
                  <a:cubicBezTo>
                    <a:pt x="121" y="283"/>
                    <a:pt x="120" y="282"/>
                    <a:pt x="119" y="280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20" y="280"/>
                    <a:pt x="121" y="280"/>
                    <a:pt x="122" y="280"/>
                  </a:cubicBezTo>
                  <a:cubicBezTo>
                    <a:pt x="135" y="278"/>
                    <a:pt x="145" y="270"/>
                    <a:pt x="154" y="261"/>
                  </a:cubicBezTo>
                  <a:cubicBezTo>
                    <a:pt x="153" y="259"/>
                    <a:pt x="152" y="256"/>
                    <a:pt x="152" y="253"/>
                  </a:cubicBezTo>
                  <a:cubicBezTo>
                    <a:pt x="152" y="252"/>
                    <a:pt x="152" y="250"/>
                    <a:pt x="151" y="249"/>
                  </a:cubicBezTo>
                  <a:cubicBezTo>
                    <a:pt x="151" y="249"/>
                    <a:pt x="151" y="249"/>
                    <a:pt x="151" y="249"/>
                  </a:cubicBezTo>
                  <a:cubicBezTo>
                    <a:pt x="150" y="246"/>
                    <a:pt x="147" y="245"/>
                    <a:pt x="144" y="244"/>
                  </a:cubicBezTo>
                  <a:cubicBezTo>
                    <a:pt x="131" y="252"/>
                    <a:pt x="119" y="269"/>
                    <a:pt x="103" y="268"/>
                  </a:cubicBezTo>
                  <a:cubicBezTo>
                    <a:pt x="102" y="267"/>
                    <a:pt x="101" y="266"/>
                    <a:pt x="100" y="265"/>
                  </a:cubicBezTo>
                  <a:cubicBezTo>
                    <a:pt x="118" y="269"/>
                    <a:pt x="128" y="250"/>
                    <a:pt x="141" y="240"/>
                  </a:cubicBezTo>
                  <a:cubicBezTo>
                    <a:pt x="141" y="239"/>
                    <a:pt x="141" y="239"/>
                    <a:pt x="140" y="23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26" y="221"/>
                    <a:pt x="129" y="209"/>
                    <a:pt x="140" y="192"/>
                  </a:cubicBezTo>
                  <a:cubicBezTo>
                    <a:pt x="142" y="189"/>
                    <a:pt x="145" y="185"/>
                    <a:pt x="146" y="183"/>
                  </a:cubicBezTo>
                  <a:cubicBezTo>
                    <a:pt x="143" y="183"/>
                    <a:pt x="140" y="182"/>
                    <a:pt x="137" y="180"/>
                  </a:cubicBezTo>
                  <a:cubicBezTo>
                    <a:pt x="133" y="178"/>
                    <a:pt x="125" y="179"/>
                    <a:pt x="118" y="180"/>
                  </a:cubicBezTo>
                  <a:cubicBezTo>
                    <a:pt x="113" y="181"/>
                    <a:pt x="108" y="181"/>
                    <a:pt x="104" y="181"/>
                  </a:cubicBezTo>
                  <a:cubicBezTo>
                    <a:pt x="101" y="180"/>
                    <a:pt x="99" y="180"/>
                    <a:pt x="98" y="179"/>
                  </a:cubicBezTo>
                  <a:cubicBezTo>
                    <a:pt x="99" y="178"/>
                    <a:pt x="99" y="177"/>
                    <a:pt x="100" y="177"/>
                  </a:cubicBezTo>
                  <a:cubicBezTo>
                    <a:pt x="102" y="177"/>
                    <a:pt x="103" y="178"/>
                    <a:pt x="105" y="178"/>
                  </a:cubicBezTo>
                  <a:cubicBezTo>
                    <a:pt x="108" y="178"/>
                    <a:pt x="112" y="178"/>
                    <a:pt x="117" y="177"/>
                  </a:cubicBezTo>
                  <a:cubicBezTo>
                    <a:pt x="125" y="176"/>
                    <a:pt x="134" y="174"/>
                    <a:pt x="139" y="177"/>
                  </a:cubicBezTo>
                  <a:cubicBezTo>
                    <a:pt x="144" y="181"/>
                    <a:pt x="149" y="179"/>
                    <a:pt x="155" y="178"/>
                  </a:cubicBezTo>
                  <a:cubicBezTo>
                    <a:pt x="157" y="177"/>
                    <a:pt x="159" y="177"/>
                    <a:pt x="160" y="176"/>
                  </a:cubicBezTo>
                  <a:cubicBezTo>
                    <a:pt x="164" y="177"/>
                    <a:pt x="168" y="177"/>
                    <a:pt x="172" y="178"/>
                  </a:cubicBezTo>
                  <a:cubicBezTo>
                    <a:pt x="171" y="178"/>
                    <a:pt x="170" y="178"/>
                    <a:pt x="169" y="178"/>
                  </a:cubicBezTo>
                  <a:cubicBezTo>
                    <a:pt x="165" y="178"/>
                    <a:pt x="160" y="179"/>
                    <a:pt x="156" y="181"/>
                  </a:cubicBezTo>
                  <a:cubicBezTo>
                    <a:pt x="154" y="181"/>
                    <a:pt x="153" y="182"/>
                    <a:pt x="150" y="182"/>
                  </a:cubicBezTo>
                  <a:cubicBezTo>
                    <a:pt x="147" y="192"/>
                    <a:pt x="137" y="200"/>
                    <a:pt x="134" y="208"/>
                  </a:cubicBezTo>
                  <a:cubicBezTo>
                    <a:pt x="129" y="218"/>
                    <a:pt x="138" y="232"/>
                    <a:pt x="144" y="238"/>
                  </a:cubicBezTo>
                  <a:cubicBezTo>
                    <a:pt x="145" y="227"/>
                    <a:pt x="158" y="229"/>
                    <a:pt x="162" y="222"/>
                  </a:cubicBezTo>
                  <a:close/>
                  <a:moveTo>
                    <a:pt x="204" y="197"/>
                  </a:moveTo>
                  <a:cubicBezTo>
                    <a:pt x="206" y="193"/>
                    <a:pt x="208" y="188"/>
                    <a:pt x="212" y="186"/>
                  </a:cubicBezTo>
                  <a:cubicBezTo>
                    <a:pt x="214" y="185"/>
                    <a:pt x="216" y="184"/>
                    <a:pt x="218" y="183"/>
                  </a:cubicBezTo>
                  <a:cubicBezTo>
                    <a:pt x="218" y="183"/>
                    <a:pt x="218" y="183"/>
                    <a:pt x="218" y="183"/>
                  </a:cubicBezTo>
                  <a:cubicBezTo>
                    <a:pt x="218" y="184"/>
                    <a:pt x="218" y="185"/>
                    <a:pt x="218" y="185"/>
                  </a:cubicBezTo>
                  <a:cubicBezTo>
                    <a:pt x="217" y="187"/>
                    <a:pt x="215" y="188"/>
                    <a:pt x="213" y="189"/>
                  </a:cubicBezTo>
                  <a:cubicBezTo>
                    <a:pt x="212" y="190"/>
                    <a:pt x="211" y="191"/>
                    <a:pt x="210" y="192"/>
                  </a:cubicBezTo>
                  <a:cubicBezTo>
                    <a:pt x="210" y="192"/>
                    <a:pt x="209" y="192"/>
                    <a:pt x="209" y="192"/>
                  </a:cubicBezTo>
                  <a:cubicBezTo>
                    <a:pt x="207" y="194"/>
                    <a:pt x="206" y="195"/>
                    <a:pt x="204" y="197"/>
                  </a:cubicBezTo>
                  <a:close/>
                  <a:moveTo>
                    <a:pt x="219" y="181"/>
                  </a:moveTo>
                  <a:cubicBezTo>
                    <a:pt x="220" y="181"/>
                    <a:pt x="220" y="180"/>
                    <a:pt x="220" y="179"/>
                  </a:cubicBezTo>
                  <a:cubicBezTo>
                    <a:pt x="222" y="176"/>
                    <a:pt x="223" y="172"/>
                    <a:pt x="222" y="168"/>
                  </a:cubicBezTo>
                  <a:cubicBezTo>
                    <a:pt x="223" y="168"/>
                    <a:pt x="224" y="167"/>
                    <a:pt x="225" y="167"/>
                  </a:cubicBezTo>
                  <a:cubicBezTo>
                    <a:pt x="226" y="169"/>
                    <a:pt x="226" y="169"/>
                    <a:pt x="228" y="172"/>
                  </a:cubicBezTo>
                  <a:cubicBezTo>
                    <a:pt x="228" y="172"/>
                    <a:pt x="228" y="172"/>
                    <a:pt x="228" y="173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29" y="169"/>
                    <a:pt x="228" y="168"/>
                    <a:pt x="229" y="166"/>
                  </a:cubicBezTo>
                  <a:cubicBezTo>
                    <a:pt x="231" y="165"/>
                    <a:pt x="232" y="165"/>
                    <a:pt x="233" y="165"/>
                  </a:cubicBezTo>
                  <a:cubicBezTo>
                    <a:pt x="233" y="166"/>
                    <a:pt x="233" y="166"/>
                    <a:pt x="233" y="166"/>
                  </a:cubicBezTo>
                  <a:cubicBezTo>
                    <a:pt x="231" y="168"/>
                    <a:pt x="233" y="171"/>
                    <a:pt x="233" y="173"/>
                  </a:cubicBezTo>
                  <a:cubicBezTo>
                    <a:pt x="233" y="175"/>
                    <a:pt x="232" y="176"/>
                    <a:pt x="231" y="177"/>
                  </a:cubicBezTo>
                  <a:cubicBezTo>
                    <a:pt x="234" y="183"/>
                    <a:pt x="231" y="186"/>
                    <a:pt x="238" y="185"/>
                  </a:cubicBezTo>
                  <a:cubicBezTo>
                    <a:pt x="240" y="185"/>
                    <a:pt x="241" y="185"/>
                    <a:pt x="241" y="183"/>
                  </a:cubicBezTo>
                  <a:cubicBezTo>
                    <a:pt x="240" y="181"/>
                    <a:pt x="240" y="180"/>
                    <a:pt x="241" y="179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2" y="177"/>
                    <a:pt x="243" y="177"/>
                    <a:pt x="244" y="178"/>
                  </a:cubicBezTo>
                  <a:cubicBezTo>
                    <a:pt x="244" y="178"/>
                    <a:pt x="244" y="178"/>
                    <a:pt x="244" y="178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7" y="180"/>
                    <a:pt x="249" y="181"/>
                    <a:pt x="249" y="184"/>
                  </a:cubicBezTo>
                  <a:cubicBezTo>
                    <a:pt x="249" y="185"/>
                    <a:pt x="250" y="186"/>
                    <a:pt x="250" y="187"/>
                  </a:cubicBezTo>
                  <a:cubicBezTo>
                    <a:pt x="250" y="187"/>
                    <a:pt x="249" y="187"/>
                    <a:pt x="249" y="187"/>
                  </a:cubicBezTo>
                  <a:cubicBezTo>
                    <a:pt x="248" y="188"/>
                    <a:pt x="248" y="189"/>
                    <a:pt x="247" y="190"/>
                  </a:cubicBezTo>
                  <a:cubicBezTo>
                    <a:pt x="247" y="188"/>
                    <a:pt x="247" y="187"/>
                    <a:pt x="246" y="184"/>
                  </a:cubicBezTo>
                  <a:cubicBezTo>
                    <a:pt x="246" y="183"/>
                    <a:pt x="245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3"/>
                    <a:pt x="244" y="183"/>
                  </a:cubicBezTo>
                  <a:cubicBezTo>
                    <a:pt x="244" y="187"/>
                    <a:pt x="242" y="188"/>
                    <a:pt x="238" y="188"/>
                  </a:cubicBezTo>
                  <a:cubicBezTo>
                    <a:pt x="237" y="188"/>
                    <a:pt x="235" y="188"/>
                    <a:pt x="234" y="188"/>
                  </a:cubicBezTo>
                  <a:cubicBezTo>
                    <a:pt x="228" y="188"/>
                    <a:pt x="228" y="179"/>
                    <a:pt x="226" y="175"/>
                  </a:cubicBezTo>
                  <a:cubicBezTo>
                    <a:pt x="225" y="174"/>
                    <a:pt x="225" y="174"/>
                    <a:pt x="225" y="173"/>
                  </a:cubicBezTo>
                  <a:cubicBezTo>
                    <a:pt x="224" y="175"/>
                    <a:pt x="224" y="177"/>
                    <a:pt x="223" y="179"/>
                  </a:cubicBezTo>
                  <a:cubicBezTo>
                    <a:pt x="222" y="181"/>
                    <a:pt x="221" y="182"/>
                    <a:pt x="220" y="183"/>
                  </a:cubicBezTo>
                  <a:cubicBezTo>
                    <a:pt x="220" y="183"/>
                    <a:pt x="219" y="182"/>
                    <a:pt x="219" y="181"/>
                  </a:cubicBezTo>
                  <a:close/>
                  <a:moveTo>
                    <a:pt x="222" y="167"/>
                  </a:moveTo>
                  <a:cubicBezTo>
                    <a:pt x="222" y="166"/>
                    <a:pt x="222" y="166"/>
                    <a:pt x="222" y="166"/>
                  </a:cubicBezTo>
                  <a:cubicBezTo>
                    <a:pt x="221" y="162"/>
                    <a:pt x="221" y="158"/>
                    <a:pt x="222" y="155"/>
                  </a:cubicBezTo>
                  <a:cubicBezTo>
                    <a:pt x="223" y="153"/>
                    <a:pt x="223" y="152"/>
                    <a:pt x="223" y="150"/>
                  </a:cubicBezTo>
                  <a:cubicBezTo>
                    <a:pt x="221" y="151"/>
                    <a:pt x="220" y="152"/>
                    <a:pt x="218" y="153"/>
                  </a:cubicBezTo>
                  <a:cubicBezTo>
                    <a:pt x="217" y="155"/>
                    <a:pt x="216" y="157"/>
                    <a:pt x="215" y="159"/>
                  </a:cubicBezTo>
                  <a:cubicBezTo>
                    <a:pt x="215" y="156"/>
                    <a:pt x="215" y="154"/>
                    <a:pt x="214" y="151"/>
                  </a:cubicBezTo>
                  <a:cubicBezTo>
                    <a:pt x="218" y="150"/>
                    <a:pt x="220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9"/>
                    <a:pt x="224" y="151"/>
                    <a:pt x="226" y="152"/>
                  </a:cubicBezTo>
                  <a:cubicBezTo>
                    <a:pt x="226" y="153"/>
                    <a:pt x="226" y="155"/>
                    <a:pt x="225" y="156"/>
                  </a:cubicBezTo>
                  <a:cubicBezTo>
                    <a:pt x="225" y="159"/>
                    <a:pt x="224" y="161"/>
                    <a:pt x="225" y="165"/>
                  </a:cubicBezTo>
                  <a:cubicBezTo>
                    <a:pt x="224" y="165"/>
                    <a:pt x="224" y="166"/>
                    <a:pt x="223" y="166"/>
                  </a:cubicBezTo>
                  <a:cubicBezTo>
                    <a:pt x="222" y="167"/>
                    <a:pt x="222" y="167"/>
                    <a:pt x="222" y="167"/>
                  </a:cubicBezTo>
                  <a:close/>
                  <a:moveTo>
                    <a:pt x="213" y="161"/>
                  </a:moveTo>
                  <a:cubicBezTo>
                    <a:pt x="210" y="163"/>
                    <a:pt x="208" y="164"/>
                    <a:pt x="206" y="164"/>
                  </a:cubicBezTo>
                  <a:cubicBezTo>
                    <a:pt x="204" y="165"/>
                    <a:pt x="202" y="165"/>
                    <a:pt x="202" y="167"/>
                  </a:cubicBezTo>
                  <a:cubicBezTo>
                    <a:pt x="202" y="167"/>
                    <a:pt x="202" y="167"/>
                    <a:pt x="202" y="167"/>
                  </a:cubicBezTo>
                  <a:cubicBezTo>
                    <a:pt x="202" y="168"/>
                    <a:pt x="202" y="169"/>
                    <a:pt x="201" y="169"/>
                  </a:cubicBezTo>
                  <a:cubicBezTo>
                    <a:pt x="201" y="169"/>
                    <a:pt x="201" y="169"/>
                    <a:pt x="200" y="169"/>
                  </a:cubicBezTo>
                  <a:cubicBezTo>
                    <a:pt x="200" y="169"/>
                    <a:pt x="199" y="168"/>
                    <a:pt x="199" y="168"/>
                  </a:cubicBezTo>
                  <a:cubicBezTo>
                    <a:pt x="197" y="168"/>
                    <a:pt x="195" y="167"/>
                    <a:pt x="193" y="167"/>
                  </a:cubicBezTo>
                  <a:cubicBezTo>
                    <a:pt x="193" y="166"/>
                    <a:pt x="193" y="165"/>
                    <a:pt x="194" y="164"/>
                  </a:cubicBezTo>
                  <a:cubicBezTo>
                    <a:pt x="196" y="164"/>
                    <a:pt x="198" y="165"/>
                    <a:pt x="199" y="165"/>
                  </a:cubicBezTo>
                  <a:cubicBezTo>
                    <a:pt x="200" y="163"/>
                    <a:pt x="202" y="162"/>
                    <a:pt x="205" y="161"/>
                  </a:cubicBezTo>
                  <a:cubicBezTo>
                    <a:pt x="208" y="161"/>
                    <a:pt x="210" y="160"/>
                    <a:pt x="213" y="157"/>
                  </a:cubicBezTo>
                  <a:cubicBezTo>
                    <a:pt x="213" y="158"/>
                    <a:pt x="213" y="160"/>
                    <a:pt x="213" y="161"/>
                  </a:cubicBezTo>
                  <a:close/>
                  <a:moveTo>
                    <a:pt x="191" y="167"/>
                  </a:moveTo>
                  <a:cubicBezTo>
                    <a:pt x="187" y="167"/>
                    <a:pt x="183" y="168"/>
                    <a:pt x="181" y="172"/>
                  </a:cubicBezTo>
                  <a:cubicBezTo>
                    <a:pt x="179" y="174"/>
                    <a:pt x="178" y="175"/>
                    <a:pt x="177" y="176"/>
                  </a:cubicBezTo>
                  <a:cubicBezTo>
                    <a:pt x="175" y="176"/>
                    <a:pt x="172" y="175"/>
                    <a:pt x="170" y="175"/>
                  </a:cubicBezTo>
                  <a:cubicBezTo>
                    <a:pt x="173" y="175"/>
                    <a:pt x="176" y="174"/>
                    <a:pt x="178" y="171"/>
                  </a:cubicBezTo>
                  <a:cubicBezTo>
                    <a:pt x="181" y="165"/>
                    <a:pt x="187" y="164"/>
                    <a:pt x="192" y="164"/>
                  </a:cubicBezTo>
                  <a:cubicBezTo>
                    <a:pt x="191" y="165"/>
                    <a:pt x="191" y="166"/>
                    <a:pt x="191" y="167"/>
                  </a:cubicBezTo>
                  <a:close/>
                  <a:moveTo>
                    <a:pt x="358" y="165"/>
                  </a:moveTo>
                  <a:cubicBezTo>
                    <a:pt x="358" y="166"/>
                    <a:pt x="359" y="167"/>
                    <a:pt x="359" y="168"/>
                  </a:cubicBezTo>
                  <a:cubicBezTo>
                    <a:pt x="363" y="174"/>
                    <a:pt x="363" y="177"/>
                    <a:pt x="361" y="184"/>
                  </a:cubicBezTo>
                  <a:cubicBezTo>
                    <a:pt x="372" y="183"/>
                    <a:pt x="381" y="190"/>
                    <a:pt x="389" y="196"/>
                  </a:cubicBezTo>
                  <a:cubicBezTo>
                    <a:pt x="396" y="201"/>
                    <a:pt x="389" y="208"/>
                    <a:pt x="390" y="215"/>
                  </a:cubicBezTo>
                  <a:cubicBezTo>
                    <a:pt x="390" y="219"/>
                    <a:pt x="394" y="226"/>
                    <a:pt x="397" y="230"/>
                  </a:cubicBezTo>
                  <a:cubicBezTo>
                    <a:pt x="397" y="231"/>
                    <a:pt x="396" y="232"/>
                    <a:pt x="395" y="233"/>
                  </a:cubicBezTo>
                  <a:cubicBezTo>
                    <a:pt x="391" y="227"/>
                    <a:pt x="388" y="220"/>
                    <a:pt x="388" y="215"/>
                  </a:cubicBezTo>
                  <a:cubicBezTo>
                    <a:pt x="387" y="210"/>
                    <a:pt x="392" y="203"/>
                    <a:pt x="387" y="199"/>
                  </a:cubicBezTo>
                  <a:cubicBezTo>
                    <a:pt x="379" y="192"/>
                    <a:pt x="370" y="188"/>
                    <a:pt x="359" y="189"/>
                  </a:cubicBezTo>
                  <a:cubicBezTo>
                    <a:pt x="359" y="189"/>
                    <a:pt x="359" y="189"/>
                    <a:pt x="359" y="189"/>
                  </a:cubicBezTo>
                  <a:cubicBezTo>
                    <a:pt x="366" y="195"/>
                    <a:pt x="365" y="201"/>
                    <a:pt x="365" y="207"/>
                  </a:cubicBezTo>
                  <a:cubicBezTo>
                    <a:pt x="365" y="211"/>
                    <a:pt x="365" y="215"/>
                    <a:pt x="368" y="218"/>
                  </a:cubicBezTo>
                  <a:cubicBezTo>
                    <a:pt x="373" y="224"/>
                    <a:pt x="373" y="222"/>
                    <a:pt x="375" y="234"/>
                  </a:cubicBezTo>
                  <a:cubicBezTo>
                    <a:pt x="376" y="243"/>
                    <a:pt x="378" y="246"/>
                    <a:pt x="376" y="250"/>
                  </a:cubicBezTo>
                  <a:cubicBezTo>
                    <a:pt x="374" y="252"/>
                    <a:pt x="373" y="253"/>
                    <a:pt x="371" y="254"/>
                  </a:cubicBezTo>
                  <a:cubicBezTo>
                    <a:pt x="369" y="255"/>
                    <a:pt x="368" y="256"/>
                    <a:pt x="366" y="258"/>
                  </a:cubicBezTo>
                  <a:cubicBezTo>
                    <a:pt x="367" y="256"/>
                    <a:pt x="368" y="254"/>
                    <a:pt x="369" y="252"/>
                  </a:cubicBezTo>
                  <a:cubicBezTo>
                    <a:pt x="374" y="246"/>
                    <a:pt x="373" y="244"/>
                    <a:pt x="372" y="234"/>
                  </a:cubicBezTo>
                  <a:cubicBezTo>
                    <a:pt x="370" y="226"/>
                    <a:pt x="371" y="226"/>
                    <a:pt x="366" y="221"/>
                  </a:cubicBezTo>
                  <a:cubicBezTo>
                    <a:pt x="362" y="217"/>
                    <a:pt x="362" y="212"/>
                    <a:pt x="362" y="207"/>
                  </a:cubicBezTo>
                  <a:cubicBezTo>
                    <a:pt x="362" y="202"/>
                    <a:pt x="362" y="197"/>
                    <a:pt x="357" y="192"/>
                  </a:cubicBezTo>
                  <a:cubicBezTo>
                    <a:pt x="356" y="193"/>
                    <a:pt x="355" y="193"/>
                    <a:pt x="354" y="193"/>
                  </a:cubicBezTo>
                  <a:cubicBezTo>
                    <a:pt x="354" y="193"/>
                    <a:pt x="354" y="192"/>
                    <a:pt x="353" y="192"/>
                  </a:cubicBezTo>
                  <a:cubicBezTo>
                    <a:pt x="352" y="191"/>
                    <a:pt x="350" y="190"/>
                    <a:pt x="349" y="189"/>
                  </a:cubicBezTo>
                  <a:cubicBezTo>
                    <a:pt x="349" y="192"/>
                    <a:pt x="349" y="193"/>
                    <a:pt x="349" y="196"/>
                  </a:cubicBezTo>
                  <a:cubicBezTo>
                    <a:pt x="349" y="197"/>
                    <a:pt x="349" y="198"/>
                    <a:pt x="349" y="199"/>
                  </a:cubicBezTo>
                  <a:cubicBezTo>
                    <a:pt x="350" y="202"/>
                    <a:pt x="349" y="204"/>
                    <a:pt x="347" y="206"/>
                  </a:cubicBezTo>
                  <a:cubicBezTo>
                    <a:pt x="346" y="207"/>
                    <a:pt x="345" y="209"/>
                    <a:pt x="346" y="212"/>
                  </a:cubicBezTo>
                  <a:cubicBezTo>
                    <a:pt x="346" y="215"/>
                    <a:pt x="347" y="218"/>
                    <a:pt x="348" y="222"/>
                  </a:cubicBezTo>
                  <a:cubicBezTo>
                    <a:pt x="349" y="226"/>
                    <a:pt x="351" y="231"/>
                    <a:pt x="351" y="235"/>
                  </a:cubicBezTo>
                  <a:cubicBezTo>
                    <a:pt x="352" y="240"/>
                    <a:pt x="351" y="244"/>
                    <a:pt x="346" y="245"/>
                  </a:cubicBezTo>
                  <a:cubicBezTo>
                    <a:pt x="342" y="245"/>
                    <a:pt x="341" y="248"/>
                    <a:pt x="340" y="251"/>
                  </a:cubicBezTo>
                  <a:cubicBezTo>
                    <a:pt x="340" y="254"/>
                    <a:pt x="339" y="256"/>
                    <a:pt x="337" y="257"/>
                  </a:cubicBezTo>
                  <a:cubicBezTo>
                    <a:pt x="334" y="259"/>
                    <a:pt x="330" y="261"/>
                    <a:pt x="327" y="262"/>
                  </a:cubicBezTo>
                  <a:cubicBezTo>
                    <a:pt x="322" y="263"/>
                    <a:pt x="317" y="265"/>
                    <a:pt x="314" y="268"/>
                  </a:cubicBezTo>
                  <a:cubicBezTo>
                    <a:pt x="314" y="268"/>
                    <a:pt x="313" y="268"/>
                    <a:pt x="313" y="268"/>
                  </a:cubicBezTo>
                  <a:cubicBezTo>
                    <a:pt x="311" y="267"/>
                    <a:pt x="310" y="266"/>
                    <a:pt x="309" y="265"/>
                  </a:cubicBezTo>
                  <a:cubicBezTo>
                    <a:pt x="309" y="264"/>
                    <a:pt x="309" y="264"/>
                    <a:pt x="310" y="264"/>
                  </a:cubicBezTo>
                  <a:cubicBezTo>
                    <a:pt x="312" y="260"/>
                    <a:pt x="311" y="259"/>
                    <a:pt x="310" y="257"/>
                  </a:cubicBezTo>
                  <a:cubicBezTo>
                    <a:pt x="309" y="255"/>
                    <a:pt x="308" y="252"/>
                    <a:pt x="309" y="249"/>
                  </a:cubicBezTo>
                  <a:cubicBezTo>
                    <a:pt x="309" y="247"/>
                    <a:pt x="309" y="246"/>
                    <a:pt x="309" y="243"/>
                  </a:cubicBezTo>
                  <a:cubicBezTo>
                    <a:pt x="310" y="242"/>
                    <a:pt x="311" y="241"/>
                    <a:pt x="312" y="239"/>
                  </a:cubicBezTo>
                  <a:cubicBezTo>
                    <a:pt x="312" y="244"/>
                    <a:pt x="313" y="247"/>
                    <a:pt x="312" y="250"/>
                  </a:cubicBezTo>
                  <a:cubicBezTo>
                    <a:pt x="311" y="252"/>
                    <a:pt x="312" y="254"/>
                    <a:pt x="313" y="255"/>
                  </a:cubicBezTo>
                  <a:cubicBezTo>
                    <a:pt x="315" y="258"/>
                    <a:pt x="316" y="261"/>
                    <a:pt x="312" y="266"/>
                  </a:cubicBezTo>
                  <a:cubicBezTo>
                    <a:pt x="315" y="262"/>
                    <a:pt x="321" y="260"/>
                    <a:pt x="326" y="259"/>
                  </a:cubicBezTo>
                  <a:cubicBezTo>
                    <a:pt x="329" y="258"/>
                    <a:pt x="333" y="257"/>
                    <a:pt x="335" y="255"/>
                  </a:cubicBezTo>
                  <a:cubicBezTo>
                    <a:pt x="336" y="254"/>
                    <a:pt x="337" y="252"/>
                    <a:pt x="337" y="251"/>
                  </a:cubicBezTo>
                  <a:cubicBezTo>
                    <a:pt x="338" y="247"/>
                    <a:pt x="339" y="242"/>
                    <a:pt x="345" y="242"/>
                  </a:cubicBezTo>
                  <a:cubicBezTo>
                    <a:pt x="348" y="241"/>
                    <a:pt x="349" y="239"/>
                    <a:pt x="348" y="235"/>
                  </a:cubicBezTo>
                  <a:cubicBezTo>
                    <a:pt x="348" y="231"/>
                    <a:pt x="346" y="227"/>
                    <a:pt x="345" y="223"/>
                  </a:cubicBezTo>
                  <a:cubicBezTo>
                    <a:pt x="344" y="219"/>
                    <a:pt x="343" y="215"/>
                    <a:pt x="343" y="212"/>
                  </a:cubicBezTo>
                  <a:cubicBezTo>
                    <a:pt x="342" y="208"/>
                    <a:pt x="343" y="206"/>
                    <a:pt x="345" y="204"/>
                  </a:cubicBezTo>
                  <a:cubicBezTo>
                    <a:pt x="346" y="203"/>
                    <a:pt x="347" y="202"/>
                    <a:pt x="346" y="199"/>
                  </a:cubicBezTo>
                  <a:cubicBezTo>
                    <a:pt x="346" y="198"/>
                    <a:pt x="346" y="197"/>
                    <a:pt x="346" y="197"/>
                  </a:cubicBezTo>
                  <a:cubicBezTo>
                    <a:pt x="345" y="193"/>
                    <a:pt x="345" y="191"/>
                    <a:pt x="346" y="187"/>
                  </a:cubicBezTo>
                  <a:cubicBezTo>
                    <a:pt x="345" y="185"/>
                    <a:pt x="344" y="184"/>
                    <a:pt x="342" y="182"/>
                  </a:cubicBezTo>
                  <a:cubicBezTo>
                    <a:pt x="341" y="190"/>
                    <a:pt x="332" y="194"/>
                    <a:pt x="328" y="199"/>
                  </a:cubicBezTo>
                  <a:cubicBezTo>
                    <a:pt x="325" y="201"/>
                    <a:pt x="324" y="203"/>
                    <a:pt x="322" y="205"/>
                  </a:cubicBezTo>
                  <a:cubicBezTo>
                    <a:pt x="321" y="206"/>
                    <a:pt x="321" y="206"/>
                    <a:pt x="320" y="207"/>
                  </a:cubicBezTo>
                  <a:cubicBezTo>
                    <a:pt x="320" y="206"/>
                    <a:pt x="320" y="205"/>
                    <a:pt x="320" y="204"/>
                  </a:cubicBezTo>
                  <a:cubicBezTo>
                    <a:pt x="322" y="202"/>
                    <a:pt x="324" y="199"/>
                    <a:pt x="326" y="197"/>
                  </a:cubicBezTo>
                  <a:cubicBezTo>
                    <a:pt x="331" y="192"/>
                    <a:pt x="341" y="184"/>
                    <a:pt x="338" y="177"/>
                  </a:cubicBezTo>
                  <a:cubicBezTo>
                    <a:pt x="338" y="176"/>
                    <a:pt x="338" y="176"/>
                    <a:pt x="338" y="176"/>
                  </a:cubicBezTo>
                  <a:cubicBezTo>
                    <a:pt x="339" y="176"/>
                    <a:pt x="340" y="176"/>
                    <a:pt x="341" y="176"/>
                  </a:cubicBezTo>
                  <a:cubicBezTo>
                    <a:pt x="341" y="176"/>
                    <a:pt x="341" y="176"/>
                    <a:pt x="341" y="176"/>
                  </a:cubicBezTo>
                  <a:cubicBezTo>
                    <a:pt x="341" y="176"/>
                    <a:pt x="341" y="176"/>
                    <a:pt x="342" y="177"/>
                  </a:cubicBezTo>
                  <a:cubicBezTo>
                    <a:pt x="342" y="177"/>
                    <a:pt x="342" y="177"/>
                    <a:pt x="342" y="177"/>
                  </a:cubicBezTo>
                  <a:cubicBezTo>
                    <a:pt x="342" y="177"/>
                    <a:pt x="343" y="178"/>
                    <a:pt x="343" y="179"/>
                  </a:cubicBezTo>
                  <a:cubicBezTo>
                    <a:pt x="347" y="183"/>
                    <a:pt x="351" y="186"/>
                    <a:pt x="355" y="190"/>
                  </a:cubicBezTo>
                  <a:cubicBezTo>
                    <a:pt x="355" y="190"/>
                    <a:pt x="355" y="189"/>
                    <a:pt x="355" y="189"/>
                  </a:cubicBezTo>
                  <a:cubicBezTo>
                    <a:pt x="355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8"/>
                    <a:pt x="356" y="187"/>
                    <a:pt x="357" y="187"/>
                  </a:cubicBezTo>
                  <a:cubicBezTo>
                    <a:pt x="357" y="187"/>
                    <a:pt x="357" y="186"/>
                    <a:pt x="357" y="186"/>
                  </a:cubicBezTo>
                  <a:cubicBezTo>
                    <a:pt x="357" y="186"/>
                    <a:pt x="357" y="186"/>
                    <a:pt x="357" y="186"/>
                  </a:cubicBezTo>
                  <a:cubicBezTo>
                    <a:pt x="360" y="180"/>
                    <a:pt x="360" y="176"/>
                    <a:pt x="357" y="169"/>
                  </a:cubicBezTo>
                  <a:cubicBezTo>
                    <a:pt x="356" y="169"/>
                    <a:pt x="356" y="168"/>
                    <a:pt x="356" y="167"/>
                  </a:cubicBezTo>
                  <a:cubicBezTo>
                    <a:pt x="356" y="167"/>
                    <a:pt x="357" y="166"/>
                    <a:pt x="358" y="165"/>
                  </a:cubicBezTo>
                  <a:close/>
                  <a:moveTo>
                    <a:pt x="398" y="232"/>
                  </a:moveTo>
                  <a:cubicBezTo>
                    <a:pt x="401" y="235"/>
                    <a:pt x="405" y="237"/>
                    <a:pt x="408" y="238"/>
                  </a:cubicBezTo>
                  <a:cubicBezTo>
                    <a:pt x="409" y="238"/>
                    <a:pt x="410" y="238"/>
                    <a:pt x="410" y="238"/>
                  </a:cubicBezTo>
                  <a:cubicBezTo>
                    <a:pt x="411" y="239"/>
                    <a:pt x="411" y="240"/>
                    <a:pt x="412" y="241"/>
                  </a:cubicBezTo>
                  <a:cubicBezTo>
                    <a:pt x="411" y="241"/>
                    <a:pt x="410" y="241"/>
                    <a:pt x="409" y="241"/>
                  </a:cubicBezTo>
                  <a:cubicBezTo>
                    <a:pt x="404" y="241"/>
                    <a:pt x="400" y="238"/>
                    <a:pt x="396" y="234"/>
                  </a:cubicBezTo>
                  <a:cubicBezTo>
                    <a:pt x="397" y="233"/>
                    <a:pt x="398" y="233"/>
                    <a:pt x="398" y="232"/>
                  </a:cubicBezTo>
                  <a:close/>
                  <a:moveTo>
                    <a:pt x="423" y="166"/>
                  </a:moveTo>
                  <a:cubicBezTo>
                    <a:pt x="422" y="166"/>
                    <a:pt x="421" y="165"/>
                    <a:pt x="420" y="165"/>
                  </a:cubicBezTo>
                  <a:cubicBezTo>
                    <a:pt x="404" y="157"/>
                    <a:pt x="399" y="147"/>
                    <a:pt x="385" y="144"/>
                  </a:cubicBezTo>
                  <a:cubicBezTo>
                    <a:pt x="388" y="143"/>
                    <a:pt x="392" y="142"/>
                    <a:pt x="395" y="142"/>
                  </a:cubicBezTo>
                  <a:cubicBezTo>
                    <a:pt x="399" y="144"/>
                    <a:pt x="402" y="147"/>
                    <a:pt x="405" y="151"/>
                  </a:cubicBezTo>
                  <a:cubicBezTo>
                    <a:pt x="411" y="158"/>
                    <a:pt x="417" y="160"/>
                    <a:pt x="423" y="161"/>
                  </a:cubicBezTo>
                  <a:cubicBezTo>
                    <a:pt x="423" y="162"/>
                    <a:pt x="423" y="164"/>
                    <a:pt x="423" y="166"/>
                  </a:cubicBezTo>
                  <a:close/>
                  <a:moveTo>
                    <a:pt x="291" y="81"/>
                  </a:moveTo>
                  <a:cubicBezTo>
                    <a:pt x="288" y="80"/>
                    <a:pt x="284" y="80"/>
                    <a:pt x="281" y="81"/>
                  </a:cubicBezTo>
                  <a:cubicBezTo>
                    <a:pt x="278" y="81"/>
                    <a:pt x="276" y="81"/>
                    <a:pt x="273" y="81"/>
                  </a:cubicBezTo>
                  <a:cubicBezTo>
                    <a:pt x="272" y="89"/>
                    <a:pt x="279" y="97"/>
                    <a:pt x="283" y="104"/>
                  </a:cubicBezTo>
                  <a:cubicBezTo>
                    <a:pt x="283" y="105"/>
                    <a:pt x="282" y="107"/>
                    <a:pt x="282" y="108"/>
                  </a:cubicBezTo>
                  <a:cubicBezTo>
                    <a:pt x="277" y="99"/>
                    <a:pt x="266" y="89"/>
                    <a:pt x="266" y="81"/>
                  </a:cubicBezTo>
                  <a:cubicBezTo>
                    <a:pt x="259" y="81"/>
                    <a:pt x="255" y="81"/>
                    <a:pt x="249" y="79"/>
                  </a:cubicBezTo>
                  <a:cubicBezTo>
                    <a:pt x="248" y="77"/>
                    <a:pt x="247" y="76"/>
                    <a:pt x="246" y="74"/>
                  </a:cubicBezTo>
                  <a:cubicBezTo>
                    <a:pt x="247" y="75"/>
                    <a:pt x="248" y="75"/>
                    <a:pt x="248" y="75"/>
                  </a:cubicBezTo>
                  <a:cubicBezTo>
                    <a:pt x="258" y="79"/>
                    <a:pt x="269" y="78"/>
                    <a:pt x="281" y="78"/>
                  </a:cubicBezTo>
                  <a:cubicBezTo>
                    <a:pt x="284" y="77"/>
                    <a:pt x="288" y="77"/>
                    <a:pt x="292" y="77"/>
                  </a:cubicBezTo>
                  <a:cubicBezTo>
                    <a:pt x="292" y="78"/>
                    <a:pt x="291" y="79"/>
                    <a:pt x="291" y="81"/>
                  </a:cubicBezTo>
                  <a:close/>
                  <a:moveTo>
                    <a:pt x="285" y="108"/>
                  </a:moveTo>
                  <a:cubicBezTo>
                    <a:pt x="286" y="109"/>
                    <a:pt x="286" y="109"/>
                    <a:pt x="286" y="110"/>
                  </a:cubicBezTo>
                  <a:cubicBezTo>
                    <a:pt x="288" y="113"/>
                    <a:pt x="290" y="115"/>
                    <a:pt x="292" y="116"/>
                  </a:cubicBezTo>
                  <a:cubicBezTo>
                    <a:pt x="295" y="118"/>
                    <a:pt x="298" y="120"/>
                    <a:pt x="298" y="124"/>
                  </a:cubicBezTo>
                  <a:cubicBezTo>
                    <a:pt x="296" y="123"/>
                    <a:pt x="294" y="121"/>
                    <a:pt x="292" y="120"/>
                  </a:cubicBezTo>
                  <a:cubicBezTo>
                    <a:pt x="292" y="120"/>
                    <a:pt x="291" y="119"/>
                    <a:pt x="291" y="119"/>
                  </a:cubicBezTo>
                  <a:cubicBezTo>
                    <a:pt x="290" y="119"/>
                    <a:pt x="290" y="118"/>
                    <a:pt x="289" y="118"/>
                  </a:cubicBezTo>
                  <a:cubicBezTo>
                    <a:pt x="289" y="118"/>
                    <a:pt x="289" y="118"/>
                    <a:pt x="289" y="118"/>
                  </a:cubicBezTo>
                  <a:cubicBezTo>
                    <a:pt x="288" y="117"/>
                    <a:pt x="287" y="116"/>
                    <a:pt x="285" y="116"/>
                  </a:cubicBezTo>
                  <a:cubicBezTo>
                    <a:pt x="285" y="115"/>
                    <a:pt x="285" y="114"/>
                    <a:pt x="284" y="113"/>
                  </a:cubicBezTo>
                  <a:cubicBezTo>
                    <a:pt x="284" y="111"/>
                    <a:pt x="285" y="110"/>
                    <a:pt x="285" y="108"/>
                  </a:cubicBezTo>
                  <a:close/>
                  <a:moveTo>
                    <a:pt x="298" y="126"/>
                  </a:moveTo>
                  <a:cubicBezTo>
                    <a:pt x="297" y="127"/>
                    <a:pt x="297" y="129"/>
                    <a:pt x="296" y="130"/>
                  </a:cubicBezTo>
                  <a:cubicBezTo>
                    <a:pt x="296" y="131"/>
                    <a:pt x="296" y="133"/>
                    <a:pt x="295" y="134"/>
                  </a:cubicBezTo>
                  <a:cubicBezTo>
                    <a:pt x="294" y="133"/>
                    <a:pt x="293" y="133"/>
                    <a:pt x="292" y="132"/>
                  </a:cubicBezTo>
                  <a:cubicBezTo>
                    <a:pt x="293" y="131"/>
                    <a:pt x="293" y="130"/>
                    <a:pt x="294" y="129"/>
                  </a:cubicBezTo>
                  <a:cubicBezTo>
                    <a:pt x="294" y="127"/>
                    <a:pt x="295" y="125"/>
                    <a:pt x="294" y="123"/>
                  </a:cubicBezTo>
                  <a:cubicBezTo>
                    <a:pt x="296" y="124"/>
                    <a:pt x="297" y="125"/>
                    <a:pt x="298" y="126"/>
                  </a:cubicBezTo>
                  <a:close/>
                  <a:moveTo>
                    <a:pt x="294" y="136"/>
                  </a:moveTo>
                  <a:cubicBezTo>
                    <a:pt x="291" y="144"/>
                    <a:pt x="286" y="153"/>
                    <a:pt x="294" y="160"/>
                  </a:cubicBezTo>
                  <a:cubicBezTo>
                    <a:pt x="306" y="171"/>
                    <a:pt x="314" y="170"/>
                    <a:pt x="326" y="165"/>
                  </a:cubicBezTo>
                  <a:cubicBezTo>
                    <a:pt x="326" y="166"/>
                    <a:pt x="326" y="167"/>
                    <a:pt x="326" y="168"/>
                  </a:cubicBezTo>
                  <a:cubicBezTo>
                    <a:pt x="327" y="169"/>
                    <a:pt x="327" y="169"/>
                    <a:pt x="327" y="169"/>
                  </a:cubicBezTo>
                  <a:cubicBezTo>
                    <a:pt x="314" y="174"/>
                    <a:pt x="307" y="173"/>
                    <a:pt x="294" y="165"/>
                  </a:cubicBezTo>
                  <a:cubicBezTo>
                    <a:pt x="294" y="164"/>
                    <a:pt x="293" y="164"/>
                    <a:pt x="291" y="168"/>
                  </a:cubicBezTo>
                  <a:cubicBezTo>
                    <a:pt x="291" y="169"/>
                    <a:pt x="290" y="170"/>
                    <a:pt x="290" y="170"/>
                  </a:cubicBezTo>
                  <a:cubicBezTo>
                    <a:pt x="289" y="169"/>
                    <a:pt x="289" y="168"/>
                    <a:pt x="288" y="167"/>
                  </a:cubicBezTo>
                  <a:cubicBezTo>
                    <a:pt x="288" y="167"/>
                    <a:pt x="288" y="167"/>
                    <a:pt x="288" y="167"/>
                  </a:cubicBezTo>
                  <a:cubicBezTo>
                    <a:pt x="289" y="165"/>
                    <a:pt x="289" y="163"/>
                    <a:pt x="290" y="161"/>
                  </a:cubicBezTo>
                  <a:cubicBezTo>
                    <a:pt x="289" y="160"/>
                    <a:pt x="289" y="159"/>
                    <a:pt x="288" y="157"/>
                  </a:cubicBezTo>
                  <a:cubicBezTo>
                    <a:pt x="287" y="159"/>
                    <a:pt x="285" y="159"/>
                    <a:pt x="284" y="160"/>
                  </a:cubicBezTo>
                  <a:cubicBezTo>
                    <a:pt x="283" y="159"/>
                    <a:pt x="283" y="158"/>
                    <a:pt x="282" y="158"/>
                  </a:cubicBezTo>
                  <a:cubicBezTo>
                    <a:pt x="284" y="157"/>
                    <a:pt x="285" y="156"/>
                    <a:pt x="287" y="154"/>
                  </a:cubicBezTo>
                  <a:cubicBezTo>
                    <a:pt x="285" y="147"/>
                    <a:pt x="289" y="141"/>
                    <a:pt x="291" y="135"/>
                  </a:cubicBezTo>
                  <a:cubicBezTo>
                    <a:pt x="292" y="135"/>
                    <a:pt x="293" y="135"/>
                    <a:pt x="294" y="136"/>
                  </a:cubicBezTo>
                  <a:close/>
                  <a:moveTo>
                    <a:pt x="328" y="164"/>
                  </a:moveTo>
                  <a:cubicBezTo>
                    <a:pt x="329" y="163"/>
                    <a:pt x="330" y="163"/>
                    <a:pt x="332" y="162"/>
                  </a:cubicBezTo>
                  <a:cubicBezTo>
                    <a:pt x="334" y="161"/>
                    <a:pt x="335" y="160"/>
                    <a:pt x="336" y="160"/>
                  </a:cubicBezTo>
                  <a:cubicBezTo>
                    <a:pt x="337" y="160"/>
                    <a:pt x="338" y="160"/>
                    <a:pt x="338" y="162"/>
                  </a:cubicBezTo>
                  <a:cubicBezTo>
                    <a:pt x="338" y="165"/>
                    <a:pt x="339" y="170"/>
                    <a:pt x="340" y="173"/>
                  </a:cubicBezTo>
                  <a:cubicBezTo>
                    <a:pt x="339" y="174"/>
                    <a:pt x="339" y="174"/>
                    <a:pt x="339" y="174"/>
                  </a:cubicBezTo>
                  <a:cubicBezTo>
                    <a:pt x="338" y="174"/>
                    <a:pt x="337" y="174"/>
                    <a:pt x="336" y="174"/>
                  </a:cubicBezTo>
                  <a:cubicBezTo>
                    <a:pt x="335" y="172"/>
                    <a:pt x="334" y="169"/>
                    <a:pt x="334" y="166"/>
                  </a:cubicBezTo>
                  <a:cubicBezTo>
                    <a:pt x="333" y="166"/>
                    <a:pt x="332" y="166"/>
                    <a:pt x="332" y="167"/>
                  </a:cubicBezTo>
                  <a:cubicBezTo>
                    <a:pt x="330" y="167"/>
                    <a:pt x="329" y="168"/>
                    <a:pt x="328" y="168"/>
                  </a:cubicBezTo>
                  <a:cubicBezTo>
                    <a:pt x="328" y="167"/>
                    <a:pt x="328" y="165"/>
                    <a:pt x="328" y="164"/>
                  </a:cubicBezTo>
                  <a:close/>
                  <a:moveTo>
                    <a:pt x="94" y="176"/>
                  </a:moveTo>
                  <a:cubicBezTo>
                    <a:pt x="92" y="175"/>
                    <a:pt x="86" y="180"/>
                    <a:pt x="83" y="180"/>
                  </a:cubicBezTo>
                  <a:cubicBezTo>
                    <a:pt x="78" y="181"/>
                    <a:pt x="74" y="182"/>
                    <a:pt x="69" y="184"/>
                  </a:cubicBezTo>
                  <a:cubicBezTo>
                    <a:pt x="64" y="186"/>
                    <a:pt x="57" y="188"/>
                    <a:pt x="54" y="189"/>
                  </a:cubicBezTo>
                  <a:cubicBezTo>
                    <a:pt x="49" y="192"/>
                    <a:pt x="44" y="193"/>
                    <a:pt x="39" y="193"/>
                  </a:cubicBezTo>
                  <a:cubicBezTo>
                    <a:pt x="39" y="192"/>
                    <a:pt x="39" y="191"/>
                    <a:pt x="39" y="190"/>
                  </a:cubicBezTo>
                  <a:cubicBezTo>
                    <a:pt x="44" y="190"/>
                    <a:pt x="48" y="189"/>
                    <a:pt x="53" y="187"/>
                  </a:cubicBezTo>
                  <a:cubicBezTo>
                    <a:pt x="60" y="183"/>
                    <a:pt x="67" y="182"/>
                    <a:pt x="74" y="180"/>
                  </a:cubicBezTo>
                  <a:cubicBezTo>
                    <a:pt x="70" y="178"/>
                    <a:pt x="63" y="180"/>
                    <a:pt x="58" y="182"/>
                  </a:cubicBezTo>
                  <a:cubicBezTo>
                    <a:pt x="52" y="184"/>
                    <a:pt x="46" y="184"/>
                    <a:pt x="40" y="185"/>
                  </a:cubicBezTo>
                  <a:cubicBezTo>
                    <a:pt x="41" y="184"/>
                    <a:pt x="41" y="183"/>
                    <a:pt x="41" y="182"/>
                  </a:cubicBezTo>
                  <a:cubicBezTo>
                    <a:pt x="46" y="181"/>
                    <a:pt x="52" y="181"/>
                    <a:pt x="57" y="179"/>
                  </a:cubicBezTo>
                  <a:cubicBezTo>
                    <a:pt x="68" y="175"/>
                    <a:pt x="73" y="179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6" y="177"/>
                    <a:pt x="88" y="174"/>
                    <a:pt x="91" y="174"/>
                  </a:cubicBezTo>
                  <a:cubicBezTo>
                    <a:pt x="87" y="171"/>
                    <a:pt x="85" y="170"/>
                    <a:pt x="85" y="167"/>
                  </a:cubicBezTo>
                  <a:cubicBezTo>
                    <a:pt x="85" y="164"/>
                    <a:pt x="88" y="160"/>
                    <a:pt x="93" y="161"/>
                  </a:cubicBezTo>
                  <a:cubicBezTo>
                    <a:pt x="94" y="162"/>
                    <a:pt x="95" y="160"/>
                    <a:pt x="96" y="159"/>
                  </a:cubicBezTo>
                  <a:cubicBezTo>
                    <a:pt x="97" y="157"/>
                    <a:pt x="98" y="155"/>
                    <a:pt x="99" y="154"/>
                  </a:cubicBezTo>
                  <a:cubicBezTo>
                    <a:pt x="103" y="152"/>
                    <a:pt x="107" y="151"/>
                    <a:pt x="111" y="148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6"/>
                    <a:pt x="107" y="146"/>
                    <a:pt x="107" y="145"/>
                  </a:cubicBezTo>
                  <a:cubicBezTo>
                    <a:pt x="107" y="144"/>
                    <a:pt x="109" y="143"/>
                    <a:pt x="111" y="141"/>
                  </a:cubicBezTo>
                  <a:cubicBezTo>
                    <a:pt x="112" y="141"/>
                    <a:pt x="112" y="140"/>
                    <a:pt x="113" y="140"/>
                  </a:cubicBezTo>
                  <a:cubicBezTo>
                    <a:pt x="113" y="141"/>
                    <a:pt x="115" y="141"/>
                    <a:pt x="116" y="142"/>
                  </a:cubicBezTo>
                  <a:cubicBezTo>
                    <a:pt x="115" y="143"/>
                    <a:pt x="115" y="143"/>
                    <a:pt x="115" y="144"/>
                  </a:cubicBezTo>
                  <a:cubicBezTo>
                    <a:pt x="114" y="144"/>
                    <a:pt x="114" y="144"/>
                    <a:pt x="114" y="145"/>
                  </a:cubicBezTo>
                  <a:cubicBezTo>
                    <a:pt x="116" y="146"/>
                    <a:pt x="117" y="148"/>
                    <a:pt x="120" y="150"/>
                  </a:cubicBezTo>
                  <a:cubicBezTo>
                    <a:pt x="126" y="156"/>
                    <a:pt x="129" y="157"/>
                    <a:pt x="133" y="155"/>
                  </a:cubicBezTo>
                  <a:cubicBezTo>
                    <a:pt x="134" y="156"/>
                    <a:pt x="135" y="156"/>
                    <a:pt x="136" y="157"/>
                  </a:cubicBezTo>
                  <a:cubicBezTo>
                    <a:pt x="129" y="161"/>
                    <a:pt x="124" y="160"/>
                    <a:pt x="116" y="152"/>
                  </a:cubicBezTo>
                  <a:cubicBezTo>
                    <a:pt x="115" y="152"/>
                    <a:pt x="114" y="151"/>
                    <a:pt x="113" y="150"/>
                  </a:cubicBezTo>
                  <a:cubicBezTo>
                    <a:pt x="110" y="153"/>
                    <a:pt x="105" y="154"/>
                    <a:pt x="101" y="157"/>
                  </a:cubicBezTo>
                  <a:cubicBezTo>
                    <a:pt x="100" y="158"/>
                    <a:pt x="99" y="159"/>
                    <a:pt x="99" y="160"/>
                  </a:cubicBezTo>
                  <a:cubicBezTo>
                    <a:pt x="97" y="163"/>
                    <a:pt x="95" y="165"/>
                    <a:pt x="92" y="164"/>
                  </a:cubicBezTo>
                  <a:cubicBezTo>
                    <a:pt x="89" y="164"/>
                    <a:pt x="89" y="166"/>
                    <a:pt x="89" y="167"/>
                  </a:cubicBezTo>
                  <a:cubicBezTo>
                    <a:pt x="89" y="169"/>
                    <a:pt x="94" y="172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7" y="174"/>
                    <a:pt x="97" y="175"/>
                    <a:pt x="97" y="175"/>
                  </a:cubicBezTo>
                  <a:cubicBezTo>
                    <a:pt x="97" y="176"/>
                    <a:pt x="96" y="176"/>
                    <a:pt x="95" y="177"/>
                  </a:cubicBezTo>
                  <a:cubicBezTo>
                    <a:pt x="95" y="177"/>
                    <a:pt x="95" y="177"/>
                    <a:pt x="94" y="176"/>
                  </a:cubicBezTo>
                  <a:close/>
                  <a:moveTo>
                    <a:pt x="37" y="193"/>
                  </a:moveTo>
                  <a:cubicBezTo>
                    <a:pt x="34" y="193"/>
                    <a:pt x="31" y="193"/>
                    <a:pt x="27" y="192"/>
                  </a:cubicBezTo>
                  <a:cubicBezTo>
                    <a:pt x="22" y="192"/>
                    <a:pt x="14" y="191"/>
                    <a:pt x="7" y="193"/>
                  </a:cubicBezTo>
                  <a:cubicBezTo>
                    <a:pt x="7" y="193"/>
                    <a:pt x="7" y="192"/>
                    <a:pt x="7" y="192"/>
                  </a:cubicBezTo>
                  <a:cubicBezTo>
                    <a:pt x="8" y="191"/>
                    <a:pt x="8" y="191"/>
                    <a:pt x="8" y="190"/>
                  </a:cubicBezTo>
                  <a:cubicBezTo>
                    <a:pt x="15" y="188"/>
                    <a:pt x="23" y="189"/>
                    <a:pt x="28" y="189"/>
                  </a:cubicBezTo>
                  <a:cubicBezTo>
                    <a:pt x="31" y="190"/>
                    <a:pt x="34" y="190"/>
                    <a:pt x="37" y="190"/>
                  </a:cubicBezTo>
                  <a:cubicBezTo>
                    <a:pt x="37" y="191"/>
                    <a:pt x="37" y="192"/>
                    <a:pt x="37" y="193"/>
                  </a:cubicBezTo>
                  <a:close/>
                  <a:moveTo>
                    <a:pt x="114" y="138"/>
                  </a:moveTo>
                  <a:cubicBezTo>
                    <a:pt x="117" y="132"/>
                    <a:pt x="118" y="129"/>
                    <a:pt x="129" y="124"/>
                  </a:cubicBezTo>
                  <a:cubicBezTo>
                    <a:pt x="126" y="121"/>
                    <a:pt x="121" y="119"/>
                    <a:pt x="109" y="118"/>
                  </a:cubicBezTo>
                  <a:cubicBezTo>
                    <a:pt x="106" y="118"/>
                    <a:pt x="103" y="118"/>
                    <a:pt x="101" y="117"/>
                  </a:cubicBezTo>
                  <a:cubicBezTo>
                    <a:pt x="100" y="116"/>
                    <a:pt x="100" y="115"/>
                    <a:pt x="100" y="114"/>
                  </a:cubicBezTo>
                  <a:cubicBezTo>
                    <a:pt x="103" y="114"/>
                    <a:pt x="106" y="115"/>
                    <a:pt x="109" y="115"/>
                  </a:cubicBezTo>
                  <a:cubicBezTo>
                    <a:pt x="120" y="116"/>
                    <a:pt x="130" y="117"/>
                    <a:pt x="134" y="120"/>
                  </a:cubicBezTo>
                  <a:cubicBezTo>
                    <a:pt x="141" y="116"/>
                    <a:pt x="145" y="112"/>
                    <a:pt x="148" y="104"/>
                  </a:cubicBezTo>
                  <a:cubicBezTo>
                    <a:pt x="141" y="103"/>
                    <a:pt x="133" y="104"/>
                    <a:pt x="125" y="105"/>
                  </a:cubicBezTo>
                  <a:cubicBezTo>
                    <a:pt x="116" y="106"/>
                    <a:pt x="107" y="107"/>
                    <a:pt x="98" y="105"/>
                  </a:cubicBezTo>
                  <a:cubicBezTo>
                    <a:pt x="98" y="103"/>
                    <a:pt x="98" y="102"/>
                    <a:pt x="98" y="101"/>
                  </a:cubicBezTo>
                  <a:cubicBezTo>
                    <a:pt x="107" y="104"/>
                    <a:pt x="116" y="103"/>
                    <a:pt x="125" y="102"/>
                  </a:cubicBezTo>
                  <a:cubicBezTo>
                    <a:pt x="133" y="101"/>
                    <a:pt x="142" y="100"/>
                    <a:pt x="150" y="101"/>
                  </a:cubicBezTo>
                  <a:cubicBezTo>
                    <a:pt x="153" y="98"/>
                    <a:pt x="157" y="97"/>
                    <a:pt x="160" y="96"/>
                  </a:cubicBezTo>
                  <a:cubicBezTo>
                    <a:pt x="165" y="94"/>
                    <a:pt x="170" y="92"/>
                    <a:pt x="173" y="86"/>
                  </a:cubicBezTo>
                  <a:cubicBezTo>
                    <a:pt x="176" y="81"/>
                    <a:pt x="182" y="77"/>
                    <a:pt x="189" y="74"/>
                  </a:cubicBezTo>
                  <a:cubicBezTo>
                    <a:pt x="195" y="71"/>
                    <a:pt x="189" y="68"/>
                    <a:pt x="184" y="68"/>
                  </a:cubicBezTo>
                  <a:cubicBezTo>
                    <a:pt x="181" y="69"/>
                    <a:pt x="178" y="70"/>
                    <a:pt x="175" y="70"/>
                  </a:cubicBezTo>
                  <a:cubicBezTo>
                    <a:pt x="168" y="72"/>
                    <a:pt x="162" y="73"/>
                    <a:pt x="159" y="71"/>
                  </a:cubicBezTo>
                  <a:cubicBezTo>
                    <a:pt x="150" y="63"/>
                    <a:pt x="148" y="60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7"/>
                    <a:pt x="151" y="57"/>
                    <a:pt x="153" y="56"/>
                  </a:cubicBezTo>
                  <a:cubicBezTo>
                    <a:pt x="157" y="55"/>
                    <a:pt x="163" y="52"/>
                    <a:pt x="163" y="39"/>
                  </a:cubicBezTo>
                  <a:cubicBezTo>
                    <a:pt x="162" y="31"/>
                    <a:pt x="164" y="28"/>
                    <a:pt x="168" y="27"/>
                  </a:cubicBezTo>
                  <a:cubicBezTo>
                    <a:pt x="182" y="23"/>
                    <a:pt x="190" y="27"/>
                    <a:pt x="199" y="31"/>
                  </a:cubicBezTo>
                  <a:cubicBezTo>
                    <a:pt x="204" y="33"/>
                    <a:pt x="210" y="36"/>
                    <a:pt x="217" y="37"/>
                  </a:cubicBezTo>
                  <a:cubicBezTo>
                    <a:pt x="217" y="37"/>
                    <a:pt x="218" y="37"/>
                    <a:pt x="219" y="37"/>
                  </a:cubicBezTo>
                  <a:cubicBezTo>
                    <a:pt x="220" y="38"/>
                    <a:pt x="220" y="39"/>
                    <a:pt x="221" y="39"/>
                  </a:cubicBezTo>
                  <a:cubicBezTo>
                    <a:pt x="219" y="39"/>
                    <a:pt x="218" y="39"/>
                    <a:pt x="217" y="39"/>
                  </a:cubicBezTo>
                  <a:cubicBezTo>
                    <a:pt x="209" y="38"/>
                    <a:pt x="203" y="36"/>
                    <a:pt x="198" y="34"/>
                  </a:cubicBezTo>
                  <a:cubicBezTo>
                    <a:pt x="191" y="31"/>
                    <a:pt x="185" y="28"/>
                    <a:pt x="177" y="28"/>
                  </a:cubicBezTo>
                  <a:cubicBezTo>
                    <a:pt x="180" y="29"/>
                    <a:pt x="183" y="31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33"/>
                    <a:pt x="187" y="33"/>
                    <a:pt x="188" y="33"/>
                  </a:cubicBezTo>
                  <a:cubicBezTo>
                    <a:pt x="201" y="39"/>
                    <a:pt x="212" y="43"/>
                    <a:pt x="224" y="43"/>
                  </a:cubicBezTo>
                  <a:cubicBezTo>
                    <a:pt x="224" y="45"/>
                    <a:pt x="225" y="46"/>
                    <a:pt x="226" y="48"/>
                  </a:cubicBezTo>
                  <a:cubicBezTo>
                    <a:pt x="224" y="48"/>
                    <a:pt x="223" y="48"/>
                    <a:pt x="222" y="47"/>
                  </a:cubicBezTo>
                  <a:cubicBezTo>
                    <a:pt x="210" y="47"/>
                    <a:pt x="198" y="41"/>
                    <a:pt x="187" y="36"/>
                  </a:cubicBezTo>
                  <a:cubicBezTo>
                    <a:pt x="186" y="36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78" y="32"/>
                    <a:pt x="174" y="31"/>
                    <a:pt x="171" y="31"/>
                  </a:cubicBezTo>
                  <a:cubicBezTo>
                    <a:pt x="171" y="31"/>
                    <a:pt x="171" y="31"/>
                    <a:pt x="170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8" y="32"/>
                    <a:pt x="167" y="34"/>
                    <a:pt x="167" y="39"/>
                  </a:cubicBezTo>
                  <a:cubicBezTo>
                    <a:pt x="167" y="55"/>
                    <a:pt x="159" y="57"/>
                    <a:pt x="154" y="59"/>
                  </a:cubicBezTo>
                  <a:cubicBezTo>
                    <a:pt x="153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4" y="62"/>
                    <a:pt x="161" y="68"/>
                  </a:cubicBezTo>
                  <a:cubicBezTo>
                    <a:pt x="163" y="70"/>
                    <a:pt x="168" y="69"/>
                    <a:pt x="174" y="67"/>
                  </a:cubicBezTo>
                  <a:cubicBezTo>
                    <a:pt x="177" y="67"/>
                    <a:pt x="180" y="66"/>
                    <a:pt x="183" y="65"/>
                  </a:cubicBezTo>
                  <a:cubicBezTo>
                    <a:pt x="187" y="65"/>
                    <a:pt x="192" y="68"/>
                    <a:pt x="194" y="67"/>
                  </a:cubicBezTo>
                  <a:cubicBezTo>
                    <a:pt x="196" y="65"/>
                    <a:pt x="198" y="65"/>
                    <a:pt x="200" y="64"/>
                  </a:cubicBezTo>
                  <a:cubicBezTo>
                    <a:pt x="206" y="62"/>
                    <a:pt x="214" y="62"/>
                    <a:pt x="218" y="62"/>
                  </a:cubicBezTo>
                  <a:cubicBezTo>
                    <a:pt x="226" y="64"/>
                    <a:pt x="234" y="68"/>
                    <a:pt x="241" y="72"/>
                  </a:cubicBezTo>
                  <a:cubicBezTo>
                    <a:pt x="242" y="74"/>
                    <a:pt x="243" y="75"/>
                    <a:pt x="244" y="77"/>
                  </a:cubicBezTo>
                  <a:cubicBezTo>
                    <a:pt x="235" y="73"/>
                    <a:pt x="228" y="68"/>
                    <a:pt x="218" y="67"/>
                  </a:cubicBezTo>
                  <a:cubicBezTo>
                    <a:pt x="202" y="64"/>
                    <a:pt x="197" y="74"/>
                    <a:pt x="190" y="77"/>
                  </a:cubicBezTo>
                  <a:cubicBezTo>
                    <a:pt x="184" y="80"/>
                    <a:pt x="178" y="83"/>
                    <a:pt x="176" y="88"/>
                  </a:cubicBezTo>
                  <a:cubicBezTo>
                    <a:pt x="172" y="95"/>
                    <a:pt x="167" y="97"/>
                    <a:pt x="161" y="99"/>
                  </a:cubicBezTo>
                  <a:cubicBezTo>
                    <a:pt x="158" y="100"/>
                    <a:pt x="156" y="102"/>
                    <a:pt x="154" y="105"/>
                  </a:cubicBezTo>
                  <a:cubicBezTo>
                    <a:pt x="147" y="116"/>
                    <a:pt x="139" y="125"/>
                    <a:pt x="125" y="131"/>
                  </a:cubicBezTo>
                  <a:cubicBezTo>
                    <a:pt x="121" y="133"/>
                    <a:pt x="119" y="137"/>
                    <a:pt x="117" y="140"/>
                  </a:cubicBezTo>
                  <a:cubicBezTo>
                    <a:pt x="116" y="140"/>
                    <a:pt x="115" y="139"/>
                    <a:pt x="114" y="138"/>
                  </a:cubicBezTo>
                  <a:close/>
                  <a:moveTo>
                    <a:pt x="98" y="117"/>
                  </a:moveTo>
                  <a:cubicBezTo>
                    <a:pt x="84" y="117"/>
                    <a:pt x="69" y="117"/>
                    <a:pt x="57" y="117"/>
                  </a:cubicBezTo>
                  <a:cubicBezTo>
                    <a:pt x="58" y="116"/>
                    <a:pt x="58" y="115"/>
                    <a:pt x="59" y="114"/>
                  </a:cubicBezTo>
                  <a:cubicBezTo>
                    <a:pt x="70" y="113"/>
                    <a:pt x="83" y="113"/>
                    <a:pt x="97" y="114"/>
                  </a:cubicBezTo>
                  <a:cubicBezTo>
                    <a:pt x="98" y="115"/>
                    <a:pt x="98" y="115"/>
                    <a:pt x="98" y="116"/>
                  </a:cubicBezTo>
                  <a:cubicBezTo>
                    <a:pt x="98" y="116"/>
                    <a:pt x="98" y="117"/>
                    <a:pt x="98" y="117"/>
                  </a:cubicBezTo>
                  <a:close/>
                  <a:moveTo>
                    <a:pt x="26" y="147"/>
                  </a:moveTo>
                  <a:cubicBezTo>
                    <a:pt x="24" y="154"/>
                    <a:pt x="21" y="161"/>
                    <a:pt x="15" y="167"/>
                  </a:cubicBezTo>
                  <a:cubicBezTo>
                    <a:pt x="18" y="160"/>
                    <a:pt x="21" y="154"/>
                    <a:pt x="25" y="149"/>
                  </a:cubicBezTo>
                  <a:cubicBezTo>
                    <a:pt x="25" y="148"/>
                    <a:pt x="26" y="148"/>
                    <a:pt x="26" y="147"/>
                  </a:cubicBezTo>
                  <a:close/>
                  <a:moveTo>
                    <a:pt x="9" y="183"/>
                  </a:moveTo>
                  <a:cubicBezTo>
                    <a:pt x="14" y="184"/>
                    <a:pt x="20" y="184"/>
                    <a:pt x="25" y="183"/>
                  </a:cubicBezTo>
                  <a:cubicBezTo>
                    <a:pt x="27" y="183"/>
                    <a:pt x="29" y="183"/>
                    <a:pt x="30" y="183"/>
                  </a:cubicBezTo>
                  <a:cubicBezTo>
                    <a:pt x="33" y="183"/>
                    <a:pt x="36" y="182"/>
                    <a:pt x="38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4"/>
                    <a:pt x="38" y="184"/>
                    <a:pt x="38" y="185"/>
                  </a:cubicBezTo>
                  <a:cubicBezTo>
                    <a:pt x="35" y="185"/>
                    <a:pt x="33" y="185"/>
                    <a:pt x="30" y="185"/>
                  </a:cubicBezTo>
                  <a:cubicBezTo>
                    <a:pt x="29" y="185"/>
                    <a:pt x="27" y="185"/>
                    <a:pt x="25" y="185"/>
                  </a:cubicBezTo>
                  <a:cubicBezTo>
                    <a:pt x="20" y="186"/>
                    <a:pt x="14" y="186"/>
                    <a:pt x="8" y="186"/>
                  </a:cubicBezTo>
                  <a:cubicBezTo>
                    <a:pt x="9" y="185"/>
                    <a:pt x="9" y="184"/>
                    <a:pt x="9" y="183"/>
                  </a:cubicBezTo>
                  <a:close/>
                  <a:moveTo>
                    <a:pt x="120" y="284"/>
                  </a:moveTo>
                  <a:cubicBezTo>
                    <a:pt x="112" y="287"/>
                    <a:pt x="107" y="291"/>
                    <a:pt x="102" y="296"/>
                  </a:cubicBezTo>
                  <a:cubicBezTo>
                    <a:pt x="101" y="297"/>
                    <a:pt x="101" y="297"/>
                    <a:pt x="100" y="298"/>
                  </a:cubicBezTo>
                  <a:cubicBezTo>
                    <a:pt x="100" y="296"/>
                    <a:pt x="100" y="295"/>
                    <a:pt x="101" y="293"/>
                  </a:cubicBezTo>
                  <a:cubicBezTo>
                    <a:pt x="106" y="288"/>
                    <a:pt x="109" y="283"/>
                    <a:pt x="117" y="281"/>
                  </a:cubicBezTo>
                  <a:cubicBezTo>
                    <a:pt x="118" y="282"/>
                    <a:pt x="119" y="283"/>
                    <a:pt x="120" y="284"/>
                  </a:cubicBezTo>
                  <a:close/>
                  <a:moveTo>
                    <a:pt x="140" y="291"/>
                  </a:moveTo>
                  <a:cubicBezTo>
                    <a:pt x="139" y="291"/>
                    <a:pt x="139" y="292"/>
                    <a:pt x="139" y="292"/>
                  </a:cubicBezTo>
                  <a:cubicBezTo>
                    <a:pt x="139" y="293"/>
                    <a:pt x="138" y="293"/>
                    <a:pt x="138" y="293"/>
                  </a:cubicBezTo>
                  <a:cubicBezTo>
                    <a:pt x="138" y="293"/>
                    <a:pt x="138" y="292"/>
                    <a:pt x="139" y="292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40" y="291"/>
                    <a:pt x="140" y="291"/>
                    <a:pt x="140" y="291"/>
                  </a:cubicBezTo>
                  <a:close/>
                  <a:moveTo>
                    <a:pt x="250" y="260"/>
                  </a:moveTo>
                  <a:cubicBezTo>
                    <a:pt x="250" y="257"/>
                    <a:pt x="250" y="255"/>
                    <a:pt x="248" y="253"/>
                  </a:cubicBezTo>
                  <a:cubicBezTo>
                    <a:pt x="245" y="255"/>
                    <a:pt x="244" y="255"/>
                    <a:pt x="241" y="257"/>
                  </a:cubicBezTo>
                  <a:cubicBezTo>
                    <a:pt x="241" y="257"/>
                    <a:pt x="240" y="257"/>
                    <a:pt x="239" y="257"/>
                  </a:cubicBezTo>
                  <a:cubicBezTo>
                    <a:pt x="237" y="257"/>
                    <a:pt x="235" y="256"/>
                    <a:pt x="233" y="255"/>
                  </a:cubicBezTo>
                  <a:cubicBezTo>
                    <a:pt x="234" y="255"/>
                    <a:pt x="234" y="255"/>
                    <a:pt x="235" y="254"/>
                  </a:cubicBezTo>
                  <a:cubicBezTo>
                    <a:pt x="240" y="251"/>
                    <a:pt x="243" y="242"/>
                    <a:pt x="245" y="236"/>
                  </a:cubicBezTo>
                  <a:cubicBezTo>
                    <a:pt x="247" y="230"/>
                    <a:pt x="249" y="225"/>
                    <a:pt x="249" y="221"/>
                  </a:cubicBezTo>
                  <a:cubicBezTo>
                    <a:pt x="249" y="219"/>
                    <a:pt x="249" y="216"/>
                    <a:pt x="249" y="215"/>
                  </a:cubicBezTo>
                  <a:cubicBezTo>
                    <a:pt x="249" y="214"/>
                    <a:pt x="249" y="214"/>
                    <a:pt x="248" y="215"/>
                  </a:cubicBezTo>
                  <a:cubicBezTo>
                    <a:pt x="244" y="218"/>
                    <a:pt x="240" y="218"/>
                    <a:pt x="235" y="218"/>
                  </a:cubicBezTo>
                  <a:cubicBezTo>
                    <a:pt x="229" y="218"/>
                    <a:pt x="230" y="218"/>
                    <a:pt x="227" y="222"/>
                  </a:cubicBezTo>
                  <a:cubicBezTo>
                    <a:pt x="224" y="226"/>
                    <a:pt x="220" y="232"/>
                    <a:pt x="216" y="236"/>
                  </a:cubicBezTo>
                  <a:cubicBezTo>
                    <a:pt x="217" y="243"/>
                    <a:pt x="217" y="241"/>
                    <a:pt x="220" y="245"/>
                  </a:cubicBezTo>
                  <a:cubicBezTo>
                    <a:pt x="221" y="246"/>
                    <a:pt x="221" y="247"/>
                    <a:pt x="222" y="248"/>
                  </a:cubicBezTo>
                  <a:cubicBezTo>
                    <a:pt x="219" y="246"/>
                    <a:pt x="217" y="244"/>
                    <a:pt x="215" y="242"/>
                  </a:cubicBezTo>
                  <a:cubicBezTo>
                    <a:pt x="214" y="241"/>
                    <a:pt x="214" y="240"/>
                    <a:pt x="214" y="238"/>
                  </a:cubicBezTo>
                  <a:cubicBezTo>
                    <a:pt x="213" y="239"/>
                    <a:pt x="213" y="239"/>
                    <a:pt x="212" y="240"/>
                  </a:cubicBezTo>
                  <a:cubicBezTo>
                    <a:pt x="212" y="239"/>
                    <a:pt x="212" y="239"/>
                    <a:pt x="212" y="239"/>
                  </a:cubicBezTo>
                  <a:cubicBezTo>
                    <a:pt x="211" y="238"/>
                    <a:pt x="211" y="238"/>
                    <a:pt x="210" y="237"/>
                  </a:cubicBezTo>
                  <a:cubicBezTo>
                    <a:pt x="212" y="236"/>
                    <a:pt x="213" y="235"/>
                    <a:pt x="214" y="234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8" y="229"/>
                    <a:pt x="222" y="225"/>
                    <a:pt x="225" y="221"/>
                  </a:cubicBezTo>
                  <a:cubicBezTo>
                    <a:pt x="227" y="218"/>
                    <a:pt x="228" y="216"/>
                    <a:pt x="229" y="216"/>
                  </a:cubicBezTo>
                  <a:cubicBezTo>
                    <a:pt x="231" y="216"/>
                    <a:pt x="233" y="216"/>
                    <a:pt x="236" y="216"/>
                  </a:cubicBezTo>
                  <a:cubicBezTo>
                    <a:pt x="239" y="216"/>
                    <a:pt x="243" y="215"/>
                    <a:pt x="246" y="212"/>
                  </a:cubicBezTo>
                  <a:cubicBezTo>
                    <a:pt x="250" y="209"/>
                    <a:pt x="251" y="211"/>
                    <a:pt x="252" y="214"/>
                  </a:cubicBezTo>
                  <a:cubicBezTo>
                    <a:pt x="253" y="216"/>
                    <a:pt x="251" y="219"/>
                    <a:pt x="251" y="222"/>
                  </a:cubicBezTo>
                  <a:cubicBezTo>
                    <a:pt x="251" y="225"/>
                    <a:pt x="250" y="231"/>
                    <a:pt x="248" y="237"/>
                  </a:cubicBezTo>
                  <a:cubicBezTo>
                    <a:pt x="244" y="247"/>
                    <a:pt x="240" y="254"/>
                    <a:pt x="241" y="253"/>
                  </a:cubicBezTo>
                  <a:cubicBezTo>
                    <a:pt x="250" y="251"/>
                    <a:pt x="252" y="242"/>
                    <a:pt x="252" y="237"/>
                  </a:cubicBezTo>
                  <a:cubicBezTo>
                    <a:pt x="252" y="233"/>
                    <a:pt x="252" y="229"/>
                    <a:pt x="255" y="227"/>
                  </a:cubicBezTo>
                  <a:cubicBezTo>
                    <a:pt x="255" y="226"/>
                    <a:pt x="257" y="225"/>
                    <a:pt x="258" y="224"/>
                  </a:cubicBezTo>
                  <a:cubicBezTo>
                    <a:pt x="263" y="219"/>
                    <a:pt x="264" y="217"/>
                    <a:pt x="271" y="212"/>
                  </a:cubicBezTo>
                  <a:cubicBezTo>
                    <a:pt x="272" y="212"/>
                    <a:pt x="273" y="211"/>
                    <a:pt x="273" y="211"/>
                  </a:cubicBezTo>
                  <a:cubicBezTo>
                    <a:pt x="274" y="211"/>
                    <a:pt x="275" y="211"/>
                    <a:pt x="276" y="212"/>
                  </a:cubicBezTo>
                  <a:cubicBezTo>
                    <a:pt x="276" y="212"/>
                    <a:pt x="276" y="212"/>
                    <a:pt x="276" y="212"/>
                  </a:cubicBezTo>
                  <a:cubicBezTo>
                    <a:pt x="276" y="212"/>
                    <a:pt x="276" y="212"/>
                    <a:pt x="276" y="213"/>
                  </a:cubicBezTo>
                  <a:cubicBezTo>
                    <a:pt x="276" y="216"/>
                    <a:pt x="277" y="218"/>
                    <a:pt x="277" y="219"/>
                  </a:cubicBezTo>
                  <a:cubicBezTo>
                    <a:pt x="277" y="219"/>
                    <a:pt x="278" y="219"/>
                    <a:pt x="278" y="218"/>
                  </a:cubicBezTo>
                  <a:cubicBezTo>
                    <a:pt x="282" y="206"/>
                    <a:pt x="279" y="198"/>
                    <a:pt x="277" y="186"/>
                  </a:cubicBezTo>
                  <a:cubicBezTo>
                    <a:pt x="274" y="189"/>
                    <a:pt x="269" y="189"/>
                    <a:pt x="263" y="188"/>
                  </a:cubicBezTo>
                  <a:cubicBezTo>
                    <a:pt x="262" y="188"/>
                    <a:pt x="262" y="188"/>
                    <a:pt x="261" y="188"/>
                  </a:cubicBezTo>
                  <a:cubicBezTo>
                    <a:pt x="261" y="189"/>
                    <a:pt x="261" y="191"/>
                    <a:pt x="261" y="192"/>
                  </a:cubicBezTo>
                  <a:cubicBezTo>
                    <a:pt x="261" y="195"/>
                    <a:pt x="260" y="197"/>
                    <a:pt x="256" y="197"/>
                  </a:cubicBezTo>
                  <a:cubicBezTo>
                    <a:pt x="253" y="197"/>
                    <a:pt x="252" y="197"/>
                    <a:pt x="251" y="198"/>
                  </a:cubicBezTo>
                  <a:cubicBezTo>
                    <a:pt x="250" y="199"/>
                    <a:pt x="249" y="200"/>
                    <a:pt x="246" y="200"/>
                  </a:cubicBezTo>
                  <a:cubicBezTo>
                    <a:pt x="245" y="200"/>
                    <a:pt x="244" y="200"/>
                    <a:pt x="242" y="200"/>
                  </a:cubicBezTo>
                  <a:cubicBezTo>
                    <a:pt x="239" y="201"/>
                    <a:pt x="234" y="201"/>
                    <a:pt x="231" y="202"/>
                  </a:cubicBezTo>
                  <a:cubicBezTo>
                    <a:pt x="229" y="203"/>
                    <a:pt x="228" y="204"/>
                    <a:pt x="229" y="207"/>
                  </a:cubicBezTo>
                  <a:cubicBezTo>
                    <a:pt x="230" y="209"/>
                    <a:pt x="230" y="211"/>
                    <a:pt x="230" y="212"/>
                  </a:cubicBezTo>
                  <a:cubicBezTo>
                    <a:pt x="229" y="213"/>
                    <a:pt x="229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7" y="215"/>
                    <a:pt x="226" y="215"/>
                    <a:pt x="225" y="215"/>
                  </a:cubicBezTo>
                  <a:cubicBezTo>
                    <a:pt x="224" y="215"/>
                    <a:pt x="222" y="215"/>
                    <a:pt x="221" y="214"/>
                  </a:cubicBezTo>
                  <a:cubicBezTo>
                    <a:pt x="215" y="209"/>
                    <a:pt x="210" y="217"/>
                    <a:pt x="207" y="221"/>
                  </a:cubicBezTo>
                  <a:cubicBezTo>
                    <a:pt x="206" y="223"/>
                    <a:pt x="205" y="224"/>
                    <a:pt x="204" y="224"/>
                  </a:cubicBezTo>
                  <a:cubicBezTo>
                    <a:pt x="203" y="223"/>
                    <a:pt x="203" y="222"/>
                    <a:pt x="203" y="221"/>
                  </a:cubicBezTo>
                  <a:cubicBezTo>
                    <a:pt x="201" y="215"/>
                    <a:pt x="201" y="210"/>
                    <a:pt x="202" y="205"/>
                  </a:cubicBezTo>
                  <a:cubicBezTo>
                    <a:pt x="203" y="202"/>
                    <a:pt x="205" y="199"/>
                    <a:pt x="208" y="196"/>
                  </a:cubicBezTo>
                  <a:cubicBezTo>
                    <a:pt x="206" y="199"/>
                    <a:pt x="206" y="201"/>
                    <a:pt x="205" y="203"/>
                  </a:cubicBezTo>
                  <a:cubicBezTo>
                    <a:pt x="205" y="204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4" y="206"/>
                    <a:pt x="203" y="207"/>
                    <a:pt x="202" y="208"/>
                  </a:cubicBezTo>
                  <a:cubicBezTo>
                    <a:pt x="202" y="209"/>
                    <a:pt x="202" y="210"/>
                    <a:pt x="202" y="212"/>
                  </a:cubicBezTo>
                  <a:cubicBezTo>
                    <a:pt x="203" y="231"/>
                    <a:pt x="208" y="200"/>
                    <a:pt x="223" y="211"/>
                  </a:cubicBezTo>
                  <a:cubicBezTo>
                    <a:pt x="224" y="212"/>
                    <a:pt x="224" y="212"/>
                    <a:pt x="225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7" y="211"/>
                    <a:pt x="227" y="211"/>
                  </a:cubicBezTo>
                  <a:cubicBezTo>
                    <a:pt x="227" y="210"/>
                    <a:pt x="227" y="209"/>
                    <a:pt x="226" y="208"/>
                  </a:cubicBezTo>
                  <a:cubicBezTo>
                    <a:pt x="224" y="203"/>
                    <a:pt x="226" y="201"/>
                    <a:pt x="230" y="199"/>
                  </a:cubicBezTo>
                  <a:cubicBezTo>
                    <a:pt x="234" y="198"/>
                    <a:pt x="247" y="199"/>
                    <a:pt x="249" y="197"/>
                  </a:cubicBezTo>
                  <a:cubicBezTo>
                    <a:pt x="251" y="196"/>
                    <a:pt x="252" y="194"/>
                    <a:pt x="257" y="195"/>
                  </a:cubicBezTo>
                  <a:cubicBezTo>
                    <a:pt x="258" y="195"/>
                    <a:pt x="258" y="193"/>
                    <a:pt x="258" y="192"/>
                  </a:cubicBezTo>
                  <a:cubicBezTo>
                    <a:pt x="258" y="189"/>
                    <a:pt x="257" y="188"/>
                    <a:pt x="256" y="189"/>
                  </a:cubicBezTo>
                  <a:cubicBezTo>
                    <a:pt x="255" y="189"/>
                    <a:pt x="255" y="190"/>
                    <a:pt x="254" y="191"/>
                  </a:cubicBezTo>
                  <a:cubicBezTo>
                    <a:pt x="253" y="192"/>
                    <a:pt x="252" y="194"/>
                    <a:pt x="251" y="194"/>
                  </a:cubicBezTo>
                  <a:cubicBezTo>
                    <a:pt x="250" y="194"/>
                    <a:pt x="249" y="194"/>
                    <a:pt x="249" y="193"/>
                  </a:cubicBezTo>
                  <a:cubicBezTo>
                    <a:pt x="250" y="190"/>
                    <a:pt x="253" y="188"/>
                    <a:pt x="257" y="186"/>
                  </a:cubicBezTo>
                  <a:cubicBezTo>
                    <a:pt x="257" y="186"/>
                    <a:pt x="258" y="185"/>
                    <a:pt x="258" y="185"/>
                  </a:cubicBezTo>
                  <a:cubicBezTo>
                    <a:pt x="258" y="185"/>
                    <a:pt x="259" y="185"/>
                    <a:pt x="259" y="185"/>
                  </a:cubicBezTo>
                  <a:cubicBezTo>
                    <a:pt x="259" y="185"/>
                    <a:pt x="259" y="185"/>
                    <a:pt x="259" y="185"/>
                  </a:cubicBezTo>
                  <a:cubicBezTo>
                    <a:pt x="260" y="185"/>
                    <a:pt x="262" y="185"/>
                    <a:pt x="263" y="185"/>
                  </a:cubicBezTo>
                  <a:cubicBezTo>
                    <a:pt x="269" y="185"/>
                    <a:pt x="276" y="186"/>
                    <a:pt x="276" y="181"/>
                  </a:cubicBezTo>
                  <a:cubicBezTo>
                    <a:pt x="276" y="180"/>
                    <a:pt x="276" y="180"/>
                    <a:pt x="276" y="179"/>
                  </a:cubicBezTo>
                  <a:cubicBezTo>
                    <a:pt x="278" y="179"/>
                    <a:pt x="279" y="179"/>
                    <a:pt x="280" y="179"/>
                  </a:cubicBezTo>
                  <a:cubicBezTo>
                    <a:pt x="280" y="179"/>
                    <a:pt x="280" y="179"/>
                    <a:pt x="279" y="180"/>
                  </a:cubicBezTo>
                  <a:cubicBezTo>
                    <a:pt x="281" y="193"/>
                    <a:pt x="285" y="211"/>
                    <a:pt x="290" y="227"/>
                  </a:cubicBezTo>
                  <a:cubicBezTo>
                    <a:pt x="293" y="236"/>
                    <a:pt x="296" y="243"/>
                    <a:pt x="299" y="250"/>
                  </a:cubicBezTo>
                  <a:cubicBezTo>
                    <a:pt x="298" y="251"/>
                    <a:pt x="297" y="251"/>
                    <a:pt x="296" y="252"/>
                  </a:cubicBezTo>
                  <a:cubicBezTo>
                    <a:pt x="293" y="245"/>
                    <a:pt x="290" y="237"/>
                    <a:pt x="287" y="228"/>
                  </a:cubicBezTo>
                  <a:cubicBezTo>
                    <a:pt x="285" y="223"/>
                    <a:pt x="284" y="218"/>
                    <a:pt x="282" y="212"/>
                  </a:cubicBezTo>
                  <a:cubicBezTo>
                    <a:pt x="282" y="215"/>
                    <a:pt x="281" y="217"/>
                    <a:pt x="281" y="219"/>
                  </a:cubicBezTo>
                  <a:cubicBezTo>
                    <a:pt x="280" y="221"/>
                    <a:pt x="279" y="222"/>
                    <a:pt x="279" y="223"/>
                  </a:cubicBezTo>
                  <a:cubicBezTo>
                    <a:pt x="277" y="224"/>
                    <a:pt x="276" y="224"/>
                    <a:pt x="275" y="222"/>
                  </a:cubicBezTo>
                  <a:cubicBezTo>
                    <a:pt x="274" y="221"/>
                    <a:pt x="274" y="218"/>
                    <a:pt x="273" y="215"/>
                  </a:cubicBezTo>
                  <a:cubicBezTo>
                    <a:pt x="273" y="215"/>
                    <a:pt x="273" y="215"/>
                    <a:pt x="273" y="215"/>
                  </a:cubicBezTo>
                  <a:cubicBezTo>
                    <a:pt x="271" y="216"/>
                    <a:pt x="268" y="218"/>
                    <a:pt x="265" y="221"/>
                  </a:cubicBezTo>
                  <a:cubicBezTo>
                    <a:pt x="266" y="222"/>
                    <a:pt x="266" y="223"/>
                    <a:pt x="267" y="224"/>
                  </a:cubicBezTo>
                  <a:cubicBezTo>
                    <a:pt x="269" y="227"/>
                    <a:pt x="271" y="230"/>
                    <a:pt x="272" y="236"/>
                  </a:cubicBezTo>
                  <a:cubicBezTo>
                    <a:pt x="273" y="246"/>
                    <a:pt x="278" y="251"/>
                    <a:pt x="283" y="255"/>
                  </a:cubicBezTo>
                  <a:cubicBezTo>
                    <a:pt x="284" y="256"/>
                    <a:pt x="285" y="257"/>
                    <a:pt x="286" y="257"/>
                  </a:cubicBezTo>
                  <a:cubicBezTo>
                    <a:pt x="285" y="258"/>
                    <a:pt x="283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76" y="252"/>
                    <a:pt x="271" y="247"/>
                    <a:pt x="270" y="237"/>
                  </a:cubicBezTo>
                  <a:cubicBezTo>
                    <a:pt x="269" y="233"/>
                    <a:pt x="267" y="231"/>
                    <a:pt x="266" y="229"/>
                  </a:cubicBezTo>
                  <a:cubicBezTo>
                    <a:pt x="267" y="233"/>
                    <a:pt x="267" y="238"/>
                    <a:pt x="266" y="243"/>
                  </a:cubicBezTo>
                  <a:cubicBezTo>
                    <a:pt x="265" y="249"/>
                    <a:pt x="264" y="256"/>
                    <a:pt x="262" y="261"/>
                  </a:cubicBezTo>
                  <a:cubicBezTo>
                    <a:pt x="261" y="261"/>
                    <a:pt x="260" y="261"/>
                    <a:pt x="259" y="261"/>
                  </a:cubicBezTo>
                  <a:cubicBezTo>
                    <a:pt x="261" y="256"/>
                    <a:pt x="262" y="249"/>
                    <a:pt x="263" y="242"/>
                  </a:cubicBezTo>
                  <a:cubicBezTo>
                    <a:pt x="264" y="235"/>
                    <a:pt x="264" y="229"/>
                    <a:pt x="262" y="223"/>
                  </a:cubicBezTo>
                  <a:cubicBezTo>
                    <a:pt x="261" y="224"/>
                    <a:pt x="260" y="225"/>
                    <a:pt x="259" y="226"/>
                  </a:cubicBezTo>
                  <a:cubicBezTo>
                    <a:pt x="258" y="227"/>
                    <a:pt x="257" y="228"/>
                    <a:pt x="256" y="228"/>
                  </a:cubicBezTo>
                  <a:cubicBezTo>
                    <a:pt x="255" y="230"/>
                    <a:pt x="255" y="233"/>
                    <a:pt x="254" y="236"/>
                  </a:cubicBezTo>
                  <a:cubicBezTo>
                    <a:pt x="254" y="240"/>
                    <a:pt x="254" y="245"/>
                    <a:pt x="252" y="249"/>
                  </a:cubicBezTo>
                  <a:cubicBezTo>
                    <a:pt x="252" y="249"/>
                    <a:pt x="252" y="249"/>
                    <a:pt x="252" y="249"/>
                  </a:cubicBezTo>
                  <a:cubicBezTo>
                    <a:pt x="252" y="249"/>
                    <a:pt x="252" y="249"/>
                    <a:pt x="253" y="250"/>
                  </a:cubicBezTo>
                  <a:cubicBezTo>
                    <a:pt x="254" y="253"/>
                    <a:pt x="254" y="257"/>
                    <a:pt x="254" y="261"/>
                  </a:cubicBezTo>
                  <a:cubicBezTo>
                    <a:pt x="253" y="261"/>
                    <a:pt x="251" y="260"/>
                    <a:pt x="250" y="260"/>
                  </a:cubicBezTo>
                  <a:close/>
                  <a:moveTo>
                    <a:pt x="232" y="258"/>
                  </a:moveTo>
                  <a:cubicBezTo>
                    <a:pt x="232" y="258"/>
                    <a:pt x="231" y="258"/>
                    <a:pt x="231" y="257"/>
                  </a:cubicBezTo>
                  <a:cubicBezTo>
                    <a:pt x="231" y="258"/>
                    <a:pt x="232" y="258"/>
                    <a:pt x="232" y="258"/>
                  </a:cubicBezTo>
                  <a:close/>
                  <a:moveTo>
                    <a:pt x="226" y="255"/>
                  </a:moveTo>
                  <a:cubicBezTo>
                    <a:pt x="226" y="255"/>
                    <a:pt x="225" y="255"/>
                    <a:pt x="225" y="255"/>
                  </a:cubicBezTo>
                  <a:cubicBezTo>
                    <a:pt x="225" y="256"/>
                    <a:pt x="225" y="258"/>
                    <a:pt x="223" y="258"/>
                  </a:cubicBezTo>
                  <a:cubicBezTo>
                    <a:pt x="222" y="259"/>
                    <a:pt x="220" y="258"/>
                    <a:pt x="219" y="255"/>
                  </a:cubicBezTo>
                  <a:cubicBezTo>
                    <a:pt x="219" y="254"/>
                    <a:pt x="219" y="254"/>
                    <a:pt x="219" y="253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9" y="252"/>
                    <a:pt x="219" y="251"/>
                    <a:pt x="219" y="250"/>
                  </a:cubicBezTo>
                  <a:cubicBezTo>
                    <a:pt x="220" y="251"/>
                    <a:pt x="221" y="252"/>
                    <a:pt x="222" y="252"/>
                  </a:cubicBezTo>
                  <a:cubicBezTo>
                    <a:pt x="222" y="252"/>
                    <a:pt x="222" y="252"/>
                    <a:pt x="222" y="252"/>
                  </a:cubicBezTo>
                  <a:cubicBezTo>
                    <a:pt x="223" y="256"/>
                    <a:pt x="222" y="255"/>
                    <a:pt x="224" y="253"/>
                  </a:cubicBezTo>
                  <a:cubicBezTo>
                    <a:pt x="225" y="254"/>
                    <a:pt x="225" y="254"/>
                    <a:pt x="226" y="255"/>
                  </a:cubicBezTo>
                  <a:close/>
                  <a:moveTo>
                    <a:pt x="72" y="77"/>
                  </a:moveTo>
                  <a:cubicBezTo>
                    <a:pt x="73" y="79"/>
                    <a:pt x="73" y="81"/>
                    <a:pt x="74" y="83"/>
                  </a:cubicBezTo>
                  <a:cubicBezTo>
                    <a:pt x="75" y="84"/>
                    <a:pt x="76" y="86"/>
                    <a:pt x="77" y="88"/>
                  </a:cubicBezTo>
                  <a:cubicBezTo>
                    <a:pt x="76" y="88"/>
                    <a:pt x="75" y="89"/>
                    <a:pt x="74" y="89"/>
                  </a:cubicBezTo>
                  <a:cubicBezTo>
                    <a:pt x="71" y="86"/>
                    <a:pt x="69" y="83"/>
                    <a:pt x="68" y="80"/>
                  </a:cubicBezTo>
                  <a:cubicBezTo>
                    <a:pt x="69" y="79"/>
                    <a:pt x="71" y="78"/>
                    <a:pt x="72" y="77"/>
                  </a:cubicBezTo>
                  <a:close/>
                  <a:moveTo>
                    <a:pt x="78" y="89"/>
                  </a:moveTo>
                  <a:cubicBezTo>
                    <a:pt x="81" y="92"/>
                    <a:pt x="84" y="95"/>
                    <a:pt x="87" y="97"/>
                  </a:cubicBezTo>
                  <a:cubicBezTo>
                    <a:pt x="86" y="97"/>
                    <a:pt x="84" y="97"/>
                    <a:pt x="83" y="97"/>
                  </a:cubicBezTo>
                  <a:cubicBezTo>
                    <a:pt x="80" y="96"/>
                    <a:pt x="77" y="93"/>
                    <a:pt x="75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9"/>
                  </a:cubicBezTo>
                  <a:close/>
                  <a:moveTo>
                    <a:pt x="93" y="99"/>
                  </a:moveTo>
                  <a:cubicBezTo>
                    <a:pt x="94" y="100"/>
                    <a:pt x="95" y="100"/>
                    <a:pt x="96" y="101"/>
                  </a:cubicBezTo>
                  <a:cubicBezTo>
                    <a:pt x="96" y="102"/>
                    <a:pt x="96" y="103"/>
                    <a:pt x="96" y="104"/>
                  </a:cubicBezTo>
                  <a:cubicBezTo>
                    <a:pt x="93" y="103"/>
                    <a:pt x="89" y="101"/>
                    <a:pt x="87" y="100"/>
                  </a:cubicBezTo>
                  <a:cubicBezTo>
                    <a:pt x="89" y="99"/>
                    <a:pt x="91" y="99"/>
                    <a:pt x="93" y="99"/>
                  </a:cubicBezTo>
                  <a:close/>
                  <a:moveTo>
                    <a:pt x="219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9" y="33"/>
                    <a:pt x="220" y="32"/>
                    <a:pt x="221" y="31"/>
                  </a:cubicBezTo>
                  <a:cubicBezTo>
                    <a:pt x="221" y="33"/>
                    <a:pt x="222" y="35"/>
                    <a:pt x="222" y="37"/>
                  </a:cubicBezTo>
                  <a:cubicBezTo>
                    <a:pt x="223" y="38"/>
                    <a:pt x="225" y="38"/>
                    <a:pt x="226" y="38"/>
                  </a:cubicBezTo>
                  <a:cubicBezTo>
                    <a:pt x="226" y="37"/>
                    <a:pt x="225" y="35"/>
                    <a:pt x="225" y="34"/>
                  </a:cubicBezTo>
                  <a:cubicBezTo>
                    <a:pt x="225" y="32"/>
                    <a:pt x="225" y="30"/>
                    <a:pt x="225" y="28"/>
                  </a:cubicBezTo>
                  <a:cubicBezTo>
                    <a:pt x="226" y="27"/>
                    <a:pt x="227" y="26"/>
                    <a:pt x="228" y="26"/>
                  </a:cubicBezTo>
                  <a:cubicBezTo>
                    <a:pt x="228" y="29"/>
                    <a:pt x="228" y="31"/>
                    <a:pt x="228" y="33"/>
                  </a:cubicBezTo>
                  <a:cubicBezTo>
                    <a:pt x="228" y="35"/>
                    <a:pt x="229" y="36"/>
                    <a:pt x="229" y="37"/>
                  </a:cubicBezTo>
                  <a:cubicBezTo>
                    <a:pt x="229" y="37"/>
                    <a:pt x="229" y="38"/>
                    <a:pt x="229" y="38"/>
                  </a:cubicBezTo>
                  <a:cubicBezTo>
                    <a:pt x="233" y="38"/>
                    <a:pt x="237" y="38"/>
                    <a:pt x="241" y="38"/>
                  </a:cubicBezTo>
                  <a:cubicBezTo>
                    <a:pt x="244" y="38"/>
                    <a:pt x="248" y="37"/>
                    <a:pt x="250" y="37"/>
                  </a:cubicBezTo>
                  <a:cubicBezTo>
                    <a:pt x="250" y="36"/>
                    <a:pt x="251" y="36"/>
                    <a:pt x="251" y="36"/>
                  </a:cubicBezTo>
                  <a:cubicBezTo>
                    <a:pt x="251" y="36"/>
                    <a:pt x="251" y="36"/>
                    <a:pt x="251" y="36"/>
                  </a:cubicBezTo>
                  <a:cubicBezTo>
                    <a:pt x="255" y="33"/>
                    <a:pt x="260" y="29"/>
                    <a:pt x="264" y="26"/>
                  </a:cubicBezTo>
                  <a:cubicBezTo>
                    <a:pt x="271" y="19"/>
                    <a:pt x="278" y="13"/>
                    <a:pt x="283" y="13"/>
                  </a:cubicBezTo>
                  <a:cubicBezTo>
                    <a:pt x="287" y="12"/>
                    <a:pt x="290" y="14"/>
                    <a:pt x="291" y="20"/>
                  </a:cubicBezTo>
                  <a:cubicBezTo>
                    <a:pt x="293" y="17"/>
                    <a:pt x="295" y="14"/>
                    <a:pt x="298" y="12"/>
                  </a:cubicBezTo>
                  <a:cubicBezTo>
                    <a:pt x="300" y="13"/>
                    <a:pt x="300" y="13"/>
                    <a:pt x="300" y="13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297" y="17"/>
                    <a:pt x="293" y="21"/>
                    <a:pt x="292" y="25"/>
                  </a:cubicBezTo>
                  <a:cubicBezTo>
                    <a:pt x="292" y="30"/>
                    <a:pt x="293" y="34"/>
                    <a:pt x="294" y="37"/>
                  </a:cubicBezTo>
                  <a:cubicBezTo>
                    <a:pt x="301" y="37"/>
                    <a:pt x="309" y="36"/>
                    <a:pt x="316" y="34"/>
                  </a:cubicBezTo>
                  <a:cubicBezTo>
                    <a:pt x="317" y="34"/>
                    <a:pt x="317" y="34"/>
                    <a:pt x="318" y="34"/>
                  </a:cubicBezTo>
                  <a:cubicBezTo>
                    <a:pt x="316" y="35"/>
                    <a:pt x="315" y="37"/>
                    <a:pt x="313" y="38"/>
                  </a:cubicBezTo>
                  <a:cubicBezTo>
                    <a:pt x="307" y="39"/>
                    <a:pt x="301" y="40"/>
                    <a:pt x="296" y="40"/>
                  </a:cubicBezTo>
                  <a:cubicBezTo>
                    <a:pt x="298" y="45"/>
                    <a:pt x="301" y="47"/>
                    <a:pt x="305" y="48"/>
                  </a:cubicBezTo>
                  <a:cubicBezTo>
                    <a:pt x="305" y="49"/>
                    <a:pt x="304" y="50"/>
                    <a:pt x="303" y="51"/>
                  </a:cubicBezTo>
                  <a:cubicBezTo>
                    <a:pt x="296" y="49"/>
                    <a:pt x="291" y="42"/>
                    <a:pt x="289" y="25"/>
                  </a:cubicBezTo>
                  <a:cubicBezTo>
                    <a:pt x="288" y="18"/>
                    <a:pt x="284" y="18"/>
                    <a:pt x="282" y="18"/>
                  </a:cubicBezTo>
                  <a:cubicBezTo>
                    <a:pt x="277" y="18"/>
                    <a:pt x="273" y="22"/>
                    <a:pt x="266" y="28"/>
                  </a:cubicBezTo>
                  <a:cubicBezTo>
                    <a:pt x="260" y="33"/>
                    <a:pt x="256" y="37"/>
                    <a:pt x="250" y="40"/>
                  </a:cubicBezTo>
                  <a:cubicBezTo>
                    <a:pt x="242" y="45"/>
                    <a:pt x="235" y="47"/>
                    <a:pt x="228" y="48"/>
                  </a:cubicBezTo>
                  <a:cubicBezTo>
                    <a:pt x="227" y="46"/>
                    <a:pt x="227" y="45"/>
                    <a:pt x="226" y="43"/>
                  </a:cubicBezTo>
                  <a:cubicBezTo>
                    <a:pt x="231" y="43"/>
                    <a:pt x="237" y="42"/>
                    <a:pt x="244" y="40"/>
                  </a:cubicBezTo>
                  <a:cubicBezTo>
                    <a:pt x="237" y="40"/>
                    <a:pt x="230" y="40"/>
                    <a:pt x="224" y="40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2" y="38"/>
                    <a:pt x="221" y="37"/>
                    <a:pt x="219" y="36"/>
                  </a:cubicBezTo>
                  <a:cubicBezTo>
                    <a:pt x="219" y="35"/>
                    <a:pt x="219" y="35"/>
                    <a:pt x="219" y="35"/>
                  </a:cubicBezTo>
                  <a:close/>
                  <a:moveTo>
                    <a:pt x="218" y="32"/>
                  </a:moveTo>
                  <a:cubicBezTo>
                    <a:pt x="218" y="27"/>
                    <a:pt x="217" y="24"/>
                    <a:pt x="218" y="21"/>
                  </a:cubicBezTo>
                  <a:cubicBezTo>
                    <a:pt x="218" y="17"/>
                    <a:pt x="220" y="14"/>
                    <a:pt x="224" y="11"/>
                  </a:cubicBezTo>
                  <a:cubicBezTo>
                    <a:pt x="224" y="10"/>
                    <a:pt x="225" y="10"/>
                    <a:pt x="225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7" y="10"/>
                    <a:pt x="226" y="11"/>
                    <a:pt x="225" y="12"/>
                  </a:cubicBezTo>
                  <a:cubicBezTo>
                    <a:pt x="221" y="15"/>
                    <a:pt x="220" y="19"/>
                    <a:pt x="220" y="22"/>
                  </a:cubicBezTo>
                  <a:cubicBezTo>
                    <a:pt x="219" y="24"/>
                    <a:pt x="220" y="26"/>
                    <a:pt x="220" y="29"/>
                  </a:cubicBezTo>
                  <a:cubicBezTo>
                    <a:pt x="220" y="30"/>
                    <a:pt x="219" y="31"/>
                    <a:pt x="218" y="32"/>
                  </a:cubicBezTo>
                  <a:close/>
                  <a:moveTo>
                    <a:pt x="310" y="0"/>
                  </a:moveTo>
                  <a:cubicBezTo>
                    <a:pt x="309" y="3"/>
                    <a:pt x="308" y="5"/>
                    <a:pt x="306" y="7"/>
                  </a:cubicBezTo>
                  <a:cubicBezTo>
                    <a:pt x="305" y="8"/>
                    <a:pt x="304" y="10"/>
                    <a:pt x="302" y="11"/>
                  </a:cubicBezTo>
                  <a:cubicBezTo>
                    <a:pt x="302" y="11"/>
                    <a:pt x="302" y="11"/>
                    <a:pt x="302" y="11"/>
                  </a:cubicBezTo>
                  <a:cubicBezTo>
                    <a:pt x="301" y="11"/>
                    <a:pt x="300" y="11"/>
                    <a:pt x="299" y="10"/>
                  </a:cubicBezTo>
                  <a:cubicBezTo>
                    <a:pt x="300" y="9"/>
                    <a:pt x="300" y="9"/>
                    <a:pt x="300" y="9"/>
                  </a:cubicBezTo>
                  <a:cubicBezTo>
                    <a:pt x="301" y="8"/>
                    <a:pt x="303" y="6"/>
                    <a:pt x="304" y="5"/>
                  </a:cubicBezTo>
                  <a:cubicBezTo>
                    <a:pt x="305" y="3"/>
                    <a:pt x="306" y="2"/>
                    <a:pt x="307" y="0"/>
                  </a:cubicBezTo>
                  <a:cubicBezTo>
                    <a:pt x="308" y="0"/>
                    <a:pt x="309" y="0"/>
                    <a:pt x="310" y="0"/>
                  </a:cubicBezTo>
                  <a:close/>
                  <a:moveTo>
                    <a:pt x="331" y="25"/>
                  </a:moveTo>
                  <a:cubicBezTo>
                    <a:pt x="331" y="25"/>
                    <a:pt x="331" y="24"/>
                    <a:pt x="332" y="24"/>
                  </a:cubicBezTo>
                  <a:cubicBezTo>
                    <a:pt x="334" y="16"/>
                    <a:pt x="347" y="18"/>
                    <a:pt x="346" y="8"/>
                  </a:cubicBezTo>
                  <a:cubicBezTo>
                    <a:pt x="346" y="5"/>
                    <a:pt x="346" y="2"/>
                    <a:pt x="347" y="0"/>
                  </a:cubicBezTo>
                  <a:cubicBezTo>
                    <a:pt x="348" y="1"/>
                    <a:pt x="349" y="1"/>
                    <a:pt x="350" y="2"/>
                  </a:cubicBezTo>
                  <a:cubicBezTo>
                    <a:pt x="349" y="3"/>
                    <a:pt x="349" y="5"/>
                    <a:pt x="349" y="8"/>
                  </a:cubicBezTo>
                  <a:cubicBezTo>
                    <a:pt x="350" y="16"/>
                    <a:pt x="347" y="17"/>
                    <a:pt x="343" y="20"/>
                  </a:cubicBezTo>
                  <a:cubicBezTo>
                    <a:pt x="340" y="21"/>
                    <a:pt x="337" y="21"/>
                    <a:pt x="335" y="23"/>
                  </a:cubicBezTo>
                  <a:cubicBezTo>
                    <a:pt x="334" y="24"/>
                    <a:pt x="332" y="25"/>
                    <a:pt x="331" y="25"/>
                  </a:cubicBezTo>
                  <a:close/>
                  <a:moveTo>
                    <a:pt x="233" y="10"/>
                  </a:moveTo>
                  <a:cubicBezTo>
                    <a:pt x="230" y="14"/>
                    <a:pt x="229" y="19"/>
                    <a:pt x="228" y="23"/>
                  </a:cubicBezTo>
                  <a:cubicBezTo>
                    <a:pt x="227" y="24"/>
                    <a:pt x="226" y="25"/>
                    <a:pt x="225" y="25"/>
                  </a:cubicBezTo>
                  <a:cubicBezTo>
                    <a:pt x="225" y="20"/>
                    <a:pt x="227" y="15"/>
                    <a:pt x="230" y="10"/>
                  </a:cubicBezTo>
                  <a:cubicBezTo>
                    <a:pt x="231" y="10"/>
                    <a:pt x="232" y="10"/>
                    <a:pt x="233" y="10"/>
                  </a:cubicBezTo>
                  <a:close/>
                  <a:moveTo>
                    <a:pt x="293" y="298"/>
                  </a:moveTo>
                  <a:cubicBezTo>
                    <a:pt x="293" y="298"/>
                    <a:pt x="292" y="299"/>
                    <a:pt x="292" y="300"/>
                  </a:cubicBezTo>
                  <a:cubicBezTo>
                    <a:pt x="292" y="299"/>
                    <a:pt x="293" y="298"/>
                    <a:pt x="293" y="298"/>
                  </a:cubicBezTo>
                  <a:close/>
                  <a:moveTo>
                    <a:pt x="288" y="264"/>
                  </a:moveTo>
                  <a:cubicBezTo>
                    <a:pt x="287" y="263"/>
                    <a:pt x="286" y="262"/>
                    <a:pt x="285" y="261"/>
                  </a:cubicBezTo>
                  <a:cubicBezTo>
                    <a:pt x="286" y="261"/>
                    <a:pt x="286" y="261"/>
                    <a:pt x="286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2"/>
                    <a:pt x="287" y="262"/>
                    <a:pt x="287" y="262"/>
                  </a:cubicBezTo>
                  <a:cubicBezTo>
                    <a:pt x="287" y="262"/>
                    <a:pt x="287" y="263"/>
                    <a:pt x="288" y="264"/>
                  </a:cubicBezTo>
                  <a:close/>
                  <a:moveTo>
                    <a:pt x="277" y="177"/>
                  </a:moveTo>
                  <a:cubicBezTo>
                    <a:pt x="278" y="175"/>
                    <a:pt x="280" y="174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2"/>
                    <a:pt x="282" y="172"/>
                    <a:pt x="283" y="172"/>
                  </a:cubicBezTo>
                  <a:cubicBezTo>
                    <a:pt x="284" y="171"/>
                    <a:pt x="285" y="171"/>
                    <a:pt x="285" y="170"/>
                  </a:cubicBezTo>
                  <a:cubicBezTo>
                    <a:pt x="286" y="171"/>
                    <a:pt x="286" y="172"/>
                    <a:pt x="287" y="173"/>
                  </a:cubicBezTo>
                  <a:cubicBezTo>
                    <a:pt x="286" y="173"/>
                    <a:pt x="285" y="174"/>
                    <a:pt x="285" y="174"/>
                  </a:cubicBezTo>
                  <a:cubicBezTo>
                    <a:pt x="285" y="174"/>
                    <a:pt x="285" y="174"/>
                    <a:pt x="284" y="174"/>
                  </a:cubicBezTo>
                  <a:cubicBezTo>
                    <a:pt x="285" y="175"/>
                    <a:pt x="285" y="176"/>
                    <a:pt x="286" y="177"/>
                  </a:cubicBezTo>
                  <a:cubicBezTo>
                    <a:pt x="284" y="177"/>
                    <a:pt x="283" y="177"/>
                    <a:pt x="282" y="177"/>
                  </a:cubicBezTo>
                  <a:cubicBezTo>
                    <a:pt x="282" y="176"/>
                    <a:pt x="282" y="176"/>
                    <a:pt x="282" y="176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0" y="177"/>
                    <a:pt x="279" y="177"/>
                    <a:pt x="277" y="177"/>
                  </a:cubicBezTo>
                  <a:close/>
                  <a:moveTo>
                    <a:pt x="281" y="162"/>
                  </a:moveTo>
                  <a:cubicBezTo>
                    <a:pt x="280" y="162"/>
                    <a:pt x="279" y="163"/>
                    <a:pt x="278" y="163"/>
                  </a:cubicBezTo>
                  <a:cubicBezTo>
                    <a:pt x="278" y="172"/>
                    <a:pt x="274" y="174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7" y="173"/>
                    <a:pt x="265" y="173"/>
                    <a:pt x="262" y="172"/>
                  </a:cubicBezTo>
                  <a:cubicBezTo>
                    <a:pt x="258" y="172"/>
                    <a:pt x="257" y="172"/>
                    <a:pt x="254" y="168"/>
                  </a:cubicBezTo>
                  <a:cubicBezTo>
                    <a:pt x="252" y="165"/>
                    <a:pt x="250" y="166"/>
                    <a:pt x="249" y="166"/>
                  </a:cubicBezTo>
                  <a:cubicBezTo>
                    <a:pt x="248" y="166"/>
                    <a:pt x="248" y="166"/>
                    <a:pt x="247" y="167"/>
                  </a:cubicBezTo>
                  <a:cubicBezTo>
                    <a:pt x="245" y="165"/>
                    <a:pt x="243" y="164"/>
                    <a:pt x="242" y="164"/>
                  </a:cubicBezTo>
                  <a:cubicBezTo>
                    <a:pt x="241" y="164"/>
                    <a:pt x="241" y="164"/>
                    <a:pt x="241" y="164"/>
                  </a:cubicBezTo>
                  <a:cubicBezTo>
                    <a:pt x="241" y="163"/>
                    <a:pt x="241" y="163"/>
                    <a:pt x="241" y="163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3" y="164"/>
                    <a:pt x="244" y="164"/>
                    <a:pt x="244" y="164"/>
                  </a:cubicBezTo>
                  <a:cubicBezTo>
                    <a:pt x="246" y="165"/>
                    <a:pt x="247" y="164"/>
                    <a:pt x="248" y="164"/>
                  </a:cubicBezTo>
                  <a:cubicBezTo>
                    <a:pt x="251" y="163"/>
                    <a:pt x="253" y="162"/>
                    <a:pt x="256" y="166"/>
                  </a:cubicBezTo>
                  <a:cubicBezTo>
                    <a:pt x="259" y="170"/>
                    <a:pt x="273" y="174"/>
                    <a:pt x="275" y="166"/>
                  </a:cubicBezTo>
                  <a:cubicBezTo>
                    <a:pt x="271" y="168"/>
                    <a:pt x="270" y="166"/>
                    <a:pt x="268" y="165"/>
                  </a:cubicBezTo>
                  <a:cubicBezTo>
                    <a:pt x="267" y="164"/>
                    <a:pt x="266" y="164"/>
                    <a:pt x="265" y="164"/>
                  </a:cubicBezTo>
                  <a:cubicBezTo>
                    <a:pt x="265" y="166"/>
                    <a:pt x="263" y="167"/>
                    <a:pt x="262" y="166"/>
                  </a:cubicBezTo>
                  <a:cubicBezTo>
                    <a:pt x="258" y="164"/>
                    <a:pt x="254" y="157"/>
                    <a:pt x="252" y="153"/>
                  </a:cubicBezTo>
                  <a:cubicBezTo>
                    <a:pt x="250" y="149"/>
                    <a:pt x="247" y="146"/>
                    <a:pt x="243" y="144"/>
                  </a:cubicBezTo>
                  <a:cubicBezTo>
                    <a:pt x="245" y="144"/>
                    <a:pt x="248" y="144"/>
                    <a:pt x="250" y="144"/>
                  </a:cubicBezTo>
                  <a:cubicBezTo>
                    <a:pt x="252" y="146"/>
                    <a:pt x="253" y="149"/>
                    <a:pt x="255" y="152"/>
                  </a:cubicBezTo>
                  <a:cubicBezTo>
                    <a:pt x="256" y="155"/>
                    <a:pt x="260" y="163"/>
                    <a:pt x="263" y="164"/>
                  </a:cubicBezTo>
                  <a:cubicBezTo>
                    <a:pt x="264" y="161"/>
                    <a:pt x="267" y="162"/>
                    <a:pt x="269" y="163"/>
                  </a:cubicBezTo>
                  <a:cubicBezTo>
                    <a:pt x="273" y="165"/>
                    <a:pt x="271" y="165"/>
                    <a:pt x="276" y="162"/>
                  </a:cubicBezTo>
                  <a:cubicBezTo>
                    <a:pt x="276" y="162"/>
                    <a:pt x="276" y="161"/>
                    <a:pt x="276" y="161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7" y="161"/>
                    <a:pt x="278" y="160"/>
                    <a:pt x="279" y="159"/>
                  </a:cubicBezTo>
                  <a:cubicBezTo>
                    <a:pt x="279" y="160"/>
                    <a:pt x="280" y="161"/>
                    <a:pt x="281" y="162"/>
                  </a:cubicBezTo>
                  <a:close/>
                  <a:moveTo>
                    <a:pt x="237" y="163"/>
                  </a:moveTo>
                  <a:cubicBezTo>
                    <a:pt x="236" y="163"/>
                    <a:pt x="235" y="163"/>
                    <a:pt x="234" y="164"/>
                  </a:cubicBezTo>
                  <a:cubicBezTo>
                    <a:pt x="233" y="164"/>
                    <a:pt x="232" y="164"/>
                    <a:pt x="231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31" y="164"/>
                    <a:pt x="231" y="163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3" y="159"/>
                    <a:pt x="236" y="161"/>
                    <a:pt x="240" y="162"/>
                  </a:cubicBezTo>
                  <a:cubicBezTo>
                    <a:pt x="240" y="162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3"/>
                    <a:pt x="237" y="163"/>
                    <a:pt x="237" y="163"/>
                  </a:cubicBezTo>
                  <a:close/>
                  <a:moveTo>
                    <a:pt x="228" y="252"/>
                  </a:moveTo>
                  <a:cubicBezTo>
                    <a:pt x="228" y="252"/>
                    <a:pt x="228" y="252"/>
                    <a:pt x="228" y="252"/>
                  </a:cubicBezTo>
                  <a:cubicBezTo>
                    <a:pt x="230" y="252"/>
                    <a:pt x="231" y="253"/>
                    <a:pt x="232" y="254"/>
                  </a:cubicBezTo>
                  <a:cubicBezTo>
                    <a:pt x="232" y="254"/>
                    <a:pt x="232" y="254"/>
                    <a:pt x="232" y="254"/>
                  </a:cubicBezTo>
                  <a:cubicBezTo>
                    <a:pt x="232" y="254"/>
                    <a:pt x="231" y="254"/>
                    <a:pt x="231" y="254"/>
                  </a:cubicBezTo>
                  <a:cubicBezTo>
                    <a:pt x="230" y="253"/>
                    <a:pt x="229" y="253"/>
                    <a:pt x="228" y="252"/>
                  </a:cubicBezTo>
                  <a:close/>
                  <a:moveTo>
                    <a:pt x="213" y="155"/>
                  </a:moveTo>
                  <a:cubicBezTo>
                    <a:pt x="212" y="156"/>
                    <a:pt x="211" y="156"/>
                    <a:pt x="209" y="156"/>
                  </a:cubicBezTo>
                  <a:cubicBezTo>
                    <a:pt x="206" y="156"/>
                    <a:pt x="202" y="156"/>
                    <a:pt x="198" y="155"/>
                  </a:cubicBezTo>
                  <a:cubicBezTo>
                    <a:pt x="199" y="154"/>
                    <a:pt x="200" y="153"/>
                    <a:pt x="201" y="151"/>
                  </a:cubicBezTo>
                  <a:cubicBezTo>
                    <a:pt x="204" y="153"/>
                    <a:pt x="206" y="153"/>
                    <a:pt x="209" y="153"/>
                  </a:cubicBezTo>
                  <a:cubicBezTo>
                    <a:pt x="210" y="153"/>
                    <a:pt x="211" y="153"/>
                    <a:pt x="212" y="152"/>
                  </a:cubicBezTo>
                  <a:cubicBezTo>
                    <a:pt x="212" y="153"/>
                    <a:pt x="213" y="154"/>
                    <a:pt x="213" y="155"/>
                  </a:cubicBezTo>
                  <a:close/>
                  <a:moveTo>
                    <a:pt x="196" y="154"/>
                  </a:moveTo>
                  <a:cubicBezTo>
                    <a:pt x="191" y="152"/>
                    <a:pt x="186" y="150"/>
                    <a:pt x="178" y="146"/>
                  </a:cubicBezTo>
                  <a:cubicBezTo>
                    <a:pt x="164" y="139"/>
                    <a:pt x="152" y="147"/>
                    <a:pt x="141" y="154"/>
                  </a:cubicBezTo>
                  <a:cubicBezTo>
                    <a:pt x="140" y="154"/>
                    <a:pt x="140" y="155"/>
                    <a:pt x="139" y="155"/>
                  </a:cubicBezTo>
                  <a:cubicBezTo>
                    <a:pt x="138" y="155"/>
                    <a:pt x="137" y="154"/>
                    <a:pt x="136" y="153"/>
                  </a:cubicBezTo>
                  <a:cubicBezTo>
                    <a:pt x="137" y="153"/>
                    <a:pt x="138" y="152"/>
                    <a:pt x="140" y="151"/>
                  </a:cubicBezTo>
                  <a:cubicBezTo>
                    <a:pt x="151" y="144"/>
                    <a:pt x="164" y="133"/>
                    <a:pt x="180" y="141"/>
                  </a:cubicBezTo>
                  <a:cubicBezTo>
                    <a:pt x="188" y="145"/>
                    <a:pt x="194" y="148"/>
                    <a:pt x="199" y="151"/>
                  </a:cubicBezTo>
                  <a:cubicBezTo>
                    <a:pt x="198" y="152"/>
                    <a:pt x="197" y="153"/>
                    <a:pt x="196" y="154"/>
                  </a:cubicBezTo>
                  <a:close/>
                  <a:moveTo>
                    <a:pt x="225" y="144"/>
                  </a:moveTo>
                  <a:cubicBezTo>
                    <a:pt x="226" y="142"/>
                    <a:pt x="228" y="141"/>
                    <a:pt x="230" y="138"/>
                  </a:cubicBezTo>
                  <a:cubicBezTo>
                    <a:pt x="234" y="138"/>
                    <a:pt x="237" y="137"/>
                    <a:pt x="239" y="136"/>
                  </a:cubicBezTo>
                  <a:cubicBezTo>
                    <a:pt x="243" y="138"/>
                    <a:pt x="246" y="140"/>
                    <a:pt x="249" y="143"/>
                  </a:cubicBezTo>
                  <a:cubicBezTo>
                    <a:pt x="247" y="143"/>
                    <a:pt x="246" y="143"/>
                    <a:pt x="245" y="143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3" y="143"/>
                    <a:pt x="242" y="143"/>
                    <a:pt x="241" y="143"/>
                  </a:cubicBezTo>
                  <a:cubicBezTo>
                    <a:pt x="238" y="141"/>
                    <a:pt x="236" y="140"/>
                    <a:pt x="234" y="139"/>
                  </a:cubicBezTo>
                  <a:cubicBezTo>
                    <a:pt x="232" y="141"/>
                    <a:pt x="231" y="142"/>
                    <a:pt x="230" y="143"/>
                  </a:cubicBezTo>
                  <a:cubicBezTo>
                    <a:pt x="228" y="143"/>
                    <a:pt x="226" y="144"/>
                    <a:pt x="225" y="144"/>
                  </a:cubicBezTo>
                  <a:close/>
                  <a:moveTo>
                    <a:pt x="232" y="137"/>
                  </a:moveTo>
                  <a:cubicBezTo>
                    <a:pt x="232" y="136"/>
                    <a:pt x="233" y="136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5" y="133"/>
                    <a:pt x="238" y="131"/>
                    <a:pt x="241" y="128"/>
                  </a:cubicBezTo>
                  <a:cubicBezTo>
                    <a:pt x="242" y="128"/>
                    <a:pt x="244" y="128"/>
                    <a:pt x="245" y="129"/>
                  </a:cubicBezTo>
                  <a:cubicBezTo>
                    <a:pt x="242" y="131"/>
                    <a:pt x="240" y="133"/>
                    <a:pt x="238" y="135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6" y="136"/>
                    <a:pt x="234" y="137"/>
                    <a:pt x="232" y="137"/>
                  </a:cubicBezTo>
                  <a:close/>
                  <a:moveTo>
                    <a:pt x="243" y="126"/>
                  </a:moveTo>
                  <a:cubicBezTo>
                    <a:pt x="245" y="125"/>
                    <a:pt x="247" y="124"/>
                    <a:pt x="248" y="122"/>
                  </a:cubicBezTo>
                  <a:cubicBezTo>
                    <a:pt x="255" y="118"/>
                    <a:pt x="258" y="116"/>
                    <a:pt x="265" y="118"/>
                  </a:cubicBezTo>
                  <a:cubicBezTo>
                    <a:pt x="268" y="120"/>
                    <a:pt x="270" y="121"/>
                    <a:pt x="273" y="123"/>
                  </a:cubicBezTo>
                  <a:cubicBezTo>
                    <a:pt x="270" y="123"/>
                    <a:pt x="267" y="122"/>
                    <a:pt x="265" y="121"/>
                  </a:cubicBezTo>
                  <a:cubicBezTo>
                    <a:pt x="259" y="119"/>
                    <a:pt x="256" y="121"/>
                    <a:pt x="250" y="125"/>
                  </a:cubicBezTo>
                  <a:cubicBezTo>
                    <a:pt x="249" y="125"/>
                    <a:pt x="249" y="126"/>
                    <a:pt x="248" y="127"/>
                  </a:cubicBezTo>
                  <a:cubicBezTo>
                    <a:pt x="246" y="126"/>
                    <a:pt x="245" y="126"/>
                    <a:pt x="243" y="126"/>
                  </a:cubicBezTo>
                  <a:close/>
                  <a:moveTo>
                    <a:pt x="270" y="119"/>
                  </a:moveTo>
                  <a:cubicBezTo>
                    <a:pt x="274" y="120"/>
                    <a:pt x="277" y="120"/>
                    <a:pt x="280" y="120"/>
                  </a:cubicBezTo>
                  <a:cubicBezTo>
                    <a:pt x="283" y="119"/>
                    <a:pt x="285" y="119"/>
                    <a:pt x="285" y="118"/>
                  </a:cubicBezTo>
                  <a:cubicBezTo>
                    <a:pt x="286" y="118"/>
                    <a:pt x="287" y="118"/>
                    <a:pt x="287" y="119"/>
                  </a:cubicBezTo>
                  <a:cubicBezTo>
                    <a:pt x="288" y="119"/>
                    <a:pt x="288" y="119"/>
                    <a:pt x="289" y="120"/>
                  </a:cubicBezTo>
                  <a:cubicBezTo>
                    <a:pt x="288" y="123"/>
                    <a:pt x="286" y="124"/>
                    <a:pt x="282" y="124"/>
                  </a:cubicBezTo>
                  <a:cubicBezTo>
                    <a:pt x="281" y="124"/>
                    <a:pt x="279" y="124"/>
                    <a:pt x="277" y="124"/>
                  </a:cubicBezTo>
                  <a:cubicBezTo>
                    <a:pt x="275" y="123"/>
                    <a:pt x="273" y="121"/>
                    <a:pt x="270" y="119"/>
                  </a:cubicBezTo>
                  <a:close/>
                  <a:moveTo>
                    <a:pt x="228" y="145"/>
                  </a:moveTo>
                  <a:cubicBezTo>
                    <a:pt x="228" y="146"/>
                    <a:pt x="227" y="146"/>
                    <a:pt x="226" y="147"/>
                  </a:cubicBezTo>
                  <a:cubicBezTo>
                    <a:pt x="226" y="147"/>
                    <a:pt x="226" y="146"/>
                    <a:pt x="226" y="146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7" y="145"/>
                    <a:pt x="228" y="145"/>
                    <a:pt x="228" y="145"/>
                  </a:cubicBezTo>
                  <a:close/>
                  <a:moveTo>
                    <a:pt x="302" y="256"/>
                  </a:moveTo>
                  <a:cubicBezTo>
                    <a:pt x="303" y="257"/>
                    <a:pt x="304" y="259"/>
                    <a:pt x="305" y="260"/>
                  </a:cubicBezTo>
                  <a:cubicBezTo>
                    <a:pt x="307" y="262"/>
                    <a:pt x="308" y="263"/>
                    <a:pt x="308" y="265"/>
                  </a:cubicBezTo>
                  <a:cubicBezTo>
                    <a:pt x="306" y="262"/>
                    <a:pt x="304" y="259"/>
                    <a:pt x="302" y="256"/>
                  </a:cubicBezTo>
                  <a:close/>
                  <a:moveTo>
                    <a:pt x="309" y="240"/>
                  </a:moveTo>
                  <a:cubicBezTo>
                    <a:pt x="308" y="231"/>
                    <a:pt x="304" y="220"/>
                    <a:pt x="301" y="216"/>
                  </a:cubicBezTo>
                  <a:cubicBezTo>
                    <a:pt x="295" y="207"/>
                    <a:pt x="294" y="203"/>
                    <a:pt x="293" y="196"/>
                  </a:cubicBezTo>
                  <a:cubicBezTo>
                    <a:pt x="292" y="191"/>
                    <a:pt x="292" y="188"/>
                    <a:pt x="288" y="184"/>
                  </a:cubicBezTo>
                  <a:cubicBezTo>
                    <a:pt x="286" y="182"/>
                    <a:pt x="284" y="180"/>
                    <a:pt x="283" y="178"/>
                  </a:cubicBezTo>
                  <a:cubicBezTo>
                    <a:pt x="284" y="178"/>
                    <a:pt x="286" y="178"/>
                    <a:pt x="287" y="178"/>
                  </a:cubicBezTo>
                  <a:cubicBezTo>
                    <a:pt x="288" y="180"/>
                    <a:pt x="289" y="181"/>
                    <a:pt x="290" y="182"/>
                  </a:cubicBezTo>
                  <a:cubicBezTo>
                    <a:pt x="295" y="186"/>
                    <a:pt x="295" y="189"/>
                    <a:pt x="296" y="196"/>
                  </a:cubicBezTo>
                  <a:cubicBezTo>
                    <a:pt x="297" y="202"/>
                    <a:pt x="298" y="206"/>
                    <a:pt x="304" y="214"/>
                  </a:cubicBezTo>
                  <a:cubicBezTo>
                    <a:pt x="307" y="218"/>
                    <a:pt x="310" y="227"/>
                    <a:pt x="311" y="236"/>
                  </a:cubicBezTo>
                  <a:cubicBezTo>
                    <a:pt x="311" y="237"/>
                    <a:pt x="310" y="238"/>
                    <a:pt x="309" y="240"/>
                  </a:cubicBezTo>
                  <a:close/>
                  <a:moveTo>
                    <a:pt x="318" y="209"/>
                  </a:moveTo>
                  <a:cubicBezTo>
                    <a:pt x="317" y="210"/>
                    <a:pt x="315" y="211"/>
                    <a:pt x="314" y="212"/>
                  </a:cubicBezTo>
                  <a:cubicBezTo>
                    <a:pt x="313" y="213"/>
                    <a:pt x="311" y="213"/>
                    <a:pt x="310" y="213"/>
                  </a:cubicBezTo>
                  <a:cubicBezTo>
                    <a:pt x="309" y="213"/>
                    <a:pt x="307" y="213"/>
                    <a:pt x="306" y="212"/>
                  </a:cubicBezTo>
                  <a:cubicBezTo>
                    <a:pt x="306" y="211"/>
                    <a:pt x="305" y="211"/>
                    <a:pt x="305" y="210"/>
                  </a:cubicBezTo>
                  <a:cubicBezTo>
                    <a:pt x="304" y="209"/>
                    <a:pt x="304" y="208"/>
                    <a:pt x="304" y="208"/>
                  </a:cubicBezTo>
                  <a:cubicBezTo>
                    <a:pt x="304" y="206"/>
                    <a:pt x="298" y="208"/>
                    <a:pt x="298" y="207"/>
                  </a:cubicBezTo>
                  <a:cubicBezTo>
                    <a:pt x="298" y="206"/>
                    <a:pt x="296" y="205"/>
                    <a:pt x="297" y="205"/>
                  </a:cubicBezTo>
                  <a:cubicBezTo>
                    <a:pt x="305" y="202"/>
                    <a:pt x="307" y="205"/>
                    <a:pt x="307" y="207"/>
                  </a:cubicBezTo>
                  <a:cubicBezTo>
                    <a:pt x="307" y="208"/>
                    <a:pt x="307" y="208"/>
                    <a:pt x="307" y="209"/>
                  </a:cubicBezTo>
                  <a:cubicBezTo>
                    <a:pt x="308" y="209"/>
                    <a:pt x="308" y="209"/>
                    <a:pt x="308" y="210"/>
                  </a:cubicBezTo>
                  <a:cubicBezTo>
                    <a:pt x="310" y="211"/>
                    <a:pt x="314" y="211"/>
                    <a:pt x="317" y="207"/>
                  </a:cubicBezTo>
                  <a:cubicBezTo>
                    <a:pt x="317" y="207"/>
                    <a:pt x="318" y="206"/>
                    <a:pt x="318" y="206"/>
                  </a:cubicBezTo>
                  <a:cubicBezTo>
                    <a:pt x="318" y="207"/>
                    <a:pt x="318" y="208"/>
                    <a:pt x="318" y="209"/>
                  </a:cubicBezTo>
                  <a:close/>
                  <a:moveTo>
                    <a:pt x="411" y="265"/>
                  </a:moveTo>
                  <a:cubicBezTo>
                    <a:pt x="411" y="265"/>
                    <a:pt x="411" y="265"/>
                    <a:pt x="411" y="265"/>
                  </a:cubicBezTo>
                  <a:cubicBezTo>
                    <a:pt x="411" y="263"/>
                    <a:pt x="412" y="261"/>
                    <a:pt x="413" y="260"/>
                  </a:cubicBezTo>
                  <a:cubicBezTo>
                    <a:pt x="412" y="262"/>
                    <a:pt x="412" y="263"/>
                    <a:pt x="411" y="265"/>
                  </a:cubicBezTo>
                  <a:close/>
                  <a:moveTo>
                    <a:pt x="335" y="103"/>
                  </a:moveTo>
                  <a:cubicBezTo>
                    <a:pt x="335" y="103"/>
                    <a:pt x="335" y="103"/>
                    <a:pt x="335" y="103"/>
                  </a:cubicBezTo>
                  <a:cubicBezTo>
                    <a:pt x="337" y="103"/>
                    <a:pt x="337" y="101"/>
                    <a:pt x="338" y="98"/>
                  </a:cubicBezTo>
                  <a:cubicBezTo>
                    <a:pt x="339" y="98"/>
                    <a:pt x="339" y="97"/>
                    <a:pt x="339" y="97"/>
                  </a:cubicBezTo>
                  <a:cubicBezTo>
                    <a:pt x="336" y="96"/>
                    <a:pt x="331" y="93"/>
                    <a:pt x="329" y="92"/>
                  </a:cubicBezTo>
                  <a:cubicBezTo>
                    <a:pt x="332" y="95"/>
                    <a:pt x="334" y="99"/>
                    <a:pt x="335" y="103"/>
                  </a:cubicBezTo>
                  <a:close/>
                  <a:moveTo>
                    <a:pt x="334" y="26"/>
                  </a:moveTo>
                  <a:cubicBezTo>
                    <a:pt x="331" y="32"/>
                    <a:pt x="325" y="35"/>
                    <a:pt x="317" y="37"/>
                  </a:cubicBezTo>
                  <a:cubicBezTo>
                    <a:pt x="321" y="33"/>
                    <a:pt x="326" y="30"/>
                    <a:pt x="331" y="28"/>
                  </a:cubicBezTo>
                  <a:cubicBezTo>
                    <a:pt x="332" y="27"/>
                    <a:pt x="333" y="27"/>
                    <a:pt x="33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10425113" y="5210175"/>
              <a:ext cx="1762125" cy="1679575"/>
            </a:xfrm>
            <a:custGeom>
              <a:avLst/>
              <a:gdLst>
                <a:gd name="T0" fmla="*/ 5 w 454"/>
                <a:gd name="T1" fmla="*/ 324 h 433"/>
                <a:gd name="T2" fmla="*/ 22 w 454"/>
                <a:gd name="T3" fmla="*/ 190 h 433"/>
                <a:gd name="T4" fmla="*/ 70 w 454"/>
                <a:gd name="T5" fmla="*/ 95 h 433"/>
                <a:gd name="T6" fmla="*/ 253 w 454"/>
                <a:gd name="T7" fmla="*/ 21 h 433"/>
                <a:gd name="T8" fmla="*/ 454 w 454"/>
                <a:gd name="T9" fmla="*/ 49 h 433"/>
                <a:gd name="T10" fmla="*/ 426 w 454"/>
                <a:gd name="T11" fmla="*/ 87 h 433"/>
                <a:gd name="T12" fmla="*/ 420 w 454"/>
                <a:gd name="T13" fmla="*/ 240 h 433"/>
                <a:gd name="T14" fmla="*/ 440 w 454"/>
                <a:gd name="T15" fmla="*/ 293 h 433"/>
                <a:gd name="T16" fmla="*/ 412 w 454"/>
                <a:gd name="T17" fmla="*/ 337 h 433"/>
                <a:gd name="T18" fmla="*/ 454 w 454"/>
                <a:gd name="T19" fmla="*/ 431 h 433"/>
                <a:gd name="T20" fmla="*/ 400 w 454"/>
                <a:gd name="T21" fmla="*/ 433 h 433"/>
                <a:gd name="T22" fmla="*/ 400 w 454"/>
                <a:gd name="T23" fmla="*/ 347 h 433"/>
                <a:gd name="T24" fmla="*/ 289 w 454"/>
                <a:gd name="T25" fmla="*/ 433 h 433"/>
                <a:gd name="T26" fmla="*/ 211 w 454"/>
                <a:gd name="T27" fmla="*/ 412 h 433"/>
                <a:gd name="T28" fmla="*/ 152 w 454"/>
                <a:gd name="T29" fmla="*/ 401 h 433"/>
                <a:gd name="T30" fmla="*/ 94 w 454"/>
                <a:gd name="T31" fmla="*/ 395 h 433"/>
                <a:gd name="T32" fmla="*/ 58 w 454"/>
                <a:gd name="T33" fmla="*/ 360 h 433"/>
                <a:gd name="T34" fmla="*/ 49 w 454"/>
                <a:gd name="T35" fmla="*/ 433 h 433"/>
                <a:gd name="T36" fmla="*/ 110 w 454"/>
                <a:gd name="T37" fmla="*/ 256 h 433"/>
                <a:gd name="T38" fmla="*/ 212 w 454"/>
                <a:gd name="T39" fmla="*/ 221 h 433"/>
                <a:gd name="T40" fmla="*/ 236 w 454"/>
                <a:gd name="T41" fmla="*/ 160 h 433"/>
                <a:gd name="T42" fmla="*/ 259 w 454"/>
                <a:gd name="T43" fmla="*/ 206 h 433"/>
                <a:gd name="T44" fmla="*/ 302 w 454"/>
                <a:gd name="T45" fmla="*/ 190 h 433"/>
                <a:gd name="T46" fmla="*/ 340 w 454"/>
                <a:gd name="T47" fmla="*/ 182 h 433"/>
                <a:gd name="T48" fmla="*/ 281 w 454"/>
                <a:gd name="T49" fmla="*/ 145 h 433"/>
                <a:gd name="T50" fmla="*/ 414 w 454"/>
                <a:gd name="T51" fmla="*/ 241 h 433"/>
                <a:gd name="T52" fmla="*/ 367 w 454"/>
                <a:gd name="T53" fmla="*/ 186 h 433"/>
                <a:gd name="T54" fmla="*/ 295 w 454"/>
                <a:gd name="T55" fmla="*/ 338 h 433"/>
                <a:gd name="T56" fmla="*/ 415 w 454"/>
                <a:gd name="T57" fmla="*/ 244 h 433"/>
                <a:gd name="T58" fmla="*/ 167 w 454"/>
                <a:gd name="T59" fmla="*/ 302 h 433"/>
                <a:gd name="T60" fmla="*/ 286 w 454"/>
                <a:gd name="T61" fmla="*/ 347 h 433"/>
                <a:gd name="T62" fmla="*/ 330 w 454"/>
                <a:gd name="T63" fmla="*/ 210 h 433"/>
                <a:gd name="T64" fmla="*/ 221 w 454"/>
                <a:gd name="T65" fmla="*/ 154 h 433"/>
                <a:gd name="T66" fmla="*/ 161 w 454"/>
                <a:gd name="T67" fmla="*/ 58 h 433"/>
                <a:gd name="T68" fmla="*/ 228 w 454"/>
                <a:gd name="T69" fmla="*/ 161 h 433"/>
                <a:gd name="T70" fmla="*/ 216 w 454"/>
                <a:gd name="T71" fmla="*/ 198 h 433"/>
                <a:gd name="T72" fmla="*/ 253 w 454"/>
                <a:gd name="T73" fmla="*/ 176 h 433"/>
                <a:gd name="T74" fmla="*/ 245 w 454"/>
                <a:gd name="T75" fmla="*/ 177 h 433"/>
                <a:gd name="T76" fmla="*/ 267 w 454"/>
                <a:gd name="T77" fmla="*/ 35 h 433"/>
                <a:gd name="T78" fmla="*/ 364 w 454"/>
                <a:gd name="T79" fmla="*/ 183 h 433"/>
                <a:gd name="T80" fmla="*/ 320 w 454"/>
                <a:gd name="T81" fmla="*/ 65 h 433"/>
                <a:gd name="T82" fmla="*/ 330 w 454"/>
                <a:gd name="T83" fmla="*/ 158 h 433"/>
                <a:gd name="T84" fmla="*/ 342 w 454"/>
                <a:gd name="T85" fmla="*/ 40 h 433"/>
                <a:gd name="T86" fmla="*/ 75 w 454"/>
                <a:gd name="T87" fmla="*/ 271 h 433"/>
                <a:gd name="T88" fmla="*/ 123 w 454"/>
                <a:gd name="T89" fmla="*/ 294 h 433"/>
                <a:gd name="T90" fmla="*/ 228 w 454"/>
                <a:gd name="T91" fmla="*/ 389 h 433"/>
                <a:gd name="T92" fmla="*/ 129 w 454"/>
                <a:gd name="T93" fmla="*/ 294 h 433"/>
                <a:gd name="T94" fmla="*/ 112 w 454"/>
                <a:gd name="T95" fmla="*/ 85 h 433"/>
                <a:gd name="T96" fmla="*/ 32 w 454"/>
                <a:gd name="T97" fmla="*/ 147 h 433"/>
                <a:gd name="T98" fmla="*/ 114 w 454"/>
                <a:gd name="T99" fmla="*/ 89 h 433"/>
                <a:gd name="T100" fmla="*/ 58 w 454"/>
                <a:gd name="T101" fmla="*/ 163 h 433"/>
                <a:gd name="T102" fmla="*/ 216 w 454"/>
                <a:gd name="T103" fmla="*/ 41 h 433"/>
                <a:gd name="T104" fmla="*/ 220 w 454"/>
                <a:gd name="T105" fmla="*/ 33 h 433"/>
                <a:gd name="T106" fmla="*/ 40 w 454"/>
                <a:gd name="T107" fmla="*/ 163 h 433"/>
                <a:gd name="T108" fmla="*/ 52 w 454"/>
                <a:gd name="T109" fmla="*/ 222 h 433"/>
                <a:gd name="T110" fmla="*/ 71 w 454"/>
                <a:gd name="T111" fmla="*/ 358 h 433"/>
                <a:gd name="T112" fmla="*/ 73 w 454"/>
                <a:gd name="T113" fmla="*/ 274 h 433"/>
                <a:gd name="T114" fmla="*/ 97 w 454"/>
                <a:gd name="T115" fmla="*/ 395 h 433"/>
                <a:gd name="T116" fmla="*/ 35 w 454"/>
                <a:gd name="T117" fmla="*/ 301 h 433"/>
                <a:gd name="T118" fmla="*/ 32 w 454"/>
                <a:gd name="T119" fmla="*/ 384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433">
                  <a:moveTo>
                    <a:pt x="49" y="433"/>
                  </a:moveTo>
                  <a:cubicBezTo>
                    <a:pt x="47" y="430"/>
                    <a:pt x="45" y="427"/>
                    <a:pt x="42" y="425"/>
                  </a:cubicBezTo>
                  <a:cubicBezTo>
                    <a:pt x="31" y="416"/>
                    <a:pt x="34" y="400"/>
                    <a:pt x="33" y="388"/>
                  </a:cubicBezTo>
                  <a:cubicBezTo>
                    <a:pt x="26" y="386"/>
                    <a:pt x="23" y="381"/>
                    <a:pt x="20" y="376"/>
                  </a:cubicBezTo>
                  <a:cubicBezTo>
                    <a:pt x="13" y="365"/>
                    <a:pt x="7" y="360"/>
                    <a:pt x="5" y="347"/>
                  </a:cubicBezTo>
                  <a:cubicBezTo>
                    <a:pt x="3" y="338"/>
                    <a:pt x="3" y="329"/>
                    <a:pt x="5" y="324"/>
                  </a:cubicBezTo>
                  <a:cubicBezTo>
                    <a:pt x="5" y="324"/>
                    <a:pt x="5" y="324"/>
                    <a:pt x="5" y="324"/>
                  </a:cubicBezTo>
                  <a:cubicBezTo>
                    <a:pt x="9" y="315"/>
                    <a:pt x="9" y="308"/>
                    <a:pt x="14" y="304"/>
                  </a:cubicBezTo>
                  <a:cubicBezTo>
                    <a:pt x="17" y="301"/>
                    <a:pt x="23" y="297"/>
                    <a:pt x="31" y="297"/>
                  </a:cubicBezTo>
                  <a:cubicBezTo>
                    <a:pt x="27" y="292"/>
                    <a:pt x="25" y="285"/>
                    <a:pt x="25" y="279"/>
                  </a:cubicBezTo>
                  <a:cubicBezTo>
                    <a:pt x="13" y="265"/>
                    <a:pt x="0" y="228"/>
                    <a:pt x="26" y="221"/>
                  </a:cubicBezTo>
                  <a:cubicBezTo>
                    <a:pt x="16" y="212"/>
                    <a:pt x="19" y="201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1" y="186"/>
                    <a:pt x="15" y="171"/>
                    <a:pt x="20" y="167"/>
                  </a:cubicBezTo>
                  <a:cubicBezTo>
                    <a:pt x="22" y="165"/>
                    <a:pt x="26" y="154"/>
                    <a:pt x="29" y="146"/>
                  </a:cubicBezTo>
                  <a:cubicBezTo>
                    <a:pt x="31" y="141"/>
                    <a:pt x="33" y="135"/>
                    <a:pt x="36" y="131"/>
                  </a:cubicBezTo>
                  <a:cubicBezTo>
                    <a:pt x="31" y="109"/>
                    <a:pt x="53" y="99"/>
                    <a:pt x="70" y="95"/>
                  </a:cubicBezTo>
                  <a:cubicBezTo>
                    <a:pt x="89" y="91"/>
                    <a:pt x="102" y="73"/>
                    <a:pt x="123" y="73"/>
                  </a:cubicBezTo>
                  <a:cubicBezTo>
                    <a:pt x="130" y="63"/>
                    <a:pt x="150" y="43"/>
                    <a:pt x="163" y="56"/>
                  </a:cubicBezTo>
                  <a:cubicBezTo>
                    <a:pt x="172" y="51"/>
                    <a:pt x="175" y="37"/>
                    <a:pt x="185" y="35"/>
                  </a:cubicBezTo>
                  <a:cubicBezTo>
                    <a:pt x="191" y="34"/>
                    <a:pt x="201" y="36"/>
                    <a:pt x="211" y="39"/>
                  </a:cubicBezTo>
                  <a:cubicBezTo>
                    <a:pt x="214" y="39"/>
                    <a:pt x="215" y="35"/>
                    <a:pt x="216" y="32"/>
                  </a:cubicBezTo>
                  <a:cubicBezTo>
                    <a:pt x="222" y="11"/>
                    <a:pt x="239" y="24"/>
                    <a:pt x="253" y="21"/>
                  </a:cubicBezTo>
                  <a:cubicBezTo>
                    <a:pt x="263" y="19"/>
                    <a:pt x="274" y="18"/>
                    <a:pt x="284" y="22"/>
                  </a:cubicBezTo>
                  <a:cubicBezTo>
                    <a:pt x="295" y="12"/>
                    <a:pt x="328" y="6"/>
                    <a:pt x="338" y="17"/>
                  </a:cubicBezTo>
                  <a:cubicBezTo>
                    <a:pt x="353" y="0"/>
                    <a:pt x="378" y="19"/>
                    <a:pt x="389" y="32"/>
                  </a:cubicBezTo>
                  <a:cubicBezTo>
                    <a:pt x="399" y="34"/>
                    <a:pt x="410" y="37"/>
                    <a:pt x="419" y="43"/>
                  </a:cubicBezTo>
                  <a:cubicBezTo>
                    <a:pt x="423" y="45"/>
                    <a:pt x="425" y="47"/>
                    <a:pt x="426" y="49"/>
                  </a:cubicBezTo>
                  <a:cubicBezTo>
                    <a:pt x="436" y="46"/>
                    <a:pt x="446" y="46"/>
                    <a:pt x="454" y="49"/>
                  </a:cubicBezTo>
                  <a:cubicBezTo>
                    <a:pt x="454" y="53"/>
                    <a:pt x="454" y="53"/>
                    <a:pt x="454" y="53"/>
                  </a:cubicBezTo>
                  <a:cubicBezTo>
                    <a:pt x="446" y="50"/>
                    <a:pt x="436" y="51"/>
                    <a:pt x="426" y="54"/>
                  </a:cubicBezTo>
                  <a:cubicBezTo>
                    <a:pt x="424" y="63"/>
                    <a:pt x="425" y="73"/>
                    <a:pt x="426" y="82"/>
                  </a:cubicBezTo>
                  <a:cubicBezTo>
                    <a:pt x="433" y="90"/>
                    <a:pt x="443" y="94"/>
                    <a:pt x="454" y="97"/>
                  </a:cubicBezTo>
                  <a:cubicBezTo>
                    <a:pt x="454" y="100"/>
                    <a:pt x="454" y="100"/>
                    <a:pt x="454" y="100"/>
                  </a:cubicBezTo>
                  <a:cubicBezTo>
                    <a:pt x="444" y="98"/>
                    <a:pt x="433" y="94"/>
                    <a:pt x="426" y="87"/>
                  </a:cubicBezTo>
                  <a:cubicBezTo>
                    <a:pt x="426" y="106"/>
                    <a:pt x="423" y="139"/>
                    <a:pt x="411" y="154"/>
                  </a:cubicBezTo>
                  <a:cubicBezTo>
                    <a:pt x="420" y="155"/>
                    <a:pt x="433" y="161"/>
                    <a:pt x="441" y="166"/>
                  </a:cubicBezTo>
                  <a:cubicBezTo>
                    <a:pt x="444" y="167"/>
                    <a:pt x="443" y="167"/>
                    <a:pt x="442" y="170"/>
                  </a:cubicBezTo>
                  <a:cubicBezTo>
                    <a:pt x="438" y="180"/>
                    <a:pt x="444" y="193"/>
                    <a:pt x="443" y="204"/>
                  </a:cubicBezTo>
                  <a:cubicBezTo>
                    <a:pt x="442" y="209"/>
                    <a:pt x="438" y="211"/>
                    <a:pt x="437" y="216"/>
                  </a:cubicBezTo>
                  <a:cubicBezTo>
                    <a:pt x="435" y="231"/>
                    <a:pt x="431" y="228"/>
                    <a:pt x="420" y="240"/>
                  </a:cubicBezTo>
                  <a:cubicBezTo>
                    <a:pt x="421" y="240"/>
                    <a:pt x="422" y="241"/>
                    <a:pt x="423" y="242"/>
                  </a:cubicBezTo>
                  <a:cubicBezTo>
                    <a:pt x="431" y="232"/>
                    <a:pt x="442" y="230"/>
                    <a:pt x="454" y="225"/>
                  </a:cubicBezTo>
                  <a:cubicBezTo>
                    <a:pt x="454" y="228"/>
                    <a:pt x="454" y="228"/>
                    <a:pt x="454" y="228"/>
                  </a:cubicBezTo>
                  <a:cubicBezTo>
                    <a:pt x="443" y="232"/>
                    <a:pt x="429" y="237"/>
                    <a:pt x="426" y="245"/>
                  </a:cubicBezTo>
                  <a:cubicBezTo>
                    <a:pt x="436" y="258"/>
                    <a:pt x="429" y="277"/>
                    <a:pt x="425" y="291"/>
                  </a:cubicBezTo>
                  <a:cubicBezTo>
                    <a:pt x="428" y="293"/>
                    <a:pt x="433" y="293"/>
                    <a:pt x="440" y="293"/>
                  </a:cubicBezTo>
                  <a:cubicBezTo>
                    <a:pt x="444" y="293"/>
                    <a:pt x="449" y="293"/>
                    <a:pt x="454" y="292"/>
                  </a:cubicBezTo>
                  <a:cubicBezTo>
                    <a:pt x="454" y="296"/>
                    <a:pt x="454" y="296"/>
                    <a:pt x="454" y="296"/>
                  </a:cubicBezTo>
                  <a:cubicBezTo>
                    <a:pt x="449" y="296"/>
                    <a:pt x="444" y="297"/>
                    <a:pt x="440" y="297"/>
                  </a:cubicBezTo>
                  <a:cubicBezTo>
                    <a:pt x="433" y="297"/>
                    <a:pt x="428" y="296"/>
                    <a:pt x="424" y="294"/>
                  </a:cubicBezTo>
                  <a:cubicBezTo>
                    <a:pt x="417" y="325"/>
                    <a:pt x="417" y="325"/>
                    <a:pt x="417" y="325"/>
                  </a:cubicBezTo>
                  <a:cubicBezTo>
                    <a:pt x="415" y="332"/>
                    <a:pt x="414" y="335"/>
                    <a:pt x="412" y="337"/>
                  </a:cubicBezTo>
                  <a:cubicBezTo>
                    <a:pt x="428" y="348"/>
                    <a:pt x="443" y="351"/>
                    <a:pt x="454" y="350"/>
                  </a:cubicBezTo>
                  <a:cubicBezTo>
                    <a:pt x="454" y="354"/>
                    <a:pt x="454" y="354"/>
                    <a:pt x="454" y="354"/>
                  </a:cubicBezTo>
                  <a:cubicBezTo>
                    <a:pt x="439" y="356"/>
                    <a:pt x="425" y="351"/>
                    <a:pt x="411" y="342"/>
                  </a:cubicBezTo>
                  <a:cubicBezTo>
                    <a:pt x="413" y="364"/>
                    <a:pt x="418" y="385"/>
                    <a:pt x="408" y="406"/>
                  </a:cubicBezTo>
                  <a:cubicBezTo>
                    <a:pt x="406" y="411"/>
                    <a:pt x="405" y="412"/>
                    <a:pt x="404" y="416"/>
                  </a:cubicBezTo>
                  <a:cubicBezTo>
                    <a:pt x="413" y="424"/>
                    <a:pt x="435" y="431"/>
                    <a:pt x="454" y="431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32" y="433"/>
                    <a:pt x="432" y="433"/>
                    <a:pt x="432" y="433"/>
                  </a:cubicBezTo>
                  <a:cubicBezTo>
                    <a:pt x="420" y="431"/>
                    <a:pt x="409" y="426"/>
                    <a:pt x="403" y="421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1" y="426"/>
                    <a:pt x="401" y="430"/>
                    <a:pt x="400" y="433"/>
                  </a:cubicBezTo>
                  <a:cubicBezTo>
                    <a:pt x="393" y="433"/>
                    <a:pt x="393" y="433"/>
                    <a:pt x="393" y="433"/>
                  </a:cubicBezTo>
                  <a:cubicBezTo>
                    <a:pt x="396" y="430"/>
                    <a:pt x="397" y="426"/>
                    <a:pt x="399" y="421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401" y="416"/>
                    <a:pt x="403" y="410"/>
                    <a:pt x="405" y="405"/>
                  </a:cubicBezTo>
                  <a:cubicBezTo>
                    <a:pt x="416" y="383"/>
                    <a:pt x="407" y="364"/>
                    <a:pt x="406" y="341"/>
                  </a:cubicBezTo>
                  <a:cubicBezTo>
                    <a:pt x="403" y="343"/>
                    <a:pt x="402" y="344"/>
                    <a:pt x="400" y="347"/>
                  </a:cubicBezTo>
                  <a:cubicBezTo>
                    <a:pt x="389" y="366"/>
                    <a:pt x="359" y="363"/>
                    <a:pt x="340" y="366"/>
                  </a:cubicBezTo>
                  <a:cubicBezTo>
                    <a:pt x="316" y="371"/>
                    <a:pt x="309" y="354"/>
                    <a:pt x="293" y="343"/>
                  </a:cubicBezTo>
                  <a:cubicBezTo>
                    <a:pt x="284" y="358"/>
                    <a:pt x="273" y="365"/>
                    <a:pt x="259" y="373"/>
                  </a:cubicBezTo>
                  <a:cubicBezTo>
                    <a:pt x="259" y="381"/>
                    <a:pt x="253" y="405"/>
                    <a:pt x="263" y="409"/>
                  </a:cubicBezTo>
                  <a:cubicBezTo>
                    <a:pt x="275" y="414"/>
                    <a:pt x="284" y="424"/>
                    <a:pt x="293" y="433"/>
                  </a:cubicBezTo>
                  <a:cubicBezTo>
                    <a:pt x="289" y="433"/>
                    <a:pt x="289" y="433"/>
                    <a:pt x="289" y="433"/>
                  </a:cubicBezTo>
                  <a:cubicBezTo>
                    <a:pt x="279" y="424"/>
                    <a:pt x="268" y="415"/>
                    <a:pt x="261" y="412"/>
                  </a:cubicBezTo>
                  <a:cubicBezTo>
                    <a:pt x="256" y="410"/>
                    <a:pt x="257" y="413"/>
                    <a:pt x="256" y="407"/>
                  </a:cubicBezTo>
                  <a:cubicBezTo>
                    <a:pt x="255" y="406"/>
                    <a:pt x="255" y="404"/>
                    <a:pt x="254" y="403"/>
                  </a:cubicBezTo>
                  <a:cubicBezTo>
                    <a:pt x="251" y="394"/>
                    <a:pt x="254" y="386"/>
                    <a:pt x="253" y="376"/>
                  </a:cubicBezTo>
                  <a:cubicBezTo>
                    <a:pt x="247" y="380"/>
                    <a:pt x="240" y="384"/>
                    <a:pt x="232" y="387"/>
                  </a:cubicBezTo>
                  <a:cubicBezTo>
                    <a:pt x="230" y="399"/>
                    <a:pt x="222" y="407"/>
                    <a:pt x="211" y="412"/>
                  </a:cubicBezTo>
                  <a:cubicBezTo>
                    <a:pt x="220" y="415"/>
                    <a:pt x="220" y="425"/>
                    <a:pt x="222" y="433"/>
                  </a:cubicBezTo>
                  <a:cubicBezTo>
                    <a:pt x="219" y="433"/>
                    <a:pt x="219" y="433"/>
                    <a:pt x="219" y="433"/>
                  </a:cubicBezTo>
                  <a:cubicBezTo>
                    <a:pt x="216" y="424"/>
                    <a:pt x="213" y="414"/>
                    <a:pt x="203" y="414"/>
                  </a:cubicBezTo>
                  <a:cubicBezTo>
                    <a:pt x="198" y="415"/>
                    <a:pt x="194" y="415"/>
                    <a:pt x="190" y="415"/>
                  </a:cubicBezTo>
                  <a:cubicBezTo>
                    <a:pt x="190" y="415"/>
                    <a:pt x="190" y="415"/>
                    <a:pt x="190" y="415"/>
                  </a:cubicBezTo>
                  <a:cubicBezTo>
                    <a:pt x="177" y="413"/>
                    <a:pt x="159" y="412"/>
                    <a:pt x="152" y="401"/>
                  </a:cubicBezTo>
                  <a:cubicBezTo>
                    <a:pt x="137" y="412"/>
                    <a:pt x="143" y="424"/>
                    <a:pt x="154" y="433"/>
                  </a:cubicBezTo>
                  <a:cubicBezTo>
                    <a:pt x="149" y="433"/>
                    <a:pt x="149" y="433"/>
                    <a:pt x="149" y="433"/>
                  </a:cubicBezTo>
                  <a:cubicBezTo>
                    <a:pt x="146" y="430"/>
                    <a:pt x="143" y="427"/>
                    <a:pt x="141" y="423"/>
                  </a:cubicBezTo>
                  <a:cubicBezTo>
                    <a:pt x="135" y="413"/>
                    <a:pt x="142" y="404"/>
                    <a:pt x="147" y="400"/>
                  </a:cubicBezTo>
                  <a:cubicBezTo>
                    <a:pt x="145" y="400"/>
                    <a:pt x="144" y="400"/>
                    <a:pt x="143" y="399"/>
                  </a:cubicBezTo>
                  <a:cubicBezTo>
                    <a:pt x="131" y="406"/>
                    <a:pt x="102" y="409"/>
                    <a:pt x="94" y="395"/>
                  </a:cubicBezTo>
                  <a:cubicBezTo>
                    <a:pt x="91" y="390"/>
                    <a:pt x="87" y="387"/>
                    <a:pt x="85" y="386"/>
                  </a:cubicBezTo>
                  <a:cubicBezTo>
                    <a:pt x="75" y="379"/>
                    <a:pt x="77" y="372"/>
                    <a:pt x="73" y="362"/>
                  </a:cubicBezTo>
                  <a:cubicBezTo>
                    <a:pt x="69" y="364"/>
                    <a:pt x="66" y="363"/>
                    <a:pt x="63" y="362"/>
                  </a:cubicBezTo>
                  <a:cubicBezTo>
                    <a:pt x="53" y="385"/>
                    <a:pt x="53" y="413"/>
                    <a:pt x="66" y="433"/>
                  </a:cubicBezTo>
                  <a:cubicBezTo>
                    <a:pt x="62" y="433"/>
                    <a:pt x="62" y="433"/>
                    <a:pt x="62" y="433"/>
                  </a:cubicBezTo>
                  <a:cubicBezTo>
                    <a:pt x="48" y="412"/>
                    <a:pt x="49" y="384"/>
                    <a:pt x="58" y="360"/>
                  </a:cubicBezTo>
                  <a:cubicBezTo>
                    <a:pt x="52" y="356"/>
                    <a:pt x="47" y="351"/>
                    <a:pt x="44" y="344"/>
                  </a:cubicBezTo>
                  <a:cubicBezTo>
                    <a:pt x="40" y="350"/>
                    <a:pt x="28" y="365"/>
                    <a:pt x="32" y="374"/>
                  </a:cubicBezTo>
                  <a:cubicBezTo>
                    <a:pt x="36" y="382"/>
                    <a:pt x="37" y="391"/>
                    <a:pt x="37" y="399"/>
                  </a:cubicBezTo>
                  <a:cubicBezTo>
                    <a:pt x="37" y="408"/>
                    <a:pt x="37" y="416"/>
                    <a:pt x="44" y="422"/>
                  </a:cubicBezTo>
                  <a:cubicBezTo>
                    <a:pt x="47" y="425"/>
                    <a:pt x="50" y="429"/>
                    <a:pt x="53" y="433"/>
                  </a:cubicBezTo>
                  <a:cubicBezTo>
                    <a:pt x="49" y="433"/>
                    <a:pt x="49" y="433"/>
                    <a:pt x="49" y="433"/>
                  </a:cubicBezTo>
                  <a:close/>
                  <a:moveTo>
                    <a:pt x="212" y="221"/>
                  </a:moveTo>
                  <a:cubicBezTo>
                    <a:pt x="205" y="214"/>
                    <a:pt x="202" y="206"/>
                    <a:pt x="202" y="197"/>
                  </a:cubicBezTo>
                  <a:cubicBezTo>
                    <a:pt x="192" y="192"/>
                    <a:pt x="160" y="190"/>
                    <a:pt x="148" y="189"/>
                  </a:cubicBezTo>
                  <a:cubicBezTo>
                    <a:pt x="128" y="187"/>
                    <a:pt x="107" y="185"/>
                    <a:pt x="105" y="210"/>
                  </a:cubicBezTo>
                  <a:cubicBezTo>
                    <a:pt x="105" y="220"/>
                    <a:pt x="98" y="244"/>
                    <a:pt x="110" y="248"/>
                  </a:cubicBezTo>
                  <a:cubicBezTo>
                    <a:pt x="116" y="250"/>
                    <a:pt x="112" y="251"/>
                    <a:pt x="110" y="256"/>
                  </a:cubicBezTo>
                  <a:cubicBezTo>
                    <a:pt x="103" y="269"/>
                    <a:pt x="114" y="281"/>
                    <a:pt x="126" y="287"/>
                  </a:cubicBezTo>
                  <a:cubicBezTo>
                    <a:pt x="130" y="289"/>
                    <a:pt x="132" y="292"/>
                    <a:pt x="134" y="294"/>
                  </a:cubicBezTo>
                  <a:cubicBezTo>
                    <a:pt x="141" y="305"/>
                    <a:pt x="155" y="303"/>
                    <a:pt x="166" y="299"/>
                  </a:cubicBezTo>
                  <a:cubicBezTo>
                    <a:pt x="180" y="295"/>
                    <a:pt x="195" y="294"/>
                    <a:pt x="209" y="292"/>
                  </a:cubicBezTo>
                  <a:cubicBezTo>
                    <a:pt x="221" y="291"/>
                    <a:pt x="251" y="290"/>
                    <a:pt x="257" y="277"/>
                  </a:cubicBezTo>
                  <a:cubicBezTo>
                    <a:pt x="235" y="271"/>
                    <a:pt x="211" y="251"/>
                    <a:pt x="212" y="221"/>
                  </a:cubicBezTo>
                  <a:close/>
                  <a:moveTo>
                    <a:pt x="215" y="214"/>
                  </a:moveTo>
                  <a:cubicBezTo>
                    <a:pt x="219" y="208"/>
                    <a:pt x="225" y="203"/>
                    <a:pt x="231" y="201"/>
                  </a:cubicBezTo>
                  <a:cubicBezTo>
                    <a:pt x="232" y="198"/>
                    <a:pt x="231" y="196"/>
                    <a:pt x="230" y="195"/>
                  </a:cubicBezTo>
                  <a:cubicBezTo>
                    <a:pt x="226" y="181"/>
                    <a:pt x="238" y="181"/>
                    <a:pt x="244" y="173"/>
                  </a:cubicBezTo>
                  <a:cubicBezTo>
                    <a:pt x="245" y="172"/>
                    <a:pt x="246" y="171"/>
                    <a:pt x="246" y="170"/>
                  </a:cubicBezTo>
                  <a:cubicBezTo>
                    <a:pt x="242" y="168"/>
                    <a:pt x="237" y="166"/>
                    <a:pt x="236" y="160"/>
                  </a:cubicBezTo>
                  <a:cubicBezTo>
                    <a:pt x="233" y="161"/>
                    <a:pt x="231" y="162"/>
                    <a:pt x="229" y="163"/>
                  </a:cubicBezTo>
                  <a:cubicBezTo>
                    <a:pt x="233" y="176"/>
                    <a:pt x="226" y="191"/>
                    <a:pt x="218" y="201"/>
                  </a:cubicBezTo>
                  <a:cubicBezTo>
                    <a:pt x="215" y="205"/>
                    <a:pt x="215" y="209"/>
                    <a:pt x="215" y="214"/>
                  </a:cubicBezTo>
                  <a:close/>
                  <a:moveTo>
                    <a:pt x="235" y="200"/>
                  </a:moveTo>
                  <a:cubicBezTo>
                    <a:pt x="243" y="198"/>
                    <a:pt x="249" y="205"/>
                    <a:pt x="256" y="207"/>
                  </a:cubicBezTo>
                  <a:cubicBezTo>
                    <a:pt x="258" y="208"/>
                    <a:pt x="259" y="208"/>
                    <a:pt x="259" y="206"/>
                  </a:cubicBezTo>
                  <a:cubicBezTo>
                    <a:pt x="261" y="202"/>
                    <a:pt x="264" y="199"/>
                    <a:pt x="269" y="197"/>
                  </a:cubicBezTo>
                  <a:cubicBezTo>
                    <a:pt x="269" y="190"/>
                    <a:pt x="259" y="181"/>
                    <a:pt x="253" y="180"/>
                  </a:cubicBezTo>
                  <a:cubicBezTo>
                    <a:pt x="248" y="179"/>
                    <a:pt x="233" y="181"/>
                    <a:pt x="232" y="188"/>
                  </a:cubicBezTo>
                  <a:cubicBezTo>
                    <a:pt x="232" y="192"/>
                    <a:pt x="235" y="196"/>
                    <a:pt x="235" y="200"/>
                  </a:cubicBezTo>
                  <a:close/>
                  <a:moveTo>
                    <a:pt x="273" y="195"/>
                  </a:moveTo>
                  <a:cubicBezTo>
                    <a:pt x="283" y="191"/>
                    <a:pt x="292" y="190"/>
                    <a:pt x="302" y="190"/>
                  </a:cubicBezTo>
                  <a:cubicBezTo>
                    <a:pt x="290" y="161"/>
                    <a:pt x="269" y="155"/>
                    <a:pt x="240" y="160"/>
                  </a:cubicBezTo>
                  <a:cubicBezTo>
                    <a:pt x="241" y="168"/>
                    <a:pt x="261" y="166"/>
                    <a:pt x="256" y="177"/>
                  </a:cubicBezTo>
                  <a:cubicBezTo>
                    <a:pt x="263" y="180"/>
                    <a:pt x="272" y="188"/>
                    <a:pt x="273" y="195"/>
                  </a:cubicBezTo>
                  <a:close/>
                  <a:moveTo>
                    <a:pt x="307" y="190"/>
                  </a:moveTo>
                  <a:cubicBezTo>
                    <a:pt x="317" y="192"/>
                    <a:pt x="327" y="196"/>
                    <a:pt x="332" y="206"/>
                  </a:cubicBezTo>
                  <a:cubicBezTo>
                    <a:pt x="340" y="204"/>
                    <a:pt x="340" y="189"/>
                    <a:pt x="340" y="182"/>
                  </a:cubicBezTo>
                  <a:cubicBezTo>
                    <a:pt x="339" y="167"/>
                    <a:pt x="330" y="161"/>
                    <a:pt x="317" y="155"/>
                  </a:cubicBezTo>
                  <a:cubicBezTo>
                    <a:pt x="300" y="147"/>
                    <a:pt x="285" y="138"/>
                    <a:pt x="270" y="126"/>
                  </a:cubicBezTo>
                  <a:cubicBezTo>
                    <a:pt x="263" y="119"/>
                    <a:pt x="257" y="115"/>
                    <a:pt x="250" y="115"/>
                  </a:cubicBezTo>
                  <a:cubicBezTo>
                    <a:pt x="244" y="115"/>
                    <a:pt x="238" y="116"/>
                    <a:pt x="231" y="115"/>
                  </a:cubicBezTo>
                  <a:cubicBezTo>
                    <a:pt x="213" y="114"/>
                    <a:pt x="229" y="138"/>
                    <a:pt x="234" y="143"/>
                  </a:cubicBezTo>
                  <a:cubicBezTo>
                    <a:pt x="248" y="138"/>
                    <a:pt x="267" y="139"/>
                    <a:pt x="281" y="145"/>
                  </a:cubicBezTo>
                  <a:cubicBezTo>
                    <a:pt x="291" y="150"/>
                    <a:pt x="293" y="157"/>
                    <a:pt x="292" y="167"/>
                  </a:cubicBezTo>
                  <a:cubicBezTo>
                    <a:pt x="299" y="173"/>
                    <a:pt x="303" y="180"/>
                    <a:pt x="307" y="190"/>
                  </a:cubicBezTo>
                  <a:close/>
                  <a:moveTo>
                    <a:pt x="333" y="209"/>
                  </a:moveTo>
                  <a:cubicBezTo>
                    <a:pt x="339" y="230"/>
                    <a:pt x="332" y="253"/>
                    <a:pt x="316" y="266"/>
                  </a:cubicBezTo>
                  <a:cubicBezTo>
                    <a:pt x="319" y="282"/>
                    <a:pt x="335" y="286"/>
                    <a:pt x="349" y="284"/>
                  </a:cubicBezTo>
                  <a:cubicBezTo>
                    <a:pt x="376" y="279"/>
                    <a:pt x="396" y="260"/>
                    <a:pt x="414" y="241"/>
                  </a:cubicBezTo>
                  <a:cubicBezTo>
                    <a:pt x="422" y="233"/>
                    <a:pt x="428" y="230"/>
                    <a:pt x="431" y="225"/>
                  </a:cubicBezTo>
                  <a:cubicBezTo>
                    <a:pt x="434" y="222"/>
                    <a:pt x="433" y="216"/>
                    <a:pt x="437" y="209"/>
                  </a:cubicBezTo>
                  <a:cubicBezTo>
                    <a:pt x="437" y="209"/>
                    <a:pt x="437" y="209"/>
                    <a:pt x="437" y="209"/>
                  </a:cubicBezTo>
                  <a:cubicBezTo>
                    <a:pt x="445" y="197"/>
                    <a:pt x="432" y="182"/>
                    <a:pt x="438" y="169"/>
                  </a:cubicBezTo>
                  <a:cubicBezTo>
                    <a:pt x="430" y="165"/>
                    <a:pt x="420" y="158"/>
                    <a:pt x="411" y="157"/>
                  </a:cubicBezTo>
                  <a:cubicBezTo>
                    <a:pt x="390" y="155"/>
                    <a:pt x="379" y="173"/>
                    <a:pt x="367" y="186"/>
                  </a:cubicBezTo>
                  <a:cubicBezTo>
                    <a:pt x="358" y="194"/>
                    <a:pt x="347" y="186"/>
                    <a:pt x="341" y="200"/>
                  </a:cubicBezTo>
                  <a:cubicBezTo>
                    <a:pt x="340" y="204"/>
                    <a:pt x="337" y="208"/>
                    <a:pt x="333" y="209"/>
                  </a:cubicBezTo>
                  <a:close/>
                  <a:moveTo>
                    <a:pt x="310" y="270"/>
                  </a:moveTo>
                  <a:cubicBezTo>
                    <a:pt x="309" y="271"/>
                    <a:pt x="307" y="272"/>
                    <a:pt x="306" y="273"/>
                  </a:cubicBezTo>
                  <a:cubicBezTo>
                    <a:pt x="309" y="286"/>
                    <a:pt x="318" y="295"/>
                    <a:pt x="309" y="309"/>
                  </a:cubicBezTo>
                  <a:cubicBezTo>
                    <a:pt x="303" y="319"/>
                    <a:pt x="301" y="328"/>
                    <a:pt x="295" y="338"/>
                  </a:cubicBezTo>
                  <a:cubicBezTo>
                    <a:pt x="311" y="348"/>
                    <a:pt x="317" y="367"/>
                    <a:pt x="340" y="363"/>
                  </a:cubicBezTo>
                  <a:cubicBezTo>
                    <a:pt x="357" y="360"/>
                    <a:pt x="387" y="363"/>
                    <a:pt x="397" y="345"/>
                  </a:cubicBezTo>
                  <a:cubicBezTo>
                    <a:pt x="400" y="341"/>
                    <a:pt x="403" y="339"/>
                    <a:pt x="405" y="338"/>
                  </a:cubicBezTo>
                  <a:cubicBezTo>
                    <a:pt x="408" y="336"/>
                    <a:pt x="411" y="334"/>
                    <a:pt x="414" y="324"/>
                  </a:cubicBezTo>
                  <a:cubicBezTo>
                    <a:pt x="424" y="282"/>
                    <a:pt x="424" y="282"/>
                    <a:pt x="424" y="282"/>
                  </a:cubicBezTo>
                  <a:cubicBezTo>
                    <a:pt x="428" y="268"/>
                    <a:pt x="430" y="253"/>
                    <a:pt x="415" y="244"/>
                  </a:cubicBezTo>
                  <a:cubicBezTo>
                    <a:pt x="396" y="263"/>
                    <a:pt x="377" y="282"/>
                    <a:pt x="349" y="287"/>
                  </a:cubicBezTo>
                  <a:cubicBezTo>
                    <a:pt x="335" y="290"/>
                    <a:pt x="315" y="287"/>
                    <a:pt x="310" y="270"/>
                  </a:cubicBezTo>
                  <a:close/>
                  <a:moveTo>
                    <a:pt x="300" y="276"/>
                  </a:moveTo>
                  <a:cubicBezTo>
                    <a:pt x="289" y="280"/>
                    <a:pt x="276" y="281"/>
                    <a:pt x="263" y="278"/>
                  </a:cubicBezTo>
                  <a:cubicBezTo>
                    <a:pt x="257" y="292"/>
                    <a:pt x="221" y="294"/>
                    <a:pt x="209" y="296"/>
                  </a:cubicBezTo>
                  <a:cubicBezTo>
                    <a:pt x="195" y="297"/>
                    <a:pt x="181" y="298"/>
                    <a:pt x="167" y="302"/>
                  </a:cubicBezTo>
                  <a:cubicBezTo>
                    <a:pt x="161" y="304"/>
                    <a:pt x="159" y="305"/>
                    <a:pt x="153" y="306"/>
                  </a:cubicBezTo>
                  <a:cubicBezTo>
                    <a:pt x="152" y="316"/>
                    <a:pt x="144" y="325"/>
                    <a:pt x="150" y="335"/>
                  </a:cubicBezTo>
                  <a:cubicBezTo>
                    <a:pt x="156" y="346"/>
                    <a:pt x="166" y="348"/>
                    <a:pt x="174" y="358"/>
                  </a:cubicBezTo>
                  <a:cubicBezTo>
                    <a:pt x="181" y="366"/>
                    <a:pt x="190" y="380"/>
                    <a:pt x="195" y="387"/>
                  </a:cubicBezTo>
                  <a:cubicBezTo>
                    <a:pt x="200" y="395"/>
                    <a:pt x="200" y="394"/>
                    <a:pt x="211" y="391"/>
                  </a:cubicBezTo>
                  <a:cubicBezTo>
                    <a:pt x="234" y="385"/>
                    <a:pt x="273" y="365"/>
                    <a:pt x="286" y="347"/>
                  </a:cubicBezTo>
                  <a:cubicBezTo>
                    <a:pt x="294" y="336"/>
                    <a:pt x="300" y="319"/>
                    <a:pt x="306" y="307"/>
                  </a:cubicBezTo>
                  <a:cubicBezTo>
                    <a:pt x="314" y="295"/>
                    <a:pt x="303" y="287"/>
                    <a:pt x="300" y="276"/>
                  </a:cubicBezTo>
                  <a:close/>
                  <a:moveTo>
                    <a:pt x="217" y="219"/>
                  </a:moveTo>
                  <a:cubicBezTo>
                    <a:pt x="213" y="230"/>
                    <a:pt x="220" y="245"/>
                    <a:pt x="226" y="252"/>
                  </a:cubicBezTo>
                  <a:cubicBezTo>
                    <a:pt x="250" y="282"/>
                    <a:pt x="307" y="284"/>
                    <a:pt x="326" y="248"/>
                  </a:cubicBezTo>
                  <a:cubicBezTo>
                    <a:pt x="331" y="236"/>
                    <a:pt x="333" y="222"/>
                    <a:pt x="330" y="210"/>
                  </a:cubicBezTo>
                  <a:cubicBezTo>
                    <a:pt x="325" y="196"/>
                    <a:pt x="308" y="193"/>
                    <a:pt x="296" y="193"/>
                  </a:cubicBezTo>
                  <a:cubicBezTo>
                    <a:pt x="282" y="194"/>
                    <a:pt x="266" y="200"/>
                    <a:pt x="262" y="209"/>
                  </a:cubicBezTo>
                  <a:cubicBezTo>
                    <a:pt x="259" y="219"/>
                    <a:pt x="243" y="202"/>
                    <a:pt x="237" y="203"/>
                  </a:cubicBezTo>
                  <a:cubicBezTo>
                    <a:pt x="229" y="203"/>
                    <a:pt x="220" y="211"/>
                    <a:pt x="217" y="219"/>
                  </a:cubicBezTo>
                  <a:close/>
                  <a:moveTo>
                    <a:pt x="202" y="192"/>
                  </a:moveTo>
                  <a:cubicBezTo>
                    <a:pt x="203" y="178"/>
                    <a:pt x="211" y="163"/>
                    <a:pt x="221" y="154"/>
                  </a:cubicBezTo>
                  <a:cubicBezTo>
                    <a:pt x="223" y="150"/>
                    <a:pt x="227" y="147"/>
                    <a:pt x="231" y="145"/>
                  </a:cubicBezTo>
                  <a:cubicBezTo>
                    <a:pt x="224" y="136"/>
                    <a:pt x="209" y="110"/>
                    <a:pt x="231" y="112"/>
                  </a:cubicBezTo>
                  <a:cubicBezTo>
                    <a:pt x="245" y="113"/>
                    <a:pt x="255" y="109"/>
                    <a:pt x="266" y="113"/>
                  </a:cubicBezTo>
                  <a:cubicBezTo>
                    <a:pt x="261" y="90"/>
                    <a:pt x="246" y="77"/>
                    <a:pt x="237" y="57"/>
                  </a:cubicBezTo>
                  <a:cubicBezTo>
                    <a:pt x="231" y="45"/>
                    <a:pt x="197" y="37"/>
                    <a:pt x="185" y="39"/>
                  </a:cubicBezTo>
                  <a:cubicBezTo>
                    <a:pt x="178" y="40"/>
                    <a:pt x="167" y="65"/>
                    <a:pt x="161" y="58"/>
                  </a:cubicBezTo>
                  <a:cubicBezTo>
                    <a:pt x="155" y="52"/>
                    <a:pt x="143" y="57"/>
                    <a:pt x="138" y="62"/>
                  </a:cubicBezTo>
                  <a:cubicBezTo>
                    <a:pt x="116" y="78"/>
                    <a:pt x="107" y="109"/>
                    <a:pt x="116" y="134"/>
                  </a:cubicBezTo>
                  <a:cubicBezTo>
                    <a:pt x="125" y="159"/>
                    <a:pt x="160" y="167"/>
                    <a:pt x="175" y="187"/>
                  </a:cubicBezTo>
                  <a:cubicBezTo>
                    <a:pt x="185" y="188"/>
                    <a:pt x="195" y="190"/>
                    <a:pt x="202" y="192"/>
                  </a:cubicBezTo>
                  <a:close/>
                  <a:moveTo>
                    <a:pt x="225" y="156"/>
                  </a:moveTo>
                  <a:cubicBezTo>
                    <a:pt x="226" y="157"/>
                    <a:pt x="227" y="160"/>
                    <a:pt x="228" y="161"/>
                  </a:cubicBezTo>
                  <a:cubicBezTo>
                    <a:pt x="239" y="154"/>
                    <a:pt x="273" y="153"/>
                    <a:pt x="288" y="164"/>
                  </a:cubicBezTo>
                  <a:cubicBezTo>
                    <a:pt x="288" y="156"/>
                    <a:pt x="286" y="150"/>
                    <a:pt x="279" y="147"/>
                  </a:cubicBezTo>
                  <a:cubicBezTo>
                    <a:pt x="268" y="143"/>
                    <a:pt x="255" y="154"/>
                    <a:pt x="225" y="156"/>
                  </a:cubicBezTo>
                  <a:close/>
                  <a:moveTo>
                    <a:pt x="206" y="186"/>
                  </a:moveTo>
                  <a:cubicBezTo>
                    <a:pt x="204" y="196"/>
                    <a:pt x="205" y="207"/>
                    <a:pt x="212" y="216"/>
                  </a:cubicBezTo>
                  <a:cubicBezTo>
                    <a:pt x="212" y="210"/>
                    <a:pt x="211" y="204"/>
                    <a:pt x="216" y="198"/>
                  </a:cubicBezTo>
                  <a:cubicBezTo>
                    <a:pt x="225" y="186"/>
                    <a:pt x="230" y="171"/>
                    <a:pt x="222" y="157"/>
                  </a:cubicBezTo>
                  <a:cubicBezTo>
                    <a:pt x="215" y="165"/>
                    <a:pt x="209" y="175"/>
                    <a:pt x="206" y="186"/>
                  </a:cubicBezTo>
                  <a:close/>
                  <a:moveTo>
                    <a:pt x="270" y="145"/>
                  </a:moveTo>
                  <a:cubicBezTo>
                    <a:pt x="257" y="142"/>
                    <a:pt x="236" y="141"/>
                    <a:pt x="226" y="152"/>
                  </a:cubicBezTo>
                  <a:cubicBezTo>
                    <a:pt x="242" y="153"/>
                    <a:pt x="255" y="147"/>
                    <a:pt x="270" y="145"/>
                  </a:cubicBezTo>
                  <a:close/>
                  <a:moveTo>
                    <a:pt x="253" y="176"/>
                  </a:moveTo>
                  <a:cubicBezTo>
                    <a:pt x="253" y="175"/>
                    <a:pt x="254" y="174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2" y="172"/>
                    <a:pt x="251" y="172"/>
                    <a:pt x="250" y="171"/>
                  </a:cubicBezTo>
                  <a:cubicBezTo>
                    <a:pt x="248" y="172"/>
                    <a:pt x="247" y="175"/>
                    <a:pt x="245" y="177"/>
                  </a:cubicBezTo>
                  <a:cubicBezTo>
                    <a:pt x="248" y="177"/>
                    <a:pt x="250" y="176"/>
                    <a:pt x="253" y="176"/>
                  </a:cubicBezTo>
                  <a:close/>
                  <a:moveTo>
                    <a:pt x="273" y="116"/>
                  </a:moveTo>
                  <a:cubicBezTo>
                    <a:pt x="279" y="118"/>
                    <a:pt x="286" y="122"/>
                    <a:pt x="293" y="126"/>
                  </a:cubicBezTo>
                  <a:cubicBezTo>
                    <a:pt x="307" y="96"/>
                    <a:pt x="308" y="60"/>
                    <a:pt x="340" y="42"/>
                  </a:cubicBezTo>
                  <a:cubicBezTo>
                    <a:pt x="331" y="35"/>
                    <a:pt x="319" y="30"/>
                    <a:pt x="309" y="25"/>
                  </a:cubicBezTo>
                  <a:cubicBezTo>
                    <a:pt x="290" y="17"/>
                    <a:pt x="284" y="37"/>
                    <a:pt x="267" y="35"/>
                  </a:cubicBezTo>
                  <a:cubicBezTo>
                    <a:pt x="257" y="34"/>
                    <a:pt x="237" y="39"/>
                    <a:pt x="234" y="49"/>
                  </a:cubicBezTo>
                  <a:cubicBezTo>
                    <a:pt x="236" y="51"/>
                    <a:pt x="239" y="53"/>
                    <a:pt x="240" y="55"/>
                  </a:cubicBezTo>
                  <a:cubicBezTo>
                    <a:pt x="249" y="77"/>
                    <a:pt x="269" y="90"/>
                    <a:pt x="273" y="116"/>
                  </a:cubicBezTo>
                  <a:close/>
                  <a:moveTo>
                    <a:pt x="298" y="128"/>
                  </a:moveTo>
                  <a:cubicBezTo>
                    <a:pt x="321" y="141"/>
                    <a:pt x="345" y="161"/>
                    <a:pt x="343" y="189"/>
                  </a:cubicBezTo>
                  <a:cubicBezTo>
                    <a:pt x="349" y="185"/>
                    <a:pt x="359" y="188"/>
                    <a:pt x="364" y="183"/>
                  </a:cubicBezTo>
                  <a:cubicBezTo>
                    <a:pt x="376" y="172"/>
                    <a:pt x="385" y="157"/>
                    <a:pt x="402" y="154"/>
                  </a:cubicBezTo>
                  <a:cubicBezTo>
                    <a:pt x="421" y="140"/>
                    <a:pt x="423" y="101"/>
                    <a:pt x="422" y="79"/>
                  </a:cubicBezTo>
                  <a:cubicBezTo>
                    <a:pt x="422" y="68"/>
                    <a:pt x="421" y="58"/>
                    <a:pt x="424" y="51"/>
                  </a:cubicBezTo>
                  <a:cubicBezTo>
                    <a:pt x="424" y="46"/>
                    <a:pt x="410" y="41"/>
                    <a:pt x="398" y="37"/>
                  </a:cubicBezTo>
                  <a:cubicBezTo>
                    <a:pt x="390" y="36"/>
                    <a:pt x="384" y="35"/>
                    <a:pt x="380" y="35"/>
                  </a:cubicBezTo>
                  <a:cubicBezTo>
                    <a:pt x="356" y="34"/>
                    <a:pt x="333" y="44"/>
                    <a:pt x="320" y="65"/>
                  </a:cubicBezTo>
                  <a:cubicBezTo>
                    <a:pt x="312" y="78"/>
                    <a:pt x="302" y="117"/>
                    <a:pt x="298" y="128"/>
                  </a:cubicBezTo>
                  <a:close/>
                  <a:moveTo>
                    <a:pt x="330" y="158"/>
                  </a:moveTo>
                  <a:cubicBezTo>
                    <a:pt x="315" y="139"/>
                    <a:pt x="289" y="126"/>
                    <a:pt x="266" y="117"/>
                  </a:cubicBezTo>
                  <a:cubicBezTo>
                    <a:pt x="265" y="116"/>
                    <a:pt x="263" y="116"/>
                    <a:pt x="262" y="115"/>
                  </a:cubicBezTo>
                  <a:cubicBezTo>
                    <a:pt x="272" y="122"/>
                    <a:pt x="281" y="131"/>
                    <a:pt x="292" y="138"/>
                  </a:cubicBezTo>
                  <a:cubicBezTo>
                    <a:pt x="304" y="146"/>
                    <a:pt x="319" y="150"/>
                    <a:pt x="330" y="158"/>
                  </a:cubicBezTo>
                  <a:close/>
                  <a:moveTo>
                    <a:pt x="384" y="32"/>
                  </a:moveTo>
                  <a:cubicBezTo>
                    <a:pt x="374" y="21"/>
                    <a:pt x="353" y="5"/>
                    <a:pt x="340" y="19"/>
                  </a:cubicBezTo>
                  <a:cubicBezTo>
                    <a:pt x="339" y="21"/>
                    <a:pt x="337" y="22"/>
                    <a:pt x="336" y="20"/>
                  </a:cubicBezTo>
                  <a:cubicBezTo>
                    <a:pt x="329" y="9"/>
                    <a:pt x="294" y="16"/>
                    <a:pt x="285" y="25"/>
                  </a:cubicBezTo>
                  <a:cubicBezTo>
                    <a:pt x="291" y="20"/>
                    <a:pt x="298" y="16"/>
                    <a:pt x="311" y="22"/>
                  </a:cubicBezTo>
                  <a:cubicBezTo>
                    <a:pt x="321" y="27"/>
                    <a:pt x="335" y="32"/>
                    <a:pt x="342" y="40"/>
                  </a:cubicBezTo>
                  <a:cubicBezTo>
                    <a:pt x="355" y="33"/>
                    <a:pt x="370" y="31"/>
                    <a:pt x="384" y="32"/>
                  </a:cubicBezTo>
                  <a:close/>
                  <a:moveTo>
                    <a:pt x="168" y="187"/>
                  </a:moveTo>
                  <a:cubicBezTo>
                    <a:pt x="155" y="171"/>
                    <a:pt x="135" y="165"/>
                    <a:pt x="122" y="150"/>
                  </a:cubicBezTo>
                  <a:cubicBezTo>
                    <a:pt x="98" y="146"/>
                    <a:pt x="73" y="174"/>
                    <a:pt x="60" y="190"/>
                  </a:cubicBezTo>
                  <a:cubicBezTo>
                    <a:pt x="48" y="204"/>
                    <a:pt x="58" y="218"/>
                    <a:pt x="56" y="234"/>
                  </a:cubicBezTo>
                  <a:cubicBezTo>
                    <a:pt x="55" y="251"/>
                    <a:pt x="65" y="259"/>
                    <a:pt x="75" y="271"/>
                  </a:cubicBezTo>
                  <a:cubicBezTo>
                    <a:pt x="84" y="284"/>
                    <a:pt x="108" y="292"/>
                    <a:pt x="124" y="290"/>
                  </a:cubicBezTo>
                  <a:cubicBezTo>
                    <a:pt x="110" y="283"/>
                    <a:pt x="98" y="266"/>
                    <a:pt x="109" y="251"/>
                  </a:cubicBezTo>
                  <a:cubicBezTo>
                    <a:pt x="94" y="247"/>
                    <a:pt x="101" y="219"/>
                    <a:pt x="102" y="207"/>
                  </a:cubicBezTo>
                  <a:cubicBezTo>
                    <a:pt x="105" y="172"/>
                    <a:pt x="144" y="185"/>
                    <a:pt x="168" y="187"/>
                  </a:cubicBezTo>
                  <a:close/>
                  <a:moveTo>
                    <a:pt x="129" y="294"/>
                  </a:moveTo>
                  <a:cubicBezTo>
                    <a:pt x="127" y="294"/>
                    <a:pt x="125" y="294"/>
                    <a:pt x="123" y="294"/>
                  </a:cubicBezTo>
                  <a:cubicBezTo>
                    <a:pt x="109" y="298"/>
                    <a:pt x="117" y="330"/>
                    <a:pt x="116" y="341"/>
                  </a:cubicBezTo>
                  <a:cubicBezTo>
                    <a:pt x="115" y="358"/>
                    <a:pt x="124" y="368"/>
                    <a:pt x="132" y="382"/>
                  </a:cubicBezTo>
                  <a:cubicBezTo>
                    <a:pt x="134" y="385"/>
                    <a:pt x="142" y="400"/>
                    <a:pt x="147" y="395"/>
                  </a:cubicBezTo>
                  <a:cubicBezTo>
                    <a:pt x="149" y="393"/>
                    <a:pt x="152" y="394"/>
                    <a:pt x="154" y="398"/>
                  </a:cubicBezTo>
                  <a:cubicBezTo>
                    <a:pt x="160" y="408"/>
                    <a:pt x="179" y="410"/>
                    <a:pt x="190" y="411"/>
                  </a:cubicBezTo>
                  <a:cubicBezTo>
                    <a:pt x="206" y="414"/>
                    <a:pt x="224" y="405"/>
                    <a:pt x="228" y="389"/>
                  </a:cubicBezTo>
                  <a:cubicBezTo>
                    <a:pt x="218" y="394"/>
                    <a:pt x="209" y="397"/>
                    <a:pt x="200" y="398"/>
                  </a:cubicBezTo>
                  <a:cubicBezTo>
                    <a:pt x="195" y="399"/>
                    <a:pt x="196" y="400"/>
                    <a:pt x="195" y="396"/>
                  </a:cubicBezTo>
                  <a:cubicBezTo>
                    <a:pt x="192" y="389"/>
                    <a:pt x="180" y="370"/>
                    <a:pt x="171" y="360"/>
                  </a:cubicBezTo>
                  <a:cubicBezTo>
                    <a:pt x="163" y="350"/>
                    <a:pt x="154" y="348"/>
                    <a:pt x="147" y="337"/>
                  </a:cubicBezTo>
                  <a:cubicBezTo>
                    <a:pt x="140" y="326"/>
                    <a:pt x="145" y="316"/>
                    <a:pt x="147" y="305"/>
                  </a:cubicBezTo>
                  <a:cubicBezTo>
                    <a:pt x="137" y="304"/>
                    <a:pt x="135" y="300"/>
                    <a:pt x="129" y="294"/>
                  </a:cubicBezTo>
                  <a:close/>
                  <a:moveTo>
                    <a:pt x="120" y="78"/>
                  </a:moveTo>
                  <a:cubicBezTo>
                    <a:pt x="101" y="79"/>
                    <a:pt x="89" y="94"/>
                    <a:pt x="71" y="98"/>
                  </a:cubicBezTo>
                  <a:cubicBezTo>
                    <a:pt x="57" y="101"/>
                    <a:pt x="37" y="109"/>
                    <a:pt x="39" y="127"/>
                  </a:cubicBezTo>
                  <a:cubicBezTo>
                    <a:pt x="56" y="107"/>
                    <a:pt x="87" y="111"/>
                    <a:pt x="105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8" y="86"/>
                    <a:pt x="110" y="86"/>
                    <a:pt x="112" y="85"/>
                  </a:cubicBezTo>
                  <a:cubicBezTo>
                    <a:pt x="117" y="85"/>
                    <a:pt x="117" y="82"/>
                    <a:pt x="120" y="78"/>
                  </a:cubicBezTo>
                  <a:close/>
                  <a:moveTo>
                    <a:pt x="114" y="89"/>
                  </a:moveTo>
                  <a:cubicBezTo>
                    <a:pt x="111" y="89"/>
                    <a:pt x="109" y="89"/>
                    <a:pt x="107" y="91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97" y="104"/>
                    <a:pt x="84" y="109"/>
                    <a:pt x="71" y="113"/>
                  </a:cubicBezTo>
                  <a:cubicBezTo>
                    <a:pt x="51" y="120"/>
                    <a:pt x="40" y="127"/>
                    <a:pt x="32" y="147"/>
                  </a:cubicBezTo>
                  <a:cubicBezTo>
                    <a:pt x="29" y="156"/>
                    <a:pt x="25" y="167"/>
                    <a:pt x="22" y="169"/>
                  </a:cubicBezTo>
                  <a:cubicBezTo>
                    <a:pt x="20" y="171"/>
                    <a:pt x="23" y="178"/>
                    <a:pt x="25" y="183"/>
                  </a:cubicBezTo>
                  <a:cubicBezTo>
                    <a:pt x="31" y="167"/>
                    <a:pt x="47" y="139"/>
                    <a:pt x="66" y="138"/>
                  </a:cubicBezTo>
                  <a:cubicBezTo>
                    <a:pt x="70" y="130"/>
                    <a:pt x="70" y="123"/>
                    <a:pt x="78" y="117"/>
                  </a:cubicBezTo>
                  <a:cubicBezTo>
                    <a:pt x="86" y="112"/>
                    <a:pt x="104" y="109"/>
                    <a:pt x="110" y="109"/>
                  </a:cubicBezTo>
                  <a:cubicBezTo>
                    <a:pt x="110" y="102"/>
                    <a:pt x="112" y="95"/>
                    <a:pt x="114" y="89"/>
                  </a:cubicBezTo>
                  <a:close/>
                  <a:moveTo>
                    <a:pt x="109" y="114"/>
                  </a:moveTo>
                  <a:cubicBezTo>
                    <a:pt x="104" y="114"/>
                    <a:pt x="87" y="115"/>
                    <a:pt x="80" y="120"/>
                  </a:cubicBezTo>
                  <a:cubicBezTo>
                    <a:pt x="71" y="126"/>
                    <a:pt x="72" y="138"/>
                    <a:pt x="65" y="145"/>
                  </a:cubicBezTo>
                  <a:cubicBezTo>
                    <a:pt x="61" y="148"/>
                    <a:pt x="59" y="151"/>
                    <a:pt x="61" y="156"/>
                  </a:cubicBezTo>
                  <a:cubicBezTo>
                    <a:pt x="63" y="161"/>
                    <a:pt x="61" y="162"/>
                    <a:pt x="58" y="163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6" y="164"/>
                    <a:pt x="54" y="165"/>
                    <a:pt x="52" y="167"/>
                  </a:cubicBezTo>
                  <a:cubicBezTo>
                    <a:pt x="48" y="174"/>
                    <a:pt x="48" y="187"/>
                    <a:pt x="54" y="193"/>
                  </a:cubicBezTo>
                  <a:cubicBezTo>
                    <a:pt x="55" y="191"/>
                    <a:pt x="56" y="190"/>
                    <a:pt x="57" y="187"/>
                  </a:cubicBezTo>
                  <a:cubicBezTo>
                    <a:pt x="71" y="171"/>
                    <a:pt x="93" y="144"/>
                    <a:pt x="118" y="144"/>
                  </a:cubicBezTo>
                  <a:cubicBezTo>
                    <a:pt x="111" y="135"/>
                    <a:pt x="109" y="124"/>
                    <a:pt x="109" y="114"/>
                  </a:cubicBezTo>
                  <a:close/>
                  <a:moveTo>
                    <a:pt x="216" y="41"/>
                  </a:moveTo>
                  <a:cubicBezTo>
                    <a:pt x="221" y="42"/>
                    <a:pt x="226" y="44"/>
                    <a:pt x="231" y="47"/>
                  </a:cubicBezTo>
                  <a:cubicBezTo>
                    <a:pt x="236" y="36"/>
                    <a:pt x="256" y="31"/>
                    <a:pt x="267" y="32"/>
                  </a:cubicBezTo>
                  <a:cubicBezTo>
                    <a:pt x="272" y="32"/>
                    <a:pt x="276" y="31"/>
                    <a:pt x="280" y="29"/>
                  </a:cubicBezTo>
                  <a:cubicBezTo>
                    <a:pt x="280" y="27"/>
                    <a:pt x="280" y="26"/>
                    <a:pt x="281" y="24"/>
                  </a:cubicBezTo>
                  <a:cubicBezTo>
                    <a:pt x="272" y="22"/>
                    <a:pt x="263" y="23"/>
                    <a:pt x="254" y="24"/>
                  </a:cubicBezTo>
                  <a:cubicBezTo>
                    <a:pt x="241" y="27"/>
                    <a:pt x="225" y="15"/>
                    <a:pt x="220" y="33"/>
                  </a:cubicBezTo>
                  <a:cubicBezTo>
                    <a:pt x="219" y="36"/>
                    <a:pt x="218" y="39"/>
                    <a:pt x="216" y="41"/>
                  </a:cubicBezTo>
                  <a:close/>
                  <a:moveTo>
                    <a:pt x="52" y="197"/>
                  </a:moveTo>
                  <a:cubicBezTo>
                    <a:pt x="42" y="189"/>
                    <a:pt x="44" y="165"/>
                    <a:pt x="56" y="161"/>
                  </a:cubicBezTo>
                  <a:cubicBezTo>
                    <a:pt x="57" y="160"/>
                    <a:pt x="58" y="159"/>
                    <a:pt x="58" y="158"/>
                  </a:cubicBezTo>
                  <a:cubicBezTo>
                    <a:pt x="57" y="154"/>
                    <a:pt x="57" y="148"/>
                    <a:pt x="60" y="144"/>
                  </a:cubicBezTo>
                  <a:cubicBezTo>
                    <a:pt x="53" y="147"/>
                    <a:pt x="47" y="153"/>
                    <a:pt x="40" y="163"/>
                  </a:cubicBezTo>
                  <a:cubicBezTo>
                    <a:pt x="31" y="175"/>
                    <a:pt x="23" y="191"/>
                    <a:pt x="22" y="206"/>
                  </a:cubicBezTo>
                  <a:cubicBezTo>
                    <a:pt x="22" y="210"/>
                    <a:pt x="26" y="219"/>
                    <a:pt x="30" y="220"/>
                  </a:cubicBezTo>
                  <a:cubicBezTo>
                    <a:pt x="32" y="220"/>
                    <a:pt x="33" y="223"/>
                    <a:pt x="30" y="223"/>
                  </a:cubicBezTo>
                  <a:cubicBezTo>
                    <a:pt x="22" y="224"/>
                    <a:pt x="17" y="228"/>
                    <a:pt x="16" y="234"/>
                  </a:cubicBezTo>
                  <a:cubicBezTo>
                    <a:pt x="12" y="245"/>
                    <a:pt x="17" y="264"/>
                    <a:pt x="26" y="272"/>
                  </a:cubicBezTo>
                  <a:cubicBezTo>
                    <a:pt x="27" y="254"/>
                    <a:pt x="35" y="230"/>
                    <a:pt x="52" y="222"/>
                  </a:cubicBezTo>
                  <a:cubicBezTo>
                    <a:pt x="51" y="213"/>
                    <a:pt x="49" y="205"/>
                    <a:pt x="52" y="197"/>
                  </a:cubicBezTo>
                  <a:close/>
                  <a:moveTo>
                    <a:pt x="53" y="225"/>
                  </a:moveTo>
                  <a:cubicBezTo>
                    <a:pt x="34" y="235"/>
                    <a:pt x="24" y="272"/>
                    <a:pt x="31" y="290"/>
                  </a:cubicBezTo>
                  <a:cubicBezTo>
                    <a:pt x="33" y="297"/>
                    <a:pt x="46" y="303"/>
                    <a:pt x="41" y="309"/>
                  </a:cubicBezTo>
                  <a:cubicBezTo>
                    <a:pt x="34" y="318"/>
                    <a:pt x="45" y="344"/>
                    <a:pt x="57" y="355"/>
                  </a:cubicBezTo>
                  <a:cubicBezTo>
                    <a:pt x="62" y="359"/>
                    <a:pt x="66" y="359"/>
                    <a:pt x="71" y="358"/>
                  </a:cubicBezTo>
                  <a:cubicBezTo>
                    <a:pt x="67" y="352"/>
                    <a:pt x="63" y="349"/>
                    <a:pt x="60" y="343"/>
                  </a:cubicBezTo>
                  <a:cubicBezTo>
                    <a:pt x="58" y="337"/>
                    <a:pt x="53" y="335"/>
                    <a:pt x="54" y="327"/>
                  </a:cubicBezTo>
                  <a:cubicBezTo>
                    <a:pt x="55" y="313"/>
                    <a:pt x="57" y="280"/>
                    <a:pt x="71" y="272"/>
                  </a:cubicBezTo>
                  <a:cubicBezTo>
                    <a:pt x="61" y="259"/>
                    <a:pt x="51" y="251"/>
                    <a:pt x="53" y="233"/>
                  </a:cubicBezTo>
                  <a:cubicBezTo>
                    <a:pt x="53" y="231"/>
                    <a:pt x="53" y="228"/>
                    <a:pt x="53" y="225"/>
                  </a:cubicBezTo>
                  <a:close/>
                  <a:moveTo>
                    <a:pt x="73" y="274"/>
                  </a:moveTo>
                  <a:cubicBezTo>
                    <a:pt x="60" y="280"/>
                    <a:pt x="58" y="316"/>
                    <a:pt x="57" y="328"/>
                  </a:cubicBezTo>
                  <a:cubicBezTo>
                    <a:pt x="57" y="334"/>
                    <a:pt x="62" y="336"/>
                    <a:pt x="63" y="342"/>
                  </a:cubicBezTo>
                  <a:cubicBezTo>
                    <a:pt x="67" y="351"/>
                    <a:pt x="76" y="356"/>
                    <a:pt x="78" y="367"/>
                  </a:cubicBezTo>
                  <a:cubicBezTo>
                    <a:pt x="79" y="378"/>
                    <a:pt x="82" y="380"/>
                    <a:pt x="86" y="383"/>
                  </a:cubicBezTo>
                  <a:cubicBezTo>
                    <a:pt x="91" y="386"/>
                    <a:pt x="94" y="390"/>
                    <a:pt x="97" y="395"/>
                  </a:cubicBezTo>
                  <a:cubicBezTo>
                    <a:pt x="97" y="395"/>
                    <a:pt x="97" y="395"/>
                    <a:pt x="97" y="395"/>
                  </a:cubicBezTo>
                  <a:cubicBezTo>
                    <a:pt x="105" y="405"/>
                    <a:pt x="128" y="401"/>
                    <a:pt x="139" y="397"/>
                  </a:cubicBezTo>
                  <a:cubicBezTo>
                    <a:pt x="132" y="391"/>
                    <a:pt x="129" y="383"/>
                    <a:pt x="124" y="376"/>
                  </a:cubicBezTo>
                  <a:cubicBezTo>
                    <a:pt x="116" y="362"/>
                    <a:pt x="112" y="357"/>
                    <a:pt x="113" y="340"/>
                  </a:cubicBezTo>
                  <a:cubicBezTo>
                    <a:pt x="114" y="327"/>
                    <a:pt x="105" y="305"/>
                    <a:pt x="115" y="294"/>
                  </a:cubicBezTo>
                  <a:cubicBezTo>
                    <a:pt x="100" y="292"/>
                    <a:pt x="82" y="286"/>
                    <a:pt x="73" y="274"/>
                  </a:cubicBezTo>
                  <a:close/>
                  <a:moveTo>
                    <a:pt x="35" y="301"/>
                  </a:moveTo>
                  <a:cubicBezTo>
                    <a:pt x="21" y="303"/>
                    <a:pt x="16" y="303"/>
                    <a:pt x="11" y="318"/>
                  </a:cubicBezTo>
                  <a:cubicBezTo>
                    <a:pt x="10" y="321"/>
                    <a:pt x="9" y="323"/>
                    <a:pt x="8" y="325"/>
                  </a:cubicBezTo>
                  <a:cubicBezTo>
                    <a:pt x="8" y="325"/>
                    <a:pt x="8" y="325"/>
                    <a:pt x="8" y="325"/>
                  </a:cubicBezTo>
                  <a:cubicBezTo>
                    <a:pt x="6" y="330"/>
                    <a:pt x="7" y="338"/>
                    <a:pt x="8" y="347"/>
                  </a:cubicBezTo>
                  <a:cubicBezTo>
                    <a:pt x="11" y="359"/>
                    <a:pt x="16" y="364"/>
                    <a:pt x="22" y="374"/>
                  </a:cubicBezTo>
                  <a:cubicBezTo>
                    <a:pt x="25" y="378"/>
                    <a:pt x="27" y="382"/>
                    <a:pt x="32" y="384"/>
                  </a:cubicBezTo>
                  <a:cubicBezTo>
                    <a:pt x="32" y="381"/>
                    <a:pt x="31" y="378"/>
                    <a:pt x="29" y="375"/>
                  </a:cubicBezTo>
                  <a:cubicBezTo>
                    <a:pt x="25" y="366"/>
                    <a:pt x="35" y="346"/>
                    <a:pt x="42" y="340"/>
                  </a:cubicBezTo>
                  <a:cubicBezTo>
                    <a:pt x="38" y="331"/>
                    <a:pt x="32" y="315"/>
                    <a:pt x="38" y="307"/>
                  </a:cubicBezTo>
                  <a:cubicBezTo>
                    <a:pt x="40" y="306"/>
                    <a:pt x="41" y="306"/>
                    <a:pt x="35" y="30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8986838" y="6230938"/>
              <a:ext cx="1374775" cy="658813"/>
            </a:xfrm>
            <a:custGeom>
              <a:avLst/>
              <a:gdLst>
                <a:gd name="T0" fmla="*/ 124 w 354"/>
                <a:gd name="T1" fmla="*/ 170 h 170"/>
                <a:gd name="T2" fmla="*/ 166 w 354"/>
                <a:gd name="T3" fmla="*/ 169 h 170"/>
                <a:gd name="T4" fmla="*/ 191 w 354"/>
                <a:gd name="T5" fmla="*/ 169 h 170"/>
                <a:gd name="T6" fmla="*/ 330 w 354"/>
                <a:gd name="T7" fmla="*/ 154 h 170"/>
                <a:gd name="T8" fmla="*/ 191 w 354"/>
                <a:gd name="T9" fmla="*/ 164 h 170"/>
                <a:gd name="T10" fmla="*/ 281 w 354"/>
                <a:gd name="T11" fmla="*/ 84 h 170"/>
                <a:gd name="T12" fmla="*/ 257 w 354"/>
                <a:gd name="T13" fmla="*/ 89 h 170"/>
                <a:gd name="T14" fmla="*/ 234 w 354"/>
                <a:gd name="T15" fmla="*/ 97 h 170"/>
                <a:gd name="T16" fmla="*/ 214 w 354"/>
                <a:gd name="T17" fmla="*/ 113 h 170"/>
                <a:gd name="T18" fmla="*/ 199 w 354"/>
                <a:gd name="T19" fmla="*/ 127 h 170"/>
                <a:gd name="T20" fmla="*/ 189 w 354"/>
                <a:gd name="T21" fmla="*/ 135 h 170"/>
                <a:gd name="T22" fmla="*/ 177 w 354"/>
                <a:gd name="T23" fmla="*/ 161 h 170"/>
                <a:gd name="T24" fmla="*/ 235 w 354"/>
                <a:gd name="T25" fmla="*/ 49 h 170"/>
                <a:gd name="T26" fmla="*/ 215 w 354"/>
                <a:gd name="T27" fmla="*/ 63 h 170"/>
                <a:gd name="T28" fmla="*/ 197 w 354"/>
                <a:gd name="T29" fmla="*/ 79 h 170"/>
                <a:gd name="T30" fmla="*/ 183 w 354"/>
                <a:gd name="T31" fmla="*/ 99 h 170"/>
                <a:gd name="T32" fmla="*/ 174 w 354"/>
                <a:gd name="T33" fmla="*/ 110 h 170"/>
                <a:gd name="T34" fmla="*/ 167 w 354"/>
                <a:gd name="T35" fmla="*/ 135 h 170"/>
                <a:gd name="T36" fmla="*/ 169 w 354"/>
                <a:gd name="T37" fmla="*/ 158 h 170"/>
                <a:gd name="T38" fmla="*/ 187 w 354"/>
                <a:gd name="T39" fmla="*/ 65 h 170"/>
                <a:gd name="T40" fmla="*/ 168 w 354"/>
                <a:gd name="T41" fmla="*/ 113 h 170"/>
                <a:gd name="T42" fmla="*/ 165 w 354"/>
                <a:gd name="T43" fmla="*/ 161 h 170"/>
                <a:gd name="T44" fmla="*/ 248 w 354"/>
                <a:gd name="T45" fmla="*/ 121 h 170"/>
                <a:gd name="T46" fmla="*/ 211 w 354"/>
                <a:gd name="T47" fmla="*/ 137 h 170"/>
                <a:gd name="T48" fmla="*/ 297 w 354"/>
                <a:gd name="T49" fmla="*/ 164 h 170"/>
                <a:gd name="T50" fmla="*/ 275 w 354"/>
                <a:gd name="T51" fmla="*/ 157 h 170"/>
                <a:gd name="T52" fmla="*/ 251 w 354"/>
                <a:gd name="T53" fmla="*/ 154 h 170"/>
                <a:gd name="T54" fmla="*/ 241 w 354"/>
                <a:gd name="T55" fmla="*/ 152 h 170"/>
                <a:gd name="T56" fmla="*/ 215 w 354"/>
                <a:gd name="T57" fmla="*/ 157 h 170"/>
                <a:gd name="T58" fmla="*/ 315 w 354"/>
                <a:gd name="T59" fmla="*/ 151 h 170"/>
                <a:gd name="T60" fmla="*/ 292 w 354"/>
                <a:gd name="T61" fmla="*/ 144 h 170"/>
                <a:gd name="T62" fmla="*/ 268 w 354"/>
                <a:gd name="T63" fmla="*/ 141 h 170"/>
                <a:gd name="T64" fmla="*/ 244 w 354"/>
                <a:gd name="T65" fmla="*/ 142 h 170"/>
                <a:gd name="T66" fmla="*/ 222 w 354"/>
                <a:gd name="T67" fmla="*/ 145 h 170"/>
                <a:gd name="T68" fmla="*/ 211 w 354"/>
                <a:gd name="T69" fmla="*/ 150 h 170"/>
                <a:gd name="T70" fmla="*/ 119 w 354"/>
                <a:gd name="T71" fmla="*/ 32 h 170"/>
                <a:gd name="T72" fmla="*/ 63 w 354"/>
                <a:gd name="T73" fmla="*/ 59 h 170"/>
                <a:gd name="T74" fmla="*/ 60 w 354"/>
                <a:gd name="T75" fmla="*/ 97 h 170"/>
                <a:gd name="T76" fmla="*/ 69 w 354"/>
                <a:gd name="T77" fmla="*/ 120 h 170"/>
                <a:gd name="T78" fmla="*/ 82 w 354"/>
                <a:gd name="T79" fmla="*/ 141 h 170"/>
                <a:gd name="T80" fmla="*/ 102 w 354"/>
                <a:gd name="T81" fmla="*/ 161 h 170"/>
                <a:gd name="T82" fmla="*/ 23 w 354"/>
                <a:gd name="T83" fmla="*/ 131 h 170"/>
                <a:gd name="T84" fmla="*/ 37 w 354"/>
                <a:gd name="T85" fmla="*/ 147 h 170"/>
                <a:gd name="T86" fmla="*/ 54 w 354"/>
                <a:gd name="T87" fmla="*/ 164 h 170"/>
                <a:gd name="T88" fmla="*/ 94 w 354"/>
                <a:gd name="T89" fmla="*/ 104 h 170"/>
                <a:gd name="T90" fmla="*/ 112 w 354"/>
                <a:gd name="T91" fmla="*/ 140 h 170"/>
                <a:gd name="T92" fmla="*/ 177 w 354"/>
                <a:gd name="T93" fmla="*/ 29 h 170"/>
                <a:gd name="T94" fmla="*/ 155 w 354"/>
                <a:gd name="T95" fmla="*/ 97 h 170"/>
                <a:gd name="T96" fmla="*/ 153 w 354"/>
                <a:gd name="T97" fmla="*/ 146 h 170"/>
                <a:gd name="T98" fmla="*/ 141 w 354"/>
                <a:gd name="T99" fmla="*/ 8 h 170"/>
                <a:gd name="T100" fmla="*/ 135 w 354"/>
                <a:gd name="T101" fmla="*/ 48 h 170"/>
                <a:gd name="T102" fmla="*/ 129 w 354"/>
                <a:gd name="T103" fmla="*/ 72 h 170"/>
                <a:gd name="T104" fmla="*/ 127 w 354"/>
                <a:gd name="T105" fmla="*/ 96 h 170"/>
                <a:gd name="T106" fmla="*/ 133 w 354"/>
                <a:gd name="T107" fmla="*/ 121 h 170"/>
                <a:gd name="T108" fmla="*/ 141 w 354"/>
                <a:gd name="T109" fmla="*/ 141 h 170"/>
                <a:gd name="T110" fmla="*/ 145 w 354"/>
                <a:gd name="T111" fmla="*/ 154 h 170"/>
                <a:gd name="T112" fmla="*/ 116 w 354"/>
                <a:gd name="T113" fmla="*/ 44 h 170"/>
                <a:gd name="T114" fmla="*/ 112 w 354"/>
                <a:gd name="T115" fmla="*/ 69 h 170"/>
                <a:gd name="T116" fmla="*/ 112 w 354"/>
                <a:gd name="T117" fmla="*/ 93 h 170"/>
                <a:gd name="T118" fmla="*/ 120 w 354"/>
                <a:gd name="T119" fmla="*/ 117 h 170"/>
                <a:gd name="T120" fmla="*/ 128 w 354"/>
                <a:gd name="T121" fmla="*/ 136 h 170"/>
                <a:gd name="T122" fmla="*/ 132 w 354"/>
                <a:gd name="T123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4" h="170">
                  <a:moveTo>
                    <a:pt x="149" y="167"/>
                  </a:moveTo>
                  <a:cubicBezTo>
                    <a:pt x="148" y="165"/>
                    <a:pt x="150" y="163"/>
                    <a:pt x="151" y="164"/>
                  </a:cubicBezTo>
                  <a:cubicBezTo>
                    <a:pt x="152" y="165"/>
                    <a:pt x="152" y="165"/>
                    <a:pt x="152" y="165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3" y="167"/>
                    <a:pt x="153" y="167"/>
                    <a:pt x="153" y="167"/>
                  </a:cubicBezTo>
                  <a:cubicBezTo>
                    <a:pt x="155" y="168"/>
                    <a:pt x="153" y="170"/>
                    <a:pt x="151" y="169"/>
                  </a:cubicBezTo>
                  <a:cubicBezTo>
                    <a:pt x="151" y="169"/>
                    <a:pt x="151" y="169"/>
                    <a:pt x="151" y="169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9" y="167"/>
                    <a:pt x="149" y="167"/>
                    <a:pt x="149" y="167"/>
                  </a:cubicBezTo>
                  <a:close/>
                  <a:moveTo>
                    <a:pt x="19" y="170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66"/>
                    <a:pt x="40" y="162"/>
                    <a:pt x="36" y="161"/>
                  </a:cubicBezTo>
                  <a:cubicBezTo>
                    <a:pt x="30" y="157"/>
                    <a:pt x="23" y="160"/>
                    <a:pt x="20" y="165"/>
                  </a:cubicBezTo>
                  <a:cubicBezTo>
                    <a:pt x="19" y="167"/>
                    <a:pt x="19" y="169"/>
                    <a:pt x="19" y="170"/>
                  </a:cubicBezTo>
                  <a:close/>
                  <a:moveTo>
                    <a:pt x="120" y="170"/>
                  </a:moveTo>
                  <a:cubicBezTo>
                    <a:pt x="124" y="170"/>
                    <a:pt x="124" y="170"/>
                    <a:pt x="124" y="170"/>
                  </a:cubicBezTo>
                  <a:cubicBezTo>
                    <a:pt x="124" y="170"/>
                    <a:pt x="124" y="170"/>
                    <a:pt x="124" y="170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1" y="169"/>
                    <a:pt x="120" y="169"/>
                    <a:pt x="120" y="170"/>
                  </a:cubicBezTo>
                  <a:close/>
                  <a:moveTo>
                    <a:pt x="145" y="170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6" y="169"/>
                    <a:pt x="145" y="170"/>
                    <a:pt x="145" y="170"/>
                  </a:cubicBezTo>
                  <a:close/>
                  <a:moveTo>
                    <a:pt x="161" y="170"/>
                  </a:move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0"/>
                    <a:pt x="161" y="170"/>
                  </a:cubicBezTo>
                  <a:close/>
                  <a:moveTo>
                    <a:pt x="163" y="170"/>
                  </a:moveTo>
                  <a:cubicBezTo>
                    <a:pt x="170" y="170"/>
                    <a:pt x="170" y="170"/>
                    <a:pt x="170" y="170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69"/>
                    <a:pt x="170" y="169"/>
                    <a:pt x="170" y="169"/>
                  </a:cubicBezTo>
                  <a:cubicBezTo>
                    <a:pt x="170" y="167"/>
                    <a:pt x="167" y="168"/>
                    <a:pt x="167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66"/>
                    <a:pt x="161" y="167"/>
                    <a:pt x="162" y="169"/>
                  </a:cubicBezTo>
                  <a:cubicBezTo>
                    <a:pt x="163" y="170"/>
                    <a:pt x="163" y="170"/>
                    <a:pt x="163" y="170"/>
                  </a:cubicBezTo>
                  <a:close/>
                  <a:moveTo>
                    <a:pt x="173" y="170"/>
                  </a:moveTo>
                  <a:cubicBezTo>
                    <a:pt x="177" y="170"/>
                    <a:pt x="177" y="170"/>
                    <a:pt x="177" y="170"/>
                  </a:cubicBezTo>
                  <a:cubicBezTo>
                    <a:pt x="177" y="168"/>
                    <a:pt x="174" y="167"/>
                    <a:pt x="174" y="169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73" y="170"/>
                    <a:pt x="173" y="170"/>
                    <a:pt x="173" y="170"/>
                  </a:cubicBezTo>
                  <a:close/>
                  <a:moveTo>
                    <a:pt x="178" y="170"/>
                  </a:moveTo>
                  <a:cubicBezTo>
                    <a:pt x="181" y="170"/>
                    <a:pt x="181" y="170"/>
                    <a:pt x="181" y="170"/>
                  </a:cubicBezTo>
                  <a:cubicBezTo>
                    <a:pt x="180" y="169"/>
                    <a:pt x="179" y="169"/>
                    <a:pt x="178" y="170"/>
                  </a:cubicBezTo>
                  <a:cubicBezTo>
                    <a:pt x="178" y="170"/>
                    <a:pt x="178" y="170"/>
                    <a:pt x="178" y="170"/>
                  </a:cubicBezTo>
                  <a:close/>
                  <a:moveTo>
                    <a:pt x="190" y="170"/>
                  </a:moveTo>
                  <a:cubicBezTo>
                    <a:pt x="196" y="170"/>
                    <a:pt x="196" y="170"/>
                    <a:pt x="196" y="170"/>
                  </a:cubicBezTo>
                  <a:cubicBezTo>
                    <a:pt x="197" y="169"/>
                    <a:pt x="195" y="167"/>
                    <a:pt x="194" y="168"/>
                  </a:cubicBezTo>
                  <a:cubicBezTo>
                    <a:pt x="193" y="168"/>
                    <a:pt x="193" y="168"/>
                    <a:pt x="193" y="168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70"/>
                    <a:pt x="191" y="170"/>
                    <a:pt x="190" y="170"/>
                  </a:cubicBezTo>
                  <a:close/>
                  <a:moveTo>
                    <a:pt x="310" y="170"/>
                  </a:moveTo>
                  <a:cubicBezTo>
                    <a:pt x="313" y="170"/>
                    <a:pt x="313" y="170"/>
                    <a:pt x="313" y="170"/>
                  </a:cubicBezTo>
                  <a:cubicBezTo>
                    <a:pt x="313" y="169"/>
                    <a:pt x="313" y="168"/>
                    <a:pt x="312" y="168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08" y="166"/>
                    <a:pt x="307" y="168"/>
                    <a:pt x="308" y="169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70"/>
                    <a:pt x="310" y="170"/>
                    <a:pt x="310" y="170"/>
                  </a:cubicBezTo>
                  <a:cubicBezTo>
                    <a:pt x="310" y="170"/>
                    <a:pt x="310" y="170"/>
                    <a:pt x="310" y="170"/>
                  </a:cubicBezTo>
                  <a:close/>
                  <a:moveTo>
                    <a:pt x="334" y="170"/>
                  </a:moveTo>
                  <a:cubicBezTo>
                    <a:pt x="346" y="170"/>
                    <a:pt x="346" y="170"/>
                    <a:pt x="346" y="170"/>
                  </a:cubicBezTo>
                  <a:cubicBezTo>
                    <a:pt x="348" y="169"/>
                    <a:pt x="350" y="167"/>
                    <a:pt x="351" y="165"/>
                  </a:cubicBezTo>
                  <a:cubicBezTo>
                    <a:pt x="354" y="159"/>
                    <a:pt x="351" y="152"/>
                    <a:pt x="345" y="149"/>
                  </a:cubicBezTo>
                  <a:cubicBezTo>
                    <a:pt x="340" y="147"/>
                    <a:pt x="333" y="149"/>
                    <a:pt x="330" y="154"/>
                  </a:cubicBezTo>
                  <a:cubicBezTo>
                    <a:pt x="330" y="154"/>
                    <a:pt x="330" y="154"/>
                    <a:pt x="330" y="154"/>
                  </a:cubicBezTo>
                  <a:cubicBezTo>
                    <a:pt x="329" y="153"/>
                    <a:pt x="329" y="153"/>
                    <a:pt x="329" y="153"/>
                  </a:cubicBezTo>
                  <a:cubicBezTo>
                    <a:pt x="328" y="153"/>
                    <a:pt x="328" y="153"/>
                    <a:pt x="328" y="153"/>
                  </a:cubicBezTo>
                  <a:cubicBezTo>
                    <a:pt x="326" y="152"/>
                    <a:pt x="325" y="155"/>
                    <a:pt x="327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8" y="162"/>
                    <a:pt x="330" y="167"/>
                    <a:pt x="334" y="170"/>
                  </a:cubicBezTo>
                  <a:close/>
                  <a:moveTo>
                    <a:pt x="191" y="164"/>
                  </a:moveTo>
                  <a:cubicBezTo>
                    <a:pt x="192" y="163"/>
                    <a:pt x="194" y="165"/>
                    <a:pt x="192" y="167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91" y="168"/>
                    <a:pt x="191" y="168"/>
                    <a:pt x="191" y="168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9" y="170"/>
                    <a:pt x="187" y="168"/>
                    <a:pt x="188" y="166"/>
                  </a:cubicBezTo>
                  <a:cubicBezTo>
                    <a:pt x="188" y="166"/>
                    <a:pt x="188" y="166"/>
                    <a:pt x="188" y="166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90" y="165"/>
                    <a:pt x="190" y="165"/>
                    <a:pt x="190" y="165"/>
                  </a:cubicBezTo>
                  <a:cubicBezTo>
                    <a:pt x="191" y="164"/>
                    <a:pt x="191" y="164"/>
                    <a:pt x="191" y="164"/>
                  </a:cubicBezTo>
                  <a:close/>
                  <a:moveTo>
                    <a:pt x="309" y="94"/>
                  </a:moveTo>
                  <a:cubicBezTo>
                    <a:pt x="303" y="95"/>
                    <a:pt x="297" y="91"/>
                    <a:pt x="296" y="8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2" y="85"/>
                    <a:pt x="291" y="82"/>
                    <a:pt x="293" y="82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76"/>
                    <a:pt x="301" y="72"/>
                    <a:pt x="307" y="71"/>
                  </a:cubicBezTo>
                  <a:cubicBezTo>
                    <a:pt x="313" y="70"/>
                    <a:pt x="319" y="75"/>
                    <a:pt x="319" y="81"/>
                  </a:cubicBezTo>
                  <a:cubicBezTo>
                    <a:pt x="320" y="88"/>
                    <a:pt x="315" y="94"/>
                    <a:pt x="309" y="94"/>
                  </a:cubicBezTo>
                  <a:close/>
                  <a:moveTo>
                    <a:pt x="284" y="83"/>
                  </a:moveTo>
                  <a:cubicBezTo>
                    <a:pt x="286" y="83"/>
                    <a:pt x="287" y="86"/>
                    <a:pt x="285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7"/>
                    <a:pt x="279" y="84"/>
                    <a:pt x="281" y="84"/>
                  </a:cubicBezTo>
                  <a:cubicBezTo>
                    <a:pt x="281" y="84"/>
                    <a:pt x="281" y="84"/>
                    <a:pt x="281" y="84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4" y="83"/>
                    <a:pt x="284" y="83"/>
                    <a:pt x="284" y="83"/>
                  </a:cubicBezTo>
                  <a:close/>
                  <a:moveTo>
                    <a:pt x="272" y="85"/>
                  </a:moveTo>
                  <a:cubicBezTo>
                    <a:pt x="274" y="85"/>
                    <a:pt x="274" y="88"/>
                    <a:pt x="273" y="88"/>
                  </a:cubicBezTo>
                  <a:cubicBezTo>
                    <a:pt x="272" y="88"/>
                    <a:pt x="272" y="88"/>
                    <a:pt x="272" y="88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68" y="89"/>
                    <a:pt x="267" y="86"/>
                    <a:pt x="269" y="86"/>
                  </a:cubicBezTo>
                  <a:cubicBezTo>
                    <a:pt x="269" y="86"/>
                    <a:pt x="269" y="86"/>
                    <a:pt x="269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2" y="85"/>
                    <a:pt x="272" y="85"/>
                    <a:pt x="272" y="85"/>
                  </a:cubicBezTo>
                  <a:close/>
                  <a:moveTo>
                    <a:pt x="260" y="88"/>
                  </a:moveTo>
                  <a:cubicBezTo>
                    <a:pt x="262" y="87"/>
                    <a:pt x="263" y="90"/>
                    <a:pt x="261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6" y="92"/>
                    <a:pt x="255" y="89"/>
                    <a:pt x="257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60" y="88"/>
                    <a:pt x="260" y="88"/>
                    <a:pt x="260" y="88"/>
                  </a:cubicBezTo>
                  <a:close/>
                  <a:moveTo>
                    <a:pt x="248" y="91"/>
                  </a:moveTo>
                  <a:cubicBezTo>
                    <a:pt x="250" y="91"/>
                    <a:pt x="251" y="94"/>
                    <a:pt x="249" y="94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5"/>
                    <a:pt x="246" y="95"/>
                    <a:pt x="246" y="95"/>
                  </a:cubicBezTo>
                  <a:cubicBezTo>
                    <a:pt x="244" y="96"/>
                    <a:pt x="243" y="93"/>
                    <a:pt x="245" y="93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8" y="91"/>
                    <a:pt x="248" y="91"/>
                    <a:pt x="248" y="91"/>
                  </a:cubicBezTo>
                  <a:close/>
                  <a:moveTo>
                    <a:pt x="236" y="96"/>
                  </a:moveTo>
                  <a:cubicBezTo>
                    <a:pt x="238" y="95"/>
                    <a:pt x="239" y="98"/>
                    <a:pt x="238" y="99"/>
                  </a:cubicBezTo>
                  <a:cubicBezTo>
                    <a:pt x="237" y="99"/>
                    <a:pt x="237" y="99"/>
                    <a:pt x="237" y="99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3" y="101"/>
                    <a:pt x="232" y="98"/>
                    <a:pt x="234" y="97"/>
                  </a:cubicBezTo>
                  <a:cubicBezTo>
                    <a:pt x="234" y="97"/>
                    <a:pt x="234" y="97"/>
                    <a:pt x="234" y="97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6"/>
                    <a:pt x="236" y="96"/>
                    <a:pt x="236" y="96"/>
                  </a:cubicBezTo>
                  <a:close/>
                  <a:moveTo>
                    <a:pt x="225" y="102"/>
                  </a:moveTo>
                  <a:cubicBezTo>
                    <a:pt x="227" y="101"/>
                    <a:pt x="228" y="103"/>
                    <a:pt x="227" y="104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5" y="105"/>
                    <a:pt x="225" y="105"/>
                    <a:pt x="225" y="105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2" y="107"/>
                    <a:pt x="221" y="104"/>
                    <a:pt x="223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4" y="102"/>
                    <a:pt x="224" y="102"/>
                    <a:pt x="224" y="102"/>
                  </a:cubicBezTo>
                  <a:cubicBezTo>
                    <a:pt x="225" y="102"/>
                    <a:pt x="225" y="102"/>
                    <a:pt x="225" y="102"/>
                  </a:cubicBezTo>
                  <a:close/>
                  <a:moveTo>
                    <a:pt x="215" y="108"/>
                  </a:moveTo>
                  <a:cubicBezTo>
                    <a:pt x="216" y="107"/>
                    <a:pt x="218" y="110"/>
                    <a:pt x="217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3" y="114"/>
                    <a:pt x="211" y="111"/>
                    <a:pt x="212" y="110"/>
                  </a:cubicBezTo>
                  <a:cubicBezTo>
                    <a:pt x="212" y="110"/>
                    <a:pt x="212" y="110"/>
                    <a:pt x="212" y="110"/>
                  </a:cubicBezTo>
                  <a:cubicBezTo>
                    <a:pt x="213" y="109"/>
                    <a:pt x="213" y="109"/>
                    <a:pt x="213" y="109"/>
                  </a:cubicBezTo>
                  <a:cubicBezTo>
                    <a:pt x="214" y="109"/>
                    <a:pt x="214" y="109"/>
                    <a:pt x="214" y="109"/>
                  </a:cubicBezTo>
                  <a:cubicBezTo>
                    <a:pt x="215" y="108"/>
                    <a:pt x="215" y="108"/>
                    <a:pt x="215" y="108"/>
                  </a:cubicBezTo>
                  <a:close/>
                  <a:moveTo>
                    <a:pt x="205" y="116"/>
                  </a:moveTo>
                  <a:cubicBezTo>
                    <a:pt x="207" y="115"/>
                    <a:pt x="209" y="117"/>
                    <a:pt x="207" y="119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05" y="121"/>
                    <a:pt x="205" y="121"/>
                    <a:pt x="205" y="121"/>
                  </a:cubicBezTo>
                  <a:cubicBezTo>
                    <a:pt x="204" y="122"/>
                    <a:pt x="201" y="120"/>
                    <a:pt x="203" y="118"/>
                  </a:cubicBezTo>
                  <a:cubicBezTo>
                    <a:pt x="203" y="118"/>
                    <a:pt x="203" y="118"/>
                    <a:pt x="203" y="118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6"/>
                    <a:pt x="205" y="116"/>
                    <a:pt x="205" y="116"/>
                  </a:cubicBezTo>
                  <a:close/>
                  <a:moveTo>
                    <a:pt x="197" y="125"/>
                  </a:moveTo>
                  <a:cubicBezTo>
                    <a:pt x="198" y="124"/>
                    <a:pt x="200" y="126"/>
                    <a:pt x="199" y="127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30"/>
                    <a:pt x="197" y="130"/>
                    <a:pt x="197" y="130"/>
                  </a:cubicBezTo>
                  <a:cubicBezTo>
                    <a:pt x="196" y="131"/>
                    <a:pt x="193" y="129"/>
                    <a:pt x="195" y="128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9" y="135"/>
                  </a:moveTo>
                  <a:cubicBezTo>
                    <a:pt x="190" y="134"/>
                    <a:pt x="193" y="135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89" y="141"/>
                    <a:pt x="186" y="140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3" y="146"/>
                  </a:moveTo>
                  <a:cubicBezTo>
                    <a:pt x="184" y="145"/>
                    <a:pt x="187" y="146"/>
                    <a:pt x="186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2"/>
                    <a:pt x="181" y="151"/>
                    <a:pt x="182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3" y="147"/>
                    <a:pt x="183" y="147"/>
                    <a:pt x="183" y="147"/>
                  </a:cubicBezTo>
                  <a:cubicBezTo>
                    <a:pt x="183" y="146"/>
                    <a:pt x="183" y="146"/>
                    <a:pt x="183" y="146"/>
                  </a:cubicBezTo>
                  <a:close/>
                  <a:moveTo>
                    <a:pt x="178" y="158"/>
                  </a:moveTo>
                  <a:cubicBezTo>
                    <a:pt x="179" y="156"/>
                    <a:pt x="181" y="157"/>
                    <a:pt x="181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2"/>
                    <a:pt x="180" y="162"/>
                    <a:pt x="180" y="162"/>
                  </a:cubicBezTo>
                  <a:cubicBezTo>
                    <a:pt x="179" y="163"/>
                    <a:pt x="176" y="162"/>
                    <a:pt x="177" y="161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78" y="158"/>
                    <a:pt x="178" y="158"/>
                    <a:pt x="178" y="158"/>
                  </a:cubicBezTo>
                  <a:close/>
                  <a:moveTo>
                    <a:pt x="261" y="47"/>
                  </a:moveTo>
                  <a:cubicBezTo>
                    <a:pt x="255" y="50"/>
                    <a:pt x="249" y="48"/>
                    <a:pt x="245" y="43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0" y="43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2" y="35"/>
                    <a:pt x="244" y="29"/>
                    <a:pt x="249" y="26"/>
                  </a:cubicBezTo>
                  <a:cubicBezTo>
                    <a:pt x="255" y="23"/>
                    <a:pt x="262" y="25"/>
                    <a:pt x="265" y="31"/>
                  </a:cubicBezTo>
                  <a:cubicBezTo>
                    <a:pt x="268" y="37"/>
                    <a:pt x="266" y="44"/>
                    <a:pt x="261" y="47"/>
                  </a:cubicBezTo>
                  <a:close/>
                  <a:moveTo>
                    <a:pt x="234" y="47"/>
                  </a:moveTo>
                  <a:cubicBezTo>
                    <a:pt x="235" y="45"/>
                    <a:pt x="237" y="48"/>
                    <a:pt x="235" y="49"/>
                  </a:cubicBezTo>
                  <a:cubicBezTo>
                    <a:pt x="234" y="50"/>
                    <a:pt x="234" y="50"/>
                    <a:pt x="234" y="50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1" y="52"/>
                    <a:pt x="229" y="49"/>
                    <a:pt x="231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4" y="47"/>
                    <a:pt x="234" y="47"/>
                    <a:pt x="234" y="47"/>
                  </a:cubicBezTo>
                  <a:close/>
                  <a:moveTo>
                    <a:pt x="223" y="53"/>
                  </a:moveTo>
                  <a:cubicBezTo>
                    <a:pt x="225" y="52"/>
                    <a:pt x="227" y="55"/>
                    <a:pt x="225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3" y="57"/>
                    <a:pt x="223" y="57"/>
                    <a:pt x="223" y="57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221" y="59"/>
                    <a:pt x="219" y="56"/>
                    <a:pt x="221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3" y="53"/>
                    <a:pt x="223" y="53"/>
                    <a:pt x="223" y="53"/>
                  </a:cubicBezTo>
                  <a:close/>
                  <a:moveTo>
                    <a:pt x="213" y="61"/>
                  </a:moveTo>
                  <a:cubicBezTo>
                    <a:pt x="215" y="59"/>
                    <a:pt x="217" y="62"/>
                    <a:pt x="215" y="63"/>
                  </a:cubicBezTo>
                  <a:cubicBezTo>
                    <a:pt x="214" y="64"/>
                    <a:pt x="214" y="64"/>
                    <a:pt x="214" y="64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1" y="66"/>
                    <a:pt x="209" y="64"/>
                    <a:pt x="211" y="62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3" y="61"/>
                    <a:pt x="213" y="61"/>
                    <a:pt x="213" y="61"/>
                  </a:cubicBezTo>
                  <a:close/>
                  <a:moveTo>
                    <a:pt x="204" y="69"/>
                  </a:moveTo>
                  <a:cubicBezTo>
                    <a:pt x="205" y="67"/>
                    <a:pt x="207" y="69"/>
                    <a:pt x="206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3"/>
                    <a:pt x="204" y="73"/>
                    <a:pt x="204" y="73"/>
                  </a:cubicBezTo>
                  <a:cubicBezTo>
                    <a:pt x="202" y="74"/>
                    <a:pt x="200" y="72"/>
                    <a:pt x="202" y="71"/>
                  </a:cubicBezTo>
                  <a:cubicBezTo>
                    <a:pt x="202" y="70"/>
                    <a:pt x="202" y="70"/>
                    <a:pt x="202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lose/>
                  <a:moveTo>
                    <a:pt x="195" y="77"/>
                  </a:moveTo>
                  <a:cubicBezTo>
                    <a:pt x="196" y="76"/>
                    <a:pt x="199" y="78"/>
                    <a:pt x="197" y="79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6" y="81"/>
                    <a:pt x="196" y="81"/>
                    <a:pt x="196" y="81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194" y="83"/>
                    <a:pt x="192" y="81"/>
                    <a:pt x="193" y="80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7"/>
                    <a:pt x="195" y="77"/>
                    <a:pt x="195" y="77"/>
                  </a:cubicBezTo>
                  <a:close/>
                  <a:moveTo>
                    <a:pt x="187" y="87"/>
                  </a:moveTo>
                  <a:cubicBezTo>
                    <a:pt x="188" y="85"/>
                    <a:pt x="191" y="87"/>
                    <a:pt x="189" y="89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7" y="93"/>
                    <a:pt x="184" y="91"/>
                    <a:pt x="185" y="89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7"/>
                    <a:pt x="187" y="87"/>
                    <a:pt x="187" y="87"/>
                  </a:cubicBezTo>
                  <a:close/>
                  <a:moveTo>
                    <a:pt x="180" y="97"/>
                  </a:moveTo>
                  <a:cubicBezTo>
                    <a:pt x="181" y="96"/>
                    <a:pt x="184" y="97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3"/>
                    <a:pt x="178" y="102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7"/>
                    <a:pt x="180" y="97"/>
                    <a:pt x="180" y="97"/>
                  </a:cubicBezTo>
                  <a:close/>
                  <a:moveTo>
                    <a:pt x="174" y="108"/>
                  </a:moveTo>
                  <a:cubicBezTo>
                    <a:pt x="175" y="107"/>
                    <a:pt x="178" y="108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5" y="114"/>
                    <a:pt x="173" y="113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8"/>
                    <a:pt x="174" y="108"/>
                    <a:pt x="174" y="108"/>
                  </a:cubicBezTo>
                  <a:close/>
                  <a:moveTo>
                    <a:pt x="170" y="120"/>
                  </a:moveTo>
                  <a:cubicBezTo>
                    <a:pt x="171" y="118"/>
                    <a:pt x="174" y="119"/>
                    <a:pt x="173" y="121"/>
                  </a:cubicBezTo>
                  <a:cubicBezTo>
                    <a:pt x="173" y="122"/>
                    <a:pt x="173" y="122"/>
                    <a:pt x="173" y="122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2" y="124"/>
                    <a:pt x="172" y="124"/>
                    <a:pt x="172" y="124"/>
                  </a:cubicBezTo>
                  <a:cubicBezTo>
                    <a:pt x="172" y="126"/>
                    <a:pt x="169" y="125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0" y="120"/>
                    <a:pt x="170" y="120"/>
                    <a:pt x="170" y="120"/>
                  </a:cubicBezTo>
                  <a:close/>
                  <a:moveTo>
                    <a:pt x="168" y="132"/>
                  </a:moveTo>
                  <a:cubicBezTo>
                    <a:pt x="168" y="130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67" y="137"/>
                    <a:pt x="167" y="135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166" y="145"/>
                  </a:moveTo>
                  <a:cubicBezTo>
                    <a:pt x="166" y="143"/>
                    <a:pt x="169" y="143"/>
                    <a:pt x="169" y="145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0"/>
                    <a:pt x="166" y="150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6" y="145"/>
                    <a:pt x="166" y="145"/>
                    <a:pt x="166" y="145"/>
                  </a:cubicBezTo>
                  <a:close/>
                  <a:moveTo>
                    <a:pt x="166" y="157"/>
                  </a:moveTo>
                  <a:cubicBezTo>
                    <a:pt x="166" y="155"/>
                    <a:pt x="169" y="155"/>
                    <a:pt x="169" y="157"/>
                  </a:cubicBezTo>
                  <a:cubicBezTo>
                    <a:pt x="169" y="158"/>
                    <a:pt x="169" y="158"/>
                    <a:pt x="169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2"/>
                    <a:pt x="166" y="162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6" y="157"/>
                    <a:pt x="166" y="157"/>
                    <a:pt x="166" y="157"/>
                  </a:cubicBezTo>
                  <a:close/>
                  <a:moveTo>
                    <a:pt x="212" y="53"/>
                  </a:moveTo>
                  <a:cubicBezTo>
                    <a:pt x="208" y="58"/>
                    <a:pt x="202" y="60"/>
                    <a:pt x="197" y="57"/>
                  </a:cubicBezTo>
                  <a:cubicBezTo>
                    <a:pt x="194" y="61"/>
                    <a:pt x="191" y="59"/>
                    <a:pt x="194" y="55"/>
                  </a:cubicBezTo>
                  <a:cubicBezTo>
                    <a:pt x="184" y="45"/>
                    <a:pt x="198" y="29"/>
                    <a:pt x="209" y="37"/>
                  </a:cubicBezTo>
                  <a:cubicBezTo>
                    <a:pt x="215" y="41"/>
                    <a:pt x="216" y="48"/>
                    <a:pt x="212" y="53"/>
                  </a:cubicBezTo>
                  <a:close/>
                  <a:moveTo>
                    <a:pt x="187" y="65"/>
                  </a:moveTo>
                  <a:cubicBezTo>
                    <a:pt x="189" y="63"/>
                    <a:pt x="191" y="65"/>
                    <a:pt x="190" y="66"/>
                  </a:cubicBezTo>
                  <a:cubicBezTo>
                    <a:pt x="189" y="67"/>
                    <a:pt x="189" y="68"/>
                    <a:pt x="188" y="69"/>
                  </a:cubicBezTo>
                  <a:cubicBezTo>
                    <a:pt x="187" y="71"/>
                    <a:pt x="185" y="69"/>
                    <a:pt x="186" y="67"/>
                  </a:cubicBezTo>
                  <a:cubicBezTo>
                    <a:pt x="187" y="65"/>
                    <a:pt x="187" y="65"/>
                    <a:pt x="187" y="65"/>
                  </a:cubicBezTo>
                  <a:close/>
                  <a:moveTo>
                    <a:pt x="181" y="75"/>
                  </a:moveTo>
                  <a:cubicBezTo>
                    <a:pt x="182" y="73"/>
                    <a:pt x="185" y="75"/>
                    <a:pt x="184" y="77"/>
                  </a:cubicBezTo>
                  <a:cubicBezTo>
                    <a:pt x="183" y="78"/>
                    <a:pt x="183" y="78"/>
                    <a:pt x="182" y="79"/>
                  </a:cubicBezTo>
                  <a:cubicBezTo>
                    <a:pt x="181" y="81"/>
                    <a:pt x="178" y="80"/>
                    <a:pt x="179" y="78"/>
                  </a:cubicBezTo>
                  <a:cubicBezTo>
                    <a:pt x="180" y="77"/>
                    <a:pt x="180" y="76"/>
                    <a:pt x="181" y="75"/>
                  </a:cubicBezTo>
                  <a:close/>
                  <a:moveTo>
                    <a:pt x="175" y="86"/>
                  </a:moveTo>
                  <a:cubicBezTo>
                    <a:pt x="176" y="84"/>
                    <a:pt x="179" y="86"/>
                    <a:pt x="178" y="87"/>
                  </a:cubicBezTo>
                  <a:cubicBezTo>
                    <a:pt x="177" y="88"/>
                    <a:pt x="177" y="89"/>
                    <a:pt x="176" y="90"/>
                  </a:cubicBezTo>
                  <a:cubicBezTo>
                    <a:pt x="175" y="92"/>
                    <a:pt x="173" y="91"/>
                    <a:pt x="174" y="89"/>
                  </a:cubicBezTo>
                  <a:cubicBezTo>
                    <a:pt x="174" y="88"/>
                    <a:pt x="174" y="87"/>
                    <a:pt x="175" y="86"/>
                  </a:cubicBezTo>
                  <a:close/>
                  <a:moveTo>
                    <a:pt x="170" y="97"/>
                  </a:moveTo>
                  <a:cubicBezTo>
                    <a:pt x="171" y="95"/>
                    <a:pt x="173" y="97"/>
                    <a:pt x="173" y="98"/>
                  </a:cubicBezTo>
                  <a:cubicBezTo>
                    <a:pt x="172" y="99"/>
                    <a:pt x="172" y="100"/>
                    <a:pt x="171" y="101"/>
                  </a:cubicBezTo>
                  <a:cubicBezTo>
                    <a:pt x="171" y="103"/>
                    <a:pt x="168" y="102"/>
                    <a:pt x="169" y="100"/>
                  </a:cubicBezTo>
                  <a:cubicBezTo>
                    <a:pt x="169" y="99"/>
                    <a:pt x="169" y="98"/>
                    <a:pt x="170" y="97"/>
                  </a:cubicBezTo>
                  <a:close/>
                  <a:moveTo>
                    <a:pt x="165" y="109"/>
                  </a:moveTo>
                  <a:cubicBezTo>
                    <a:pt x="166" y="107"/>
                    <a:pt x="169" y="108"/>
                    <a:pt x="168" y="110"/>
                  </a:cubicBezTo>
                  <a:cubicBezTo>
                    <a:pt x="168" y="111"/>
                    <a:pt x="168" y="112"/>
                    <a:pt x="168" y="113"/>
                  </a:cubicBezTo>
                  <a:cubicBezTo>
                    <a:pt x="167" y="115"/>
                    <a:pt x="164" y="114"/>
                    <a:pt x="165" y="112"/>
                  </a:cubicBezTo>
                  <a:cubicBezTo>
                    <a:pt x="165" y="111"/>
                    <a:pt x="165" y="110"/>
                    <a:pt x="165" y="109"/>
                  </a:cubicBezTo>
                  <a:close/>
                  <a:moveTo>
                    <a:pt x="162" y="121"/>
                  </a:moveTo>
                  <a:cubicBezTo>
                    <a:pt x="163" y="119"/>
                    <a:pt x="166" y="120"/>
                    <a:pt x="165" y="122"/>
                  </a:cubicBezTo>
                  <a:cubicBezTo>
                    <a:pt x="165" y="123"/>
                    <a:pt x="165" y="124"/>
                    <a:pt x="165" y="125"/>
                  </a:cubicBezTo>
                  <a:cubicBezTo>
                    <a:pt x="164" y="127"/>
                    <a:pt x="161" y="126"/>
                    <a:pt x="162" y="124"/>
                  </a:cubicBezTo>
                  <a:cubicBezTo>
                    <a:pt x="162" y="123"/>
                    <a:pt x="162" y="122"/>
                    <a:pt x="162" y="121"/>
                  </a:cubicBezTo>
                  <a:close/>
                  <a:moveTo>
                    <a:pt x="160" y="133"/>
                  </a:moveTo>
                  <a:cubicBezTo>
                    <a:pt x="161" y="131"/>
                    <a:pt x="164" y="132"/>
                    <a:pt x="164" y="134"/>
                  </a:cubicBezTo>
                  <a:cubicBezTo>
                    <a:pt x="163" y="137"/>
                    <a:pt x="160" y="140"/>
                    <a:pt x="160" y="135"/>
                  </a:cubicBezTo>
                  <a:cubicBezTo>
                    <a:pt x="160" y="133"/>
                    <a:pt x="160" y="133"/>
                    <a:pt x="160" y="133"/>
                  </a:cubicBezTo>
                  <a:close/>
                  <a:moveTo>
                    <a:pt x="160" y="146"/>
                  </a:moveTo>
                  <a:cubicBezTo>
                    <a:pt x="160" y="144"/>
                    <a:pt x="163" y="144"/>
                    <a:pt x="163" y="146"/>
                  </a:cubicBezTo>
                  <a:cubicBezTo>
                    <a:pt x="163" y="150"/>
                    <a:pt x="160" y="152"/>
                    <a:pt x="160" y="147"/>
                  </a:cubicBezTo>
                  <a:cubicBezTo>
                    <a:pt x="160" y="146"/>
                    <a:pt x="160" y="146"/>
                    <a:pt x="160" y="146"/>
                  </a:cubicBezTo>
                  <a:close/>
                  <a:moveTo>
                    <a:pt x="161" y="158"/>
                  </a:moveTo>
                  <a:cubicBezTo>
                    <a:pt x="161" y="156"/>
                    <a:pt x="164" y="156"/>
                    <a:pt x="164" y="158"/>
                  </a:cubicBezTo>
                  <a:cubicBezTo>
                    <a:pt x="165" y="159"/>
                    <a:pt x="165" y="160"/>
                    <a:pt x="165" y="161"/>
                  </a:cubicBezTo>
                  <a:cubicBezTo>
                    <a:pt x="165" y="163"/>
                    <a:pt x="162" y="163"/>
                    <a:pt x="162" y="161"/>
                  </a:cubicBezTo>
                  <a:cubicBezTo>
                    <a:pt x="162" y="160"/>
                    <a:pt x="161" y="159"/>
                    <a:pt x="161" y="158"/>
                  </a:cubicBezTo>
                  <a:close/>
                  <a:moveTo>
                    <a:pt x="297" y="126"/>
                  </a:moveTo>
                  <a:cubicBezTo>
                    <a:pt x="291" y="127"/>
                    <a:pt x="285" y="123"/>
                    <a:pt x="284" y="117"/>
                  </a:cubicBezTo>
                  <a:cubicBezTo>
                    <a:pt x="279" y="118"/>
                    <a:pt x="279" y="115"/>
                    <a:pt x="284" y="114"/>
                  </a:cubicBezTo>
                  <a:cubicBezTo>
                    <a:pt x="284" y="100"/>
                    <a:pt x="305" y="99"/>
                    <a:pt x="307" y="114"/>
                  </a:cubicBezTo>
                  <a:cubicBezTo>
                    <a:pt x="308" y="120"/>
                    <a:pt x="303" y="126"/>
                    <a:pt x="297" y="126"/>
                  </a:cubicBezTo>
                  <a:close/>
                  <a:moveTo>
                    <a:pt x="272" y="116"/>
                  </a:moveTo>
                  <a:cubicBezTo>
                    <a:pt x="274" y="116"/>
                    <a:pt x="274" y="119"/>
                    <a:pt x="273" y="119"/>
                  </a:cubicBezTo>
                  <a:cubicBezTo>
                    <a:pt x="272" y="119"/>
                    <a:pt x="270" y="119"/>
                    <a:pt x="270" y="119"/>
                  </a:cubicBezTo>
                  <a:cubicBezTo>
                    <a:pt x="267" y="120"/>
                    <a:pt x="267" y="117"/>
                    <a:pt x="269" y="116"/>
                  </a:cubicBezTo>
                  <a:cubicBezTo>
                    <a:pt x="272" y="116"/>
                    <a:pt x="272" y="116"/>
                    <a:pt x="272" y="116"/>
                  </a:cubicBezTo>
                  <a:close/>
                  <a:moveTo>
                    <a:pt x="260" y="118"/>
                  </a:moveTo>
                  <a:cubicBezTo>
                    <a:pt x="262" y="118"/>
                    <a:pt x="262" y="121"/>
                    <a:pt x="260" y="121"/>
                  </a:cubicBezTo>
                  <a:cubicBezTo>
                    <a:pt x="259" y="121"/>
                    <a:pt x="258" y="122"/>
                    <a:pt x="258" y="122"/>
                  </a:cubicBezTo>
                  <a:cubicBezTo>
                    <a:pt x="256" y="122"/>
                    <a:pt x="255" y="119"/>
                    <a:pt x="257" y="119"/>
                  </a:cubicBezTo>
                  <a:cubicBezTo>
                    <a:pt x="258" y="119"/>
                    <a:pt x="259" y="118"/>
                    <a:pt x="260" y="118"/>
                  </a:cubicBezTo>
                  <a:close/>
                  <a:moveTo>
                    <a:pt x="248" y="121"/>
                  </a:moveTo>
                  <a:cubicBezTo>
                    <a:pt x="250" y="121"/>
                    <a:pt x="251" y="123"/>
                    <a:pt x="249" y="124"/>
                  </a:cubicBezTo>
                  <a:cubicBezTo>
                    <a:pt x="248" y="124"/>
                    <a:pt x="247" y="125"/>
                    <a:pt x="246" y="125"/>
                  </a:cubicBezTo>
                  <a:cubicBezTo>
                    <a:pt x="244" y="126"/>
                    <a:pt x="243" y="123"/>
                    <a:pt x="245" y="122"/>
                  </a:cubicBezTo>
                  <a:cubicBezTo>
                    <a:pt x="246" y="122"/>
                    <a:pt x="247" y="121"/>
                    <a:pt x="248" y="121"/>
                  </a:cubicBezTo>
                  <a:close/>
                  <a:moveTo>
                    <a:pt x="236" y="125"/>
                  </a:moveTo>
                  <a:cubicBezTo>
                    <a:pt x="238" y="124"/>
                    <a:pt x="239" y="127"/>
                    <a:pt x="237" y="128"/>
                  </a:cubicBezTo>
                  <a:cubicBezTo>
                    <a:pt x="236" y="128"/>
                    <a:pt x="235" y="128"/>
                    <a:pt x="234" y="129"/>
                  </a:cubicBezTo>
                  <a:cubicBezTo>
                    <a:pt x="232" y="130"/>
                    <a:pt x="231" y="127"/>
                    <a:pt x="233" y="126"/>
                  </a:cubicBezTo>
                  <a:cubicBezTo>
                    <a:pt x="234" y="126"/>
                    <a:pt x="235" y="125"/>
                    <a:pt x="236" y="125"/>
                  </a:cubicBezTo>
                  <a:close/>
                  <a:moveTo>
                    <a:pt x="224" y="130"/>
                  </a:moveTo>
                  <a:cubicBezTo>
                    <a:pt x="226" y="129"/>
                    <a:pt x="228" y="132"/>
                    <a:pt x="226" y="132"/>
                  </a:cubicBezTo>
                  <a:cubicBezTo>
                    <a:pt x="225" y="133"/>
                    <a:pt x="224" y="133"/>
                    <a:pt x="223" y="134"/>
                  </a:cubicBezTo>
                  <a:cubicBezTo>
                    <a:pt x="221" y="135"/>
                    <a:pt x="220" y="132"/>
                    <a:pt x="222" y="131"/>
                  </a:cubicBezTo>
                  <a:cubicBezTo>
                    <a:pt x="223" y="131"/>
                    <a:pt x="224" y="130"/>
                    <a:pt x="224" y="130"/>
                  </a:cubicBezTo>
                  <a:close/>
                  <a:moveTo>
                    <a:pt x="213" y="135"/>
                  </a:moveTo>
                  <a:cubicBezTo>
                    <a:pt x="215" y="134"/>
                    <a:pt x="217" y="137"/>
                    <a:pt x="215" y="138"/>
                  </a:cubicBezTo>
                  <a:cubicBezTo>
                    <a:pt x="214" y="139"/>
                    <a:pt x="213" y="139"/>
                    <a:pt x="212" y="140"/>
                  </a:cubicBezTo>
                  <a:cubicBezTo>
                    <a:pt x="211" y="141"/>
                    <a:pt x="209" y="138"/>
                    <a:pt x="211" y="137"/>
                  </a:cubicBezTo>
                  <a:cubicBezTo>
                    <a:pt x="212" y="137"/>
                    <a:pt x="213" y="136"/>
                    <a:pt x="213" y="135"/>
                  </a:cubicBezTo>
                  <a:close/>
                  <a:moveTo>
                    <a:pt x="203" y="142"/>
                  </a:moveTo>
                  <a:cubicBezTo>
                    <a:pt x="205" y="141"/>
                    <a:pt x="207" y="144"/>
                    <a:pt x="205" y="145"/>
                  </a:cubicBezTo>
                  <a:cubicBezTo>
                    <a:pt x="202" y="147"/>
                    <a:pt x="198" y="146"/>
                    <a:pt x="202" y="143"/>
                  </a:cubicBezTo>
                  <a:cubicBezTo>
                    <a:pt x="203" y="142"/>
                    <a:pt x="203" y="142"/>
                    <a:pt x="203" y="142"/>
                  </a:cubicBezTo>
                  <a:close/>
                  <a:moveTo>
                    <a:pt x="194" y="151"/>
                  </a:moveTo>
                  <a:cubicBezTo>
                    <a:pt x="195" y="149"/>
                    <a:pt x="197" y="151"/>
                    <a:pt x="196" y="153"/>
                  </a:cubicBezTo>
                  <a:cubicBezTo>
                    <a:pt x="193" y="155"/>
                    <a:pt x="189" y="155"/>
                    <a:pt x="192" y="152"/>
                  </a:cubicBezTo>
                  <a:cubicBezTo>
                    <a:pt x="194" y="151"/>
                    <a:pt x="194" y="151"/>
                    <a:pt x="194" y="151"/>
                  </a:cubicBezTo>
                  <a:close/>
                  <a:moveTo>
                    <a:pt x="185" y="160"/>
                  </a:moveTo>
                  <a:cubicBezTo>
                    <a:pt x="186" y="158"/>
                    <a:pt x="189" y="160"/>
                    <a:pt x="188" y="162"/>
                  </a:cubicBezTo>
                  <a:cubicBezTo>
                    <a:pt x="187" y="163"/>
                    <a:pt x="186" y="163"/>
                    <a:pt x="186" y="164"/>
                  </a:cubicBezTo>
                  <a:cubicBezTo>
                    <a:pt x="185" y="166"/>
                    <a:pt x="182" y="164"/>
                    <a:pt x="183" y="162"/>
                  </a:cubicBezTo>
                  <a:cubicBezTo>
                    <a:pt x="184" y="161"/>
                    <a:pt x="185" y="161"/>
                    <a:pt x="185" y="160"/>
                  </a:cubicBezTo>
                  <a:close/>
                  <a:moveTo>
                    <a:pt x="301" y="162"/>
                  </a:moveTo>
                  <a:cubicBezTo>
                    <a:pt x="303" y="163"/>
                    <a:pt x="302" y="166"/>
                    <a:pt x="300" y="165"/>
                  </a:cubicBezTo>
                  <a:cubicBezTo>
                    <a:pt x="299" y="165"/>
                    <a:pt x="299" y="165"/>
                    <a:pt x="299" y="165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5" y="163"/>
                    <a:pt x="296" y="161"/>
                    <a:pt x="298" y="161"/>
                  </a:cubicBezTo>
                  <a:cubicBezTo>
                    <a:pt x="299" y="161"/>
                    <a:pt x="299" y="161"/>
                    <a:pt x="299" y="161"/>
                  </a:cubicBezTo>
                  <a:cubicBezTo>
                    <a:pt x="300" y="162"/>
                    <a:pt x="300" y="162"/>
                    <a:pt x="300" y="162"/>
                  </a:cubicBezTo>
                  <a:cubicBezTo>
                    <a:pt x="301" y="162"/>
                    <a:pt x="301" y="162"/>
                    <a:pt x="301" y="162"/>
                  </a:cubicBezTo>
                  <a:close/>
                  <a:moveTo>
                    <a:pt x="290" y="158"/>
                  </a:moveTo>
                  <a:cubicBezTo>
                    <a:pt x="292" y="159"/>
                    <a:pt x="290" y="162"/>
                    <a:pt x="289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87" y="160"/>
                    <a:pt x="287" y="160"/>
                    <a:pt x="287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4" y="159"/>
                    <a:pt x="285" y="156"/>
                    <a:pt x="287" y="157"/>
                  </a:cubicBezTo>
                  <a:cubicBezTo>
                    <a:pt x="288" y="157"/>
                    <a:pt x="288" y="157"/>
                    <a:pt x="288" y="157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90" y="158"/>
                    <a:pt x="290" y="158"/>
                    <a:pt x="290" y="158"/>
                  </a:cubicBezTo>
                  <a:close/>
                  <a:moveTo>
                    <a:pt x="278" y="155"/>
                  </a:moveTo>
                  <a:cubicBezTo>
                    <a:pt x="280" y="155"/>
                    <a:pt x="279" y="158"/>
                    <a:pt x="277" y="158"/>
                  </a:cubicBezTo>
                  <a:cubicBezTo>
                    <a:pt x="276" y="157"/>
                    <a:pt x="276" y="157"/>
                    <a:pt x="276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2" y="156"/>
                    <a:pt x="273" y="153"/>
                    <a:pt x="275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8" y="155"/>
                    <a:pt x="278" y="155"/>
                    <a:pt x="278" y="155"/>
                  </a:cubicBezTo>
                  <a:close/>
                  <a:moveTo>
                    <a:pt x="265" y="152"/>
                  </a:moveTo>
                  <a:cubicBezTo>
                    <a:pt x="267" y="152"/>
                    <a:pt x="267" y="155"/>
                    <a:pt x="265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3" y="155"/>
                    <a:pt x="263" y="155"/>
                    <a:pt x="263" y="155"/>
                  </a:cubicBezTo>
                  <a:cubicBezTo>
                    <a:pt x="262" y="155"/>
                    <a:pt x="262" y="155"/>
                    <a:pt x="262" y="155"/>
                  </a:cubicBezTo>
                  <a:cubicBezTo>
                    <a:pt x="260" y="155"/>
                    <a:pt x="260" y="152"/>
                    <a:pt x="262" y="152"/>
                  </a:cubicBezTo>
                  <a:cubicBezTo>
                    <a:pt x="263" y="152"/>
                    <a:pt x="263" y="152"/>
                    <a:pt x="263" y="152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lose/>
                  <a:moveTo>
                    <a:pt x="253" y="151"/>
                  </a:moveTo>
                  <a:cubicBezTo>
                    <a:pt x="255" y="151"/>
                    <a:pt x="255" y="154"/>
                    <a:pt x="253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48" y="154"/>
                    <a:pt x="248" y="151"/>
                    <a:pt x="250" y="151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52" y="151"/>
                    <a:pt x="252" y="151"/>
                    <a:pt x="252" y="151"/>
                  </a:cubicBezTo>
                  <a:cubicBezTo>
                    <a:pt x="253" y="151"/>
                    <a:pt x="253" y="151"/>
                    <a:pt x="253" y="151"/>
                  </a:cubicBezTo>
                  <a:close/>
                  <a:moveTo>
                    <a:pt x="241" y="152"/>
                  </a:moveTo>
                  <a:cubicBezTo>
                    <a:pt x="243" y="151"/>
                    <a:pt x="243" y="154"/>
                    <a:pt x="241" y="155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6" y="155"/>
                    <a:pt x="235" y="152"/>
                    <a:pt x="237" y="152"/>
                  </a:cubicBezTo>
                  <a:cubicBezTo>
                    <a:pt x="238" y="152"/>
                    <a:pt x="238" y="152"/>
                    <a:pt x="238" y="152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41" y="152"/>
                    <a:pt x="241" y="152"/>
                    <a:pt x="241" y="152"/>
                  </a:cubicBezTo>
                  <a:close/>
                  <a:moveTo>
                    <a:pt x="228" y="154"/>
                  </a:moveTo>
                  <a:cubicBezTo>
                    <a:pt x="230" y="153"/>
                    <a:pt x="231" y="156"/>
                    <a:pt x="229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4" y="158"/>
                    <a:pt x="223" y="155"/>
                    <a:pt x="225" y="154"/>
                  </a:cubicBezTo>
                  <a:cubicBezTo>
                    <a:pt x="226" y="154"/>
                    <a:pt x="226" y="154"/>
                    <a:pt x="226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8" y="154"/>
                    <a:pt x="228" y="154"/>
                    <a:pt x="228" y="154"/>
                  </a:cubicBezTo>
                  <a:close/>
                  <a:moveTo>
                    <a:pt x="216" y="157"/>
                  </a:moveTo>
                  <a:cubicBezTo>
                    <a:pt x="218" y="156"/>
                    <a:pt x="219" y="159"/>
                    <a:pt x="217" y="160"/>
                  </a:cubicBezTo>
                  <a:cubicBezTo>
                    <a:pt x="217" y="160"/>
                    <a:pt x="217" y="160"/>
                    <a:pt x="217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2" y="162"/>
                    <a:pt x="211" y="159"/>
                    <a:pt x="213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lose/>
                  <a:moveTo>
                    <a:pt x="205" y="162"/>
                  </a:moveTo>
                  <a:cubicBezTo>
                    <a:pt x="207" y="161"/>
                    <a:pt x="208" y="164"/>
                    <a:pt x="206" y="165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04" y="166"/>
                    <a:pt x="204" y="166"/>
                    <a:pt x="204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2" y="167"/>
                    <a:pt x="200" y="164"/>
                    <a:pt x="202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5" y="162"/>
                    <a:pt x="205" y="162"/>
                    <a:pt x="205" y="162"/>
                  </a:cubicBezTo>
                  <a:close/>
                  <a:moveTo>
                    <a:pt x="319" y="150"/>
                  </a:moveTo>
                  <a:cubicBezTo>
                    <a:pt x="321" y="150"/>
                    <a:pt x="320" y="153"/>
                    <a:pt x="318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6" y="151"/>
                    <a:pt x="316" y="151"/>
                    <a:pt x="316" y="151"/>
                  </a:cubicBezTo>
                  <a:cubicBezTo>
                    <a:pt x="315" y="151"/>
                    <a:pt x="315" y="151"/>
                    <a:pt x="315" y="151"/>
                  </a:cubicBezTo>
                  <a:cubicBezTo>
                    <a:pt x="314" y="151"/>
                    <a:pt x="315" y="148"/>
                    <a:pt x="317" y="148"/>
                  </a:cubicBezTo>
                  <a:cubicBezTo>
                    <a:pt x="317" y="149"/>
                    <a:pt x="317" y="149"/>
                    <a:pt x="317" y="149"/>
                  </a:cubicBezTo>
                  <a:cubicBezTo>
                    <a:pt x="318" y="149"/>
                    <a:pt x="318" y="149"/>
                    <a:pt x="318" y="149"/>
                  </a:cubicBezTo>
                  <a:cubicBezTo>
                    <a:pt x="319" y="150"/>
                    <a:pt x="319" y="150"/>
                    <a:pt x="319" y="150"/>
                  </a:cubicBezTo>
                  <a:close/>
                  <a:moveTo>
                    <a:pt x="308" y="145"/>
                  </a:moveTo>
                  <a:cubicBezTo>
                    <a:pt x="310" y="146"/>
                    <a:pt x="309" y="149"/>
                    <a:pt x="307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2" y="147"/>
                    <a:pt x="303" y="144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8" y="145"/>
                    <a:pt x="308" y="145"/>
                    <a:pt x="308" y="145"/>
                  </a:cubicBezTo>
                  <a:close/>
                  <a:moveTo>
                    <a:pt x="296" y="142"/>
                  </a:moveTo>
                  <a:cubicBezTo>
                    <a:pt x="298" y="143"/>
                    <a:pt x="297" y="146"/>
                    <a:pt x="295" y="145"/>
                  </a:cubicBezTo>
                  <a:cubicBezTo>
                    <a:pt x="294" y="145"/>
                    <a:pt x="294" y="145"/>
                    <a:pt x="294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0" y="144"/>
                    <a:pt x="291" y="141"/>
                    <a:pt x="293" y="141"/>
                  </a:cubicBezTo>
                  <a:cubicBezTo>
                    <a:pt x="293" y="141"/>
                    <a:pt x="293" y="141"/>
                    <a:pt x="293" y="141"/>
                  </a:cubicBezTo>
                  <a:cubicBezTo>
                    <a:pt x="295" y="142"/>
                    <a:pt x="295" y="142"/>
                    <a:pt x="295" y="142"/>
                  </a:cubicBezTo>
                  <a:cubicBezTo>
                    <a:pt x="296" y="142"/>
                    <a:pt x="296" y="142"/>
                    <a:pt x="296" y="142"/>
                  </a:cubicBezTo>
                  <a:close/>
                  <a:moveTo>
                    <a:pt x="284" y="140"/>
                  </a:moveTo>
                  <a:cubicBezTo>
                    <a:pt x="286" y="140"/>
                    <a:pt x="285" y="143"/>
                    <a:pt x="283" y="143"/>
                  </a:cubicBezTo>
                  <a:cubicBezTo>
                    <a:pt x="282" y="142"/>
                    <a:pt x="282" y="142"/>
                    <a:pt x="282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8" y="142"/>
                    <a:pt x="279" y="139"/>
                    <a:pt x="281" y="139"/>
                  </a:cubicBezTo>
                  <a:cubicBezTo>
                    <a:pt x="281" y="139"/>
                    <a:pt x="281" y="139"/>
                    <a:pt x="281" y="139"/>
                  </a:cubicBezTo>
                  <a:cubicBezTo>
                    <a:pt x="283" y="139"/>
                    <a:pt x="283" y="139"/>
                    <a:pt x="283" y="139"/>
                  </a:cubicBezTo>
                  <a:cubicBezTo>
                    <a:pt x="284" y="140"/>
                    <a:pt x="284" y="140"/>
                    <a:pt x="284" y="140"/>
                  </a:cubicBezTo>
                  <a:close/>
                  <a:moveTo>
                    <a:pt x="271" y="138"/>
                  </a:moveTo>
                  <a:cubicBezTo>
                    <a:pt x="273" y="138"/>
                    <a:pt x="273" y="141"/>
                    <a:pt x="271" y="141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69" y="141"/>
                    <a:pt x="269" y="141"/>
                    <a:pt x="269" y="141"/>
                  </a:cubicBezTo>
                  <a:cubicBezTo>
                    <a:pt x="268" y="141"/>
                    <a:pt x="268" y="141"/>
                    <a:pt x="268" y="141"/>
                  </a:cubicBezTo>
                  <a:cubicBezTo>
                    <a:pt x="266" y="141"/>
                    <a:pt x="266" y="138"/>
                    <a:pt x="268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8"/>
                    <a:pt x="271" y="138"/>
                    <a:pt x="271" y="138"/>
                  </a:cubicBezTo>
                  <a:close/>
                  <a:moveTo>
                    <a:pt x="259" y="138"/>
                  </a:moveTo>
                  <a:cubicBezTo>
                    <a:pt x="261" y="138"/>
                    <a:pt x="261" y="141"/>
                    <a:pt x="259" y="141"/>
                  </a:cubicBezTo>
                  <a:cubicBezTo>
                    <a:pt x="258" y="141"/>
                    <a:pt x="258" y="141"/>
                    <a:pt x="258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4" y="141"/>
                    <a:pt x="254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59" y="138"/>
                    <a:pt x="259" y="138"/>
                    <a:pt x="259" y="138"/>
                  </a:cubicBezTo>
                  <a:close/>
                  <a:moveTo>
                    <a:pt x="246" y="139"/>
                  </a:moveTo>
                  <a:cubicBezTo>
                    <a:pt x="248" y="138"/>
                    <a:pt x="249" y="141"/>
                    <a:pt x="247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2" y="142"/>
                    <a:pt x="241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5" y="139"/>
                    <a:pt x="245" y="139"/>
                    <a:pt x="245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6" y="139"/>
                    <a:pt x="246" y="139"/>
                    <a:pt x="246" y="139"/>
                  </a:cubicBezTo>
                  <a:close/>
                  <a:moveTo>
                    <a:pt x="234" y="141"/>
                  </a:moveTo>
                  <a:cubicBezTo>
                    <a:pt x="236" y="141"/>
                    <a:pt x="237" y="143"/>
                    <a:pt x="235" y="144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0" y="145"/>
                    <a:pt x="229" y="143"/>
                    <a:pt x="231" y="142"/>
                  </a:cubicBezTo>
                  <a:cubicBezTo>
                    <a:pt x="231" y="142"/>
                    <a:pt x="231" y="142"/>
                    <a:pt x="231" y="14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234" y="141"/>
                    <a:pt x="234" y="141"/>
                    <a:pt x="234" y="141"/>
                  </a:cubicBezTo>
                  <a:close/>
                  <a:moveTo>
                    <a:pt x="222" y="145"/>
                  </a:moveTo>
                  <a:cubicBezTo>
                    <a:pt x="224" y="144"/>
                    <a:pt x="225" y="147"/>
                    <a:pt x="223" y="148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2" y="149"/>
                    <a:pt x="222" y="149"/>
                    <a:pt x="222" y="149"/>
                  </a:cubicBezTo>
                  <a:cubicBezTo>
                    <a:pt x="221" y="149"/>
                    <a:pt x="221" y="149"/>
                    <a:pt x="221" y="149"/>
                  </a:cubicBezTo>
                  <a:cubicBezTo>
                    <a:pt x="219" y="150"/>
                    <a:pt x="218" y="147"/>
                    <a:pt x="219" y="146"/>
                  </a:cubicBezTo>
                  <a:cubicBezTo>
                    <a:pt x="220" y="146"/>
                    <a:pt x="220" y="146"/>
                    <a:pt x="220" y="146"/>
                  </a:cubicBezTo>
                  <a:cubicBezTo>
                    <a:pt x="221" y="145"/>
                    <a:pt x="221" y="145"/>
                    <a:pt x="221" y="145"/>
                  </a:cubicBezTo>
                  <a:cubicBezTo>
                    <a:pt x="222" y="145"/>
                    <a:pt x="222" y="145"/>
                    <a:pt x="222" y="145"/>
                  </a:cubicBezTo>
                  <a:close/>
                  <a:moveTo>
                    <a:pt x="211" y="150"/>
                  </a:moveTo>
                  <a:cubicBezTo>
                    <a:pt x="213" y="149"/>
                    <a:pt x="214" y="152"/>
                    <a:pt x="212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08" y="156"/>
                    <a:pt x="207" y="153"/>
                    <a:pt x="208" y="152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0"/>
                    <a:pt x="211" y="150"/>
                    <a:pt x="211" y="150"/>
                  </a:cubicBezTo>
                  <a:cubicBezTo>
                    <a:pt x="211" y="150"/>
                    <a:pt x="211" y="150"/>
                    <a:pt x="211" y="150"/>
                  </a:cubicBezTo>
                  <a:close/>
                  <a:moveTo>
                    <a:pt x="200" y="157"/>
                  </a:moveTo>
                  <a:cubicBezTo>
                    <a:pt x="202" y="156"/>
                    <a:pt x="204" y="158"/>
                    <a:pt x="202" y="159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198" y="162"/>
                    <a:pt x="196" y="160"/>
                    <a:pt x="198" y="159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lose/>
                  <a:moveTo>
                    <a:pt x="136" y="22"/>
                  </a:moveTo>
                  <a:cubicBezTo>
                    <a:pt x="134" y="28"/>
                    <a:pt x="129" y="31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5"/>
                    <a:pt x="119" y="34"/>
                    <a:pt x="119" y="32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5" y="27"/>
                    <a:pt x="112" y="21"/>
                    <a:pt x="113" y="16"/>
                  </a:cubicBezTo>
                  <a:cubicBezTo>
                    <a:pt x="115" y="10"/>
                    <a:pt x="121" y="6"/>
                    <a:pt x="128" y="8"/>
                  </a:cubicBezTo>
                  <a:cubicBezTo>
                    <a:pt x="134" y="9"/>
                    <a:pt x="137" y="16"/>
                    <a:pt x="136" y="22"/>
                  </a:cubicBezTo>
                  <a:close/>
                  <a:moveTo>
                    <a:pt x="63" y="59"/>
                  </a:moveTo>
                  <a:cubicBezTo>
                    <a:pt x="65" y="65"/>
                    <a:pt x="62" y="71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7"/>
                    <a:pt x="54" y="78"/>
                    <a:pt x="54" y="7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7" y="74"/>
                    <a:pt x="42" y="70"/>
                    <a:pt x="41" y="64"/>
                  </a:cubicBezTo>
                  <a:cubicBezTo>
                    <a:pt x="39" y="58"/>
                    <a:pt x="43" y="52"/>
                    <a:pt x="49" y="50"/>
                  </a:cubicBezTo>
                  <a:cubicBezTo>
                    <a:pt x="56" y="49"/>
                    <a:pt x="62" y="53"/>
                    <a:pt x="63" y="59"/>
                  </a:cubicBezTo>
                  <a:close/>
                  <a:moveTo>
                    <a:pt x="56" y="85"/>
                  </a:moveTo>
                  <a:cubicBezTo>
                    <a:pt x="55" y="83"/>
                    <a:pt x="58" y="82"/>
                    <a:pt x="59" y="84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9"/>
                    <a:pt x="57" y="90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5"/>
                    <a:pt x="56" y="85"/>
                    <a:pt x="56" y="85"/>
                  </a:cubicBezTo>
                  <a:close/>
                  <a:moveTo>
                    <a:pt x="60" y="97"/>
                  </a:moveTo>
                  <a:cubicBezTo>
                    <a:pt x="59" y="95"/>
                    <a:pt x="62" y="94"/>
                    <a:pt x="62" y="96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1"/>
                    <a:pt x="61" y="102"/>
                    <a:pt x="61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7"/>
                    <a:pt x="60" y="97"/>
                    <a:pt x="60" y="97"/>
                  </a:cubicBezTo>
                  <a:close/>
                  <a:moveTo>
                    <a:pt x="64" y="108"/>
                  </a:moveTo>
                  <a:cubicBezTo>
                    <a:pt x="63" y="107"/>
                    <a:pt x="66" y="105"/>
                    <a:pt x="67" y="107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9" y="112"/>
                    <a:pt x="66" y="113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08"/>
                    <a:pt x="64" y="108"/>
                    <a:pt x="64" y="108"/>
                  </a:cubicBezTo>
                  <a:close/>
                  <a:moveTo>
                    <a:pt x="69" y="120"/>
                  </a:moveTo>
                  <a:cubicBezTo>
                    <a:pt x="68" y="118"/>
                    <a:pt x="71" y="117"/>
                    <a:pt x="72" y="118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1" y="124"/>
                    <a:pt x="70" y="122"/>
                  </a:cubicBezTo>
                  <a:cubicBezTo>
                    <a:pt x="70" y="122"/>
                    <a:pt x="70" y="122"/>
                    <a:pt x="70" y="122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lose/>
                  <a:moveTo>
                    <a:pt x="75" y="131"/>
                  </a:moveTo>
                  <a:cubicBezTo>
                    <a:pt x="74" y="129"/>
                    <a:pt x="77" y="127"/>
                    <a:pt x="78" y="129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80" y="133"/>
                    <a:pt x="78" y="135"/>
                    <a:pt x="77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5" y="131"/>
                    <a:pt x="75" y="131"/>
                    <a:pt x="75" y="131"/>
                  </a:cubicBezTo>
                  <a:cubicBezTo>
                    <a:pt x="75" y="131"/>
                    <a:pt x="75" y="131"/>
                    <a:pt x="75" y="131"/>
                  </a:cubicBezTo>
                  <a:close/>
                  <a:moveTo>
                    <a:pt x="82" y="141"/>
                  </a:moveTo>
                  <a:cubicBezTo>
                    <a:pt x="81" y="139"/>
                    <a:pt x="83" y="137"/>
                    <a:pt x="85" y="139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8" y="143"/>
                    <a:pt x="85" y="145"/>
                    <a:pt x="84" y="143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2" y="141"/>
                    <a:pt x="82" y="141"/>
                    <a:pt x="82" y="141"/>
                  </a:cubicBezTo>
                  <a:close/>
                  <a:moveTo>
                    <a:pt x="90" y="150"/>
                  </a:moveTo>
                  <a:cubicBezTo>
                    <a:pt x="89" y="149"/>
                    <a:pt x="91" y="147"/>
                    <a:pt x="92" y="14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2"/>
                    <a:pt x="94" y="154"/>
                    <a:pt x="92" y="153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0"/>
                    <a:pt x="90" y="150"/>
                    <a:pt x="90" y="150"/>
                  </a:cubicBezTo>
                  <a:close/>
                  <a:moveTo>
                    <a:pt x="99" y="159"/>
                  </a:moveTo>
                  <a:cubicBezTo>
                    <a:pt x="98" y="158"/>
                    <a:pt x="100" y="155"/>
                    <a:pt x="101" y="156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9"/>
                    <a:pt x="104" y="162"/>
                    <a:pt x="102" y="161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1" y="160"/>
                    <a:pt x="101" y="160"/>
                    <a:pt x="101" y="160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99" y="159"/>
                    <a:pt x="99" y="159"/>
                    <a:pt x="99" y="159"/>
                  </a:cubicBezTo>
                  <a:close/>
                  <a:moveTo>
                    <a:pt x="110" y="166"/>
                  </a:moveTo>
                  <a:cubicBezTo>
                    <a:pt x="108" y="165"/>
                    <a:pt x="110" y="162"/>
                    <a:pt x="111" y="163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6" y="166"/>
                    <a:pt x="114" y="169"/>
                    <a:pt x="112" y="1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66"/>
                    <a:pt x="110" y="166"/>
                    <a:pt x="110" y="166"/>
                  </a:cubicBezTo>
                  <a:close/>
                  <a:moveTo>
                    <a:pt x="23" y="113"/>
                  </a:moveTo>
                  <a:cubicBezTo>
                    <a:pt x="27" y="118"/>
                    <a:pt x="26" y="125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24" y="132"/>
                    <a:pt x="22" y="134"/>
                    <a:pt x="21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4" y="133"/>
                    <a:pt x="8" y="132"/>
                    <a:pt x="4" y="127"/>
                  </a:cubicBezTo>
                  <a:cubicBezTo>
                    <a:pt x="0" y="122"/>
                    <a:pt x="2" y="115"/>
                    <a:pt x="7" y="111"/>
                  </a:cubicBezTo>
                  <a:cubicBezTo>
                    <a:pt x="12" y="107"/>
                    <a:pt x="19" y="108"/>
                    <a:pt x="23" y="113"/>
                  </a:cubicBezTo>
                  <a:close/>
                  <a:moveTo>
                    <a:pt x="26" y="140"/>
                  </a:moveTo>
                  <a:cubicBezTo>
                    <a:pt x="25" y="138"/>
                    <a:pt x="28" y="136"/>
                    <a:pt x="29" y="138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2" y="142"/>
                    <a:pt x="30" y="144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6" y="140"/>
                    <a:pt x="26" y="140"/>
                    <a:pt x="26" y="140"/>
                  </a:cubicBezTo>
                  <a:close/>
                  <a:moveTo>
                    <a:pt x="34" y="149"/>
                  </a:moveTo>
                  <a:cubicBezTo>
                    <a:pt x="33" y="148"/>
                    <a:pt x="35" y="146"/>
                    <a:pt x="37" y="147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1"/>
                    <a:pt x="38" y="153"/>
                    <a:pt x="37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4" y="149"/>
                    <a:pt x="34" y="149"/>
                    <a:pt x="34" y="149"/>
                  </a:cubicBezTo>
                  <a:close/>
                  <a:moveTo>
                    <a:pt x="43" y="158"/>
                  </a:moveTo>
                  <a:cubicBezTo>
                    <a:pt x="42" y="157"/>
                    <a:pt x="44" y="155"/>
                    <a:pt x="45" y="156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9" y="159"/>
                    <a:pt x="47" y="162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4" y="159"/>
                    <a:pt x="44" y="159"/>
                    <a:pt x="44" y="159"/>
                  </a:cubicBezTo>
                  <a:cubicBezTo>
                    <a:pt x="43" y="158"/>
                    <a:pt x="43" y="158"/>
                    <a:pt x="43" y="158"/>
                  </a:cubicBezTo>
                  <a:close/>
                  <a:moveTo>
                    <a:pt x="52" y="167"/>
                  </a:moveTo>
                  <a:cubicBezTo>
                    <a:pt x="51" y="165"/>
                    <a:pt x="53" y="163"/>
                    <a:pt x="54" y="164"/>
                  </a:cubicBezTo>
                  <a:cubicBezTo>
                    <a:pt x="55" y="165"/>
                    <a:pt x="55" y="165"/>
                    <a:pt x="55" y="165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8" y="167"/>
                    <a:pt x="56" y="170"/>
                    <a:pt x="55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52" y="167"/>
                    <a:pt x="52" y="167"/>
                    <a:pt x="52" y="167"/>
                  </a:cubicBezTo>
                  <a:close/>
                  <a:moveTo>
                    <a:pt x="97" y="67"/>
                  </a:moveTo>
                  <a:cubicBezTo>
                    <a:pt x="99" y="72"/>
                    <a:pt x="95" y="78"/>
                    <a:pt x="90" y="80"/>
                  </a:cubicBezTo>
                  <a:cubicBezTo>
                    <a:pt x="91" y="85"/>
                    <a:pt x="88" y="86"/>
                    <a:pt x="87" y="81"/>
                  </a:cubicBezTo>
                  <a:cubicBezTo>
                    <a:pt x="73" y="82"/>
                    <a:pt x="69" y="62"/>
                    <a:pt x="83" y="58"/>
                  </a:cubicBezTo>
                  <a:cubicBezTo>
                    <a:pt x="89" y="57"/>
                    <a:pt x="95" y="60"/>
                    <a:pt x="97" y="67"/>
                  </a:cubicBezTo>
                  <a:close/>
                  <a:moveTo>
                    <a:pt x="90" y="93"/>
                  </a:moveTo>
                  <a:cubicBezTo>
                    <a:pt x="89" y="91"/>
                    <a:pt x="92" y="90"/>
                    <a:pt x="93" y="92"/>
                  </a:cubicBezTo>
                  <a:cubicBezTo>
                    <a:pt x="93" y="93"/>
                    <a:pt x="94" y="94"/>
                    <a:pt x="94" y="95"/>
                  </a:cubicBezTo>
                  <a:cubicBezTo>
                    <a:pt x="94" y="96"/>
                    <a:pt x="91" y="97"/>
                    <a:pt x="91" y="95"/>
                  </a:cubicBezTo>
                  <a:cubicBezTo>
                    <a:pt x="90" y="93"/>
                    <a:pt x="90" y="93"/>
                    <a:pt x="90" y="93"/>
                  </a:cubicBezTo>
                  <a:close/>
                  <a:moveTo>
                    <a:pt x="94" y="104"/>
                  </a:moveTo>
                  <a:cubicBezTo>
                    <a:pt x="93" y="102"/>
                    <a:pt x="96" y="101"/>
                    <a:pt x="97" y="103"/>
                  </a:cubicBezTo>
                  <a:cubicBezTo>
                    <a:pt x="97" y="104"/>
                    <a:pt x="97" y="105"/>
                    <a:pt x="98" y="106"/>
                  </a:cubicBezTo>
                  <a:cubicBezTo>
                    <a:pt x="99" y="108"/>
                    <a:pt x="96" y="109"/>
                    <a:pt x="95" y="107"/>
                  </a:cubicBezTo>
                  <a:cubicBezTo>
                    <a:pt x="95" y="106"/>
                    <a:pt x="94" y="105"/>
                    <a:pt x="94" y="104"/>
                  </a:cubicBezTo>
                  <a:close/>
                  <a:moveTo>
                    <a:pt x="98" y="116"/>
                  </a:moveTo>
                  <a:cubicBezTo>
                    <a:pt x="98" y="114"/>
                    <a:pt x="100" y="113"/>
                    <a:pt x="101" y="115"/>
                  </a:cubicBezTo>
                  <a:cubicBezTo>
                    <a:pt x="102" y="116"/>
                    <a:pt x="102" y="116"/>
                    <a:pt x="102" y="117"/>
                  </a:cubicBezTo>
                  <a:cubicBezTo>
                    <a:pt x="103" y="119"/>
                    <a:pt x="101" y="120"/>
                    <a:pt x="100" y="119"/>
                  </a:cubicBezTo>
                  <a:cubicBezTo>
                    <a:pt x="99" y="118"/>
                    <a:pt x="99" y="117"/>
                    <a:pt x="98" y="116"/>
                  </a:cubicBezTo>
                  <a:close/>
                  <a:moveTo>
                    <a:pt x="104" y="127"/>
                  </a:moveTo>
                  <a:cubicBezTo>
                    <a:pt x="103" y="125"/>
                    <a:pt x="106" y="124"/>
                    <a:pt x="106" y="126"/>
                  </a:cubicBezTo>
                  <a:cubicBezTo>
                    <a:pt x="107" y="127"/>
                    <a:pt x="107" y="127"/>
                    <a:pt x="108" y="128"/>
                  </a:cubicBezTo>
                  <a:cubicBezTo>
                    <a:pt x="109" y="130"/>
                    <a:pt x="106" y="132"/>
                    <a:pt x="105" y="130"/>
                  </a:cubicBezTo>
                  <a:cubicBezTo>
                    <a:pt x="105" y="129"/>
                    <a:pt x="104" y="128"/>
                    <a:pt x="104" y="127"/>
                  </a:cubicBezTo>
                  <a:close/>
                  <a:moveTo>
                    <a:pt x="110" y="138"/>
                  </a:moveTo>
                  <a:cubicBezTo>
                    <a:pt x="109" y="136"/>
                    <a:pt x="112" y="134"/>
                    <a:pt x="113" y="136"/>
                  </a:cubicBezTo>
                  <a:cubicBezTo>
                    <a:pt x="113" y="137"/>
                    <a:pt x="114" y="138"/>
                    <a:pt x="114" y="139"/>
                  </a:cubicBezTo>
                  <a:cubicBezTo>
                    <a:pt x="115" y="140"/>
                    <a:pt x="113" y="142"/>
                    <a:pt x="112" y="140"/>
                  </a:cubicBezTo>
                  <a:cubicBezTo>
                    <a:pt x="111" y="140"/>
                    <a:pt x="111" y="139"/>
                    <a:pt x="110" y="138"/>
                  </a:cubicBezTo>
                  <a:close/>
                  <a:moveTo>
                    <a:pt x="117" y="148"/>
                  </a:moveTo>
                  <a:cubicBezTo>
                    <a:pt x="116" y="146"/>
                    <a:pt x="118" y="144"/>
                    <a:pt x="120" y="146"/>
                  </a:cubicBezTo>
                  <a:cubicBezTo>
                    <a:pt x="120" y="147"/>
                    <a:pt x="121" y="148"/>
                    <a:pt x="122" y="148"/>
                  </a:cubicBezTo>
                  <a:cubicBezTo>
                    <a:pt x="123" y="150"/>
                    <a:pt x="121" y="152"/>
                    <a:pt x="119" y="150"/>
                  </a:cubicBezTo>
                  <a:cubicBezTo>
                    <a:pt x="119" y="150"/>
                    <a:pt x="118" y="149"/>
                    <a:pt x="117" y="148"/>
                  </a:cubicBezTo>
                  <a:close/>
                  <a:moveTo>
                    <a:pt x="126" y="157"/>
                  </a:moveTo>
                  <a:cubicBezTo>
                    <a:pt x="124" y="156"/>
                    <a:pt x="126" y="154"/>
                    <a:pt x="128" y="155"/>
                  </a:cubicBezTo>
                  <a:cubicBezTo>
                    <a:pt x="130" y="158"/>
                    <a:pt x="130" y="162"/>
                    <a:pt x="127" y="158"/>
                  </a:cubicBezTo>
                  <a:cubicBezTo>
                    <a:pt x="126" y="157"/>
                    <a:pt x="126" y="157"/>
                    <a:pt x="126" y="157"/>
                  </a:cubicBezTo>
                  <a:close/>
                  <a:moveTo>
                    <a:pt x="135" y="166"/>
                  </a:moveTo>
                  <a:cubicBezTo>
                    <a:pt x="133" y="164"/>
                    <a:pt x="135" y="162"/>
                    <a:pt x="137" y="163"/>
                  </a:cubicBezTo>
                  <a:cubicBezTo>
                    <a:pt x="140" y="165"/>
                    <a:pt x="140" y="169"/>
                    <a:pt x="136" y="167"/>
                  </a:cubicBezTo>
                  <a:cubicBezTo>
                    <a:pt x="135" y="166"/>
                    <a:pt x="135" y="166"/>
                    <a:pt x="135" y="166"/>
                  </a:cubicBezTo>
                  <a:close/>
                  <a:moveTo>
                    <a:pt x="183" y="44"/>
                  </a:moveTo>
                  <a:cubicBezTo>
                    <a:pt x="180" y="50"/>
                    <a:pt x="174" y="53"/>
                    <a:pt x="169" y="51"/>
                  </a:cubicBezTo>
                  <a:cubicBezTo>
                    <a:pt x="167" y="55"/>
                    <a:pt x="164" y="54"/>
                    <a:pt x="166" y="50"/>
                  </a:cubicBezTo>
                  <a:cubicBezTo>
                    <a:pt x="154" y="42"/>
                    <a:pt x="163" y="23"/>
                    <a:pt x="177" y="29"/>
                  </a:cubicBezTo>
                  <a:cubicBezTo>
                    <a:pt x="183" y="31"/>
                    <a:pt x="185" y="38"/>
                    <a:pt x="183" y="44"/>
                  </a:cubicBezTo>
                  <a:close/>
                  <a:moveTo>
                    <a:pt x="161" y="61"/>
                  </a:moveTo>
                  <a:cubicBezTo>
                    <a:pt x="162" y="59"/>
                    <a:pt x="165" y="60"/>
                    <a:pt x="164" y="62"/>
                  </a:cubicBezTo>
                  <a:cubicBezTo>
                    <a:pt x="164" y="63"/>
                    <a:pt x="164" y="64"/>
                    <a:pt x="163" y="65"/>
                  </a:cubicBezTo>
                  <a:cubicBezTo>
                    <a:pt x="163" y="66"/>
                    <a:pt x="160" y="65"/>
                    <a:pt x="160" y="64"/>
                  </a:cubicBezTo>
                  <a:cubicBezTo>
                    <a:pt x="161" y="61"/>
                    <a:pt x="161" y="61"/>
                    <a:pt x="161" y="61"/>
                  </a:cubicBezTo>
                  <a:close/>
                  <a:moveTo>
                    <a:pt x="157" y="72"/>
                  </a:moveTo>
                  <a:cubicBezTo>
                    <a:pt x="158" y="70"/>
                    <a:pt x="161" y="71"/>
                    <a:pt x="160" y="73"/>
                  </a:cubicBezTo>
                  <a:cubicBezTo>
                    <a:pt x="160" y="74"/>
                    <a:pt x="160" y="75"/>
                    <a:pt x="159" y="76"/>
                  </a:cubicBezTo>
                  <a:cubicBezTo>
                    <a:pt x="159" y="78"/>
                    <a:pt x="156" y="77"/>
                    <a:pt x="157" y="75"/>
                  </a:cubicBezTo>
                  <a:cubicBezTo>
                    <a:pt x="157" y="74"/>
                    <a:pt x="157" y="73"/>
                    <a:pt x="157" y="72"/>
                  </a:cubicBezTo>
                  <a:close/>
                  <a:moveTo>
                    <a:pt x="154" y="84"/>
                  </a:moveTo>
                  <a:cubicBezTo>
                    <a:pt x="155" y="82"/>
                    <a:pt x="157" y="83"/>
                    <a:pt x="157" y="85"/>
                  </a:cubicBezTo>
                  <a:cubicBezTo>
                    <a:pt x="157" y="86"/>
                    <a:pt x="157" y="87"/>
                    <a:pt x="156" y="88"/>
                  </a:cubicBezTo>
                  <a:cubicBezTo>
                    <a:pt x="156" y="90"/>
                    <a:pt x="153" y="89"/>
                    <a:pt x="153" y="87"/>
                  </a:cubicBezTo>
                  <a:cubicBezTo>
                    <a:pt x="154" y="86"/>
                    <a:pt x="154" y="85"/>
                    <a:pt x="154" y="84"/>
                  </a:cubicBezTo>
                  <a:close/>
                  <a:moveTo>
                    <a:pt x="152" y="96"/>
                  </a:moveTo>
                  <a:cubicBezTo>
                    <a:pt x="152" y="94"/>
                    <a:pt x="155" y="95"/>
                    <a:pt x="155" y="97"/>
                  </a:cubicBezTo>
                  <a:cubicBezTo>
                    <a:pt x="154" y="98"/>
                    <a:pt x="154" y="99"/>
                    <a:pt x="154" y="100"/>
                  </a:cubicBezTo>
                  <a:cubicBezTo>
                    <a:pt x="154" y="102"/>
                    <a:pt x="151" y="102"/>
                    <a:pt x="151" y="100"/>
                  </a:cubicBezTo>
                  <a:cubicBezTo>
                    <a:pt x="151" y="98"/>
                    <a:pt x="151" y="97"/>
                    <a:pt x="152" y="96"/>
                  </a:cubicBezTo>
                  <a:close/>
                  <a:moveTo>
                    <a:pt x="150" y="109"/>
                  </a:moveTo>
                  <a:cubicBezTo>
                    <a:pt x="150" y="107"/>
                    <a:pt x="153" y="107"/>
                    <a:pt x="153" y="109"/>
                  </a:cubicBezTo>
                  <a:cubicBezTo>
                    <a:pt x="153" y="110"/>
                    <a:pt x="153" y="111"/>
                    <a:pt x="153" y="112"/>
                  </a:cubicBezTo>
                  <a:cubicBezTo>
                    <a:pt x="153" y="114"/>
                    <a:pt x="150" y="114"/>
                    <a:pt x="150" y="112"/>
                  </a:cubicBezTo>
                  <a:cubicBezTo>
                    <a:pt x="150" y="111"/>
                    <a:pt x="150" y="110"/>
                    <a:pt x="150" y="109"/>
                  </a:cubicBezTo>
                  <a:close/>
                  <a:moveTo>
                    <a:pt x="150" y="121"/>
                  </a:moveTo>
                  <a:cubicBezTo>
                    <a:pt x="150" y="119"/>
                    <a:pt x="153" y="119"/>
                    <a:pt x="153" y="121"/>
                  </a:cubicBezTo>
                  <a:cubicBezTo>
                    <a:pt x="153" y="122"/>
                    <a:pt x="153" y="123"/>
                    <a:pt x="153" y="124"/>
                  </a:cubicBezTo>
                  <a:cubicBezTo>
                    <a:pt x="153" y="126"/>
                    <a:pt x="150" y="126"/>
                    <a:pt x="150" y="124"/>
                  </a:cubicBezTo>
                  <a:cubicBezTo>
                    <a:pt x="150" y="123"/>
                    <a:pt x="150" y="122"/>
                    <a:pt x="150" y="121"/>
                  </a:cubicBezTo>
                  <a:close/>
                  <a:moveTo>
                    <a:pt x="151" y="134"/>
                  </a:moveTo>
                  <a:cubicBezTo>
                    <a:pt x="150" y="132"/>
                    <a:pt x="153" y="131"/>
                    <a:pt x="154" y="133"/>
                  </a:cubicBezTo>
                  <a:cubicBezTo>
                    <a:pt x="154" y="137"/>
                    <a:pt x="152" y="140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lose/>
                  <a:moveTo>
                    <a:pt x="153" y="146"/>
                  </a:moveTo>
                  <a:cubicBezTo>
                    <a:pt x="153" y="144"/>
                    <a:pt x="156" y="143"/>
                    <a:pt x="156" y="145"/>
                  </a:cubicBezTo>
                  <a:cubicBezTo>
                    <a:pt x="157" y="149"/>
                    <a:pt x="155" y="152"/>
                    <a:pt x="154" y="148"/>
                  </a:cubicBezTo>
                  <a:cubicBezTo>
                    <a:pt x="153" y="146"/>
                    <a:pt x="153" y="146"/>
                    <a:pt x="153" y="146"/>
                  </a:cubicBezTo>
                  <a:close/>
                  <a:moveTo>
                    <a:pt x="157" y="158"/>
                  </a:moveTo>
                  <a:cubicBezTo>
                    <a:pt x="156" y="156"/>
                    <a:pt x="159" y="155"/>
                    <a:pt x="160" y="157"/>
                  </a:cubicBezTo>
                  <a:cubicBezTo>
                    <a:pt x="160" y="158"/>
                    <a:pt x="161" y="158"/>
                    <a:pt x="161" y="159"/>
                  </a:cubicBezTo>
                  <a:cubicBezTo>
                    <a:pt x="162" y="161"/>
                    <a:pt x="159" y="162"/>
                    <a:pt x="158" y="161"/>
                  </a:cubicBezTo>
                  <a:cubicBezTo>
                    <a:pt x="158" y="160"/>
                    <a:pt x="157" y="159"/>
                    <a:pt x="157" y="158"/>
                  </a:cubicBezTo>
                  <a:close/>
                  <a:moveTo>
                    <a:pt x="162" y="18"/>
                  </a:moveTo>
                  <a:cubicBezTo>
                    <a:pt x="159" y="23"/>
                    <a:pt x="153" y="26"/>
                    <a:pt x="148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6" y="28"/>
                    <a:pt x="143" y="27"/>
                    <a:pt x="144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0" y="20"/>
                    <a:pt x="138" y="14"/>
                    <a:pt x="141" y="8"/>
                  </a:cubicBezTo>
                  <a:cubicBezTo>
                    <a:pt x="143" y="2"/>
                    <a:pt x="150" y="0"/>
                    <a:pt x="156" y="3"/>
                  </a:cubicBezTo>
                  <a:cubicBezTo>
                    <a:pt x="162" y="5"/>
                    <a:pt x="165" y="12"/>
                    <a:pt x="162" y="18"/>
                  </a:cubicBezTo>
                  <a:close/>
                  <a:moveTo>
                    <a:pt x="140" y="34"/>
                  </a:moveTo>
                  <a:cubicBezTo>
                    <a:pt x="141" y="32"/>
                    <a:pt x="144" y="33"/>
                    <a:pt x="143" y="35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1" y="40"/>
                    <a:pt x="138" y="39"/>
                    <a:pt x="139" y="37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4"/>
                    <a:pt x="140" y="34"/>
                    <a:pt x="140" y="34"/>
                  </a:cubicBezTo>
                  <a:close/>
                  <a:moveTo>
                    <a:pt x="136" y="45"/>
                  </a:moveTo>
                  <a:cubicBezTo>
                    <a:pt x="136" y="44"/>
                    <a:pt x="139" y="45"/>
                    <a:pt x="139" y="46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7" y="51"/>
                    <a:pt x="134" y="50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5"/>
                    <a:pt x="136" y="45"/>
                    <a:pt x="136" y="45"/>
                  </a:cubicBezTo>
                  <a:close/>
                  <a:moveTo>
                    <a:pt x="132" y="57"/>
                  </a:moveTo>
                  <a:cubicBezTo>
                    <a:pt x="133" y="55"/>
                    <a:pt x="136" y="56"/>
                    <a:pt x="135" y="58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3"/>
                    <a:pt x="131" y="62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7"/>
                    <a:pt x="132" y="57"/>
                    <a:pt x="132" y="57"/>
                  </a:cubicBezTo>
                  <a:close/>
                  <a:moveTo>
                    <a:pt x="129" y="69"/>
                  </a:moveTo>
                  <a:cubicBezTo>
                    <a:pt x="130" y="67"/>
                    <a:pt x="133" y="68"/>
                    <a:pt x="132" y="70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1" y="75"/>
                    <a:pt x="128" y="74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lose/>
                  <a:moveTo>
                    <a:pt x="127" y="82"/>
                  </a:moveTo>
                  <a:cubicBezTo>
                    <a:pt x="128" y="80"/>
                    <a:pt x="131" y="80"/>
                    <a:pt x="131" y="82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30" y="87"/>
                    <a:pt x="127" y="87"/>
                    <a:pt x="127" y="85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lose/>
                  <a:moveTo>
                    <a:pt x="127" y="94"/>
                  </a:moveTo>
                  <a:cubicBezTo>
                    <a:pt x="127" y="92"/>
                    <a:pt x="130" y="92"/>
                    <a:pt x="130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9"/>
                    <a:pt x="127" y="99"/>
                    <a:pt x="127" y="97"/>
                  </a:cubicBezTo>
                  <a:cubicBezTo>
                    <a:pt x="127" y="96"/>
                    <a:pt x="127" y="96"/>
                    <a:pt x="127" y="96"/>
                  </a:cubicBezTo>
                  <a:cubicBezTo>
                    <a:pt x="127" y="95"/>
                    <a:pt x="127" y="95"/>
                    <a:pt x="127" y="95"/>
                  </a:cubicBezTo>
                  <a:cubicBezTo>
                    <a:pt x="127" y="94"/>
                    <a:pt x="127" y="94"/>
                    <a:pt x="127" y="94"/>
                  </a:cubicBezTo>
                  <a:close/>
                  <a:moveTo>
                    <a:pt x="127" y="107"/>
                  </a:moveTo>
                  <a:cubicBezTo>
                    <a:pt x="127" y="105"/>
                    <a:pt x="130" y="104"/>
                    <a:pt x="130" y="106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11"/>
                    <a:pt x="128" y="112"/>
                    <a:pt x="128" y="110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7" y="107"/>
                    <a:pt x="127" y="107"/>
                    <a:pt x="127" y="107"/>
                  </a:cubicBezTo>
                  <a:close/>
                  <a:moveTo>
                    <a:pt x="130" y="119"/>
                  </a:moveTo>
                  <a:cubicBezTo>
                    <a:pt x="129" y="117"/>
                    <a:pt x="132" y="116"/>
                    <a:pt x="133" y="118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4" y="123"/>
                    <a:pt x="131" y="124"/>
                    <a:pt x="130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lose/>
                  <a:moveTo>
                    <a:pt x="133" y="131"/>
                  </a:moveTo>
                  <a:cubicBezTo>
                    <a:pt x="133" y="129"/>
                    <a:pt x="135" y="128"/>
                    <a:pt x="136" y="130"/>
                  </a:cubicBezTo>
                  <a:cubicBezTo>
                    <a:pt x="136" y="131"/>
                    <a:pt x="136" y="131"/>
                    <a:pt x="136" y="131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8" y="134"/>
                    <a:pt x="135" y="136"/>
                    <a:pt x="134" y="134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1"/>
                    <a:pt x="133" y="131"/>
                    <a:pt x="133" y="131"/>
                  </a:cubicBezTo>
                  <a:close/>
                  <a:moveTo>
                    <a:pt x="138" y="142"/>
                  </a:moveTo>
                  <a:cubicBezTo>
                    <a:pt x="137" y="140"/>
                    <a:pt x="140" y="139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3" y="145"/>
                    <a:pt x="141" y="147"/>
                    <a:pt x="140" y="14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lose/>
                  <a:moveTo>
                    <a:pt x="145" y="153"/>
                  </a:moveTo>
                  <a:cubicBezTo>
                    <a:pt x="144" y="151"/>
                    <a:pt x="146" y="150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50" y="155"/>
                    <a:pt x="148" y="157"/>
                    <a:pt x="146" y="156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3"/>
                    <a:pt x="145" y="153"/>
                    <a:pt x="145" y="153"/>
                  </a:cubicBezTo>
                  <a:close/>
                  <a:moveTo>
                    <a:pt x="152" y="163"/>
                  </a:moveTo>
                  <a:cubicBezTo>
                    <a:pt x="151" y="162"/>
                    <a:pt x="153" y="160"/>
                    <a:pt x="154" y="161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63"/>
                    <a:pt x="155" y="163"/>
                    <a:pt x="155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7" y="165"/>
                    <a:pt x="155" y="167"/>
                    <a:pt x="154" y="166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3" y="164"/>
                    <a:pt x="153" y="164"/>
                    <a:pt x="153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63"/>
                    <a:pt x="152" y="163"/>
                    <a:pt x="152" y="163"/>
                  </a:cubicBezTo>
                  <a:close/>
                  <a:moveTo>
                    <a:pt x="117" y="41"/>
                  </a:moveTo>
                  <a:cubicBezTo>
                    <a:pt x="117" y="39"/>
                    <a:pt x="120" y="40"/>
                    <a:pt x="120" y="42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7"/>
                    <a:pt x="116" y="46"/>
                    <a:pt x="116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7" y="41"/>
                    <a:pt x="117" y="41"/>
                    <a:pt x="117" y="41"/>
                  </a:cubicBezTo>
                  <a:close/>
                  <a:moveTo>
                    <a:pt x="114" y="53"/>
                  </a:moveTo>
                  <a:cubicBezTo>
                    <a:pt x="115" y="51"/>
                    <a:pt x="118" y="52"/>
                    <a:pt x="117" y="5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6"/>
                    <a:pt x="117" y="56"/>
                    <a:pt x="117" y="56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9"/>
                    <a:pt x="114" y="58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lose/>
                  <a:moveTo>
                    <a:pt x="113" y="65"/>
                  </a:moveTo>
                  <a:cubicBezTo>
                    <a:pt x="113" y="63"/>
                    <a:pt x="116" y="64"/>
                    <a:pt x="116" y="66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2" y="71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12" y="78"/>
                  </a:moveTo>
                  <a:cubicBezTo>
                    <a:pt x="112" y="76"/>
                    <a:pt x="115" y="76"/>
                    <a:pt x="115" y="78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3"/>
                    <a:pt x="112" y="83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2" y="78"/>
                    <a:pt x="112" y="78"/>
                  </a:cubicBezTo>
                  <a:close/>
                  <a:moveTo>
                    <a:pt x="112" y="90"/>
                  </a:moveTo>
                  <a:cubicBezTo>
                    <a:pt x="112" y="88"/>
                    <a:pt x="115" y="88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5" y="95"/>
                    <a:pt x="112" y="95"/>
                    <a:pt x="112" y="93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90"/>
                    <a:pt x="112" y="90"/>
                    <a:pt x="112" y="90"/>
                  </a:cubicBezTo>
                  <a:close/>
                  <a:moveTo>
                    <a:pt x="113" y="103"/>
                  </a:moveTo>
                  <a:cubicBezTo>
                    <a:pt x="113" y="101"/>
                    <a:pt x="116" y="100"/>
                    <a:pt x="116" y="102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17" y="107"/>
                    <a:pt x="114" y="108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3"/>
                    <a:pt x="113" y="103"/>
                    <a:pt x="113" y="103"/>
                  </a:cubicBezTo>
                  <a:close/>
                  <a:moveTo>
                    <a:pt x="116" y="115"/>
                  </a:moveTo>
                  <a:cubicBezTo>
                    <a:pt x="115" y="113"/>
                    <a:pt x="118" y="112"/>
                    <a:pt x="119" y="114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9"/>
                    <a:pt x="117" y="120"/>
                    <a:pt x="117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6" y="117"/>
                    <a:pt x="116" y="117"/>
                    <a:pt x="116" y="117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lose/>
                  <a:moveTo>
                    <a:pt x="120" y="127"/>
                  </a:moveTo>
                  <a:cubicBezTo>
                    <a:pt x="119" y="125"/>
                    <a:pt x="122" y="124"/>
                    <a:pt x="123" y="125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5" y="130"/>
                    <a:pt x="122" y="131"/>
                    <a:pt x="121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0" y="127"/>
                    <a:pt x="120" y="127"/>
                    <a:pt x="120" y="127"/>
                  </a:cubicBezTo>
                  <a:close/>
                  <a:moveTo>
                    <a:pt x="126" y="138"/>
                  </a:moveTo>
                  <a:cubicBezTo>
                    <a:pt x="125" y="136"/>
                    <a:pt x="127" y="135"/>
                    <a:pt x="128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1" y="141"/>
                    <a:pt x="128" y="142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6" y="138"/>
                    <a:pt x="126" y="138"/>
                    <a:pt x="126" y="138"/>
                  </a:cubicBezTo>
                  <a:close/>
                  <a:moveTo>
                    <a:pt x="132" y="148"/>
                  </a:moveTo>
                  <a:cubicBezTo>
                    <a:pt x="131" y="147"/>
                    <a:pt x="134" y="145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51"/>
                    <a:pt x="135" y="152"/>
                    <a:pt x="134" y="151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2" y="148"/>
                    <a:pt x="132" y="148"/>
                    <a:pt x="132" y="148"/>
                  </a:cubicBezTo>
                  <a:close/>
                  <a:moveTo>
                    <a:pt x="140" y="158"/>
                  </a:moveTo>
                  <a:cubicBezTo>
                    <a:pt x="139" y="156"/>
                    <a:pt x="141" y="154"/>
                    <a:pt x="143" y="156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6" y="159"/>
                    <a:pt x="144" y="162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0" y="158"/>
                    <a:pt x="140" y="158"/>
                    <a:pt x="140" y="1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9512300" y="5260975"/>
              <a:ext cx="1165225" cy="1220788"/>
            </a:xfrm>
            <a:custGeom>
              <a:avLst/>
              <a:gdLst>
                <a:gd name="T0" fmla="*/ 170 w 300"/>
                <a:gd name="T1" fmla="*/ 165 h 315"/>
                <a:gd name="T2" fmla="*/ 263 w 300"/>
                <a:gd name="T3" fmla="*/ 217 h 315"/>
                <a:gd name="T4" fmla="*/ 273 w 300"/>
                <a:gd name="T5" fmla="*/ 296 h 315"/>
                <a:gd name="T6" fmla="*/ 260 w 300"/>
                <a:gd name="T7" fmla="*/ 307 h 315"/>
                <a:gd name="T8" fmla="*/ 228 w 300"/>
                <a:gd name="T9" fmla="*/ 315 h 315"/>
                <a:gd name="T10" fmla="*/ 195 w 300"/>
                <a:gd name="T11" fmla="*/ 300 h 315"/>
                <a:gd name="T12" fmla="*/ 178 w 300"/>
                <a:gd name="T13" fmla="*/ 267 h 315"/>
                <a:gd name="T14" fmla="*/ 176 w 300"/>
                <a:gd name="T15" fmla="*/ 270 h 315"/>
                <a:gd name="T16" fmla="*/ 136 w 300"/>
                <a:gd name="T17" fmla="*/ 290 h 315"/>
                <a:gd name="T18" fmla="*/ 109 w 300"/>
                <a:gd name="T19" fmla="*/ 255 h 315"/>
                <a:gd name="T20" fmla="*/ 143 w 300"/>
                <a:gd name="T21" fmla="*/ 204 h 315"/>
                <a:gd name="T22" fmla="*/ 166 w 300"/>
                <a:gd name="T23" fmla="*/ 173 h 315"/>
                <a:gd name="T24" fmla="*/ 166 w 300"/>
                <a:gd name="T25" fmla="*/ 169 h 315"/>
                <a:gd name="T26" fmla="*/ 166 w 300"/>
                <a:gd name="T27" fmla="*/ 169 h 315"/>
                <a:gd name="T28" fmla="*/ 166 w 300"/>
                <a:gd name="T29" fmla="*/ 169 h 315"/>
                <a:gd name="T30" fmla="*/ 85 w 300"/>
                <a:gd name="T31" fmla="*/ 237 h 315"/>
                <a:gd name="T32" fmla="*/ 8 w 300"/>
                <a:gd name="T33" fmla="*/ 219 h 315"/>
                <a:gd name="T34" fmla="*/ 2 w 300"/>
                <a:gd name="T35" fmla="*/ 203 h 315"/>
                <a:gd name="T36" fmla="*/ 6 w 300"/>
                <a:gd name="T37" fmla="*/ 171 h 315"/>
                <a:gd name="T38" fmla="*/ 30 w 300"/>
                <a:gd name="T39" fmla="*/ 145 h 315"/>
                <a:gd name="T40" fmla="*/ 67 w 300"/>
                <a:gd name="T41" fmla="*/ 140 h 315"/>
                <a:gd name="T42" fmla="*/ 66 w 300"/>
                <a:gd name="T43" fmla="*/ 137 h 315"/>
                <a:gd name="T44" fmla="*/ 61 w 300"/>
                <a:gd name="T45" fmla="*/ 92 h 315"/>
                <a:gd name="T46" fmla="*/ 103 w 300"/>
                <a:gd name="T47" fmla="*/ 79 h 315"/>
                <a:gd name="T48" fmla="*/ 139 w 300"/>
                <a:gd name="T49" fmla="*/ 129 h 315"/>
                <a:gd name="T50" fmla="*/ 160 w 300"/>
                <a:gd name="T51" fmla="*/ 161 h 315"/>
                <a:gd name="T52" fmla="*/ 163 w 300"/>
                <a:gd name="T53" fmla="*/ 163 h 315"/>
                <a:gd name="T54" fmla="*/ 155 w 300"/>
                <a:gd name="T55" fmla="*/ 58 h 315"/>
                <a:gd name="T56" fmla="*/ 216 w 300"/>
                <a:gd name="T57" fmla="*/ 6 h 315"/>
                <a:gd name="T58" fmla="*/ 231 w 300"/>
                <a:gd name="T59" fmla="*/ 10 h 315"/>
                <a:gd name="T60" fmla="*/ 256 w 300"/>
                <a:gd name="T61" fmla="*/ 32 h 315"/>
                <a:gd name="T62" fmla="*/ 262 w 300"/>
                <a:gd name="T63" fmla="*/ 68 h 315"/>
                <a:gd name="T64" fmla="*/ 244 w 300"/>
                <a:gd name="T65" fmla="*/ 100 h 315"/>
                <a:gd name="T66" fmla="*/ 248 w 300"/>
                <a:gd name="T67" fmla="*/ 101 h 315"/>
                <a:gd name="T68" fmla="*/ 287 w 300"/>
                <a:gd name="T69" fmla="*/ 123 h 315"/>
                <a:gd name="T70" fmla="*/ 273 w 300"/>
                <a:gd name="T71" fmla="*/ 164 h 315"/>
                <a:gd name="T72" fmla="*/ 212 w 300"/>
                <a:gd name="T73" fmla="*/ 165 h 315"/>
                <a:gd name="T74" fmla="*/ 173 w 300"/>
                <a:gd name="T75" fmla="*/ 163 h 315"/>
                <a:gd name="T76" fmla="*/ 170 w 300"/>
                <a:gd name="T77" fmla="*/ 16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0" h="315">
                  <a:moveTo>
                    <a:pt x="170" y="165"/>
                  </a:moveTo>
                  <a:cubicBezTo>
                    <a:pt x="190" y="173"/>
                    <a:pt x="235" y="192"/>
                    <a:pt x="263" y="217"/>
                  </a:cubicBezTo>
                  <a:cubicBezTo>
                    <a:pt x="287" y="239"/>
                    <a:pt x="300" y="266"/>
                    <a:pt x="273" y="296"/>
                  </a:cubicBezTo>
                  <a:cubicBezTo>
                    <a:pt x="269" y="300"/>
                    <a:pt x="265" y="304"/>
                    <a:pt x="260" y="307"/>
                  </a:cubicBezTo>
                  <a:cubicBezTo>
                    <a:pt x="250" y="312"/>
                    <a:pt x="239" y="315"/>
                    <a:pt x="228" y="315"/>
                  </a:cubicBezTo>
                  <a:cubicBezTo>
                    <a:pt x="217" y="314"/>
                    <a:pt x="204" y="309"/>
                    <a:pt x="195" y="300"/>
                  </a:cubicBezTo>
                  <a:cubicBezTo>
                    <a:pt x="186" y="292"/>
                    <a:pt x="181" y="279"/>
                    <a:pt x="178" y="267"/>
                  </a:cubicBezTo>
                  <a:cubicBezTo>
                    <a:pt x="178" y="265"/>
                    <a:pt x="176" y="269"/>
                    <a:pt x="176" y="270"/>
                  </a:cubicBezTo>
                  <a:cubicBezTo>
                    <a:pt x="169" y="287"/>
                    <a:pt x="153" y="294"/>
                    <a:pt x="136" y="290"/>
                  </a:cubicBezTo>
                  <a:cubicBezTo>
                    <a:pt x="120" y="287"/>
                    <a:pt x="108" y="272"/>
                    <a:pt x="109" y="255"/>
                  </a:cubicBezTo>
                  <a:cubicBezTo>
                    <a:pt x="110" y="239"/>
                    <a:pt x="127" y="221"/>
                    <a:pt x="143" y="204"/>
                  </a:cubicBezTo>
                  <a:cubicBezTo>
                    <a:pt x="149" y="198"/>
                    <a:pt x="163" y="184"/>
                    <a:pt x="166" y="173"/>
                  </a:cubicBezTo>
                  <a:cubicBezTo>
                    <a:pt x="166" y="171"/>
                    <a:pt x="166" y="170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50" y="186"/>
                    <a:pt x="118" y="220"/>
                    <a:pt x="85" y="237"/>
                  </a:cubicBezTo>
                  <a:cubicBezTo>
                    <a:pt x="56" y="252"/>
                    <a:pt x="26" y="254"/>
                    <a:pt x="8" y="219"/>
                  </a:cubicBezTo>
                  <a:cubicBezTo>
                    <a:pt x="5" y="214"/>
                    <a:pt x="3" y="209"/>
                    <a:pt x="2" y="203"/>
                  </a:cubicBezTo>
                  <a:cubicBezTo>
                    <a:pt x="0" y="192"/>
                    <a:pt x="1" y="181"/>
                    <a:pt x="6" y="171"/>
                  </a:cubicBezTo>
                  <a:cubicBezTo>
                    <a:pt x="10" y="160"/>
                    <a:pt x="20" y="150"/>
                    <a:pt x="30" y="145"/>
                  </a:cubicBezTo>
                  <a:cubicBezTo>
                    <a:pt x="41" y="139"/>
                    <a:pt x="56" y="139"/>
                    <a:pt x="67" y="140"/>
                  </a:cubicBezTo>
                  <a:cubicBezTo>
                    <a:pt x="70" y="141"/>
                    <a:pt x="67" y="138"/>
                    <a:pt x="66" y="137"/>
                  </a:cubicBezTo>
                  <a:cubicBezTo>
                    <a:pt x="52" y="125"/>
                    <a:pt x="51" y="107"/>
                    <a:pt x="61" y="92"/>
                  </a:cubicBezTo>
                  <a:cubicBezTo>
                    <a:pt x="69" y="79"/>
                    <a:pt x="87" y="73"/>
                    <a:pt x="103" y="79"/>
                  </a:cubicBezTo>
                  <a:cubicBezTo>
                    <a:pt x="118" y="86"/>
                    <a:pt x="129" y="108"/>
                    <a:pt x="139" y="129"/>
                  </a:cubicBezTo>
                  <a:cubicBezTo>
                    <a:pt x="143" y="137"/>
                    <a:pt x="151" y="155"/>
                    <a:pt x="160" y="161"/>
                  </a:cubicBezTo>
                  <a:cubicBezTo>
                    <a:pt x="161" y="162"/>
                    <a:pt x="162" y="163"/>
                    <a:pt x="163" y="163"/>
                  </a:cubicBezTo>
                  <a:cubicBezTo>
                    <a:pt x="159" y="141"/>
                    <a:pt x="150" y="94"/>
                    <a:pt x="155" y="58"/>
                  </a:cubicBezTo>
                  <a:cubicBezTo>
                    <a:pt x="160" y="25"/>
                    <a:pt x="176" y="0"/>
                    <a:pt x="216" y="6"/>
                  </a:cubicBezTo>
                  <a:cubicBezTo>
                    <a:pt x="221" y="7"/>
                    <a:pt x="226" y="8"/>
                    <a:pt x="231" y="10"/>
                  </a:cubicBezTo>
                  <a:cubicBezTo>
                    <a:pt x="241" y="15"/>
                    <a:pt x="250" y="23"/>
                    <a:pt x="256" y="32"/>
                  </a:cubicBezTo>
                  <a:cubicBezTo>
                    <a:pt x="262" y="42"/>
                    <a:pt x="264" y="56"/>
                    <a:pt x="262" y="68"/>
                  </a:cubicBezTo>
                  <a:cubicBezTo>
                    <a:pt x="261" y="80"/>
                    <a:pt x="253" y="92"/>
                    <a:pt x="244" y="100"/>
                  </a:cubicBezTo>
                  <a:cubicBezTo>
                    <a:pt x="242" y="102"/>
                    <a:pt x="247" y="101"/>
                    <a:pt x="248" y="101"/>
                  </a:cubicBezTo>
                  <a:cubicBezTo>
                    <a:pt x="266" y="97"/>
                    <a:pt x="281" y="106"/>
                    <a:pt x="287" y="123"/>
                  </a:cubicBezTo>
                  <a:cubicBezTo>
                    <a:pt x="292" y="138"/>
                    <a:pt x="287" y="156"/>
                    <a:pt x="273" y="164"/>
                  </a:cubicBezTo>
                  <a:cubicBezTo>
                    <a:pt x="258" y="173"/>
                    <a:pt x="234" y="169"/>
                    <a:pt x="212" y="165"/>
                  </a:cubicBezTo>
                  <a:cubicBezTo>
                    <a:pt x="203" y="163"/>
                    <a:pt x="184" y="159"/>
                    <a:pt x="173" y="163"/>
                  </a:cubicBezTo>
                  <a:cubicBezTo>
                    <a:pt x="171" y="163"/>
                    <a:pt x="170" y="164"/>
                    <a:pt x="170" y="16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9526588" y="5291138"/>
              <a:ext cx="1116013" cy="1176338"/>
            </a:xfrm>
            <a:custGeom>
              <a:avLst/>
              <a:gdLst>
                <a:gd name="T0" fmla="*/ 173 w 287"/>
                <a:gd name="T1" fmla="*/ 144 h 303"/>
                <a:gd name="T2" fmla="*/ 245 w 287"/>
                <a:gd name="T3" fmla="*/ 95 h 303"/>
                <a:gd name="T4" fmla="*/ 251 w 287"/>
                <a:gd name="T5" fmla="*/ 74 h 303"/>
                <a:gd name="T6" fmla="*/ 222 w 287"/>
                <a:gd name="T7" fmla="*/ 120 h 303"/>
                <a:gd name="T8" fmla="*/ 278 w 287"/>
                <a:gd name="T9" fmla="*/ 114 h 303"/>
                <a:gd name="T10" fmla="*/ 157 w 287"/>
                <a:gd name="T11" fmla="*/ 275 h 303"/>
                <a:gd name="T12" fmla="*/ 147 w 287"/>
                <a:gd name="T13" fmla="*/ 219 h 303"/>
                <a:gd name="T14" fmla="*/ 157 w 287"/>
                <a:gd name="T15" fmla="*/ 275 h 303"/>
                <a:gd name="T16" fmla="*/ 162 w 287"/>
                <a:gd name="T17" fmla="*/ 172 h 303"/>
                <a:gd name="T18" fmla="*/ 118 w 287"/>
                <a:gd name="T19" fmla="*/ 271 h 303"/>
                <a:gd name="T20" fmla="*/ 240 w 287"/>
                <a:gd name="T21" fmla="*/ 210 h 303"/>
                <a:gd name="T22" fmla="*/ 178 w 287"/>
                <a:gd name="T23" fmla="*/ 164 h 303"/>
                <a:gd name="T24" fmla="*/ 175 w 287"/>
                <a:gd name="T25" fmla="*/ 165 h 303"/>
                <a:gd name="T26" fmla="*/ 266 w 287"/>
                <a:gd name="T27" fmla="*/ 286 h 303"/>
                <a:gd name="T28" fmla="*/ 224 w 287"/>
                <a:gd name="T29" fmla="*/ 220 h 303"/>
                <a:gd name="T30" fmla="*/ 230 w 287"/>
                <a:gd name="T31" fmla="*/ 303 h 303"/>
                <a:gd name="T32" fmla="*/ 226 w 287"/>
                <a:gd name="T33" fmla="*/ 303 h 303"/>
                <a:gd name="T34" fmla="*/ 184 w 287"/>
                <a:gd name="T35" fmla="*/ 219 h 303"/>
                <a:gd name="T36" fmla="*/ 224 w 287"/>
                <a:gd name="T37" fmla="*/ 303 h 303"/>
                <a:gd name="T38" fmla="*/ 182 w 287"/>
                <a:gd name="T39" fmla="*/ 220 h 303"/>
                <a:gd name="T40" fmla="*/ 161 w 287"/>
                <a:gd name="T41" fmla="*/ 273 h 303"/>
                <a:gd name="T42" fmla="*/ 176 w 287"/>
                <a:gd name="T43" fmla="*/ 258 h 303"/>
                <a:gd name="T44" fmla="*/ 54 w 287"/>
                <a:gd name="T45" fmla="*/ 111 h 303"/>
                <a:gd name="T46" fmla="*/ 111 w 287"/>
                <a:gd name="T47" fmla="*/ 121 h 303"/>
                <a:gd name="T48" fmla="*/ 54 w 287"/>
                <a:gd name="T49" fmla="*/ 111 h 303"/>
                <a:gd name="T50" fmla="*/ 150 w 287"/>
                <a:gd name="T51" fmla="*/ 151 h 303"/>
                <a:gd name="T52" fmla="*/ 72 w 287"/>
                <a:gd name="T53" fmla="*/ 76 h 303"/>
                <a:gd name="T54" fmla="*/ 87 w 287"/>
                <a:gd name="T55" fmla="*/ 211 h 303"/>
                <a:gd name="T56" fmla="*/ 151 w 287"/>
                <a:gd name="T57" fmla="*/ 169 h 303"/>
                <a:gd name="T58" fmla="*/ 152 w 287"/>
                <a:gd name="T59" fmla="*/ 165 h 303"/>
                <a:gd name="T60" fmla="*/ 7 w 287"/>
                <a:gd name="T61" fmla="*/ 209 h 303"/>
                <a:gd name="T62" fmla="*/ 83 w 287"/>
                <a:gd name="T63" fmla="*/ 193 h 303"/>
                <a:gd name="T64" fmla="*/ 3 w 287"/>
                <a:gd name="T65" fmla="*/ 170 h 303"/>
                <a:gd name="T66" fmla="*/ 5 w 287"/>
                <a:gd name="T67" fmla="*/ 166 h 303"/>
                <a:gd name="T68" fmla="*/ 98 w 287"/>
                <a:gd name="T69" fmla="*/ 155 h 303"/>
                <a:gd name="T70" fmla="*/ 5 w 287"/>
                <a:gd name="T71" fmla="*/ 163 h 303"/>
                <a:gd name="T72" fmla="*/ 98 w 287"/>
                <a:gd name="T73" fmla="*/ 153 h 303"/>
                <a:gd name="T74" fmla="*/ 55 w 287"/>
                <a:gd name="T75" fmla="*/ 115 h 303"/>
                <a:gd name="T76" fmla="*/ 64 w 287"/>
                <a:gd name="T77" fmla="*/ 135 h 303"/>
                <a:gd name="T78" fmla="*/ 279 w 287"/>
                <a:gd name="T79" fmla="*/ 118 h 303"/>
                <a:gd name="T80" fmla="*/ 208 w 287"/>
                <a:gd name="T81" fmla="*/ 155 h 303"/>
                <a:gd name="T82" fmla="*/ 279 w 287"/>
                <a:gd name="T83" fmla="*/ 118 h 303"/>
                <a:gd name="T84" fmla="*/ 190 w 287"/>
                <a:gd name="T85" fmla="*/ 1 h 303"/>
                <a:gd name="T86" fmla="*/ 196 w 287"/>
                <a:gd name="T87" fmla="*/ 0 h 303"/>
                <a:gd name="T88" fmla="*/ 177 w 287"/>
                <a:gd name="T89" fmla="*/ 72 h 303"/>
                <a:gd name="T90" fmla="*/ 196 w 287"/>
                <a:gd name="T91" fmla="*/ 0 h 303"/>
                <a:gd name="T92" fmla="*/ 164 w 287"/>
                <a:gd name="T93" fmla="*/ 146 h 303"/>
                <a:gd name="T94" fmla="*/ 226 w 287"/>
                <a:gd name="T95" fmla="*/ 6 h 303"/>
                <a:gd name="T96" fmla="*/ 195 w 287"/>
                <a:gd name="T97" fmla="*/ 82 h 303"/>
                <a:gd name="T98" fmla="*/ 253 w 287"/>
                <a:gd name="T99" fmla="*/ 68 h 303"/>
                <a:gd name="T100" fmla="*/ 248 w 287"/>
                <a:gd name="T101" fmla="*/ 2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303">
                  <a:moveTo>
                    <a:pt x="251" y="73"/>
                  </a:moveTo>
                  <a:cubicBezTo>
                    <a:pt x="233" y="82"/>
                    <a:pt x="217" y="94"/>
                    <a:pt x="203" y="108"/>
                  </a:cubicBezTo>
                  <a:cubicBezTo>
                    <a:pt x="192" y="119"/>
                    <a:pt x="182" y="131"/>
                    <a:pt x="173" y="144"/>
                  </a:cubicBezTo>
                  <a:cubicBezTo>
                    <a:pt x="188" y="131"/>
                    <a:pt x="205" y="124"/>
                    <a:pt x="221" y="118"/>
                  </a:cubicBezTo>
                  <a:cubicBezTo>
                    <a:pt x="235" y="112"/>
                    <a:pt x="247" y="106"/>
                    <a:pt x="259" y="96"/>
                  </a:cubicBezTo>
                  <a:cubicBezTo>
                    <a:pt x="257" y="95"/>
                    <a:pt x="251" y="94"/>
                    <a:pt x="245" y="95"/>
                  </a:cubicBezTo>
                  <a:cubicBezTo>
                    <a:pt x="238" y="96"/>
                    <a:pt x="236" y="97"/>
                    <a:pt x="236" y="95"/>
                  </a:cubicBezTo>
                  <a:cubicBezTo>
                    <a:pt x="235" y="94"/>
                    <a:pt x="236" y="93"/>
                    <a:pt x="238" y="91"/>
                  </a:cubicBezTo>
                  <a:cubicBezTo>
                    <a:pt x="241" y="88"/>
                    <a:pt x="246" y="83"/>
                    <a:pt x="251" y="74"/>
                  </a:cubicBezTo>
                  <a:cubicBezTo>
                    <a:pt x="251" y="73"/>
                    <a:pt x="251" y="73"/>
                    <a:pt x="251" y="73"/>
                  </a:cubicBezTo>
                  <a:close/>
                  <a:moveTo>
                    <a:pt x="263" y="98"/>
                  </a:moveTo>
                  <a:cubicBezTo>
                    <a:pt x="251" y="108"/>
                    <a:pt x="237" y="114"/>
                    <a:pt x="222" y="120"/>
                  </a:cubicBezTo>
                  <a:cubicBezTo>
                    <a:pt x="204" y="127"/>
                    <a:pt x="185" y="134"/>
                    <a:pt x="170" y="151"/>
                  </a:cubicBezTo>
                  <a:cubicBezTo>
                    <a:pt x="184" y="142"/>
                    <a:pt x="203" y="140"/>
                    <a:pt x="222" y="137"/>
                  </a:cubicBezTo>
                  <a:cubicBezTo>
                    <a:pt x="245" y="134"/>
                    <a:pt x="267" y="129"/>
                    <a:pt x="278" y="114"/>
                  </a:cubicBezTo>
                  <a:cubicBezTo>
                    <a:pt x="276" y="109"/>
                    <a:pt x="273" y="106"/>
                    <a:pt x="269" y="102"/>
                  </a:cubicBezTo>
                  <a:cubicBezTo>
                    <a:pt x="267" y="100"/>
                    <a:pt x="265" y="99"/>
                    <a:pt x="263" y="98"/>
                  </a:cubicBezTo>
                  <a:close/>
                  <a:moveTo>
                    <a:pt x="157" y="275"/>
                  </a:moveTo>
                  <a:cubicBezTo>
                    <a:pt x="155" y="259"/>
                    <a:pt x="158" y="244"/>
                    <a:pt x="162" y="229"/>
                  </a:cubicBezTo>
                  <a:cubicBezTo>
                    <a:pt x="166" y="210"/>
                    <a:pt x="170" y="190"/>
                    <a:pt x="165" y="168"/>
                  </a:cubicBezTo>
                  <a:cubicBezTo>
                    <a:pt x="164" y="185"/>
                    <a:pt x="155" y="202"/>
                    <a:pt x="147" y="219"/>
                  </a:cubicBezTo>
                  <a:cubicBezTo>
                    <a:pt x="137" y="240"/>
                    <a:pt x="129" y="261"/>
                    <a:pt x="136" y="278"/>
                  </a:cubicBezTo>
                  <a:cubicBezTo>
                    <a:pt x="141" y="280"/>
                    <a:pt x="145" y="279"/>
                    <a:pt x="150" y="278"/>
                  </a:cubicBezTo>
                  <a:cubicBezTo>
                    <a:pt x="152" y="277"/>
                    <a:pt x="155" y="277"/>
                    <a:pt x="157" y="275"/>
                  </a:cubicBezTo>
                  <a:close/>
                  <a:moveTo>
                    <a:pt x="131" y="277"/>
                  </a:moveTo>
                  <a:cubicBezTo>
                    <a:pt x="125" y="260"/>
                    <a:pt x="135" y="239"/>
                    <a:pt x="145" y="218"/>
                  </a:cubicBezTo>
                  <a:cubicBezTo>
                    <a:pt x="153" y="203"/>
                    <a:pt x="160" y="187"/>
                    <a:pt x="162" y="172"/>
                  </a:cubicBezTo>
                  <a:cubicBezTo>
                    <a:pt x="157" y="180"/>
                    <a:pt x="149" y="188"/>
                    <a:pt x="140" y="198"/>
                  </a:cubicBezTo>
                  <a:cubicBezTo>
                    <a:pt x="125" y="214"/>
                    <a:pt x="108" y="232"/>
                    <a:pt x="107" y="248"/>
                  </a:cubicBezTo>
                  <a:cubicBezTo>
                    <a:pt x="107" y="257"/>
                    <a:pt x="111" y="265"/>
                    <a:pt x="118" y="271"/>
                  </a:cubicBezTo>
                  <a:cubicBezTo>
                    <a:pt x="122" y="274"/>
                    <a:pt x="126" y="276"/>
                    <a:pt x="131" y="277"/>
                  </a:cubicBezTo>
                  <a:close/>
                  <a:moveTo>
                    <a:pt x="178" y="164"/>
                  </a:moveTo>
                  <a:cubicBezTo>
                    <a:pt x="202" y="179"/>
                    <a:pt x="224" y="194"/>
                    <a:pt x="240" y="210"/>
                  </a:cubicBezTo>
                  <a:cubicBezTo>
                    <a:pt x="260" y="228"/>
                    <a:pt x="273" y="247"/>
                    <a:pt x="278" y="268"/>
                  </a:cubicBezTo>
                  <a:cubicBezTo>
                    <a:pt x="287" y="247"/>
                    <a:pt x="276" y="228"/>
                    <a:pt x="257" y="211"/>
                  </a:cubicBezTo>
                  <a:cubicBezTo>
                    <a:pt x="235" y="190"/>
                    <a:pt x="201" y="174"/>
                    <a:pt x="178" y="164"/>
                  </a:cubicBezTo>
                  <a:close/>
                  <a:moveTo>
                    <a:pt x="275" y="273"/>
                  </a:moveTo>
                  <a:cubicBezTo>
                    <a:pt x="272" y="251"/>
                    <a:pt x="259" y="231"/>
                    <a:pt x="239" y="212"/>
                  </a:cubicBezTo>
                  <a:cubicBezTo>
                    <a:pt x="222" y="195"/>
                    <a:pt x="200" y="180"/>
                    <a:pt x="175" y="165"/>
                  </a:cubicBezTo>
                  <a:cubicBezTo>
                    <a:pt x="195" y="182"/>
                    <a:pt x="212" y="199"/>
                    <a:pt x="226" y="218"/>
                  </a:cubicBezTo>
                  <a:cubicBezTo>
                    <a:pt x="243" y="241"/>
                    <a:pt x="255" y="264"/>
                    <a:pt x="259" y="292"/>
                  </a:cubicBezTo>
                  <a:cubicBezTo>
                    <a:pt x="262" y="290"/>
                    <a:pt x="264" y="289"/>
                    <a:pt x="266" y="286"/>
                  </a:cubicBezTo>
                  <a:cubicBezTo>
                    <a:pt x="270" y="282"/>
                    <a:pt x="273" y="277"/>
                    <a:pt x="275" y="273"/>
                  </a:cubicBezTo>
                  <a:close/>
                  <a:moveTo>
                    <a:pt x="255" y="295"/>
                  </a:moveTo>
                  <a:cubicBezTo>
                    <a:pt x="252" y="267"/>
                    <a:pt x="241" y="242"/>
                    <a:pt x="224" y="220"/>
                  </a:cubicBezTo>
                  <a:cubicBezTo>
                    <a:pt x="210" y="200"/>
                    <a:pt x="192" y="183"/>
                    <a:pt x="172" y="166"/>
                  </a:cubicBezTo>
                  <a:cubicBezTo>
                    <a:pt x="189" y="186"/>
                    <a:pt x="201" y="206"/>
                    <a:pt x="210" y="227"/>
                  </a:cubicBezTo>
                  <a:cubicBezTo>
                    <a:pt x="221" y="251"/>
                    <a:pt x="228" y="277"/>
                    <a:pt x="230" y="303"/>
                  </a:cubicBezTo>
                  <a:cubicBezTo>
                    <a:pt x="240" y="303"/>
                    <a:pt x="246" y="300"/>
                    <a:pt x="254" y="296"/>
                  </a:cubicBezTo>
                  <a:cubicBezTo>
                    <a:pt x="255" y="295"/>
                    <a:pt x="255" y="295"/>
                    <a:pt x="255" y="295"/>
                  </a:cubicBezTo>
                  <a:close/>
                  <a:moveTo>
                    <a:pt x="226" y="303"/>
                  </a:moveTo>
                  <a:cubicBezTo>
                    <a:pt x="224" y="277"/>
                    <a:pt x="218" y="252"/>
                    <a:pt x="208" y="228"/>
                  </a:cubicBezTo>
                  <a:cubicBezTo>
                    <a:pt x="198" y="205"/>
                    <a:pt x="185" y="183"/>
                    <a:pt x="166" y="162"/>
                  </a:cubicBezTo>
                  <a:cubicBezTo>
                    <a:pt x="174" y="181"/>
                    <a:pt x="180" y="200"/>
                    <a:pt x="184" y="219"/>
                  </a:cubicBezTo>
                  <a:cubicBezTo>
                    <a:pt x="188" y="240"/>
                    <a:pt x="190" y="262"/>
                    <a:pt x="187" y="283"/>
                  </a:cubicBezTo>
                  <a:cubicBezTo>
                    <a:pt x="189" y="287"/>
                    <a:pt x="191" y="288"/>
                    <a:pt x="194" y="291"/>
                  </a:cubicBezTo>
                  <a:cubicBezTo>
                    <a:pt x="202" y="299"/>
                    <a:pt x="213" y="302"/>
                    <a:pt x="224" y="303"/>
                  </a:cubicBezTo>
                  <a:cubicBezTo>
                    <a:pt x="224" y="303"/>
                    <a:pt x="225" y="303"/>
                    <a:pt x="226" y="303"/>
                  </a:cubicBezTo>
                  <a:close/>
                  <a:moveTo>
                    <a:pt x="184" y="279"/>
                  </a:moveTo>
                  <a:cubicBezTo>
                    <a:pt x="186" y="259"/>
                    <a:pt x="185" y="239"/>
                    <a:pt x="182" y="220"/>
                  </a:cubicBezTo>
                  <a:cubicBezTo>
                    <a:pt x="179" y="205"/>
                    <a:pt x="174" y="190"/>
                    <a:pt x="168" y="175"/>
                  </a:cubicBezTo>
                  <a:cubicBezTo>
                    <a:pt x="171" y="194"/>
                    <a:pt x="167" y="212"/>
                    <a:pt x="164" y="229"/>
                  </a:cubicBezTo>
                  <a:cubicBezTo>
                    <a:pt x="161" y="244"/>
                    <a:pt x="159" y="258"/>
                    <a:pt x="161" y="273"/>
                  </a:cubicBezTo>
                  <a:cubicBezTo>
                    <a:pt x="163" y="272"/>
                    <a:pt x="167" y="267"/>
                    <a:pt x="169" y="261"/>
                  </a:cubicBezTo>
                  <a:cubicBezTo>
                    <a:pt x="172" y="255"/>
                    <a:pt x="173" y="253"/>
                    <a:pt x="175" y="254"/>
                  </a:cubicBezTo>
                  <a:cubicBezTo>
                    <a:pt x="176" y="254"/>
                    <a:pt x="176" y="256"/>
                    <a:pt x="176" y="258"/>
                  </a:cubicBezTo>
                  <a:cubicBezTo>
                    <a:pt x="177" y="262"/>
                    <a:pt x="179" y="270"/>
                    <a:pt x="184" y="278"/>
                  </a:cubicBezTo>
                  <a:cubicBezTo>
                    <a:pt x="184" y="279"/>
                    <a:pt x="184" y="279"/>
                    <a:pt x="184" y="279"/>
                  </a:cubicBezTo>
                  <a:close/>
                  <a:moveTo>
                    <a:pt x="54" y="111"/>
                  </a:moveTo>
                  <a:cubicBezTo>
                    <a:pt x="70" y="114"/>
                    <a:pt x="83" y="123"/>
                    <a:pt x="97" y="131"/>
                  </a:cubicBezTo>
                  <a:cubicBezTo>
                    <a:pt x="113" y="141"/>
                    <a:pt x="130" y="152"/>
                    <a:pt x="152" y="155"/>
                  </a:cubicBezTo>
                  <a:cubicBezTo>
                    <a:pt x="137" y="148"/>
                    <a:pt x="124" y="134"/>
                    <a:pt x="111" y="121"/>
                  </a:cubicBezTo>
                  <a:cubicBezTo>
                    <a:pt x="94" y="104"/>
                    <a:pt x="77" y="89"/>
                    <a:pt x="59" y="89"/>
                  </a:cubicBezTo>
                  <a:cubicBezTo>
                    <a:pt x="56" y="94"/>
                    <a:pt x="55" y="98"/>
                    <a:pt x="54" y="103"/>
                  </a:cubicBezTo>
                  <a:cubicBezTo>
                    <a:pt x="54" y="106"/>
                    <a:pt x="54" y="108"/>
                    <a:pt x="54" y="111"/>
                  </a:cubicBezTo>
                  <a:close/>
                  <a:moveTo>
                    <a:pt x="61" y="86"/>
                  </a:moveTo>
                  <a:cubicBezTo>
                    <a:pt x="80" y="86"/>
                    <a:pt x="96" y="103"/>
                    <a:pt x="112" y="119"/>
                  </a:cubicBezTo>
                  <a:cubicBezTo>
                    <a:pt x="124" y="132"/>
                    <a:pt x="136" y="144"/>
                    <a:pt x="150" y="151"/>
                  </a:cubicBezTo>
                  <a:cubicBezTo>
                    <a:pt x="144" y="144"/>
                    <a:pt x="139" y="133"/>
                    <a:pt x="133" y="122"/>
                  </a:cubicBezTo>
                  <a:cubicBezTo>
                    <a:pt x="123" y="102"/>
                    <a:pt x="112" y="80"/>
                    <a:pt x="98" y="74"/>
                  </a:cubicBezTo>
                  <a:cubicBezTo>
                    <a:pt x="89" y="70"/>
                    <a:pt x="80" y="71"/>
                    <a:pt x="72" y="76"/>
                  </a:cubicBezTo>
                  <a:cubicBezTo>
                    <a:pt x="68" y="78"/>
                    <a:pt x="64" y="82"/>
                    <a:pt x="61" y="86"/>
                  </a:cubicBezTo>
                  <a:close/>
                  <a:moveTo>
                    <a:pt x="151" y="169"/>
                  </a:moveTo>
                  <a:cubicBezTo>
                    <a:pt x="129" y="186"/>
                    <a:pt x="108" y="201"/>
                    <a:pt x="87" y="211"/>
                  </a:cubicBezTo>
                  <a:cubicBezTo>
                    <a:pt x="63" y="223"/>
                    <a:pt x="41" y="230"/>
                    <a:pt x="19" y="226"/>
                  </a:cubicBezTo>
                  <a:cubicBezTo>
                    <a:pt x="36" y="242"/>
                    <a:pt x="58" y="239"/>
                    <a:pt x="80" y="227"/>
                  </a:cubicBezTo>
                  <a:cubicBezTo>
                    <a:pt x="107" y="213"/>
                    <a:pt x="134" y="187"/>
                    <a:pt x="151" y="169"/>
                  </a:cubicBezTo>
                  <a:close/>
                  <a:moveTo>
                    <a:pt x="15" y="222"/>
                  </a:moveTo>
                  <a:cubicBezTo>
                    <a:pt x="38" y="227"/>
                    <a:pt x="61" y="221"/>
                    <a:pt x="86" y="209"/>
                  </a:cubicBezTo>
                  <a:cubicBezTo>
                    <a:pt x="107" y="199"/>
                    <a:pt x="129" y="184"/>
                    <a:pt x="152" y="165"/>
                  </a:cubicBezTo>
                  <a:cubicBezTo>
                    <a:pt x="129" y="178"/>
                    <a:pt x="107" y="189"/>
                    <a:pt x="84" y="195"/>
                  </a:cubicBezTo>
                  <a:cubicBezTo>
                    <a:pt x="57" y="203"/>
                    <a:pt x="31" y="207"/>
                    <a:pt x="3" y="200"/>
                  </a:cubicBezTo>
                  <a:cubicBezTo>
                    <a:pt x="4" y="204"/>
                    <a:pt x="5" y="206"/>
                    <a:pt x="7" y="209"/>
                  </a:cubicBezTo>
                  <a:cubicBezTo>
                    <a:pt x="9" y="214"/>
                    <a:pt x="12" y="219"/>
                    <a:pt x="15" y="222"/>
                  </a:cubicBezTo>
                  <a:close/>
                  <a:moveTo>
                    <a:pt x="2" y="196"/>
                  </a:moveTo>
                  <a:cubicBezTo>
                    <a:pt x="30" y="203"/>
                    <a:pt x="57" y="201"/>
                    <a:pt x="83" y="193"/>
                  </a:cubicBezTo>
                  <a:cubicBezTo>
                    <a:pt x="106" y="187"/>
                    <a:pt x="129" y="176"/>
                    <a:pt x="152" y="163"/>
                  </a:cubicBezTo>
                  <a:cubicBezTo>
                    <a:pt x="128" y="171"/>
                    <a:pt x="104" y="176"/>
                    <a:pt x="81" y="177"/>
                  </a:cubicBezTo>
                  <a:cubicBezTo>
                    <a:pt x="55" y="179"/>
                    <a:pt x="28" y="177"/>
                    <a:pt x="3" y="170"/>
                  </a:cubicBezTo>
                  <a:cubicBezTo>
                    <a:pt x="0" y="179"/>
                    <a:pt x="0" y="186"/>
                    <a:pt x="2" y="195"/>
                  </a:cubicBezTo>
                  <a:cubicBezTo>
                    <a:pt x="2" y="195"/>
                    <a:pt x="2" y="196"/>
                    <a:pt x="2" y="196"/>
                  </a:cubicBezTo>
                  <a:close/>
                  <a:moveTo>
                    <a:pt x="5" y="166"/>
                  </a:moveTo>
                  <a:cubicBezTo>
                    <a:pt x="30" y="173"/>
                    <a:pt x="55" y="176"/>
                    <a:pt x="81" y="175"/>
                  </a:cubicBezTo>
                  <a:cubicBezTo>
                    <a:pt x="106" y="174"/>
                    <a:pt x="131" y="168"/>
                    <a:pt x="157" y="158"/>
                  </a:cubicBezTo>
                  <a:cubicBezTo>
                    <a:pt x="137" y="159"/>
                    <a:pt x="117" y="158"/>
                    <a:pt x="98" y="155"/>
                  </a:cubicBezTo>
                  <a:cubicBezTo>
                    <a:pt x="77" y="152"/>
                    <a:pt x="55" y="146"/>
                    <a:pt x="37" y="136"/>
                  </a:cubicBezTo>
                  <a:cubicBezTo>
                    <a:pt x="32" y="137"/>
                    <a:pt x="31" y="138"/>
                    <a:pt x="27" y="140"/>
                  </a:cubicBezTo>
                  <a:cubicBezTo>
                    <a:pt x="17" y="145"/>
                    <a:pt x="10" y="154"/>
                    <a:pt x="5" y="163"/>
                  </a:cubicBezTo>
                  <a:cubicBezTo>
                    <a:pt x="5" y="164"/>
                    <a:pt x="5" y="165"/>
                    <a:pt x="5" y="166"/>
                  </a:cubicBezTo>
                  <a:close/>
                  <a:moveTo>
                    <a:pt x="42" y="135"/>
                  </a:moveTo>
                  <a:cubicBezTo>
                    <a:pt x="60" y="144"/>
                    <a:pt x="78" y="150"/>
                    <a:pt x="98" y="153"/>
                  </a:cubicBezTo>
                  <a:cubicBezTo>
                    <a:pt x="113" y="155"/>
                    <a:pt x="129" y="156"/>
                    <a:pt x="145" y="156"/>
                  </a:cubicBezTo>
                  <a:cubicBezTo>
                    <a:pt x="126" y="152"/>
                    <a:pt x="110" y="142"/>
                    <a:pt x="95" y="133"/>
                  </a:cubicBezTo>
                  <a:cubicBezTo>
                    <a:pt x="82" y="125"/>
                    <a:pt x="70" y="119"/>
                    <a:pt x="55" y="115"/>
                  </a:cubicBezTo>
                  <a:cubicBezTo>
                    <a:pt x="56" y="117"/>
                    <a:pt x="59" y="123"/>
                    <a:pt x="63" y="127"/>
                  </a:cubicBezTo>
                  <a:cubicBezTo>
                    <a:pt x="68" y="131"/>
                    <a:pt x="70" y="133"/>
                    <a:pt x="68" y="134"/>
                  </a:cubicBezTo>
                  <a:cubicBezTo>
                    <a:pt x="68" y="135"/>
                    <a:pt x="66" y="135"/>
                    <a:pt x="64" y="135"/>
                  </a:cubicBezTo>
                  <a:cubicBezTo>
                    <a:pt x="60" y="134"/>
                    <a:pt x="52" y="133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279" y="118"/>
                  </a:moveTo>
                  <a:cubicBezTo>
                    <a:pt x="268" y="133"/>
                    <a:pt x="245" y="136"/>
                    <a:pt x="222" y="139"/>
                  </a:cubicBezTo>
                  <a:cubicBezTo>
                    <a:pt x="205" y="142"/>
                    <a:pt x="188" y="144"/>
                    <a:pt x="175" y="151"/>
                  </a:cubicBezTo>
                  <a:cubicBezTo>
                    <a:pt x="183" y="151"/>
                    <a:pt x="195" y="153"/>
                    <a:pt x="208" y="155"/>
                  </a:cubicBezTo>
                  <a:cubicBezTo>
                    <a:pt x="230" y="158"/>
                    <a:pt x="254" y="162"/>
                    <a:pt x="268" y="154"/>
                  </a:cubicBezTo>
                  <a:cubicBezTo>
                    <a:pt x="276" y="150"/>
                    <a:pt x="280" y="141"/>
                    <a:pt x="281" y="133"/>
                  </a:cubicBezTo>
                  <a:cubicBezTo>
                    <a:pt x="281" y="128"/>
                    <a:pt x="281" y="123"/>
                    <a:pt x="279" y="118"/>
                  </a:cubicBezTo>
                  <a:close/>
                  <a:moveTo>
                    <a:pt x="159" y="142"/>
                  </a:moveTo>
                  <a:cubicBezTo>
                    <a:pt x="158" y="114"/>
                    <a:pt x="158" y="88"/>
                    <a:pt x="162" y="65"/>
                  </a:cubicBezTo>
                  <a:cubicBezTo>
                    <a:pt x="167" y="38"/>
                    <a:pt x="174" y="17"/>
                    <a:pt x="190" y="1"/>
                  </a:cubicBezTo>
                  <a:cubicBezTo>
                    <a:pt x="167" y="6"/>
                    <a:pt x="157" y="25"/>
                    <a:pt x="154" y="50"/>
                  </a:cubicBezTo>
                  <a:cubicBezTo>
                    <a:pt x="149" y="80"/>
                    <a:pt x="155" y="118"/>
                    <a:pt x="159" y="142"/>
                  </a:cubicBezTo>
                  <a:close/>
                  <a:moveTo>
                    <a:pt x="196" y="0"/>
                  </a:moveTo>
                  <a:cubicBezTo>
                    <a:pt x="179" y="16"/>
                    <a:pt x="169" y="38"/>
                    <a:pt x="165" y="65"/>
                  </a:cubicBezTo>
                  <a:cubicBezTo>
                    <a:pt x="161" y="88"/>
                    <a:pt x="160" y="115"/>
                    <a:pt x="162" y="144"/>
                  </a:cubicBezTo>
                  <a:cubicBezTo>
                    <a:pt x="164" y="118"/>
                    <a:pt x="169" y="94"/>
                    <a:pt x="177" y="72"/>
                  </a:cubicBezTo>
                  <a:cubicBezTo>
                    <a:pt x="187" y="46"/>
                    <a:pt x="199" y="22"/>
                    <a:pt x="221" y="3"/>
                  </a:cubicBezTo>
                  <a:cubicBezTo>
                    <a:pt x="217" y="2"/>
                    <a:pt x="215" y="2"/>
                    <a:pt x="212" y="1"/>
                  </a:cubicBezTo>
                  <a:cubicBezTo>
                    <a:pt x="206" y="0"/>
                    <a:pt x="200" y="0"/>
                    <a:pt x="196" y="0"/>
                  </a:cubicBezTo>
                  <a:close/>
                  <a:moveTo>
                    <a:pt x="225" y="5"/>
                  </a:moveTo>
                  <a:cubicBezTo>
                    <a:pt x="203" y="23"/>
                    <a:pt x="189" y="46"/>
                    <a:pt x="179" y="73"/>
                  </a:cubicBezTo>
                  <a:cubicBezTo>
                    <a:pt x="171" y="95"/>
                    <a:pt x="167" y="120"/>
                    <a:pt x="164" y="146"/>
                  </a:cubicBezTo>
                  <a:cubicBezTo>
                    <a:pt x="171" y="121"/>
                    <a:pt x="181" y="99"/>
                    <a:pt x="193" y="80"/>
                  </a:cubicBezTo>
                  <a:cubicBezTo>
                    <a:pt x="208" y="58"/>
                    <a:pt x="225" y="38"/>
                    <a:pt x="245" y="21"/>
                  </a:cubicBezTo>
                  <a:cubicBezTo>
                    <a:pt x="240" y="14"/>
                    <a:pt x="234" y="10"/>
                    <a:pt x="226" y="6"/>
                  </a:cubicBezTo>
                  <a:cubicBezTo>
                    <a:pt x="226" y="5"/>
                    <a:pt x="225" y="5"/>
                    <a:pt x="225" y="5"/>
                  </a:cubicBezTo>
                  <a:close/>
                  <a:moveTo>
                    <a:pt x="248" y="25"/>
                  </a:moveTo>
                  <a:cubicBezTo>
                    <a:pt x="227" y="41"/>
                    <a:pt x="210" y="60"/>
                    <a:pt x="195" y="82"/>
                  </a:cubicBezTo>
                  <a:cubicBezTo>
                    <a:pt x="182" y="102"/>
                    <a:pt x="171" y="126"/>
                    <a:pt x="164" y="153"/>
                  </a:cubicBezTo>
                  <a:cubicBezTo>
                    <a:pt x="176" y="136"/>
                    <a:pt x="188" y="120"/>
                    <a:pt x="201" y="107"/>
                  </a:cubicBezTo>
                  <a:cubicBezTo>
                    <a:pt x="217" y="92"/>
                    <a:pt x="234" y="77"/>
                    <a:pt x="253" y="68"/>
                  </a:cubicBezTo>
                  <a:cubicBezTo>
                    <a:pt x="255" y="64"/>
                    <a:pt x="255" y="62"/>
                    <a:pt x="256" y="59"/>
                  </a:cubicBezTo>
                  <a:cubicBezTo>
                    <a:pt x="257" y="47"/>
                    <a:pt x="255" y="36"/>
                    <a:pt x="249" y="27"/>
                  </a:cubicBezTo>
                  <a:cubicBezTo>
                    <a:pt x="249" y="26"/>
                    <a:pt x="248" y="26"/>
                    <a:pt x="248" y="2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1022013" y="3805238"/>
              <a:ext cx="1165225" cy="1792288"/>
            </a:xfrm>
            <a:custGeom>
              <a:avLst/>
              <a:gdLst>
                <a:gd name="T0" fmla="*/ 129 w 300"/>
                <a:gd name="T1" fmla="*/ 280 h 462"/>
                <a:gd name="T2" fmla="*/ 297 w 300"/>
                <a:gd name="T3" fmla="*/ 21 h 462"/>
                <a:gd name="T4" fmla="*/ 256 w 300"/>
                <a:gd name="T5" fmla="*/ 116 h 462"/>
                <a:gd name="T6" fmla="*/ 226 w 300"/>
                <a:gd name="T7" fmla="*/ 109 h 462"/>
                <a:gd name="T8" fmla="*/ 218 w 300"/>
                <a:gd name="T9" fmla="*/ 34 h 462"/>
                <a:gd name="T10" fmla="*/ 295 w 300"/>
                <a:gd name="T11" fmla="*/ 171 h 462"/>
                <a:gd name="T12" fmla="*/ 252 w 300"/>
                <a:gd name="T13" fmla="*/ 171 h 462"/>
                <a:gd name="T14" fmla="*/ 287 w 300"/>
                <a:gd name="T15" fmla="*/ 178 h 462"/>
                <a:gd name="T16" fmla="*/ 242 w 300"/>
                <a:gd name="T17" fmla="*/ 216 h 462"/>
                <a:gd name="T18" fmla="*/ 295 w 300"/>
                <a:gd name="T19" fmla="*/ 300 h 462"/>
                <a:gd name="T20" fmla="*/ 152 w 300"/>
                <a:gd name="T21" fmla="*/ 264 h 462"/>
                <a:gd name="T22" fmla="*/ 254 w 300"/>
                <a:gd name="T23" fmla="*/ 301 h 462"/>
                <a:gd name="T24" fmla="*/ 268 w 300"/>
                <a:gd name="T25" fmla="*/ 301 h 462"/>
                <a:gd name="T26" fmla="*/ 136 w 300"/>
                <a:gd name="T27" fmla="*/ 294 h 462"/>
                <a:gd name="T28" fmla="*/ 98 w 300"/>
                <a:gd name="T29" fmla="*/ 179 h 462"/>
                <a:gd name="T30" fmla="*/ 129 w 300"/>
                <a:gd name="T31" fmla="*/ 200 h 462"/>
                <a:gd name="T32" fmla="*/ 147 w 300"/>
                <a:gd name="T33" fmla="*/ 204 h 462"/>
                <a:gd name="T34" fmla="*/ 153 w 300"/>
                <a:gd name="T35" fmla="*/ 251 h 462"/>
                <a:gd name="T36" fmla="*/ 7 w 300"/>
                <a:gd name="T37" fmla="*/ 207 h 462"/>
                <a:gd name="T38" fmla="*/ 269 w 300"/>
                <a:gd name="T39" fmla="*/ 431 h 462"/>
                <a:gd name="T40" fmla="*/ 290 w 300"/>
                <a:gd name="T41" fmla="*/ 384 h 462"/>
                <a:gd name="T42" fmla="*/ 71 w 300"/>
                <a:gd name="T43" fmla="*/ 394 h 462"/>
                <a:gd name="T44" fmla="*/ 134 w 300"/>
                <a:gd name="T45" fmla="*/ 401 h 462"/>
                <a:gd name="T46" fmla="*/ 153 w 300"/>
                <a:gd name="T47" fmla="*/ 357 h 462"/>
                <a:gd name="T48" fmla="*/ 212 w 300"/>
                <a:gd name="T49" fmla="*/ 330 h 462"/>
                <a:gd name="T50" fmla="*/ 244 w 300"/>
                <a:gd name="T51" fmla="*/ 397 h 462"/>
                <a:gd name="T52" fmla="*/ 7 w 300"/>
                <a:gd name="T53" fmla="*/ 204 h 462"/>
                <a:gd name="T54" fmla="*/ 213 w 300"/>
                <a:gd name="T55" fmla="*/ 85 h 462"/>
                <a:gd name="T56" fmla="*/ 196 w 300"/>
                <a:gd name="T57" fmla="*/ 64 h 462"/>
                <a:gd name="T58" fmla="*/ 239 w 300"/>
                <a:gd name="T59" fmla="*/ 37 h 462"/>
                <a:gd name="T60" fmla="*/ 223 w 300"/>
                <a:gd name="T61" fmla="*/ 112 h 462"/>
                <a:gd name="T62" fmla="*/ 286 w 300"/>
                <a:gd name="T63" fmla="*/ 134 h 462"/>
                <a:gd name="T64" fmla="*/ 237 w 300"/>
                <a:gd name="T65" fmla="*/ 157 h 462"/>
                <a:gd name="T66" fmla="*/ 198 w 300"/>
                <a:gd name="T67" fmla="*/ 153 h 462"/>
                <a:gd name="T68" fmla="*/ 150 w 300"/>
                <a:gd name="T69" fmla="*/ 86 h 462"/>
                <a:gd name="T70" fmla="*/ 187 w 300"/>
                <a:gd name="T71" fmla="*/ 55 h 462"/>
                <a:gd name="T72" fmla="*/ 202 w 300"/>
                <a:gd name="T73" fmla="*/ 137 h 462"/>
                <a:gd name="T74" fmla="*/ 236 w 300"/>
                <a:gd name="T75" fmla="*/ 170 h 462"/>
                <a:gd name="T76" fmla="*/ 241 w 300"/>
                <a:gd name="T77" fmla="*/ 156 h 462"/>
                <a:gd name="T78" fmla="*/ 227 w 300"/>
                <a:gd name="T79" fmla="*/ 178 h 462"/>
                <a:gd name="T80" fmla="*/ 239 w 300"/>
                <a:gd name="T81" fmla="*/ 191 h 462"/>
                <a:gd name="T82" fmla="*/ 188 w 300"/>
                <a:gd name="T83" fmla="*/ 199 h 462"/>
                <a:gd name="T84" fmla="*/ 219 w 300"/>
                <a:gd name="T85" fmla="*/ 145 h 462"/>
                <a:gd name="T86" fmla="*/ 231 w 300"/>
                <a:gd name="T87" fmla="*/ 209 h 462"/>
                <a:gd name="T88" fmla="*/ 241 w 300"/>
                <a:gd name="T89" fmla="*/ 191 h 462"/>
                <a:gd name="T90" fmla="*/ 197 w 300"/>
                <a:gd name="T91" fmla="*/ 234 h 462"/>
                <a:gd name="T92" fmla="*/ 197 w 300"/>
                <a:gd name="T93" fmla="*/ 182 h 462"/>
                <a:gd name="T94" fmla="*/ 186 w 300"/>
                <a:gd name="T95" fmla="*/ 197 h 462"/>
                <a:gd name="T96" fmla="*/ 169 w 300"/>
                <a:gd name="T97" fmla="*/ 157 h 462"/>
                <a:gd name="T98" fmla="*/ 133 w 300"/>
                <a:gd name="T99" fmla="*/ 151 h 462"/>
                <a:gd name="T100" fmla="*/ 158 w 300"/>
                <a:gd name="T101" fmla="*/ 98 h 462"/>
                <a:gd name="T102" fmla="*/ 129 w 300"/>
                <a:gd name="T103" fmla="*/ 179 h 462"/>
                <a:gd name="T104" fmla="*/ 122 w 300"/>
                <a:gd name="T105" fmla="*/ 78 h 462"/>
                <a:gd name="T106" fmla="*/ 87 w 300"/>
                <a:gd name="T107" fmla="*/ 147 h 462"/>
                <a:gd name="T108" fmla="*/ 152 w 300"/>
                <a:gd name="T109" fmla="*/ 262 h 462"/>
                <a:gd name="T110" fmla="*/ 264 w 300"/>
                <a:gd name="T111" fmla="*/ 401 h 462"/>
                <a:gd name="T112" fmla="*/ 50 w 300"/>
                <a:gd name="T113" fmla="*/ 356 h 462"/>
                <a:gd name="T114" fmla="*/ 172 w 300"/>
                <a:gd name="T115" fmla="*/ 306 h 462"/>
                <a:gd name="T116" fmla="*/ 153 w 300"/>
                <a:gd name="T117" fmla="*/ 397 h 462"/>
                <a:gd name="T118" fmla="*/ 84 w 300"/>
                <a:gd name="T119" fmla="*/ 396 h 462"/>
                <a:gd name="T120" fmla="*/ 12 w 300"/>
                <a:gd name="T121" fmla="*/ 352 h 462"/>
                <a:gd name="T122" fmla="*/ 44 w 300"/>
                <a:gd name="T123" fmla="*/ 271 h 462"/>
                <a:gd name="T124" fmla="*/ 92 w 300"/>
                <a:gd name="T125" fmla="*/ 3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462"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5" y="298"/>
                    <a:pt x="134" y="301"/>
                    <a:pt x="132" y="304"/>
                  </a:cubicBezTo>
                  <a:cubicBezTo>
                    <a:pt x="132" y="304"/>
                    <a:pt x="132" y="304"/>
                    <a:pt x="132" y="304"/>
                  </a:cubicBezTo>
                  <a:cubicBezTo>
                    <a:pt x="131" y="306"/>
                    <a:pt x="128" y="308"/>
                    <a:pt x="125" y="311"/>
                  </a:cubicBezTo>
                  <a:cubicBezTo>
                    <a:pt x="125" y="311"/>
                    <a:pt x="124" y="312"/>
                    <a:pt x="124" y="312"/>
                  </a:cubicBezTo>
                  <a:cubicBezTo>
                    <a:pt x="124" y="312"/>
                    <a:pt x="123" y="312"/>
                    <a:pt x="123" y="313"/>
                  </a:cubicBezTo>
                  <a:cubicBezTo>
                    <a:pt x="114" y="321"/>
                    <a:pt x="113" y="326"/>
                    <a:pt x="111" y="334"/>
                  </a:cubicBezTo>
                  <a:cubicBezTo>
                    <a:pt x="111" y="335"/>
                    <a:pt x="111" y="336"/>
                    <a:pt x="111" y="338"/>
                  </a:cubicBezTo>
                  <a:cubicBezTo>
                    <a:pt x="110" y="339"/>
                    <a:pt x="110" y="340"/>
                    <a:pt x="110" y="341"/>
                  </a:cubicBezTo>
                  <a:cubicBezTo>
                    <a:pt x="110" y="342"/>
                    <a:pt x="109" y="343"/>
                    <a:pt x="109" y="344"/>
                  </a:cubicBezTo>
                  <a:cubicBezTo>
                    <a:pt x="108" y="348"/>
                    <a:pt x="105" y="351"/>
                    <a:pt x="103" y="354"/>
                  </a:cubicBezTo>
                  <a:cubicBezTo>
                    <a:pt x="102" y="355"/>
                    <a:pt x="101" y="356"/>
                    <a:pt x="100" y="357"/>
                  </a:cubicBezTo>
                  <a:cubicBezTo>
                    <a:pt x="99" y="358"/>
                    <a:pt x="99" y="358"/>
                    <a:pt x="99" y="358"/>
                  </a:cubicBezTo>
                  <a:cubicBezTo>
                    <a:pt x="99" y="357"/>
                    <a:pt x="99" y="357"/>
                    <a:pt x="99" y="357"/>
                  </a:cubicBezTo>
                  <a:cubicBezTo>
                    <a:pt x="99" y="357"/>
                    <a:pt x="99" y="357"/>
                    <a:pt x="99" y="356"/>
                  </a:cubicBezTo>
                  <a:cubicBezTo>
                    <a:pt x="99" y="356"/>
                    <a:pt x="98" y="356"/>
                    <a:pt x="98" y="355"/>
                  </a:cubicBezTo>
                  <a:cubicBezTo>
                    <a:pt x="97" y="350"/>
                    <a:pt x="97" y="348"/>
                    <a:pt x="97" y="346"/>
                  </a:cubicBezTo>
                  <a:cubicBezTo>
                    <a:pt x="98" y="343"/>
                    <a:pt x="98" y="342"/>
                    <a:pt x="99" y="341"/>
                  </a:cubicBezTo>
                  <a:cubicBezTo>
                    <a:pt x="100" y="340"/>
                    <a:pt x="101" y="339"/>
                    <a:pt x="102" y="338"/>
                  </a:cubicBezTo>
                  <a:cubicBezTo>
                    <a:pt x="102" y="336"/>
                    <a:pt x="103" y="334"/>
                    <a:pt x="104" y="332"/>
                  </a:cubicBezTo>
                  <a:cubicBezTo>
                    <a:pt x="104" y="331"/>
                    <a:pt x="104" y="328"/>
                    <a:pt x="105" y="326"/>
                  </a:cubicBezTo>
                  <a:cubicBezTo>
                    <a:pt x="105" y="323"/>
                    <a:pt x="105" y="321"/>
                    <a:pt x="105" y="318"/>
                  </a:cubicBezTo>
                  <a:cubicBezTo>
                    <a:pt x="105" y="314"/>
                    <a:pt x="105" y="309"/>
                    <a:pt x="105" y="306"/>
                  </a:cubicBezTo>
                  <a:cubicBezTo>
                    <a:pt x="106" y="302"/>
                    <a:pt x="106" y="300"/>
                    <a:pt x="107" y="298"/>
                  </a:cubicBezTo>
                  <a:cubicBezTo>
                    <a:pt x="107" y="298"/>
                    <a:pt x="107" y="298"/>
                    <a:pt x="107" y="298"/>
                  </a:cubicBezTo>
                  <a:cubicBezTo>
                    <a:pt x="108" y="298"/>
                    <a:pt x="108" y="298"/>
                    <a:pt x="109" y="297"/>
                  </a:cubicBezTo>
                  <a:cubicBezTo>
                    <a:pt x="109" y="296"/>
                    <a:pt x="110" y="296"/>
                    <a:pt x="111" y="295"/>
                  </a:cubicBezTo>
                  <a:cubicBezTo>
                    <a:pt x="112" y="294"/>
                    <a:pt x="115" y="292"/>
                    <a:pt x="117" y="290"/>
                  </a:cubicBezTo>
                  <a:cubicBezTo>
                    <a:pt x="121" y="287"/>
                    <a:pt x="125" y="283"/>
                    <a:pt x="128" y="280"/>
                  </a:cubicBezTo>
                  <a:cubicBezTo>
                    <a:pt x="129" y="279"/>
                    <a:pt x="129" y="279"/>
                    <a:pt x="129" y="279"/>
                  </a:cubicBezTo>
                  <a:cubicBezTo>
                    <a:pt x="129" y="280"/>
                    <a:pt x="129" y="280"/>
                    <a:pt x="129" y="280"/>
                  </a:cubicBezTo>
                  <a:cubicBezTo>
                    <a:pt x="129" y="282"/>
                    <a:pt x="131" y="283"/>
                    <a:pt x="133" y="285"/>
                  </a:cubicBezTo>
                  <a:cubicBezTo>
                    <a:pt x="134" y="286"/>
                    <a:pt x="135" y="286"/>
                    <a:pt x="136" y="287"/>
                  </a:cubicBezTo>
                  <a:cubicBezTo>
                    <a:pt x="137" y="289"/>
                    <a:pt x="137" y="291"/>
                    <a:pt x="136" y="294"/>
                  </a:cubicBezTo>
                  <a:close/>
                  <a:moveTo>
                    <a:pt x="300" y="21"/>
                  </a:moveTo>
                  <a:cubicBezTo>
                    <a:pt x="300" y="78"/>
                    <a:pt x="300" y="78"/>
                    <a:pt x="300" y="78"/>
                  </a:cubicBezTo>
                  <a:cubicBezTo>
                    <a:pt x="297" y="81"/>
                    <a:pt x="294" y="84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89" y="85"/>
                    <a:pt x="289" y="85"/>
                  </a:cubicBezTo>
                  <a:cubicBezTo>
                    <a:pt x="288" y="84"/>
                    <a:pt x="287" y="84"/>
                    <a:pt x="287" y="83"/>
                  </a:cubicBezTo>
                  <a:cubicBezTo>
                    <a:pt x="286" y="82"/>
                    <a:pt x="284" y="81"/>
                    <a:pt x="283" y="80"/>
                  </a:cubicBezTo>
                  <a:cubicBezTo>
                    <a:pt x="282" y="79"/>
                    <a:pt x="281" y="78"/>
                    <a:pt x="280" y="77"/>
                  </a:cubicBezTo>
                  <a:cubicBezTo>
                    <a:pt x="275" y="73"/>
                    <a:pt x="271" y="7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0" y="60"/>
                    <a:pt x="270" y="60"/>
                    <a:pt x="270" y="60"/>
                  </a:cubicBezTo>
                  <a:cubicBezTo>
                    <a:pt x="270" y="59"/>
                    <a:pt x="270" y="59"/>
                    <a:pt x="270" y="59"/>
                  </a:cubicBezTo>
                  <a:cubicBezTo>
                    <a:pt x="271" y="59"/>
                    <a:pt x="271" y="59"/>
                    <a:pt x="271" y="59"/>
                  </a:cubicBezTo>
                  <a:cubicBezTo>
                    <a:pt x="271" y="58"/>
                    <a:pt x="271" y="58"/>
                    <a:pt x="271" y="58"/>
                  </a:cubicBezTo>
                  <a:cubicBezTo>
                    <a:pt x="271" y="58"/>
                    <a:pt x="271" y="58"/>
                    <a:pt x="271" y="57"/>
                  </a:cubicBezTo>
                  <a:cubicBezTo>
                    <a:pt x="271" y="55"/>
                    <a:pt x="272" y="52"/>
                    <a:pt x="272" y="50"/>
                  </a:cubicBezTo>
                  <a:cubicBezTo>
                    <a:pt x="273" y="48"/>
                    <a:pt x="274" y="47"/>
                    <a:pt x="275" y="46"/>
                  </a:cubicBezTo>
                  <a:cubicBezTo>
                    <a:pt x="276" y="46"/>
                    <a:pt x="277" y="46"/>
                    <a:pt x="279" y="46"/>
                  </a:cubicBezTo>
                  <a:cubicBezTo>
                    <a:pt x="280" y="46"/>
                    <a:pt x="281" y="46"/>
                    <a:pt x="282" y="46"/>
                  </a:cubicBezTo>
                  <a:cubicBezTo>
                    <a:pt x="284" y="47"/>
                    <a:pt x="285" y="47"/>
                    <a:pt x="286" y="47"/>
                  </a:cubicBezTo>
                  <a:cubicBezTo>
                    <a:pt x="287" y="47"/>
                    <a:pt x="288" y="47"/>
                    <a:pt x="289" y="47"/>
                  </a:cubicBezTo>
                  <a:cubicBezTo>
                    <a:pt x="290" y="46"/>
                    <a:pt x="292" y="45"/>
                    <a:pt x="292" y="44"/>
                  </a:cubicBezTo>
                  <a:cubicBezTo>
                    <a:pt x="293" y="43"/>
                    <a:pt x="293" y="41"/>
                    <a:pt x="292" y="37"/>
                  </a:cubicBezTo>
                  <a:cubicBezTo>
                    <a:pt x="291" y="31"/>
                    <a:pt x="290" y="28"/>
                    <a:pt x="290" y="25"/>
                  </a:cubicBezTo>
                  <a:cubicBezTo>
                    <a:pt x="291" y="22"/>
                    <a:pt x="292" y="21"/>
                    <a:pt x="293" y="21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7" y="21"/>
                    <a:pt x="297" y="21"/>
                  </a:cubicBezTo>
                  <a:cubicBezTo>
                    <a:pt x="298" y="21"/>
                    <a:pt x="299" y="21"/>
                    <a:pt x="300" y="21"/>
                  </a:cubicBezTo>
                  <a:close/>
                  <a:moveTo>
                    <a:pt x="300" y="80"/>
                  </a:moveTo>
                  <a:cubicBezTo>
                    <a:pt x="300" y="92"/>
                    <a:pt x="300" y="92"/>
                    <a:pt x="300" y="92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7" y="93"/>
                    <a:pt x="296" y="92"/>
                    <a:pt x="295" y="91"/>
                  </a:cubicBezTo>
                  <a:cubicBezTo>
                    <a:pt x="294" y="90"/>
                    <a:pt x="293" y="89"/>
                    <a:pt x="292" y="88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92" y="87"/>
                    <a:pt x="292" y="87"/>
                    <a:pt x="292" y="87"/>
                  </a:cubicBezTo>
                  <a:cubicBezTo>
                    <a:pt x="294" y="85"/>
                    <a:pt x="297" y="83"/>
                    <a:pt x="300" y="80"/>
                  </a:cubicBezTo>
                  <a:close/>
                  <a:moveTo>
                    <a:pt x="300" y="93"/>
                  </a:moveTo>
                  <a:cubicBezTo>
                    <a:pt x="300" y="99"/>
                    <a:pt x="300" y="99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0" y="98"/>
                    <a:pt x="299" y="96"/>
                    <a:pt x="299" y="96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300" y="93"/>
                    <a:pt x="300" y="93"/>
                    <a:pt x="300" y="93"/>
                  </a:cubicBezTo>
                  <a:close/>
                  <a:moveTo>
                    <a:pt x="300" y="106"/>
                  </a:moveTo>
                  <a:cubicBezTo>
                    <a:pt x="300" y="125"/>
                    <a:pt x="300" y="125"/>
                    <a:pt x="300" y="125"/>
                  </a:cubicBezTo>
                  <a:cubicBezTo>
                    <a:pt x="298" y="127"/>
                    <a:pt x="296" y="128"/>
                    <a:pt x="295" y="130"/>
                  </a:cubicBezTo>
                  <a:cubicBezTo>
                    <a:pt x="294" y="131"/>
                    <a:pt x="294" y="131"/>
                    <a:pt x="294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3" y="127"/>
                    <a:pt x="290" y="128"/>
                    <a:pt x="288" y="128"/>
                  </a:cubicBezTo>
                  <a:cubicBezTo>
                    <a:pt x="287" y="128"/>
                    <a:pt x="287" y="128"/>
                    <a:pt x="286" y="128"/>
                  </a:cubicBezTo>
                  <a:cubicBezTo>
                    <a:pt x="285" y="128"/>
                    <a:pt x="283" y="128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1" y="127"/>
                    <a:pt x="280" y="126"/>
                    <a:pt x="279" y="124"/>
                  </a:cubicBezTo>
                  <a:cubicBezTo>
                    <a:pt x="279" y="122"/>
                    <a:pt x="278" y="121"/>
                    <a:pt x="276" y="121"/>
                  </a:cubicBezTo>
                  <a:cubicBezTo>
                    <a:pt x="275" y="120"/>
                    <a:pt x="273" y="121"/>
                    <a:pt x="271" y="121"/>
                  </a:cubicBezTo>
                  <a:cubicBezTo>
                    <a:pt x="269" y="121"/>
                    <a:pt x="268" y="121"/>
                    <a:pt x="267" y="120"/>
                  </a:cubicBezTo>
                  <a:cubicBezTo>
                    <a:pt x="266" y="120"/>
                    <a:pt x="264" y="119"/>
                    <a:pt x="263" y="118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60" y="115"/>
                    <a:pt x="258" y="115"/>
                    <a:pt x="256" y="116"/>
                  </a:cubicBezTo>
                  <a:cubicBezTo>
                    <a:pt x="253" y="117"/>
                    <a:pt x="251" y="120"/>
                    <a:pt x="249" y="123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47" y="120"/>
                    <a:pt x="247" y="119"/>
                    <a:pt x="245" y="118"/>
                  </a:cubicBezTo>
                  <a:cubicBezTo>
                    <a:pt x="245" y="118"/>
                    <a:pt x="244" y="118"/>
                    <a:pt x="244" y="117"/>
                  </a:cubicBezTo>
                  <a:cubicBezTo>
                    <a:pt x="243" y="116"/>
                    <a:pt x="243" y="115"/>
                    <a:pt x="242" y="114"/>
                  </a:cubicBezTo>
                  <a:cubicBezTo>
                    <a:pt x="242" y="113"/>
                    <a:pt x="242" y="112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09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7"/>
                    <a:pt x="240" y="106"/>
                    <a:pt x="240" y="106"/>
                  </a:cubicBezTo>
                  <a:cubicBezTo>
                    <a:pt x="239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7" y="106"/>
                    <a:pt x="237" y="107"/>
                    <a:pt x="237" y="108"/>
                  </a:cubicBezTo>
                  <a:cubicBezTo>
                    <a:pt x="237" y="108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6" y="109"/>
                    <a:pt x="235" y="110"/>
                    <a:pt x="235" y="110"/>
                  </a:cubicBezTo>
                  <a:cubicBezTo>
                    <a:pt x="234" y="110"/>
                    <a:pt x="233" y="110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0" y="106"/>
                    <a:pt x="229" y="107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3" y="109"/>
                    <a:pt x="223" y="109"/>
                  </a:cubicBezTo>
                  <a:cubicBezTo>
                    <a:pt x="223" y="109"/>
                    <a:pt x="223" y="109"/>
                    <a:pt x="223" y="109"/>
                  </a:cubicBezTo>
                  <a:cubicBezTo>
                    <a:pt x="223" y="109"/>
                    <a:pt x="222" y="110"/>
                    <a:pt x="222" y="110"/>
                  </a:cubicBezTo>
                  <a:cubicBezTo>
                    <a:pt x="221" y="110"/>
                    <a:pt x="220" y="111"/>
                    <a:pt x="219" y="111"/>
                  </a:cubicBezTo>
                  <a:cubicBezTo>
                    <a:pt x="218" y="112"/>
                    <a:pt x="218" y="113"/>
                    <a:pt x="217" y="113"/>
                  </a:cubicBezTo>
                  <a:cubicBezTo>
                    <a:pt x="216" y="114"/>
                    <a:pt x="216" y="114"/>
                    <a:pt x="216" y="114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3" y="111"/>
                    <a:pt x="213" y="105"/>
                    <a:pt x="213" y="99"/>
                  </a:cubicBezTo>
                  <a:cubicBezTo>
                    <a:pt x="213" y="97"/>
                    <a:pt x="213" y="94"/>
                    <a:pt x="212" y="92"/>
                  </a:cubicBezTo>
                  <a:cubicBezTo>
                    <a:pt x="212" y="91"/>
                    <a:pt x="213" y="90"/>
                    <a:pt x="213" y="89"/>
                  </a:cubicBezTo>
                  <a:cubicBezTo>
                    <a:pt x="214" y="88"/>
                    <a:pt x="215" y="86"/>
                    <a:pt x="215" y="85"/>
                  </a:cubicBezTo>
                  <a:cubicBezTo>
                    <a:pt x="215" y="83"/>
                    <a:pt x="214" y="80"/>
                    <a:pt x="213" y="77"/>
                  </a:cubicBezTo>
                  <a:cubicBezTo>
                    <a:pt x="212" y="75"/>
                    <a:pt x="212" y="74"/>
                    <a:pt x="211" y="72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0" y="70"/>
                    <a:pt x="210" y="68"/>
                    <a:pt x="209" y="66"/>
                  </a:cubicBezTo>
                  <a:cubicBezTo>
                    <a:pt x="208" y="64"/>
                    <a:pt x="207" y="63"/>
                    <a:pt x="206" y="62"/>
                  </a:cubicBezTo>
                  <a:cubicBezTo>
                    <a:pt x="205" y="62"/>
                    <a:pt x="204" y="61"/>
                    <a:pt x="203" y="61"/>
                  </a:cubicBezTo>
                  <a:cubicBezTo>
                    <a:pt x="202" y="61"/>
                    <a:pt x="201" y="60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199" y="58"/>
                    <a:pt x="198" y="57"/>
                    <a:pt x="198" y="56"/>
                  </a:cubicBezTo>
                  <a:cubicBezTo>
                    <a:pt x="198" y="55"/>
                    <a:pt x="198" y="55"/>
                    <a:pt x="198" y="54"/>
                  </a:cubicBezTo>
                  <a:cubicBezTo>
                    <a:pt x="198" y="53"/>
                    <a:pt x="198" y="53"/>
                    <a:pt x="199" y="52"/>
                  </a:cubicBezTo>
                  <a:cubicBezTo>
                    <a:pt x="200" y="50"/>
                    <a:pt x="202" y="49"/>
                    <a:pt x="204" y="48"/>
                  </a:cubicBezTo>
                  <a:cubicBezTo>
                    <a:pt x="205" y="48"/>
                    <a:pt x="206" y="48"/>
                    <a:pt x="207" y="47"/>
                  </a:cubicBezTo>
                  <a:cubicBezTo>
                    <a:pt x="208" y="46"/>
                    <a:pt x="208" y="45"/>
                    <a:pt x="208" y="44"/>
                  </a:cubicBezTo>
                  <a:cubicBezTo>
                    <a:pt x="207" y="41"/>
                    <a:pt x="208" y="39"/>
                    <a:pt x="208" y="37"/>
                  </a:cubicBezTo>
                  <a:cubicBezTo>
                    <a:pt x="209" y="36"/>
                    <a:pt x="211" y="35"/>
                    <a:pt x="212" y="35"/>
                  </a:cubicBezTo>
                  <a:cubicBezTo>
                    <a:pt x="214" y="35"/>
                    <a:pt x="216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21" y="34"/>
                    <a:pt x="224" y="34"/>
                    <a:pt x="226" y="32"/>
                  </a:cubicBezTo>
                  <a:cubicBezTo>
                    <a:pt x="227" y="32"/>
                    <a:pt x="228" y="33"/>
                    <a:pt x="229" y="35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1" y="37"/>
                    <a:pt x="231" y="38"/>
                    <a:pt x="232" y="39"/>
                  </a:cubicBezTo>
                  <a:cubicBezTo>
                    <a:pt x="232" y="39"/>
                    <a:pt x="233" y="40"/>
                    <a:pt x="234" y="40"/>
                  </a:cubicBezTo>
                  <a:cubicBezTo>
                    <a:pt x="236" y="41"/>
                    <a:pt x="238" y="40"/>
                    <a:pt x="239" y="40"/>
                  </a:cubicBezTo>
                  <a:cubicBezTo>
                    <a:pt x="243" y="39"/>
                    <a:pt x="246" y="38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4" y="44"/>
                    <a:pt x="256" y="45"/>
                    <a:pt x="258" y="45"/>
                  </a:cubicBezTo>
                  <a:cubicBezTo>
                    <a:pt x="259" y="46"/>
                    <a:pt x="261" y="46"/>
                    <a:pt x="262" y="46"/>
                  </a:cubicBezTo>
                  <a:cubicBezTo>
                    <a:pt x="263" y="45"/>
                    <a:pt x="264" y="45"/>
                    <a:pt x="266" y="47"/>
                  </a:cubicBezTo>
                  <a:cubicBezTo>
                    <a:pt x="267" y="49"/>
                    <a:pt x="267" y="53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6"/>
                    <a:pt x="270" y="69"/>
                    <a:pt x="272" y="72"/>
                  </a:cubicBezTo>
                  <a:cubicBezTo>
                    <a:pt x="274" y="75"/>
                    <a:pt x="276" y="76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1" y="80"/>
                    <a:pt x="283" y="82"/>
                    <a:pt x="286" y="85"/>
                  </a:cubicBezTo>
                  <a:cubicBezTo>
                    <a:pt x="287" y="86"/>
                    <a:pt x="289" y="88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2" y="91"/>
                    <a:pt x="294" y="93"/>
                    <a:pt x="296" y="95"/>
                  </a:cubicBezTo>
                  <a:cubicBezTo>
                    <a:pt x="297" y="97"/>
                    <a:pt x="298" y="99"/>
                    <a:pt x="299" y="103"/>
                  </a:cubicBezTo>
                  <a:cubicBezTo>
                    <a:pt x="300" y="104"/>
                    <a:pt x="300" y="104"/>
                    <a:pt x="300" y="105"/>
                  </a:cubicBezTo>
                  <a:cubicBezTo>
                    <a:pt x="300" y="106"/>
                    <a:pt x="300" y="106"/>
                    <a:pt x="300" y="106"/>
                  </a:cubicBezTo>
                  <a:close/>
                  <a:moveTo>
                    <a:pt x="300" y="126"/>
                  </a:moveTo>
                  <a:cubicBezTo>
                    <a:pt x="300" y="170"/>
                    <a:pt x="300" y="170"/>
                    <a:pt x="300" y="170"/>
                  </a:cubicBezTo>
                  <a:cubicBezTo>
                    <a:pt x="298" y="170"/>
                    <a:pt x="297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1" y="172"/>
                    <a:pt x="288" y="173"/>
                    <a:pt x="286" y="178"/>
                  </a:cubicBezTo>
                  <a:cubicBezTo>
                    <a:pt x="284" y="181"/>
                    <a:pt x="281" y="183"/>
                    <a:pt x="278" y="184"/>
                  </a:cubicBezTo>
                  <a:cubicBezTo>
                    <a:pt x="274" y="184"/>
                    <a:pt x="271" y="184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69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7" y="183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5"/>
                    <a:pt x="267" y="186"/>
                    <a:pt x="266" y="187"/>
                  </a:cubicBezTo>
                  <a:cubicBezTo>
                    <a:pt x="265" y="187"/>
                    <a:pt x="265" y="187"/>
                    <a:pt x="264" y="188"/>
                  </a:cubicBezTo>
                  <a:cubicBezTo>
                    <a:pt x="262" y="189"/>
                    <a:pt x="260" y="189"/>
                    <a:pt x="258" y="191"/>
                  </a:cubicBezTo>
                  <a:cubicBezTo>
                    <a:pt x="257" y="193"/>
                    <a:pt x="255" y="195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200"/>
                    <a:pt x="253" y="200"/>
                    <a:pt x="252" y="201"/>
                  </a:cubicBezTo>
                  <a:cubicBezTo>
                    <a:pt x="252" y="201"/>
                    <a:pt x="251" y="202"/>
                    <a:pt x="250" y="203"/>
                  </a:cubicBezTo>
                  <a:cubicBezTo>
                    <a:pt x="250" y="203"/>
                    <a:pt x="250" y="203"/>
                    <a:pt x="250" y="203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49" y="201"/>
                    <a:pt x="249" y="201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49" y="199"/>
                    <a:pt x="250" y="198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4"/>
                    <a:pt x="250" y="191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8" y="186"/>
                    <a:pt x="248" y="183"/>
                    <a:pt x="248" y="181"/>
                  </a:cubicBezTo>
                  <a:cubicBezTo>
                    <a:pt x="248" y="179"/>
                    <a:pt x="248" y="177"/>
                    <a:pt x="249" y="176"/>
                  </a:cubicBezTo>
                  <a:cubicBezTo>
                    <a:pt x="249" y="174"/>
                    <a:pt x="250" y="172"/>
                    <a:pt x="252" y="171"/>
                  </a:cubicBezTo>
                  <a:cubicBezTo>
                    <a:pt x="253" y="170"/>
                    <a:pt x="254" y="169"/>
                    <a:pt x="256" y="168"/>
                  </a:cubicBezTo>
                  <a:cubicBezTo>
                    <a:pt x="259" y="166"/>
                    <a:pt x="260" y="159"/>
                    <a:pt x="261" y="155"/>
                  </a:cubicBezTo>
                  <a:cubicBezTo>
                    <a:pt x="262" y="154"/>
                    <a:pt x="262" y="153"/>
                    <a:pt x="262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3" y="150"/>
                    <a:pt x="264" y="149"/>
                    <a:pt x="266" y="148"/>
                  </a:cubicBezTo>
                  <a:cubicBezTo>
                    <a:pt x="267" y="148"/>
                    <a:pt x="267" y="148"/>
                    <a:pt x="268" y="147"/>
                  </a:cubicBezTo>
                  <a:cubicBezTo>
                    <a:pt x="269" y="147"/>
                    <a:pt x="270" y="146"/>
                    <a:pt x="271" y="145"/>
                  </a:cubicBezTo>
                  <a:cubicBezTo>
                    <a:pt x="272" y="145"/>
                    <a:pt x="273" y="144"/>
                    <a:pt x="274" y="143"/>
                  </a:cubicBezTo>
                  <a:cubicBezTo>
                    <a:pt x="276" y="140"/>
                    <a:pt x="278" y="139"/>
                    <a:pt x="280" y="138"/>
                  </a:cubicBezTo>
                  <a:cubicBezTo>
                    <a:pt x="282" y="137"/>
                    <a:pt x="284" y="136"/>
                    <a:pt x="286" y="136"/>
                  </a:cubicBezTo>
                  <a:cubicBezTo>
                    <a:pt x="288" y="136"/>
                    <a:pt x="290" y="136"/>
                    <a:pt x="292" y="135"/>
                  </a:cubicBezTo>
                  <a:cubicBezTo>
                    <a:pt x="294" y="134"/>
                    <a:pt x="295" y="133"/>
                    <a:pt x="296" y="131"/>
                  </a:cubicBezTo>
                  <a:cubicBezTo>
                    <a:pt x="297" y="129"/>
                    <a:pt x="298" y="127"/>
                    <a:pt x="300" y="126"/>
                  </a:cubicBezTo>
                  <a:close/>
                  <a:moveTo>
                    <a:pt x="300" y="172"/>
                  </a:moveTo>
                  <a:cubicBezTo>
                    <a:pt x="300" y="202"/>
                    <a:pt x="300" y="202"/>
                    <a:pt x="300" y="202"/>
                  </a:cubicBezTo>
                  <a:cubicBezTo>
                    <a:pt x="297" y="202"/>
                    <a:pt x="294" y="202"/>
                    <a:pt x="290" y="201"/>
                  </a:cubicBezTo>
                  <a:cubicBezTo>
                    <a:pt x="283" y="198"/>
                    <a:pt x="278" y="197"/>
                    <a:pt x="273" y="196"/>
                  </a:cubicBezTo>
                  <a:cubicBezTo>
                    <a:pt x="269" y="195"/>
                    <a:pt x="265" y="195"/>
                    <a:pt x="262" y="195"/>
                  </a:cubicBezTo>
                  <a:cubicBezTo>
                    <a:pt x="261" y="196"/>
                    <a:pt x="260" y="196"/>
                    <a:pt x="260" y="196"/>
                  </a:cubicBezTo>
                  <a:cubicBezTo>
                    <a:pt x="259" y="196"/>
                    <a:pt x="258" y="197"/>
                    <a:pt x="258" y="197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8" y="194"/>
                    <a:pt x="259" y="193"/>
                    <a:pt x="260" y="192"/>
                  </a:cubicBezTo>
                  <a:cubicBezTo>
                    <a:pt x="262" y="191"/>
                    <a:pt x="263" y="190"/>
                    <a:pt x="264" y="189"/>
                  </a:cubicBezTo>
                  <a:cubicBezTo>
                    <a:pt x="266" y="189"/>
                    <a:pt x="267" y="189"/>
                    <a:pt x="267" y="188"/>
                  </a:cubicBezTo>
                  <a:cubicBezTo>
                    <a:pt x="268" y="187"/>
                    <a:pt x="269" y="187"/>
                    <a:pt x="269" y="186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71" y="186"/>
                    <a:pt x="275" y="186"/>
                    <a:pt x="278" y="185"/>
                  </a:cubicBezTo>
                  <a:cubicBezTo>
                    <a:pt x="282" y="185"/>
                    <a:pt x="285" y="183"/>
                    <a:pt x="287" y="178"/>
                  </a:cubicBezTo>
                  <a:cubicBezTo>
                    <a:pt x="289" y="174"/>
                    <a:pt x="292" y="174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7" y="173"/>
                    <a:pt x="299" y="172"/>
                    <a:pt x="300" y="172"/>
                  </a:cubicBezTo>
                  <a:close/>
                  <a:moveTo>
                    <a:pt x="300" y="206"/>
                  </a:moveTo>
                  <a:cubicBezTo>
                    <a:pt x="300" y="250"/>
                    <a:pt x="300" y="250"/>
                    <a:pt x="300" y="250"/>
                  </a:cubicBezTo>
                  <a:cubicBezTo>
                    <a:pt x="300" y="251"/>
                    <a:pt x="300" y="252"/>
                    <a:pt x="299" y="252"/>
                  </a:cubicBezTo>
                  <a:cubicBezTo>
                    <a:pt x="299" y="254"/>
                    <a:pt x="297" y="256"/>
                    <a:pt x="295" y="258"/>
                  </a:cubicBezTo>
                  <a:cubicBezTo>
                    <a:pt x="293" y="260"/>
                    <a:pt x="290" y="262"/>
                    <a:pt x="288" y="263"/>
                  </a:cubicBezTo>
                  <a:cubicBezTo>
                    <a:pt x="286" y="264"/>
                    <a:pt x="285" y="266"/>
                    <a:pt x="283" y="267"/>
                  </a:cubicBezTo>
                  <a:cubicBezTo>
                    <a:pt x="279" y="271"/>
                    <a:pt x="274" y="276"/>
                    <a:pt x="264" y="276"/>
                  </a:cubicBezTo>
                  <a:cubicBezTo>
                    <a:pt x="257" y="276"/>
                    <a:pt x="252" y="274"/>
                    <a:pt x="246" y="272"/>
                  </a:cubicBezTo>
                  <a:cubicBezTo>
                    <a:pt x="243" y="271"/>
                    <a:pt x="240" y="270"/>
                    <a:pt x="237" y="269"/>
                  </a:cubicBezTo>
                  <a:cubicBezTo>
                    <a:pt x="233" y="268"/>
                    <a:pt x="231" y="268"/>
                    <a:pt x="228" y="268"/>
                  </a:cubicBezTo>
                  <a:cubicBezTo>
                    <a:pt x="226" y="268"/>
                    <a:pt x="223" y="268"/>
                    <a:pt x="220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3"/>
                    <a:pt x="214" y="258"/>
                    <a:pt x="209" y="253"/>
                  </a:cubicBezTo>
                  <a:cubicBezTo>
                    <a:pt x="206" y="250"/>
                    <a:pt x="202" y="247"/>
                    <a:pt x="201" y="244"/>
                  </a:cubicBezTo>
                  <a:cubicBezTo>
                    <a:pt x="200" y="243"/>
                    <a:pt x="200" y="243"/>
                    <a:pt x="200" y="242"/>
                  </a:cubicBezTo>
                  <a:cubicBezTo>
                    <a:pt x="199" y="241"/>
                    <a:pt x="198" y="240"/>
                    <a:pt x="198" y="239"/>
                  </a:cubicBezTo>
                  <a:cubicBezTo>
                    <a:pt x="197" y="237"/>
                    <a:pt x="198" y="236"/>
                    <a:pt x="202" y="235"/>
                  </a:cubicBezTo>
                  <a:cubicBezTo>
                    <a:pt x="204" y="234"/>
                    <a:pt x="206" y="234"/>
                    <a:pt x="209" y="234"/>
                  </a:cubicBezTo>
                  <a:cubicBezTo>
                    <a:pt x="209" y="234"/>
                    <a:pt x="209" y="234"/>
                    <a:pt x="209" y="234"/>
                  </a:cubicBezTo>
                  <a:cubicBezTo>
                    <a:pt x="211" y="234"/>
                    <a:pt x="214" y="234"/>
                    <a:pt x="216" y="235"/>
                  </a:cubicBezTo>
                  <a:cubicBezTo>
                    <a:pt x="219" y="235"/>
                    <a:pt x="221" y="235"/>
                    <a:pt x="223" y="234"/>
                  </a:cubicBezTo>
                  <a:cubicBezTo>
                    <a:pt x="226" y="233"/>
                    <a:pt x="228" y="231"/>
                    <a:pt x="230" y="229"/>
                  </a:cubicBezTo>
                  <a:cubicBezTo>
                    <a:pt x="232" y="227"/>
                    <a:pt x="235" y="225"/>
                    <a:pt x="237" y="223"/>
                  </a:cubicBezTo>
                  <a:cubicBezTo>
                    <a:pt x="239" y="220"/>
                    <a:pt x="241" y="218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3" y="214"/>
                    <a:pt x="245" y="212"/>
                    <a:pt x="246" y="210"/>
                  </a:cubicBezTo>
                  <a:cubicBezTo>
                    <a:pt x="247" y="209"/>
                    <a:pt x="249" y="207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2" y="204"/>
                    <a:pt x="254" y="202"/>
                    <a:pt x="255" y="200"/>
                  </a:cubicBezTo>
                  <a:cubicBezTo>
                    <a:pt x="257" y="199"/>
                    <a:pt x="260" y="198"/>
                    <a:pt x="262" y="197"/>
                  </a:cubicBezTo>
                  <a:cubicBezTo>
                    <a:pt x="267" y="196"/>
                    <a:pt x="272" y="198"/>
                    <a:pt x="280" y="201"/>
                  </a:cubicBezTo>
                  <a:cubicBezTo>
                    <a:pt x="283" y="202"/>
                    <a:pt x="286" y="204"/>
                    <a:pt x="289" y="205"/>
                  </a:cubicBezTo>
                  <a:cubicBezTo>
                    <a:pt x="293" y="206"/>
                    <a:pt x="297" y="206"/>
                    <a:pt x="300" y="206"/>
                  </a:cubicBezTo>
                  <a:close/>
                  <a:moveTo>
                    <a:pt x="300" y="255"/>
                  </a:moveTo>
                  <a:cubicBezTo>
                    <a:pt x="300" y="268"/>
                    <a:pt x="300" y="268"/>
                    <a:pt x="300" y="268"/>
                  </a:cubicBezTo>
                  <a:cubicBezTo>
                    <a:pt x="298" y="269"/>
                    <a:pt x="296" y="270"/>
                    <a:pt x="294" y="270"/>
                  </a:cubicBezTo>
                  <a:cubicBezTo>
                    <a:pt x="292" y="271"/>
                    <a:pt x="290" y="271"/>
                    <a:pt x="288" y="270"/>
                  </a:cubicBezTo>
                  <a:cubicBezTo>
                    <a:pt x="287" y="270"/>
                    <a:pt x="287" y="269"/>
                    <a:pt x="287" y="269"/>
                  </a:cubicBezTo>
                  <a:cubicBezTo>
                    <a:pt x="287" y="269"/>
                    <a:pt x="287" y="269"/>
                    <a:pt x="287" y="269"/>
                  </a:cubicBezTo>
                  <a:cubicBezTo>
                    <a:pt x="286" y="269"/>
                    <a:pt x="286" y="268"/>
                    <a:pt x="286" y="267"/>
                  </a:cubicBezTo>
                  <a:cubicBezTo>
                    <a:pt x="287" y="267"/>
                    <a:pt x="287" y="266"/>
                    <a:pt x="289" y="265"/>
                  </a:cubicBezTo>
                  <a:cubicBezTo>
                    <a:pt x="291" y="263"/>
                    <a:pt x="294" y="261"/>
                    <a:pt x="296" y="259"/>
                  </a:cubicBezTo>
                  <a:cubicBezTo>
                    <a:pt x="298" y="258"/>
                    <a:pt x="299" y="256"/>
                    <a:pt x="300" y="255"/>
                  </a:cubicBezTo>
                  <a:close/>
                  <a:moveTo>
                    <a:pt x="300" y="270"/>
                  </a:moveTo>
                  <a:cubicBezTo>
                    <a:pt x="300" y="301"/>
                    <a:pt x="300" y="301"/>
                    <a:pt x="300" y="301"/>
                  </a:cubicBezTo>
                  <a:cubicBezTo>
                    <a:pt x="299" y="301"/>
                    <a:pt x="298" y="301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89" y="298"/>
                    <a:pt x="284" y="296"/>
                    <a:pt x="279" y="295"/>
                  </a:cubicBezTo>
                  <a:cubicBezTo>
                    <a:pt x="273" y="294"/>
                    <a:pt x="268" y="293"/>
                    <a:pt x="262" y="293"/>
                  </a:cubicBezTo>
                  <a:cubicBezTo>
                    <a:pt x="258" y="293"/>
                    <a:pt x="254" y="294"/>
                    <a:pt x="250" y="296"/>
                  </a:cubicBezTo>
                  <a:cubicBezTo>
                    <a:pt x="246" y="297"/>
                    <a:pt x="243" y="299"/>
                    <a:pt x="239" y="302"/>
                  </a:cubicBezTo>
                  <a:cubicBezTo>
                    <a:pt x="234" y="306"/>
                    <a:pt x="231" y="310"/>
                    <a:pt x="227" y="314"/>
                  </a:cubicBezTo>
                  <a:cubicBezTo>
                    <a:pt x="226" y="315"/>
                    <a:pt x="226" y="315"/>
                    <a:pt x="226" y="315"/>
                  </a:cubicBezTo>
                  <a:cubicBezTo>
                    <a:pt x="223" y="318"/>
                    <a:pt x="221" y="321"/>
                    <a:pt x="219" y="323"/>
                  </a:cubicBezTo>
                  <a:cubicBezTo>
                    <a:pt x="217" y="325"/>
                    <a:pt x="215" y="326"/>
                    <a:pt x="213" y="326"/>
                  </a:cubicBezTo>
                  <a:cubicBezTo>
                    <a:pt x="212" y="326"/>
                    <a:pt x="210" y="327"/>
                    <a:pt x="209" y="326"/>
                  </a:cubicBezTo>
                  <a:cubicBezTo>
                    <a:pt x="207" y="325"/>
                    <a:pt x="206" y="324"/>
                    <a:pt x="205" y="321"/>
                  </a:cubicBezTo>
                  <a:cubicBezTo>
                    <a:pt x="203" y="310"/>
                    <a:pt x="200" y="305"/>
                    <a:pt x="196" y="302"/>
                  </a:cubicBezTo>
                  <a:cubicBezTo>
                    <a:pt x="192" y="299"/>
                    <a:pt x="188" y="299"/>
                    <a:pt x="183" y="300"/>
                  </a:cubicBezTo>
                  <a:cubicBezTo>
                    <a:pt x="179" y="301"/>
                    <a:pt x="176" y="302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68" y="306"/>
                    <a:pt x="163" y="307"/>
                    <a:pt x="159" y="308"/>
                  </a:cubicBezTo>
                  <a:cubicBezTo>
                    <a:pt x="155" y="309"/>
                    <a:pt x="150" y="310"/>
                    <a:pt x="146" y="309"/>
                  </a:cubicBezTo>
                  <a:cubicBezTo>
                    <a:pt x="140" y="307"/>
                    <a:pt x="138" y="305"/>
                    <a:pt x="137" y="303"/>
                  </a:cubicBezTo>
                  <a:cubicBezTo>
                    <a:pt x="136" y="300"/>
                    <a:pt x="137" y="297"/>
                    <a:pt x="137" y="295"/>
                  </a:cubicBezTo>
                  <a:cubicBezTo>
                    <a:pt x="138" y="293"/>
                    <a:pt x="138" y="291"/>
                    <a:pt x="138" y="290"/>
                  </a:cubicBezTo>
                  <a:cubicBezTo>
                    <a:pt x="139" y="288"/>
                    <a:pt x="138" y="287"/>
                    <a:pt x="137" y="286"/>
                  </a:cubicBezTo>
                  <a:cubicBezTo>
                    <a:pt x="136" y="285"/>
                    <a:pt x="135" y="284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2" y="282"/>
                    <a:pt x="131" y="281"/>
                    <a:pt x="131" y="280"/>
                  </a:cubicBezTo>
                  <a:cubicBezTo>
                    <a:pt x="130" y="278"/>
                    <a:pt x="130" y="277"/>
                    <a:pt x="131" y="274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2" y="273"/>
                    <a:pt x="133" y="273"/>
                    <a:pt x="135" y="272"/>
                  </a:cubicBezTo>
                  <a:cubicBezTo>
                    <a:pt x="136" y="272"/>
                    <a:pt x="138" y="272"/>
                    <a:pt x="140" y="272"/>
                  </a:cubicBezTo>
                  <a:cubicBezTo>
                    <a:pt x="144" y="272"/>
                    <a:pt x="146" y="271"/>
                    <a:pt x="148" y="270"/>
                  </a:cubicBezTo>
                  <a:cubicBezTo>
                    <a:pt x="150" y="268"/>
                    <a:pt x="151" y="267"/>
                    <a:pt x="152" y="265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8" y="265"/>
                    <a:pt x="162" y="267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8" y="270"/>
                    <a:pt x="170" y="271"/>
                    <a:pt x="173" y="272"/>
                  </a:cubicBezTo>
                  <a:cubicBezTo>
                    <a:pt x="173" y="272"/>
                    <a:pt x="173" y="272"/>
                    <a:pt x="173" y="272"/>
                  </a:cubicBezTo>
                  <a:cubicBezTo>
                    <a:pt x="175" y="273"/>
                    <a:pt x="178" y="274"/>
                    <a:pt x="182" y="274"/>
                  </a:cubicBezTo>
                  <a:cubicBezTo>
                    <a:pt x="186" y="275"/>
                    <a:pt x="190" y="275"/>
                    <a:pt x="194" y="274"/>
                  </a:cubicBezTo>
                  <a:cubicBezTo>
                    <a:pt x="198" y="274"/>
                    <a:pt x="203" y="273"/>
                    <a:pt x="207" y="272"/>
                  </a:cubicBezTo>
                  <a:cubicBezTo>
                    <a:pt x="212" y="271"/>
                    <a:pt x="217" y="270"/>
                    <a:pt x="222" y="270"/>
                  </a:cubicBezTo>
                  <a:cubicBezTo>
                    <a:pt x="227" y="270"/>
                    <a:pt x="231" y="270"/>
                    <a:pt x="236" y="271"/>
                  </a:cubicBezTo>
                  <a:cubicBezTo>
                    <a:pt x="240" y="272"/>
                    <a:pt x="244" y="273"/>
                    <a:pt x="247" y="274"/>
                  </a:cubicBezTo>
                  <a:cubicBezTo>
                    <a:pt x="253" y="276"/>
                    <a:pt x="259" y="278"/>
                    <a:pt x="265" y="279"/>
                  </a:cubicBezTo>
                  <a:cubicBezTo>
                    <a:pt x="266" y="279"/>
                    <a:pt x="269" y="279"/>
                    <a:pt x="272" y="278"/>
                  </a:cubicBezTo>
                  <a:cubicBezTo>
                    <a:pt x="274" y="277"/>
                    <a:pt x="277" y="276"/>
                    <a:pt x="280" y="275"/>
                  </a:cubicBezTo>
                  <a:cubicBezTo>
                    <a:pt x="281" y="275"/>
                    <a:pt x="282" y="274"/>
                    <a:pt x="283" y="274"/>
                  </a:cubicBezTo>
                  <a:cubicBezTo>
                    <a:pt x="283" y="273"/>
                    <a:pt x="284" y="273"/>
                    <a:pt x="285" y="272"/>
                  </a:cubicBezTo>
                  <a:cubicBezTo>
                    <a:pt x="286" y="271"/>
                    <a:pt x="288" y="272"/>
                    <a:pt x="290" y="272"/>
                  </a:cubicBezTo>
                  <a:cubicBezTo>
                    <a:pt x="291" y="272"/>
                    <a:pt x="293" y="272"/>
                    <a:pt x="295" y="272"/>
                  </a:cubicBezTo>
                  <a:cubicBezTo>
                    <a:pt x="296" y="272"/>
                    <a:pt x="298" y="271"/>
                    <a:pt x="300" y="270"/>
                  </a:cubicBezTo>
                  <a:close/>
                  <a:moveTo>
                    <a:pt x="300" y="303"/>
                  </a:moveTo>
                  <a:cubicBezTo>
                    <a:pt x="300" y="306"/>
                    <a:pt x="300" y="306"/>
                    <a:pt x="300" y="306"/>
                  </a:cubicBezTo>
                  <a:cubicBezTo>
                    <a:pt x="295" y="306"/>
                    <a:pt x="290" y="304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3" y="302"/>
                    <a:pt x="280" y="301"/>
                    <a:pt x="277" y="301"/>
                  </a:cubicBezTo>
                  <a:cubicBezTo>
                    <a:pt x="277" y="301"/>
                    <a:pt x="277" y="301"/>
                    <a:pt x="277" y="301"/>
                  </a:cubicBezTo>
                  <a:cubicBezTo>
                    <a:pt x="274" y="301"/>
                    <a:pt x="271" y="300"/>
                    <a:pt x="268" y="300"/>
                  </a:cubicBezTo>
                  <a:cubicBezTo>
                    <a:pt x="268" y="300"/>
                    <a:pt x="267" y="300"/>
                    <a:pt x="266" y="300"/>
                  </a:cubicBezTo>
                  <a:cubicBezTo>
                    <a:pt x="266" y="300"/>
                    <a:pt x="265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0" y="300"/>
                    <a:pt x="257" y="301"/>
                    <a:pt x="254" y="301"/>
                  </a:cubicBezTo>
                  <a:cubicBezTo>
                    <a:pt x="250" y="301"/>
                    <a:pt x="247" y="302"/>
                    <a:pt x="244" y="302"/>
                  </a:cubicBezTo>
                  <a:cubicBezTo>
                    <a:pt x="240" y="303"/>
                    <a:pt x="240" y="303"/>
                    <a:pt x="240" y="303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53" y="297"/>
                    <a:pt x="261" y="295"/>
                    <a:pt x="269" y="296"/>
                  </a:cubicBezTo>
                  <a:cubicBezTo>
                    <a:pt x="277" y="296"/>
                    <a:pt x="285" y="298"/>
                    <a:pt x="294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8" y="302"/>
                    <a:pt x="299" y="303"/>
                    <a:pt x="300" y="303"/>
                  </a:cubicBezTo>
                  <a:close/>
                  <a:moveTo>
                    <a:pt x="300" y="307"/>
                  </a:moveTo>
                  <a:cubicBezTo>
                    <a:pt x="300" y="364"/>
                    <a:pt x="300" y="364"/>
                    <a:pt x="300" y="364"/>
                  </a:cubicBezTo>
                  <a:cubicBezTo>
                    <a:pt x="298" y="362"/>
                    <a:pt x="295" y="360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89" y="356"/>
                    <a:pt x="286" y="354"/>
                    <a:pt x="284" y="353"/>
                  </a:cubicBezTo>
                  <a:cubicBezTo>
                    <a:pt x="281" y="352"/>
                    <a:pt x="279" y="352"/>
                    <a:pt x="277" y="352"/>
                  </a:cubicBezTo>
                  <a:cubicBezTo>
                    <a:pt x="270" y="353"/>
                    <a:pt x="270" y="348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37"/>
                    <a:pt x="268" y="331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4" y="326"/>
                    <a:pt x="264" y="326"/>
                  </a:cubicBezTo>
                  <a:cubicBezTo>
                    <a:pt x="264" y="326"/>
                    <a:pt x="264" y="325"/>
                    <a:pt x="265" y="325"/>
                  </a:cubicBezTo>
                  <a:cubicBezTo>
                    <a:pt x="266" y="323"/>
                    <a:pt x="267" y="322"/>
                    <a:pt x="268" y="320"/>
                  </a:cubicBezTo>
                  <a:cubicBezTo>
                    <a:pt x="268" y="319"/>
                    <a:pt x="269" y="317"/>
                    <a:pt x="269" y="316"/>
                  </a:cubicBezTo>
                  <a:cubicBezTo>
                    <a:pt x="269" y="314"/>
                    <a:pt x="268" y="312"/>
                    <a:pt x="268" y="310"/>
                  </a:cubicBezTo>
                  <a:cubicBezTo>
                    <a:pt x="267" y="308"/>
                    <a:pt x="267" y="305"/>
                    <a:pt x="266" y="302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6" y="301"/>
                    <a:pt x="266" y="301"/>
                    <a:pt x="266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72" y="301"/>
                    <a:pt x="274" y="302"/>
                    <a:pt x="277" y="302"/>
                  </a:cubicBezTo>
                  <a:cubicBezTo>
                    <a:pt x="280" y="303"/>
                    <a:pt x="282" y="304"/>
                    <a:pt x="285" y="304"/>
                  </a:cubicBezTo>
                  <a:cubicBezTo>
                    <a:pt x="289" y="306"/>
                    <a:pt x="293" y="307"/>
                    <a:pt x="297" y="307"/>
                  </a:cubicBezTo>
                  <a:cubicBezTo>
                    <a:pt x="298" y="308"/>
                    <a:pt x="299" y="308"/>
                    <a:pt x="300" y="307"/>
                  </a:cubicBezTo>
                  <a:close/>
                  <a:moveTo>
                    <a:pt x="300" y="366"/>
                  </a:moveTo>
                  <a:cubicBezTo>
                    <a:pt x="300" y="394"/>
                    <a:pt x="300" y="394"/>
                    <a:pt x="300" y="394"/>
                  </a:cubicBezTo>
                  <a:cubicBezTo>
                    <a:pt x="299" y="392"/>
                    <a:pt x="299" y="392"/>
                    <a:pt x="299" y="392"/>
                  </a:cubicBezTo>
                  <a:cubicBezTo>
                    <a:pt x="298" y="391"/>
                    <a:pt x="298" y="391"/>
                    <a:pt x="298" y="391"/>
                  </a:cubicBezTo>
                  <a:cubicBezTo>
                    <a:pt x="296" y="388"/>
                    <a:pt x="294" y="386"/>
                    <a:pt x="291" y="383"/>
                  </a:cubicBezTo>
                  <a:cubicBezTo>
                    <a:pt x="291" y="383"/>
                    <a:pt x="291" y="383"/>
                    <a:pt x="291" y="383"/>
                  </a:cubicBezTo>
                  <a:cubicBezTo>
                    <a:pt x="288" y="379"/>
                    <a:pt x="285" y="376"/>
                    <a:pt x="284" y="370"/>
                  </a:cubicBezTo>
                  <a:cubicBezTo>
                    <a:pt x="283" y="369"/>
                    <a:pt x="283" y="367"/>
                    <a:pt x="283" y="365"/>
                  </a:cubicBezTo>
                  <a:cubicBezTo>
                    <a:pt x="282" y="362"/>
                    <a:pt x="282" y="358"/>
                    <a:pt x="280" y="355"/>
                  </a:cubicBezTo>
                  <a:cubicBezTo>
                    <a:pt x="279" y="354"/>
                    <a:pt x="279" y="354"/>
                    <a:pt x="279" y="354"/>
                  </a:cubicBezTo>
                  <a:cubicBezTo>
                    <a:pt x="280" y="354"/>
                    <a:pt x="280" y="354"/>
                    <a:pt x="280" y="354"/>
                  </a:cubicBezTo>
                  <a:cubicBezTo>
                    <a:pt x="282" y="355"/>
                    <a:pt x="284" y="355"/>
                    <a:pt x="285" y="356"/>
                  </a:cubicBezTo>
                  <a:cubicBezTo>
                    <a:pt x="287" y="357"/>
                    <a:pt x="289" y="358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6" y="363"/>
                    <a:pt x="299" y="365"/>
                    <a:pt x="300" y="366"/>
                  </a:cubicBezTo>
                  <a:close/>
                  <a:moveTo>
                    <a:pt x="300" y="396"/>
                  </a:moveTo>
                  <a:cubicBezTo>
                    <a:pt x="300" y="399"/>
                    <a:pt x="300" y="399"/>
                    <a:pt x="300" y="399"/>
                  </a:cubicBezTo>
                  <a:cubicBezTo>
                    <a:pt x="300" y="398"/>
                    <a:pt x="300" y="397"/>
                    <a:pt x="299" y="396"/>
                  </a:cubicBezTo>
                  <a:cubicBezTo>
                    <a:pt x="298" y="393"/>
                    <a:pt x="298" y="393"/>
                    <a:pt x="298" y="393"/>
                  </a:cubicBezTo>
                  <a:cubicBezTo>
                    <a:pt x="300" y="396"/>
                    <a:pt x="300" y="396"/>
                    <a:pt x="300" y="396"/>
                  </a:cubicBezTo>
                  <a:close/>
                  <a:moveTo>
                    <a:pt x="300" y="413"/>
                  </a:moveTo>
                  <a:cubicBezTo>
                    <a:pt x="300" y="438"/>
                    <a:pt x="300" y="438"/>
                    <a:pt x="300" y="438"/>
                  </a:cubicBezTo>
                  <a:cubicBezTo>
                    <a:pt x="299" y="438"/>
                    <a:pt x="298" y="439"/>
                    <a:pt x="297" y="441"/>
                  </a:cubicBezTo>
                  <a:cubicBezTo>
                    <a:pt x="296" y="442"/>
                    <a:pt x="296" y="442"/>
                    <a:pt x="296" y="442"/>
                  </a:cubicBezTo>
                  <a:cubicBezTo>
                    <a:pt x="296" y="441"/>
                    <a:pt x="296" y="441"/>
                    <a:pt x="296" y="441"/>
                  </a:cubicBezTo>
                  <a:cubicBezTo>
                    <a:pt x="295" y="434"/>
                    <a:pt x="296" y="427"/>
                    <a:pt x="298" y="421"/>
                  </a:cubicBezTo>
                  <a:cubicBezTo>
                    <a:pt x="299" y="418"/>
                    <a:pt x="300" y="415"/>
                    <a:pt x="300" y="413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128" y="224"/>
                  </a:moveTo>
                  <a:cubicBezTo>
                    <a:pt x="126" y="224"/>
                    <a:pt x="123" y="225"/>
                    <a:pt x="120" y="225"/>
                  </a:cubicBezTo>
                  <a:cubicBezTo>
                    <a:pt x="104" y="228"/>
                    <a:pt x="97" y="224"/>
                    <a:pt x="89" y="219"/>
                  </a:cubicBezTo>
                  <a:cubicBezTo>
                    <a:pt x="85" y="217"/>
                    <a:pt x="80" y="214"/>
                    <a:pt x="73" y="211"/>
                  </a:cubicBezTo>
                  <a:cubicBezTo>
                    <a:pt x="68" y="210"/>
                    <a:pt x="64" y="208"/>
                    <a:pt x="60" y="205"/>
                  </a:cubicBezTo>
                  <a:cubicBezTo>
                    <a:pt x="51" y="201"/>
                    <a:pt x="43" y="196"/>
                    <a:pt x="33" y="198"/>
                  </a:cubicBezTo>
                  <a:cubicBezTo>
                    <a:pt x="32" y="198"/>
                    <a:pt x="31" y="198"/>
                    <a:pt x="30" y="198"/>
                  </a:cubicBezTo>
                  <a:cubicBezTo>
                    <a:pt x="29" y="199"/>
                    <a:pt x="27" y="199"/>
                    <a:pt x="26" y="199"/>
                  </a:cubicBezTo>
                  <a:cubicBezTo>
                    <a:pt x="25" y="199"/>
                    <a:pt x="25" y="199"/>
                    <a:pt x="24" y="199"/>
                  </a:cubicBezTo>
                  <a:cubicBezTo>
                    <a:pt x="23" y="199"/>
                    <a:pt x="22" y="199"/>
                    <a:pt x="20" y="199"/>
                  </a:cubicBezTo>
                  <a:cubicBezTo>
                    <a:pt x="18" y="199"/>
                    <a:pt x="16" y="199"/>
                    <a:pt x="15" y="198"/>
                  </a:cubicBezTo>
                  <a:cubicBezTo>
                    <a:pt x="12" y="196"/>
                    <a:pt x="11" y="194"/>
                    <a:pt x="10" y="192"/>
                  </a:cubicBezTo>
                  <a:cubicBezTo>
                    <a:pt x="9" y="190"/>
                    <a:pt x="9" y="187"/>
                    <a:pt x="9" y="184"/>
                  </a:cubicBezTo>
                  <a:cubicBezTo>
                    <a:pt x="10" y="180"/>
                    <a:pt x="11" y="175"/>
                    <a:pt x="13" y="172"/>
                  </a:cubicBezTo>
                  <a:cubicBezTo>
                    <a:pt x="14" y="171"/>
                    <a:pt x="14" y="169"/>
                    <a:pt x="15" y="168"/>
                  </a:cubicBezTo>
                  <a:cubicBezTo>
                    <a:pt x="17" y="164"/>
                    <a:pt x="19" y="161"/>
                    <a:pt x="18" y="154"/>
                  </a:cubicBezTo>
                  <a:cubicBezTo>
                    <a:pt x="18" y="151"/>
                    <a:pt x="19" y="149"/>
                    <a:pt x="21" y="146"/>
                  </a:cubicBezTo>
                  <a:cubicBezTo>
                    <a:pt x="23" y="144"/>
                    <a:pt x="26" y="141"/>
                    <a:pt x="29" y="139"/>
                  </a:cubicBezTo>
                  <a:cubicBezTo>
                    <a:pt x="34" y="136"/>
                    <a:pt x="38" y="134"/>
                    <a:pt x="42" y="133"/>
                  </a:cubicBezTo>
                  <a:cubicBezTo>
                    <a:pt x="46" y="133"/>
                    <a:pt x="50" y="133"/>
                    <a:pt x="53" y="134"/>
                  </a:cubicBezTo>
                  <a:cubicBezTo>
                    <a:pt x="56" y="136"/>
                    <a:pt x="58" y="138"/>
                    <a:pt x="60" y="139"/>
                  </a:cubicBezTo>
                  <a:cubicBezTo>
                    <a:pt x="64" y="142"/>
                    <a:pt x="67" y="145"/>
                    <a:pt x="76" y="144"/>
                  </a:cubicBezTo>
                  <a:cubicBezTo>
                    <a:pt x="77" y="144"/>
                    <a:pt x="79" y="144"/>
                    <a:pt x="81" y="145"/>
                  </a:cubicBezTo>
                  <a:cubicBezTo>
                    <a:pt x="83" y="146"/>
                    <a:pt x="84" y="147"/>
                    <a:pt x="86" y="149"/>
                  </a:cubicBezTo>
                  <a:cubicBezTo>
                    <a:pt x="88" y="151"/>
                    <a:pt x="90" y="153"/>
                    <a:pt x="92" y="156"/>
                  </a:cubicBezTo>
                  <a:cubicBezTo>
                    <a:pt x="93" y="159"/>
                    <a:pt x="95" y="161"/>
                    <a:pt x="95" y="163"/>
                  </a:cubicBezTo>
                  <a:cubicBezTo>
                    <a:pt x="96" y="165"/>
                    <a:pt x="95" y="167"/>
                    <a:pt x="95" y="170"/>
                  </a:cubicBezTo>
                  <a:cubicBezTo>
                    <a:pt x="94" y="173"/>
                    <a:pt x="94" y="177"/>
                    <a:pt x="98" y="179"/>
                  </a:cubicBezTo>
                  <a:cubicBezTo>
                    <a:pt x="102" y="181"/>
                    <a:pt x="106" y="184"/>
                    <a:pt x="110" y="185"/>
                  </a:cubicBezTo>
                  <a:cubicBezTo>
                    <a:pt x="115" y="187"/>
                    <a:pt x="119" y="188"/>
                    <a:pt x="124" y="187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4" y="190"/>
                    <a:pt x="124" y="193"/>
                    <a:pt x="124" y="194"/>
                  </a:cubicBezTo>
                  <a:cubicBezTo>
                    <a:pt x="125" y="196"/>
                    <a:pt x="126" y="198"/>
                    <a:pt x="127" y="201"/>
                  </a:cubicBezTo>
                  <a:cubicBezTo>
                    <a:pt x="128" y="203"/>
                    <a:pt x="129" y="204"/>
                    <a:pt x="130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208"/>
                    <a:pt x="129" y="209"/>
                    <a:pt x="127" y="211"/>
                  </a:cubicBezTo>
                  <a:cubicBezTo>
                    <a:pt x="126" y="212"/>
                    <a:pt x="126" y="213"/>
                    <a:pt x="126" y="214"/>
                  </a:cubicBezTo>
                  <a:cubicBezTo>
                    <a:pt x="127" y="215"/>
                    <a:pt x="127" y="215"/>
                    <a:pt x="128" y="216"/>
                  </a:cubicBezTo>
                  <a:cubicBezTo>
                    <a:pt x="130" y="218"/>
                    <a:pt x="133" y="221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3"/>
                    <a:pt x="137" y="223"/>
                    <a:pt x="138" y="224"/>
                  </a:cubicBezTo>
                  <a:cubicBezTo>
                    <a:pt x="139" y="224"/>
                    <a:pt x="139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39" y="226"/>
                    <a:pt x="139" y="226"/>
                    <a:pt x="139" y="226"/>
                  </a:cubicBezTo>
                  <a:cubicBezTo>
                    <a:pt x="138" y="226"/>
                    <a:pt x="137" y="226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4" y="224"/>
                    <a:pt x="131" y="224"/>
                    <a:pt x="128" y="224"/>
                  </a:cubicBezTo>
                  <a:close/>
                  <a:moveTo>
                    <a:pt x="173" y="267"/>
                  </a:moveTo>
                  <a:cubicBezTo>
                    <a:pt x="165" y="263"/>
                    <a:pt x="158" y="254"/>
                    <a:pt x="152" y="242"/>
                  </a:cubicBezTo>
                  <a:cubicBezTo>
                    <a:pt x="149" y="238"/>
                    <a:pt x="147" y="234"/>
                    <a:pt x="145" y="230"/>
                  </a:cubicBezTo>
                  <a:cubicBezTo>
                    <a:pt x="142" y="227"/>
                    <a:pt x="139" y="224"/>
                    <a:pt x="135" y="221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135" y="221"/>
                    <a:pt x="135" y="221"/>
                    <a:pt x="135" y="221"/>
                  </a:cubicBezTo>
                  <a:cubicBezTo>
                    <a:pt x="134" y="220"/>
                    <a:pt x="132" y="219"/>
                    <a:pt x="131" y="217"/>
                  </a:cubicBezTo>
                  <a:cubicBezTo>
                    <a:pt x="129" y="215"/>
                    <a:pt x="129" y="214"/>
                    <a:pt x="130" y="213"/>
                  </a:cubicBezTo>
                  <a:cubicBezTo>
                    <a:pt x="135" y="208"/>
                    <a:pt x="133" y="205"/>
                    <a:pt x="130" y="202"/>
                  </a:cubicBezTo>
                  <a:cubicBezTo>
                    <a:pt x="130" y="201"/>
                    <a:pt x="129" y="201"/>
                    <a:pt x="129" y="200"/>
                  </a:cubicBezTo>
                  <a:cubicBezTo>
                    <a:pt x="127" y="197"/>
                    <a:pt x="126" y="195"/>
                    <a:pt x="126" y="193"/>
                  </a:cubicBezTo>
                  <a:cubicBezTo>
                    <a:pt x="125" y="190"/>
                    <a:pt x="126" y="188"/>
                    <a:pt x="127" y="185"/>
                  </a:cubicBezTo>
                  <a:cubicBezTo>
                    <a:pt x="127" y="185"/>
                    <a:pt x="127" y="185"/>
                    <a:pt x="127" y="185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31" y="182"/>
                    <a:pt x="133" y="183"/>
                    <a:pt x="135" y="185"/>
                  </a:cubicBezTo>
                  <a:cubicBezTo>
                    <a:pt x="137" y="186"/>
                    <a:pt x="139" y="188"/>
                    <a:pt x="140" y="189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2" y="191"/>
                    <a:pt x="142" y="191"/>
                  </a:cubicBezTo>
                  <a:cubicBezTo>
                    <a:pt x="142" y="191"/>
                    <a:pt x="142" y="191"/>
                    <a:pt x="142" y="191"/>
                  </a:cubicBezTo>
                  <a:cubicBezTo>
                    <a:pt x="145" y="194"/>
                    <a:pt x="146" y="199"/>
                    <a:pt x="147" y="203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5"/>
                    <a:pt x="147" y="205"/>
                    <a:pt x="148" y="205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49" y="205"/>
                    <a:pt x="150" y="204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8" y="199"/>
                    <a:pt x="163" y="195"/>
                    <a:pt x="168" y="195"/>
                  </a:cubicBezTo>
                  <a:cubicBezTo>
                    <a:pt x="174" y="194"/>
                    <a:pt x="179" y="195"/>
                    <a:pt x="186" y="200"/>
                  </a:cubicBezTo>
                  <a:cubicBezTo>
                    <a:pt x="186" y="200"/>
                    <a:pt x="186" y="200"/>
                    <a:pt x="186" y="200"/>
                  </a:cubicBezTo>
                  <a:cubicBezTo>
                    <a:pt x="194" y="206"/>
                    <a:pt x="191" y="215"/>
                    <a:pt x="189" y="222"/>
                  </a:cubicBezTo>
                  <a:cubicBezTo>
                    <a:pt x="188" y="224"/>
                    <a:pt x="188" y="226"/>
                    <a:pt x="187" y="228"/>
                  </a:cubicBezTo>
                  <a:cubicBezTo>
                    <a:pt x="187" y="232"/>
                    <a:pt x="187" y="234"/>
                    <a:pt x="188" y="236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89" y="237"/>
                    <a:pt x="191" y="238"/>
                    <a:pt x="193" y="239"/>
                  </a:cubicBezTo>
                  <a:cubicBezTo>
                    <a:pt x="194" y="240"/>
                    <a:pt x="195" y="240"/>
                    <a:pt x="196" y="241"/>
                  </a:cubicBezTo>
                  <a:cubicBezTo>
                    <a:pt x="197" y="242"/>
                    <a:pt x="198" y="243"/>
                    <a:pt x="199" y="245"/>
                  </a:cubicBezTo>
                  <a:cubicBezTo>
                    <a:pt x="200" y="247"/>
                    <a:pt x="203" y="250"/>
                    <a:pt x="205" y="252"/>
                  </a:cubicBezTo>
                  <a:cubicBezTo>
                    <a:pt x="209" y="257"/>
                    <a:pt x="214" y="263"/>
                    <a:pt x="214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3" y="269"/>
                    <a:pt x="213" y="269"/>
                    <a:pt x="213" y="269"/>
                  </a:cubicBezTo>
                  <a:cubicBezTo>
                    <a:pt x="212" y="269"/>
                    <a:pt x="211" y="270"/>
                    <a:pt x="210" y="270"/>
                  </a:cubicBezTo>
                  <a:cubicBezTo>
                    <a:pt x="209" y="270"/>
                    <a:pt x="208" y="270"/>
                    <a:pt x="207" y="270"/>
                  </a:cubicBezTo>
                  <a:cubicBezTo>
                    <a:pt x="193" y="273"/>
                    <a:pt x="182" y="272"/>
                    <a:pt x="173" y="267"/>
                  </a:cubicBezTo>
                  <a:close/>
                  <a:moveTo>
                    <a:pt x="136" y="227"/>
                  </a:moveTo>
                  <a:cubicBezTo>
                    <a:pt x="138" y="228"/>
                    <a:pt x="139" y="228"/>
                    <a:pt x="141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3" y="230"/>
                    <a:pt x="144" y="232"/>
                    <a:pt x="145" y="234"/>
                  </a:cubicBezTo>
                  <a:cubicBezTo>
                    <a:pt x="145" y="234"/>
                    <a:pt x="145" y="234"/>
                    <a:pt x="145" y="234"/>
                  </a:cubicBezTo>
                  <a:cubicBezTo>
                    <a:pt x="147" y="237"/>
                    <a:pt x="148" y="240"/>
                    <a:pt x="150" y="243"/>
                  </a:cubicBezTo>
                  <a:cubicBezTo>
                    <a:pt x="151" y="244"/>
                    <a:pt x="151" y="244"/>
                    <a:pt x="151" y="244"/>
                  </a:cubicBezTo>
                  <a:cubicBezTo>
                    <a:pt x="152" y="247"/>
                    <a:pt x="152" y="248"/>
                    <a:pt x="154" y="250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3" y="251"/>
                    <a:pt x="153" y="251"/>
                    <a:pt x="153" y="251"/>
                  </a:cubicBezTo>
                  <a:cubicBezTo>
                    <a:pt x="152" y="252"/>
                    <a:pt x="152" y="254"/>
                    <a:pt x="152" y="257"/>
                  </a:cubicBezTo>
                  <a:cubicBezTo>
                    <a:pt x="151" y="258"/>
                    <a:pt x="151" y="259"/>
                    <a:pt x="151" y="260"/>
                  </a:cubicBezTo>
                  <a:cubicBezTo>
                    <a:pt x="150" y="262"/>
                    <a:pt x="150" y="265"/>
                    <a:pt x="148" y="267"/>
                  </a:cubicBezTo>
                  <a:cubicBezTo>
                    <a:pt x="147" y="269"/>
                    <a:pt x="144" y="270"/>
                    <a:pt x="140" y="270"/>
                  </a:cubicBezTo>
                  <a:cubicBezTo>
                    <a:pt x="136" y="270"/>
                    <a:pt x="134" y="271"/>
                    <a:pt x="132" y="271"/>
                  </a:cubicBezTo>
                  <a:cubicBezTo>
                    <a:pt x="129" y="272"/>
                    <a:pt x="128" y="273"/>
                    <a:pt x="126" y="273"/>
                  </a:cubicBezTo>
                  <a:cubicBezTo>
                    <a:pt x="120" y="276"/>
                    <a:pt x="113" y="276"/>
                    <a:pt x="105" y="277"/>
                  </a:cubicBezTo>
                  <a:cubicBezTo>
                    <a:pt x="100" y="277"/>
                    <a:pt x="95" y="277"/>
                    <a:pt x="90" y="278"/>
                  </a:cubicBezTo>
                  <a:cubicBezTo>
                    <a:pt x="85" y="279"/>
                    <a:pt x="83" y="278"/>
                    <a:pt x="83" y="276"/>
                  </a:cubicBezTo>
                  <a:cubicBezTo>
                    <a:pt x="82" y="274"/>
                    <a:pt x="82" y="273"/>
                    <a:pt x="82" y="271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69"/>
                    <a:pt x="82" y="268"/>
                    <a:pt x="82" y="268"/>
                  </a:cubicBezTo>
                  <a:cubicBezTo>
                    <a:pt x="82" y="267"/>
                    <a:pt x="82" y="266"/>
                    <a:pt x="82" y="266"/>
                  </a:cubicBezTo>
                  <a:cubicBezTo>
                    <a:pt x="81" y="261"/>
                    <a:pt x="70" y="264"/>
                    <a:pt x="63" y="266"/>
                  </a:cubicBezTo>
                  <a:cubicBezTo>
                    <a:pt x="61" y="266"/>
                    <a:pt x="60" y="266"/>
                    <a:pt x="59" y="267"/>
                  </a:cubicBezTo>
                  <a:cubicBezTo>
                    <a:pt x="57" y="267"/>
                    <a:pt x="56" y="267"/>
                    <a:pt x="54" y="267"/>
                  </a:cubicBezTo>
                  <a:cubicBezTo>
                    <a:pt x="50" y="268"/>
                    <a:pt x="45" y="269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39" y="268"/>
                    <a:pt x="37" y="268"/>
                    <a:pt x="36" y="267"/>
                  </a:cubicBezTo>
                  <a:cubicBezTo>
                    <a:pt x="34" y="267"/>
                    <a:pt x="32" y="266"/>
                    <a:pt x="30" y="266"/>
                  </a:cubicBezTo>
                  <a:cubicBezTo>
                    <a:pt x="29" y="265"/>
                    <a:pt x="27" y="265"/>
                    <a:pt x="25" y="265"/>
                  </a:cubicBezTo>
                  <a:cubicBezTo>
                    <a:pt x="24" y="264"/>
                    <a:pt x="23" y="264"/>
                    <a:pt x="22" y="264"/>
                  </a:cubicBezTo>
                  <a:cubicBezTo>
                    <a:pt x="17" y="263"/>
                    <a:pt x="13" y="261"/>
                    <a:pt x="15" y="255"/>
                  </a:cubicBezTo>
                  <a:cubicBezTo>
                    <a:pt x="15" y="252"/>
                    <a:pt x="16" y="247"/>
                    <a:pt x="16" y="243"/>
                  </a:cubicBezTo>
                  <a:cubicBezTo>
                    <a:pt x="16" y="239"/>
                    <a:pt x="15" y="235"/>
                    <a:pt x="13" y="232"/>
                  </a:cubicBezTo>
                  <a:cubicBezTo>
                    <a:pt x="9" y="228"/>
                    <a:pt x="8" y="221"/>
                    <a:pt x="8" y="215"/>
                  </a:cubicBezTo>
                  <a:cubicBezTo>
                    <a:pt x="8" y="212"/>
                    <a:pt x="8" y="209"/>
                    <a:pt x="7" y="207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8" y="207"/>
                    <a:pt x="8" y="207"/>
                    <a:pt x="8" y="207"/>
                  </a:cubicBezTo>
                  <a:cubicBezTo>
                    <a:pt x="9" y="207"/>
                    <a:pt x="9" y="207"/>
                    <a:pt x="10" y="208"/>
                  </a:cubicBezTo>
                  <a:cubicBezTo>
                    <a:pt x="11" y="208"/>
                    <a:pt x="11" y="208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6" y="210"/>
                    <a:pt x="21" y="211"/>
                    <a:pt x="26" y="210"/>
                  </a:cubicBezTo>
                  <a:cubicBezTo>
                    <a:pt x="36" y="207"/>
                    <a:pt x="41" y="209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50" y="212"/>
                    <a:pt x="53" y="212"/>
                    <a:pt x="57" y="213"/>
                  </a:cubicBezTo>
                  <a:cubicBezTo>
                    <a:pt x="62" y="214"/>
                    <a:pt x="66" y="214"/>
                    <a:pt x="69" y="214"/>
                  </a:cubicBezTo>
                  <a:cubicBezTo>
                    <a:pt x="76" y="214"/>
                    <a:pt x="81" y="214"/>
                    <a:pt x="88" y="221"/>
                  </a:cubicBezTo>
                  <a:cubicBezTo>
                    <a:pt x="93" y="226"/>
                    <a:pt x="98" y="228"/>
                    <a:pt x="103" y="228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8" y="229"/>
                    <a:pt x="114" y="228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6" y="226"/>
                    <a:pt x="130" y="225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lose/>
                  <a:moveTo>
                    <a:pt x="47" y="211"/>
                  </a:moveTo>
                  <a:cubicBezTo>
                    <a:pt x="47" y="211"/>
                    <a:pt x="47" y="211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lose/>
                  <a:moveTo>
                    <a:pt x="293" y="445"/>
                  </a:moveTo>
                  <a:cubicBezTo>
                    <a:pt x="293" y="445"/>
                    <a:pt x="293" y="445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87" y="455"/>
                    <a:pt x="279" y="459"/>
                    <a:pt x="271" y="460"/>
                  </a:cubicBezTo>
                  <a:cubicBezTo>
                    <a:pt x="262" y="462"/>
                    <a:pt x="253" y="461"/>
                    <a:pt x="244" y="459"/>
                  </a:cubicBezTo>
                  <a:cubicBezTo>
                    <a:pt x="238" y="458"/>
                    <a:pt x="238" y="457"/>
                    <a:pt x="237" y="455"/>
                  </a:cubicBezTo>
                  <a:cubicBezTo>
                    <a:pt x="236" y="454"/>
                    <a:pt x="236" y="453"/>
                    <a:pt x="234" y="451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40" y="449"/>
                    <a:pt x="246" y="448"/>
                    <a:pt x="251" y="446"/>
                  </a:cubicBezTo>
                  <a:cubicBezTo>
                    <a:pt x="256" y="444"/>
                    <a:pt x="260" y="442"/>
                    <a:pt x="262" y="440"/>
                  </a:cubicBezTo>
                  <a:cubicBezTo>
                    <a:pt x="264" y="438"/>
                    <a:pt x="267" y="435"/>
                    <a:pt x="269" y="431"/>
                  </a:cubicBezTo>
                  <a:cubicBezTo>
                    <a:pt x="271" y="428"/>
                    <a:pt x="272" y="425"/>
                    <a:pt x="273" y="422"/>
                  </a:cubicBezTo>
                  <a:cubicBezTo>
                    <a:pt x="274" y="420"/>
                    <a:pt x="274" y="418"/>
                    <a:pt x="274" y="416"/>
                  </a:cubicBezTo>
                  <a:cubicBezTo>
                    <a:pt x="275" y="414"/>
                    <a:pt x="274" y="412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08"/>
                    <a:pt x="272" y="405"/>
                    <a:pt x="270" y="402"/>
                  </a:cubicBezTo>
                  <a:cubicBezTo>
                    <a:pt x="268" y="400"/>
                    <a:pt x="264" y="398"/>
                    <a:pt x="262" y="396"/>
                  </a:cubicBezTo>
                  <a:cubicBezTo>
                    <a:pt x="260" y="395"/>
                    <a:pt x="259" y="395"/>
                    <a:pt x="258" y="394"/>
                  </a:cubicBezTo>
                  <a:cubicBezTo>
                    <a:pt x="257" y="393"/>
                    <a:pt x="257" y="392"/>
                    <a:pt x="256" y="392"/>
                  </a:cubicBezTo>
                  <a:cubicBezTo>
                    <a:pt x="253" y="389"/>
                    <a:pt x="252" y="386"/>
                    <a:pt x="252" y="382"/>
                  </a:cubicBezTo>
                  <a:cubicBezTo>
                    <a:pt x="252" y="379"/>
                    <a:pt x="253" y="376"/>
                    <a:pt x="255" y="372"/>
                  </a:cubicBezTo>
                  <a:cubicBezTo>
                    <a:pt x="255" y="372"/>
                    <a:pt x="255" y="371"/>
                    <a:pt x="255" y="370"/>
                  </a:cubicBezTo>
                  <a:cubicBezTo>
                    <a:pt x="256" y="370"/>
                    <a:pt x="256" y="369"/>
                    <a:pt x="256" y="368"/>
                  </a:cubicBezTo>
                  <a:cubicBezTo>
                    <a:pt x="257" y="367"/>
                    <a:pt x="257" y="365"/>
                    <a:pt x="257" y="363"/>
                  </a:cubicBezTo>
                  <a:cubicBezTo>
                    <a:pt x="257" y="362"/>
                    <a:pt x="257" y="360"/>
                    <a:pt x="256" y="358"/>
                  </a:cubicBezTo>
                  <a:cubicBezTo>
                    <a:pt x="256" y="358"/>
                    <a:pt x="256" y="358"/>
                    <a:pt x="256" y="358"/>
                  </a:cubicBezTo>
                  <a:cubicBezTo>
                    <a:pt x="256" y="356"/>
                    <a:pt x="256" y="354"/>
                    <a:pt x="256" y="352"/>
                  </a:cubicBezTo>
                  <a:cubicBezTo>
                    <a:pt x="256" y="351"/>
                    <a:pt x="256" y="349"/>
                    <a:pt x="256" y="347"/>
                  </a:cubicBezTo>
                  <a:cubicBezTo>
                    <a:pt x="256" y="346"/>
                    <a:pt x="257" y="345"/>
                    <a:pt x="257" y="345"/>
                  </a:cubicBezTo>
                  <a:cubicBezTo>
                    <a:pt x="257" y="344"/>
                    <a:pt x="257" y="343"/>
                    <a:pt x="257" y="342"/>
                  </a:cubicBezTo>
                  <a:cubicBezTo>
                    <a:pt x="258" y="340"/>
                    <a:pt x="259" y="337"/>
                    <a:pt x="259" y="335"/>
                  </a:cubicBezTo>
                  <a:cubicBezTo>
                    <a:pt x="260" y="333"/>
                    <a:pt x="261" y="331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5" y="331"/>
                    <a:pt x="266" y="333"/>
                    <a:pt x="266" y="335"/>
                  </a:cubicBezTo>
                  <a:cubicBezTo>
                    <a:pt x="267" y="338"/>
                    <a:pt x="267" y="340"/>
                    <a:pt x="268" y="343"/>
                  </a:cubicBezTo>
                  <a:cubicBezTo>
                    <a:pt x="268" y="343"/>
                    <a:pt x="268" y="344"/>
                    <a:pt x="268" y="344"/>
                  </a:cubicBezTo>
                  <a:cubicBezTo>
                    <a:pt x="268" y="350"/>
                    <a:pt x="269" y="354"/>
                    <a:pt x="274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7" y="356"/>
                    <a:pt x="278" y="359"/>
                    <a:pt x="279" y="362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1" y="365"/>
                    <a:pt x="281" y="368"/>
                    <a:pt x="282" y="371"/>
                  </a:cubicBezTo>
                  <a:cubicBezTo>
                    <a:pt x="283" y="377"/>
                    <a:pt x="287" y="380"/>
                    <a:pt x="290" y="384"/>
                  </a:cubicBezTo>
                  <a:cubicBezTo>
                    <a:pt x="290" y="384"/>
                    <a:pt x="290" y="384"/>
                    <a:pt x="290" y="384"/>
                  </a:cubicBezTo>
                  <a:cubicBezTo>
                    <a:pt x="295" y="390"/>
                    <a:pt x="298" y="397"/>
                    <a:pt x="299" y="405"/>
                  </a:cubicBezTo>
                  <a:cubicBezTo>
                    <a:pt x="300" y="413"/>
                    <a:pt x="298" y="421"/>
                    <a:pt x="294" y="428"/>
                  </a:cubicBezTo>
                  <a:cubicBezTo>
                    <a:pt x="293" y="431"/>
                    <a:pt x="292" y="433"/>
                    <a:pt x="292" y="436"/>
                  </a:cubicBezTo>
                  <a:cubicBezTo>
                    <a:pt x="292" y="438"/>
                    <a:pt x="292" y="440"/>
                    <a:pt x="293" y="443"/>
                  </a:cubicBezTo>
                  <a:cubicBezTo>
                    <a:pt x="293" y="444"/>
                    <a:pt x="293" y="444"/>
                    <a:pt x="293" y="445"/>
                  </a:cubicBezTo>
                  <a:close/>
                  <a:moveTo>
                    <a:pt x="185" y="406"/>
                  </a:moveTo>
                  <a:cubicBezTo>
                    <a:pt x="184" y="423"/>
                    <a:pt x="183" y="438"/>
                    <a:pt x="174" y="454"/>
                  </a:cubicBezTo>
                  <a:cubicBezTo>
                    <a:pt x="174" y="454"/>
                    <a:pt x="174" y="454"/>
                    <a:pt x="174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0" y="454"/>
                    <a:pt x="170" y="455"/>
                  </a:cubicBezTo>
                  <a:cubicBezTo>
                    <a:pt x="169" y="455"/>
                    <a:pt x="169" y="456"/>
                    <a:pt x="168" y="456"/>
                  </a:cubicBezTo>
                  <a:cubicBezTo>
                    <a:pt x="168" y="456"/>
                    <a:pt x="168" y="457"/>
                    <a:pt x="167" y="457"/>
                  </a:cubicBezTo>
                  <a:cubicBezTo>
                    <a:pt x="167" y="457"/>
                    <a:pt x="166" y="457"/>
                    <a:pt x="166" y="457"/>
                  </a:cubicBezTo>
                  <a:cubicBezTo>
                    <a:pt x="165" y="458"/>
                    <a:pt x="164" y="458"/>
                    <a:pt x="162" y="457"/>
                  </a:cubicBezTo>
                  <a:cubicBezTo>
                    <a:pt x="161" y="456"/>
                    <a:pt x="160" y="454"/>
                    <a:pt x="159" y="450"/>
                  </a:cubicBezTo>
                  <a:cubicBezTo>
                    <a:pt x="158" y="447"/>
                    <a:pt x="156" y="446"/>
                    <a:pt x="153" y="446"/>
                  </a:cubicBezTo>
                  <a:cubicBezTo>
                    <a:pt x="150" y="446"/>
                    <a:pt x="146" y="446"/>
                    <a:pt x="142" y="447"/>
                  </a:cubicBezTo>
                  <a:cubicBezTo>
                    <a:pt x="138" y="448"/>
                    <a:pt x="133" y="449"/>
                    <a:pt x="129" y="448"/>
                  </a:cubicBezTo>
                  <a:cubicBezTo>
                    <a:pt x="125" y="448"/>
                    <a:pt x="122" y="446"/>
                    <a:pt x="120" y="442"/>
                  </a:cubicBezTo>
                  <a:cubicBezTo>
                    <a:pt x="119" y="439"/>
                    <a:pt x="118" y="436"/>
                    <a:pt x="117" y="435"/>
                  </a:cubicBezTo>
                  <a:cubicBezTo>
                    <a:pt x="116" y="434"/>
                    <a:pt x="114" y="433"/>
                    <a:pt x="112" y="432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1" y="432"/>
                    <a:pt x="110" y="432"/>
                    <a:pt x="109" y="432"/>
                  </a:cubicBezTo>
                  <a:cubicBezTo>
                    <a:pt x="109" y="432"/>
                    <a:pt x="109" y="432"/>
                    <a:pt x="109" y="432"/>
                  </a:cubicBezTo>
                  <a:cubicBezTo>
                    <a:pt x="107" y="432"/>
                    <a:pt x="104" y="432"/>
                    <a:pt x="102" y="431"/>
                  </a:cubicBezTo>
                  <a:cubicBezTo>
                    <a:pt x="100" y="429"/>
                    <a:pt x="98" y="427"/>
                    <a:pt x="96" y="426"/>
                  </a:cubicBezTo>
                  <a:cubicBezTo>
                    <a:pt x="94" y="424"/>
                    <a:pt x="93" y="422"/>
                    <a:pt x="92" y="421"/>
                  </a:cubicBezTo>
                  <a:cubicBezTo>
                    <a:pt x="90" y="418"/>
                    <a:pt x="88" y="416"/>
                    <a:pt x="86" y="414"/>
                  </a:cubicBezTo>
                  <a:cubicBezTo>
                    <a:pt x="84" y="412"/>
                    <a:pt x="81" y="411"/>
                    <a:pt x="77" y="410"/>
                  </a:cubicBezTo>
                  <a:cubicBezTo>
                    <a:pt x="74" y="409"/>
                    <a:pt x="74" y="408"/>
                    <a:pt x="74" y="406"/>
                  </a:cubicBezTo>
                  <a:cubicBezTo>
                    <a:pt x="73" y="405"/>
                    <a:pt x="73" y="404"/>
                    <a:pt x="73" y="404"/>
                  </a:cubicBezTo>
                  <a:cubicBezTo>
                    <a:pt x="72" y="400"/>
                    <a:pt x="72" y="400"/>
                    <a:pt x="72" y="400"/>
                  </a:cubicBezTo>
                  <a:cubicBezTo>
                    <a:pt x="71" y="398"/>
                    <a:pt x="71" y="396"/>
                    <a:pt x="71" y="394"/>
                  </a:cubicBezTo>
                  <a:cubicBezTo>
                    <a:pt x="71" y="392"/>
                    <a:pt x="71" y="391"/>
                    <a:pt x="71" y="390"/>
                  </a:cubicBezTo>
                  <a:cubicBezTo>
                    <a:pt x="71" y="389"/>
                    <a:pt x="71" y="389"/>
                    <a:pt x="71" y="389"/>
                  </a:cubicBezTo>
                  <a:cubicBezTo>
                    <a:pt x="72" y="389"/>
                    <a:pt x="72" y="389"/>
                    <a:pt x="72" y="389"/>
                  </a:cubicBezTo>
                  <a:cubicBezTo>
                    <a:pt x="74" y="391"/>
                    <a:pt x="75" y="392"/>
                    <a:pt x="78" y="394"/>
                  </a:cubicBezTo>
                  <a:cubicBezTo>
                    <a:pt x="78" y="394"/>
                    <a:pt x="78" y="394"/>
                    <a:pt x="78" y="394"/>
                  </a:cubicBezTo>
                  <a:cubicBezTo>
                    <a:pt x="81" y="396"/>
                    <a:pt x="83" y="398"/>
                    <a:pt x="85" y="400"/>
                  </a:cubicBezTo>
                  <a:cubicBezTo>
                    <a:pt x="87" y="401"/>
                    <a:pt x="88" y="403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5"/>
                    <a:pt x="89" y="405"/>
                    <a:pt x="89" y="405"/>
                  </a:cubicBezTo>
                  <a:cubicBezTo>
                    <a:pt x="90" y="405"/>
                    <a:pt x="90" y="405"/>
                    <a:pt x="90" y="405"/>
                  </a:cubicBezTo>
                  <a:cubicBezTo>
                    <a:pt x="91" y="405"/>
                    <a:pt x="91" y="405"/>
                    <a:pt x="91" y="404"/>
                  </a:cubicBezTo>
                  <a:cubicBezTo>
                    <a:pt x="91" y="404"/>
                    <a:pt x="91" y="404"/>
                    <a:pt x="91" y="404"/>
                  </a:cubicBezTo>
                  <a:cubicBezTo>
                    <a:pt x="92" y="404"/>
                    <a:pt x="92" y="404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3" y="402"/>
                    <a:pt x="93" y="401"/>
                    <a:pt x="94" y="400"/>
                  </a:cubicBezTo>
                  <a:cubicBezTo>
                    <a:pt x="94" y="399"/>
                    <a:pt x="94" y="397"/>
                    <a:pt x="95" y="396"/>
                  </a:cubicBezTo>
                  <a:cubicBezTo>
                    <a:pt x="96" y="396"/>
                    <a:pt x="96" y="396"/>
                    <a:pt x="97" y="395"/>
                  </a:cubicBezTo>
                  <a:cubicBezTo>
                    <a:pt x="97" y="395"/>
                    <a:pt x="98" y="395"/>
                    <a:pt x="99" y="395"/>
                  </a:cubicBezTo>
                  <a:cubicBezTo>
                    <a:pt x="100" y="395"/>
                    <a:pt x="102" y="394"/>
                    <a:pt x="104" y="394"/>
                  </a:cubicBezTo>
                  <a:cubicBezTo>
                    <a:pt x="106" y="394"/>
                    <a:pt x="108" y="394"/>
                    <a:pt x="110" y="394"/>
                  </a:cubicBezTo>
                  <a:cubicBezTo>
                    <a:pt x="110" y="394"/>
                    <a:pt x="110" y="394"/>
                    <a:pt x="110" y="394"/>
                  </a:cubicBezTo>
                  <a:cubicBezTo>
                    <a:pt x="111" y="394"/>
                    <a:pt x="113" y="395"/>
                    <a:pt x="114" y="395"/>
                  </a:cubicBezTo>
                  <a:cubicBezTo>
                    <a:pt x="116" y="395"/>
                    <a:pt x="117" y="396"/>
                    <a:pt x="118" y="396"/>
                  </a:cubicBezTo>
                  <a:cubicBezTo>
                    <a:pt x="119" y="397"/>
                    <a:pt x="120" y="398"/>
                    <a:pt x="121" y="398"/>
                  </a:cubicBezTo>
                  <a:cubicBezTo>
                    <a:pt x="122" y="399"/>
                    <a:pt x="123" y="399"/>
                    <a:pt x="125" y="399"/>
                  </a:cubicBezTo>
                  <a:cubicBezTo>
                    <a:pt x="126" y="399"/>
                    <a:pt x="127" y="399"/>
                    <a:pt x="128" y="398"/>
                  </a:cubicBezTo>
                  <a:cubicBezTo>
                    <a:pt x="129" y="398"/>
                    <a:pt x="129" y="398"/>
                    <a:pt x="130" y="398"/>
                  </a:cubicBezTo>
                  <a:cubicBezTo>
                    <a:pt x="132" y="397"/>
                    <a:pt x="133" y="397"/>
                    <a:pt x="134" y="399"/>
                  </a:cubicBezTo>
                  <a:cubicBezTo>
                    <a:pt x="134" y="399"/>
                    <a:pt x="134" y="400"/>
                    <a:pt x="134" y="400"/>
                  </a:cubicBezTo>
                  <a:cubicBezTo>
                    <a:pt x="134" y="400"/>
                    <a:pt x="134" y="401"/>
                    <a:pt x="134" y="401"/>
                  </a:cubicBezTo>
                  <a:cubicBezTo>
                    <a:pt x="135" y="402"/>
                    <a:pt x="135" y="402"/>
                    <a:pt x="136" y="402"/>
                  </a:cubicBezTo>
                  <a:cubicBezTo>
                    <a:pt x="137" y="402"/>
                    <a:pt x="138" y="402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4" y="401"/>
                    <a:pt x="146" y="401"/>
                    <a:pt x="149" y="401"/>
                  </a:cubicBezTo>
                  <a:cubicBezTo>
                    <a:pt x="152" y="401"/>
                    <a:pt x="154" y="400"/>
                    <a:pt x="157" y="400"/>
                  </a:cubicBezTo>
                  <a:cubicBezTo>
                    <a:pt x="157" y="400"/>
                    <a:pt x="157" y="400"/>
                    <a:pt x="157" y="400"/>
                  </a:cubicBezTo>
                  <a:cubicBezTo>
                    <a:pt x="157" y="399"/>
                    <a:pt x="157" y="399"/>
                    <a:pt x="157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7" y="397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6" y="395"/>
                    <a:pt x="155" y="394"/>
                    <a:pt x="155" y="393"/>
                  </a:cubicBezTo>
                  <a:cubicBezTo>
                    <a:pt x="154" y="391"/>
                    <a:pt x="152" y="389"/>
                    <a:pt x="152" y="387"/>
                  </a:cubicBezTo>
                  <a:cubicBezTo>
                    <a:pt x="151" y="385"/>
                    <a:pt x="151" y="383"/>
                    <a:pt x="153" y="381"/>
                  </a:cubicBezTo>
                  <a:cubicBezTo>
                    <a:pt x="155" y="380"/>
                    <a:pt x="156" y="377"/>
                    <a:pt x="156" y="373"/>
                  </a:cubicBezTo>
                  <a:cubicBezTo>
                    <a:pt x="156" y="370"/>
                    <a:pt x="155" y="366"/>
                    <a:pt x="154" y="362"/>
                  </a:cubicBezTo>
                  <a:cubicBezTo>
                    <a:pt x="154" y="361"/>
                    <a:pt x="154" y="360"/>
                    <a:pt x="154" y="359"/>
                  </a:cubicBezTo>
                  <a:cubicBezTo>
                    <a:pt x="154" y="358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6"/>
                    <a:pt x="153" y="355"/>
                    <a:pt x="154" y="354"/>
                  </a:cubicBezTo>
                  <a:cubicBezTo>
                    <a:pt x="154" y="353"/>
                    <a:pt x="154" y="353"/>
                    <a:pt x="155" y="352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56" y="349"/>
                    <a:pt x="157" y="346"/>
                    <a:pt x="156" y="342"/>
                  </a:cubicBezTo>
                  <a:cubicBezTo>
                    <a:pt x="155" y="336"/>
                    <a:pt x="158" y="334"/>
                    <a:pt x="162" y="332"/>
                  </a:cubicBezTo>
                  <a:cubicBezTo>
                    <a:pt x="164" y="330"/>
                    <a:pt x="166" y="329"/>
                    <a:pt x="167" y="326"/>
                  </a:cubicBezTo>
                  <a:cubicBezTo>
                    <a:pt x="168" y="323"/>
                    <a:pt x="169" y="321"/>
                    <a:pt x="172" y="319"/>
                  </a:cubicBezTo>
                  <a:cubicBezTo>
                    <a:pt x="174" y="317"/>
                    <a:pt x="177" y="316"/>
                    <a:pt x="180" y="315"/>
                  </a:cubicBezTo>
                  <a:cubicBezTo>
                    <a:pt x="183" y="313"/>
                    <a:pt x="187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3" y="311"/>
                    <a:pt x="196" y="310"/>
                    <a:pt x="199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1"/>
                    <a:pt x="201" y="313"/>
                    <a:pt x="202" y="315"/>
                  </a:cubicBezTo>
                  <a:cubicBezTo>
                    <a:pt x="202" y="317"/>
                    <a:pt x="203" y="319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3"/>
                    <a:pt x="202" y="325"/>
                    <a:pt x="200" y="328"/>
                  </a:cubicBezTo>
                  <a:cubicBezTo>
                    <a:pt x="199" y="330"/>
                    <a:pt x="197" y="332"/>
                    <a:pt x="196" y="334"/>
                  </a:cubicBezTo>
                  <a:cubicBezTo>
                    <a:pt x="195" y="335"/>
                    <a:pt x="194" y="336"/>
                    <a:pt x="194" y="336"/>
                  </a:cubicBezTo>
                  <a:cubicBezTo>
                    <a:pt x="193" y="337"/>
                    <a:pt x="193" y="338"/>
                    <a:pt x="192" y="339"/>
                  </a:cubicBezTo>
                  <a:cubicBezTo>
                    <a:pt x="189" y="343"/>
                    <a:pt x="189" y="350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8"/>
                    <a:pt x="190" y="360"/>
                    <a:pt x="190" y="362"/>
                  </a:cubicBezTo>
                  <a:cubicBezTo>
                    <a:pt x="190" y="364"/>
                    <a:pt x="190" y="367"/>
                    <a:pt x="189" y="369"/>
                  </a:cubicBezTo>
                  <a:cubicBezTo>
                    <a:pt x="188" y="374"/>
                    <a:pt x="187" y="380"/>
                    <a:pt x="186" y="386"/>
                  </a:cubicBezTo>
                  <a:cubicBezTo>
                    <a:pt x="186" y="392"/>
                    <a:pt x="185" y="397"/>
                    <a:pt x="185" y="403"/>
                  </a:cubicBezTo>
                  <a:cubicBezTo>
                    <a:pt x="185" y="406"/>
                    <a:pt x="185" y="406"/>
                    <a:pt x="185" y="406"/>
                  </a:cubicBezTo>
                  <a:close/>
                  <a:moveTo>
                    <a:pt x="201" y="330"/>
                  </a:moveTo>
                  <a:cubicBezTo>
                    <a:pt x="202" y="328"/>
                    <a:pt x="203" y="327"/>
                    <a:pt x="204" y="325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05" y="325"/>
                    <a:pt x="205" y="325"/>
                    <a:pt x="205" y="325"/>
                  </a:cubicBezTo>
                  <a:cubicBezTo>
                    <a:pt x="206" y="327"/>
                    <a:pt x="207" y="329"/>
                    <a:pt x="208" y="329"/>
                  </a:cubicBezTo>
                  <a:cubicBezTo>
                    <a:pt x="209" y="330"/>
                    <a:pt x="210" y="330"/>
                    <a:pt x="212" y="330"/>
                  </a:cubicBezTo>
                  <a:cubicBezTo>
                    <a:pt x="216" y="329"/>
                    <a:pt x="222" y="323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9" y="315"/>
                    <a:pt x="231" y="313"/>
                    <a:pt x="232" y="311"/>
                  </a:cubicBezTo>
                  <a:cubicBezTo>
                    <a:pt x="234" y="309"/>
                    <a:pt x="236" y="308"/>
                    <a:pt x="237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40" y="305"/>
                    <a:pt x="241" y="304"/>
                    <a:pt x="242" y="304"/>
                  </a:cubicBezTo>
                  <a:cubicBezTo>
                    <a:pt x="243" y="303"/>
                    <a:pt x="245" y="303"/>
                    <a:pt x="247" y="303"/>
                  </a:cubicBezTo>
                  <a:cubicBezTo>
                    <a:pt x="248" y="303"/>
                    <a:pt x="250" y="302"/>
                    <a:pt x="251" y="302"/>
                  </a:cubicBezTo>
                  <a:cubicBezTo>
                    <a:pt x="253" y="302"/>
                    <a:pt x="255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8" y="302"/>
                    <a:pt x="258" y="302"/>
                  </a:cubicBezTo>
                  <a:cubicBezTo>
                    <a:pt x="258" y="303"/>
                    <a:pt x="258" y="303"/>
                    <a:pt x="258" y="304"/>
                  </a:cubicBezTo>
                  <a:cubicBezTo>
                    <a:pt x="259" y="305"/>
                    <a:pt x="259" y="305"/>
                    <a:pt x="259" y="306"/>
                  </a:cubicBezTo>
                  <a:cubicBezTo>
                    <a:pt x="260" y="309"/>
                    <a:pt x="260" y="314"/>
                    <a:pt x="260" y="319"/>
                  </a:cubicBezTo>
                  <a:cubicBezTo>
                    <a:pt x="260" y="319"/>
                    <a:pt x="260" y="319"/>
                    <a:pt x="260" y="319"/>
                  </a:cubicBezTo>
                  <a:cubicBezTo>
                    <a:pt x="259" y="323"/>
                    <a:pt x="257" y="328"/>
                    <a:pt x="255" y="331"/>
                  </a:cubicBezTo>
                  <a:cubicBezTo>
                    <a:pt x="250" y="337"/>
                    <a:pt x="248" y="341"/>
                    <a:pt x="247" y="344"/>
                  </a:cubicBezTo>
                  <a:cubicBezTo>
                    <a:pt x="246" y="347"/>
                    <a:pt x="246" y="349"/>
                    <a:pt x="246" y="352"/>
                  </a:cubicBezTo>
                  <a:cubicBezTo>
                    <a:pt x="247" y="352"/>
                    <a:pt x="247" y="353"/>
                    <a:pt x="247" y="353"/>
                  </a:cubicBezTo>
                  <a:cubicBezTo>
                    <a:pt x="248" y="357"/>
                    <a:pt x="249" y="362"/>
                    <a:pt x="247" y="369"/>
                  </a:cubicBezTo>
                  <a:cubicBezTo>
                    <a:pt x="246" y="372"/>
                    <a:pt x="245" y="374"/>
                    <a:pt x="243" y="376"/>
                  </a:cubicBezTo>
                  <a:cubicBezTo>
                    <a:pt x="243" y="377"/>
                    <a:pt x="242" y="377"/>
                    <a:pt x="242" y="378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39" y="384"/>
                    <a:pt x="237" y="388"/>
                    <a:pt x="244" y="397"/>
                  </a:cubicBezTo>
                  <a:cubicBezTo>
                    <a:pt x="247" y="400"/>
                    <a:pt x="251" y="401"/>
                    <a:pt x="255" y="401"/>
                  </a:cubicBezTo>
                  <a:cubicBezTo>
                    <a:pt x="256" y="401"/>
                    <a:pt x="257" y="401"/>
                    <a:pt x="258" y="401"/>
                  </a:cubicBezTo>
                  <a:cubicBezTo>
                    <a:pt x="260" y="402"/>
                    <a:pt x="262" y="402"/>
                    <a:pt x="264" y="403"/>
                  </a:cubicBezTo>
                  <a:cubicBezTo>
                    <a:pt x="266" y="404"/>
                    <a:pt x="269" y="406"/>
                    <a:pt x="271" y="409"/>
                  </a:cubicBezTo>
                  <a:cubicBezTo>
                    <a:pt x="272" y="410"/>
                    <a:pt x="273" y="412"/>
                    <a:pt x="273" y="414"/>
                  </a:cubicBezTo>
                  <a:cubicBezTo>
                    <a:pt x="273" y="416"/>
                    <a:pt x="272" y="419"/>
                    <a:pt x="272" y="421"/>
                  </a:cubicBezTo>
                  <a:cubicBezTo>
                    <a:pt x="271" y="424"/>
                    <a:pt x="269" y="427"/>
                    <a:pt x="267" y="430"/>
                  </a:cubicBezTo>
                  <a:cubicBezTo>
                    <a:pt x="265" y="434"/>
                    <a:pt x="263" y="437"/>
                    <a:pt x="261" y="438"/>
                  </a:cubicBezTo>
                  <a:cubicBezTo>
                    <a:pt x="256" y="444"/>
                    <a:pt x="244" y="445"/>
                    <a:pt x="232" y="447"/>
                  </a:cubicBezTo>
                  <a:cubicBezTo>
                    <a:pt x="229" y="447"/>
                    <a:pt x="226" y="448"/>
                    <a:pt x="223" y="448"/>
                  </a:cubicBezTo>
                  <a:cubicBezTo>
                    <a:pt x="219" y="449"/>
                    <a:pt x="216" y="450"/>
                    <a:pt x="213" y="451"/>
                  </a:cubicBezTo>
                  <a:cubicBezTo>
                    <a:pt x="213" y="451"/>
                    <a:pt x="213" y="451"/>
                    <a:pt x="213" y="451"/>
                  </a:cubicBezTo>
                  <a:cubicBezTo>
                    <a:pt x="212" y="452"/>
                    <a:pt x="211" y="452"/>
                    <a:pt x="210" y="453"/>
                  </a:cubicBezTo>
                  <a:cubicBezTo>
                    <a:pt x="207" y="454"/>
                    <a:pt x="204" y="454"/>
                    <a:pt x="201" y="454"/>
                  </a:cubicBezTo>
                  <a:cubicBezTo>
                    <a:pt x="198" y="455"/>
                    <a:pt x="195" y="454"/>
                    <a:pt x="192" y="454"/>
                  </a:cubicBezTo>
                  <a:cubicBezTo>
                    <a:pt x="190" y="454"/>
                    <a:pt x="188" y="454"/>
                    <a:pt x="187" y="454"/>
                  </a:cubicBezTo>
                  <a:cubicBezTo>
                    <a:pt x="184" y="453"/>
                    <a:pt x="182" y="453"/>
                    <a:pt x="179" y="454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179" y="453"/>
                    <a:pt x="179" y="453"/>
                    <a:pt x="179" y="453"/>
                  </a:cubicBezTo>
                  <a:cubicBezTo>
                    <a:pt x="186" y="440"/>
                    <a:pt x="186" y="427"/>
                    <a:pt x="186" y="414"/>
                  </a:cubicBezTo>
                  <a:cubicBezTo>
                    <a:pt x="187" y="410"/>
                    <a:pt x="187" y="407"/>
                    <a:pt x="187" y="403"/>
                  </a:cubicBezTo>
                  <a:cubicBezTo>
                    <a:pt x="187" y="398"/>
                    <a:pt x="188" y="392"/>
                    <a:pt x="188" y="386"/>
                  </a:cubicBezTo>
                  <a:cubicBezTo>
                    <a:pt x="189" y="381"/>
                    <a:pt x="190" y="375"/>
                    <a:pt x="191" y="369"/>
                  </a:cubicBezTo>
                  <a:cubicBezTo>
                    <a:pt x="191" y="367"/>
                    <a:pt x="192" y="365"/>
                    <a:pt x="192" y="363"/>
                  </a:cubicBezTo>
                  <a:cubicBezTo>
                    <a:pt x="192" y="360"/>
                    <a:pt x="192" y="358"/>
                    <a:pt x="192" y="356"/>
                  </a:cubicBezTo>
                  <a:cubicBezTo>
                    <a:pt x="191" y="353"/>
                    <a:pt x="191" y="350"/>
                    <a:pt x="191" y="347"/>
                  </a:cubicBezTo>
                  <a:cubicBezTo>
                    <a:pt x="192" y="344"/>
                    <a:pt x="192" y="342"/>
                    <a:pt x="194" y="340"/>
                  </a:cubicBezTo>
                  <a:cubicBezTo>
                    <a:pt x="194" y="339"/>
                    <a:pt x="195" y="338"/>
                    <a:pt x="195" y="337"/>
                  </a:cubicBezTo>
                  <a:cubicBezTo>
                    <a:pt x="196" y="337"/>
                    <a:pt x="197" y="336"/>
                    <a:pt x="197" y="335"/>
                  </a:cubicBezTo>
                  <a:cubicBezTo>
                    <a:pt x="198" y="333"/>
                    <a:pt x="200" y="332"/>
                    <a:pt x="201" y="330"/>
                  </a:cubicBezTo>
                  <a:close/>
                  <a:moveTo>
                    <a:pt x="26" y="208"/>
                  </a:moveTo>
                  <a:cubicBezTo>
                    <a:pt x="21" y="209"/>
                    <a:pt x="17" y="208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0" y="206"/>
                    <a:pt x="8" y="205"/>
                    <a:pt x="7" y="204"/>
                  </a:cubicBezTo>
                  <a:cubicBezTo>
                    <a:pt x="6" y="204"/>
                    <a:pt x="6" y="203"/>
                    <a:pt x="6" y="203"/>
                  </a:cubicBezTo>
                  <a:cubicBezTo>
                    <a:pt x="6" y="202"/>
                    <a:pt x="6" y="202"/>
                    <a:pt x="7" y="201"/>
                  </a:cubicBezTo>
                  <a:cubicBezTo>
                    <a:pt x="7" y="201"/>
                    <a:pt x="8" y="200"/>
                    <a:pt x="9" y="200"/>
                  </a:cubicBezTo>
                  <a:cubicBezTo>
                    <a:pt x="11" y="200"/>
                    <a:pt x="14" y="200"/>
                    <a:pt x="16" y="201"/>
                  </a:cubicBezTo>
                  <a:cubicBezTo>
                    <a:pt x="17" y="201"/>
                    <a:pt x="18" y="201"/>
                    <a:pt x="18" y="201"/>
                  </a:cubicBezTo>
                  <a:cubicBezTo>
                    <a:pt x="18" y="201"/>
                    <a:pt x="18" y="201"/>
                    <a:pt x="18" y="201"/>
                  </a:cubicBezTo>
                  <a:cubicBezTo>
                    <a:pt x="20" y="201"/>
                    <a:pt x="21" y="201"/>
                    <a:pt x="23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4" y="200"/>
                    <a:pt x="25" y="200"/>
                    <a:pt x="26" y="200"/>
                  </a:cubicBezTo>
                  <a:cubicBezTo>
                    <a:pt x="28" y="199"/>
                    <a:pt x="29" y="199"/>
                    <a:pt x="30" y="199"/>
                  </a:cubicBezTo>
                  <a:cubicBezTo>
                    <a:pt x="31" y="199"/>
                    <a:pt x="32" y="199"/>
                    <a:pt x="33" y="199"/>
                  </a:cubicBezTo>
                  <a:cubicBezTo>
                    <a:pt x="43" y="197"/>
                    <a:pt x="51" y="202"/>
                    <a:pt x="59" y="207"/>
                  </a:cubicBezTo>
                  <a:cubicBezTo>
                    <a:pt x="62" y="208"/>
                    <a:pt x="66" y="210"/>
                    <a:pt x="69" y="212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6" y="213"/>
                    <a:pt x="64" y="212"/>
                    <a:pt x="62" y="212"/>
                  </a:cubicBezTo>
                  <a:cubicBezTo>
                    <a:pt x="61" y="212"/>
                    <a:pt x="59" y="212"/>
                    <a:pt x="58" y="211"/>
                  </a:cubicBezTo>
                  <a:cubicBezTo>
                    <a:pt x="56" y="211"/>
                    <a:pt x="54" y="211"/>
                    <a:pt x="52" y="210"/>
                  </a:cubicBezTo>
                  <a:cubicBezTo>
                    <a:pt x="51" y="210"/>
                    <a:pt x="49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1" y="207"/>
                    <a:pt x="36" y="206"/>
                    <a:pt x="26" y="208"/>
                  </a:cubicBezTo>
                  <a:close/>
                  <a:moveTo>
                    <a:pt x="197" y="62"/>
                  </a:moveTo>
                  <a:cubicBezTo>
                    <a:pt x="197" y="62"/>
                    <a:pt x="197" y="61"/>
                    <a:pt x="197" y="61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201" y="62"/>
                    <a:pt x="202" y="62"/>
                    <a:pt x="203" y="63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6" y="64"/>
                    <a:pt x="207" y="65"/>
                    <a:pt x="207" y="67"/>
                  </a:cubicBezTo>
                  <a:cubicBezTo>
                    <a:pt x="208" y="68"/>
                    <a:pt x="209" y="70"/>
                    <a:pt x="210" y="72"/>
                  </a:cubicBezTo>
                  <a:cubicBezTo>
                    <a:pt x="210" y="74"/>
                    <a:pt x="210" y="75"/>
                    <a:pt x="211" y="76"/>
                  </a:cubicBezTo>
                  <a:cubicBezTo>
                    <a:pt x="212" y="80"/>
                    <a:pt x="214" y="84"/>
                    <a:pt x="213" y="85"/>
                  </a:cubicBezTo>
                  <a:cubicBezTo>
                    <a:pt x="213" y="87"/>
                    <a:pt x="212" y="88"/>
                    <a:pt x="212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1" y="89"/>
                    <a:pt x="210" y="90"/>
                    <a:pt x="211" y="92"/>
                  </a:cubicBezTo>
                  <a:cubicBezTo>
                    <a:pt x="211" y="95"/>
                    <a:pt x="211" y="99"/>
                    <a:pt x="211" y="102"/>
                  </a:cubicBezTo>
                  <a:cubicBezTo>
                    <a:pt x="211" y="108"/>
                    <a:pt x="211" y="113"/>
                    <a:pt x="213" y="116"/>
                  </a:cubicBezTo>
                  <a:cubicBezTo>
                    <a:pt x="213" y="116"/>
                    <a:pt x="213" y="117"/>
                    <a:pt x="213" y="117"/>
                  </a:cubicBezTo>
                  <a:cubicBezTo>
                    <a:pt x="213" y="117"/>
                    <a:pt x="213" y="117"/>
                    <a:pt x="214" y="117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3" y="119"/>
                    <a:pt x="213" y="121"/>
                    <a:pt x="213" y="123"/>
                  </a:cubicBezTo>
                  <a:cubicBezTo>
                    <a:pt x="213" y="125"/>
                    <a:pt x="213" y="127"/>
                    <a:pt x="213" y="129"/>
                  </a:cubicBezTo>
                  <a:cubicBezTo>
                    <a:pt x="213" y="130"/>
                    <a:pt x="213" y="132"/>
                    <a:pt x="213" y="133"/>
                  </a:cubicBezTo>
                  <a:cubicBezTo>
                    <a:pt x="213" y="134"/>
                    <a:pt x="213" y="136"/>
                    <a:pt x="212" y="136"/>
                  </a:cubicBezTo>
                  <a:cubicBezTo>
                    <a:pt x="212" y="137"/>
                    <a:pt x="212" y="137"/>
                    <a:pt x="211" y="137"/>
                  </a:cubicBezTo>
                  <a:cubicBezTo>
                    <a:pt x="211" y="138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39"/>
                    <a:pt x="205" y="136"/>
                    <a:pt x="204" y="133"/>
                  </a:cubicBezTo>
                  <a:cubicBezTo>
                    <a:pt x="204" y="131"/>
                    <a:pt x="204" y="127"/>
                    <a:pt x="204" y="124"/>
                  </a:cubicBezTo>
                  <a:cubicBezTo>
                    <a:pt x="204" y="121"/>
                    <a:pt x="204" y="117"/>
                    <a:pt x="204" y="114"/>
                  </a:cubicBezTo>
                  <a:cubicBezTo>
                    <a:pt x="205" y="110"/>
                    <a:pt x="205" y="107"/>
                    <a:pt x="206" y="105"/>
                  </a:cubicBezTo>
                  <a:cubicBezTo>
                    <a:pt x="206" y="99"/>
                    <a:pt x="206" y="94"/>
                    <a:pt x="204" y="88"/>
                  </a:cubicBezTo>
                  <a:cubicBezTo>
                    <a:pt x="202" y="83"/>
                    <a:pt x="200" y="77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0"/>
                    <a:pt x="196" y="69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6"/>
                    <a:pt x="196" y="65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7" y="63"/>
                    <a:pt x="197" y="62"/>
                  </a:cubicBezTo>
                  <a:close/>
                  <a:moveTo>
                    <a:pt x="195" y="61"/>
                  </a:moveTo>
                  <a:cubicBezTo>
                    <a:pt x="195" y="62"/>
                    <a:pt x="195" y="63"/>
                    <a:pt x="194" y="64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2"/>
                    <a:pt x="192" y="61"/>
                    <a:pt x="192" y="60"/>
                  </a:cubicBezTo>
                  <a:cubicBezTo>
                    <a:pt x="192" y="58"/>
                    <a:pt x="191" y="57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5"/>
                    <a:pt x="190" y="55"/>
                    <a:pt x="189" y="54"/>
                  </a:cubicBezTo>
                  <a:cubicBezTo>
                    <a:pt x="188" y="54"/>
                    <a:pt x="187" y="53"/>
                    <a:pt x="186" y="53"/>
                  </a:cubicBezTo>
                  <a:cubicBezTo>
                    <a:pt x="177" y="51"/>
                    <a:pt x="175" y="47"/>
                    <a:pt x="174" y="43"/>
                  </a:cubicBezTo>
                  <a:cubicBezTo>
                    <a:pt x="173" y="42"/>
                    <a:pt x="173" y="41"/>
                    <a:pt x="173" y="40"/>
                  </a:cubicBezTo>
                  <a:cubicBezTo>
                    <a:pt x="172" y="40"/>
                    <a:pt x="172" y="39"/>
                    <a:pt x="172" y="38"/>
                  </a:cubicBezTo>
                  <a:cubicBezTo>
                    <a:pt x="171" y="35"/>
                    <a:pt x="169" y="31"/>
                    <a:pt x="165" y="29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65" y="28"/>
                    <a:pt x="165" y="28"/>
                    <a:pt x="165" y="28"/>
                  </a:cubicBezTo>
                  <a:cubicBezTo>
                    <a:pt x="166" y="27"/>
                    <a:pt x="166" y="25"/>
                    <a:pt x="165" y="24"/>
                  </a:cubicBezTo>
                  <a:cubicBezTo>
                    <a:pt x="165" y="23"/>
                    <a:pt x="165" y="22"/>
                    <a:pt x="165" y="22"/>
                  </a:cubicBezTo>
                  <a:cubicBezTo>
                    <a:pt x="164" y="15"/>
                    <a:pt x="170" y="10"/>
                    <a:pt x="179" y="7"/>
                  </a:cubicBezTo>
                  <a:cubicBezTo>
                    <a:pt x="187" y="4"/>
                    <a:pt x="196" y="2"/>
                    <a:pt x="201" y="1"/>
                  </a:cubicBezTo>
                  <a:cubicBezTo>
                    <a:pt x="205" y="0"/>
                    <a:pt x="209" y="2"/>
                    <a:pt x="213" y="6"/>
                  </a:cubicBezTo>
                  <a:cubicBezTo>
                    <a:pt x="216" y="9"/>
                    <a:pt x="219" y="14"/>
                    <a:pt x="222" y="18"/>
                  </a:cubicBezTo>
                  <a:cubicBezTo>
                    <a:pt x="224" y="21"/>
                    <a:pt x="226" y="23"/>
                    <a:pt x="227" y="25"/>
                  </a:cubicBezTo>
                  <a:cubicBezTo>
                    <a:pt x="229" y="27"/>
                    <a:pt x="230" y="28"/>
                    <a:pt x="232" y="29"/>
                  </a:cubicBezTo>
                  <a:cubicBezTo>
                    <a:pt x="234" y="30"/>
                    <a:pt x="236" y="31"/>
                    <a:pt x="239" y="33"/>
                  </a:cubicBezTo>
                  <a:cubicBezTo>
                    <a:pt x="240" y="34"/>
                    <a:pt x="241" y="34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3" y="36"/>
                    <a:pt x="243" y="36"/>
                    <a:pt x="243" y="36"/>
                  </a:cubicBezTo>
                  <a:cubicBezTo>
                    <a:pt x="245" y="37"/>
                    <a:pt x="245" y="37"/>
                    <a:pt x="245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1" y="36"/>
                    <a:pt x="240" y="37"/>
                    <a:pt x="239" y="37"/>
                  </a:cubicBezTo>
                  <a:cubicBezTo>
                    <a:pt x="239" y="37"/>
                    <a:pt x="239" y="37"/>
                    <a:pt x="239" y="37"/>
                  </a:cubicBezTo>
                  <a:cubicBezTo>
                    <a:pt x="238" y="37"/>
                    <a:pt x="237" y="37"/>
                    <a:pt x="236" y="37"/>
                  </a:cubicBezTo>
                  <a:cubicBezTo>
                    <a:pt x="235" y="38"/>
                    <a:pt x="234" y="38"/>
                    <a:pt x="234" y="37"/>
                  </a:cubicBezTo>
                  <a:cubicBezTo>
                    <a:pt x="233" y="37"/>
                    <a:pt x="232" y="36"/>
                    <a:pt x="232" y="35"/>
                  </a:cubicBezTo>
                  <a:cubicBezTo>
                    <a:pt x="231" y="35"/>
                    <a:pt x="231" y="35"/>
                    <a:pt x="231" y="35"/>
                  </a:cubicBezTo>
                  <a:cubicBezTo>
                    <a:pt x="229" y="32"/>
                    <a:pt x="228" y="29"/>
                    <a:pt x="225" y="31"/>
                  </a:cubicBezTo>
                  <a:cubicBezTo>
                    <a:pt x="223" y="32"/>
                    <a:pt x="220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6" y="33"/>
                    <a:pt x="214" y="33"/>
                    <a:pt x="212" y="33"/>
                  </a:cubicBezTo>
                  <a:cubicBezTo>
                    <a:pt x="210" y="34"/>
                    <a:pt x="208" y="35"/>
                    <a:pt x="207" y="36"/>
                  </a:cubicBezTo>
                  <a:cubicBezTo>
                    <a:pt x="206" y="38"/>
                    <a:pt x="205" y="40"/>
                    <a:pt x="206" y="44"/>
                  </a:cubicBezTo>
                  <a:cubicBezTo>
                    <a:pt x="206" y="45"/>
                    <a:pt x="206" y="45"/>
                    <a:pt x="205" y="46"/>
                  </a:cubicBezTo>
                  <a:cubicBezTo>
                    <a:pt x="205" y="46"/>
                    <a:pt x="204" y="46"/>
                    <a:pt x="203" y="47"/>
                  </a:cubicBezTo>
                  <a:cubicBezTo>
                    <a:pt x="203" y="47"/>
                    <a:pt x="203" y="47"/>
                    <a:pt x="202" y="47"/>
                  </a:cubicBezTo>
                  <a:cubicBezTo>
                    <a:pt x="200" y="47"/>
                    <a:pt x="198" y="49"/>
                    <a:pt x="197" y="51"/>
                  </a:cubicBezTo>
                  <a:cubicBezTo>
                    <a:pt x="196" y="52"/>
                    <a:pt x="195" y="54"/>
                    <a:pt x="195" y="56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9"/>
                    <a:pt x="196" y="60"/>
                    <a:pt x="195" y="61"/>
                  </a:cubicBezTo>
                  <a:close/>
                  <a:moveTo>
                    <a:pt x="199" y="152"/>
                  </a:moveTo>
                  <a:cubicBezTo>
                    <a:pt x="199" y="152"/>
                    <a:pt x="200" y="152"/>
                    <a:pt x="200" y="152"/>
                  </a:cubicBezTo>
                  <a:cubicBezTo>
                    <a:pt x="203" y="149"/>
                    <a:pt x="205" y="147"/>
                    <a:pt x="207" y="144"/>
                  </a:cubicBezTo>
                  <a:cubicBezTo>
                    <a:pt x="208" y="143"/>
                    <a:pt x="209" y="142"/>
                    <a:pt x="210" y="140"/>
                  </a:cubicBezTo>
                  <a:cubicBezTo>
                    <a:pt x="211" y="139"/>
                    <a:pt x="211" y="139"/>
                    <a:pt x="212" y="138"/>
                  </a:cubicBezTo>
                  <a:cubicBezTo>
                    <a:pt x="212" y="138"/>
                    <a:pt x="213" y="137"/>
                    <a:pt x="213" y="137"/>
                  </a:cubicBezTo>
                  <a:cubicBezTo>
                    <a:pt x="215" y="135"/>
                    <a:pt x="214" y="132"/>
                    <a:pt x="214" y="129"/>
                  </a:cubicBezTo>
                  <a:cubicBezTo>
                    <a:pt x="214" y="128"/>
                    <a:pt x="214" y="128"/>
                    <a:pt x="214" y="128"/>
                  </a:cubicBezTo>
                  <a:cubicBezTo>
                    <a:pt x="214" y="125"/>
                    <a:pt x="214" y="121"/>
                    <a:pt x="216" y="118"/>
                  </a:cubicBezTo>
                  <a:cubicBezTo>
                    <a:pt x="217" y="115"/>
                    <a:pt x="219" y="113"/>
                    <a:pt x="222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3"/>
                    <a:pt x="223" y="114"/>
                    <a:pt x="222" y="116"/>
                  </a:cubicBezTo>
                  <a:cubicBezTo>
                    <a:pt x="221" y="119"/>
                    <a:pt x="220" y="123"/>
                    <a:pt x="219" y="127"/>
                  </a:cubicBezTo>
                  <a:cubicBezTo>
                    <a:pt x="218" y="130"/>
                    <a:pt x="218" y="133"/>
                    <a:pt x="218" y="135"/>
                  </a:cubicBezTo>
                  <a:cubicBezTo>
                    <a:pt x="218" y="137"/>
                    <a:pt x="218" y="140"/>
                    <a:pt x="218" y="141"/>
                  </a:cubicBezTo>
                  <a:cubicBezTo>
                    <a:pt x="218" y="142"/>
                    <a:pt x="218" y="143"/>
                    <a:pt x="218" y="144"/>
                  </a:cubicBezTo>
                  <a:cubicBezTo>
                    <a:pt x="217" y="146"/>
                    <a:pt x="217" y="147"/>
                    <a:pt x="218" y="148"/>
                  </a:cubicBezTo>
                  <a:cubicBezTo>
                    <a:pt x="218" y="149"/>
                    <a:pt x="218" y="150"/>
                    <a:pt x="219" y="150"/>
                  </a:cubicBezTo>
                  <a:cubicBezTo>
                    <a:pt x="220" y="151"/>
                    <a:pt x="221" y="150"/>
                    <a:pt x="222" y="149"/>
                  </a:cubicBezTo>
                  <a:cubicBezTo>
                    <a:pt x="223" y="148"/>
                    <a:pt x="225" y="147"/>
                    <a:pt x="227" y="146"/>
                  </a:cubicBezTo>
                  <a:cubicBezTo>
                    <a:pt x="228" y="145"/>
                    <a:pt x="230" y="145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3" y="144"/>
                    <a:pt x="235" y="144"/>
                    <a:pt x="237" y="143"/>
                  </a:cubicBezTo>
                  <a:cubicBezTo>
                    <a:pt x="238" y="143"/>
                    <a:pt x="238" y="142"/>
                    <a:pt x="239" y="140"/>
                  </a:cubicBezTo>
                  <a:cubicBezTo>
                    <a:pt x="240" y="139"/>
                    <a:pt x="240" y="139"/>
                    <a:pt x="240" y="138"/>
                  </a:cubicBezTo>
                  <a:cubicBezTo>
                    <a:pt x="242" y="135"/>
                    <a:pt x="244" y="132"/>
                    <a:pt x="247" y="12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50" y="124"/>
                    <a:pt x="252" y="121"/>
                    <a:pt x="255" y="120"/>
                  </a:cubicBezTo>
                  <a:cubicBezTo>
                    <a:pt x="257" y="118"/>
                    <a:pt x="260" y="118"/>
                    <a:pt x="263" y="121"/>
                  </a:cubicBezTo>
                  <a:cubicBezTo>
                    <a:pt x="264" y="122"/>
                    <a:pt x="265" y="122"/>
                    <a:pt x="266" y="122"/>
                  </a:cubicBezTo>
                  <a:cubicBezTo>
                    <a:pt x="268" y="123"/>
                    <a:pt x="269" y="123"/>
                    <a:pt x="271" y="122"/>
                  </a:cubicBezTo>
                  <a:cubicBezTo>
                    <a:pt x="272" y="122"/>
                    <a:pt x="274" y="122"/>
                    <a:pt x="275" y="122"/>
                  </a:cubicBezTo>
                  <a:cubicBezTo>
                    <a:pt x="276" y="123"/>
                    <a:pt x="277" y="123"/>
                    <a:pt x="277" y="124"/>
                  </a:cubicBezTo>
                  <a:cubicBezTo>
                    <a:pt x="279" y="129"/>
                    <a:pt x="282" y="129"/>
                    <a:pt x="286" y="129"/>
                  </a:cubicBezTo>
                  <a:cubicBezTo>
                    <a:pt x="286" y="129"/>
                    <a:pt x="287" y="129"/>
                    <a:pt x="287" y="129"/>
                  </a:cubicBezTo>
                  <a:cubicBezTo>
                    <a:pt x="288" y="129"/>
                    <a:pt x="290" y="129"/>
                    <a:pt x="290" y="129"/>
                  </a:cubicBezTo>
                  <a:cubicBezTo>
                    <a:pt x="291" y="130"/>
                    <a:pt x="292" y="131"/>
                    <a:pt x="293" y="132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2" y="133"/>
                    <a:pt x="291" y="134"/>
                    <a:pt x="289" y="134"/>
                  </a:cubicBezTo>
                  <a:cubicBezTo>
                    <a:pt x="288" y="134"/>
                    <a:pt x="287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1" y="135"/>
                    <a:pt x="276" y="136"/>
                    <a:pt x="273" y="142"/>
                  </a:cubicBezTo>
                  <a:cubicBezTo>
                    <a:pt x="272" y="143"/>
                    <a:pt x="271" y="144"/>
                    <a:pt x="270" y="144"/>
                  </a:cubicBezTo>
                  <a:cubicBezTo>
                    <a:pt x="269" y="145"/>
                    <a:pt x="268" y="145"/>
                    <a:pt x="267" y="146"/>
                  </a:cubicBezTo>
                  <a:cubicBezTo>
                    <a:pt x="267" y="146"/>
                    <a:pt x="266" y="146"/>
                    <a:pt x="266" y="146"/>
                  </a:cubicBezTo>
                  <a:cubicBezTo>
                    <a:pt x="266" y="146"/>
                    <a:pt x="265" y="147"/>
                    <a:pt x="265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5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3" y="140"/>
                    <a:pt x="262" y="139"/>
                  </a:cubicBezTo>
                  <a:cubicBezTo>
                    <a:pt x="262" y="137"/>
                    <a:pt x="261" y="135"/>
                    <a:pt x="260" y="135"/>
                  </a:cubicBezTo>
                  <a:cubicBezTo>
                    <a:pt x="259" y="134"/>
                    <a:pt x="258" y="135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6" y="138"/>
                    <a:pt x="256" y="138"/>
                    <a:pt x="256" y="139"/>
                  </a:cubicBezTo>
                  <a:cubicBezTo>
                    <a:pt x="255" y="140"/>
                    <a:pt x="255" y="140"/>
                    <a:pt x="255" y="141"/>
                  </a:cubicBezTo>
                  <a:cubicBezTo>
                    <a:pt x="252" y="145"/>
                    <a:pt x="249" y="148"/>
                    <a:pt x="245" y="146"/>
                  </a:cubicBezTo>
                  <a:cubicBezTo>
                    <a:pt x="244" y="145"/>
                    <a:pt x="243" y="145"/>
                    <a:pt x="243" y="145"/>
                  </a:cubicBezTo>
                  <a:cubicBezTo>
                    <a:pt x="242" y="145"/>
                    <a:pt x="241" y="145"/>
                    <a:pt x="241" y="145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39" y="145"/>
                    <a:pt x="239" y="145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8" y="146"/>
                    <a:pt x="238" y="146"/>
                    <a:pt x="238" y="147"/>
                  </a:cubicBezTo>
                  <a:cubicBezTo>
                    <a:pt x="238" y="147"/>
                    <a:pt x="238" y="147"/>
                    <a:pt x="238" y="148"/>
                  </a:cubicBezTo>
                  <a:cubicBezTo>
                    <a:pt x="238" y="148"/>
                    <a:pt x="238" y="149"/>
                    <a:pt x="238" y="150"/>
                  </a:cubicBezTo>
                  <a:cubicBezTo>
                    <a:pt x="238" y="150"/>
                    <a:pt x="238" y="151"/>
                    <a:pt x="239" y="152"/>
                  </a:cubicBezTo>
                  <a:cubicBezTo>
                    <a:pt x="239" y="153"/>
                    <a:pt x="239" y="154"/>
                    <a:pt x="239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9" y="156"/>
                    <a:pt x="238" y="156"/>
                    <a:pt x="237" y="157"/>
                  </a:cubicBezTo>
                  <a:cubicBezTo>
                    <a:pt x="236" y="158"/>
                    <a:pt x="234" y="158"/>
                    <a:pt x="232" y="159"/>
                  </a:cubicBezTo>
                  <a:cubicBezTo>
                    <a:pt x="231" y="159"/>
                    <a:pt x="229" y="159"/>
                    <a:pt x="227" y="160"/>
                  </a:cubicBezTo>
                  <a:cubicBezTo>
                    <a:pt x="227" y="160"/>
                    <a:pt x="226" y="160"/>
                    <a:pt x="225" y="160"/>
                  </a:cubicBezTo>
                  <a:cubicBezTo>
                    <a:pt x="225" y="160"/>
                    <a:pt x="224" y="160"/>
                    <a:pt x="224" y="160"/>
                  </a:cubicBezTo>
                  <a:cubicBezTo>
                    <a:pt x="222" y="161"/>
                    <a:pt x="221" y="162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19" y="163"/>
                    <a:pt x="219" y="164"/>
                    <a:pt x="218" y="164"/>
                  </a:cubicBezTo>
                  <a:cubicBezTo>
                    <a:pt x="218" y="164"/>
                    <a:pt x="217" y="165"/>
                    <a:pt x="215" y="165"/>
                  </a:cubicBezTo>
                  <a:cubicBezTo>
                    <a:pt x="214" y="165"/>
                    <a:pt x="213" y="165"/>
                    <a:pt x="213" y="166"/>
                  </a:cubicBezTo>
                  <a:cubicBezTo>
                    <a:pt x="212" y="167"/>
                    <a:pt x="212" y="168"/>
                    <a:pt x="212" y="169"/>
                  </a:cubicBezTo>
                  <a:cubicBezTo>
                    <a:pt x="212" y="169"/>
                    <a:pt x="212" y="170"/>
                    <a:pt x="212" y="170"/>
                  </a:cubicBezTo>
                  <a:cubicBezTo>
                    <a:pt x="212" y="171"/>
                    <a:pt x="213" y="171"/>
                    <a:pt x="213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3"/>
                    <a:pt x="211" y="173"/>
                    <a:pt x="210" y="173"/>
                  </a:cubicBezTo>
                  <a:cubicBezTo>
                    <a:pt x="210" y="173"/>
                    <a:pt x="210" y="173"/>
                    <a:pt x="210" y="173"/>
                  </a:cubicBezTo>
                  <a:cubicBezTo>
                    <a:pt x="205" y="173"/>
                    <a:pt x="200" y="174"/>
                    <a:pt x="198" y="176"/>
                  </a:cubicBezTo>
                  <a:cubicBezTo>
                    <a:pt x="198" y="177"/>
                    <a:pt x="198" y="177"/>
                    <a:pt x="198" y="177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4"/>
                    <a:pt x="196" y="172"/>
                    <a:pt x="196" y="170"/>
                  </a:cubicBezTo>
                  <a:cubicBezTo>
                    <a:pt x="193" y="162"/>
                    <a:pt x="191" y="156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4" y="147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7"/>
                    <a:pt x="195" y="148"/>
                    <a:pt x="195" y="149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196" y="150"/>
                    <a:pt x="196" y="151"/>
                    <a:pt x="196" y="152"/>
                  </a:cubicBezTo>
                  <a:cubicBezTo>
                    <a:pt x="196" y="152"/>
                    <a:pt x="196" y="152"/>
                    <a:pt x="196" y="152"/>
                  </a:cubicBezTo>
                  <a:cubicBezTo>
                    <a:pt x="196" y="152"/>
                    <a:pt x="196" y="152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2"/>
                    <a:pt x="199" y="152"/>
                  </a:cubicBezTo>
                  <a:close/>
                  <a:moveTo>
                    <a:pt x="204" y="142"/>
                  </a:moveTo>
                  <a:cubicBezTo>
                    <a:pt x="204" y="142"/>
                    <a:pt x="205" y="143"/>
                    <a:pt x="205" y="143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4" y="145"/>
                    <a:pt x="203" y="147"/>
                    <a:pt x="202" y="148"/>
                  </a:cubicBezTo>
                  <a:cubicBezTo>
                    <a:pt x="200" y="149"/>
                    <a:pt x="200" y="150"/>
                    <a:pt x="199" y="150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7" y="149"/>
                    <a:pt x="197" y="147"/>
                    <a:pt x="197" y="146"/>
                  </a:cubicBezTo>
                  <a:cubicBezTo>
                    <a:pt x="196" y="145"/>
                    <a:pt x="196" y="145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4" y="143"/>
                    <a:pt x="194" y="143"/>
                  </a:cubicBezTo>
                  <a:cubicBezTo>
                    <a:pt x="194" y="143"/>
                    <a:pt x="193" y="143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2" y="145"/>
                    <a:pt x="192" y="145"/>
                  </a:cubicBezTo>
                  <a:cubicBezTo>
                    <a:pt x="192" y="146"/>
                    <a:pt x="192" y="146"/>
                    <a:pt x="192" y="147"/>
                  </a:cubicBezTo>
                  <a:cubicBezTo>
                    <a:pt x="191" y="148"/>
                    <a:pt x="191" y="149"/>
                    <a:pt x="191" y="150"/>
                  </a:cubicBezTo>
                  <a:cubicBezTo>
                    <a:pt x="191" y="151"/>
                    <a:pt x="191" y="152"/>
                    <a:pt x="191" y="153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89" y="151"/>
                    <a:pt x="188" y="149"/>
                    <a:pt x="187" y="146"/>
                  </a:cubicBezTo>
                  <a:cubicBezTo>
                    <a:pt x="186" y="144"/>
                    <a:pt x="185" y="142"/>
                    <a:pt x="184" y="140"/>
                  </a:cubicBezTo>
                  <a:cubicBezTo>
                    <a:pt x="181" y="134"/>
                    <a:pt x="178" y="128"/>
                    <a:pt x="175" y="123"/>
                  </a:cubicBezTo>
                  <a:cubicBezTo>
                    <a:pt x="172" y="118"/>
                    <a:pt x="169" y="115"/>
                    <a:pt x="166" y="112"/>
                  </a:cubicBezTo>
                  <a:cubicBezTo>
                    <a:pt x="164" y="109"/>
                    <a:pt x="162" y="107"/>
                    <a:pt x="161" y="105"/>
                  </a:cubicBezTo>
                  <a:cubicBezTo>
                    <a:pt x="160" y="103"/>
                    <a:pt x="159" y="100"/>
                    <a:pt x="159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6"/>
                    <a:pt x="158" y="94"/>
                    <a:pt x="157" y="92"/>
                  </a:cubicBezTo>
                  <a:cubicBezTo>
                    <a:pt x="157" y="91"/>
                    <a:pt x="156" y="89"/>
                    <a:pt x="155" y="87"/>
                  </a:cubicBezTo>
                  <a:cubicBezTo>
                    <a:pt x="154" y="86"/>
                    <a:pt x="152" y="86"/>
                    <a:pt x="151" y="86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49" y="86"/>
                    <a:pt x="148" y="85"/>
                    <a:pt x="147" y="85"/>
                  </a:cubicBezTo>
                  <a:cubicBezTo>
                    <a:pt x="147" y="84"/>
                    <a:pt x="146" y="83"/>
                    <a:pt x="146" y="81"/>
                  </a:cubicBezTo>
                  <a:cubicBezTo>
                    <a:pt x="144" y="79"/>
                    <a:pt x="143" y="77"/>
                    <a:pt x="142" y="76"/>
                  </a:cubicBezTo>
                  <a:cubicBezTo>
                    <a:pt x="141" y="75"/>
                    <a:pt x="139" y="75"/>
                    <a:pt x="137" y="76"/>
                  </a:cubicBezTo>
                  <a:cubicBezTo>
                    <a:pt x="136" y="76"/>
                    <a:pt x="135" y="77"/>
                    <a:pt x="134" y="78"/>
                  </a:cubicBezTo>
                  <a:cubicBezTo>
                    <a:pt x="132" y="79"/>
                    <a:pt x="130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7" y="81"/>
                    <a:pt x="126" y="80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7"/>
                    <a:pt x="122" y="75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2"/>
                    <a:pt x="119" y="71"/>
                    <a:pt x="119" y="71"/>
                  </a:cubicBezTo>
                  <a:cubicBezTo>
                    <a:pt x="119" y="70"/>
                    <a:pt x="119" y="69"/>
                    <a:pt x="119" y="68"/>
                  </a:cubicBezTo>
                  <a:cubicBezTo>
                    <a:pt x="122" y="66"/>
                    <a:pt x="123" y="63"/>
                    <a:pt x="124" y="61"/>
                  </a:cubicBezTo>
                  <a:cubicBezTo>
                    <a:pt x="125" y="58"/>
                    <a:pt x="126" y="55"/>
                    <a:pt x="126" y="51"/>
                  </a:cubicBezTo>
                  <a:cubicBezTo>
                    <a:pt x="128" y="44"/>
                    <a:pt x="143" y="38"/>
                    <a:pt x="154" y="33"/>
                  </a:cubicBezTo>
                  <a:cubicBezTo>
                    <a:pt x="157" y="32"/>
                    <a:pt x="159" y="31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3"/>
                    <a:pt x="169" y="37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4"/>
                    <a:pt x="173" y="47"/>
                    <a:pt x="176" y="49"/>
                  </a:cubicBezTo>
                  <a:cubicBezTo>
                    <a:pt x="178" y="51"/>
                    <a:pt x="181" y="53"/>
                    <a:pt x="187" y="55"/>
                  </a:cubicBezTo>
                  <a:cubicBezTo>
                    <a:pt x="188" y="55"/>
                    <a:pt x="188" y="55"/>
                    <a:pt x="189" y="55"/>
                  </a:cubicBezTo>
                  <a:cubicBezTo>
                    <a:pt x="189" y="56"/>
                    <a:pt x="189" y="56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8"/>
                    <a:pt x="187" y="60"/>
                    <a:pt x="186" y="62"/>
                  </a:cubicBezTo>
                  <a:cubicBezTo>
                    <a:pt x="184" y="64"/>
                    <a:pt x="182" y="66"/>
                    <a:pt x="180" y="68"/>
                  </a:cubicBezTo>
                  <a:cubicBezTo>
                    <a:pt x="175" y="72"/>
                    <a:pt x="172" y="76"/>
                    <a:pt x="172" y="80"/>
                  </a:cubicBezTo>
                  <a:cubicBezTo>
                    <a:pt x="171" y="84"/>
                    <a:pt x="171" y="88"/>
                    <a:pt x="173" y="95"/>
                  </a:cubicBezTo>
                  <a:cubicBezTo>
                    <a:pt x="173" y="96"/>
                    <a:pt x="173" y="97"/>
                    <a:pt x="173" y="97"/>
                  </a:cubicBezTo>
                  <a:cubicBezTo>
                    <a:pt x="173" y="98"/>
                    <a:pt x="173" y="98"/>
                    <a:pt x="173" y="99"/>
                  </a:cubicBezTo>
                  <a:cubicBezTo>
                    <a:pt x="174" y="103"/>
                    <a:pt x="175" y="106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9" y="111"/>
                    <a:pt x="182" y="113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90" y="118"/>
                    <a:pt x="195" y="122"/>
                    <a:pt x="197" y="131"/>
                  </a:cubicBezTo>
                  <a:cubicBezTo>
                    <a:pt x="199" y="136"/>
                    <a:pt x="201" y="138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1"/>
                    <a:pt x="204" y="141"/>
                    <a:pt x="204" y="142"/>
                  </a:cubicBezTo>
                  <a:close/>
                  <a:moveTo>
                    <a:pt x="173" y="80"/>
                  </a:moveTo>
                  <a:cubicBezTo>
                    <a:pt x="174" y="77"/>
                    <a:pt x="176" y="74"/>
                    <a:pt x="181" y="69"/>
                  </a:cubicBezTo>
                  <a:cubicBezTo>
                    <a:pt x="181" y="69"/>
                    <a:pt x="182" y="68"/>
                    <a:pt x="183" y="67"/>
                  </a:cubicBezTo>
                  <a:cubicBezTo>
                    <a:pt x="184" y="66"/>
                    <a:pt x="186" y="64"/>
                    <a:pt x="187" y="64"/>
                  </a:cubicBezTo>
                  <a:cubicBezTo>
                    <a:pt x="189" y="63"/>
                    <a:pt x="190" y="64"/>
                    <a:pt x="192" y="68"/>
                  </a:cubicBezTo>
                  <a:cubicBezTo>
                    <a:pt x="193" y="71"/>
                    <a:pt x="194" y="73"/>
                    <a:pt x="196" y="76"/>
                  </a:cubicBezTo>
                  <a:cubicBezTo>
                    <a:pt x="200" y="85"/>
                    <a:pt x="205" y="94"/>
                    <a:pt x="204" y="104"/>
                  </a:cubicBezTo>
                  <a:cubicBezTo>
                    <a:pt x="203" y="107"/>
                    <a:pt x="203" y="110"/>
                    <a:pt x="203" y="114"/>
                  </a:cubicBezTo>
                  <a:cubicBezTo>
                    <a:pt x="202" y="117"/>
                    <a:pt x="202" y="121"/>
                    <a:pt x="202" y="124"/>
                  </a:cubicBezTo>
                  <a:cubicBezTo>
                    <a:pt x="202" y="126"/>
                    <a:pt x="202" y="129"/>
                    <a:pt x="202" y="131"/>
                  </a:cubicBezTo>
                  <a:cubicBezTo>
                    <a:pt x="202" y="133"/>
                    <a:pt x="203" y="135"/>
                    <a:pt x="203" y="137"/>
                  </a:cubicBezTo>
                  <a:cubicBezTo>
                    <a:pt x="204" y="139"/>
                    <a:pt x="204" y="139"/>
                    <a:pt x="204" y="139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1" y="135"/>
                    <a:pt x="199" y="133"/>
                    <a:pt x="198" y="130"/>
                  </a:cubicBezTo>
                  <a:cubicBezTo>
                    <a:pt x="197" y="126"/>
                    <a:pt x="196" y="122"/>
                    <a:pt x="193" y="120"/>
                  </a:cubicBezTo>
                  <a:cubicBezTo>
                    <a:pt x="191" y="117"/>
                    <a:pt x="189" y="115"/>
                    <a:pt x="186" y="113"/>
                  </a:cubicBezTo>
                  <a:cubicBezTo>
                    <a:pt x="183" y="112"/>
                    <a:pt x="181" y="110"/>
                    <a:pt x="179" y="107"/>
                  </a:cubicBezTo>
                  <a:cubicBezTo>
                    <a:pt x="177" y="105"/>
                    <a:pt x="176" y="102"/>
                    <a:pt x="175" y="99"/>
                  </a:cubicBezTo>
                  <a:cubicBezTo>
                    <a:pt x="175" y="98"/>
                    <a:pt x="175" y="98"/>
                    <a:pt x="175" y="97"/>
                  </a:cubicBezTo>
                  <a:cubicBezTo>
                    <a:pt x="175" y="96"/>
                    <a:pt x="175" y="95"/>
                    <a:pt x="174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3" y="88"/>
                    <a:pt x="172" y="84"/>
                    <a:pt x="173" y="80"/>
                  </a:cubicBezTo>
                  <a:close/>
                  <a:moveTo>
                    <a:pt x="262" y="145"/>
                  </a:moveTo>
                  <a:cubicBezTo>
                    <a:pt x="262" y="146"/>
                    <a:pt x="263" y="147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1" y="150"/>
                    <a:pt x="261" y="150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0" y="157"/>
                    <a:pt x="258" y="164"/>
                    <a:pt x="255" y="166"/>
                  </a:cubicBezTo>
                  <a:cubicBezTo>
                    <a:pt x="253" y="168"/>
                    <a:pt x="252" y="169"/>
                    <a:pt x="251" y="170"/>
                  </a:cubicBezTo>
                  <a:cubicBezTo>
                    <a:pt x="249" y="172"/>
                    <a:pt x="248" y="174"/>
                    <a:pt x="248" y="176"/>
                  </a:cubicBezTo>
                  <a:cubicBezTo>
                    <a:pt x="247" y="177"/>
                    <a:pt x="247" y="178"/>
                    <a:pt x="247" y="179"/>
                  </a:cubicBezTo>
                  <a:cubicBezTo>
                    <a:pt x="247" y="180"/>
                    <a:pt x="246" y="181"/>
                    <a:pt x="246" y="182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5" y="181"/>
                    <a:pt x="245" y="181"/>
                    <a:pt x="244" y="181"/>
                  </a:cubicBezTo>
                  <a:cubicBezTo>
                    <a:pt x="244" y="181"/>
                    <a:pt x="244" y="181"/>
                    <a:pt x="244" y="181"/>
                  </a:cubicBezTo>
                  <a:cubicBezTo>
                    <a:pt x="243" y="179"/>
                    <a:pt x="243" y="178"/>
                    <a:pt x="242" y="176"/>
                  </a:cubicBezTo>
                  <a:cubicBezTo>
                    <a:pt x="241" y="173"/>
                    <a:pt x="239" y="169"/>
                    <a:pt x="236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4" y="170"/>
                  </a:cubicBezTo>
                  <a:cubicBezTo>
                    <a:pt x="234" y="170"/>
                    <a:pt x="234" y="170"/>
                    <a:pt x="234" y="170"/>
                  </a:cubicBezTo>
                  <a:cubicBezTo>
                    <a:pt x="234" y="170"/>
                    <a:pt x="233" y="170"/>
                    <a:pt x="233" y="170"/>
                  </a:cubicBezTo>
                  <a:cubicBezTo>
                    <a:pt x="231" y="171"/>
                    <a:pt x="230" y="171"/>
                    <a:pt x="229" y="172"/>
                  </a:cubicBezTo>
                  <a:cubicBezTo>
                    <a:pt x="228" y="172"/>
                    <a:pt x="228" y="173"/>
                    <a:pt x="228" y="174"/>
                  </a:cubicBezTo>
                  <a:cubicBezTo>
                    <a:pt x="229" y="176"/>
                    <a:pt x="229" y="176"/>
                    <a:pt x="229" y="176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7" y="176"/>
                    <a:pt x="227" y="176"/>
                    <a:pt x="226" y="176"/>
                  </a:cubicBezTo>
                  <a:cubicBezTo>
                    <a:pt x="226" y="175"/>
                    <a:pt x="225" y="175"/>
                    <a:pt x="225" y="174"/>
                  </a:cubicBezTo>
                  <a:cubicBezTo>
                    <a:pt x="224" y="171"/>
                    <a:pt x="224" y="169"/>
                    <a:pt x="223" y="168"/>
                  </a:cubicBezTo>
                  <a:cubicBezTo>
                    <a:pt x="222" y="167"/>
                    <a:pt x="221" y="166"/>
                    <a:pt x="221" y="167"/>
                  </a:cubicBezTo>
                  <a:cubicBezTo>
                    <a:pt x="220" y="167"/>
                    <a:pt x="219" y="168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1"/>
                    <a:pt x="216" y="172"/>
                    <a:pt x="216" y="172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2"/>
                    <a:pt x="215" y="172"/>
                    <a:pt x="215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5" y="171"/>
                    <a:pt x="215" y="171"/>
                    <a:pt x="214" y="171"/>
                  </a:cubicBezTo>
                  <a:cubicBezTo>
                    <a:pt x="214" y="170"/>
                    <a:pt x="214" y="170"/>
                    <a:pt x="214" y="169"/>
                  </a:cubicBezTo>
                  <a:cubicBezTo>
                    <a:pt x="214" y="168"/>
                    <a:pt x="214" y="168"/>
                    <a:pt x="214" y="167"/>
                  </a:cubicBezTo>
                  <a:cubicBezTo>
                    <a:pt x="214" y="166"/>
                    <a:pt x="214" y="166"/>
                    <a:pt x="215" y="166"/>
                  </a:cubicBezTo>
                  <a:cubicBezTo>
                    <a:pt x="217" y="165"/>
                    <a:pt x="218" y="165"/>
                    <a:pt x="219" y="165"/>
                  </a:cubicBezTo>
                  <a:cubicBezTo>
                    <a:pt x="220" y="164"/>
                    <a:pt x="220" y="164"/>
                    <a:pt x="221" y="163"/>
                  </a:cubicBezTo>
                  <a:cubicBezTo>
                    <a:pt x="222" y="162"/>
                    <a:pt x="226" y="161"/>
                    <a:pt x="230" y="160"/>
                  </a:cubicBezTo>
                  <a:cubicBezTo>
                    <a:pt x="233" y="160"/>
                    <a:pt x="237" y="159"/>
                    <a:pt x="238" y="159"/>
                  </a:cubicBezTo>
                  <a:cubicBezTo>
                    <a:pt x="239" y="158"/>
                    <a:pt x="240" y="157"/>
                    <a:pt x="241" y="156"/>
                  </a:cubicBezTo>
                  <a:cubicBezTo>
                    <a:pt x="241" y="154"/>
                    <a:pt x="241" y="153"/>
                    <a:pt x="240" y="151"/>
                  </a:cubicBezTo>
                  <a:cubicBezTo>
                    <a:pt x="240" y="151"/>
                    <a:pt x="240" y="150"/>
                    <a:pt x="240" y="149"/>
                  </a:cubicBezTo>
                  <a:cubicBezTo>
                    <a:pt x="239" y="149"/>
                    <a:pt x="239" y="148"/>
                    <a:pt x="239" y="148"/>
                  </a:cubicBezTo>
                  <a:cubicBezTo>
                    <a:pt x="239" y="148"/>
                    <a:pt x="240" y="148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1" y="147"/>
                    <a:pt x="241" y="147"/>
                    <a:pt x="241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41" y="146"/>
                    <a:pt x="242" y="146"/>
                    <a:pt x="242" y="147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3" y="147"/>
                    <a:pt x="243" y="147"/>
                    <a:pt x="244" y="147"/>
                  </a:cubicBezTo>
                  <a:cubicBezTo>
                    <a:pt x="251" y="152"/>
                    <a:pt x="255" y="145"/>
                    <a:pt x="257" y="142"/>
                  </a:cubicBezTo>
                  <a:cubicBezTo>
                    <a:pt x="258" y="140"/>
                    <a:pt x="259" y="139"/>
                    <a:pt x="259" y="139"/>
                  </a:cubicBezTo>
                  <a:cubicBezTo>
                    <a:pt x="260" y="138"/>
                    <a:pt x="261" y="140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lose/>
                  <a:moveTo>
                    <a:pt x="214" y="174"/>
                  </a:move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5" y="174"/>
                    <a:pt x="216" y="174"/>
                    <a:pt x="216" y="173"/>
                  </a:cubicBezTo>
                  <a:cubicBezTo>
                    <a:pt x="217" y="173"/>
                    <a:pt x="218" y="173"/>
                    <a:pt x="218" y="173"/>
                  </a:cubicBezTo>
                  <a:cubicBezTo>
                    <a:pt x="218" y="172"/>
                    <a:pt x="219" y="172"/>
                    <a:pt x="219" y="171"/>
                  </a:cubicBezTo>
                  <a:cubicBezTo>
                    <a:pt x="219" y="171"/>
                    <a:pt x="220" y="171"/>
                    <a:pt x="220" y="170"/>
                  </a:cubicBezTo>
                  <a:cubicBezTo>
                    <a:pt x="220" y="170"/>
                    <a:pt x="220" y="169"/>
                    <a:pt x="221" y="169"/>
                  </a:cubicBezTo>
                  <a:cubicBezTo>
                    <a:pt x="221" y="169"/>
                    <a:pt x="221" y="168"/>
                    <a:pt x="221" y="168"/>
                  </a:cubicBezTo>
                  <a:cubicBezTo>
                    <a:pt x="222" y="168"/>
                    <a:pt x="222" y="169"/>
                    <a:pt x="222" y="170"/>
                  </a:cubicBezTo>
                  <a:cubicBezTo>
                    <a:pt x="222" y="171"/>
                    <a:pt x="223" y="172"/>
                    <a:pt x="223" y="175"/>
                  </a:cubicBezTo>
                  <a:cubicBezTo>
                    <a:pt x="224" y="177"/>
                    <a:pt x="226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8" y="178"/>
                    <a:pt x="228" y="178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79"/>
                    <a:pt x="230" y="179"/>
                    <a:pt x="230" y="179"/>
                  </a:cubicBezTo>
                  <a:cubicBezTo>
                    <a:pt x="230" y="179"/>
                    <a:pt x="230" y="179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1" y="177"/>
                    <a:pt x="230" y="176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3"/>
                    <a:pt x="230" y="173"/>
                    <a:pt x="232" y="172"/>
                  </a:cubicBezTo>
                  <a:cubicBezTo>
                    <a:pt x="232" y="172"/>
                    <a:pt x="233" y="172"/>
                    <a:pt x="233" y="172"/>
                  </a:cubicBezTo>
                  <a:cubicBezTo>
                    <a:pt x="237" y="171"/>
                    <a:pt x="238" y="172"/>
                    <a:pt x="239" y="175"/>
                  </a:cubicBezTo>
                  <a:cubicBezTo>
                    <a:pt x="239" y="176"/>
                    <a:pt x="240" y="177"/>
                    <a:pt x="241" y="178"/>
                  </a:cubicBezTo>
                  <a:cubicBezTo>
                    <a:pt x="241" y="179"/>
                    <a:pt x="241" y="179"/>
                    <a:pt x="241" y="179"/>
                  </a:cubicBezTo>
                  <a:cubicBezTo>
                    <a:pt x="240" y="179"/>
                    <a:pt x="240" y="179"/>
                    <a:pt x="240" y="179"/>
                  </a:cubicBezTo>
                  <a:cubicBezTo>
                    <a:pt x="240" y="179"/>
                    <a:pt x="240" y="180"/>
                    <a:pt x="239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9" y="181"/>
                    <a:pt x="239" y="182"/>
                    <a:pt x="239" y="182"/>
                  </a:cubicBezTo>
                  <a:cubicBezTo>
                    <a:pt x="239" y="183"/>
                    <a:pt x="240" y="183"/>
                    <a:pt x="240" y="184"/>
                  </a:cubicBezTo>
                  <a:cubicBezTo>
                    <a:pt x="240" y="186"/>
                    <a:pt x="241" y="188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90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8" y="192"/>
                    <a:pt x="237" y="192"/>
                  </a:cubicBezTo>
                  <a:cubicBezTo>
                    <a:pt x="236" y="192"/>
                    <a:pt x="236" y="192"/>
                    <a:pt x="235" y="192"/>
                  </a:cubicBezTo>
                  <a:cubicBezTo>
                    <a:pt x="234" y="192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2" y="191"/>
                    <a:pt x="232" y="191"/>
                    <a:pt x="231" y="190"/>
                  </a:cubicBezTo>
                  <a:cubicBezTo>
                    <a:pt x="230" y="190"/>
                    <a:pt x="230" y="190"/>
                    <a:pt x="229" y="190"/>
                  </a:cubicBezTo>
                  <a:cubicBezTo>
                    <a:pt x="229" y="190"/>
                    <a:pt x="228" y="190"/>
                    <a:pt x="227" y="190"/>
                  </a:cubicBezTo>
                  <a:cubicBezTo>
                    <a:pt x="226" y="191"/>
                    <a:pt x="226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4" y="191"/>
                    <a:pt x="223" y="192"/>
                    <a:pt x="220" y="190"/>
                  </a:cubicBezTo>
                  <a:cubicBezTo>
                    <a:pt x="218" y="187"/>
                    <a:pt x="217" y="187"/>
                    <a:pt x="213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7"/>
                    <a:pt x="209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4" y="187"/>
                    <a:pt x="203" y="188"/>
                    <a:pt x="201" y="189"/>
                  </a:cubicBezTo>
                  <a:cubicBezTo>
                    <a:pt x="200" y="190"/>
                    <a:pt x="200" y="192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199" y="198"/>
                    <a:pt x="197" y="198"/>
                    <a:pt x="196" y="199"/>
                  </a:cubicBezTo>
                  <a:cubicBezTo>
                    <a:pt x="195" y="200"/>
                    <a:pt x="193" y="201"/>
                    <a:pt x="192" y="203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3"/>
                    <a:pt x="191" y="203"/>
                    <a:pt x="191" y="203"/>
                  </a:cubicBezTo>
                  <a:cubicBezTo>
                    <a:pt x="191" y="202"/>
                    <a:pt x="190" y="202"/>
                    <a:pt x="190" y="201"/>
                  </a:cubicBezTo>
                  <a:cubicBezTo>
                    <a:pt x="189" y="201"/>
                    <a:pt x="189" y="200"/>
                    <a:pt x="189" y="200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199"/>
                    <a:pt x="188" y="199"/>
                    <a:pt x="188" y="199"/>
                  </a:cubicBezTo>
                  <a:cubicBezTo>
                    <a:pt x="189" y="199"/>
                    <a:pt x="189" y="198"/>
                    <a:pt x="189" y="197"/>
                  </a:cubicBezTo>
                  <a:cubicBezTo>
                    <a:pt x="189" y="196"/>
                    <a:pt x="189" y="195"/>
                    <a:pt x="190" y="194"/>
                  </a:cubicBezTo>
                  <a:cubicBezTo>
                    <a:pt x="191" y="192"/>
                    <a:pt x="192" y="190"/>
                    <a:pt x="194" y="189"/>
                  </a:cubicBezTo>
                  <a:cubicBezTo>
                    <a:pt x="194" y="189"/>
                    <a:pt x="194" y="189"/>
                    <a:pt x="194" y="189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6" y="187"/>
                    <a:pt x="197" y="186"/>
                    <a:pt x="198" y="184"/>
                  </a:cubicBezTo>
                  <a:cubicBezTo>
                    <a:pt x="199" y="183"/>
                    <a:pt x="199" y="182"/>
                    <a:pt x="199" y="180"/>
                  </a:cubicBezTo>
                  <a:cubicBezTo>
                    <a:pt x="198" y="176"/>
                    <a:pt x="203" y="175"/>
                    <a:pt x="208" y="175"/>
                  </a:cubicBezTo>
                  <a:cubicBezTo>
                    <a:pt x="209" y="175"/>
                    <a:pt x="209" y="175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2" y="174"/>
                    <a:pt x="213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lose/>
                  <a:moveTo>
                    <a:pt x="244" y="119"/>
                  </a:moveTo>
                  <a:cubicBezTo>
                    <a:pt x="246" y="120"/>
                    <a:pt x="246" y="120"/>
                    <a:pt x="247" y="124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6" y="126"/>
                    <a:pt x="245" y="129"/>
                    <a:pt x="243" y="131"/>
                  </a:cubicBezTo>
                  <a:cubicBezTo>
                    <a:pt x="242" y="134"/>
                    <a:pt x="240" y="136"/>
                    <a:pt x="239" y="138"/>
                  </a:cubicBezTo>
                  <a:cubicBezTo>
                    <a:pt x="239" y="139"/>
                    <a:pt x="239" y="139"/>
                    <a:pt x="239" y="139"/>
                  </a:cubicBezTo>
                  <a:cubicBezTo>
                    <a:pt x="238" y="141"/>
                    <a:pt x="237" y="142"/>
                    <a:pt x="236" y="142"/>
                  </a:cubicBezTo>
                  <a:cubicBezTo>
                    <a:pt x="236" y="143"/>
                    <a:pt x="234" y="143"/>
                    <a:pt x="232" y="143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30" y="144"/>
                    <a:pt x="228" y="144"/>
                    <a:pt x="226" y="145"/>
                  </a:cubicBezTo>
                  <a:cubicBezTo>
                    <a:pt x="224" y="145"/>
                    <a:pt x="222" y="146"/>
                    <a:pt x="221" y="148"/>
                  </a:cubicBezTo>
                  <a:cubicBezTo>
                    <a:pt x="220" y="148"/>
                    <a:pt x="220" y="148"/>
                    <a:pt x="220" y="148"/>
                  </a:cubicBezTo>
                  <a:cubicBezTo>
                    <a:pt x="220" y="148"/>
                    <a:pt x="219" y="148"/>
                    <a:pt x="219" y="148"/>
                  </a:cubicBezTo>
                  <a:cubicBezTo>
                    <a:pt x="219" y="147"/>
                    <a:pt x="219" y="146"/>
                    <a:pt x="219" y="145"/>
                  </a:cubicBezTo>
                  <a:cubicBezTo>
                    <a:pt x="219" y="144"/>
                    <a:pt x="219" y="143"/>
                    <a:pt x="218" y="141"/>
                  </a:cubicBezTo>
                  <a:cubicBezTo>
                    <a:pt x="218" y="140"/>
                    <a:pt x="219" y="138"/>
                    <a:pt x="219" y="136"/>
                  </a:cubicBezTo>
                  <a:cubicBezTo>
                    <a:pt x="219" y="136"/>
                    <a:pt x="219" y="136"/>
                    <a:pt x="219" y="136"/>
                  </a:cubicBezTo>
                  <a:cubicBezTo>
                    <a:pt x="219" y="133"/>
                    <a:pt x="220" y="130"/>
                    <a:pt x="221" y="127"/>
                  </a:cubicBezTo>
                  <a:cubicBezTo>
                    <a:pt x="221" y="127"/>
                    <a:pt x="221" y="126"/>
                    <a:pt x="221" y="124"/>
                  </a:cubicBezTo>
                  <a:cubicBezTo>
                    <a:pt x="222" y="119"/>
                    <a:pt x="224" y="113"/>
                    <a:pt x="228" y="110"/>
                  </a:cubicBezTo>
                  <a:cubicBezTo>
                    <a:pt x="228" y="110"/>
                    <a:pt x="229" y="109"/>
                    <a:pt x="229" y="109"/>
                  </a:cubicBezTo>
                  <a:cubicBezTo>
                    <a:pt x="230" y="109"/>
                    <a:pt x="230" y="110"/>
                    <a:pt x="231" y="110"/>
                  </a:cubicBezTo>
                  <a:cubicBezTo>
                    <a:pt x="231" y="111"/>
                    <a:pt x="232" y="111"/>
                    <a:pt x="232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234" y="111"/>
                    <a:pt x="235" y="111"/>
                    <a:pt x="235" y="111"/>
                  </a:cubicBezTo>
                  <a:cubicBezTo>
                    <a:pt x="235" y="111"/>
                    <a:pt x="236" y="111"/>
                    <a:pt x="236" y="111"/>
                  </a:cubicBezTo>
                  <a:cubicBezTo>
                    <a:pt x="237" y="110"/>
                    <a:pt x="238" y="109"/>
                    <a:pt x="238" y="109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8" y="109"/>
                    <a:pt x="238" y="109"/>
                    <a:pt x="239" y="108"/>
                  </a:cubicBezTo>
                  <a:cubicBezTo>
                    <a:pt x="239" y="108"/>
                    <a:pt x="239" y="109"/>
                    <a:pt x="240" y="111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40" y="112"/>
                    <a:pt x="240" y="113"/>
                    <a:pt x="241" y="114"/>
                  </a:cubicBezTo>
                  <a:cubicBezTo>
                    <a:pt x="241" y="115"/>
                    <a:pt x="242" y="116"/>
                    <a:pt x="243" y="117"/>
                  </a:cubicBezTo>
                  <a:cubicBezTo>
                    <a:pt x="243" y="118"/>
                    <a:pt x="244" y="118"/>
                    <a:pt x="244" y="119"/>
                  </a:cubicBezTo>
                  <a:close/>
                  <a:moveTo>
                    <a:pt x="247" y="188"/>
                  </a:move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8" y="191"/>
                    <a:pt x="248" y="194"/>
                    <a:pt x="248" y="197"/>
                  </a:cubicBezTo>
                  <a:cubicBezTo>
                    <a:pt x="248" y="197"/>
                    <a:pt x="248" y="197"/>
                    <a:pt x="248" y="197"/>
                  </a:cubicBezTo>
                  <a:cubicBezTo>
                    <a:pt x="248" y="198"/>
                    <a:pt x="248" y="199"/>
                    <a:pt x="248" y="201"/>
                  </a:cubicBezTo>
                  <a:cubicBezTo>
                    <a:pt x="248" y="202"/>
                    <a:pt x="248" y="203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7" y="206"/>
                    <a:pt x="246" y="207"/>
                    <a:pt x="245" y="208"/>
                  </a:cubicBezTo>
                  <a:cubicBezTo>
                    <a:pt x="244" y="210"/>
                    <a:pt x="243" y="211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38" y="212"/>
                    <a:pt x="234" y="211"/>
                    <a:pt x="231" y="209"/>
                  </a:cubicBezTo>
                  <a:cubicBezTo>
                    <a:pt x="228" y="208"/>
                    <a:pt x="226" y="206"/>
                    <a:pt x="223" y="203"/>
                  </a:cubicBezTo>
                  <a:cubicBezTo>
                    <a:pt x="222" y="201"/>
                    <a:pt x="221" y="199"/>
                    <a:pt x="219" y="197"/>
                  </a:cubicBezTo>
                  <a:cubicBezTo>
                    <a:pt x="217" y="195"/>
                    <a:pt x="215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3" y="192"/>
                    <a:pt x="213" y="192"/>
                    <a:pt x="212" y="193"/>
                  </a:cubicBezTo>
                  <a:cubicBezTo>
                    <a:pt x="212" y="193"/>
                    <a:pt x="211" y="193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5"/>
                    <a:pt x="210" y="195"/>
                  </a:cubicBezTo>
                  <a:cubicBezTo>
                    <a:pt x="210" y="195"/>
                    <a:pt x="209" y="194"/>
                    <a:pt x="209" y="194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08" y="194"/>
                    <a:pt x="207" y="194"/>
                    <a:pt x="207" y="194"/>
                  </a:cubicBezTo>
                  <a:cubicBezTo>
                    <a:pt x="205" y="193"/>
                    <a:pt x="204" y="192"/>
                    <a:pt x="203" y="194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2"/>
                    <a:pt x="202" y="191"/>
                    <a:pt x="203" y="190"/>
                  </a:cubicBezTo>
                  <a:cubicBezTo>
                    <a:pt x="204" y="189"/>
                    <a:pt x="205" y="189"/>
                    <a:pt x="207" y="188"/>
                  </a:cubicBezTo>
                  <a:cubicBezTo>
                    <a:pt x="208" y="188"/>
                    <a:pt x="210" y="188"/>
                    <a:pt x="212" y="188"/>
                  </a:cubicBezTo>
                  <a:cubicBezTo>
                    <a:pt x="215" y="189"/>
                    <a:pt x="218" y="190"/>
                    <a:pt x="219" y="191"/>
                  </a:cubicBezTo>
                  <a:cubicBezTo>
                    <a:pt x="222" y="193"/>
                    <a:pt x="223" y="193"/>
                    <a:pt x="225" y="192"/>
                  </a:cubicBezTo>
                  <a:cubicBezTo>
                    <a:pt x="225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7" y="191"/>
                    <a:pt x="228" y="191"/>
                    <a:pt x="229" y="191"/>
                  </a:cubicBezTo>
                  <a:cubicBezTo>
                    <a:pt x="230" y="191"/>
                    <a:pt x="230" y="191"/>
                    <a:pt x="231" y="191"/>
                  </a:cubicBezTo>
                  <a:cubicBezTo>
                    <a:pt x="231" y="191"/>
                    <a:pt x="232" y="192"/>
                    <a:pt x="232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4" y="192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7" y="194"/>
                    <a:pt x="240" y="194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3" y="188"/>
                    <a:pt x="243" y="187"/>
                    <a:pt x="242" y="185"/>
                  </a:cubicBezTo>
                  <a:cubicBezTo>
                    <a:pt x="242" y="184"/>
                    <a:pt x="242" y="184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2"/>
                    <a:pt x="242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5" y="185"/>
                    <a:pt x="246" y="186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lose/>
                  <a:moveTo>
                    <a:pt x="229" y="211"/>
                  </a:moveTo>
                  <a:cubicBezTo>
                    <a:pt x="232" y="213"/>
                    <a:pt x="235" y="215"/>
                    <a:pt x="239" y="216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39" y="217"/>
                    <a:pt x="239" y="217"/>
                    <a:pt x="239" y="217"/>
                  </a:cubicBezTo>
                  <a:cubicBezTo>
                    <a:pt x="238" y="218"/>
                    <a:pt x="236" y="220"/>
                    <a:pt x="234" y="222"/>
                  </a:cubicBezTo>
                  <a:cubicBezTo>
                    <a:pt x="233" y="224"/>
                    <a:pt x="231" y="226"/>
                    <a:pt x="229" y="228"/>
                  </a:cubicBezTo>
                  <a:cubicBezTo>
                    <a:pt x="229" y="228"/>
                    <a:pt x="229" y="228"/>
                    <a:pt x="229" y="228"/>
                  </a:cubicBezTo>
                  <a:cubicBezTo>
                    <a:pt x="224" y="232"/>
                    <a:pt x="222" y="234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2" y="232"/>
                    <a:pt x="205" y="231"/>
                    <a:pt x="200" y="232"/>
                  </a:cubicBezTo>
                  <a:cubicBezTo>
                    <a:pt x="199" y="232"/>
                    <a:pt x="197" y="233"/>
                    <a:pt x="197" y="234"/>
                  </a:cubicBezTo>
                  <a:cubicBezTo>
                    <a:pt x="197" y="234"/>
                    <a:pt x="197" y="234"/>
                    <a:pt x="197" y="234"/>
                  </a:cubicBezTo>
                  <a:cubicBezTo>
                    <a:pt x="196" y="235"/>
                    <a:pt x="195" y="236"/>
                    <a:pt x="195" y="238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95" y="238"/>
                    <a:pt x="195" y="238"/>
                    <a:pt x="195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2" y="237"/>
                    <a:pt x="190" y="236"/>
                    <a:pt x="190" y="235"/>
                  </a:cubicBezTo>
                  <a:cubicBezTo>
                    <a:pt x="189" y="233"/>
                    <a:pt x="188" y="231"/>
                    <a:pt x="189" y="228"/>
                  </a:cubicBezTo>
                  <a:cubicBezTo>
                    <a:pt x="190" y="226"/>
                    <a:pt x="190" y="224"/>
                    <a:pt x="191" y="222"/>
                  </a:cubicBezTo>
                  <a:cubicBezTo>
                    <a:pt x="193" y="217"/>
                    <a:pt x="194" y="211"/>
                    <a:pt x="192" y="206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4" y="203"/>
                    <a:pt x="196" y="202"/>
                    <a:pt x="198" y="200"/>
                  </a:cubicBezTo>
                  <a:cubicBezTo>
                    <a:pt x="199" y="199"/>
                    <a:pt x="200" y="198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3" y="196"/>
                    <a:pt x="203" y="196"/>
                  </a:cubicBezTo>
                  <a:cubicBezTo>
                    <a:pt x="204" y="195"/>
                    <a:pt x="204" y="194"/>
                    <a:pt x="205" y="194"/>
                  </a:cubicBezTo>
                  <a:cubicBezTo>
                    <a:pt x="205" y="194"/>
                    <a:pt x="206" y="194"/>
                    <a:pt x="207" y="195"/>
                  </a:cubicBezTo>
                  <a:cubicBezTo>
                    <a:pt x="207" y="195"/>
                    <a:pt x="207" y="195"/>
                    <a:pt x="208" y="195"/>
                  </a:cubicBezTo>
                  <a:cubicBezTo>
                    <a:pt x="209" y="195"/>
                    <a:pt x="210" y="196"/>
                    <a:pt x="211" y="195"/>
                  </a:cubicBezTo>
                  <a:cubicBezTo>
                    <a:pt x="212" y="195"/>
                    <a:pt x="212" y="195"/>
                    <a:pt x="213" y="194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5" y="194"/>
                    <a:pt x="219" y="199"/>
                    <a:pt x="221" y="202"/>
                  </a:cubicBezTo>
                  <a:cubicBezTo>
                    <a:pt x="221" y="203"/>
                    <a:pt x="222" y="203"/>
                    <a:pt x="222" y="204"/>
                  </a:cubicBezTo>
                  <a:cubicBezTo>
                    <a:pt x="224" y="207"/>
                    <a:pt x="227" y="209"/>
                    <a:pt x="229" y="211"/>
                  </a:cubicBezTo>
                  <a:close/>
                  <a:moveTo>
                    <a:pt x="191" y="161"/>
                  </a:moveTo>
                  <a:cubicBezTo>
                    <a:pt x="193" y="169"/>
                    <a:pt x="196" y="176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3"/>
                    <a:pt x="197" y="183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4"/>
                    <a:pt x="196" y="185"/>
                    <a:pt x="195" y="185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4"/>
                    <a:pt x="193" y="183"/>
                    <a:pt x="192" y="182"/>
                  </a:cubicBezTo>
                  <a:cubicBezTo>
                    <a:pt x="191" y="181"/>
                    <a:pt x="189" y="180"/>
                    <a:pt x="188" y="179"/>
                  </a:cubicBezTo>
                  <a:cubicBezTo>
                    <a:pt x="184" y="176"/>
                    <a:pt x="184" y="174"/>
                    <a:pt x="182" y="170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1" y="166"/>
                    <a:pt x="180" y="164"/>
                    <a:pt x="179" y="161"/>
                  </a:cubicBezTo>
                  <a:cubicBezTo>
                    <a:pt x="178" y="159"/>
                    <a:pt x="176" y="156"/>
                    <a:pt x="173" y="152"/>
                  </a:cubicBezTo>
                  <a:cubicBezTo>
                    <a:pt x="170" y="150"/>
                    <a:pt x="167" y="144"/>
                    <a:pt x="165" y="137"/>
                  </a:cubicBezTo>
                  <a:cubicBezTo>
                    <a:pt x="163" y="132"/>
                    <a:pt x="162" y="127"/>
                    <a:pt x="162" y="124"/>
                  </a:cubicBezTo>
                  <a:cubicBezTo>
                    <a:pt x="162" y="122"/>
                    <a:pt x="162" y="121"/>
                    <a:pt x="162" y="120"/>
                  </a:cubicBezTo>
                  <a:cubicBezTo>
                    <a:pt x="161" y="119"/>
                    <a:pt x="161" y="118"/>
                    <a:pt x="160" y="117"/>
                  </a:cubicBezTo>
                  <a:cubicBezTo>
                    <a:pt x="160" y="116"/>
                    <a:pt x="159" y="115"/>
                    <a:pt x="159" y="114"/>
                  </a:cubicBezTo>
                  <a:cubicBezTo>
                    <a:pt x="159" y="113"/>
                    <a:pt x="159" y="112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09"/>
                    <a:pt x="160" y="109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2" y="109"/>
                    <a:pt x="162" y="110"/>
                    <a:pt x="163" y="111"/>
                  </a:cubicBezTo>
                  <a:cubicBezTo>
                    <a:pt x="163" y="111"/>
                    <a:pt x="164" y="112"/>
                    <a:pt x="165" y="113"/>
                  </a:cubicBezTo>
                  <a:cubicBezTo>
                    <a:pt x="168" y="116"/>
                    <a:pt x="171" y="120"/>
                    <a:pt x="174" y="124"/>
                  </a:cubicBezTo>
                  <a:cubicBezTo>
                    <a:pt x="177" y="129"/>
                    <a:pt x="180" y="135"/>
                    <a:pt x="182" y="140"/>
                  </a:cubicBezTo>
                  <a:cubicBezTo>
                    <a:pt x="186" y="147"/>
                    <a:pt x="188" y="154"/>
                    <a:pt x="191" y="161"/>
                  </a:cubicBezTo>
                  <a:close/>
                  <a:moveTo>
                    <a:pt x="191" y="184"/>
                  </a:moveTo>
                  <a:cubicBezTo>
                    <a:pt x="192" y="185"/>
                    <a:pt x="193" y="186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2" y="188"/>
                    <a:pt x="191" y="189"/>
                    <a:pt x="190" y="190"/>
                  </a:cubicBezTo>
                  <a:cubicBezTo>
                    <a:pt x="189" y="191"/>
                    <a:pt x="189" y="192"/>
                    <a:pt x="188" y="193"/>
                  </a:cubicBezTo>
                  <a:cubicBezTo>
                    <a:pt x="187" y="195"/>
                    <a:pt x="187" y="196"/>
                    <a:pt x="186" y="197"/>
                  </a:cubicBezTo>
                  <a:cubicBezTo>
                    <a:pt x="186" y="198"/>
                    <a:pt x="185" y="198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78" y="194"/>
                    <a:pt x="173" y="192"/>
                    <a:pt x="168" y="193"/>
                  </a:cubicBezTo>
                  <a:cubicBezTo>
                    <a:pt x="163" y="193"/>
                    <a:pt x="158" y="195"/>
                    <a:pt x="152" y="199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0" y="200"/>
                    <a:pt x="150" y="201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49" y="198"/>
                    <a:pt x="148" y="197"/>
                    <a:pt x="148" y="195"/>
                  </a:cubicBezTo>
                  <a:cubicBezTo>
                    <a:pt x="147" y="194"/>
                    <a:pt x="146" y="193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5"/>
                    <a:pt x="148" y="178"/>
                    <a:pt x="152" y="173"/>
                  </a:cubicBezTo>
                  <a:cubicBezTo>
                    <a:pt x="152" y="172"/>
                    <a:pt x="153" y="172"/>
                    <a:pt x="153" y="171"/>
                  </a:cubicBezTo>
                  <a:cubicBezTo>
                    <a:pt x="154" y="170"/>
                    <a:pt x="155" y="168"/>
                    <a:pt x="156" y="166"/>
                  </a:cubicBezTo>
                  <a:cubicBezTo>
                    <a:pt x="158" y="164"/>
                    <a:pt x="159" y="163"/>
                    <a:pt x="160" y="161"/>
                  </a:cubicBezTo>
                  <a:cubicBezTo>
                    <a:pt x="161" y="160"/>
                    <a:pt x="162" y="158"/>
                    <a:pt x="164" y="158"/>
                  </a:cubicBezTo>
                  <a:cubicBezTo>
                    <a:pt x="165" y="157"/>
                    <a:pt x="167" y="157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59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0" y="161"/>
                    <a:pt x="170" y="162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4" y="163"/>
                    <a:pt x="176" y="162"/>
                  </a:cubicBezTo>
                  <a:cubicBezTo>
                    <a:pt x="176" y="161"/>
                    <a:pt x="176" y="161"/>
                    <a:pt x="175" y="160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74" y="161"/>
                    <a:pt x="172" y="161"/>
                    <a:pt x="171" y="160"/>
                  </a:cubicBezTo>
                  <a:cubicBezTo>
                    <a:pt x="171" y="160"/>
                    <a:pt x="171" y="159"/>
                    <a:pt x="171" y="159"/>
                  </a:cubicBezTo>
                  <a:cubicBezTo>
                    <a:pt x="171" y="159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67" y="156"/>
                    <a:pt x="166" y="156"/>
                    <a:pt x="166" y="156"/>
                  </a:cubicBezTo>
                  <a:cubicBezTo>
                    <a:pt x="165" y="156"/>
                    <a:pt x="165" y="156"/>
                    <a:pt x="164" y="156"/>
                  </a:cubicBezTo>
                  <a:cubicBezTo>
                    <a:pt x="164" y="156"/>
                    <a:pt x="163" y="157"/>
                    <a:pt x="163" y="157"/>
                  </a:cubicBezTo>
                  <a:cubicBezTo>
                    <a:pt x="163" y="157"/>
                    <a:pt x="163" y="157"/>
                    <a:pt x="163" y="157"/>
                  </a:cubicBezTo>
                  <a:cubicBezTo>
                    <a:pt x="162" y="158"/>
                    <a:pt x="161" y="158"/>
                    <a:pt x="160" y="159"/>
                  </a:cubicBezTo>
                  <a:cubicBezTo>
                    <a:pt x="160" y="160"/>
                    <a:pt x="159" y="161"/>
                    <a:pt x="158" y="161"/>
                  </a:cubicBezTo>
                  <a:cubicBezTo>
                    <a:pt x="158" y="163"/>
                    <a:pt x="157" y="163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6" y="165"/>
                    <a:pt x="155" y="166"/>
                    <a:pt x="154" y="167"/>
                  </a:cubicBezTo>
                  <a:cubicBezTo>
                    <a:pt x="154" y="168"/>
                    <a:pt x="153" y="169"/>
                    <a:pt x="152" y="170"/>
                  </a:cubicBezTo>
                  <a:cubicBezTo>
                    <a:pt x="151" y="172"/>
                    <a:pt x="150" y="173"/>
                    <a:pt x="148" y="175"/>
                  </a:cubicBezTo>
                  <a:cubicBezTo>
                    <a:pt x="145" y="178"/>
                    <a:pt x="141" y="182"/>
                    <a:pt x="141" y="186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40" y="187"/>
                    <a:pt x="140" y="187"/>
                    <a:pt x="140" y="187"/>
                  </a:cubicBezTo>
                  <a:cubicBezTo>
                    <a:pt x="139" y="186"/>
                    <a:pt x="139" y="186"/>
                    <a:pt x="138" y="185"/>
                  </a:cubicBezTo>
                  <a:cubicBezTo>
                    <a:pt x="137" y="185"/>
                    <a:pt x="137" y="184"/>
                    <a:pt x="136" y="184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79"/>
                    <a:pt x="136" y="178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3"/>
                    <a:pt x="135" y="172"/>
                  </a:cubicBezTo>
                  <a:cubicBezTo>
                    <a:pt x="134" y="171"/>
                    <a:pt x="134" y="170"/>
                    <a:pt x="135" y="169"/>
                  </a:cubicBezTo>
                  <a:cubicBezTo>
                    <a:pt x="135" y="168"/>
                    <a:pt x="135" y="168"/>
                    <a:pt x="135" y="167"/>
                  </a:cubicBezTo>
                  <a:cubicBezTo>
                    <a:pt x="136" y="166"/>
                    <a:pt x="136" y="165"/>
                    <a:pt x="137" y="164"/>
                  </a:cubicBezTo>
                  <a:cubicBezTo>
                    <a:pt x="137" y="163"/>
                    <a:pt x="137" y="162"/>
                    <a:pt x="136" y="160"/>
                  </a:cubicBezTo>
                  <a:cubicBezTo>
                    <a:pt x="136" y="159"/>
                    <a:pt x="136" y="157"/>
                    <a:pt x="135" y="156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54"/>
                    <a:pt x="134" y="153"/>
                    <a:pt x="133" y="151"/>
                  </a:cubicBezTo>
                  <a:cubicBezTo>
                    <a:pt x="132" y="149"/>
                    <a:pt x="131" y="147"/>
                    <a:pt x="131" y="146"/>
                  </a:cubicBezTo>
                  <a:cubicBezTo>
                    <a:pt x="130" y="144"/>
                    <a:pt x="129" y="142"/>
                    <a:pt x="129" y="140"/>
                  </a:cubicBezTo>
                  <a:cubicBezTo>
                    <a:pt x="128" y="139"/>
                    <a:pt x="128" y="137"/>
                    <a:pt x="129" y="136"/>
                  </a:cubicBezTo>
                  <a:cubicBezTo>
                    <a:pt x="129" y="135"/>
                    <a:pt x="130" y="134"/>
                    <a:pt x="131" y="134"/>
                  </a:cubicBezTo>
                  <a:cubicBezTo>
                    <a:pt x="134" y="133"/>
                    <a:pt x="135" y="132"/>
                    <a:pt x="136" y="130"/>
                  </a:cubicBezTo>
                  <a:cubicBezTo>
                    <a:pt x="137" y="129"/>
                    <a:pt x="137" y="127"/>
                    <a:pt x="137" y="125"/>
                  </a:cubicBezTo>
                  <a:cubicBezTo>
                    <a:pt x="137" y="124"/>
                    <a:pt x="137" y="124"/>
                    <a:pt x="137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2"/>
                    <a:pt x="138" y="121"/>
                    <a:pt x="138" y="121"/>
                  </a:cubicBezTo>
                  <a:cubicBezTo>
                    <a:pt x="139" y="120"/>
                    <a:pt x="141" y="119"/>
                    <a:pt x="142" y="118"/>
                  </a:cubicBezTo>
                  <a:cubicBezTo>
                    <a:pt x="143" y="118"/>
                    <a:pt x="145" y="117"/>
                    <a:pt x="147" y="116"/>
                  </a:cubicBezTo>
                  <a:cubicBezTo>
                    <a:pt x="149" y="115"/>
                    <a:pt x="151" y="114"/>
                    <a:pt x="153" y="113"/>
                  </a:cubicBezTo>
                  <a:cubicBezTo>
                    <a:pt x="155" y="112"/>
                    <a:pt x="156" y="111"/>
                    <a:pt x="158" y="109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7" y="112"/>
                    <a:pt x="157" y="113"/>
                    <a:pt x="157" y="115"/>
                  </a:cubicBezTo>
                  <a:cubicBezTo>
                    <a:pt x="157" y="116"/>
                    <a:pt x="158" y="117"/>
                    <a:pt x="159" y="118"/>
                  </a:cubicBezTo>
                  <a:cubicBezTo>
                    <a:pt x="159" y="119"/>
                    <a:pt x="160" y="120"/>
                    <a:pt x="160" y="120"/>
                  </a:cubicBezTo>
                  <a:cubicBezTo>
                    <a:pt x="160" y="121"/>
                    <a:pt x="161" y="122"/>
                    <a:pt x="160" y="123"/>
                  </a:cubicBezTo>
                  <a:cubicBezTo>
                    <a:pt x="160" y="127"/>
                    <a:pt x="161" y="132"/>
                    <a:pt x="163" y="138"/>
                  </a:cubicBezTo>
                  <a:cubicBezTo>
                    <a:pt x="166" y="144"/>
                    <a:pt x="169" y="151"/>
                    <a:pt x="171" y="154"/>
                  </a:cubicBezTo>
                  <a:cubicBezTo>
                    <a:pt x="173" y="156"/>
                    <a:pt x="175" y="158"/>
                    <a:pt x="176" y="159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1"/>
                    <a:pt x="178" y="161"/>
                    <a:pt x="179" y="161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1"/>
                    <a:pt x="179" y="162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9" y="165"/>
                    <a:pt x="179" y="167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2" y="175"/>
                    <a:pt x="183" y="177"/>
                    <a:pt x="187" y="181"/>
                  </a:cubicBezTo>
                  <a:cubicBezTo>
                    <a:pt x="188" y="182"/>
                    <a:pt x="190" y="183"/>
                    <a:pt x="191" y="184"/>
                  </a:cubicBezTo>
                  <a:close/>
                  <a:moveTo>
                    <a:pt x="156" y="93"/>
                  </a:moveTo>
                  <a:cubicBezTo>
                    <a:pt x="157" y="95"/>
                    <a:pt x="157" y="96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9" y="103"/>
                    <a:pt x="157" y="106"/>
                    <a:pt x="155" y="109"/>
                  </a:cubicBezTo>
                  <a:cubicBezTo>
                    <a:pt x="153" y="111"/>
                    <a:pt x="149" y="113"/>
                    <a:pt x="146" y="115"/>
                  </a:cubicBezTo>
                  <a:cubicBezTo>
                    <a:pt x="144" y="115"/>
                    <a:pt x="143" y="116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6" y="121"/>
                    <a:pt x="136" y="122"/>
                  </a:cubicBezTo>
                  <a:cubicBezTo>
                    <a:pt x="135" y="123"/>
                    <a:pt x="135" y="124"/>
                    <a:pt x="135" y="125"/>
                  </a:cubicBezTo>
                  <a:cubicBezTo>
                    <a:pt x="135" y="126"/>
                    <a:pt x="135" y="128"/>
                    <a:pt x="134" y="129"/>
                  </a:cubicBezTo>
                  <a:cubicBezTo>
                    <a:pt x="134" y="130"/>
                    <a:pt x="133" y="131"/>
                    <a:pt x="131" y="132"/>
                  </a:cubicBezTo>
                  <a:cubicBezTo>
                    <a:pt x="129" y="132"/>
                    <a:pt x="127" y="133"/>
                    <a:pt x="127" y="135"/>
                  </a:cubicBezTo>
                  <a:cubicBezTo>
                    <a:pt x="126" y="136"/>
                    <a:pt x="127" y="138"/>
                    <a:pt x="127" y="141"/>
                  </a:cubicBezTo>
                  <a:cubicBezTo>
                    <a:pt x="128" y="144"/>
                    <a:pt x="130" y="148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3" y="155"/>
                    <a:pt x="134" y="158"/>
                    <a:pt x="135" y="160"/>
                  </a:cubicBezTo>
                  <a:cubicBezTo>
                    <a:pt x="135" y="163"/>
                    <a:pt x="135" y="165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7"/>
                    <a:pt x="133" y="168"/>
                    <a:pt x="133" y="169"/>
                  </a:cubicBezTo>
                  <a:cubicBezTo>
                    <a:pt x="133" y="170"/>
                    <a:pt x="132" y="171"/>
                    <a:pt x="133" y="172"/>
                  </a:cubicBezTo>
                  <a:cubicBezTo>
                    <a:pt x="133" y="173"/>
                    <a:pt x="133" y="174"/>
                    <a:pt x="133" y="174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4" y="177"/>
                    <a:pt x="134" y="179"/>
                    <a:pt x="134" y="182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3" y="181"/>
                    <a:pt x="132" y="181"/>
                    <a:pt x="131" y="181"/>
                  </a:cubicBezTo>
                  <a:cubicBezTo>
                    <a:pt x="131" y="180"/>
                    <a:pt x="130" y="180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27" y="179"/>
                    <a:pt x="127" y="180"/>
                    <a:pt x="127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3" y="178"/>
                    <a:pt x="122" y="176"/>
                    <a:pt x="121" y="174"/>
                  </a:cubicBezTo>
                  <a:cubicBezTo>
                    <a:pt x="120" y="171"/>
                    <a:pt x="120" y="169"/>
                    <a:pt x="120" y="167"/>
                  </a:cubicBezTo>
                  <a:cubicBezTo>
                    <a:pt x="119" y="165"/>
                    <a:pt x="119" y="163"/>
                    <a:pt x="119" y="161"/>
                  </a:cubicBezTo>
                  <a:cubicBezTo>
                    <a:pt x="118" y="159"/>
                    <a:pt x="117" y="157"/>
                    <a:pt x="115" y="155"/>
                  </a:cubicBezTo>
                  <a:cubicBezTo>
                    <a:pt x="111" y="152"/>
                    <a:pt x="110" y="151"/>
                    <a:pt x="109" y="147"/>
                  </a:cubicBezTo>
                  <a:cubicBezTo>
                    <a:pt x="109" y="146"/>
                    <a:pt x="109" y="145"/>
                    <a:pt x="108" y="144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5" y="135"/>
                    <a:pt x="105" y="133"/>
                    <a:pt x="108" y="127"/>
                  </a:cubicBezTo>
                  <a:cubicBezTo>
                    <a:pt x="112" y="120"/>
                    <a:pt x="112" y="119"/>
                    <a:pt x="110" y="115"/>
                  </a:cubicBezTo>
                  <a:cubicBezTo>
                    <a:pt x="109" y="114"/>
                    <a:pt x="109" y="112"/>
                    <a:pt x="108" y="108"/>
                  </a:cubicBezTo>
                  <a:cubicBezTo>
                    <a:pt x="107" y="107"/>
                    <a:pt x="107" y="105"/>
                    <a:pt x="107" y="103"/>
                  </a:cubicBezTo>
                  <a:cubicBezTo>
                    <a:pt x="108" y="101"/>
                    <a:pt x="108" y="100"/>
                    <a:pt x="109" y="98"/>
                  </a:cubicBezTo>
                  <a:cubicBezTo>
                    <a:pt x="109" y="97"/>
                    <a:pt x="110" y="96"/>
                    <a:pt x="111" y="95"/>
                  </a:cubicBezTo>
                  <a:cubicBezTo>
                    <a:pt x="112" y="94"/>
                    <a:pt x="113" y="93"/>
                    <a:pt x="115" y="93"/>
                  </a:cubicBezTo>
                  <a:cubicBezTo>
                    <a:pt x="116" y="93"/>
                    <a:pt x="118" y="92"/>
                    <a:pt x="120" y="90"/>
                  </a:cubicBezTo>
                  <a:cubicBezTo>
                    <a:pt x="122" y="89"/>
                    <a:pt x="124" y="88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9" y="83"/>
                    <a:pt x="133" y="80"/>
                    <a:pt x="136" y="79"/>
                  </a:cubicBezTo>
                  <a:cubicBezTo>
                    <a:pt x="137" y="78"/>
                    <a:pt x="139" y="78"/>
                    <a:pt x="140" y="78"/>
                  </a:cubicBezTo>
                  <a:cubicBezTo>
                    <a:pt x="142" y="79"/>
                    <a:pt x="143" y="80"/>
                    <a:pt x="144" y="82"/>
                  </a:cubicBezTo>
                  <a:cubicBezTo>
                    <a:pt x="145" y="84"/>
                    <a:pt x="146" y="86"/>
                    <a:pt x="147" y="86"/>
                  </a:cubicBezTo>
                  <a:cubicBezTo>
                    <a:pt x="148" y="87"/>
                    <a:pt x="150" y="87"/>
                    <a:pt x="151" y="87"/>
                  </a:cubicBezTo>
                  <a:cubicBezTo>
                    <a:pt x="151" y="87"/>
                    <a:pt x="152" y="87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3" y="87"/>
                    <a:pt x="153" y="88"/>
                    <a:pt x="154" y="88"/>
                  </a:cubicBezTo>
                  <a:cubicBezTo>
                    <a:pt x="155" y="90"/>
                    <a:pt x="156" y="92"/>
                    <a:pt x="156" y="93"/>
                  </a:cubicBezTo>
                  <a:close/>
                  <a:moveTo>
                    <a:pt x="108" y="75"/>
                  </a:moveTo>
                  <a:cubicBezTo>
                    <a:pt x="111" y="75"/>
                    <a:pt x="113" y="76"/>
                    <a:pt x="115" y="76"/>
                  </a:cubicBezTo>
                  <a:cubicBezTo>
                    <a:pt x="117" y="76"/>
                    <a:pt x="120" y="77"/>
                    <a:pt x="122" y="78"/>
                  </a:cubicBezTo>
                  <a:cubicBezTo>
                    <a:pt x="123" y="79"/>
                    <a:pt x="124" y="80"/>
                    <a:pt x="124" y="81"/>
                  </a:cubicBezTo>
                  <a:cubicBezTo>
                    <a:pt x="125" y="82"/>
                    <a:pt x="125" y="83"/>
                    <a:pt x="125" y="84"/>
                  </a:cubicBezTo>
                  <a:cubicBezTo>
                    <a:pt x="125" y="84"/>
                    <a:pt x="124" y="85"/>
                    <a:pt x="123" y="86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1" y="87"/>
                    <a:pt x="120" y="89"/>
                    <a:pt x="118" y="89"/>
                  </a:cubicBezTo>
                  <a:cubicBezTo>
                    <a:pt x="117" y="90"/>
                    <a:pt x="116" y="91"/>
                    <a:pt x="114" y="91"/>
                  </a:cubicBezTo>
                  <a:cubicBezTo>
                    <a:pt x="113" y="92"/>
                    <a:pt x="111" y="92"/>
                    <a:pt x="110" y="93"/>
                  </a:cubicBezTo>
                  <a:cubicBezTo>
                    <a:pt x="109" y="94"/>
                    <a:pt x="108" y="96"/>
                    <a:pt x="107" y="98"/>
                  </a:cubicBezTo>
                  <a:cubicBezTo>
                    <a:pt x="106" y="99"/>
                    <a:pt x="106" y="101"/>
                    <a:pt x="106" y="103"/>
                  </a:cubicBezTo>
                  <a:cubicBezTo>
                    <a:pt x="105" y="105"/>
                    <a:pt x="106" y="107"/>
                    <a:pt x="106" y="109"/>
                  </a:cubicBezTo>
                  <a:cubicBezTo>
                    <a:pt x="107" y="111"/>
                    <a:pt x="107" y="113"/>
                    <a:pt x="108" y="114"/>
                  </a:cubicBezTo>
                  <a:cubicBezTo>
                    <a:pt x="109" y="119"/>
                    <a:pt x="109" y="119"/>
                    <a:pt x="105" y="127"/>
                  </a:cubicBezTo>
                  <a:cubicBezTo>
                    <a:pt x="102" y="132"/>
                    <a:pt x="103" y="134"/>
                    <a:pt x="105" y="139"/>
                  </a:cubicBezTo>
                  <a:cubicBezTo>
                    <a:pt x="105" y="141"/>
                    <a:pt x="106" y="142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9"/>
                    <a:pt x="109" y="151"/>
                    <a:pt x="109" y="153"/>
                  </a:cubicBezTo>
                  <a:cubicBezTo>
                    <a:pt x="110" y="154"/>
                    <a:pt x="111" y="154"/>
                    <a:pt x="113" y="156"/>
                  </a:cubicBezTo>
                  <a:cubicBezTo>
                    <a:pt x="113" y="156"/>
                    <a:pt x="114" y="157"/>
                    <a:pt x="114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16" y="159"/>
                    <a:pt x="117" y="160"/>
                    <a:pt x="117" y="162"/>
                  </a:cubicBezTo>
                  <a:cubicBezTo>
                    <a:pt x="118" y="164"/>
                    <a:pt x="118" y="165"/>
                    <a:pt x="118" y="167"/>
                  </a:cubicBezTo>
                  <a:cubicBezTo>
                    <a:pt x="118" y="169"/>
                    <a:pt x="118" y="172"/>
                    <a:pt x="119" y="175"/>
                  </a:cubicBezTo>
                  <a:cubicBezTo>
                    <a:pt x="120" y="177"/>
                    <a:pt x="122" y="180"/>
                    <a:pt x="125" y="182"/>
                  </a:cubicBezTo>
                  <a:cubicBezTo>
                    <a:pt x="126" y="182"/>
                    <a:pt x="126" y="182"/>
                    <a:pt x="126" y="182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0" y="184"/>
                    <a:pt x="116" y="184"/>
                    <a:pt x="111" y="183"/>
                  </a:cubicBezTo>
                  <a:cubicBezTo>
                    <a:pt x="107" y="182"/>
                    <a:pt x="103" y="180"/>
                    <a:pt x="99" y="177"/>
                  </a:cubicBezTo>
                  <a:cubicBezTo>
                    <a:pt x="95" y="175"/>
                    <a:pt x="96" y="172"/>
                    <a:pt x="96" y="168"/>
                  </a:cubicBezTo>
                  <a:cubicBezTo>
                    <a:pt x="96" y="166"/>
                    <a:pt x="96" y="164"/>
                    <a:pt x="96" y="163"/>
                  </a:cubicBezTo>
                  <a:cubicBezTo>
                    <a:pt x="95" y="160"/>
                    <a:pt x="94" y="157"/>
                    <a:pt x="93" y="155"/>
                  </a:cubicBezTo>
                  <a:cubicBezTo>
                    <a:pt x="91" y="152"/>
                    <a:pt x="89" y="149"/>
                    <a:pt x="87" y="147"/>
                  </a:cubicBezTo>
                  <a:cubicBezTo>
                    <a:pt x="85" y="146"/>
                    <a:pt x="83" y="144"/>
                    <a:pt x="81" y="143"/>
                  </a:cubicBezTo>
                  <a:cubicBezTo>
                    <a:pt x="79" y="142"/>
                    <a:pt x="77" y="142"/>
                    <a:pt x="75" y="143"/>
                  </a:cubicBezTo>
                  <a:cubicBezTo>
                    <a:pt x="70" y="144"/>
                    <a:pt x="67" y="141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4"/>
                  </a:cubicBezTo>
                  <a:cubicBezTo>
                    <a:pt x="60" y="133"/>
                    <a:pt x="60" y="133"/>
                    <a:pt x="61" y="132"/>
                  </a:cubicBezTo>
                  <a:cubicBezTo>
                    <a:pt x="62" y="131"/>
                    <a:pt x="64" y="130"/>
                    <a:pt x="65" y="129"/>
                  </a:cubicBezTo>
                  <a:cubicBezTo>
                    <a:pt x="67" y="128"/>
                    <a:pt x="68" y="127"/>
                    <a:pt x="69" y="126"/>
                  </a:cubicBezTo>
                  <a:cubicBezTo>
                    <a:pt x="69" y="125"/>
                    <a:pt x="70" y="123"/>
                    <a:pt x="69" y="121"/>
                  </a:cubicBezTo>
                  <a:cubicBezTo>
                    <a:pt x="68" y="114"/>
                    <a:pt x="75" y="109"/>
                    <a:pt x="81" y="104"/>
                  </a:cubicBezTo>
                  <a:cubicBezTo>
                    <a:pt x="84" y="102"/>
                    <a:pt x="86" y="100"/>
                    <a:pt x="88" y="98"/>
                  </a:cubicBezTo>
                  <a:cubicBezTo>
                    <a:pt x="90" y="95"/>
                    <a:pt x="89" y="91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7" y="84"/>
                    <a:pt x="87" y="83"/>
                    <a:pt x="87" y="81"/>
                  </a:cubicBezTo>
                  <a:cubicBezTo>
                    <a:pt x="88" y="80"/>
                    <a:pt x="89" y="79"/>
                    <a:pt x="91" y="79"/>
                  </a:cubicBezTo>
                  <a:cubicBezTo>
                    <a:pt x="92" y="80"/>
                    <a:pt x="94" y="79"/>
                    <a:pt x="94" y="79"/>
                  </a:cubicBezTo>
                  <a:cubicBezTo>
                    <a:pt x="95" y="79"/>
                    <a:pt x="96" y="78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7" y="74"/>
                    <a:pt x="103" y="75"/>
                    <a:pt x="108" y="75"/>
                  </a:cubicBezTo>
                  <a:close/>
                  <a:moveTo>
                    <a:pt x="156" y="255"/>
                  </a:moveTo>
                  <a:cubicBezTo>
                    <a:pt x="156" y="255"/>
                    <a:pt x="156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7" y="257"/>
                    <a:pt x="158" y="259"/>
                    <a:pt x="159" y="261"/>
                  </a:cubicBezTo>
                  <a:cubicBezTo>
                    <a:pt x="160" y="262"/>
                    <a:pt x="162" y="263"/>
                    <a:pt x="163" y="264"/>
                  </a:cubicBezTo>
                  <a:cubicBezTo>
                    <a:pt x="167" y="267"/>
                    <a:pt x="167" y="267"/>
                    <a:pt x="167" y="267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1" y="265"/>
                    <a:pt x="159" y="264"/>
                    <a:pt x="157" y="264"/>
                  </a:cubicBezTo>
                  <a:cubicBezTo>
                    <a:pt x="156" y="263"/>
                    <a:pt x="154" y="263"/>
                    <a:pt x="153" y="263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52" y="262"/>
                    <a:pt x="152" y="262"/>
                    <a:pt x="152" y="262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59"/>
                    <a:pt x="153" y="258"/>
                    <a:pt x="154" y="257"/>
                  </a:cubicBezTo>
                  <a:cubicBezTo>
                    <a:pt x="154" y="256"/>
                    <a:pt x="155" y="255"/>
                    <a:pt x="156" y="255"/>
                  </a:cubicBezTo>
                  <a:close/>
                  <a:moveTo>
                    <a:pt x="262" y="301"/>
                  </a:moveTo>
                  <a:cubicBezTo>
                    <a:pt x="262" y="301"/>
                    <a:pt x="263" y="301"/>
                    <a:pt x="263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5" y="304"/>
                    <a:pt x="265" y="307"/>
                    <a:pt x="266" y="308"/>
                  </a:cubicBezTo>
                  <a:cubicBezTo>
                    <a:pt x="266" y="308"/>
                    <a:pt x="266" y="308"/>
                    <a:pt x="266" y="308"/>
                  </a:cubicBezTo>
                  <a:cubicBezTo>
                    <a:pt x="267" y="311"/>
                    <a:pt x="268" y="313"/>
                    <a:pt x="268" y="315"/>
                  </a:cubicBezTo>
                  <a:cubicBezTo>
                    <a:pt x="268" y="316"/>
                    <a:pt x="268" y="318"/>
                    <a:pt x="267" y="320"/>
                  </a:cubicBezTo>
                  <a:cubicBezTo>
                    <a:pt x="266" y="322"/>
                    <a:pt x="266" y="323"/>
                    <a:pt x="264" y="324"/>
                  </a:cubicBezTo>
                  <a:cubicBezTo>
                    <a:pt x="262" y="327"/>
                    <a:pt x="260" y="330"/>
                    <a:pt x="259" y="332"/>
                  </a:cubicBezTo>
                  <a:cubicBezTo>
                    <a:pt x="258" y="335"/>
                    <a:pt x="257" y="338"/>
                    <a:pt x="256" y="342"/>
                  </a:cubicBezTo>
                  <a:cubicBezTo>
                    <a:pt x="256" y="342"/>
                    <a:pt x="256" y="342"/>
                    <a:pt x="256" y="342"/>
                  </a:cubicBezTo>
                  <a:cubicBezTo>
                    <a:pt x="255" y="343"/>
                    <a:pt x="255" y="345"/>
                    <a:pt x="254" y="347"/>
                  </a:cubicBezTo>
                  <a:cubicBezTo>
                    <a:pt x="254" y="349"/>
                    <a:pt x="254" y="352"/>
                    <a:pt x="255" y="355"/>
                  </a:cubicBezTo>
                  <a:cubicBezTo>
                    <a:pt x="255" y="356"/>
                    <a:pt x="255" y="357"/>
                    <a:pt x="255" y="358"/>
                  </a:cubicBezTo>
                  <a:cubicBezTo>
                    <a:pt x="255" y="359"/>
                    <a:pt x="255" y="359"/>
                    <a:pt x="255" y="360"/>
                  </a:cubicBezTo>
                  <a:cubicBezTo>
                    <a:pt x="256" y="363"/>
                    <a:pt x="256" y="366"/>
                    <a:pt x="256" y="368"/>
                  </a:cubicBezTo>
                  <a:cubicBezTo>
                    <a:pt x="255" y="370"/>
                    <a:pt x="255" y="371"/>
                    <a:pt x="254" y="373"/>
                  </a:cubicBezTo>
                  <a:cubicBezTo>
                    <a:pt x="254" y="373"/>
                    <a:pt x="254" y="373"/>
                    <a:pt x="254" y="373"/>
                  </a:cubicBezTo>
                  <a:cubicBezTo>
                    <a:pt x="254" y="374"/>
                    <a:pt x="253" y="374"/>
                    <a:pt x="253" y="375"/>
                  </a:cubicBezTo>
                  <a:cubicBezTo>
                    <a:pt x="251" y="382"/>
                    <a:pt x="248" y="387"/>
                    <a:pt x="255" y="393"/>
                  </a:cubicBezTo>
                  <a:cubicBezTo>
                    <a:pt x="256" y="394"/>
                    <a:pt x="258" y="396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2" y="398"/>
                    <a:pt x="263" y="399"/>
                    <a:pt x="264" y="400"/>
                  </a:cubicBezTo>
                  <a:cubicBezTo>
                    <a:pt x="267" y="402"/>
                    <a:pt x="267" y="402"/>
                    <a:pt x="267" y="402"/>
                  </a:cubicBezTo>
                  <a:cubicBezTo>
                    <a:pt x="264" y="401"/>
                    <a:pt x="264" y="401"/>
                    <a:pt x="264" y="401"/>
                  </a:cubicBezTo>
                  <a:cubicBezTo>
                    <a:pt x="263" y="401"/>
                    <a:pt x="262" y="400"/>
                    <a:pt x="261" y="400"/>
                  </a:cubicBezTo>
                  <a:cubicBezTo>
                    <a:pt x="260" y="400"/>
                    <a:pt x="259" y="400"/>
                    <a:pt x="258" y="399"/>
                  </a:cubicBezTo>
                  <a:cubicBezTo>
                    <a:pt x="256" y="399"/>
                    <a:pt x="255" y="399"/>
                    <a:pt x="253" y="398"/>
                  </a:cubicBezTo>
                  <a:cubicBezTo>
                    <a:pt x="252" y="397"/>
                    <a:pt x="250" y="396"/>
                    <a:pt x="248" y="395"/>
                  </a:cubicBezTo>
                  <a:cubicBezTo>
                    <a:pt x="241" y="386"/>
                    <a:pt x="242" y="384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6" y="377"/>
                    <a:pt x="248" y="374"/>
                    <a:pt x="249" y="369"/>
                  </a:cubicBezTo>
                  <a:cubicBezTo>
                    <a:pt x="251" y="361"/>
                    <a:pt x="250" y="357"/>
                    <a:pt x="249" y="353"/>
                  </a:cubicBezTo>
                  <a:cubicBezTo>
                    <a:pt x="249" y="350"/>
                    <a:pt x="248" y="348"/>
                    <a:pt x="249" y="345"/>
                  </a:cubicBezTo>
                  <a:cubicBezTo>
                    <a:pt x="250" y="342"/>
                    <a:pt x="252" y="338"/>
                    <a:pt x="256" y="332"/>
                  </a:cubicBezTo>
                  <a:cubicBezTo>
                    <a:pt x="259" y="328"/>
                    <a:pt x="261" y="324"/>
                    <a:pt x="261" y="320"/>
                  </a:cubicBezTo>
                  <a:cubicBezTo>
                    <a:pt x="262" y="314"/>
                    <a:pt x="262" y="309"/>
                    <a:pt x="261" y="305"/>
                  </a:cubicBezTo>
                  <a:cubicBezTo>
                    <a:pt x="261" y="305"/>
                    <a:pt x="260" y="304"/>
                    <a:pt x="260" y="304"/>
                  </a:cubicBezTo>
                  <a:cubicBezTo>
                    <a:pt x="260" y="303"/>
                    <a:pt x="260" y="303"/>
                    <a:pt x="259" y="302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60" y="301"/>
                    <a:pt x="260" y="301"/>
                    <a:pt x="260" y="301"/>
                  </a:cubicBezTo>
                  <a:cubicBezTo>
                    <a:pt x="260" y="301"/>
                    <a:pt x="261" y="301"/>
                    <a:pt x="262" y="301"/>
                  </a:cubicBezTo>
                  <a:close/>
                  <a:moveTo>
                    <a:pt x="68" y="385"/>
                  </a:move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7" y="385"/>
                    <a:pt x="67" y="385"/>
                    <a:pt x="66" y="384"/>
                  </a:cubicBezTo>
                  <a:cubicBezTo>
                    <a:pt x="65" y="384"/>
                    <a:pt x="65" y="384"/>
                    <a:pt x="64" y="384"/>
                  </a:cubicBezTo>
                  <a:cubicBezTo>
                    <a:pt x="63" y="383"/>
                    <a:pt x="63" y="383"/>
                    <a:pt x="63" y="382"/>
                  </a:cubicBezTo>
                  <a:cubicBezTo>
                    <a:pt x="62" y="381"/>
                    <a:pt x="62" y="380"/>
                    <a:pt x="62" y="379"/>
                  </a:cubicBezTo>
                  <a:cubicBezTo>
                    <a:pt x="62" y="378"/>
                    <a:pt x="61" y="376"/>
                    <a:pt x="60" y="375"/>
                  </a:cubicBezTo>
                  <a:cubicBezTo>
                    <a:pt x="59" y="374"/>
                    <a:pt x="58" y="372"/>
                    <a:pt x="56" y="371"/>
                  </a:cubicBezTo>
                  <a:cubicBezTo>
                    <a:pt x="56" y="371"/>
                    <a:pt x="56" y="371"/>
                    <a:pt x="56" y="371"/>
                  </a:cubicBezTo>
                  <a:cubicBezTo>
                    <a:pt x="54" y="370"/>
                    <a:pt x="53" y="369"/>
                    <a:pt x="52" y="367"/>
                  </a:cubicBezTo>
                  <a:cubicBezTo>
                    <a:pt x="51" y="366"/>
                    <a:pt x="50" y="364"/>
                    <a:pt x="51" y="361"/>
                  </a:cubicBezTo>
                  <a:cubicBezTo>
                    <a:pt x="51" y="361"/>
                    <a:pt x="51" y="360"/>
                    <a:pt x="51" y="359"/>
                  </a:cubicBezTo>
                  <a:cubicBezTo>
                    <a:pt x="51" y="358"/>
                    <a:pt x="50" y="358"/>
                    <a:pt x="50" y="357"/>
                  </a:cubicBezTo>
                  <a:cubicBezTo>
                    <a:pt x="50" y="356"/>
                    <a:pt x="50" y="356"/>
                    <a:pt x="50" y="356"/>
                  </a:cubicBezTo>
                  <a:cubicBezTo>
                    <a:pt x="51" y="357"/>
                    <a:pt x="51" y="357"/>
                    <a:pt x="51" y="357"/>
                  </a:cubicBezTo>
                  <a:cubicBezTo>
                    <a:pt x="52" y="357"/>
                    <a:pt x="53" y="357"/>
                    <a:pt x="53" y="358"/>
                  </a:cubicBezTo>
                  <a:cubicBezTo>
                    <a:pt x="56" y="360"/>
                    <a:pt x="60" y="362"/>
                    <a:pt x="64" y="361"/>
                  </a:cubicBezTo>
                  <a:cubicBezTo>
                    <a:pt x="66" y="360"/>
                    <a:pt x="70" y="361"/>
                    <a:pt x="74" y="362"/>
                  </a:cubicBezTo>
                  <a:cubicBezTo>
                    <a:pt x="75" y="363"/>
                    <a:pt x="75" y="363"/>
                    <a:pt x="75" y="363"/>
                  </a:cubicBezTo>
                  <a:cubicBezTo>
                    <a:pt x="78" y="364"/>
                    <a:pt x="82" y="365"/>
                    <a:pt x="85" y="365"/>
                  </a:cubicBezTo>
                  <a:cubicBezTo>
                    <a:pt x="88" y="366"/>
                    <a:pt x="91" y="366"/>
                    <a:pt x="94" y="365"/>
                  </a:cubicBezTo>
                  <a:cubicBezTo>
                    <a:pt x="95" y="365"/>
                    <a:pt x="96" y="365"/>
                    <a:pt x="96" y="364"/>
                  </a:cubicBezTo>
                  <a:cubicBezTo>
                    <a:pt x="97" y="364"/>
                    <a:pt x="98" y="363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9" y="361"/>
                    <a:pt x="100" y="360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5" y="354"/>
                    <a:pt x="108" y="350"/>
                    <a:pt x="110" y="344"/>
                  </a:cubicBezTo>
                  <a:cubicBezTo>
                    <a:pt x="110" y="344"/>
                    <a:pt x="110" y="344"/>
                    <a:pt x="110" y="344"/>
                  </a:cubicBezTo>
                  <a:cubicBezTo>
                    <a:pt x="110" y="343"/>
                    <a:pt x="110" y="341"/>
                    <a:pt x="110" y="340"/>
                  </a:cubicBezTo>
                  <a:cubicBezTo>
                    <a:pt x="111" y="339"/>
                    <a:pt x="111" y="339"/>
                    <a:pt x="111" y="338"/>
                  </a:cubicBezTo>
                  <a:cubicBezTo>
                    <a:pt x="112" y="333"/>
                    <a:pt x="113" y="329"/>
                    <a:pt x="115" y="325"/>
                  </a:cubicBezTo>
                  <a:cubicBezTo>
                    <a:pt x="117" y="322"/>
                    <a:pt x="119" y="318"/>
                    <a:pt x="124" y="314"/>
                  </a:cubicBezTo>
                  <a:cubicBezTo>
                    <a:pt x="124" y="314"/>
                    <a:pt x="125" y="314"/>
                    <a:pt x="125" y="313"/>
                  </a:cubicBezTo>
                  <a:cubicBezTo>
                    <a:pt x="125" y="313"/>
                    <a:pt x="126" y="313"/>
                    <a:pt x="126" y="312"/>
                  </a:cubicBezTo>
                  <a:cubicBezTo>
                    <a:pt x="127" y="312"/>
                    <a:pt x="128" y="311"/>
                    <a:pt x="129" y="310"/>
                  </a:cubicBezTo>
                  <a:cubicBezTo>
                    <a:pt x="130" y="310"/>
                    <a:pt x="130" y="309"/>
                    <a:pt x="131" y="308"/>
                  </a:cubicBezTo>
                  <a:cubicBezTo>
                    <a:pt x="131" y="308"/>
                    <a:pt x="132" y="307"/>
                    <a:pt x="133" y="307"/>
                  </a:cubicBezTo>
                  <a:cubicBezTo>
                    <a:pt x="133" y="306"/>
                    <a:pt x="134" y="305"/>
                    <a:pt x="135" y="305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35" y="305"/>
                    <a:pt x="135" y="305"/>
                    <a:pt x="135" y="305"/>
                  </a:cubicBezTo>
                  <a:cubicBezTo>
                    <a:pt x="136" y="306"/>
                    <a:pt x="137" y="307"/>
                    <a:pt x="139" y="308"/>
                  </a:cubicBezTo>
                  <a:cubicBezTo>
                    <a:pt x="140" y="309"/>
                    <a:pt x="143" y="310"/>
                    <a:pt x="146" y="311"/>
                  </a:cubicBezTo>
                  <a:cubicBezTo>
                    <a:pt x="150" y="312"/>
                    <a:pt x="155" y="311"/>
                    <a:pt x="159" y="310"/>
                  </a:cubicBezTo>
                  <a:cubicBezTo>
                    <a:pt x="164" y="309"/>
                    <a:pt x="168" y="307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6" y="304"/>
                    <a:pt x="180" y="303"/>
                    <a:pt x="183" y="302"/>
                  </a:cubicBezTo>
                  <a:cubicBezTo>
                    <a:pt x="186" y="301"/>
                    <a:pt x="189" y="301"/>
                    <a:pt x="191" y="302"/>
                  </a:cubicBezTo>
                  <a:cubicBezTo>
                    <a:pt x="194" y="302"/>
                    <a:pt x="196" y="304"/>
                    <a:pt x="198" y="307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5" y="309"/>
                    <a:pt x="192" y="309"/>
                    <a:pt x="189" y="310"/>
                  </a:cubicBezTo>
                  <a:cubicBezTo>
                    <a:pt x="186" y="311"/>
                    <a:pt x="182" y="312"/>
                    <a:pt x="179" y="313"/>
                  </a:cubicBezTo>
                  <a:cubicBezTo>
                    <a:pt x="176" y="314"/>
                    <a:pt x="173" y="316"/>
                    <a:pt x="170" y="318"/>
                  </a:cubicBezTo>
                  <a:cubicBezTo>
                    <a:pt x="168" y="320"/>
                    <a:pt x="166" y="322"/>
                    <a:pt x="165" y="325"/>
                  </a:cubicBezTo>
                  <a:cubicBezTo>
                    <a:pt x="165" y="328"/>
                    <a:pt x="163" y="329"/>
                    <a:pt x="161" y="330"/>
                  </a:cubicBezTo>
                  <a:cubicBezTo>
                    <a:pt x="160" y="331"/>
                    <a:pt x="159" y="331"/>
                    <a:pt x="158" y="331"/>
                  </a:cubicBezTo>
                  <a:cubicBezTo>
                    <a:pt x="158" y="331"/>
                    <a:pt x="158" y="331"/>
                    <a:pt x="158" y="331"/>
                  </a:cubicBezTo>
                  <a:cubicBezTo>
                    <a:pt x="157" y="333"/>
                    <a:pt x="155" y="334"/>
                    <a:pt x="154" y="335"/>
                  </a:cubicBezTo>
                  <a:cubicBezTo>
                    <a:pt x="154" y="337"/>
                    <a:pt x="154" y="339"/>
                    <a:pt x="155" y="342"/>
                  </a:cubicBezTo>
                  <a:cubicBezTo>
                    <a:pt x="155" y="346"/>
                    <a:pt x="154" y="349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2"/>
                    <a:pt x="152" y="353"/>
                    <a:pt x="152" y="354"/>
                  </a:cubicBezTo>
                  <a:cubicBezTo>
                    <a:pt x="152" y="355"/>
                    <a:pt x="151" y="356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2" y="358"/>
                    <a:pt x="152" y="359"/>
                    <a:pt x="152" y="360"/>
                  </a:cubicBezTo>
                  <a:cubicBezTo>
                    <a:pt x="152" y="361"/>
                    <a:pt x="152" y="362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4" y="369"/>
                    <a:pt x="156" y="377"/>
                    <a:pt x="152" y="380"/>
                  </a:cubicBezTo>
                  <a:cubicBezTo>
                    <a:pt x="149" y="381"/>
                    <a:pt x="148" y="384"/>
                    <a:pt x="148" y="386"/>
                  </a:cubicBezTo>
                  <a:cubicBezTo>
                    <a:pt x="148" y="388"/>
                    <a:pt x="149" y="391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1" y="394"/>
                    <a:pt x="151" y="394"/>
                    <a:pt x="152" y="395"/>
                  </a:cubicBezTo>
                  <a:cubicBezTo>
                    <a:pt x="153" y="396"/>
                    <a:pt x="154" y="396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8"/>
                    <a:pt x="151" y="399"/>
                    <a:pt x="149" y="399"/>
                  </a:cubicBezTo>
                  <a:cubicBezTo>
                    <a:pt x="146" y="399"/>
                    <a:pt x="144" y="398"/>
                    <a:pt x="142" y="398"/>
                  </a:cubicBezTo>
                  <a:cubicBezTo>
                    <a:pt x="142" y="397"/>
                    <a:pt x="141" y="397"/>
                    <a:pt x="141" y="397"/>
                  </a:cubicBezTo>
                  <a:cubicBezTo>
                    <a:pt x="140" y="396"/>
                    <a:pt x="139" y="396"/>
                    <a:pt x="139" y="397"/>
                  </a:cubicBezTo>
                  <a:cubicBezTo>
                    <a:pt x="139" y="397"/>
                    <a:pt x="139" y="397"/>
                    <a:pt x="139" y="398"/>
                  </a:cubicBezTo>
                  <a:cubicBezTo>
                    <a:pt x="139" y="398"/>
                    <a:pt x="139" y="398"/>
                    <a:pt x="139" y="398"/>
                  </a:cubicBezTo>
                  <a:cubicBezTo>
                    <a:pt x="139" y="398"/>
                    <a:pt x="139" y="399"/>
                    <a:pt x="139" y="399"/>
                  </a:cubicBezTo>
                  <a:cubicBezTo>
                    <a:pt x="139" y="399"/>
                    <a:pt x="139" y="399"/>
                    <a:pt x="139" y="399"/>
                  </a:cubicBezTo>
                  <a:cubicBezTo>
                    <a:pt x="138" y="400"/>
                    <a:pt x="138" y="400"/>
                    <a:pt x="138" y="400"/>
                  </a:cubicBezTo>
                  <a:cubicBezTo>
                    <a:pt x="138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6" y="401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399"/>
                  </a:cubicBezTo>
                  <a:cubicBezTo>
                    <a:pt x="135" y="399"/>
                    <a:pt x="135" y="399"/>
                    <a:pt x="135" y="398"/>
                  </a:cubicBezTo>
                  <a:cubicBezTo>
                    <a:pt x="135" y="398"/>
                    <a:pt x="135" y="398"/>
                    <a:pt x="135" y="397"/>
                  </a:cubicBezTo>
                  <a:cubicBezTo>
                    <a:pt x="135" y="397"/>
                    <a:pt x="135" y="397"/>
                    <a:pt x="135" y="396"/>
                  </a:cubicBezTo>
                  <a:cubicBezTo>
                    <a:pt x="134" y="395"/>
                    <a:pt x="131" y="396"/>
                    <a:pt x="129" y="396"/>
                  </a:cubicBezTo>
                  <a:cubicBezTo>
                    <a:pt x="127" y="397"/>
                    <a:pt x="126" y="397"/>
                    <a:pt x="125" y="397"/>
                  </a:cubicBezTo>
                  <a:cubicBezTo>
                    <a:pt x="124" y="397"/>
                    <a:pt x="123" y="397"/>
                    <a:pt x="122" y="397"/>
                  </a:cubicBezTo>
                  <a:cubicBezTo>
                    <a:pt x="121" y="396"/>
                    <a:pt x="120" y="396"/>
                    <a:pt x="119" y="395"/>
                  </a:cubicBezTo>
                  <a:cubicBezTo>
                    <a:pt x="118" y="394"/>
                    <a:pt x="116" y="394"/>
                    <a:pt x="115" y="393"/>
                  </a:cubicBezTo>
                  <a:cubicBezTo>
                    <a:pt x="113" y="393"/>
                    <a:pt x="112" y="393"/>
                    <a:pt x="110" y="393"/>
                  </a:cubicBezTo>
                  <a:cubicBezTo>
                    <a:pt x="108" y="392"/>
                    <a:pt x="106" y="392"/>
                    <a:pt x="104" y="392"/>
                  </a:cubicBezTo>
                  <a:cubicBezTo>
                    <a:pt x="102" y="393"/>
                    <a:pt x="100" y="393"/>
                    <a:pt x="99" y="393"/>
                  </a:cubicBezTo>
                  <a:cubicBezTo>
                    <a:pt x="98" y="393"/>
                    <a:pt x="98" y="393"/>
                    <a:pt x="97" y="393"/>
                  </a:cubicBezTo>
                  <a:cubicBezTo>
                    <a:pt x="96" y="394"/>
                    <a:pt x="92" y="394"/>
                    <a:pt x="92" y="396"/>
                  </a:cubicBezTo>
                  <a:cubicBezTo>
                    <a:pt x="92" y="396"/>
                    <a:pt x="92" y="397"/>
                    <a:pt x="92" y="397"/>
                  </a:cubicBezTo>
                  <a:cubicBezTo>
                    <a:pt x="91" y="398"/>
                    <a:pt x="91" y="399"/>
                    <a:pt x="90" y="400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89" y="400"/>
                    <a:pt x="89" y="400"/>
                    <a:pt x="89" y="400"/>
                  </a:cubicBezTo>
                  <a:cubicBezTo>
                    <a:pt x="88" y="399"/>
                    <a:pt x="86" y="397"/>
                    <a:pt x="84" y="396"/>
                  </a:cubicBezTo>
                  <a:cubicBezTo>
                    <a:pt x="82" y="395"/>
                    <a:pt x="81" y="394"/>
                    <a:pt x="79" y="393"/>
                  </a:cubicBezTo>
                  <a:cubicBezTo>
                    <a:pt x="77" y="391"/>
                    <a:pt x="75" y="390"/>
                    <a:pt x="74" y="389"/>
                  </a:cubicBezTo>
                  <a:cubicBezTo>
                    <a:pt x="72" y="387"/>
                    <a:pt x="70" y="386"/>
                    <a:pt x="69" y="38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lose/>
                  <a:moveTo>
                    <a:pt x="151" y="357"/>
                  </a:move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lose/>
                  <a:moveTo>
                    <a:pt x="39" y="349"/>
                  </a:moveTo>
                  <a:cubicBezTo>
                    <a:pt x="43" y="351"/>
                    <a:pt x="45" y="352"/>
                    <a:pt x="46" y="354"/>
                  </a:cubicBezTo>
                  <a:cubicBezTo>
                    <a:pt x="46" y="355"/>
                    <a:pt x="46" y="355"/>
                    <a:pt x="46" y="355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4" y="354"/>
                  </a:cubicBezTo>
                  <a:cubicBezTo>
                    <a:pt x="41" y="354"/>
                    <a:pt x="36" y="355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27" y="358"/>
                    <a:pt x="22" y="360"/>
                    <a:pt x="21" y="359"/>
                  </a:cubicBezTo>
                  <a:cubicBezTo>
                    <a:pt x="21" y="359"/>
                    <a:pt x="21" y="359"/>
                    <a:pt x="21" y="359"/>
                  </a:cubicBezTo>
                  <a:cubicBezTo>
                    <a:pt x="21" y="359"/>
                    <a:pt x="21" y="358"/>
                    <a:pt x="21" y="358"/>
                  </a:cubicBezTo>
                  <a:cubicBezTo>
                    <a:pt x="21" y="358"/>
                    <a:pt x="21" y="358"/>
                    <a:pt x="21" y="357"/>
                  </a:cubicBezTo>
                  <a:cubicBezTo>
                    <a:pt x="20" y="357"/>
                    <a:pt x="20" y="356"/>
                    <a:pt x="19" y="355"/>
                  </a:cubicBezTo>
                  <a:cubicBezTo>
                    <a:pt x="19" y="355"/>
                    <a:pt x="18" y="354"/>
                    <a:pt x="17" y="354"/>
                  </a:cubicBezTo>
                  <a:cubicBezTo>
                    <a:pt x="17" y="354"/>
                    <a:pt x="16" y="354"/>
                    <a:pt x="15" y="354"/>
                  </a:cubicBezTo>
                  <a:cubicBezTo>
                    <a:pt x="14" y="354"/>
                    <a:pt x="14" y="354"/>
                    <a:pt x="13" y="353"/>
                  </a:cubicBezTo>
                  <a:cubicBezTo>
                    <a:pt x="13" y="353"/>
                    <a:pt x="13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1"/>
                    <a:pt x="12" y="351"/>
                  </a:cubicBezTo>
                  <a:cubicBezTo>
                    <a:pt x="12" y="351"/>
                    <a:pt x="12" y="351"/>
                    <a:pt x="13" y="350"/>
                  </a:cubicBezTo>
                  <a:cubicBezTo>
                    <a:pt x="13" y="350"/>
                    <a:pt x="13" y="350"/>
                    <a:pt x="13" y="350"/>
                  </a:cubicBezTo>
                  <a:cubicBezTo>
                    <a:pt x="15" y="348"/>
                    <a:pt x="16" y="346"/>
                    <a:pt x="16" y="345"/>
                  </a:cubicBezTo>
                  <a:cubicBezTo>
                    <a:pt x="17" y="344"/>
                    <a:pt x="17" y="343"/>
                    <a:pt x="17" y="342"/>
                  </a:cubicBezTo>
                  <a:cubicBezTo>
                    <a:pt x="17" y="341"/>
                    <a:pt x="17" y="341"/>
                    <a:pt x="17" y="341"/>
                  </a:cubicBezTo>
                  <a:cubicBezTo>
                    <a:pt x="18" y="341"/>
                    <a:pt x="18" y="341"/>
                    <a:pt x="18" y="341"/>
                  </a:cubicBezTo>
                  <a:cubicBezTo>
                    <a:pt x="21" y="342"/>
                    <a:pt x="23" y="343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2" y="346"/>
                    <a:pt x="36" y="348"/>
                    <a:pt x="39" y="349"/>
                  </a:cubicBezTo>
                  <a:close/>
                  <a:moveTo>
                    <a:pt x="30" y="345"/>
                  </a:moveTo>
                  <a:cubicBezTo>
                    <a:pt x="29" y="344"/>
                    <a:pt x="28" y="344"/>
                    <a:pt x="27" y="343"/>
                  </a:cubicBezTo>
                  <a:cubicBezTo>
                    <a:pt x="26" y="343"/>
                    <a:pt x="26" y="343"/>
                    <a:pt x="25" y="343"/>
                  </a:cubicBezTo>
                  <a:cubicBezTo>
                    <a:pt x="18" y="340"/>
                    <a:pt x="5" y="336"/>
                    <a:pt x="4" y="330"/>
                  </a:cubicBezTo>
                  <a:cubicBezTo>
                    <a:pt x="3" y="329"/>
                    <a:pt x="7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10" y="326"/>
                    <a:pt x="11" y="325"/>
                    <a:pt x="11" y="323"/>
                  </a:cubicBezTo>
                  <a:cubicBezTo>
                    <a:pt x="12" y="322"/>
                    <a:pt x="11" y="320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2" y="311"/>
                    <a:pt x="0" y="308"/>
                    <a:pt x="2" y="306"/>
                  </a:cubicBezTo>
                  <a:cubicBezTo>
                    <a:pt x="3" y="305"/>
                    <a:pt x="5" y="304"/>
                    <a:pt x="6" y="303"/>
                  </a:cubicBezTo>
                  <a:cubicBezTo>
                    <a:pt x="8" y="303"/>
                    <a:pt x="10" y="302"/>
                    <a:pt x="12" y="302"/>
                  </a:cubicBezTo>
                  <a:cubicBezTo>
                    <a:pt x="16" y="301"/>
                    <a:pt x="19" y="300"/>
                    <a:pt x="22" y="299"/>
                  </a:cubicBezTo>
                  <a:cubicBezTo>
                    <a:pt x="24" y="298"/>
                    <a:pt x="26" y="296"/>
                    <a:pt x="27" y="293"/>
                  </a:cubicBezTo>
                  <a:cubicBezTo>
                    <a:pt x="27" y="290"/>
                    <a:pt x="28" y="288"/>
                    <a:pt x="29" y="286"/>
                  </a:cubicBezTo>
                  <a:cubicBezTo>
                    <a:pt x="31" y="284"/>
                    <a:pt x="32" y="282"/>
                    <a:pt x="34" y="281"/>
                  </a:cubicBezTo>
                  <a:cubicBezTo>
                    <a:pt x="35" y="279"/>
                    <a:pt x="36" y="278"/>
                    <a:pt x="38" y="277"/>
                  </a:cubicBezTo>
                  <a:cubicBezTo>
                    <a:pt x="40" y="276"/>
                    <a:pt x="43" y="274"/>
                    <a:pt x="44" y="271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1"/>
                    <a:pt x="44" y="271"/>
                  </a:cubicBezTo>
                  <a:cubicBezTo>
                    <a:pt x="47" y="271"/>
                    <a:pt x="51" y="270"/>
                    <a:pt x="55" y="269"/>
                  </a:cubicBezTo>
                  <a:cubicBezTo>
                    <a:pt x="56" y="269"/>
                    <a:pt x="58" y="269"/>
                    <a:pt x="59" y="268"/>
                  </a:cubicBezTo>
                  <a:cubicBezTo>
                    <a:pt x="60" y="268"/>
                    <a:pt x="61" y="268"/>
                    <a:pt x="62" y="268"/>
                  </a:cubicBezTo>
                  <a:cubicBezTo>
                    <a:pt x="68" y="266"/>
                    <a:pt x="78" y="264"/>
                    <a:pt x="79" y="268"/>
                  </a:cubicBezTo>
                  <a:cubicBezTo>
                    <a:pt x="79" y="268"/>
                    <a:pt x="79" y="269"/>
                    <a:pt x="79" y="270"/>
                  </a:cubicBezTo>
                  <a:cubicBezTo>
                    <a:pt x="79" y="270"/>
                    <a:pt x="79" y="271"/>
                    <a:pt x="79" y="271"/>
                  </a:cubicBezTo>
                  <a:cubicBezTo>
                    <a:pt x="79" y="271"/>
                    <a:pt x="79" y="271"/>
                    <a:pt x="79" y="271"/>
                  </a:cubicBezTo>
                  <a:cubicBezTo>
                    <a:pt x="79" y="273"/>
                    <a:pt x="79" y="274"/>
                    <a:pt x="80" y="275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80" y="277"/>
                    <a:pt x="81" y="278"/>
                    <a:pt x="82" y="279"/>
                  </a:cubicBezTo>
                  <a:cubicBezTo>
                    <a:pt x="84" y="280"/>
                    <a:pt x="87" y="280"/>
                    <a:pt x="91" y="279"/>
                  </a:cubicBezTo>
                  <a:cubicBezTo>
                    <a:pt x="99" y="277"/>
                    <a:pt x="100" y="277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8" y="278"/>
                    <a:pt x="109" y="278"/>
                    <a:pt x="111" y="278"/>
                  </a:cubicBezTo>
                  <a:cubicBezTo>
                    <a:pt x="119" y="278"/>
                    <a:pt x="122" y="277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9" y="274"/>
                    <a:pt x="129" y="274"/>
                    <a:pt x="129" y="274"/>
                  </a:cubicBezTo>
                  <a:cubicBezTo>
                    <a:pt x="128" y="275"/>
                    <a:pt x="128" y="275"/>
                    <a:pt x="128" y="275"/>
                  </a:cubicBezTo>
                  <a:cubicBezTo>
                    <a:pt x="126" y="278"/>
                    <a:pt x="123" y="281"/>
                    <a:pt x="119" y="284"/>
                  </a:cubicBezTo>
                  <a:cubicBezTo>
                    <a:pt x="116" y="288"/>
                    <a:pt x="112" y="291"/>
                    <a:pt x="109" y="294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07" y="296"/>
                    <a:pt x="106" y="297"/>
                    <a:pt x="106" y="297"/>
                  </a:cubicBezTo>
                  <a:cubicBezTo>
                    <a:pt x="105" y="298"/>
                    <a:pt x="104" y="301"/>
                    <a:pt x="104" y="305"/>
                  </a:cubicBezTo>
                  <a:cubicBezTo>
                    <a:pt x="103" y="309"/>
                    <a:pt x="103" y="313"/>
                    <a:pt x="103" y="318"/>
                  </a:cubicBezTo>
                  <a:cubicBezTo>
                    <a:pt x="103" y="321"/>
                    <a:pt x="103" y="323"/>
                    <a:pt x="103" y="326"/>
                  </a:cubicBezTo>
                  <a:cubicBezTo>
                    <a:pt x="103" y="328"/>
                    <a:pt x="102" y="330"/>
                    <a:pt x="102" y="332"/>
                  </a:cubicBezTo>
                  <a:cubicBezTo>
                    <a:pt x="101" y="334"/>
                    <a:pt x="101" y="335"/>
                    <a:pt x="100" y="337"/>
                  </a:cubicBezTo>
                  <a:cubicBezTo>
                    <a:pt x="99" y="338"/>
                    <a:pt x="99" y="339"/>
                    <a:pt x="98" y="340"/>
                  </a:cubicBezTo>
                  <a:cubicBezTo>
                    <a:pt x="98" y="340"/>
                    <a:pt x="97" y="341"/>
                    <a:pt x="97" y="341"/>
                  </a:cubicBezTo>
                  <a:cubicBezTo>
                    <a:pt x="95" y="344"/>
                    <a:pt x="93" y="346"/>
                    <a:pt x="95" y="354"/>
                  </a:cubicBezTo>
                  <a:cubicBezTo>
                    <a:pt x="95" y="357"/>
                    <a:pt x="95" y="359"/>
                    <a:pt x="95" y="360"/>
                  </a:cubicBezTo>
                  <a:cubicBezTo>
                    <a:pt x="94" y="361"/>
                    <a:pt x="93" y="362"/>
                    <a:pt x="92" y="362"/>
                  </a:cubicBezTo>
                  <a:cubicBezTo>
                    <a:pt x="89" y="363"/>
                    <a:pt x="87" y="363"/>
                    <a:pt x="84" y="363"/>
                  </a:cubicBezTo>
                  <a:cubicBezTo>
                    <a:pt x="82" y="362"/>
                    <a:pt x="79" y="362"/>
                    <a:pt x="76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0" y="360"/>
                    <a:pt x="66" y="359"/>
                    <a:pt x="64" y="359"/>
                  </a:cubicBezTo>
                  <a:cubicBezTo>
                    <a:pt x="62" y="360"/>
                    <a:pt x="59" y="359"/>
                    <a:pt x="55" y="358"/>
                  </a:cubicBezTo>
                  <a:cubicBezTo>
                    <a:pt x="53" y="357"/>
                    <a:pt x="50" y="356"/>
                    <a:pt x="48" y="353"/>
                  </a:cubicBezTo>
                  <a:cubicBezTo>
                    <a:pt x="45" y="350"/>
                    <a:pt x="38" y="348"/>
                    <a:pt x="30" y="345"/>
                  </a:cubicBezTo>
                  <a:cubicBezTo>
                    <a:pt x="30" y="345"/>
                    <a:pt x="30" y="345"/>
                    <a:pt x="30" y="34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1026775" y="3860800"/>
              <a:ext cx="1160463" cy="1733550"/>
            </a:xfrm>
            <a:custGeom>
              <a:avLst/>
              <a:gdLst>
                <a:gd name="T0" fmla="*/ 299 w 299"/>
                <a:gd name="T1" fmla="*/ 61 h 447"/>
                <a:gd name="T2" fmla="*/ 275 w 299"/>
                <a:gd name="T3" fmla="*/ 107 h 447"/>
                <a:gd name="T4" fmla="*/ 211 w 299"/>
                <a:gd name="T5" fmla="*/ 21 h 447"/>
                <a:gd name="T6" fmla="*/ 299 w 299"/>
                <a:gd name="T7" fmla="*/ 121 h 447"/>
                <a:gd name="T8" fmla="*/ 299 w 299"/>
                <a:gd name="T9" fmla="*/ 399 h 447"/>
                <a:gd name="T10" fmla="*/ 103 w 299"/>
                <a:gd name="T11" fmla="*/ 315 h 447"/>
                <a:gd name="T12" fmla="*/ 102 w 299"/>
                <a:gd name="T13" fmla="*/ 340 h 447"/>
                <a:gd name="T14" fmla="*/ 282 w 299"/>
                <a:gd name="T15" fmla="*/ 426 h 447"/>
                <a:gd name="T16" fmla="*/ 233 w 299"/>
                <a:gd name="T17" fmla="*/ 16 h 447"/>
                <a:gd name="T18" fmla="*/ 268 w 299"/>
                <a:gd name="T19" fmla="*/ 47 h 447"/>
                <a:gd name="T20" fmla="*/ 140 w 299"/>
                <a:gd name="T21" fmla="*/ 383 h 447"/>
                <a:gd name="T22" fmla="*/ 104 w 299"/>
                <a:gd name="T23" fmla="*/ 339 h 447"/>
                <a:gd name="T24" fmla="*/ 113 w 299"/>
                <a:gd name="T25" fmla="*/ 313 h 447"/>
                <a:gd name="T26" fmla="*/ 182 w 299"/>
                <a:gd name="T27" fmla="*/ 409 h 447"/>
                <a:gd name="T28" fmla="*/ 205 w 299"/>
                <a:gd name="T29" fmla="*/ 393 h 447"/>
                <a:gd name="T30" fmla="*/ 238 w 299"/>
                <a:gd name="T31" fmla="*/ 341 h 447"/>
                <a:gd name="T32" fmla="*/ 227 w 299"/>
                <a:gd name="T33" fmla="*/ 433 h 447"/>
                <a:gd name="T34" fmla="*/ 172 w 299"/>
                <a:gd name="T35" fmla="*/ 258 h 447"/>
                <a:gd name="T36" fmla="*/ 99 w 299"/>
                <a:gd name="T37" fmla="*/ 323 h 447"/>
                <a:gd name="T38" fmla="*/ 72 w 299"/>
                <a:gd name="T39" fmla="*/ 332 h 447"/>
                <a:gd name="T40" fmla="*/ 90 w 299"/>
                <a:gd name="T41" fmla="*/ 265 h 447"/>
                <a:gd name="T42" fmla="*/ 81 w 299"/>
                <a:gd name="T43" fmla="*/ 257 h 447"/>
                <a:gd name="T44" fmla="*/ 67 w 299"/>
                <a:gd name="T45" fmla="*/ 224 h 447"/>
                <a:gd name="T46" fmla="*/ 121 w 299"/>
                <a:gd name="T47" fmla="*/ 213 h 447"/>
                <a:gd name="T48" fmla="*/ 49 w 299"/>
                <a:gd name="T49" fmla="*/ 256 h 447"/>
                <a:gd name="T50" fmla="*/ 0 w 299"/>
                <a:gd name="T51" fmla="*/ 293 h 447"/>
                <a:gd name="T52" fmla="*/ 49 w 299"/>
                <a:gd name="T53" fmla="*/ 342 h 447"/>
                <a:gd name="T54" fmla="*/ 147 w 299"/>
                <a:gd name="T55" fmla="*/ 191 h 447"/>
                <a:gd name="T56" fmla="*/ 163 w 299"/>
                <a:gd name="T57" fmla="*/ 246 h 447"/>
                <a:gd name="T58" fmla="*/ 128 w 299"/>
                <a:gd name="T59" fmla="*/ 167 h 447"/>
                <a:gd name="T60" fmla="*/ 118 w 299"/>
                <a:gd name="T61" fmla="*/ 158 h 447"/>
                <a:gd name="T62" fmla="*/ 12 w 299"/>
                <a:gd name="T63" fmla="*/ 183 h 447"/>
                <a:gd name="T64" fmla="*/ 83 w 299"/>
                <a:gd name="T65" fmla="*/ 133 h 447"/>
                <a:gd name="T66" fmla="*/ 8 w 299"/>
                <a:gd name="T67" fmla="*/ 186 h 447"/>
                <a:gd name="T68" fmla="*/ 218 w 299"/>
                <a:gd name="T69" fmla="*/ 210 h 447"/>
                <a:gd name="T70" fmla="*/ 211 w 299"/>
                <a:gd name="T71" fmla="*/ 160 h 447"/>
                <a:gd name="T72" fmla="*/ 210 w 299"/>
                <a:gd name="T73" fmla="*/ 159 h 447"/>
                <a:gd name="T74" fmla="*/ 193 w 299"/>
                <a:gd name="T75" fmla="*/ 132 h 447"/>
                <a:gd name="T76" fmla="*/ 197 w 299"/>
                <a:gd name="T77" fmla="*/ 136 h 447"/>
                <a:gd name="T78" fmla="*/ 161 w 299"/>
                <a:gd name="T79" fmla="*/ 114 h 447"/>
                <a:gd name="T80" fmla="*/ 177 w 299"/>
                <a:gd name="T81" fmla="*/ 117 h 447"/>
                <a:gd name="T82" fmla="*/ 105 w 299"/>
                <a:gd name="T83" fmla="*/ 124 h 447"/>
                <a:gd name="T84" fmla="*/ 103 w 299"/>
                <a:gd name="T85" fmla="*/ 124 h 447"/>
                <a:gd name="T86" fmla="*/ 127 w 299"/>
                <a:gd name="T87" fmla="*/ 165 h 447"/>
                <a:gd name="T88" fmla="*/ 256 w 299"/>
                <a:gd name="T89" fmla="*/ 332 h 447"/>
                <a:gd name="T90" fmla="*/ 276 w 299"/>
                <a:gd name="T91" fmla="*/ 288 h 447"/>
                <a:gd name="T92" fmla="*/ 286 w 299"/>
                <a:gd name="T93" fmla="*/ 258 h 447"/>
                <a:gd name="T94" fmla="*/ 281 w 299"/>
                <a:gd name="T95" fmla="*/ 188 h 447"/>
                <a:gd name="T96" fmla="*/ 282 w 299"/>
                <a:gd name="T97" fmla="*/ 253 h 447"/>
                <a:gd name="T98" fmla="*/ 14 w 299"/>
                <a:gd name="T99" fmla="*/ 340 h 447"/>
                <a:gd name="T100" fmla="*/ 128 w 299"/>
                <a:gd name="T101" fmla="*/ 434 h 447"/>
                <a:gd name="T102" fmla="*/ 89 w 299"/>
                <a:gd name="T103" fmla="*/ 305 h 447"/>
                <a:gd name="T104" fmla="*/ 251 w 299"/>
                <a:gd name="T105" fmla="*/ 366 h 447"/>
                <a:gd name="T106" fmla="*/ 293 w 299"/>
                <a:gd name="T107" fmla="*/ 347 h 447"/>
                <a:gd name="T108" fmla="*/ 287 w 299"/>
                <a:gd name="T109" fmla="*/ 120 h 447"/>
                <a:gd name="T110" fmla="*/ 285 w 299"/>
                <a:gd name="T111" fmla="*/ 115 h 447"/>
                <a:gd name="T112" fmla="*/ 279 w 299"/>
                <a:gd name="T113" fmla="*/ 123 h 447"/>
                <a:gd name="T114" fmla="*/ 210 w 299"/>
                <a:gd name="T115" fmla="*/ 88 h 447"/>
                <a:gd name="T116" fmla="*/ 183 w 299"/>
                <a:gd name="T117" fmla="*/ 100 h 447"/>
                <a:gd name="T118" fmla="*/ 87 w 299"/>
                <a:gd name="T119" fmla="*/ 66 h 447"/>
                <a:gd name="T120" fmla="*/ 59 w 299"/>
                <a:gd name="T121" fmla="*/ 121 h 447"/>
                <a:gd name="T122" fmla="*/ 281 w 299"/>
                <a:gd name="T123" fmla="*/ 11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447">
                  <a:moveTo>
                    <a:pt x="119" y="302"/>
                  </a:moveTo>
                  <a:cubicBezTo>
                    <a:pt x="118" y="303"/>
                    <a:pt x="117" y="304"/>
                    <a:pt x="116" y="305"/>
                  </a:cubicBezTo>
                  <a:cubicBezTo>
                    <a:pt x="114" y="300"/>
                    <a:pt x="116" y="295"/>
                    <a:pt x="116" y="289"/>
                  </a:cubicBezTo>
                  <a:cubicBezTo>
                    <a:pt x="115" y="288"/>
                    <a:pt x="115" y="287"/>
                    <a:pt x="114" y="287"/>
                  </a:cubicBezTo>
                  <a:cubicBezTo>
                    <a:pt x="111" y="287"/>
                    <a:pt x="109" y="286"/>
                    <a:pt x="106" y="285"/>
                  </a:cubicBezTo>
                  <a:cubicBezTo>
                    <a:pt x="106" y="285"/>
                    <a:pt x="106" y="285"/>
                    <a:pt x="106" y="284"/>
                  </a:cubicBezTo>
                  <a:cubicBezTo>
                    <a:pt x="106" y="284"/>
                    <a:pt x="106" y="284"/>
                    <a:pt x="106" y="284"/>
                  </a:cubicBezTo>
                  <a:cubicBezTo>
                    <a:pt x="107" y="284"/>
                    <a:pt x="107" y="284"/>
                    <a:pt x="108" y="283"/>
                  </a:cubicBezTo>
                  <a:cubicBezTo>
                    <a:pt x="109" y="282"/>
                    <a:pt x="109" y="282"/>
                    <a:pt x="109" y="282"/>
                  </a:cubicBezTo>
                  <a:cubicBezTo>
                    <a:pt x="111" y="283"/>
                    <a:pt x="113" y="283"/>
                    <a:pt x="115" y="283"/>
                  </a:cubicBezTo>
                  <a:cubicBezTo>
                    <a:pt x="122" y="282"/>
                    <a:pt x="119" y="295"/>
                    <a:pt x="119" y="302"/>
                  </a:cubicBezTo>
                  <a:close/>
                  <a:moveTo>
                    <a:pt x="299" y="61"/>
                  </a:moveTo>
                  <a:cubicBezTo>
                    <a:pt x="299" y="64"/>
                    <a:pt x="299" y="64"/>
                    <a:pt x="299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89" y="58"/>
                    <a:pt x="279" y="58"/>
                    <a:pt x="270" y="52"/>
                  </a:cubicBezTo>
                  <a:cubicBezTo>
                    <a:pt x="270" y="51"/>
                    <a:pt x="270" y="50"/>
                    <a:pt x="270" y="48"/>
                  </a:cubicBezTo>
                  <a:cubicBezTo>
                    <a:pt x="279" y="55"/>
                    <a:pt x="289" y="55"/>
                    <a:pt x="299" y="61"/>
                  </a:cubicBezTo>
                  <a:close/>
                  <a:moveTo>
                    <a:pt x="299" y="103"/>
                  </a:moveTo>
                  <a:cubicBezTo>
                    <a:pt x="299" y="106"/>
                    <a:pt x="299" y="106"/>
                    <a:pt x="299" y="106"/>
                  </a:cubicBezTo>
                  <a:cubicBezTo>
                    <a:pt x="295" y="104"/>
                    <a:pt x="291" y="104"/>
                    <a:pt x="289" y="99"/>
                  </a:cubicBezTo>
                  <a:cubicBezTo>
                    <a:pt x="286" y="89"/>
                    <a:pt x="268" y="91"/>
                    <a:pt x="259" y="87"/>
                  </a:cubicBezTo>
                  <a:cubicBezTo>
                    <a:pt x="254" y="84"/>
                    <a:pt x="251" y="85"/>
                    <a:pt x="247" y="86"/>
                  </a:cubicBezTo>
                  <a:cubicBezTo>
                    <a:pt x="258" y="88"/>
                    <a:pt x="272" y="96"/>
                    <a:pt x="276" y="107"/>
                  </a:cubicBezTo>
                  <a:cubicBezTo>
                    <a:pt x="276" y="107"/>
                    <a:pt x="275" y="107"/>
                    <a:pt x="275" y="107"/>
                  </a:cubicBezTo>
                  <a:cubicBezTo>
                    <a:pt x="274" y="107"/>
                    <a:pt x="274" y="107"/>
                    <a:pt x="273" y="107"/>
                  </a:cubicBezTo>
                  <a:cubicBezTo>
                    <a:pt x="271" y="101"/>
                    <a:pt x="266" y="98"/>
                    <a:pt x="261" y="95"/>
                  </a:cubicBezTo>
                  <a:cubicBezTo>
                    <a:pt x="252" y="89"/>
                    <a:pt x="246" y="88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90"/>
                    <a:pt x="226" y="91"/>
                    <a:pt x="220" y="91"/>
                  </a:cubicBezTo>
                  <a:cubicBezTo>
                    <a:pt x="217" y="91"/>
                    <a:pt x="214" y="91"/>
                    <a:pt x="212" y="91"/>
                  </a:cubicBezTo>
                  <a:cubicBezTo>
                    <a:pt x="212" y="90"/>
                    <a:pt x="212" y="89"/>
                    <a:pt x="212" y="88"/>
                  </a:cubicBezTo>
                  <a:cubicBezTo>
                    <a:pt x="214" y="88"/>
                    <a:pt x="217" y="88"/>
                    <a:pt x="220" y="88"/>
                  </a:cubicBezTo>
                  <a:cubicBezTo>
                    <a:pt x="224" y="88"/>
                    <a:pt x="226" y="88"/>
                    <a:pt x="229" y="87"/>
                  </a:cubicBezTo>
                  <a:cubicBezTo>
                    <a:pt x="235" y="72"/>
                    <a:pt x="226" y="31"/>
                    <a:pt x="208" y="23"/>
                  </a:cubicBezTo>
                  <a:cubicBezTo>
                    <a:pt x="209" y="22"/>
                    <a:pt x="210" y="21"/>
                    <a:pt x="211" y="21"/>
                  </a:cubicBezTo>
                  <a:cubicBezTo>
                    <a:pt x="211" y="21"/>
                    <a:pt x="211" y="21"/>
                    <a:pt x="211" y="21"/>
                  </a:cubicBezTo>
                  <a:cubicBezTo>
                    <a:pt x="229" y="32"/>
                    <a:pt x="239" y="70"/>
                    <a:pt x="234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45" y="85"/>
                    <a:pt x="251" y="79"/>
                    <a:pt x="261" y="84"/>
                  </a:cubicBezTo>
                  <a:cubicBezTo>
                    <a:pt x="270" y="89"/>
                    <a:pt x="288" y="86"/>
                    <a:pt x="292" y="98"/>
                  </a:cubicBezTo>
                  <a:cubicBezTo>
                    <a:pt x="293" y="101"/>
                    <a:pt x="296" y="102"/>
                    <a:pt x="299" y="103"/>
                  </a:cubicBezTo>
                  <a:close/>
                  <a:moveTo>
                    <a:pt x="299" y="121"/>
                  </a:moveTo>
                  <a:cubicBezTo>
                    <a:pt x="299" y="124"/>
                    <a:pt x="299" y="124"/>
                    <a:pt x="299" y="124"/>
                  </a:cubicBezTo>
                  <a:cubicBezTo>
                    <a:pt x="296" y="124"/>
                    <a:pt x="293" y="123"/>
                    <a:pt x="290" y="121"/>
                  </a:cubicBezTo>
                  <a:cubicBezTo>
                    <a:pt x="291" y="121"/>
                    <a:pt x="291" y="121"/>
                    <a:pt x="291" y="121"/>
                  </a:cubicBezTo>
                  <a:cubicBezTo>
                    <a:pt x="292" y="121"/>
                    <a:pt x="293" y="120"/>
                    <a:pt x="293" y="119"/>
                  </a:cubicBezTo>
                  <a:cubicBezTo>
                    <a:pt x="295" y="120"/>
                    <a:pt x="297" y="121"/>
                    <a:pt x="299" y="121"/>
                  </a:cubicBezTo>
                  <a:close/>
                  <a:moveTo>
                    <a:pt x="299" y="246"/>
                  </a:moveTo>
                  <a:cubicBezTo>
                    <a:pt x="299" y="250"/>
                    <a:pt x="299" y="250"/>
                    <a:pt x="299" y="250"/>
                  </a:cubicBezTo>
                  <a:cubicBezTo>
                    <a:pt x="298" y="248"/>
                    <a:pt x="296" y="247"/>
                    <a:pt x="294" y="246"/>
                  </a:cubicBezTo>
                  <a:cubicBezTo>
                    <a:pt x="295" y="246"/>
                    <a:pt x="295" y="246"/>
                    <a:pt x="295" y="245"/>
                  </a:cubicBezTo>
                  <a:cubicBezTo>
                    <a:pt x="296" y="245"/>
                    <a:pt x="296" y="244"/>
                    <a:pt x="297" y="244"/>
                  </a:cubicBezTo>
                  <a:cubicBezTo>
                    <a:pt x="298" y="244"/>
                    <a:pt x="298" y="245"/>
                    <a:pt x="299" y="246"/>
                  </a:cubicBezTo>
                  <a:close/>
                  <a:moveTo>
                    <a:pt x="299" y="335"/>
                  </a:moveTo>
                  <a:cubicBezTo>
                    <a:pt x="299" y="340"/>
                    <a:pt x="299" y="340"/>
                    <a:pt x="299" y="340"/>
                  </a:cubicBezTo>
                  <a:cubicBezTo>
                    <a:pt x="298" y="343"/>
                    <a:pt x="296" y="344"/>
                    <a:pt x="294" y="346"/>
                  </a:cubicBezTo>
                  <a:cubicBezTo>
                    <a:pt x="293" y="345"/>
                    <a:pt x="292" y="345"/>
                    <a:pt x="291" y="344"/>
                  </a:cubicBezTo>
                  <a:cubicBezTo>
                    <a:pt x="294" y="341"/>
                    <a:pt x="297" y="338"/>
                    <a:pt x="299" y="335"/>
                  </a:cubicBezTo>
                  <a:close/>
                  <a:moveTo>
                    <a:pt x="299" y="399"/>
                  </a:moveTo>
                  <a:cubicBezTo>
                    <a:pt x="299" y="401"/>
                    <a:pt x="299" y="401"/>
                    <a:pt x="299" y="401"/>
                  </a:cubicBezTo>
                  <a:cubicBezTo>
                    <a:pt x="298" y="402"/>
                    <a:pt x="298" y="402"/>
                    <a:pt x="298" y="402"/>
                  </a:cubicBezTo>
                  <a:cubicBezTo>
                    <a:pt x="299" y="401"/>
                    <a:pt x="299" y="400"/>
                    <a:pt x="299" y="399"/>
                  </a:cubicBezTo>
                  <a:close/>
                  <a:moveTo>
                    <a:pt x="299" y="417"/>
                  </a:moveTo>
                  <a:cubicBezTo>
                    <a:pt x="299" y="421"/>
                    <a:pt x="299" y="421"/>
                    <a:pt x="299" y="421"/>
                  </a:cubicBezTo>
                  <a:cubicBezTo>
                    <a:pt x="298" y="422"/>
                    <a:pt x="296" y="423"/>
                    <a:pt x="294" y="425"/>
                  </a:cubicBezTo>
                  <a:cubicBezTo>
                    <a:pt x="294" y="424"/>
                    <a:pt x="294" y="422"/>
                    <a:pt x="294" y="421"/>
                  </a:cubicBezTo>
                  <a:cubicBezTo>
                    <a:pt x="296" y="420"/>
                    <a:pt x="298" y="419"/>
                    <a:pt x="299" y="417"/>
                  </a:cubicBezTo>
                  <a:close/>
                  <a:moveTo>
                    <a:pt x="112" y="314"/>
                  </a:moveTo>
                  <a:cubicBezTo>
                    <a:pt x="111" y="315"/>
                    <a:pt x="111" y="317"/>
                    <a:pt x="111" y="318"/>
                  </a:cubicBezTo>
                  <a:cubicBezTo>
                    <a:pt x="108" y="319"/>
                    <a:pt x="105" y="318"/>
                    <a:pt x="103" y="317"/>
                  </a:cubicBezTo>
                  <a:cubicBezTo>
                    <a:pt x="103" y="316"/>
                    <a:pt x="103" y="316"/>
                    <a:pt x="103" y="315"/>
                  </a:cubicBezTo>
                  <a:cubicBezTo>
                    <a:pt x="105" y="316"/>
                    <a:pt x="107" y="317"/>
                    <a:pt x="109" y="316"/>
                  </a:cubicBezTo>
                  <a:cubicBezTo>
                    <a:pt x="110" y="315"/>
                    <a:pt x="111" y="315"/>
                    <a:pt x="112" y="314"/>
                  </a:cubicBezTo>
                  <a:close/>
                  <a:moveTo>
                    <a:pt x="110" y="321"/>
                  </a:moveTo>
                  <a:cubicBezTo>
                    <a:pt x="110" y="322"/>
                    <a:pt x="110" y="323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06" y="324"/>
                    <a:pt x="102" y="325"/>
                    <a:pt x="98" y="327"/>
                  </a:cubicBezTo>
                  <a:cubicBezTo>
                    <a:pt x="98" y="327"/>
                    <a:pt x="98" y="327"/>
                    <a:pt x="98" y="327"/>
                  </a:cubicBezTo>
                  <a:cubicBezTo>
                    <a:pt x="99" y="326"/>
                    <a:pt x="100" y="325"/>
                    <a:pt x="101" y="324"/>
                  </a:cubicBezTo>
                  <a:cubicBezTo>
                    <a:pt x="101" y="323"/>
                    <a:pt x="101" y="323"/>
                    <a:pt x="101" y="322"/>
                  </a:cubicBezTo>
                  <a:cubicBezTo>
                    <a:pt x="104" y="322"/>
                    <a:pt x="107" y="321"/>
                    <a:pt x="110" y="321"/>
                  </a:cubicBezTo>
                  <a:close/>
                  <a:moveTo>
                    <a:pt x="103" y="339"/>
                  </a:moveTo>
                  <a:cubicBezTo>
                    <a:pt x="102" y="339"/>
                    <a:pt x="102" y="340"/>
                    <a:pt x="102" y="340"/>
                  </a:cubicBezTo>
                  <a:cubicBezTo>
                    <a:pt x="101" y="341"/>
                    <a:pt x="101" y="341"/>
                    <a:pt x="100" y="342"/>
                  </a:cubicBezTo>
                  <a:cubicBezTo>
                    <a:pt x="99" y="342"/>
                    <a:pt x="98" y="342"/>
                    <a:pt x="97" y="341"/>
                  </a:cubicBezTo>
                  <a:cubicBezTo>
                    <a:pt x="97" y="341"/>
                    <a:pt x="97" y="341"/>
                    <a:pt x="97" y="341"/>
                  </a:cubicBezTo>
                  <a:cubicBezTo>
                    <a:pt x="97" y="340"/>
                    <a:pt x="97" y="339"/>
                    <a:pt x="97" y="338"/>
                  </a:cubicBezTo>
                  <a:cubicBezTo>
                    <a:pt x="99" y="339"/>
                    <a:pt x="101" y="339"/>
                    <a:pt x="103" y="339"/>
                  </a:cubicBezTo>
                  <a:close/>
                  <a:moveTo>
                    <a:pt x="279" y="443"/>
                  </a:moveTo>
                  <a:cubicBezTo>
                    <a:pt x="278" y="442"/>
                    <a:pt x="277" y="440"/>
                    <a:pt x="276" y="439"/>
                  </a:cubicBezTo>
                  <a:cubicBezTo>
                    <a:pt x="275" y="442"/>
                    <a:pt x="272" y="444"/>
                    <a:pt x="270" y="446"/>
                  </a:cubicBezTo>
                  <a:cubicBezTo>
                    <a:pt x="270" y="446"/>
                    <a:pt x="270" y="446"/>
                    <a:pt x="270" y="446"/>
                  </a:cubicBezTo>
                  <a:cubicBezTo>
                    <a:pt x="268" y="447"/>
                    <a:pt x="265" y="447"/>
                    <a:pt x="263" y="447"/>
                  </a:cubicBezTo>
                  <a:cubicBezTo>
                    <a:pt x="266" y="445"/>
                    <a:pt x="269" y="444"/>
                    <a:pt x="271" y="442"/>
                  </a:cubicBezTo>
                  <a:cubicBezTo>
                    <a:pt x="275" y="437"/>
                    <a:pt x="275" y="424"/>
                    <a:pt x="282" y="426"/>
                  </a:cubicBezTo>
                  <a:cubicBezTo>
                    <a:pt x="285" y="426"/>
                    <a:pt x="288" y="426"/>
                    <a:pt x="291" y="424"/>
                  </a:cubicBezTo>
                  <a:cubicBezTo>
                    <a:pt x="291" y="425"/>
                    <a:pt x="291" y="426"/>
                    <a:pt x="291" y="427"/>
                  </a:cubicBezTo>
                  <a:cubicBezTo>
                    <a:pt x="288" y="428"/>
                    <a:pt x="285" y="429"/>
                    <a:pt x="282" y="429"/>
                  </a:cubicBezTo>
                  <a:cubicBezTo>
                    <a:pt x="280" y="428"/>
                    <a:pt x="280" y="427"/>
                    <a:pt x="278" y="434"/>
                  </a:cubicBezTo>
                  <a:cubicBezTo>
                    <a:pt x="280" y="437"/>
                    <a:pt x="281" y="439"/>
                    <a:pt x="283" y="441"/>
                  </a:cubicBezTo>
                  <a:cubicBezTo>
                    <a:pt x="282" y="442"/>
                    <a:pt x="280" y="443"/>
                    <a:pt x="279" y="443"/>
                  </a:cubicBezTo>
                  <a:close/>
                  <a:moveTo>
                    <a:pt x="164" y="3"/>
                  </a:moveTo>
                  <a:cubicBezTo>
                    <a:pt x="171" y="1"/>
                    <a:pt x="178" y="0"/>
                    <a:pt x="186" y="7"/>
                  </a:cubicBezTo>
                  <a:cubicBezTo>
                    <a:pt x="197" y="4"/>
                    <a:pt x="208" y="17"/>
                    <a:pt x="218" y="14"/>
                  </a:cubicBezTo>
                  <a:cubicBezTo>
                    <a:pt x="222" y="13"/>
                    <a:pt x="225" y="13"/>
                    <a:pt x="227" y="12"/>
                  </a:cubicBezTo>
                  <a:cubicBezTo>
                    <a:pt x="229" y="14"/>
                    <a:pt x="230" y="14"/>
                    <a:pt x="231" y="15"/>
                  </a:cubicBezTo>
                  <a:cubicBezTo>
                    <a:pt x="232" y="15"/>
                    <a:pt x="232" y="15"/>
                    <a:pt x="233" y="16"/>
                  </a:cubicBezTo>
                  <a:cubicBezTo>
                    <a:pt x="229" y="15"/>
                    <a:pt x="225" y="16"/>
                    <a:pt x="219" y="17"/>
                  </a:cubicBezTo>
                  <a:cubicBezTo>
                    <a:pt x="209" y="20"/>
                    <a:pt x="201" y="11"/>
                    <a:pt x="191" y="11"/>
                  </a:cubicBezTo>
                  <a:cubicBezTo>
                    <a:pt x="195" y="15"/>
                    <a:pt x="198" y="17"/>
                    <a:pt x="204" y="18"/>
                  </a:cubicBezTo>
                  <a:cubicBezTo>
                    <a:pt x="206" y="18"/>
                    <a:pt x="208" y="19"/>
                    <a:pt x="209" y="20"/>
                  </a:cubicBezTo>
                  <a:cubicBezTo>
                    <a:pt x="208" y="20"/>
                    <a:pt x="207" y="21"/>
                    <a:pt x="206" y="22"/>
                  </a:cubicBezTo>
                  <a:cubicBezTo>
                    <a:pt x="205" y="21"/>
                    <a:pt x="204" y="21"/>
                    <a:pt x="204" y="21"/>
                  </a:cubicBezTo>
                  <a:cubicBezTo>
                    <a:pt x="196" y="20"/>
                    <a:pt x="192" y="16"/>
                    <a:pt x="187" y="12"/>
                  </a:cubicBezTo>
                  <a:cubicBezTo>
                    <a:pt x="179" y="4"/>
                    <a:pt x="172" y="4"/>
                    <a:pt x="164" y="7"/>
                  </a:cubicBezTo>
                  <a:cubicBezTo>
                    <a:pt x="164" y="5"/>
                    <a:pt x="164" y="4"/>
                    <a:pt x="164" y="3"/>
                  </a:cubicBezTo>
                  <a:close/>
                  <a:moveTo>
                    <a:pt x="256" y="31"/>
                  </a:moveTo>
                  <a:cubicBezTo>
                    <a:pt x="258" y="35"/>
                    <a:pt x="261" y="39"/>
                    <a:pt x="264" y="43"/>
                  </a:cubicBezTo>
                  <a:cubicBezTo>
                    <a:pt x="265" y="44"/>
                    <a:pt x="267" y="46"/>
                    <a:pt x="268" y="47"/>
                  </a:cubicBezTo>
                  <a:cubicBezTo>
                    <a:pt x="268" y="48"/>
                    <a:pt x="268" y="50"/>
                    <a:pt x="268" y="51"/>
                  </a:cubicBezTo>
                  <a:cubicBezTo>
                    <a:pt x="266" y="49"/>
                    <a:pt x="264" y="47"/>
                    <a:pt x="262" y="45"/>
                  </a:cubicBezTo>
                  <a:cubicBezTo>
                    <a:pt x="257" y="39"/>
                    <a:pt x="254" y="33"/>
                    <a:pt x="250" y="27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3" y="30"/>
                    <a:pt x="254" y="31"/>
                    <a:pt x="256" y="31"/>
                  </a:cubicBezTo>
                  <a:close/>
                  <a:moveTo>
                    <a:pt x="144" y="320"/>
                  </a:moveTo>
                  <a:cubicBezTo>
                    <a:pt x="141" y="328"/>
                    <a:pt x="135" y="334"/>
                    <a:pt x="128" y="338"/>
                  </a:cubicBezTo>
                  <a:cubicBezTo>
                    <a:pt x="128" y="347"/>
                    <a:pt x="138" y="372"/>
                    <a:pt x="142" y="384"/>
                  </a:cubicBezTo>
                  <a:cubicBezTo>
                    <a:pt x="142" y="384"/>
                    <a:pt x="141" y="384"/>
                    <a:pt x="141" y="384"/>
                  </a:cubicBezTo>
                  <a:cubicBezTo>
                    <a:pt x="141" y="383"/>
                    <a:pt x="140" y="383"/>
                    <a:pt x="140" y="383"/>
                  </a:cubicBezTo>
                  <a:cubicBezTo>
                    <a:pt x="139" y="382"/>
                    <a:pt x="138" y="382"/>
                    <a:pt x="138" y="383"/>
                  </a:cubicBezTo>
                  <a:cubicBezTo>
                    <a:pt x="138" y="383"/>
                    <a:pt x="138" y="383"/>
                    <a:pt x="138" y="384"/>
                  </a:cubicBezTo>
                  <a:cubicBezTo>
                    <a:pt x="138" y="384"/>
                    <a:pt x="138" y="384"/>
                    <a:pt x="138" y="384"/>
                  </a:cubicBezTo>
                  <a:cubicBezTo>
                    <a:pt x="138" y="384"/>
                    <a:pt x="138" y="384"/>
                    <a:pt x="138" y="385"/>
                  </a:cubicBezTo>
                  <a:cubicBezTo>
                    <a:pt x="136" y="379"/>
                    <a:pt x="135" y="374"/>
                    <a:pt x="133" y="369"/>
                  </a:cubicBezTo>
                  <a:cubicBezTo>
                    <a:pt x="131" y="374"/>
                    <a:pt x="129" y="378"/>
                    <a:pt x="128" y="382"/>
                  </a:cubicBezTo>
                  <a:cubicBezTo>
                    <a:pt x="128" y="382"/>
                    <a:pt x="128" y="382"/>
                    <a:pt x="128" y="382"/>
                  </a:cubicBezTo>
                  <a:cubicBezTo>
                    <a:pt x="127" y="383"/>
                    <a:pt x="125" y="383"/>
                    <a:pt x="124" y="383"/>
                  </a:cubicBezTo>
                  <a:cubicBezTo>
                    <a:pt x="126" y="376"/>
                    <a:pt x="127" y="369"/>
                    <a:pt x="130" y="364"/>
                  </a:cubicBezTo>
                  <a:cubicBezTo>
                    <a:pt x="128" y="355"/>
                    <a:pt x="125" y="346"/>
                    <a:pt x="124" y="339"/>
                  </a:cubicBezTo>
                  <a:cubicBezTo>
                    <a:pt x="118" y="342"/>
                    <a:pt x="110" y="343"/>
                    <a:pt x="102" y="342"/>
                  </a:cubicBezTo>
                  <a:cubicBezTo>
                    <a:pt x="103" y="341"/>
                    <a:pt x="104" y="340"/>
                    <a:pt x="104" y="339"/>
                  </a:cubicBezTo>
                  <a:cubicBezTo>
                    <a:pt x="109" y="339"/>
                    <a:pt x="113" y="339"/>
                    <a:pt x="117" y="338"/>
                  </a:cubicBezTo>
                  <a:cubicBezTo>
                    <a:pt x="127" y="336"/>
                    <a:pt x="135" y="331"/>
                    <a:pt x="140" y="321"/>
                  </a:cubicBezTo>
                  <a:cubicBezTo>
                    <a:pt x="135" y="324"/>
                    <a:pt x="131" y="327"/>
                    <a:pt x="124" y="326"/>
                  </a:cubicBezTo>
                  <a:cubicBezTo>
                    <a:pt x="119" y="324"/>
                    <a:pt x="115" y="324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10" y="323"/>
                    <a:pt x="110" y="322"/>
                    <a:pt x="111" y="321"/>
                  </a:cubicBezTo>
                  <a:cubicBezTo>
                    <a:pt x="116" y="321"/>
                    <a:pt x="121" y="322"/>
                    <a:pt x="125" y="323"/>
                  </a:cubicBezTo>
                  <a:cubicBezTo>
                    <a:pt x="130" y="324"/>
                    <a:pt x="133" y="322"/>
                    <a:pt x="137" y="320"/>
                  </a:cubicBezTo>
                  <a:cubicBezTo>
                    <a:pt x="131" y="319"/>
                    <a:pt x="124" y="316"/>
                    <a:pt x="120" y="312"/>
                  </a:cubicBezTo>
                  <a:cubicBezTo>
                    <a:pt x="118" y="312"/>
                    <a:pt x="117" y="314"/>
                    <a:pt x="115" y="315"/>
                  </a:cubicBezTo>
                  <a:cubicBezTo>
                    <a:pt x="114" y="316"/>
                    <a:pt x="113" y="317"/>
                    <a:pt x="111" y="318"/>
                  </a:cubicBezTo>
                  <a:cubicBezTo>
                    <a:pt x="112" y="316"/>
                    <a:pt x="112" y="314"/>
                    <a:pt x="113" y="313"/>
                  </a:cubicBezTo>
                  <a:cubicBezTo>
                    <a:pt x="114" y="312"/>
                    <a:pt x="116" y="310"/>
                    <a:pt x="118" y="309"/>
                  </a:cubicBezTo>
                  <a:cubicBezTo>
                    <a:pt x="117" y="309"/>
                    <a:pt x="117" y="308"/>
                    <a:pt x="116" y="307"/>
                  </a:cubicBezTo>
                  <a:cubicBezTo>
                    <a:pt x="117" y="306"/>
                    <a:pt x="118" y="305"/>
                    <a:pt x="119" y="304"/>
                  </a:cubicBezTo>
                  <a:cubicBezTo>
                    <a:pt x="119" y="305"/>
                    <a:pt x="119" y="306"/>
                    <a:pt x="119" y="306"/>
                  </a:cubicBezTo>
                  <a:cubicBezTo>
                    <a:pt x="123" y="313"/>
                    <a:pt x="133" y="317"/>
                    <a:pt x="140" y="317"/>
                  </a:cubicBezTo>
                  <a:cubicBezTo>
                    <a:pt x="151" y="315"/>
                    <a:pt x="160" y="304"/>
                    <a:pt x="164" y="296"/>
                  </a:cubicBezTo>
                  <a:cubicBezTo>
                    <a:pt x="164" y="295"/>
                    <a:pt x="165" y="295"/>
                    <a:pt x="165" y="294"/>
                  </a:cubicBezTo>
                  <a:cubicBezTo>
                    <a:pt x="167" y="294"/>
                    <a:pt x="168" y="293"/>
                    <a:pt x="170" y="292"/>
                  </a:cubicBezTo>
                  <a:cubicBezTo>
                    <a:pt x="165" y="304"/>
                    <a:pt x="157" y="314"/>
                    <a:pt x="144" y="320"/>
                  </a:cubicBezTo>
                  <a:close/>
                  <a:moveTo>
                    <a:pt x="143" y="386"/>
                  </a:moveTo>
                  <a:cubicBezTo>
                    <a:pt x="149" y="403"/>
                    <a:pt x="155" y="419"/>
                    <a:pt x="176" y="411"/>
                  </a:cubicBezTo>
                  <a:cubicBezTo>
                    <a:pt x="178" y="411"/>
                    <a:pt x="180" y="410"/>
                    <a:pt x="182" y="409"/>
                  </a:cubicBezTo>
                  <a:cubicBezTo>
                    <a:pt x="182" y="410"/>
                    <a:pt x="182" y="412"/>
                    <a:pt x="182" y="413"/>
                  </a:cubicBezTo>
                  <a:cubicBezTo>
                    <a:pt x="179" y="413"/>
                    <a:pt x="177" y="414"/>
                    <a:pt x="175" y="415"/>
                  </a:cubicBezTo>
                  <a:cubicBezTo>
                    <a:pt x="152" y="423"/>
                    <a:pt x="145" y="405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1" y="386"/>
                    <a:pt x="142" y="386"/>
                    <a:pt x="143" y="386"/>
                  </a:cubicBezTo>
                  <a:close/>
                  <a:moveTo>
                    <a:pt x="185" y="409"/>
                  </a:moveTo>
                  <a:cubicBezTo>
                    <a:pt x="195" y="406"/>
                    <a:pt x="206" y="401"/>
                    <a:pt x="205" y="393"/>
                  </a:cubicBezTo>
                  <a:cubicBezTo>
                    <a:pt x="205" y="387"/>
                    <a:pt x="207" y="390"/>
                    <a:pt x="212" y="390"/>
                  </a:cubicBezTo>
                  <a:cubicBezTo>
                    <a:pt x="225" y="390"/>
                    <a:pt x="231" y="376"/>
                    <a:pt x="231" y="365"/>
                  </a:cubicBezTo>
                  <a:cubicBezTo>
                    <a:pt x="231" y="361"/>
                    <a:pt x="233" y="358"/>
                    <a:pt x="234" y="356"/>
                  </a:cubicBezTo>
                  <a:cubicBezTo>
                    <a:pt x="240" y="345"/>
                    <a:pt x="233" y="335"/>
                    <a:pt x="226" y="327"/>
                  </a:cubicBezTo>
                  <a:cubicBezTo>
                    <a:pt x="222" y="323"/>
                    <a:pt x="218" y="318"/>
                    <a:pt x="215" y="314"/>
                  </a:cubicBezTo>
                  <a:cubicBezTo>
                    <a:pt x="216" y="313"/>
                    <a:pt x="217" y="312"/>
                    <a:pt x="218" y="312"/>
                  </a:cubicBezTo>
                  <a:cubicBezTo>
                    <a:pt x="221" y="316"/>
                    <a:pt x="224" y="321"/>
                    <a:pt x="228" y="325"/>
                  </a:cubicBezTo>
                  <a:cubicBezTo>
                    <a:pt x="232" y="329"/>
                    <a:pt x="234" y="331"/>
                    <a:pt x="236" y="335"/>
                  </a:cubicBezTo>
                  <a:cubicBezTo>
                    <a:pt x="239" y="334"/>
                    <a:pt x="242" y="334"/>
                    <a:pt x="245" y="334"/>
                  </a:cubicBezTo>
                  <a:cubicBezTo>
                    <a:pt x="245" y="335"/>
                    <a:pt x="245" y="336"/>
                    <a:pt x="245" y="338"/>
                  </a:cubicBezTo>
                  <a:cubicBezTo>
                    <a:pt x="245" y="338"/>
                    <a:pt x="246" y="338"/>
                    <a:pt x="246" y="339"/>
                  </a:cubicBezTo>
                  <a:cubicBezTo>
                    <a:pt x="243" y="339"/>
                    <a:pt x="241" y="340"/>
                    <a:pt x="238" y="341"/>
                  </a:cubicBezTo>
                  <a:cubicBezTo>
                    <a:pt x="241" y="349"/>
                    <a:pt x="239" y="353"/>
                    <a:pt x="235" y="360"/>
                  </a:cubicBezTo>
                  <a:cubicBezTo>
                    <a:pt x="236" y="361"/>
                    <a:pt x="237" y="363"/>
                    <a:pt x="238" y="364"/>
                  </a:cubicBezTo>
                  <a:cubicBezTo>
                    <a:pt x="239" y="365"/>
                    <a:pt x="239" y="365"/>
                    <a:pt x="240" y="366"/>
                  </a:cubicBezTo>
                  <a:cubicBezTo>
                    <a:pt x="238" y="370"/>
                    <a:pt x="236" y="374"/>
                    <a:pt x="243" y="383"/>
                  </a:cubicBezTo>
                  <a:cubicBezTo>
                    <a:pt x="244" y="383"/>
                    <a:pt x="244" y="383"/>
                    <a:pt x="244" y="384"/>
                  </a:cubicBezTo>
                  <a:cubicBezTo>
                    <a:pt x="246" y="394"/>
                    <a:pt x="245" y="405"/>
                    <a:pt x="241" y="413"/>
                  </a:cubicBezTo>
                  <a:cubicBezTo>
                    <a:pt x="246" y="418"/>
                    <a:pt x="257" y="416"/>
                    <a:pt x="268" y="413"/>
                  </a:cubicBezTo>
                  <a:cubicBezTo>
                    <a:pt x="267" y="414"/>
                    <a:pt x="267" y="415"/>
                    <a:pt x="266" y="416"/>
                  </a:cubicBezTo>
                  <a:cubicBezTo>
                    <a:pt x="266" y="416"/>
                    <a:pt x="266" y="417"/>
                    <a:pt x="266" y="417"/>
                  </a:cubicBezTo>
                  <a:cubicBezTo>
                    <a:pt x="256" y="419"/>
                    <a:pt x="246" y="420"/>
                    <a:pt x="240" y="416"/>
                  </a:cubicBezTo>
                  <a:cubicBezTo>
                    <a:pt x="237" y="422"/>
                    <a:pt x="234" y="428"/>
                    <a:pt x="231" y="433"/>
                  </a:cubicBezTo>
                  <a:cubicBezTo>
                    <a:pt x="230" y="433"/>
                    <a:pt x="228" y="433"/>
                    <a:pt x="227" y="433"/>
                  </a:cubicBezTo>
                  <a:cubicBezTo>
                    <a:pt x="232" y="427"/>
                    <a:pt x="234" y="420"/>
                    <a:pt x="238" y="413"/>
                  </a:cubicBezTo>
                  <a:cubicBezTo>
                    <a:pt x="245" y="400"/>
                    <a:pt x="242" y="377"/>
                    <a:pt x="234" y="365"/>
                  </a:cubicBezTo>
                  <a:cubicBezTo>
                    <a:pt x="234" y="380"/>
                    <a:pt x="225" y="396"/>
                    <a:pt x="208" y="393"/>
                  </a:cubicBezTo>
                  <a:cubicBezTo>
                    <a:pt x="210" y="403"/>
                    <a:pt x="196" y="408"/>
                    <a:pt x="185" y="412"/>
                  </a:cubicBezTo>
                  <a:cubicBezTo>
                    <a:pt x="185" y="411"/>
                    <a:pt x="185" y="410"/>
                    <a:pt x="185" y="409"/>
                  </a:cubicBezTo>
                  <a:close/>
                  <a:moveTo>
                    <a:pt x="214" y="311"/>
                  </a:moveTo>
                  <a:cubicBezTo>
                    <a:pt x="210" y="306"/>
                    <a:pt x="207" y="300"/>
                    <a:pt x="203" y="295"/>
                  </a:cubicBezTo>
                  <a:cubicBezTo>
                    <a:pt x="198" y="285"/>
                    <a:pt x="185" y="261"/>
                    <a:pt x="172" y="262"/>
                  </a:cubicBezTo>
                  <a:cubicBezTo>
                    <a:pt x="174" y="270"/>
                    <a:pt x="174" y="280"/>
                    <a:pt x="170" y="290"/>
                  </a:cubicBezTo>
                  <a:cubicBezTo>
                    <a:pt x="169" y="291"/>
                    <a:pt x="167" y="291"/>
                    <a:pt x="166" y="292"/>
                  </a:cubicBezTo>
                  <a:cubicBezTo>
                    <a:pt x="170" y="281"/>
                    <a:pt x="170" y="268"/>
                    <a:pt x="167" y="256"/>
                  </a:cubicBezTo>
                  <a:cubicBezTo>
                    <a:pt x="168" y="257"/>
                    <a:pt x="170" y="257"/>
                    <a:pt x="172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174" y="259"/>
                    <a:pt x="177" y="260"/>
                    <a:pt x="181" y="260"/>
                  </a:cubicBezTo>
                  <a:cubicBezTo>
                    <a:pt x="181" y="260"/>
                    <a:pt x="181" y="260"/>
                    <a:pt x="181" y="260"/>
                  </a:cubicBezTo>
                  <a:cubicBezTo>
                    <a:pt x="192" y="268"/>
                    <a:pt x="202" y="286"/>
                    <a:pt x="206" y="293"/>
                  </a:cubicBezTo>
                  <a:cubicBezTo>
                    <a:pt x="209" y="299"/>
                    <a:pt x="213" y="304"/>
                    <a:pt x="216" y="310"/>
                  </a:cubicBezTo>
                  <a:cubicBezTo>
                    <a:pt x="215" y="311"/>
                    <a:pt x="215" y="311"/>
                    <a:pt x="214" y="311"/>
                  </a:cubicBezTo>
                  <a:close/>
                  <a:moveTo>
                    <a:pt x="101" y="316"/>
                  </a:moveTo>
                  <a:cubicBezTo>
                    <a:pt x="99" y="315"/>
                    <a:pt x="96" y="313"/>
                    <a:pt x="92" y="312"/>
                  </a:cubicBezTo>
                  <a:cubicBezTo>
                    <a:pt x="91" y="312"/>
                    <a:pt x="90" y="312"/>
                    <a:pt x="89" y="311"/>
                  </a:cubicBezTo>
                  <a:cubicBezTo>
                    <a:pt x="89" y="316"/>
                    <a:pt x="89" y="321"/>
                    <a:pt x="85" y="323"/>
                  </a:cubicBezTo>
                  <a:cubicBezTo>
                    <a:pt x="86" y="325"/>
                    <a:pt x="88" y="327"/>
                    <a:pt x="90" y="328"/>
                  </a:cubicBezTo>
                  <a:cubicBezTo>
                    <a:pt x="93" y="326"/>
                    <a:pt x="96" y="324"/>
                    <a:pt x="99" y="323"/>
                  </a:cubicBezTo>
                  <a:cubicBezTo>
                    <a:pt x="98" y="324"/>
                    <a:pt x="98" y="325"/>
                    <a:pt x="97" y="326"/>
                  </a:cubicBezTo>
                  <a:cubicBezTo>
                    <a:pt x="97" y="326"/>
                    <a:pt x="96" y="327"/>
                    <a:pt x="96" y="327"/>
                  </a:cubicBezTo>
                  <a:cubicBezTo>
                    <a:pt x="95" y="328"/>
                    <a:pt x="95" y="329"/>
                    <a:pt x="94" y="329"/>
                  </a:cubicBezTo>
                  <a:cubicBezTo>
                    <a:pt x="92" y="331"/>
                    <a:pt x="90" y="333"/>
                    <a:pt x="88" y="336"/>
                  </a:cubicBezTo>
                  <a:cubicBezTo>
                    <a:pt x="90" y="337"/>
                    <a:pt x="91" y="337"/>
                    <a:pt x="93" y="338"/>
                  </a:cubicBezTo>
                  <a:cubicBezTo>
                    <a:pt x="93" y="338"/>
                    <a:pt x="94" y="339"/>
                    <a:pt x="94" y="340"/>
                  </a:cubicBezTo>
                  <a:cubicBezTo>
                    <a:pt x="94" y="341"/>
                    <a:pt x="94" y="341"/>
                    <a:pt x="94" y="341"/>
                  </a:cubicBezTo>
                  <a:cubicBezTo>
                    <a:pt x="91" y="340"/>
                    <a:pt x="88" y="339"/>
                    <a:pt x="85" y="338"/>
                  </a:cubicBezTo>
                  <a:cubicBezTo>
                    <a:pt x="81" y="338"/>
                    <a:pt x="77" y="336"/>
                    <a:pt x="74" y="334"/>
                  </a:cubicBezTo>
                  <a:cubicBezTo>
                    <a:pt x="73" y="337"/>
                    <a:pt x="70" y="341"/>
                    <a:pt x="67" y="345"/>
                  </a:cubicBezTo>
                  <a:cubicBezTo>
                    <a:pt x="65" y="345"/>
                    <a:pt x="64" y="345"/>
                    <a:pt x="63" y="345"/>
                  </a:cubicBezTo>
                  <a:cubicBezTo>
                    <a:pt x="67" y="341"/>
                    <a:pt x="70" y="335"/>
                    <a:pt x="72" y="332"/>
                  </a:cubicBezTo>
                  <a:cubicBezTo>
                    <a:pt x="62" y="323"/>
                    <a:pt x="55" y="306"/>
                    <a:pt x="55" y="293"/>
                  </a:cubicBezTo>
                  <a:cubicBezTo>
                    <a:pt x="55" y="282"/>
                    <a:pt x="60" y="278"/>
                    <a:pt x="69" y="275"/>
                  </a:cubicBezTo>
                  <a:cubicBezTo>
                    <a:pt x="70" y="269"/>
                    <a:pt x="74" y="263"/>
                    <a:pt x="78" y="258"/>
                  </a:cubicBezTo>
                  <a:cubicBezTo>
                    <a:pt x="78" y="259"/>
                    <a:pt x="78" y="260"/>
                    <a:pt x="79" y="261"/>
                  </a:cubicBezTo>
                  <a:cubicBezTo>
                    <a:pt x="79" y="262"/>
                    <a:pt x="79" y="262"/>
                    <a:pt x="79" y="262"/>
                  </a:cubicBezTo>
                  <a:cubicBezTo>
                    <a:pt x="79" y="262"/>
                    <a:pt x="79" y="263"/>
                    <a:pt x="80" y="264"/>
                  </a:cubicBezTo>
                  <a:cubicBezTo>
                    <a:pt x="65" y="283"/>
                    <a:pt x="70" y="300"/>
                    <a:pt x="83" y="320"/>
                  </a:cubicBezTo>
                  <a:cubicBezTo>
                    <a:pt x="90" y="316"/>
                    <a:pt x="80" y="301"/>
                    <a:pt x="91" y="301"/>
                  </a:cubicBezTo>
                  <a:cubicBezTo>
                    <a:pt x="91" y="294"/>
                    <a:pt x="94" y="284"/>
                    <a:pt x="99" y="279"/>
                  </a:cubicBezTo>
                  <a:cubicBezTo>
                    <a:pt x="94" y="275"/>
                    <a:pt x="91" y="271"/>
                    <a:pt x="88" y="265"/>
                  </a:cubicBezTo>
                  <a:cubicBezTo>
                    <a:pt x="88" y="265"/>
                    <a:pt x="89" y="265"/>
                    <a:pt x="90" y="265"/>
                  </a:cubicBezTo>
                  <a:cubicBezTo>
                    <a:pt x="90" y="265"/>
                    <a:pt x="90" y="265"/>
                    <a:pt x="90" y="265"/>
                  </a:cubicBezTo>
                  <a:cubicBezTo>
                    <a:pt x="95" y="272"/>
                    <a:pt x="101" y="278"/>
                    <a:pt x="107" y="281"/>
                  </a:cubicBezTo>
                  <a:cubicBezTo>
                    <a:pt x="106" y="282"/>
                    <a:pt x="106" y="282"/>
                    <a:pt x="106" y="282"/>
                  </a:cubicBezTo>
                  <a:cubicBezTo>
                    <a:pt x="106" y="282"/>
                    <a:pt x="105" y="283"/>
                    <a:pt x="105" y="283"/>
                  </a:cubicBezTo>
                  <a:cubicBezTo>
                    <a:pt x="105" y="283"/>
                    <a:pt x="105" y="284"/>
                    <a:pt x="104" y="284"/>
                  </a:cubicBezTo>
                  <a:cubicBezTo>
                    <a:pt x="104" y="283"/>
                    <a:pt x="103" y="283"/>
                    <a:pt x="102" y="282"/>
                  </a:cubicBezTo>
                  <a:cubicBezTo>
                    <a:pt x="97" y="285"/>
                    <a:pt x="93" y="297"/>
                    <a:pt x="94" y="302"/>
                  </a:cubicBezTo>
                  <a:cubicBezTo>
                    <a:pt x="95" y="305"/>
                    <a:pt x="98" y="310"/>
                    <a:pt x="102" y="313"/>
                  </a:cubicBezTo>
                  <a:cubicBezTo>
                    <a:pt x="102" y="314"/>
                    <a:pt x="101" y="315"/>
                    <a:pt x="101" y="316"/>
                  </a:cubicBezTo>
                  <a:close/>
                  <a:moveTo>
                    <a:pt x="87" y="265"/>
                  </a:moveTo>
                  <a:cubicBezTo>
                    <a:pt x="86" y="263"/>
                    <a:pt x="85" y="261"/>
                    <a:pt x="84" y="258"/>
                  </a:cubicBezTo>
                  <a:cubicBezTo>
                    <a:pt x="83" y="259"/>
                    <a:pt x="82" y="260"/>
                    <a:pt x="82" y="261"/>
                  </a:cubicBezTo>
                  <a:cubicBezTo>
                    <a:pt x="81" y="260"/>
                    <a:pt x="81" y="258"/>
                    <a:pt x="81" y="257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5"/>
                    <a:pt x="81" y="255"/>
                    <a:pt x="81" y="254"/>
                  </a:cubicBezTo>
                  <a:cubicBezTo>
                    <a:pt x="82" y="254"/>
                    <a:pt x="82" y="254"/>
                    <a:pt x="82" y="254"/>
                  </a:cubicBezTo>
                  <a:cubicBezTo>
                    <a:pt x="79" y="245"/>
                    <a:pt x="79" y="235"/>
                    <a:pt x="85" y="228"/>
                  </a:cubicBezTo>
                  <a:cubicBezTo>
                    <a:pt x="80" y="221"/>
                    <a:pt x="68" y="227"/>
                    <a:pt x="63" y="230"/>
                  </a:cubicBezTo>
                  <a:cubicBezTo>
                    <a:pt x="53" y="236"/>
                    <a:pt x="50" y="243"/>
                    <a:pt x="50" y="254"/>
                  </a:cubicBezTo>
                  <a:cubicBezTo>
                    <a:pt x="48" y="254"/>
                    <a:pt x="47" y="254"/>
                    <a:pt x="46" y="255"/>
                  </a:cubicBezTo>
                  <a:cubicBezTo>
                    <a:pt x="46" y="252"/>
                    <a:pt x="47" y="249"/>
                    <a:pt x="47" y="247"/>
                  </a:cubicBezTo>
                  <a:cubicBezTo>
                    <a:pt x="46" y="249"/>
                    <a:pt x="45" y="252"/>
                    <a:pt x="44" y="255"/>
                  </a:cubicBezTo>
                  <a:cubicBezTo>
                    <a:pt x="43" y="255"/>
                    <a:pt x="42" y="255"/>
                    <a:pt x="41" y="254"/>
                  </a:cubicBezTo>
                  <a:cubicBezTo>
                    <a:pt x="46" y="241"/>
                    <a:pt x="54" y="230"/>
                    <a:pt x="67" y="224"/>
                  </a:cubicBezTo>
                  <a:cubicBezTo>
                    <a:pt x="62" y="221"/>
                    <a:pt x="60" y="212"/>
                    <a:pt x="54" y="209"/>
                  </a:cubicBezTo>
                  <a:cubicBezTo>
                    <a:pt x="43" y="206"/>
                    <a:pt x="31" y="203"/>
                    <a:pt x="22" y="196"/>
                  </a:cubicBezTo>
                  <a:cubicBezTo>
                    <a:pt x="23" y="196"/>
                    <a:pt x="24" y="196"/>
                    <a:pt x="25" y="196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35" y="201"/>
                    <a:pt x="46" y="203"/>
                    <a:pt x="55" y="207"/>
                  </a:cubicBezTo>
                  <a:cubicBezTo>
                    <a:pt x="65" y="210"/>
                    <a:pt x="63" y="223"/>
                    <a:pt x="77" y="222"/>
                  </a:cubicBezTo>
                  <a:cubicBezTo>
                    <a:pt x="81" y="222"/>
                    <a:pt x="85" y="222"/>
                    <a:pt x="87" y="225"/>
                  </a:cubicBezTo>
                  <a:cubicBezTo>
                    <a:pt x="93" y="220"/>
                    <a:pt x="100" y="217"/>
                    <a:pt x="108" y="215"/>
                  </a:cubicBezTo>
                  <a:cubicBezTo>
                    <a:pt x="111" y="215"/>
                    <a:pt x="115" y="214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21" y="213"/>
                    <a:pt x="121" y="213"/>
                    <a:pt x="121" y="213"/>
                  </a:cubicBezTo>
                  <a:cubicBezTo>
                    <a:pt x="128" y="213"/>
                    <a:pt x="135" y="214"/>
                    <a:pt x="141" y="217"/>
                  </a:cubicBezTo>
                  <a:cubicBezTo>
                    <a:pt x="141" y="217"/>
                    <a:pt x="142" y="217"/>
                    <a:pt x="142" y="216"/>
                  </a:cubicBezTo>
                  <a:cubicBezTo>
                    <a:pt x="143" y="217"/>
                    <a:pt x="143" y="219"/>
                    <a:pt x="144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5" y="222"/>
                    <a:pt x="146" y="224"/>
                    <a:pt x="147" y="226"/>
                  </a:cubicBezTo>
                  <a:cubicBezTo>
                    <a:pt x="140" y="220"/>
                    <a:pt x="132" y="217"/>
                    <a:pt x="122" y="216"/>
                  </a:cubicBezTo>
                  <a:cubicBezTo>
                    <a:pt x="111" y="216"/>
                    <a:pt x="98" y="220"/>
                    <a:pt x="89" y="228"/>
                  </a:cubicBezTo>
                  <a:cubicBezTo>
                    <a:pt x="79" y="237"/>
                    <a:pt x="83" y="252"/>
                    <a:pt x="89" y="262"/>
                  </a:cubicBezTo>
                  <a:cubicBezTo>
                    <a:pt x="89" y="263"/>
                    <a:pt x="90" y="263"/>
                    <a:pt x="90" y="264"/>
                  </a:cubicBezTo>
                  <a:cubicBezTo>
                    <a:pt x="90" y="264"/>
                    <a:pt x="89" y="264"/>
                    <a:pt x="89" y="264"/>
                  </a:cubicBezTo>
                  <a:cubicBezTo>
                    <a:pt x="88" y="264"/>
                    <a:pt x="88" y="265"/>
                    <a:pt x="87" y="265"/>
                  </a:cubicBezTo>
                  <a:close/>
                  <a:moveTo>
                    <a:pt x="49" y="256"/>
                  </a:moveTo>
                  <a:cubicBezTo>
                    <a:pt x="49" y="257"/>
                    <a:pt x="49" y="258"/>
                    <a:pt x="49" y="259"/>
                  </a:cubicBezTo>
                  <a:cubicBezTo>
                    <a:pt x="49" y="276"/>
                    <a:pt x="47" y="292"/>
                    <a:pt x="43" y="308"/>
                  </a:cubicBezTo>
                  <a:cubicBezTo>
                    <a:pt x="41" y="317"/>
                    <a:pt x="40" y="324"/>
                    <a:pt x="42" y="329"/>
                  </a:cubicBezTo>
                  <a:cubicBezTo>
                    <a:pt x="44" y="333"/>
                    <a:pt x="46" y="337"/>
                    <a:pt x="48" y="341"/>
                  </a:cubicBezTo>
                  <a:cubicBezTo>
                    <a:pt x="48" y="340"/>
                    <a:pt x="47" y="340"/>
                    <a:pt x="47" y="339"/>
                  </a:cubicBezTo>
                  <a:cubicBezTo>
                    <a:pt x="46" y="338"/>
                    <a:pt x="44" y="337"/>
                    <a:pt x="42" y="336"/>
                  </a:cubicBezTo>
                  <a:cubicBezTo>
                    <a:pt x="39" y="330"/>
                    <a:pt x="35" y="324"/>
                    <a:pt x="35" y="317"/>
                  </a:cubicBezTo>
                  <a:cubicBezTo>
                    <a:pt x="30" y="321"/>
                    <a:pt x="26" y="324"/>
                    <a:pt x="23" y="328"/>
                  </a:cubicBezTo>
                  <a:cubicBezTo>
                    <a:pt x="22" y="328"/>
                    <a:pt x="20" y="327"/>
                    <a:pt x="19" y="327"/>
                  </a:cubicBezTo>
                  <a:cubicBezTo>
                    <a:pt x="23" y="321"/>
                    <a:pt x="27" y="315"/>
                    <a:pt x="34" y="311"/>
                  </a:cubicBezTo>
                  <a:cubicBezTo>
                    <a:pt x="34" y="304"/>
                    <a:pt x="34" y="297"/>
                    <a:pt x="34" y="290"/>
                  </a:cubicBezTo>
                  <a:cubicBezTo>
                    <a:pt x="23" y="290"/>
                    <a:pt x="11" y="292"/>
                    <a:pt x="0" y="293"/>
                  </a:cubicBezTo>
                  <a:cubicBezTo>
                    <a:pt x="0" y="293"/>
                    <a:pt x="1" y="292"/>
                    <a:pt x="1" y="292"/>
                  </a:cubicBezTo>
                  <a:cubicBezTo>
                    <a:pt x="2" y="291"/>
                    <a:pt x="4" y="290"/>
                    <a:pt x="5" y="289"/>
                  </a:cubicBezTo>
                  <a:cubicBezTo>
                    <a:pt x="6" y="289"/>
                    <a:pt x="7" y="289"/>
                    <a:pt x="7" y="289"/>
                  </a:cubicBezTo>
                  <a:cubicBezTo>
                    <a:pt x="19" y="287"/>
                    <a:pt x="30" y="285"/>
                    <a:pt x="35" y="285"/>
                  </a:cubicBezTo>
                  <a:cubicBezTo>
                    <a:pt x="35" y="277"/>
                    <a:pt x="36" y="270"/>
                    <a:pt x="38" y="262"/>
                  </a:cubicBezTo>
                  <a:cubicBezTo>
                    <a:pt x="40" y="261"/>
                    <a:pt x="42" y="259"/>
                    <a:pt x="43" y="258"/>
                  </a:cubicBezTo>
                  <a:cubicBezTo>
                    <a:pt x="37" y="276"/>
                    <a:pt x="36" y="297"/>
                    <a:pt x="38" y="316"/>
                  </a:cubicBezTo>
                  <a:cubicBezTo>
                    <a:pt x="38" y="317"/>
                    <a:pt x="38" y="318"/>
                    <a:pt x="38" y="320"/>
                  </a:cubicBezTo>
                  <a:cubicBezTo>
                    <a:pt x="39" y="308"/>
                    <a:pt x="43" y="297"/>
                    <a:pt x="45" y="286"/>
                  </a:cubicBezTo>
                  <a:cubicBezTo>
                    <a:pt x="46" y="276"/>
                    <a:pt x="46" y="266"/>
                    <a:pt x="46" y="257"/>
                  </a:cubicBezTo>
                  <a:cubicBezTo>
                    <a:pt x="47" y="257"/>
                    <a:pt x="48" y="256"/>
                    <a:pt x="49" y="256"/>
                  </a:cubicBezTo>
                  <a:close/>
                  <a:moveTo>
                    <a:pt x="49" y="342"/>
                  </a:moveTo>
                  <a:cubicBezTo>
                    <a:pt x="49" y="343"/>
                    <a:pt x="50" y="344"/>
                    <a:pt x="50" y="345"/>
                  </a:cubicBezTo>
                  <a:cubicBezTo>
                    <a:pt x="53" y="352"/>
                    <a:pt x="57" y="351"/>
                    <a:pt x="61" y="347"/>
                  </a:cubicBezTo>
                  <a:cubicBezTo>
                    <a:pt x="62" y="347"/>
                    <a:pt x="62" y="347"/>
                    <a:pt x="63" y="347"/>
                  </a:cubicBezTo>
                  <a:cubicBezTo>
                    <a:pt x="64" y="347"/>
                    <a:pt x="64" y="347"/>
                    <a:pt x="65" y="347"/>
                  </a:cubicBezTo>
                  <a:cubicBezTo>
                    <a:pt x="60" y="352"/>
                    <a:pt x="54" y="356"/>
                    <a:pt x="50" y="351"/>
                  </a:cubicBezTo>
                  <a:cubicBezTo>
                    <a:pt x="50" y="350"/>
                    <a:pt x="49" y="349"/>
                    <a:pt x="50" y="347"/>
                  </a:cubicBezTo>
                  <a:cubicBezTo>
                    <a:pt x="50" y="347"/>
                    <a:pt x="50" y="346"/>
                    <a:pt x="50" y="345"/>
                  </a:cubicBezTo>
                  <a:cubicBezTo>
                    <a:pt x="50" y="344"/>
                    <a:pt x="49" y="344"/>
                    <a:pt x="49" y="343"/>
                  </a:cubicBezTo>
                  <a:cubicBezTo>
                    <a:pt x="49" y="342"/>
                    <a:pt x="49" y="342"/>
                    <a:pt x="49" y="342"/>
                  </a:cubicBezTo>
                  <a:cubicBezTo>
                    <a:pt x="49" y="342"/>
                    <a:pt x="49" y="342"/>
                    <a:pt x="49" y="342"/>
                  </a:cubicBezTo>
                  <a:close/>
                  <a:moveTo>
                    <a:pt x="143" y="215"/>
                  </a:moveTo>
                  <a:cubicBezTo>
                    <a:pt x="150" y="208"/>
                    <a:pt x="150" y="199"/>
                    <a:pt x="147" y="191"/>
                  </a:cubicBezTo>
                  <a:cubicBezTo>
                    <a:pt x="147" y="191"/>
                    <a:pt x="147" y="191"/>
                    <a:pt x="147" y="191"/>
                  </a:cubicBezTo>
                  <a:cubicBezTo>
                    <a:pt x="148" y="191"/>
                    <a:pt x="149" y="190"/>
                    <a:pt x="150" y="190"/>
                  </a:cubicBezTo>
                  <a:cubicBezTo>
                    <a:pt x="155" y="200"/>
                    <a:pt x="156" y="212"/>
                    <a:pt x="147" y="220"/>
                  </a:cubicBezTo>
                  <a:cubicBezTo>
                    <a:pt x="148" y="221"/>
                    <a:pt x="149" y="222"/>
                    <a:pt x="151" y="223"/>
                  </a:cubicBezTo>
                  <a:cubicBezTo>
                    <a:pt x="160" y="215"/>
                    <a:pt x="164" y="205"/>
                    <a:pt x="179" y="206"/>
                  </a:cubicBezTo>
                  <a:cubicBezTo>
                    <a:pt x="182" y="206"/>
                    <a:pt x="185" y="206"/>
                    <a:pt x="188" y="206"/>
                  </a:cubicBezTo>
                  <a:cubicBezTo>
                    <a:pt x="188" y="207"/>
                    <a:pt x="188" y="208"/>
                    <a:pt x="188" y="208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184" y="209"/>
                    <a:pt x="181" y="209"/>
                    <a:pt x="178" y="209"/>
                  </a:cubicBezTo>
                  <a:cubicBezTo>
                    <a:pt x="165" y="208"/>
                    <a:pt x="163" y="220"/>
                    <a:pt x="155" y="226"/>
                  </a:cubicBezTo>
                  <a:cubicBezTo>
                    <a:pt x="162" y="233"/>
                    <a:pt x="167" y="242"/>
                    <a:pt x="170" y="252"/>
                  </a:cubicBezTo>
                  <a:cubicBezTo>
                    <a:pt x="167" y="250"/>
                    <a:pt x="165" y="248"/>
                    <a:pt x="163" y="246"/>
                  </a:cubicBezTo>
                  <a:cubicBezTo>
                    <a:pt x="160" y="240"/>
                    <a:pt x="156" y="234"/>
                    <a:pt x="151" y="229"/>
                  </a:cubicBezTo>
                  <a:cubicBezTo>
                    <a:pt x="151" y="228"/>
                    <a:pt x="151" y="228"/>
                    <a:pt x="151" y="228"/>
                  </a:cubicBezTo>
                  <a:cubicBezTo>
                    <a:pt x="148" y="224"/>
                    <a:pt x="146" y="220"/>
                    <a:pt x="144" y="216"/>
                  </a:cubicBezTo>
                  <a:cubicBezTo>
                    <a:pt x="143" y="216"/>
                    <a:pt x="143" y="216"/>
                    <a:pt x="143" y="215"/>
                  </a:cubicBezTo>
                  <a:close/>
                  <a:moveTo>
                    <a:pt x="146" y="189"/>
                  </a:moveTo>
                  <a:cubicBezTo>
                    <a:pt x="145" y="187"/>
                    <a:pt x="144" y="185"/>
                    <a:pt x="143" y="184"/>
                  </a:cubicBezTo>
                  <a:cubicBezTo>
                    <a:pt x="138" y="177"/>
                    <a:pt x="133" y="172"/>
                    <a:pt x="127" y="168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30" y="168"/>
                    <a:pt x="132" y="169"/>
                    <a:pt x="134" y="171"/>
                  </a:cubicBezTo>
                  <a:cubicBezTo>
                    <a:pt x="136" y="172"/>
                    <a:pt x="138" y="174"/>
                    <a:pt x="139" y="175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1" y="177"/>
                    <a:pt x="141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4" y="180"/>
                    <a:pt x="145" y="185"/>
                    <a:pt x="146" y="189"/>
                  </a:cubicBezTo>
                  <a:close/>
                  <a:moveTo>
                    <a:pt x="119" y="162"/>
                  </a:moveTo>
                  <a:cubicBezTo>
                    <a:pt x="112" y="158"/>
                    <a:pt x="103" y="154"/>
                    <a:pt x="95" y="151"/>
                  </a:cubicBezTo>
                  <a:cubicBezTo>
                    <a:pt x="95" y="150"/>
                    <a:pt x="95" y="149"/>
                    <a:pt x="95" y="14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103" y="151"/>
                    <a:pt x="110" y="154"/>
                    <a:pt x="118" y="158"/>
                  </a:cubicBezTo>
                  <a:cubicBezTo>
                    <a:pt x="118" y="159"/>
                    <a:pt x="118" y="160"/>
                    <a:pt x="118" y="161"/>
                  </a:cubicBezTo>
                  <a:cubicBezTo>
                    <a:pt x="119" y="161"/>
                    <a:pt x="119" y="162"/>
                    <a:pt x="119" y="162"/>
                  </a:cubicBezTo>
                  <a:close/>
                  <a:moveTo>
                    <a:pt x="94" y="151"/>
                  </a:moveTo>
                  <a:cubicBezTo>
                    <a:pt x="90" y="149"/>
                    <a:pt x="86" y="148"/>
                    <a:pt x="82" y="147"/>
                  </a:cubicBezTo>
                  <a:cubicBezTo>
                    <a:pt x="73" y="143"/>
                    <a:pt x="68" y="139"/>
                    <a:pt x="63" y="138"/>
                  </a:cubicBezTo>
                  <a:cubicBezTo>
                    <a:pt x="59" y="138"/>
                    <a:pt x="54" y="141"/>
                    <a:pt x="48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4" y="138"/>
                    <a:pt x="27" y="154"/>
                    <a:pt x="14" y="155"/>
                  </a:cubicBezTo>
                  <a:cubicBezTo>
                    <a:pt x="14" y="163"/>
                    <a:pt x="12" y="174"/>
                    <a:pt x="15" y="182"/>
                  </a:cubicBezTo>
                  <a:cubicBezTo>
                    <a:pt x="15" y="183"/>
                    <a:pt x="16" y="184"/>
                    <a:pt x="16" y="185"/>
                  </a:cubicBezTo>
                  <a:cubicBezTo>
                    <a:pt x="15" y="185"/>
                    <a:pt x="14" y="184"/>
                    <a:pt x="14" y="184"/>
                  </a:cubicBezTo>
                  <a:cubicBezTo>
                    <a:pt x="13" y="183"/>
                    <a:pt x="13" y="183"/>
                    <a:pt x="12" y="183"/>
                  </a:cubicBezTo>
                  <a:cubicBezTo>
                    <a:pt x="10" y="177"/>
                    <a:pt x="10" y="169"/>
                    <a:pt x="10" y="162"/>
                  </a:cubicBezTo>
                  <a:cubicBezTo>
                    <a:pt x="10" y="161"/>
                    <a:pt x="11" y="159"/>
                    <a:pt x="12" y="158"/>
                  </a:cubicBezTo>
                  <a:cubicBezTo>
                    <a:pt x="13" y="157"/>
                    <a:pt x="13" y="155"/>
                    <a:pt x="14" y="154"/>
                  </a:cubicBezTo>
                  <a:cubicBezTo>
                    <a:pt x="15" y="153"/>
                    <a:pt x="15" y="152"/>
                    <a:pt x="16" y="151"/>
                  </a:cubicBezTo>
                  <a:cubicBezTo>
                    <a:pt x="25" y="149"/>
                    <a:pt x="32" y="140"/>
                    <a:pt x="41" y="137"/>
                  </a:cubicBezTo>
                  <a:cubicBezTo>
                    <a:pt x="45" y="136"/>
                    <a:pt x="49" y="138"/>
                    <a:pt x="53" y="137"/>
                  </a:cubicBezTo>
                  <a:cubicBezTo>
                    <a:pt x="66" y="133"/>
                    <a:pt x="66" y="138"/>
                    <a:pt x="79" y="142"/>
                  </a:cubicBezTo>
                  <a:cubicBezTo>
                    <a:pt x="79" y="141"/>
                    <a:pt x="80" y="140"/>
                    <a:pt x="80" y="138"/>
                  </a:cubicBezTo>
                  <a:cubicBezTo>
                    <a:pt x="72" y="137"/>
                    <a:pt x="66" y="132"/>
                    <a:pt x="61" y="126"/>
                  </a:cubicBezTo>
                  <a:cubicBezTo>
                    <a:pt x="63" y="128"/>
                    <a:pt x="65" y="130"/>
                    <a:pt x="69" y="130"/>
                  </a:cubicBezTo>
                  <a:cubicBezTo>
                    <a:pt x="73" y="133"/>
                    <a:pt x="77" y="136"/>
                    <a:pt x="81" y="135"/>
                  </a:cubicBezTo>
                  <a:cubicBezTo>
                    <a:pt x="82" y="134"/>
                    <a:pt x="82" y="134"/>
                    <a:pt x="83" y="133"/>
                  </a:cubicBezTo>
                  <a:cubicBezTo>
                    <a:pt x="83" y="133"/>
                    <a:pt x="84" y="134"/>
                    <a:pt x="85" y="135"/>
                  </a:cubicBezTo>
                  <a:cubicBezTo>
                    <a:pt x="85" y="135"/>
                    <a:pt x="86" y="136"/>
                    <a:pt x="86" y="136"/>
                  </a:cubicBezTo>
                  <a:cubicBezTo>
                    <a:pt x="85" y="139"/>
                    <a:pt x="84" y="141"/>
                    <a:pt x="84" y="144"/>
                  </a:cubicBezTo>
                  <a:cubicBezTo>
                    <a:pt x="87" y="145"/>
                    <a:pt x="91" y="147"/>
                    <a:pt x="94" y="148"/>
                  </a:cubicBezTo>
                  <a:cubicBezTo>
                    <a:pt x="94" y="148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1"/>
                  </a:cubicBezTo>
                  <a:close/>
                  <a:moveTo>
                    <a:pt x="18" y="187"/>
                  </a:moveTo>
                  <a:cubicBezTo>
                    <a:pt x="20" y="190"/>
                    <a:pt x="22" y="192"/>
                    <a:pt x="24" y="194"/>
                  </a:cubicBezTo>
                  <a:cubicBezTo>
                    <a:pt x="23" y="194"/>
                    <a:pt x="21" y="194"/>
                    <a:pt x="20" y="194"/>
                  </a:cubicBezTo>
                  <a:cubicBezTo>
                    <a:pt x="18" y="193"/>
                    <a:pt x="17" y="191"/>
                    <a:pt x="16" y="189"/>
                  </a:cubicBezTo>
                  <a:cubicBezTo>
                    <a:pt x="13" y="188"/>
                    <a:pt x="10" y="187"/>
                    <a:pt x="7" y="187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10" y="186"/>
                    <a:pt x="13" y="186"/>
                    <a:pt x="15" y="187"/>
                  </a:cubicBezTo>
                  <a:cubicBezTo>
                    <a:pt x="16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8" y="187"/>
                  </a:cubicBezTo>
                  <a:close/>
                  <a:moveTo>
                    <a:pt x="190" y="206"/>
                  </a:moveTo>
                  <a:cubicBezTo>
                    <a:pt x="196" y="206"/>
                    <a:pt x="201" y="206"/>
                    <a:pt x="208" y="206"/>
                  </a:cubicBezTo>
                  <a:cubicBezTo>
                    <a:pt x="209" y="197"/>
                    <a:pt x="213" y="190"/>
                    <a:pt x="215" y="182"/>
                  </a:cubicBezTo>
                  <a:cubicBezTo>
                    <a:pt x="216" y="183"/>
                    <a:pt x="217" y="184"/>
                    <a:pt x="218" y="186"/>
                  </a:cubicBezTo>
                  <a:cubicBezTo>
                    <a:pt x="217" y="192"/>
                    <a:pt x="214" y="199"/>
                    <a:pt x="213" y="207"/>
                  </a:cubicBezTo>
                  <a:cubicBezTo>
                    <a:pt x="220" y="207"/>
                    <a:pt x="225" y="209"/>
                    <a:pt x="231" y="211"/>
                  </a:cubicBezTo>
                  <a:cubicBezTo>
                    <a:pt x="230" y="212"/>
                    <a:pt x="229" y="213"/>
                    <a:pt x="228" y="213"/>
                  </a:cubicBezTo>
                  <a:cubicBezTo>
                    <a:pt x="225" y="212"/>
                    <a:pt x="221" y="211"/>
                    <a:pt x="218" y="210"/>
                  </a:cubicBezTo>
                  <a:cubicBezTo>
                    <a:pt x="210" y="209"/>
                    <a:pt x="199" y="209"/>
                    <a:pt x="189" y="209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190" y="208"/>
                    <a:pt x="190" y="207"/>
                    <a:pt x="190" y="206"/>
                  </a:cubicBezTo>
                  <a:close/>
                  <a:moveTo>
                    <a:pt x="215" y="180"/>
                  </a:moveTo>
                  <a:cubicBezTo>
                    <a:pt x="216" y="179"/>
                    <a:pt x="216" y="177"/>
                    <a:pt x="216" y="176"/>
                  </a:cubicBezTo>
                  <a:cubicBezTo>
                    <a:pt x="217" y="176"/>
                    <a:pt x="218" y="177"/>
                    <a:pt x="218" y="177"/>
                  </a:cubicBezTo>
                  <a:cubicBezTo>
                    <a:pt x="219" y="178"/>
                    <a:pt x="219" y="178"/>
                    <a:pt x="220" y="178"/>
                  </a:cubicBezTo>
                  <a:cubicBezTo>
                    <a:pt x="219" y="180"/>
                    <a:pt x="219" y="182"/>
                    <a:pt x="219" y="184"/>
                  </a:cubicBezTo>
                  <a:cubicBezTo>
                    <a:pt x="218" y="184"/>
                    <a:pt x="218" y="183"/>
                    <a:pt x="218" y="183"/>
                  </a:cubicBezTo>
                  <a:cubicBezTo>
                    <a:pt x="217" y="182"/>
                    <a:pt x="216" y="181"/>
                    <a:pt x="215" y="180"/>
                  </a:cubicBezTo>
                  <a:close/>
                  <a:moveTo>
                    <a:pt x="216" y="173"/>
                  </a:moveTo>
                  <a:cubicBezTo>
                    <a:pt x="216" y="169"/>
                    <a:pt x="214" y="165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2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8" y="166"/>
                    <a:pt x="220" y="171"/>
                    <a:pt x="220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18" y="174"/>
                    <a:pt x="217" y="174"/>
                    <a:pt x="216" y="173"/>
                  </a:cubicBezTo>
                  <a:close/>
                  <a:moveTo>
                    <a:pt x="210" y="159"/>
                  </a:moveTo>
                  <a:cubicBezTo>
                    <a:pt x="206" y="153"/>
                    <a:pt x="202" y="145"/>
                    <a:pt x="198" y="138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8" y="138"/>
                    <a:pt x="199" y="138"/>
                    <a:pt x="199" y="138"/>
                  </a:cubicBezTo>
                  <a:cubicBezTo>
                    <a:pt x="199" y="137"/>
                    <a:pt x="200" y="137"/>
                    <a:pt x="200" y="137"/>
                  </a:cubicBezTo>
                  <a:cubicBezTo>
                    <a:pt x="204" y="143"/>
                    <a:pt x="208" y="149"/>
                    <a:pt x="211" y="155"/>
                  </a:cubicBezTo>
                  <a:cubicBezTo>
                    <a:pt x="211" y="155"/>
                    <a:pt x="211" y="156"/>
                    <a:pt x="211" y="156"/>
                  </a:cubicBezTo>
                  <a:cubicBezTo>
                    <a:pt x="211" y="157"/>
                    <a:pt x="212" y="157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0" y="159"/>
                    <a:pt x="210" y="159"/>
                  </a:cubicBezTo>
                  <a:close/>
                  <a:moveTo>
                    <a:pt x="194" y="133"/>
                  </a:moveTo>
                  <a:cubicBezTo>
                    <a:pt x="193" y="132"/>
                    <a:pt x="193" y="132"/>
                    <a:pt x="193" y="132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3"/>
                  </a:cubicBezTo>
                  <a:close/>
                  <a:moveTo>
                    <a:pt x="192" y="130"/>
                  </a:moveTo>
                  <a:cubicBezTo>
                    <a:pt x="189" y="127"/>
                    <a:pt x="185" y="124"/>
                    <a:pt x="181" y="122"/>
                  </a:cubicBezTo>
                  <a:cubicBezTo>
                    <a:pt x="180" y="120"/>
                    <a:pt x="180" y="119"/>
                    <a:pt x="179" y="118"/>
                  </a:cubicBezTo>
                  <a:cubicBezTo>
                    <a:pt x="187" y="120"/>
                    <a:pt x="194" y="127"/>
                    <a:pt x="199" y="135"/>
                  </a:cubicBezTo>
                  <a:cubicBezTo>
                    <a:pt x="199" y="136"/>
                    <a:pt x="198" y="136"/>
                    <a:pt x="198" y="136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6" y="135"/>
                    <a:pt x="196" y="133"/>
                    <a:pt x="196" y="132"/>
                  </a:cubicBezTo>
                  <a:cubicBezTo>
                    <a:pt x="195" y="131"/>
                    <a:pt x="195" y="131"/>
                    <a:pt x="194" y="130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29"/>
                    <a:pt x="193" y="129"/>
                    <a:pt x="193" y="129"/>
                  </a:cubicBezTo>
                  <a:cubicBezTo>
                    <a:pt x="193" y="129"/>
                    <a:pt x="192" y="129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lose/>
                  <a:moveTo>
                    <a:pt x="179" y="121"/>
                  </a:moveTo>
                  <a:cubicBezTo>
                    <a:pt x="177" y="120"/>
                    <a:pt x="176" y="120"/>
                    <a:pt x="174" y="120"/>
                  </a:cubicBezTo>
                  <a:cubicBezTo>
                    <a:pt x="170" y="119"/>
                    <a:pt x="167" y="118"/>
                    <a:pt x="165" y="116"/>
                  </a:cubicBezTo>
                  <a:cubicBezTo>
                    <a:pt x="164" y="116"/>
                    <a:pt x="163" y="115"/>
                    <a:pt x="161" y="114"/>
                  </a:cubicBezTo>
                  <a:cubicBezTo>
                    <a:pt x="161" y="113"/>
                    <a:pt x="161" y="112"/>
                    <a:pt x="161" y="111"/>
                  </a:cubicBezTo>
                  <a:cubicBezTo>
                    <a:pt x="161" y="111"/>
                    <a:pt x="162" y="111"/>
                    <a:pt x="162" y="112"/>
                  </a:cubicBezTo>
                  <a:cubicBezTo>
                    <a:pt x="163" y="107"/>
                    <a:pt x="163" y="102"/>
                    <a:pt x="163" y="98"/>
                  </a:cubicBezTo>
                  <a:cubicBezTo>
                    <a:pt x="163" y="98"/>
                    <a:pt x="164" y="99"/>
                    <a:pt x="164" y="99"/>
                  </a:cubicBezTo>
                  <a:cubicBezTo>
                    <a:pt x="165" y="100"/>
                    <a:pt x="166" y="101"/>
                    <a:pt x="167" y="102"/>
                  </a:cubicBezTo>
                  <a:cubicBezTo>
                    <a:pt x="167" y="105"/>
                    <a:pt x="167" y="107"/>
                    <a:pt x="167" y="110"/>
                  </a:cubicBezTo>
                  <a:cubicBezTo>
                    <a:pt x="168" y="109"/>
                    <a:pt x="169" y="108"/>
                    <a:pt x="171" y="107"/>
                  </a:cubicBezTo>
                  <a:cubicBezTo>
                    <a:pt x="171" y="108"/>
                    <a:pt x="172" y="109"/>
                    <a:pt x="173" y="110"/>
                  </a:cubicBezTo>
                  <a:cubicBezTo>
                    <a:pt x="173" y="110"/>
                    <a:pt x="173" y="111"/>
                    <a:pt x="173" y="111"/>
                  </a:cubicBezTo>
                  <a:cubicBezTo>
                    <a:pt x="172" y="112"/>
                    <a:pt x="170" y="113"/>
                    <a:pt x="168" y="114"/>
                  </a:cubicBezTo>
                  <a:cubicBezTo>
                    <a:pt x="171" y="116"/>
                    <a:pt x="171" y="117"/>
                    <a:pt x="175" y="117"/>
                  </a:cubicBezTo>
                  <a:cubicBezTo>
                    <a:pt x="175" y="117"/>
                    <a:pt x="176" y="117"/>
                    <a:pt x="177" y="117"/>
                  </a:cubicBezTo>
                  <a:cubicBezTo>
                    <a:pt x="177" y="118"/>
                    <a:pt x="178" y="120"/>
                    <a:pt x="179" y="121"/>
                  </a:cubicBezTo>
                  <a:close/>
                  <a:moveTo>
                    <a:pt x="160" y="114"/>
                  </a:moveTo>
                  <a:cubicBezTo>
                    <a:pt x="158" y="114"/>
                    <a:pt x="155" y="114"/>
                    <a:pt x="151" y="115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8"/>
                    <a:pt x="134" y="117"/>
                    <a:pt x="135" y="116"/>
                  </a:cubicBezTo>
                  <a:cubicBezTo>
                    <a:pt x="135" y="116"/>
                    <a:pt x="135" y="115"/>
                    <a:pt x="135" y="115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4" y="111"/>
                    <a:pt x="157" y="111"/>
                    <a:pt x="159" y="111"/>
                  </a:cubicBezTo>
                  <a:cubicBezTo>
                    <a:pt x="159" y="112"/>
                    <a:pt x="159" y="113"/>
                    <a:pt x="160" y="114"/>
                  </a:cubicBezTo>
                  <a:close/>
                  <a:moveTo>
                    <a:pt x="127" y="119"/>
                  </a:moveTo>
                  <a:cubicBezTo>
                    <a:pt x="112" y="123"/>
                    <a:pt x="112" y="123"/>
                    <a:pt x="112" y="123"/>
                  </a:cubicBezTo>
                  <a:cubicBezTo>
                    <a:pt x="110" y="123"/>
                    <a:pt x="107" y="123"/>
                    <a:pt x="105" y="124"/>
                  </a:cubicBezTo>
                  <a:cubicBezTo>
                    <a:pt x="105" y="123"/>
                    <a:pt x="105" y="122"/>
                    <a:pt x="105" y="121"/>
                  </a:cubicBezTo>
                  <a:cubicBezTo>
                    <a:pt x="110" y="120"/>
                    <a:pt x="115" y="119"/>
                    <a:pt x="119" y="118"/>
                  </a:cubicBezTo>
                  <a:cubicBezTo>
                    <a:pt x="119" y="115"/>
                    <a:pt x="118" y="110"/>
                    <a:pt x="116" y="105"/>
                  </a:cubicBezTo>
                  <a:cubicBezTo>
                    <a:pt x="113" y="100"/>
                    <a:pt x="110" y="95"/>
                    <a:pt x="106" y="90"/>
                  </a:cubicBezTo>
                  <a:cubicBezTo>
                    <a:pt x="106" y="90"/>
                    <a:pt x="106" y="89"/>
                    <a:pt x="106" y="89"/>
                  </a:cubicBezTo>
                  <a:cubicBezTo>
                    <a:pt x="107" y="88"/>
                    <a:pt x="107" y="87"/>
                    <a:pt x="107" y="86"/>
                  </a:cubicBezTo>
                  <a:cubicBezTo>
                    <a:pt x="112" y="91"/>
                    <a:pt x="115" y="98"/>
                    <a:pt x="118" y="104"/>
                  </a:cubicBezTo>
                  <a:cubicBezTo>
                    <a:pt x="121" y="109"/>
                    <a:pt x="122" y="114"/>
                    <a:pt x="122" y="117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6"/>
                    <a:pt x="132" y="117"/>
                    <a:pt x="130" y="118"/>
                  </a:cubicBezTo>
                  <a:cubicBezTo>
                    <a:pt x="128" y="118"/>
                    <a:pt x="127" y="119"/>
                    <a:pt x="127" y="119"/>
                  </a:cubicBezTo>
                  <a:close/>
                  <a:moveTo>
                    <a:pt x="103" y="124"/>
                  </a:moveTo>
                  <a:cubicBezTo>
                    <a:pt x="97" y="126"/>
                    <a:pt x="91" y="129"/>
                    <a:pt x="87" y="135"/>
                  </a:cubicBezTo>
                  <a:cubicBezTo>
                    <a:pt x="87" y="134"/>
                    <a:pt x="87" y="134"/>
                    <a:pt x="86" y="133"/>
                  </a:cubicBezTo>
                  <a:cubicBezTo>
                    <a:pt x="85" y="133"/>
                    <a:pt x="85" y="132"/>
                    <a:pt x="84" y="131"/>
                  </a:cubicBezTo>
                  <a:cubicBezTo>
                    <a:pt x="88" y="126"/>
                    <a:pt x="95" y="123"/>
                    <a:pt x="102" y="121"/>
                  </a:cubicBezTo>
                  <a:cubicBezTo>
                    <a:pt x="103" y="122"/>
                    <a:pt x="103" y="123"/>
                    <a:pt x="103" y="124"/>
                  </a:cubicBezTo>
                  <a:close/>
                  <a:moveTo>
                    <a:pt x="120" y="159"/>
                  </a:moveTo>
                  <a:cubicBezTo>
                    <a:pt x="124" y="162"/>
                    <a:pt x="128" y="164"/>
                    <a:pt x="131" y="167"/>
                  </a:cubicBezTo>
                  <a:cubicBezTo>
                    <a:pt x="131" y="167"/>
                    <a:pt x="131" y="167"/>
                    <a:pt x="130" y="167"/>
                  </a:cubicBezTo>
                  <a:cubicBezTo>
                    <a:pt x="130" y="166"/>
                    <a:pt x="129" y="166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26" y="165"/>
                    <a:pt x="126" y="166"/>
                    <a:pt x="126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2" y="164"/>
                    <a:pt x="121" y="162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lose/>
                  <a:moveTo>
                    <a:pt x="248" y="333"/>
                  </a:moveTo>
                  <a:cubicBezTo>
                    <a:pt x="250" y="333"/>
                    <a:pt x="252" y="333"/>
                    <a:pt x="254" y="332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4"/>
                    <a:pt x="253" y="335"/>
                    <a:pt x="253" y="337"/>
                  </a:cubicBezTo>
                  <a:cubicBezTo>
                    <a:pt x="252" y="337"/>
                    <a:pt x="250" y="338"/>
                    <a:pt x="248" y="338"/>
                  </a:cubicBezTo>
                  <a:cubicBezTo>
                    <a:pt x="248" y="337"/>
                    <a:pt x="248" y="335"/>
                    <a:pt x="248" y="333"/>
                  </a:cubicBezTo>
                  <a:close/>
                  <a:moveTo>
                    <a:pt x="256" y="332"/>
                  </a:moveTo>
                  <a:cubicBezTo>
                    <a:pt x="258" y="331"/>
                    <a:pt x="260" y="329"/>
                    <a:pt x="262" y="326"/>
                  </a:cubicBezTo>
                  <a:cubicBezTo>
                    <a:pt x="263" y="324"/>
                    <a:pt x="264" y="322"/>
                    <a:pt x="265" y="320"/>
                  </a:cubicBezTo>
                  <a:cubicBezTo>
                    <a:pt x="265" y="320"/>
                    <a:pt x="265" y="321"/>
                    <a:pt x="265" y="321"/>
                  </a:cubicBezTo>
                  <a:cubicBezTo>
                    <a:pt x="266" y="322"/>
                    <a:pt x="266" y="323"/>
                    <a:pt x="266" y="324"/>
                  </a:cubicBezTo>
                  <a:cubicBezTo>
                    <a:pt x="266" y="326"/>
                    <a:pt x="265" y="327"/>
                    <a:pt x="264" y="328"/>
                  </a:cubicBezTo>
                  <a:cubicBezTo>
                    <a:pt x="261" y="332"/>
                    <a:pt x="258" y="334"/>
                    <a:pt x="255" y="336"/>
                  </a:cubicBezTo>
                  <a:cubicBezTo>
                    <a:pt x="255" y="335"/>
                    <a:pt x="255" y="334"/>
                    <a:pt x="255" y="333"/>
                  </a:cubicBezTo>
                  <a:cubicBezTo>
                    <a:pt x="255" y="333"/>
                    <a:pt x="256" y="332"/>
                    <a:pt x="256" y="332"/>
                  </a:cubicBezTo>
                  <a:close/>
                  <a:moveTo>
                    <a:pt x="266" y="317"/>
                  </a:moveTo>
                  <a:cubicBezTo>
                    <a:pt x="267" y="311"/>
                    <a:pt x="268" y="305"/>
                    <a:pt x="271" y="298"/>
                  </a:cubicBezTo>
                  <a:cubicBezTo>
                    <a:pt x="272" y="295"/>
                    <a:pt x="274" y="292"/>
                    <a:pt x="276" y="288"/>
                  </a:cubicBezTo>
                  <a:cubicBezTo>
                    <a:pt x="276" y="288"/>
                    <a:pt x="276" y="288"/>
                    <a:pt x="276" y="288"/>
                  </a:cubicBezTo>
                  <a:cubicBezTo>
                    <a:pt x="277" y="288"/>
                    <a:pt x="278" y="289"/>
                    <a:pt x="279" y="289"/>
                  </a:cubicBezTo>
                  <a:cubicBezTo>
                    <a:pt x="277" y="293"/>
                    <a:pt x="275" y="296"/>
                    <a:pt x="273" y="300"/>
                  </a:cubicBezTo>
                  <a:cubicBezTo>
                    <a:pt x="270" y="307"/>
                    <a:pt x="270" y="314"/>
                    <a:pt x="267" y="321"/>
                  </a:cubicBezTo>
                  <a:cubicBezTo>
                    <a:pt x="267" y="320"/>
                    <a:pt x="266" y="318"/>
                    <a:pt x="266" y="317"/>
                  </a:cubicBezTo>
                  <a:close/>
                  <a:moveTo>
                    <a:pt x="277" y="287"/>
                  </a:moveTo>
                  <a:cubicBezTo>
                    <a:pt x="277" y="286"/>
                    <a:pt x="278" y="284"/>
                    <a:pt x="279" y="283"/>
                  </a:cubicBezTo>
                  <a:cubicBezTo>
                    <a:pt x="280" y="283"/>
                    <a:pt x="281" y="284"/>
                    <a:pt x="282" y="284"/>
                  </a:cubicBezTo>
                  <a:cubicBezTo>
                    <a:pt x="281" y="285"/>
                    <a:pt x="280" y="286"/>
                    <a:pt x="280" y="288"/>
                  </a:cubicBezTo>
                  <a:cubicBezTo>
                    <a:pt x="279" y="287"/>
                    <a:pt x="278" y="287"/>
                    <a:pt x="277" y="287"/>
                  </a:cubicBezTo>
                  <a:close/>
                  <a:moveTo>
                    <a:pt x="280" y="281"/>
                  </a:moveTo>
                  <a:cubicBezTo>
                    <a:pt x="282" y="277"/>
                    <a:pt x="285" y="273"/>
                    <a:pt x="287" y="269"/>
                  </a:cubicBezTo>
                  <a:cubicBezTo>
                    <a:pt x="290" y="263"/>
                    <a:pt x="290" y="263"/>
                    <a:pt x="286" y="258"/>
                  </a:cubicBezTo>
                  <a:cubicBezTo>
                    <a:pt x="287" y="258"/>
                    <a:pt x="288" y="258"/>
                    <a:pt x="289" y="258"/>
                  </a:cubicBezTo>
                  <a:cubicBezTo>
                    <a:pt x="290" y="258"/>
                    <a:pt x="291" y="258"/>
                    <a:pt x="292" y="258"/>
                  </a:cubicBezTo>
                  <a:cubicBezTo>
                    <a:pt x="293" y="259"/>
                    <a:pt x="293" y="260"/>
                    <a:pt x="294" y="261"/>
                  </a:cubicBezTo>
                  <a:cubicBezTo>
                    <a:pt x="296" y="265"/>
                    <a:pt x="296" y="264"/>
                    <a:pt x="294" y="266"/>
                  </a:cubicBezTo>
                  <a:cubicBezTo>
                    <a:pt x="291" y="269"/>
                    <a:pt x="287" y="275"/>
                    <a:pt x="283" y="282"/>
                  </a:cubicBezTo>
                  <a:cubicBezTo>
                    <a:pt x="282" y="282"/>
                    <a:pt x="281" y="282"/>
                    <a:pt x="280" y="281"/>
                  </a:cubicBezTo>
                  <a:close/>
                  <a:moveTo>
                    <a:pt x="282" y="253"/>
                  </a:moveTo>
                  <a:cubicBezTo>
                    <a:pt x="270" y="239"/>
                    <a:pt x="248" y="222"/>
                    <a:pt x="230" y="214"/>
                  </a:cubicBezTo>
                  <a:cubicBezTo>
                    <a:pt x="231" y="213"/>
                    <a:pt x="232" y="213"/>
                    <a:pt x="233" y="212"/>
                  </a:cubicBezTo>
                  <a:cubicBezTo>
                    <a:pt x="239" y="215"/>
                    <a:pt x="244" y="218"/>
                    <a:pt x="251" y="223"/>
                  </a:cubicBezTo>
                  <a:cubicBezTo>
                    <a:pt x="257" y="219"/>
                    <a:pt x="279" y="215"/>
                    <a:pt x="278" y="206"/>
                  </a:cubicBezTo>
                  <a:cubicBezTo>
                    <a:pt x="278" y="199"/>
                    <a:pt x="279" y="194"/>
                    <a:pt x="281" y="188"/>
                  </a:cubicBezTo>
                  <a:cubicBezTo>
                    <a:pt x="282" y="188"/>
                    <a:pt x="283" y="189"/>
                    <a:pt x="284" y="189"/>
                  </a:cubicBezTo>
                  <a:cubicBezTo>
                    <a:pt x="283" y="196"/>
                    <a:pt x="281" y="202"/>
                    <a:pt x="281" y="206"/>
                  </a:cubicBezTo>
                  <a:cubicBezTo>
                    <a:pt x="282" y="211"/>
                    <a:pt x="284" y="209"/>
                    <a:pt x="280" y="212"/>
                  </a:cubicBezTo>
                  <a:cubicBezTo>
                    <a:pt x="279" y="213"/>
                    <a:pt x="278" y="214"/>
                    <a:pt x="277" y="215"/>
                  </a:cubicBezTo>
                  <a:cubicBezTo>
                    <a:pt x="270" y="221"/>
                    <a:pt x="263" y="222"/>
                    <a:pt x="255" y="226"/>
                  </a:cubicBezTo>
                  <a:cubicBezTo>
                    <a:pt x="260" y="230"/>
                    <a:pt x="267" y="234"/>
                    <a:pt x="273" y="239"/>
                  </a:cubicBezTo>
                  <a:cubicBezTo>
                    <a:pt x="281" y="237"/>
                    <a:pt x="289" y="239"/>
                    <a:pt x="295" y="243"/>
                  </a:cubicBezTo>
                  <a:cubicBezTo>
                    <a:pt x="295" y="243"/>
                    <a:pt x="294" y="244"/>
                    <a:pt x="294" y="244"/>
                  </a:cubicBezTo>
                  <a:cubicBezTo>
                    <a:pt x="293" y="245"/>
                    <a:pt x="293" y="245"/>
                    <a:pt x="293" y="245"/>
                  </a:cubicBezTo>
                  <a:cubicBezTo>
                    <a:pt x="288" y="242"/>
                    <a:pt x="282" y="241"/>
                    <a:pt x="276" y="242"/>
                  </a:cubicBezTo>
                  <a:cubicBezTo>
                    <a:pt x="279" y="245"/>
                    <a:pt x="282" y="247"/>
                    <a:pt x="285" y="250"/>
                  </a:cubicBezTo>
                  <a:cubicBezTo>
                    <a:pt x="284" y="251"/>
                    <a:pt x="283" y="252"/>
                    <a:pt x="282" y="253"/>
                  </a:cubicBezTo>
                  <a:close/>
                  <a:moveTo>
                    <a:pt x="166" y="253"/>
                  </a:moveTo>
                  <a:cubicBezTo>
                    <a:pt x="165" y="252"/>
                    <a:pt x="165" y="252"/>
                    <a:pt x="165" y="252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66" y="253"/>
                    <a:pt x="166" y="253"/>
                    <a:pt x="166" y="253"/>
                  </a:cubicBezTo>
                  <a:close/>
                  <a:moveTo>
                    <a:pt x="45" y="341"/>
                  </a:moveTo>
                  <a:cubicBezTo>
                    <a:pt x="44" y="340"/>
                    <a:pt x="44" y="339"/>
                    <a:pt x="44" y="339"/>
                  </a:cubicBezTo>
                  <a:cubicBezTo>
                    <a:pt x="44" y="339"/>
                    <a:pt x="44" y="339"/>
                    <a:pt x="45" y="340"/>
                  </a:cubicBezTo>
                  <a:cubicBezTo>
                    <a:pt x="45" y="341"/>
                    <a:pt x="45" y="341"/>
                    <a:pt x="45" y="341"/>
                  </a:cubicBezTo>
                  <a:cubicBezTo>
                    <a:pt x="45" y="341"/>
                    <a:pt x="45" y="341"/>
                    <a:pt x="45" y="341"/>
                  </a:cubicBezTo>
                  <a:close/>
                  <a:moveTo>
                    <a:pt x="22" y="329"/>
                  </a:moveTo>
                  <a:cubicBezTo>
                    <a:pt x="20" y="333"/>
                    <a:pt x="17" y="336"/>
                    <a:pt x="15" y="340"/>
                  </a:cubicBezTo>
                  <a:cubicBezTo>
                    <a:pt x="15" y="340"/>
                    <a:pt x="14" y="340"/>
                    <a:pt x="14" y="340"/>
                  </a:cubicBezTo>
                  <a:cubicBezTo>
                    <a:pt x="13" y="340"/>
                    <a:pt x="13" y="340"/>
                    <a:pt x="12" y="339"/>
                  </a:cubicBezTo>
                  <a:cubicBezTo>
                    <a:pt x="12" y="339"/>
                    <a:pt x="12" y="339"/>
                    <a:pt x="11" y="339"/>
                  </a:cubicBezTo>
                  <a:cubicBezTo>
                    <a:pt x="11" y="339"/>
                    <a:pt x="11" y="339"/>
                    <a:pt x="11" y="339"/>
                  </a:cubicBezTo>
                  <a:cubicBezTo>
                    <a:pt x="13" y="335"/>
                    <a:pt x="16" y="331"/>
                    <a:pt x="18" y="328"/>
                  </a:cubicBezTo>
                  <a:cubicBezTo>
                    <a:pt x="19" y="328"/>
                    <a:pt x="21" y="329"/>
                    <a:pt x="22" y="329"/>
                  </a:cubicBezTo>
                  <a:close/>
                  <a:moveTo>
                    <a:pt x="117" y="422"/>
                  </a:moveTo>
                  <a:cubicBezTo>
                    <a:pt x="122" y="411"/>
                    <a:pt x="122" y="398"/>
                    <a:pt x="124" y="385"/>
                  </a:cubicBezTo>
                  <a:cubicBezTo>
                    <a:pt x="125" y="385"/>
                    <a:pt x="126" y="385"/>
                    <a:pt x="127" y="384"/>
                  </a:cubicBezTo>
                  <a:cubicBezTo>
                    <a:pt x="127" y="384"/>
                    <a:pt x="128" y="384"/>
                    <a:pt x="128" y="384"/>
                  </a:cubicBezTo>
                  <a:cubicBezTo>
                    <a:pt x="126" y="396"/>
                    <a:pt x="126" y="409"/>
                    <a:pt x="120" y="421"/>
                  </a:cubicBezTo>
                  <a:cubicBezTo>
                    <a:pt x="122" y="426"/>
                    <a:pt x="125" y="431"/>
                    <a:pt x="129" y="435"/>
                  </a:cubicBezTo>
                  <a:cubicBezTo>
                    <a:pt x="129" y="435"/>
                    <a:pt x="128" y="434"/>
                    <a:pt x="128" y="434"/>
                  </a:cubicBezTo>
                  <a:cubicBezTo>
                    <a:pt x="124" y="434"/>
                    <a:pt x="121" y="432"/>
                    <a:pt x="119" y="428"/>
                  </a:cubicBezTo>
                  <a:cubicBezTo>
                    <a:pt x="118" y="425"/>
                    <a:pt x="117" y="423"/>
                    <a:pt x="117" y="422"/>
                  </a:cubicBezTo>
                  <a:close/>
                  <a:moveTo>
                    <a:pt x="85" y="334"/>
                  </a:moveTo>
                  <a:cubicBezTo>
                    <a:pt x="86" y="333"/>
                    <a:pt x="88" y="331"/>
                    <a:pt x="89" y="330"/>
                  </a:cubicBezTo>
                  <a:cubicBezTo>
                    <a:pt x="79" y="324"/>
                    <a:pt x="65" y="296"/>
                    <a:pt x="68" y="280"/>
                  </a:cubicBezTo>
                  <a:cubicBezTo>
                    <a:pt x="61" y="282"/>
                    <a:pt x="57" y="286"/>
                    <a:pt x="58" y="293"/>
                  </a:cubicBezTo>
                  <a:cubicBezTo>
                    <a:pt x="58" y="304"/>
                    <a:pt x="73" y="311"/>
                    <a:pt x="85" y="334"/>
                  </a:cubicBezTo>
                  <a:close/>
                  <a:moveTo>
                    <a:pt x="59" y="301"/>
                  </a:moveTo>
                  <a:cubicBezTo>
                    <a:pt x="62" y="313"/>
                    <a:pt x="69" y="331"/>
                    <a:pt x="82" y="335"/>
                  </a:cubicBezTo>
                  <a:cubicBezTo>
                    <a:pt x="77" y="322"/>
                    <a:pt x="67" y="313"/>
                    <a:pt x="59" y="301"/>
                  </a:cubicBezTo>
                  <a:close/>
                  <a:moveTo>
                    <a:pt x="92" y="304"/>
                  </a:moveTo>
                  <a:cubicBezTo>
                    <a:pt x="91" y="303"/>
                    <a:pt x="89" y="304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8" y="306"/>
                    <a:pt x="88" y="307"/>
                    <a:pt x="88" y="308"/>
                  </a:cubicBezTo>
                  <a:cubicBezTo>
                    <a:pt x="90" y="309"/>
                    <a:pt x="93" y="309"/>
                    <a:pt x="95" y="309"/>
                  </a:cubicBezTo>
                  <a:cubicBezTo>
                    <a:pt x="94" y="307"/>
                    <a:pt x="93" y="306"/>
                    <a:pt x="92" y="304"/>
                  </a:cubicBezTo>
                  <a:close/>
                  <a:moveTo>
                    <a:pt x="243" y="367"/>
                  </a:moveTo>
                  <a:cubicBezTo>
                    <a:pt x="245" y="367"/>
                    <a:pt x="248" y="367"/>
                    <a:pt x="250" y="366"/>
                  </a:cubicBezTo>
                  <a:cubicBezTo>
                    <a:pt x="250" y="368"/>
                    <a:pt x="250" y="370"/>
                    <a:pt x="250" y="371"/>
                  </a:cubicBezTo>
                  <a:cubicBezTo>
                    <a:pt x="247" y="372"/>
                    <a:pt x="245" y="372"/>
                    <a:pt x="242" y="371"/>
                  </a:cubicBezTo>
                  <a:cubicBezTo>
                    <a:pt x="242" y="370"/>
                    <a:pt x="242" y="368"/>
                    <a:pt x="243" y="367"/>
                  </a:cubicBezTo>
                  <a:close/>
                  <a:moveTo>
                    <a:pt x="251" y="366"/>
                  </a:moveTo>
                  <a:cubicBezTo>
                    <a:pt x="261" y="363"/>
                    <a:pt x="273" y="354"/>
                    <a:pt x="279" y="352"/>
                  </a:cubicBezTo>
                  <a:cubicBezTo>
                    <a:pt x="279" y="352"/>
                    <a:pt x="279" y="352"/>
                    <a:pt x="280" y="352"/>
                  </a:cubicBezTo>
                  <a:cubicBezTo>
                    <a:pt x="280" y="353"/>
                    <a:pt x="280" y="354"/>
                    <a:pt x="280" y="355"/>
                  </a:cubicBezTo>
                  <a:cubicBezTo>
                    <a:pt x="280" y="355"/>
                    <a:pt x="280" y="355"/>
                    <a:pt x="280" y="355"/>
                  </a:cubicBezTo>
                  <a:cubicBezTo>
                    <a:pt x="271" y="358"/>
                    <a:pt x="261" y="368"/>
                    <a:pt x="251" y="371"/>
                  </a:cubicBezTo>
                  <a:cubicBezTo>
                    <a:pt x="251" y="370"/>
                    <a:pt x="251" y="369"/>
                    <a:pt x="251" y="368"/>
                  </a:cubicBezTo>
                  <a:cubicBezTo>
                    <a:pt x="251" y="368"/>
                    <a:pt x="251" y="367"/>
                    <a:pt x="251" y="366"/>
                  </a:cubicBezTo>
                  <a:close/>
                  <a:moveTo>
                    <a:pt x="282" y="351"/>
                  </a:moveTo>
                  <a:cubicBezTo>
                    <a:pt x="285" y="349"/>
                    <a:pt x="288" y="347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1" y="346"/>
                    <a:pt x="292" y="347"/>
                    <a:pt x="293" y="347"/>
                  </a:cubicBezTo>
                  <a:cubicBezTo>
                    <a:pt x="290" y="350"/>
                    <a:pt x="287" y="352"/>
                    <a:pt x="282" y="354"/>
                  </a:cubicBezTo>
                  <a:cubicBezTo>
                    <a:pt x="282" y="353"/>
                    <a:pt x="282" y="352"/>
                    <a:pt x="282" y="351"/>
                  </a:cubicBezTo>
                  <a:cubicBezTo>
                    <a:pt x="282" y="351"/>
                    <a:pt x="282" y="351"/>
                    <a:pt x="282" y="351"/>
                  </a:cubicBezTo>
                  <a:close/>
                  <a:moveTo>
                    <a:pt x="286" y="252"/>
                  </a:moveTo>
                  <a:cubicBezTo>
                    <a:pt x="288" y="253"/>
                    <a:pt x="289" y="255"/>
                    <a:pt x="291" y="257"/>
                  </a:cubicBezTo>
                  <a:cubicBezTo>
                    <a:pt x="289" y="257"/>
                    <a:pt x="288" y="256"/>
                    <a:pt x="287" y="256"/>
                  </a:cubicBezTo>
                  <a:cubicBezTo>
                    <a:pt x="286" y="256"/>
                    <a:pt x="286" y="255"/>
                    <a:pt x="286" y="255"/>
                  </a:cubicBezTo>
                  <a:cubicBezTo>
                    <a:pt x="286" y="255"/>
                    <a:pt x="286" y="255"/>
                    <a:pt x="286" y="255"/>
                  </a:cubicBezTo>
                  <a:cubicBezTo>
                    <a:pt x="285" y="255"/>
                    <a:pt x="285" y="254"/>
                    <a:pt x="285" y="253"/>
                  </a:cubicBezTo>
                  <a:cubicBezTo>
                    <a:pt x="286" y="253"/>
                    <a:pt x="286" y="252"/>
                    <a:pt x="286" y="252"/>
                  </a:cubicBezTo>
                  <a:close/>
                  <a:moveTo>
                    <a:pt x="288" y="120"/>
                  </a:moveTo>
                  <a:cubicBezTo>
                    <a:pt x="287" y="120"/>
                    <a:pt x="287" y="120"/>
                    <a:pt x="287" y="120"/>
                  </a:cubicBezTo>
                  <a:cubicBezTo>
                    <a:pt x="284" y="118"/>
                    <a:pt x="281" y="116"/>
                    <a:pt x="278" y="116"/>
                  </a:cubicBezTo>
                  <a:cubicBezTo>
                    <a:pt x="278" y="118"/>
                    <a:pt x="280" y="120"/>
                    <a:pt x="281" y="121"/>
                  </a:cubicBezTo>
                  <a:cubicBezTo>
                    <a:pt x="280" y="121"/>
                    <a:pt x="279" y="122"/>
                    <a:pt x="278" y="122"/>
                  </a:cubicBezTo>
                  <a:cubicBezTo>
                    <a:pt x="275" y="119"/>
                    <a:pt x="273" y="116"/>
                    <a:pt x="273" y="112"/>
                  </a:cubicBezTo>
                  <a:cubicBezTo>
                    <a:pt x="273" y="111"/>
                    <a:pt x="273" y="109"/>
                    <a:pt x="273" y="108"/>
                  </a:cubicBezTo>
                  <a:cubicBezTo>
                    <a:pt x="273" y="108"/>
                    <a:pt x="274" y="108"/>
                    <a:pt x="274" y="108"/>
                  </a:cubicBezTo>
                  <a:cubicBezTo>
                    <a:pt x="275" y="109"/>
                    <a:pt x="276" y="109"/>
                    <a:pt x="276" y="110"/>
                  </a:cubicBezTo>
                  <a:cubicBezTo>
                    <a:pt x="276" y="111"/>
                    <a:pt x="276" y="111"/>
                    <a:pt x="276" y="112"/>
                  </a:cubicBezTo>
                  <a:cubicBezTo>
                    <a:pt x="276" y="112"/>
                    <a:pt x="277" y="113"/>
                    <a:pt x="277" y="113"/>
                  </a:cubicBezTo>
                  <a:cubicBezTo>
                    <a:pt x="277" y="113"/>
                    <a:pt x="277" y="113"/>
                    <a:pt x="278" y="113"/>
                  </a:cubicBezTo>
                  <a:cubicBezTo>
                    <a:pt x="280" y="115"/>
                    <a:pt x="282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7" y="116"/>
                    <a:pt x="289" y="117"/>
                    <a:pt x="292" y="118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1" y="119"/>
                    <a:pt x="290" y="120"/>
                    <a:pt x="288" y="120"/>
                  </a:cubicBezTo>
                  <a:cubicBezTo>
                    <a:pt x="288" y="120"/>
                    <a:pt x="288" y="120"/>
                    <a:pt x="288" y="120"/>
                  </a:cubicBezTo>
                  <a:close/>
                  <a:moveTo>
                    <a:pt x="283" y="123"/>
                  </a:moveTo>
                  <a:cubicBezTo>
                    <a:pt x="283" y="123"/>
                    <a:pt x="283" y="123"/>
                    <a:pt x="284" y="124"/>
                  </a:cubicBezTo>
                  <a:cubicBezTo>
                    <a:pt x="295" y="134"/>
                    <a:pt x="296" y="145"/>
                    <a:pt x="293" y="157"/>
                  </a:cubicBezTo>
                  <a:cubicBezTo>
                    <a:pt x="292" y="158"/>
                    <a:pt x="291" y="158"/>
                    <a:pt x="290" y="158"/>
                  </a:cubicBezTo>
                  <a:cubicBezTo>
                    <a:pt x="291" y="156"/>
                    <a:pt x="291" y="154"/>
                    <a:pt x="291" y="152"/>
                  </a:cubicBezTo>
                  <a:cubicBezTo>
                    <a:pt x="293" y="137"/>
                    <a:pt x="287" y="131"/>
                    <a:pt x="281" y="126"/>
                  </a:cubicBezTo>
                  <a:cubicBezTo>
                    <a:pt x="281" y="125"/>
                    <a:pt x="280" y="124"/>
                    <a:pt x="279" y="123"/>
                  </a:cubicBezTo>
                  <a:cubicBezTo>
                    <a:pt x="280" y="123"/>
                    <a:pt x="281" y="123"/>
                    <a:pt x="283" y="123"/>
                  </a:cubicBezTo>
                  <a:close/>
                  <a:moveTo>
                    <a:pt x="293" y="159"/>
                  </a:moveTo>
                  <a:cubicBezTo>
                    <a:pt x="292" y="163"/>
                    <a:pt x="291" y="167"/>
                    <a:pt x="289" y="171"/>
                  </a:cubicBezTo>
                  <a:cubicBezTo>
                    <a:pt x="288" y="176"/>
                    <a:pt x="287" y="181"/>
                    <a:pt x="285" y="186"/>
                  </a:cubicBezTo>
                  <a:cubicBezTo>
                    <a:pt x="284" y="185"/>
                    <a:pt x="283" y="185"/>
                    <a:pt x="282" y="184"/>
                  </a:cubicBezTo>
                  <a:cubicBezTo>
                    <a:pt x="284" y="176"/>
                    <a:pt x="288" y="168"/>
                    <a:pt x="290" y="160"/>
                  </a:cubicBezTo>
                  <a:cubicBezTo>
                    <a:pt x="291" y="160"/>
                    <a:pt x="292" y="160"/>
                    <a:pt x="293" y="159"/>
                  </a:cubicBezTo>
                  <a:close/>
                  <a:moveTo>
                    <a:pt x="210" y="92"/>
                  </a:moveTo>
                  <a:cubicBezTo>
                    <a:pt x="208" y="92"/>
                    <a:pt x="206" y="93"/>
                    <a:pt x="204" y="93"/>
                  </a:cubicBezTo>
                  <a:cubicBezTo>
                    <a:pt x="204" y="92"/>
                    <a:pt x="204" y="91"/>
                    <a:pt x="205" y="91"/>
                  </a:cubicBezTo>
                  <a:cubicBezTo>
                    <a:pt x="205" y="90"/>
                    <a:pt x="205" y="90"/>
                    <a:pt x="205" y="90"/>
                  </a:cubicBezTo>
                  <a:cubicBezTo>
                    <a:pt x="206" y="89"/>
                    <a:pt x="208" y="89"/>
                    <a:pt x="210" y="88"/>
                  </a:cubicBezTo>
                  <a:cubicBezTo>
                    <a:pt x="210" y="90"/>
                    <a:pt x="210" y="91"/>
                    <a:pt x="210" y="92"/>
                  </a:cubicBezTo>
                  <a:close/>
                  <a:moveTo>
                    <a:pt x="202" y="94"/>
                  </a:moveTo>
                  <a:cubicBezTo>
                    <a:pt x="197" y="96"/>
                    <a:pt x="193" y="99"/>
                    <a:pt x="188" y="102"/>
                  </a:cubicBezTo>
                  <a:cubicBezTo>
                    <a:pt x="187" y="101"/>
                    <a:pt x="186" y="100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90" y="96"/>
                    <a:pt x="196" y="92"/>
                    <a:pt x="203" y="90"/>
                  </a:cubicBezTo>
                  <a:cubicBezTo>
                    <a:pt x="203" y="91"/>
                    <a:pt x="202" y="93"/>
                    <a:pt x="202" y="94"/>
                  </a:cubicBezTo>
                  <a:close/>
                  <a:moveTo>
                    <a:pt x="187" y="103"/>
                  </a:moveTo>
                  <a:cubicBezTo>
                    <a:pt x="183" y="105"/>
                    <a:pt x="179" y="108"/>
                    <a:pt x="175" y="110"/>
                  </a:cubicBezTo>
                  <a:cubicBezTo>
                    <a:pt x="175" y="110"/>
                    <a:pt x="174" y="109"/>
                    <a:pt x="174" y="109"/>
                  </a:cubicBezTo>
                  <a:cubicBezTo>
                    <a:pt x="173" y="108"/>
                    <a:pt x="173" y="107"/>
                    <a:pt x="172" y="107"/>
                  </a:cubicBezTo>
                  <a:cubicBezTo>
                    <a:pt x="176" y="104"/>
                    <a:pt x="179" y="102"/>
                    <a:pt x="183" y="100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5" y="101"/>
                    <a:pt x="186" y="102"/>
                    <a:pt x="187" y="103"/>
                  </a:cubicBezTo>
                  <a:close/>
                  <a:moveTo>
                    <a:pt x="163" y="95"/>
                  </a:moveTo>
                  <a:cubicBezTo>
                    <a:pt x="162" y="79"/>
                    <a:pt x="155" y="68"/>
                    <a:pt x="150" y="63"/>
                  </a:cubicBezTo>
                  <a:cubicBezTo>
                    <a:pt x="142" y="55"/>
                    <a:pt x="134" y="47"/>
                    <a:pt x="125" y="41"/>
                  </a:cubicBezTo>
                  <a:cubicBezTo>
                    <a:pt x="125" y="40"/>
                    <a:pt x="125" y="39"/>
                    <a:pt x="125" y="38"/>
                  </a:cubicBezTo>
                  <a:cubicBezTo>
                    <a:pt x="135" y="44"/>
                    <a:pt x="144" y="53"/>
                    <a:pt x="152" y="60"/>
                  </a:cubicBezTo>
                  <a:cubicBezTo>
                    <a:pt x="163" y="72"/>
                    <a:pt x="167" y="85"/>
                    <a:pt x="167" y="100"/>
                  </a:cubicBezTo>
                  <a:cubicBezTo>
                    <a:pt x="166" y="99"/>
                    <a:pt x="166" y="98"/>
                    <a:pt x="165" y="98"/>
                  </a:cubicBezTo>
                  <a:cubicBezTo>
                    <a:pt x="164" y="97"/>
                    <a:pt x="164" y="96"/>
                    <a:pt x="163" y="95"/>
                  </a:cubicBezTo>
                  <a:close/>
                  <a:moveTo>
                    <a:pt x="87" y="66"/>
                  </a:moveTo>
                  <a:cubicBezTo>
                    <a:pt x="94" y="71"/>
                    <a:pt x="100" y="77"/>
                    <a:pt x="106" y="84"/>
                  </a:cubicBezTo>
                  <a:cubicBezTo>
                    <a:pt x="105" y="85"/>
                    <a:pt x="105" y="86"/>
                    <a:pt x="105" y="88"/>
                  </a:cubicBezTo>
                  <a:cubicBezTo>
                    <a:pt x="99" y="81"/>
                    <a:pt x="93" y="74"/>
                    <a:pt x="86" y="69"/>
                  </a:cubicBezTo>
                  <a:cubicBezTo>
                    <a:pt x="86" y="68"/>
                    <a:pt x="86" y="68"/>
                    <a:pt x="86" y="67"/>
                  </a:cubicBezTo>
                  <a:cubicBezTo>
                    <a:pt x="86" y="67"/>
                    <a:pt x="87" y="66"/>
                    <a:pt x="87" y="66"/>
                  </a:cubicBezTo>
                  <a:close/>
                  <a:moveTo>
                    <a:pt x="59" y="121"/>
                  </a:moveTo>
                  <a:cubicBezTo>
                    <a:pt x="60" y="122"/>
                    <a:pt x="62" y="124"/>
                    <a:pt x="63" y="125"/>
                  </a:cubicBezTo>
                  <a:cubicBezTo>
                    <a:pt x="63" y="125"/>
                    <a:pt x="62" y="124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0" y="123"/>
                    <a:pt x="60" y="122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lose/>
                  <a:moveTo>
                    <a:pt x="297" y="405"/>
                  </a:moveTo>
                  <a:cubicBezTo>
                    <a:pt x="296" y="406"/>
                    <a:pt x="294" y="407"/>
                    <a:pt x="292" y="408"/>
                  </a:cubicBezTo>
                  <a:cubicBezTo>
                    <a:pt x="286" y="410"/>
                    <a:pt x="277" y="414"/>
                    <a:pt x="268" y="416"/>
                  </a:cubicBezTo>
                  <a:cubicBezTo>
                    <a:pt x="269" y="415"/>
                    <a:pt x="270" y="414"/>
                    <a:pt x="270" y="412"/>
                  </a:cubicBezTo>
                  <a:cubicBezTo>
                    <a:pt x="279" y="410"/>
                    <a:pt x="287" y="407"/>
                    <a:pt x="291" y="405"/>
                  </a:cubicBezTo>
                  <a:cubicBezTo>
                    <a:pt x="295" y="404"/>
                    <a:pt x="296" y="400"/>
                    <a:pt x="298" y="397"/>
                  </a:cubicBezTo>
                  <a:cubicBezTo>
                    <a:pt x="298" y="400"/>
                    <a:pt x="298" y="402"/>
                    <a:pt x="297" y="405"/>
                  </a:cubicBezTo>
                  <a:close/>
                  <a:moveTo>
                    <a:pt x="281" y="113"/>
                  </a:moveTo>
                  <a:cubicBezTo>
                    <a:pt x="281" y="113"/>
                    <a:pt x="282" y="114"/>
                    <a:pt x="283" y="114"/>
                  </a:cubicBezTo>
                  <a:cubicBezTo>
                    <a:pt x="282" y="114"/>
                    <a:pt x="282" y="114"/>
                    <a:pt x="281" y="114"/>
                  </a:cubicBezTo>
                  <a:cubicBezTo>
                    <a:pt x="281" y="114"/>
                    <a:pt x="281" y="114"/>
                    <a:pt x="281" y="114"/>
                  </a:cubicBezTo>
                  <a:cubicBezTo>
                    <a:pt x="281" y="113"/>
                    <a:pt x="281" y="113"/>
                    <a:pt x="281" y="113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010900" y="3790950"/>
              <a:ext cx="1181100" cy="1830388"/>
            </a:xfrm>
            <a:custGeom>
              <a:avLst/>
              <a:gdLst>
                <a:gd name="T0" fmla="*/ 174 w 304"/>
                <a:gd name="T1" fmla="*/ 461 h 472"/>
                <a:gd name="T2" fmla="*/ 57 w 304"/>
                <a:gd name="T3" fmla="*/ 377 h 472"/>
                <a:gd name="T4" fmla="*/ 7 w 304"/>
                <a:gd name="T5" fmla="*/ 324 h 472"/>
                <a:gd name="T6" fmla="*/ 31 w 304"/>
                <a:gd name="T7" fmla="*/ 141 h 472"/>
                <a:gd name="T8" fmla="*/ 203 w 304"/>
                <a:gd name="T9" fmla="*/ 2 h 472"/>
                <a:gd name="T10" fmla="*/ 300 w 304"/>
                <a:gd name="T11" fmla="*/ 26 h 472"/>
                <a:gd name="T12" fmla="*/ 303 w 304"/>
                <a:gd name="T13" fmla="*/ 85 h 472"/>
                <a:gd name="T14" fmla="*/ 237 w 304"/>
                <a:gd name="T15" fmla="*/ 45 h 472"/>
                <a:gd name="T16" fmla="*/ 227 w 304"/>
                <a:gd name="T17" fmla="*/ 112 h 472"/>
                <a:gd name="T18" fmla="*/ 297 w 304"/>
                <a:gd name="T19" fmla="*/ 134 h 472"/>
                <a:gd name="T20" fmla="*/ 257 w 304"/>
                <a:gd name="T21" fmla="*/ 203 h 472"/>
                <a:gd name="T22" fmla="*/ 260 w 304"/>
                <a:gd name="T23" fmla="*/ 201 h 472"/>
                <a:gd name="T24" fmla="*/ 219 w 304"/>
                <a:gd name="T25" fmla="*/ 239 h 472"/>
                <a:gd name="T26" fmla="*/ 288 w 304"/>
                <a:gd name="T27" fmla="*/ 277 h 472"/>
                <a:gd name="T28" fmla="*/ 186 w 304"/>
                <a:gd name="T29" fmla="*/ 303 h 472"/>
                <a:gd name="T30" fmla="*/ 247 w 304"/>
                <a:gd name="T31" fmla="*/ 306 h 472"/>
                <a:gd name="T32" fmla="*/ 295 w 304"/>
                <a:gd name="T33" fmla="*/ 361 h 472"/>
                <a:gd name="T34" fmla="*/ 299 w 304"/>
                <a:gd name="T35" fmla="*/ 445 h 472"/>
                <a:gd name="T36" fmla="*/ 126 w 304"/>
                <a:gd name="T37" fmla="*/ 316 h 472"/>
                <a:gd name="T38" fmla="*/ 79 w 304"/>
                <a:gd name="T39" fmla="*/ 149 h 472"/>
                <a:gd name="T40" fmla="*/ 190 w 304"/>
                <a:gd name="T41" fmla="*/ 231 h 472"/>
                <a:gd name="T42" fmla="*/ 130 w 304"/>
                <a:gd name="T43" fmla="*/ 188 h 472"/>
                <a:gd name="T44" fmla="*/ 11 w 304"/>
                <a:gd name="T45" fmla="*/ 211 h 472"/>
                <a:gd name="T46" fmla="*/ 152 w 304"/>
                <a:gd name="T47" fmla="*/ 247 h 472"/>
                <a:gd name="T48" fmla="*/ 259 w 304"/>
                <a:gd name="T49" fmla="*/ 395 h 472"/>
                <a:gd name="T50" fmla="*/ 202 w 304"/>
                <a:gd name="T51" fmla="*/ 314 h 472"/>
                <a:gd name="T52" fmla="*/ 160 w 304"/>
                <a:gd name="T53" fmla="*/ 404 h 472"/>
                <a:gd name="T54" fmla="*/ 81 w 304"/>
                <a:gd name="T55" fmla="*/ 398 h 472"/>
                <a:gd name="T56" fmla="*/ 207 w 304"/>
                <a:gd name="T57" fmla="*/ 329 h 472"/>
                <a:gd name="T58" fmla="*/ 245 w 304"/>
                <a:gd name="T59" fmla="*/ 382 h 472"/>
                <a:gd name="T60" fmla="*/ 29 w 304"/>
                <a:gd name="T61" fmla="*/ 212 h 472"/>
                <a:gd name="T62" fmla="*/ 210 w 304"/>
                <a:gd name="T63" fmla="*/ 145 h 472"/>
                <a:gd name="T64" fmla="*/ 206 w 304"/>
                <a:gd name="T65" fmla="*/ 50 h 472"/>
                <a:gd name="T66" fmla="*/ 189 w 304"/>
                <a:gd name="T67" fmla="*/ 57 h 472"/>
                <a:gd name="T68" fmla="*/ 223 w 304"/>
                <a:gd name="T69" fmla="*/ 166 h 472"/>
                <a:gd name="T70" fmla="*/ 270 w 304"/>
                <a:gd name="T71" fmla="*/ 149 h 472"/>
                <a:gd name="T72" fmla="*/ 220 w 304"/>
                <a:gd name="T73" fmla="*/ 145 h 472"/>
                <a:gd name="T74" fmla="*/ 191 w 304"/>
                <a:gd name="T75" fmla="*/ 61 h 472"/>
                <a:gd name="T76" fmla="*/ 153 w 304"/>
                <a:gd name="T77" fmla="*/ 89 h 472"/>
                <a:gd name="T78" fmla="*/ 189 w 304"/>
                <a:gd name="T79" fmla="*/ 117 h 472"/>
                <a:gd name="T80" fmla="*/ 241 w 304"/>
                <a:gd name="T81" fmla="*/ 163 h 472"/>
                <a:gd name="T82" fmla="*/ 250 w 304"/>
                <a:gd name="T83" fmla="*/ 180 h 472"/>
                <a:gd name="T84" fmla="*/ 193 w 304"/>
                <a:gd name="T85" fmla="*/ 198 h 472"/>
                <a:gd name="T86" fmla="*/ 243 w 304"/>
                <a:gd name="T87" fmla="*/ 193 h 472"/>
                <a:gd name="T88" fmla="*/ 250 w 304"/>
                <a:gd name="T89" fmla="*/ 128 h 472"/>
                <a:gd name="T90" fmla="*/ 249 w 304"/>
                <a:gd name="T91" fmla="*/ 192 h 472"/>
                <a:gd name="T92" fmla="*/ 217 w 304"/>
                <a:gd name="T93" fmla="*/ 196 h 472"/>
                <a:gd name="T94" fmla="*/ 197 w 304"/>
                <a:gd name="T95" fmla="*/ 241 h 472"/>
                <a:gd name="T96" fmla="*/ 191 w 304"/>
                <a:gd name="T97" fmla="*/ 183 h 472"/>
                <a:gd name="T98" fmla="*/ 136 w 304"/>
                <a:gd name="T99" fmla="*/ 155 h 472"/>
                <a:gd name="T100" fmla="*/ 180 w 304"/>
                <a:gd name="T101" fmla="*/ 164 h 472"/>
                <a:gd name="T102" fmla="*/ 156 w 304"/>
                <a:gd name="T103" fmla="*/ 93 h 472"/>
                <a:gd name="T104" fmla="*/ 137 w 304"/>
                <a:gd name="T105" fmla="*/ 185 h 472"/>
                <a:gd name="T106" fmla="*/ 94 w 304"/>
                <a:gd name="T107" fmla="*/ 84 h 472"/>
                <a:gd name="T108" fmla="*/ 108 w 304"/>
                <a:gd name="T109" fmla="*/ 131 h 472"/>
                <a:gd name="T110" fmla="*/ 259 w 304"/>
                <a:gd name="T111" fmla="*/ 337 h 472"/>
                <a:gd name="T112" fmla="*/ 270 w 304"/>
                <a:gd name="T113" fmla="*/ 319 h 472"/>
                <a:gd name="T114" fmla="*/ 144 w 304"/>
                <a:gd name="T115" fmla="*/ 400 h 472"/>
                <a:gd name="T116" fmla="*/ 149 w 304"/>
                <a:gd name="T117" fmla="*/ 315 h 472"/>
                <a:gd name="T118" fmla="*/ 64 w 304"/>
                <a:gd name="T119" fmla="*/ 379 h 472"/>
                <a:gd name="T120" fmla="*/ 25 w 304"/>
                <a:gd name="T121" fmla="*/ 362 h 472"/>
                <a:gd name="T122" fmla="*/ 131 w 304"/>
                <a:gd name="T123" fmla="*/ 279 h 472"/>
                <a:gd name="T124" fmla="*/ 12 w 304"/>
                <a:gd name="T125" fmla="*/ 32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472">
                  <a:moveTo>
                    <a:pt x="303" y="447"/>
                  </a:moveTo>
                  <a:cubicBezTo>
                    <a:pt x="302" y="447"/>
                    <a:pt x="301" y="449"/>
                    <a:pt x="299" y="450"/>
                  </a:cubicBezTo>
                  <a:cubicBezTo>
                    <a:pt x="299" y="451"/>
                    <a:pt x="298" y="452"/>
                    <a:pt x="297" y="453"/>
                  </a:cubicBezTo>
                  <a:cubicBezTo>
                    <a:pt x="297" y="454"/>
                    <a:pt x="296" y="455"/>
                    <a:pt x="295" y="456"/>
                  </a:cubicBezTo>
                  <a:cubicBezTo>
                    <a:pt x="282" y="472"/>
                    <a:pt x="260" y="468"/>
                    <a:pt x="246" y="465"/>
                  </a:cubicBezTo>
                  <a:cubicBezTo>
                    <a:pt x="244" y="465"/>
                    <a:pt x="242" y="464"/>
                    <a:pt x="240" y="464"/>
                  </a:cubicBezTo>
                  <a:cubicBezTo>
                    <a:pt x="238" y="464"/>
                    <a:pt x="236" y="461"/>
                    <a:pt x="235" y="459"/>
                  </a:cubicBezTo>
                  <a:cubicBezTo>
                    <a:pt x="234" y="457"/>
                    <a:pt x="233" y="456"/>
                    <a:pt x="231" y="455"/>
                  </a:cubicBezTo>
                  <a:cubicBezTo>
                    <a:pt x="229" y="455"/>
                    <a:pt x="228" y="456"/>
                    <a:pt x="226" y="456"/>
                  </a:cubicBezTo>
                  <a:cubicBezTo>
                    <a:pt x="220" y="457"/>
                    <a:pt x="216" y="458"/>
                    <a:pt x="213" y="459"/>
                  </a:cubicBezTo>
                  <a:cubicBezTo>
                    <a:pt x="207" y="461"/>
                    <a:pt x="200" y="460"/>
                    <a:pt x="194" y="460"/>
                  </a:cubicBezTo>
                  <a:cubicBezTo>
                    <a:pt x="188" y="460"/>
                    <a:pt x="182" y="460"/>
                    <a:pt x="176" y="462"/>
                  </a:cubicBezTo>
                  <a:cubicBezTo>
                    <a:pt x="176" y="462"/>
                    <a:pt x="176" y="462"/>
                    <a:pt x="176" y="462"/>
                  </a:cubicBezTo>
                  <a:cubicBezTo>
                    <a:pt x="175" y="463"/>
                    <a:pt x="174" y="462"/>
                    <a:pt x="174" y="461"/>
                  </a:cubicBezTo>
                  <a:cubicBezTo>
                    <a:pt x="174" y="461"/>
                    <a:pt x="174" y="461"/>
                    <a:pt x="174" y="461"/>
                  </a:cubicBezTo>
                  <a:cubicBezTo>
                    <a:pt x="173" y="461"/>
                    <a:pt x="173" y="461"/>
                    <a:pt x="172" y="461"/>
                  </a:cubicBezTo>
                  <a:cubicBezTo>
                    <a:pt x="171" y="462"/>
                    <a:pt x="170" y="463"/>
                    <a:pt x="169" y="463"/>
                  </a:cubicBezTo>
                  <a:cubicBezTo>
                    <a:pt x="166" y="464"/>
                    <a:pt x="162" y="463"/>
                    <a:pt x="159" y="454"/>
                  </a:cubicBezTo>
                  <a:cubicBezTo>
                    <a:pt x="158" y="451"/>
                    <a:pt x="152" y="452"/>
                    <a:pt x="145" y="453"/>
                  </a:cubicBezTo>
                  <a:cubicBezTo>
                    <a:pt x="135" y="455"/>
                    <a:pt x="124" y="457"/>
                    <a:pt x="121" y="446"/>
                  </a:cubicBezTo>
                  <a:cubicBezTo>
                    <a:pt x="119" y="441"/>
                    <a:pt x="116" y="440"/>
                    <a:pt x="112" y="440"/>
                  </a:cubicBezTo>
                  <a:cubicBezTo>
                    <a:pt x="109" y="439"/>
                    <a:pt x="106" y="438"/>
                    <a:pt x="103" y="436"/>
                  </a:cubicBezTo>
                  <a:cubicBezTo>
                    <a:pt x="98" y="433"/>
                    <a:pt x="95" y="429"/>
                    <a:pt x="92" y="426"/>
                  </a:cubicBezTo>
                  <a:cubicBezTo>
                    <a:pt x="89" y="421"/>
                    <a:pt x="83" y="417"/>
                    <a:pt x="74" y="416"/>
                  </a:cubicBezTo>
                  <a:cubicBezTo>
                    <a:pt x="71" y="415"/>
                    <a:pt x="74" y="410"/>
                    <a:pt x="72" y="404"/>
                  </a:cubicBezTo>
                  <a:cubicBezTo>
                    <a:pt x="71" y="399"/>
                    <a:pt x="69" y="393"/>
                    <a:pt x="69" y="391"/>
                  </a:cubicBezTo>
                  <a:cubicBezTo>
                    <a:pt x="68" y="390"/>
                    <a:pt x="67" y="390"/>
                    <a:pt x="66" y="389"/>
                  </a:cubicBezTo>
                  <a:cubicBezTo>
                    <a:pt x="63" y="388"/>
                    <a:pt x="62" y="386"/>
                    <a:pt x="62" y="383"/>
                  </a:cubicBezTo>
                  <a:cubicBezTo>
                    <a:pt x="62" y="382"/>
                    <a:pt x="62" y="381"/>
                    <a:pt x="61" y="380"/>
                  </a:cubicBezTo>
                  <a:cubicBezTo>
                    <a:pt x="60" y="379"/>
                    <a:pt x="59" y="378"/>
                    <a:pt x="57" y="377"/>
                  </a:cubicBezTo>
                  <a:cubicBezTo>
                    <a:pt x="53" y="374"/>
                    <a:pt x="48" y="370"/>
                    <a:pt x="49" y="364"/>
                  </a:cubicBezTo>
                  <a:cubicBezTo>
                    <a:pt x="49" y="361"/>
                    <a:pt x="48" y="360"/>
                    <a:pt x="46" y="360"/>
                  </a:cubicBezTo>
                  <a:cubicBezTo>
                    <a:pt x="44" y="360"/>
                    <a:pt x="39" y="361"/>
                    <a:pt x="35" y="363"/>
                  </a:cubicBezTo>
                  <a:cubicBezTo>
                    <a:pt x="29" y="364"/>
                    <a:pt x="24" y="366"/>
                    <a:pt x="22" y="364"/>
                  </a:cubicBezTo>
                  <a:cubicBezTo>
                    <a:pt x="22" y="363"/>
                    <a:pt x="21" y="363"/>
                    <a:pt x="21" y="362"/>
                  </a:cubicBezTo>
                  <a:cubicBezTo>
                    <a:pt x="21" y="361"/>
                    <a:pt x="20" y="360"/>
                    <a:pt x="20" y="360"/>
                  </a:cubicBezTo>
                  <a:cubicBezTo>
                    <a:pt x="18" y="360"/>
                    <a:pt x="16" y="360"/>
                    <a:pt x="15" y="359"/>
                  </a:cubicBezTo>
                  <a:cubicBezTo>
                    <a:pt x="14" y="359"/>
                    <a:pt x="13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6"/>
                    <a:pt x="12" y="355"/>
                  </a:cubicBezTo>
                  <a:cubicBezTo>
                    <a:pt x="12" y="354"/>
                    <a:pt x="13" y="353"/>
                    <a:pt x="14" y="352"/>
                  </a:cubicBezTo>
                  <a:cubicBezTo>
                    <a:pt x="17" y="349"/>
                    <a:pt x="15" y="348"/>
                    <a:pt x="17" y="344"/>
                  </a:cubicBezTo>
                  <a:cubicBezTo>
                    <a:pt x="10" y="341"/>
                    <a:pt x="5" y="338"/>
                    <a:pt x="4" y="334"/>
                  </a:cubicBezTo>
                  <a:cubicBezTo>
                    <a:pt x="3" y="331"/>
                    <a:pt x="7" y="330"/>
                    <a:pt x="9" y="329"/>
                  </a:cubicBezTo>
                  <a:cubicBezTo>
                    <a:pt x="10" y="328"/>
                    <a:pt x="10" y="327"/>
                    <a:pt x="7" y="324"/>
                  </a:cubicBezTo>
                  <a:cubicBezTo>
                    <a:pt x="0" y="315"/>
                    <a:pt x="0" y="311"/>
                    <a:pt x="3" y="307"/>
                  </a:cubicBezTo>
                  <a:cubicBezTo>
                    <a:pt x="6" y="305"/>
                    <a:pt x="10" y="304"/>
                    <a:pt x="14" y="303"/>
                  </a:cubicBezTo>
                  <a:cubicBezTo>
                    <a:pt x="20" y="302"/>
                    <a:pt x="26" y="300"/>
                    <a:pt x="27" y="296"/>
                  </a:cubicBezTo>
                  <a:cubicBezTo>
                    <a:pt x="28" y="290"/>
                    <a:pt x="31" y="286"/>
                    <a:pt x="34" y="283"/>
                  </a:cubicBezTo>
                  <a:cubicBezTo>
                    <a:pt x="37" y="280"/>
                    <a:pt x="39" y="277"/>
                    <a:pt x="41" y="274"/>
                  </a:cubicBezTo>
                  <a:cubicBezTo>
                    <a:pt x="38" y="273"/>
                    <a:pt x="35" y="272"/>
                    <a:pt x="32" y="271"/>
                  </a:cubicBezTo>
                  <a:cubicBezTo>
                    <a:pt x="19" y="268"/>
                    <a:pt x="10" y="269"/>
                    <a:pt x="13" y="258"/>
                  </a:cubicBezTo>
                  <a:cubicBezTo>
                    <a:pt x="14" y="252"/>
                    <a:pt x="18" y="240"/>
                    <a:pt x="13" y="235"/>
                  </a:cubicBezTo>
                  <a:cubicBezTo>
                    <a:pt x="8" y="230"/>
                    <a:pt x="7" y="223"/>
                    <a:pt x="7" y="218"/>
                  </a:cubicBezTo>
                  <a:cubicBezTo>
                    <a:pt x="7" y="214"/>
                    <a:pt x="6" y="211"/>
                    <a:pt x="5" y="209"/>
                  </a:cubicBezTo>
                  <a:cubicBezTo>
                    <a:pt x="3" y="206"/>
                    <a:pt x="5" y="204"/>
                    <a:pt x="7" y="203"/>
                  </a:cubicBezTo>
                  <a:cubicBezTo>
                    <a:pt x="9" y="202"/>
                    <a:pt x="10" y="202"/>
                    <a:pt x="12" y="201"/>
                  </a:cubicBezTo>
                  <a:cubicBezTo>
                    <a:pt x="6" y="192"/>
                    <a:pt x="8" y="183"/>
                    <a:pt x="13" y="174"/>
                  </a:cubicBezTo>
                  <a:cubicBezTo>
                    <a:pt x="17" y="168"/>
                    <a:pt x="18" y="165"/>
                    <a:pt x="17" y="157"/>
                  </a:cubicBezTo>
                  <a:cubicBezTo>
                    <a:pt x="16" y="150"/>
                    <a:pt x="26" y="144"/>
                    <a:pt x="31" y="141"/>
                  </a:cubicBezTo>
                  <a:cubicBezTo>
                    <a:pt x="37" y="137"/>
                    <a:pt x="48" y="131"/>
                    <a:pt x="56" y="135"/>
                  </a:cubicBezTo>
                  <a:cubicBezTo>
                    <a:pt x="57" y="135"/>
                    <a:pt x="58" y="136"/>
                    <a:pt x="59" y="136"/>
                  </a:cubicBezTo>
                  <a:cubicBezTo>
                    <a:pt x="59" y="135"/>
                    <a:pt x="60" y="133"/>
                    <a:pt x="62" y="132"/>
                  </a:cubicBezTo>
                  <a:cubicBezTo>
                    <a:pt x="63" y="131"/>
                    <a:pt x="64" y="130"/>
                    <a:pt x="65" y="130"/>
                  </a:cubicBezTo>
                  <a:cubicBezTo>
                    <a:pt x="67" y="129"/>
                    <a:pt x="70" y="127"/>
                    <a:pt x="70" y="125"/>
                  </a:cubicBezTo>
                  <a:cubicBezTo>
                    <a:pt x="68" y="113"/>
                    <a:pt x="83" y="108"/>
                    <a:pt x="89" y="101"/>
                  </a:cubicBezTo>
                  <a:cubicBezTo>
                    <a:pt x="90" y="99"/>
                    <a:pt x="89" y="94"/>
                    <a:pt x="88" y="90"/>
                  </a:cubicBezTo>
                  <a:cubicBezTo>
                    <a:pt x="87" y="85"/>
                    <a:pt x="85" y="80"/>
                    <a:pt x="89" y="80"/>
                  </a:cubicBezTo>
                  <a:cubicBezTo>
                    <a:pt x="90" y="79"/>
                    <a:pt x="91" y="79"/>
                    <a:pt x="92" y="80"/>
                  </a:cubicBezTo>
                  <a:cubicBezTo>
                    <a:pt x="94" y="80"/>
                    <a:pt x="96" y="80"/>
                    <a:pt x="97" y="79"/>
                  </a:cubicBezTo>
                  <a:cubicBezTo>
                    <a:pt x="100" y="72"/>
                    <a:pt x="114" y="78"/>
                    <a:pt x="120" y="76"/>
                  </a:cubicBezTo>
                  <a:cubicBezTo>
                    <a:pt x="119" y="75"/>
                    <a:pt x="119" y="73"/>
                    <a:pt x="120" y="71"/>
                  </a:cubicBezTo>
                  <a:cubicBezTo>
                    <a:pt x="125" y="64"/>
                    <a:pt x="124" y="61"/>
                    <a:pt x="125" y="54"/>
                  </a:cubicBezTo>
                  <a:cubicBezTo>
                    <a:pt x="128" y="39"/>
                    <a:pt x="167" y="38"/>
                    <a:pt x="165" y="26"/>
                  </a:cubicBezTo>
                  <a:cubicBezTo>
                    <a:pt x="162" y="10"/>
                    <a:pt x="191" y="4"/>
                    <a:pt x="203" y="2"/>
                  </a:cubicBezTo>
                  <a:cubicBezTo>
                    <a:pt x="213" y="0"/>
                    <a:pt x="220" y="11"/>
                    <a:pt x="226" y="21"/>
                  </a:cubicBezTo>
                  <a:cubicBezTo>
                    <a:pt x="230" y="26"/>
                    <a:pt x="233" y="30"/>
                    <a:pt x="235" y="31"/>
                  </a:cubicBezTo>
                  <a:cubicBezTo>
                    <a:pt x="238" y="33"/>
                    <a:pt x="242" y="35"/>
                    <a:pt x="246" y="37"/>
                  </a:cubicBezTo>
                  <a:cubicBezTo>
                    <a:pt x="249" y="39"/>
                    <a:pt x="253" y="41"/>
                    <a:pt x="255" y="44"/>
                  </a:cubicBezTo>
                  <a:cubicBezTo>
                    <a:pt x="259" y="47"/>
                    <a:pt x="262" y="47"/>
                    <a:pt x="264" y="47"/>
                  </a:cubicBezTo>
                  <a:cubicBezTo>
                    <a:pt x="268" y="47"/>
                    <a:pt x="270" y="46"/>
                    <a:pt x="272" y="56"/>
                  </a:cubicBezTo>
                  <a:cubicBezTo>
                    <a:pt x="273" y="52"/>
                    <a:pt x="274" y="48"/>
                    <a:pt x="277" y="48"/>
                  </a:cubicBezTo>
                  <a:cubicBezTo>
                    <a:pt x="280" y="47"/>
                    <a:pt x="282" y="48"/>
                    <a:pt x="285" y="48"/>
                  </a:cubicBezTo>
                  <a:cubicBezTo>
                    <a:pt x="287" y="48"/>
                    <a:pt x="289" y="48"/>
                    <a:pt x="291" y="48"/>
                  </a:cubicBezTo>
                  <a:cubicBezTo>
                    <a:pt x="293" y="47"/>
                    <a:pt x="293" y="46"/>
                    <a:pt x="292" y="42"/>
                  </a:cubicBezTo>
                  <a:cubicBezTo>
                    <a:pt x="289" y="27"/>
                    <a:pt x="291" y="23"/>
                    <a:pt x="295" y="22"/>
                  </a:cubicBezTo>
                  <a:cubicBezTo>
                    <a:pt x="297" y="22"/>
                    <a:pt x="298" y="22"/>
                    <a:pt x="300" y="22"/>
                  </a:cubicBezTo>
                  <a:cubicBezTo>
                    <a:pt x="301" y="23"/>
                    <a:pt x="302" y="23"/>
                    <a:pt x="303" y="23"/>
                  </a:cubicBezTo>
                  <a:cubicBezTo>
                    <a:pt x="303" y="26"/>
                    <a:pt x="303" y="26"/>
                    <a:pt x="303" y="26"/>
                  </a:cubicBezTo>
                  <a:cubicBezTo>
                    <a:pt x="302" y="26"/>
                    <a:pt x="301" y="26"/>
                    <a:pt x="300" y="26"/>
                  </a:cubicBezTo>
                  <a:cubicBezTo>
                    <a:pt x="299" y="25"/>
                    <a:pt x="297" y="25"/>
                    <a:pt x="296" y="26"/>
                  </a:cubicBezTo>
                  <a:cubicBezTo>
                    <a:pt x="294" y="26"/>
                    <a:pt x="293" y="29"/>
                    <a:pt x="296" y="41"/>
                  </a:cubicBezTo>
                  <a:cubicBezTo>
                    <a:pt x="297" y="48"/>
                    <a:pt x="295" y="50"/>
                    <a:pt x="292" y="51"/>
                  </a:cubicBezTo>
                  <a:cubicBezTo>
                    <a:pt x="290" y="51"/>
                    <a:pt x="288" y="51"/>
                    <a:pt x="285" y="51"/>
                  </a:cubicBezTo>
                  <a:cubicBezTo>
                    <a:pt x="283" y="51"/>
                    <a:pt x="280" y="50"/>
                    <a:pt x="278" y="51"/>
                  </a:cubicBezTo>
                  <a:cubicBezTo>
                    <a:pt x="276" y="52"/>
                    <a:pt x="275" y="58"/>
                    <a:pt x="274" y="61"/>
                  </a:cubicBezTo>
                  <a:cubicBezTo>
                    <a:pt x="274" y="62"/>
                    <a:pt x="274" y="63"/>
                    <a:pt x="274" y="63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5" y="74"/>
                    <a:pt x="278" y="77"/>
                    <a:pt x="283" y="81"/>
                  </a:cubicBezTo>
                  <a:cubicBezTo>
                    <a:pt x="285" y="82"/>
                    <a:pt x="288" y="84"/>
                    <a:pt x="290" y="87"/>
                  </a:cubicBezTo>
                  <a:cubicBezTo>
                    <a:pt x="291" y="87"/>
                    <a:pt x="293" y="89"/>
                    <a:pt x="293" y="90"/>
                  </a:cubicBezTo>
                  <a:cubicBezTo>
                    <a:pt x="297" y="87"/>
                    <a:pt x="300" y="84"/>
                    <a:pt x="303" y="82"/>
                  </a:cubicBezTo>
                  <a:cubicBezTo>
                    <a:pt x="303" y="85"/>
                    <a:pt x="303" y="85"/>
                    <a:pt x="303" y="85"/>
                  </a:cubicBezTo>
                  <a:cubicBezTo>
                    <a:pt x="300" y="87"/>
                    <a:pt x="297" y="90"/>
                    <a:pt x="295" y="91"/>
                  </a:cubicBezTo>
                  <a:cubicBezTo>
                    <a:pt x="297" y="93"/>
                    <a:pt x="300" y="96"/>
                    <a:pt x="301" y="98"/>
                  </a:cubicBezTo>
                  <a:cubicBezTo>
                    <a:pt x="303" y="95"/>
                    <a:pt x="303" y="95"/>
                    <a:pt x="303" y="95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2" y="100"/>
                    <a:pt x="303" y="101"/>
                    <a:pt x="303" y="102"/>
                  </a:cubicBezTo>
                  <a:cubicBezTo>
                    <a:pt x="303" y="111"/>
                    <a:pt x="303" y="111"/>
                    <a:pt x="303" y="111"/>
                  </a:cubicBezTo>
                  <a:cubicBezTo>
                    <a:pt x="303" y="110"/>
                    <a:pt x="302" y="108"/>
                    <a:pt x="302" y="107"/>
                  </a:cubicBezTo>
                  <a:cubicBezTo>
                    <a:pt x="300" y="100"/>
                    <a:pt x="297" y="97"/>
                    <a:pt x="293" y="93"/>
                  </a:cubicBezTo>
                  <a:cubicBezTo>
                    <a:pt x="291" y="92"/>
                    <a:pt x="290" y="91"/>
                    <a:pt x="288" y="89"/>
                  </a:cubicBezTo>
                  <a:cubicBezTo>
                    <a:pt x="286" y="86"/>
                    <a:pt x="284" y="85"/>
                    <a:pt x="281" y="83"/>
                  </a:cubicBezTo>
                  <a:cubicBezTo>
                    <a:pt x="276" y="79"/>
                    <a:pt x="272" y="75"/>
                    <a:pt x="271" y="64"/>
                  </a:cubicBezTo>
                  <a:cubicBezTo>
                    <a:pt x="269" y="50"/>
                    <a:pt x="268" y="50"/>
                    <a:pt x="265" y="50"/>
                  </a:cubicBezTo>
                  <a:cubicBezTo>
                    <a:pt x="263" y="50"/>
                    <a:pt x="259" y="51"/>
                    <a:pt x="254" y="46"/>
                  </a:cubicBezTo>
                  <a:cubicBezTo>
                    <a:pt x="246" y="40"/>
                    <a:pt x="242" y="46"/>
                    <a:pt x="237" y="45"/>
                  </a:cubicBezTo>
                  <a:cubicBezTo>
                    <a:pt x="235" y="44"/>
                    <a:pt x="234" y="42"/>
                    <a:pt x="233" y="41"/>
                  </a:cubicBezTo>
                  <a:cubicBezTo>
                    <a:pt x="232" y="39"/>
                    <a:pt x="230" y="36"/>
                    <a:pt x="229" y="37"/>
                  </a:cubicBezTo>
                  <a:cubicBezTo>
                    <a:pt x="227" y="38"/>
                    <a:pt x="224" y="38"/>
                    <a:pt x="221" y="39"/>
                  </a:cubicBezTo>
                  <a:cubicBezTo>
                    <a:pt x="219" y="39"/>
                    <a:pt x="217" y="39"/>
                    <a:pt x="215" y="39"/>
                  </a:cubicBezTo>
                  <a:cubicBezTo>
                    <a:pt x="212" y="40"/>
                    <a:pt x="210" y="42"/>
                    <a:pt x="212" y="48"/>
                  </a:cubicBezTo>
                  <a:cubicBezTo>
                    <a:pt x="212" y="51"/>
                    <a:pt x="210" y="52"/>
                    <a:pt x="207" y="53"/>
                  </a:cubicBezTo>
                  <a:cubicBezTo>
                    <a:pt x="203" y="54"/>
                    <a:pt x="198" y="60"/>
                    <a:pt x="203" y="63"/>
                  </a:cubicBezTo>
                  <a:cubicBezTo>
                    <a:pt x="206" y="64"/>
                    <a:pt x="207" y="65"/>
                    <a:pt x="209" y="66"/>
                  </a:cubicBezTo>
                  <a:cubicBezTo>
                    <a:pt x="212" y="68"/>
                    <a:pt x="213" y="71"/>
                    <a:pt x="215" y="76"/>
                  </a:cubicBezTo>
                  <a:cubicBezTo>
                    <a:pt x="217" y="81"/>
                    <a:pt x="219" y="86"/>
                    <a:pt x="219" y="89"/>
                  </a:cubicBezTo>
                  <a:cubicBezTo>
                    <a:pt x="218" y="92"/>
                    <a:pt x="215" y="94"/>
                    <a:pt x="216" y="96"/>
                  </a:cubicBezTo>
                  <a:cubicBezTo>
                    <a:pt x="217" y="102"/>
                    <a:pt x="214" y="113"/>
                    <a:pt x="219" y="117"/>
                  </a:cubicBezTo>
                  <a:cubicBezTo>
                    <a:pt x="221" y="115"/>
                    <a:pt x="223" y="115"/>
                    <a:pt x="225" y="113"/>
                  </a:cubicBezTo>
                  <a:cubicBezTo>
                    <a:pt x="226" y="113"/>
                    <a:pt x="226" y="113"/>
                    <a:pt x="227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3"/>
                  </a:cubicBezTo>
                  <a:cubicBezTo>
                    <a:pt x="229" y="113"/>
                    <a:pt x="229" y="112"/>
                    <a:pt x="229" y="112"/>
                  </a:cubicBezTo>
                  <a:cubicBezTo>
                    <a:pt x="232" y="111"/>
                    <a:pt x="233" y="110"/>
                    <a:pt x="236" y="113"/>
                  </a:cubicBezTo>
                  <a:cubicBezTo>
                    <a:pt x="237" y="114"/>
                    <a:pt x="239" y="113"/>
                    <a:pt x="239" y="113"/>
                  </a:cubicBezTo>
                  <a:cubicBezTo>
                    <a:pt x="240" y="112"/>
                    <a:pt x="240" y="110"/>
                    <a:pt x="241" y="110"/>
                  </a:cubicBezTo>
                  <a:cubicBezTo>
                    <a:pt x="242" y="109"/>
                    <a:pt x="244" y="109"/>
                    <a:pt x="244" y="112"/>
                  </a:cubicBezTo>
                  <a:cubicBezTo>
                    <a:pt x="245" y="113"/>
                    <a:pt x="245" y="113"/>
                    <a:pt x="245" y="114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5" y="117"/>
                    <a:pt x="246" y="120"/>
                    <a:pt x="247" y="121"/>
                  </a:cubicBezTo>
                  <a:cubicBezTo>
                    <a:pt x="250" y="123"/>
                    <a:pt x="251" y="123"/>
                    <a:pt x="251" y="126"/>
                  </a:cubicBezTo>
                  <a:cubicBezTo>
                    <a:pt x="256" y="121"/>
                    <a:pt x="261" y="115"/>
                    <a:pt x="266" y="122"/>
                  </a:cubicBezTo>
                  <a:cubicBezTo>
                    <a:pt x="269" y="124"/>
                    <a:pt x="271" y="124"/>
                    <a:pt x="274" y="124"/>
                  </a:cubicBezTo>
                  <a:cubicBezTo>
                    <a:pt x="278" y="124"/>
                    <a:pt x="282" y="124"/>
                    <a:pt x="283" y="128"/>
                  </a:cubicBezTo>
                  <a:cubicBezTo>
                    <a:pt x="284" y="132"/>
                    <a:pt x="287" y="131"/>
                    <a:pt x="289" y="131"/>
                  </a:cubicBezTo>
                  <a:cubicBezTo>
                    <a:pt x="292" y="131"/>
                    <a:pt x="296" y="130"/>
                    <a:pt x="297" y="134"/>
                  </a:cubicBezTo>
                  <a:cubicBezTo>
                    <a:pt x="298" y="132"/>
                    <a:pt x="301" y="130"/>
                    <a:pt x="303" y="129"/>
                  </a:cubicBezTo>
                  <a:cubicBezTo>
                    <a:pt x="303" y="131"/>
                    <a:pt x="303" y="131"/>
                    <a:pt x="303" y="131"/>
                  </a:cubicBezTo>
                  <a:cubicBezTo>
                    <a:pt x="301" y="132"/>
                    <a:pt x="300" y="133"/>
                    <a:pt x="299" y="135"/>
                  </a:cubicBezTo>
                  <a:cubicBezTo>
                    <a:pt x="298" y="140"/>
                    <a:pt x="294" y="140"/>
                    <a:pt x="289" y="141"/>
                  </a:cubicBezTo>
                  <a:cubicBezTo>
                    <a:pt x="285" y="141"/>
                    <a:pt x="280" y="142"/>
                    <a:pt x="277" y="147"/>
                  </a:cubicBezTo>
                  <a:cubicBezTo>
                    <a:pt x="276" y="149"/>
                    <a:pt x="273" y="151"/>
                    <a:pt x="271" y="152"/>
                  </a:cubicBezTo>
                  <a:cubicBezTo>
                    <a:pt x="269" y="153"/>
                    <a:pt x="266" y="154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6"/>
                    <a:pt x="265" y="156"/>
                    <a:pt x="265" y="157"/>
                  </a:cubicBezTo>
                  <a:cubicBezTo>
                    <a:pt x="264" y="162"/>
                    <a:pt x="263" y="170"/>
                    <a:pt x="259" y="172"/>
                  </a:cubicBezTo>
                  <a:cubicBezTo>
                    <a:pt x="256" y="174"/>
                    <a:pt x="253" y="176"/>
                    <a:pt x="252" y="180"/>
                  </a:cubicBezTo>
                  <a:cubicBezTo>
                    <a:pt x="251" y="183"/>
                    <a:pt x="251" y="188"/>
                    <a:pt x="252" y="191"/>
                  </a:cubicBezTo>
                  <a:cubicBezTo>
                    <a:pt x="254" y="195"/>
                    <a:pt x="253" y="198"/>
                    <a:pt x="253" y="201"/>
                  </a:cubicBezTo>
                  <a:cubicBezTo>
                    <a:pt x="253" y="203"/>
                    <a:pt x="253" y="204"/>
                    <a:pt x="253" y="206"/>
                  </a:cubicBezTo>
                  <a:cubicBezTo>
                    <a:pt x="254" y="205"/>
                    <a:pt x="256" y="204"/>
                    <a:pt x="257" y="203"/>
                  </a:cubicBezTo>
                  <a:cubicBezTo>
                    <a:pt x="258" y="195"/>
                    <a:pt x="263" y="193"/>
                    <a:pt x="267" y="191"/>
                  </a:cubicBezTo>
                  <a:cubicBezTo>
                    <a:pt x="268" y="191"/>
                    <a:pt x="270" y="190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69" y="187"/>
                    <a:pt x="270" y="187"/>
                    <a:pt x="271" y="187"/>
                  </a:cubicBezTo>
                  <a:cubicBezTo>
                    <a:pt x="271" y="187"/>
                    <a:pt x="271" y="187"/>
                    <a:pt x="271" y="187"/>
                  </a:cubicBezTo>
                  <a:cubicBezTo>
                    <a:pt x="271" y="187"/>
                    <a:pt x="272" y="187"/>
                    <a:pt x="273" y="187"/>
                  </a:cubicBezTo>
                  <a:cubicBezTo>
                    <a:pt x="276" y="187"/>
                    <a:pt x="285" y="189"/>
                    <a:pt x="288" y="181"/>
                  </a:cubicBezTo>
                  <a:cubicBezTo>
                    <a:pt x="291" y="176"/>
                    <a:pt x="294" y="176"/>
                    <a:pt x="298" y="175"/>
                  </a:cubicBezTo>
                  <a:cubicBezTo>
                    <a:pt x="300" y="174"/>
                    <a:pt x="301" y="174"/>
                    <a:pt x="303" y="173"/>
                  </a:cubicBezTo>
                  <a:cubicBezTo>
                    <a:pt x="303" y="176"/>
                    <a:pt x="303" y="176"/>
                    <a:pt x="303" y="176"/>
                  </a:cubicBezTo>
                  <a:cubicBezTo>
                    <a:pt x="302" y="177"/>
                    <a:pt x="300" y="177"/>
                    <a:pt x="298" y="178"/>
                  </a:cubicBezTo>
                  <a:cubicBezTo>
                    <a:pt x="295" y="178"/>
                    <a:pt x="293" y="179"/>
                    <a:pt x="291" y="183"/>
                  </a:cubicBezTo>
                  <a:cubicBezTo>
                    <a:pt x="287" y="192"/>
                    <a:pt x="276" y="190"/>
                    <a:pt x="272" y="190"/>
                  </a:cubicBezTo>
                  <a:cubicBezTo>
                    <a:pt x="272" y="192"/>
                    <a:pt x="270" y="193"/>
                    <a:pt x="268" y="194"/>
                  </a:cubicBezTo>
                  <a:cubicBezTo>
                    <a:pt x="265" y="195"/>
                    <a:pt x="262" y="196"/>
                    <a:pt x="260" y="201"/>
                  </a:cubicBezTo>
                  <a:cubicBezTo>
                    <a:pt x="262" y="200"/>
                    <a:pt x="263" y="199"/>
                    <a:pt x="264" y="199"/>
                  </a:cubicBezTo>
                  <a:cubicBezTo>
                    <a:pt x="272" y="197"/>
                    <a:pt x="280" y="200"/>
                    <a:pt x="293" y="204"/>
                  </a:cubicBezTo>
                  <a:cubicBezTo>
                    <a:pt x="297" y="206"/>
                    <a:pt x="300" y="206"/>
                    <a:pt x="303" y="206"/>
                  </a:cubicBezTo>
                  <a:cubicBezTo>
                    <a:pt x="303" y="210"/>
                    <a:pt x="303" y="210"/>
                    <a:pt x="303" y="210"/>
                  </a:cubicBezTo>
                  <a:cubicBezTo>
                    <a:pt x="300" y="211"/>
                    <a:pt x="296" y="211"/>
                    <a:pt x="292" y="209"/>
                  </a:cubicBezTo>
                  <a:cubicBezTo>
                    <a:pt x="279" y="205"/>
                    <a:pt x="272" y="200"/>
                    <a:pt x="265" y="202"/>
                  </a:cubicBezTo>
                  <a:cubicBezTo>
                    <a:pt x="260" y="203"/>
                    <a:pt x="257" y="206"/>
                    <a:pt x="254" y="210"/>
                  </a:cubicBezTo>
                  <a:cubicBezTo>
                    <a:pt x="254" y="210"/>
                    <a:pt x="253" y="210"/>
                    <a:pt x="253" y="210"/>
                  </a:cubicBezTo>
                  <a:cubicBezTo>
                    <a:pt x="251" y="213"/>
                    <a:pt x="248" y="216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3" y="223"/>
                    <a:pt x="238" y="229"/>
                    <a:pt x="233" y="233"/>
                  </a:cubicBezTo>
                  <a:cubicBezTo>
                    <a:pt x="228" y="238"/>
                    <a:pt x="225" y="240"/>
                    <a:pt x="219" y="239"/>
                  </a:cubicBezTo>
                  <a:cubicBezTo>
                    <a:pt x="214" y="238"/>
                    <a:pt x="209" y="238"/>
                    <a:pt x="205" y="239"/>
                  </a:cubicBezTo>
                  <a:cubicBezTo>
                    <a:pt x="198" y="241"/>
                    <a:pt x="203" y="245"/>
                    <a:pt x="204" y="247"/>
                  </a:cubicBezTo>
                  <a:cubicBezTo>
                    <a:pt x="208" y="255"/>
                    <a:pt x="222" y="264"/>
                    <a:pt x="222" y="272"/>
                  </a:cubicBezTo>
                  <a:cubicBezTo>
                    <a:pt x="229" y="271"/>
                    <a:pt x="233" y="271"/>
                    <a:pt x="240" y="273"/>
                  </a:cubicBezTo>
                  <a:cubicBezTo>
                    <a:pt x="249" y="275"/>
                    <a:pt x="257" y="279"/>
                    <a:pt x="267" y="279"/>
                  </a:cubicBezTo>
                  <a:cubicBezTo>
                    <a:pt x="281" y="280"/>
                    <a:pt x="285" y="271"/>
                    <a:pt x="290" y="267"/>
                  </a:cubicBezTo>
                  <a:cubicBezTo>
                    <a:pt x="295" y="264"/>
                    <a:pt x="300" y="260"/>
                    <a:pt x="302" y="256"/>
                  </a:cubicBezTo>
                  <a:cubicBezTo>
                    <a:pt x="302" y="255"/>
                    <a:pt x="303" y="254"/>
                    <a:pt x="303" y="253"/>
                  </a:cubicBezTo>
                  <a:cubicBezTo>
                    <a:pt x="303" y="260"/>
                    <a:pt x="303" y="260"/>
                    <a:pt x="303" y="260"/>
                  </a:cubicBezTo>
                  <a:cubicBezTo>
                    <a:pt x="301" y="264"/>
                    <a:pt x="296" y="266"/>
                    <a:pt x="292" y="269"/>
                  </a:cubicBezTo>
                  <a:cubicBezTo>
                    <a:pt x="287" y="273"/>
                    <a:pt x="292" y="275"/>
                    <a:pt x="297" y="274"/>
                  </a:cubicBezTo>
                  <a:cubicBezTo>
                    <a:pt x="299" y="273"/>
                    <a:pt x="301" y="273"/>
                    <a:pt x="303" y="272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1" y="276"/>
                    <a:pt x="299" y="276"/>
                    <a:pt x="298" y="277"/>
                  </a:cubicBezTo>
                  <a:cubicBezTo>
                    <a:pt x="294" y="277"/>
                    <a:pt x="290" y="275"/>
                    <a:pt x="288" y="277"/>
                  </a:cubicBezTo>
                  <a:cubicBezTo>
                    <a:pt x="287" y="278"/>
                    <a:pt x="285" y="279"/>
                    <a:pt x="283" y="280"/>
                  </a:cubicBezTo>
                  <a:cubicBezTo>
                    <a:pt x="278" y="282"/>
                    <a:pt x="271" y="283"/>
                    <a:pt x="268" y="283"/>
                  </a:cubicBezTo>
                  <a:cubicBezTo>
                    <a:pt x="258" y="283"/>
                    <a:pt x="249" y="277"/>
                    <a:pt x="239" y="275"/>
                  </a:cubicBezTo>
                  <a:cubicBezTo>
                    <a:pt x="230" y="273"/>
                    <a:pt x="220" y="275"/>
                    <a:pt x="210" y="277"/>
                  </a:cubicBezTo>
                  <a:cubicBezTo>
                    <a:pt x="201" y="278"/>
                    <a:pt x="193" y="280"/>
                    <a:pt x="184" y="279"/>
                  </a:cubicBezTo>
                  <a:cubicBezTo>
                    <a:pt x="177" y="278"/>
                    <a:pt x="173" y="276"/>
                    <a:pt x="169" y="274"/>
                  </a:cubicBezTo>
                  <a:cubicBezTo>
                    <a:pt x="165" y="272"/>
                    <a:pt x="161" y="270"/>
                    <a:pt x="155" y="269"/>
                  </a:cubicBezTo>
                  <a:cubicBezTo>
                    <a:pt x="153" y="273"/>
                    <a:pt x="151" y="276"/>
                    <a:pt x="143" y="276"/>
                  </a:cubicBezTo>
                  <a:cubicBezTo>
                    <a:pt x="139" y="276"/>
                    <a:pt x="136" y="277"/>
                    <a:pt x="134" y="278"/>
                  </a:cubicBezTo>
                  <a:cubicBezTo>
                    <a:pt x="133" y="283"/>
                    <a:pt x="134" y="285"/>
                    <a:pt x="137" y="286"/>
                  </a:cubicBezTo>
                  <a:cubicBezTo>
                    <a:pt x="138" y="287"/>
                    <a:pt x="139" y="288"/>
                    <a:pt x="141" y="290"/>
                  </a:cubicBezTo>
                  <a:cubicBezTo>
                    <a:pt x="143" y="292"/>
                    <a:pt x="142" y="295"/>
                    <a:pt x="141" y="299"/>
                  </a:cubicBezTo>
                  <a:cubicBezTo>
                    <a:pt x="139" y="304"/>
                    <a:pt x="138" y="310"/>
                    <a:pt x="149" y="312"/>
                  </a:cubicBezTo>
                  <a:cubicBezTo>
                    <a:pt x="158" y="314"/>
                    <a:pt x="167" y="311"/>
                    <a:pt x="175" y="307"/>
                  </a:cubicBezTo>
                  <a:cubicBezTo>
                    <a:pt x="178" y="306"/>
                    <a:pt x="182" y="304"/>
                    <a:pt x="186" y="303"/>
                  </a:cubicBezTo>
                  <a:cubicBezTo>
                    <a:pt x="196" y="301"/>
                    <a:pt x="204" y="304"/>
                    <a:pt x="209" y="325"/>
                  </a:cubicBezTo>
                  <a:cubicBezTo>
                    <a:pt x="210" y="330"/>
                    <a:pt x="213" y="330"/>
                    <a:pt x="216" y="330"/>
                  </a:cubicBezTo>
                  <a:cubicBezTo>
                    <a:pt x="219" y="329"/>
                    <a:pt x="223" y="325"/>
                    <a:pt x="229" y="319"/>
                  </a:cubicBezTo>
                  <a:cubicBezTo>
                    <a:pt x="233" y="314"/>
                    <a:pt x="237" y="310"/>
                    <a:pt x="242" y="306"/>
                  </a:cubicBezTo>
                  <a:cubicBezTo>
                    <a:pt x="249" y="300"/>
                    <a:pt x="257" y="297"/>
                    <a:pt x="265" y="297"/>
                  </a:cubicBezTo>
                  <a:cubicBezTo>
                    <a:pt x="276" y="296"/>
                    <a:pt x="287" y="299"/>
                    <a:pt x="298" y="303"/>
                  </a:cubicBezTo>
                  <a:cubicBezTo>
                    <a:pt x="299" y="303"/>
                    <a:pt x="299" y="304"/>
                    <a:pt x="300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301" y="304"/>
                    <a:pt x="302" y="304"/>
                    <a:pt x="303" y="305"/>
                  </a:cubicBezTo>
                  <a:cubicBezTo>
                    <a:pt x="303" y="308"/>
                    <a:pt x="303" y="308"/>
                    <a:pt x="303" y="308"/>
                  </a:cubicBezTo>
                  <a:cubicBezTo>
                    <a:pt x="302" y="307"/>
                    <a:pt x="300" y="307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8" y="306"/>
                    <a:pt x="298" y="306"/>
                    <a:pt x="297" y="306"/>
                  </a:cubicBezTo>
                  <a:cubicBezTo>
                    <a:pt x="279" y="300"/>
                    <a:pt x="265" y="297"/>
                    <a:pt x="247" y="306"/>
                  </a:cubicBezTo>
                  <a:cubicBezTo>
                    <a:pt x="253" y="305"/>
                    <a:pt x="260" y="304"/>
                    <a:pt x="267" y="304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69" y="304"/>
                    <a:pt x="270" y="304"/>
                    <a:pt x="271" y="304"/>
                  </a:cubicBezTo>
                  <a:cubicBezTo>
                    <a:pt x="278" y="304"/>
                    <a:pt x="283" y="305"/>
                    <a:pt x="288" y="306"/>
                  </a:cubicBezTo>
                  <a:cubicBezTo>
                    <a:pt x="293" y="308"/>
                    <a:pt x="298" y="309"/>
                    <a:pt x="303" y="309"/>
                  </a:cubicBezTo>
                  <a:cubicBezTo>
                    <a:pt x="303" y="312"/>
                    <a:pt x="303" y="312"/>
                    <a:pt x="303" y="312"/>
                  </a:cubicBezTo>
                  <a:cubicBezTo>
                    <a:pt x="298" y="312"/>
                    <a:pt x="293" y="311"/>
                    <a:pt x="288" y="309"/>
                  </a:cubicBezTo>
                  <a:cubicBezTo>
                    <a:pt x="283" y="307"/>
                    <a:pt x="278" y="306"/>
                    <a:pt x="271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71" y="312"/>
                    <a:pt x="272" y="316"/>
                    <a:pt x="272" y="320"/>
                  </a:cubicBezTo>
                  <a:cubicBezTo>
                    <a:pt x="272" y="323"/>
                    <a:pt x="271" y="326"/>
                    <a:pt x="268" y="329"/>
                  </a:cubicBezTo>
                  <a:cubicBezTo>
                    <a:pt x="267" y="330"/>
                    <a:pt x="267" y="331"/>
                    <a:pt x="267" y="331"/>
                  </a:cubicBezTo>
                  <a:cubicBezTo>
                    <a:pt x="272" y="335"/>
                    <a:pt x="272" y="341"/>
                    <a:pt x="273" y="346"/>
                  </a:cubicBezTo>
                  <a:cubicBezTo>
                    <a:pt x="273" y="352"/>
                    <a:pt x="274" y="356"/>
                    <a:pt x="280" y="356"/>
                  </a:cubicBezTo>
                  <a:cubicBezTo>
                    <a:pt x="284" y="355"/>
                    <a:pt x="290" y="358"/>
                    <a:pt x="295" y="361"/>
                  </a:cubicBezTo>
                  <a:cubicBezTo>
                    <a:pt x="295" y="361"/>
                    <a:pt x="295" y="361"/>
                    <a:pt x="295" y="361"/>
                  </a:cubicBezTo>
                  <a:cubicBezTo>
                    <a:pt x="298" y="363"/>
                    <a:pt x="301" y="365"/>
                    <a:pt x="303" y="367"/>
                  </a:cubicBezTo>
                  <a:cubicBezTo>
                    <a:pt x="303" y="371"/>
                    <a:pt x="303" y="371"/>
                    <a:pt x="303" y="371"/>
                  </a:cubicBezTo>
                  <a:cubicBezTo>
                    <a:pt x="302" y="369"/>
                    <a:pt x="299" y="367"/>
                    <a:pt x="294" y="364"/>
                  </a:cubicBezTo>
                  <a:cubicBezTo>
                    <a:pt x="294" y="364"/>
                    <a:pt x="294" y="364"/>
                    <a:pt x="294" y="364"/>
                  </a:cubicBezTo>
                  <a:cubicBezTo>
                    <a:pt x="290" y="361"/>
                    <a:pt x="286" y="359"/>
                    <a:pt x="283" y="359"/>
                  </a:cubicBezTo>
                  <a:cubicBezTo>
                    <a:pt x="286" y="363"/>
                    <a:pt x="286" y="369"/>
                    <a:pt x="287" y="374"/>
                  </a:cubicBezTo>
                  <a:cubicBezTo>
                    <a:pt x="288" y="380"/>
                    <a:pt x="292" y="383"/>
                    <a:pt x="295" y="387"/>
                  </a:cubicBezTo>
                  <a:cubicBezTo>
                    <a:pt x="297" y="390"/>
                    <a:pt x="300" y="393"/>
                    <a:pt x="302" y="396"/>
                  </a:cubicBezTo>
                  <a:cubicBezTo>
                    <a:pt x="303" y="398"/>
                    <a:pt x="303" y="398"/>
                    <a:pt x="303" y="398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00"/>
                    <a:pt x="303" y="400"/>
                    <a:pt x="303" y="400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19"/>
                    <a:pt x="303" y="419"/>
                    <a:pt x="303" y="419"/>
                  </a:cubicBezTo>
                  <a:cubicBezTo>
                    <a:pt x="301" y="428"/>
                    <a:pt x="298" y="436"/>
                    <a:pt x="299" y="445"/>
                  </a:cubicBezTo>
                  <a:cubicBezTo>
                    <a:pt x="301" y="443"/>
                    <a:pt x="302" y="442"/>
                    <a:pt x="303" y="441"/>
                  </a:cubicBezTo>
                  <a:cubicBezTo>
                    <a:pt x="303" y="447"/>
                    <a:pt x="303" y="447"/>
                    <a:pt x="303" y="447"/>
                  </a:cubicBezTo>
                  <a:close/>
                  <a:moveTo>
                    <a:pt x="138" y="298"/>
                  </a:moveTo>
                  <a:cubicBezTo>
                    <a:pt x="139" y="295"/>
                    <a:pt x="140" y="293"/>
                    <a:pt x="139" y="291"/>
                  </a:cubicBezTo>
                  <a:cubicBezTo>
                    <a:pt x="136" y="289"/>
                    <a:pt x="132" y="288"/>
                    <a:pt x="131" y="284"/>
                  </a:cubicBezTo>
                  <a:cubicBezTo>
                    <a:pt x="127" y="290"/>
                    <a:pt x="118" y="295"/>
                    <a:pt x="114" y="300"/>
                  </a:cubicBezTo>
                  <a:cubicBezTo>
                    <a:pt x="112" y="301"/>
                    <a:pt x="111" y="302"/>
                    <a:pt x="111" y="303"/>
                  </a:cubicBezTo>
                  <a:cubicBezTo>
                    <a:pt x="109" y="305"/>
                    <a:pt x="108" y="314"/>
                    <a:pt x="108" y="322"/>
                  </a:cubicBezTo>
                  <a:cubicBezTo>
                    <a:pt x="108" y="328"/>
                    <a:pt x="108" y="333"/>
                    <a:pt x="107" y="336"/>
                  </a:cubicBezTo>
                  <a:cubicBezTo>
                    <a:pt x="106" y="341"/>
                    <a:pt x="104" y="343"/>
                    <a:pt x="103" y="345"/>
                  </a:cubicBezTo>
                  <a:cubicBezTo>
                    <a:pt x="101" y="348"/>
                    <a:pt x="100" y="350"/>
                    <a:pt x="102" y="359"/>
                  </a:cubicBezTo>
                  <a:cubicBezTo>
                    <a:pt x="102" y="360"/>
                    <a:pt x="102" y="361"/>
                    <a:pt x="102" y="361"/>
                  </a:cubicBezTo>
                  <a:cubicBezTo>
                    <a:pt x="106" y="357"/>
                    <a:pt x="110" y="353"/>
                    <a:pt x="112" y="348"/>
                  </a:cubicBezTo>
                  <a:cubicBezTo>
                    <a:pt x="112" y="346"/>
                    <a:pt x="113" y="344"/>
                    <a:pt x="113" y="342"/>
                  </a:cubicBezTo>
                  <a:cubicBezTo>
                    <a:pt x="116" y="331"/>
                    <a:pt x="115" y="326"/>
                    <a:pt x="126" y="316"/>
                  </a:cubicBezTo>
                  <a:cubicBezTo>
                    <a:pt x="126" y="316"/>
                    <a:pt x="127" y="315"/>
                    <a:pt x="128" y="315"/>
                  </a:cubicBezTo>
                  <a:cubicBezTo>
                    <a:pt x="134" y="310"/>
                    <a:pt x="136" y="306"/>
                    <a:pt x="138" y="298"/>
                  </a:cubicBezTo>
                  <a:close/>
                  <a:moveTo>
                    <a:pt x="123" y="229"/>
                  </a:moveTo>
                  <a:cubicBezTo>
                    <a:pt x="129" y="228"/>
                    <a:pt x="134" y="227"/>
                    <a:pt x="140" y="229"/>
                  </a:cubicBezTo>
                  <a:cubicBezTo>
                    <a:pt x="141" y="229"/>
                    <a:pt x="141" y="229"/>
                    <a:pt x="142" y="230"/>
                  </a:cubicBezTo>
                  <a:cubicBezTo>
                    <a:pt x="142" y="230"/>
                    <a:pt x="142" y="230"/>
                    <a:pt x="142" y="230"/>
                  </a:cubicBezTo>
                  <a:cubicBezTo>
                    <a:pt x="142" y="229"/>
                    <a:pt x="140" y="228"/>
                    <a:pt x="138" y="227"/>
                  </a:cubicBezTo>
                  <a:cubicBezTo>
                    <a:pt x="136" y="225"/>
                    <a:pt x="133" y="223"/>
                    <a:pt x="131" y="221"/>
                  </a:cubicBezTo>
                  <a:cubicBezTo>
                    <a:pt x="129" y="219"/>
                    <a:pt x="128" y="217"/>
                    <a:pt x="130" y="215"/>
                  </a:cubicBezTo>
                  <a:cubicBezTo>
                    <a:pt x="134" y="211"/>
                    <a:pt x="132" y="208"/>
                    <a:pt x="130" y="205"/>
                  </a:cubicBezTo>
                  <a:cubicBezTo>
                    <a:pt x="126" y="200"/>
                    <a:pt x="126" y="197"/>
                    <a:pt x="127" y="191"/>
                  </a:cubicBezTo>
                  <a:cubicBezTo>
                    <a:pt x="117" y="193"/>
                    <a:pt x="109" y="188"/>
                    <a:pt x="100" y="183"/>
                  </a:cubicBezTo>
                  <a:cubicBezTo>
                    <a:pt x="94" y="179"/>
                    <a:pt x="99" y="173"/>
                    <a:pt x="98" y="167"/>
                  </a:cubicBezTo>
                  <a:cubicBezTo>
                    <a:pt x="97" y="163"/>
                    <a:pt x="93" y="157"/>
                    <a:pt x="88" y="153"/>
                  </a:cubicBezTo>
                  <a:cubicBezTo>
                    <a:pt x="85" y="150"/>
                    <a:pt x="82" y="148"/>
                    <a:pt x="79" y="149"/>
                  </a:cubicBezTo>
                  <a:cubicBezTo>
                    <a:pt x="66" y="150"/>
                    <a:pt x="65" y="143"/>
                    <a:pt x="55" y="139"/>
                  </a:cubicBezTo>
                  <a:cubicBezTo>
                    <a:pt x="49" y="136"/>
                    <a:pt x="41" y="138"/>
                    <a:pt x="33" y="144"/>
                  </a:cubicBezTo>
                  <a:cubicBezTo>
                    <a:pt x="26" y="148"/>
                    <a:pt x="21" y="153"/>
                    <a:pt x="22" y="157"/>
                  </a:cubicBezTo>
                  <a:cubicBezTo>
                    <a:pt x="23" y="167"/>
                    <a:pt x="20" y="170"/>
                    <a:pt x="16" y="176"/>
                  </a:cubicBezTo>
                  <a:cubicBezTo>
                    <a:pt x="12" y="184"/>
                    <a:pt x="9" y="202"/>
                    <a:pt x="23" y="203"/>
                  </a:cubicBezTo>
                  <a:cubicBezTo>
                    <a:pt x="26" y="203"/>
                    <a:pt x="26" y="203"/>
                    <a:pt x="29" y="202"/>
                  </a:cubicBezTo>
                  <a:cubicBezTo>
                    <a:pt x="32" y="202"/>
                    <a:pt x="34" y="202"/>
                    <a:pt x="36" y="201"/>
                  </a:cubicBezTo>
                  <a:cubicBezTo>
                    <a:pt x="51" y="199"/>
                    <a:pt x="63" y="211"/>
                    <a:pt x="76" y="215"/>
                  </a:cubicBezTo>
                  <a:cubicBezTo>
                    <a:pt x="96" y="222"/>
                    <a:pt x="99" y="233"/>
                    <a:pt x="123" y="229"/>
                  </a:cubicBezTo>
                  <a:close/>
                  <a:moveTo>
                    <a:pt x="155" y="246"/>
                  </a:moveTo>
                  <a:cubicBezTo>
                    <a:pt x="168" y="270"/>
                    <a:pt x="182" y="279"/>
                    <a:pt x="209" y="274"/>
                  </a:cubicBezTo>
                  <a:cubicBezTo>
                    <a:pt x="212" y="273"/>
                    <a:pt x="214" y="273"/>
                    <a:pt x="216" y="273"/>
                  </a:cubicBezTo>
                  <a:cubicBezTo>
                    <a:pt x="216" y="264"/>
                    <a:pt x="206" y="256"/>
                    <a:pt x="202" y="249"/>
                  </a:cubicBezTo>
                  <a:cubicBezTo>
                    <a:pt x="200" y="246"/>
                    <a:pt x="197" y="245"/>
                    <a:pt x="195" y="244"/>
                  </a:cubicBezTo>
                  <a:cubicBezTo>
                    <a:pt x="191" y="242"/>
                    <a:pt x="188" y="240"/>
                    <a:pt x="190" y="231"/>
                  </a:cubicBezTo>
                  <a:cubicBezTo>
                    <a:pt x="192" y="223"/>
                    <a:pt x="198" y="211"/>
                    <a:pt x="189" y="205"/>
                  </a:cubicBezTo>
                  <a:cubicBezTo>
                    <a:pt x="175" y="195"/>
                    <a:pt x="168" y="199"/>
                    <a:pt x="155" y="207"/>
                  </a:cubicBezTo>
                  <a:cubicBezTo>
                    <a:pt x="154" y="208"/>
                    <a:pt x="152" y="209"/>
                    <a:pt x="152" y="209"/>
                  </a:cubicBezTo>
                  <a:cubicBezTo>
                    <a:pt x="151" y="210"/>
                    <a:pt x="150" y="209"/>
                    <a:pt x="150" y="208"/>
                  </a:cubicBezTo>
                  <a:cubicBezTo>
                    <a:pt x="149" y="204"/>
                    <a:pt x="147" y="198"/>
                    <a:pt x="145" y="195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95"/>
                    <a:pt x="144" y="194"/>
                    <a:pt x="143" y="194"/>
                  </a:cubicBezTo>
                  <a:cubicBezTo>
                    <a:pt x="140" y="191"/>
                    <a:pt x="135" y="188"/>
                    <a:pt x="131" y="185"/>
                  </a:cubicBezTo>
                  <a:cubicBezTo>
                    <a:pt x="131" y="185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7"/>
                    <a:pt x="130" y="188"/>
                    <a:pt x="13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9"/>
                    <a:pt x="130" y="189"/>
                    <a:pt x="130" y="189"/>
                  </a:cubicBezTo>
                  <a:cubicBezTo>
                    <a:pt x="128" y="195"/>
                    <a:pt x="129" y="198"/>
                    <a:pt x="132" y="204"/>
                  </a:cubicBezTo>
                  <a:cubicBezTo>
                    <a:pt x="135" y="208"/>
                    <a:pt x="140" y="212"/>
                    <a:pt x="134" y="217"/>
                  </a:cubicBezTo>
                  <a:cubicBezTo>
                    <a:pt x="131" y="219"/>
                    <a:pt x="137" y="223"/>
                    <a:pt x="139" y="225"/>
                  </a:cubicBezTo>
                  <a:cubicBezTo>
                    <a:pt x="146" y="230"/>
                    <a:pt x="151" y="238"/>
                    <a:pt x="155" y="246"/>
                  </a:cubicBezTo>
                  <a:close/>
                  <a:moveTo>
                    <a:pt x="144" y="233"/>
                  </a:moveTo>
                  <a:cubicBezTo>
                    <a:pt x="142" y="233"/>
                    <a:pt x="141" y="232"/>
                    <a:pt x="139" y="232"/>
                  </a:cubicBezTo>
                  <a:cubicBezTo>
                    <a:pt x="133" y="230"/>
                    <a:pt x="129" y="231"/>
                    <a:pt x="123" y="232"/>
                  </a:cubicBezTo>
                  <a:cubicBezTo>
                    <a:pt x="111" y="234"/>
                    <a:pt x="101" y="235"/>
                    <a:pt x="91" y="226"/>
                  </a:cubicBezTo>
                  <a:cubicBezTo>
                    <a:pt x="81" y="216"/>
                    <a:pt x="75" y="220"/>
                    <a:pt x="60" y="218"/>
                  </a:cubicBezTo>
                  <a:cubicBezTo>
                    <a:pt x="56" y="217"/>
                    <a:pt x="53" y="216"/>
                    <a:pt x="50" y="215"/>
                  </a:cubicBezTo>
                  <a:cubicBezTo>
                    <a:pt x="44" y="213"/>
                    <a:pt x="39" y="212"/>
                    <a:pt x="29" y="214"/>
                  </a:cubicBezTo>
                  <a:cubicBezTo>
                    <a:pt x="24" y="215"/>
                    <a:pt x="19" y="214"/>
                    <a:pt x="15" y="213"/>
                  </a:cubicBezTo>
                  <a:cubicBezTo>
                    <a:pt x="13" y="212"/>
                    <a:pt x="12" y="211"/>
                    <a:pt x="11" y="211"/>
                  </a:cubicBezTo>
                  <a:cubicBezTo>
                    <a:pt x="12" y="218"/>
                    <a:pt x="10" y="230"/>
                    <a:pt x="16" y="235"/>
                  </a:cubicBezTo>
                  <a:cubicBezTo>
                    <a:pt x="22" y="241"/>
                    <a:pt x="20" y="253"/>
                    <a:pt x="18" y="259"/>
                  </a:cubicBezTo>
                  <a:cubicBezTo>
                    <a:pt x="16" y="267"/>
                    <a:pt x="26" y="267"/>
                    <a:pt x="33" y="269"/>
                  </a:cubicBezTo>
                  <a:cubicBezTo>
                    <a:pt x="37" y="270"/>
                    <a:pt x="40" y="271"/>
                    <a:pt x="43" y="272"/>
                  </a:cubicBezTo>
                  <a:cubicBezTo>
                    <a:pt x="43" y="272"/>
                    <a:pt x="43" y="272"/>
                    <a:pt x="44" y="272"/>
                  </a:cubicBezTo>
                  <a:cubicBezTo>
                    <a:pt x="44" y="272"/>
                    <a:pt x="44" y="272"/>
                    <a:pt x="44" y="272"/>
                  </a:cubicBezTo>
                  <a:cubicBezTo>
                    <a:pt x="50" y="273"/>
                    <a:pt x="56" y="271"/>
                    <a:pt x="62" y="270"/>
                  </a:cubicBezTo>
                  <a:cubicBezTo>
                    <a:pt x="66" y="269"/>
                    <a:pt x="84" y="264"/>
                    <a:pt x="86" y="270"/>
                  </a:cubicBezTo>
                  <a:cubicBezTo>
                    <a:pt x="86" y="271"/>
                    <a:pt x="86" y="272"/>
                    <a:pt x="86" y="274"/>
                  </a:cubicBezTo>
                  <a:cubicBezTo>
                    <a:pt x="86" y="279"/>
                    <a:pt x="85" y="284"/>
                    <a:pt x="93" y="282"/>
                  </a:cubicBezTo>
                  <a:cubicBezTo>
                    <a:pt x="105" y="279"/>
                    <a:pt x="118" y="281"/>
                    <a:pt x="129" y="277"/>
                  </a:cubicBezTo>
                  <a:cubicBezTo>
                    <a:pt x="132" y="275"/>
                    <a:pt x="136" y="274"/>
                    <a:pt x="143" y="274"/>
                  </a:cubicBezTo>
                  <a:cubicBezTo>
                    <a:pt x="151" y="273"/>
                    <a:pt x="152" y="268"/>
                    <a:pt x="154" y="264"/>
                  </a:cubicBezTo>
                  <a:cubicBezTo>
                    <a:pt x="154" y="261"/>
                    <a:pt x="154" y="256"/>
                    <a:pt x="156" y="255"/>
                  </a:cubicBezTo>
                  <a:cubicBezTo>
                    <a:pt x="155" y="251"/>
                    <a:pt x="154" y="251"/>
                    <a:pt x="152" y="247"/>
                  </a:cubicBezTo>
                  <a:cubicBezTo>
                    <a:pt x="149" y="241"/>
                    <a:pt x="146" y="236"/>
                    <a:pt x="144" y="233"/>
                  </a:cubicBezTo>
                  <a:close/>
                  <a:moveTo>
                    <a:pt x="296" y="450"/>
                  </a:moveTo>
                  <a:cubicBezTo>
                    <a:pt x="295" y="448"/>
                    <a:pt x="296" y="449"/>
                    <a:pt x="295" y="447"/>
                  </a:cubicBezTo>
                  <a:cubicBezTo>
                    <a:pt x="294" y="442"/>
                    <a:pt x="294" y="438"/>
                    <a:pt x="297" y="432"/>
                  </a:cubicBezTo>
                  <a:cubicBezTo>
                    <a:pt x="304" y="418"/>
                    <a:pt x="303" y="400"/>
                    <a:pt x="293" y="388"/>
                  </a:cubicBezTo>
                  <a:cubicBezTo>
                    <a:pt x="289" y="385"/>
                    <a:pt x="286" y="381"/>
                    <a:pt x="284" y="375"/>
                  </a:cubicBezTo>
                  <a:cubicBezTo>
                    <a:pt x="283" y="369"/>
                    <a:pt x="281" y="363"/>
                    <a:pt x="277" y="358"/>
                  </a:cubicBezTo>
                  <a:cubicBezTo>
                    <a:pt x="270" y="358"/>
                    <a:pt x="271" y="353"/>
                    <a:pt x="270" y="347"/>
                  </a:cubicBezTo>
                  <a:cubicBezTo>
                    <a:pt x="270" y="342"/>
                    <a:pt x="269" y="337"/>
                    <a:pt x="265" y="333"/>
                  </a:cubicBezTo>
                  <a:cubicBezTo>
                    <a:pt x="263" y="337"/>
                    <a:pt x="262" y="341"/>
                    <a:pt x="261" y="346"/>
                  </a:cubicBezTo>
                  <a:cubicBezTo>
                    <a:pt x="261" y="348"/>
                    <a:pt x="260" y="350"/>
                    <a:pt x="260" y="351"/>
                  </a:cubicBezTo>
                  <a:cubicBezTo>
                    <a:pt x="259" y="355"/>
                    <a:pt x="259" y="358"/>
                    <a:pt x="260" y="362"/>
                  </a:cubicBezTo>
                  <a:cubicBezTo>
                    <a:pt x="260" y="366"/>
                    <a:pt x="261" y="369"/>
                    <a:pt x="260" y="372"/>
                  </a:cubicBezTo>
                  <a:cubicBezTo>
                    <a:pt x="259" y="374"/>
                    <a:pt x="259" y="375"/>
                    <a:pt x="258" y="377"/>
                  </a:cubicBezTo>
                  <a:cubicBezTo>
                    <a:pt x="256" y="383"/>
                    <a:pt x="253" y="389"/>
                    <a:pt x="259" y="395"/>
                  </a:cubicBezTo>
                  <a:cubicBezTo>
                    <a:pt x="261" y="397"/>
                    <a:pt x="263" y="398"/>
                    <a:pt x="265" y="400"/>
                  </a:cubicBezTo>
                  <a:cubicBezTo>
                    <a:pt x="271" y="404"/>
                    <a:pt x="277" y="408"/>
                    <a:pt x="277" y="415"/>
                  </a:cubicBezTo>
                  <a:cubicBezTo>
                    <a:pt x="278" y="418"/>
                    <a:pt x="278" y="422"/>
                    <a:pt x="277" y="426"/>
                  </a:cubicBezTo>
                  <a:cubicBezTo>
                    <a:pt x="274" y="433"/>
                    <a:pt x="269" y="441"/>
                    <a:pt x="266" y="444"/>
                  </a:cubicBezTo>
                  <a:cubicBezTo>
                    <a:pt x="260" y="450"/>
                    <a:pt x="249" y="452"/>
                    <a:pt x="237" y="454"/>
                  </a:cubicBezTo>
                  <a:cubicBezTo>
                    <a:pt x="242" y="460"/>
                    <a:pt x="239" y="461"/>
                    <a:pt x="247" y="463"/>
                  </a:cubicBezTo>
                  <a:cubicBezTo>
                    <a:pt x="265" y="466"/>
                    <a:pt x="283" y="467"/>
                    <a:pt x="296" y="450"/>
                  </a:cubicBezTo>
                  <a:close/>
                  <a:moveTo>
                    <a:pt x="177" y="458"/>
                  </a:moveTo>
                  <a:cubicBezTo>
                    <a:pt x="186" y="441"/>
                    <a:pt x="186" y="425"/>
                    <a:pt x="188" y="407"/>
                  </a:cubicBezTo>
                  <a:cubicBezTo>
                    <a:pt x="188" y="396"/>
                    <a:pt x="189" y="384"/>
                    <a:pt x="192" y="372"/>
                  </a:cubicBezTo>
                  <a:cubicBezTo>
                    <a:pt x="193" y="369"/>
                    <a:pt x="192" y="364"/>
                    <a:pt x="192" y="360"/>
                  </a:cubicBezTo>
                  <a:cubicBezTo>
                    <a:pt x="192" y="354"/>
                    <a:pt x="192" y="347"/>
                    <a:pt x="195" y="342"/>
                  </a:cubicBezTo>
                  <a:cubicBezTo>
                    <a:pt x="196" y="341"/>
                    <a:pt x="197" y="339"/>
                    <a:pt x="198" y="338"/>
                  </a:cubicBezTo>
                  <a:cubicBezTo>
                    <a:pt x="201" y="333"/>
                    <a:pt x="205" y="329"/>
                    <a:pt x="206" y="325"/>
                  </a:cubicBezTo>
                  <a:cubicBezTo>
                    <a:pt x="205" y="320"/>
                    <a:pt x="204" y="317"/>
                    <a:pt x="202" y="314"/>
                  </a:cubicBezTo>
                  <a:cubicBezTo>
                    <a:pt x="197" y="315"/>
                    <a:pt x="189" y="317"/>
                    <a:pt x="183" y="319"/>
                  </a:cubicBezTo>
                  <a:cubicBezTo>
                    <a:pt x="177" y="322"/>
                    <a:pt x="172" y="325"/>
                    <a:pt x="171" y="330"/>
                  </a:cubicBezTo>
                  <a:cubicBezTo>
                    <a:pt x="169" y="337"/>
                    <a:pt x="158" y="337"/>
                    <a:pt x="160" y="346"/>
                  </a:cubicBezTo>
                  <a:cubicBezTo>
                    <a:pt x="161" y="350"/>
                    <a:pt x="159" y="353"/>
                    <a:pt x="158" y="356"/>
                  </a:cubicBezTo>
                  <a:cubicBezTo>
                    <a:pt x="157" y="358"/>
                    <a:pt x="157" y="359"/>
                    <a:pt x="157" y="361"/>
                  </a:cubicBezTo>
                  <a:cubicBezTo>
                    <a:pt x="157" y="361"/>
                    <a:pt x="157" y="361"/>
                    <a:pt x="157" y="361"/>
                  </a:cubicBezTo>
                  <a:cubicBezTo>
                    <a:pt x="157" y="362"/>
                    <a:pt x="157" y="364"/>
                    <a:pt x="158" y="366"/>
                  </a:cubicBezTo>
                  <a:cubicBezTo>
                    <a:pt x="159" y="373"/>
                    <a:pt x="161" y="382"/>
                    <a:pt x="156" y="386"/>
                  </a:cubicBezTo>
                  <a:cubicBezTo>
                    <a:pt x="153" y="388"/>
                    <a:pt x="156" y="393"/>
                    <a:pt x="158" y="397"/>
                  </a:cubicBezTo>
                  <a:cubicBezTo>
                    <a:pt x="159" y="398"/>
                    <a:pt x="160" y="399"/>
                    <a:pt x="160" y="400"/>
                  </a:cubicBezTo>
                  <a:cubicBezTo>
                    <a:pt x="161" y="401"/>
                    <a:pt x="161" y="401"/>
                    <a:pt x="162" y="402"/>
                  </a:cubicBezTo>
                  <a:cubicBezTo>
                    <a:pt x="162" y="402"/>
                    <a:pt x="162" y="403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55" y="405"/>
                    <a:pt x="149" y="406"/>
                    <a:pt x="144" y="404"/>
                  </a:cubicBezTo>
                  <a:cubicBezTo>
                    <a:pt x="144" y="405"/>
                    <a:pt x="144" y="405"/>
                    <a:pt x="143" y="406"/>
                  </a:cubicBezTo>
                  <a:cubicBezTo>
                    <a:pt x="140" y="408"/>
                    <a:pt x="138" y="407"/>
                    <a:pt x="137" y="405"/>
                  </a:cubicBezTo>
                  <a:cubicBezTo>
                    <a:pt x="136" y="405"/>
                    <a:pt x="136" y="404"/>
                    <a:pt x="136" y="403"/>
                  </a:cubicBezTo>
                  <a:cubicBezTo>
                    <a:pt x="135" y="400"/>
                    <a:pt x="130" y="404"/>
                    <a:pt x="128" y="404"/>
                  </a:cubicBezTo>
                  <a:cubicBezTo>
                    <a:pt x="125" y="404"/>
                    <a:pt x="123" y="403"/>
                    <a:pt x="120" y="401"/>
                  </a:cubicBezTo>
                  <a:cubicBezTo>
                    <a:pt x="119" y="400"/>
                    <a:pt x="116" y="399"/>
                    <a:pt x="113" y="399"/>
                  </a:cubicBezTo>
                  <a:cubicBezTo>
                    <a:pt x="109" y="398"/>
                    <a:pt x="105" y="399"/>
                    <a:pt x="102" y="399"/>
                  </a:cubicBezTo>
                  <a:cubicBezTo>
                    <a:pt x="100" y="400"/>
                    <a:pt x="99" y="400"/>
                    <a:pt x="99" y="401"/>
                  </a:cubicBezTo>
                  <a:cubicBezTo>
                    <a:pt x="97" y="402"/>
                    <a:pt x="98" y="406"/>
                    <a:pt x="96" y="407"/>
                  </a:cubicBezTo>
                  <a:cubicBezTo>
                    <a:pt x="96" y="407"/>
                    <a:pt x="96" y="408"/>
                    <a:pt x="96" y="408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5" y="408"/>
                    <a:pt x="94" y="409"/>
                    <a:pt x="93" y="409"/>
                  </a:cubicBezTo>
                  <a:cubicBezTo>
                    <a:pt x="92" y="410"/>
                    <a:pt x="92" y="409"/>
                    <a:pt x="91" y="408"/>
                  </a:cubicBezTo>
                  <a:cubicBezTo>
                    <a:pt x="90" y="406"/>
                    <a:pt x="86" y="402"/>
                    <a:pt x="81" y="398"/>
                  </a:cubicBezTo>
                  <a:cubicBezTo>
                    <a:pt x="78" y="396"/>
                    <a:pt x="77" y="395"/>
                    <a:pt x="74" y="394"/>
                  </a:cubicBezTo>
                  <a:cubicBezTo>
                    <a:pt x="74" y="396"/>
                    <a:pt x="74" y="400"/>
                    <a:pt x="75" y="404"/>
                  </a:cubicBezTo>
                  <a:cubicBezTo>
                    <a:pt x="76" y="405"/>
                    <a:pt x="76" y="406"/>
                    <a:pt x="77" y="407"/>
                  </a:cubicBezTo>
                  <a:cubicBezTo>
                    <a:pt x="78" y="411"/>
                    <a:pt x="77" y="412"/>
                    <a:pt x="80" y="413"/>
                  </a:cubicBezTo>
                  <a:cubicBezTo>
                    <a:pt x="88" y="415"/>
                    <a:pt x="91" y="420"/>
                    <a:pt x="95" y="424"/>
                  </a:cubicBezTo>
                  <a:cubicBezTo>
                    <a:pt x="98" y="428"/>
                    <a:pt x="100" y="431"/>
                    <a:pt x="105" y="434"/>
                  </a:cubicBezTo>
                  <a:cubicBezTo>
                    <a:pt x="108" y="436"/>
                    <a:pt x="113" y="436"/>
                    <a:pt x="115" y="436"/>
                  </a:cubicBezTo>
                  <a:cubicBezTo>
                    <a:pt x="119" y="437"/>
                    <a:pt x="121" y="439"/>
                    <a:pt x="124" y="446"/>
                  </a:cubicBezTo>
                  <a:cubicBezTo>
                    <a:pt x="127" y="454"/>
                    <a:pt x="136" y="452"/>
                    <a:pt x="145" y="451"/>
                  </a:cubicBezTo>
                  <a:cubicBezTo>
                    <a:pt x="153" y="449"/>
                    <a:pt x="160" y="448"/>
                    <a:pt x="162" y="454"/>
                  </a:cubicBezTo>
                  <a:cubicBezTo>
                    <a:pt x="165" y="461"/>
                    <a:pt x="167" y="462"/>
                    <a:pt x="169" y="461"/>
                  </a:cubicBezTo>
                  <a:cubicBezTo>
                    <a:pt x="170" y="461"/>
                    <a:pt x="170" y="460"/>
                    <a:pt x="171" y="460"/>
                  </a:cubicBezTo>
                  <a:cubicBezTo>
                    <a:pt x="172" y="459"/>
                    <a:pt x="174" y="457"/>
                    <a:pt x="174" y="457"/>
                  </a:cubicBezTo>
                  <a:cubicBezTo>
                    <a:pt x="175" y="457"/>
                    <a:pt x="176" y="457"/>
                    <a:pt x="177" y="458"/>
                  </a:cubicBezTo>
                  <a:close/>
                  <a:moveTo>
                    <a:pt x="207" y="329"/>
                  </a:moveTo>
                  <a:cubicBezTo>
                    <a:pt x="206" y="333"/>
                    <a:pt x="203" y="336"/>
                    <a:pt x="201" y="339"/>
                  </a:cubicBezTo>
                  <a:cubicBezTo>
                    <a:pt x="199" y="341"/>
                    <a:pt x="198" y="342"/>
                    <a:pt x="197" y="344"/>
                  </a:cubicBezTo>
                  <a:cubicBezTo>
                    <a:pt x="194" y="348"/>
                    <a:pt x="195" y="354"/>
                    <a:pt x="195" y="360"/>
                  </a:cubicBezTo>
                  <a:cubicBezTo>
                    <a:pt x="195" y="364"/>
                    <a:pt x="195" y="369"/>
                    <a:pt x="194" y="373"/>
                  </a:cubicBezTo>
                  <a:cubicBezTo>
                    <a:pt x="192" y="385"/>
                    <a:pt x="191" y="396"/>
                    <a:pt x="190" y="407"/>
                  </a:cubicBezTo>
                  <a:cubicBezTo>
                    <a:pt x="189" y="425"/>
                    <a:pt x="191" y="440"/>
                    <a:pt x="182" y="457"/>
                  </a:cubicBezTo>
                  <a:cubicBezTo>
                    <a:pt x="187" y="456"/>
                    <a:pt x="189" y="458"/>
                    <a:pt x="195" y="458"/>
                  </a:cubicBezTo>
                  <a:cubicBezTo>
                    <a:pt x="201" y="458"/>
                    <a:pt x="207" y="458"/>
                    <a:pt x="213" y="456"/>
                  </a:cubicBezTo>
                  <a:cubicBezTo>
                    <a:pt x="216" y="455"/>
                    <a:pt x="220" y="452"/>
                    <a:pt x="226" y="452"/>
                  </a:cubicBezTo>
                  <a:cubicBezTo>
                    <a:pt x="239" y="449"/>
                    <a:pt x="257" y="449"/>
                    <a:pt x="264" y="442"/>
                  </a:cubicBezTo>
                  <a:cubicBezTo>
                    <a:pt x="267" y="439"/>
                    <a:pt x="272" y="432"/>
                    <a:pt x="274" y="425"/>
                  </a:cubicBezTo>
                  <a:cubicBezTo>
                    <a:pt x="275" y="420"/>
                    <a:pt x="276" y="416"/>
                    <a:pt x="273" y="413"/>
                  </a:cubicBezTo>
                  <a:cubicBezTo>
                    <a:pt x="269" y="407"/>
                    <a:pt x="265" y="406"/>
                    <a:pt x="261" y="406"/>
                  </a:cubicBezTo>
                  <a:cubicBezTo>
                    <a:pt x="257" y="405"/>
                    <a:pt x="251" y="406"/>
                    <a:pt x="247" y="401"/>
                  </a:cubicBezTo>
                  <a:cubicBezTo>
                    <a:pt x="239" y="391"/>
                    <a:pt x="242" y="387"/>
                    <a:pt x="245" y="382"/>
                  </a:cubicBezTo>
                  <a:cubicBezTo>
                    <a:pt x="246" y="380"/>
                    <a:pt x="248" y="377"/>
                    <a:pt x="249" y="373"/>
                  </a:cubicBezTo>
                  <a:cubicBezTo>
                    <a:pt x="251" y="365"/>
                    <a:pt x="250" y="359"/>
                    <a:pt x="249" y="356"/>
                  </a:cubicBezTo>
                  <a:cubicBezTo>
                    <a:pt x="248" y="350"/>
                    <a:pt x="248" y="347"/>
                    <a:pt x="257" y="335"/>
                  </a:cubicBezTo>
                  <a:cubicBezTo>
                    <a:pt x="263" y="327"/>
                    <a:pt x="263" y="316"/>
                    <a:pt x="261" y="310"/>
                  </a:cubicBezTo>
                  <a:cubicBezTo>
                    <a:pt x="261" y="309"/>
                    <a:pt x="261" y="308"/>
                    <a:pt x="260" y="307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57" y="306"/>
                    <a:pt x="253" y="307"/>
                    <a:pt x="250" y="307"/>
                  </a:cubicBezTo>
                  <a:cubicBezTo>
                    <a:pt x="246" y="308"/>
                    <a:pt x="243" y="309"/>
                    <a:pt x="242" y="309"/>
                  </a:cubicBezTo>
                  <a:cubicBezTo>
                    <a:pt x="242" y="310"/>
                    <a:pt x="241" y="310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37" y="313"/>
                    <a:pt x="234" y="317"/>
                    <a:pt x="231" y="321"/>
                  </a:cubicBezTo>
                  <a:cubicBezTo>
                    <a:pt x="225" y="327"/>
                    <a:pt x="220" y="333"/>
                    <a:pt x="215" y="334"/>
                  </a:cubicBezTo>
                  <a:cubicBezTo>
                    <a:pt x="212" y="335"/>
                    <a:pt x="209" y="334"/>
                    <a:pt x="207" y="329"/>
                  </a:cubicBezTo>
                  <a:close/>
                  <a:moveTo>
                    <a:pt x="16" y="210"/>
                  </a:moveTo>
                  <a:cubicBezTo>
                    <a:pt x="20" y="211"/>
                    <a:pt x="24" y="213"/>
                    <a:pt x="29" y="212"/>
                  </a:cubicBezTo>
                  <a:cubicBezTo>
                    <a:pt x="39" y="209"/>
                    <a:pt x="44" y="211"/>
                    <a:pt x="51" y="212"/>
                  </a:cubicBezTo>
                  <a:cubicBezTo>
                    <a:pt x="54" y="213"/>
                    <a:pt x="57" y="214"/>
                    <a:pt x="61" y="215"/>
                  </a:cubicBezTo>
                  <a:cubicBezTo>
                    <a:pt x="64" y="216"/>
                    <a:pt x="68" y="216"/>
                    <a:pt x="72" y="216"/>
                  </a:cubicBezTo>
                  <a:cubicBezTo>
                    <a:pt x="60" y="211"/>
                    <a:pt x="50" y="201"/>
                    <a:pt x="36" y="203"/>
                  </a:cubicBezTo>
                  <a:cubicBezTo>
                    <a:pt x="34" y="203"/>
                    <a:pt x="32" y="204"/>
                    <a:pt x="29" y="204"/>
                  </a:cubicBezTo>
                  <a:cubicBezTo>
                    <a:pt x="26" y="204"/>
                    <a:pt x="24" y="206"/>
                    <a:pt x="21" y="205"/>
                  </a:cubicBezTo>
                  <a:cubicBezTo>
                    <a:pt x="19" y="205"/>
                    <a:pt x="15" y="204"/>
                    <a:pt x="13" y="205"/>
                  </a:cubicBezTo>
                  <a:cubicBezTo>
                    <a:pt x="9" y="205"/>
                    <a:pt x="8" y="208"/>
                    <a:pt x="16" y="210"/>
                  </a:cubicBezTo>
                  <a:close/>
                  <a:moveTo>
                    <a:pt x="201" y="65"/>
                  </a:moveTo>
                  <a:cubicBezTo>
                    <a:pt x="200" y="66"/>
                    <a:pt x="200" y="67"/>
                    <a:pt x="200" y="68"/>
                  </a:cubicBezTo>
                  <a:cubicBezTo>
                    <a:pt x="199" y="69"/>
                    <a:pt x="199" y="70"/>
                    <a:pt x="199" y="71"/>
                  </a:cubicBezTo>
                  <a:cubicBezTo>
                    <a:pt x="199" y="73"/>
                    <a:pt x="200" y="74"/>
                    <a:pt x="201" y="76"/>
                  </a:cubicBezTo>
                  <a:cubicBezTo>
                    <a:pt x="206" y="86"/>
                    <a:pt x="211" y="97"/>
                    <a:pt x="209" y="109"/>
                  </a:cubicBezTo>
                  <a:cubicBezTo>
                    <a:pt x="208" y="114"/>
                    <a:pt x="207" y="121"/>
                    <a:pt x="207" y="128"/>
                  </a:cubicBezTo>
                  <a:cubicBezTo>
                    <a:pt x="207" y="135"/>
                    <a:pt x="208" y="141"/>
                    <a:pt x="210" y="145"/>
                  </a:cubicBezTo>
                  <a:cubicBezTo>
                    <a:pt x="211" y="144"/>
                    <a:pt x="212" y="144"/>
                    <a:pt x="212" y="143"/>
                  </a:cubicBezTo>
                  <a:cubicBezTo>
                    <a:pt x="214" y="142"/>
                    <a:pt x="215" y="141"/>
                    <a:pt x="215" y="140"/>
                  </a:cubicBezTo>
                  <a:cubicBezTo>
                    <a:pt x="216" y="139"/>
                    <a:pt x="216" y="136"/>
                    <a:pt x="215" y="133"/>
                  </a:cubicBezTo>
                  <a:cubicBezTo>
                    <a:pt x="215" y="129"/>
                    <a:pt x="215" y="125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1" y="115"/>
                    <a:pt x="215" y="104"/>
                    <a:pt x="213" y="96"/>
                  </a:cubicBezTo>
                  <a:cubicBezTo>
                    <a:pt x="212" y="93"/>
                    <a:pt x="215" y="92"/>
                    <a:pt x="216" y="89"/>
                  </a:cubicBezTo>
                  <a:cubicBezTo>
                    <a:pt x="216" y="88"/>
                    <a:pt x="214" y="82"/>
                    <a:pt x="212" y="77"/>
                  </a:cubicBezTo>
                  <a:cubicBezTo>
                    <a:pt x="211" y="72"/>
                    <a:pt x="209" y="69"/>
                    <a:pt x="208" y="68"/>
                  </a:cubicBezTo>
                  <a:cubicBezTo>
                    <a:pt x="207" y="67"/>
                    <a:pt x="205" y="68"/>
                    <a:pt x="201" y="65"/>
                  </a:cubicBezTo>
                  <a:cubicBezTo>
                    <a:pt x="201" y="65"/>
                    <a:pt x="201" y="65"/>
                    <a:pt x="201" y="65"/>
                  </a:cubicBezTo>
                  <a:close/>
                  <a:moveTo>
                    <a:pt x="197" y="67"/>
                  </a:moveTo>
                  <a:cubicBezTo>
                    <a:pt x="198" y="66"/>
                    <a:pt x="198" y="64"/>
                    <a:pt x="198" y="61"/>
                  </a:cubicBezTo>
                  <a:cubicBezTo>
                    <a:pt x="196" y="56"/>
                    <a:pt x="202" y="51"/>
                    <a:pt x="206" y="50"/>
                  </a:cubicBezTo>
                  <a:cubicBezTo>
                    <a:pt x="208" y="50"/>
                    <a:pt x="209" y="49"/>
                    <a:pt x="209" y="48"/>
                  </a:cubicBezTo>
                  <a:cubicBezTo>
                    <a:pt x="207" y="40"/>
                    <a:pt x="210" y="38"/>
                    <a:pt x="215" y="37"/>
                  </a:cubicBezTo>
                  <a:cubicBezTo>
                    <a:pt x="217" y="36"/>
                    <a:pt x="219" y="36"/>
                    <a:pt x="220" y="36"/>
                  </a:cubicBezTo>
                  <a:cubicBezTo>
                    <a:pt x="223" y="36"/>
                    <a:pt x="226" y="36"/>
                    <a:pt x="228" y="34"/>
                  </a:cubicBezTo>
                  <a:cubicBezTo>
                    <a:pt x="231" y="33"/>
                    <a:pt x="233" y="36"/>
                    <a:pt x="235" y="39"/>
                  </a:cubicBezTo>
                  <a:cubicBezTo>
                    <a:pt x="236" y="41"/>
                    <a:pt x="237" y="41"/>
                    <a:pt x="239" y="41"/>
                  </a:cubicBezTo>
                  <a:cubicBezTo>
                    <a:pt x="241" y="40"/>
                    <a:pt x="243" y="40"/>
                    <a:pt x="246" y="40"/>
                  </a:cubicBezTo>
                  <a:cubicBezTo>
                    <a:pt x="245" y="40"/>
                    <a:pt x="245" y="40"/>
                    <a:pt x="245" y="40"/>
                  </a:cubicBezTo>
                  <a:cubicBezTo>
                    <a:pt x="241" y="37"/>
                    <a:pt x="238" y="34"/>
                    <a:pt x="235" y="33"/>
                  </a:cubicBezTo>
                  <a:cubicBezTo>
                    <a:pt x="231" y="32"/>
                    <a:pt x="228" y="28"/>
                    <a:pt x="225" y="23"/>
                  </a:cubicBezTo>
                  <a:cubicBezTo>
                    <a:pt x="219" y="14"/>
                    <a:pt x="212" y="4"/>
                    <a:pt x="204" y="5"/>
                  </a:cubicBezTo>
                  <a:cubicBezTo>
                    <a:pt x="195" y="7"/>
                    <a:pt x="166" y="13"/>
                    <a:pt x="168" y="26"/>
                  </a:cubicBezTo>
                  <a:cubicBezTo>
                    <a:pt x="169" y="28"/>
                    <a:pt x="170" y="30"/>
                    <a:pt x="168" y="32"/>
                  </a:cubicBezTo>
                  <a:cubicBezTo>
                    <a:pt x="174" y="35"/>
                    <a:pt x="174" y="40"/>
                    <a:pt x="176" y="44"/>
                  </a:cubicBezTo>
                  <a:cubicBezTo>
                    <a:pt x="178" y="49"/>
                    <a:pt x="179" y="54"/>
                    <a:pt x="189" y="57"/>
                  </a:cubicBezTo>
                  <a:cubicBezTo>
                    <a:pt x="191" y="57"/>
                    <a:pt x="194" y="58"/>
                    <a:pt x="194" y="60"/>
                  </a:cubicBezTo>
                  <a:cubicBezTo>
                    <a:pt x="195" y="62"/>
                    <a:pt x="196" y="65"/>
                    <a:pt x="197" y="67"/>
                  </a:cubicBezTo>
                  <a:close/>
                  <a:moveTo>
                    <a:pt x="203" y="156"/>
                  </a:moveTo>
                  <a:cubicBezTo>
                    <a:pt x="203" y="157"/>
                    <a:pt x="202" y="157"/>
                    <a:pt x="202" y="157"/>
                  </a:cubicBezTo>
                  <a:cubicBezTo>
                    <a:pt x="201" y="158"/>
                    <a:pt x="200" y="158"/>
                    <a:pt x="199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7"/>
                    <a:pt x="199" y="156"/>
                    <a:pt x="199" y="156"/>
                  </a:cubicBezTo>
                  <a:cubicBezTo>
                    <a:pt x="198" y="153"/>
                    <a:pt x="198" y="151"/>
                    <a:pt x="197" y="150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4" y="162"/>
                    <a:pt x="198" y="169"/>
                    <a:pt x="201" y="180"/>
                  </a:cubicBezTo>
                  <a:cubicBezTo>
                    <a:pt x="203" y="177"/>
                    <a:pt x="208" y="177"/>
                    <a:pt x="213" y="176"/>
                  </a:cubicBezTo>
                  <a:cubicBezTo>
                    <a:pt x="214" y="176"/>
                    <a:pt x="215" y="176"/>
                    <a:pt x="215" y="176"/>
                  </a:cubicBezTo>
                  <a:cubicBezTo>
                    <a:pt x="215" y="175"/>
                    <a:pt x="215" y="174"/>
                    <a:pt x="215" y="173"/>
                  </a:cubicBezTo>
                  <a:cubicBezTo>
                    <a:pt x="214" y="170"/>
                    <a:pt x="215" y="168"/>
                    <a:pt x="218" y="168"/>
                  </a:cubicBezTo>
                  <a:cubicBezTo>
                    <a:pt x="221" y="168"/>
                    <a:pt x="222" y="167"/>
                    <a:pt x="223" y="166"/>
                  </a:cubicBezTo>
                  <a:cubicBezTo>
                    <a:pt x="223" y="165"/>
                    <a:pt x="224" y="164"/>
                    <a:pt x="227" y="164"/>
                  </a:cubicBezTo>
                  <a:cubicBezTo>
                    <a:pt x="228" y="164"/>
                    <a:pt x="229" y="163"/>
                    <a:pt x="230" y="163"/>
                  </a:cubicBezTo>
                  <a:cubicBezTo>
                    <a:pt x="233" y="163"/>
                    <a:pt x="237" y="162"/>
                    <a:pt x="240" y="161"/>
                  </a:cubicBezTo>
                  <a:cubicBezTo>
                    <a:pt x="242" y="160"/>
                    <a:pt x="242" y="158"/>
                    <a:pt x="241" y="156"/>
                  </a:cubicBezTo>
                  <a:cubicBezTo>
                    <a:pt x="240" y="154"/>
                    <a:pt x="240" y="153"/>
                    <a:pt x="240" y="152"/>
                  </a:cubicBezTo>
                  <a:cubicBezTo>
                    <a:pt x="240" y="151"/>
                    <a:pt x="241" y="150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49"/>
                    <a:pt x="243" y="148"/>
                    <a:pt x="244" y="148"/>
                  </a:cubicBezTo>
                  <a:cubicBezTo>
                    <a:pt x="245" y="148"/>
                    <a:pt x="246" y="148"/>
                    <a:pt x="248" y="149"/>
                  </a:cubicBezTo>
                  <a:cubicBezTo>
                    <a:pt x="254" y="153"/>
                    <a:pt x="257" y="145"/>
                    <a:pt x="259" y="141"/>
                  </a:cubicBezTo>
                  <a:cubicBezTo>
                    <a:pt x="261" y="139"/>
                    <a:pt x="262" y="137"/>
                    <a:pt x="263" y="138"/>
                  </a:cubicBezTo>
                  <a:cubicBezTo>
                    <a:pt x="266" y="139"/>
                    <a:pt x="267" y="145"/>
                    <a:pt x="267" y="148"/>
                  </a:cubicBezTo>
                  <a:cubicBezTo>
                    <a:pt x="268" y="149"/>
                    <a:pt x="268" y="150"/>
                    <a:pt x="268" y="150"/>
                  </a:cubicBezTo>
                  <a:cubicBezTo>
                    <a:pt x="268" y="150"/>
                    <a:pt x="269" y="150"/>
                    <a:pt x="270" y="149"/>
                  </a:cubicBezTo>
                  <a:cubicBezTo>
                    <a:pt x="272" y="148"/>
                    <a:pt x="274" y="147"/>
                    <a:pt x="275" y="146"/>
                  </a:cubicBezTo>
                  <a:cubicBezTo>
                    <a:pt x="279" y="139"/>
                    <a:pt x="284" y="139"/>
                    <a:pt x="289" y="138"/>
                  </a:cubicBezTo>
                  <a:cubicBezTo>
                    <a:pt x="291" y="138"/>
                    <a:pt x="294" y="137"/>
                    <a:pt x="295" y="136"/>
                  </a:cubicBezTo>
                  <a:cubicBezTo>
                    <a:pt x="294" y="134"/>
                    <a:pt x="293" y="133"/>
                    <a:pt x="290" y="133"/>
                  </a:cubicBezTo>
                  <a:cubicBezTo>
                    <a:pt x="286" y="133"/>
                    <a:pt x="281" y="134"/>
                    <a:pt x="280" y="128"/>
                  </a:cubicBezTo>
                  <a:cubicBezTo>
                    <a:pt x="280" y="127"/>
                    <a:pt x="277" y="127"/>
                    <a:pt x="274" y="127"/>
                  </a:cubicBezTo>
                  <a:cubicBezTo>
                    <a:pt x="271" y="127"/>
                    <a:pt x="267" y="127"/>
                    <a:pt x="266" y="125"/>
                  </a:cubicBezTo>
                  <a:cubicBezTo>
                    <a:pt x="260" y="120"/>
                    <a:pt x="255" y="126"/>
                    <a:pt x="252" y="131"/>
                  </a:cubicBezTo>
                  <a:cubicBezTo>
                    <a:pt x="252" y="131"/>
                    <a:pt x="252" y="131"/>
                    <a:pt x="251" y="131"/>
                  </a:cubicBezTo>
                  <a:cubicBezTo>
                    <a:pt x="249" y="135"/>
                    <a:pt x="245" y="139"/>
                    <a:pt x="244" y="143"/>
                  </a:cubicBezTo>
                  <a:cubicBezTo>
                    <a:pt x="242" y="146"/>
                    <a:pt x="241" y="148"/>
                    <a:pt x="240" y="148"/>
                  </a:cubicBezTo>
                  <a:cubicBezTo>
                    <a:pt x="238" y="148"/>
                    <a:pt x="236" y="149"/>
                    <a:pt x="235" y="149"/>
                  </a:cubicBezTo>
                  <a:cubicBezTo>
                    <a:pt x="231" y="149"/>
                    <a:pt x="228" y="151"/>
                    <a:pt x="225" y="153"/>
                  </a:cubicBezTo>
                  <a:cubicBezTo>
                    <a:pt x="223" y="156"/>
                    <a:pt x="221" y="155"/>
                    <a:pt x="220" y="152"/>
                  </a:cubicBezTo>
                  <a:cubicBezTo>
                    <a:pt x="219" y="151"/>
                    <a:pt x="220" y="148"/>
                    <a:pt x="220" y="145"/>
                  </a:cubicBezTo>
                  <a:cubicBezTo>
                    <a:pt x="220" y="142"/>
                    <a:pt x="220" y="137"/>
                    <a:pt x="221" y="131"/>
                  </a:cubicBezTo>
                  <a:cubicBezTo>
                    <a:pt x="224" y="122"/>
                    <a:pt x="226" y="116"/>
                    <a:pt x="225" y="116"/>
                  </a:cubicBezTo>
                  <a:cubicBezTo>
                    <a:pt x="218" y="119"/>
                    <a:pt x="217" y="127"/>
                    <a:pt x="217" y="132"/>
                  </a:cubicBezTo>
                  <a:cubicBezTo>
                    <a:pt x="218" y="136"/>
                    <a:pt x="218" y="139"/>
                    <a:pt x="216" y="141"/>
                  </a:cubicBezTo>
                  <a:cubicBezTo>
                    <a:pt x="216" y="142"/>
                    <a:pt x="215" y="143"/>
                    <a:pt x="214" y="144"/>
                  </a:cubicBezTo>
                  <a:cubicBezTo>
                    <a:pt x="210" y="149"/>
                    <a:pt x="209" y="151"/>
                    <a:pt x="203" y="156"/>
                  </a:cubicBezTo>
                  <a:close/>
                  <a:moveTo>
                    <a:pt x="208" y="148"/>
                  </a:moveTo>
                  <a:cubicBezTo>
                    <a:pt x="207" y="146"/>
                    <a:pt x="206" y="146"/>
                    <a:pt x="205" y="145"/>
                  </a:cubicBezTo>
                  <a:cubicBezTo>
                    <a:pt x="203" y="142"/>
                    <a:pt x="201" y="140"/>
                    <a:pt x="200" y="135"/>
                  </a:cubicBezTo>
                  <a:cubicBezTo>
                    <a:pt x="198" y="127"/>
                    <a:pt x="193" y="123"/>
                    <a:pt x="188" y="119"/>
                  </a:cubicBezTo>
                  <a:cubicBezTo>
                    <a:pt x="182" y="115"/>
                    <a:pt x="177" y="111"/>
                    <a:pt x="176" y="103"/>
                  </a:cubicBezTo>
                  <a:cubicBezTo>
                    <a:pt x="176" y="102"/>
                    <a:pt x="175" y="101"/>
                    <a:pt x="175" y="99"/>
                  </a:cubicBezTo>
                  <a:cubicBezTo>
                    <a:pt x="173" y="85"/>
                    <a:pt x="172" y="81"/>
                    <a:pt x="182" y="71"/>
                  </a:cubicBezTo>
                  <a:cubicBezTo>
                    <a:pt x="186" y="67"/>
                    <a:pt x="191" y="63"/>
                    <a:pt x="191" y="61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0"/>
                    <a:pt x="191" y="59"/>
                    <a:pt x="190" y="59"/>
                  </a:cubicBezTo>
                  <a:cubicBezTo>
                    <a:pt x="178" y="56"/>
                    <a:pt x="176" y="51"/>
                    <a:pt x="174" y="45"/>
                  </a:cubicBezTo>
                  <a:cubicBezTo>
                    <a:pt x="172" y="41"/>
                    <a:pt x="170" y="37"/>
                    <a:pt x="164" y="35"/>
                  </a:cubicBezTo>
                  <a:cubicBezTo>
                    <a:pt x="155" y="39"/>
                    <a:pt x="132" y="46"/>
                    <a:pt x="130" y="55"/>
                  </a:cubicBezTo>
                  <a:cubicBezTo>
                    <a:pt x="129" y="62"/>
                    <a:pt x="127" y="68"/>
                    <a:pt x="123" y="73"/>
                  </a:cubicBezTo>
                  <a:cubicBezTo>
                    <a:pt x="122" y="74"/>
                    <a:pt x="123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5" y="79"/>
                    <a:pt x="127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84"/>
                    <a:pt x="130" y="85"/>
                    <a:pt x="131" y="85"/>
                  </a:cubicBezTo>
                  <a:cubicBezTo>
                    <a:pt x="133" y="84"/>
                    <a:pt x="138" y="80"/>
                    <a:pt x="140" y="79"/>
                  </a:cubicBezTo>
                  <a:cubicBezTo>
                    <a:pt x="145" y="77"/>
                    <a:pt x="146" y="79"/>
                    <a:pt x="149" y="85"/>
                  </a:cubicBezTo>
                  <a:cubicBezTo>
                    <a:pt x="150" y="88"/>
                    <a:pt x="151" y="89"/>
                    <a:pt x="153" y="89"/>
                  </a:cubicBezTo>
                  <a:cubicBezTo>
                    <a:pt x="155" y="89"/>
                    <a:pt x="157" y="89"/>
                    <a:pt x="158" y="91"/>
                  </a:cubicBezTo>
                  <a:cubicBezTo>
                    <a:pt x="160" y="95"/>
                    <a:pt x="161" y="98"/>
                    <a:pt x="162" y="102"/>
                  </a:cubicBezTo>
                  <a:cubicBezTo>
                    <a:pt x="163" y="106"/>
                    <a:pt x="165" y="111"/>
                    <a:pt x="169" y="115"/>
                  </a:cubicBezTo>
                  <a:cubicBezTo>
                    <a:pt x="176" y="122"/>
                    <a:pt x="182" y="132"/>
                    <a:pt x="187" y="143"/>
                  </a:cubicBezTo>
                  <a:cubicBezTo>
                    <a:pt x="190" y="148"/>
                    <a:pt x="191" y="152"/>
                    <a:pt x="193" y="157"/>
                  </a:cubicBezTo>
                  <a:cubicBezTo>
                    <a:pt x="193" y="155"/>
                    <a:pt x="194" y="152"/>
                    <a:pt x="194" y="151"/>
                  </a:cubicBezTo>
                  <a:cubicBezTo>
                    <a:pt x="194" y="149"/>
                    <a:pt x="195" y="148"/>
                    <a:pt x="195" y="148"/>
                  </a:cubicBezTo>
                  <a:cubicBezTo>
                    <a:pt x="196" y="146"/>
                    <a:pt x="198" y="146"/>
                    <a:pt x="199" y="148"/>
                  </a:cubicBezTo>
                  <a:cubicBezTo>
                    <a:pt x="200" y="149"/>
                    <a:pt x="200" y="151"/>
                    <a:pt x="201" y="154"/>
                  </a:cubicBezTo>
                  <a:cubicBezTo>
                    <a:pt x="201" y="154"/>
                    <a:pt x="201" y="154"/>
                    <a:pt x="201" y="154"/>
                  </a:cubicBezTo>
                  <a:cubicBezTo>
                    <a:pt x="203" y="153"/>
                    <a:pt x="206" y="150"/>
                    <a:pt x="208" y="148"/>
                  </a:cubicBezTo>
                  <a:close/>
                  <a:moveTo>
                    <a:pt x="184" y="73"/>
                  </a:moveTo>
                  <a:cubicBezTo>
                    <a:pt x="175" y="82"/>
                    <a:pt x="175" y="86"/>
                    <a:pt x="178" y="99"/>
                  </a:cubicBezTo>
                  <a:cubicBezTo>
                    <a:pt x="178" y="100"/>
                    <a:pt x="178" y="102"/>
                    <a:pt x="179" y="103"/>
                  </a:cubicBezTo>
                  <a:cubicBezTo>
                    <a:pt x="179" y="110"/>
                    <a:pt x="184" y="113"/>
                    <a:pt x="189" y="117"/>
                  </a:cubicBezTo>
                  <a:cubicBezTo>
                    <a:pt x="195" y="121"/>
                    <a:pt x="200" y="125"/>
                    <a:pt x="202" y="134"/>
                  </a:cubicBezTo>
                  <a:cubicBezTo>
                    <a:pt x="203" y="137"/>
                    <a:pt x="205" y="139"/>
                    <a:pt x="206" y="141"/>
                  </a:cubicBezTo>
                  <a:cubicBezTo>
                    <a:pt x="205" y="137"/>
                    <a:pt x="205" y="133"/>
                    <a:pt x="205" y="128"/>
                  </a:cubicBezTo>
                  <a:cubicBezTo>
                    <a:pt x="204" y="121"/>
                    <a:pt x="205" y="114"/>
                    <a:pt x="206" y="108"/>
                  </a:cubicBezTo>
                  <a:cubicBezTo>
                    <a:pt x="208" y="96"/>
                    <a:pt x="200" y="84"/>
                    <a:pt x="194" y="72"/>
                  </a:cubicBezTo>
                  <a:cubicBezTo>
                    <a:pt x="191" y="66"/>
                    <a:pt x="190" y="68"/>
                    <a:pt x="184" y="73"/>
                  </a:cubicBezTo>
                  <a:close/>
                  <a:moveTo>
                    <a:pt x="265" y="152"/>
                  </a:moveTo>
                  <a:cubicBezTo>
                    <a:pt x="265" y="151"/>
                    <a:pt x="265" y="150"/>
                    <a:pt x="265" y="149"/>
                  </a:cubicBezTo>
                  <a:cubicBezTo>
                    <a:pt x="261" y="131"/>
                    <a:pt x="261" y="160"/>
                    <a:pt x="246" y="152"/>
                  </a:cubicBezTo>
                  <a:cubicBezTo>
                    <a:pt x="246" y="151"/>
                    <a:pt x="245" y="151"/>
                    <a:pt x="244" y="151"/>
                  </a:cubicBezTo>
                  <a:cubicBezTo>
                    <a:pt x="244" y="151"/>
                    <a:pt x="243" y="151"/>
                    <a:pt x="243" y="151"/>
                  </a:cubicBezTo>
                  <a:cubicBezTo>
                    <a:pt x="243" y="151"/>
                    <a:pt x="243" y="151"/>
                    <a:pt x="243" y="151"/>
                  </a:cubicBezTo>
                  <a:cubicBezTo>
                    <a:pt x="243" y="151"/>
                    <a:pt x="243" y="152"/>
                    <a:pt x="243" y="152"/>
                  </a:cubicBezTo>
                  <a:cubicBezTo>
                    <a:pt x="243" y="153"/>
                    <a:pt x="243" y="154"/>
                    <a:pt x="244" y="155"/>
                  </a:cubicBezTo>
                  <a:cubicBezTo>
                    <a:pt x="246" y="159"/>
                    <a:pt x="244" y="161"/>
                    <a:pt x="241" y="163"/>
                  </a:cubicBezTo>
                  <a:cubicBezTo>
                    <a:pt x="238" y="165"/>
                    <a:pt x="226" y="165"/>
                    <a:pt x="224" y="167"/>
                  </a:cubicBezTo>
                  <a:cubicBezTo>
                    <a:pt x="223" y="168"/>
                    <a:pt x="222" y="170"/>
                    <a:pt x="218" y="170"/>
                  </a:cubicBezTo>
                  <a:cubicBezTo>
                    <a:pt x="217" y="170"/>
                    <a:pt x="217" y="172"/>
                    <a:pt x="217" y="173"/>
                  </a:cubicBezTo>
                  <a:cubicBezTo>
                    <a:pt x="217" y="175"/>
                    <a:pt x="218" y="176"/>
                    <a:pt x="220" y="175"/>
                  </a:cubicBezTo>
                  <a:cubicBezTo>
                    <a:pt x="220" y="174"/>
                    <a:pt x="220" y="174"/>
                    <a:pt x="221" y="173"/>
                  </a:cubicBezTo>
                  <a:cubicBezTo>
                    <a:pt x="222" y="172"/>
                    <a:pt x="222" y="170"/>
                    <a:pt x="224" y="170"/>
                  </a:cubicBezTo>
                  <a:cubicBezTo>
                    <a:pt x="225" y="170"/>
                    <a:pt x="227" y="171"/>
                    <a:pt x="229" y="178"/>
                  </a:cubicBezTo>
                  <a:cubicBezTo>
                    <a:pt x="229" y="179"/>
                    <a:pt x="230" y="180"/>
                    <a:pt x="231" y="180"/>
                  </a:cubicBezTo>
                  <a:cubicBezTo>
                    <a:pt x="231" y="180"/>
                    <a:pt x="231" y="180"/>
                    <a:pt x="231" y="180"/>
                  </a:cubicBezTo>
                  <a:cubicBezTo>
                    <a:pt x="231" y="180"/>
                    <a:pt x="231" y="179"/>
                    <a:pt x="231" y="179"/>
                  </a:cubicBezTo>
                  <a:cubicBezTo>
                    <a:pt x="230" y="175"/>
                    <a:pt x="232" y="175"/>
                    <a:pt x="235" y="174"/>
                  </a:cubicBezTo>
                  <a:cubicBezTo>
                    <a:pt x="237" y="174"/>
                    <a:pt x="238" y="173"/>
                    <a:pt x="239" y="173"/>
                  </a:cubicBezTo>
                  <a:cubicBezTo>
                    <a:pt x="244" y="173"/>
                    <a:pt x="245" y="181"/>
                    <a:pt x="248" y="184"/>
                  </a:cubicBezTo>
                  <a:cubicBezTo>
                    <a:pt x="248" y="185"/>
                    <a:pt x="248" y="185"/>
                    <a:pt x="249" y="186"/>
                  </a:cubicBezTo>
                  <a:cubicBezTo>
                    <a:pt x="249" y="184"/>
                    <a:pt x="249" y="182"/>
                    <a:pt x="250" y="180"/>
                  </a:cubicBezTo>
                  <a:cubicBezTo>
                    <a:pt x="252" y="176"/>
                    <a:pt x="254" y="172"/>
                    <a:pt x="258" y="170"/>
                  </a:cubicBezTo>
                  <a:cubicBezTo>
                    <a:pt x="261" y="168"/>
                    <a:pt x="262" y="161"/>
                    <a:pt x="263" y="157"/>
                  </a:cubicBezTo>
                  <a:cubicBezTo>
                    <a:pt x="263" y="156"/>
                    <a:pt x="264" y="155"/>
                    <a:pt x="264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4" y="154"/>
                    <a:pt x="265" y="153"/>
                    <a:pt x="265" y="152"/>
                  </a:cubicBezTo>
                  <a:close/>
                  <a:moveTo>
                    <a:pt x="218" y="178"/>
                  </a:moveTo>
                  <a:cubicBezTo>
                    <a:pt x="218" y="178"/>
                    <a:pt x="217" y="178"/>
                    <a:pt x="217" y="178"/>
                  </a:cubicBezTo>
                  <a:cubicBezTo>
                    <a:pt x="217" y="178"/>
                    <a:pt x="217" y="178"/>
                    <a:pt x="217" y="178"/>
                  </a:cubicBezTo>
                  <a:cubicBezTo>
                    <a:pt x="216" y="179"/>
                    <a:pt x="215" y="179"/>
                    <a:pt x="213" y="179"/>
                  </a:cubicBezTo>
                  <a:cubicBezTo>
                    <a:pt x="208" y="180"/>
                    <a:pt x="202" y="180"/>
                    <a:pt x="202" y="184"/>
                  </a:cubicBezTo>
                  <a:cubicBezTo>
                    <a:pt x="203" y="188"/>
                    <a:pt x="201" y="190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196" y="195"/>
                    <a:pt x="194" y="196"/>
                    <a:pt x="193" y="198"/>
                  </a:cubicBezTo>
                  <a:cubicBezTo>
                    <a:pt x="193" y="200"/>
                    <a:pt x="193" y="202"/>
                    <a:pt x="192" y="204"/>
                  </a:cubicBezTo>
                  <a:cubicBezTo>
                    <a:pt x="193" y="204"/>
                    <a:pt x="194" y="206"/>
                    <a:pt x="194" y="207"/>
                  </a:cubicBezTo>
                  <a:cubicBezTo>
                    <a:pt x="197" y="204"/>
                    <a:pt x="200" y="203"/>
                    <a:pt x="202" y="200"/>
                  </a:cubicBezTo>
                  <a:cubicBezTo>
                    <a:pt x="202" y="193"/>
                    <a:pt x="205" y="191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1" y="190"/>
                    <a:pt x="213" y="190"/>
                    <a:pt x="215" y="190"/>
                  </a:cubicBezTo>
                  <a:cubicBezTo>
                    <a:pt x="220" y="191"/>
                    <a:pt x="221" y="190"/>
                    <a:pt x="224" y="193"/>
                  </a:cubicBezTo>
                  <a:cubicBezTo>
                    <a:pt x="226" y="195"/>
                    <a:pt x="227" y="195"/>
                    <a:pt x="228" y="194"/>
                  </a:cubicBezTo>
                  <a:cubicBezTo>
                    <a:pt x="229" y="194"/>
                    <a:pt x="231" y="194"/>
                    <a:pt x="232" y="194"/>
                  </a:cubicBezTo>
                  <a:cubicBezTo>
                    <a:pt x="234" y="194"/>
                    <a:pt x="235" y="194"/>
                    <a:pt x="236" y="195"/>
                  </a:cubicBezTo>
                  <a:cubicBezTo>
                    <a:pt x="237" y="195"/>
                    <a:pt x="237" y="195"/>
                    <a:pt x="238" y="195"/>
                  </a:cubicBezTo>
                  <a:cubicBezTo>
                    <a:pt x="240" y="196"/>
                    <a:pt x="241" y="196"/>
                    <a:pt x="242" y="195"/>
                  </a:cubicBezTo>
                  <a:cubicBezTo>
                    <a:pt x="242" y="194"/>
                    <a:pt x="242" y="194"/>
                    <a:pt x="242" y="194"/>
                  </a:cubicBezTo>
                  <a:cubicBezTo>
                    <a:pt x="242" y="194"/>
                    <a:pt x="242" y="193"/>
                    <a:pt x="243" y="193"/>
                  </a:cubicBezTo>
                  <a:cubicBezTo>
                    <a:pt x="244" y="191"/>
                    <a:pt x="242" y="188"/>
                    <a:pt x="242" y="186"/>
                  </a:cubicBezTo>
                  <a:cubicBezTo>
                    <a:pt x="242" y="185"/>
                    <a:pt x="242" y="183"/>
                    <a:pt x="243" y="183"/>
                  </a:cubicBezTo>
                  <a:cubicBezTo>
                    <a:pt x="240" y="178"/>
                    <a:pt x="242" y="175"/>
                    <a:pt x="236" y="176"/>
                  </a:cubicBezTo>
                  <a:cubicBezTo>
                    <a:pt x="234" y="177"/>
                    <a:pt x="234" y="177"/>
                    <a:pt x="234" y="179"/>
                  </a:cubicBezTo>
                  <a:cubicBezTo>
                    <a:pt x="234" y="180"/>
                    <a:pt x="234" y="181"/>
                    <a:pt x="234" y="183"/>
                  </a:cubicBezTo>
                  <a:cubicBezTo>
                    <a:pt x="234" y="183"/>
                    <a:pt x="234" y="183"/>
                    <a:pt x="234" y="183"/>
                  </a:cubicBezTo>
                  <a:cubicBezTo>
                    <a:pt x="233" y="184"/>
                    <a:pt x="232" y="184"/>
                    <a:pt x="231" y="183"/>
                  </a:cubicBezTo>
                  <a:cubicBezTo>
                    <a:pt x="231" y="183"/>
                    <a:pt x="231" y="183"/>
                    <a:pt x="231" y="183"/>
                  </a:cubicBezTo>
                  <a:cubicBezTo>
                    <a:pt x="231" y="183"/>
                    <a:pt x="230" y="183"/>
                    <a:pt x="230" y="183"/>
                  </a:cubicBezTo>
                  <a:cubicBezTo>
                    <a:pt x="228" y="182"/>
                    <a:pt x="226" y="181"/>
                    <a:pt x="226" y="179"/>
                  </a:cubicBezTo>
                  <a:cubicBezTo>
                    <a:pt x="225" y="174"/>
                    <a:pt x="224" y="173"/>
                    <a:pt x="224" y="173"/>
                  </a:cubicBezTo>
                  <a:cubicBezTo>
                    <a:pt x="224" y="173"/>
                    <a:pt x="224" y="173"/>
                    <a:pt x="223" y="174"/>
                  </a:cubicBezTo>
                  <a:cubicBezTo>
                    <a:pt x="223" y="175"/>
                    <a:pt x="222" y="176"/>
                    <a:pt x="221" y="177"/>
                  </a:cubicBezTo>
                  <a:cubicBezTo>
                    <a:pt x="220" y="178"/>
                    <a:pt x="219" y="178"/>
                    <a:pt x="218" y="178"/>
                  </a:cubicBezTo>
                  <a:close/>
                  <a:moveTo>
                    <a:pt x="250" y="128"/>
                  </a:moveTo>
                  <a:cubicBezTo>
                    <a:pt x="248" y="123"/>
                    <a:pt x="248" y="124"/>
                    <a:pt x="245" y="122"/>
                  </a:cubicBezTo>
                  <a:cubicBezTo>
                    <a:pt x="243" y="120"/>
                    <a:pt x="243" y="118"/>
                    <a:pt x="242" y="115"/>
                  </a:cubicBezTo>
                  <a:cubicBezTo>
                    <a:pt x="241" y="111"/>
                    <a:pt x="242" y="114"/>
                    <a:pt x="239" y="115"/>
                  </a:cubicBezTo>
                  <a:cubicBezTo>
                    <a:pt x="239" y="115"/>
                    <a:pt x="238" y="116"/>
                    <a:pt x="237" y="116"/>
                  </a:cubicBezTo>
                  <a:cubicBezTo>
                    <a:pt x="236" y="116"/>
                    <a:pt x="234" y="115"/>
                    <a:pt x="234" y="115"/>
                  </a:cubicBezTo>
                  <a:cubicBezTo>
                    <a:pt x="233" y="113"/>
                    <a:pt x="232" y="114"/>
                    <a:pt x="231" y="115"/>
                  </a:cubicBezTo>
                  <a:cubicBezTo>
                    <a:pt x="226" y="118"/>
                    <a:pt x="225" y="126"/>
                    <a:pt x="224" y="132"/>
                  </a:cubicBezTo>
                  <a:cubicBezTo>
                    <a:pt x="223" y="137"/>
                    <a:pt x="222" y="142"/>
                    <a:pt x="222" y="145"/>
                  </a:cubicBezTo>
                  <a:cubicBezTo>
                    <a:pt x="222" y="148"/>
                    <a:pt x="222" y="150"/>
                    <a:pt x="223" y="151"/>
                  </a:cubicBezTo>
                  <a:cubicBezTo>
                    <a:pt x="223" y="152"/>
                    <a:pt x="223" y="152"/>
                    <a:pt x="223" y="151"/>
                  </a:cubicBezTo>
                  <a:cubicBezTo>
                    <a:pt x="227" y="148"/>
                    <a:pt x="231" y="148"/>
                    <a:pt x="235" y="147"/>
                  </a:cubicBezTo>
                  <a:cubicBezTo>
                    <a:pt x="240" y="146"/>
                    <a:pt x="239" y="146"/>
                    <a:pt x="242" y="142"/>
                  </a:cubicBezTo>
                  <a:cubicBezTo>
                    <a:pt x="244" y="139"/>
                    <a:pt x="247" y="132"/>
                    <a:pt x="250" y="128"/>
                  </a:cubicBezTo>
                  <a:close/>
                  <a:moveTo>
                    <a:pt x="249" y="192"/>
                  </a:moveTo>
                  <a:cubicBezTo>
                    <a:pt x="249" y="192"/>
                    <a:pt x="249" y="192"/>
                    <a:pt x="249" y="192"/>
                  </a:cubicBezTo>
                  <a:cubicBezTo>
                    <a:pt x="248" y="190"/>
                    <a:pt x="248" y="189"/>
                    <a:pt x="247" y="187"/>
                  </a:cubicBezTo>
                  <a:cubicBezTo>
                    <a:pt x="246" y="187"/>
                    <a:pt x="246" y="187"/>
                    <a:pt x="246" y="186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6" y="190"/>
                    <a:pt x="247" y="191"/>
                    <a:pt x="245" y="194"/>
                  </a:cubicBezTo>
                  <a:cubicBezTo>
                    <a:pt x="245" y="194"/>
                    <a:pt x="245" y="195"/>
                    <a:pt x="244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3" y="199"/>
                    <a:pt x="240" y="198"/>
                    <a:pt x="237" y="197"/>
                  </a:cubicBezTo>
                  <a:cubicBezTo>
                    <a:pt x="236" y="197"/>
                    <a:pt x="236" y="197"/>
                    <a:pt x="235" y="196"/>
                  </a:cubicBezTo>
                  <a:cubicBezTo>
                    <a:pt x="234" y="196"/>
                    <a:pt x="233" y="195"/>
                    <a:pt x="232" y="195"/>
                  </a:cubicBezTo>
                  <a:cubicBezTo>
                    <a:pt x="231" y="195"/>
                    <a:pt x="230" y="196"/>
                    <a:pt x="229" y="196"/>
                  </a:cubicBezTo>
                  <a:cubicBezTo>
                    <a:pt x="227" y="197"/>
                    <a:pt x="225" y="199"/>
                    <a:pt x="222" y="195"/>
                  </a:cubicBezTo>
                  <a:cubicBezTo>
                    <a:pt x="218" y="192"/>
                    <a:pt x="206" y="190"/>
                    <a:pt x="205" y="197"/>
                  </a:cubicBezTo>
                  <a:cubicBezTo>
                    <a:pt x="208" y="195"/>
                    <a:pt x="209" y="197"/>
                    <a:pt x="212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6"/>
                    <a:pt x="215" y="196"/>
                    <a:pt x="217" y="196"/>
                  </a:cubicBezTo>
                  <a:cubicBezTo>
                    <a:pt x="220" y="197"/>
                    <a:pt x="225" y="204"/>
                    <a:pt x="227" y="206"/>
                  </a:cubicBezTo>
                  <a:cubicBezTo>
                    <a:pt x="231" y="212"/>
                    <a:pt x="237" y="214"/>
                    <a:pt x="245" y="216"/>
                  </a:cubicBezTo>
                  <a:cubicBezTo>
                    <a:pt x="247" y="213"/>
                    <a:pt x="249" y="211"/>
                    <a:pt x="251" y="209"/>
                  </a:cubicBezTo>
                  <a:cubicBezTo>
                    <a:pt x="250" y="206"/>
                    <a:pt x="250" y="203"/>
                    <a:pt x="250" y="201"/>
                  </a:cubicBezTo>
                  <a:cubicBezTo>
                    <a:pt x="251" y="198"/>
                    <a:pt x="251" y="196"/>
                    <a:pt x="249" y="192"/>
                  </a:cubicBezTo>
                  <a:close/>
                  <a:moveTo>
                    <a:pt x="242" y="221"/>
                  </a:moveTo>
                  <a:cubicBezTo>
                    <a:pt x="233" y="218"/>
                    <a:pt x="229" y="214"/>
                    <a:pt x="225" y="208"/>
                  </a:cubicBezTo>
                  <a:cubicBezTo>
                    <a:pt x="223" y="205"/>
                    <a:pt x="218" y="199"/>
                    <a:pt x="216" y="198"/>
                  </a:cubicBezTo>
                  <a:cubicBezTo>
                    <a:pt x="215" y="200"/>
                    <a:pt x="213" y="200"/>
                    <a:pt x="211" y="200"/>
                  </a:cubicBezTo>
                  <a:cubicBezTo>
                    <a:pt x="207" y="198"/>
                    <a:pt x="208" y="198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2" y="204"/>
                    <a:pt x="198" y="206"/>
                    <a:pt x="196" y="209"/>
                  </a:cubicBezTo>
                  <a:cubicBezTo>
                    <a:pt x="199" y="217"/>
                    <a:pt x="194" y="225"/>
                    <a:pt x="193" y="232"/>
                  </a:cubicBezTo>
                  <a:cubicBezTo>
                    <a:pt x="191" y="239"/>
                    <a:pt x="194" y="240"/>
                    <a:pt x="197" y="241"/>
                  </a:cubicBezTo>
                  <a:cubicBezTo>
                    <a:pt x="197" y="241"/>
                    <a:pt x="197" y="242"/>
                    <a:pt x="198" y="242"/>
                  </a:cubicBezTo>
                  <a:cubicBezTo>
                    <a:pt x="198" y="238"/>
                    <a:pt x="200" y="236"/>
                    <a:pt x="203" y="235"/>
                  </a:cubicBezTo>
                  <a:cubicBezTo>
                    <a:pt x="208" y="234"/>
                    <a:pt x="215" y="236"/>
                    <a:pt x="219" y="236"/>
                  </a:cubicBezTo>
                  <a:cubicBezTo>
                    <a:pt x="225" y="237"/>
                    <a:pt x="227" y="235"/>
                    <a:pt x="232" y="231"/>
                  </a:cubicBezTo>
                  <a:cubicBezTo>
                    <a:pt x="236" y="228"/>
                    <a:pt x="239" y="223"/>
                    <a:pt x="242" y="221"/>
                  </a:cubicBezTo>
                  <a:close/>
                  <a:moveTo>
                    <a:pt x="200" y="186"/>
                  </a:moveTo>
                  <a:cubicBezTo>
                    <a:pt x="197" y="174"/>
                    <a:pt x="191" y="159"/>
                    <a:pt x="185" y="145"/>
                  </a:cubicBezTo>
                  <a:cubicBezTo>
                    <a:pt x="180" y="133"/>
                    <a:pt x="174" y="123"/>
                    <a:pt x="167" y="117"/>
                  </a:cubicBezTo>
                  <a:cubicBezTo>
                    <a:pt x="166" y="116"/>
                    <a:pt x="165" y="114"/>
                    <a:pt x="164" y="113"/>
                  </a:cubicBezTo>
                  <a:cubicBezTo>
                    <a:pt x="164" y="114"/>
                    <a:pt x="164" y="114"/>
                    <a:pt x="163" y="115"/>
                  </a:cubicBezTo>
                  <a:cubicBezTo>
                    <a:pt x="162" y="118"/>
                    <a:pt x="163" y="119"/>
                    <a:pt x="164" y="121"/>
                  </a:cubicBezTo>
                  <a:cubicBezTo>
                    <a:pt x="165" y="123"/>
                    <a:pt x="166" y="124"/>
                    <a:pt x="166" y="128"/>
                  </a:cubicBezTo>
                  <a:cubicBezTo>
                    <a:pt x="165" y="134"/>
                    <a:pt x="172" y="151"/>
                    <a:pt x="176" y="156"/>
                  </a:cubicBezTo>
                  <a:cubicBezTo>
                    <a:pt x="182" y="163"/>
                    <a:pt x="184" y="167"/>
                    <a:pt x="186" y="173"/>
                  </a:cubicBezTo>
                  <a:cubicBezTo>
                    <a:pt x="187" y="178"/>
                    <a:pt x="188" y="180"/>
                    <a:pt x="191" y="183"/>
                  </a:cubicBezTo>
                  <a:cubicBezTo>
                    <a:pt x="194" y="185"/>
                    <a:pt x="196" y="187"/>
                    <a:pt x="198" y="189"/>
                  </a:cubicBezTo>
                  <a:cubicBezTo>
                    <a:pt x="199" y="188"/>
                    <a:pt x="199" y="187"/>
                    <a:pt x="200" y="186"/>
                  </a:cubicBezTo>
                  <a:close/>
                  <a:moveTo>
                    <a:pt x="196" y="191"/>
                  </a:moveTo>
                  <a:cubicBezTo>
                    <a:pt x="195" y="189"/>
                    <a:pt x="192" y="187"/>
                    <a:pt x="190" y="185"/>
                  </a:cubicBezTo>
                  <a:cubicBezTo>
                    <a:pt x="185" y="182"/>
                    <a:pt x="185" y="179"/>
                    <a:pt x="183" y="174"/>
                  </a:cubicBezTo>
                  <a:cubicBezTo>
                    <a:pt x="181" y="168"/>
                    <a:pt x="180" y="165"/>
                    <a:pt x="174" y="158"/>
                  </a:cubicBezTo>
                  <a:cubicBezTo>
                    <a:pt x="169" y="153"/>
                    <a:pt x="162" y="134"/>
                    <a:pt x="163" y="127"/>
                  </a:cubicBezTo>
                  <a:cubicBezTo>
                    <a:pt x="163" y="125"/>
                    <a:pt x="162" y="124"/>
                    <a:pt x="161" y="122"/>
                  </a:cubicBezTo>
                  <a:cubicBezTo>
                    <a:pt x="160" y="120"/>
                    <a:pt x="158" y="118"/>
                    <a:pt x="161" y="113"/>
                  </a:cubicBezTo>
                  <a:cubicBezTo>
                    <a:pt x="159" y="117"/>
                    <a:pt x="154" y="119"/>
                    <a:pt x="150" y="121"/>
                  </a:cubicBezTo>
                  <a:cubicBezTo>
                    <a:pt x="147" y="122"/>
                    <a:pt x="144" y="124"/>
                    <a:pt x="142" y="125"/>
                  </a:cubicBezTo>
                  <a:cubicBezTo>
                    <a:pt x="141" y="126"/>
                    <a:pt x="141" y="128"/>
                    <a:pt x="140" y="129"/>
                  </a:cubicBezTo>
                  <a:cubicBezTo>
                    <a:pt x="140" y="133"/>
                    <a:pt x="140" y="137"/>
                    <a:pt x="134" y="138"/>
                  </a:cubicBezTo>
                  <a:cubicBezTo>
                    <a:pt x="132" y="139"/>
                    <a:pt x="132" y="141"/>
                    <a:pt x="132" y="144"/>
                  </a:cubicBezTo>
                  <a:cubicBezTo>
                    <a:pt x="133" y="147"/>
                    <a:pt x="135" y="151"/>
                    <a:pt x="136" y="155"/>
                  </a:cubicBezTo>
                  <a:cubicBezTo>
                    <a:pt x="138" y="158"/>
                    <a:pt x="139" y="161"/>
                    <a:pt x="140" y="164"/>
                  </a:cubicBezTo>
                  <a:cubicBezTo>
                    <a:pt x="141" y="167"/>
                    <a:pt x="140" y="169"/>
                    <a:pt x="139" y="171"/>
                  </a:cubicBezTo>
                  <a:cubicBezTo>
                    <a:pt x="138" y="173"/>
                    <a:pt x="138" y="174"/>
                    <a:pt x="138" y="176"/>
                  </a:cubicBezTo>
                  <a:cubicBezTo>
                    <a:pt x="138" y="177"/>
                    <a:pt x="138" y="178"/>
                    <a:pt x="139" y="178"/>
                  </a:cubicBezTo>
                  <a:cubicBezTo>
                    <a:pt x="139" y="182"/>
                    <a:pt x="140" y="183"/>
                    <a:pt x="139" y="187"/>
                  </a:cubicBezTo>
                  <a:cubicBezTo>
                    <a:pt x="141" y="188"/>
                    <a:pt x="142" y="189"/>
                    <a:pt x="143" y="190"/>
                  </a:cubicBezTo>
                  <a:cubicBezTo>
                    <a:pt x="144" y="184"/>
                    <a:pt x="151" y="179"/>
                    <a:pt x="155" y="174"/>
                  </a:cubicBezTo>
                  <a:cubicBezTo>
                    <a:pt x="156" y="172"/>
                    <a:pt x="158" y="170"/>
                    <a:pt x="159" y="168"/>
                  </a:cubicBezTo>
                  <a:cubicBezTo>
                    <a:pt x="160" y="167"/>
                    <a:pt x="160" y="166"/>
                    <a:pt x="161" y="165"/>
                  </a:cubicBezTo>
                  <a:cubicBezTo>
                    <a:pt x="162" y="164"/>
                    <a:pt x="164" y="162"/>
                    <a:pt x="165" y="161"/>
                  </a:cubicBezTo>
                  <a:cubicBezTo>
                    <a:pt x="166" y="160"/>
                    <a:pt x="167" y="160"/>
                    <a:pt x="169" y="159"/>
                  </a:cubicBezTo>
                  <a:cubicBezTo>
                    <a:pt x="170" y="159"/>
                    <a:pt x="171" y="159"/>
                    <a:pt x="172" y="160"/>
                  </a:cubicBezTo>
                  <a:cubicBezTo>
                    <a:pt x="173" y="161"/>
                    <a:pt x="173" y="161"/>
                    <a:pt x="174" y="162"/>
                  </a:cubicBezTo>
                  <a:cubicBezTo>
                    <a:pt x="174" y="162"/>
                    <a:pt x="174" y="163"/>
                    <a:pt x="175" y="164"/>
                  </a:cubicBezTo>
                  <a:cubicBezTo>
                    <a:pt x="175" y="165"/>
                    <a:pt x="180" y="163"/>
                    <a:pt x="180" y="164"/>
                  </a:cubicBezTo>
                  <a:cubicBezTo>
                    <a:pt x="181" y="165"/>
                    <a:pt x="182" y="165"/>
                    <a:pt x="181" y="166"/>
                  </a:cubicBezTo>
                  <a:cubicBezTo>
                    <a:pt x="174" y="169"/>
                    <a:pt x="173" y="167"/>
                    <a:pt x="172" y="165"/>
                  </a:cubicBezTo>
                  <a:cubicBezTo>
                    <a:pt x="172" y="164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2"/>
                  </a:cubicBezTo>
                  <a:cubicBezTo>
                    <a:pt x="169" y="161"/>
                    <a:pt x="166" y="162"/>
                    <a:pt x="163" y="166"/>
                  </a:cubicBezTo>
                  <a:cubicBezTo>
                    <a:pt x="161" y="169"/>
                    <a:pt x="159" y="172"/>
                    <a:pt x="156" y="175"/>
                  </a:cubicBezTo>
                  <a:cubicBezTo>
                    <a:pt x="153" y="180"/>
                    <a:pt x="145" y="189"/>
                    <a:pt x="148" y="195"/>
                  </a:cubicBezTo>
                  <a:cubicBezTo>
                    <a:pt x="151" y="198"/>
                    <a:pt x="152" y="200"/>
                    <a:pt x="153" y="204"/>
                  </a:cubicBezTo>
                  <a:cubicBezTo>
                    <a:pt x="153" y="204"/>
                    <a:pt x="154" y="204"/>
                    <a:pt x="155" y="203"/>
                  </a:cubicBezTo>
                  <a:cubicBezTo>
                    <a:pt x="167" y="194"/>
                    <a:pt x="174" y="194"/>
                    <a:pt x="188" y="201"/>
                  </a:cubicBezTo>
                  <a:cubicBezTo>
                    <a:pt x="189" y="201"/>
                    <a:pt x="189" y="201"/>
                    <a:pt x="191" y="197"/>
                  </a:cubicBezTo>
                  <a:cubicBezTo>
                    <a:pt x="192" y="195"/>
                    <a:pt x="194" y="193"/>
                    <a:pt x="196" y="191"/>
                  </a:cubicBezTo>
                  <a:cubicBezTo>
                    <a:pt x="196" y="191"/>
                    <a:pt x="196" y="191"/>
                    <a:pt x="196" y="191"/>
                  </a:cubicBezTo>
                  <a:close/>
                  <a:moveTo>
                    <a:pt x="160" y="102"/>
                  </a:moveTo>
                  <a:cubicBezTo>
                    <a:pt x="159" y="99"/>
                    <a:pt x="159" y="96"/>
                    <a:pt x="156" y="93"/>
                  </a:cubicBezTo>
                  <a:cubicBezTo>
                    <a:pt x="156" y="92"/>
                    <a:pt x="155" y="92"/>
                    <a:pt x="154" y="91"/>
                  </a:cubicBezTo>
                  <a:cubicBezTo>
                    <a:pt x="151" y="91"/>
                    <a:pt x="149" y="91"/>
                    <a:pt x="146" y="86"/>
                  </a:cubicBezTo>
                  <a:cubicBezTo>
                    <a:pt x="145" y="82"/>
                    <a:pt x="142" y="82"/>
                    <a:pt x="139" y="84"/>
                  </a:cubicBezTo>
                  <a:cubicBezTo>
                    <a:pt x="136" y="85"/>
                    <a:pt x="132" y="88"/>
                    <a:pt x="129" y="90"/>
                  </a:cubicBezTo>
                  <a:cubicBezTo>
                    <a:pt x="125" y="94"/>
                    <a:pt x="121" y="97"/>
                    <a:pt x="118" y="97"/>
                  </a:cubicBezTo>
                  <a:cubicBezTo>
                    <a:pt x="115" y="98"/>
                    <a:pt x="113" y="100"/>
                    <a:pt x="112" y="102"/>
                  </a:cubicBezTo>
                  <a:cubicBezTo>
                    <a:pt x="111" y="105"/>
                    <a:pt x="110" y="109"/>
                    <a:pt x="111" y="112"/>
                  </a:cubicBezTo>
                  <a:cubicBezTo>
                    <a:pt x="114" y="123"/>
                    <a:pt x="117" y="121"/>
                    <a:pt x="112" y="131"/>
                  </a:cubicBezTo>
                  <a:cubicBezTo>
                    <a:pt x="108" y="138"/>
                    <a:pt x="109" y="139"/>
                    <a:pt x="112" y="148"/>
                  </a:cubicBezTo>
                  <a:cubicBezTo>
                    <a:pt x="114" y="155"/>
                    <a:pt x="113" y="155"/>
                    <a:pt x="118" y="159"/>
                  </a:cubicBezTo>
                  <a:cubicBezTo>
                    <a:pt x="122" y="162"/>
                    <a:pt x="123" y="166"/>
                    <a:pt x="123" y="171"/>
                  </a:cubicBezTo>
                  <a:cubicBezTo>
                    <a:pt x="124" y="175"/>
                    <a:pt x="124" y="180"/>
                    <a:pt x="129" y="184"/>
                  </a:cubicBezTo>
                  <a:cubicBezTo>
                    <a:pt x="130" y="183"/>
                    <a:pt x="131" y="183"/>
                    <a:pt x="132" y="183"/>
                  </a:cubicBezTo>
                  <a:cubicBezTo>
                    <a:pt x="132" y="183"/>
                    <a:pt x="132" y="183"/>
                    <a:pt x="133" y="183"/>
                  </a:cubicBezTo>
                  <a:cubicBezTo>
                    <a:pt x="134" y="184"/>
                    <a:pt x="135" y="185"/>
                    <a:pt x="137" y="185"/>
                  </a:cubicBezTo>
                  <a:cubicBezTo>
                    <a:pt x="137" y="183"/>
                    <a:pt x="137" y="182"/>
                    <a:pt x="136" y="179"/>
                  </a:cubicBezTo>
                  <a:cubicBezTo>
                    <a:pt x="136" y="178"/>
                    <a:pt x="135" y="177"/>
                    <a:pt x="135" y="176"/>
                  </a:cubicBezTo>
                  <a:cubicBezTo>
                    <a:pt x="135" y="174"/>
                    <a:pt x="135" y="172"/>
                    <a:pt x="136" y="170"/>
                  </a:cubicBezTo>
                  <a:cubicBezTo>
                    <a:pt x="137" y="169"/>
                    <a:pt x="138" y="167"/>
                    <a:pt x="137" y="164"/>
                  </a:cubicBezTo>
                  <a:cubicBezTo>
                    <a:pt x="137" y="162"/>
                    <a:pt x="135" y="159"/>
                    <a:pt x="134" y="156"/>
                  </a:cubicBezTo>
                  <a:cubicBezTo>
                    <a:pt x="132" y="152"/>
                    <a:pt x="130" y="148"/>
                    <a:pt x="130" y="145"/>
                  </a:cubicBezTo>
                  <a:cubicBezTo>
                    <a:pt x="128" y="140"/>
                    <a:pt x="129" y="136"/>
                    <a:pt x="134" y="135"/>
                  </a:cubicBezTo>
                  <a:cubicBezTo>
                    <a:pt x="137" y="134"/>
                    <a:pt x="137" y="132"/>
                    <a:pt x="138" y="129"/>
                  </a:cubicBezTo>
                  <a:cubicBezTo>
                    <a:pt x="138" y="127"/>
                    <a:pt x="138" y="125"/>
                    <a:pt x="140" y="123"/>
                  </a:cubicBezTo>
                  <a:cubicBezTo>
                    <a:pt x="142" y="121"/>
                    <a:pt x="145" y="120"/>
                    <a:pt x="149" y="118"/>
                  </a:cubicBezTo>
                  <a:cubicBezTo>
                    <a:pt x="155" y="115"/>
                    <a:pt x="162" y="112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lose/>
                  <a:moveTo>
                    <a:pt x="118" y="80"/>
                  </a:moveTo>
                  <a:cubicBezTo>
                    <a:pt x="112" y="80"/>
                    <a:pt x="101" y="78"/>
                    <a:pt x="100" y="80"/>
                  </a:cubicBezTo>
                  <a:cubicBezTo>
                    <a:pt x="99" y="83"/>
                    <a:pt x="97" y="84"/>
                    <a:pt x="94" y="84"/>
                  </a:cubicBezTo>
                  <a:cubicBezTo>
                    <a:pt x="90" y="83"/>
                    <a:pt x="90" y="86"/>
                    <a:pt x="91" y="90"/>
                  </a:cubicBezTo>
                  <a:cubicBezTo>
                    <a:pt x="92" y="95"/>
                    <a:pt x="94" y="99"/>
                    <a:pt x="92" y="102"/>
                  </a:cubicBezTo>
                  <a:cubicBezTo>
                    <a:pt x="86" y="109"/>
                    <a:pt x="71" y="115"/>
                    <a:pt x="73" y="125"/>
                  </a:cubicBezTo>
                  <a:cubicBezTo>
                    <a:pt x="74" y="129"/>
                    <a:pt x="72" y="132"/>
                    <a:pt x="68" y="133"/>
                  </a:cubicBezTo>
                  <a:cubicBezTo>
                    <a:pt x="65" y="135"/>
                    <a:pt x="61" y="138"/>
                    <a:pt x="65" y="141"/>
                  </a:cubicBezTo>
                  <a:cubicBezTo>
                    <a:pt x="70" y="145"/>
                    <a:pt x="73" y="147"/>
                    <a:pt x="78" y="146"/>
                  </a:cubicBezTo>
                  <a:cubicBezTo>
                    <a:pt x="83" y="145"/>
                    <a:pt x="87" y="148"/>
                    <a:pt x="90" y="151"/>
                  </a:cubicBezTo>
                  <a:cubicBezTo>
                    <a:pt x="95" y="155"/>
                    <a:pt x="98" y="162"/>
                    <a:pt x="99" y="167"/>
                  </a:cubicBezTo>
                  <a:cubicBezTo>
                    <a:pt x="101" y="171"/>
                    <a:pt x="97" y="178"/>
                    <a:pt x="102" y="181"/>
                  </a:cubicBezTo>
                  <a:cubicBezTo>
                    <a:pt x="110" y="186"/>
                    <a:pt x="118" y="189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1" y="181"/>
                    <a:pt x="121" y="176"/>
                    <a:pt x="120" y="171"/>
                  </a:cubicBezTo>
                  <a:cubicBezTo>
                    <a:pt x="120" y="168"/>
                    <a:pt x="120" y="164"/>
                    <a:pt x="117" y="162"/>
                  </a:cubicBezTo>
                  <a:cubicBezTo>
                    <a:pt x="111" y="157"/>
                    <a:pt x="112" y="158"/>
                    <a:pt x="109" y="148"/>
                  </a:cubicBezTo>
                  <a:cubicBezTo>
                    <a:pt x="106" y="139"/>
                    <a:pt x="104" y="137"/>
                    <a:pt x="108" y="131"/>
                  </a:cubicBezTo>
                  <a:cubicBezTo>
                    <a:pt x="113" y="121"/>
                    <a:pt x="111" y="123"/>
                    <a:pt x="109" y="113"/>
                  </a:cubicBezTo>
                  <a:cubicBezTo>
                    <a:pt x="108" y="109"/>
                    <a:pt x="108" y="105"/>
                    <a:pt x="110" y="101"/>
                  </a:cubicBezTo>
                  <a:cubicBezTo>
                    <a:pt x="111" y="98"/>
                    <a:pt x="114" y="96"/>
                    <a:pt x="117" y="95"/>
                  </a:cubicBezTo>
                  <a:cubicBezTo>
                    <a:pt x="120" y="94"/>
                    <a:pt x="122" y="93"/>
                    <a:pt x="126" y="90"/>
                  </a:cubicBezTo>
                  <a:cubicBezTo>
                    <a:pt x="131" y="85"/>
                    <a:pt x="122" y="80"/>
                    <a:pt x="118" y="80"/>
                  </a:cubicBezTo>
                  <a:close/>
                  <a:moveTo>
                    <a:pt x="159" y="260"/>
                  </a:moveTo>
                  <a:cubicBezTo>
                    <a:pt x="159" y="260"/>
                    <a:pt x="159" y="260"/>
                    <a:pt x="159" y="260"/>
                  </a:cubicBezTo>
                  <a:cubicBezTo>
                    <a:pt x="157" y="260"/>
                    <a:pt x="157" y="262"/>
                    <a:pt x="156" y="265"/>
                  </a:cubicBezTo>
                  <a:cubicBezTo>
                    <a:pt x="156" y="265"/>
                    <a:pt x="156" y="266"/>
                    <a:pt x="156" y="266"/>
                  </a:cubicBezTo>
                  <a:cubicBezTo>
                    <a:pt x="158" y="267"/>
                    <a:pt x="164" y="268"/>
                    <a:pt x="166" y="269"/>
                  </a:cubicBezTo>
                  <a:cubicBezTo>
                    <a:pt x="163" y="267"/>
                    <a:pt x="161" y="263"/>
                    <a:pt x="159" y="260"/>
                  </a:cubicBezTo>
                  <a:close/>
                  <a:moveTo>
                    <a:pt x="266" y="306"/>
                  </a:moveTo>
                  <a:cubicBezTo>
                    <a:pt x="265" y="306"/>
                    <a:pt x="264" y="306"/>
                    <a:pt x="263" y="306"/>
                  </a:cubicBezTo>
                  <a:cubicBezTo>
                    <a:pt x="263" y="307"/>
                    <a:pt x="264" y="308"/>
                    <a:pt x="264" y="309"/>
                  </a:cubicBezTo>
                  <a:cubicBezTo>
                    <a:pt x="266" y="316"/>
                    <a:pt x="266" y="327"/>
                    <a:pt x="259" y="337"/>
                  </a:cubicBezTo>
                  <a:cubicBezTo>
                    <a:pt x="251" y="348"/>
                    <a:pt x="252" y="352"/>
                    <a:pt x="253" y="357"/>
                  </a:cubicBezTo>
                  <a:cubicBezTo>
                    <a:pt x="253" y="361"/>
                    <a:pt x="254" y="365"/>
                    <a:pt x="252" y="373"/>
                  </a:cubicBezTo>
                  <a:cubicBezTo>
                    <a:pt x="251" y="378"/>
                    <a:pt x="249" y="381"/>
                    <a:pt x="248" y="383"/>
                  </a:cubicBezTo>
                  <a:cubicBezTo>
                    <a:pt x="246" y="388"/>
                    <a:pt x="245" y="390"/>
                    <a:pt x="252" y="398"/>
                  </a:cubicBezTo>
                  <a:cubicBezTo>
                    <a:pt x="255" y="402"/>
                    <a:pt x="258" y="402"/>
                    <a:pt x="261" y="403"/>
                  </a:cubicBezTo>
                  <a:cubicBezTo>
                    <a:pt x="263" y="403"/>
                    <a:pt x="265" y="404"/>
                    <a:pt x="267" y="404"/>
                  </a:cubicBezTo>
                  <a:cubicBezTo>
                    <a:pt x="266" y="404"/>
                    <a:pt x="265" y="403"/>
                    <a:pt x="263" y="402"/>
                  </a:cubicBezTo>
                  <a:cubicBezTo>
                    <a:pt x="261" y="400"/>
                    <a:pt x="259" y="399"/>
                    <a:pt x="257" y="397"/>
                  </a:cubicBezTo>
                  <a:cubicBezTo>
                    <a:pt x="250" y="390"/>
                    <a:pt x="254" y="384"/>
                    <a:pt x="257" y="377"/>
                  </a:cubicBezTo>
                  <a:cubicBezTo>
                    <a:pt x="257" y="375"/>
                    <a:pt x="258" y="374"/>
                    <a:pt x="258" y="372"/>
                  </a:cubicBezTo>
                  <a:cubicBezTo>
                    <a:pt x="259" y="370"/>
                    <a:pt x="258" y="365"/>
                    <a:pt x="258" y="362"/>
                  </a:cubicBezTo>
                  <a:cubicBezTo>
                    <a:pt x="257" y="358"/>
                    <a:pt x="256" y="354"/>
                    <a:pt x="257" y="351"/>
                  </a:cubicBezTo>
                  <a:cubicBezTo>
                    <a:pt x="258" y="349"/>
                    <a:pt x="258" y="347"/>
                    <a:pt x="258" y="345"/>
                  </a:cubicBezTo>
                  <a:cubicBezTo>
                    <a:pt x="260" y="339"/>
                    <a:pt x="262" y="334"/>
                    <a:pt x="267" y="328"/>
                  </a:cubicBezTo>
                  <a:cubicBezTo>
                    <a:pt x="269" y="325"/>
                    <a:pt x="270" y="322"/>
                    <a:pt x="270" y="319"/>
                  </a:cubicBezTo>
                  <a:cubicBezTo>
                    <a:pt x="270" y="316"/>
                    <a:pt x="268" y="312"/>
                    <a:pt x="266" y="306"/>
                  </a:cubicBezTo>
                  <a:close/>
                  <a:moveTo>
                    <a:pt x="71" y="389"/>
                  </a:moveTo>
                  <a:cubicBezTo>
                    <a:pt x="72" y="389"/>
                    <a:pt x="72" y="389"/>
                    <a:pt x="72" y="389"/>
                  </a:cubicBezTo>
                  <a:cubicBezTo>
                    <a:pt x="75" y="391"/>
                    <a:pt x="79" y="393"/>
                    <a:pt x="82" y="396"/>
                  </a:cubicBezTo>
                  <a:cubicBezTo>
                    <a:pt x="87" y="400"/>
                    <a:pt x="91" y="401"/>
                    <a:pt x="93" y="404"/>
                  </a:cubicBezTo>
                  <a:cubicBezTo>
                    <a:pt x="94" y="403"/>
                    <a:pt x="94" y="402"/>
                    <a:pt x="94" y="400"/>
                  </a:cubicBezTo>
                  <a:cubicBezTo>
                    <a:pt x="95" y="397"/>
                    <a:pt x="100" y="397"/>
                    <a:pt x="102" y="397"/>
                  </a:cubicBezTo>
                  <a:cubicBezTo>
                    <a:pt x="104" y="396"/>
                    <a:pt x="109" y="396"/>
                    <a:pt x="113" y="396"/>
                  </a:cubicBezTo>
                  <a:cubicBezTo>
                    <a:pt x="116" y="396"/>
                    <a:pt x="120" y="397"/>
                    <a:pt x="122" y="398"/>
                  </a:cubicBezTo>
                  <a:cubicBezTo>
                    <a:pt x="124" y="400"/>
                    <a:pt x="126" y="401"/>
                    <a:pt x="128" y="401"/>
                  </a:cubicBezTo>
                  <a:cubicBezTo>
                    <a:pt x="131" y="401"/>
                    <a:pt x="136" y="397"/>
                    <a:pt x="138" y="400"/>
                  </a:cubicBezTo>
                  <a:cubicBezTo>
                    <a:pt x="138" y="401"/>
                    <a:pt x="139" y="401"/>
                    <a:pt x="139" y="402"/>
                  </a:cubicBezTo>
                  <a:cubicBezTo>
                    <a:pt x="139" y="403"/>
                    <a:pt x="139" y="403"/>
                    <a:pt x="139" y="404"/>
                  </a:cubicBezTo>
                  <a:cubicBezTo>
                    <a:pt x="140" y="405"/>
                    <a:pt x="141" y="404"/>
                    <a:pt x="141" y="403"/>
                  </a:cubicBezTo>
                  <a:cubicBezTo>
                    <a:pt x="142" y="402"/>
                    <a:pt x="141" y="399"/>
                    <a:pt x="144" y="400"/>
                  </a:cubicBezTo>
                  <a:cubicBezTo>
                    <a:pt x="147" y="402"/>
                    <a:pt x="155" y="403"/>
                    <a:pt x="156" y="401"/>
                  </a:cubicBezTo>
                  <a:cubicBezTo>
                    <a:pt x="156" y="400"/>
                    <a:pt x="154" y="399"/>
                    <a:pt x="153" y="397"/>
                  </a:cubicBezTo>
                  <a:cubicBezTo>
                    <a:pt x="149" y="392"/>
                    <a:pt x="149" y="387"/>
                    <a:pt x="155" y="383"/>
                  </a:cubicBezTo>
                  <a:cubicBezTo>
                    <a:pt x="158" y="381"/>
                    <a:pt x="157" y="373"/>
                    <a:pt x="155" y="367"/>
                  </a:cubicBezTo>
                  <a:cubicBezTo>
                    <a:pt x="155" y="365"/>
                    <a:pt x="154" y="363"/>
                    <a:pt x="154" y="361"/>
                  </a:cubicBezTo>
                  <a:cubicBezTo>
                    <a:pt x="154" y="361"/>
                    <a:pt x="154" y="361"/>
                    <a:pt x="154" y="361"/>
                  </a:cubicBezTo>
                  <a:cubicBezTo>
                    <a:pt x="154" y="359"/>
                    <a:pt x="155" y="357"/>
                    <a:pt x="156" y="355"/>
                  </a:cubicBezTo>
                  <a:cubicBezTo>
                    <a:pt x="157" y="353"/>
                    <a:pt x="158" y="350"/>
                    <a:pt x="157" y="346"/>
                  </a:cubicBezTo>
                  <a:cubicBezTo>
                    <a:pt x="155" y="339"/>
                    <a:pt x="157" y="337"/>
                    <a:pt x="161" y="335"/>
                  </a:cubicBezTo>
                  <a:cubicBezTo>
                    <a:pt x="164" y="333"/>
                    <a:pt x="167" y="333"/>
                    <a:pt x="168" y="329"/>
                  </a:cubicBezTo>
                  <a:cubicBezTo>
                    <a:pt x="169" y="323"/>
                    <a:pt x="175" y="319"/>
                    <a:pt x="182" y="317"/>
                  </a:cubicBezTo>
                  <a:cubicBezTo>
                    <a:pt x="188" y="314"/>
                    <a:pt x="195" y="313"/>
                    <a:pt x="201" y="312"/>
                  </a:cubicBezTo>
                  <a:cubicBezTo>
                    <a:pt x="197" y="306"/>
                    <a:pt x="192" y="305"/>
                    <a:pt x="186" y="306"/>
                  </a:cubicBezTo>
                  <a:cubicBezTo>
                    <a:pt x="183" y="307"/>
                    <a:pt x="179" y="308"/>
                    <a:pt x="176" y="310"/>
                  </a:cubicBezTo>
                  <a:cubicBezTo>
                    <a:pt x="167" y="313"/>
                    <a:pt x="158" y="317"/>
                    <a:pt x="149" y="315"/>
                  </a:cubicBezTo>
                  <a:cubicBezTo>
                    <a:pt x="143" y="314"/>
                    <a:pt x="139" y="312"/>
                    <a:pt x="138" y="309"/>
                  </a:cubicBezTo>
                  <a:cubicBezTo>
                    <a:pt x="137" y="310"/>
                    <a:pt x="135" y="312"/>
                    <a:pt x="134" y="312"/>
                  </a:cubicBezTo>
                  <a:cubicBezTo>
                    <a:pt x="133" y="314"/>
                    <a:pt x="131" y="315"/>
                    <a:pt x="130" y="317"/>
                  </a:cubicBezTo>
                  <a:cubicBezTo>
                    <a:pt x="129" y="317"/>
                    <a:pt x="128" y="318"/>
                    <a:pt x="127" y="319"/>
                  </a:cubicBezTo>
                  <a:cubicBezTo>
                    <a:pt x="118" y="327"/>
                    <a:pt x="117" y="332"/>
                    <a:pt x="115" y="342"/>
                  </a:cubicBezTo>
                  <a:cubicBezTo>
                    <a:pt x="114" y="344"/>
                    <a:pt x="114" y="346"/>
                    <a:pt x="113" y="348"/>
                  </a:cubicBezTo>
                  <a:cubicBezTo>
                    <a:pt x="112" y="354"/>
                    <a:pt x="108" y="358"/>
                    <a:pt x="104" y="363"/>
                  </a:cubicBezTo>
                  <a:cubicBezTo>
                    <a:pt x="103" y="364"/>
                    <a:pt x="103" y="365"/>
                    <a:pt x="102" y="366"/>
                  </a:cubicBezTo>
                  <a:cubicBezTo>
                    <a:pt x="101" y="368"/>
                    <a:pt x="99" y="369"/>
                    <a:pt x="97" y="370"/>
                  </a:cubicBezTo>
                  <a:cubicBezTo>
                    <a:pt x="92" y="371"/>
                    <a:pt x="85" y="369"/>
                    <a:pt x="78" y="367"/>
                  </a:cubicBezTo>
                  <a:cubicBezTo>
                    <a:pt x="73" y="366"/>
                    <a:pt x="69" y="365"/>
                    <a:pt x="67" y="365"/>
                  </a:cubicBezTo>
                  <a:cubicBezTo>
                    <a:pt x="61" y="367"/>
                    <a:pt x="57" y="363"/>
                    <a:pt x="54" y="361"/>
                  </a:cubicBezTo>
                  <a:cubicBezTo>
                    <a:pt x="54" y="362"/>
                    <a:pt x="54" y="364"/>
                    <a:pt x="54" y="366"/>
                  </a:cubicBezTo>
                  <a:cubicBezTo>
                    <a:pt x="54" y="370"/>
                    <a:pt x="56" y="372"/>
                    <a:pt x="59" y="375"/>
                  </a:cubicBezTo>
                  <a:cubicBezTo>
                    <a:pt x="61" y="376"/>
                    <a:pt x="63" y="377"/>
                    <a:pt x="64" y="379"/>
                  </a:cubicBezTo>
                  <a:cubicBezTo>
                    <a:pt x="65" y="380"/>
                    <a:pt x="65" y="382"/>
                    <a:pt x="65" y="383"/>
                  </a:cubicBezTo>
                  <a:cubicBezTo>
                    <a:pt x="66" y="385"/>
                    <a:pt x="66" y="387"/>
                    <a:pt x="67" y="387"/>
                  </a:cubicBezTo>
                  <a:cubicBezTo>
                    <a:pt x="68" y="387"/>
                    <a:pt x="70" y="388"/>
                    <a:pt x="71" y="389"/>
                  </a:cubicBezTo>
                  <a:close/>
                  <a:moveTo>
                    <a:pt x="48" y="358"/>
                  </a:moveTo>
                  <a:cubicBezTo>
                    <a:pt x="47" y="356"/>
                    <a:pt x="39" y="353"/>
                    <a:pt x="30" y="349"/>
                  </a:cubicBezTo>
                  <a:cubicBezTo>
                    <a:pt x="27" y="348"/>
                    <a:pt x="24" y="347"/>
                    <a:pt x="21" y="346"/>
                  </a:cubicBezTo>
                  <a:cubicBezTo>
                    <a:pt x="19" y="350"/>
                    <a:pt x="20" y="351"/>
                    <a:pt x="16" y="355"/>
                  </a:cubicBezTo>
                  <a:cubicBezTo>
                    <a:pt x="16" y="355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7"/>
                    <a:pt x="16" y="357"/>
                    <a:pt x="16" y="357"/>
                  </a:cubicBezTo>
                  <a:cubicBezTo>
                    <a:pt x="17" y="358"/>
                    <a:pt x="19" y="358"/>
                    <a:pt x="20" y="358"/>
                  </a:cubicBezTo>
                  <a:cubicBezTo>
                    <a:pt x="23" y="358"/>
                    <a:pt x="23" y="359"/>
                    <a:pt x="24" y="361"/>
                  </a:cubicBezTo>
                  <a:cubicBezTo>
                    <a:pt x="24" y="362"/>
                    <a:pt x="24" y="362"/>
                    <a:pt x="25" y="362"/>
                  </a:cubicBezTo>
                  <a:cubicBezTo>
                    <a:pt x="26" y="363"/>
                    <a:pt x="30" y="362"/>
                    <a:pt x="34" y="360"/>
                  </a:cubicBezTo>
                  <a:cubicBezTo>
                    <a:pt x="39" y="359"/>
                    <a:pt x="44" y="357"/>
                    <a:pt x="47" y="358"/>
                  </a:cubicBezTo>
                  <a:cubicBezTo>
                    <a:pt x="48" y="358"/>
                    <a:pt x="48" y="358"/>
                    <a:pt x="48" y="358"/>
                  </a:cubicBezTo>
                  <a:close/>
                  <a:moveTo>
                    <a:pt x="30" y="347"/>
                  </a:moveTo>
                  <a:cubicBezTo>
                    <a:pt x="40" y="351"/>
                    <a:pt x="47" y="353"/>
                    <a:pt x="51" y="357"/>
                  </a:cubicBezTo>
                  <a:cubicBezTo>
                    <a:pt x="56" y="362"/>
                    <a:pt x="63" y="363"/>
                    <a:pt x="67" y="363"/>
                  </a:cubicBezTo>
                  <a:cubicBezTo>
                    <a:pt x="69" y="362"/>
                    <a:pt x="74" y="363"/>
                    <a:pt x="79" y="365"/>
                  </a:cubicBezTo>
                  <a:cubicBezTo>
                    <a:pt x="85" y="366"/>
                    <a:pt x="90" y="367"/>
                    <a:pt x="95" y="366"/>
                  </a:cubicBezTo>
                  <a:cubicBezTo>
                    <a:pt x="97" y="365"/>
                    <a:pt x="99" y="363"/>
                    <a:pt x="97" y="358"/>
                  </a:cubicBezTo>
                  <a:cubicBezTo>
                    <a:pt x="95" y="348"/>
                    <a:pt x="98" y="347"/>
                    <a:pt x="101" y="344"/>
                  </a:cubicBezTo>
                  <a:cubicBezTo>
                    <a:pt x="102" y="342"/>
                    <a:pt x="103" y="340"/>
                    <a:pt x="105" y="336"/>
                  </a:cubicBezTo>
                  <a:cubicBezTo>
                    <a:pt x="105" y="333"/>
                    <a:pt x="105" y="327"/>
                    <a:pt x="105" y="322"/>
                  </a:cubicBezTo>
                  <a:cubicBezTo>
                    <a:pt x="106" y="313"/>
                    <a:pt x="106" y="304"/>
                    <a:pt x="109" y="301"/>
                  </a:cubicBezTo>
                  <a:cubicBezTo>
                    <a:pt x="109" y="300"/>
                    <a:pt x="110" y="299"/>
                    <a:pt x="112" y="298"/>
                  </a:cubicBezTo>
                  <a:cubicBezTo>
                    <a:pt x="117" y="293"/>
                    <a:pt x="127" y="283"/>
                    <a:pt x="131" y="279"/>
                  </a:cubicBezTo>
                  <a:cubicBezTo>
                    <a:pt x="130" y="279"/>
                    <a:pt x="130" y="279"/>
                    <a:pt x="130" y="279"/>
                  </a:cubicBezTo>
                  <a:cubicBezTo>
                    <a:pt x="126" y="281"/>
                    <a:pt x="122" y="283"/>
                    <a:pt x="114" y="282"/>
                  </a:cubicBezTo>
                  <a:cubicBezTo>
                    <a:pt x="112" y="282"/>
                    <a:pt x="111" y="282"/>
                    <a:pt x="110" y="282"/>
                  </a:cubicBezTo>
                  <a:cubicBezTo>
                    <a:pt x="103" y="282"/>
                    <a:pt x="102" y="282"/>
                    <a:pt x="94" y="283"/>
                  </a:cubicBezTo>
                  <a:cubicBezTo>
                    <a:pt x="86" y="285"/>
                    <a:pt x="83" y="283"/>
                    <a:pt x="82" y="280"/>
                  </a:cubicBezTo>
                  <a:cubicBezTo>
                    <a:pt x="82" y="280"/>
                    <a:pt x="82" y="280"/>
                    <a:pt x="82" y="280"/>
                  </a:cubicBezTo>
                  <a:cubicBezTo>
                    <a:pt x="82" y="278"/>
                    <a:pt x="82" y="277"/>
                    <a:pt x="82" y="275"/>
                  </a:cubicBezTo>
                  <a:cubicBezTo>
                    <a:pt x="82" y="274"/>
                    <a:pt x="82" y="273"/>
                    <a:pt x="82" y="272"/>
                  </a:cubicBezTo>
                  <a:cubicBezTo>
                    <a:pt x="81" y="268"/>
                    <a:pt x="65" y="272"/>
                    <a:pt x="62" y="273"/>
                  </a:cubicBezTo>
                  <a:cubicBezTo>
                    <a:pt x="58" y="274"/>
                    <a:pt x="52" y="276"/>
                    <a:pt x="47" y="275"/>
                  </a:cubicBezTo>
                  <a:cubicBezTo>
                    <a:pt x="46" y="279"/>
                    <a:pt x="40" y="282"/>
                    <a:pt x="37" y="285"/>
                  </a:cubicBezTo>
                  <a:cubicBezTo>
                    <a:pt x="34" y="288"/>
                    <a:pt x="31" y="292"/>
                    <a:pt x="30" y="297"/>
                  </a:cubicBezTo>
                  <a:cubicBezTo>
                    <a:pt x="29" y="303"/>
                    <a:pt x="22" y="305"/>
                    <a:pt x="15" y="306"/>
                  </a:cubicBezTo>
                  <a:cubicBezTo>
                    <a:pt x="11" y="307"/>
                    <a:pt x="7" y="308"/>
                    <a:pt x="5" y="310"/>
                  </a:cubicBezTo>
                  <a:cubicBezTo>
                    <a:pt x="3" y="312"/>
                    <a:pt x="6" y="315"/>
                    <a:pt x="12" y="322"/>
                  </a:cubicBezTo>
                  <a:cubicBezTo>
                    <a:pt x="17" y="326"/>
                    <a:pt x="15" y="329"/>
                    <a:pt x="11" y="331"/>
                  </a:cubicBezTo>
                  <a:cubicBezTo>
                    <a:pt x="10" y="331"/>
                    <a:pt x="7" y="333"/>
                    <a:pt x="7" y="334"/>
                  </a:cubicBezTo>
                  <a:cubicBezTo>
                    <a:pt x="9" y="340"/>
                    <a:pt x="24" y="345"/>
                    <a:pt x="30" y="34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10417175" y="4659313"/>
              <a:ext cx="620713" cy="650875"/>
            </a:xfrm>
            <a:custGeom>
              <a:avLst/>
              <a:gdLst>
                <a:gd name="T0" fmla="*/ 119 w 160"/>
                <a:gd name="T1" fmla="*/ 18 h 168"/>
                <a:gd name="T2" fmla="*/ 142 w 160"/>
                <a:gd name="T3" fmla="*/ 162 h 168"/>
                <a:gd name="T4" fmla="*/ 47 w 160"/>
                <a:gd name="T5" fmla="*/ 57 h 168"/>
                <a:gd name="T6" fmla="*/ 49 w 160"/>
                <a:gd name="T7" fmla="*/ 68 h 168"/>
                <a:gd name="T8" fmla="*/ 56 w 160"/>
                <a:gd name="T9" fmla="*/ 86 h 168"/>
                <a:gd name="T10" fmla="*/ 61 w 160"/>
                <a:gd name="T11" fmla="*/ 98 h 168"/>
                <a:gd name="T12" fmla="*/ 62 w 160"/>
                <a:gd name="T13" fmla="*/ 107 h 168"/>
                <a:gd name="T14" fmla="*/ 76 w 160"/>
                <a:gd name="T15" fmla="*/ 122 h 168"/>
                <a:gd name="T16" fmla="*/ 83 w 160"/>
                <a:gd name="T17" fmla="*/ 130 h 168"/>
                <a:gd name="T18" fmla="*/ 92 w 160"/>
                <a:gd name="T19" fmla="*/ 137 h 168"/>
                <a:gd name="T20" fmla="*/ 101 w 160"/>
                <a:gd name="T21" fmla="*/ 145 h 168"/>
                <a:gd name="T22" fmla="*/ 110 w 160"/>
                <a:gd name="T23" fmla="*/ 149 h 168"/>
                <a:gd name="T24" fmla="*/ 119 w 160"/>
                <a:gd name="T25" fmla="*/ 152 h 168"/>
                <a:gd name="T26" fmla="*/ 128 w 160"/>
                <a:gd name="T27" fmla="*/ 155 h 168"/>
                <a:gd name="T28" fmla="*/ 5 w 160"/>
                <a:gd name="T29" fmla="*/ 86 h 168"/>
                <a:gd name="T30" fmla="*/ 29 w 160"/>
                <a:gd name="T31" fmla="*/ 118 h 168"/>
                <a:gd name="T32" fmla="*/ 37 w 160"/>
                <a:gd name="T33" fmla="*/ 128 h 168"/>
                <a:gd name="T34" fmla="*/ 41 w 160"/>
                <a:gd name="T35" fmla="*/ 136 h 168"/>
                <a:gd name="T36" fmla="*/ 59 w 160"/>
                <a:gd name="T37" fmla="*/ 146 h 168"/>
                <a:gd name="T38" fmla="*/ 70 w 160"/>
                <a:gd name="T39" fmla="*/ 152 h 168"/>
                <a:gd name="T40" fmla="*/ 79 w 160"/>
                <a:gd name="T41" fmla="*/ 156 h 168"/>
                <a:gd name="T42" fmla="*/ 88 w 160"/>
                <a:gd name="T43" fmla="*/ 161 h 168"/>
                <a:gd name="T44" fmla="*/ 97 w 160"/>
                <a:gd name="T45" fmla="*/ 162 h 168"/>
                <a:gd name="T46" fmla="*/ 107 w 160"/>
                <a:gd name="T47" fmla="*/ 163 h 168"/>
                <a:gd name="T48" fmla="*/ 128 w 160"/>
                <a:gd name="T49" fmla="*/ 161 h 168"/>
                <a:gd name="T50" fmla="*/ 30 w 160"/>
                <a:gd name="T51" fmla="*/ 144 h 168"/>
                <a:gd name="T52" fmla="*/ 48 w 160"/>
                <a:gd name="T53" fmla="*/ 154 h 168"/>
                <a:gd name="T54" fmla="*/ 78 w 160"/>
                <a:gd name="T55" fmla="*/ 163 h 168"/>
                <a:gd name="T56" fmla="*/ 98 w 160"/>
                <a:gd name="T57" fmla="*/ 168 h 168"/>
                <a:gd name="T58" fmla="*/ 75 w 160"/>
                <a:gd name="T59" fmla="*/ 65 h 168"/>
                <a:gd name="T60" fmla="*/ 79 w 160"/>
                <a:gd name="T61" fmla="*/ 85 h 168"/>
                <a:gd name="T62" fmla="*/ 93 w 160"/>
                <a:gd name="T63" fmla="*/ 113 h 168"/>
                <a:gd name="T64" fmla="*/ 103 w 160"/>
                <a:gd name="T65" fmla="*/ 132 h 168"/>
                <a:gd name="T66" fmla="*/ 131 w 160"/>
                <a:gd name="T67" fmla="*/ 150 h 168"/>
                <a:gd name="T68" fmla="*/ 139 w 160"/>
                <a:gd name="T69" fmla="*/ 52 h 168"/>
                <a:gd name="T70" fmla="*/ 131 w 160"/>
                <a:gd name="T71" fmla="*/ 82 h 168"/>
                <a:gd name="T72" fmla="*/ 125 w 160"/>
                <a:gd name="T73" fmla="*/ 105 h 168"/>
                <a:gd name="T74" fmla="*/ 133 w 160"/>
                <a:gd name="T75" fmla="*/ 135 h 168"/>
                <a:gd name="T76" fmla="*/ 128 w 160"/>
                <a:gd name="T77" fmla="*/ 22 h 168"/>
                <a:gd name="T78" fmla="*/ 124 w 160"/>
                <a:gd name="T79" fmla="*/ 32 h 168"/>
                <a:gd name="T80" fmla="*/ 118 w 160"/>
                <a:gd name="T81" fmla="*/ 39 h 168"/>
                <a:gd name="T82" fmla="*/ 114 w 160"/>
                <a:gd name="T83" fmla="*/ 58 h 168"/>
                <a:gd name="T84" fmla="*/ 111 w 160"/>
                <a:gd name="T85" fmla="*/ 71 h 168"/>
                <a:gd name="T86" fmla="*/ 108 w 160"/>
                <a:gd name="T87" fmla="*/ 79 h 168"/>
                <a:gd name="T88" fmla="*/ 108 w 160"/>
                <a:gd name="T89" fmla="*/ 89 h 168"/>
                <a:gd name="T90" fmla="*/ 111 w 160"/>
                <a:gd name="T91" fmla="*/ 110 h 168"/>
                <a:gd name="T92" fmla="*/ 118 w 160"/>
                <a:gd name="T93" fmla="*/ 119 h 168"/>
                <a:gd name="T94" fmla="*/ 123 w 160"/>
                <a:gd name="T95" fmla="*/ 130 h 168"/>
                <a:gd name="T96" fmla="*/ 129 w 160"/>
                <a:gd name="T97" fmla="*/ 139 h 168"/>
                <a:gd name="T98" fmla="*/ 134 w 160"/>
                <a:gd name="T99" fmla="*/ 149 h 168"/>
                <a:gd name="T100" fmla="*/ 101 w 160"/>
                <a:gd name="T101" fmla="*/ 36 h 168"/>
                <a:gd name="T102" fmla="*/ 99 w 160"/>
                <a:gd name="T103" fmla="*/ 43 h 168"/>
                <a:gd name="T104" fmla="*/ 98 w 160"/>
                <a:gd name="T105" fmla="*/ 65 h 168"/>
                <a:gd name="T106" fmla="*/ 95 w 160"/>
                <a:gd name="T107" fmla="*/ 77 h 168"/>
                <a:gd name="T108" fmla="*/ 96 w 160"/>
                <a:gd name="T109" fmla="*/ 85 h 168"/>
                <a:gd name="T110" fmla="*/ 100 w 160"/>
                <a:gd name="T111" fmla="*/ 105 h 168"/>
                <a:gd name="T112" fmla="*/ 107 w 160"/>
                <a:gd name="T113" fmla="*/ 114 h 168"/>
                <a:gd name="T114" fmla="*/ 113 w 160"/>
                <a:gd name="T115" fmla="*/ 124 h 168"/>
                <a:gd name="T116" fmla="*/ 119 w 160"/>
                <a:gd name="T117" fmla="*/ 13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68">
                  <a:moveTo>
                    <a:pt x="122" y="141"/>
                  </a:moveTo>
                  <a:cubicBezTo>
                    <a:pt x="121" y="140"/>
                    <a:pt x="123" y="138"/>
                    <a:pt x="124" y="139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7" y="142"/>
                    <a:pt x="125" y="144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2" y="141"/>
                    <a:pt x="122" y="141"/>
                    <a:pt x="122" y="141"/>
                  </a:cubicBezTo>
                  <a:close/>
                  <a:moveTo>
                    <a:pt x="119" y="18"/>
                  </a:moveTo>
                  <a:cubicBezTo>
                    <a:pt x="118" y="23"/>
                    <a:pt x="113" y="26"/>
                    <a:pt x="108" y="2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8"/>
                    <a:pt x="104" y="27"/>
                    <a:pt x="105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1" y="21"/>
                    <a:pt x="99" y="16"/>
                    <a:pt x="101" y="12"/>
                  </a:cubicBezTo>
                  <a:cubicBezTo>
                    <a:pt x="102" y="6"/>
                    <a:pt x="108" y="4"/>
                    <a:pt x="113" y="5"/>
                  </a:cubicBezTo>
                  <a:cubicBezTo>
                    <a:pt x="118" y="7"/>
                    <a:pt x="121" y="13"/>
                    <a:pt x="119" y="18"/>
                  </a:cubicBezTo>
                  <a:close/>
                  <a:moveTo>
                    <a:pt x="142" y="162"/>
                  </a:moveTo>
                  <a:cubicBezTo>
                    <a:pt x="139" y="163"/>
                    <a:pt x="135" y="162"/>
                    <a:pt x="134" y="159"/>
                  </a:cubicBezTo>
                  <a:cubicBezTo>
                    <a:pt x="132" y="155"/>
                    <a:pt x="134" y="152"/>
                    <a:pt x="137" y="150"/>
                  </a:cubicBezTo>
                  <a:cubicBezTo>
                    <a:pt x="140" y="149"/>
                    <a:pt x="144" y="150"/>
                    <a:pt x="145" y="153"/>
                  </a:cubicBezTo>
                  <a:cubicBezTo>
                    <a:pt x="147" y="156"/>
                    <a:pt x="145" y="160"/>
                    <a:pt x="142" y="162"/>
                  </a:cubicBezTo>
                  <a:close/>
                  <a:moveTo>
                    <a:pt x="56" y="45"/>
                  </a:moveTo>
                  <a:cubicBezTo>
                    <a:pt x="57" y="50"/>
                    <a:pt x="54" y="55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60"/>
                    <a:pt x="47" y="61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2" y="57"/>
                    <a:pt x="38" y="54"/>
                    <a:pt x="37" y="49"/>
                  </a:cubicBezTo>
                  <a:cubicBezTo>
                    <a:pt x="36" y="43"/>
                    <a:pt x="39" y="38"/>
                    <a:pt x="45" y="37"/>
                  </a:cubicBezTo>
                  <a:cubicBezTo>
                    <a:pt x="50" y="36"/>
                    <a:pt x="55" y="40"/>
                    <a:pt x="56" y="45"/>
                  </a:cubicBezTo>
                  <a:close/>
                  <a:moveTo>
                    <a:pt x="48" y="67"/>
                  </a:moveTo>
                  <a:cubicBezTo>
                    <a:pt x="48" y="65"/>
                    <a:pt x="51" y="65"/>
                    <a:pt x="51" y="6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70"/>
                    <a:pt x="49" y="71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8" y="67"/>
                    <a:pt x="48" y="67"/>
                    <a:pt x="48" y="67"/>
                  </a:cubicBezTo>
                  <a:close/>
                  <a:moveTo>
                    <a:pt x="51" y="77"/>
                  </a:moveTo>
                  <a:cubicBezTo>
                    <a:pt x="50" y="75"/>
                    <a:pt x="53" y="75"/>
                    <a:pt x="53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80"/>
                    <a:pt x="52" y="81"/>
                    <a:pt x="52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7"/>
                    <a:pt x="51" y="77"/>
                    <a:pt x="51" y="77"/>
                  </a:cubicBezTo>
                  <a:close/>
                  <a:moveTo>
                    <a:pt x="54" y="87"/>
                  </a:moveTo>
                  <a:cubicBezTo>
                    <a:pt x="53" y="85"/>
                    <a:pt x="56" y="85"/>
                    <a:pt x="56" y="86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8" y="90"/>
                    <a:pt x="55" y="91"/>
                    <a:pt x="55" y="89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7"/>
                    <a:pt x="54" y="87"/>
                    <a:pt x="54" y="87"/>
                  </a:cubicBezTo>
                  <a:close/>
                  <a:moveTo>
                    <a:pt x="58" y="97"/>
                  </a:moveTo>
                  <a:cubicBezTo>
                    <a:pt x="57" y="95"/>
                    <a:pt x="59" y="94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100"/>
                    <a:pt x="59" y="101"/>
                    <a:pt x="59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62" y="106"/>
                  </a:moveTo>
                  <a:cubicBezTo>
                    <a:pt x="61" y="105"/>
                    <a:pt x="64" y="104"/>
                    <a:pt x="64" y="105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9"/>
                    <a:pt x="64" y="110"/>
                    <a:pt x="63" y="109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lose/>
                  <a:moveTo>
                    <a:pt x="67" y="115"/>
                  </a:moveTo>
                  <a:cubicBezTo>
                    <a:pt x="66" y="114"/>
                    <a:pt x="69" y="113"/>
                    <a:pt x="70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2" y="117"/>
                    <a:pt x="70" y="119"/>
                    <a:pt x="69" y="118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7" y="115"/>
                    <a:pt x="67" y="115"/>
                  </a:cubicBezTo>
                  <a:close/>
                  <a:moveTo>
                    <a:pt x="74" y="124"/>
                  </a:moveTo>
                  <a:cubicBezTo>
                    <a:pt x="73" y="123"/>
                    <a:pt x="75" y="121"/>
                    <a:pt x="76" y="122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9" y="125"/>
                    <a:pt x="77" y="127"/>
                    <a:pt x="75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24"/>
                    <a:pt x="74" y="124"/>
                    <a:pt x="74" y="124"/>
                  </a:cubicBezTo>
                  <a:close/>
                  <a:moveTo>
                    <a:pt x="81" y="131"/>
                  </a:moveTo>
                  <a:cubicBezTo>
                    <a:pt x="80" y="130"/>
                    <a:pt x="82" y="128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2"/>
                    <a:pt x="84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lose/>
                  <a:moveTo>
                    <a:pt x="89" y="138"/>
                  </a:moveTo>
                  <a:cubicBezTo>
                    <a:pt x="88" y="137"/>
                    <a:pt x="89" y="135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8"/>
                    <a:pt x="93" y="141"/>
                    <a:pt x="91" y="140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89" y="138"/>
                    <a:pt x="89" y="138"/>
                    <a:pt x="89" y="138"/>
                  </a:cubicBezTo>
                  <a:close/>
                  <a:moveTo>
                    <a:pt x="98" y="144"/>
                  </a:moveTo>
                  <a:cubicBezTo>
                    <a:pt x="97" y="143"/>
                    <a:pt x="98" y="141"/>
                    <a:pt x="99" y="14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3" y="143"/>
                    <a:pt x="102" y="146"/>
                    <a:pt x="101" y="145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4"/>
                    <a:pt x="98" y="144"/>
                  </a:cubicBezTo>
                  <a:close/>
                  <a:moveTo>
                    <a:pt x="108" y="148"/>
                  </a:moveTo>
                  <a:cubicBezTo>
                    <a:pt x="106" y="148"/>
                    <a:pt x="107" y="145"/>
                    <a:pt x="109" y="146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3" y="147"/>
                    <a:pt x="112" y="150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8"/>
                    <a:pt x="108" y="148"/>
                    <a:pt x="108" y="148"/>
                  </a:cubicBezTo>
                  <a:close/>
                  <a:moveTo>
                    <a:pt x="118" y="152"/>
                  </a:moveTo>
                  <a:cubicBezTo>
                    <a:pt x="116" y="151"/>
                    <a:pt x="117" y="149"/>
                    <a:pt x="118" y="149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2" y="151"/>
                    <a:pt x="122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8" y="152"/>
                    <a:pt x="118" y="152"/>
                    <a:pt x="118" y="152"/>
                  </a:cubicBezTo>
                  <a:close/>
                  <a:moveTo>
                    <a:pt x="128" y="155"/>
                  </a:moveTo>
                  <a:cubicBezTo>
                    <a:pt x="126" y="154"/>
                    <a:pt x="127" y="152"/>
                    <a:pt x="128" y="152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53"/>
                    <a:pt x="132" y="156"/>
                    <a:pt x="130" y="155"/>
                  </a:cubicBezTo>
                  <a:cubicBezTo>
                    <a:pt x="130" y="155"/>
                    <a:pt x="130" y="155"/>
                    <a:pt x="130" y="155"/>
                  </a:cubicBezTo>
                  <a:cubicBezTo>
                    <a:pt x="129" y="155"/>
                    <a:pt x="129" y="155"/>
                    <a:pt x="129" y="155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128" y="155"/>
                    <a:pt x="128" y="155"/>
                    <a:pt x="128" y="155"/>
                  </a:cubicBezTo>
                  <a:close/>
                  <a:moveTo>
                    <a:pt x="19" y="89"/>
                  </a:moveTo>
                  <a:cubicBezTo>
                    <a:pt x="22" y="93"/>
                    <a:pt x="21" y="99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9" y="105"/>
                    <a:pt x="17" y="106"/>
                    <a:pt x="16" y="10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1" y="105"/>
                    <a:pt x="5" y="104"/>
                    <a:pt x="3" y="99"/>
                  </a:cubicBezTo>
                  <a:cubicBezTo>
                    <a:pt x="0" y="95"/>
                    <a:pt x="1" y="89"/>
                    <a:pt x="5" y="86"/>
                  </a:cubicBezTo>
                  <a:cubicBezTo>
                    <a:pt x="10" y="83"/>
                    <a:pt x="16" y="84"/>
                    <a:pt x="19" y="89"/>
                  </a:cubicBezTo>
                  <a:close/>
                  <a:moveTo>
                    <a:pt x="20" y="111"/>
                  </a:moveTo>
                  <a:cubicBezTo>
                    <a:pt x="20" y="110"/>
                    <a:pt x="22" y="109"/>
                    <a:pt x="23" y="110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5" y="113"/>
                    <a:pt x="23" y="115"/>
                    <a:pt x="22" y="114"/>
                  </a:cubicBezTo>
                  <a:cubicBezTo>
                    <a:pt x="22" y="113"/>
                    <a:pt x="22" y="113"/>
                    <a:pt x="22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1"/>
                    <a:pt x="20" y="111"/>
                    <a:pt x="20" y="111"/>
                  </a:cubicBezTo>
                  <a:close/>
                  <a:moveTo>
                    <a:pt x="27" y="120"/>
                  </a:moveTo>
                  <a:cubicBezTo>
                    <a:pt x="26" y="118"/>
                    <a:pt x="28" y="117"/>
                    <a:pt x="29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2" y="121"/>
                    <a:pt x="30" y="123"/>
                    <a:pt x="28" y="122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7" y="120"/>
                    <a:pt x="27" y="120"/>
                    <a:pt x="27" y="120"/>
                  </a:cubicBezTo>
                  <a:close/>
                  <a:moveTo>
                    <a:pt x="34" y="128"/>
                  </a:moveTo>
                  <a:cubicBezTo>
                    <a:pt x="32" y="127"/>
                    <a:pt x="34" y="125"/>
                    <a:pt x="35" y="126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6" y="131"/>
                    <a:pt x="35" y="130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lose/>
                  <a:moveTo>
                    <a:pt x="41" y="135"/>
                  </a:moveTo>
                  <a:cubicBezTo>
                    <a:pt x="40" y="134"/>
                    <a:pt x="41" y="132"/>
                    <a:pt x="43" y="133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6"/>
                    <a:pt x="44" y="138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5"/>
                    <a:pt x="41" y="135"/>
                    <a:pt x="41" y="135"/>
                  </a:cubicBezTo>
                  <a:close/>
                  <a:moveTo>
                    <a:pt x="49" y="142"/>
                  </a:moveTo>
                  <a:cubicBezTo>
                    <a:pt x="47" y="141"/>
                    <a:pt x="49" y="139"/>
                    <a:pt x="50" y="140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4" y="143"/>
                    <a:pt x="52" y="145"/>
                    <a:pt x="51" y="144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49" y="142"/>
                    <a:pt x="49" y="142"/>
                  </a:cubicBezTo>
                  <a:close/>
                  <a:moveTo>
                    <a:pt x="57" y="148"/>
                  </a:moveTo>
                  <a:cubicBezTo>
                    <a:pt x="56" y="147"/>
                    <a:pt x="57" y="145"/>
                    <a:pt x="59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9"/>
                    <a:pt x="61" y="151"/>
                    <a:pt x="60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lose/>
                  <a:moveTo>
                    <a:pt x="66" y="154"/>
                  </a:moveTo>
                  <a:cubicBezTo>
                    <a:pt x="65" y="153"/>
                    <a:pt x="66" y="151"/>
                    <a:pt x="68" y="151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1" y="153"/>
                    <a:pt x="70" y="155"/>
                    <a:pt x="69" y="155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8" y="154"/>
                    <a:pt x="68" y="154"/>
                    <a:pt x="68" y="154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6" y="154"/>
                    <a:pt x="66" y="154"/>
                    <a:pt x="66" y="154"/>
                  </a:cubicBezTo>
                  <a:close/>
                  <a:moveTo>
                    <a:pt x="76" y="158"/>
                  </a:moveTo>
                  <a:cubicBezTo>
                    <a:pt x="75" y="157"/>
                    <a:pt x="75" y="155"/>
                    <a:pt x="77" y="155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81" y="157"/>
                    <a:pt x="80" y="159"/>
                    <a:pt x="79" y="159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6" y="158"/>
                    <a:pt x="76" y="158"/>
                    <a:pt x="76" y="158"/>
                  </a:cubicBezTo>
                  <a:close/>
                  <a:moveTo>
                    <a:pt x="86" y="161"/>
                  </a:moveTo>
                  <a:cubicBezTo>
                    <a:pt x="85" y="160"/>
                    <a:pt x="85" y="158"/>
                    <a:pt x="87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1" y="159"/>
                    <a:pt x="91" y="161"/>
                    <a:pt x="89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6" y="161"/>
                    <a:pt x="86" y="161"/>
                    <a:pt x="86" y="161"/>
                  </a:cubicBezTo>
                  <a:close/>
                  <a:moveTo>
                    <a:pt x="97" y="162"/>
                  </a:moveTo>
                  <a:cubicBezTo>
                    <a:pt x="95" y="162"/>
                    <a:pt x="95" y="159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0"/>
                    <a:pt x="99" y="160"/>
                    <a:pt x="99" y="160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1" y="160"/>
                    <a:pt x="101" y="163"/>
                    <a:pt x="99" y="162"/>
                  </a:cubicBezTo>
                  <a:cubicBezTo>
                    <a:pt x="99" y="162"/>
                    <a:pt x="99" y="162"/>
                    <a:pt x="99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7" y="163"/>
                  </a:moveTo>
                  <a:cubicBezTo>
                    <a:pt x="106" y="163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2" y="160"/>
                    <a:pt x="112" y="162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3"/>
                    <a:pt x="107" y="163"/>
                    <a:pt x="107" y="163"/>
                  </a:cubicBezTo>
                  <a:close/>
                  <a:moveTo>
                    <a:pt x="118" y="162"/>
                  </a:moveTo>
                  <a:cubicBezTo>
                    <a:pt x="116" y="162"/>
                    <a:pt x="116" y="160"/>
                    <a:pt x="118" y="159"/>
                  </a:cubicBezTo>
                  <a:cubicBezTo>
                    <a:pt x="118" y="159"/>
                    <a:pt x="118" y="159"/>
                    <a:pt x="118" y="159"/>
                  </a:cubicBezTo>
                  <a:cubicBezTo>
                    <a:pt x="119" y="159"/>
                    <a:pt x="119" y="159"/>
                    <a:pt x="119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2" y="159"/>
                    <a:pt x="122" y="162"/>
                    <a:pt x="120" y="162"/>
                  </a:cubicBezTo>
                  <a:cubicBezTo>
                    <a:pt x="120" y="162"/>
                    <a:pt x="120" y="162"/>
                    <a:pt x="120" y="162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2"/>
                    <a:pt x="118" y="162"/>
                    <a:pt x="118" y="162"/>
                  </a:cubicBezTo>
                  <a:close/>
                  <a:moveTo>
                    <a:pt x="128" y="161"/>
                  </a:moveTo>
                  <a:cubicBezTo>
                    <a:pt x="127" y="160"/>
                    <a:pt x="126" y="158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2" y="157"/>
                    <a:pt x="132" y="159"/>
                    <a:pt x="132" y="160"/>
                  </a:cubicBezTo>
                  <a:cubicBezTo>
                    <a:pt x="133" y="160"/>
                    <a:pt x="133" y="161"/>
                    <a:pt x="132" y="162"/>
                  </a:cubicBezTo>
                  <a:cubicBezTo>
                    <a:pt x="131" y="162"/>
                    <a:pt x="130" y="163"/>
                    <a:pt x="129" y="163"/>
                  </a:cubicBezTo>
                  <a:cubicBezTo>
                    <a:pt x="128" y="163"/>
                    <a:pt x="127" y="161"/>
                    <a:pt x="128" y="161"/>
                  </a:cubicBezTo>
                  <a:close/>
                  <a:moveTo>
                    <a:pt x="28" y="129"/>
                  </a:moveTo>
                  <a:cubicBezTo>
                    <a:pt x="32" y="132"/>
                    <a:pt x="33" y="138"/>
                    <a:pt x="31" y="142"/>
                  </a:cubicBezTo>
                  <a:cubicBezTo>
                    <a:pt x="35" y="144"/>
                    <a:pt x="33" y="146"/>
                    <a:pt x="30" y="144"/>
                  </a:cubicBezTo>
                  <a:cubicBezTo>
                    <a:pt x="22" y="153"/>
                    <a:pt x="8" y="143"/>
                    <a:pt x="14" y="133"/>
                  </a:cubicBezTo>
                  <a:cubicBezTo>
                    <a:pt x="17" y="128"/>
                    <a:pt x="23" y="127"/>
                    <a:pt x="28" y="129"/>
                  </a:cubicBezTo>
                  <a:close/>
                  <a:moveTo>
                    <a:pt x="38" y="149"/>
                  </a:moveTo>
                  <a:cubicBezTo>
                    <a:pt x="37" y="149"/>
                    <a:pt x="38" y="146"/>
                    <a:pt x="40" y="147"/>
                  </a:cubicBezTo>
                  <a:cubicBezTo>
                    <a:pt x="41" y="148"/>
                    <a:pt x="41" y="148"/>
                    <a:pt x="42" y="148"/>
                  </a:cubicBezTo>
                  <a:cubicBezTo>
                    <a:pt x="43" y="149"/>
                    <a:pt x="42" y="151"/>
                    <a:pt x="41" y="151"/>
                  </a:cubicBezTo>
                  <a:cubicBezTo>
                    <a:pt x="38" y="149"/>
                    <a:pt x="38" y="149"/>
                    <a:pt x="38" y="149"/>
                  </a:cubicBezTo>
                  <a:close/>
                  <a:moveTo>
                    <a:pt x="48" y="154"/>
                  </a:moveTo>
                  <a:cubicBezTo>
                    <a:pt x="46" y="154"/>
                    <a:pt x="47" y="151"/>
                    <a:pt x="49" y="152"/>
                  </a:cubicBezTo>
                  <a:cubicBezTo>
                    <a:pt x="50" y="152"/>
                    <a:pt x="50" y="153"/>
                    <a:pt x="51" y="153"/>
                  </a:cubicBezTo>
                  <a:cubicBezTo>
                    <a:pt x="53" y="154"/>
                    <a:pt x="52" y="156"/>
                    <a:pt x="50" y="155"/>
                  </a:cubicBezTo>
                  <a:cubicBezTo>
                    <a:pt x="49" y="155"/>
                    <a:pt x="49" y="155"/>
                    <a:pt x="48" y="154"/>
                  </a:cubicBezTo>
                  <a:close/>
                  <a:moveTo>
                    <a:pt x="57" y="159"/>
                  </a:moveTo>
                  <a:cubicBezTo>
                    <a:pt x="56" y="158"/>
                    <a:pt x="57" y="156"/>
                    <a:pt x="58" y="156"/>
                  </a:cubicBezTo>
                  <a:cubicBezTo>
                    <a:pt x="59" y="157"/>
                    <a:pt x="60" y="157"/>
                    <a:pt x="61" y="157"/>
                  </a:cubicBezTo>
                  <a:cubicBezTo>
                    <a:pt x="62" y="158"/>
                    <a:pt x="61" y="160"/>
                    <a:pt x="60" y="160"/>
                  </a:cubicBezTo>
                  <a:cubicBezTo>
                    <a:pt x="59" y="159"/>
                    <a:pt x="58" y="159"/>
                    <a:pt x="57" y="159"/>
                  </a:cubicBezTo>
                  <a:close/>
                  <a:moveTo>
                    <a:pt x="67" y="162"/>
                  </a:moveTo>
                  <a:cubicBezTo>
                    <a:pt x="65" y="162"/>
                    <a:pt x="66" y="159"/>
                    <a:pt x="68" y="160"/>
                  </a:cubicBezTo>
                  <a:cubicBezTo>
                    <a:pt x="69" y="160"/>
                    <a:pt x="70" y="160"/>
                    <a:pt x="70" y="161"/>
                  </a:cubicBezTo>
                  <a:cubicBezTo>
                    <a:pt x="72" y="161"/>
                    <a:pt x="71" y="164"/>
                    <a:pt x="70" y="163"/>
                  </a:cubicBezTo>
                  <a:cubicBezTo>
                    <a:pt x="69" y="163"/>
                    <a:pt x="68" y="163"/>
                    <a:pt x="67" y="162"/>
                  </a:cubicBezTo>
                  <a:close/>
                  <a:moveTo>
                    <a:pt x="77" y="165"/>
                  </a:moveTo>
                  <a:cubicBezTo>
                    <a:pt x="76" y="165"/>
                    <a:pt x="76" y="162"/>
                    <a:pt x="78" y="163"/>
                  </a:cubicBezTo>
                  <a:cubicBezTo>
                    <a:pt x="79" y="163"/>
                    <a:pt x="79" y="163"/>
                    <a:pt x="80" y="163"/>
                  </a:cubicBezTo>
                  <a:cubicBezTo>
                    <a:pt x="82" y="164"/>
                    <a:pt x="81" y="166"/>
                    <a:pt x="80" y="166"/>
                  </a:cubicBezTo>
                  <a:cubicBezTo>
                    <a:pt x="79" y="166"/>
                    <a:pt x="78" y="166"/>
                    <a:pt x="77" y="165"/>
                  </a:cubicBezTo>
                  <a:close/>
                  <a:moveTo>
                    <a:pt x="88" y="167"/>
                  </a:moveTo>
                  <a:cubicBezTo>
                    <a:pt x="86" y="167"/>
                    <a:pt x="86" y="164"/>
                    <a:pt x="88" y="165"/>
                  </a:cubicBezTo>
                  <a:cubicBezTo>
                    <a:pt x="89" y="165"/>
                    <a:pt x="90" y="165"/>
                    <a:pt x="90" y="165"/>
                  </a:cubicBezTo>
                  <a:cubicBezTo>
                    <a:pt x="92" y="165"/>
                    <a:pt x="92" y="168"/>
                    <a:pt x="90" y="168"/>
                  </a:cubicBezTo>
                  <a:cubicBezTo>
                    <a:pt x="89" y="167"/>
                    <a:pt x="88" y="167"/>
                    <a:pt x="88" y="167"/>
                  </a:cubicBezTo>
                  <a:close/>
                  <a:moveTo>
                    <a:pt x="98" y="168"/>
                  </a:moveTo>
                  <a:cubicBezTo>
                    <a:pt x="96" y="168"/>
                    <a:pt x="96" y="165"/>
                    <a:pt x="98" y="165"/>
                  </a:cubicBezTo>
                  <a:cubicBezTo>
                    <a:pt x="101" y="166"/>
                    <a:pt x="104" y="168"/>
                    <a:pt x="100" y="168"/>
                  </a:cubicBezTo>
                  <a:cubicBezTo>
                    <a:pt x="98" y="168"/>
                    <a:pt x="98" y="168"/>
                    <a:pt x="98" y="168"/>
                  </a:cubicBezTo>
                  <a:close/>
                  <a:moveTo>
                    <a:pt x="109" y="168"/>
                  </a:moveTo>
                  <a:cubicBezTo>
                    <a:pt x="107" y="168"/>
                    <a:pt x="107" y="165"/>
                    <a:pt x="108" y="165"/>
                  </a:cubicBezTo>
                  <a:cubicBezTo>
                    <a:pt x="112" y="165"/>
                    <a:pt x="114" y="167"/>
                    <a:pt x="110" y="167"/>
                  </a:cubicBezTo>
                  <a:cubicBezTo>
                    <a:pt x="109" y="168"/>
                    <a:pt x="109" y="168"/>
                    <a:pt x="109" y="168"/>
                  </a:cubicBezTo>
                  <a:close/>
                  <a:moveTo>
                    <a:pt x="119" y="166"/>
                  </a:moveTo>
                  <a:cubicBezTo>
                    <a:pt x="117" y="166"/>
                    <a:pt x="117" y="164"/>
                    <a:pt x="118" y="163"/>
                  </a:cubicBezTo>
                  <a:cubicBezTo>
                    <a:pt x="119" y="163"/>
                    <a:pt x="120" y="163"/>
                    <a:pt x="121" y="163"/>
                  </a:cubicBezTo>
                  <a:cubicBezTo>
                    <a:pt x="123" y="162"/>
                    <a:pt x="123" y="165"/>
                    <a:pt x="122" y="165"/>
                  </a:cubicBezTo>
                  <a:cubicBezTo>
                    <a:pt x="121" y="165"/>
                    <a:pt x="120" y="166"/>
                    <a:pt x="119" y="166"/>
                  </a:cubicBezTo>
                  <a:close/>
                  <a:moveTo>
                    <a:pt x="84" y="54"/>
                  </a:moveTo>
                  <a:cubicBezTo>
                    <a:pt x="85" y="59"/>
                    <a:pt x="82" y="63"/>
                    <a:pt x="77" y="65"/>
                  </a:cubicBezTo>
                  <a:cubicBezTo>
                    <a:pt x="78" y="69"/>
                    <a:pt x="75" y="69"/>
                    <a:pt x="75" y="65"/>
                  </a:cubicBezTo>
                  <a:cubicBezTo>
                    <a:pt x="63" y="66"/>
                    <a:pt x="61" y="48"/>
                    <a:pt x="73" y="46"/>
                  </a:cubicBezTo>
                  <a:cubicBezTo>
                    <a:pt x="78" y="45"/>
                    <a:pt x="83" y="48"/>
                    <a:pt x="84" y="54"/>
                  </a:cubicBezTo>
                  <a:close/>
                  <a:moveTo>
                    <a:pt x="77" y="75"/>
                  </a:moveTo>
                  <a:cubicBezTo>
                    <a:pt x="76" y="73"/>
                    <a:pt x="79" y="73"/>
                    <a:pt x="79" y="74"/>
                  </a:cubicBezTo>
                  <a:cubicBezTo>
                    <a:pt x="79" y="75"/>
                    <a:pt x="80" y="76"/>
                    <a:pt x="80" y="77"/>
                  </a:cubicBezTo>
                  <a:cubicBezTo>
                    <a:pt x="80" y="79"/>
                    <a:pt x="78" y="79"/>
                    <a:pt x="77" y="78"/>
                  </a:cubicBezTo>
                  <a:cubicBezTo>
                    <a:pt x="77" y="75"/>
                    <a:pt x="77" y="75"/>
                    <a:pt x="77" y="75"/>
                  </a:cubicBezTo>
                  <a:close/>
                  <a:moveTo>
                    <a:pt x="79" y="85"/>
                  </a:moveTo>
                  <a:cubicBezTo>
                    <a:pt x="79" y="84"/>
                    <a:pt x="81" y="83"/>
                    <a:pt x="82" y="84"/>
                  </a:cubicBezTo>
                  <a:cubicBezTo>
                    <a:pt x="82" y="85"/>
                    <a:pt x="82" y="86"/>
                    <a:pt x="83" y="87"/>
                  </a:cubicBezTo>
                  <a:cubicBezTo>
                    <a:pt x="83" y="89"/>
                    <a:pt x="81" y="89"/>
                    <a:pt x="80" y="88"/>
                  </a:cubicBezTo>
                  <a:cubicBezTo>
                    <a:pt x="80" y="87"/>
                    <a:pt x="80" y="86"/>
                    <a:pt x="79" y="85"/>
                  </a:cubicBezTo>
                  <a:close/>
                  <a:moveTo>
                    <a:pt x="83" y="95"/>
                  </a:moveTo>
                  <a:cubicBezTo>
                    <a:pt x="82" y="94"/>
                    <a:pt x="84" y="93"/>
                    <a:pt x="85" y="94"/>
                  </a:cubicBezTo>
                  <a:cubicBezTo>
                    <a:pt x="85" y="95"/>
                    <a:pt x="86" y="96"/>
                    <a:pt x="86" y="97"/>
                  </a:cubicBezTo>
                  <a:cubicBezTo>
                    <a:pt x="86" y="98"/>
                    <a:pt x="84" y="99"/>
                    <a:pt x="83" y="98"/>
                  </a:cubicBezTo>
                  <a:cubicBezTo>
                    <a:pt x="83" y="97"/>
                    <a:pt x="83" y="96"/>
                    <a:pt x="83" y="95"/>
                  </a:cubicBezTo>
                  <a:close/>
                  <a:moveTo>
                    <a:pt x="86" y="105"/>
                  </a:moveTo>
                  <a:cubicBezTo>
                    <a:pt x="86" y="103"/>
                    <a:pt x="88" y="102"/>
                    <a:pt x="89" y="104"/>
                  </a:cubicBezTo>
                  <a:cubicBezTo>
                    <a:pt x="89" y="105"/>
                    <a:pt x="90" y="105"/>
                    <a:pt x="90" y="106"/>
                  </a:cubicBezTo>
                  <a:cubicBezTo>
                    <a:pt x="91" y="108"/>
                    <a:pt x="88" y="109"/>
                    <a:pt x="88" y="107"/>
                  </a:cubicBezTo>
                  <a:cubicBezTo>
                    <a:pt x="87" y="107"/>
                    <a:pt x="87" y="106"/>
                    <a:pt x="86" y="105"/>
                  </a:cubicBezTo>
                  <a:close/>
                  <a:moveTo>
                    <a:pt x="91" y="114"/>
                  </a:moveTo>
                  <a:cubicBezTo>
                    <a:pt x="90" y="113"/>
                    <a:pt x="93" y="112"/>
                    <a:pt x="93" y="113"/>
                  </a:cubicBezTo>
                  <a:cubicBezTo>
                    <a:pt x="94" y="114"/>
                    <a:pt x="94" y="115"/>
                    <a:pt x="95" y="115"/>
                  </a:cubicBezTo>
                  <a:cubicBezTo>
                    <a:pt x="96" y="117"/>
                    <a:pt x="93" y="118"/>
                    <a:pt x="92" y="117"/>
                  </a:cubicBezTo>
                  <a:cubicBezTo>
                    <a:pt x="92" y="116"/>
                    <a:pt x="92" y="115"/>
                    <a:pt x="91" y="114"/>
                  </a:cubicBezTo>
                  <a:close/>
                  <a:moveTo>
                    <a:pt x="97" y="123"/>
                  </a:moveTo>
                  <a:cubicBezTo>
                    <a:pt x="96" y="122"/>
                    <a:pt x="98" y="120"/>
                    <a:pt x="99" y="122"/>
                  </a:cubicBezTo>
                  <a:cubicBezTo>
                    <a:pt x="99" y="122"/>
                    <a:pt x="100" y="123"/>
                    <a:pt x="100" y="124"/>
                  </a:cubicBezTo>
                  <a:cubicBezTo>
                    <a:pt x="101" y="125"/>
                    <a:pt x="99" y="127"/>
                    <a:pt x="98" y="125"/>
                  </a:cubicBezTo>
                  <a:cubicBezTo>
                    <a:pt x="98" y="125"/>
                    <a:pt x="97" y="124"/>
                    <a:pt x="97" y="123"/>
                  </a:cubicBezTo>
                  <a:close/>
                  <a:moveTo>
                    <a:pt x="103" y="132"/>
                  </a:moveTo>
                  <a:cubicBezTo>
                    <a:pt x="102" y="130"/>
                    <a:pt x="104" y="129"/>
                    <a:pt x="105" y="130"/>
                  </a:cubicBezTo>
                  <a:cubicBezTo>
                    <a:pt x="107" y="132"/>
                    <a:pt x="107" y="136"/>
                    <a:pt x="104" y="133"/>
                  </a:cubicBezTo>
                  <a:cubicBezTo>
                    <a:pt x="103" y="132"/>
                    <a:pt x="103" y="132"/>
                    <a:pt x="103" y="132"/>
                  </a:cubicBezTo>
                  <a:close/>
                  <a:moveTo>
                    <a:pt x="111" y="139"/>
                  </a:moveTo>
                  <a:cubicBezTo>
                    <a:pt x="109" y="138"/>
                    <a:pt x="111" y="136"/>
                    <a:pt x="112" y="137"/>
                  </a:cubicBezTo>
                  <a:cubicBezTo>
                    <a:pt x="115" y="139"/>
                    <a:pt x="115" y="143"/>
                    <a:pt x="112" y="140"/>
                  </a:cubicBezTo>
                  <a:cubicBezTo>
                    <a:pt x="111" y="139"/>
                    <a:pt x="111" y="139"/>
                    <a:pt x="111" y="139"/>
                  </a:cubicBezTo>
                  <a:close/>
                  <a:moveTo>
                    <a:pt x="119" y="146"/>
                  </a:moveTo>
                  <a:cubicBezTo>
                    <a:pt x="118" y="145"/>
                    <a:pt x="119" y="142"/>
                    <a:pt x="120" y="143"/>
                  </a:cubicBezTo>
                  <a:cubicBezTo>
                    <a:pt x="121" y="144"/>
                    <a:pt x="122" y="144"/>
                    <a:pt x="123" y="145"/>
                  </a:cubicBezTo>
                  <a:cubicBezTo>
                    <a:pt x="124" y="146"/>
                    <a:pt x="123" y="148"/>
                    <a:pt x="121" y="147"/>
                  </a:cubicBezTo>
                  <a:cubicBezTo>
                    <a:pt x="120" y="147"/>
                    <a:pt x="120" y="146"/>
                    <a:pt x="119" y="146"/>
                  </a:cubicBezTo>
                  <a:close/>
                  <a:moveTo>
                    <a:pt x="128" y="151"/>
                  </a:moveTo>
                  <a:cubicBezTo>
                    <a:pt x="126" y="150"/>
                    <a:pt x="128" y="148"/>
                    <a:pt x="129" y="149"/>
                  </a:cubicBezTo>
                  <a:cubicBezTo>
                    <a:pt x="130" y="149"/>
                    <a:pt x="131" y="150"/>
                    <a:pt x="131" y="150"/>
                  </a:cubicBezTo>
                  <a:cubicBezTo>
                    <a:pt x="133" y="151"/>
                    <a:pt x="132" y="153"/>
                    <a:pt x="130" y="152"/>
                  </a:cubicBezTo>
                  <a:cubicBezTo>
                    <a:pt x="130" y="152"/>
                    <a:pt x="129" y="151"/>
                    <a:pt x="128" y="151"/>
                  </a:cubicBezTo>
                  <a:close/>
                  <a:moveTo>
                    <a:pt x="158" y="39"/>
                  </a:moveTo>
                  <a:cubicBezTo>
                    <a:pt x="155" y="44"/>
                    <a:pt x="150" y="46"/>
                    <a:pt x="145" y="44"/>
                  </a:cubicBezTo>
                  <a:cubicBezTo>
                    <a:pt x="144" y="48"/>
                    <a:pt x="141" y="47"/>
                    <a:pt x="143" y="43"/>
                  </a:cubicBezTo>
                  <a:cubicBezTo>
                    <a:pt x="133" y="36"/>
                    <a:pt x="143" y="21"/>
                    <a:pt x="153" y="26"/>
                  </a:cubicBezTo>
                  <a:cubicBezTo>
                    <a:pt x="158" y="29"/>
                    <a:pt x="160" y="35"/>
                    <a:pt x="158" y="39"/>
                  </a:cubicBezTo>
                  <a:close/>
                  <a:moveTo>
                    <a:pt x="139" y="52"/>
                  </a:moveTo>
                  <a:cubicBezTo>
                    <a:pt x="139" y="51"/>
                    <a:pt x="142" y="52"/>
                    <a:pt x="141" y="53"/>
                  </a:cubicBezTo>
                  <a:cubicBezTo>
                    <a:pt x="141" y="54"/>
                    <a:pt x="140" y="55"/>
                    <a:pt x="140" y="55"/>
                  </a:cubicBezTo>
                  <a:cubicBezTo>
                    <a:pt x="139" y="57"/>
                    <a:pt x="137" y="56"/>
                    <a:pt x="138" y="54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35" y="62"/>
                  </a:moveTo>
                  <a:cubicBezTo>
                    <a:pt x="135" y="60"/>
                    <a:pt x="138" y="61"/>
                    <a:pt x="137" y="63"/>
                  </a:cubicBezTo>
                  <a:cubicBezTo>
                    <a:pt x="137" y="63"/>
                    <a:pt x="137" y="64"/>
                    <a:pt x="136" y="65"/>
                  </a:cubicBezTo>
                  <a:cubicBezTo>
                    <a:pt x="136" y="67"/>
                    <a:pt x="133" y="66"/>
                    <a:pt x="134" y="64"/>
                  </a:cubicBezTo>
                  <a:cubicBezTo>
                    <a:pt x="134" y="63"/>
                    <a:pt x="134" y="63"/>
                    <a:pt x="135" y="62"/>
                  </a:cubicBezTo>
                  <a:close/>
                  <a:moveTo>
                    <a:pt x="131" y="72"/>
                  </a:moveTo>
                  <a:cubicBezTo>
                    <a:pt x="132" y="70"/>
                    <a:pt x="134" y="71"/>
                    <a:pt x="134" y="72"/>
                  </a:cubicBezTo>
                  <a:cubicBezTo>
                    <a:pt x="133" y="73"/>
                    <a:pt x="133" y="74"/>
                    <a:pt x="133" y="75"/>
                  </a:cubicBezTo>
                  <a:cubicBezTo>
                    <a:pt x="132" y="76"/>
                    <a:pt x="130" y="76"/>
                    <a:pt x="130" y="74"/>
                  </a:cubicBezTo>
                  <a:cubicBezTo>
                    <a:pt x="131" y="73"/>
                    <a:pt x="131" y="72"/>
                    <a:pt x="131" y="72"/>
                  </a:cubicBezTo>
                  <a:close/>
                  <a:moveTo>
                    <a:pt x="128" y="82"/>
                  </a:moveTo>
                  <a:cubicBezTo>
                    <a:pt x="129" y="80"/>
                    <a:pt x="131" y="81"/>
                    <a:pt x="131" y="82"/>
                  </a:cubicBezTo>
                  <a:cubicBezTo>
                    <a:pt x="131" y="83"/>
                    <a:pt x="131" y="84"/>
                    <a:pt x="130" y="85"/>
                  </a:cubicBezTo>
                  <a:cubicBezTo>
                    <a:pt x="130" y="86"/>
                    <a:pt x="128" y="86"/>
                    <a:pt x="128" y="84"/>
                  </a:cubicBezTo>
                  <a:cubicBezTo>
                    <a:pt x="128" y="83"/>
                    <a:pt x="128" y="83"/>
                    <a:pt x="128" y="82"/>
                  </a:cubicBezTo>
                  <a:close/>
                  <a:moveTo>
                    <a:pt x="126" y="92"/>
                  </a:moveTo>
                  <a:cubicBezTo>
                    <a:pt x="127" y="90"/>
                    <a:pt x="129" y="91"/>
                    <a:pt x="129" y="92"/>
                  </a:cubicBezTo>
                  <a:cubicBezTo>
                    <a:pt x="129" y="93"/>
                    <a:pt x="129" y="94"/>
                    <a:pt x="129" y="95"/>
                  </a:cubicBezTo>
                  <a:cubicBezTo>
                    <a:pt x="129" y="97"/>
                    <a:pt x="126" y="96"/>
                    <a:pt x="126" y="95"/>
                  </a:cubicBezTo>
                  <a:cubicBezTo>
                    <a:pt x="126" y="94"/>
                    <a:pt x="126" y="93"/>
                    <a:pt x="126" y="92"/>
                  </a:cubicBezTo>
                  <a:close/>
                  <a:moveTo>
                    <a:pt x="125" y="103"/>
                  </a:moveTo>
                  <a:cubicBezTo>
                    <a:pt x="126" y="101"/>
                    <a:pt x="128" y="101"/>
                    <a:pt x="128" y="103"/>
                  </a:cubicBezTo>
                  <a:cubicBezTo>
                    <a:pt x="128" y="103"/>
                    <a:pt x="128" y="104"/>
                    <a:pt x="128" y="105"/>
                  </a:cubicBezTo>
                  <a:cubicBezTo>
                    <a:pt x="128" y="107"/>
                    <a:pt x="125" y="107"/>
                    <a:pt x="125" y="105"/>
                  </a:cubicBezTo>
                  <a:cubicBezTo>
                    <a:pt x="125" y="104"/>
                    <a:pt x="125" y="103"/>
                    <a:pt x="125" y="103"/>
                  </a:cubicBezTo>
                  <a:close/>
                  <a:moveTo>
                    <a:pt x="126" y="113"/>
                  </a:moveTo>
                  <a:cubicBezTo>
                    <a:pt x="125" y="111"/>
                    <a:pt x="128" y="111"/>
                    <a:pt x="128" y="113"/>
                  </a:cubicBezTo>
                  <a:cubicBezTo>
                    <a:pt x="128" y="116"/>
                    <a:pt x="126" y="119"/>
                    <a:pt x="126" y="115"/>
                  </a:cubicBezTo>
                  <a:cubicBezTo>
                    <a:pt x="126" y="113"/>
                    <a:pt x="126" y="113"/>
                    <a:pt x="126" y="113"/>
                  </a:cubicBezTo>
                  <a:close/>
                  <a:moveTo>
                    <a:pt x="127" y="124"/>
                  </a:moveTo>
                  <a:cubicBezTo>
                    <a:pt x="127" y="122"/>
                    <a:pt x="129" y="121"/>
                    <a:pt x="130" y="123"/>
                  </a:cubicBezTo>
                  <a:cubicBezTo>
                    <a:pt x="130" y="126"/>
                    <a:pt x="128" y="129"/>
                    <a:pt x="127" y="125"/>
                  </a:cubicBezTo>
                  <a:cubicBezTo>
                    <a:pt x="127" y="124"/>
                    <a:pt x="127" y="124"/>
                    <a:pt x="127" y="124"/>
                  </a:cubicBezTo>
                  <a:close/>
                  <a:moveTo>
                    <a:pt x="130" y="134"/>
                  </a:moveTo>
                  <a:cubicBezTo>
                    <a:pt x="129" y="132"/>
                    <a:pt x="132" y="131"/>
                    <a:pt x="132" y="133"/>
                  </a:cubicBezTo>
                  <a:cubicBezTo>
                    <a:pt x="132" y="134"/>
                    <a:pt x="133" y="135"/>
                    <a:pt x="133" y="135"/>
                  </a:cubicBezTo>
                  <a:cubicBezTo>
                    <a:pt x="134" y="137"/>
                    <a:pt x="131" y="138"/>
                    <a:pt x="131" y="136"/>
                  </a:cubicBezTo>
                  <a:cubicBezTo>
                    <a:pt x="130" y="135"/>
                    <a:pt x="130" y="135"/>
                    <a:pt x="130" y="134"/>
                  </a:cubicBezTo>
                  <a:close/>
                  <a:moveTo>
                    <a:pt x="134" y="144"/>
                  </a:moveTo>
                  <a:cubicBezTo>
                    <a:pt x="133" y="142"/>
                    <a:pt x="135" y="141"/>
                    <a:pt x="136" y="142"/>
                  </a:cubicBezTo>
                  <a:cubicBezTo>
                    <a:pt x="136" y="143"/>
                    <a:pt x="137" y="144"/>
                    <a:pt x="137" y="145"/>
                  </a:cubicBezTo>
                  <a:cubicBezTo>
                    <a:pt x="138" y="146"/>
                    <a:pt x="135" y="147"/>
                    <a:pt x="135" y="146"/>
                  </a:cubicBezTo>
                  <a:cubicBezTo>
                    <a:pt x="134" y="145"/>
                    <a:pt x="134" y="144"/>
                    <a:pt x="134" y="144"/>
                  </a:cubicBezTo>
                  <a:close/>
                  <a:moveTo>
                    <a:pt x="141" y="16"/>
                  </a:moveTo>
                  <a:cubicBezTo>
                    <a:pt x="139" y="21"/>
                    <a:pt x="134" y="23"/>
                    <a:pt x="129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7" y="24"/>
                    <a:pt x="125" y="23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3" y="17"/>
                    <a:pt x="122" y="11"/>
                    <a:pt x="124" y="7"/>
                  </a:cubicBezTo>
                  <a:cubicBezTo>
                    <a:pt x="127" y="2"/>
                    <a:pt x="133" y="0"/>
                    <a:pt x="137" y="3"/>
                  </a:cubicBezTo>
                  <a:cubicBezTo>
                    <a:pt x="142" y="5"/>
                    <a:pt x="144" y="11"/>
                    <a:pt x="141" y="16"/>
                  </a:cubicBezTo>
                  <a:close/>
                  <a:moveTo>
                    <a:pt x="122" y="28"/>
                  </a:moveTo>
                  <a:cubicBezTo>
                    <a:pt x="123" y="27"/>
                    <a:pt x="125" y="28"/>
                    <a:pt x="125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3"/>
                    <a:pt x="120" y="32"/>
                    <a:pt x="121" y="31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2" y="28"/>
                    <a:pt x="122" y="28"/>
                    <a:pt x="122" y="28"/>
                  </a:cubicBezTo>
                  <a:close/>
                  <a:moveTo>
                    <a:pt x="118" y="38"/>
                  </a:moveTo>
                  <a:cubicBezTo>
                    <a:pt x="119" y="36"/>
                    <a:pt x="121" y="37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3"/>
                    <a:pt x="116" y="42"/>
                    <a:pt x="117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8"/>
                    <a:pt x="118" y="38"/>
                    <a:pt x="118" y="38"/>
                  </a:cubicBezTo>
                  <a:close/>
                  <a:moveTo>
                    <a:pt x="114" y="48"/>
                  </a:moveTo>
                  <a:cubicBezTo>
                    <a:pt x="115" y="46"/>
                    <a:pt x="117" y="47"/>
                    <a:pt x="117" y="48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5" y="53"/>
                    <a:pt x="113" y="52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8"/>
                    <a:pt x="114" y="48"/>
                    <a:pt x="114" y="48"/>
                  </a:cubicBezTo>
                  <a:close/>
                  <a:moveTo>
                    <a:pt x="111" y="58"/>
                  </a:moveTo>
                  <a:cubicBezTo>
                    <a:pt x="112" y="56"/>
                    <a:pt x="114" y="57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2"/>
                    <a:pt x="110" y="62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lose/>
                  <a:moveTo>
                    <a:pt x="109" y="68"/>
                  </a:moveTo>
                  <a:cubicBezTo>
                    <a:pt x="109" y="66"/>
                    <a:pt x="112" y="67"/>
                    <a:pt x="111" y="68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1" y="73"/>
                    <a:pt x="108" y="72"/>
                    <a:pt x="109" y="71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9" y="68"/>
                    <a:pt x="109" y="68"/>
                    <a:pt x="109" y="68"/>
                  </a:cubicBezTo>
                  <a:close/>
                  <a:moveTo>
                    <a:pt x="108" y="78"/>
                  </a:moveTo>
                  <a:cubicBezTo>
                    <a:pt x="108" y="77"/>
                    <a:pt x="110" y="77"/>
                    <a:pt x="110" y="79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3"/>
                    <a:pt x="107" y="83"/>
                    <a:pt x="108" y="81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08" y="78"/>
                    <a:pt x="108" y="78"/>
                    <a:pt x="108" y="78"/>
                  </a:cubicBezTo>
                  <a:close/>
                  <a:moveTo>
                    <a:pt x="108" y="89"/>
                  </a:moveTo>
                  <a:cubicBezTo>
                    <a:pt x="107" y="87"/>
                    <a:pt x="110" y="87"/>
                    <a:pt x="110" y="89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3"/>
                    <a:pt x="108" y="93"/>
                    <a:pt x="108" y="92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lose/>
                  <a:moveTo>
                    <a:pt x="109" y="99"/>
                  </a:moveTo>
                  <a:cubicBezTo>
                    <a:pt x="108" y="98"/>
                    <a:pt x="111" y="97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12" y="103"/>
                    <a:pt x="110" y="104"/>
                    <a:pt x="109" y="102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9" y="99"/>
                    <a:pt x="109" y="99"/>
                  </a:cubicBezTo>
                  <a:close/>
                  <a:moveTo>
                    <a:pt x="111" y="110"/>
                  </a:moveTo>
                  <a:cubicBezTo>
                    <a:pt x="111" y="108"/>
                    <a:pt x="113" y="107"/>
                    <a:pt x="114" y="109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5" y="113"/>
                    <a:pt x="112" y="114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10"/>
                    <a:pt x="111" y="110"/>
                    <a:pt x="111" y="110"/>
                  </a:cubicBezTo>
                  <a:close/>
                  <a:moveTo>
                    <a:pt x="115" y="120"/>
                  </a:moveTo>
                  <a:cubicBezTo>
                    <a:pt x="114" y="118"/>
                    <a:pt x="116" y="117"/>
                    <a:pt x="117" y="119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9" y="122"/>
                    <a:pt x="117" y="124"/>
                    <a:pt x="116" y="122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lose/>
                  <a:moveTo>
                    <a:pt x="120" y="129"/>
                  </a:moveTo>
                  <a:cubicBezTo>
                    <a:pt x="119" y="128"/>
                    <a:pt x="121" y="126"/>
                    <a:pt x="122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4" y="131"/>
                    <a:pt x="122" y="133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29"/>
                    <a:pt x="120" y="129"/>
                    <a:pt x="120" y="129"/>
                  </a:cubicBezTo>
                  <a:close/>
                  <a:moveTo>
                    <a:pt x="125" y="138"/>
                  </a:moveTo>
                  <a:cubicBezTo>
                    <a:pt x="124" y="137"/>
                    <a:pt x="126" y="135"/>
                    <a:pt x="127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9"/>
                    <a:pt x="129" y="139"/>
                    <a:pt x="129" y="139"/>
                  </a:cubicBezTo>
                  <a:cubicBezTo>
                    <a:pt x="130" y="140"/>
                    <a:pt x="128" y="141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lose/>
                  <a:moveTo>
                    <a:pt x="131" y="146"/>
                  </a:moveTo>
                  <a:cubicBezTo>
                    <a:pt x="131" y="145"/>
                    <a:pt x="132" y="144"/>
                    <a:pt x="133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5" y="149"/>
                    <a:pt x="134" y="149"/>
                  </a:cubicBezTo>
                  <a:cubicBezTo>
                    <a:pt x="134" y="150"/>
                    <a:pt x="133" y="151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29" y="147"/>
                    <a:pt x="130" y="146"/>
                    <a:pt x="131" y="146"/>
                  </a:cubicBezTo>
                  <a:close/>
                  <a:moveTo>
                    <a:pt x="102" y="33"/>
                  </a:moveTo>
                  <a:cubicBezTo>
                    <a:pt x="103" y="31"/>
                    <a:pt x="105" y="32"/>
                    <a:pt x="105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8"/>
                    <a:pt x="101" y="37"/>
                    <a:pt x="101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3"/>
                    <a:pt x="102" y="33"/>
                    <a:pt x="102" y="33"/>
                  </a:cubicBezTo>
                  <a:close/>
                  <a:moveTo>
                    <a:pt x="99" y="43"/>
                  </a:moveTo>
                  <a:cubicBezTo>
                    <a:pt x="100" y="42"/>
                    <a:pt x="102" y="42"/>
                    <a:pt x="102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8"/>
                    <a:pt x="99" y="47"/>
                    <a:pt x="99" y="46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3"/>
                    <a:pt x="99" y="43"/>
                    <a:pt x="99" y="43"/>
                  </a:cubicBezTo>
                  <a:close/>
                  <a:moveTo>
                    <a:pt x="97" y="53"/>
                  </a:moveTo>
                  <a:cubicBezTo>
                    <a:pt x="98" y="52"/>
                    <a:pt x="100" y="52"/>
                    <a:pt x="100" y="54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99" y="58"/>
                    <a:pt x="97" y="58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close/>
                  <a:moveTo>
                    <a:pt x="96" y="64"/>
                  </a:moveTo>
                  <a:cubicBezTo>
                    <a:pt x="96" y="62"/>
                    <a:pt x="99" y="62"/>
                    <a:pt x="99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8" y="68"/>
                    <a:pt x="96" y="68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lose/>
                  <a:moveTo>
                    <a:pt x="95" y="74"/>
                  </a:moveTo>
                  <a:cubicBezTo>
                    <a:pt x="95" y="73"/>
                    <a:pt x="98" y="73"/>
                    <a:pt x="98" y="7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9"/>
                    <a:pt x="95" y="79"/>
                    <a:pt x="95" y="77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4"/>
                    <a:pt x="95" y="74"/>
                    <a:pt x="95" y="74"/>
                  </a:cubicBezTo>
                  <a:close/>
                  <a:moveTo>
                    <a:pt x="96" y="85"/>
                  </a:moveTo>
                  <a:cubicBezTo>
                    <a:pt x="96" y="83"/>
                    <a:pt x="98" y="83"/>
                    <a:pt x="98" y="85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9"/>
                    <a:pt x="96" y="89"/>
                    <a:pt x="96" y="88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5"/>
                    <a:pt x="96" y="85"/>
                    <a:pt x="96" y="85"/>
                  </a:cubicBezTo>
                  <a:close/>
                  <a:moveTo>
                    <a:pt x="97" y="95"/>
                  </a:moveTo>
                  <a:cubicBezTo>
                    <a:pt x="97" y="94"/>
                    <a:pt x="100" y="93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1" y="99"/>
                    <a:pt x="98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5"/>
                    <a:pt x="97" y="95"/>
                    <a:pt x="97" y="95"/>
                  </a:cubicBezTo>
                  <a:close/>
                  <a:moveTo>
                    <a:pt x="100" y="105"/>
                  </a:moveTo>
                  <a:cubicBezTo>
                    <a:pt x="100" y="104"/>
                    <a:pt x="102" y="103"/>
                    <a:pt x="103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4" y="109"/>
                    <a:pt x="102" y="110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lose/>
                  <a:moveTo>
                    <a:pt x="104" y="115"/>
                  </a:moveTo>
                  <a:cubicBezTo>
                    <a:pt x="103" y="114"/>
                    <a:pt x="106" y="113"/>
                    <a:pt x="107" y="114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8"/>
                    <a:pt x="106" y="119"/>
                    <a:pt x="105" y="118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4" y="115"/>
                    <a:pt x="104" y="115"/>
                    <a:pt x="104" y="115"/>
                  </a:cubicBezTo>
                  <a:close/>
                  <a:moveTo>
                    <a:pt x="109" y="124"/>
                  </a:moveTo>
                  <a:cubicBezTo>
                    <a:pt x="108" y="123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4" y="127"/>
                    <a:pt x="112" y="128"/>
                    <a:pt x="111" y="127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lose/>
                  <a:moveTo>
                    <a:pt x="116" y="133"/>
                  </a:moveTo>
                  <a:cubicBezTo>
                    <a:pt x="114" y="132"/>
                    <a:pt x="117" y="130"/>
                    <a:pt x="118" y="131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20" y="135"/>
                    <a:pt x="118" y="136"/>
                    <a:pt x="117" y="135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11225213" y="2590800"/>
              <a:ext cx="962025" cy="1343025"/>
            </a:xfrm>
            <a:custGeom>
              <a:avLst/>
              <a:gdLst>
                <a:gd name="T0" fmla="*/ 189 w 248"/>
                <a:gd name="T1" fmla="*/ 145 h 346"/>
                <a:gd name="T2" fmla="*/ 188 w 248"/>
                <a:gd name="T3" fmla="*/ 153 h 346"/>
                <a:gd name="T4" fmla="*/ 201 w 248"/>
                <a:gd name="T5" fmla="*/ 172 h 346"/>
                <a:gd name="T6" fmla="*/ 248 w 248"/>
                <a:gd name="T7" fmla="*/ 238 h 346"/>
                <a:gd name="T8" fmla="*/ 248 w 248"/>
                <a:gd name="T9" fmla="*/ 319 h 346"/>
                <a:gd name="T10" fmla="*/ 121 w 248"/>
                <a:gd name="T11" fmla="*/ 250 h 346"/>
                <a:gd name="T12" fmla="*/ 96 w 248"/>
                <a:gd name="T13" fmla="*/ 96 h 346"/>
                <a:gd name="T14" fmla="*/ 189 w 248"/>
                <a:gd name="T15" fmla="*/ 53 h 346"/>
                <a:gd name="T16" fmla="*/ 246 w 248"/>
                <a:gd name="T17" fmla="*/ 149 h 346"/>
                <a:gd name="T18" fmla="*/ 246 w 248"/>
                <a:gd name="T19" fmla="*/ 145 h 346"/>
                <a:gd name="T20" fmla="*/ 186 w 248"/>
                <a:gd name="T21" fmla="*/ 148 h 346"/>
                <a:gd name="T22" fmla="*/ 114 w 248"/>
                <a:gd name="T23" fmla="*/ 98 h 346"/>
                <a:gd name="T24" fmla="*/ 176 w 248"/>
                <a:gd name="T25" fmla="*/ 150 h 346"/>
                <a:gd name="T26" fmla="*/ 132 w 248"/>
                <a:gd name="T27" fmla="*/ 90 h 346"/>
                <a:gd name="T28" fmla="*/ 139 w 248"/>
                <a:gd name="T29" fmla="*/ 6 h 346"/>
                <a:gd name="T30" fmla="*/ 170 w 248"/>
                <a:gd name="T31" fmla="*/ 22 h 346"/>
                <a:gd name="T32" fmla="*/ 194 w 248"/>
                <a:gd name="T33" fmla="*/ 87 h 346"/>
                <a:gd name="T34" fmla="*/ 179 w 248"/>
                <a:gd name="T35" fmla="*/ 35 h 346"/>
                <a:gd name="T36" fmla="*/ 164 w 248"/>
                <a:gd name="T37" fmla="*/ 284 h 346"/>
                <a:gd name="T38" fmla="*/ 124 w 248"/>
                <a:gd name="T39" fmla="*/ 250 h 346"/>
                <a:gd name="T40" fmla="*/ 189 w 248"/>
                <a:gd name="T41" fmla="*/ 170 h 346"/>
                <a:gd name="T42" fmla="*/ 199 w 248"/>
                <a:gd name="T43" fmla="*/ 287 h 346"/>
                <a:gd name="T44" fmla="*/ 191 w 248"/>
                <a:gd name="T45" fmla="*/ 262 h 346"/>
                <a:gd name="T46" fmla="*/ 20 w 248"/>
                <a:gd name="T47" fmla="*/ 316 h 346"/>
                <a:gd name="T48" fmla="*/ 16 w 248"/>
                <a:gd name="T49" fmla="*/ 315 h 346"/>
                <a:gd name="T50" fmla="*/ 23 w 248"/>
                <a:gd name="T51" fmla="*/ 300 h 346"/>
                <a:gd name="T52" fmla="*/ 19 w 248"/>
                <a:gd name="T53" fmla="*/ 300 h 346"/>
                <a:gd name="T54" fmla="*/ 24 w 248"/>
                <a:gd name="T55" fmla="*/ 281 h 346"/>
                <a:gd name="T56" fmla="*/ 32 w 248"/>
                <a:gd name="T57" fmla="*/ 270 h 346"/>
                <a:gd name="T58" fmla="*/ 28 w 248"/>
                <a:gd name="T59" fmla="*/ 270 h 346"/>
                <a:gd name="T60" fmla="*/ 35 w 248"/>
                <a:gd name="T61" fmla="*/ 252 h 346"/>
                <a:gd name="T62" fmla="*/ 44 w 248"/>
                <a:gd name="T63" fmla="*/ 243 h 346"/>
                <a:gd name="T64" fmla="*/ 40 w 248"/>
                <a:gd name="T65" fmla="*/ 242 h 346"/>
                <a:gd name="T66" fmla="*/ 50 w 248"/>
                <a:gd name="T67" fmla="*/ 225 h 346"/>
                <a:gd name="T68" fmla="*/ 61 w 248"/>
                <a:gd name="T69" fmla="*/ 218 h 346"/>
                <a:gd name="T70" fmla="*/ 59 w 248"/>
                <a:gd name="T71" fmla="*/ 214 h 346"/>
                <a:gd name="T72" fmla="*/ 73 w 248"/>
                <a:gd name="T73" fmla="*/ 206 h 346"/>
                <a:gd name="T74" fmla="*/ 69 w 248"/>
                <a:gd name="T75" fmla="*/ 204 h 346"/>
                <a:gd name="T76" fmla="*/ 86 w 248"/>
                <a:gd name="T77" fmla="*/ 195 h 346"/>
                <a:gd name="T78" fmla="*/ 96 w 248"/>
                <a:gd name="T79" fmla="*/ 190 h 346"/>
                <a:gd name="T80" fmla="*/ 97 w 248"/>
                <a:gd name="T81" fmla="*/ 185 h 346"/>
                <a:gd name="T82" fmla="*/ 111 w 248"/>
                <a:gd name="T83" fmla="*/ 183 h 346"/>
                <a:gd name="T84" fmla="*/ 111 w 248"/>
                <a:gd name="T85" fmla="*/ 179 h 346"/>
                <a:gd name="T86" fmla="*/ 126 w 248"/>
                <a:gd name="T87" fmla="*/ 177 h 346"/>
                <a:gd name="T88" fmla="*/ 124 w 248"/>
                <a:gd name="T89" fmla="*/ 174 h 346"/>
                <a:gd name="T90" fmla="*/ 142 w 248"/>
                <a:gd name="T91" fmla="*/ 173 h 346"/>
                <a:gd name="T92" fmla="*/ 138 w 248"/>
                <a:gd name="T93" fmla="*/ 170 h 346"/>
                <a:gd name="T94" fmla="*/ 158 w 248"/>
                <a:gd name="T95" fmla="*/ 170 h 346"/>
                <a:gd name="T96" fmla="*/ 169 w 248"/>
                <a:gd name="T97" fmla="*/ 164 h 346"/>
                <a:gd name="T98" fmla="*/ 173 w 248"/>
                <a:gd name="T99" fmla="*/ 167 h 346"/>
                <a:gd name="T100" fmla="*/ 169 w 248"/>
                <a:gd name="T101" fmla="*/ 164 h 346"/>
                <a:gd name="T102" fmla="*/ 204 w 248"/>
                <a:gd name="T103" fmla="*/ 161 h 346"/>
                <a:gd name="T104" fmla="*/ 199 w 248"/>
                <a:gd name="T105" fmla="*/ 158 h 346"/>
                <a:gd name="T106" fmla="*/ 218 w 248"/>
                <a:gd name="T107" fmla="*/ 158 h 346"/>
                <a:gd name="T108" fmla="*/ 216 w 248"/>
                <a:gd name="T109" fmla="*/ 155 h 346"/>
                <a:gd name="T110" fmla="*/ 233 w 248"/>
                <a:gd name="T111" fmla="*/ 154 h 346"/>
                <a:gd name="T112" fmla="*/ 230 w 248"/>
                <a:gd name="T113" fmla="*/ 15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" h="346">
                  <a:moveTo>
                    <a:pt x="248" y="49"/>
                  </a:moveTo>
                  <a:cubicBezTo>
                    <a:pt x="248" y="55"/>
                    <a:pt x="248" y="55"/>
                    <a:pt x="248" y="55"/>
                  </a:cubicBezTo>
                  <a:cubicBezTo>
                    <a:pt x="247" y="53"/>
                    <a:pt x="246" y="52"/>
                    <a:pt x="244" y="50"/>
                  </a:cubicBezTo>
                  <a:cubicBezTo>
                    <a:pt x="241" y="47"/>
                    <a:pt x="236" y="44"/>
                    <a:pt x="232" y="42"/>
                  </a:cubicBezTo>
                  <a:cubicBezTo>
                    <a:pt x="236" y="61"/>
                    <a:pt x="224" y="80"/>
                    <a:pt x="211" y="100"/>
                  </a:cubicBezTo>
                  <a:cubicBezTo>
                    <a:pt x="202" y="115"/>
                    <a:pt x="193" y="130"/>
                    <a:pt x="189" y="145"/>
                  </a:cubicBezTo>
                  <a:cubicBezTo>
                    <a:pt x="194" y="137"/>
                    <a:pt x="204" y="129"/>
                    <a:pt x="214" y="121"/>
                  </a:cubicBezTo>
                  <a:cubicBezTo>
                    <a:pt x="227" y="110"/>
                    <a:pt x="241" y="98"/>
                    <a:pt x="248" y="86"/>
                  </a:cubicBezTo>
                  <a:cubicBezTo>
                    <a:pt x="248" y="90"/>
                    <a:pt x="248" y="90"/>
                    <a:pt x="248" y="90"/>
                  </a:cubicBezTo>
                  <a:cubicBezTo>
                    <a:pt x="240" y="102"/>
                    <a:pt x="227" y="113"/>
                    <a:pt x="215" y="123"/>
                  </a:cubicBezTo>
                  <a:cubicBezTo>
                    <a:pt x="208" y="129"/>
                    <a:pt x="193" y="141"/>
                    <a:pt x="188" y="152"/>
                  </a:cubicBezTo>
                  <a:cubicBezTo>
                    <a:pt x="188" y="152"/>
                    <a:pt x="188" y="152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3" y="153"/>
                    <a:pt x="196" y="158"/>
                    <a:pt x="196" y="163"/>
                  </a:cubicBezTo>
                  <a:cubicBezTo>
                    <a:pt x="195" y="164"/>
                    <a:pt x="195" y="165"/>
                    <a:pt x="195" y="166"/>
                  </a:cubicBezTo>
                  <a:cubicBezTo>
                    <a:pt x="208" y="172"/>
                    <a:pt x="229" y="183"/>
                    <a:pt x="248" y="197"/>
                  </a:cubicBezTo>
                  <a:cubicBezTo>
                    <a:pt x="248" y="200"/>
                    <a:pt x="248" y="200"/>
                    <a:pt x="248" y="200"/>
                  </a:cubicBezTo>
                  <a:cubicBezTo>
                    <a:pt x="232" y="188"/>
                    <a:pt x="214" y="178"/>
                    <a:pt x="201" y="172"/>
                  </a:cubicBezTo>
                  <a:cubicBezTo>
                    <a:pt x="219" y="184"/>
                    <a:pt x="235" y="196"/>
                    <a:pt x="248" y="209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34" y="199"/>
                    <a:pt x="217" y="185"/>
                    <a:pt x="198" y="172"/>
                  </a:cubicBezTo>
                  <a:cubicBezTo>
                    <a:pt x="217" y="190"/>
                    <a:pt x="233" y="209"/>
                    <a:pt x="246" y="230"/>
                  </a:cubicBezTo>
                  <a:cubicBezTo>
                    <a:pt x="247" y="231"/>
                    <a:pt x="247" y="232"/>
                    <a:pt x="248" y="233"/>
                  </a:cubicBezTo>
                  <a:cubicBezTo>
                    <a:pt x="248" y="238"/>
                    <a:pt x="248" y="238"/>
                    <a:pt x="248" y="238"/>
                  </a:cubicBezTo>
                  <a:cubicBezTo>
                    <a:pt x="247" y="236"/>
                    <a:pt x="245" y="233"/>
                    <a:pt x="244" y="231"/>
                  </a:cubicBezTo>
                  <a:cubicBezTo>
                    <a:pt x="231" y="211"/>
                    <a:pt x="214" y="191"/>
                    <a:pt x="195" y="173"/>
                  </a:cubicBezTo>
                  <a:cubicBezTo>
                    <a:pt x="211" y="194"/>
                    <a:pt x="222" y="215"/>
                    <a:pt x="229" y="237"/>
                  </a:cubicBezTo>
                  <a:cubicBezTo>
                    <a:pt x="238" y="263"/>
                    <a:pt x="244" y="289"/>
                    <a:pt x="244" y="316"/>
                  </a:cubicBezTo>
                  <a:cubicBezTo>
                    <a:pt x="245" y="316"/>
                    <a:pt x="247" y="316"/>
                    <a:pt x="248" y="315"/>
                  </a:cubicBezTo>
                  <a:cubicBezTo>
                    <a:pt x="248" y="319"/>
                    <a:pt x="248" y="319"/>
                    <a:pt x="248" y="319"/>
                  </a:cubicBezTo>
                  <a:cubicBezTo>
                    <a:pt x="244" y="319"/>
                    <a:pt x="241" y="319"/>
                    <a:pt x="237" y="319"/>
                  </a:cubicBezTo>
                  <a:cubicBezTo>
                    <a:pt x="226" y="317"/>
                    <a:pt x="213" y="311"/>
                    <a:pt x="205" y="302"/>
                  </a:cubicBezTo>
                  <a:cubicBezTo>
                    <a:pt x="197" y="293"/>
                    <a:pt x="192" y="279"/>
                    <a:pt x="190" y="267"/>
                  </a:cubicBezTo>
                  <a:cubicBezTo>
                    <a:pt x="190" y="264"/>
                    <a:pt x="188" y="269"/>
                    <a:pt x="187" y="270"/>
                  </a:cubicBezTo>
                  <a:cubicBezTo>
                    <a:pt x="179" y="286"/>
                    <a:pt x="163" y="293"/>
                    <a:pt x="146" y="287"/>
                  </a:cubicBezTo>
                  <a:cubicBezTo>
                    <a:pt x="131" y="282"/>
                    <a:pt x="119" y="267"/>
                    <a:pt x="121" y="250"/>
                  </a:cubicBezTo>
                  <a:cubicBezTo>
                    <a:pt x="124" y="233"/>
                    <a:pt x="142" y="216"/>
                    <a:pt x="159" y="201"/>
                  </a:cubicBezTo>
                  <a:cubicBezTo>
                    <a:pt x="166" y="195"/>
                    <a:pt x="181" y="182"/>
                    <a:pt x="185" y="171"/>
                  </a:cubicBezTo>
                  <a:cubicBezTo>
                    <a:pt x="185" y="171"/>
                    <a:pt x="185" y="170"/>
                    <a:pt x="185" y="170"/>
                  </a:cubicBezTo>
                  <a:cubicBezTo>
                    <a:pt x="180" y="169"/>
                    <a:pt x="177" y="165"/>
                    <a:pt x="178" y="160"/>
                  </a:cubicBezTo>
                  <a:cubicBezTo>
                    <a:pt x="178" y="159"/>
                    <a:pt x="179" y="158"/>
                    <a:pt x="179" y="157"/>
                  </a:cubicBezTo>
                  <a:cubicBezTo>
                    <a:pt x="158" y="146"/>
                    <a:pt x="119" y="123"/>
                    <a:pt x="96" y="96"/>
                  </a:cubicBezTo>
                  <a:cubicBezTo>
                    <a:pt x="74" y="72"/>
                    <a:pt x="64" y="43"/>
                    <a:pt x="95" y="16"/>
                  </a:cubicBezTo>
                  <a:cubicBezTo>
                    <a:pt x="99" y="12"/>
                    <a:pt x="104" y="9"/>
                    <a:pt x="109" y="7"/>
                  </a:cubicBezTo>
                  <a:cubicBezTo>
                    <a:pt x="119" y="2"/>
                    <a:pt x="131" y="0"/>
                    <a:pt x="142" y="2"/>
                  </a:cubicBezTo>
                  <a:cubicBezTo>
                    <a:pt x="153" y="4"/>
                    <a:pt x="165" y="11"/>
                    <a:pt x="173" y="20"/>
                  </a:cubicBezTo>
                  <a:cubicBezTo>
                    <a:pt x="181" y="29"/>
                    <a:pt x="185" y="43"/>
                    <a:pt x="187" y="55"/>
                  </a:cubicBezTo>
                  <a:cubicBezTo>
                    <a:pt x="187" y="58"/>
                    <a:pt x="189" y="54"/>
                    <a:pt x="189" y="53"/>
                  </a:cubicBezTo>
                  <a:cubicBezTo>
                    <a:pt x="198" y="37"/>
                    <a:pt x="215" y="31"/>
                    <a:pt x="232" y="37"/>
                  </a:cubicBezTo>
                  <a:cubicBezTo>
                    <a:pt x="238" y="39"/>
                    <a:pt x="244" y="44"/>
                    <a:pt x="248" y="49"/>
                  </a:cubicBezTo>
                  <a:close/>
                  <a:moveTo>
                    <a:pt x="248" y="144"/>
                  </a:moveTo>
                  <a:cubicBezTo>
                    <a:pt x="248" y="148"/>
                    <a:pt x="248" y="148"/>
                    <a:pt x="248" y="148"/>
                  </a:cubicBezTo>
                  <a:cubicBezTo>
                    <a:pt x="248" y="149"/>
                    <a:pt x="248" y="149"/>
                    <a:pt x="248" y="149"/>
                  </a:cubicBezTo>
                  <a:cubicBezTo>
                    <a:pt x="246" y="149"/>
                    <a:pt x="246" y="149"/>
                    <a:pt x="246" y="149"/>
                  </a:cubicBezTo>
                  <a:cubicBezTo>
                    <a:pt x="245" y="149"/>
                    <a:pt x="245" y="149"/>
                    <a:pt x="245" y="149"/>
                  </a:cubicBezTo>
                  <a:cubicBezTo>
                    <a:pt x="245" y="150"/>
                    <a:pt x="245" y="150"/>
                    <a:pt x="245" y="150"/>
                  </a:cubicBezTo>
                  <a:cubicBezTo>
                    <a:pt x="243" y="151"/>
                    <a:pt x="241" y="147"/>
                    <a:pt x="244" y="146"/>
                  </a:cubicBezTo>
                  <a:cubicBezTo>
                    <a:pt x="244" y="146"/>
                    <a:pt x="244" y="146"/>
                    <a:pt x="244" y="146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6" y="145"/>
                    <a:pt x="246" y="145"/>
                    <a:pt x="246" y="145"/>
                  </a:cubicBezTo>
                  <a:cubicBezTo>
                    <a:pt x="247" y="145"/>
                    <a:pt x="247" y="145"/>
                    <a:pt x="247" y="145"/>
                  </a:cubicBezTo>
                  <a:cubicBezTo>
                    <a:pt x="247" y="144"/>
                    <a:pt x="247" y="144"/>
                    <a:pt x="247" y="144"/>
                  </a:cubicBezTo>
                  <a:cubicBezTo>
                    <a:pt x="247" y="144"/>
                    <a:pt x="248" y="144"/>
                    <a:pt x="248" y="144"/>
                  </a:cubicBezTo>
                  <a:close/>
                  <a:moveTo>
                    <a:pt x="206" y="41"/>
                  </a:moveTo>
                  <a:cubicBezTo>
                    <a:pt x="206" y="57"/>
                    <a:pt x="201" y="72"/>
                    <a:pt x="196" y="88"/>
                  </a:cubicBezTo>
                  <a:cubicBezTo>
                    <a:pt x="190" y="106"/>
                    <a:pt x="183" y="125"/>
                    <a:pt x="186" y="148"/>
                  </a:cubicBezTo>
                  <a:cubicBezTo>
                    <a:pt x="189" y="131"/>
                    <a:pt x="199" y="115"/>
                    <a:pt x="209" y="99"/>
                  </a:cubicBezTo>
                  <a:cubicBezTo>
                    <a:pt x="222" y="79"/>
                    <a:pt x="232" y="59"/>
                    <a:pt x="227" y="40"/>
                  </a:cubicBezTo>
                  <a:cubicBezTo>
                    <a:pt x="222" y="39"/>
                    <a:pt x="218" y="39"/>
                    <a:pt x="213" y="39"/>
                  </a:cubicBezTo>
                  <a:cubicBezTo>
                    <a:pt x="210" y="40"/>
                    <a:pt x="208" y="40"/>
                    <a:pt x="206" y="41"/>
                  </a:cubicBezTo>
                  <a:close/>
                  <a:moveTo>
                    <a:pt x="172" y="151"/>
                  </a:moveTo>
                  <a:cubicBezTo>
                    <a:pt x="149" y="133"/>
                    <a:pt x="130" y="116"/>
                    <a:pt x="114" y="98"/>
                  </a:cubicBezTo>
                  <a:cubicBezTo>
                    <a:pt x="97" y="77"/>
                    <a:pt x="85" y="57"/>
                    <a:pt x="83" y="35"/>
                  </a:cubicBezTo>
                  <a:cubicBezTo>
                    <a:pt x="72" y="55"/>
                    <a:pt x="81" y="76"/>
                    <a:pt x="97" y="95"/>
                  </a:cubicBezTo>
                  <a:cubicBezTo>
                    <a:pt x="118" y="118"/>
                    <a:pt x="150" y="138"/>
                    <a:pt x="172" y="151"/>
                  </a:cubicBezTo>
                  <a:close/>
                  <a:moveTo>
                    <a:pt x="86" y="30"/>
                  </a:moveTo>
                  <a:cubicBezTo>
                    <a:pt x="87" y="53"/>
                    <a:pt x="98" y="75"/>
                    <a:pt x="116" y="96"/>
                  </a:cubicBezTo>
                  <a:cubicBezTo>
                    <a:pt x="132" y="114"/>
                    <a:pt x="152" y="132"/>
                    <a:pt x="176" y="150"/>
                  </a:cubicBezTo>
                  <a:cubicBezTo>
                    <a:pt x="157" y="131"/>
                    <a:pt x="141" y="112"/>
                    <a:pt x="130" y="91"/>
                  </a:cubicBezTo>
                  <a:cubicBezTo>
                    <a:pt x="116" y="66"/>
                    <a:pt x="105" y="41"/>
                    <a:pt x="105" y="13"/>
                  </a:cubicBezTo>
                  <a:cubicBezTo>
                    <a:pt x="102" y="14"/>
                    <a:pt x="100" y="16"/>
                    <a:pt x="97" y="18"/>
                  </a:cubicBezTo>
                  <a:cubicBezTo>
                    <a:pt x="93" y="22"/>
                    <a:pt x="89" y="26"/>
                    <a:pt x="86" y="30"/>
                  </a:cubicBezTo>
                  <a:close/>
                  <a:moveTo>
                    <a:pt x="109" y="11"/>
                  </a:moveTo>
                  <a:cubicBezTo>
                    <a:pt x="109" y="39"/>
                    <a:pt x="118" y="65"/>
                    <a:pt x="132" y="90"/>
                  </a:cubicBezTo>
                  <a:cubicBezTo>
                    <a:pt x="144" y="111"/>
                    <a:pt x="160" y="130"/>
                    <a:pt x="178" y="149"/>
                  </a:cubicBezTo>
                  <a:cubicBezTo>
                    <a:pt x="164" y="128"/>
                    <a:pt x="153" y="106"/>
                    <a:pt x="147" y="84"/>
                  </a:cubicBezTo>
                  <a:cubicBezTo>
                    <a:pt x="139" y="58"/>
                    <a:pt x="134" y="32"/>
                    <a:pt x="135" y="5"/>
                  </a:cubicBezTo>
                  <a:cubicBezTo>
                    <a:pt x="126" y="5"/>
                    <a:pt x="118" y="6"/>
                    <a:pt x="110" y="10"/>
                  </a:cubicBezTo>
                  <a:cubicBezTo>
                    <a:pt x="110" y="10"/>
                    <a:pt x="109" y="10"/>
                    <a:pt x="109" y="11"/>
                  </a:cubicBezTo>
                  <a:close/>
                  <a:moveTo>
                    <a:pt x="139" y="6"/>
                  </a:moveTo>
                  <a:cubicBezTo>
                    <a:pt x="138" y="32"/>
                    <a:pt x="141" y="58"/>
                    <a:pt x="149" y="83"/>
                  </a:cubicBezTo>
                  <a:cubicBezTo>
                    <a:pt x="156" y="107"/>
                    <a:pt x="167" y="130"/>
                    <a:pt x="184" y="153"/>
                  </a:cubicBezTo>
                  <a:cubicBezTo>
                    <a:pt x="184" y="153"/>
                    <a:pt x="184" y="153"/>
                    <a:pt x="184" y="153"/>
                  </a:cubicBezTo>
                  <a:cubicBezTo>
                    <a:pt x="178" y="133"/>
                    <a:pt x="174" y="114"/>
                    <a:pt x="172" y="95"/>
                  </a:cubicBezTo>
                  <a:cubicBezTo>
                    <a:pt x="171" y="73"/>
                    <a:pt x="171" y="50"/>
                    <a:pt x="176" y="30"/>
                  </a:cubicBezTo>
                  <a:cubicBezTo>
                    <a:pt x="174" y="26"/>
                    <a:pt x="173" y="24"/>
                    <a:pt x="170" y="22"/>
                  </a:cubicBezTo>
                  <a:cubicBezTo>
                    <a:pt x="163" y="13"/>
                    <a:pt x="152" y="8"/>
                    <a:pt x="142" y="6"/>
                  </a:cubicBezTo>
                  <a:cubicBezTo>
                    <a:pt x="141" y="6"/>
                    <a:pt x="140" y="6"/>
                    <a:pt x="139" y="6"/>
                  </a:cubicBezTo>
                  <a:close/>
                  <a:moveTo>
                    <a:pt x="179" y="35"/>
                  </a:moveTo>
                  <a:cubicBezTo>
                    <a:pt x="174" y="54"/>
                    <a:pt x="173" y="74"/>
                    <a:pt x="175" y="95"/>
                  </a:cubicBezTo>
                  <a:cubicBezTo>
                    <a:pt x="176" y="110"/>
                    <a:pt x="179" y="126"/>
                    <a:pt x="183" y="141"/>
                  </a:cubicBezTo>
                  <a:cubicBezTo>
                    <a:pt x="182" y="121"/>
                    <a:pt x="188" y="104"/>
                    <a:pt x="194" y="87"/>
                  </a:cubicBezTo>
                  <a:cubicBezTo>
                    <a:pt x="198" y="72"/>
                    <a:pt x="202" y="59"/>
                    <a:pt x="202" y="43"/>
                  </a:cubicBezTo>
                  <a:cubicBezTo>
                    <a:pt x="199" y="44"/>
                    <a:pt x="195" y="49"/>
                    <a:pt x="192" y="54"/>
                  </a:cubicBezTo>
                  <a:cubicBezTo>
                    <a:pt x="188" y="60"/>
                    <a:pt x="187" y="62"/>
                    <a:pt x="186" y="61"/>
                  </a:cubicBezTo>
                  <a:cubicBezTo>
                    <a:pt x="185" y="60"/>
                    <a:pt x="185" y="59"/>
                    <a:pt x="184" y="56"/>
                  </a:cubicBezTo>
                  <a:cubicBezTo>
                    <a:pt x="184" y="52"/>
                    <a:pt x="183" y="44"/>
                    <a:pt x="179" y="35"/>
                  </a:cubicBezTo>
                  <a:cubicBezTo>
                    <a:pt x="179" y="35"/>
                    <a:pt x="179" y="35"/>
                    <a:pt x="179" y="35"/>
                  </a:cubicBezTo>
                  <a:close/>
                  <a:moveTo>
                    <a:pt x="172" y="282"/>
                  </a:moveTo>
                  <a:cubicBezTo>
                    <a:pt x="171" y="266"/>
                    <a:pt x="175" y="251"/>
                    <a:pt x="180" y="235"/>
                  </a:cubicBezTo>
                  <a:cubicBezTo>
                    <a:pt x="185" y="217"/>
                    <a:pt x="191" y="197"/>
                    <a:pt x="187" y="175"/>
                  </a:cubicBezTo>
                  <a:cubicBezTo>
                    <a:pt x="185" y="191"/>
                    <a:pt x="176" y="208"/>
                    <a:pt x="166" y="224"/>
                  </a:cubicBezTo>
                  <a:cubicBezTo>
                    <a:pt x="154" y="245"/>
                    <a:pt x="145" y="266"/>
                    <a:pt x="150" y="284"/>
                  </a:cubicBezTo>
                  <a:cubicBezTo>
                    <a:pt x="155" y="285"/>
                    <a:pt x="159" y="285"/>
                    <a:pt x="164" y="284"/>
                  </a:cubicBezTo>
                  <a:cubicBezTo>
                    <a:pt x="167" y="284"/>
                    <a:pt x="169" y="283"/>
                    <a:pt x="172" y="282"/>
                  </a:cubicBezTo>
                  <a:close/>
                  <a:moveTo>
                    <a:pt x="146" y="282"/>
                  </a:moveTo>
                  <a:cubicBezTo>
                    <a:pt x="141" y="264"/>
                    <a:pt x="152" y="244"/>
                    <a:pt x="164" y="223"/>
                  </a:cubicBezTo>
                  <a:cubicBezTo>
                    <a:pt x="173" y="208"/>
                    <a:pt x="182" y="193"/>
                    <a:pt x="184" y="178"/>
                  </a:cubicBezTo>
                  <a:cubicBezTo>
                    <a:pt x="179" y="186"/>
                    <a:pt x="170" y="194"/>
                    <a:pt x="161" y="203"/>
                  </a:cubicBezTo>
                  <a:cubicBezTo>
                    <a:pt x="144" y="218"/>
                    <a:pt x="126" y="234"/>
                    <a:pt x="124" y="250"/>
                  </a:cubicBezTo>
                  <a:cubicBezTo>
                    <a:pt x="122" y="260"/>
                    <a:pt x="126" y="268"/>
                    <a:pt x="133" y="274"/>
                  </a:cubicBezTo>
                  <a:cubicBezTo>
                    <a:pt x="136" y="278"/>
                    <a:pt x="141" y="280"/>
                    <a:pt x="146" y="282"/>
                  </a:cubicBezTo>
                  <a:close/>
                  <a:moveTo>
                    <a:pt x="239" y="315"/>
                  </a:moveTo>
                  <a:cubicBezTo>
                    <a:pt x="239" y="289"/>
                    <a:pt x="235" y="263"/>
                    <a:pt x="227" y="238"/>
                  </a:cubicBezTo>
                  <a:cubicBezTo>
                    <a:pt x="219" y="215"/>
                    <a:pt x="207" y="192"/>
                    <a:pt x="190" y="170"/>
                  </a:cubicBezTo>
                  <a:cubicBezTo>
                    <a:pt x="190" y="170"/>
                    <a:pt x="190" y="170"/>
                    <a:pt x="189" y="170"/>
                  </a:cubicBezTo>
                  <a:cubicBezTo>
                    <a:pt x="196" y="189"/>
                    <a:pt x="201" y="208"/>
                    <a:pt x="203" y="227"/>
                  </a:cubicBezTo>
                  <a:cubicBezTo>
                    <a:pt x="206" y="249"/>
                    <a:pt x="206" y="272"/>
                    <a:pt x="201" y="292"/>
                  </a:cubicBezTo>
                  <a:cubicBezTo>
                    <a:pt x="203" y="296"/>
                    <a:pt x="205" y="298"/>
                    <a:pt x="208" y="300"/>
                  </a:cubicBezTo>
                  <a:cubicBezTo>
                    <a:pt x="216" y="309"/>
                    <a:pt x="226" y="314"/>
                    <a:pt x="237" y="315"/>
                  </a:cubicBezTo>
                  <a:cubicBezTo>
                    <a:pt x="238" y="315"/>
                    <a:pt x="238" y="315"/>
                    <a:pt x="239" y="315"/>
                  </a:cubicBezTo>
                  <a:close/>
                  <a:moveTo>
                    <a:pt x="199" y="287"/>
                  </a:moveTo>
                  <a:cubicBezTo>
                    <a:pt x="203" y="268"/>
                    <a:pt x="203" y="248"/>
                    <a:pt x="201" y="228"/>
                  </a:cubicBezTo>
                  <a:cubicBezTo>
                    <a:pt x="199" y="212"/>
                    <a:pt x="195" y="197"/>
                    <a:pt x="191" y="181"/>
                  </a:cubicBezTo>
                  <a:cubicBezTo>
                    <a:pt x="192" y="201"/>
                    <a:pt x="187" y="219"/>
                    <a:pt x="182" y="236"/>
                  </a:cubicBezTo>
                  <a:cubicBezTo>
                    <a:pt x="178" y="251"/>
                    <a:pt x="175" y="265"/>
                    <a:pt x="176" y="280"/>
                  </a:cubicBezTo>
                  <a:cubicBezTo>
                    <a:pt x="178" y="279"/>
                    <a:pt x="183" y="274"/>
                    <a:pt x="185" y="269"/>
                  </a:cubicBezTo>
                  <a:cubicBezTo>
                    <a:pt x="188" y="263"/>
                    <a:pt x="189" y="261"/>
                    <a:pt x="191" y="262"/>
                  </a:cubicBezTo>
                  <a:cubicBezTo>
                    <a:pt x="192" y="262"/>
                    <a:pt x="192" y="264"/>
                    <a:pt x="193" y="266"/>
                  </a:cubicBezTo>
                  <a:cubicBezTo>
                    <a:pt x="193" y="270"/>
                    <a:pt x="194" y="278"/>
                    <a:pt x="199" y="287"/>
                  </a:cubicBezTo>
                  <a:cubicBezTo>
                    <a:pt x="199" y="287"/>
                    <a:pt x="199" y="287"/>
                    <a:pt x="199" y="287"/>
                  </a:cubicBezTo>
                  <a:close/>
                  <a:moveTo>
                    <a:pt x="31" y="332"/>
                  </a:moveTo>
                  <a:cubicBezTo>
                    <a:pt x="32" y="325"/>
                    <a:pt x="27" y="318"/>
                    <a:pt x="20" y="316"/>
                  </a:cubicBezTo>
                  <a:cubicBezTo>
                    <a:pt x="20" y="316"/>
                    <a:pt x="20" y="316"/>
                    <a:pt x="20" y="316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0"/>
                    <a:pt x="17" y="309"/>
                    <a:pt x="17" y="312"/>
                  </a:cubicBezTo>
                  <a:cubicBezTo>
                    <a:pt x="17" y="313"/>
                    <a:pt x="17" y="313"/>
                    <a:pt x="17" y="313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9" y="315"/>
                    <a:pt x="3" y="320"/>
                    <a:pt x="2" y="327"/>
                  </a:cubicBezTo>
                  <a:cubicBezTo>
                    <a:pt x="0" y="335"/>
                    <a:pt x="6" y="343"/>
                    <a:pt x="14" y="344"/>
                  </a:cubicBezTo>
                  <a:cubicBezTo>
                    <a:pt x="22" y="346"/>
                    <a:pt x="29" y="340"/>
                    <a:pt x="31" y="332"/>
                  </a:cubicBezTo>
                  <a:close/>
                  <a:moveTo>
                    <a:pt x="19" y="300"/>
                  </a:moveTo>
                  <a:cubicBezTo>
                    <a:pt x="19" y="303"/>
                    <a:pt x="22" y="304"/>
                    <a:pt x="23" y="301"/>
                  </a:cubicBezTo>
                  <a:cubicBezTo>
                    <a:pt x="23" y="300"/>
                    <a:pt x="23" y="300"/>
                    <a:pt x="23" y="300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24" y="295"/>
                    <a:pt x="21" y="294"/>
                    <a:pt x="20" y="297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20" y="299"/>
                    <a:pt x="20" y="299"/>
                    <a:pt x="20" y="299"/>
                  </a:cubicBezTo>
                  <a:cubicBezTo>
                    <a:pt x="19" y="300"/>
                    <a:pt x="19" y="300"/>
                    <a:pt x="19" y="300"/>
                  </a:cubicBezTo>
                  <a:close/>
                  <a:moveTo>
                    <a:pt x="23" y="285"/>
                  </a:moveTo>
                  <a:cubicBezTo>
                    <a:pt x="22" y="288"/>
                    <a:pt x="26" y="289"/>
                    <a:pt x="27" y="286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7" y="283"/>
                    <a:pt x="27" y="283"/>
                    <a:pt x="27" y="283"/>
                  </a:cubicBezTo>
                  <a:cubicBezTo>
                    <a:pt x="28" y="283"/>
                    <a:pt x="28" y="283"/>
                    <a:pt x="28" y="283"/>
                  </a:cubicBezTo>
                  <a:cubicBezTo>
                    <a:pt x="28" y="280"/>
                    <a:pt x="25" y="279"/>
                    <a:pt x="24" y="281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3" y="285"/>
                    <a:pt x="23" y="285"/>
                    <a:pt x="23" y="285"/>
                  </a:cubicBezTo>
                  <a:close/>
                  <a:moveTo>
                    <a:pt x="28" y="270"/>
                  </a:moveTo>
                  <a:cubicBezTo>
                    <a:pt x="27" y="273"/>
                    <a:pt x="30" y="274"/>
                    <a:pt x="31" y="272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3" y="266"/>
                    <a:pt x="30" y="264"/>
                    <a:pt x="29" y="267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lose/>
                  <a:moveTo>
                    <a:pt x="33" y="256"/>
                  </a:moveTo>
                  <a:cubicBezTo>
                    <a:pt x="32" y="258"/>
                    <a:pt x="36" y="260"/>
                    <a:pt x="37" y="257"/>
                  </a:cubicBezTo>
                  <a:cubicBezTo>
                    <a:pt x="37" y="256"/>
                    <a:pt x="37" y="256"/>
                    <a:pt x="37" y="256"/>
                  </a:cubicBezTo>
                  <a:cubicBezTo>
                    <a:pt x="38" y="255"/>
                    <a:pt x="38" y="255"/>
                    <a:pt x="38" y="255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39" y="251"/>
                    <a:pt x="36" y="250"/>
                    <a:pt x="35" y="252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4" y="255"/>
                    <a:pt x="34" y="255"/>
                    <a:pt x="34" y="255"/>
                  </a:cubicBezTo>
                  <a:cubicBezTo>
                    <a:pt x="33" y="256"/>
                    <a:pt x="33" y="256"/>
                    <a:pt x="33" y="256"/>
                  </a:cubicBezTo>
                  <a:close/>
                  <a:moveTo>
                    <a:pt x="40" y="242"/>
                  </a:moveTo>
                  <a:cubicBezTo>
                    <a:pt x="39" y="244"/>
                    <a:pt x="42" y="246"/>
                    <a:pt x="43" y="243"/>
                  </a:cubicBezTo>
                  <a:cubicBezTo>
                    <a:pt x="44" y="243"/>
                    <a:pt x="44" y="243"/>
                    <a:pt x="44" y="243"/>
                  </a:cubicBezTo>
                  <a:cubicBezTo>
                    <a:pt x="45" y="241"/>
                    <a:pt x="45" y="241"/>
                    <a:pt x="45" y="241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38"/>
                    <a:pt x="43" y="236"/>
                    <a:pt x="42" y="238"/>
                  </a:cubicBezTo>
                  <a:cubicBezTo>
                    <a:pt x="41" y="239"/>
                    <a:pt x="41" y="239"/>
                    <a:pt x="41" y="239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0" y="242"/>
                    <a:pt x="40" y="242"/>
                    <a:pt x="40" y="242"/>
                  </a:cubicBezTo>
                  <a:close/>
                  <a:moveTo>
                    <a:pt x="48" y="228"/>
                  </a:moveTo>
                  <a:cubicBezTo>
                    <a:pt x="47" y="230"/>
                    <a:pt x="50" y="232"/>
                    <a:pt x="51" y="230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27"/>
                    <a:pt x="53" y="227"/>
                    <a:pt x="53" y="227"/>
                  </a:cubicBezTo>
                  <a:cubicBezTo>
                    <a:pt x="55" y="225"/>
                    <a:pt x="52" y="223"/>
                    <a:pt x="50" y="225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8" y="228"/>
                    <a:pt x="48" y="228"/>
                    <a:pt x="48" y="228"/>
                  </a:cubicBezTo>
                  <a:close/>
                  <a:moveTo>
                    <a:pt x="58" y="216"/>
                  </a:moveTo>
                  <a:cubicBezTo>
                    <a:pt x="56" y="217"/>
                    <a:pt x="59" y="220"/>
                    <a:pt x="6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3"/>
                    <a:pt x="62" y="211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69" y="204"/>
                  </a:moveTo>
                  <a:cubicBezTo>
                    <a:pt x="67" y="206"/>
                    <a:pt x="69" y="209"/>
                    <a:pt x="71" y="207"/>
                  </a:cubicBezTo>
                  <a:cubicBezTo>
                    <a:pt x="72" y="207"/>
                    <a:pt x="72" y="207"/>
                    <a:pt x="72" y="207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6" y="203"/>
                    <a:pt x="73" y="200"/>
                    <a:pt x="71" y="202"/>
                  </a:cubicBezTo>
                  <a:cubicBezTo>
                    <a:pt x="71" y="202"/>
                    <a:pt x="71" y="202"/>
                    <a:pt x="71" y="202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lose/>
                  <a:moveTo>
                    <a:pt x="81" y="194"/>
                  </a:moveTo>
                  <a:cubicBezTo>
                    <a:pt x="79" y="196"/>
                    <a:pt x="81" y="199"/>
                    <a:pt x="83" y="198"/>
                  </a:cubicBezTo>
                  <a:cubicBezTo>
                    <a:pt x="84" y="197"/>
                    <a:pt x="84" y="197"/>
                    <a:pt x="84" y="197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8" y="194"/>
                    <a:pt x="86" y="191"/>
                    <a:pt x="84" y="192"/>
                  </a:cubicBezTo>
                  <a:cubicBezTo>
                    <a:pt x="83" y="193"/>
                    <a:pt x="83" y="193"/>
                    <a:pt x="83" y="193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1" y="194"/>
                    <a:pt x="81" y="194"/>
                    <a:pt x="81" y="194"/>
                  </a:cubicBezTo>
                  <a:close/>
                  <a:moveTo>
                    <a:pt x="94" y="186"/>
                  </a:moveTo>
                  <a:cubicBezTo>
                    <a:pt x="92" y="187"/>
                    <a:pt x="94" y="191"/>
                    <a:pt x="96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9" y="188"/>
                    <a:pt x="99" y="188"/>
                    <a:pt x="99" y="188"/>
                  </a:cubicBezTo>
                  <a:cubicBezTo>
                    <a:pt x="102" y="187"/>
                    <a:pt x="100" y="183"/>
                    <a:pt x="98" y="184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4" y="186"/>
                    <a:pt x="94" y="186"/>
                    <a:pt x="94" y="186"/>
                  </a:cubicBezTo>
                  <a:close/>
                  <a:moveTo>
                    <a:pt x="108" y="179"/>
                  </a:moveTo>
                  <a:cubicBezTo>
                    <a:pt x="106" y="180"/>
                    <a:pt x="108" y="184"/>
                    <a:pt x="110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6" y="181"/>
                    <a:pt x="114" y="177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08" y="179"/>
                    <a:pt x="108" y="179"/>
                    <a:pt x="108" y="179"/>
                  </a:cubicBezTo>
                  <a:close/>
                  <a:moveTo>
                    <a:pt x="123" y="174"/>
                  </a:moveTo>
                  <a:cubicBezTo>
                    <a:pt x="121" y="175"/>
                    <a:pt x="122" y="179"/>
                    <a:pt x="124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30" y="176"/>
                    <a:pt x="129" y="172"/>
                    <a:pt x="127" y="173"/>
                  </a:cubicBezTo>
                  <a:cubicBezTo>
                    <a:pt x="127" y="173"/>
                    <a:pt x="127" y="173"/>
                    <a:pt x="127" y="173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lose/>
                  <a:moveTo>
                    <a:pt x="138" y="170"/>
                  </a:moveTo>
                  <a:cubicBezTo>
                    <a:pt x="136" y="170"/>
                    <a:pt x="137" y="174"/>
                    <a:pt x="139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3" y="173"/>
                    <a:pt x="143" y="173"/>
                    <a:pt x="143" y="173"/>
                  </a:cubicBezTo>
                  <a:cubicBezTo>
                    <a:pt x="145" y="172"/>
                    <a:pt x="144" y="168"/>
                    <a:pt x="142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0" y="169"/>
                    <a:pt x="140" y="169"/>
                    <a:pt x="140" y="169"/>
                  </a:cubicBezTo>
                  <a:cubicBezTo>
                    <a:pt x="139" y="170"/>
                    <a:pt x="139" y="170"/>
                    <a:pt x="139" y="170"/>
                  </a:cubicBezTo>
                  <a:cubicBezTo>
                    <a:pt x="138" y="170"/>
                    <a:pt x="138" y="170"/>
                    <a:pt x="138" y="170"/>
                  </a:cubicBezTo>
                  <a:close/>
                  <a:moveTo>
                    <a:pt x="153" y="167"/>
                  </a:moveTo>
                  <a:cubicBezTo>
                    <a:pt x="151" y="167"/>
                    <a:pt x="152" y="171"/>
                    <a:pt x="154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7" y="170"/>
                    <a:pt x="157" y="170"/>
                    <a:pt x="157" y="170"/>
                  </a:cubicBezTo>
                  <a:cubicBezTo>
                    <a:pt x="158" y="170"/>
                    <a:pt x="158" y="170"/>
                    <a:pt x="158" y="170"/>
                  </a:cubicBezTo>
                  <a:cubicBezTo>
                    <a:pt x="160" y="169"/>
                    <a:pt x="160" y="165"/>
                    <a:pt x="157" y="166"/>
                  </a:cubicBezTo>
                  <a:cubicBezTo>
                    <a:pt x="156" y="166"/>
                    <a:pt x="156" y="166"/>
                    <a:pt x="156" y="166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7"/>
                    <a:pt x="153" y="167"/>
                    <a:pt x="153" y="167"/>
                  </a:cubicBezTo>
                  <a:close/>
                  <a:moveTo>
                    <a:pt x="169" y="164"/>
                  </a:moveTo>
                  <a:cubicBezTo>
                    <a:pt x="166" y="164"/>
                    <a:pt x="167" y="168"/>
                    <a:pt x="169" y="168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6" y="166"/>
                    <a:pt x="175" y="163"/>
                    <a:pt x="173" y="163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lose/>
                  <a:moveTo>
                    <a:pt x="199" y="158"/>
                  </a:moveTo>
                  <a:cubicBezTo>
                    <a:pt x="197" y="159"/>
                    <a:pt x="197" y="163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1" y="162"/>
                    <a:pt x="201" y="162"/>
                    <a:pt x="201" y="162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6" y="161"/>
                    <a:pt x="205" y="157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lose/>
                  <a:moveTo>
                    <a:pt x="214" y="155"/>
                  </a:moveTo>
                  <a:cubicBezTo>
                    <a:pt x="212" y="156"/>
                    <a:pt x="213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7" y="159"/>
                    <a:pt x="217" y="159"/>
                    <a:pt x="217" y="159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21" y="158"/>
                    <a:pt x="221" y="154"/>
                    <a:pt x="218" y="154"/>
                  </a:cubicBezTo>
                  <a:cubicBezTo>
                    <a:pt x="218" y="154"/>
                    <a:pt x="218" y="154"/>
                    <a:pt x="218" y="154"/>
                  </a:cubicBezTo>
                  <a:cubicBezTo>
                    <a:pt x="217" y="155"/>
                    <a:pt x="217" y="155"/>
                    <a:pt x="217" y="155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5" y="155"/>
                    <a:pt x="215" y="155"/>
                    <a:pt x="215" y="155"/>
                  </a:cubicBezTo>
                  <a:cubicBezTo>
                    <a:pt x="214" y="155"/>
                    <a:pt x="214" y="155"/>
                    <a:pt x="214" y="155"/>
                  </a:cubicBezTo>
                  <a:close/>
                  <a:moveTo>
                    <a:pt x="229" y="151"/>
                  </a:moveTo>
                  <a:cubicBezTo>
                    <a:pt x="227" y="152"/>
                    <a:pt x="228" y="156"/>
                    <a:pt x="230" y="155"/>
                  </a:cubicBezTo>
                  <a:cubicBezTo>
                    <a:pt x="231" y="155"/>
                    <a:pt x="231" y="155"/>
                    <a:pt x="231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6" y="153"/>
                    <a:pt x="235" y="149"/>
                    <a:pt x="233" y="150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MH_Number_1"/>
          <p:cNvSpPr/>
          <p:nvPr>
            <p:custDataLst>
              <p:tags r:id="rId1"/>
            </p:custDataLst>
          </p:nvPr>
        </p:nvSpPr>
        <p:spPr>
          <a:xfrm flipH="1">
            <a:off x="1179543" y="2398556"/>
            <a:ext cx="1803784" cy="1802566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 flipH="1">
            <a:off x="3127142" y="2398556"/>
            <a:ext cx="5086583" cy="791271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3600" spc="2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spc="200" dirty="0">
              <a:solidFill>
                <a:srgbClr val="5536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27143" y="3251711"/>
            <a:ext cx="5086582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 smtClean="0">
                <a:latin typeface="+mn-ea"/>
              </a:rPr>
              <a:t>请在此处添加编辑内容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17"/>
          <p:cNvSpPr>
            <a:spLocks noChangeArrowheads="1"/>
          </p:cNvSpPr>
          <p:nvPr/>
        </p:nvSpPr>
        <p:spPr bwMode="auto">
          <a:xfrm>
            <a:off x="817970" y="49618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1" name="矩形 124"/>
          <p:cNvSpPr>
            <a:spLocks noChangeArrowheads="1"/>
          </p:cNvSpPr>
          <p:nvPr/>
        </p:nvSpPr>
        <p:spPr bwMode="auto">
          <a:xfrm>
            <a:off x="817970" y="5485964"/>
            <a:ext cx="107153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2278801" y="1301294"/>
            <a:ext cx="1203325" cy="1050925"/>
          </a:xfrm>
          <a:custGeom>
            <a:avLst/>
            <a:gdLst>
              <a:gd name="T0" fmla="*/ 0 w 714"/>
              <a:gd name="T1" fmla="*/ 617 h 617"/>
              <a:gd name="T2" fmla="*/ 355 w 714"/>
              <a:gd name="T3" fmla="*/ 0 h 617"/>
              <a:gd name="T4" fmla="*/ 714 w 714"/>
              <a:gd name="T5" fmla="*/ 617 h 617"/>
              <a:gd name="T6" fmla="*/ 0 w 714"/>
              <a:gd name="T7" fmla="*/ 617 h 617"/>
              <a:gd name="T8" fmla="*/ 0 w 714"/>
              <a:gd name="T9" fmla="*/ 617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553625"/>
          </a:solidFill>
          <a:ln>
            <a:solidFill>
              <a:srgbClr val="553625"/>
            </a:solidFill>
          </a:ln>
        </p:spPr>
        <p:txBody>
          <a:bodyPr tIns="180000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3" name="Freeform 7"/>
          <p:cNvSpPr/>
          <p:nvPr/>
        </p:nvSpPr>
        <p:spPr bwMode="auto">
          <a:xfrm>
            <a:off x="2948726" y="2518906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 anchor="ctr" anchorCtr="1"/>
          <a:lstStyle/>
          <a:p>
            <a:endParaRPr lang="zh-CN" altLang="en-US">
              <a:solidFill>
                <a:srgbClr val="051F30"/>
              </a:solidFill>
            </a:endParaRPr>
          </a:p>
        </p:txBody>
      </p:sp>
      <p:sp>
        <p:nvSpPr>
          <p:cNvPr id="24" name="Freeform 8"/>
          <p:cNvSpPr/>
          <p:nvPr/>
        </p:nvSpPr>
        <p:spPr bwMode="auto">
          <a:xfrm>
            <a:off x="908788" y="3720644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D9D4EA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5" name="Freeform 9"/>
          <p:cNvSpPr/>
          <p:nvPr/>
        </p:nvSpPr>
        <p:spPr bwMode="auto">
          <a:xfrm>
            <a:off x="1591413" y="2518906"/>
            <a:ext cx="1785938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6" name="Freeform 10"/>
          <p:cNvSpPr/>
          <p:nvPr/>
        </p:nvSpPr>
        <p:spPr bwMode="auto">
          <a:xfrm>
            <a:off x="2278801" y="3720644"/>
            <a:ext cx="2509837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D9D4E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51F30"/>
              </a:solidFill>
            </a:endParaRPr>
          </a:p>
        </p:txBody>
      </p:sp>
      <p:sp>
        <p:nvSpPr>
          <p:cNvPr id="27" name="文本框 16"/>
          <p:cNvSpPr txBox="1">
            <a:spLocks noChangeArrowheads="1"/>
          </p:cNvSpPr>
          <p:nvPr/>
        </p:nvSpPr>
        <p:spPr bwMode="auto">
          <a:xfrm>
            <a:off x="3574518" y="1692315"/>
            <a:ext cx="6300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3524353" y="1334631"/>
            <a:ext cx="1975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9" name="文本框 19"/>
          <p:cNvSpPr txBox="1">
            <a:spLocks noChangeArrowheads="1"/>
          </p:cNvSpPr>
          <p:nvPr/>
        </p:nvSpPr>
        <p:spPr bwMode="auto">
          <a:xfrm>
            <a:off x="4233966" y="2894015"/>
            <a:ext cx="6362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30" name="矩形 20"/>
          <p:cNvSpPr>
            <a:spLocks noChangeArrowheads="1"/>
          </p:cNvSpPr>
          <p:nvPr/>
        </p:nvSpPr>
        <p:spPr bwMode="auto">
          <a:xfrm>
            <a:off x="4233966" y="2542719"/>
            <a:ext cx="17764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1" name="文本框 22"/>
          <p:cNvSpPr txBox="1">
            <a:spLocks noChangeArrowheads="1"/>
          </p:cNvSpPr>
          <p:nvPr/>
        </p:nvSpPr>
        <p:spPr bwMode="auto">
          <a:xfrm>
            <a:off x="4973592" y="4128469"/>
            <a:ext cx="62790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32" name="矩形 23"/>
          <p:cNvSpPr>
            <a:spLocks noChangeArrowheads="1"/>
          </p:cNvSpPr>
          <p:nvPr/>
        </p:nvSpPr>
        <p:spPr bwMode="auto">
          <a:xfrm>
            <a:off x="4962627" y="3763506"/>
            <a:ext cx="1770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2994446" y="3551710"/>
            <a:ext cx="7601899" cy="0"/>
          </a:xfrm>
          <a:prstGeom prst="line">
            <a:avLst/>
          </a:prstGeom>
          <a:ln w="28575">
            <a:solidFill>
              <a:srgbClr val="F9C3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324521" y="2335812"/>
            <a:ext cx="7542958" cy="0"/>
          </a:xfrm>
          <a:prstGeom prst="line">
            <a:avLst/>
          </a:prstGeom>
          <a:ln w="28575">
            <a:solidFill>
              <a:srgbClr val="553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324521" y="4752686"/>
            <a:ext cx="8928161" cy="0"/>
          </a:xfrm>
          <a:prstGeom prst="line">
            <a:avLst/>
          </a:prstGeom>
          <a:ln w="28575">
            <a:solidFill>
              <a:srgbClr val="D9D4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图文框 35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38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椭圆 129"/>
          <p:cNvSpPr/>
          <p:nvPr/>
        </p:nvSpPr>
        <p:spPr>
          <a:xfrm>
            <a:off x="701253" y="2855773"/>
            <a:ext cx="1317625" cy="1317625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496966" y="1533385"/>
            <a:ext cx="3475037" cy="3473450"/>
          </a:xfrm>
          <a:prstGeom prst="ellipse">
            <a:avLst/>
          </a:prstGeom>
          <a:solidFill>
            <a:srgbClr val="553625"/>
          </a:solidFill>
          <a:ln w="38100"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2" name="组合 1"/>
          <p:cNvGrpSpPr/>
          <p:nvPr/>
        </p:nvGrpSpPr>
        <p:grpSpPr bwMode="auto">
          <a:xfrm>
            <a:off x="2404641" y="3520935"/>
            <a:ext cx="1979612" cy="1968500"/>
            <a:chOff x="2369764" y="3428232"/>
            <a:chExt cx="1980485" cy="1968996"/>
          </a:xfrm>
          <a:solidFill>
            <a:srgbClr val="F9C36C"/>
          </a:solidFill>
        </p:grpSpPr>
        <p:sp>
          <p:nvSpPr>
            <p:cNvPr id="133" name="椭圆 132"/>
            <p:cNvSpPr/>
            <p:nvPr/>
          </p:nvSpPr>
          <p:spPr>
            <a:xfrm>
              <a:off x="2369764" y="3459990"/>
              <a:ext cx="1937604" cy="19372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2412645" y="3428232"/>
              <a:ext cx="1937604" cy="19372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5" name="椭圆 134"/>
          <p:cNvSpPr/>
          <p:nvPr/>
        </p:nvSpPr>
        <p:spPr>
          <a:xfrm>
            <a:off x="2606253" y="2649398"/>
            <a:ext cx="496888" cy="496887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8" name="椭圆 137"/>
          <p:cNvSpPr/>
          <p:nvPr/>
        </p:nvSpPr>
        <p:spPr>
          <a:xfrm>
            <a:off x="3361903" y="2309673"/>
            <a:ext cx="790575" cy="790575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9" name="椭圆 138"/>
          <p:cNvSpPr/>
          <p:nvPr/>
        </p:nvSpPr>
        <p:spPr>
          <a:xfrm>
            <a:off x="7754515" y="1209960"/>
            <a:ext cx="790575" cy="790575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1" name="椭圆 140"/>
          <p:cNvSpPr/>
          <p:nvPr/>
        </p:nvSpPr>
        <p:spPr>
          <a:xfrm>
            <a:off x="8214891" y="3578085"/>
            <a:ext cx="268287" cy="268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2" name="椭圆 141"/>
          <p:cNvSpPr/>
          <p:nvPr/>
        </p:nvSpPr>
        <p:spPr>
          <a:xfrm>
            <a:off x="9862716" y="1595298"/>
            <a:ext cx="1162050" cy="1162050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3" name="椭圆 142"/>
          <p:cNvSpPr/>
          <p:nvPr/>
        </p:nvSpPr>
        <p:spPr>
          <a:xfrm>
            <a:off x="4808116" y="4941748"/>
            <a:ext cx="268287" cy="269875"/>
          </a:xfrm>
          <a:prstGeom prst="ellipse">
            <a:avLst/>
          </a:prstGeom>
          <a:solidFill>
            <a:srgbClr val="B9C4CB"/>
          </a:solidFill>
          <a:ln>
            <a:solidFill>
              <a:srgbClr val="B9C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7" name="椭圆 146"/>
          <p:cNvSpPr/>
          <p:nvPr/>
        </p:nvSpPr>
        <p:spPr>
          <a:xfrm>
            <a:off x="4460453" y="1541323"/>
            <a:ext cx="3527425" cy="3527425"/>
          </a:xfrm>
          <a:prstGeom prst="ellipse">
            <a:avLst/>
          </a:prstGeom>
          <a:noFill/>
          <a:ln w="3175"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8" name="椭圆 147"/>
          <p:cNvSpPr/>
          <p:nvPr/>
        </p:nvSpPr>
        <p:spPr>
          <a:xfrm>
            <a:off x="4342978" y="1498460"/>
            <a:ext cx="3724275" cy="3724275"/>
          </a:xfrm>
          <a:prstGeom prst="ellipse">
            <a:avLst/>
          </a:prstGeom>
          <a:noFill/>
          <a:ln w="3175"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4377903" y="1498460"/>
            <a:ext cx="3657600" cy="3657600"/>
          </a:xfrm>
          <a:prstGeom prst="ellipse">
            <a:avLst/>
          </a:prstGeom>
          <a:noFill/>
          <a:ln w="3175"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0" name="椭圆 149"/>
          <p:cNvSpPr/>
          <p:nvPr/>
        </p:nvSpPr>
        <p:spPr>
          <a:xfrm>
            <a:off x="4309641" y="3079610"/>
            <a:ext cx="134937" cy="134938"/>
          </a:xfrm>
          <a:prstGeom prst="ellipse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8846716" y="3076435"/>
            <a:ext cx="133350" cy="133350"/>
          </a:xfrm>
          <a:prstGeom prst="ellipse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54" name="组合 2"/>
          <p:cNvGrpSpPr/>
          <p:nvPr/>
        </p:nvGrpSpPr>
        <p:grpSpPr bwMode="auto">
          <a:xfrm>
            <a:off x="9086429" y="3130478"/>
            <a:ext cx="596900" cy="598488"/>
            <a:chOff x="8292835" y="2031326"/>
            <a:chExt cx="597362" cy="599659"/>
          </a:xfrm>
          <a:solidFill>
            <a:srgbClr val="B9C4CB"/>
          </a:solidFill>
        </p:grpSpPr>
        <p:sp>
          <p:nvSpPr>
            <p:cNvPr id="155" name="椭圆 154"/>
            <p:cNvSpPr/>
            <p:nvPr/>
          </p:nvSpPr>
          <p:spPr>
            <a:xfrm>
              <a:off x="8315077" y="2053594"/>
              <a:ext cx="563999" cy="5630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8292835" y="2031326"/>
              <a:ext cx="597362" cy="599659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157" name="椭圆 156"/>
          <p:cNvSpPr/>
          <p:nvPr/>
        </p:nvSpPr>
        <p:spPr>
          <a:xfrm>
            <a:off x="8753053" y="4020998"/>
            <a:ext cx="1209675" cy="1211262"/>
          </a:xfrm>
          <a:prstGeom prst="ellipse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8" name="椭圆 157"/>
          <p:cNvSpPr/>
          <p:nvPr/>
        </p:nvSpPr>
        <p:spPr>
          <a:xfrm>
            <a:off x="7070303" y="5311635"/>
            <a:ext cx="498475" cy="496888"/>
          </a:xfrm>
          <a:prstGeom prst="ellipse">
            <a:avLst/>
          </a:prstGeom>
          <a:solidFill>
            <a:srgbClr val="B9C4CB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7460828" y="4654410"/>
            <a:ext cx="136525" cy="133350"/>
          </a:xfrm>
          <a:prstGeom prst="ellipse">
            <a:avLst/>
          </a:prstGeom>
          <a:solidFill>
            <a:srgbClr val="B9C4CB"/>
          </a:solidFill>
          <a:ln>
            <a:solidFill>
              <a:srgbClr val="B9C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2" name="图文框 31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34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 形 129"/>
          <p:cNvSpPr/>
          <p:nvPr/>
        </p:nvSpPr>
        <p:spPr>
          <a:xfrm rot="13509573">
            <a:off x="3644901" y="2198867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D9D4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L 形 130"/>
          <p:cNvSpPr/>
          <p:nvPr/>
        </p:nvSpPr>
        <p:spPr>
          <a:xfrm rot="13509573">
            <a:off x="7721601" y="2198867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D9D4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2" name="组合 4"/>
          <p:cNvGrpSpPr/>
          <p:nvPr/>
        </p:nvGrpSpPr>
        <p:grpSpPr bwMode="auto">
          <a:xfrm>
            <a:off x="1028701" y="1546404"/>
            <a:ext cx="2282825" cy="1970087"/>
            <a:chOff x="1028146" y="1211957"/>
            <a:chExt cx="2283968" cy="1969178"/>
          </a:xfrm>
        </p:grpSpPr>
        <p:sp>
          <p:nvSpPr>
            <p:cNvPr id="133" name="六边形 132"/>
            <p:cNvSpPr/>
            <p:nvPr/>
          </p:nvSpPr>
          <p:spPr>
            <a:xfrm>
              <a:off x="102814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4" name="KSO_Shape"/>
            <p:cNvSpPr/>
            <p:nvPr/>
          </p:nvSpPr>
          <p:spPr bwMode="auto">
            <a:xfrm>
              <a:off x="1709525" y="1384914"/>
              <a:ext cx="906916" cy="1010771"/>
            </a:xfrm>
            <a:custGeom>
              <a:avLst/>
              <a:gdLst>
                <a:gd name="T0" fmla="*/ 527033 w 2960688"/>
                <a:gd name="T1" fmla="*/ 1877159 h 3298826"/>
                <a:gd name="T2" fmla="*/ 409443 w 2960688"/>
                <a:gd name="T3" fmla="*/ 2000501 h 3298826"/>
                <a:gd name="T4" fmla="*/ 411355 w 2960688"/>
                <a:gd name="T5" fmla="*/ 2233197 h 3298826"/>
                <a:gd name="T6" fmla="*/ 351125 w 2960688"/>
                <a:gd name="T7" fmla="*/ 2312034 h 3298826"/>
                <a:gd name="T8" fmla="*/ 273369 w 2960688"/>
                <a:gd name="T9" fmla="*/ 2124161 h 3298826"/>
                <a:gd name="T10" fmla="*/ 346027 w 2960688"/>
                <a:gd name="T11" fmla="*/ 1891464 h 3298826"/>
                <a:gd name="T12" fmla="*/ 896304 w 2960688"/>
                <a:gd name="T13" fmla="*/ 1785321 h 3298826"/>
                <a:gd name="T14" fmla="*/ 1068706 w 2960688"/>
                <a:gd name="T15" fmla="*/ 2016555 h 3298826"/>
                <a:gd name="T16" fmla="*/ 1068071 w 2960688"/>
                <a:gd name="T17" fmla="*/ 2228732 h 3298826"/>
                <a:gd name="T18" fmla="*/ 959169 w 2960688"/>
                <a:gd name="T19" fmla="*/ 2409781 h 3298826"/>
                <a:gd name="T20" fmla="*/ 713741 w 2960688"/>
                <a:gd name="T21" fmla="*/ 2518728 h 3298826"/>
                <a:gd name="T22" fmla="*/ 693421 w 2960688"/>
                <a:gd name="T23" fmla="*/ 1957476 h 3298826"/>
                <a:gd name="T24" fmla="*/ 640080 w 2960688"/>
                <a:gd name="T25" fmla="*/ 1634173 h 3298826"/>
                <a:gd name="T26" fmla="*/ 392430 w 2960688"/>
                <a:gd name="T27" fmla="*/ 1729423 h 3298826"/>
                <a:gd name="T28" fmla="*/ 232092 w 2960688"/>
                <a:gd name="T29" fmla="*/ 1935163 h 3298826"/>
                <a:gd name="T30" fmla="*/ 200025 w 2960688"/>
                <a:gd name="T31" fmla="*/ 2188846 h 3298826"/>
                <a:gd name="T32" fmla="*/ 307658 w 2960688"/>
                <a:gd name="T33" fmla="*/ 2432368 h 3298826"/>
                <a:gd name="T34" fmla="*/ 520065 w 2960688"/>
                <a:gd name="T35" fmla="*/ 2581276 h 3298826"/>
                <a:gd name="T36" fmla="*/ 775335 w 2960688"/>
                <a:gd name="T37" fmla="*/ 2601279 h 3298826"/>
                <a:gd name="T38" fmla="*/ 1014095 w 2960688"/>
                <a:gd name="T39" fmla="*/ 2481581 h 3298826"/>
                <a:gd name="T40" fmla="*/ 1151890 w 2960688"/>
                <a:gd name="T41" fmla="*/ 2263141 h 3298826"/>
                <a:gd name="T42" fmla="*/ 1159510 w 2960688"/>
                <a:gd name="T43" fmla="*/ 2006283 h 3298826"/>
                <a:gd name="T44" fmla="*/ 1027748 w 2960688"/>
                <a:gd name="T45" fmla="*/ 1773556 h 3298826"/>
                <a:gd name="T46" fmla="*/ 803275 w 2960688"/>
                <a:gd name="T47" fmla="*/ 1647190 h 3298826"/>
                <a:gd name="T48" fmla="*/ 1574800 w 2960688"/>
                <a:gd name="T49" fmla="*/ 2092842 h 3298826"/>
                <a:gd name="T50" fmla="*/ 2153920 w 2960688"/>
                <a:gd name="T51" fmla="*/ 1496357 h 3298826"/>
                <a:gd name="T52" fmla="*/ 2773363 w 2960688"/>
                <a:gd name="T53" fmla="*/ 1705761 h 3298826"/>
                <a:gd name="T54" fmla="*/ 2930208 w 2960688"/>
                <a:gd name="T55" fmla="*/ 2034463 h 3298826"/>
                <a:gd name="T56" fmla="*/ 2534285 w 2960688"/>
                <a:gd name="T57" fmla="*/ 2333022 h 3298826"/>
                <a:gd name="T58" fmla="*/ 2062798 w 2960688"/>
                <a:gd name="T59" fmla="*/ 2832102 h 3298826"/>
                <a:gd name="T60" fmla="*/ 1393825 w 2960688"/>
                <a:gd name="T61" fmla="*/ 2435503 h 3298826"/>
                <a:gd name="T62" fmla="*/ 1449705 w 2960688"/>
                <a:gd name="T63" fmla="*/ 1990995 h 3298826"/>
                <a:gd name="T64" fmla="*/ 1293813 w 2960688"/>
                <a:gd name="T65" fmla="*/ 1642623 h 3298826"/>
                <a:gd name="T66" fmla="*/ 818833 w 2960688"/>
                <a:gd name="T67" fmla="*/ 1450340 h 3298826"/>
                <a:gd name="T68" fmla="*/ 1141095 w 2960688"/>
                <a:gd name="T69" fmla="*/ 1611630 h 3298826"/>
                <a:gd name="T70" fmla="*/ 1340803 w 2960688"/>
                <a:gd name="T71" fmla="*/ 1927861 h 3298826"/>
                <a:gd name="T72" fmla="*/ 1348423 w 2960688"/>
                <a:gd name="T73" fmla="*/ 2284731 h 3298826"/>
                <a:gd name="T74" fmla="*/ 1223010 w 2960688"/>
                <a:gd name="T75" fmla="*/ 2541906 h 3298826"/>
                <a:gd name="T76" fmla="*/ 1473200 w 2960688"/>
                <a:gd name="T77" fmla="*/ 3188336 h 3298826"/>
                <a:gd name="T78" fmla="*/ 1409700 w 2960688"/>
                <a:gd name="T79" fmla="*/ 3287079 h 3298826"/>
                <a:gd name="T80" fmla="*/ 1293813 w 2960688"/>
                <a:gd name="T81" fmla="*/ 3278189 h 3298826"/>
                <a:gd name="T82" fmla="*/ 780415 w 2960688"/>
                <a:gd name="T83" fmla="*/ 2798129 h 3298826"/>
                <a:gd name="T84" fmla="*/ 485775 w 2960688"/>
                <a:gd name="T85" fmla="*/ 2775904 h 3298826"/>
                <a:gd name="T86" fmla="*/ 179387 w 2960688"/>
                <a:gd name="T87" fmla="*/ 2582863 h 3298826"/>
                <a:gd name="T88" fmla="*/ 11747 w 2960688"/>
                <a:gd name="T89" fmla="*/ 2248853 h 3298826"/>
                <a:gd name="T90" fmla="*/ 39687 w 2960688"/>
                <a:gd name="T91" fmla="*/ 1891666 h 3298826"/>
                <a:gd name="T92" fmla="*/ 248285 w 2960688"/>
                <a:gd name="T93" fmla="*/ 1593533 h 3298826"/>
                <a:gd name="T94" fmla="*/ 589598 w 2960688"/>
                <a:gd name="T95" fmla="*/ 1443356 h 3298826"/>
                <a:gd name="T96" fmla="*/ 2009571 w 2960688"/>
                <a:gd name="T97" fmla="*/ 44471 h 3298826"/>
                <a:gd name="T98" fmla="*/ 2211293 w 2960688"/>
                <a:gd name="T99" fmla="*/ 227752 h 3298826"/>
                <a:gd name="T100" fmla="*/ 2308501 w 2960688"/>
                <a:gd name="T101" fmla="*/ 511410 h 3298826"/>
                <a:gd name="T102" fmla="*/ 2385695 w 2960688"/>
                <a:gd name="T103" fmla="*/ 681985 h 3298826"/>
                <a:gd name="T104" fmla="*/ 2326608 w 2960688"/>
                <a:gd name="T105" fmla="*/ 854149 h 3298826"/>
                <a:gd name="T106" fmla="*/ 2142358 w 2960688"/>
                <a:gd name="T107" fmla="*/ 1198477 h 3298826"/>
                <a:gd name="T108" fmla="*/ 1940000 w 2960688"/>
                <a:gd name="T109" fmla="*/ 1360477 h 3298826"/>
                <a:gd name="T110" fmla="*/ 1698569 w 2960688"/>
                <a:gd name="T111" fmla="*/ 1367782 h 3298826"/>
                <a:gd name="T112" fmla="*/ 1505106 w 2960688"/>
                <a:gd name="T113" fmla="*/ 1235642 h 3298826"/>
                <a:gd name="T114" fmla="*/ 1298619 w 2960688"/>
                <a:gd name="T115" fmla="*/ 873208 h 3298826"/>
                <a:gd name="T116" fmla="*/ 1219200 w 2960688"/>
                <a:gd name="T117" fmla="*/ 700409 h 3298826"/>
                <a:gd name="T118" fmla="*/ 1306560 w 2960688"/>
                <a:gd name="T119" fmla="*/ 536504 h 3298826"/>
                <a:gd name="T120" fmla="*/ 1394873 w 2960688"/>
                <a:gd name="T121" fmla="*/ 248081 h 3298826"/>
                <a:gd name="T122" fmla="*/ 1587383 w 2960688"/>
                <a:gd name="T123" fmla="*/ 54953 h 3298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0688" h="3298826">
                  <a:moveTo>
                    <a:pt x="472859" y="1797050"/>
                  </a:moveTo>
                  <a:lnTo>
                    <a:pt x="478276" y="1797050"/>
                  </a:lnTo>
                  <a:lnTo>
                    <a:pt x="483375" y="1797686"/>
                  </a:lnTo>
                  <a:lnTo>
                    <a:pt x="488792" y="1798640"/>
                  </a:lnTo>
                  <a:lnTo>
                    <a:pt x="493891" y="1800229"/>
                  </a:lnTo>
                  <a:lnTo>
                    <a:pt x="499309" y="1802454"/>
                  </a:lnTo>
                  <a:lnTo>
                    <a:pt x="503770" y="1804679"/>
                  </a:lnTo>
                  <a:lnTo>
                    <a:pt x="508550" y="1807858"/>
                  </a:lnTo>
                  <a:lnTo>
                    <a:pt x="512693" y="1811355"/>
                  </a:lnTo>
                  <a:lnTo>
                    <a:pt x="516836" y="1815170"/>
                  </a:lnTo>
                  <a:lnTo>
                    <a:pt x="520341" y="1819302"/>
                  </a:lnTo>
                  <a:lnTo>
                    <a:pt x="523846" y="1824071"/>
                  </a:lnTo>
                  <a:lnTo>
                    <a:pt x="526396" y="1829157"/>
                  </a:lnTo>
                  <a:lnTo>
                    <a:pt x="528945" y="1834561"/>
                  </a:lnTo>
                  <a:lnTo>
                    <a:pt x="530220" y="1839648"/>
                  </a:lnTo>
                  <a:lnTo>
                    <a:pt x="531495" y="1845370"/>
                  </a:lnTo>
                  <a:lnTo>
                    <a:pt x="531813" y="1850774"/>
                  </a:lnTo>
                  <a:lnTo>
                    <a:pt x="531813" y="1855860"/>
                  </a:lnTo>
                  <a:lnTo>
                    <a:pt x="531495" y="1861264"/>
                  </a:lnTo>
                  <a:lnTo>
                    <a:pt x="530220" y="1866668"/>
                  </a:lnTo>
                  <a:lnTo>
                    <a:pt x="528945" y="1871755"/>
                  </a:lnTo>
                  <a:lnTo>
                    <a:pt x="527033" y="1877159"/>
                  </a:lnTo>
                  <a:lnTo>
                    <a:pt x="524165" y="1881609"/>
                  </a:lnTo>
                  <a:lnTo>
                    <a:pt x="520978" y="1886378"/>
                  </a:lnTo>
                  <a:lnTo>
                    <a:pt x="517792" y="1890510"/>
                  </a:lnTo>
                  <a:lnTo>
                    <a:pt x="513968" y="1894643"/>
                  </a:lnTo>
                  <a:lnTo>
                    <a:pt x="509506" y="1898140"/>
                  </a:lnTo>
                  <a:lnTo>
                    <a:pt x="504726" y="1901636"/>
                  </a:lnTo>
                  <a:lnTo>
                    <a:pt x="495803" y="1907358"/>
                  </a:lnTo>
                  <a:lnTo>
                    <a:pt x="486880" y="1913080"/>
                  </a:lnTo>
                  <a:lnTo>
                    <a:pt x="478913" y="1918803"/>
                  </a:lnTo>
                  <a:lnTo>
                    <a:pt x="471265" y="1924842"/>
                  </a:lnTo>
                  <a:lnTo>
                    <a:pt x="463936" y="1931200"/>
                  </a:lnTo>
                  <a:lnTo>
                    <a:pt x="457244" y="1937240"/>
                  </a:lnTo>
                  <a:lnTo>
                    <a:pt x="450870" y="1943280"/>
                  </a:lnTo>
                  <a:lnTo>
                    <a:pt x="444815" y="1949320"/>
                  </a:lnTo>
                  <a:lnTo>
                    <a:pt x="439398" y="1955678"/>
                  </a:lnTo>
                  <a:lnTo>
                    <a:pt x="433980" y="1962036"/>
                  </a:lnTo>
                  <a:lnTo>
                    <a:pt x="429519" y="1968076"/>
                  </a:lnTo>
                  <a:lnTo>
                    <a:pt x="424739" y="1974751"/>
                  </a:lnTo>
                  <a:lnTo>
                    <a:pt x="420596" y="1980791"/>
                  </a:lnTo>
                  <a:lnTo>
                    <a:pt x="416453" y="1987467"/>
                  </a:lnTo>
                  <a:lnTo>
                    <a:pt x="412948" y="1993825"/>
                  </a:lnTo>
                  <a:lnTo>
                    <a:pt x="409443" y="2000501"/>
                  </a:lnTo>
                  <a:lnTo>
                    <a:pt x="406256" y="2006858"/>
                  </a:lnTo>
                  <a:lnTo>
                    <a:pt x="403388" y="2013534"/>
                  </a:lnTo>
                  <a:lnTo>
                    <a:pt x="400838" y="2019892"/>
                  </a:lnTo>
                  <a:lnTo>
                    <a:pt x="398608" y="2026886"/>
                  </a:lnTo>
                  <a:lnTo>
                    <a:pt x="394465" y="2039919"/>
                  </a:lnTo>
                  <a:lnTo>
                    <a:pt x="391278" y="2053271"/>
                  </a:lnTo>
                  <a:lnTo>
                    <a:pt x="388729" y="2066622"/>
                  </a:lnTo>
                  <a:lnTo>
                    <a:pt x="387135" y="2079974"/>
                  </a:lnTo>
                  <a:lnTo>
                    <a:pt x="386498" y="2093007"/>
                  </a:lnTo>
                  <a:lnTo>
                    <a:pt x="385861" y="2106041"/>
                  </a:lnTo>
                  <a:lnTo>
                    <a:pt x="385861" y="2118439"/>
                  </a:lnTo>
                  <a:lnTo>
                    <a:pt x="386817" y="2130518"/>
                  </a:lnTo>
                  <a:lnTo>
                    <a:pt x="387773" y="2141962"/>
                  </a:lnTo>
                  <a:lnTo>
                    <a:pt x="389366" y="2153724"/>
                  </a:lnTo>
                  <a:lnTo>
                    <a:pt x="391278" y="2164215"/>
                  </a:lnTo>
                  <a:lnTo>
                    <a:pt x="393190" y="2174705"/>
                  </a:lnTo>
                  <a:lnTo>
                    <a:pt x="395421" y="2184242"/>
                  </a:lnTo>
                  <a:lnTo>
                    <a:pt x="397970" y="2193461"/>
                  </a:lnTo>
                  <a:lnTo>
                    <a:pt x="402432" y="2209038"/>
                  </a:lnTo>
                  <a:lnTo>
                    <a:pt x="406574" y="2221435"/>
                  </a:lnTo>
                  <a:lnTo>
                    <a:pt x="409761" y="2229383"/>
                  </a:lnTo>
                  <a:lnTo>
                    <a:pt x="411355" y="2233197"/>
                  </a:lnTo>
                  <a:lnTo>
                    <a:pt x="413585" y="2238602"/>
                  </a:lnTo>
                  <a:lnTo>
                    <a:pt x="415179" y="2244006"/>
                  </a:lnTo>
                  <a:lnTo>
                    <a:pt x="416453" y="2249728"/>
                  </a:lnTo>
                  <a:lnTo>
                    <a:pt x="416772" y="2255132"/>
                  </a:lnTo>
                  <a:lnTo>
                    <a:pt x="416772" y="2260536"/>
                  </a:lnTo>
                  <a:lnTo>
                    <a:pt x="415816" y="2265940"/>
                  </a:lnTo>
                  <a:lnTo>
                    <a:pt x="414860" y="2271026"/>
                  </a:lnTo>
                  <a:lnTo>
                    <a:pt x="413267" y="2276113"/>
                  </a:lnTo>
                  <a:lnTo>
                    <a:pt x="411036" y="2281199"/>
                  </a:lnTo>
                  <a:lnTo>
                    <a:pt x="408168" y="2285967"/>
                  </a:lnTo>
                  <a:lnTo>
                    <a:pt x="405300" y="2290736"/>
                  </a:lnTo>
                  <a:lnTo>
                    <a:pt x="401794" y="2294868"/>
                  </a:lnTo>
                  <a:lnTo>
                    <a:pt x="397970" y="2298683"/>
                  </a:lnTo>
                  <a:lnTo>
                    <a:pt x="393509" y="2302180"/>
                  </a:lnTo>
                  <a:lnTo>
                    <a:pt x="389047" y="2305359"/>
                  </a:lnTo>
                  <a:lnTo>
                    <a:pt x="383630" y="2307902"/>
                  </a:lnTo>
                  <a:lnTo>
                    <a:pt x="378213" y="2309809"/>
                  </a:lnTo>
                  <a:lnTo>
                    <a:pt x="372795" y="2311717"/>
                  </a:lnTo>
                  <a:lnTo>
                    <a:pt x="367696" y="2312670"/>
                  </a:lnTo>
                  <a:lnTo>
                    <a:pt x="361642" y="2312988"/>
                  </a:lnTo>
                  <a:lnTo>
                    <a:pt x="356543" y="2312988"/>
                  </a:lnTo>
                  <a:lnTo>
                    <a:pt x="351125" y="2312034"/>
                  </a:lnTo>
                  <a:lnTo>
                    <a:pt x="345708" y="2311081"/>
                  </a:lnTo>
                  <a:lnTo>
                    <a:pt x="340609" y="2309491"/>
                  </a:lnTo>
                  <a:lnTo>
                    <a:pt x="335829" y="2307584"/>
                  </a:lnTo>
                  <a:lnTo>
                    <a:pt x="330730" y="2304723"/>
                  </a:lnTo>
                  <a:lnTo>
                    <a:pt x="326587" y="2301862"/>
                  </a:lnTo>
                  <a:lnTo>
                    <a:pt x="322126" y="2298365"/>
                  </a:lnTo>
                  <a:lnTo>
                    <a:pt x="318302" y="2294550"/>
                  </a:lnTo>
                  <a:lnTo>
                    <a:pt x="314478" y="2289782"/>
                  </a:lnTo>
                  <a:lnTo>
                    <a:pt x="311610" y="2285332"/>
                  </a:lnTo>
                  <a:lnTo>
                    <a:pt x="308742" y="2280245"/>
                  </a:lnTo>
                  <a:lnTo>
                    <a:pt x="306830" y="2275795"/>
                  </a:lnTo>
                  <a:lnTo>
                    <a:pt x="302687" y="2264987"/>
                  </a:lnTo>
                  <a:lnTo>
                    <a:pt x="296951" y="2249092"/>
                  </a:lnTo>
                  <a:lnTo>
                    <a:pt x="293764" y="2239237"/>
                  </a:lnTo>
                  <a:lnTo>
                    <a:pt x="290259" y="2228111"/>
                  </a:lnTo>
                  <a:lnTo>
                    <a:pt x="287391" y="2216349"/>
                  </a:lnTo>
                  <a:lnTo>
                    <a:pt x="284204" y="2202998"/>
                  </a:lnTo>
                  <a:lnTo>
                    <a:pt x="281017" y="2189328"/>
                  </a:lnTo>
                  <a:lnTo>
                    <a:pt x="278468" y="2173752"/>
                  </a:lnTo>
                  <a:lnTo>
                    <a:pt x="276556" y="2158175"/>
                  </a:lnTo>
                  <a:lnTo>
                    <a:pt x="274644" y="2141645"/>
                  </a:lnTo>
                  <a:lnTo>
                    <a:pt x="273369" y="2124161"/>
                  </a:lnTo>
                  <a:lnTo>
                    <a:pt x="273050" y="2106041"/>
                  </a:lnTo>
                  <a:lnTo>
                    <a:pt x="273369" y="2088239"/>
                  </a:lnTo>
                  <a:lnTo>
                    <a:pt x="274325" y="2078384"/>
                  </a:lnTo>
                  <a:lnTo>
                    <a:pt x="274962" y="2069483"/>
                  </a:lnTo>
                  <a:lnTo>
                    <a:pt x="275918" y="2059629"/>
                  </a:lnTo>
                  <a:lnTo>
                    <a:pt x="277193" y="2049774"/>
                  </a:lnTo>
                  <a:lnTo>
                    <a:pt x="278786" y="2040237"/>
                  </a:lnTo>
                  <a:lnTo>
                    <a:pt x="280698" y="2030382"/>
                  </a:lnTo>
                  <a:lnTo>
                    <a:pt x="282929" y="2020846"/>
                  </a:lnTo>
                  <a:lnTo>
                    <a:pt x="285479" y="2010673"/>
                  </a:lnTo>
                  <a:lnTo>
                    <a:pt x="288347" y="2000819"/>
                  </a:lnTo>
                  <a:lnTo>
                    <a:pt x="291533" y="1990328"/>
                  </a:lnTo>
                  <a:lnTo>
                    <a:pt x="295039" y="1980473"/>
                  </a:lnTo>
                  <a:lnTo>
                    <a:pt x="299181" y="1970619"/>
                  </a:lnTo>
                  <a:lnTo>
                    <a:pt x="303324" y="1960446"/>
                  </a:lnTo>
                  <a:lnTo>
                    <a:pt x="308423" y="1950274"/>
                  </a:lnTo>
                  <a:lnTo>
                    <a:pt x="313522" y="1940419"/>
                  </a:lnTo>
                  <a:lnTo>
                    <a:pt x="319258" y="1930247"/>
                  </a:lnTo>
                  <a:lnTo>
                    <a:pt x="325313" y="1920710"/>
                  </a:lnTo>
                  <a:lnTo>
                    <a:pt x="331368" y="1910855"/>
                  </a:lnTo>
                  <a:lnTo>
                    <a:pt x="338697" y="1901318"/>
                  </a:lnTo>
                  <a:lnTo>
                    <a:pt x="346027" y="1891464"/>
                  </a:lnTo>
                  <a:lnTo>
                    <a:pt x="353675" y="1881927"/>
                  </a:lnTo>
                  <a:lnTo>
                    <a:pt x="362279" y="1872708"/>
                  </a:lnTo>
                  <a:lnTo>
                    <a:pt x="370883" y="1863807"/>
                  </a:lnTo>
                  <a:lnTo>
                    <a:pt x="380125" y="1854906"/>
                  </a:lnTo>
                  <a:lnTo>
                    <a:pt x="389685" y="1846005"/>
                  </a:lnTo>
                  <a:lnTo>
                    <a:pt x="400201" y="1837740"/>
                  </a:lnTo>
                  <a:lnTo>
                    <a:pt x="411036" y="1829157"/>
                  </a:lnTo>
                  <a:lnTo>
                    <a:pt x="422190" y="1820892"/>
                  </a:lnTo>
                  <a:lnTo>
                    <a:pt x="433980" y="1813263"/>
                  </a:lnTo>
                  <a:lnTo>
                    <a:pt x="446409" y="1805315"/>
                  </a:lnTo>
                  <a:lnTo>
                    <a:pt x="451189" y="1802772"/>
                  </a:lnTo>
                  <a:lnTo>
                    <a:pt x="456606" y="1800547"/>
                  </a:lnTo>
                  <a:lnTo>
                    <a:pt x="461705" y="1798957"/>
                  </a:lnTo>
                  <a:lnTo>
                    <a:pt x="467441" y="1797686"/>
                  </a:lnTo>
                  <a:lnTo>
                    <a:pt x="472859" y="1797050"/>
                  </a:lnTo>
                  <a:close/>
                  <a:moveTo>
                    <a:pt x="799783" y="1741488"/>
                  </a:moveTo>
                  <a:lnTo>
                    <a:pt x="816611" y="1747205"/>
                  </a:lnTo>
                  <a:lnTo>
                    <a:pt x="833438" y="1753558"/>
                  </a:lnTo>
                  <a:lnTo>
                    <a:pt x="849631" y="1760228"/>
                  </a:lnTo>
                  <a:lnTo>
                    <a:pt x="865506" y="1767851"/>
                  </a:lnTo>
                  <a:lnTo>
                    <a:pt x="881064" y="1776427"/>
                  </a:lnTo>
                  <a:lnTo>
                    <a:pt x="896304" y="1785321"/>
                  </a:lnTo>
                  <a:lnTo>
                    <a:pt x="910909" y="1795167"/>
                  </a:lnTo>
                  <a:lnTo>
                    <a:pt x="925514" y="1805332"/>
                  </a:lnTo>
                  <a:lnTo>
                    <a:pt x="939166" y="1816131"/>
                  </a:lnTo>
                  <a:lnTo>
                    <a:pt x="952819" y="1827566"/>
                  </a:lnTo>
                  <a:lnTo>
                    <a:pt x="965201" y="1839953"/>
                  </a:lnTo>
                  <a:lnTo>
                    <a:pt x="977584" y="1852976"/>
                  </a:lnTo>
                  <a:lnTo>
                    <a:pt x="989331" y="1866317"/>
                  </a:lnTo>
                  <a:lnTo>
                    <a:pt x="1000444" y="1879975"/>
                  </a:lnTo>
                  <a:lnTo>
                    <a:pt x="1011239" y="1894586"/>
                  </a:lnTo>
                  <a:lnTo>
                    <a:pt x="1021081" y="1909514"/>
                  </a:lnTo>
                  <a:lnTo>
                    <a:pt x="1026479" y="1918090"/>
                  </a:lnTo>
                  <a:lnTo>
                    <a:pt x="1031559" y="1926666"/>
                  </a:lnTo>
                  <a:lnTo>
                    <a:pt x="1036004" y="1935242"/>
                  </a:lnTo>
                  <a:lnTo>
                    <a:pt x="1040766" y="1944136"/>
                  </a:lnTo>
                  <a:lnTo>
                    <a:pt x="1044894" y="1952712"/>
                  </a:lnTo>
                  <a:lnTo>
                    <a:pt x="1049021" y="1961605"/>
                  </a:lnTo>
                  <a:lnTo>
                    <a:pt x="1052831" y="1970817"/>
                  </a:lnTo>
                  <a:lnTo>
                    <a:pt x="1056324" y="1979710"/>
                  </a:lnTo>
                  <a:lnTo>
                    <a:pt x="1059816" y="1988922"/>
                  </a:lnTo>
                  <a:lnTo>
                    <a:pt x="1062991" y="1997815"/>
                  </a:lnTo>
                  <a:lnTo>
                    <a:pt x="1065849" y="2007026"/>
                  </a:lnTo>
                  <a:lnTo>
                    <a:pt x="1068706" y="2016555"/>
                  </a:lnTo>
                  <a:lnTo>
                    <a:pt x="1070929" y="2025767"/>
                  </a:lnTo>
                  <a:lnTo>
                    <a:pt x="1073151" y="2035295"/>
                  </a:lnTo>
                  <a:lnTo>
                    <a:pt x="1075056" y="2044507"/>
                  </a:lnTo>
                  <a:lnTo>
                    <a:pt x="1076961" y="2054353"/>
                  </a:lnTo>
                  <a:lnTo>
                    <a:pt x="1078549" y="2063882"/>
                  </a:lnTo>
                  <a:lnTo>
                    <a:pt x="1079819" y="2073411"/>
                  </a:lnTo>
                  <a:lnTo>
                    <a:pt x="1080771" y="2082940"/>
                  </a:lnTo>
                  <a:lnTo>
                    <a:pt x="1081724" y="2092786"/>
                  </a:lnTo>
                  <a:lnTo>
                    <a:pt x="1082359" y="2102315"/>
                  </a:lnTo>
                  <a:lnTo>
                    <a:pt x="1082676" y="2111844"/>
                  </a:lnTo>
                  <a:lnTo>
                    <a:pt x="1082676" y="2122008"/>
                  </a:lnTo>
                  <a:lnTo>
                    <a:pt x="1082676" y="2131537"/>
                  </a:lnTo>
                  <a:lnTo>
                    <a:pt x="1082359" y="2141066"/>
                  </a:lnTo>
                  <a:lnTo>
                    <a:pt x="1081724" y="2150913"/>
                  </a:lnTo>
                  <a:lnTo>
                    <a:pt x="1080771" y="2160442"/>
                  </a:lnTo>
                  <a:lnTo>
                    <a:pt x="1079819" y="2170606"/>
                  </a:lnTo>
                  <a:lnTo>
                    <a:pt x="1078231" y="2180135"/>
                  </a:lnTo>
                  <a:lnTo>
                    <a:pt x="1076644" y="2189981"/>
                  </a:lnTo>
                  <a:lnTo>
                    <a:pt x="1075056" y="2199510"/>
                  </a:lnTo>
                  <a:lnTo>
                    <a:pt x="1072834" y="2209674"/>
                  </a:lnTo>
                  <a:lnTo>
                    <a:pt x="1070611" y="2219203"/>
                  </a:lnTo>
                  <a:lnTo>
                    <a:pt x="1068071" y="2228732"/>
                  </a:lnTo>
                  <a:lnTo>
                    <a:pt x="1065214" y="2238261"/>
                  </a:lnTo>
                  <a:lnTo>
                    <a:pt x="1062356" y="2247472"/>
                  </a:lnTo>
                  <a:lnTo>
                    <a:pt x="1058864" y="2257001"/>
                  </a:lnTo>
                  <a:lnTo>
                    <a:pt x="1055689" y="2266212"/>
                  </a:lnTo>
                  <a:lnTo>
                    <a:pt x="1052196" y="2275106"/>
                  </a:lnTo>
                  <a:lnTo>
                    <a:pt x="1048386" y="2284317"/>
                  </a:lnTo>
                  <a:lnTo>
                    <a:pt x="1044259" y="2292893"/>
                  </a:lnTo>
                  <a:lnTo>
                    <a:pt x="1039814" y="2301787"/>
                  </a:lnTo>
                  <a:lnTo>
                    <a:pt x="1035369" y="2310045"/>
                  </a:lnTo>
                  <a:lnTo>
                    <a:pt x="1030606" y="2318621"/>
                  </a:lnTo>
                  <a:lnTo>
                    <a:pt x="1025844" y="2327197"/>
                  </a:lnTo>
                  <a:lnTo>
                    <a:pt x="1020764" y="2335456"/>
                  </a:lnTo>
                  <a:lnTo>
                    <a:pt x="1015366" y="2343396"/>
                  </a:lnTo>
                  <a:lnTo>
                    <a:pt x="1009969" y="2351655"/>
                  </a:lnTo>
                  <a:lnTo>
                    <a:pt x="1004254" y="2359278"/>
                  </a:lnTo>
                  <a:lnTo>
                    <a:pt x="998539" y="2366901"/>
                  </a:lnTo>
                  <a:lnTo>
                    <a:pt x="992506" y="2374524"/>
                  </a:lnTo>
                  <a:lnTo>
                    <a:pt x="985839" y="2381830"/>
                  </a:lnTo>
                  <a:lnTo>
                    <a:pt x="979806" y="2389135"/>
                  </a:lnTo>
                  <a:lnTo>
                    <a:pt x="972821" y="2396440"/>
                  </a:lnTo>
                  <a:lnTo>
                    <a:pt x="966471" y="2403111"/>
                  </a:lnTo>
                  <a:lnTo>
                    <a:pt x="959169" y="2409781"/>
                  </a:lnTo>
                  <a:lnTo>
                    <a:pt x="952184" y="2416451"/>
                  </a:lnTo>
                  <a:lnTo>
                    <a:pt x="944564" y="2423121"/>
                  </a:lnTo>
                  <a:lnTo>
                    <a:pt x="937261" y="2429156"/>
                  </a:lnTo>
                  <a:lnTo>
                    <a:pt x="929641" y="2435191"/>
                  </a:lnTo>
                  <a:lnTo>
                    <a:pt x="921704" y="2441544"/>
                  </a:lnTo>
                  <a:lnTo>
                    <a:pt x="913766" y="2447261"/>
                  </a:lnTo>
                  <a:lnTo>
                    <a:pt x="905511" y="2452661"/>
                  </a:lnTo>
                  <a:lnTo>
                    <a:pt x="897256" y="2458061"/>
                  </a:lnTo>
                  <a:lnTo>
                    <a:pt x="884874" y="2465684"/>
                  </a:lnTo>
                  <a:lnTo>
                    <a:pt x="872809" y="2472354"/>
                  </a:lnTo>
                  <a:lnTo>
                    <a:pt x="860426" y="2478707"/>
                  </a:lnTo>
                  <a:lnTo>
                    <a:pt x="847726" y="2484742"/>
                  </a:lnTo>
                  <a:lnTo>
                    <a:pt x="834708" y="2490141"/>
                  </a:lnTo>
                  <a:lnTo>
                    <a:pt x="821691" y="2495541"/>
                  </a:lnTo>
                  <a:lnTo>
                    <a:pt x="808991" y="2499988"/>
                  </a:lnTo>
                  <a:lnTo>
                    <a:pt x="795338" y="2503799"/>
                  </a:lnTo>
                  <a:lnTo>
                    <a:pt x="782003" y="2507611"/>
                  </a:lnTo>
                  <a:lnTo>
                    <a:pt x="768668" y="2510787"/>
                  </a:lnTo>
                  <a:lnTo>
                    <a:pt x="755016" y="2513328"/>
                  </a:lnTo>
                  <a:lnTo>
                    <a:pt x="741046" y="2515552"/>
                  </a:lnTo>
                  <a:lnTo>
                    <a:pt x="727393" y="2517140"/>
                  </a:lnTo>
                  <a:lnTo>
                    <a:pt x="713741" y="2518728"/>
                  </a:lnTo>
                  <a:lnTo>
                    <a:pt x="699771" y="2519363"/>
                  </a:lnTo>
                  <a:lnTo>
                    <a:pt x="685801" y="2519363"/>
                  </a:lnTo>
                  <a:lnTo>
                    <a:pt x="675958" y="2519363"/>
                  </a:lnTo>
                  <a:lnTo>
                    <a:pt x="666116" y="2519046"/>
                  </a:lnTo>
                  <a:lnTo>
                    <a:pt x="646113" y="2517140"/>
                  </a:lnTo>
                  <a:lnTo>
                    <a:pt x="647701" y="2406922"/>
                  </a:lnTo>
                  <a:lnTo>
                    <a:pt x="648971" y="2312586"/>
                  </a:lnTo>
                  <a:lnTo>
                    <a:pt x="650241" y="2242708"/>
                  </a:lnTo>
                  <a:lnTo>
                    <a:pt x="650876" y="2220156"/>
                  </a:lnTo>
                  <a:lnTo>
                    <a:pt x="651193" y="2207133"/>
                  </a:lnTo>
                  <a:lnTo>
                    <a:pt x="653416" y="2182040"/>
                  </a:lnTo>
                  <a:lnTo>
                    <a:pt x="656273" y="2157583"/>
                  </a:lnTo>
                  <a:lnTo>
                    <a:pt x="658813" y="2134078"/>
                  </a:lnTo>
                  <a:lnTo>
                    <a:pt x="661988" y="2111209"/>
                  </a:lnTo>
                  <a:lnTo>
                    <a:pt x="665481" y="2089293"/>
                  </a:lnTo>
                  <a:lnTo>
                    <a:pt x="668973" y="2068329"/>
                  </a:lnTo>
                  <a:lnTo>
                    <a:pt x="672148" y="2048001"/>
                  </a:lnTo>
                  <a:lnTo>
                    <a:pt x="675958" y="2028625"/>
                  </a:lnTo>
                  <a:lnTo>
                    <a:pt x="680403" y="2009885"/>
                  </a:lnTo>
                  <a:lnTo>
                    <a:pt x="684531" y="1991463"/>
                  </a:lnTo>
                  <a:lnTo>
                    <a:pt x="688658" y="1974311"/>
                  </a:lnTo>
                  <a:lnTo>
                    <a:pt x="693421" y="1957476"/>
                  </a:lnTo>
                  <a:lnTo>
                    <a:pt x="697866" y="1941595"/>
                  </a:lnTo>
                  <a:lnTo>
                    <a:pt x="702946" y="1926031"/>
                  </a:lnTo>
                  <a:lnTo>
                    <a:pt x="707708" y="1911420"/>
                  </a:lnTo>
                  <a:lnTo>
                    <a:pt x="712788" y="1897444"/>
                  </a:lnTo>
                  <a:lnTo>
                    <a:pt x="717868" y="1883786"/>
                  </a:lnTo>
                  <a:lnTo>
                    <a:pt x="723266" y="1870763"/>
                  </a:lnTo>
                  <a:lnTo>
                    <a:pt x="728663" y="1858693"/>
                  </a:lnTo>
                  <a:lnTo>
                    <a:pt x="733743" y="1846941"/>
                  </a:lnTo>
                  <a:lnTo>
                    <a:pt x="739141" y="1835824"/>
                  </a:lnTo>
                  <a:lnTo>
                    <a:pt x="744538" y="1825025"/>
                  </a:lnTo>
                  <a:lnTo>
                    <a:pt x="750253" y="1814543"/>
                  </a:lnTo>
                  <a:lnTo>
                    <a:pt x="755651" y="1804696"/>
                  </a:lnTo>
                  <a:lnTo>
                    <a:pt x="761366" y="1795485"/>
                  </a:lnTo>
                  <a:lnTo>
                    <a:pt x="766763" y="1786591"/>
                  </a:lnTo>
                  <a:lnTo>
                    <a:pt x="777876" y="1770392"/>
                  </a:lnTo>
                  <a:lnTo>
                    <a:pt x="788988" y="1755464"/>
                  </a:lnTo>
                  <a:lnTo>
                    <a:pt x="799783" y="1741488"/>
                  </a:lnTo>
                  <a:close/>
                  <a:moveTo>
                    <a:pt x="687070" y="1632268"/>
                  </a:moveTo>
                  <a:lnTo>
                    <a:pt x="675640" y="1632585"/>
                  </a:lnTo>
                  <a:lnTo>
                    <a:pt x="663575" y="1632585"/>
                  </a:lnTo>
                  <a:lnTo>
                    <a:pt x="651828" y="1633538"/>
                  </a:lnTo>
                  <a:lnTo>
                    <a:pt x="640080" y="1634173"/>
                  </a:lnTo>
                  <a:lnTo>
                    <a:pt x="628015" y="1635760"/>
                  </a:lnTo>
                  <a:lnTo>
                    <a:pt x="616585" y="1637348"/>
                  </a:lnTo>
                  <a:lnTo>
                    <a:pt x="604838" y="1638935"/>
                  </a:lnTo>
                  <a:lnTo>
                    <a:pt x="592773" y="1641158"/>
                  </a:lnTo>
                  <a:lnTo>
                    <a:pt x="581343" y="1643381"/>
                  </a:lnTo>
                  <a:lnTo>
                    <a:pt x="569595" y="1645920"/>
                  </a:lnTo>
                  <a:lnTo>
                    <a:pt x="558165" y="1649095"/>
                  </a:lnTo>
                  <a:lnTo>
                    <a:pt x="546735" y="1652270"/>
                  </a:lnTo>
                  <a:lnTo>
                    <a:pt x="534670" y="1655763"/>
                  </a:lnTo>
                  <a:lnTo>
                    <a:pt x="523240" y="1659573"/>
                  </a:lnTo>
                  <a:lnTo>
                    <a:pt x="512128" y="1663700"/>
                  </a:lnTo>
                  <a:lnTo>
                    <a:pt x="500698" y="1668145"/>
                  </a:lnTo>
                  <a:lnTo>
                    <a:pt x="489268" y="1672908"/>
                  </a:lnTo>
                  <a:lnTo>
                    <a:pt x="478155" y="1678305"/>
                  </a:lnTo>
                  <a:lnTo>
                    <a:pt x="467043" y="1683703"/>
                  </a:lnTo>
                  <a:lnTo>
                    <a:pt x="455930" y="1689418"/>
                  </a:lnTo>
                  <a:lnTo>
                    <a:pt x="444818" y="1695133"/>
                  </a:lnTo>
                  <a:lnTo>
                    <a:pt x="434023" y="1701483"/>
                  </a:lnTo>
                  <a:lnTo>
                    <a:pt x="423545" y="1708150"/>
                  </a:lnTo>
                  <a:lnTo>
                    <a:pt x="412750" y="1714818"/>
                  </a:lnTo>
                  <a:lnTo>
                    <a:pt x="402273" y="1721803"/>
                  </a:lnTo>
                  <a:lnTo>
                    <a:pt x="392430" y="1729423"/>
                  </a:lnTo>
                  <a:lnTo>
                    <a:pt x="382588" y="1736726"/>
                  </a:lnTo>
                  <a:lnTo>
                    <a:pt x="373063" y="1744663"/>
                  </a:lnTo>
                  <a:lnTo>
                    <a:pt x="363220" y="1752283"/>
                  </a:lnTo>
                  <a:lnTo>
                    <a:pt x="354330" y="1760856"/>
                  </a:lnTo>
                  <a:lnTo>
                    <a:pt x="345440" y="1768793"/>
                  </a:lnTo>
                  <a:lnTo>
                    <a:pt x="336550" y="1777683"/>
                  </a:lnTo>
                  <a:lnTo>
                    <a:pt x="328295" y="1785938"/>
                  </a:lnTo>
                  <a:lnTo>
                    <a:pt x="320040" y="1795146"/>
                  </a:lnTo>
                  <a:lnTo>
                    <a:pt x="312103" y="1804036"/>
                  </a:lnTo>
                  <a:lnTo>
                    <a:pt x="304483" y="1813243"/>
                  </a:lnTo>
                  <a:lnTo>
                    <a:pt x="297180" y="1822768"/>
                  </a:lnTo>
                  <a:lnTo>
                    <a:pt x="289878" y="1832293"/>
                  </a:lnTo>
                  <a:lnTo>
                    <a:pt x="282893" y="1841818"/>
                  </a:lnTo>
                  <a:lnTo>
                    <a:pt x="276225" y="1851978"/>
                  </a:lnTo>
                  <a:lnTo>
                    <a:pt x="269875" y="1861821"/>
                  </a:lnTo>
                  <a:lnTo>
                    <a:pt x="263842" y="1871663"/>
                  </a:lnTo>
                  <a:lnTo>
                    <a:pt x="257810" y="1882141"/>
                  </a:lnTo>
                  <a:lnTo>
                    <a:pt x="252095" y="1892301"/>
                  </a:lnTo>
                  <a:lnTo>
                    <a:pt x="246697" y="1903096"/>
                  </a:lnTo>
                  <a:lnTo>
                    <a:pt x="241617" y="1913573"/>
                  </a:lnTo>
                  <a:lnTo>
                    <a:pt x="236855" y="1924051"/>
                  </a:lnTo>
                  <a:lnTo>
                    <a:pt x="232092" y="1935163"/>
                  </a:lnTo>
                  <a:lnTo>
                    <a:pt x="227965" y="1945958"/>
                  </a:lnTo>
                  <a:lnTo>
                    <a:pt x="223837" y="1957071"/>
                  </a:lnTo>
                  <a:lnTo>
                    <a:pt x="220027" y="1968183"/>
                  </a:lnTo>
                  <a:lnTo>
                    <a:pt x="216535" y="1979296"/>
                  </a:lnTo>
                  <a:lnTo>
                    <a:pt x="213360" y="1990726"/>
                  </a:lnTo>
                  <a:lnTo>
                    <a:pt x="210502" y="2001838"/>
                  </a:lnTo>
                  <a:lnTo>
                    <a:pt x="207645" y="2013268"/>
                  </a:lnTo>
                  <a:lnTo>
                    <a:pt x="205105" y="2024698"/>
                  </a:lnTo>
                  <a:lnTo>
                    <a:pt x="203200" y="2036763"/>
                  </a:lnTo>
                  <a:lnTo>
                    <a:pt x="201295" y="2048193"/>
                  </a:lnTo>
                  <a:lnTo>
                    <a:pt x="199390" y="2059623"/>
                  </a:lnTo>
                  <a:lnTo>
                    <a:pt x="198120" y="2071371"/>
                  </a:lnTo>
                  <a:lnTo>
                    <a:pt x="196850" y="2082801"/>
                  </a:lnTo>
                  <a:lnTo>
                    <a:pt x="196215" y="2094866"/>
                  </a:lnTo>
                  <a:lnTo>
                    <a:pt x="195897" y="2106613"/>
                  </a:lnTo>
                  <a:lnTo>
                    <a:pt x="195580" y="2118043"/>
                  </a:lnTo>
                  <a:lnTo>
                    <a:pt x="195580" y="2129791"/>
                  </a:lnTo>
                  <a:lnTo>
                    <a:pt x="195897" y="2141856"/>
                  </a:lnTo>
                  <a:lnTo>
                    <a:pt x="196532" y="2153603"/>
                  </a:lnTo>
                  <a:lnTo>
                    <a:pt x="197485" y="2165668"/>
                  </a:lnTo>
                  <a:lnTo>
                    <a:pt x="198437" y="2177098"/>
                  </a:lnTo>
                  <a:lnTo>
                    <a:pt x="200025" y="2188846"/>
                  </a:lnTo>
                  <a:lnTo>
                    <a:pt x="201930" y="2200593"/>
                  </a:lnTo>
                  <a:lnTo>
                    <a:pt x="203835" y="2212023"/>
                  </a:lnTo>
                  <a:lnTo>
                    <a:pt x="206057" y="2224088"/>
                  </a:lnTo>
                  <a:lnTo>
                    <a:pt x="208915" y="2235518"/>
                  </a:lnTo>
                  <a:lnTo>
                    <a:pt x="211772" y="2247266"/>
                  </a:lnTo>
                  <a:lnTo>
                    <a:pt x="215265" y="2258696"/>
                  </a:lnTo>
                  <a:lnTo>
                    <a:pt x="218757" y="2270443"/>
                  </a:lnTo>
                  <a:lnTo>
                    <a:pt x="222567" y="2281873"/>
                  </a:lnTo>
                  <a:lnTo>
                    <a:pt x="226695" y="2293303"/>
                  </a:lnTo>
                  <a:lnTo>
                    <a:pt x="231140" y="2304733"/>
                  </a:lnTo>
                  <a:lnTo>
                    <a:pt x="235902" y="2315846"/>
                  </a:lnTo>
                  <a:lnTo>
                    <a:pt x="240982" y="2327276"/>
                  </a:lnTo>
                  <a:lnTo>
                    <a:pt x="246380" y="2338388"/>
                  </a:lnTo>
                  <a:lnTo>
                    <a:pt x="252095" y="2349501"/>
                  </a:lnTo>
                  <a:lnTo>
                    <a:pt x="257810" y="2360296"/>
                  </a:lnTo>
                  <a:lnTo>
                    <a:pt x="264160" y="2371408"/>
                  </a:lnTo>
                  <a:lnTo>
                    <a:pt x="270827" y="2381886"/>
                  </a:lnTo>
                  <a:lnTo>
                    <a:pt x="277813" y="2392681"/>
                  </a:lnTo>
                  <a:lnTo>
                    <a:pt x="284798" y="2403158"/>
                  </a:lnTo>
                  <a:lnTo>
                    <a:pt x="292100" y="2413001"/>
                  </a:lnTo>
                  <a:lnTo>
                    <a:pt x="299720" y="2422843"/>
                  </a:lnTo>
                  <a:lnTo>
                    <a:pt x="307658" y="2432368"/>
                  </a:lnTo>
                  <a:lnTo>
                    <a:pt x="315595" y="2442211"/>
                  </a:lnTo>
                  <a:lnTo>
                    <a:pt x="323533" y="2451101"/>
                  </a:lnTo>
                  <a:lnTo>
                    <a:pt x="332105" y="2459991"/>
                  </a:lnTo>
                  <a:lnTo>
                    <a:pt x="340360" y="2468881"/>
                  </a:lnTo>
                  <a:lnTo>
                    <a:pt x="349250" y="2477136"/>
                  </a:lnTo>
                  <a:lnTo>
                    <a:pt x="358140" y="2485391"/>
                  </a:lnTo>
                  <a:lnTo>
                    <a:pt x="367348" y="2493328"/>
                  </a:lnTo>
                  <a:lnTo>
                    <a:pt x="376238" y="2500948"/>
                  </a:lnTo>
                  <a:lnTo>
                    <a:pt x="385445" y="2508251"/>
                  </a:lnTo>
                  <a:lnTo>
                    <a:pt x="394970" y="2515553"/>
                  </a:lnTo>
                  <a:lnTo>
                    <a:pt x="405130" y="2522538"/>
                  </a:lnTo>
                  <a:lnTo>
                    <a:pt x="414655" y="2528888"/>
                  </a:lnTo>
                  <a:lnTo>
                    <a:pt x="424498" y="2535556"/>
                  </a:lnTo>
                  <a:lnTo>
                    <a:pt x="434975" y="2541588"/>
                  </a:lnTo>
                  <a:lnTo>
                    <a:pt x="445135" y="2547621"/>
                  </a:lnTo>
                  <a:lnTo>
                    <a:pt x="455613" y="2553018"/>
                  </a:lnTo>
                  <a:lnTo>
                    <a:pt x="465773" y="2558416"/>
                  </a:lnTo>
                  <a:lnTo>
                    <a:pt x="476568" y="2563813"/>
                  </a:lnTo>
                  <a:lnTo>
                    <a:pt x="487363" y="2568258"/>
                  </a:lnTo>
                  <a:lnTo>
                    <a:pt x="498158" y="2573021"/>
                  </a:lnTo>
                  <a:lnTo>
                    <a:pt x="509270" y="2577466"/>
                  </a:lnTo>
                  <a:lnTo>
                    <a:pt x="520065" y="2581276"/>
                  </a:lnTo>
                  <a:lnTo>
                    <a:pt x="531178" y="2585086"/>
                  </a:lnTo>
                  <a:lnTo>
                    <a:pt x="542290" y="2588896"/>
                  </a:lnTo>
                  <a:lnTo>
                    <a:pt x="553720" y="2592071"/>
                  </a:lnTo>
                  <a:lnTo>
                    <a:pt x="564833" y="2594928"/>
                  </a:lnTo>
                  <a:lnTo>
                    <a:pt x="576580" y="2597786"/>
                  </a:lnTo>
                  <a:lnTo>
                    <a:pt x="588010" y="2600326"/>
                  </a:lnTo>
                  <a:lnTo>
                    <a:pt x="599440" y="2602231"/>
                  </a:lnTo>
                  <a:lnTo>
                    <a:pt x="611188" y="2604136"/>
                  </a:lnTo>
                  <a:lnTo>
                    <a:pt x="622618" y="2605724"/>
                  </a:lnTo>
                  <a:lnTo>
                    <a:pt x="634683" y="2607311"/>
                  </a:lnTo>
                  <a:lnTo>
                    <a:pt x="646113" y="2608581"/>
                  </a:lnTo>
                  <a:lnTo>
                    <a:pt x="657860" y="2609216"/>
                  </a:lnTo>
                  <a:lnTo>
                    <a:pt x="669925" y="2609534"/>
                  </a:lnTo>
                  <a:lnTo>
                    <a:pt x="681355" y="2609851"/>
                  </a:lnTo>
                  <a:lnTo>
                    <a:pt x="693103" y="2609851"/>
                  </a:lnTo>
                  <a:lnTo>
                    <a:pt x="704850" y="2609534"/>
                  </a:lnTo>
                  <a:lnTo>
                    <a:pt x="716915" y="2608899"/>
                  </a:lnTo>
                  <a:lnTo>
                    <a:pt x="728345" y="2607946"/>
                  </a:lnTo>
                  <a:lnTo>
                    <a:pt x="740093" y="2606676"/>
                  </a:lnTo>
                  <a:lnTo>
                    <a:pt x="752158" y="2605406"/>
                  </a:lnTo>
                  <a:lnTo>
                    <a:pt x="763905" y="2603501"/>
                  </a:lnTo>
                  <a:lnTo>
                    <a:pt x="775335" y="2601279"/>
                  </a:lnTo>
                  <a:lnTo>
                    <a:pt x="787083" y="2598738"/>
                  </a:lnTo>
                  <a:lnTo>
                    <a:pt x="798830" y="2596198"/>
                  </a:lnTo>
                  <a:lnTo>
                    <a:pt x="810578" y="2593658"/>
                  </a:lnTo>
                  <a:lnTo>
                    <a:pt x="822008" y="2590166"/>
                  </a:lnTo>
                  <a:lnTo>
                    <a:pt x="833438" y="2586673"/>
                  </a:lnTo>
                  <a:lnTo>
                    <a:pt x="844868" y="2582863"/>
                  </a:lnTo>
                  <a:lnTo>
                    <a:pt x="856615" y="2578736"/>
                  </a:lnTo>
                  <a:lnTo>
                    <a:pt x="867410" y="2573973"/>
                  </a:lnTo>
                  <a:lnTo>
                    <a:pt x="879158" y="2569528"/>
                  </a:lnTo>
                  <a:lnTo>
                    <a:pt x="890270" y="2564131"/>
                  </a:lnTo>
                  <a:lnTo>
                    <a:pt x="901383" y="2558733"/>
                  </a:lnTo>
                  <a:lnTo>
                    <a:pt x="912178" y="2553336"/>
                  </a:lnTo>
                  <a:lnTo>
                    <a:pt x="923290" y="2547303"/>
                  </a:lnTo>
                  <a:lnTo>
                    <a:pt x="934085" y="2540636"/>
                  </a:lnTo>
                  <a:lnTo>
                    <a:pt x="944880" y="2534286"/>
                  </a:lnTo>
                  <a:lnTo>
                    <a:pt x="955675" y="2527301"/>
                  </a:lnTo>
                  <a:lnTo>
                    <a:pt x="965835" y="2520633"/>
                  </a:lnTo>
                  <a:lnTo>
                    <a:pt x="976313" y="2512696"/>
                  </a:lnTo>
                  <a:lnTo>
                    <a:pt x="986155" y="2505711"/>
                  </a:lnTo>
                  <a:lnTo>
                    <a:pt x="995680" y="2497456"/>
                  </a:lnTo>
                  <a:lnTo>
                    <a:pt x="1005205" y="2489836"/>
                  </a:lnTo>
                  <a:lnTo>
                    <a:pt x="1014095" y="2481581"/>
                  </a:lnTo>
                  <a:lnTo>
                    <a:pt x="1023303" y="2473326"/>
                  </a:lnTo>
                  <a:lnTo>
                    <a:pt x="1031558" y="2464753"/>
                  </a:lnTo>
                  <a:lnTo>
                    <a:pt x="1040130" y="2456181"/>
                  </a:lnTo>
                  <a:lnTo>
                    <a:pt x="1048385" y="2446973"/>
                  </a:lnTo>
                  <a:lnTo>
                    <a:pt x="1056640" y="2438083"/>
                  </a:lnTo>
                  <a:lnTo>
                    <a:pt x="1064260" y="2429193"/>
                  </a:lnTo>
                  <a:lnTo>
                    <a:pt x="1071563" y="2419351"/>
                  </a:lnTo>
                  <a:lnTo>
                    <a:pt x="1078865" y="2409826"/>
                  </a:lnTo>
                  <a:lnTo>
                    <a:pt x="1085533" y="2400301"/>
                  </a:lnTo>
                  <a:lnTo>
                    <a:pt x="1092200" y="2390458"/>
                  </a:lnTo>
                  <a:lnTo>
                    <a:pt x="1098550" y="2380616"/>
                  </a:lnTo>
                  <a:lnTo>
                    <a:pt x="1104583" y="2370456"/>
                  </a:lnTo>
                  <a:lnTo>
                    <a:pt x="1110933" y="2360296"/>
                  </a:lnTo>
                  <a:lnTo>
                    <a:pt x="1116330" y="2349818"/>
                  </a:lnTo>
                  <a:lnTo>
                    <a:pt x="1121728" y="2339023"/>
                  </a:lnTo>
                  <a:lnTo>
                    <a:pt x="1126808" y="2328863"/>
                  </a:lnTo>
                  <a:lnTo>
                    <a:pt x="1131570" y="2318068"/>
                  </a:lnTo>
                  <a:lnTo>
                    <a:pt x="1136015" y="2306956"/>
                  </a:lnTo>
                  <a:lnTo>
                    <a:pt x="1140778" y="2296478"/>
                  </a:lnTo>
                  <a:lnTo>
                    <a:pt x="1144588" y="2285366"/>
                  </a:lnTo>
                  <a:lnTo>
                    <a:pt x="1148398" y="2274253"/>
                  </a:lnTo>
                  <a:lnTo>
                    <a:pt x="1151890" y="2263141"/>
                  </a:lnTo>
                  <a:lnTo>
                    <a:pt x="1155383" y="2251711"/>
                  </a:lnTo>
                  <a:lnTo>
                    <a:pt x="1158240" y="2240598"/>
                  </a:lnTo>
                  <a:lnTo>
                    <a:pt x="1161098" y="2228851"/>
                  </a:lnTo>
                  <a:lnTo>
                    <a:pt x="1163320" y="2217421"/>
                  </a:lnTo>
                  <a:lnTo>
                    <a:pt x="1165543" y="2205673"/>
                  </a:lnTo>
                  <a:lnTo>
                    <a:pt x="1167448" y="2194243"/>
                  </a:lnTo>
                  <a:lnTo>
                    <a:pt x="1169035" y="2182813"/>
                  </a:lnTo>
                  <a:lnTo>
                    <a:pt x="1170305" y="2170748"/>
                  </a:lnTo>
                  <a:lnTo>
                    <a:pt x="1171258" y="2159318"/>
                  </a:lnTo>
                  <a:lnTo>
                    <a:pt x="1172210" y="2147571"/>
                  </a:lnTo>
                  <a:lnTo>
                    <a:pt x="1172845" y="2135823"/>
                  </a:lnTo>
                  <a:lnTo>
                    <a:pt x="1172845" y="2123758"/>
                  </a:lnTo>
                  <a:lnTo>
                    <a:pt x="1172845" y="2112328"/>
                  </a:lnTo>
                  <a:lnTo>
                    <a:pt x="1172528" y="2100581"/>
                  </a:lnTo>
                  <a:lnTo>
                    <a:pt x="1172210" y="2088516"/>
                  </a:lnTo>
                  <a:lnTo>
                    <a:pt x="1170940" y="2076768"/>
                  </a:lnTo>
                  <a:lnTo>
                    <a:pt x="1169670" y="2065021"/>
                  </a:lnTo>
                  <a:lnTo>
                    <a:pt x="1168083" y="2053591"/>
                  </a:lnTo>
                  <a:lnTo>
                    <a:pt x="1166813" y="2041526"/>
                  </a:lnTo>
                  <a:lnTo>
                    <a:pt x="1164273" y="2029778"/>
                  </a:lnTo>
                  <a:lnTo>
                    <a:pt x="1162050" y="2018348"/>
                  </a:lnTo>
                  <a:lnTo>
                    <a:pt x="1159510" y="2006283"/>
                  </a:lnTo>
                  <a:lnTo>
                    <a:pt x="1156335" y="1994853"/>
                  </a:lnTo>
                  <a:lnTo>
                    <a:pt x="1153478" y="1983423"/>
                  </a:lnTo>
                  <a:lnTo>
                    <a:pt x="1149985" y="1971993"/>
                  </a:lnTo>
                  <a:lnTo>
                    <a:pt x="1145540" y="1960563"/>
                  </a:lnTo>
                  <a:lnTo>
                    <a:pt x="1141730" y="1949133"/>
                  </a:lnTo>
                  <a:lnTo>
                    <a:pt x="1137285" y="1937386"/>
                  </a:lnTo>
                  <a:lnTo>
                    <a:pt x="1132205" y="1926591"/>
                  </a:lnTo>
                  <a:lnTo>
                    <a:pt x="1127443" y="1914843"/>
                  </a:lnTo>
                  <a:lnTo>
                    <a:pt x="1122045" y="1903731"/>
                  </a:lnTo>
                  <a:lnTo>
                    <a:pt x="1116330" y="1892936"/>
                  </a:lnTo>
                  <a:lnTo>
                    <a:pt x="1110615" y="1882141"/>
                  </a:lnTo>
                  <a:lnTo>
                    <a:pt x="1103948" y="1871028"/>
                  </a:lnTo>
                  <a:lnTo>
                    <a:pt x="1097598" y="1860233"/>
                  </a:lnTo>
                  <a:lnTo>
                    <a:pt x="1090613" y="1849438"/>
                  </a:lnTo>
                  <a:lnTo>
                    <a:pt x="1083310" y="1839278"/>
                  </a:lnTo>
                  <a:lnTo>
                    <a:pt x="1076008" y="1829436"/>
                  </a:lnTo>
                  <a:lnTo>
                    <a:pt x="1068388" y="1819276"/>
                  </a:lnTo>
                  <a:lnTo>
                    <a:pt x="1060768" y="1809751"/>
                  </a:lnTo>
                  <a:lnTo>
                    <a:pt x="1053148" y="1800226"/>
                  </a:lnTo>
                  <a:lnTo>
                    <a:pt x="1044575" y="1791018"/>
                  </a:lnTo>
                  <a:lnTo>
                    <a:pt x="1036320" y="1782128"/>
                  </a:lnTo>
                  <a:lnTo>
                    <a:pt x="1027748" y="1773556"/>
                  </a:lnTo>
                  <a:lnTo>
                    <a:pt x="1019175" y="1764983"/>
                  </a:lnTo>
                  <a:lnTo>
                    <a:pt x="1010285" y="1757046"/>
                  </a:lnTo>
                  <a:lnTo>
                    <a:pt x="1001395" y="1749108"/>
                  </a:lnTo>
                  <a:lnTo>
                    <a:pt x="992188" y="1741171"/>
                  </a:lnTo>
                  <a:lnTo>
                    <a:pt x="982663" y="1734186"/>
                  </a:lnTo>
                  <a:lnTo>
                    <a:pt x="973138" y="1726883"/>
                  </a:lnTo>
                  <a:lnTo>
                    <a:pt x="963613" y="1719898"/>
                  </a:lnTo>
                  <a:lnTo>
                    <a:pt x="953770" y="1713230"/>
                  </a:lnTo>
                  <a:lnTo>
                    <a:pt x="943610" y="1706880"/>
                  </a:lnTo>
                  <a:lnTo>
                    <a:pt x="933768" y="1700848"/>
                  </a:lnTo>
                  <a:lnTo>
                    <a:pt x="923290" y="1695133"/>
                  </a:lnTo>
                  <a:lnTo>
                    <a:pt x="913130" y="1689418"/>
                  </a:lnTo>
                  <a:lnTo>
                    <a:pt x="902335" y="1684020"/>
                  </a:lnTo>
                  <a:lnTo>
                    <a:pt x="892175" y="1678623"/>
                  </a:lnTo>
                  <a:lnTo>
                    <a:pt x="881380" y="1673860"/>
                  </a:lnTo>
                  <a:lnTo>
                    <a:pt x="870268" y="1669415"/>
                  </a:lnTo>
                  <a:lnTo>
                    <a:pt x="859473" y="1664653"/>
                  </a:lnTo>
                  <a:lnTo>
                    <a:pt x="848360" y="1660843"/>
                  </a:lnTo>
                  <a:lnTo>
                    <a:pt x="837248" y="1657033"/>
                  </a:lnTo>
                  <a:lnTo>
                    <a:pt x="825818" y="1653858"/>
                  </a:lnTo>
                  <a:lnTo>
                    <a:pt x="814705" y="1650365"/>
                  </a:lnTo>
                  <a:lnTo>
                    <a:pt x="803275" y="1647190"/>
                  </a:lnTo>
                  <a:lnTo>
                    <a:pt x="791845" y="1644651"/>
                  </a:lnTo>
                  <a:lnTo>
                    <a:pt x="780415" y="1642111"/>
                  </a:lnTo>
                  <a:lnTo>
                    <a:pt x="768985" y="1639888"/>
                  </a:lnTo>
                  <a:lnTo>
                    <a:pt x="757238" y="1637983"/>
                  </a:lnTo>
                  <a:lnTo>
                    <a:pt x="745490" y="1636395"/>
                  </a:lnTo>
                  <a:lnTo>
                    <a:pt x="734060" y="1635125"/>
                  </a:lnTo>
                  <a:lnTo>
                    <a:pt x="722313" y="1633855"/>
                  </a:lnTo>
                  <a:lnTo>
                    <a:pt x="710565" y="1632903"/>
                  </a:lnTo>
                  <a:lnTo>
                    <a:pt x="698818" y="1632585"/>
                  </a:lnTo>
                  <a:lnTo>
                    <a:pt x="687070" y="1632268"/>
                  </a:lnTo>
                  <a:close/>
                  <a:moveTo>
                    <a:pt x="1446848" y="1466850"/>
                  </a:moveTo>
                  <a:lnTo>
                    <a:pt x="1448435" y="1479858"/>
                  </a:lnTo>
                  <a:lnTo>
                    <a:pt x="1450658" y="1496357"/>
                  </a:lnTo>
                  <a:lnTo>
                    <a:pt x="1453833" y="1515711"/>
                  </a:lnTo>
                  <a:lnTo>
                    <a:pt x="1457960" y="1538238"/>
                  </a:lnTo>
                  <a:lnTo>
                    <a:pt x="1468120" y="1591541"/>
                  </a:lnTo>
                  <a:lnTo>
                    <a:pt x="1480185" y="1653093"/>
                  </a:lnTo>
                  <a:lnTo>
                    <a:pt x="1494155" y="1721308"/>
                  </a:lnTo>
                  <a:lnTo>
                    <a:pt x="1509713" y="1794282"/>
                  </a:lnTo>
                  <a:lnTo>
                    <a:pt x="1525905" y="1870112"/>
                  </a:lnTo>
                  <a:lnTo>
                    <a:pt x="1542098" y="1946576"/>
                  </a:lnTo>
                  <a:lnTo>
                    <a:pt x="1574800" y="2092842"/>
                  </a:lnTo>
                  <a:lnTo>
                    <a:pt x="1602740" y="2217533"/>
                  </a:lnTo>
                  <a:lnTo>
                    <a:pt x="1629410" y="2336830"/>
                  </a:lnTo>
                  <a:lnTo>
                    <a:pt x="1730693" y="1746690"/>
                  </a:lnTo>
                  <a:lnTo>
                    <a:pt x="1671003" y="1606453"/>
                  </a:lnTo>
                  <a:lnTo>
                    <a:pt x="1768475" y="1514442"/>
                  </a:lnTo>
                  <a:lnTo>
                    <a:pt x="1798955" y="1514442"/>
                  </a:lnTo>
                  <a:lnTo>
                    <a:pt x="1806258" y="1514442"/>
                  </a:lnTo>
                  <a:lnTo>
                    <a:pt x="1836420" y="1514442"/>
                  </a:lnTo>
                  <a:lnTo>
                    <a:pt x="1933575" y="1606453"/>
                  </a:lnTo>
                  <a:lnTo>
                    <a:pt x="1873885" y="1746690"/>
                  </a:lnTo>
                  <a:lnTo>
                    <a:pt x="1975168" y="2336830"/>
                  </a:lnTo>
                  <a:lnTo>
                    <a:pt x="2002155" y="2217533"/>
                  </a:lnTo>
                  <a:lnTo>
                    <a:pt x="2030095" y="2092842"/>
                  </a:lnTo>
                  <a:lnTo>
                    <a:pt x="2062480" y="1946576"/>
                  </a:lnTo>
                  <a:lnTo>
                    <a:pt x="2078990" y="1870112"/>
                  </a:lnTo>
                  <a:lnTo>
                    <a:pt x="2094865" y="1794282"/>
                  </a:lnTo>
                  <a:lnTo>
                    <a:pt x="2110740" y="1721308"/>
                  </a:lnTo>
                  <a:lnTo>
                    <a:pt x="2124393" y="1653093"/>
                  </a:lnTo>
                  <a:lnTo>
                    <a:pt x="2136775" y="1591541"/>
                  </a:lnTo>
                  <a:lnTo>
                    <a:pt x="2146618" y="1538238"/>
                  </a:lnTo>
                  <a:lnTo>
                    <a:pt x="2150428" y="1515711"/>
                  </a:lnTo>
                  <a:lnTo>
                    <a:pt x="2153920" y="1496357"/>
                  </a:lnTo>
                  <a:lnTo>
                    <a:pt x="2156143" y="1479858"/>
                  </a:lnTo>
                  <a:lnTo>
                    <a:pt x="2157730" y="1466850"/>
                  </a:lnTo>
                  <a:lnTo>
                    <a:pt x="2164398" y="1469071"/>
                  </a:lnTo>
                  <a:lnTo>
                    <a:pt x="2173923" y="1471609"/>
                  </a:lnTo>
                  <a:lnTo>
                    <a:pt x="2226628" y="1488108"/>
                  </a:lnTo>
                  <a:lnTo>
                    <a:pt x="2293620" y="1509683"/>
                  </a:lnTo>
                  <a:lnTo>
                    <a:pt x="2331085" y="1522374"/>
                  </a:lnTo>
                  <a:lnTo>
                    <a:pt x="2370455" y="1535700"/>
                  </a:lnTo>
                  <a:lnTo>
                    <a:pt x="2411730" y="1549660"/>
                  </a:lnTo>
                  <a:lnTo>
                    <a:pt x="2453323" y="1564255"/>
                  </a:lnTo>
                  <a:lnTo>
                    <a:pt x="2495868" y="1579801"/>
                  </a:lnTo>
                  <a:lnTo>
                    <a:pt x="2538413" y="1595665"/>
                  </a:lnTo>
                  <a:lnTo>
                    <a:pt x="2580005" y="1612164"/>
                  </a:lnTo>
                  <a:lnTo>
                    <a:pt x="2620645" y="1628345"/>
                  </a:lnTo>
                  <a:lnTo>
                    <a:pt x="2659698" y="1644844"/>
                  </a:lnTo>
                  <a:lnTo>
                    <a:pt x="2678430" y="1653410"/>
                  </a:lnTo>
                  <a:lnTo>
                    <a:pt x="2696210" y="1661342"/>
                  </a:lnTo>
                  <a:lnTo>
                    <a:pt x="2713990" y="1669909"/>
                  </a:lnTo>
                  <a:lnTo>
                    <a:pt x="2730818" y="1678158"/>
                  </a:lnTo>
                  <a:lnTo>
                    <a:pt x="2747010" y="1686090"/>
                  </a:lnTo>
                  <a:lnTo>
                    <a:pt x="2761933" y="1694339"/>
                  </a:lnTo>
                  <a:lnTo>
                    <a:pt x="2773363" y="1705761"/>
                  </a:lnTo>
                  <a:lnTo>
                    <a:pt x="2785110" y="1718770"/>
                  </a:lnTo>
                  <a:lnTo>
                    <a:pt x="2798128" y="1733364"/>
                  </a:lnTo>
                  <a:lnTo>
                    <a:pt x="2805113" y="1741296"/>
                  </a:lnTo>
                  <a:lnTo>
                    <a:pt x="2811780" y="1749546"/>
                  </a:lnTo>
                  <a:lnTo>
                    <a:pt x="2818766" y="1758747"/>
                  </a:lnTo>
                  <a:lnTo>
                    <a:pt x="2825750" y="1768265"/>
                  </a:lnTo>
                  <a:lnTo>
                    <a:pt x="2833053" y="1778735"/>
                  </a:lnTo>
                  <a:lnTo>
                    <a:pt x="2839720" y="1789840"/>
                  </a:lnTo>
                  <a:lnTo>
                    <a:pt x="2847023" y="1801262"/>
                  </a:lnTo>
                  <a:lnTo>
                    <a:pt x="2854326" y="1813636"/>
                  </a:lnTo>
                  <a:lnTo>
                    <a:pt x="2861310" y="1826962"/>
                  </a:lnTo>
                  <a:lnTo>
                    <a:pt x="2867978" y="1840922"/>
                  </a:lnTo>
                  <a:lnTo>
                    <a:pt x="2874963" y="1855517"/>
                  </a:lnTo>
                  <a:lnTo>
                    <a:pt x="2881948" y="1871698"/>
                  </a:lnTo>
                  <a:lnTo>
                    <a:pt x="2888933" y="1887880"/>
                  </a:lnTo>
                  <a:lnTo>
                    <a:pt x="2895283" y="1905964"/>
                  </a:lnTo>
                  <a:lnTo>
                    <a:pt x="2901316" y="1924367"/>
                  </a:lnTo>
                  <a:lnTo>
                    <a:pt x="2907666" y="1944355"/>
                  </a:lnTo>
                  <a:lnTo>
                    <a:pt x="2913698" y="1964978"/>
                  </a:lnTo>
                  <a:lnTo>
                    <a:pt x="2919413" y="1986871"/>
                  </a:lnTo>
                  <a:lnTo>
                    <a:pt x="2924810" y="2010032"/>
                  </a:lnTo>
                  <a:lnTo>
                    <a:pt x="2930208" y="2034463"/>
                  </a:lnTo>
                  <a:lnTo>
                    <a:pt x="2934653" y="2059528"/>
                  </a:lnTo>
                  <a:lnTo>
                    <a:pt x="2939416" y="2086496"/>
                  </a:lnTo>
                  <a:lnTo>
                    <a:pt x="2943543" y="2114734"/>
                  </a:lnTo>
                  <a:lnTo>
                    <a:pt x="2947353" y="2144241"/>
                  </a:lnTo>
                  <a:lnTo>
                    <a:pt x="2950846" y="2175017"/>
                  </a:lnTo>
                  <a:lnTo>
                    <a:pt x="2953703" y="2207062"/>
                  </a:lnTo>
                  <a:lnTo>
                    <a:pt x="2954338" y="2215946"/>
                  </a:lnTo>
                  <a:lnTo>
                    <a:pt x="2954656" y="2230858"/>
                  </a:lnTo>
                  <a:lnTo>
                    <a:pt x="2955608" y="2275595"/>
                  </a:lnTo>
                  <a:lnTo>
                    <a:pt x="2957196" y="2411390"/>
                  </a:lnTo>
                  <a:lnTo>
                    <a:pt x="2959100" y="2583673"/>
                  </a:lnTo>
                  <a:lnTo>
                    <a:pt x="2960688" y="2760715"/>
                  </a:lnTo>
                  <a:lnTo>
                    <a:pt x="2908936" y="2767695"/>
                  </a:lnTo>
                  <a:lnTo>
                    <a:pt x="2857818" y="2773723"/>
                  </a:lnTo>
                  <a:lnTo>
                    <a:pt x="2806383" y="2779434"/>
                  </a:lnTo>
                  <a:lnTo>
                    <a:pt x="2755266" y="2784511"/>
                  </a:lnTo>
                  <a:lnTo>
                    <a:pt x="2702878" y="2788952"/>
                  </a:lnTo>
                  <a:lnTo>
                    <a:pt x="2649220" y="2793712"/>
                  </a:lnTo>
                  <a:lnTo>
                    <a:pt x="2536825" y="2802278"/>
                  </a:lnTo>
                  <a:lnTo>
                    <a:pt x="2535555" y="2668704"/>
                  </a:lnTo>
                  <a:lnTo>
                    <a:pt x="2534920" y="2527832"/>
                  </a:lnTo>
                  <a:lnTo>
                    <a:pt x="2534285" y="2333022"/>
                  </a:lnTo>
                  <a:lnTo>
                    <a:pt x="2534285" y="2318745"/>
                  </a:lnTo>
                  <a:lnTo>
                    <a:pt x="2533333" y="2305102"/>
                  </a:lnTo>
                  <a:lnTo>
                    <a:pt x="2531745" y="2291776"/>
                  </a:lnTo>
                  <a:lnTo>
                    <a:pt x="2530475" y="2279085"/>
                  </a:lnTo>
                  <a:lnTo>
                    <a:pt x="2527935" y="2266711"/>
                  </a:lnTo>
                  <a:lnTo>
                    <a:pt x="2525713" y="2254654"/>
                  </a:lnTo>
                  <a:lnTo>
                    <a:pt x="2522538" y="2243232"/>
                  </a:lnTo>
                  <a:lnTo>
                    <a:pt x="2519680" y="2232127"/>
                  </a:lnTo>
                  <a:lnTo>
                    <a:pt x="2515870" y="2221340"/>
                  </a:lnTo>
                  <a:lnTo>
                    <a:pt x="2512060" y="2210870"/>
                  </a:lnTo>
                  <a:lnTo>
                    <a:pt x="2508250" y="2200717"/>
                  </a:lnTo>
                  <a:lnTo>
                    <a:pt x="2503488" y="2191198"/>
                  </a:lnTo>
                  <a:lnTo>
                    <a:pt x="2499360" y="2181680"/>
                  </a:lnTo>
                  <a:lnTo>
                    <a:pt x="2494280" y="2172796"/>
                  </a:lnTo>
                  <a:lnTo>
                    <a:pt x="2489835" y="2163912"/>
                  </a:lnTo>
                  <a:lnTo>
                    <a:pt x="2484755" y="2155346"/>
                  </a:lnTo>
                  <a:lnTo>
                    <a:pt x="2484755" y="2813383"/>
                  </a:lnTo>
                  <a:lnTo>
                    <a:pt x="2405698" y="2818459"/>
                  </a:lnTo>
                  <a:lnTo>
                    <a:pt x="2323148" y="2822584"/>
                  </a:lnTo>
                  <a:lnTo>
                    <a:pt x="2238058" y="2826391"/>
                  </a:lnTo>
                  <a:lnTo>
                    <a:pt x="2150745" y="2829881"/>
                  </a:lnTo>
                  <a:lnTo>
                    <a:pt x="2062798" y="2832102"/>
                  </a:lnTo>
                  <a:lnTo>
                    <a:pt x="1974850" y="2834006"/>
                  </a:lnTo>
                  <a:lnTo>
                    <a:pt x="1887538" y="2835275"/>
                  </a:lnTo>
                  <a:lnTo>
                    <a:pt x="1802448" y="2835275"/>
                  </a:lnTo>
                  <a:lnTo>
                    <a:pt x="1750378" y="2835275"/>
                  </a:lnTo>
                  <a:lnTo>
                    <a:pt x="1697673" y="2834958"/>
                  </a:lnTo>
                  <a:lnTo>
                    <a:pt x="1644333" y="2834006"/>
                  </a:lnTo>
                  <a:lnTo>
                    <a:pt x="1590358" y="2833372"/>
                  </a:lnTo>
                  <a:lnTo>
                    <a:pt x="1536065" y="2832102"/>
                  </a:lnTo>
                  <a:lnTo>
                    <a:pt x="1482090" y="2830516"/>
                  </a:lnTo>
                  <a:lnTo>
                    <a:pt x="1427798" y="2829247"/>
                  </a:lnTo>
                  <a:lnTo>
                    <a:pt x="1374775" y="2826709"/>
                  </a:lnTo>
                  <a:lnTo>
                    <a:pt x="1257300" y="2643639"/>
                  </a:lnTo>
                  <a:lnTo>
                    <a:pt x="1274128" y="2624919"/>
                  </a:lnTo>
                  <a:lnTo>
                    <a:pt x="1290003" y="2605882"/>
                  </a:lnTo>
                  <a:lnTo>
                    <a:pt x="1305560" y="2585894"/>
                  </a:lnTo>
                  <a:lnTo>
                    <a:pt x="1319848" y="2565588"/>
                  </a:lnTo>
                  <a:lnTo>
                    <a:pt x="1334135" y="2544965"/>
                  </a:lnTo>
                  <a:lnTo>
                    <a:pt x="1347470" y="2524024"/>
                  </a:lnTo>
                  <a:lnTo>
                    <a:pt x="1360170" y="2502132"/>
                  </a:lnTo>
                  <a:lnTo>
                    <a:pt x="1371918" y="2480557"/>
                  </a:lnTo>
                  <a:lnTo>
                    <a:pt x="1383348" y="2458348"/>
                  </a:lnTo>
                  <a:lnTo>
                    <a:pt x="1393825" y="2435503"/>
                  </a:lnTo>
                  <a:lnTo>
                    <a:pt x="1403668" y="2412342"/>
                  </a:lnTo>
                  <a:lnTo>
                    <a:pt x="1412558" y="2389181"/>
                  </a:lnTo>
                  <a:lnTo>
                    <a:pt x="1420813" y="2365385"/>
                  </a:lnTo>
                  <a:lnTo>
                    <a:pt x="1428115" y="2341589"/>
                  </a:lnTo>
                  <a:lnTo>
                    <a:pt x="1435100" y="2317158"/>
                  </a:lnTo>
                  <a:lnTo>
                    <a:pt x="1441133" y="2293045"/>
                  </a:lnTo>
                  <a:lnTo>
                    <a:pt x="1444943" y="2274008"/>
                  </a:lnTo>
                  <a:lnTo>
                    <a:pt x="1448753" y="2254972"/>
                  </a:lnTo>
                  <a:lnTo>
                    <a:pt x="1451928" y="2236252"/>
                  </a:lnTo>
                  <a:lnTo>
                    <a:pt x="1454785" y="2217215"/>
                  </a:lnTo>
                  <a:lnTo>
                    <a:pt x="1456690" y="2198179"/>
                  </a:lnTo>
                  <a:lnTo>
                    <a:pt x="1458595" y="2179142"/>
                  </a:lnTo>
                  <a:lnTo>
                    <a:pt x="1459548" y="2160105"/>
                  </a:lnTo>
                  <a:lnTo>
                    <a:pt x="1460500" y="2141068"/>
                  </a:lnTo>
                  <a:lnTo>
                    <a:pt x="1460818" y="2122349"/>
                  </a:lnTo>
                  <a:lnTo>
                    <a:pt x="1460500" y="2103312"/>
                  </a:lnTo>
                  <a:lnTo>
                    <a:pt x="1459548" y="2084593"/>
                  </a:lnTo>
                  <a:lnTo>
                    <a:pt x="1458913" y="2065873"/>
                  </a:lnTo>
                  <a:lnTo>
                    <a:pt x="1457008" y="2046519"/>
                  </a:lnTo>
                  <a:lnTo>
                    <a:pt x="1455103" y="2027800"/>
                  </a:lnTo>
                  <a:lnTo>
                    <a:pt x="1452880" y="2009715"/>
                  </a:lnTo>
                  <a:lnTo>
                    <a:pt x="1449705" y="1990995"/>
                  </a:lnTo>
                  <a:lnTo>
                    <a:pt x="1446213" y="1971958"/>
                  </a:lnTo>
                  <a:lnTo>
                    <a:pt x="1442403" y="1953874"/>
                  </a:lnTo>
                  <a:lnTo>
                    <a:pt x="1437958" y="1935471"/>
                  </a:lnTo>
                  <a:lnTo>
                    <a:pt x="1433195" y="1917069"/>
                  </a:lnTo>
                  <a:lnTo>
                    <a:pt x="1427798" y="1898984"/>
                  </a:lnTo>
                  <a:lnTo>
                    <a:pt x="1422083" y="1881217"/>
                  </a:lnTo>
                  <a:lnTo>
                    <a:pt x="1416050" y="1863132"/>
                  </a:lnTo>
                  <a:lnTo>
                    <a:pt x="1409383" y="1845364"/>
                  </a:lnTo>
                  <a:lnTo>
                    <a:pt x="1402715" y="1827596"/>
                  </a:lnTo>
                  <a:lnTo>
                    <a:pt x="1395095" y="1810146"/>
                  </a:lnTo>
                  <a:lnTo>
                    <a:pt x="1386840" y="1792696"/>
                  </a:lnTo>
                  <a:lnTo>
                    <a:pt x="1378585" y="1775563"/>
                  </a:lnTo>
                  <a:lnTo>
                    <a:pt x="1369695" y="1758429"/>
                  </a:lnTo>
                  <a:lnTo>
                    <a:pt x="1360488" y="1741614"/>
                  </a:lnTo>
                  <a:lnTo>
                    <a:pt x="1350963" y="1724798"/>
                  </a:lnTo>
                  <a:lnTo>
                    <a:pt x="1340485" y="1708299"/>
                  </a:lnTo>
                  <a:lnTo>
                    <a:pt x="1333500" y="1696877"/>
                  </a:lnTo>
                  <a:lnTo>
                    <a:pt x="1325563" y="1685773"/>
                  </a:lnTo>
                  <a:lnTo>
                    <a:pt x="1317943" y="1674668"/>
                  </a:lnTo>
                  <a:lnTo>
                    <a:pt x="1310323" y="1663563"/>
                  </a:lnTo>
                  <a:lnTo>
                    <a:pt x="1302385" y="1653093"/>
                  </a:lnTo>
                  <a:lnTo>
                    <a:pt x="1293813" y="1642623"/>
                  </a:lnTo>
                  <a:lnTo>
                    <a:pt x="1285558" y="1632152"/>
                  </a:lnTo>
                  <a:lnTo>
                    <a:pt x="1276985" y="1621999"/>
                  </a:lnTo>
                  <a:lnTo>
                    <a:pt x="1259523" y="1602011"/>
                  </a:lnTo>
                  <a:lnTo>
                    <a:pt x="1241425" y="1582657"/>
                  </a:lnTo>
                  <a:lnTo>
                    <a:pt x="1222693" y="1564255"/>
                  </a:lnTo>
                  <a:lnTo>
                    <a:pt x="1203325" y="1546170"/>
                  </a:lnTo>
                  <a:lnTo>
                    <a:pt x="1270953" y="1523008"/>
                  </a:lnTo>
                  <a:lnTo>
                    <a:pt x="1332865" y="1502702"/>
                  </a:lnTo>
                  <a:lnTo>
                    <a:pt x="1386840" y="1485569"/>
                  </a:lnTo>
                  <a:lnTo>
                    <a:pt x="1430655" y="1471609"/>
                  </a:lnTo>
                  <a:lnTo>
                    <a:pt x="1440815" y="1468754"/>
                  </a:lnTo>
                  <a:lnTo>
                    <a:pt x="1446848" y="1466850"/>
                  </a:lnTo>
                  <a:close/>
                  <a:moveTo>
                    <a:pt x="671830" y="1436688"/>
                  </a:moveTo>
                  <a:lnTo>
                    <a:pt x="688658" y="1436688"/>
                  </a:lnTo>
                  <a:lnTo>
                    <a:pt x="704850" y="1437323"/>
                  </a:lnTo>
                  <a:lnTo>
                    <a:pt x="721360" y="1437958"/>
                  </a:lnTo>
                  <a:lnTo>
                    <a:pt x="737870" y="1439228"/>
                  </a:lnTo>
                  <a:lnTo>
                    <a:pt x="754380" y="1440816"/>
                  </a:lnTo>
                  <a:lnTo>
                    <a:pt x="770255" y="1442721"/>
                  </a:lnTo>
                  <a:lnTo>
                    <a:pt x="786765" y="1444943"/>
                  </a:lnTo>
                  <a:lnTo>
                    <a:pt x="802958" y="1447483"/>
                  </a:lnTo>
                  <a:lnTo>
                    <a:pt x="818833" y="1450340"/>
                  </a:lnTo>
                  <a:lnTo>
                    <a:pt x="835025" y="1453515"/>
                  </a:lnTo>
                  <a:lnTo>
                    <a:pt x="851218" y="1457643"/>
                  </a:lnTo>
                  <a:lnTo>
                    <a:pt x="866775" y="1461771"/>
                  </a:lnTo>
                  <a:lnTo>
                    <a:pt x="882333" y="1466215"/>
                  </a:lnTo>
                  <a:lnTo>
                    <a:pt x="898208" y="1471295"/>
                  </a:lnTo>
                  <a:lnTo>
                    <a:pt x="913765" y="1476693"/>
                  </a:lnTo>
                  <a:lnTo>
                    <a:pt x="929005" y="1482408"/>
                  </a:lnTo>
                  <a:lnTo>
                    <a:pt x="944563" y="1488440"/>
                  </a:lnTo>
                  <a:lnTo>
                    <a:pt x="959803" y="1495108"/>
                  </a:lnTo>
                  <a:lnTo>
                    <a:pt x="974725" y="1501458"/>
                  </a:lnTo>
                  <a:lnTo>
                    <a:pt x="989648" y="1508760"/>
                  </a:lnTo>
                  <a:lnTo>
                    <a:pt x="1004253" y="1516380"/>
                  </a:lnTo>
                  <a:lnTo>
                    <a:pt x="1018540" y="1524318"/>
                  </a:lnTo>
                  <a:lnTo>
                    <a:pt x="1033145" y="1532573"/>
                  </a:lnTo>
                  <a:lnTo>
                    <a:pt x="1047433" y="1541146"/>
                  </a:lnTo>
                  <a:lnTo>
                    <a:pt x="1061085" y="1550035"/>
                  </a:lnTo>
                  <a:lnTo>
                    <a:pt x="1075373" y="1559560"/>
                  </a:lnTo>
                  <a:lnTo>
                    <a:pt x="1088708" y="1569085"/>
                  </a:lnTo>
                  <a:lnTo>
                    <a:pt x="1102043" y="1579245"/>
                  </a:lnTo>
                  <a:lnTo>
                    <a:pt x="1115378" y="1589723"/>
                  </a:lnTo>
                  <a:lnTo>
                    <a:pt x="1128078" y="1600518"/>
                  </a:lnTo>
                  <a:lnTo>
                    <a:pt x="1141095" y="1611630"/>
                  </a:lnTo>
                  <a:lnTo>
                    <a:pt x="1153478" y="1623061"/>
                  </a:lnTo>
                  <a:lnTo>
                    <a:pt x="1165543" y="1634490"/>
                  </a:lnTo>
                  <a:lnTo>
                    <a:pt x="1177290" y="1646873"/>
                  </a:lnTo>
                  <a:lnTo>
                    <a:pt x="1189355" y="1659573"/>
                  </a:lnTo>
                  <a:lnTo>
                    <a:pt x="1200785" y="1671955"/>
                  </a:lnTo>
                  <a:lnTo>
                    <a:pt x="1211898" y="1685608"/>
                  </a:lnTo>
                  <a:lnTo>
                    <a:pt x="1222693" y="1698943"/>
                  </a:lnTo>
                  <a:lnTo>
                    <a:pt x="1233170" y="1712595"/>
                  </a:lnTo>
                  <a:lnTo>
                    <a:pt x="1243330" y="1726883"/>
                  </a:lnTo>
                  <a:lnTo>
                    <a:pt x="1253173" y="1741171"/>
                  </a:lnTo>
                  <a:lnTo>
                    <a:pt x="1262698" y="1755776"/>
                  </a:lnTo>
                  <a:lnTo>
                    <a:pt x="1272223" y="1771016"/>
                  </a:lnTo>
                  <a:lnTo>
                    <a:pt x="1280795" y="1785938"/>
                  </a:lnTo>
                  <a:lnTo>
                    <a:pt x="1289050" y="1801496"/>
                  </a:lnTo>
                  <a:lnTo>
                    <a:pt x="1297305" y="1817053"/>
                  </a:lnTo>
                  <a:lnTo>
                    <a:pt x="1304925" y="1832293"/>
                  </a:lnTo>
                  <a:lnTo>
                    <a:pt x="1311593" y="1848168"/>
                  </a:lnTo>
                  <a:lnTo>
                    <a:pt x="1318578" y="1864043"/>
                  </a:lnTo>
                  <a:lnTo>
                    <a:pt x="1324610" y="1879918"/>
                  </a:lnTo>
                  <a:lnTo>
                    <a:pt x="1330325" y="1895793"/>
                  </a:lnTo>
                  <a:lnTo>
                    <a:pt x="1335723" y="1911986"/>
                  </a:lnTo>
                  <a:lnTo>
                    <a:pt x="1340803" y="1927861"/>
                  </a:lnTo>
                  <a:lnTo>
                    <a:pt x="1345248" y="1944371"/>
                  </a:lnTo>
                  <a:lnTo>
                    <a:pt x="1349693" y="1960881"/>
                  </a:lnTo>
                  <a:lnTo>
                    <a:pt x="1353503" y="1977073"/>
                  </a:lnTo>
                  <a:lnTo>
                    <a:pt x="1356360" y="1993266"/>
                  </a:lnTo>
                  <a:lnTo>
                    <a:pt x="1359535" y="2009776"/>
                  </a:lnTo>
                  <a:lnTo>
                    <a:pt x="1361758" y="2026286"/>
                  </a:lnTo>
                  <a:lnTo>
                    <a:pt x="1363980" y="2042796"/>
                  </a:lnTo>
                  <a:lnTo>
                    <a:pt x="1365568" y="2059623"/>
                  </a:lnTo>
                  <a:lnTo>
                    <a:pt x="1367155" y="2076133"/>
                  </a:lnTo>
                  <a:lnTo>
                    <a:pt x="1367790" y="2092326"/>
                  </a:lnTo>
                  <a:lnTo>
                    <a:pt x="1368425" y="2108836"/>
                  </a:lnTo>
                  <a:lnTo>
                    <a:pt x="1368425" y="2125346"/>
                  </a:lnTo>
                  <a:lnTo>
                    <a:pt x="1368425" y="2141856"/>
                  </a:lnTo>
                  <a:lnTo>
                    <a:pt x="1367473" y="2158366"/>
                  </a:lnTo>
                  <a:lnTo>
                    <a:pt x="1366520" y="2174558"/>
                  </a:lnTo>
                  <a:lnTo>
                    <a:pt x="1364933" y="2191068"/>
                  </a:lnTo>
                  <a:lnTo>
                    <a:pt x="1363028" y="2207578"/>
                  </a:lnTo>
                  <a:lnTo>
                    <a:pt x="1360805" y="2223771"/>
                  </a:lnTo>
                  <a:lnTo>
                    <a:pt x="1357948" y="2239963"/>
                  </a:lnTo>
                  <a:lnTo>
                    <a:pt x="1354773" y="2256156"/>
                  </a:lnTo>
                  <a:lnTo>
                    <a:pt x="1351598" y="2272348"/>
                  </a:lnTo>
                  <a:lnTo>
                    <a:pt x="1348423" y="2284731"/>
                  </a:lnTo>
                  <a:lnTo>
                    <a:pt x="1345248" y="2297431"/>
                  </a:lnTo>
                  <a:lnTo>
                    <a:pt x="1342073" y="2309813"/>
                  </a:lnTo>
                  <a:lnTo>
                    <a:pt x="1337945" y="2322196"/>
                  </a:lnTo>
                  <a:lnTo>
                    <a:pt x="1334135" y="2334578"/>
                  </a:lnTo>
                  <a:lnTo>
                    <a:pt x="1330008" y="2347278"/>
                  </a:lnTo>
                  <a:lnTo>
                    <a:pt x="1325563" y="2359343"/>
                  </a:lnTo>
                  <a:lnTo>
                    <a:pt x="1320800" y="2371408"/>
                  </a:lnTo>
                  <a:lnTo>
                    <a:pt x="1316038" y="2383473"/>
                  </a:lnTo>
                  <a:lnTo>
                    <a:pt x="1310958" y="2395538"/>
                  </a:lnTo>
                  <a:lnTo>
                    <a:pt x="1305560" y="2407286"/>
                  </a:lnTo>
                  <a:lnTo>
                    <a:pt x="1299845" y="2419033"/>
                  </a:lnTo>
                  <a:lnTo>
                    <a:pt x="1294130" y="2431098"/>
                  </a:lnTo>
                  <a:lnTo>
                    <a:pt x="1288098" y="2442528"/>
                  </a:lnTo>
                  <a:lnTo>
                    <a:pt x="1281430" y="2453958"/>
                  </a:lnTo>
                  <a:lnTo>
                    <a:pt x="1275080" y="2465388"/>
                  </a:lnTo>
                  <a:lnTo>
                    <a:pt x="1268413" y="2476818"/>
                  </a:lnTo>
                  <a:lnTo>
                    <a:pt x="1261110" y="2487931"/>
                  </a:lnTo>
                  <a:lnTo>
                    <a:pt x="1253808" y="2499043"/>
                  </a:lnTo>
                  <a:lnTo>
                    <a:pt x="1246505" y="2509838"/>
                  </a:lnTo>
                  <a:lnTo>
                    <a:pt x="1238885" y="2520951"/>
                  </a:lnTo>
                  <a:lnTo>
                    <a:pt x="1230948" y="2531428"/>
                  </a:lnTo>
                  <a:lnTo>
                    <a:pt x="1223010" y="2541906"/>
                  </a:lnTo>
                  <a:lnTo>
                    <a:pt x="1214438" y="2552383"/>
                  </a:lnTo>
                  <a:lnTo>
                    <a:pt x="1206183" y="2562543"/>
                  </a:lnTo>
                  <a:lnTo>
                    <a:pt x="1197293" y="2573021"/>
                  </a:lnTo>
                  <a:lnTo>
                    <a:pt x="1188403" y="2582863"/>
                  </a:lnTo>
                  <a:lnTo>
                    <a:pt x="1179195" y="2592388"/>
                  </a:lnTo>
                  <a:lnTo>
                    <a:pt x="1169670" y="2602231"/>
                  </a:lnTo>
                  <a:lnTo>
                    <a:pt x="1160145" y="2611439"/>
                  </a:lnTo>
                  <a:lnTo>
                    <a:pt x="1150303" y="2620964"/>
                  </a:lnTo>
                  <a:lnTo>
                    <a:pt x="1140460" y="2630171"/>
                  </a:lnTo>
                  <a:lnTo>
                    <a:pt x="1455420" y="3124201"/>
                  </a:lnTo>
                  <a:lnTo>
                    <a:pt x="1458595" y="3128964"/>
                  </a:lnTo>
                  <a:lnTo>
                    <a:pt x="1461135" y="3134044"/>
                  </a:lnTo>
                  <a:lnTo>
                    <a:pt x="1463675" y="3139441"/>
                  </a:lnTo>
                  <a:lnTo>
                    <a:pt x="1465898" y="3144839"/>
                  </a:lnTo>
                  <a:lnTo>
                    <a:pt x="1467803" y="3150236"/>
                  </a:lnTo>
                  <a:lnTo>
                    <a:pt x="1469390" y="3155316"/>
                  </a:lnTo>
                  <a:lnTo>
                    <a:pt x="1470343" y="3160714"/>
                  </a:lnTo>
                  <a:lnTo>
                    <a:pt x="1471613" y="3166111"/>
                  </a:lnTo>
                  <a:lnTo>
                    <a:pt x="1472248" y="3171826"/>
                  </a:lnTo>
                  <a:lnTo>
                    <a:pt x="1472883" y="3177224"/>
                  </a:lnTo>
                  <a:lnTo>
                    <a:pt x="1473200" y="3182621"/>
                  </a:lnTo>
                  <a:lnTo>
                    <a:pt x="1473200" y="3188336"/>
                  </a:lnTo>
                  <a:lnTo>
                    <a:pt x="1472883" y="3193734"/>
                  </a:lnTo>
                  <a:lnTo>
                    <a:pt x="1471930" y="3199131"/>
                  </a:lnTo>
                  <a:lnTo>
                    <a:pt x="1471295" y="3204529"/>
                  </a:lnTo>
                  <a:lnTo>
                    <a:pt x="1470025" y="3209609"/>
                  </a:lnTo>
                  <a:lnTo>
                    <a:pt x="1469073" y="3215006"/>
                  </a:lnTo>
                  <a:lnTo>
                    <a:pt x="1467485" y="3220404"/>
                  </a:lnTo>
                  <a:lnTo>
                    <a:pt x="1465580" y="3225484"/>
                  </a:lnTo>
                  <a:lnTo>
                    <a:pt x="1463675" y="3230881"/>
                  </a:lnTo>
                  <a:lnTo>
                    <a:pt x="1461135" y="3235644"/>
                  </a:lnTo>
                  <a:lnTo>
                    <a:pt x="1458595" y="3240406"/>
                  </a:lnTo>
                  <a:lnTo>
                    <a:pt x="1455420" y="3245486"/>
                  </a:lnTo>
                  <a:lnTo>
                    <a:pt x="1452563" y="3249931"/>
                  </a:lnTo>
                  <a:lnTo>
                    <a:pt x="1449388" y="3254376"/>
                  </a:lnTo>
                  <a:lnTo>
                    <a:pt x="1445895" y="3258821"/>
                  </a:lnTo>
                  <a:lnTo>
                    <a:pt x="1442085" y="3262949"/>
                  </a:lnTo>
                  <a:lnTo>
                    <a:pt x="1437958" y="3266759"/>
                  </a:lnTo>
                  <a:lnTo>
                    <a:pt x="1433830" y="3270886"/>
                  </a:lnTo>
                  <a:lnTo>
                    <a:pt x="1429385" y="3274379"/>
                  </a:lnTo>
                  <a:lnTo>
                    <a:pt x="1424940" y="3277871"/>
                  </a:lnTo>
                  <a:lnTo>
                    <a:pt x="1419860" y="3281364"/>
                  </a:lnTo>
                  <a:lnTo>
                    <a:pt x="1415098" y="3283904"/>
                  </a:lnTo>
                  <a:lnTo>
                    <a:pt x="1409700" y="3287079"/>
                  </a:lnTo>
                  <a:lnTo>
                    <a:pt x="1404620" y="3289301"/>
                  </a:lnTo>
                  <a:lnTo>
                    <a:pt x="1399223" y="3291524"/>
                  </a:lnTo>
                  <a:lnTo>
                    <a:pt x="1393825" y="3293429"/>
                  </a:lnTo>
                  <a:lnTo>
                    <a:pt x="1388428" y="3295016"/>
                  </a:lnTo>
                  <a:lnTo>
                    <a:pt x="1382713" y="3296286"/>
                  </a:lnTo>
                  <a:lnTo>
                    <a:pt x="1377633" y="3297239"/>
                  </a:lnTo>
                  <a:lnTo>
                    <a:pt x="1372235" y="3298191"/>
                  </a:lnTo>
                  <a:lnTo>
                    <a:pt x="1366520" y="3298509"/>
                  </a:lnTo>
                  <a:lnTo>
                    <a:pt x="1361123" y="3298826"/>
                  </a:lnTo>
                  <a:lnTo>
                    <a:pt x="1355725" y="3298826"/>
                  </a:lnTo>
                  <a:lnTo>
                    <a:pt x="1350010" y="3298509"/>
                  </a:lnTo>
                  <a:lnTo>
                    <a:pt x="1344613" y="3297874"/>
                  </a:lnTo>
                  <a:lnTo>
                    <a:pt x="1339215" y="3296921"/>
                  </a:lnTo>
                  <a:lnTo>
                    <a:pt x="1333818" y="3295969"/>
                  </a:lnTo>
                  <a:lnTo>
                    <a:pt x="1328420" y="3294699"/>
                  </a:lnTo>
                  <a:lnTo>
                    <a:pt x="1323658" y="3293111"/>
                  </a:lnTo>
                  <a:lnTo>
                    <a:pt x="1318260" y="3291206"/>
                  </a:lnTo>
                  <a:lnTo>
                    <a:pt x="1313180" y="3289301"/>
                  </a:lnTo>
                  <a:lnTo>
                    <a:pt x="1308100" y="3287079"/>
                  </a:lnTo>
                  <a:lnTo>
                    <a:pt x="1303338" y="3284221"/>
                  </a:lnTo>
                  <a:lnTo>
                    <a:pt x="1298575" y="3281364"/>
                  </a:lnTo>
                  <a:lnTo>
                    <a:pt x="1293813" y="3278189"/>
                  </a:lnTo>
                  <a:lnTo>
                    <a:pt x="1289368" y="3275014"/>
                  </a:lnTo>
                  <a:lnTo>
                    <a:pt x="1284923" y="3271839"/>
                  </a:lnTo>
                  <a:lnTo>
                    <a:pt x="1280795" y="3268029"/>
                  </a:lnTo>
                  <a:lnTo>
                    <a:pt x="1276985" y="3263584"/>
                  </a:lnTo>
                  <a:lnTo>
                    <a:pt x="1273175" y="3259456"/>
                  </a:lnTo>
                  <a:lnTo>
                    <a:pt x="1269365" y="3255329"/>
                  </a:lnTo>
                  <a:lnTo>
                    <a:pt x="1265873" y="3250249"/>
                  </a:lnTo>
                  <a:lnTo>
                    <a:pt x="1262698" y="3245804"/>
                  </a:lnTo>
                  <a:lnTo>
                    <a:pt x="947420" y="2751774"/>
                  </a:lnTo>
                  <a:lnTo>
                    <a:pt x="935038" y="2756854"/>
                  </a:lnTo>
                  <a:lnTo>
                    <a:pt x="922338" y="2761934"/>
                  </a:lnTo>
                  <a:lnTo>
                    <a:pt x="909638" y="2766379"/>
                  </a:lnTo>
                  <a:lnTo>
                    <a:pt x="896938" y="2770506"/>
                  </a:lnTo>
                  <a:lnTo>
                    <a:pt x="883920" y="2774951"/>
                  </a:lnTo>
                  <a:lnTo>
                    <a:pt x="871538" y="2778761"/>
                  </a:lnTo>
                  <a:lnTo>
                    <a:pt x="858520" y="2782254"/>
                  </a:lnTo>
                  <a:lnTo>
                    <a:pt x="845503" y="2785429"/>
                  </a:lnTo>
                  <a:lnTo>
                    <a:pt x="832485" y="2788604"/>
                  </a:lnTo>
                  <a:lnTo>
                    <a:pt x="819468" y="2791144"/>
                  </a:lnTo>
                  <a:lnTo>
                    <a:pt x="806450" y="2794001"/>
                  </a:lnTo>
                  <a:lnTo>
                    <a:pt x="793433" y="2796224"/>
                  </a:lnTo>
                  <a:lnTo>
                    <a:pt x="780415" y="2798129"/>
                  </a:lnTo>
                  <a:lnTo>
                    <a:pt x="767398" y="2799716"/>
                  </a:lnTo>
                  <a:lnTo>
                    <a:pt x="754063" y="2801304"/>
                  </a:lnTo>
                  <a:lnTo>
                    <a:pt x="741045" y="2802891"/>
                  </a:lnTo>
                  <a:lnTo>
                    <a:pt x="728028" y="2803526"/>
                  </a:lnTo>
                  <a:lnTo>
                    <a:pt x="715010" y="2804161"/>
                  </a:lnTo>
                  <a:lnTo>
                    <a:pt x="701675" y="2804796"/>
                  </a:lnTo>
                  <a:lnTo>
                    <a:pt x="688658" y="2805114"/>
                  </a:lnTo>
                  <a:lnTo>
                    <a:pt x="675640" y="2805114"/>
                  </a:lnTo>
                  <a:lnTo>
                    <a:pt x="662623" y="2804796"/>
                  </a:lnTo>
                  <a:lnTo>
                    <a:pt x="649605" y="2804161"/>
                  </a:lnTo>
                  <a:lnTo>
                    <a:pt x="636588" y="2803526"/>
                  </a:lnTo>
                  <a:lnTo>
                    <a:pt x="623570" y="2802256"/>
                  </a:lnTo>
                  <a:lnTo>
                    <a:pt x="610553" y="2801304"/>
                  </a:lnTo>
                  <a:lnTo>
                    <a:pt x="597535" y="2799716"/>
                  </a:lnTo>
                  <a:lnTo>
                    <a:pt x="584518" y="2797811"/>
                  </a:lnTo>
                  <a:lnTo>
                    <a:pt x="571818" y="2795906"/>
                  </a:lnTo>
                  <a:lnTo>
                    <a:pt x="558800" y="2793684"/>
                  </a:lnTo>
                  <a:lnTo>
                    <a:pt x="546100" y="2791144"/>
                  </a:lnTo>
                  <a:lnTo>
                    <a:pt x="533718" y="2788286"/>
                  </a:lnTo>
                  <a:lnTo>
                    <a:pt x="517525" y="2784794"/>
                  </a:lnTo>
                  <a:lnTo>
                    <a:pt x="501968" y="2780666"/>
                  </a:lnTo>
                  <a:lnTo>
                    <a:pt x="485775" y="2775904"/>
                  </a:lnTo>
                  <a:lnTo>
                    <a:pt x="470218" y="2771141"/>
                  </a:lnTo>
                  <a:lnTo>
                    <a:pt x="454660" y="2765744"/>
                  </a:lnTo>
                  <a:lnTo>
                    <a:pt x="439103" y="2760029"/>
                  </a:lnTo>
                  <a:lnTo>
                    <a:pt x="424180" y="2753679"/>
                  </a:lnTo>
                  <a:lnTo>
                    <a:pt x="408940" y="2747329"/>
                  </a:lnTo>
                  <a:lnTo>
                    <a:pt x="394018" y="2740661"/>
                  </a:lnTo>
                  <a:lnTo>
                    <a:pt x="379095" y="2733676"/>
                  </a:lnTo>
                  <a:lnTo>
                    <a:pt x="364173" y="2725739"/>
                  </a:lnTo>
                  <a:lnTo>
                    <a:pt x="349568" y="2717801"/>
                  </a:lnTo>
                  <a:lnTo>
                    <a:pt x="335598" y="2709864"/>
                  </a:lnTo>
                  <a:lnTo>
                    <a:pt x="321310" y="2700974"/>
                  </a:lnTo>
                  <a:lnTo>
                    <a:pt x="307023" y="2692084"/>
                  </a:lnTo>
                  <a:lnTo>
                    <a:pt x="293370" y="2682559"/>
                  </a:lnTo>
                  <a:lnTo>
                    <a:pt x="279718" y="2673034"/>
                  </a:lnTo>
                  <a:lnTo>
                    <a:pt x="266065" y="2663191"/>
                  </a:lnTo>
                  <a:lnTo>
                    <a:pt x="253047" y="2652396"/>
                  </a:lnTo>
                  <a:lnTo>
                    <a:pt x="240347" y="2641601"/>
                  </a:lnTo>
                  <a:lnTo>
                    <a:pt x="227647" y="2630489"/>
                  </a:lnTo>
                  <a:lnTo>
                    <a:pt x="214947" y="2619059"/>
                  </a:lnTo>
                  <a:lnTo>
                    <a:pt x="203200" y="2607629"/>
                  </a:lnTo>
                  <a:lnTo>
                    <a:pt x="190817" y="2595563"/>
                  </a:lnTo>
                  <a:lnTo>
                    <a:pt x="179387" y="2582863"/>
                  </a:lnTo>
                  <a:lnTo>
                    <a:pt x="167957" y="2570163"/>
                  </a:lnTo>
                  <a:lnTo>
                    <a:pt x="156845" y="2556828"/>
                  </a:lnTo>
                  <a:lnTo>
                    <a:pt x="146050" y="2543493"/>
                  </a:lnTo>
                  <a:lnTo>
                    <a:pt x="135255" y="2529523"/>
                  </a:lnTo>
                  <a:lnTo>
                    <a:pt x="125095" y="2515553"/>
                  </a:lnTo>
                  <a:lnTo>
                    <a:pt x="115252" y="2500948"/>
                  </a:lnTo>
                  <a:lnTo>
                    <a:pt x="105410" y="2486343"/>
                  </a:lnTo>
                  <a:lnTo>
                    <a:pt x="96202" y="2471103"/>
                  </a:lnTo>
                  <a:lnTo>
                    <a:pt x="87630" y="2456181"/>
                  </a:lnTo>
                  <a:lnTo>
                    <a:pt x="79057" y="2440941"/>
                  </a:lnTo>
                  <a:lnTo>
                    <a:pt x="71437" y="2425383"/>
                  </a:lnTo>
                  <a:lnTo>
                    <a:pt x="63817" y="2409826"/>
                  </a:lnTo>
                  <a:lnTo>
                    <a:pt x="56515" y="2394268"/>
                  </a:lnTo>
                  <a:lnTo>
                    <a:pt x="50165" y="2378076"/>
                  </a:lnTo>
                  <a:lnTo>
                    <a:pt x="43815" y="2362518"/>
                  </a:lnTo>
                  <a:lnTo>
                    <a:pt x="38100" y="2346326"/>
                  </a:lnTo>
                  <a:lnTo>
                    <a:pt x="32385" y="2330451"/>
                  </a:lnTo>
                  <a:lnTo>
                    <a:pt x="27622" y="2313941"/>
                  </a:lnTo>
                  <a:lnTo>
                    <a:pt x="23177" y="2297748"/>
                  </a:lnTo>
                  <a:lnTo>
                    <a:pt x="19050" y="2281556"/>
                  </a:lnTo>
                  <a:lnTo>
                    <a:pt x="15240" y="2265363"/>
                  </a:lnTo>
                  <a:lnTo>
                    <a:pt x="11747" y="2248853"/>
                  </a:lnTo>
                  <a:lnTo>
                    <a:pt x="9207" y="2232343"/>
                  </a:lnTo>
                  <a:lnTo>
                    <a:pt x="6350" y="2216151"/>
                  </a:lnTo>
                  <a:lnTo>
                    <a:pt x="4445" y="2199641"/>
                  </a:lnTo>
                  <a:lnTo>
                    <a:pt x="2540" y="2182813"/>
                  </a:lnTo>
                  <a:lnTo>
                    <a:pt x="1587" y="2166303"/>
                  </a:lnTo>
                  <a:lnTo>
                    <a:pt x="635" y="2149793"/>
                  </a:lnTo>
                  <a:lnTo>
                    <a:pt x="0" y="2133283"/>
                  </a:lnTo>
                  <a:lnTo>
                    <a:pt x="0" y="2117091"/>
                  </a:lnTo>
                  <a:lnTo>
                    <a:pt x="317" y="2100581"/>
                  </a:lnTo>
                  <a:lnTo>
                    <a:pt x="952" y="2084071"/>
                  </a:lnTo>
                  <a:lnTo>
                    <a:pt x="2222" y="2067561"/>
                  </a:lnTo>
                  <a:lnTo>
                    <a:pt x="3810" y="2051051"/>
                  </a:lnTo>
                  <a:lnTo>
                    <a:pt x="5715" y="2034541"/>
                  </a:lnTo>
                  <a:lnTo>
                    <a:pt x="7937" y="2018666"/>
                  </a:lnTo>
                  <a:lnTo>
                    <a:pt x="10795" y="2002473"/>
                  </a:lnTo>
                  <a:lnTo>
                    <a:pt x="13652" y="1986598"/>
                  </a:lnTo>
                  <a:lnTo>
                    <a:pt x="17145" y="1970406"/>
                  </a:lnTo>
                  <a:lnTo>
                    <a:pt x="20955" y="1954213"/>
                  </a:lnTo>
                  <a:lnTo>
                    <a:pt x="24765" y="1938656"/>
                  </a:lnTo>
                  <a:lnTo>
                    <a:pt x="29527" y="1922463"/>
                  </a:lnTo>
                  <a:lnTo>
                    <a:pt x="34290" y="1906906"/>
                  </a:lnTo>
                  <a:lnTo>
                    <a:pt x="39687" y="1891666"/>
                  </a:lnTo>
                  <a:lnTo>
                    <a:pt x="45402" y="1876426"/>
                  </a:lnTo>
                  <a:lnTo>
                    <a:pt x="51752" y="1861186"/>
                  </a:lnTo>
                  <a:lnTo>
                    <a:pt x="58102" y="1845628"/>
                  </a:lnTo>
                  <a:lnTo>
                    <a:pt x="64452" y="1830706"/>
                  </a:lnTo>
                  <a:lnTo>
                    <a:pt x="71755" y="1815783"/>
                  </a:lnTo>
                  <a:lnTo>
                    <a:pt x="79375" y="1800861"/>
                  </a:lnTo>
                  <a:lnTo>
                    <a:pt x="87630" y="1786573"/>
                  </a:lnTo>
                  <a:lnTo>
                    <a:pt x="95567" y="1772286"/>
                  </a:lnTo>
                  <a:lnTo>
                    <a:pt x="104457" y="1757998"/>
                  </a:lnTo>
                  <a:lnTo>
                    <a:pt x="113030" y="1744028"/>
                  </a:lnTo>
                  <a:lnTo>
                    <a:pt x="122872" y="1730376"/>
                  </a:lnTo>
                  <a:lnTo>
                    <a:pt x="132397" y="1716723"/>
                  </a:lnTo>
                  <a:lnTo>
                    <a:pt x="142240" y="1703388"/>
                  </a:lnTo>
                  <a:lnTo>
                    <a:pt x="152717" y="1690053"/>
                  </a:lnTo>
                  <a:lnTo>
                    <a:pt x="163195" y="1677353"/>
                  </a:lnTo>
                  <a:lnTo>
                    <a:pt x="174307" y="1664335"/>
                  </a:lnTo>
                  <a:lnTo>
                    <a:pt x="185737" y="1652270"/>
                  </a:lnTo>
                  <a:lnTo>
                    <a:pt x="197802" y="1639888"/>
                  </a:lnTo>
                  <a:lnTo>
                    <a:pt x="209867" y="1628140"/>
                  </a:lnTo>
                  <a:lnTo>
                    <a:pt x="222250" y="1616075"/>
                  </a:lnTo>
                  <a:lnTo>
                    <a:pt x="235267" y="1604646"/>
                  </a:lnTo>
                  <a:lnTo>
                    <a:pt x="248285" y="1593533"/>
                  </a:lnTo>
                  <a:lnTo>
                    <a:pt x="261937" y="1583056"/>
                  </a:lnTo>
                  <a:lnTo>
                    <a:pt x="275908" y="1572260"/>
                  </a:lnTo>
                  <a:lnTo>
                    <a:pt x="289878" y="1561783"/>
                  </a:lnTo>
                  <a:lnTo>
                    <a:pt x="304165" y="1552258"/>
                  </a:lnTo>
                  <a:lnTo>
                    <a:pt x="319088" y="1542416"/>
                  </a:lnTo>
                  <a:lnTo>
                    <a:pt x="334010" y="1533208"/>
                  </a:lnTo>
                  <a:lnTo>
                    <a:pt x="349250" y="1524318"/>
                  </a:lnTo>
                  <a:lnTo>
                    <a:pt x="364490" y="1516063"/>
                  </a:lnTo>
                  <a:lnTo>
                    <a:pt x="379730" y="1508443"/>
                  </a:lnTo>
                  <a:lnTo>
                    <a:pt x="395605" y="1500823"/>
                  </a:lnTo>
                  <a:lnTo>
                    <a:pt x="411163" y="1493838"/>
                  </a:lnTo>
                  <a:lnTo>
                    <a:pt x="426720" y="1486853"/>
                  </a:lnTo>
                  <a:lnTo>
                    <a:pt x="442913" y="1480821"/>
                  </a:lnTo>
                  <a:lnTo>
                    <a:pt x="459105" y="1475105"/>
                  </a:lnTo>
                  <a:lnTo>
                    <a:pt x="474980" y="1469708"/>
                  </a:lnTo>
                  <a:lnTo>
                    <a:pt x="491173" y="1464628"/>
                  </a:lnTo>
                  <a:lnTo>
                    <a:pt x="507365" y="1460183"/>
                  </a:lnTo>
                  <a:lnTo>
                    <a:pt x="523558" y="1456055"/>
                  </a:lnTo>
                  <a:lnTo>
                    <a:pt x="540068" y="1452245"/>
                  </a:lnTo>
                  <a:lnTo>
                    <a:pt x="556578" y="1449070"/>
                  </a:lnTo>
                  <a:lnTo>
                    <a:pt x="573088" y="1445895"/>
                  </a:lnTo>
                  <a:lnTo>
                    <a:pt x="589598" y="1443356"/>
                  </a:lnTo>
                  <a:lnTo>
                    <a:pt x="605790" y="1441451"/>
                  </a:lnTo>
                  <a:lnTo>
                    <a:pt x="622300" y="1439546"/>
                  </a:lnTo>
                  <a:lnTo>
                    <a:pt x="638810" y="1438275"/>
                  </a:lnTo>
                  <a:lnTo>
                    <a:pt x="655320" y="1437640"/>
                  </a:lnTo>
                  <a:lnTo>
                    <a:pt x="671830" y="1436688"/>
                  </a:lnTo>
                  <a:close/>
                  <a:moveTo>
                    <a:pt x="1808801" y="0"/>
                  </a:moveTo>
                  <a:lnTo>
                    <a:pt x="1822779" y="318"/>
                  </a:lnTo>
                  <a:lnTo>
                    <a:pt x="1836121" y="635"/>
                  </a:lnTo>
                  <a:lnTo>
                    <a:pt x="1849463" y="1588"/>
                  </a:lnTo>
                  <a:lnTo>
                    <a:pt x="1862806" y="3177"/>
                  </a:lnTo>
                  <a:lnTo>
                    <a:pt x="1875830" y="4447"/>
                  </a:lnTo>
                  <a:lnTo>
                    <a:pt x="1888855" y="6353"/>
                  </a:lnTo>
                  <a:lnTo>
                    <a:pt x="1901562" y="8894"/>
                  </a:lnTo>
                  <a:lnTo>
                    <a:pt x="1914269" y="11435"/>
                  </a:lnTo>
                  <a:lnTo>
                    <a:pt x="1926658" y="14612"/>
                  </a:lnTo>
                  <a:lnTo>
                    <a:pt x="1939047" y="17471"/>
                  </a:lnTo>
                  <a:lnTo>
                    <a:pt x="1951119" y="21282"/>
                  </a:lnTo>
                  <a:lnTo>
                    <a:pt x="1963190" y="25412"/>
                  </a:lnTo>
                  <a:lnTo>
                    <a:pt x="1974944" y="29859"/>
                  </a:lnTo>
                  <a:lnTo>
                    <a:pt x="1986698" y="34306"/>
                  </a:lnTo>
                  <a:lnTo>
                    <a:pt x="1998452" y="39071"/>
                  </a:lnTo>
                  <a:lnTo>
                    <a:pt x="2009571" y="44471"/>
                  </a:lnTo>
                  <a:lnTo>
                    <a:pt x="2020689" y="49870"/>
                  </a:lnTo>
                  <a:lnTo>
                    <a:pt x="2031490" y="55906"/>
                  </a:lnTo>
                  <a:lnTo>
                    <a:pt x="2042291" y="61941"/>
                  </a:lnTo>
                  <a:lnTo>
                    <a:pt x="2053092" y="67976"/>
                  </a:lnTo>
                  <a:lnTo>
                    <a:pt x="2063257" y="74964"/>
                  </a:lnTo>
                  <a:lnTo>
                    <a:pt x="2073741" y="81953"/>
                  </a:lnTo>
                  <a:lnTo>
                    <a:pt x="2083589" y="89259"/>
                  </a:lnTo>
                  <a:lnTo>
                    <a:pt x="2093754" y="96564"/>
                  </a:lnTo>
                  <a:lnTo>
                    <a:pt x="2103284" y="104506"/>
                  </a:lnTo>
                  <a:lnTo>
                    <a:pt x="2112814" y="112447"/>
                  </a:lnTo>
                  <a:lnTo>
                    <a:pt x="2122027" y="120388"/>
                  </a:lnTo>
                  <a:lnTo>
                    <a:pt x="2131239" y="129282"/>
                  </a:lnTo>
                  <a:lnTo>
                    <a:pt x="2139816" y="138176"/>
                  </a:lnTo>
                  <a:lnTo>
                    <a:pt x="2148711" y="147070"/>
                  </a:lnTo>
                  <a:lnTo>
                    <a:pt x="2157288" y="156282"/>
                  </a:lnTo>
                  <a:lnTo>
                    <a:pt x="2165548" y="165811"/>
                  </a:lnTo>
                  <a:lnTo>
                    <a:pt x="2173490" y="175658"/>
                  </a:lnTo>
                  <a:lnTo>
                    <a:pt x="2181749" y="185505"/>
                  </a:lnTo>
                  <a:lnTo>
                    <a:pt x="2189373" y="195987"/>
                  </a:lnTo>
                  <a:lnTo>
                    <a:pt x="2196680" y="206152"/>
                  </a:lnTo>
                  <a:lnTo>
                    <a:pt x="2203986" y="216952"/>
                  </a:lnTo>
                  <a:lnTo>
                    <a:pt x="2211293" y="227752"/>
                  </a:lnTo>
                  <a:lnTo>
                    <a:pt x="2217646" y="238870"/>
                  </a:lnTo>
                  <a:lnTo>
                    <a:pt x="2224635" y="249987"/>
                  </a:lnTo>
                  <a:lnTo>
                    <a:pt x="2230671" y="261423"/>
                  </a:lnTo>
                  <a:lnTo>
                    <a:pt x="2237024" y="273175"/>
                  </a:lnTo>
                  <a:lnTo>
                    <a:pt x="2243060" y="285246"/>
                  </a:lnTo>
                  <a:lnTo>
                    <a:pt x="2248778" y="296999"/>
                  </a:lnTo>
                  <a:lnTo>
                    <a:pt x="2253861" y="309069"/>
                  </a:lnTo>
                  <a:lnTo>
                    <a:pt x="2259261" y="321458"/>
                  </a:lnTo>
                  <a:lnTo>
                    <a:pt x="2264344" y="334163"/>
                  </a:lnTo>
                  <a:lnTo>
                    <a:pt x="2269427" y="347187"/>
                  </a:lnTo>
                  <a:lnTo>
                    <a:pt x="2273874" y="359575"/>
                  </a:lnTo>
                  <a:lnTo>
                    <a:pt x="2278004" y="372599"/>
                  </a:lnTo>
                  <a:lnTo>
                    <a:pt x="2282452" y="386257"/>
                  </a:lnTo>
                  <a:lnTo>
                    <a:pt x="2286264" y="399598"/>
                  </a:lnTo>
                  <a:lnTo>
                    <a:pt x="2290076" y="412939"/>
                  </a:lnTo>
                  <a:lnTo>
                    <a:pt x="2292935" y="426598"/>
                  </a:lnTo>
                  <a:lnTo>
                    <a:pt x="2296429" y="440575"/>
                  </a:lnTo>
                  <a:lnTo>
                    <a:pt x="2299288" y="454233"/>
                  </a:lnTo>
                  <a:lnTo>
                    <a:pt x="2301830" y="468527"/>
                  </a:lnTo>
                  <a:lnTo>
                    <a:pt x="2304053" y="482504"/>
                  </a:lnTo>
                  <a:lnTo>
                    <a:pt x="2306595" y="497116"/>
                  </a:lnTo>
                  <a:lnTo>
                    <a:pt x="2308501" y="511410"/>
                  </a:lnTo>
                  <a:lnTo>
                    <a:pt x="2309772" y="526339"/>
                  </a:lnTo>
                  <a:lnTo>
                    <a:pt x="2311360" y="540633"/>
                  </a:lnTo>
                  <a:lnTo>
                    <a:pt x="2312630" y="555245"/>
                  </a:lnTo>
                  <a:lnTo>
                    <a:pt x="2313266" y="570174"/>
                  </a:lnTo>
                  <a:lnTo>
                    <a:pt x="2320255" y="573033"/>
                  </a:lnTo>
                  <a:lnTo>
                    <a:pt x="2327244" y="576209"/>
                  </a:lnTo>
                  <a:lnTo>
                    <a:pt x="2333597" y="579704"/>
                  </a:lnTo>
                  <a:lnTo>
                    <a:pt x="2339633" y="583515"/>
                  </a:lnTo>
                  <a:lnTo>
                    <a:pt x="2345351" y="587645"/>
                  </a:lnTo>
                  <a:lnTo>
                    <a:pt x="2350751" y="592727"/>
                  </a:lnTo>
                  <a:lnTo>
                    <a:pt x="2356152" y="597809"/>
                  </a:lnTo>
                  <a:lnTo>
                    <a:pt x="2361234" y="603527"/>
                  </a:lnTo>
                  <a:lnTo>
                    <a:pt x="2365364" y="609562"/>
                  </a:lnTo>
                  <a:lnTo>
                    <a:pt x="2369494" y="616233"/>
                  </a:lnTo>
                  <a:lnTo>
                    <a:pt x="2372988" y="622903"/>
                  </a:lnTo>
                  <a:lnTo>
                    <a:pt x="2376483" y="630527"/>
                  </a:lnTo>
                  <a:lnTo>
                    <a:pt x="2379024" y="638786"/>
                  </a:lnTo>
                  <a:lnTo>
                    <a:pt x="2381566" y="647362"/>
                  </a:lnTo>
                  <a:lnTo>
                    <a:pt x="2383472" y="656574"/>
                  </a:lnTo>
                  <a:lnTo>
                    <a:pt x="2384425" y="666103"/>
                  </a:lnTo>
                  <a:lnTo>
                    <a:pt x="2385378" y="674362"/>
                  </a:lnTo>
                  <a:lnTo>
                    <a:pt x="2385695" y="681985"/>
                  </a:lnTo>
                  <a:lnTo>
                    <a:pt x="2386013" y="689927"/>
                  </a:lnTo>
                  <a:lnTo>
                    <a:pt x="2385695" y="698503"/>
                  </a:lnTo>
                  <a:lnTo>
                    <a:pt x="2385378" y="706444"/>
                  </a:lnTo>
                  <a:lnTo>
                    <a:pt x="2384425" y="714703"/>
                  </a:lnTo>
                  <a:lnTo>
                    <a:pt x="2383472" y="723279"/>
                  </a:lnTo>
                  <a:lnTo>
                    <a:pt x="2381883" y="731538"/>
                  </a:lnTo>
                  <a:lnTo>
                    <a:pt x="2380295" y="740115"/>
                  </a:lnTo>
                  <a:lnTo>
                    <a:pt x="2378389" y="748373"/>
                  </a:lnTo>
                  <a:lnTo>
                    <a:pt x="2376483" y="756950"/>
                  </a:lnTo>
                  <a:lnTo>
                    <a:pt x="2374259" y="765526"/>
                  </a:lnTo>
                  <a:lnTo>
                    <a:pt x="2371400" y="773467"/>
                  </a:lnTo>
                  <a:lnTo>
                    <a:pt x="2368541" y="781726"/>
                  </a:lnTo>
                  <a:lnTo>
                    <a:pt x="2365364" y="789985"/>
                  </a:lnTo>
                  <a:lnTo>
                    <a:pt x="2361870" y="797926"/>
                  </a:lnTo>
                  <a:lnTo>
                    <a:pt x="2358376" y="805550"/>
                  </a:lnTo>
                  <a:lnTo>
                    <a:pt x="2354563" y="813173"/>
                  </a:lnTo>
                  <a:lnTo>
                    <a:pt x="2350434" y="820479"/>
                  </a:lnTo>
                  <a:lnTo>
                    <a:pt x="2346304" y="827785"/>
                  </a:lnTo>
                  <a:lnTo>
                    <a:pt x="2341539" y="834773"/>
                  </a:lnTo>
                  <a:lnTo>
                    <a:pt x="2337091" y="841444"/>
                  </a:lnTo>
                  <a:lnTo>
                    <a:pt x="2332009" y="848114"/>
                  </a:lnTo>
                  <a:lnTo>
                    <a:pt x="2326608" y="854149"/>
                  </a:lnTo>
                  <a:lnTo>
                    <a:pt x="2321843" y="859867"/>
                  </a:lnTo>
                  <a:lnTo>
                    <a:pt x="2316125" y="865585"/>
                  </a:lnTo>
                  <a:lnTo>
                    <a:pt x="2310407" y="870667"/>
                  </a:lnTo>
                  <a:lnTo>
                    <a:pt x="2304689" y="875432"/>
                  </a:lnTo>
                  <a:lnTo>
                    <a:pt x="2298335" y="879879"/>
                  </a:lnTo>
                  <a:lnTo>
                    <a:pt x="2292300" y="884008"/>
                  </a:lnTo>
                  <a:lnTo>
                    <a:pt x="2285628" y="887502"/>
                  </a:lnTo>
                  <a:lnTo>
                    <a:pt x="2279275" y="890996"/>
                  </a:lnTo>
                  <a:lnTo>
                    <a:pt x="2273239" y="915137"/>
                  </a:lnTo>
                  <a:lnTo>
                    <a:pt x="2266250" y="938643"/>
                  </a:lnTo>
                  <a:lnTo>
                    <a:pt x="2258626" y="962467"/>
                  </a:lnTo>
                  <a:lnTo>
                    <a:pt x="2251002" y="986290"/>
                  </a:lnTo>
                  <a:lnTo>
                    <a:pt x="2242425" y="1009161"/>
                  </a:lnTo>
                  <a:lnTo>
                    <a:pt x="2233212" y="1032031"/>
                  </a:lnTo>
                  <a:lnTo>
                    <a:pt x="2223682" y="1054584"/>
                  </a:lnTo>
                  <a:lnTo>
                    <a:pt x="2213834" y="1076819"/>
                  </a:lnTo>
                  <a:lnTo>
                    <a:pt x="2203351" y="1098419"/>
                  </a:lnTo>
                  <a:lnTo>
                    <a:pt x="2192232" y="1119701"/>
                  </a:lnTo>
                  <a:lnTo>
                    <a:pt x="2180479" y="1140348"/>
                  </a:lnTo>
                  <a:lnTo>
                    <a:pt x="2168407" y="1160360"/>
                  </a:lnTo>
                  <a:lnTo>
                    <a:pt x="2155700" y="1179736"/>
                  </a:lnTo>
                  <a:lnTo>
                    <a:pt x="2142358" y="1198477"/>
                  </a:lnTo>
                  <a:lnTo>
                    <a:pt x="2128380" y="1216901"/>
                  </a:lnTo>
                  <a:lnTo>
                    <a:pt x="2114403" y="1234054"/>
                  </a:lnTo>
                  <a:lnTo>
                    <a:pt x="2106779" y="1242630"/>
                  </a:lnTo>
                  <a:lnTo>
                    <a:pt x="2099472" y="1250889"/>
                  </a:lnTo>
                  <a:lnTo>
                    <a:pt x="2091848" y="1259148"/>
                  </a:lnTo>
                  <a:lnTo>
                    <a:pt x="2083589" y="1266771"/>
                  </a:lnTo>
                  <a:lnTo>
                    <a:pt x="2075647" y="1274395"/>
                  </a:lnTo>
                  <a:lnTo>
                    <a:pt x="2067705" y="1282018"/>
                  </a:lnTo>
                  <a:lnTo>
                    <a:pt x="2059445" y="1289006"/>
                  </a:lnTo>
                  <a:lnTo>
                    <a:pt x="2051186" y="1295994"/>
                  </a:lnTo>
                  <a:lnTo>
                    <a:pt x="2042609" y="1302665"/>
                  </a:lnTo>
                  <a:lnTo>
                    <a:pt x="2034032" y="1309018"/>
                  </a:lnTo>
                  <a:lnTo>
                    <a:pt x="2025137" y="1315688"/>
                  </a:lnTo>
                  <a:lnTo>
                    <a:pt x="2016242" y="1321724"/>
                  </a:lnTo>
                  <a:lnTo>
                    <a:pt x="2007029" y="1327441"/>
                  </a:lnTo>
                  <a:lnTo>
                    <a:pt x="1997817" y="1332841"/>
                  </a:lnTo>
                  <a:lnTo>
                    <a:pt x="1988922" y="1338241"/>
                  </a:lnTo>
                  <a:lnTo>
                    <a:pt x="1979074" y="1343324"/>
                  </a:lnTo>
                  <a:lnTo>
                    <a:pt x="1969544" y="1348088"/>
                  </a:lnTo>
                  <a:lnTo>
                    <a:pt x="1960014" y="1352535"/>
                  </a:lnTo>
                  <a:lnTo>
                    <a:pt x="1950166" y="1356665"/>
                  </a:lnTo>
                  <a:lnTo>
                    <a:pt x="1940000" y="1360477"/>
                  </a:lnTo>
                  <a:lnTo>
                    <a:pt x="1929835" y="1364288"/>
                  </a:lnTo>
                  <a:lnTo>
                    <a:pt x="1919352" y="1367782"/>
                  </a:lnTo>
                  <a:lnTo>
                    <a:pt x="1909186" y="1370641"/>
                  </a:lnTo>
                  <a:lnTo>
                    <a:pt x="1898703" y="1373500"/>
                  </a:lnTo>
                  <a:lnTo>
                    <a:pt x="1888220" y="1375724"/>
                  </a:lnTo>
                  <a:lnTo>
                    <a:pt x="1877101" y="1377947"/>
                  </a:lnTo>
                  <a:lnTo>
                    <a:pt x="1865982" y="1379853"/>
                  </a:lnTo>
                  <a:lnTo>
                    <a:pt x="1854864" y="1381123"/>
                  </a:lnTo>
                  <a:lnTo>
                    <a:pt x="1843745" y="1382712"/>
                  </a:lnTo>
                  <a:lnTo>
                    <a:pt x="1832309" y="1383347"/>
                  </a:lnTo>
                  <a:lnTo>
                    <a:pt x="1820873" y="1383665"/>
                  </a:lnTo>
                  <a:lnTo>
                    <a:pt x="1808801" y="1384300"/>
                  </a:lnTo>
                  <a:lnTo>
                    <a:pt x="1797365" y="1383665"/>
                  </a:lnTo>
                  <a:lnTo>
                    <a:pt x="1785929" y="1383347"/>
                  </a:lnTo>
                  <a:lnTo>
                    <a:pt x="1774493" y="1382712"/>
                  </a:lnTo>
                  <a:lnTo>
                    <a:pt x="1763374" y="1381441"/>
                  </a:lnTo>
                  <a:lnTo>
                    <a:pt x="1752256" y="1379853"/>
                  </a:lnTo>
                  <a:lnTo>
                    <a:pt x="1741137" y="1377947"/>
                  </a:lnTo>
                  <a:lnTo>
                    <a:pt x="1730336" y="1375724"/>
                  </a:lnTo>
                  <a:lnTo>
                    <a:pt x="1719535" y="1373500"/>
                  </a:lnTo>
                  <a:lnTo>
                    <a:pt x="1709052" y="1370641"/>
                  </a:lnTo>
                  <a:lnTo>
                    <a:pt x="1698569" y="1367782"/>
                  </a:lnTo>
                  <a:lnTo>
                    <a:pt x="1688721" y="1364606"/>
                  </a:lnTo>
                  <a:lnTo>
                    <a:pt x="1678238" y="1360794"/>
                  </a:lnTo>
                  <a:lnTo>
                    <a:pt x="1668390" y="1356982"/>
                  </a:lnTo>
                  <a:lnTo>
                    <a:pt x="1658542" y="1352853"/>
                  </a:lnTo>
                  <a:lnTo>
                    <a:pt x="1649012" y="1348088"/>
                  </a:lnTo>
                  <a:lnTo>
                    <a:pt x="1639164" y="1343641"/>
                  </a:lnTo>
                  <a:lnTo>
                    <a:pt x="1630269" y="1338559"/>
                  </a:lnTo>
                  <a:lnTo>
                    <a:pt x="1620421" y="1333794"/>
                  </a:lnTo>
                  <a:lnTo>
                    <a:pt x="1611526" y="1327759"/>
                  </a:lnTo>
                  <a:lnTo>
                    <a:pt x="1602632" y="1322042"/>
                  </a:lnTo>
                  <a:lnTo>
                    <a:pt x="1593737" y="1316324"/>
                  </a:lnTo>
                  <a:lnTo>
                    <a:pt x="1584842" y="1309971"/>
                  </a:lnTo>
                  <a:lnTo>
                    <a:pt x="1576265" y="1303936"/>
                  </a:lnTo>
                  <a:lnTo>
                    <a:pt x="1567688" y="1296947"/>
                  </a:lnTo>
                  <a:lnTo>
                    <a:pt x="1559746" y="1289959"/>
                  </a:lnTo>
                  <a:lnTo>
                    <a:pt x="1551169" y="1282653"/>
                  </a:lnTo>
                  <a:lnTo>
                    <a:pt x="1543227" y="1275348"/>
                  </a:lnTo>
                  <a:lnTo>
                    <a:pt x="1535285" y="1267724"/>
                  </a:lnTo>
                  <a:lnTo>
                    <a:pt x="1527661" y="1260100"/>
                  </a:lnTo>
                  <a:lnTo>
                    <a:pt x="1520037" y="1252159"/>
                  </a:lnTo>
                  <a:lnTo>
                    <a:pt x="1512095" y="1244218"/>
                  </a:lnTo>
                  <a:lnTo>
                    <a:pt x="1505106" y="1235642"/>
                  </a:lnTo>
                  <a:lnTo>
                    <a:pt x="1490811" y="1218489"/>
                  </a:lnTo>
                  <a:lnTo>
                    <a:pt x="1477151" y="1200383"/>
                  </a:lnTo>
                  <a:lnTo>
                    <a:pt x="1463491" y="1181642"/>
                  </a:lnTo>
                  <a:lnTo>
                    <a:pt x="1451102" y="1162583"/>
                  </a:lnTo>
                  <a:lnTo>
                    <a:pt x="1438712" y="1142572"/>
                  </a:lnTo>
                  <a:lnTo>
                    <a:pt x="1426958" y="1121925"/>
                  </a:lnTo>
                  <a:lnTo>
                    <a:pt x="1415840" y="1101278"/>
                  </a:lnTo>
                  <a:lnTo>
                    <a:pt x="1405357" y="1079678"/>
                  </a:lnTo>
                  <a:lnTo>
                    <a:pt x="1395191" y="1057760"/>
                  </a:lnTo>
                  <a:lnTo>
                    <a:pt x="1385979" y="1035525"/>
                  </a:lnTo>
                  <a:lnTo>
                    <a:pt x="1376766" y="1012972"/>
                  </a:lnTo>
                  <a:lnTo>
                    <a:pt x="1368189" y="989467"/>
                  </a:lnTo>
                  <a:lnTo>
                    <a:pt x="1360247" y="966278"/>
                  </a:lnTo>
                  <a:lnTo>
                    <a:pt x="1352941" y="943090"/>
                  </a:lnTo>
                  <a:lnTo>
                    <a:pt x="1346269" y="919267"/>
                  </a:lnTo>
                  <a:lnTo>
                    <a:pt x="1339598" y="895126"/>
                  </a:lnTo>
                  <a:lnTo>
                    <a:pt x="1332292" y="892902"/>
                  </a:lnTo>
                  <a:lnTo>
                    <a:pt x="1324985" y="889726"/>
                  </a:lnTo>
                  <a:lnTo>
                    <a:pt x="1318314" y="886232"/>
                  </a:lnTo>
                  <a:lnTo>
                    <a:pt x="1311325" y="882420"/>
                  </a:lnTo>
                  <a:lnTo>
                    <a:pt x="1304654" y="878290"/>
                  </a:lnTo>
                  <a:lnTo>
                    <a:pt x="1298619" y="873208"/>
                  </a:lnTo>
                  <a:lnTo>
                    <a:pt x="1292265" y="867808"/>
                  </a:lnTo>
                  <a:lnTo>
                    <a:pt x="1286547" y="862726"/>
                  </a:lnTo>
                  <a:lnTo>
                    <a:pt x="1280829" y="856373"/>
                  </a:lnTo>
                  <a:lnTo>
                    <a:pt x="1274793" y="850020"/>
                  </a:lnTo>
                  <a:lnTo>
                    <a:pt x="1269710" y="843032"/>
                  </a:lnTo>
                  <a:lnTo>
                    <a:pt x="1264627" y="836044"/>
                  </a:lnTo>
                  <a:lnTo>
                    <a:pt x="1259545" y="828738"/>
                  </a:lnTo>
                  <a:lnTo>
                    <a:pt x="1255097" y="821114"/>
                  </a:lnTo>
                  <a:lnTo>
                    <a:pt x="1250968" y="813491"/>
                  </a:lnTo>
                  <a:lnTo>
                    <a:pt x="1246520" y="805550"/>
                  </a:lnTo>
                  <a:lnTo>
                    <a:pt x="1242708" y="796973"/>
                  </a:lnTo>
                  <a:lnTo>
                    <a:pt x="1239214" y="788714"/>
                  </a:lnTo>
                  <a:lnTo>
                    <a:pt x="1236037" y="780138"/>
                  </a:lnTo>
                  <a:lnTo>
                    <a:pt x="1232860" y="771562"/>
                  </a:lnTo>
                  <a:lnTo>
                    <a:pt x="1230001" y="762667"/>
                  </a:lnTo>
                  <a:lnTo>
                    <a:pt x="1227460" y="753773"/>
                  </a:lnTo>
                  <a:lnTo>
                    <a:pt x="1225554" y="745197"/>
                  </a:lnTo>
                  <a:lnTo>
                    <a:pt x="1223648" y="735985"/>
                  </a:lnTo>
                  <a:lnTo>
                    <a:pt x="1222059" y="727091"/>
                  </a:lnTo>
                  <a:lnTo>
                    <a:pt x="1220471" y="718197"/>
                  </a:lnTo>
                  <a:lnTo>
                    <a:pt x="1219836" y="708985"/>
                  </a:lnTo>
                  <a:lnTo>
                    <a:pt x="1219200" y="700409"/>
                  </a:lnTo>
                  <a:lnTo>
                    <a:pt x="1219200" y="691832"/>
                  </a:lnTo>
                  <a:lnTo>
                    <a:pt x="1219200" y="682938"/>
                  </a:lnTo>
                  <a:lnTo>
                    <a:pt x="1219518" y="674680"/>
                  </a:lnTo>
                  <a:lnTo>
                    <a:pt x="1220153" y="666103"/>
                  </a:lnTo>
                  <a:lnTo>
                    <a:pt x="1221742" y="655621"/>
                  </a:lnTo>
                  <a:lnTo>
                    <a:pt x="1223648" y="645456"/>
                  </a:lnTo>
                  <a:lnTo>
                    <a:pt x="1226824" y="635927"/>
                  </a:lnTo>
                  <a:lnTo>
                    <a:pt x="1229683" y="627350"/>
                  </a:lnTo>
                  <a:lnTo>
                    <a:pt x="1233496" y="618774"/>
                  </a:lnTo>
                  <a:lnTo>
                    <a:pt x="1237943" y="611468"/>
                  </a:lnTo>
                  <a:lnTo>
                    <a:pt x="1242708" y="604162"/>
                  </a:lnTo>
                  <a:lnTo>
                    <a:pt x="1248108" y="598127"/>
                  </a:lnTo>
                  <a:lnTo>
                    <a:pt x="1253827" y="592409"/>
                  </a:lnTo>
                  <a:lnTo>
                    <a:pt x="1259862" y="587009"/>
                  </a:lnTo>
                  <a:lnTo>
                    <a:pt x="1266534" y="581927"/>
                  </a:lnTo>
                  <a:lnTo>
                    <a:pt x="1273522" y="577798"/>
                  </a:lnTo>
                  <a:lnTo>
                    <a:pt x="1280829" y="574304"/>
                  </a:lnTo>
                  <a:lnTo>
                    <a:pt x="1288453" y="570809"/>
                  </a:lnTo>
                  <a:lnTo>
                    <a:pt x="1296395" y="568268"/>
                  </a:lnTo>
                  <a:lnTo>
                    <a:pt x="1304654" y="566045"/>
                  </a:lnTo>
                  <a:lnTo>
                    <a:pt x="1305607" y="551115"/>
                  </a:lnTo>
                  <a:lnTo>
                    <a:pt x="1306560" y="536504"/>
                  </a:lnTo>
                  <a:lnTo>
                    <a:pt x="1308149" y="521892"/>
                  </a:lnTo>
                  <a:lnTo>
                    <a:pt x="1310055" y="507598"/>
                  </a:lnTo>
                  <a:lnTo>
                    <a:pt x="1311961" y="493304"/>
                  </a:lnTo>
                  <a:lnTo>
                    <a:pt x="1314502" y="479010"/>
                  </a:lnTo>
                  <a:lnTo>
                    <a:pt x="1316726" y="465033"/>
                  </a:lnTo>
                  <a:lnTo>
                    <a:pt x="1319267" y="450739"/>
                  </a:lnTo>
                  <a:lnTo>
                    <a:pt x="1322444" y="437081"/>
                  </a:lnTo>
                  <a:lnTo>
                    <a:pt x="1325303" y="423104"/>
                  </a:lnTo>
                  <a:lnTo>
                    <a:pt x="1328797" y="409763"/>
                  </a:lnTo>
                  <a:lnTo>
                    <a:pt x="1332610" y="396422"/>
                  </a:lnTo>
                  <a:lnTo>
                    <a:pt x="1336422" y="383081"/>
                  </a:lnTo>
                  <a:lnTo>
                    <a:pt x="1340869" y="370057"/>
                  </a:lnTo>
                  <a:lnTo>
                    <a:pt x="1344999" y="357034"/>
                  </a:lnTo>
                  <a:lnTo>
                    <a:pt x="1349446" y="344010"/>
                  </a:lnTo>
                  <a:lnTo>
                    <a:pt x="1354529" y="331305"/>
                  </a:lnTo>
                  <a:lnTo>
                    <a:pt x="1359612" y="319234"/>
                  </a:lnTo>
                  <a:lnTo>
                    <a:pt x="1365012" y="306528"/>
                  </a:lnTo>
                  <a:lnTo>
                    <a:pt x="1370095" y="294775"/>
                  </a:lnTo>
                  <a:lnTo>
                    <a:pt x="1376131" y="282705"/>
                  </a:lnTo>
                  <a:lnTo>
                    <a:pt x="1382167" y="270952"/>
                  </a:lnTo>
                  <a:lnTo>
                    <a:pt x="1388202" y="259517"/>
                  </a:lnTo>
                  <a:lnTo>
                    <a:pt x="1394873" y="248081"/>
                  </a:lnTo>
                  <a:lnTo>
                    <a:pt x="1401227" y="236964"/>
                  </a:lnTo>
                  <a:lnTo>
                    <a:pt x="1408216" y="225846"/>
                  </a:lnTo>
                  <a:lnTo>
                    <a:pt x="1414887" y="215046"/>
                  </a:lnTo>
                  <a:lnTo>
                    <a:pt x="1422193" y="204246"/>
                  </a:lnTo>
                  <a:lnTo>
                    <a:pt x="1429817" y="194082"/>
                  </a:lnTo>
                  <a:lnTo>
                    <a:pt x="1437759" y="183917"/>
                  </a:lnTo>
                  <a:lnTo>
                    <a:pt x="1445701" y="174070"/>
                  </a:lnTo>
                  <a:lnTo>
                    <a:pt x="1453643" y="164541"/>
                  </a:lnTo>
                  <a:lnTo>
                    <a:pt x="1461585" y="155011"/>
                  </a:lnTo>
                  <a:lnTo>
                    <a:pt x="1470480" y="145799"/>
                  </a:lnTo>
                  <a:lnTo>
                    <a:pt x="1479057" y="136588"/>
                  </a:lnTo>
                  <a:lnTo>
                    <a:pt x="1488269" y="128329"/>
                  </a:lnTo>
                  <a:lnTo>
                    <a:pt x="1496846" y="119753"/>
                  </a:lnTo>
                  <a:lnTo>
                    <a:pt x="1506377" y="111494"/>
                  </a:lnTo>
                  <a:lnTo>
                    <a:pt x="1515589" y="103235"/>
                  </a:lnTo>
                  <a:lnTo>
                    <a:pt x="1525755" y="95611"/>
                  </a:lnTo>
                  <a:lnTo>
                    <a:pt x="1535285" y="88306"/>
                  </a:lnTo>
                  <a:lnTo>
                    <a:pt x="1545133" y="81000"/>
                  </a:lnTo>
                  <a:lnTo>
                    <a:pt x="1555616" y="74329"/>
                  </a:lnTo>
                  <a:lnTo>
                    <a:pt x="1565781" y="67659"/>
                  </a:lnTo>
                  <a:lnTo>
                    <a:pt x="1576582" y="61306"/>
                  </a:lnTo>
                  <a:lnTo>
                    <a:pt x="1587383" y="54953"/>
                  </a:lnTo>
                  <a:lnTo>
                    <a:pt x="1597866" y="49235"/>
                  </a:lnTo>
                  <a:lnTo>
                    <a:pt x="1608985" y="44153"/>
                  </a:lnTo>
                  <a:lnTo>
                    <a:pt x="1620421" y="38753"/>
                  </a:lnTo>
                  <a:lnTo>
                    <a:pt x="1632175" y="33988"/>
                  </a:lnTo>
                  <a:lnTo>
                    <a:pt x="1643611" y="29541"/>
                  </a:lnTo>
                  <a:lnTo>
                    <a:pt x="1655365" y="25412"/>
                  </a:lnTo>
                  <a:lnTo>
                    <a:pt x="1667119" y="20965"/>
                  </a:lnTo>
                  <a:lnTo>
                    <a:pt x="1679508" y="17471"/>
                  </a:lnTo>
                  <a:lnTo>
                    <a:pt x="1691898" y="14294"/>
                  </a:lnTo>
                  <a:lnTo>
                    <a:pt x="1703969" y="11435"/>
                  </a:lnTo>
                  <a:lnTo>
                    <a:pt x="1716676" y="8894"/>
                  </a:lnTo>
                  <a:lnTo>
                    <a:pt x="1729383" y="6353"/>
                  </a:lnTo>
                  <a:lnTo>
                    <a:pt x="1742408" y="4447"/>
                  </a:lnTo>
                  <a:lnTo>
                    <a:pt x="1755432" y="3177"/>
                  </a:lnTo>
                  <a:lnTo>
                    <a:pt x="1768457" y="1588"/>
                  </a:lnTo>
                  <a:lnTo>
                    <a:pt x="1781799" y="635"/>
                  </a:lnTo>
                  <a:lnTo>
                    <a:pt x="1795459" y="318"/>
                  </a:lnTo>
                  <a:lnTo>
                    <a:pt x="180880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矩形 25"/>
            <p:cNvSpPr>
              <a:spLocks noChangeArrowheads="1"/>
            </p:cNvSpPr>
            <p:nvPr/>
          </p:nvSpPr>
          <p:spPr bwMode="auto">
            <a:xfrm>
              <a:off x="1408442" y="2505692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5"/>
          <p:cNvGrpSpPr/>
          <p:nvPr/>
        </p:nvGrpSpPr>
        <p:grpSpPr bwMode="auto">
          <a:xfrm>
            <a:off x="4954589" y="1546404"/>
            <a:ext cx="2282825" cy="1970087"/>
            <a:chOff x="4954016" y="1211957"/>
            <a:chExt cx="2283968" cy="1969178"/>
          </a:xfrm>
        </p:grpSpPr>
        <p:sp>
          <p:nvSpPr>
            <p:cNvPr id="139" name="六边形 138"/>
            <p:cNvSpPr/>
            <p:nvPr/>
          </p:nvSpPr>
          <p:spPr>
            <a:xfrm>
              <a:off x="495401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F9C36C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0" name="KSO_Shape"/>
            <p:cNvSpPr/>
            <p:nvPr/>
          </p:nvSpPr>
          <p:spPr bwMode="auto">
            <a:xfrm>
              <a:off x="5589334" y="1418237"/>
              <a:ext cx="1010156" cy="944126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1" name="矩形 26"/>
            <p:cNvSpPr>
              <a:spLocks noChangeArrowheads="1"/>
            </p:cNvSpPr>
            <p:nvPr/>
          </p:nvSpPr>
          <p:spPr bwMode="auto">
            <a:xfrm>
              <a:off x="5326349" y="2505692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6"/>
          <p:cNvGrpSpPr/>
          <p:nvPr/>
        </p:nvGrpSpPr>
        <p:grpSpPr bwMode="auto">
          <a:xfrm>
            <a:off x="8880476" y="1546404"/>
            <a:ext cx="2282825" cy="1970087"/>
            <a:chOff x="8879886" y="1211957"/>
            <a:chExt cx="2283968" cy="1969178"/>
          </a:xfrm>
        </p:grpSpPr>
        <p:sp>
          <p:nvSpPr>
            <p:cNvPr id="143" name="六边形 142"/>
            <p:cNvSpPr/>
            <p:nvPr/>
          </p:nvSpPr>
          <p:spPr>
            <a:xfrm>
              <a:off x="887988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553625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6" name="KSO_Shape"/>
            <p:cNvSpPr/>
            <p:nvPr/>
          </p:nvSpPr>
          <p:spPr bwMode="auto">
            <a:xfrm>
              <a:off x="9542205" y="1537244"/>
              <a:ext cx="1010156" cy="706112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7" name="矩形 27"/>
            <p:cNvSpPr>
              <a:spLocks noChangeArrowheads="1"/>
            </p:cNvSpPr>
            <p:nvPr/>
          </p:nvSpPr>
          <p:spPr bwMode="auto">
            <a:xfrm>
              <a:off x="9285110" y="2505692"/>
              <a:ext cx="1539302" cy="36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0" name="矩形 117"/>
          <p:cNvSpPr>
            <a:spLocks noChangeArrowheads="1"/>
          </p:cNvSpPr>
          <p:nvPr/>
        </p:nvSpPr>
        <p:spPr bwMode="auto">
          <a:xfrm>
            <a:off x="1826340" y="4293826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1" name="矩形 124"/>
          <p:cNvSpPr>
            <a:spLocks noChangeArrowheads="1"/>
          </p:cNvSpPr>
          <p:nvPr/>
        </p:nvSpPr>
        <p:spPr bwMode="auto">
          <a:xfrm>
            <a:off x="1826340" y="4806589"/>
            <a:ext cx="85432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4" name="直接连接符 153"/>
          <p:cNvCxnSpPr/>
          <p:nvPr/>
        </p:nvCxnSpPr>
        <p:spPr>
          <a:xfrm>
            <a:off x="1921502" y="4755789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图文框 26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29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右箭头 74"/>
          <p:cNvSpPr/>
          <p:nvPr/>
        </p:nvSpPr>
        <p:spPr>
          <a:xfrm>
            <a:off x="1383877" y="3678870"/>
            <a:ext cx="9566695" cy="49371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67409" y="3483608"/>
            <a:ext cx="863600" cy="865187"/>
            <a:chOff x="3075154" y="3635705"/>
            <a:chExt cx="863600" cy="865187"/>
          </a:xfrm>
        </p:grpSpPr>
        <p:sp>
          <p:nvSpPr>
            <p:cNvPr id="76" name="椭圆 75"/>
            <p:cNvSpPr/>
            <p:nvPr/>
          </p:nvSpPr>
          <p:spPr>
            <a:xfrm>
              <a:off x="3075154" y="3635705"/>
              <a:ext cx="863600" cy="865187"/>
            </a:xfrm>
            <a:prstGeom prst="ellipse">
              <a:avLst/>
            </a:prstGeom>
            <a:solidFill>
              <a:srgbClr val="D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3129129" y="3689680"/>
              <a:ext cx="755650" cy="757237"/>
            </a:xfrm>
            <a:prstGeom prst="ellipse">
              <a:avLst/>
            </a:prstGeom>
            <a:solidFill>
              <a:srgbClr val="55362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2014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74831" y="3483608"/>
            <a:ext cx="863600" cy="865187"/>
            <a:chOff x="4386429" y="3635705"/>
            <a:chExt cx="863600" cy="865187"/>
          </a:xfrm>
        </p:grpSpPr>
        <p:sp>
          <p:nvSpPr>
            <p:cNvPr id="78" name="椭圆 77"/>
            <p:cNvSpPr/>
            <p:nvPr/>
          </p:nvSpPr>
          <p:spPr>
            <a:xfrm>
              <a:off x="4386429" y="3635705"/>
              <a:ext cx="863600" cy="865187"/>
            </a:xfrm>
            <a:prstGeom prst="ellipse">
              <a:avLst/>
            </a:prstGeom>
            <a:solidFill>
              <a:srgbClr val="D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4440404" y="3689680"/>
              <a:ext cx="755650" cy="757237"/>
            </a:xfrm>
            <a:prstGeom prst="ellipse">
              <a:avLst/>
            </a:prstGeom>
            <a:solidFill>
              <a:srgbClr val="55362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82253" y="3483608"/>
            <a:ext cx="863600" cy="865187"/>
            <a:chOff x="5697704" y="3635705"/>
            <a:chExt cx="863600" cy="865187"/>
          </a:xfrm>
        </p:grpSpPr>
        <p:sp>
          <p:nvSpPr>
            <p:cNvPr id="80" name="椭圆 79"/>
            <p:cNvSpPr/>
            <p:nvPr/>
          </p:nvSpPr>
          <p:spPr>
            <a:xfrm>
              <a:off x="5697704" y="3635705"/>
              <a:ext cx="863600" cy="865187"/>
            </a:xfrm>
            <a:prstGeom prst="ellipse">
              <a:avLst/>
            </a:prstGeom>
            <a:solidFill>
              <a:srgbClr val="D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5751679" y="3689680"/>
              <a:ext cx="755650" cy="757237"/>
            </a:xfrm>
            <a:prstGeom prst="ellipse">
              <a:avLst/>
            </a:prstGeom>
            <a:solidFill>
              <a:srgbClr val="55362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89675" y="3483608"/>
            <a:ext cx="863600" cy="865187"/>
            <a:chOff x="7008979" y="3635705"/>
            <a:chExt cx="863600" cy="865187"/>
          </a:xfrm>
        </p:grpSpPr>
        <p:sp>
          <p:nvSpPr>
            <p:cNvPr id="82" name="椭圆 81"/>
            <p:cNvSpPr/>
            <p:nvPr/>
          </p:nvSpPr>
          <p:spPr>
            <a:xfrm>
              <a:off x="7008979" y="3635705"/>
              <a:ext cx="863600" cy="865187"/>
            </a:xfrm>
            <a:prstGeom prst="ellipse">
              <a:avLst/>
            </a:prstGeom>
            <a:solidFill>
              <a:srgbClr val="D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7062954" y="3689680"/>
              <a:ext cx="755650" cy="757237"/>
            </a:xfrm>
            <a:prstGeom prst="ellipse">
              <a:avLst/>
            </a:prstGeom>
            <a:solidFill>
              <a:srgbClr val="55362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2017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497097" y="3503171"/>
            <a:ext cx="863600" cy="865187"/>
            <a:chOff x="8320254" y="3635705"/>
            <a:chExt cx="863600" cy="865187"/>
          </a:xfrm>
        </p:grpSpPr>
        <p:sp>
          <p:nvSpPr>
            <p:cNvPr id="84" name="椭圆 83"/>
            <p:cNvSpPr/>
            <p:nvPr/>
          </p:nvSpPr>
          <p:spPr>
            <a:xfrm>
              <a:off x="8320254" y="3635705"/>
              <a:ext cx="863600" cy="865187"/>
            </a:xfrm>
            <a:prstGeom prst="ellipse">
              <a:avLst/>
            </a:prstGeom>
            <a:solidFill>
              <a:srgbClr val="D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8374229" y="3689680"/>
              <a:ext cx="755650" cy="757237"/>
            </a:xfrm>
            <a:prstGeom prst="ellipse">
              <a:avLst/>
            </a:prstGeom>
            <a:solidFill>
              <a:srgbClr val="F9C36C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2018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文本框 71"/>
          <p:cNvSpPr txBox="1">
            <a:spLocks noChangeArrowheads="1"/>
          </p:cNvSpPr>
          <p:nvPr/>
        </p:nvSpPr>
        <p:spPr bwMode="auto">
          <a:xfrm>
            <a:off x="1645687" y="1313519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7" name="矩形 78"/>
          <p:cNvSpPr>
            <a:spLocks noChangeArrowheads="1"/>
          </p:cNvSpPr>
          <p:nvPr/>
        </p:nvSpPr>
        <p:spPr bwMode="auto">
          <a:xfrm>
            <a:off x="1004932" y="1837619"/>
            <a:ext cx="290234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88" name="文本框 71"/>
          <p:cNvSpPr txBox="1">
            <a:spLocks noChangeArrowheads="1"/>
          </p:cNvSpPr>
          <p:nvPr/>
        </p:nvSpPr>
        <p:spPr bwMode="auto">
          <a:xfrm>
            <a:off x="5292989" y="1313519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9" name="矩形 78"/>
          <p:cNvSpPr>
            <a:spLocks noChangeArrowheads="1"/>
          </p:cNvSpPr>
          <p:nvPr/>
        </p:nvSpPr>
        <p:spPr bwMode="auto">
          <a:xfrm>
            <a:off x="4698814" y="1851803"/>
            <a:ext cx="280390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90" name="文本框 71"/>
          <p:cNvSpPr txBox="1">
            <a:spLocks noChangeArrowheads="1"/>
          </p:cNvSpPr>
          <p:nvPr/>
        </p:nvSpPr>
        <p:spPr bwMode="auto">
          <a:xfrm>
            <a:off x="8895434" y="1313519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1" name="矩形 78"/>
          <p:cNvSpPr>
            <a:spLocks noChangeArrowheads="1"/>
          </p:cNvSpPr>
          <p:nvPr/>
        </p:nvSpPr>
        <p:spPr bwMode="auto">
          <a:xfrm>
            <a:off x="8517609" y="1851803"/>
            <a:ext cx="271763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92" name="文本框 71"/>
          <p:cNvSpPr txBox="1">
            <a:spLocks noChangeArrowheads="1"/>
          </p:cNvSpPr>
          <p:nvPr/>
        </p:nvSpPr>
        <p:spPr bwMode="auto">
          <a:xfrm>
            <a:off x="3391256" y="4454264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3" name="矩形 78"/>
          <p:cNvSpPr>
            <a:spLocks noChangeArrowheads="1"/>
          </p:cNvSpPr>
          <p:nvPr/>
        </p:nvSpPr>
        <p:spPr bwMode="auto">
          <a:xfrm>
            <a:off x="2851863" y="4966666"/>
            <a:ext cx="270953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94" name="文本框 71"/>
          <p:cNvSpPr txBox="1">
            <a:spLocks noChangeArrowheads="1"/>
          </p:cNvSpPr>
          <p:nvPr/>
        </p:nvSpPr>
        <p:spPr bwMode="auto">
          <a:xfrm>
            <a:off x="7229456" y="4454264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5" name="矩形 78"/>
          <p:cNvSpPr>
            <a:spLocks noChangeArrowheads="1"/>
          </p:cNvSpPr>
          <p:nvPr/>
        </p:nvSpPr>
        <p:spPr bwMode="auto">
          <a:xfrm>
            <a:off x="6655262" y="4966666"/>
            <a:ext cx="28322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36" name="图文框 35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38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980363" y="-3175"/>
            <a:ext cx="4235450" cy="6892926"/>
            <a:chOff x="7980363" y="-3175"/>
            <a:chExt cx="4235450" cy="6892926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237538" y="-3175"/>
              <a:ext cx="3949700" cy="4219575"/>
            </a:xfrm>
            <a:custGeom>
              <a:avLst/>
              <a:gdLst>
                <a:gd name="T0" fmla="*/ 709 w 1017"/>
                <a:gd name="T1" fmla="*/ 276 h 1088"/>
                <a:gd name="T2" fmla="*/ 659 w 1017"/>
                <a:gd name="T3" fmla="*/ 18 h 1088"/>
                <a:gd name="T4" fmla="*/ 678 w 1017"/>
                <a:gd name="T5" fmla="*/ 157 h 1088"/>
                <a:gd name="T6" fmla="*/ 678 w 1017"/>
                <a:gd name="T7" fmla="*/ 180 h 1088"/>
                <a:gd name="T8" fmla="*/ 1015 w 1017"/>
                <a:gd name="T9" fmla="*/ 0 h 1088"/>
                <a:gd name="T10" fmla="*/ 1017 w 1017"/>
                <a:gd name="T11" fmla="*/ 287 h 1088"/>
                <a:gd name="T12" fmla="*/ 960 w 1017"/>
                <a:gd name="T13" fmla="*/ 460 h 1088"/>
                <a:gd name="T14" fmla="*/ 699 w 1017"/>
                <a:gd name="T15" fmla="*/ 443 h 1088"/>
                <a:gd name="T16" fmla="*/ 792 w 1017"/>
                <a:gd name="T17" fmla="*/ 339 h 1088"/>
                <a:gd name="T18" fmla="*/ 878 w 1017"/>
                <a:gd name="T19" fmla="*/ 758 h 1088"/>
                <a:gd name="T20" fmla="*/ 987 w 1017"/>
                <a:gd name="T21" fmla="*/ 0 h 1088"/>
                <a:gd name="T22" fmla="*/ 860 w 1017"/>
                <a:gd name="T23" fmla="*/ 29 h 1088"/>
                <a:gd name="T24" fmla="*/ 852 w 1017"/>
                <a:gd name="T25" fmla="*/ 37 h 1088"/>
                <a:gd name="T26" fmla="*/ 783 w 1017"/>
                <a:gd name="T27" fmla="*/ 0 h 1088"/>
                <a:gd name="T28" fmla="*/ 844 w 1017"/>
                <a:gd name="T29" fmla="*/ 99 h 1088"/>
                <a:gd name="T30" fmla="*/ 968 w 1017"/>
                <a:gd name="T31" fmla="*/ 0 h 1088"/>
                <a:gd name="T32" fmla="*/ 888 w 1017"/>
                <a:gd name="T33" fmla="*/ 0 h 1088"/>
                <a:gd name="T34" fmla="*/ 857 w 1017"/>
                <a:gd name="T35" fmla="*/ 2 h 1088"/>
                <a:gd name="T36" fmla="*/ 957 w 1017"/>
                <a:gd name="T37" fmla="*/ 0 h 1088"/>
                <a:gd name="T38" fmla="*/ 957 w 1017"/>
                <a:gd name="T39" fmla="*/ 0 h 1088"/>
                <a:gd name="T40" fmla="*/ 397 w 1017"/>
                <a:gd name="T41" fmla="*/ 495 h 1088"/>
                <a:gd name="T42" fmla="*/ 566 w 1017"/>
                <a:gd name="T43" fmla="*/ 310 h 1088"/>
                <a:gd name="T44" fmla="*/ 521 w 1017"/>
                <a:gd name="T45" fmla="*/ 460 h 1088"/>
                <a:gd name="T46" fmla="*/ 730 w 1017"/>
                <a:gd name="T47" fmla="*/ 316 h 1088"/>
                <a:gd name="T48" fmla="*/ 275 w 1017"/>
                <a:gd name="T49" fmla="*/ 967 h 1088"/>
                <a:gd name="T50" fmla="*/ 608 w 1017"/>
                <a:gd name="T51" fmla="*/ 770 h 1088"/>
                <a:gd name="T52" fmla="*/ 413 w 1017"/>
                <a:gd name="T53" fmla="*/ 884 h 1088"/>
                <a:gd name="T54" fmla="*/ 507 w 1017"/>
                <a:gd name="T55" fmla="*/ 801 h 1088"/>
                <a:gd name="T56" fmla="*/ 304 w 1017"/>
                <a:gd name="T57" fmla="*/ 795 h 1088"/>
                <a:gd name="T58" fmla="*/ 776 w 1017"/>
                <a:gd name="T59" fmla="*/ 316 h 1088"/>
                <a:gd name="T60" fmla="*/ 1000 w 1017"/>
                <a:gd name="T61" fmla="*/ 104 h 1088"/>
                <a:gd name="T62" fmla="*/ 1004 w 1017"/>
                <a:gd name="T63" fmla="*/ 54 h 1088"/>
                <a:gd name="T64" fmla="*/ 870 w 1017"/>
                <a:gd name="T65" fmla="*/ 573 h 1088"/>
                <a:gd name="T66" fmla="*/ 917 w 1017"/>
                <a:gd name="T67" fmla="*/ 535 h 1088"/>
                <a:gd name="T68" fmla="*/ 724 w 1017"/>
                <a:gd name="T69" fmla="*/ 624 h 1088"/>
                <a:gd name="T70" fmla="*/ 784 w 1017"/>
                <a:gd name="T71" fmla="*/ 440 h 1088"/>
                <a:gd name="T72" fmla="*/ 765 w 1017"/>
                <a:gd name="T73" fmla="*/ 540 h 1088"/>
                <a:gd name="T74" fmla="*/ 726 w 1017"/>
                <a:gd name="T75" fmla="*/ 592 h 1088"/>
                <a:gd name="T76" fmla="*/ 840 w 1017"/>
                <a:gd name="T77" fmla="*/ 256 h 1088"/>
                <a:gd name="T78" fmla="*/ 763 w 1017"/>
                <a:gd name="T79" fmla="*/ 288 h 1088"/>
                <a:gd name="T80" fmla="*/ 915 w 1017"/>
                <a:gd name="T81" fmla="*/ 327 h 1088"/>
                <a:gd name="T82" fmla="*/ 946 w 1017"/>
                <a:gd name="T83" fmla="*/ 387 h 1088"/>
                <a:gd name="T84" fmla="*/ 905 w 1017"/>
                <a:gd name="T85" fmla="*/ 351 h 1088"/>
                <a:gd name="T86" fmla="*/ 869 w 1017"/>
                <a:gd name="T87" fmla="*/ 402 h 1088"/>
                <a:gd name="T88" fmla="*/ 911 w 1017"/>
                <a:gd name="T89" fmla="*/ 329 h 1088"/>
                <a:gd name="T90" fmla="*/ 940 w 1017"/>
                <a:gd name="T91" fmla="*/ 500 h 1088"/>
                <a:gd name="T92" fmla="*/ 951 w 1017"/>
                <a:gd name="T93" fmla="*/ 146 h 1088"/>
                <a:gd name="T94" fmla="*/ 840 w 1017"/>
                <a:gd name="T95" fmla="*/ 330 h 1088"/>
                <a:gd name="T96" fmla="*/ 829 w 1017"/>
                <a:gd name="T97" fmla="*/ 285 h 1088"/>
                <a:gd name="T98" fmla="*/ 922 w 1017"/>
                <a:gd name="T99" fmla="*/ 224 h 1088"/>
                <a:gd name="T100" fmla="*/ 910 w 1017"/>
                <a:gd name="T101" fmla="*/ 316 h 1088"/>
                <a:gd name="T102" fmla="*/ 988 w 1017"/>
                <a:gd name="T103" fmla="*/ 114 h 1088"/>
                <a:gd name="T104" fmla="*/ 930 w 1017"/>
                <a:gd name="T105" fmla="*/ 244 h 1088"/>
                <a:gd name="T106" fmla="*/ 883 w 1017"/>
                <a:gd name="T107" fmla="*/ 121 h 1088"/>
                <a:gd name="T108" fmla="*/ 735 w 1017"/>
                <a:gd name="T109" fmla="*/ 172 h 1088"/>
                <a:gd name="T110" fmla="*/ 893 w 1017"/>
                <a:gd name="T111" fmla="*/ 106 h 1088"/>
                <a:gd name="T112" fmla="*/ 778 w 1017"/>
                <a:gd name="T113" fmla="*/ 127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17" h="1088">
                  <a:moveTo>
                    <a:pt x="1015" y="0"/>
                  </a:moveTo>
                  <a:cubicBezTo>
                    <a:pt x="971" y="141"/>
                    <a:pt x="867" y="283"/>
                    <a:pt x="709" y="276"/>
                  </a:cubicBezTo>
                  <a:cubicBezTo>
                    <a:pt x="651" y="273"/>
                    <a:pt x="603" y="235"/>
                    <a:pt x="582" y="193"/>
                  </a:cubicBezTo>
                  <a:cubicBezTo>
                    <a:pt x="547" y="124"/>
                    <a:pt x="571" y="38"/>
                    <a:pt x="659" y="18"/>
                  </a:cubicBezTo>
                  <a:cubicBezTo>
                    <a:pt x="741" y="0"/>
                    <a:pt x="791" y="90"/>
                    <a:pt x="762" y="138"/>
                  </a:cubicBezTo>
                  <a:cubicBezTo>
                    <a:pt x="745" y="165"/>
                    <a:pt x="704" y="177"/>
                    <a:pt x="678" y="157"/>
                  </a:cubicBezTo>
                  <a:cubicBezTo>
                    <a:pt x="638" y="126"/>
                    <a:pt x="654" y="83"/>
                    <a:pt x="692" y="73"/>
                  </a:cubicBezTo>
                  <a:cubicBezTo>
                    <a:pt x="634" y="64"/>
                    <a:pt x="616" y="151"/>
                    <a:pt x="678" y="180"/>
                  </a:cubicBezTo>
                  <a:cubicBezTo>
                    <a:pt x="798" y="237"/>
                    <a:pt x="943" y="112"/>
                    <a:pt x="994" y="0"/>
                  </a:cubicBezTo>
                  <a:cubicBezTo>
                    <a:pt x="1015" y="0"/>
                    <a:pt x="1015" y="0"/>
                    <a:pt x="1015" y="0"/>
                  </a:cubicBezTo>
                  <a:close/>
                  <a:moveTo>
                    <a:pt x="1017" y="571"/>
                  </a:moveTo>
                  <a:cubicBezTo>
                    <a:pt x="1017" y="287"/>
                    <a:pt x="1017" y="287"/>
                    <a:pt x="1017" y="287"/>
                  </a:cubicBezTo>
                  <a:cubicBezTo>
                    <a:pt x="1010" y="228"/>
                    <a:pt x="1001" y="170"/>
                    <a:pt x="999" y="114"/>
                  </a:cubicBezTo>
                  <a:cubicBezTo>
                    <a:pt x="958" y="179"/>
                    <a:pt x="979" y="337"/>
                    <a:pt x="960" y="460"/>
                  </a:cubicBezTo>
                  <a:cubicBezTo>
                    <a:pt x="943" y="574"/>
                    <a:pt x="851" y="688"/>
                    <a:pt x="723" y="641"/>
                  </a:cubicBezTo>
                  <a:cubicBezTo>
                    <a:pt x="644" y="611"/>
                    <a:pt x="627" y="494"/>
                    <a:pt x="699" y="443"/>
                  </a:cubicBezTo>
                  <a:cubicBezTo>
                    <a:pt x="753" y="405"/>
                    <a:pt x="841" y="417"/>
                    <a:pt x="855" y="501"/>
                  </a:cubicBezTo>
                  <a:cubicBezTo>
                    <a:pt x="892" y="418"/>
                    <a:pt x="847" y="364"/>
                    <a:pt x="792" y="339"/>
                  </a:cubicBezTo>
                  <a:cubicBezTo>
                    <a:pt x="711" y="303"/>
                    <a:pt x="588" y="353"/>
                    <a:pt x="537" y="468"/>
                  </a:cubicBezTo>
                  <a:cubicBezTo>
                    <a:pt x="447" y="667"/>
                    <a:pt x="692" y="877"/>
                    <a:pt x="878" y="758"/>
                  </a:cubicBezTo>
                  <a:cubicBezTo>
                    <a:pt x="958" y="707"/>
                    <a:pt x="998" y="643"/>
                    <a:pt x="1017" y="571"/>
                  </a:cubicBezTo>
                  <a:close/>
                  <a:moveTo>
                    <a:pt x="987" y="0"/>
                  </a:moveTo>
                  <a:cubicBezTo>
                    <a:pt x="979" y="0"/>
                    <a:pt x="979" y="0"/>
                    <a:pt x="979" y="0"/>
                  </a:cubicBezTo>
                  <a:cubicBezTo>
                    <a:pt x="944" y="36"/>
                    <a:pt x="909" y="42"/>
                    <a:pt x="860" y="29"/>
                  </a:cubicBezTo>
                  <a:cubicBezTo>
                    <a:pt x="862" y="59"/>
                    <a:pt x="826" y="75"/>
                    <a:pt x="804" y="61"/>
                  </a:cubicBezTo>
                  <a:cubicBezTo>
                    <a:pt x="829" y="67"/>
                    <a:pt x="846" y="54"/>
                    <a:pt x="852" y="37"/>
                  </a:cubicBezTo>
                  <a:cubicBezTo>
                    <a:pt x="858" y="21"/>
                    <a:pt x="853" y="8"/>
                    <a:pt x="843" y="0"/>
                  </a:cubicBezTo>
                  <a:cubicBezTo>
                    <a:pt x="783" y="0"/>
                    <a:pt x="783" y="0"/>
                    <a:pt x="783" y="0"/>
                  </a:cubicBezTo>
                  <a:cubicBezTo>
                    <a:pt x="778" y="4"/>
                    <a:pt x="774" y="10"/>
                    <a:pt x="772" y="18"/>
                  </a:cubicBezTo>
                  <a:cubicBezTo>
                    <a:pt x="763" y="49"/>
                    <a:pt x="782" y="93"/>
                    <a:pt x="844" y="99"/>
                  </a:cubicBezTo>
                  <a:cubicBezTo>
                    <a:pt x="904" y="105"/>
                    <a:pt x="952" y="72"/>
                    <a:pt x="987" y="0"/>
                  </a:cubicBezTo>
                  <a:close/>
                  <a:moveTo>
                    <a:pt x="968" y="0"/>
                  </a:moveTo>
                  <a:cubicBezTo>
                    <a:pt x="960" y="0"/>
                    <a:pt x="960" y="0"/>
                    <a:pt x="960" y="0"/>
                  </a:cubicBezTo>
                  <a:cubicBezTo>
                    <a:pt x="938" y="6"/>
                    <a:pt x="911" y="6"/>
                    <a:pt x="888" y="0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54" y="0"/>
                    <a:pt x="855" y="1"/>
                    <a:pt x="857" y="2"/>
                  </a:cubicBezTo>
                  <a:cubicBezTo>
                    <a:pt x="884" y="16"/>
                    <a:pt x="935" y="19"/>
                    <a:pt x="968" y="0"/>
                  </a:cubicBezTo>
                  <a:close/>
                  <a:moveTo>
                    <a:pt x="957" y="0"/>
                  </a:moveTo>
                  <a:cubicBezTo>
                    <a:pt x="901" y="0"/>
                    <a:pt x="901" y="0"/>
                    <a:pt x="901" y="0"/>
                  </a:cubicBezTo>
                  <a:cubicBezTo>
                    <a:pt x="919" y="3"/>
                    <a:pt x="939" y="3"/>
                    <a:pt x="957" y="0"/>
                  </a:cubicBezTo>
                  <a:close/>
                  <a:moveTo>
                    <a:pt x="566" y="310"/>
                  </a:moveTo>
                  <a:cubicBezTo>
                    <a:pt x="489" y="329"/>
                    <a:pt x="415" y="432"/>
                    <a:pt x="397" y="495"/>
                  </a:cubicBezTo>
                  <a:cubicBezTo>
                    <a:pt x="382" y="547"/>
                    <a:pt x="315" y="521"/>
                    <a:pt x="339" y="472"/>
                  </a:cubicBezTo>
                  <a:cubicBezTo>
                    <a:pt x="360" y="427"/>
                    <a:pt x="442" y="325"/>
                    <a:pt x="566" y="310"/>
                  </a:cubicBezTo>
                  <a:close/>
                  <a:moveTo>
                    <a:pt x="730" y="316"/>
                  </a:moveTo>
                  <a:cubicBezTo>
                    <a:pt x="608" y="313"/>
                    <a:pt x="548" y="416"/>
                    <a:pt x="521" y="460"/>
                  </a:cubicBezTo>
                  <a:cubicBezTo>
                    <a:pt x="490" y="511"/>
                    <a:pt x="441" y="485"/>
                    <a:pt x="448" y="438"/>
                  </a:cubicBezTo>
                  <a:cubicBezTo>
                    <a:pt x="453" y="399"/>
                    <a:pt x="584" y="267"/>
                    <a:pt x="730" y="316"/>
                  </a:cubicBezTo>
                  <a:close/>
                  <a:moveTo>
                    <a:pt x="776" y="316"/>
                  </a:moveTo>
                  <a:cubicBezTo>
                    <a:pt x="289" y="87"/>
                    <a:pt x="0" y="704"/>
                    <a:pt x="275" y="967"/>
                  </a:cubicBezTo>
                  <a:cubicBezTo>
                    <a:pt x="392" y="1078"/>
                    <a:pt x="532" y="1088"/>
                    <a:pt x="625" y="977"/>
                  </a:cubicBezTo>
                  <a:cubicBezTo>
                    <a:pt x="682" y="910"/>
                    <a:pt x="658" y="816"/>
                    <a:pt x="608" y="770"/>
                  </a:cubicBezTo>
                  <a:cubicBezTo>
                    <a:pt x="569" y="735"/>
                    <a:pt x="520" y="721"/>
                    <a:pt x="468" y="744"/>
                  </a:cubicBezTo>
                  <a:cubicBezTo>
                    <a:pt x="417" y="767"/>
                    <a:pt x="374" y="829"/>
                    <a:pt x="413" y="884"/>
                  </a:cubicBezTo>
                  <a:cubicBezTo>
                    <a:pt x="433" y="913"/>
                    <a:pt x="475" y="921"/>
                    <a:pt x="502" y="907"/>
                  </a:cubicBezTo>
                  <a:cubicBezTo>
                    <a:pt x="533" y="892"/>
                    <a:pt x="547" y="850"/>
                    <a:pt x="507" y="801"/>
                  </a:cubicBezTo>
                  <a:cubicBezTo>
                    <a:pt x="579" y="851"/>
                    <a:pt x="543" y="919"/>
                    <a:pt x="490" y="930"/>
                  </a:cubicBezTo>
                  <a:cubicBezTo>
                    <a:pt x="435" y="940"/>
                    <a:pt x="356" y="898"/>
                    <a:pt x="304" y="795"/>
                  </a:cubicBezTo>
                  <a:cubicBezTo>
                    <a:pt x="219" y="627"/>
                    <a:pt x="289" y="415"/>
                    <a:pt x="468" y="324"/>
                  </a:cubicBezTo>
                  <a:cubicBezTo>
                    <a:pt x="562" y="277"/>
                    <a:pt x="656" y="281"/>
                    <a:pt x="776" y="316"/>
                  </a:cubicBezTo>
                  <a:close/>
                  <a:moveTo>
                    <a:pt x="1004" y="54"/>
                  </a:moveTo>
                  <a:cubicBezTo>
                    <a:pt x="1004" y="73"/>
                    <a:pt x="1006" y="92"/>
                    <a:pt x="1000" y="104"/>
                  </a:cubicBezTo>
                  <a:cubicBezTo>
                    <a:pt x="996" y="112"/>
                    <a:pt x="983" y="111"/>
                    <a:pt x="983" y="102"/>
                  </a:cubicBezTo>
                  <a:cubicBezTo>
                    <a:pt x="983" y="88"/>
                    <a:pt x="996" y="71"/>
                    <a:pt x="1004" y="54"/>
                  </a:cubicBezTo>
                  <a:close/>
                  <a:moveTo>
                    <a:pt x="917" y="535"/>
                  </a:moveTo>
                  <a:cubicBezTo>
                    <a:pt x="904" y="551"/>
                    <a:pt x="887" y="569"/>
                    <a:pt x="870" y="573"/>
                  </a:cubicBezTo>
                  <a:cubicBezTo>
                    <a:pt x="852" y="577"/>
                    <a:pt x="844" y="553"/>
                    <a:pt x="862" y="547"/>
                  </a:cubicBezTo>
                  <a:cubicBezTo>
                    <a:pt x="879" y="541"/>
                    <a:pt x="898" y="545"/>
                    <a:pt x="917" y="535"/>
                  </a:cubicBezTo>
                  <a:close/>
                  <a:moveTo>
                    <a:pt x="924" y="536"/>
                  </a:moveTo>
                  <a:cubicBezTo>
                    <a:pt x="899" y="597"/>
                    <a:pt x="813" y="665"/>
                    <a:pt x="724" y="624"/>
                  </a:cubicBezTo>
                  <a:cubicBezTo>
                    <a:pt x="672" y="601"/>
                    <a:pt x="660" y="548"/>
                    <a:pt x="671" y="506"/>
                  </a:cubicBezTo>
                  <a:cubicBezTo>
                    <a:pt x="683" y="457"/>
                    <a:pt x="733" y="424"/>
                    <a:pt x="784" y="440"/>
                  </a:cubicBezTo>
                  <a:cubicBezTo>
                    <a:pt x="803" y="447"/>
                    <a:pt x="819" y="462"/>
                    <a:pt x="823" y="485"/>
                  </a:cubicBezTo>
                  <a:cubicBezTo>
                    <a:pt x="827" y="516"/>
                    <a:pt x="803" y="552"/>
                    <a:pt x="765" y="540"/>
                  </a:cubicBezTo>
                  <a:cubicBezTo>
                    <a:pt x="731" y="529"/>
                    <a:pt x="727" y="475"/>
                    <a:pt x="771" y="468"/>
                  </a:cubicBezTo>
                  <a:cubicBezTo>
                    <a:pt x="702" y="463"/>
                    <a:pt x="671" y="545"/>
                    <a:pt x="726" y="592"/>
                  </a:cubicBezTo>
                  <a:cubicBezTo>
                    <a:pt x="766" y="626"/>
                    <a:pt x="859" y="621"/>
                    <a:pt x="924" y="536"/>
                  </a:cubicBezTo>
                  <a:close/>
                  <a:moveTo>
                    <a:pt x="840" y="256"/>
                  </a:moveTo>
                  <a:cubicBezTo>
                    <a:pt x="822" y="279"/>
                    <a:pt x="803" y="307"/>
                    <a:pt x="778" y="308"/>
                  </a:cubicBezTo>
                  <a:cubicBezTo>
                    <a:pt x="764" y="309"/>
                    <a:pt x="752" y="296"/>
                    <a:pt x="763" y="288"/>
                  </a:cubicBezTo>
                  <a:cubicBezTo>
                    <a:pt x="779" y="274"/>
                    <a:pt x="815" y="271"/>
                    <a:pt x="840" y="256"/>
                  </a:cubicBezTo>
                  <a:close/>
                  <a:moveTo>
                    <a:pt x="915" y="327"/>
                  </a:moveTo>
                  <a:cubicBezTo>
                    <a:pt x="935" y="339"/>
                    <a:pt x="959" y="353"/>
                    <a:pt x="962" y="373"/>
                  </a:cubicBezTo>
                  <a:cubicBezTo>
                    <a:pt x="964" y="384"/>
                    <a:pt x="954" y="395"/>
                    <a:pt x="946" y="387"/>
                  </a:cubicBezTo>
                  <a:cubicBezTo>
                    <a:pt x="934" y="375"/>
                    <a:pt x="929" y="345"/>
                    <a:pt x="915" y="327"/>
                  </a:cubicBezTo>
                  <a:close/>
                  <a:moveTo>
                    <a:pt x="905" y="351"/>
                  </a:moveTo>
                  <a:cubicBezTo>
                    <a:pt x="904" y="369"/>
                    <a:pt x="902" y="404"/>
                    <a:pt x="883" y="411"/>
                  </a:cubicBezTo>
                  <a:cubicBezTo>
                    <a:pt x="877" y="414"/>
                    <a:pt x="866" y="412"/>
                    <a:pt x="869" y="402"/>
                  </a:cubicBezTo>
                  <a:cubicBezTo>
                    <a:pt x="874" y="385"/>
                    <a:pt x="899" y="368"/>
                    <a:pt x="905" y="351"/>
                  </a:cubicBezTo>
                  <a:close/>
                  <a:moveTo>
                    <a:pt x="911" y="329"/>
                  </a:moveTo>
                  <a:cubicBezTo>
                    <a:pt x="912" y="381"/>
                    <a:pt x="901" y="434"/>
                    <a:pt x="877" y="485"/>
                  </a:cubicBezTo>
                  <a:cubicBezTo>
                    <a:pt x="851" y="538"/>
                    <a:pt x="922" y="550"/>
                    <a:pt x="940" y="500"/>
                  </a:cubicBezTo>
                  <a:cubicBezTo>
                    <a:pt x="956" y="458"/>
                    <a:pt x="943" y="391"/>
                    <a:pt x="911" y="329"/>
                  </a:cubicBezTo>
                  <a:close/>
                  <a:moveTo>
                    <a:pt x="951" y="146"/>
                  </a:moveTo>
                  <a:cubicBezTo>
                    <a:pt x="938" y="201"/>
                    <a:pt x="887" y="243"/>
                    <a:pt x="882" y="294"/>
                  </a:cubicBezTo>
                  <a:cubicBezTo>
                    <a:pt x="860" y="279"/>
                    <a:pt x="828" y="312"/>
                    <a:pt x="840" y="330"/>
                  </a:cubicBezTo>
                  <a:cubicBezTo>
                    <a:pt x="845" y="285"/>
                    <a:pt x="903" y="289"/>
                    <a:pt x="904" y="328"/>
                  </a:cubicBezTo>
                  <a:cubicBezTo>
                    <a:pt x="905" y="396"/>
                    <a:pt x="783" y="367"/>
                    <a:pt x="829" y="285"/>
                  </a:cubicBezTo>
                  <a:cubicBezTo>
                    <a:pt x="854" y="240"/>
                    <a:pt x="918" y="207"/>
                    <a:pt x="951" y="146"/>
                  </a:cubicBezTo>
                  <a:close/>
                  <a:moveTo>
                    <a:pt x="922" y="224"/>
                  </a:moveTo>
                  <a:cubicBezTo>
                    <a:pt x="914" y="255"/>
                    <a:pt x="932" y="279"/>
                    <a:pt x="945" y="291"/>
                  </a:cubicBezTo>
                  <a:cubicBezTo>
                    <a:pt x="975" y="319"/>
                    <a:pt x="935" y="348"/>
                    <a:pt x="910" y="316"/>
                  </a:cubicBezTo>
                  <a:cubicBezTo>
                    <a:pt x="889" y="290"/>
                    <a:pt x="910" y="241"/>
                    <a:pt x="922" y="224"/>
                  </a:cubicBezTo>
                  <a:close/>
                  <a:moveTo>
                    <a:pt x="988" y="114"/>
                  </a:moveTo>
                  <a:cubicBezTo>
                    <a:pt x="965" y="160"/>
                    <a:pt x="962" y="215"/>
                    <a:pt x="961" y="243"/>
                  </a:cubicBezTo>
                  <a:cubicBezTo>
                    <a:pt x="960" y="281"/>
                    <a:pt x="931" y="278"/>
                    <a:pt x="930" y="244"/>
                  </a:cubicBezTo>
                  <a:cubicBezTo>
                    <a:pt x="929" y="219"/>
                    <a:pt x="950" y="152"/>
                    <a:pt x="988" y="114"/>
                  </a:cubicBezTo>
                  <a:close/>
                  <a:moveTo>
                    <a:pt x="883" y="121"/>
                  </a:moveTo>
                  <a:cubicBezTo>
                    <a:pt x="847" y="136"/>
                    <a:pt x="812" y="139"/>
                    <a:pt x="780" y="135"/>
                  </a:cubicBezTo>
                  <a:cubicBezTo>
                    <a:pt x="778" y="143"/>
                    <a:pt x="754" y="166"/>
                    <a:pt x="735" y="172"/>
                  </a:cubicBezTo>
                  <a:cubicBezTo>
                    <a:pt x="785" y="181"/>
                    <a:pt x="852" y="149"/>
                    <a:pt x="883" y="121"/>
                  </a:cubicBezTo>
                  <a:close/>
                  <a:moveTo>
                    <a:pt x="893" y="106"/>
                  </a:moveTo>
                  <a:cubicBezTo>
                    <a:pt x="851" y="111"/>
                    <a:pt x="812" y="110"/>
                    <a:pt x="779" y="85"/>
                  </a:cubicBezTo>
                  <a:cubicBezTo>
                    <a:pt x="784" y="99"/>
                    <a:pt x="781" y="116"/>
                    <a:pt x="778" y="127"/>
                  </a:cubicBezTo>
                  <a:cubicBezTo>
                    <a:pt x="813" y="131"/>
                    <a:pt x="863" y="128"/>
                    <a:pt x="893" y="106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574213" y="2925763"/>
              <a:ext cx="2641600" cy="3956050"/>
            </a:xfrm>
            <a:custGeom>
              <a:avLst/>
              <a:gdLst>
                <a:gd name="T0" fmla="*/ 576 w 680"/>
                <a:gd name="T1" fmla="*/ 746 h 1020"/>
                <a:gd name="T2" fmla="*/ 567 w 680"/>
                <a:gd name="T3" fmla="*/ 463 h 1020"/>
                <a:gd name="T4" fmla="*/ 579 w 680"/>
                <a:gd name="T5" fmla="*/ 1020 h 1020"/>
                <a:gd name="T6" fmla="*/ 453 w 680"/>
                <a:gd name="T7" fmla="*/ 1020 h 1020"/>
                <a:gd name="T8" fmla="*/ 504 w 680"/>
                <a:gd name="T9" fmla="*/ 887 h 1020"/>
                <a:gd name="T10" fmla="*/ 137 w 680"/>
                <a:gd name="T11" fmla="*/ 1020 h 1020"/>
                <a:gd name="T12" fmla="*/ 242 w 680"/>
                <a:gd name="T13" fmla="*/ 980 h 1020"/>
                <a:gd name="T14" fmla="*/ 673 w 680"/>
                <a:gd name="T15" fmla="*/ 682 h 1020"/>
                <a:gd name="T16" fmla="*/ 589 w 680"/>
                <a:gd name="T17" fmla="*/ 647 h 1020"/>
                <a:gd name="T18" fmla="*/ 498 w 680"/>
                <a:gd name="T19" fmla="*/ 639 h 1020"/>
                <a:gd name="T20" fmla="*/ 673 w 680"/>
                <a:gd name="T21" fmla="*/ 649 h 1020"/>
                <a:gd name="T22" fmla="*/ 673 w 680"/>
                <a:gd name="T23" fmla="*/ 488 h 1020"/>
                <a:gd name="T24" fmla="*/ 649 w 680"/>
                <a:gd name="T25" fmla="*/ 501 h 1020"/>
                <a:gd name="T26" fmla="*/ 673 w 680"/>
                <a:gd name="T27" fmla="*/ 441 h 1020"/>
                <a:gd name="T28" fmla="*/ 673 w 680"/>
                <a:gd name="T29" fmla="*/ 441 h 1020"/>
                <a:gd name="T30" fmla="*/ 672 w 680"/>
                <a:gd name="T31" fmla="*/ 424 h 1020"/>
                <a:gd name="T32" fmla="*/ 673 w 680"/>
                <a:gd name="T33" fmla="*/ 373 h 1020"/>
                <a:gd name="T34" fmla="*/ 673 w 680"/>
                <a:gd name="T35" fmla="*/ 420 h 1020"/>
                <a:gd name="T36" fmla="*/ 666 w 680"/>
                <a:gd name="T37" fmla="*/ 348 h 1020"/>
                <a:gd name="T38" fmla="*/ 673 w 680"/>
                <a:gd name="T39" fmla="*/ 0 h 1020"/>
                <a:gd name="T40" fmla="*/ 429 w 680"/>
                <a:gd name="T41" fmla="*/ 349 h 1020"/>
                <a:gd name="T42" fmla="*/ 493 w 680"/>
                <a:gd name="T43" fmla="*/ 293 h 1020"/>
                <a:gd name="T44" fmla="*/ 479 w 680"/>
                <a:gd name="T45" fmla="*/ 427 h 1020"/>
                <a:gd name="T46" fmla="*/ 254 w 680"/>
                <a:gd name="T47" fmla="*/ 693 h 1020"/>
                <a:gd name="T48" fmla="*/ 507 w 680"/>
                <a:gd name="T49" fmla="*/ 458 h 1020"/>
                <a:gd name="T50" fmla="*/ 507 w 680"/>
                <a:gd name="T51" fmla="*/ 458 h 1020"/>
                <a:gd name="T52" fmla="*/ 589 w 680"/>
                <a:gd name="T53" fmla="*/ 91 h 1020"/>
                <a:gd name="T54" fmla="*/ 592 w 680"/>
                <a:gd name="T55" fmla="*/ 99 h 1020"/>
                <a:gd name="T56" fmla="*/ 641 w 680"/>
                <a:gd name="T57" fmla="*/ 116 h 1020"/>
                <a:gd name="T58" fmla="*/ 528 w 680"/>
                <a:gd name="T59" fmla="*/ 104 h 1020"/>
                <a:gd name="T60" fmla="*/ 523 w 680"/>
                <a:gd name="T61" fmla="*/ 86 h 1020"/>
                <a:gd name="T62" fmla="*/ 536 w 680"/>
                <a:gd name="T63" fmla="*/ 81 h 1020"/>
                <a:gd name="T64" fmla="*/ 568 w 680"/>
                <a:gd name="T65" fmla="*/ 83 h 1020"/>
                <a:gd name="T66" fmla="*/ 546 w 680"/>
                <a:gd name="T67" fmla="*/ 150 h 1020"/>
                <a:gd name="T68" fmla="*/ 664 w 680"/>
                <a:gd name="T69" fmla="*/ 98 h 1020"/>
                <a:gd name="T70" fmla="*/ 550 w 680"/>
                <a:gd name="T71" fmla="*/ 182 h 1020"/>
                <a:gd name="T72" fmla="*/ 664 w 680"/>
                <a:gd name="T73" fmla="*/ 98 h 1020"/>
                <a:gd name="T74" fmla="*/ 529 w 680"/>
                <a:gd name="T75" fmla="*/ 424 h 1020"/>
                <a:gd name="T76" fmla="*/ 636 w 680"/>
                <a:gd name="T77" fmla="*/ 402 h 1020"/>
                <a:gd name="T78" fmla="*/ 587 w 680"/>
                <a:gd name="T79" fmla="*/ 407 h 1020"/>
                <a:gd name="T80" fmla="*/ 508 w 680"/>
                <a:gd name="T81" fmla="*/ 285 h 1020"/>
                <a:gd name="T82" fmla="*/ 602 w 680"/>
                <a:gd name="T83" fmla="*/ 234 h 1020"/>
                <a:gd name="T84" fmla="*/ 602 w 680"/>
                <a:gd name="T85" fmla="*/ 23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0">
                  <a:moveTo>
                    <a:pt x="673" y="861"/>
                  </a:moveTo>
                  <a:cubicBezTo>
                    <a:pt x="673" y="722"/>
                    <a:pt x="673" y="722"/>
                    <a:pt x="673" y="722"/>
                  </a:cubicBezTo>
                  <a:cubicBezTo>
                    <a:pt x="648" y="740"/>
                    <a:pt x="615" y="749"/>
                    <a:pt x="576" y="746"/>
                  </a:cubicBezTo>
                  <a:cubicBezTo>
                    <a:pt x="499" y="738"/>
                    <a:pt x="457" y="639"/>
                    <a:pt x="509" y="577"/>
                  </a:cubicBezTo>
                  <a:cubicBezTo>
                    <a:pt x="548" y="530"/>
                    <a:pt x="628" y="521"/>
                    <a:pt x="660" y="592"/>
                  </a:cubicBezTo>
                  <a:cubicBezTo>
                    <a:pt x="673" y="510"/>
                    <a:pt x="621" y="472"/>
                    <a:pt x="567" y="463"/>
                  </a:cubicBezTo>
                  <a:cubicBezTo>
                    <a:pt x="487" y="451"/>
                    <a:pt x="390" y="523"/>
                    <a:pt x="371" y="636"/>
                  </a:cubicBezTo>
                  <a:cubicBezTo>
                    <a:pt x="343" y="805"/>
                    <a:pt x="532" y="923"/>
                    <a:pt x="673" y="861"/>
                  </a:cubicBezTo>
                  <a:close/>
                  <a:moveTo>
                    <a:pt x="579" y="1020"/>
                  </a:moveTo>
                  <a:cubicBezTo>
                    <a:pt x="471" y="1020"/>
                    <a:pt x="471" y="1020"/>
                    <a:pt x="471" y="1020"/>
                  </a:cubicBezTo>
                  <a:cubicBezTo>
                    <a:pt x="482" y="992"/>
                    <a:pt x="472" y="956"/>
                    <a:pt x="422" y="938"/>
                  </a:cubicBezTo>
                  <a:cubicBezTo>
                    <a:pt x="461" y="966"/>
                    <a:pt x="466" y="998"/>
                    <a:pt x="453" y="1020"/>
                  </a:cubicBezTo>
                  <a:cubicBezTo>
                    <a:pt x="347" y="1020"/>
                    <a:pt x="347" y="1020"/>
                    <a:pt x="347" y="1020"/>
                  </a:cubicBezTo>
                  <a:cubicBezTo>
                    <a:pt x="316" y="981"/>
                    <a:pt x="339" y="925"/>
                    <a:pt x="374" y="897"/>
                  </a:cubicBezTo>
                  <a:cubicBezTo>
                    <a:pt x="415" y="864"/>
                    <a:pt x="462" y="865"/>
                    <a:pt x="504" y="887"/>
                  </a:cubicBezTo>
                  <a:cubicBezTo>
                    <a:pt x="548" y="910"/>
                    <a:pt x="584" y="963"/>
                    <a:pt x="579" y="1020"/>
                  </a:cubicBezTo>
                  <a:close/>
                  <a:moveTo>
                    <a:pt x="285" y="1020"/>
                  </a:moveTo>
                  <a:cubicBezTo>
                    <a:pt x="137" y="1020"/>
                    <a:pt x="137" y="1020"/>
                    <a:pt x="137" y="1020"/>
                  </a:cubicBezTo>
                  <a:cubicBezTo>
                    <a:pt x="0" y="783"/>
                    <a:pt x="145" y="373"/>
                    <a:pt x="547" y="447"/>
                  </a:cubicBezTo>
                  <a:cubicBezTo>
                    <a:pt x="433" y="444"/>
                    <a:pt x="349" y="461"/>
                    <a:pt x="277" y="526"/>
                  </a:cubicBezTo>
                  <a:cubicBezTo>
                    <a:pt x="140" y="647"/>
                    <a:pt x="127" y="851"/>
                    <a:pt x="242" y="980"/>
                  </a:cubicBezTo>
                  <a:cubicBezTo>
                    <a:pt x="256" y="996"/>
                    <a:pt x="270" y="1009"/>
                    <a:pt x="285" y="1020"/>
                  </a:cubicBezTo>
                  <a:close/>
                  <a:moveTo>
                    <a:pt x="673" y="704"/>
                  </a:moveTo>
                  <a:cubicBezTo>
                    <a:pt x="673" y="682"/>
                    <a:pt x="673" y="682"/>
                    <a:pt x="673" y="682"/>
                  </a:cubicBezTo>
                  <a:cubicBezTo>
                    <a:pt x="636" y="710"/>
                    <a:pt x="594" y="715"/>
                    <a:pt x="567" y="702"/>
                  </a:cubicBezTo>
                  <a:cubicBezTo>
                    <a:pt x="508" y="673"/>
                    <a:pt x="516" y="594"/>
                    <a:pt x="578" y="582"/>
                  </a:cubicBezTo>
                  <a:cubicBezTo>
                    <a:pt x="541" y="599"/>
                    <a:pt x="557" y="645"/>
                    <a:pt x="589" y="647"/>
                  </a:cubicBezTo>
                  <a:cubicBezTo>
                    <a:pt x="626" y="649"/>
                    <a:pt x="639" y="612"/>
                    <a:pt x="628" y="586"/>
                  </a:cubicBezTo>
                  <a:cubicBezTo>
                    <a:pt x="619" y="565"/>
                    <a:pt x="602" y="556"/>
                    <a:pt x="583" y="555"/>
                  </a:cubicBezTo>
                  <a:cubicBezTo>
                    <a:pt x="534" y="552"/>
                    <a:pt x="498" y="593"/>
                    <a:pt x="498" y="639"/>
                  </a:cubicBezTo>
                  <a:cubicBezTo>
                    <a:pt x="499" y="679"/>
                    <a:pt x="522" y="722"/>
                    <a:pt x="573" y="731"/>
                  </a:cubicBezTo>
                  <a:cubicBezTo>
                    <a:pt x="613" y="738"/>
                    <a:pt x="647" y="725"/>
                    <a:pt x="673" y="704"/>
                  </a:cubicBezTo>
                  <a:close/>
                  <a:moveTo>
                    <a:pt x="673" y="649"/>
                  </a:moveTo>
                  <a:cubicBezTo>
                    <a:pt x="673" y="634"/>
                    <a:pt x="673" y="634"/>
                    <a:pt x="673" y="634"/>
                  </a:cubicBezTo>
                  <a:cubicBezTo>
                    <a:pt x="669" y="639"/>
                    <a:pt x="670" y="644"/>
                    <a:pt x="673" y="649"/>
                  </a:cubicBezTo>
                  <a:close/>
                  <a:moveTo>
                    <a:pt x="673" y="488"/>
                  </a:moveTo>
                  <a:cubicBezTo>
                    <a:pt x="673" y="470"/>
                    <a:pt x="673" y="470"/>
                    <a:pt x="673" y="470"/>
                  </a:cubicBezTo>
                  <a:cubicBezTo>
                    <a:pt x="672" y="461"/>
                    <a:pt x="671" y="454"/>
                    <a:pt x="670" y="448"/>
                  </a:cubicBezTo>
                  <a:cubicBezTo>
                    <a:pt x="669" y="464"/>
                    <a:pt x="650" y="485"/>
                    <a:pt x="649" y="501"/>
                  </a:cubicBezTo>
                  <a:cubicBezTo>
                    <a:pt x="649" y="510"/>
                    <a:pt x="659" y="510"/>
                    <a:pt x="664" y="506"/>
                  </a:cubicBezTo>
                  <a:cubicBezTo>
                    <a:pt x="670" y="502"/>
                    <a:pt x="672" y="496"/>
                    <a:pt x="673" y="488"/>
                  </a:cubicBezTo>
                  <a:close/>
                  <a:moveTo>
                    <a:pt x="673" y="441"/>
                  </a:moveTo>
                  <a:cubicBezTo>
                    <a:pt x="673" y="431"/>
                    <a:pt x="673" y="431"/>
                    <a:pt x="673" y="431"/>
                  </a:cubicBezTo>
                  <a:cubicBezTo>
                    <a:pt x="672" y="429"/>
                    <a:pt x="671" y="428"/>
                    <a:pt x="669" y="426"/>
                  </a:cubicBezTo>
                  <a:cubicBezTo>
                    <a:pt x="671" y="431"/>
                    <a:pt x="672" y="436"/>
                    <a:pt x="673" y="441"/>
                  </a:cubicBezTo>
                  <a:close/>
                  <a:moveTo>
                    <a:pt x="673" y="424"/>
                  </a:moveTo>
                  <a:cubicBezTo>
                    <a:pt x="673" y="424"/>
                    <a:pt x="673" y="424"/>
                    <a:pt x="673" y="424"/>
                  </a:cubicBezTo>
                  <a:cubicBezTo>
                    <a:pt x="672" y="424"/>
                    <a:pt x="672" y="424"/>
                    <a:pt x="672" y="424"/>
                  </a:cubicBezTo>
                  <a:cubicBezTo>
                    <a:pt x="673" y="424"/>
                    <a:pt x="673" y="424"/>
                    <a:pt x="673" y="424"/>
                  </a:cubicBezTo>
                  <a:close/>
                  <a:moveTo>
                    <a:pt x="673" y="420"/>
                  </a:moveTo>
                  <a:cubicBezTo>
                    <a:pt x="673" y="373"/>
                    <a:pt x="673" y="373"/>
                    <a:pt x="673" y="373"/>
                  </a:cubicBezTo>
                  <a:cubicBezTo>
                    <a:pt x="663" y="363"/>
                    <a:pt x="655" y="350"/>
                    <a:pt x="655" y="331"/>
                  </a:cubicBezTo>
                  <a:cubicBezTo>
                    <a:pt x="648" y="349"/>
                    <a:pt x="641" y="397"/>
                    <a:pt x="666" y="416"/>
                  </a:cubicBezTo>
                  <a:cubicBezTo>
                    <a:pt x="668" y="417"/>
                    <a:pt x="671" y="419"/>
                    <a:pt x="673" y="420"/>
                  </a:cubicBezTo>
                  <a:close/>
                  <a:moveTo>
                    <a:pt x="673" y="361"/>
                  </a:moveTo>
                  <a:cubicBezTo>
                    <a:pt x="673" y="253"/>
                    <a:pt x="673" y="253"/>
                    <a:pt x="673" y="253"/>
                  </a:cubicBezTo>
                  <a:cubicBezTo>
                    <a:pt x="662" y="290"/>
                    <a:pt x="662" y="331"/>
                    <a:pt x="666" y="348"/>
                  </a:cubicBezTo>
                  <a:cubicBezTo>
                    <a:pt x="668" y="353"/>
                    <a:pt x="671" y="358"/>
                    <a:pt x="673" y="361"/>
                  </a:cubicBezTo>
                  <a:close/>
                  <a:moveTo>
                    <a:pt x="673" y="202"/>
                  </a:moveTo>
                  <a:cubicBezTo>
                    <a:pt x="673" y="0"/>
                    <a:pt x="673" y="0"/>
                    <a:pt x="673" y="0"/>
                  </a:cubicBezTo>
                  <a:cubicBezTo>
                    <a:pt x="670" y="34"/>
                    <a:pt x="654" y="57"/>
                    <a:pt x="630" y="85"/>
                  </a:cubicBezTo>
                  <a:cubicBezTo>
                    <a:pt x="613" y="103"/>
                    <a:pt x="654" y="132"/>
                    <a:pt x="670" y="83"/>
                  </a:cubicBezTo>
                  <a:cubicBezTo>
                    <a:pt x="668" y="195"/>
                    <a:pt x="561" y="374"/>
                    <a:pt x="429" y="349"/>
                  </a:cubicBezTo>
                  <a:cubicBezTo>
                    <a:pt x="368" y="337"/>
                    <a:pt x="363" y="257"/>
                    <a:pt x="416" y="252"/>
                  </a:cubicBezTo>
                  <a:cubicBezTo>
                    <a:pt x="385" y="269"/>
                    <a:pt x="381" y="311"/>
                    <a:pt x="424" y="329"/>
                  </a:cubicBezTo>
                  <a:cubicBezTo>
                    <a:pt x="452" y="341"/>
                    <a:pt x="485" y="320"/>
                    <a:pt x="493" y="293"/>
                  </a:cubicBezTo>
                  <a:cubicBezTo>
                    <a:pt x="508" y="243"/>
                    <a:pt x="443" y="175"/>
                    <a:pt x="374" y="210"/>
                  </a:cubicBezTo>
                  <a:cubicBezTo>
                    <a:pt x="301" y="248"/>
                    <a:pt x="300" y="330"/>
                    <a:pt x="347" y="383"/>
                  </a:cubicBezTo>
                  <a:cubicBezTo>
                    <a:pt x="376" y="415"/>
                    <a:pt x="427" y="438"/>
                    <a:pt x="479" y="427"/>
                  </a:cubicBezTo>
                  <a:cubicBezTo>
                    <a:pt x="589" y="403"/>
                    <a:pt x="649" y="307"/>
                    <a:pt x="673" y="202"/>
                  </a:cubicBezTo>
                  <a:close/>
                  <a:moveTo>
                    <a:pt x="360" y="490"/>
                  </a:moveTo>
                  <a:cubicBezTo>
                    <a:pt x="296" y="525"/>
                    <a:pt x="255" y="633"/>
                    <a:pt x="254" y="693"/>
                  </a:cubicBezTo>
                  <a:cubicBezTo>
                    <a:pt x="253" y="742"/>
                    <a:pt x="187" y="735"/>
                    <a:pt x="197" y="686"/>
                  </a:cubicBezTo>
                  <a:cubicBezTo>
                    <a:pt x="206" y="641"/>
                    <a:pt x="254" y="532"/>
                    <a:pt x="360" y="490"/>
                  </a:cubicBezTo>
                  <a:close/>
                  <a:moveTo>
                    <a:pt x="507" y="458"/>
                  </a:moveTo>
                  <a:cubicBezTo>
                    <a:pt x="398" y="483"/>
                    <a:pt x="369" y="588"/>
                    <a:pt x="355" y="633"/>
                  </a:cubicBezTo>
                  <a:cubicBezTo>
                    <a:pt x="340" y="686"/>
                    <a:pt x="291" y="674"/>
                    <a:pt x="286" y="631"/>
                  </a:cubicBezTo>
                  <a:cubicBezTo>
                    <a:pt x="281" y="595"/>
                    <a:pt x="367" y="448"/>
                    <a:pt x="507" y="458"/>
                  </a:cubicBezTo>
                  <a:close/>
                  <a:moveTo>
                    <a:pt x="602" y="116"/>
                  </a:moveTo>
                  <a:cubicBezTo>
                    <a:pt x="582" y="115"/>
                    <a:pt x="572" y="101"/>
                    <a:pt x="573" y="90"/>
                  </a:cubicBezTo>
                  <a:cubicBezTo>
                    <a:pt x="574" y="80"/>
                    <a:pt x="589" y="80"/>
                    <a:pt x="589" y="91"/>
                  </a:cubicBezTo>
                  <a:cubicBezTo>
                    <a:pt x="589" y="99"/>
                    <a:pt x="589" y="110"/>
                    <a:pt x="602" y="116"/>
                  </a:cubicBezTo>
                  <a:close/>
                  <a:moveTo>
                    <a:pt x="641" y="116"/>
                  </a:moveTo>
                  <a:cubicBezTo>
                    <a:pt x="628" y="120"/>
                    <a:pt x="597" y="121"/>
                    <a:pt x="592" y="99"/>
                  </a:cubicBezTo>
                  <a:cubicBezTo>
                    <a:pt x="591" y="93"/>
                    <a:pt x="594" y="87"/>
                    <a:pt x="602" y="86"/>
                  </a:cubicBezTo>
                  <a:cubicBezTo>
                    <a:pt x="606" y="86"/>
                    <a:pt x="612" y="90"/>
                    <a:pt x="613" y="94"/>
                  </a:cubicBezTo>
                  <a:cubicBezTo>
                    <a:pt x="619" y="109"/>
                    <a:pt x="628" y="116"/>
                    <a:pt x="641" y="116"/>
                  </a:cubicBezTo>
                  <a:close/>
                  <a:moveTo>
                    <a:pt x="648" y="116"/>
                  </a:moveTo>
                  <a:cubicBezTo>
                    <a:pt x="624" y="125"/>
                    <a:pt x="584" y="121"/>
                    <a:pt x="570" y="105"/>
                  </a:cubicBezTo>
                  <a:cubicBezTo>
                    <a:pt x="566" y="115"/>
                    <a:pt x="541" y="125"/>
                    <a:pt x="528" y="104"/>
                  </a:cubicBezTo>
                  <a:cubicBezTo>
                    <a:pt x="532" y="148"/>
                    <a:pt x="606" y="146"/>
                    <a:pt x="647" y="117"/>
                  </a:cubicBezTo>
                  <a:cubicBezTo>
                    <a:pt x="616" y="141"/>
                    <a:pt x="554" y="153"/>
                    <a:pt x="528" y="123"/>
                  </a:cubicBezTo>
                  <a:cubicBezTo>
                    <a:pt x="518" y="111"/>
                    <a:pt x="517" y="95"/>
                    <a:pt x="523" y="86"/>
                  </a:cubicBezTo>
                  <a:cubicBezTo>
                    <a:pt x="526" y="81"/>
                    <a:pt x="531" y="78"/>
                    <a:pt x="537" y="79"/>
                  </a:cubicBezTo>
                  <a:cubicBezTo>
                    <a:pt x="544" y="79"/>
                    <a:pt x="550" y="86"/>
                    <a:pt x="545" y="94"/>
                  </a:cubicBezTo>
                  <a:cubicBezTo>
                    <a:pt x="548" y="85"/>
                    <a:pt x="542" y="81"/>
                    <a:pt x="536" y="81"/>
                  </a:cubicBezTo>
                  <a:cubicBezTo>
                    <a:pt x="526" y="82"/>
                    <a:pt x="523" y="93"/>
                    <a:pt x="527" y="101"/>
                  </a:cubicBezTo>
                  <a:cubicBezTo>
                    <a:pt x="530" y="107"/>
                    <a:pt x="537" y="110"/>
                    <a:pt x="546" y="109"/>
                  </a:cubicBezTo>
                  <a:cubicBezTo>
                    <a:pt x="561" y="107"/>
                    <a:pt x="568" y="95"/>
                    <a:pt x="568" y="83"/>
                  </a:cubicBezTo>
                  <a:cubicBezTo>
                    <a:pt x="567" y="71"/>
                    <a:pt x="560" y="58"/>
                    <a:pt x="547" y="55"/>
                  </a:cubicBezTo>
                  <a:cubicBezTo>
                    <a:pt x="510" y="45"/>
                    <a:pt x="490" y="86"/>
                    <a:pt x="504" y="118"/>
                  </a:cubicBezTo>
                  <a:cubicBezTo>
                    <a:pt x="513" y="136"/>
                    <a:pt x="528" y="146"/>
                    <a:pt x="546" y="150"/>
                  </a:cubicBezTo>
                  <a:cubicBezTo>
                    <a:pt x="576" y="157"/>
                    <a:pt x="630" y="145"/>
                    <a:pt x="652" y="113"/>
                  </a:cubicBezTo>
                  <a:cubicBezTo>
                    <a:pt x="650" y="114"/>
                    <a:pt x="649" y="115"/>
                    <a:pt x="648" y="116"/>
                  </a:cubicBezTo>
                  <a:close/>
                  <a:moveTo>
                    <a:pt x="664" y="98"/>
                  </a:moveTo>
                  <a:cubicBezTo>
                    <a:pt x="640" y="156"/>
                    <a:pt x="609" y="173"/>
                    <a:pt x="555" y="173"/>
                  </a:cubicBezTo>
                  <a:cubicBezTo>
                    <a:pt x="564" y="199"/>
                    <a:pt x="535" y="222"/>
                    <a:pt x="513" y="215"/>
                  </a:cubicBezTo>
                  <a:cubicBezTo>
                    <a:pt x="536" y="214"/>
                    <a:pt x="549" y="199"/>
                    <a:pt x="550" y="182"/>
                  </a:cubicBezTo>
                  <a:cubicBezTo>
                    <a:pt x="553" y="135"/>
                    <a:pt x="476" y="136"/>
                    <a:pt x="475" y="184"/>
                  </a:cubicBezTo>
                  <a:cubicBezTo>
                    <a:pt x="474" y="214"/>
                    <a:pt x="501" y="248"/>
                    <a:pt x="557" y="239"/>
                  </a:cubicBezTo>
                  <a:cubicBezTo>
                    <a:pt x="617" y="229"/>
                    <a:pt x="652" y="183"/>
                    <a:pt x="664" y="98"/>
                  </a:cubicBezTo>
                  <a:close/>
                  <a:moveTo>
                    <a:pt x="590" y="378"/>
                  </a:moveTo>
                  <a:cubicBezTo>
                    <a:pt x="579" y="404"/>
                    <a:pt x="569" y="432"/>
                    <a:pt x="547" y="439"/>
                  </a:cubicBezTo>
                  <a:cubicBezTo>
                    <a:pt x="535" y="443"/>
                    <a:pt x="522" y="435"/>
                    <a:pt x="529" y="424"/>
                  </a:cubicBezTo>
                  <a:cubicBezTo>
                    <a:pt x="540" y="409"/>
                    <a:pt x="572" y="398"/>
                    <a:pt x="590" y="378"/>
                  </a:cubicBezTo>
                  <a:close/>
                  <a:moveTo>
                    <a:pt x="663" y="256"/>
                  </a:moveTo>
                  <a:cubicBezTo>
                    <a:pt x="664" y="307"/>
                    <a:pt x="629" y="356"/>
                    <a:pt x="636" y="402"/>
                  </a:cubicBezTo>
                  <a:cubicBezTo>
                    <a:pt x="613" y="395"/>
                    <a:pt x="593" y="431"/>
                    <a:pt x="607" y="444"/>
                  </a:cubicBezTo>
                  <a:cubicBezTo>
                    <a:pt x="601" y="403"/>
                    <a:pt x="653" y="393"/>
                    <a:pt x="663" y="427"/>
                  </a:cubicBezTo>
                  <a:cubicBezTo>
                    <a:pt x="680" y="487"/>
                    <a:pt x="566" y="490"/>
                    <a:pt x="587" y="407"/>
                  </a:cubicBezTo>
                  <a:cubicBezTo>
                    <a:pt x="598" y="362"/>
                    <a:pt x="648" y="317"/>
                    <a:pt x="663" y="256"/>
                  </a:cubicBezTo>
                  <a:close/>
                  <a:moveTo>
                    <a:pt x="597" y="249"/>
                  </a:moveTo>
                  <a:cubicBezTo>
                    <a:pt x="568" y="271"/>
                    <a:pt x="538" y="282"/>
                    <a:pt x="508" y="285"/>
                  </a:cubicBezTo>
                  <a:cubicBezTo>
                    <a:pt x="509" y="293"/>
                    <a:pt x="493" y="319"/>
                    <a:pt x="478" y="329"/>
                  </a:cubicBezTo>
                  <a:cubicBezTo>
                    <a:pt x="524" y="325"/>
                    <a:pt x="576" y="282"/>
                    <a:pt x="597" y="249"/>
                  </a:cubicBezTo>
                  <a:close/>
                  <a:moveTo>
                    <a:pt x="602" y="234"/>
                  </a:moveTo>
                  <a:cubicBezTo>
                    <a:pt x="566" y="248"/>
                    <a:pt x="531" y="256"/>
                    <a:pt x="497" y="242"/>
                  </a:cubicBezTo>
                  <a:cubicBezTo>
                    <a:pt x="504" y="253"/>
                    <a:pt x="506" y="268"/>
                    <a:pt x="505" y="279"/>
                  </a:cubicBezTo>
                  <a:cubicBezTo>
                    <a:pt x="537" y="275"/>
                    <a:pt x="581" y="260"/>
                    <a:pt x="602" y="234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980363" y="5594350"/>
              <a:ext cx="2016125" cy="1287463"/>
            </a:xfrm>
            <a:custGeom>
              <a:avLst/>
              <a:gdLst>
                <a:gd name="T0" fmla="*/ 519 w 519"/>
                <a:gd name="T1" fmla="*/ 332 h 332"/>
                <a:gd name="T2" fmla="*/ 476 w 519"/>
                <a:gd name="T3" fmla="*/ 332 h 332"/>
                <a:gd name="T4" fmla="*/ 273 w 519"/>
                <a:gd name="T5" fmla="*/ 121 h 332"/>
                <a:gd name="T6" fmla="*/ 111 w 519"/>
                <a:gd name="T7" fmla="*/ 170 h 332"/>
                <a:gd name="T8" fmla="*/ 179 w 519"/>
                <a:gd name="T9" fmla="*/ 237 h 332"/>
                <a:gd name="T10" fmla="*/ 119 w 519"/>
                <a:gd name="T11" fmla="*/ 186 h 332"/>
                <a:gd name="T12" fmla="*/ 173 w 519"/>
                <a:gd name="T13" fmla="*/ 145 h 332"/>
                <a:gd name="T14" fmla="*/ 229 w 519"/>
                <a:gd name="T15" fmla="*/ 239 h 332"/>
                <a:gd name="T16" fmla="*/ 152 w 519"/>
                <a:gd name="T17" fmla="*/ 309 h 332"/>
                <a:gd name="T18" fmla="*/ 23 w 519"/>
                <a:gd name="T19" fmla="*/ 227 h 332"/>
                <a:gd name="T20" fmla="*/ 185 w 519"/>
                <a:gd name="T21" fmla="*/ 27 h 332"/>
                <a:gd name="T22" fmla="*/ 519 w 519"/>
                <a:gd name="T23" fmla="*/ 332 h 332"/>
                <a:gd name="T24" fmla="*/ 461 w 519"/>
                <a:gd name="T25" fmla="*/ 332 h 332"/>
                <a:gd name="T26" fmla="*/ 421 w 519"/>
                <a:gd name="T27" fmla="*/ 332 h 332"/>
                <a:gd name="T28" fmla="*/ 407 w 519"/>
                <a:gd name="T29" fmla="*/ 309 h 332"/>
                <a:gd name="T30" fmla="*/ 446 w 519"/>
                <a:gd name="T31" fmla="*/ 285 h 332"/>
                <a:gd name="T32" fmla="*/ 461 w 519"/>
                <a:gd name="T33" fmla="*/ 332 h 332"/>
                <a:gd name="T34" fmla="*/ 282 w 519"/>
                <a:gd name="T35" fmla="*/ 332 h 332"/>
                <a:gd name="T36" fmla="*/ 147 w 519"/>
                <a:gd name="T37" fmla="*/ 332 h 332"/>
                <a:gd name="T38" fmla="*/ 282 w 519"/>
                <a:gd name="T3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9" h="332">
                  <a:moveTo>
                    <a:pt x="519" y="332"/>
                  </a:moveTo>
                  <a:cubicBezTo>
                    <a:pt x="476" y="332"/>
                    <a:pt x="476" y="332"/>
                    <a:pt x="476" y="332"/>
                  </a:cubicBezTo>
                  <a:cubicBezTo>
                    <a:pt x="458" y="227"/>
                    <a:pt x="378" y="140"/>
                    <a:pt x="273" y="121"/>
                  </a:cubicBezTo>
                  <a:cubicBezTo>
                    <a:pt x="189" y="105"/>
                    <a:pt x="130" y="132"/>
                    <a:pt x="111" y="170"/>
                  </a:cubicBezTo>
                  <a:cubicBezTo>
                    <a:pt x="93" y="205"/>
                    <a:pt x="117" y="256"/>
                    <a:pt x="179" y="237"/>
                  </a:cubicBezTo>
                  <a:cubicBezTo>
                    <a:pt x="132" y="238"/>
                    <a:pt x="114" y="212"/>
                    <a:pt x="119" y="186"/>
                  </a:cubicBezTo>
                  <a:cubicBezTo>
                    <a:pt x="123" y="164"/>
                    <a:pt x="146" y="143"/>
                    <a:pt x="173" y="145"/>
                  </a:cubicBezTo>
                  <a:cubicBezTo>
                    <a:pt x="222" y="147"/>
                    <a:pt x="239" y="199"/>
                    <a:pt x="229" y="239"/>
                  </a:cubicBezTo>
                  <a:cubicBezTo>
                    <a:pt x="220" y="280"/>
                    <a:pt x="190" y="303"/>
                    <a:pt x="152" y="309"/>
                  </a:cubicBezTo>
                  <a:cubicBezTo>
                    <a:pt x="103" y="319"/>
                    <a:pt x="38" y="290"/>
                    <a:pt x="23" y="227"/>
                  </a:cubicBezTo>
                  <a:cubicBezTo>
                    <a:pt x="0" y="123"/>
                    <a:pt x="68" y="46"/>
                    <a:pt x="185" y="27"/>
                  </a:cubicBezTo>
                  <a:cubicBezTo>
                    <a:pt x="357" y="0"/>
                    <a:pt x="512" y="162"/>
                    <a:pt x="519" y="332"/>
                  </a:cubicBezTo>
                  <a:close/>
                  <a:moveTo>
                    <a:pt x="461" y="332"/>
                  </a:moveTo>
                  <a:cubicBezTo>
                    <a:pt x="421" y="332"/>
                    <a:pt x="421" y="332"/>
                    <a:pt x="421" y="332"/>
                  </a:cubicBezTo>
                  <a:cubicBezTo>
                    <a:pt x="416" y="323"/>
                    <a:pt x="412" y="315"/>
                    <a:pt x="407" y="309"/>
                  </a:cubicBezTo>
                  <a:cubicBezTo>
                    <a:pt x="383" y="277"/>
                    <a:pt x="428" y="250"/>
                    <a:pt x="446" y="285"/>
                  </a:cubicBezTo>
                  <a:cubicBezTo>
                    <a:pt x="451" y="295"/>
                    <a:pt x="457" y="312"/>
                    <a:pt x="461" y="332"/>
                  </a:cubicBezTo>
                  <a:close/>
                  <a:moveTo>
                    <a:pt x="282" y="332"/>
                  </a:moveTo>
                  <a:cubicBezTo>
                    <a:pt x="147" y="332"/>
                    <a:pt x="147" y="332"/>
                    <a:pt x="147" y="332"/>
                  </a:cubicBezTo>
                  <a:cubicBezTo>
                    <a:pt x="191" y="316"/>
                    <a:pt x="240" y="315"/>
                    <a:pt x="282" y="332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0447338" y="5256213"/>
              <a:ext cx="1739900" cy="1633538"/>
            </a:xfrm>
            <a:custGeom>
              <a:avLst/>
              <a:gdLst>
                <a:gd name="T0" fmla="*/ 30 w 448"/>
                <a:gd name="T1" fmla="*/ 387 h 421"/>
                <a:gd name="T2" fmla="*/ 137 w 448"/>
                <a:gd name="T3" fmla="*/ 387 h 421"/>
                <a:gd name="T4" fmla="*/ 50 w 448"/>
                <a:gd name="T5" fmla="*/ 396 h 421"/>
                <a:gd name="T6" fmla="*/ 137 w 448"/>
                <a:gd name="T7" fmla="*/ 407 h 421"/>
                <a:gd name="T8" fmla="*/ 248 w 448"/>
                <a:gd name="T9" fmla="*/ 373 h 421"/>
                <a:gd name="T10" fmla="*/ 388 w 448"/>
                <a:gd name="T11" fmla="*/ 421 h 421"/>
                <a:gd name="T12" fmla="*/ 286 w 448"/>
                <a:gd name="T13" fmla="*/ 330 h 421"/>
                <a:gd name="T14" fmla="*/ 429 w 448"/>
                <a:gd name="T15" fmla="*/ 421 h 421"/>
                <a:gd name="T16" fmla="*/ 406 w 448"/>
                <a:gd name="T17" fmla="*/ 345 h 421"/>
                <a:gd name="T18" fmla="*/ 418 w 448"/>
                <a:gd name="T19" fmla="*/ 282 h 421"/>
                <a:gd name="T20" fmla="*/ 419 w 448"/>
                <a:gd name="T21" fmla="*/ 279 h 421"/>
                <a:gd name="T22" fmla="*/ 403 w 448"/>
                <a:gd name="T23" fmla="*/ 142 h 421"/>
                <a:gd name="T24" fmla="*/ 415 w 448"/>
                <a:gd name="T25" fmla="*/ 229 h 421"/>
                <a:gd name="T26" fmla="*/ 419 w 448"/>
                <a:gd name="T27" fmla="*/ 71 h 421"/>
                <a:gd name="T28" fmla="*/ 143 w 448"/>
                <a:gd name="T29" fmla="*/ 291 h 421"/>
                <a:gd name="T30" fmla="*/ 142 w 448"/>
                <a:gd name="T31" fmla="*/ 176 h 421"/>
                <a:gd name="T32" fmla="*/ 222 w 448"/>
                <a:gd name="T33" fmla="*/ 169 h 421"/>
                <a:gd name="T34" fmla="*/ 225 w 448"/>
                <a:gd name="T35" fmla="*/ 182 h 421"/>
                <a:gd name="T36" fmla="*/ 246 w 448"/>
                <a:gd name="T37" fmla="*/ 167 h 421"/>
                <a:gd name="T38" fmla="*/ 261 w 448"/>
                <a:gd name="T39" fmla="*/ 173 h 421"/>
                <a:gd name="T40" fmla="*/ 301 w 448"/>
                <a:gd name="T41" fmla="*/ 179 h 421"/>
                <a:gd name="T42" fmla="*/ 219 w 448"/>
                <a:gd name="T43" fmla="*/ 103 h 421"/>
                <a:gd name="T44" fmla="*/ 325 w 448"/>
                <a:gd name="T45" fmla="*/ 194 h 421"/>
                <a:gd name="T46" fmla="*/ 433 w 448"/>
                <a:gd name="T47" fmla="*/ 157 h 421"/>
                <a:gd name="T48" fmla="*/ 302 w 448"/>
                <a:gd name="T49" fmla="*/ 259 h 421"/>
                <a:gd name="T50" fmla="*/ 404 w 448"/>
                <a:gd name="T51" fmla="*/ 322 h 421"/>
                <a:gd name="T52" fmla="*/ 299 w 448"/>
                <a:gd name="T53" fmla="*/ 261 h 421"/>
                <a:gd name="T54" fmla="*/ 189 w 448"/>
                <a:gd name="T55" fmla="*/ 376 h 421"/>
                <a:gd name="T56" fmla="*/ 206 w 448"/>
                <a:gd name="T57" fmla="*/ 283 h 421"/>
                <a:gd name="T58" fmla="*/ 324 w 448"/>
                <a:gd name="T59" fmla="*/ 197 h 421"/>
                <a:gd name="T60" fmla="*/ 168 w 448"/>
                <a:gd name="T61" fmla="*/ 175 h 421"/>
                <a:gd name="T62" fmla="*/ 259 w 448"/>
                <a:gd name="T63" fmla="*/ 102 h 421"/>
                <a:gd name="T64" fmla="*/ 219 w 448"/>
                <a:gd name="T65" fmla="*/ 144 h 421"/>
                <a:gd name="T66" fmla="*/ 199 w 448"/>
                <a:gd name="T67" fmla="*/ 191 h 421"/>
                <a:gd name="T68" fmla="*/ 268 w 448"/>
                <a:gd name="T69" fmla="*/ 133 h 421"/>
                <a:gd name="T70" fmla="*/ 239 w 448"/>
                <a:gd name="T71" fmla="*/ 165 h 421"/>
                <a:gd name="T72" fmla="*/ 266 w 448"/>
                <a:gd name="T73" fmla="*/ 104 h 421"/>
                <a:gd name="T74" fmla="*/ 335 w 448"/>
                <a:gd name="T75" fmla="*/ 30 h 421"/>
                <a:gd name="T76" fmla="*/ 381 w 448"/>
                <a:gd name="T77" fmla="*/ 23 h 421"/>
                <a:gd name="T78" fmla="*/ 338 w 448"/>
                <a:gd name="T79" fmla="*/ 178 h 421"/>
                <a:gd name="T80" fmla="*/ 260 w 448"/>
                <a:gd name="T81" fmla="*/ 104 h 421"/>
                <a:gd name="T82" fmla="*/ 272 w 448"/>
                <a:gd name="T83" fmla="*/ 19 h 421"/>
                <a:gd name="T84" fmla="*/ 248 w 448"/>
                <a:gd name="T85" fmla="*/ 12 h 421"/>
                <a:gd name="T86" fmla="*/ 334 w 448"/>
                <a:gd name="T87" fmla="*/ 7 h 421"/>
                <a:gd name="T88" fmla="*/ 101 w 448"/>
                <a:gd name="T89" fmla="*/ 243 h 421"/>
                <a:gd name="T90" fmla="*/ 116 w 448"/>
                <a:gd name="T91" fmla="*/ 137 h 421"/>
                <a:gd name="T92" fmla="*/ 155 w 448"/>
                <a:gd name="T93" fmla="*/ 337 h 421"/>
                <a:gd name="T94" fmla="*/ 147 w 448"/>
                <a:gd name="T95" fmla="*/ 386 h 421"/>
                <a:gd name="T96" fmla="*/ 120 w 448"/>
                <a:gd name="T97" fmla="*/ 281 h 421"/>
                <a:gd name="T98" fmla="*/ 32 w 448"/>
                <a:gd name="T99" fmla="*/ 115 h 421"/>
                <a:gd name="T100" fmla="*/ 60 w 448"/>
                <a:gd name="T101" fmla="*/ 126 h 421"/>
                <a:gd name="T102" fmla="*/ 100 w 448"/>
                <a:gd name="T103" fmla="*/ 80 h 421"/>
                <a:gd name="T104" fmla="*/ 52 w 448"/>
                <a:gd name="T105" fmla="*/ 176 h 421"/>
                <a:gd name="T106" fmla="*/ 101 w 448"/>
                <a:gd name="T107" fmla="*/ 101 h 421"/>
                <a:gd name="T108" fmla="*/ 14 w 448"/>
                <a:gd name="T109" fmla="*/ 214 h 421"/>
                <a:gd name="T110" fmla="*/ 55 w 448"/>
                <a:gd name="T111" fmla="*/ 133 h 421"/>
                <a:gd name="T112" fmla="*/ 48 w 448"/>
                <a:gd name="T113" fmla="*/ 221 h 421"/>
                <a:gd name="T114" fmla="*/ 51 w 448"/>
                <a:gd name="T115" fmla="*/ 343 h 421"/>
                <a:gd name="T116" fmla="*/ 108 w 448"/>
                <a:gd name="T117" fmla="*/ 328 h 421"/>
                <a:gd name="T118" fmla="*/ 57 w 448"/>
                <a:gd name="T119" fmla="*/ 330 h 421"/>
                <a:gd name="T120" fmla="*/ 37 w 448"/>
                <a:gd name="T121" fmla="*/ 328 h 421"/>
                <a:gd name="T122" fmla="*/ 2 w 448"/>
                <a:gd name="T123" fmla="*/ 31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" h="421">
                  <a:moveTo>
                    <a:pt x="46" y="421"/>
                  </a:moveTo>
                  <a:cubicBezTo>
                    <a:pt x="56" y="421"/>
                    <a:pt x="56" y="421"/>
                    <a:pt x="56" y="421"/>
                  </a:cubicBezTo>
                  <a:cubicBezTo>
                    <a:pt x="52" y="414"/>
                    <a:pt x="49" y="406"/>
                    <a:pt x="47" y="397"/>
                  </a:cubicBezTo>
                  <a:cubicBezTo>
                    <a:pt x="44" y="381"/>
                    <a:pt x="47" y="364"/>
                    <a:pt x="53" y="348"/>
                  </a:cubicBezTo>
                  <a:cubicBezTo>
                    <a:pt x="53" y="348"/>
                    <a:pt x="53" y="348"/>
                    <a:pt x="53" y="348"/>
                  </a:cubicBezTo>
                  <a:cubicBezTo>
                    <a:pt x="53" y="347"/>
                    <a:pt x="53" y="347"/>
                    <a:pt x="53" y="347"/>
                  </a:cubicBezTo>
                  <a:cubicBezTo>
                    <a:pt x="50" y="345"/>
                    <a:pt x="47" y="343"/>
                    <a:pt x="45" y="341"/>
                  </a:cubicBezTo>
                  <a:cubicBezTo>
                    <a:pt x="42" y="338"/>
                    <a:pt x="40" y="335"/>
                    <a:pt x="39" y="332"/>
                  </a:cubicBezTo>
                  <a:cubicBezTo>
                    <a:pt x="38" y="331"/>
                    <a:pt x="38" y="331"/>
                    <a:pt x="38" y="331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2" y="339"/>
                    <a:pt x="21" y="353"/>
                    <a:pt x="26" y="362"/>
                  </a:cubicBezTo>
                  <a:cubicBezTo>
                    <a:pt x="28" y="366"/>
                    <a:pt x="29" y="370"/>
                    <a:pt x="29" y="375"/>
                  </a:cubicBezTo>
                  <a:cubicBezTo>
                    <a:pt x="30" y="379"/>
                    <a:pt x="30" y="383"/>
                    <a:pt x="30" y="387"/>
                  </a:cubicBezTo>
                  <a:cubicBezTo>
                    <a:pt x="30" y="387"/>
                    <a:pt x="30" y="387"/>
                    <a:pt x="30" y="387"/>
                  </a:cubicBezTo>
                  <a:cubicBezTo>
                    <a:pt x="30" y="391"/>
                    <a:pt x="30" y="396"/>
                    <a:pt x="31" y="400"/>
                  </a:cubicBezTo>
                  <a:cubicBezTo>
                    <a:pt x="32" y="404"/>
                    <a:pt x="34" y="408"/>
                    <a:pt x="38" y="411"/>
                  </a:cubicBezTo>
                  <a:cubicBezTo>
                    <a:pt x="40" y="413"/>
                    <a:pt x="43" y="417"/>
                    <a:pt x="46" y="421"/>
                  </a:cubicBezTo>
                  <a:cubicBezTo>
                    <a:pt x="46" y="421"/>
                    <a:pt x="46" y="421"/>
                    <a:pt x="46" y="421"/>
                  </a:cubicBezTo>
                  <a:close/>
                  <a:moveTo>
                    <a:pt x="59" y="421"/>
                  </a:moveTo>
                  <a:cubicBezTo>
                    <a:pt x="144" y="421"/>
                    <a:pt x="144" y="421"/>
                    <a:pt x="144" y="421"/>
                  </a:cubicBezTo>
                  <a:cubicBezTo>
                    <a:pt x="141" y="418"/>
                    <a:pt x="138" y="415"/>
                    <a:pt x="136" y="411"/>
                  </a:cubicBezTo>
                  <a:cubicBezTo>
                    <a:pt x="133" y="407"/>
                    <a:pt x="133" y="403"/>
                    <a:pt x="134" y="399"/>
                  </a:cubicBezTo>
                  <a:cubicBezTo>
                    <a:pt x="135" y="395"/>
                    <a:pt x="138" y="391"/>
                    <a:pt x="141" y="388"/>
                  </a:cubicBezTo>
                  <a:cubicBezTo>
                    <a:pt x="143" y="386"/>
                    <a:pt x="143" y="386"/>
                    <a:pt x="143" y="386"/>
                  </a:cubicBezTo>
                  <a:cubicBezTo>
                    <a:pt x="140" y="387"/>
                    <a:pt x="140" y="387"/>
                    <a:pt x="140" y="387"/>
                  </a:cubicBezTo>
                  <a:cubicBezTo>
                    <a:pt x="140" y="387"/>
                    <a:pt x="139" y="387"/>
                    <a:pt x="139" y="387"/>
                  </a:cubicBezTo>
                  <a:cubicBezTo>
                    <a:pt x="138" y="387"/>
                    <a:pt x="138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6" y="387"/>
                    <a:pt x="136" y="387"/>
                    <a:pt x="136" y="387"/>
                  </a:cubicBezTo>
                  <a:cubicBezTo>
                    <a:pt x="131" y="390"/>
                    <a:pt x="120" y="393"/>
                    <a:pt x="111" y="392"/>
                  </a:cubicBezTo>
                  <a:cubicBezTo>
                    <a:pt x="101" y="392"/>
                    <a:pt x="92" y="389"/>
                    <a:pt x="88" y="383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7" y="380"/>
                    <a:pt x="85" y="378"/>
                    <a:pt x="83" y="376"/>
                  </a:cubicBezTo>
                  <a:cubicBezTo>
                    <a:pt x="82" y="375"/>
                    <a:pt x="80" y="374"/>
                    <a:pt x="79" y="373"/>
                  </a:cubicBezTo>
                  <a:cubicBezTo>
                    <a:pt x="72" y="369"/>
                    <a:pt x="71" y="364"/>
                    <a:pt x="70" y="358"/>
                  </a:cubicBezTo>
                  <a:cubicBezTo>
                    <a:pt x="70" y="356"/>
                    <a:pt x="69" y="353"/>
                    <a:pt x="68" y="350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65" y="350"/>
                    <a:pt x="63" y="350"/>
                    <a:pt x="62" y="350"/>
                  </a:cubicBezTo>
                  <a:cubicBezTo>
                    <a:pt x="60" y="350"/>
                    <a:pt x="58" y="350"/>
                    <a:pt x="57" y="349"/>
                  </a:cubicBezTo>
                  <a:cubicBezTo>
                    <a:pt x="56" y="349"/>
                    <a:pt x="56" y="349"/>
                    <a:pt x="56" y="349"/>
                  </a:cubicBezTo>
                  <a:cubicBezTo>
                    <a:pt x="56" y="350"/>
                    <a:pt x="56" y="350"/>
                    <a:pt x="56" y="350"/>
                  </a:cubicBezTo>
                  <a:cubicBezTo>
                    <a:pt x="50" y="364"/>
                    <a:pt x="48" y="381"/>
                    <a:pt x="50" y="396"/>
                  </a:cubicBezTo>
                  <a:cubicBezTo>
                    <a:pt x="51" y="405"/>
                    <a:pt x="54" y="414"/>
                    <a:pt x="59" y="421"/>
                  </a:cubicBezTo>
                  <a:close/>
                  <a:moveTo>
                    <a:pt x="147" y="421"/>
                  </a:moveTo>
                  <a:cubicBezTo>
                    <a:pt x="213" y="421"/>
                    <a:pt x="213" y="421"/>
                    <a:pt x="213" y="421"/>
                  </a:cubicBezTo>
                  <a:cubicBezTo>
                    <a:pt x="212" y="418"/>
                    <a:pt x="212" y="418"/>
                    <a:pt x="212" y="418"/>
                  </a:cubicBezTo>
                  <a:cubicBezTo>
                    <a:pt x="210" y="410"/>
                    <a:pt x="207" y="401"/>
                    <a:pt x="197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4" y="402"/>
                    <a:pt x="192" y="402"/>
                    <a:pt x="190" y="402"/>
                  </a:cubicBezTo>
                  <a:cubicBezTo>
                    <a:pt x="188" y="402"/>
                    <a:pt x="186" y="402"/>
                    <a:pt x="184" y="402"/>
                  </a:cubicBezTo>
                  <a:cubicBezTo>
                    <a:pt x="184" y="402"/>
                    <a:pt x="184" y="402"/>
                    <a:pt x="184" y="402"/>
                  </a:cubicBezTo>
                  <a:cubicBezTo>
                    <a:pt x="182" y="402"/>
                    <a:pt x="180" y="402"/>
                    <a:pt x="179" y="401"/>
                  </a:cubicBezTo>
                  <a:cubicBezTo>
                    <a:pt x="167" y="400"/>
                    <a:pt x="153" y="398"/>
                    <a:pt x="147" y="389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37" y="395"/>
                    <a:pt x="135" y="401"/>
                    <a:pt x="137" y="407"/>
                  </a:cubicBezTo>
                  <a:cubicBezTo>
                    <a:pt x="139" y="412"/>
                    <a:pt x="142" y="417"/>
                    <a:pt x="147" y="421"/>
                  </a:cubicBezTo>
                  <a:close/>
                  <a:moveTo>
                    <a:pt x="215" y="421"/>
                  </a:moveTo>
                  <a:cubicBezTo>
                    <a:pt x="284" y="421"/>
                    <a:pt x="284" y="421"/>
                    <a:pt x="284" y="421"/>
                  </a:cubicBezTo>
                  <a:cubicBezTo>
                    <a:pt x="279" y="417"/>
                    <a:pt x="274" y="413"/>
                    <a:pt x="270" y="409"/>
                  </a:cubicBezTo>
                  <a:cubicBezTo>
                    <a:pt x="264" y="405"/>
                    <a:pt x="259" y="401"/>
                    <a:pt x="256" y="399"/>
                  </a:cubicBezTo>
                  <a:cubicBezTo>
                    <a:pt x="254" y="398"/>
                    <a:pt x="252" y="398"/>
                    <a:pt x="252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7"/>
                    <a:pt x="250" y="396"/>
                  </a:cubicBezTo>
                  <a:cubicBezTo>
                    <a:pt x="250" y="395"/>
                    <a:pt x="250" y="395"/>
                    <a:pt x="250" y="395"/>
                  </a:cubicBezTo>
                  <a:cubicBezTo>
                    <a:pt x="250" y="394"/>
                    <a:pt x="249" y="392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7" y="384"/>
                    <a:pt x="247" y="379"/>
                    <a:pt x="248" y="373"/>
                  </a:cubicBezTo>
                  <a:cubicBezTo>
                    <a:pt x="248" y="370"/>
                    <a:pt x="248" y="367"/>
                    <a:pt x="248" y="364"/>
                  </a:cubicBezTo>
                  <a:cubicBezTo>
                    <a:pt x="248" y="363"/>
                    <a:pt x="248" y="363"/>
                    <a:pt x="248" y="363"/>
                  </a:cubicBezTo>
                  <a:cubicBezTo>
                    <a:pt x="247" y="363"/>
                    <a:pt x="247" y="363"/>
                    <a:pt x="247" y="363"/>
                  </a:cubicBezTo>
                  <a:cubicBezTo>
                    <a:pt x="244" y="365"/>
                    <a:pt x="240" y="367"/>
                    <a:pt x="237" y="369"/>
                  </a:cubicBezTo>
                  <a:cubicBezTo>
                    <a:pt x="233" y="371"/>
                    <a:pt x="229" y="373"/>
                    <a:pt x="226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4" y="381"/>
                    <a:pt x="222" y="386"/>
                    <a:pt x="219" y="390"/>
                  </a:cubicBezTo>
                  <a:cubicBezTo>
                    <a:pt x="215" y="394"/>
                    <a:pt x="210" y="397"/>
                    <a:pt x="205" y="399"/>
                  </a:cubicBezTo>
                  <a:cubicBezTo>
                    <a:pt x="203" y="400"/>
                    <a:pt x="203" y="400"/>
                    <a:pt x="203" y="400"/>
                  </a:cubicBezTo>
                  <a:cubicBezTo>
                    <a:pt x="205" y="400"/>
                    <a:pt x="205" y="400"/>
                    <a:pt x="205" y="400"/>
                  </a:cubicBezTo>
                  <a:cubicBezTo>
                    <a:pt x="211" y="403"/>
                    <a:pt x="213" y="410"/>
                    <a:pt x="214" y="417"/>
                  </a:cubicBezTo>
                  <a:cubicBezTo>
                    <a:pt x="215" y="418"/>
                    <a:pt x="215" y="420"/>
                    <a:pt x="215" y="421"/>
                  </a:cubicBezTo>
                  <a:close/>
                  <a:moveTo>
                    <a:pt x="287" y="421"/>
                  </a:moveTo>
                  <a:cubicBezTo>
                    <a:pt x="388" y="421"/>
                    <a:pt x="388" y="421"/>
                    <a:pt x="388" y="421"/>
                  </a:cubicBezTo>
                  <a:cubicBezTo>
                    <a:pt x="390" y="418"/>
                    <a:pt x="392" y="414"/>
                    <a:pt x="394" y="410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4" y="407"/>
                    <a:pt x="395" y="404"/>
                    <a:pt x="396" y="401"/>
                  </a:cubicBezTo>
                  <a:cubicBezTo>
                    <a:pt x="397" y="398"/>
                    <a:pt x="398" y="396"/>
                    <a:pt x="400" y="393"/>
                  </a:cubicBezTo>
                  <a:cubicBezTo>
                    <a:pt x="407" y="378"/>
                    <a:pt x="405" y="363"/>
                    <a:pt x="403" y="348"/>
                  </a:cubicBezTo>
                  <a:cubicBezTo>
                    <a:pt x="402" y="342"/>
                    <a:pt x="401" y="336"/>
                    <a:pt x="401" y="329"/>
                  </a:cubicBezTo>
                  <a:cubicBezTo>
                    <a:pt x="401" y="328"/>
                    <a:pt x="401" y="328"/>
                    <a:pt x="401" y="328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398" y="330"/>
                    <a:pt x="397" y="330"/>
                    <a:pt x="396" y="331"/>
                  </a:cubicBezTo>
                  <a:cubicBezTo>
                    <a:pt x="395" y="332"/>
                    <a:pt x="395" y="333"/>
                    <a:pt x="394" y="335"/>
                  </a:cubicBezTo>
                  <a:cubicBezTo>
                    <a:pt x="385" y="349"/>
                    <a:pt x="366" y="350"/>
                    <a:pt x="349" y="352"/>
                  </a:cubicBezTo>
                  <a:cubicBezTo>
                    <a:pt x="344" y="352"/>
                    <a:pt x="339" y="353"/>
                    <a:pt x="334" y="354"/>
                  </a:cubicBezTo>
                  <a:cubicBezTo>
                    <a:pt x="317" y="357"/>
                    <a:pt x="309" y="349"/>
                    <a:pt x="299" y="341"/>
                  </a:cubicBezTo>
                  <a:cubicBezTo>
                    <a:pt x="296" y="337"/>
                    <a:pt x="292" y="334"/>
                    <a:pt x="287" y="331"/>
                  </a:cubicBezTo>
                  <a:cubicBezTo>
                    <a:pt x="286" y="330"/>
                    <a:pt x="286" y="330"/>
                    <a:pt x="286" y="330"/>
                  </a:cubicBezTo>
                  <a:cubicBezTo>
                    <a:pt x="286" y="331"/>
                    <a:pt x="286" y="331"/>
                    <a:pt x="286" y="331"/>
                  </a:cubicBezTo>
                  <a:cubicBezTo>
                    <a:pt x="282" y="338"/>
                    <a:pt x="277" y="344"/>
                    <a:pt x="271" y="348"/>
                  </a:cubicBezTo>
                  <a:cubicBezTo>
                    <a:pt x="266" y="353"/>
                    <a:pt x="259" y="357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3"/>
                    <a:pt x="252" y="366"/>
                    <a:pt x="251" y="370"/>
                  </a:cubicBezTo>
                  <a:cubicBezTo>
                    <a:pt x="250" y="380"/>
                    <a:pt x="249" y="395"/>
                    <a:pt x="257" y="398"/>
                  </a:cubicBezTo>
                  <a:cubicBezTo>
                    <a:pt x="267" y="402"/>
                    <a:pt x="276" y="410"/>
                    <a:pt x="284" y="419"/>
                  </a:cubicBezTo>
                  <a:cubicBezTo>
                    <a:pt x="287" y="421"/>
                    <a:pt x="287" y="421"/>
                    <a:pt x="287" y="421"/>
                  </a:cubicBezTo>
                  <a:close/>
                  <a:moveTo>
                    <a:pt x="391" y="421"/>
                  </a:moveTo>
                  <a:cubicBezTo>
                    <a:pt x="392" y="421"/>
                    <a:pt x="392" y="421"/>
                    <a:pt x="392" y="421"/>
                  </a:cubicBezTo>
                  <a:cubicBezTo>
                    <a:pt x="392" y="420"/>
                    <a:pt x="392" y="420"/>
                    <a:pt x="392" y="420"/>
                  </a:cubicBezTo>
                  <a:cubicBezTo>
                    <a:pt x="391" y="421"/>
                    <a:pt x="391" y="421"/>
                    <a:pt x="391" y="421"/>
                  </a:cubicBezTo>
                  <a:close/>
                  <a:moveTo>
                    <a:pt x="394" y="421"/>
                  </a:moveTo>
                  <a:cubicBezTo>
                    <a:pt x="429" y="421"/>
                    <a:pt x="429" y="421"/>
                    <a:pt x="429" y="421"/>
                  </a:cubicBezTo>
                  <a:cubicBezTo>
                    <a:pt x="418" y="419"/>
                    <a:pt x="407" y="415"/>
                    <a:pt x="400" y="411"/>
                  </a:cubicBezTo>
                  <a:cubicBezTo>
                    <a:pt x="399" y="410"/>
                    <a:pt x="398" y="409"/>
                    <a:pt x="397" y="408"/>
                  </a:cubicBezTo>
                  <a:cubicBezTo>
                    <a:pt x="396" y="408"/>
                    <a:pt x="396" y="408"/>
                    <a:pt x="396" y="408"/>
                  </a:cubicBezTo>
                  <a:cubicBezTo>
                    <a:pt x="396" y="409"/>
                    <a:pt x="396" y="409"/>
                    <a:pt x="396" y="409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4" y="413"/>
                    <a:pt x="394" y="417"/>
                    <a:pt x="394" y="420"/>
                  </a:cubicBezTo>
                  <a:cubicBezTo>
                    <a:pt x="394" y="421"/>
                    <a:pt x="394" y="421"/>
                    <a:pt x="394" y="421"/>
                  </a:cubicBezTo>
                  <a:close/>
                  <a:moveTo>
                    <a:pt x="448" y="420"/>
                  </a:moveTo>
                  <a:cubicBezTo>
                    <a:pt x="448" y="341"/>
                    <a:pt x="448" y="341"/>
                    <a:pt x="448" y="341"/>
                  </a:cubicBezTo>
                  <a:cubicBezTo>
                    <a:pt x="443" y="342"/>
                    <a:pt x="437" y="342"/>
                    <a:pt x="432" y="341"/>
                  </a:cubicBezTo>
                  <a:cubicBezTo>
                    <a:pt x="423" y="339"/>
                    <a:pt x="414" y="335"/>
                    <a:pt x="405" y="330"/>
                  </a:cubicBezTo>
                  <a:cubicBezTo>
                    <a:pt x="404" y="329"/>
                    <a:pt x="404" y="329"/>
                    <a:pt x="404" y="329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05" y="335"/>
                    <a:pt x="405" y="340"/>
                    <a:pt x="406" y="345"/>
                  </a:cubicBezTo>
                  <a:cubicBezTo>
                    <a:pt x="408" y="361"/>
                    <a:pt x="409" y="377"/>
                    <a:pt x="402" y="394"/>
                  </a:cubicBezTo>
                  <a:cubicBezTo>
                    <a:pt x="400" y="396"/>
                    <a:pt x="400" y="398"/>
                    <a:pt x="399" y="399"/>
                  </a:cubicBezTo>
                  <a:cubicBezTo>
                    <a:pt x="399" y="401"/>
                    <a:pt x="398" y="402"/>
                    <a:pt x="398" y="404"/>
                  </a:cubicBezTo>
                  <a:cubicBezTo>
                    <a:pt x="397" y="404"/>
                    <a:pt x="397" y="404"/>
                    <a:pt x="397" y="404"/>
                  </a:cubicBezTo>
                  <a:cubicBezTo>
                    <a:pt x="398" y="404"/>
                    <a:pt x="398" y="404"/>
                    <a:pt x="398" y="404"/>
                  </a:cubicBezTo>
                  <a:cubicBezTo>
                    <a:pt x="399" y="405"/>
                    <a:pt x="400" y="406"/>
                    <a:pt x="402" y="408"/>
                  </a:cubicBezTo>
                  <a:cubicBezTo>
                    <a:pt x="411" y="413"/>
                    <a:pt x="425" y="418"/>
                    <a:pt x="439" y="420"/>
                  </a:cubicBezTo>
                  <a:cubicBezTo>
                    <a:pt x="442" y="420"/>
                    <a:pt x="445" y="420"/>
                    <a:pt x="448" y="420"/>
                  </a:cubicBezTo>
                  <a:close/>
                  <a:moveTo>
                    <a:pt x="448" y="339"/>
                  </a:moveTo>
                  <a:cubicBezTo>
                    <a:pt x="448" y="283"/>
                    <a:pt x="448" y="283"/>
                    <a:pt x="448" y="283"/>
                  </a:cubicBezTo>
                  <a:cubicBezTo>
                    <a:pt x="443" y="284"/>
                    <a:pt x="438" y="284"/>
                    <a:pt x="434" y="284"/>
                  </a:cubicBezTo>
                  <a:cubicBezTo>
                    <a:pt x="431" y="284"/>
                    <a:pt x="428" y="284"/>
                    <a:pt x="425" y="283"/>
                  </a:cubicBezTo>
                  <a:cubicBezTo>
                    <a:pt x="423" y="283"/>
                    <a:pt x="420" y="283"/>
                    <a:pt x="419" y="282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10" y="313"/>
                    <a:pt x="410" y="313"/>
                    <a:pt x="410" y="313"/>
                  </a:cubicBezTo>
                  <a:cubicBezTo>
                    <a:pt x="409" y="316"/>
                    <a:pt x="409" y="319"/>
                    <a:pt x="408" y="321"/>
                  </a:cubicBezTo>
                  <a:cubicBezTo>
                    <a:pt x="407" y="323"/>
                    <a:pt x="406" y="324"/>
                    <a:pt x="405" y="324"/>
                  </a:cubicBezTo>
                  <a:cubicBezTo>
                    <a:pt x="404" y="325"/>
                    <a:pt x="404" y="325"/>
                    <a:pt x="404" y="325"/>
                  </a:cubicBezTo>
                  <a:cubicBezTo>
                    <a:pt x="405" y="326"/>
                    <a:pt x="405" y="326"/>
                    <a:pt x="405" y="326"/>
                  </a:cubicBezTo>
                  <a:cubicBezTo>
                    <a:pt x="415" y="332"/>
                    <a:pt x="425" y="336"/>
                    <a:pt x="433" y="338"/>
                  </a:cubicBezTo>
                  <a:cubicBezTo>
                    <a:pt x="439" y="339"/>
                    <a:pt x="444" y="339"/>
                    <a:pt x="448" y="339"/>
                  </a:cubicBezTo>
                  <a:close/>
                  <a:moveTo>
                    <a:pt x="448" y="281"/>
                  </a:moveTo>
                  <a:cubicBezTo>
                    <a:pt x="448" y="215"/>
                    <a:pt x="448" y="215"/>
                    <a:pt x="448" y="215"/>
                  </a:cubicBezTo>
                  <a:cubicBezTo>
                    <a:pt x="445" y="217"/>
                    <a:pt x="445" y="217"/>
                    <a:pt x="445" y="217"/>
                  </a:cubicBezTo>
                  <a:cubicBezTo>
                    <a:pt x="434" y="221"/>
                    <a:pt x="422" y="225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28" y="244"/>
                    <a:pt x="424" y="260"/>
                    <a:pt x="420" y="273"/>
                  </a:cubicBezTo>
                  <a:cubicBezTo>
                    <a:pt x="420" y="275"/>
                    <a:pt x="419" y="277"/>
                    <a:pt x="419" y="279"/>
                  </a:cubicBezTo>
                  <a:cubicBezTo>
                    <a:pt x="418" y="279"/>
                    <a:pt x="418" y="279"/>
                    <a:pt x="418" y="279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21" y="280"/>
                    <a:pt x="423" y="281"/>
                    <a:pt x="425" y="282"/>
                  </a:cubicBezTo>
                  <a:cubicBezTo>
                    <a:pt x="428" y="282"/>
                    <a:pt x="430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8" y="282"/>
                    <a:pt x="443" y="282"/>
                    <a:pt x="448" y="281"/>
                  </a:cubicBezTo>
                  <a:close/>
                  <a:moveTo>
                    <a:pt x="448" y="214"/>
                  </a:moveTo>
                  <a:cubicBezTo>
                    <a:pt x="448" y="88"/>
                    <a:pt x="448" y="88"/>
                    <a:pt x="448" y="88"/>
                  </a:cubicBezTo>
                  <a:cubicBezTo>
                    <a:pt x="438" y="85"/>
                    <a:pt x="428" y="82"/>
                    <a:pt x="420" y="75"/>
                  </a:cubicBezTo>
                  <a:cubicBezTo>
                    <a:pt x="419" y="73"/>
                    <a:pt x="419" y="73"/>
                    <a:pt x="419" y="73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86"/>
                    <a:pt x="418" y="101"/>
                    <a:pt x="415" y="115"/>
                  </a:cubicBezTo>
                  <a:cubicBezTo>
                    <a:pt x="413" y="126"/>
                    <a:pt x="409" y="135"/>
                    <a:pt x="404" y="141"/>
                  </a:cubicBezTo>
                  <a:cubicBezTo>
                    <a:pt x="403" y="142"/>
                    <a:pt x="403" y="142"/>
                    <a:pt x="403" y="142"/>
                  </a:cubicBezTo>
                  <a:cubicBezTo>
                    <a:pt x="405" y="143"/>
                    <a:pt x="405" y="143"/>
                    <a:pt x="405" y="143"/>
                  </a:cubicBezTo>
                  <a:cubicBezTo>
                    <a:pt x="409" y="143"/>
                    <a:pt x="413" y="144"/>
                    <a:pt x="417" y="146"/>
                  </a:cubicBezTo>
                  <a:cubicBezTo>
                    <a:pt x="424" y="148"/>
                    <a:pt x="430" y="152"/>
                    <a:pt x="434" y="154"/>
                  </a:cubicBezTo>
                  <a:cubicBezTo>
                    <a:pt x="434" y="154"/>
                    <a:pt x="434" y="154"/>
                    <a:pt x="434" y="154"/>
                  </a:cubicBezTo>
                  <a:cubicBezTo>
                    <a:pt x="436" y="155"/>
                    <a:pt x="436" y="155"/>
                    <a:pt x="436" y="156"/>
                  </a:cubicBezTo>
                  <a:cubicBezTo>
                    <a:pt x="436" y="157"/>
                    <a:pt x="435" y="157"/>
                    <a:pt x="435" y="158"/>
                  </a:cubicBezTo>
                  <a:cubicBezTo>
                    <a:pt x="433" y="164"/>
                    <a:pt x="434" y="171"/>
                    <a:pt x="435" y="178"/>
                  </a:cubicBezTo>
                  <a:cubicBezTo>
                    <a:pt x="436" y="183"/>
                    <a:pt x="436" y="187"/>
                    <a:pt x="436" y="192"/>
                  </a:cubicBezTo>
                  <a:cubicBezTo>
                    <a:pt x="436" y="194"/>
                    <a:pt x="435" y="196"/>
                    <a:pt x="433" y="198"/>
                  </a:cubicBezTo>
                  <a:cubicBezTo>
                    <a:pt x="432" y="200"/>
                    <a:pt x="431" y="202"/>
                    <a:pt x="431" y="204"/>
                  </a:cubicBezTo>
                  <a:cubicBezTo>
                    <a:pt x="429" y="214"/>
                    <a:pt x="426" y="216"/>
                    <a:pt x="422" y="220"/>
                  </a:cubicBezTo>
                  <a:cubicBezTo>
                    <a:pt x="419" y="221"/>
                    <a:pt x="417" y="224"/>
                    <a:pt x="413" y="227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4" y="229"/>
                    <a:pt x="415" y="229"/>
                    <a:pt x="415" y="229"/>
                  </a:cubicBezTo>
                  <a:cubicBezTo>
                    <a:pt x="416" y="230"/>
                    <a:pt x="416" y="230"/>
                    <a:pt x="417" y="231"/>
                  </a:cubicBezTo>
                  <a:cubicBezTo>
                    <a:pt x="417" y="231"/>
                    <a:pt x="417" y="231"/>
                    <a:pt x="417" y="231"/>
                  </a:cubicBezTo>
                  <a:cubicBezTo>
                    <a:pt x="418" y="231"/>
                    <a:pt x="418" y="231"/>
                    <a:pt x="418" y="231"/>
                  </a:cubicBezTo>
                  <a:cubicBezTo>
                    <a:pt x="424" y="223"/>
                    <a:pt x="432" y="220"/>
                    <a:pt x="441" y="216"/>
                  </a:cubicBezTo>
                  <a:cubicBezTo>
                    <a:pt x="444" y="215"/>
                    <a:pt x="446" y="215"/>
                    <a:pt x="448" y="214"/>
                  </a:cubicBezTo>
                  <a:close/>
                  <a:moveTo>
                    <a:pt x="448" y="86"/>
                  </a:moveTo>
                  <a:cubicBezTo>
                    <a:pt x="448" y="40"/>
                    <a:pt x="448" y="40"/>
                    <a:pt x="448" y="40"/>
                  </a:cubicBezTo>
                  <a:cubicBezTo>
                    <a:pt x="448" y="40"/>
                    <a:pt x="447" y="40"/>
                    <a:pt x="447" y="40"/>
                  </a:cubicBezTo>
                  <a:cubicBezTo>
                    <a:pt x="439" y="37"/>
                    <a:pt x="429" y="38"/>
                    <a:pt x="420" y="41"/>
                  </a:cubicBezTo>
                  <a:cubicBezTo>
                    <a:pt x="420" y="41"/>
                    <a:pt x="420" y="41"/>
                    <a:pt x="420" y="41"/>
                  </a:cubicBezTo>
                  <a:cubicBezTo>
                    <a:pt x="420" y="42"/>
                    <a:pt x="420" y="42"/>
                    <a:pt x="420" y="42"/>
                  </a:cubicBezTo>
                  <a:cubicBezTo>
                    <a:pt x="418" y="49"/>
                    <a:pt x="418" y="56"/>
                    <a:pt x="418" y="64"/>
                  </a:cubicBezTo>
                  <a:cubicBezTo>
                    <a:pt x="419" y="66"/>
                    <a:pt x="419" y="68"/>
                    <a:pt x="419" y="70"/>
                  </a:cubicBezTo>
                  <a:cubicBezTo>
                    <a:pt x="419" y="70"/>
                    <a:pt x="419" y="70"/>
                    <a:pt x="419" y="70"/>
                  </a:cubicBezTo>
                  <a:cubicBezTo>
                    <a:pt x="419" y="71"/>
                    <a:pt x="419" y="71"/>
                    <a:pt x="419" y="71"/>
                  </a:cubicBezTo>
                  <a:cubicBezTo>
                    <a:pt x="427" y="79"/>
                    <a:pt x="437" y="83"/>
                    <a:pt x="448" y="86"/>
                  </a:cubicBezTo>
                  <a:close/>
                  <a:moveTo>
                    <a:pt x="199" y="198"/>
                  </a:moveTo>
                  <a:cubicBezTo>
                    <a:pt x="201" y="202"/>
                    <a:pt x="203" y="205"/>
                    <a:pt x="207" y="208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6" y="222"/>
                    <a:pt x="211" y="234"/>
                    <a:pt x="218" y="243"/>
                  </a:cubicBezTo>
                  <a:cubicBezTo>
                    <a:pt x="227" y="254"/>
                    <a:pt x="239" y="261"/>
                    <a:pt x="251" y="264"/>
                  </a:cubicBezTo>
                  <a:cubicBezTo>
                    <a:pt x="252" y="264"/>
                    <a:pt x="252" y="264"/>
                    <a:pt x="252" y="264"/>
                  </a:cubicBezTo>
                  <a:cubicBezTo>
                    <a:pt x="251" y="265"/>
                    <a:pt x="251" y="265"/>
                    <a:pt x="251" y="265"/>
                  </a:cubicBezTo>
                  <a:cubicBezTo>
                    <a:pt x="246" y="277"/>
                    <a:pt x="221" y="279"/>
                    <a:pt x="207" y="281"/>
                  </a:cubicBezTo>
                  <a:cubicBezTo>
                    <a:pt x="206" y="281"/>
                    <a:pt x="204" y="281"/>
                    <a:pt x="203" y="281"/>
                  </a:cubicBezTo>
                  <a:cubicBezTo>
                    <a:pt x="199" y="281"/>
                    <a:pt x="199" y="281"/>
                    <a:pt x="199" y="281"/>
                  </a:cubicBezTo>
                  <a:cubicBezTo>
                    <a:pt x="186" y="283"/>
                    <a:pt x="173" y="284"/>
                    <a:pt x="160" y="288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55" y="290"/>
                    <a:pt x="149" y="291"/>
                    <a:pt x="143" y="291"/>
                  </a:cubicBezTo>
                  <a:cubicBezTo>
                    <a:pt x="137" y="291"/>
                    <a:pt x="131" y="288"/>
                    <a:pt x="127" y="282"/>
                  </a:cubicBezTo>
                  <a:cubicBezTo>
                    <a:pt x="126" y="281"/>
                    <a:pt x="125" y="280"/>
                    <a:pt x="124" y="279"/>
                  </a:cubicBezTo>
                  <a:cubicBezTo>
                    <a:pt x="123" y="278"/>
                    <a:pt x="121" y="276"/>
                    <a:pt x="119" y="275"/>
                  </a:cubicBezTo>
                  <a:cubicBezTo>
                    <a:pt x="119" y="275"/>
                    <a:pt x="119" y="275"/>
                    <a:pt x="119" y="275"/>
                  </a:cubicBezTo>
                  <a:cubicBezTo>
                    <a:pt x="113" y="272"/>
                    <a:pt x="107" y="267"/>
                    <a:pt x="103" y="261"/>
                  </a:cubicBezTo>
                  <a:cubicBezTo>
                    <a:pt x="101" y="256"/>
                    <a:pt x="100" y="250"/>
                    <a:pt x="103" y="244"/>
                  </a:cubicBezTo>
                  <a:cubicBezTo>
                    <a:pt x="104" y="242"/>
                    <a:pt x="105" y="241"/>
                    <a:pt x="105" y="240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06" y="240"/>
                    <a:pt x="106" y="239"/>
                    <a:pt x="106" y="239"/>
                  </a:cubicBezTo>
                  <a:cubicBezTo>
                    <a:pt x="106" y="239"/>
                    <a:pt x="106" y="239"/>
                    <a:pt x="106" y="239"/>
                  </a:cubicBezTo>
                  <a:cubicBezTo>
                    <a:pt x="107" y="238"/>
                    <a:pt x="106" y="237"/>
                    <a:pt x="103" y="236"/>
                  </a:cubicBezTo>
                  <a:cubicBezTo>
                    <a:pt x="93" y="233"/>
                    <a:pt x="96" y="216"/>
                    <a:pt x="98" y="205"/>
                  </a:cubicBezTo>
                  <a:cubicBezTo>
                    <a:pt x="98" y="202"/>
                    <a:pt x="99" y="200"/>
                    <a:pt x="99" y="198"/>
                  </a:cubicBezTo>
                  <a:cubicBezTo>
                    <a:pt x="101" y="174"/>
                    <a:pt x="118" y="174"/>
                    <a:pt x="136" y="175"/>
                  </a:cubicBezTo>
                  <a:cubicBezTo>
                    <a:pt x="138" y="176"/>
                    <a:pt x="140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4" y="176"/>
                    <a:pt x="146" y="176"/>
                    <a:pt x="149" y="177"/>
                  </a:cubicBezTo>
                  <a:cubicBezTo>
                    <a:pt x="164" y="178"/>
                    <a:pt x="188" y="180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5"/>
                    <a:pt x="196" y="185"/>
                    <a:pt x="196" y="185"/>
                  </a:cubicBezTo>
                  <a:cubicBezTo>
                    <a:pt x="196" y="189"/>
                    <a:pt x="197" y="193"/>
                    <a:pt x="199" y="198"/>
                  </a:cubicBezTo>
                  <a:close/>
                  <a:moveTo>
                    <a:pt x="217" y="194"/>
                  </a:moveTo>
                  <a:cubicBezTo>
                    <a:pt x="214" y="197"/>
                    <a:pt x="212" y="199"/>
                    <a:pt x="210" y="202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199"/>
                    <a:pt x="208" y="197"/>
                    <a:pt x="209" y="195"/>
                  </a:cubicBezTo>
                  <a:cubicBezTo>
                    <a:pt x="209" y="192"/>
                    <a:pt x="210" y="190"/>
                    <a:pt x="212" y="188"/>
                  </a:cubicBezTo>
                  <a:cubicBezTo>
                    <a:pt x="216" y="183"/>
                    <a:pt x="220" y="176"/>
                    <a:pt x="222" y="169"/>
                  </a:cubicBezTo>
                  <a:cubicBezTo>
                    <a:pt x="223" y="163"/>
                    <a:pt x="224" y="157"/>
                    <a:pt x="222" y="152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3" y="150"/>
                    <a:pt x="225" y="149"/>
                    <a:pt x="226" y="149"/>
                  </a:cubicBezTo>
                  <a:cubicBezTo>
                    <a:pt x="227" y="148"/>
                    <a:pt x="229" y="148"/>
                    <a:pt x="230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51"/>
                    <a:pt x="232" y="153"/>
                    <a:pt x="234" y="154"/>
                  </a:cubicBezTo>
                  <a:cubicBezTo>
                    <a:pt x="236" y="156"/>
                    <a:pt x="238" y="157"/>
                    <a:pt x="241" y="157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0" y="159"/>
                    <a:pt x="239" y="160"/>
                    <a:pt x="239" y="161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7" y="164"/>
                    <a:pt x="234" y="166"/>
                    <a:pt x="231" y="168"/>
                  </a:cubicBezTo>
                  <a:cubicBezTo>
                    <a:pt x="226" y="171"/>
                    <a:pt x="222" y="174"/>
                    <a:pt x="225" y="182"/>
                  </a:cubicBezTo>
                  <a:cubicBezTo>
                    <a:pt x="225" y="183"/>
                    <a:pt x="226" y="184"/>
                    <a:pt x="226" y="185"/>
                  </a:cubicBezTo>
                  <a:cubicBezTo>
                    <a:pt x="226" y="186"/>
                    <a:pt x="226" y="188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3" y="191"/>
                    <a:pt x="220" y="192"/>
                    <a:pt x="217" y="194"/>
                  </a:cubicBezTo>
                  <a:close/>
                  <a:moveTo>
                    <a:pt x="243" y="192"/>
                  </a:moveTo>
                  <a:cubicBezTo>
                    <a:pt x="238" y="190"/>
                    <a:pt x="234" y="187"/>
                    <a:pt x="229" y="188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6"/>
                    <a:pt x="227" y="184"/>
                    <a:pt x="227" y="182"/>
                  </a:cubicBezTo>
                  <a:cubicBezTo>
                    <a:pt x="226" y="180"/>
                    <a:pt x="225" y="178"/>
                    <a:pt x="226" y="176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6" y="172"/>
                    <a:pt x="230" y="170"/>
                    <a:pt x="234" y="168"/>
                  </a:cubicBezTo>
                  <a:cubicBezTo>
                    <a:pt x="239" y="167"/>
                    <a:pt x="244" y="167"/>
                    <a:pt x="246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50" y="168"/>
                    <a:pt x="254" y="170"/>
                    <a:pt x="258" y="174"/>
                  </a:cubicBezTo>
                  <a:cubicBezTo>
                    <a:pt x="261" y="177"/>
                    <a:pt x="264" y="181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1" y="187"/>
                    <a:pt x="259" y="188"/>
                    <a:pt x="257" y="189"/>
                  </a:cubicBezTo>
                  <a:cubicBezTo>
                    <a:pt x="256" y="191"/>
                    <a:pt x="255" y="193"/>
                    <a:pt x="254" y="195"/>
                  </a:cubicBezTo>
                  <a:cubicBezTo>
                    <a:pt x="254" y="196"/>
                    <a:pt x="253" y="196"/>
                    <a:pt x="252" y="196"/>
                  </a:cubicBezTo>
                  <a:cubicBezTo>
                    <a:pt x="251" y="196"/>
                    <a:pt x="251" y="196"/>
                    <a:pt x="250" y="196"/>
                  </a:cubicBezTo>
                  <a:cubicBezTo>
                    <a:pt x="247" y="195"/>
                    <a:pt x="245" y="194"/>
                    <a:pt x="243" y="192"/>
                  </a:cubicBezTo>
                  <a:close/>
                  <a:moveTo>
                    <a:pt x="281" y="180"/>
                  </a:moveTo>
                  <a:cubicBezTo>
                    <a:pt x="277" y="180"/>
                    <a:pt x="272" y="182"/>
                    <a:pt x="268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6" y="180"/>
                    <a:pt x="264" y="176"/>
                    <a:pt x="261" y="173"/>
                  </a:cubicBezTo>
                  <a:cubicBezTo>
                    <a:pt x="257" y="170"/>
                    <a:pt x="253" y="167"/>
                    <a:pt x="250" y="166"/>
                  </a:cubicBezTo>
                  <a:cubicBezTo>
                    <a:pt x="249" y="166"/>
                    <a:pt x="249" y="166"/>
                    <a:pt x="249" y="166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52" y="160"/>
                    <a:pt x="249" y="158"/>
                    <a:pt x="245" y="157"/>
                  </a:cubicBezTo>
                  <a:cubicBezTo>
                    <a:pt x="244" y="156"/>
                    <a:pt x="244" y="156"/>
                    <a:pt x="243" y="156"/>
                  </a:cubicBezTo>
                  <a:cubicBezTo>
                    <a:pt x="238" y="154"/>
                    <a:pt x="234" y="152"/>
                    <a:pt x="234" y="148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49" y="145"/>
                    <a:pt x="261" y="145"/>
                    <a:pt x="271" y="150"/>
                  </a:cubicBezTo>
                  <a:cubicBezTo>
                    <a:pt x="282" y="154"/>
                    <a:pt x="290" y="163"/>
                    <a:pt x="296" y="178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1" y="178"/>
                    <a:pt x="286" y="179"/>
                    <a:pt x="281" y="180"/>
                  </a:cubicBezTo>
                  <a:close/>
                  <a:moveTo>
                    <a:pt x="316" y="184"/>
                  </a:moveTo>
                  <a:cubicBezTo>
                    <a:pt x="312" y="181"/>
                    <a:pt x="306" y="180"/>
                    <a:pt x="301" y="179"/>
                  </a:cubicBezTo>
                  <a:cubicBezTo>
                    <a:pt x="301" y="179"/>
                    <a:pt x="301" y="179"/>
                    <a:pt x="301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8" y="174"/>
                    <a:pt x="296" y="169"/>
                    <a:pt x="294" y="165"/>
                  </a:cubicBezTo>
                  <a:cubicBezTo>
                    <a:pt x="292" y="162"/>
                    <a:pt x="289" y="158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0"/>
                    <a:pt x="286" y="146"/>
                    <a:pt x="284" y="142"/>
                  </a:cubicBezTo>
                  <a:cubicBezTo>
                    <a:pt x="282" y="139"/>
                    <a:pt x="279" y="136"/>
                    <a:pt x="274" y="134"/>
                  </a:cubicBezTo>
                  <a:cubicBezTo>
                    <a:pt x="268" y="130"/>
                    <a:pt x="259" y="129"/>
                    <a:pt x="251" y="128"/>
                  </a:cubicBezTo>
                  <a:cubicBezTo>
                    <a:pt x="243" y="128"/>
                    <a:pt x="235" y="129"/>
                    <a:pt x="228" y="132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25" y="129"/>
                    <a:pt x="220" y="122"/>
                    <a:pt x="217" y="115"/>
                  </a:cubicBezTo>
                  <a:cubicBezTo>
                    <a:pt x="216" y="113"/>
                    <a:pt x="216" y="110"/>
                    <a:pt x="216" y="108"/>
                  </a:cubicBezTo>
                  <a:cubicBezTo>
                    <a:pt x="216" y="106"/>
                    <a:pt x="217" y="104"/>
                    <a:pt x="219" y="103"/>
                  </a:cubicBezTo>
                  <a:cubicBezTo>
                    <a:pt x="221" y="103"/>
                    <a:pt x="223" y="102"/>
                    <a:pt x="225" y="103"/>
                  </a:cubicBezTo>
                  <a:cubicBezTo>
                    <a:pt x="230" y="103"/>
                    <a:pt x="235" y="103"/>
                    <a:pt x="240" y="102"/>
                  </a:cubicBezTo>
                  <a:cubicBezTo>
                    <a:pt x="242" y="102"/>
                    <a:pt x="243" y="102"/>
                    <a:pt x="244" y="102"/>
                  </a:cubicBezTo>
                  <a:cubicBezTo>
                    <a:pt x="244" y="102"/>
                    <a:pt x="244" y="102"/>
                    <a:pt x="244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8" y="102"/>
                    <a:pt x="251" y="103"/>
                    <a:pt x="254" y="105"/>
                  </a:cubicBezTo>
                  <a:cubicBezTo>
                    <a:pt x="258" y="107"/>
                    <a:pt x="261" y="110"/>
                    <a:pt x="265" y="113"/>
                  </a:cubicBezTo>
                  <a:cubicBezTo>
                    <a:pt x="272" y="119"/>
                    <a:pt x="279" y="124"/>
                    <a:pt x="287" y="129"/>
                  </a:cubicBezTo>
                  <a:cubicBezTo>
                    <a:pt x="295" y="134"/>
                    <a:pt x="303" y="138"/>
                    <a:pt x="311" y="142"/>
                  </a:cubicBezTo>
                  <a:cubicBezTo>
                    <a:pt x="318" y="145"/>
                    <a:pt x="323" y="149"/>
                    <a:pt x="327" y="153"/>
                  </a:cubicBezTo>
                  <a:cubicBezTo>
                    <a:pt x="331" y="157"/>
                    <a:pt x="334" y="162"/>
                    <a:pt x="334" y="170"/>
                  </a:cubicBezTo>
                  <a:cubicBezTo>
                    <a:pt x="335" y="174"/>
                    <a:pt x="335" y="181"/>
                    <a:pt x="333" y="187"/>
                  </a:cubicBezTo>
                  <a:cubicBezTo>
                    <a:pt x="332" y="191"/>
                    <a:pt x="329" y="194"/>
                    <a:pt x="326" y="194"/>
                  </a:cubicBezTo>
                  <a:cubicBezTo>
                    <a:pt x="325" y="195"/>
                    <a:pt x="325" y="195"/>
                    <a:pt x="325" y="195"/>
                  </a:cubicBezTo>
                  <a:cubicBezTo>
                    <a:pt x="325" y="194"/>
                    <a:pt x="325" y="194"/>
                    <a:pt x="325" y="194"/>
                  </a:cubicBezTo>
                  <a:cubicBezTo>
                    <a:pt x="323" y="190"/>
                    <a:pt x="320" y="186"/>
                    <a:pt x="316" y="184"/>
                  </a:cubicBezTo>
                  <a:close/>
                  <a:moveTo>
                    <a:pt x="326" y="228"/>
                  </a:moveTo>
                  <a:cubicBezTo>
                    <a:pt x="329" y="218"/>
                    <a:pt x="329" y="207"/>
                    <a:pt x="326" y="197"/>
                  </a:cubicBezTo>
                  <a:cubicBezTo>
                    <a:pt x="326" y="196"/>
                    <a:pt x="326" y="196"/>
                    <a:pt x="326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8" y="196"/>
                    <a:pt x="330" y="195"/>
                    <a:pt x="331" y="193"/>
                  </a:cubicBezTo>
                  <a:cubicBezTo>
                    <a:pt x="333" y="192"/>
                    <a:pt x="334" y="190"/>
                    <a:pt x="334" y="188"/>
                  </a:cubicBezTo>
                  <a:cubicBezTo>
                    <a:pt x="338" y="179"/>
                    <a:pt x="343" y="178"/>
                    <a:pt x="349" y="178"/>
                  </a:cubicBezTo>
                  <a:cubicBezTo>
                    <a:pt x="353" y="177"/>
                    <a:pt x="357" y="177"/>
                    <a:pt x="360" y="173"/>
                  </a:cubicBezTo>
                  <a:cubicBezTo>
                    <a:pt x="362" y="171"/>
                    <a:pt x="365" y="168"/>
                    <a:pt x="367" y="166"/>
                  </a:cubicBezTo>
                  <a:cubicBezTo>
                    <a:pt x="377" y="155"/>
                    <a:pt x="388" y="143"/>
                    <a:pt x="405" y="145"/>
                  </a:cubicBezTo>
                  <a:cubicBezTo>
                    <a:pt x="411" y="145"/>
                    <a:pt x="418" y="149"/>
                    <a:pt x="425" y="152"/>
                  </a:cubicBezTo>
                  <a:cubicBezTo>
                    <a:pt x="427" y="154"/>
                    <a:pt x="430" y="155"/>
                    <a:pt x="432" y="156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0" y="163"/>
                    <a:pt x="431" y="170"/>
                    <a:pt x="433" y="176"/>
                  </a:cubicBezTo>
                  <a:cubicBezTo>
                    <a:pt x="434" y="184"/>
                    <a:pt x="436" y="191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429" y="201"/>
                    <a:pt x="428" y="205"/>
                    <a:pt x="428" y="208"/>
                  </a:cubicBezTo>
                  <a:cubicBezTo>
                    <a:pt x="427" y="210"/>
                    <a:pt x="427" y="212"/>
                    <a:pt x="426" y="214"/>
                  </a:cubicBezTo>
                  <a:cubicBezTo>
                    <a:pt x="424" y="216"/>
                    <a:pt x="422" y="218"/>
                    <a:pt x="419" y="221"/>
                  </a:cubicBezTo>
                  <a:cubicBezTo>
                    <a:pt x="416" y="223"/>
                    <a:pt x="412" y="225"/>
                    <a:pt x="408" y="229"/>
                  </a:cubicBezTo>
                  <a:cubicBezTo>
                    <a:pt x="399" y="239"/>
                    <a:pt x="390" y="248"/>
                    <a:pt x="379" y="256"/>
                  </a:cubicBezTo>
                  <a:cubicBezTo>
                    <a:pt x="368" y="264"/>
                    <a:pt x="356" y="270"/>
                    <a:pt x="343" y="272"/>
                  </a:cubicBezTo>
                  <a:cubicBezTo>
                    <a:pt x="335" y="274"/>
                    <a:pt x="327" y="273"/>
                    <a:pt x="321" y="270"/>
                  </a:cubicBezTo>
                  <a:cubicBezTo>
                    <a:pt x="315" y="267"/>
                    <a:pt x="311" y="262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7" y="247"/>
                    <a:pt x="323" y="238"/>
                    <a:pt x="326" y="228"/>
                  </a:cubicBezTo>
                  <a:close/>
                  <a:moveTo>
                    <a:pt x="302" y="259"/>
                  </a:moveTo>
                  <a:cubicBezTo>
                    <a:pt x="302" y="259"/>
                    <a:pt x="303" y="258"/>
                    <a:pt x="304" y="258"/>
                  </a:cubicBezTo>
                  <a:cubicBezTo>
                    <a:pt x="305" y="257"/>
                    <a:pt x="305" y="257"/>
                    <a:pt x="305" y="257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7" y="265"/>
                    <a:pt x="312" y="270"/>
                    <a:pt x="318" y="272"/>
                  </a:cubicBezTo>
                  <a:cubicBezTo>
                    <a:pt x="318" y="272"/>
                    <a:pt x="318" y="272"/>
                    <a:pt x="318" y="272"/>
                  </a:cubicBezTo>
                  <a:cubicBezTo>
                    <a:pt x="325" y="276"/>
                    <a:pt x="335" y="276"/>
                    <a:pt x="343" y="274"/>
                  </a:cubicBezTo>
                  <a:cubicBezTo>
                    <a:pt x="343" y="274"/>
                    <a:pt x="343" y="274"/>
                    <a:pt x="343" y="274"/>
                  </a:cubicBezTo>
                  <a:cubicBezTo>
                    <a:pt x="357" y="272"/>
                    <a:pt x="369" y="266"/>
                    <a:pt x="379" y="258"/>
                  </a:cubicBezTo>
                  <a:cubicBezTo>
                    <a:pt x="390" y="251"/>
                    <a:pt x="399" y="241"/>
                    <a:pt x="409" y="231"/>
                  </a:cubicBezTo>
                  <a:cubicBezTo>
                    <a:pt x="409" y="231"/>
                    <a:pt x="409" y="231"/>
                    <a:pt x="409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7" y="236"/>
                    <a:pt x="420" y="242"/>
                    <a:pt x="421" y="249"/>
                  </a:cubicBezTo>
                  <a:cubicBezTo>
                    <a:pt x="422" y="255"/>
                    <a:pt x="421" y="263"/>
                    <a:pt x="419" y="270"/>
                  </a:cubicBezTo>
                  <a:cubicBezTo>
                    <a:pt x="408" y="312"/>
                    <a:pt x="408" y="312"/>
                    <a:pt x="408" y="312"/>
                  </a:cubicBezTo>
                  <a:cubicBezTo>
                    <a:pt x="407" y="317"/>
                    <a:pt x="406" y="320"/>
                    <a:pt x="404" y="322"/>
                  </a:cubicBezTo>
                  <a:cubicBezTo>
                    <a:pt x="403" y="324"/>
                    <a:pt x="401" y="325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7" y="328"/>
                    <a:pt x="394" y="329"/>
                    <a:pt x="392" y="334"/>
                  </a:cubicBezTo>
                  <a:cubicBezTo>
                    <a:pt x="384" y="347"/>
                    <a:pt x="365" y="349"/>
                    <a:pt x="348" y="350"/>
                  </a:cubicBezTo>
                  <a:cubicBezTo>
                    <a:pt x="343" y="351"/>
                    <a:pt x="338" y="351"/>
                    <a:pt x="334" y="352"/>
                  </a:cubicBezTo>
                  <a:cubicBezTo>
                    <a:pt x="318" y="354"/>
                    <a:pt x="310" y="346"/>
                    <a:pt x="302" y="338"/>
                  </a:cubicBezTo>
                  <a:cubicBezTo>
                    <a:pt x="298" y="334"/>
                    <a:pt x="294" y="330"/>
                    <a:pt x="289" y="327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1"/>
                    <a:pt x="293" y="317"/>
                    <a:pt x="295" y="313"/>
                  </a:cubicBezTo>
                  <a:cubicBezTo>
                    <a:pt x="297" y="308"/>
                    <a:pt x="299" y="302"/>
                    <a:pt x="303" y="297"/>
                  </a:cubicBezTo>
                  <a:cubicBezTo>
                    <a:pt x="308" y="287"/>
                    <a:pt x="306" y="280"/>
                    <a:pt x="303" y="272"/>
                  </a:cubicBezTo>
                  <a:cubicBezTo>
                    <a:pt x="301" y="269"/>
                    <a:pt x="300" y="265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300" y="260"/>
                    <a:pt x="301" y="260"/>
                    <a:pt x="302" y="259"/>
                  </a:cubicBezTo>
                  <a:cubicBezTo>
                    <a:pt x="302" y="259"/>
                    <a:pt x="302" y="259"/>
                    <a:pt x="302" y="259"/>
                  </a:cubicBezTo>
                  <a:close/>
                  <a:moveTo>
                    <a:pt x="276" y="267"/>
                  </a:moveTo>
                  <a:cubicBezTo>
                    <a:pt x="283" y="266"/>
                    <a:pt x="289" y="265"/>
                    <a:pt x="294" y="263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5" y="264"/>
                    <a:pt x="295" y="264"/>
                    <a:pt x="295" y="264"/>
                  </a:cubicBezTo>
                  <a:cubicBezTo>
                    <a:pt x="296" y="267"/>
                    <a:pt x="297" y="271"/>
                    <a:pt x="299" y="274"/>
                  </a:cubicBezTo>
                  <a:cubicBezTo>
                    <a:pt x="303" y="281"/>
                    <a:pt x="306" y="287"/>
                    <a:pt x="301" y="296"/>
                  </a:cubicBezTo>
                  <a:cubicBezTo>
                    <a:pt x="298" y="301"/>
                    <a:pt x="295" y="306"/>
                    <a:pt x="293" y="312"/>
                  </a:cubicBezTo>
                  <a:cubicBezTo>
                    <a:pt x="289" y="320"/>
                    <a:pt x="285" y="329"/>
                    <a:pt x="281" y="335"/>
                  </a:cubicBezTo>
                  <a:cubicBezTo>
                    <a:pt x="275" y="344"/>
                    <a:pt x="263" y="353"/>
                    <a:pt x="249" y="361"/>
                  </a:cubicBezTo>
                  <a:cubicBezTo>
                    <a:pt x="234" y="369"/>
                    <a:pt x="217" y="377"/>
                    <a:pt x="205" y="380"/>
                  </a:cubicBezTo>
                  <a:cubicBezTo>
                    <a:pt x="204" y="380"/>
                    <a:pt x="203" y="381"/>
                    <a:pt x="202" y="381"/>
                  </a:cubicBezTo>
                  <a:cubicBezTo>
                    <a:pt x="194" y="383"/>
                    <a:pt x="194" y="383"/>
                    <a:pt x="189" y="376"/>
                  </a:cubicBezTo>
                  <a:cubicBezTo>
                    <a:pt x="187" y="373"/>
                    <a:pt x="185" y="371"/>
                    <a:pt x="183" y="367"/>
                  </a:cubicBezTo>
                  <a:cubicBezTo>
                    <a:pt x="178" y="360"/>
                    <a:pt x="172" y="352"/>
                    <a:pt x="167" y="346"/>
                  </a:cubicBezTo>
                  <a:cubicBezTo>
                    <a:pt x="164" y="342"/>
                    <a:pt x="160" y="339"/>
                    <a:pt x="156" y="337"/>
                  </a:cubicBezTo>
                  <a:cubicBezTo>
                    <a:pt x="152" y="333"/>
                    <a:pt x="147" y="330"/>
                    <a:pt x="143" y="324"/>
                  </a:cubicBezTo>
                  <a:cubicBezTo>
                    <a:pt x="139" y="317"/>
                    <a:pt x="141" y="310"/>
                    <a:pt x="144" y="303"/>
                  </a:cubicBezTo>
                  <a:cubicBezTo>
                    <a:pt x="145" y="300"/>
                    <a:pt x="146" y="297"/>
                    <a:pt x="147" y="294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52" y="293"/>
                    <a:pt x="155" y="292"/>
                    <a:pt x="160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74" y="286"/>
                    <a:pt x="187" y="285"/>
                    <a:pt x="200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19" y="281"/>
                    <a:pt x="251" y="278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7" y="265"/>
                    <a:pt x="257" y="265"/>
                    <a:pt x="257" y="265"/>
                  </a:cubicBezTo>
                  <a:cubicBezTo>
                    <a:pt x="263" y="267"/>
                    <a:pt x="270" y="267"/>
                    <a:pt x="276" y="267"/>
                  </a:cubicBezTo>
                  <a:close/>
                  <a:moveTo>
                    <a:pt x="211" y="223"/>
                  </a:moveTo>
                  <a:cubicBezTo>
                    <a:pt x="209" y="217"/>
                    <a:pt x="209" y="212"/>
                    <a:pt x="210" y="207"/>
                  </a:cubicBezTo>
                  <a:cubicBezTo>
                    <a:pt x="212" y="202"/>
                    <a:pt x="215" y="198"/>
                    <a:pt x="219" y="195"/>
                  </a:cubicBezTo>
                  <a:cubicBezTo>
                    <a:pt x="222" y="192"/>
                    <a:pt x="227" y="190"/>
                    <a:pt x="231" y="190"/>
                  </a:cubicBezTo>
                  <a:cubicBezTo>
                    <a:pt x="234" y="190"/>
                    <a:pt x="237" y="192"/>
                    <a:pt x="241" y="195"/>
                  </a:cubicBezTo>
                  <a:cubicBezTo>
                    <a:pt x="244" y="196"/>
                    <a:pt x="247" y="198"/>
                    <a:pt x="250" y="199"/>
                  </a:cubicBezTo>
                  <a:cubicBezTo>
                    <a:pt x="253" y="200"/>
                    <a:pt x="255" y="200"/>
                    <a:pt x="256" y="197"/>
                  </a:cubicBezTo>
                  <a:cubicBezTo>
                    <a:pt x="257" y="193"/>
                    <a:pt x="262" y="189"/>
                    <a:pt x="268" y="186"/>
                  </a:cubicBezTo>
                  <a:cubicBezTo>
                    <a:pt x="274" y="183"/>
                    <a:pt x="282" y="181"/>
                    <a:pt x="290" y="180"/>
                  </a:cubicBezTo>
                  <a:cubicBezTo>
                    <a:pt x="297" y="180"/>
                    <a:pt x="306" y="181"/>
                    <a:pt x="313" y="184"/>
                  </a:cubicBezTo>
                  <a:cubicBezTo>
                    <a:pt x="318" y="187"/>
                    <a:pt x="322" y="191"/>
                    <a:pt x="324" y="197"/>
                  </a:cubicBezTo>
                  <a:cubicBezTo>
                    <a:pt x="326" y="203"/>
                    <a:pt x="326" y="210"/>
                    <a:pt x="326" y="217"/>
                  </a:cubicBezTo>
                  <a:cubicBezTo>
                    <a:pt x="325" y="223"/>
                    <a:pt x="323" y="230"/>
                    <a:pt x="320" y="236"/>
                  </a:cubicBezTo>
                  <a:cubicBezTo>
                    <a:pt x="317" y="242"/>
                    <a:pt x="313" y="247"/>
                    <a:pt x="308" y="251"/>
                  </a:cubicBezTo>
                  <a:cubicBezTo>
                    <a:pt x="299" y="259"/>
                    <a:pt x="287" y="263"/>
                    <a:pt x="275" y="263"/>
                  </a:cubicBezTo>
                  <a:cubicBezTo>
                    <a:pt x="262" y="264"/>
                    <a:pt x="250" y="261"/>
                    <a:pt x="239" y="256"/>
                  </a:cubicBezTo>
                  <a:cubicBezTo>
                    <a:pt x="231" y="252"/>
                    <a:pt x="225" y="247"/>
                    <a:pt x="220" y="241"/>
                  </a:cubicBezTo>
                  <a:cubicBezTo>
                    <a:pt x="216" y="237"/>
                    <a:pt x="212" y="230"/>
                    <a:pt x="211" y="223"/>
                  </a:cubicBezTo>
                  <a:close/>
                  <a:moveTo>
                    <a:pt x="202" y="160"/>
                  </a:moveTo>
                  <a:cubicBezTo>
                    <a:pt x="199" y="167"/>
                    <a:pt x="197" y="174"/>
                    <a:pt x="196" y="180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89" y="178"/>
                    <a:pt x="180" y="177"/>
                    <a:pt x="170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2" y="167"/>
                    <a:pt x="152" y="160"/>
                    <a:pt x="142" y="154"/>
                  </a:cubicBezTo>
                  <a:cubicBezTo>
                    <a:pt x="128" y="145"/>
                    <a:pt x="115" y="137"/>
                    <a:pt x="110" y="123"/>
                  </a:cubicBezTo>
                  <a:cubicBezTo>
                    <a:pt x="105" y="110"/>
                    <a:pt x="105" y="95"/>
                    <a:pt x="109" y="82"/>
                  </a:cubicBezTo>
                  <a:cubicBezTo>
                    <a:pt x="113" y="69"/>
                    <a:pt x="120" y="57"/>
                    <a:pt x="131" y="49"/>
                  </a:cubicBezTo>
                  <a:cubicBezTo>
                    <a:pt x="134" y="47"/>
                    <a:pt x="140" y="44"/>
                    <a:pt x="145" y="43"/>
                  </a:cubicBezTo>
                  <a:cubicBezTo>
                    <a:pt x="149" y="42"/>
                    <a:pt x="153" y="43"/>
                    <a:pt x="155" y="46"/>
                  </a:cubicBezTo>
                  <a:cubicBezTo>
                    <a:pt x="157" y="48"/>
                    <a:pt x="159" y="47"/>
                    <a:pt x="162" y="44"/>
                  </a:cubicBezTo>
                  <a:cubicBezTo>
                    <a:pt x="164" y="42"/>
                    <a:pt x="166" y="39"/>
                    <a:pt x="168" y="36"/>
                  </a:cubicBezTo>
                  <a:cubicBezTo>
                    <a:pt x="172" y="31"/>
                    <a:pt x="176" y="27"/>
                    <a:pt x="179" y="26"/>
                  </a:cubicBezTo>
                  <a:cubicBezTo>
                    <a:pt x="186" y="25"/>
                    <a:pt x="200" y="27"/>
                    <a:pt x="211" y="31"/>
                  </a:cubicBezTo>
                  <a:cubicBezTo>
                    <a:pt x="221" y="34"/>
                    <a:pt x="229" y="39"/>
                    <a:pt x="231" y="45"/>
                  </a:cubicBezTo>
                  <a:cubicBezTo>
                    <a:pt x="235" y="52"/>
                    <a:pt x="239" y="59"/>
                    <a:pt x="244" y="66"/>
                  </a:cubicBezTo>
                  <a:cubicBezTo>
                    <a:pt x="251" y="76"/>
                    <a:pt x="258" y="86"/>
                    <a:pt x="260" y="101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3" y="99"/>
                    <a:pt x="247" y="100"/>
                    <a:pt x="240" y="100"/>
                  </a:cubicBezTo>
                  <a:cubicBezTo>
                    <a:pt x="236" y="101"/>
                    <a:pt x="231" y="101"/>
                    <a:pt x="225" y="101"/>
                  </a:cubicBezTo>
                  <a:cubicBezTo>
                    <a:pt x="222" y="100"/>
                    <a:pt x="220" y="101"/>
                    <a:pt x="218" y="101"/>
                  </a:cubicBezTo>
                  <a:cubicBezTo>
                    <a:pt x="216" y="102"/>
                    <a:pt x="215" y="104"/>
                    <a:pt x="214" y="106"/>
                  </a:cubicBezTo>
                  <a:cubicBezTo>
                    <a:pt x="214" y="109"/>
                    <a:pt x="214" y="111"/>
                    <a:pt x="215" y="114"/>
                  </a:cubicBezTo>
                  <a:cubicBezTo>
                    <a:pt x="217" y="121"/>
                    <a:pt x="222" y="128"/>
                    <a:pt x="225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3" y="134"/>
                    <a:pt x="221" y="136"/>
                    <a:pt x="219" y="137"/>
                  </a:cubicBezTo>
                  <a:cubicBezTo>
                    <a:pt x="218" y="139"/>
                    <a:pt x="217" y="140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0" y="147"/>
                    <a:pt x="206" y="153"/>
                    <a:pt x="202" y="160"/>
                  </a:cubicBezTo>
                  <a:close/>
                  <a:moveTo>
                    <a:pt x="220" y="147"/>
                  </a:moveTo>
                  <a:cubicBezTo>
                    <a:pt x="220" y="146"/>
                    <a:pt x="219" y="145"/>
                    <a:pt x="219" y="144"/>
                  </a:cubicBezTo>
                  <a:cubicBezTo>
                    <a:pt x="218" y="143"/>
                    <a:pt x="218" y="143"/>
                    <a:pt x="218" y="143"/>
                  </a:cubicBezTo>
                  <a:cubicBezTo>
                    <a:pt x="219" y="143"/>
                    <a:pt x="219" y="143"/>
                    <a:pt x="219" y="143"/>
                  </a:cubicBezTo>
                  <a:cubicBezTo>
                    <a:pt x="233" y="142"/>
                    <a:pt x="244" y="139"/>
                    <a:pt x="252" y="137"/>
                  </a:cubicBezTo>
                  <a:cubicBezTo>
                    <a:pt x="261" y="134"/>
                    <a:pt x="267" y="132"/>
                    <a:pt x="273" y="135"/>
                  </a:cubicBezTo>
                  <a:cubicBezTo>
                    <a:pt x="277" y="136"/>
                    <a:pt x="279" y="139"/>
                    <a:pt x="281" y="141"/>
                  </a:cubicBezTo>
                  <a:cubicBezTo>
                    <a:pt x="282" y="144"/>
                    <a:pt x="283" y="148"/>
                    <a:pt x="283" y="152"/>
                  </a:cubicBezTo>
                  <a:cubicBezTo>
                    <a:pt x="282" y="153"/>
                    <a:pt x="282" y="153"/>
                    <a:pt x="282" y="153"/>
                  </a:cubicBezTo>
                  <a:cubicBezTo>
                    <a:pt x="282" y="152"/>
                    <a:pt x="282" y="152"/>
                    <a:pt x="282" y="152"/>
                  </a:cubicBezTo>
                  <a:cubicBezTo>
                    <a:pt x="274" y="147"/>
                    <a:pt x="26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cubicBezTo>
                    <a:pt x="240" y="144"/>
                    <a:pt x="228" y="146"/>
                    <a:pt x="222" y="150"/>
                  </a:cubicBezTo>
                  <a:cubicBezTo>
                    <a:pt x="222" y="150"/>
                    <a:pt x="222" y="150"/>
                    <a:pt x="222" y="150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9"/>
                    <a:pt x="221" y="148"/>
                    <a:pt x="220" y="147"/>
                  </a:cubicBezTo>
                  <a:close/>
                  <a:moveTo>
                    <a:pt x="199" y="191"/>
                  </a:moveTo>
                  <a:cubicBezTo>
                    <a:pt x="198" y="185"/>
                    <a:pt x="198" y="179"/>
                    <a:pt x="199" y="174"/>
                  </a:cubicBezTo>
                  <a:cubicBezTo>
                    <a:pt x="201" y="168"/>
                    <a:pt x="203" y="163"/>
                    <a:pt x="206" y="158"/>
                  </a:cubicBezTo>
                  <a:cubicBezTo>
                    <a:pt x="208" y="153"/>
                    <a:pt x="212" y="149"/>
                    <a:pt x="216" y="145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1" y="152"/>
                    <a:pt x="222" y="159"/>
                    <a:pt x="220" y="166"/>
                  </a:cubicBezTo>
                  <a:cubicBezTo>
                    <a:pt x="219" y="173"/>
                    <a:pt x="215" y="180"/>
                    <a:pt x="210" y="187"/>
                  </a:cubicBezTo>
                  <a:cubicBezTo>
                    <a:pt x="206" y="192"/>
                    <a:pt x="206" y="196"/>
                    <a:pt x="207" y="202"/>
                  </a:cubicBezTo>
                  <a:cubicBezTo>
                    <a:pt x="207" y="202"/>
                    <a:pt x="207" y="203"/>
                    <a:pt x="207" y="204"/>
                  </a:cubicBezTo>
                  <a:cubicBezTo>
                    <a:pt x="207" y="206"/>
                    <a:pt x="207" y="206"/>
                    <a:pt x="207" y="206"/>
                  </a:cubicBezTo>
                  <a:cubicBezTo>
                    <a:pt x="206" y="205"/>
                    <a:pt x="206" y="205"/>
                    <a:pt x="206" y="205"/>
                  </a:cubicBezTo>
                  <a:cubicBezTo>
                    <a:pt x="202" y="200"/>
                    <a:pt x="200" y="196"/>
                    <a:pt x="199" y="191"/>
                  </a:cubicBezTo>
                  <a:close/>
                  <a:moveTo>
                    <a:pt x="237" y="131"/>
                  </a:moveTo>
                  <a:cubicBezTo>
                    <a:pt x="247" y="129"/>
                    <a:pt x="257" y="131"/>
                    <a:pt x="264" y="132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59" y="134"/>
                    <a:pt x="254" y="136"/>
                    <a:pt x="249" y="137"/>
                  </a:cubicBezTo>
                  <a:cubicBezTo>
                    <a:pt x="240" y="139"/>
                    <a:pt x="230" y="141"/>
                    <a:pt x="220" y="141"/>
                  </a:cubicBezTo>
                  <a:cubicBezTo>
                    <a:pt x="219" y="140"/>
                    <a:pt x="219" y="140"/>
                    <a:pt x="219" y="140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4" y="135"/>
                    <a:pt x="231" y="132"/>
                    <a:pt x="237" y="131"/>
                  </a:cubicBezTo>
                  <a:close/>
                  <a:moveTo>
                    <a:pt x="248" y="162"/>
                  </a:moveTo>
                  <a:cubicBezTo>
                    <a:pt x="248" y="163"/>
                    <a:pt x="248" y="164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5" y="165"/>
                    <a:pt x="244" y="165"/>
                    <a:pt x="243" y="166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1" y="166"/>
                    <a:pt x="240" y="166"/>
                    <a:pt x="239" y="166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40" y="163"/>
                    <a:pt x="240" y="163"/>
                  </a:cubicBezTo>
                  <a:cubicBezTo>
                    <a:pt x="240" y="163"/>
                    <a:pt x="240" y="163"/>
                    <a:pt x="240" y="163"/>
                  </a:cubicBezTo>
                  <a:cubicBezTo>
                    <a:pt x="241" y="161"/>
                    <a:pt x="242" y="160"/>
                    <a:pt x="243" y="159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5" y="159"/>
                    <a:pt x="245" y="159"/>
                    <a:pt x="246" y="159"/>
                  </a:cubicBezTo>
                  <a:cubicBezTo>
                    <a:pt x="246" y="159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2"/>
                    <a:pt x="248" y="162"/>
                  </a:cubicBezTo>
                  <a:close/>
                  <a:moveTo>
                    <a:pt x="277" y="109"/>
                  </a:moveTo>
                  <a:cubicBezTo>
                    <a:pt x="273" y="107"/>
                    <a:pt x="270" y="106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4" y="89"/>
                    <a:pt x="256" y="78"/>
                    <a:pt x="248" y="67"/>
                  </a:cubicBezTo>
                  <a:cubicBezTo>
                    <a:pt x="242" y="60"/>
                    <a:pt x="237" y="52"/>
                    <a:pt x="233" y="44"/>
                  </a:cubicBezTo>
                  <a:cubicBezTo>
                    <a:pt x="233" y="43"/>
                    <a:pt x="232" y="42"/>
                    <a:pt x="231" y="41"/>
                  </a:cubicBezTo>
                  <a:cubicBezTo>
                    <a:pt x="230" y="40"/>
                    <a:pt x="229" y="39"/>
                    <a:pt x="227" y="38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9" y="32"/>
                    <a:pt x="233" y="29"/>
                    <a:pt x="239" y="26"/>
                  </a:cubicBezTo>
                  <a:cubicBezTo>
                    <a:pt x="246" y="23"/>
                    <a:pt x="255" y="22"/>
                    <a:pt x="261" y="22"/>
                  </a:cubicBezTo>
                  <a:cubicBezTo>
                    <a:pt x="268" y="23"/>
                    <a:pt x="274" y="20"/>
                    <a:pt x="279" y="16"/>
                  </a:cubicBezTo>
                  <a:cubicBezTo>
                    <a:pt x="286" y="12"/>
                    <a:pt x="293" y="8"/>
                    <a:pt x="303" y="13"/>
                  </a:cubicBezTo>
                  <a:cubicBezTo>
                    <a:pt x="305" y="13"/>
                    <a:pt x="307" y="14"/>
                    <a:pt x="308" y="15"/>
                  </a:cubicBezTo>
                  <a:cubicBezTo>
                    <a:pt x="317" y="19"/>
                    <a:pt x="327" y="23"/>
                    <a:pt x="334" y="29"/>
                  </a:cubicBezTo>
                  <a:cubicBezTo>
                    <a:pt x="335" y="30"/>
                    <a:pt x="335" y="30"/>
                    <a:pt x="335" y="30"/>
                  </a:cubicBezTo>
                  <a:cubicBezTo>
                    <a:pt x="334" y="30"/>
                    <a:pt x="334" y="30"/>
                    <a:pt x="334" y="30"/>
                  </a:cubicBezTo>
                  <a:cubicBezTo>
                    <a:pt x="311" y="43"/>
                    <a:pt x="304" y="65"/>
                    <a:pt x="298" y="87"/>
                  </a:cubicBezTo>
                  <a:cubicBezTo>
                    <a:pt x="295" y="96"/>
                    <a:pt x="292" y="105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7" y="114"/>
                    <a:pt x="287" y="114"/>
                    <a:pt x="287" y="114"/>
                  </a:cubicBezTo>
                  <a:cubicBezTo>
                    <a:pt x="284" y="112"/>
                    <a:pt x="280" y="111"/>
                    <a:pt x="277" y="109"/>
                  </a:cubicBezTo>
                  <a:close/>
                  <a:moveTo>
                    <a:pt x="323" y="142"/>
                  </a:moveTo>
                  <a:cubicBezTo>
                    <a:pt x="315" y="131"/>
                    <a:pt x="303" y="123"/>
                    <a:pt x="292" y="117"/>
                  </a:cubicBezTo>
                  <a:cubicBezTo>
                    <a:pt x="291" y="117"/>
                    <a:pt x="291" y="117"/>
                    <a:pt x="291" y="117"/>
                  </a:cubicBezTo>
                  <a:cubicBezTo>
                    <a:pt x="292" y="116"/>
                    <a:pt x="292" y="116"/>
                    <a:pt x="292" y="116"/>
                  </a:cubicBezTo>
                  <a:cubicBezTo>
                    <a:pt x="293" y="113"/>
                    <a:pt x="294" y="108"/>
                    <a:pt x="296" y="103"/>
                  </a:cubicBezTo>
                  <a:cubicBezTo>
                    <a:pt x="301" y="86"/>
                    <a:pt x="308" y="62"/>
                    <a:pt x="314" y="52"/>
                  </a:cubicBezTo>
                  <a:cubicBezTo>
                    <a:pt x="320" y="42"/>
                    <a:pt x="329" y="35"/>
                    <a:pt x="339" y="30"/>
                  </a:cubicBezTo>
                  <a:cubicBezTo>
                    <a:pt x="350" y="24"/>
                    <a:pt x="362" y="22"/>
                    <a:pt x="374" y="22"/>
                  </a:cubicBezTo>
                  <a:cubicBezTo>
                    <a:pt x="376" y="22"/>
                    <a:pt x="378" y="23"/>
                    <a:pt x="381" y="23"/>
                  </a:cubicBezTo>
                  <a:cubicBezTo>
                    <a:pt x="385" y="23"/>
                    <a:pt x="388" y="24"/>
                    <a:pt x="392" y="25"/>
                  </a:cubicBezTo>
                  <a:cubicBezTo>
                    <a:pt x="399" y="26"/>
                    <a:pt x="406" y="29"/>
                    <a:pt x="411" y="32"/>
                  </a:cubicBezTo>
                  <a:cubicBezTo>
                    <a:pt x="416" y="34"/>
                    <a:pt x="419" y="36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7" y="43"/>
                    <a:pt x="417" y="47"/>
                    <a:pt x="417" y="52"/>
                  </a:cubicBezTo>
                  <a:cubicBezTo>
                    <a:pt x="416" y="57"/>
                    <a:pt x="417" y="62"/>
                    <a:pt x="417" y="67"/>
                  </a:cubicBezTo>
                  <a:cubicBezTo>
                    <a:pt x="417" y="80"/>
                    <a:pt x="417" y="99"/>
                    <a:pt x="413" y="115"/>
                  </a:cubicBezTo>
                  <a:cubicBezTo>
                    <a:pt x="410" y="127"/>
                    <a:pt x="405" y="137"/>
                    <a:pt x="397" y="143"/>
                  </a:cubicBezTo>
                  <a:cubicBezTo>
                    <a:pt x="397" y="143"/>
                    <a:pt x="397" y="143"/>
                    <a:pt x="397" y="143"/>
                  </a:cubicBezTo>
                  <a:cubicBezTo>
                    <a:pt x="396" y="143"/>
                    <a:pt x="396" y="143"/>
                    <a:pt x="396" y="143"/>
                  </a:cubicBezTo>
                  <a:cubicBezTo>
                    <a:pt x="383" y="145"/>
                    <a:pt x="375" y="155"/>
                    <a:pt x="366" y="164"/>
                  </a:cubicBezTo>
                  <a:cubicBezTo>
                    <a:pt x="363" y="167"/>
                    <a:pt x="361" y="169"/>
                    <a:pt x="359" y="172"/>
                  </a:cubicBezTo>
                  <a:cubicBezTo>
                    <a:pt x="356" y="175"/>
                    <a:pt x="352" y="175"/>
                    <a:pt x="347" y="176"/>
                  </a:cubicBezTo>
                  <a:cubicBezTo>
                    <a:pt x="344" y="176"/>
                    <a:pt x="340" y="176"/>
                    <a:pt x="338" y="178"/>
                  </a:cubicBezTo>
                  <a:cubicBezTo>
                    <a:pt x="336" y="179"/>
                    <a:pt x="336" y="179"/>
                    <a:pt x="336" y="179"/>
                  </a:cubicBezTo>
                  <a:cubicBezTo>
                    <a:pt x="336" y="177"/>
                    <a:pt x="336" y="177"/>
                    <a:pt x="336" y="177"/>
                  </a:cubicBezTo>
                  <a:cubicBezTo>
                    <a:pt x="337" y="163"/>
                    <a:pt x="332" y="151"/>
                    <a:pt x="323" y="142"/>
                  </a:cubicBezTo>
                  <a:close/>
                  <a:moveTo>
                    <a:pt x="295" y="121"/>
                  </a:moveTo>
                  <a:cubicBezTo>
                    <a:pt x="307" y="128"/>
                    <a:pt x="317" y="136"/>
                    <a:pt x="325" y="146"/>
                  </a:cubicBezTo>
                  <a:cubicBezTo>
                    <a:pt x="328" y="150"/>
                    <a:pt x="328" y="150"/>
                    <a:pt x="328" y="150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318" y="143"/>
                    <a:pt x="311" y="139"/>
                    <a:pt x="304" y="136"/>
                  </a:cubicBezTo>
                  <a:cubicBezTo>
                    <a:pt x="298" y="133"/>
                    <a:pt x="292" y="130"/>
                    <a:pt x="286" y="126"/>
                  </a:cubicBezTo>
                  <a:cubicBezTo>
                    <a:pt x="280" y="123"/>
                    <a:pt x="276" y="119"/>
                    <a:pt x="271" y="115"/>
                  </a:cubicBezTo>
                  <a:cubicBezTo>
                    <a:pt x="266" y="111"/>
                    <a:pt x="261" y="107"/>
                    <a:pt x="256" y="104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7" y="103"/>
                    <a:pt x="257" y="103"/>
                    <a:pt x="258" y="103"/>
                  </a:cubicBezTo>
                  <a:cubicBezTo>
                    <a:pt x="259" y="103"/>
                    <a:pt x="259" y="104"/>
                    <a:pt x="260" y="104"/>
                  </a:cubicBezTo>
                  <a:cubicBezTo>
                    <a:pt x="260" y="104"/>
                    <a:pt x="260" y="104"/>
                    <a:pt x="260" y="104"/>
                  </a:cubicBezTo>
                  <a:cubicBezTo>
                    <a:pt x="272" y="108"/>
                    <a:pt x="284" y="114"/>
                    <a:pt x="295" y="121"/>
                  </a:cubicBezTo>
                  <a:close/>
                  <a:moveTo>
                    <a:pt x="373" y="14"/>
                  </a:moveTo>
                  <a:cubicBezTo>
                    <a:pt x="375" y="16"/>
                    <a:pt x="377" y="18"/>
                    <a:pt x="378" y="2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371" y="20"/>
                    <a:pt x="363" y="20"/>
                    <a:pt x="356" y="22"/>
                  </a:cubicBezTo>
                  <a:cubicBezTo>
                    <a:pt x="349" y="23"/>
                    <a:pt x="343" y="25"/>
                    <a:pt x="337" y="29"/>
                  </a:cubicBezTo>
                  <a:cubicBezTo>
                    <a:pt x="336" y="29"/>
                    <a:pt x="336" y="29"/>
                    <a:pt x="336" y="29"/>
                  </a:cubicBezTo>
                  <a:cubicBezTo>
                    <a:pt x="336" y="28"/>
                    <a:pt x="336" y="28"/>
                    <a:pt x="336" y="28"/>
                  </a:cubicBezTo>
                  <a:cubicBezTo>
                    <a:pt x="330" y="22"/>
                    <a:pt x="319" y="17"/>
                    <a:pt x="310" y="14"/>
                  </a:cubicBezTo>
                  <a:cubicBezTo>
                    <a:pt x="308" y="13"/>
                    <a:pt x="306" y="12"/>
                    <a:pt x="304" y="11"/>
                  </a:cubicBezTo>
                  <a:cubicBezTo>
                    <a:pt x="298" y="8"/>
                    <a:pt x="293" y="8"/>
                    <a:pt x="290" y="8"/>
                  </a:cubicBezTo>
                  <a:cubicBezTo>
                    <a:pt x="286" y="9"/>
                    <a:pt x="283" y="11"/>
                    <a:pt x="279" y="13"/>
                  </a:cubicBezTo>
                  <a:cubicBezTo>
                    <a:pt x="272" y="19"/>
                    <a:pt x="272" y="19"/>
                    <a:pt x="272" y="19"/>
                  </a:cubicBezTo>
                  <a:cubicBezTo>
                    <a:pt x="273" y="18"/>
                    <a:pt x="273" y="18"/>
                    <a:pt x="273" y="18"/>
                  </a:cubicBezTo>
                  <a:cubicBezTo>
                    <a:pt x="272" y="19"/>
                    <a:pt x="270" y="19"/>
                    <a:pt x="268" y="20"/>
                  </a:cubicBezTo>
                  <a:cubicBezTo>
                    <a:pt x="266" y="20"/>
                    <a:pt x="264" y="21"/>
                    <a:pt x="261" y="20"/>
                  </a:cubicBezTo>
                  <a:cubicBezTo>
                    <a:pt x="255" y="20"/>
                    <a:pt x="246" y="21"/>
                    <a:pt x="238" y="24"/>
                  </a:cubicBezTo>
                  <a:cubicBezTo>
                    <a:pt x="232" y="27"/>
                    <a:pt x="227" y="31"/>
                    <a:pt x="225" y="35"/>
                  </a:cubicBezTo>
                  <a:cubicBezTo>
                    <a:pt x="225" y="36"/>
                    <a:pt x="225" y="36"/>
                    <a:pt x="225" y="36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2" y="34"/>
                    <a:pt x="220" y="33"/>
                    <a:pt x="217" y="32"/>
                  </a:cubicBezTo>
                  <a:cubicBezTo>
                    <a:pt x="215" y="31"/>
                    <a:pt x="212" y="30"/>
                    <a:pt x="210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0" y="27"/>
                    <a:pt x="211" y="26"/>
                    <a:pt x="212" y="25"/>
                  </a:cubicBezTo>
                  <a:cubicBezTo>
                    <a:pt x="212" y="23"/>
                    <a:pt x="213" y="22"/>
                    <a:pt x="213" y="20"/>
                  </a:cubicBezTo>
                  <a:cubicBezTo>
                    <a:pt x="216" y="8"/>
                    <a:pt x="225" y="10"/>
                    <a:pt x="235" y="11"/>
                  </a:cubicBezTo>
                  <a:cubicBezTo>
                    <a:pt x="239" y="12"/>
                    <a:pt x="244" y="13"/>
                    <a:pt x="248" y="12"/>
                  </a:cubicBezTo>
                  <a:cubicBezTo>
                    <a:pt x="252" y="11"/>
                    <a:pt x="257" y="10"/>
                    <a:pt x="262" y="10"/>
                  </a:cubicBezTo>
                  <a:cubicBezTo>
                    <a:pt x="266" y="10"/>
                    <a:pt x="271" y="10"/>
                    <a:pt x="275" y="1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5" y="14"/>
                    <a:pt x="275" y="15"/>
                  </a:cubicBezTo>
                  <a:cubicBezTo>
                    <a:pt x="274" y="15"/>
                    <a:pt x="274" y="16"/>
                    <a:pt x="274" y="17"/>
                  </a:cubicBezTo>
                  <a:cubicBezTo>
                    <a:pt x="279" y="12"/>
                    <a:pt x="279" y="12"/>
                    <a:pt x="279" y="12"/>
                  </a:cubicBezTo>
                  <a:cubicBezTo>
                    <a:pt x="280" y="11"/>
                    <a:pt x="281" y="10"/>
                    <a:pt x="282" y="10"/>
                  </a:cubicBezTo>
                  <a:cubicBezTo>
                    <a:pt x="288" y="6"/>
                    <a:pt x="298" y="3"/>
                    <a:pt x="307" y="2"/>
                  </a:cubicBezTo>
                  <a:cubicBezTo>
                    <a:pt x="316" y="1"/>
                    <a:pt x="325" y="2"/>
                    <a:pt x="329" y="6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7"/>
                    <a:pt x="330" y="7"/>
                    <a:pt x="330" y="8"/>
                  </a:cubicBezTo>
                  <a:cubicBezTo>
                    <a:pt x="331" y="9"/>
                    <a:pt x="331" y="9"/>
                    <a:pt x="332" y="9"/>
                  </a:cubicBezTo>
                  <a:cubicBezTo>
                    <a:pt x="332" y="9"/>
                    <a:pt x="332" y="9"/>
                    <a:pt x="332" y="9"/>
                  </a:cubicBezTo>
                  <a:cubicBezTo>
                    <a:pt x="332" y="8"/>
                    <a:pt x="333" y="8"/>
                    <a:pt x="334" y="7"/>
                  </a:cubicBezTo>
                  <a:cubicBezTo>
                    <a:pt x="334" y="6"/>
                    <a:pt x="335" y="6"/>
                    <a:pt x="335" y="5"/>
                  </a:cubicBezTo>
                  <a:cubicBezTo>
                    <a:pt x="341" y="0"/>
                    <a:pt x="348" y="0"/>
                    <a:pt x="355" y="2"/>
                  </a:cubicBezTo>
                  <a:cubicBezTo>
                    <a:pt x="361" y="5"/>
                    <a:pt x="368" y="9"/>
                    <a:pt x="373" y="14"/>
                  </a:cubicBezTo>
                  <a:close/>
                  <a:moveTo>
                    <a:pt x="139" y="156"/>
                  </a:moveTo>
                  <a:cubicBezTo>
                    <a:pt x="147" y="161"/>
                    <a:pt x="156" y="166"/>
                    <a:pt x="162" y="174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7" y="175"/>
                    <a:pt x="152" y="174"/>
                    <a:pt x="147" y="174"/>
                  </a:cubicBezTo>
                  <a:cubicBezTo>
                    <a:pt x="142" y="173"/>
                    <a:pt x="138" y="172"/>
                    <a:pt x="133" y="172"/>
                  </a:cubicBezTo>
                  <a:cubicBezTo>
                    <a:pt x="115" y="170"/>
                    <a:pt x="99" y="173"/>
                    <a:pt x="97" y="195"/>
                  </a:cubicBezTo>
                  <a:cubicBezTo>
                    <a:pt x="97" y="197"/>
                    <a:pt x="96" y="200"/>
                    <a:pt x="96" y="203"/>
                  </a:cubicBezTo>
                  <a:cubicBezTo>
                    <a:pt x="94" y="216"/>
                    <a:pt x="91" y="235"/>
                    <a:pt x="103" y="238"/>
                  </a:cubicBezTo>
                  <a:cubicBezTo>
                    <a:pt x="104" y="239"/>
                    <a:pt x="104" y="239"/>
                    <a:pt x="104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41"/>
                    <a:pt x="102" y="242"/>
                    <a:pt x="101" y="243"/>
                  </a:cubicBezTo>
                  <a:cubicBezTo>
                    <a:pt x="101" y="243"/>
                    <a:pt x="101" y="243"/>
                    <a:pt x="101" y="243"/>
                  </a:cubicBezTo>
                  <a:cubicBezTo>
                    <a:pt x="98" y="249"/>
                    <a:pt x="99" y="255"/>
                    <a:pt x="101" y="260"/>
                  </a:cubicBezTo>
                  <a:cubicBezTo>
                    <a:pt x="103" y="265"/>
                    <a:pt x="108" y="270"/>
                    <a:pt x="113" y="274"/>
                  </a:cubicBezTo>
                  <a:cubicBezTo>
                    <a:pt x="115" y="275"/>
                    <a:pt x="116" y="276"/>
                    <a:pt x="118" y="277"/>
                  </a:cubicBezTo>
                  <a:cubicBezTo>
                    <a:pt x="120" y="278"/>
                    <a:pt x="120" y="278"/>
                    <a:pt x="120" y="278"/>
                  </a:cubicBezTo>
                  <a:cubicBezTo>
                    <a:pt x="118" y="278"/>
                    <a:pt x="118" y="278"/>
                    <a:pt x="118" y="278"/>
                  </a:cubicBezTo>
                  <a:cubicBezTo>
                    <a:pt x="110" y="279"/>
                    <a:pt x="99" y="278"/>
                    <a:pt x="90" y="274"/>
                  </a:cubicBezTo>
                  <a:cubicBezTo>
                    <a:pt x="81" y="271"/>
                    <a:pt x="73" y="266"/>
                    <a:pt x="68" y="260"/>
                  </a:cubicBezTo>
                  <a:cubicBezTo>
                    <a:pt x="66" y="258"/>
                    <a:pt x="65" y="255"/>
                    <a:pt x="63" y="253"/>
                  </a:cubicBezTo>
                  <a:cubicBezTo>
                    <a:pt x="55" y="244"/>
                    <a:pt x="48" y="236"/>
                    <a:pt x="50" y="222"/>
                  </a:cubicBezTo>
                  <a:cubicBezTo>
                    <a:pt x="50" y="216"/>
                    <a:pt x="49" y="211"/>
                    <a:pt x="48" y="206"/>
                  </a:cubicBezTo>
                  <a:cubicBezTo>
                    <a:pt x="47" y="196"/>
                    <a:pt x="45" y="187"/>
                    <a:pt x="54" y="177"/>
                  </a:cubicBezTo>
                  <a:cubicBezTo>
                    <a:pt x="60" y="169"/>
                    <a:pt x="70" y="158"/>
                    <a:pt x="81" y="150"/>
                  </a:cubicBezTo>
                  <a:cubicBezTo>
                    <a:pt x="92" y="141"/>
                    <a:pt x="104" y="135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23" y="145"/>
                    <a:pt x="131" y="150"/>
                    <a:pt x="139" y="156"/>
                  </a:cubicBezTo>
                  <a:close/>
                  <a:moveTo>
                    <a:pt x="120" y="281"/>
                  </a:moveTo>
                  <a:cubicBezTo>
                    <a:pt x="120" y="281"/>
                    <a:pt x="120" y="281"/>
                    <a:pt x="120" y="281"/>
                  </a:cubicBezTo>
                  <a:cubicBezTo>
                    <a:pt x="121" y="281"/>
                    <a:pt x="122" y="281"/>
                    <a:pt x="123" y="281"/>
                  </a:cubicBezTo>
                  <a:cubicBezTo>
                    <a:pt x="123" y="281"/>
                    <a:pt x="123" y="281"/>
                    <a:pt x="123" y="281"/>
                  </a:cubicBezTo>
                  <a:cubicBezTo>
                    <a:pt x="124" y="281"/>
                    <a:pt x="124" y="281"/>
                    <a:pt x="124" y="281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30" y="288"/>
                    <a:pt x="132" y="291"/>
                    <a:pt x="141" y="293"/>
                  </a:cubicBezTo>
                  <a:cubicBezTo>
                    <a:pt x="142" y="293"/>
                    <a:pt x="142" y="293"/>
                    <a:pt x="142" y="293"/>
                  </a:cubicBezTo>
                  <a:cubicBezTo>
                    <a:pt x="141" y="294"/>
                    <a:pt x="141" y="294"/>
                    <a:pt x="141" y="294"/>
                  </a:cubicBezTo>
                  <a:cubicBezTo>
                    <a:pt x="141" y="296"/>
                    <a:pt x="141" y="299"/>
                    <a:pt x="140" y="301"/>
                  </a:cubicBezTo>
                  <a:cubicBezTo>
                    <a:pt x="138" y="309"/>
                    <a:pt x="137" y="316"/>
                    <a:pt x="142" y="325"/>
                  </a:cubicBezTo>
                  <a:cubicBezTo>
                    <a:pt x="145" y="331"/>
                    <a:pt x="150" y="334"/>
                    <a:pt x="155" y="337"/>
                  </a:cubicBezTo>
                  <a:cubicBezTo>
                    <a:pt x="158" y="340"/>
                    <a:pt x="162" y="343"/>
                    <a:pt x="166" y="347"/>
                  </a:cubicBezTo>
                  <a:cubicBezTo>
                    <a:pt x="170" y="352"/>
                    <a:pt x="175" y="359"/>
                    <a:pt x="179" y="366"/>
                  </a:cubicBezTo>
                  <a:cubicBezTo>
                    <a:pt x="184" y="373"/>
                    <a:pt x="188" y="380"/>
                    <a:pt x="189" y="384"/>
                  </a:cubicBezTo>
                  <a:cubicBezTo>
                    <a:pt x="190" y="384"/>
                    <a:pt x="190" y="385"/>
                    <a:pt x="190" y="385"/>
                  </a:cubicBezTo>
                  <a:cubicBezTo>
                    <a:pt x="190" y="386"/>
                    <a:pt x="190" y="386"/>
                    <a:pt x="191" y="386"/>
                  </a:cubicBezTo>
                  <a:cubicBezTo>
                    <a:pt x="191" y="386"/>
                    <a:pt x="191" y="386"/>
                    <a:pt x="193" y="386"/>
                  </a:cubicBezTo>
                  <a:cubicBezTo>
                    <a:pt x="193" y="386"/>
                    <a:pt x="194" y="386"/>
                    <a:pt x="194" y="386"/>
                  </a:cubicBezTo>
                  <a:cubicBezTo>
                    <a:pt x="198" y="385"/>
                    <a:pt x="203" y="384"/>
                    <a:pt x="207" y="382"/>
                  </a:cubicBezTo>
                  <a:cubicBezTo>
                    <a:pt x="212" y="381"/>
                    <a:pt x="217" y="379"/>
                    <a:pt x="222" y="377"/>
                  </a:cubicBezTo>
                  <a:cubicBezTo>
                    <a:pt x="223" y="376"/>
                    <a:pt x="223" y="376"/>
                    <a:pt x="223" y="376"/>
                  </a:cubicBezTo>
                  <a:cubicBezTo>
                    <a:pt x="223" y="377"/>
                    <a:pt x="223" y="377"/>
                    <a:pt x="223" y="377"/>
                  </a:cubicBezTo>
                  <a:cubicBezTo>
                    <a:pt x="221" y="385"/>
                    <a:pt x="215" y="391"/>
                    <a:pt x="209" y="395"/>
                  </a:cubicBezTo>
                  <a:cubicBezTo>
                    <a:pt x="201" y="399"/>
                    <a:pt x="192" y="401"/>
                    <a:pt x="184" y="400"/>
                  </a:cubicBezTo>
                  <a:cubicBezTo>
                    <a:pt x="178" y="400"/>
                    <a:pt x="171" y="399"/>
                    <a:pt x="164" y="397"/>
                  </a:cubicBezTo>
                  <a:cubicBezTo>
                    <a:pt x="157" y="395"/>
                    <a:pt x="150" y="392"/>
                    <a:pt x="147" y="386"/>
                  </a:cubicBezTo>
                  <a:cubicBezTo>
                    <a:pt x="147" y="386"/>
                    <a:pt x="146" y="385"/>
                    <a:pt x="146" y="385"/>
                  </a:cubicBezTo>
                  <a:cubicBezTo>
                    <a:pt x="146" y="385"/>
                    <a:pt x="146" y="385"/>
                    <a:pt x="146" y="385"/>
                  </a:cubicBezTo>
                  <a:cubicBezTo>
                    <a:pt x="145" y="384"/>
                    <a:pt x="144" y="383"/>
                    <a:pt x="144" y="383"/>
                  </a:cubicBezTo>
                  <a:cubicBezTo>
                    <a:pt x="143" y="383"/>
                    <a:pt x="143" y="383"/>
                    <a:pt x="142" y="383"/>
                  </a:cubicBezTo>
                  <a:cubicBezTo>
                    <a:pt x="142" y="383"/>
                    <a:pt x="142" y="383"/>
                    <a:pt x="142" y="383"/>
                  </a:cubicBezTo>
                  <a:cubicBezTo>
                    <a:pt x="138" y="386"/>
                    <a:pt x="135" y="384"/>
                    <a:pt x="132" y="380"/>
                  </a:cubicBezTo>
                  <a:cubicBezTo>
                    <a:pt x="129" y="377"/>
                    <a:pt x="127" y="373"/>
                    <a:pt x="126" y="371"/>
                  </a:cubicBezTo>
                  <a:cubicBezTo>
                    <a:pt x="126" y="371"/>
                    <a:pt x="126" y="371"/>
                    <a:pt x="126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4" y="369"/>
                    <a:pt x="124" y="368"/>
                    <a:pt x="123" y="366"/>
                  </a:cubicBezTo>
                  <a:cubicBezTo>
                    <a:pt x="115" y="354"/>
                    <a:pt x="109" y="344"/>
                    <a:pt x="110" y="328"/>
                  </a:cubicBezTo>
                  <a:cubicBezTo>
                    <a:pt x="110" y="326"/>
                    <a:pt x="110" y="322"/>
                    <a:pt x="109" y="318"/>
                  </a:cubicBezTo>
                  <a:cubicBezTo>
                    <a:pt x="108" y="304"/>
                    <a:pt x="106" y="285"/>
                    <a:pt x="117" y="282"/>
                  </a:cubicBezTo>
                  <a:cubicBezTo>
                    <a:pt x="118" y="281"/>
                    <a:pt x="119" y="281"/>
                    <a:pt x="120" y="281"/>
                  </a:cubicBezTo>
                  <a:close/>
                  <a:moveTo>
                    <a:pt x="87" y="76"/>
                  </a:moveTo>
                  <a:cubicBezTo>
                    <a:pt x="95" y="71"/>
                    <a:pt x="103" y="66"/>
                    <a:pt x="114" y="65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4" y="67"/>
                    <a:pt x="113" y="68"/>
                    <a:pt x="113" y="69"/>
                  </a:cubicBezTo>
                  <a:cubicBezTo>
                    <a:pt x="112" y="72"/>
                    <a:pt x="111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5" y="74"/>
                    <a:pt x="104" y="74"/>
                    <a:pt x="103" y="75"/>
                  </a:cubicBezTo>
                  <a:cubicBezTo>
                    <a:pt x="102" y="75"/>
                    <a:pt x="101" y="76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0" y="89"/>
                    <a:pt x="77" y="93"/>
                    <a:pt x="65" y="98"/>
                  </a:cubicBezTo>
                  <a:cubicBezTo>
                    <a:pt x="53" y="102"/>
                    <a:pt x="42" y="106"/>
                    <a:pt x="34" y="115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07"/>
                    <a:pt x="34" y="101"/>
                    <a:pt x="39" y="97"/>
                  </a:cubicBezTo>
                  <a:cubicBezTo>
                    <a:pt x="46" y="91"/>
                    <a:pt x="56" y="87"/>
                    <a:pt x="65" y="86"/>
                  </a:cubicBezTo>
                  <a:cubicBezTo>
                    <a:pt x="73" y="84"/>
                    <a:pt x="80" y="80"/>
                    <a:pt x="87" y="76"/>
                  </a:cubicBezTo>
                  <a:close/>
                  <a:moveTo>
                    <a:pt x="107" y="76"/>
                  </a:moveTo>
                  <a:cubicBezTo>
                    <a:pt x="107" y="76"/>
                    <a:pt x="108" y="76"/>
                    <a:pt x="108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80"/>
                    <a:pt x="106" y="83"/>
                    <a:pt x="106" y="87"/>
                  </a:cubicBezTo>
                  <a:cubicBezTo>
                    <a:pt x="105" y="90"/>
                    <a:pt x="104" y="94"/>
                    <a:pt x="104" y="97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1" y="98"/>
                    <a:pt x="95" y="99"/>
                    <a:pt x="89" y="100"/>
                  </a:cubicBezTo>
                  <a:cubicBezTo>
                    <a:pt x="83" y="101"/>
                    <a:pt x="76" y="103"/>
                    <a:pt x="72" y="106"/>
                  </a:cubicBezTo>
                  <a:cubicBezTo>
                    <a:pt x="67" y="109"/>
                    <a:pt x="65" y="114"/>
                    <a:pt x="63" y="119"/>
                  </a:cubicBezTo>
                  <a:cubicBezTo>
                    <a:pt x="63" y="121"/>
                    <a:pt x="62" y="124"/>
                    <a:pt x="60" y="126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2" y="127"/>
                    <a:pt x="45" y="132"/>
                    <a:pt x="39" y="139"/>
                  </a:cubicBezTo>
                  <a:cubicBezTo>
                    <a:pt x="30" y="149"/>
                    <a:pt x="23" y="16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1"/>
                    <a:pt x="17" y="170"/>
                    <a:pt x="17" y="169"/>
                  </a:cubicBezTo>
                  <a:cubicBezTo>
                    <a:pt x="15" y="164"/>
                    <a:pt x="14" y="159"/>
                    <a:pt x="16" y="157"/>
                  </a:cubicBezTo>
                  <a:cubicBezTo>
                    <a:pt x="17" y="156"/>
                    <a:pt x="19" y="153"/>
                    <a:pt x="20" y="148"/>
                  </a:cubicBezTo>
                  <a:cubicBezTo>
                    <a:pt x="22" y="144"/>
                    <a:pt x="24" y="139"/>
                    <a:pt x="26" y="135"/>
                  </a:cubicBezTo>
                  <a:cubicBezTo>
                    <a:pt x="29" y="125"/>
                    <a:pt x="34" y="118"/>
                    <a:pt x="40" y="113"/>
                  </a:cubicBezTo>
                  <a:cubicBezTo>
                    <a:pt x="47" y="107"/>
                    <a:pt x="54" y="104"/>
                    <a:pt x="65" y="100"/>
                  </a:cubicBezTo>
                  <a:cubicBezTo>
                    <a:pt x="71" y="98"/>
                    <a:pt x="77" y="96"/>
                    <a:pt x="84" y="93"/>
                  </a:cubicBezTo>
                  <a:cubicBezTo>
                    <a:pt x="90" y="90"/>
                    <a:pt x="95" y="86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3" y="77"/>
                    <a:pt x="105" y="76"/>
                    <a:pt x="107" y="76"/>
                  </a:cubicBezTo>
                  <a:close/>
                  <a:moveTo>
                    <a:pt x="101" y="101"/>
                  </a:moveTo>
                  <a:cubicBezTo>
                    <a:pt x="102" y="101"/>
                    <a:pt x="103" y="101"/>
                    <a:pt x="103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7"/>
                    <a:pt x="105" y="113"/>
                    <a:pt x="106" y="118"/>
                  </a:cubicBezTo>
                  <a:cubicBezTo>
                    <a:pt x="107" y="123"/>
                    <a:pt x="109" y="128"/>
                    <a:pt x="112" y="132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2" y="133"/>
                    <a:pt x="112" y="133"/>
                    <a:pt x="112" y="133"/>
                  </a:cubicBezTo>
                  <a:cubicBezTo>
                    <a:pt x="88" y="132"/>
                    <a:pt x="66" y="159"/>
                    <a:pt x="52" y="175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0" y="178"/>
                    <a:pt x="49" y="179"/>
                    <a:pt x="48" y="181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7" y="181"/>
                    <a:pt x="47" y="181"/>
                    <a:pt x="47" y="181"/>
                  </a:cubicBezTo>
                  <a:cubicBezTo>
                    <a:pt x="44" y="178"/>
                    <a:pt x="43" y="174"/>
                    <a:pt x="42" y="169"/>
                  </a:cubicBezTo>
                  <a:cubicBezTo>
                    <a:pt x="42" y="164"/>
                    <a:pt x="43" y="158"/>
                    <a:pt x="45" y="155"/>
                  </a:cubicBezTo>
                  <a:cubicBezTo>
                    <a:pt x="47" y="153"/>
                    <a:pt x="49" y="152"/>
                    <a:pt x="51" y="151"/>
                  </a:cubicBezTo>
                  <a:cubicBezTo>
                    <a:pt x="51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3" y="150"/>
                    <a:pt x="55" y="149"/>
                    <a:pt x="55" y="149"/>
                  </a:cubicBezTo>
                  <a:cubicBezTo>
                    <a:pt x="55" y="148"/>
                    <a:pt x="55" y="146"/>
                    <a:pt x="55" y="144"/>
                  </a:cubicBezTo>
                  <a:cubicBezTo>
                    <a:pt x="53" y="141"/>
                    <a:pt x="53" y="139"/>
                    <a:pt x="54" y="137"/>
                  </a:cubicBezTo>
                  <a:cubicBezTo>
                    <a:pt x="55" y="136"/>
                    <a:pt x="56" y="134"/>
                    <a:pt x="58" y="132"/>
                  </a:cubicBezTo>
                  <a:cubicBezTo>
                    <a:pt x="62" y="129"/>
                    <a:pt x="63" y="125"/>
                    <a:pt x="65" y="121"/>
                  </a:cubicBezTo>
                  <a:cubicBezTo>
                    <a:pt x="66" y="116"/>
                    <a:pt x="68" y="111"/>
                    <a:pt x="73" y="107"/>
                  </a:cubicBezTo>
                  <a:cubicBezTo>
                    <a:pt x="80" y="103"/>
                    <a:pt x="93" y="102"/>
                    <a:pt x="101" y="101"/>
                  </a:cubicBezTo>
                  <a:close/>
                  <a:moveTo>
                    <a:pt x="42" y="177"/>
                  </a:moveTo>
                  <a:cubicBezTo>
                    <a:pt x="43" y="180"/>
                    <a:pt x="44" y="183"/>
                    <a:pt x="46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4" y="192"/>
                    <a:pt x="45" y="199"/>
                    <a:pt x="46" y="207"/>
                  </a:cubicBezTo>
                  <a:cubicBezTo>
                    <a:pt x="47" y="208"/>
                    <a:pt x="47" y="209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39" y="214"/>
                    <a:pt x="33" y="221"/>
                    <a:pt x="29" y="229"/>
                  </a:cubicBezTo>
                  <a:cubicBezTo>
                    <a:pt x="24" y="238"/>
                    <a:pt x="21" y="250"/>
                    <a:pt x="20" y="260"/>
                  </a:cubicBezTo>
                  <a:cubicBezTo>
                    <a:pt x="20" y="261"/>
                    <a:pt x="20" y="261"/>
                    <a:pt x="20" y="261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15" y="256"/>
                    <a:pt x="11" y="249"/>
                    <a:pt x="9" y="242"/>
                  </a:cubicBezTo>
                  <a:cubicBezTo>
                    <a:pt x="7" y="235"/>
                    <a:pt x="7" y="227"/>
                    <a:pt x="9" y="221"/>
                  </a:cubicBezTo>
                  <a:cubicBezTo>
                    <a:pt x="10" y="219"/>
                    <a:pt x="12" y="216"/>
                    <a:pt x="14" y="214"/>
                  </a:cubicBezTo>
                  <a:cubicBezTo>
                    <a:pt x="16" y="212"/>
                    <a:pt x="20" y="211"/>
                    <a:pt x="24" y="210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5" y="210"/>
                    <a:pt x="25" y="210"/>
                    <a:pt x="25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209"/>
                    <a:pt x="25" y="208"/>
                    <a:pt x="24" y="208"/>
                  </a:cubicBezTo>
                  <a:cubicBezTo>
                    <a:pt x="24" y="208"/>
                    <a:pt x="24" y="208"/>
                    <a:pt x="24" y="208"/>
                  </a:cubicBezTo>
                  <a:cubicBezTo>
                    <a:pt x="22" y="208"/>
                    <a:pt x="20" y="206"/>
                    <a:pt x="18" y="203"/>
                  </a:cubicBezTo>
                  <a:cubicBezTo>
                    <a:pt x="17" y="200"/>
                    <a:pt x="15" y="197"/>
                    <a:pt x="15" y="194"/>
                  </a:cubicBezTo>
                  <a:cubicBezTo>
                    <a:pt x="16" y="187"/>
                    <a:pt x="18" y="180"/>
                    <a:pt x="21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4" y="165"/>
                    <a:pt x="29" y="157"/>
                    <a:pt x="33" y="151"/>
                  </a:cubicBezTo>
                  <a:cubicBezTo>
                    <a:pt x="37" y="145"/>
                    <a:pt x="40" y="141"/>
                    <a:pt x="44" y="138"/>
                  </a:cubicBezTo>
                  <a:cubicBezTo>
                    <a:pt x="47" y="135"/>
                    <a:pt x="50" y="133"/>
                    <a:pt x="54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3" y="134"/>
                    <a:pt x="53" y="136"/>
                    <a:pt x="52" y="138"/>
                  </a:cubicBezTo>
                  <a:cubicBezTo>
                    <a:pt x="52" y="141"/>
                    <a:pt x="52" y="143"/>
                    <a:pt x="53" y="14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6"/>
                    <a:pt x="53" y="147"/>
                    <a:pt x="52" y="148"/>
                  </a:cubicBezTo>
                  <a:cubicBezTo>
                    <a:pt x="52" y="148"/>
                    <a:pt x="51" y="149"/>
                    <a:pt x="50" y="149"/>
                  </a:cubicBezTo>
                  <a:cubicBezTo>
                    <a:pt x="48" y="150"/>
                    <a:pt x="46" y="151"/>
                    <a:pt x="45" y="153"/>
                  </a:cubicBezTo>
                  <a:cubicBezTo>
                    <a:pt x="42" y="156"/>
                    <a:pt x="41" y="160"/>
                    <a:pt x="41" y="164"/>
                  </a:cubicBezTo>
                  <a:cubicBezTo>
                    <a:pt x="40" y="169"/>
                    <a:pt x="40" y="173"/>
                    <a:pt x="42" y="177"/>
                  </a:cubicBezTo>
                  <a:close/>
                  <a:moveTo>
                    <a:pt x="26" y="241"/>
                  </a:moveTo>
                  <a:cubicBezTo>
                    <a:pt x="30" y="229"/>
                    <a:pt x="37" y="218"/>
                    <a:pt x="46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8" y="215"/>
                    <a:pt x="48" y="216"/>
                    <a:pt x="48" y="217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48" y="219"/>
                    <a:pt x="48" y="220"/>
                    <a:pt x="48" y="221"/>
                  </a:cubicBezTo>
                  <a:cubicBezTo>
                    <a:pt x="46" y="236"/>
                    <a:pt x="53" y="245"/>
                    <a:pt x="61" y="254"/>
                  </a:cubicBezTo>
                  <a:cubicBezTo>
                    <a:pt x="62" y="256"/>
                    <a:pt x="64" y="258"/>
                    <a:pt x="65" y="259"/>
                  </a:cubicBezTo>
                  <a:cubicBezTo>
                    <a:pt x="66" y="260"/>
                    <a:pt x="66" y="260"/>
                    <a:pt x="66" y="260"/>
                  </a:cubicBezTo>
                  <a:cubicBezTo>
                    <a:pt x="65" y="260"/>
                    <a:pt x="65" y="260"/>
                    <a:pt x="65" y="260"/>
                  </a:cubicBezTo>
                  <a:cubicBezTo>
                    <a:pt x="53" y="267"/>
                    <a:pt x="50" y="297"/>
                    <a:pt x="49" y="312"/>
                  </a:cubicBezTo>
                  <a:cubicBezTo>
                    <a:pt x="49" y="313"/>
                    <a:pt x="49" y="314"/>
                    <a:pt x="49" y="315"/>
                  </a:cubicBezTo>
                  <a:cubicBezTo>
                    <a:pt x="48" y="320"/>
                    <a:pt x="50" y="322"/>
                    <a:pt x="52" y="325"/>
                  </a:cubicBezTo>
                  <a:cubicBezTo>
                    <a:pt x="53" y="326"/>
                    <a:pt x="54" y="328"/>
                    <a:pt x="55" y="330"/>
                  </a:cubicBezTo>
                  <a:cubicBezTo>
                    <a:pt x="56" y="334"/>
                    <a:pt x="59" y="337"/>
                    <a:pt x="61" y="340"/>
                  </a:cubicBezTo>
                  <a:cubicBezTo>
                    <a:pt x="61" y="340"/>
                    <a:pt x="61" y="340"/>
                    <a:pt x="61" y="340"/>
                  </a:cubicBezTo>
                  <a:cubicBezTo>
                    <a:pt x="62" y="341"/>
                    <a:pt x="64" y="343"/>
                    <a:pt x="65" y="346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5" y="347"/>
                    <a:pt x="65" y="347"/>
                    <a:pt x="65" y="347"/>
                  </a:cubicBezTo>
                  <a:cubicBezTo>
                    <a:pt x="62" y="347"/>
                    <a:pt x="60" y="347"/>
                    <a:pt x="58" y="347"/>
                  </a:cubicBezTo>
                  <a:cubicBezTo>
                    <a:pt x="56" y="347"/>
                    <a:pt x="53" y="345"/>
                    <a:pt x="51" y="343"/>
                  </a:cubicBezTo>
                  <a:cubicBezTo>
                    <a:pt x="44" y="338"/>
                    <a:pt x="38" y="328"/>
                    <a:pt x="35" y="319"/>
                  </a:cubicBezTo>
                  <a:cubicBezTo>
                    <a:pt x="32" y="310"/>
                    <a:pt x="31" y="301"/>
                    <a:pt x="35" y="297"/>
                  </a:cubicBezTo>
                  <a:cubicBezTo>
                    <a:pt x="37" y="294"/>
                    <a:pt x="34" y="290"/>
                    <a:pt x="30" y="287"/>
                  </a:cubicBezTo>
                  <a:cubicBezTo>
                    <a:pt x="28" y="284"/>
                    <a:pt x="25" y="281"/>
                    <a:pt x="24" y="279"/>
                  </a:cubicBezTo>
                  <a:cubicBezTo>
                    <a:pt x="20" y="269"/>
                    <a:pt x="21" y="254"/>
                    <a:pt x="26" y="241"/>
                  </a:cubicBezTo>
                  <a:close/>
                  <a:moveTo>
                    <a:pt x="51" y="313"/>
                  </a:moveTo>
                  <a:cubicBezTo>
                    <a:pt x="52" y="299"/>
                    <a:pt x="55" y="267"/>
                    <a:pt x="66" y="262"/>
                  </a:cubicBezTo>
                  <a:cubicBezTo>
                    <a:pt x="67" y="261"/>
                    <a:pt x="67" y="261"/>
                    <a:pt x="67" y="261"/>
                  </a:cubicBezTo>
                  <a:cubicBezTo>
                    <a:pt x="67" y="262"/>
                    <a:pt x="67" y="262"/>
                    <a:pt x="67" y="262"/>
                  </a:cubicBezTo>
                  <a:cubicBezTo>
                    <a:pt x="71" y="267"/>
                    <a:pt x="78" y="271"/>
                    <a:pt x="85" y="274"/>
                  </a:cubicBezTo>
                  <a:cubicBezTo>
                    <a:pt x="92" y="278"/>
                    <a:pt x="101" y="281"/>
                    <a:pt x="109" y="281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3" y="290"/>
                    <a:pt x="105" y="302"/>
                    <a:pt x="106" y="313"/>
                  </a:cubicBezTo>
                  <a:cubicBezTo>
                    <a:pt x="107" y="319"/>
                    <a:pt x="108" y="324"/>
                    <a:pt x="108" y="328"/>
                  </a:cubicBezTo>
                  <a:cubicBezTo>
                    <a:pt x="107" y="345"/>
                    <a:pt x="110" y="350"/>
                    <a:pt x="119" y="364"/>
                  </a:cubicBezTo>
                  <a:cubicBezTo>
                    <a:pt x="120" y="366"/>
                    <a:pt x="121" y="368"/>
                    <a:pt x="122" y="369"/>
                  </a:cubicBezTo>
                  <a:cubicBezTo>
                    <a:pt x="125" y="375"/>
                    <a:pt x="128" y="380"/>
                    <a:pt x="133" y="384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3" y="385"/>
                    <a:pt x="133" y="385"/>
                    <a:pt x="133" y="385"/>
                  </a:cubicBezTo>
                  <a:cubicBezTo>
                    <a:pt x="127" y="388"/>
                    <a:pt x="117" y="390"/>
                    <a:pt x="107" y="390"/>
                  </a:cubicBezTo>
                  <a:cubicBezTo>
                    <a:pt x="101" y="390"/>
                    <a:pt x="95" y="388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2"/>
                    <a:pt x="90" y="382"/>
                    <a:pt x="89" y="381"/>
                  </a:cubicBezTo>
                  <a:cubicBezTo>
                    <a:pt x="87" y="377"/>
                    <a:pt x="84" y="374"/>
                    <a:pt x="80" y="371"/>
                  </a:cubicBezTo>
                  <a:cubicBezTo>
                    <a:pt x="78" y="370"/>
                    <a:pt x="76" y="369"/>
                    <a:pt x="74" y="366"/>
                  </a:cubicBezTo>
                  <a:cubicBezTo>
                    <a:pt x="73" y="364"/>
                    <a:pt x="72" y="361"/>
                    <a:pt x="71" y="355"/>
                  </a:cubicBezTo>
                  <a:cubicBezTo>
                    <a:pt x="70" y="349"/>
                    <a:pt x="67" y="345"/>
                    <a:pt x="64" y="341"/>
                  </a:cubicBezTo>
                  <a:cubicBezTo>
                    <a:pt x="61" y="337"/>
                    <a:pt x="58" y="334"/>
                    <a:pt x="57" y="330"/>
                  </a:cubicBezTo>
                  <a:cubicBezTo>
                    <a:pt x="56" y="328"/>
                    <a:pt x="55" y="326"/>
                    <a:pt x="54" y="325"/>
                  </a:cubicBezTo>
                  <a:cubicBezTo>
                    <a:pt x="52" y="322"/>
                    <a:pt x="50" y="320"/>
                    <a:pt x="51" y="315"/>
                  </a:cubicBezTo>
                  <a:cubicBezTo>
                    <a:pt x="51" y="315"/>
                    <a:pt x="51" y="314"/>
                    <a:pt x="51" y="313"/>
                  </a:cubicBezTo>
                  <a:close/>
                  <a:moveTo>
                    <a:pt x="13" y="292"/>
                  </a:moveTo>
                  <a:cubicBezTo>
                    <a:pt x="17" y="290"/>
                    <a:pt x="22" y="289"/>
                    <a:pt x="29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5" y="293"/>
                    <a:pt x="35" y="294"/>
                    <a:pt x="34" y="295"/>
                  </a:cubicBezTo>
                  <a:cubicBezTo>
                    <a:pt x="34" y="295"/>
                    <a:pt x="34" y="295"/>
                    <a:pt x="34" y="295"/>
                  </a:cubicBezTo>
                  <a:cubicBezTo>
                    <a:pt x="33" y="295"/>
                    <a:pt x="33" y="296"/>
                    <a:pt x="33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30" y="300"/>
                    <a:pt x="30" y="305"/>
                    <a:pt x="31" y="311"/>
                  </a:cubicBezTo>
                  <a:cubicBezTo>
                    <a:pt x="33" y="317"/>
                    <a:pt x="35" y="323"/>
                    <a:pt x="37" y="327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3" y="332"/>
                    <a:pt x="28" y="340"/>
                    <a:pt x="25" y="347"/>
                  </a:cubicBezTo>
                  <a:cubicBezTo>
                    <a:pt x="23" y="353"/>
                    <a:pt x="22" y="359"/>
                    <a:pt x="24" y="363"/>
                  </a:cubicBezTo>
                  <a:cubicBezTo>
                    <a:pt x="25" y="365"/>
                    <a:pt x="25" y="366"/>
                    <a:pt x="26" y="367"/>
                  </a:cubicBezTo>
                  <a:cubicBezTo>
                    <a:pt x="26" y="367"/>
                    <a:pt x="26" y="367"/>
                    <a:pt x="26" y="367"/>
                  </a:cubicBezTo>
                  <a:cubicBezTo>
                    <a:pt x="26" y="369"/>
                    <a:pt x="27" y="370"/>
                    <a:pt x="27" y="372"/>
                  </a:cubicBezTo>
                  <a:cubicBezTo>
                    <a:pt x="27" y="373"/>
                    <a:pt x="27" y="373"/>
                    <a:pt x="27" y="373"/>
                  </a:cubicBezTo>
                  <a:cubicBezTo>
                    <a:pt x="26" y="373"/>
                    <a:pt x="26" y="373"/>
                    <a:pt x="26" y="373"/>
                  </a:cubicBezTo>
                  <a:cubicBezTo>
                    <a:pt x="23" y="372"/>
                    <a:pt x="22" y="370"/>
                    <a:pt x="20" y="368"/>
                  </a:cubicBezTo>
                  <a:cubicBezTo>
                    <a:pt x="20" y="368"/>
                    <a:pt x="20" y="368"/>
                    <a:pt x="20" y="368"/>
                  </a:cubicBezTo>
                  <a:cubicBezTo>
                    <a:pt x="18" y="367"/>
                    <a:pt x="17" y="364"/>
                    <a:pt x="16" y="362"/>
                  </a:cubicBezTo>
                  <a:cubicBezTo>
                    <a:pt x="14" y="360"/>
                    <a:pt x="12" y="357"/>
                    <a:pt x="11" y="355"/>
                  </a:cubicBezTo>
                  <a:cubicBezTo>
                    <a:pt x="7" y="349"/>
                    <a:pt x="3" y="344"/>
                    <a:pt x="2" y="335"/>
                  </a:cubicBezTo>
                  <a:cubicBezTo>
                    <a:pt x="1" y="330"/>
                    <a:pt x="0" y="326"/>
                    <a:pt x="0" y="322"/>
                  </a:cubicBezTo>
                  <a:cubicBezTo>
                    <a:pt x="0" y="319"/>
                    <a:pt x="1" y="316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2"/>
                    <a:pt x="3" y="311"/>
                    <a:pt x="3" y="310"/>
                  </a:cubicBezTo>
                  <a:cubicBezTo>
                    <a:pt x="3" y="309"/>
                    <a:pt x="4" y="308"/>
                    <a:pt x="4" y="306"/>
                  </a:cubicBezTo>
                  <a:cubicBezTo>
                    <a:pt x="7" y="299"/>
                    <a:pt x="9" y="294"/>
                    <a:pt x="13" y="292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0479088" y="5264150"/>
              <a:ext cx="1708150" cy="1485900"/>
            </a:xfrm>
            <a:custGeom>
              <a:avLst/>
              <a:gdLst>
                <a:gd name="T0" fmla="*/ 145 w 440"/>
                <a:gd name="T1" fmla="*/ 347 h 383"/>
                <a:gd name="T2" fmla="*/ 440 w 440"/>
                <a:gd name="T3" fmla="*/ 177 h 383"/>
                <a:gd name="T4" fmla="*/ 411 w 440"/>
                <a:gd name="T5" fmla="*/ 88 h 383"/>
                <a:gd name="T6" fmla="*/ 75 w 440"/>
                <a:gd name="T7" fmla="*/ 317 h 383"/>
                <a:gd name="T8" fmla="*/ 97 w 440"/>
                <a:gd name="T9" fmla="*/ 267 h 383"/>
                <a:gd name="T10" fmla="*/ 45 w 440"/>
                <a:gd name="T11" fmla="*/ 282 h 383"/>
                <a:gd name="T12" fmla="*/ 10 w 440"/>
                <a:gd name="T13" fmla="*/ 168 h 383"/>
                <a:gd name="T14" fmla="*/ 38 w 440"/>
                <a:gd name="T15" fmla="*/ 103 h 383"/>
                <a:gd name="T16" fmla="*/ 342 w 440"/>
                <a:gd name="T17" fmla="*/ 301 h 383"/>
                <a:gd name="T18" fmla="*/ 365 w 440"/>
                <a:gd name="T19" fmla="*/ 261 h 383"/>
                <a:gd name="T20" fmla="*/ 292 w 440"/>
                <a:gd name="T21" fmla="*/ 362 h 383"/>
                <a:gd name="T22" fmla="*/ 181 w 440"/>
                <a:gd name="T23" fmla="*/ 314 h 383"/>
                <a:gd name="T24" fmla="*/ 188 w 440"/>
                <a:gd name="T25" fmla="*/ 321 h 383"/>
                <a:gd name="T26" fmla="*/ 261 w 440"/>
                <a:gd name="T27" fmla="*/ 313 h 383"/>
                <a:gd name="T28" fmla="*/ 271 w 440"/>
                <a:gd name="T29" fmla="*/ 320 h 383"/>
                <a:gd name="T30" fmla="*/ 230 w 440"/>
                <a:gd name="T31" fmla="*/ 365 h 383"/>
                <a:gd name="T32" fmla="*/ 355 w 440"/>
                <a:gd name="T33" fmla="*/ 90 h 383"/>
                <a:gd name="T34" fmla="*/ 355 w 440"/>
                <a:gd name="T35" fmla="*/ 166 h 383"/>
                <a:gd name="T36" fmla="*/ 311 w 440"/>
                <a:gd name="T37" fmla="*/ 48 h 383"/>
                <a:gd name="T38" fmla="*/ 197 w 440"/>
                <a:gd name="T39" fmla="*/ 210 h 383"/>
                <a:gd name="T40" fmla="*/ 163 w 440"/>
                <a:gd name="T41" fmla="*/ 269 h 383"/>
                <a:gd name="T42" fmla="*/ 103 w 440"/>
                <a:gd name="T43" fmla="*/ 268 h 383"/>
                <a:gd name="T44" fmla="*/ 150 w 440"/>
                <a:gd name="T45" fmla="*/ 182 h 383"/>
                <a:gd name="T46" fmla="*/ 229 w 440"/>
                <a:gd name="T47" fmla="*/ 166 h 383"/>
                <a:gd name="T48" fmla="*/ 238 w 440"/>
                <a:gd name="T49" fmla="*/ 188 h 383"/>
                <a:gd name="T50" fmla="*/ 222 w 440"/>
                <a:gd name="T51" fmla="*/ 167 h 383"/>
                <a:gd name="T52" fmla="*/ 191 w 440"/>
                <a:gd name="T53" fmla="*/ 167 h 383"/>
                <a:gd name="T54" fmla="*/ 366 w 440"/>
                <a:gd name="T55" fmla="*/ 221 h 383"/>
                <a:gd name="T56" fmla="*/ 310 w 440"/>
                <a:gd name="T57" fmla="*/ 257 h 383"/>
                <a:gd name="T58" fmla="*/ 322 w 440"/>
                <a:gd name="T59" fmla="*/ 205 h 383"/>
                <a:gd name="T60" fmla="*/ 357 w 440"/>
                <a:gd name="T61" fmla="*/ 186 h 383"/>
                <a:gd name="T62" fmla="*/ 273 w 440"/>
                <a:gd name="T63" fmla="*/ 81 h 383"/>
                <a:gd name="T64" fmla="*/ 285 w 440"/>
                <a:gd name="T65" fmla="*/ 108 h 383"/>
                <a:gd name="T66" fmla="*/ 284 w 440"/>
                <a:gd name="T67" fmla="*/ 160 h 383"/>
                <a:gd name="T68" fmla="*/ 39 w 440"/>
                <a:gd name="T69" fmla="*/ 193 h 383"/>
                <a:gd name="T70" fmla="*/ 111 w 440"/>
                <a:gd name="T71" fmla="*/ 141 h 383"/>
                <a:gd name="T72" fmla="*/ 37 w 440"/>
                <a:gd name="T73" fmla="*/ 193 h 383"/>
                <a:gd name="T74" fmla="*/ 150 w 440"/>
                <a:gd name="T75" fmla="*/ 101 h 383"/>
                <a:gd name="T76" fmla="*/ 186 w 440"/>
                <a:gd name="T77" fmla="*/ 32 h 383"/>
                <a:gd name="T78" fmla="*/ 194 w 440"/>
                <a:gd name="T79" fmla="*/ 67 h 383"/>
                <a:gd name="T80" fmla="*/ 15 w 440"/>
                <a:gd name="T81" fmla="*/ 167 h 383"/>
                <a:gd name="T82" fmla="*/ 140 w 440"/>
                <a:gd name="T83" fmla="*/ 291 h 383"/>
                <a:gd name="T84" fmla="*/ 220 w 440"/>
                <a:gd name="T85" fmla="*/ 245 h 383"/>
                <a:gd name="T86" fmla="*/ 271 w 440"/>
                <a:gd name="T87" fmla="*/ 212 h 383"/>
                <a:gd name="T88" fmla="*/ 228 w 440"/>
                <a:gd name="T89" fmla="*/ 214 h 383"/>
                <a:gd name="T90" fmla="*/ 249 w 440"/>
                <a:gd name="T91" fmla="*/ 197 h 383"/>
                <a:gd name="T92" fmla="*/ 282 w 440"/>
                <a:gd name="T93" fmla="*/ 212 h 383"/>
                <a:gd name="T94" fmla="*/ 259 w 440"/>
                <a:gd name="T95" fmla="*/ 226 h 383"/>
                <a:gd name="T96" fmla="*/ 224 w 440"/>
                <a:gd name="T97" fmla="*/ 253 h 383"/>
                <a:gd name="T98" fmla="*/ 219 w 440"/>
                <a:gd name="T99" fmla="*/ 35 h 383"/>
                <a:gd name="T100" fmla="*/ 301 w 440"/>
                <a:gd name="T101" fmla="*/ 13 h 383"/>
                <a:gd name="T102" fmla="*/ 218 w 440"/>
                <a:gd name="T103" fmla="*/ 32 h 383"/>
                <a:gd name="T104" fmla="*/ 331 w 440"/>
                <a:gd name="T105" fmla="*/ 25 h 383"/>
                <a:gd name="T106" fmla="*/ 287 w 440"/>
                <a:gd name="T107" fmla="*/ 261 h 383"/>
                <a:gd name="T108" fmla="*/ 269 w 440"/>
                <a:gd name="T109" fmla="*/ 173 h 383"/>
                <a:gd name="T110" fmla="*/ 255 w 440"/>
                <a:gd name="T111" fmla="*/ 152 h 383"/>
                <a:gd name="T112" fmla="*/ 228 w 440"/>
                <a:gd name="T113" fmla="*/ 252 h 383"/>
                <a:gd name="T114" fmla="*/ 196 w 440"/>
                <a:gd name="T115" fmla="*/ 154 h 383"/>
                <a:gd name="T116" fmla="*/ 238 w 440"/>
                <a:gd name="T117" fmla="*/ 135 h 383"/>
                <a:gd name="T118" fmla="*/ 226 w 440"/>
                <a:gd name="T119" fmla="*/ 146 h 383"/>
                <a:gd name="T120" fmla="*/ 314 w 440"/>
                <a:gd name="T121" fmla="*/ 212 h 383"/>
                <a:gd name="T122" fmla="*/ 339 w 440"/>
                <a:gd name="T123" fmla="*/ 9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383">
                  <a:moveTo>
                    <a:pt x="112" y="355"/>
                  </a:moveTo>
                  <a:cubicBezTo>
                    <a:pt x="111" y="356"/>
                    <a:pt x="110" y="355"/>
                    <a:pt x="109" y="355"/>
                  </a:cubicBezTo>
                  <a:cubicBezTo>
                    <a:pt x="105" y="348"/>
                    <a:pt x="102" y="341"/>
                    <a:pt x="102" y="332"/>
                  </a:cubicBezTo>
                  <a:cubicBezTo>
                    <a:pt x="102" y="336"/>
                    <a:pt x="104" y="341"/>
                    <a:pt x="106" y="346"/>
                  </a:cubicBezTo>
                  <a:cubicBezTo>
                    <a:pt x="106" y="348"/>
                    <a:pt x="107" y="350"/>
                    <a:pt x="108" y="351"/>
                  </a:cubicBezTo>
                  <a:cubicBezTo>
                    <a:pt x="109" y="352"/>
                    <a:pt x="109" y="352"/>
                    <a:pt x="110" y="351"/>
                  </a:cubicBezTo>
                  <a:cubicBezTo>
                    <a:pt x="112" y="351"/>
                    <a:pt x="115" y="341"/>
                    <a:pt x="116" y="339"/>
                  </a:cubicBezTo>
                  <a:cubicBezTo>
                    <a:pt x="118" y="334"/>
                    <a:pt x="120" y="330"/>
                    <a:pt x="123" y="326"/>
                  </a:cubicBezTo>
                  <a:cubicBezTo>
                    <a:pt x="126" y="322"/>
                    <a:pt x="129" y="317"/>
                    <a:pt x="130" y="312"/>
                  </a:cubicBezTo>
                  <a:cubicBezTo>
                    <a:pt x="130" y="314"/>
                    <a:pt x="131" y="315"/>
                    <a:pt x="131" y="317"/>
                  </a:cubicBezTo>
                  <a:cubicBezTo>
                    <a:pt x="130" y="321"/>
                    <a:pt x="128" y="325"/>
                    <a:pt x="126" y="328"/>
                  </a:cubicBezTo>
                  <a:cubicBezTo>
                    <a:pt x="123" y="332"/>
                    <a:pt x="121" y="336"/>
                    <a:pt x="119" y="340"/>
                  </a:cubicBezTo>
                  <a:cubicBezTo>
                    <a:pt x="117" y="343"/>
                    <a:pt x="115" y="349"/>
                    <a:pt x="120" y="349"/>
                  </a:cubicBezTo>
                  <a:cubicBezTo>
                    <a:pt x="125" y="349"/>
                    <a:pt x="133" y="350"/>
                    <a:pt x="133" y="348"/>
                  </a:cubicBezTo>
                  <a:cubicBezTo>
                    <a:pt x="136" y="341"/>
                    <a:pt x="141" y="342"/>
                    <a:pt x="145" y="343"/>
                  </a:cubicBezTo>
                  <a:cubicBezTo>
                    <a:pt x="147" y="344"/>
                    <a:pt x="149" y="344"/>
                    <a:pt x="150" y="344"/>
                  </a:cubicBezTo>
                  <a:cubicBezTo>
                    <a:pt x="151" y="344"/>
                    <a:pt x="152" y="343"/>
                    <a:pt x="153" y="340"/>
                  </a:cubicBezTo>
                  <a:cubicBezTo>
                    <a:pt x="154" y="341"/>
                    <a:pt x="155" y="342"/>
                    <a:pt x="156" y="343"/>
                  </a:cubicBezTo>
                  <a:cubicBezTo>
                    <a:pt x="155" y="346"/>
                    <a:pt x="153" y="347"/>
                    <a:pt x="151" y="348"/>
                  </a:cubicBezTo>
                  <a:cubicBezTo>
                    <a:pt x="149" y="348"/>
                    <a:pt x="147" y="347"/>
                    <a:pt x="145" y="347"/>
                  </a:cubicBezTo>
                  <a:cubicBezTo>
                    <a:pt x="142" y="346"/>
                    <a:pt x="138" y="345"/>
                    <a:pt x="137" y="349"/>
                  </a:cubicBezTo>
                  <a:cubicBezTo>
                    <a:pt x="135" y="354"/>
                    <a:pt x="125" y="354"/>
                    <a:pt x="118" y="354"/>
                  </a:cubicBezTo>
                  <a:cubicBezTo>
                    <a:pt x="113" y="354"/>
                    <a:pt x="117" y="354"/>
                    <a:pt x="112" y="355"/>
                  </a:cubicBezTo>
                  <a:close/>
                  <a:moveTo>
                    <a:pt x="440" y="259"/>
                  </a:moveTo>
                  <a:cubicBezTo>
                    <a:pt x="440" y="254"/>
                    <a:pt x="440" y="254"/>
                    <a:pt x="440" y="254"/>
                  </a:cubicBezTo>
                  <a:cubicBezTo>
                    <a:pt x="437" y="254"/>
                    <a:pt x="435" y="253"/>
                    <a:pt x="433" y="252"/>
                  </a:cubicBezTo>
                  <a:cubicBezTo>
                    <a:pt x="424" y="247"/>
                    <a:pt x="423" y="241"/>
                    <a:pt x="415" y="239"/>
                  </a:cubicBezTo>
                  <a:cubicBezTo>
                    <a:pt x="415" y="240"/>
                    <a:pt x="416" y="241"/>
                    <a:pt x="416" y="243"/>
                  </a:cubicBezTo>
                  <a:cubicBezTo>
                    <a:pt x="418" y="244"/>
                    <a:pt x="420" y="246"/>
                    <a:pt x="422" y="248"/>
                  </a:cubicBezTo>
                  <a:cubicBezTo>
                    <a:pt x="427" y="252"/>
                    <a:pt x="421" y="255"/>
                    <a:pt x="417" y="256"/>
                  </a:cubicBezTo>
                  <a:cubicBezTo>
                    <a:pt x="417" y="257"/>
                    <a:pt x="416" y="257"/>
                    <a:pt x="415" y="257"/>
                  </a:cubicBezTo>
                  <a:cubicBezTo>
                    <a:pt x="415" y="262"/>
                    <a:pt x="413" y="267"/>
                    <a:pt x="412" y="271"/>
                  </a:cubicBezTo>
                  <a:cubicBezTo>
                    <a:pt x="412" y="272"/>
                    <a:pt x="411" y="274"/>
                    <a:pt x="411" y="275"/>
                  </a:cubicBezTo>
                  <a:cubicBezTo>
                    <a:pt x="414" y="272"/>
                    <a:pt x="415" y="269"/>
                    <a:pt x="415" y="265"/>
                  </a:cubicBezTo>
                  <a:cubicBezTo>
                    <a:pt x="415" y="262"/>
                    <a:pt x="418" y="261"/>
                    <a:pt x="421" y="260"/>
                  </a:cubicBezTo>
                  <a:cubicBezTo>
                    <a:pt x="422" y="260"/>
                    <a:pt x="423" y="260"/>
                    <a:pt x="424" y="259"/>
                  </a:cubicBezTo>
                  <a:cubicBezTo>
                    <a:pt x="427" y="258"/>
                    <a:pt x="428" y="256"/>
                    <a:pt x="429" y="254"/>
                  </a:cubicBezTo>
                  <a:cubicBezTo>
                    <a:pt x="430" y="255"/>
                    <a:pt x="431" y="256"/>
                    <a:pt x="432" y="257"/>
                  </a:cubicBezTo>
                  <a:cubicBezTo>
                    <a:pt x="434" y="258"/>
                    <a:pt x="437" y="259"/>
                    <a:pt x="440" y="259"/>
                  </a:cubicBezTo>
                  <a:close/>
                  <a:moveTo>
                    <a:pt x="440" y="177"/>
                  </a:moveTo>
                  <a:cubicBezTo>
                    <a:pt x="440" y="174"/>
                    <a:pt x="440" y="174"/>
                    <a:pt x="440" y="174"/>
                  </a:cubicBezTo>
                  <a:cubicBezTo>
                    <a:pt x="435" y="171"/>
                    <a:pt x="431" y="167"/>
                    <a:pt x="426" y="164"/>
                  </a:cubicBezTo>
                  <a:cubicBezTo>
                    <a:pt x="426" y="165"/>
                    <a:pt x="426" y="166"/>
                    <a:pt x="426" y="168"/>
                  </a:cubicBezTo>
                  <a:cubicBezTo>
                    <a:pt x="431" y="171"/>
                    <a:pt x="435" y="174"/>
                    <a:pt x="440" y="177"/>
                  </a:cubicBezTo>
                  <a:close/>
                  <a:moveTo>
                    <a:pt x="440" y="168"/>
                  </a:moveTo>
                  <a:cubicBezTo>
                    <a:pt x="440" y="164"/>
                    <a:pt x="440" y="164"/>
                    <a:pt x="440" y="164"/>
                  </a:cubicBezTo>
                  <a:cubicBezTo>
                    <a:pt x="439" y="164"/>
                    <a:pt x="439" y="164"/>
                    <a:pt x="439" y="164"/>
                  </a:cubicBezTo>
                  <a:cubicBezTo>
                    <a:pt x="434" y="162"/>
                    <a:pt x="430" y="162"/>
                    <a:pt x="426" y="161"/>
                  </a:cubicBezTo>
                  <a:cubicBezTo>
                    <a:pt x="426" y="162"/>
                    <a:pt x="426" y="163"/>
                    <a:pt x="426" y="164"/>
                  </a:cubicBezTo>
                  <a:cubicBezTo>
                    <a:pt x="430" y="165"/>
                    <a:pt x="434" y="166"/>
                    <a:pt x="438" y="167"/>
                  </a:cubicBezTo>
                  <a:cubicBezTo>
                    <a:pt x="438" y="167"/>
                    <a:pt x="439" y="167"/>
                    <a:pt x="440" y="168"/>
                  </a:cubicBezTo>
                  <a:close/>
                  <a:moveTo>
                    <a:pt x="440" y="106"/>
                  </a:moveTo>
                  <a:cubicBezTo>
                    <a:pt x="440" y="103"/>
                    <a:pt x="440" y="103"/>
                    <a:pt x="440" y="103"/>
                  </a:cubicBezTo>
                  <a:cubicBezTo>
                    <a:pt x="434" y="103"/>
                    <a:pt x="423" y="105"/>
                    <a:pt x="422" y="101"/>
                  </a:cubicBezTo>
                  <a:cubicBezTo>
                    <a:pt x="422" y="99"/>
                    <a:pt x="422" y="98"/>
                    <a:pt x="422" y="97"/>
                  </a:cubicBezTo>
                  <a:cubicBezTo>
                    <a:pt x="423" y="95"/>
                    <a:pt x="423" y="94"/>
                    <a:pt x="423" y="92"/>
                  </a:cubicBezTo>
                  <a:cubicBezTo>
                    <a:pt x="423" y="92"/>
                    <a:pt x="423" y="92"/>
                    <a:pt x="423" y="92"/>
                  </a:cubicBezTo>
                  <a:cubicBezTo>
                    <a:pt x="422" y="88"/>
                    <a:pt x="420" y="85"/>
                    <a:pt x="411" y="86"/>
                  </a:cubicBezTo>
                  <a:cubicBezTo>
                    <a:pt x="411" y="87"/>
                    <a:pt x="411" y="87"/>
                    <a:pt x="411" y="88"/>
                  </a:cubicBezTo>
                  <a:cubicBezTo>
                    <a:pt x="411" y="88"/>
                    <a:pt x="411" y="88"/>
                    <a:pt x="411" y="88"/>
                  </a:cubicBezTo>
                  <a:cubicBezTo>
                    <a:pt x="420" y="87"/>
                    <a:pt x="418" y="92"/>
                    <a:pt x="418" y="98"/>
                  </a:cubicBezTo>
                  <a:cubicBezTo>
                    <a:pt x="417" y="100"/>
                    <a:pt x="417" y="101"/>
                    <a:pt x="417" y="103"/>
                  </a:cubicBezTo>
                  <a:cubicBezTo>
                    <a:pt x="418" y="108"/>
                    <a:pt x="432" y="107"/>
                    <a:pt x="440" y="106"/>
                  </a:cubicBezTo>
                  <a:close/>
                  <a:moveTo>
                    <a:pt x="100" y="336"/>
                  </a:moveTo>
                  <a:cubicBezTo>
                    <a:pt x="99" y="333"/>
                    <a:pt x="99" y="331"/>
                    <a:pt x="99" y="330"/>
                  </a:cubicBezTo>
                  <a:cubicBezTo>
                    <a:pt x="99" y="329"/>
                    <a:pt x="99" y="329"/>
                    <a:pt x="98" y="329"/>
                  </a:cubicBezTo>
                  <a:cubicBezTo>
                    <a:pt x="91" y="331"/>
                    <a:pt x="78" y="324"/>
                    <a:pt x="73" y="320"/>
                  </a:cubicBezTo>
                  <a:cubicBezTo>
                    <a:pt x="71" y="319"/>
                    <a:pt x="71" y="317"/>
                    <a:pt x="72" y="315"/>
                  </a:cubicBezTo>
                  <a:cubicBezTo>
                    <a:pt x="74" y="313"/>
                    <a:pt x="78" y="311"/>
                    <a:pt x="81" y="308"/>
                  </a:cubicBezTo>
                  <a:cubicBezTo>
                    <a:pt x="86" y="306"/>
                    <a:pt x="90" y="303"/>
                    <a:pt x="90" y="303"/>
                  </a:cubicBezTo>
                  <a:cubicBezTo>
                    <a:pt x="87" y="298"/>
                    <a:pt x="86" y="292"/>
                    <a:pt x="87" y="285"/>
                  </a:cubicBezTo>
                  <a:cubicBezTo>
                    <a:pt x="87" y="282"/>
                    <a:pt x="87" y="279"/>
                    <a:pt x="88" y="277"/>
                  </a:cubicBezTo>
                  <a:cubicBezTo>
                    <a:pt x="89" y="277"/>
                    <a:pt x="90" y="277"/>
                    <a:pt x="91" y="278"/>
                  </a:cubicBezTo>
                  <a:cubicBezTo>
                    <a:pt x="90" y="280"/>
                    <a:pt x="89" y="282"/>
                    <a:pt x="89" y="284"/>
                  </a:cubicBezTo>
                  <a:cubicBezTo>
                    <a:pt x="88" y="291"/>
                    <a:pt x="89" y="297"/>
                    <a:pt x="92" y="300"/>
                  </a:cubicBezTo>
                  <a:cubicBezTo>
                    <a:pt x="92" y="300"/>
                    <a:pt x="92" y="301"/>
                    <a:pt x="92" y="301"/>
                  </a:cubicBezTo>
                  <a:cubicBezTo>
                    <a:pt x="94" y="299"/>
                    <a:pt x="95" y="298"/>
                    <a:pt x="97" y="296"/>
                  </a:cubicBezTo>
                  <a:cubicBezTo>
                    <a:pt x="97" y="298"/>
                    <a:pt x="97" y="299"/>
                    <a:pt x="97" y="300"/>
                  </a:cubicBezTo>
                  <a:cubicBezTo>
                    <a:pt x="92" y="304"/>
                    <a:pt x="88" y="308"/>
                    <a:pt x="82" y="311"/>
                  </a:cubicBezTo>
                  <a:cubicBezTo>
                    <a:pt x="79" y="313"/>
                    <a:pt x="76" y="315"/>
                    <a:pt x="75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81" y="321"/>
                    <a:pt x="89" y="328"/>
                    <a:pt x="96" y="326"/>
                  </a:cubicBezTo>
                  <a:cubicBezTo>
                    <a:pt x="97" y="325"/>
                    <a:pt x="98" y="325"/>
                    <a:pt x="98" y="325"/>
                  </a:cubicBezTo>
                  <a:cubicBezTo>
                    <a:pt x="99" y="325"/>
                    <a:pt x="99" y="325"/>
                    <a:pt x="100" y="325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100" y="330"/>
                    <a:pt x="100" y="333"/>
                    <a:pt x="100" y="336"/>
                  </a:cubicBezTo>
                  <a:close/>
                  <a:moveTo>
                    <a:pt x="89" y="274"/>
                  </a:moveTo>
                  <a:cubicBezTo>
                    <a:pt x="90" y="271"/>
                    <a:pt x="91" y="268"/>
                    <a:pt x="93" y="266"/>
                  </a:cubicBezTo>
                  <a:cubicBezTo>
                    <a:pt x="81" y="262"/>
                    <a:pt x="77" y="264"/>
                    <a:pt x="76" y="268"/>
                  </a:cubicBezTo>
                  <a:cubicBezTo>
                    <a:pt x="76" y="268"/>
                    <a:pt x="75" y="269"/>
                    <a:pt x="75" y="269"/>
                  </a:cubicBezTo>
                  <a:cubicBezTo>
                    <a:pt x="74" y="269"/>
                    <a:pt x="73" y="268"/>
                    <a:pt x="72" y="268"/>
                  </a:cubicBezTo>
                  <a:cubicBezTo>
                    <a:pt x="72" y="267"/>
                    <a:pt x="72" y="267"/>
                    <a:pt x="72" y="266"/>
                  </a:cubicBezTo>
                  <a:cubicBezTo>
                    <a:pt x="75" y="261"/>
                    <a:pt x="79" y="257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8" y="265"/>
                    <a:pt x="99" y="267"/>
                    <a:pt x="100" y="268"/>
                  </a:cubicBezTo>
                  <a:cubicBezTo>
                    <a:pt x="99" y="268"/>
                    <a:pt x="98" y="268"/>
                    <a:pt x="97" y="267"/>
                  </a:cubicBezTo>
                  <a:cubicBezTo>
                    <a:pt x="95" y="270"/>
                    <a:pt x="94" y="272"/>
                    <a:pt x="92" y="275"/>
                  </a:cubicBezTo>
                  <a:cubicBezTo>
                    <a:pt x="91" y="275"/>
                    <a:pt x="90" y="275"/>
                    <a:pt x="89" y="274"/>
                  </a:cubicBezTo>
                  <a:close/>
                  <a:moveTo>
                    <a:pt x="75" y="272"/>
                  </a:moveTo>
                  <a:cubicBezTo>
                    <a:pt x="74" y="273"/>
                    <a:pt x="74" y="273"/>
                    <a:pt x="74" y="273"/>
                  </a:cubicBezTo>
                  <a:cubicBezTo>
                    <a:pt x="73" y="279"/>
                    <a:pt x="72" y="285"/>
                    <a:pt x="62" y="286"/>
                  </a:cubicBezTo>
                  <a:cubicBezTo>
                    <a:pt x="56" y="287"/>
                    <a:pt x="51" y="285"/>
                    <a:pt x="46" y="283"/>
                  </a:cubicBezTo>
                  <a:cubicBezTo>
                    <a:pt x="47" y="281"/>
                    <a:pt x="47" y="280"/>
                    <a:pt x="48" y="278"/>
                  </a:cubicBezTo>
                  <a:cubicBezTo>
                    <a:pt x="51" y="280"/>
                    <a:pt x="54" y="280"/>
                    <a:pt x="59" y="280"/>
                  </a:cubicBezTo>
                  <a:cubicBezTo>
                    <a:pt x="66" y="279"/>
                    <a:pt x="70" y="276"/>
                    <a:pt x="71" y="271"/>
                  </a:cubicBezTo>
                  <a:cubicBezTo>
                    <a:pt x="71" y="271"/>
                    <a:pt x="71" y="270"/>
                    <a:pt x="71" y="270"/>
                  </a:cubicBezTo>
                  <a:cubicBezTo>
                    <a:pt x="72" y="270"/>
                    <a:pt x="74" y="271"/>
                    <a:pt x="75" y="272"/>
                  </a:cubicBezTo>
                  <a:close/>
                  <a:moveTo>
                    <a:pt x="45" y="282"/>
                  </a:moveTo>
                  <a:cubicBezTo>
                    <a:pt x="38" y="277"/>
                    <a:pt x="33" y="269"/>
                    <a:pt x="29" y="263"/>
                  </a:cubicBezTo>
                  <a:cubicBezTo>
                    <a:pt x="25" y="257"/>
                    <a:pt x="22" y="252"/>
                    <a:pt x="19" y="252"/>
                  </a:cubicBezTo>
                  <a:cubicBezTo>
                    <a:pt x="17" y="252"/>
                    <a:pt x="16" y="251"/>
                    <a:pt x="15" y="250"/>
                  </a:cubicBezTo>
                  <a:cubicBezTo>
                    <a:pt x="15" y="249"/>
                    <a:pt x="16" y="247"/>
                    <a:pt x="16" y="246"/>
                  </a:cubicBezTo>
                  <a:cubicBezTo>
                    <a:pt x="17" y="248"/>
                    <a:pt x="18" y="249"/>
                    <a:pt x="19" y="249"/>
                  </a:cubicBezTo>
                  <a:cubicBezTo>
                    <a:pt x="24" y="248"/>
                    <a:pt x="27" y="254"/>
                    <a:pt x="31" y="261"/>
                  </a:cubicBezTo>
                  <a:cubicBezTo>
                    <a:pt x="35" y="267"/>
                    <a:pt x="39" y="274"/>
                    <a:pt x="46" y="277"/>
                  </a:cubicBezTo>
                  <a:cubicBezTo>
                    <a:pt x="45" y="279"/>
                    <a:pt x="45" y="280"/>
                    <a:pt x="45" y="282"/>
                  </a:cubicBezTo>
                  <a:close/>
                  <a:moveTo>
                    <a:pt x="14" y="247"/>
                  </a:moveTo>
                  <a:cubicBezTo>
                    <a:pt x="13" y="245"/>
                    <a:pt x="13" y="243"/>
                    <a:pt x="13" y="241"/>
                  </a:cubicBezTo>
                  <a:cubicBezTo>
                    <a:pt x="12" y="238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2" y="236"/>
                    <a:pt x="0" y="232"/>
                    <a:pt x="0" y="226"/>
                  </a:cubicBezTo>
                  <a:cubicBezTo>
                    <a:pt x="0" y="224"/>
                    <a:pt x="0" y="221"/>
                    <a:pt x="1" y="219"/>
                  </a:cubicBezTo>
                  <a:cubicBezTo>
                    <a:pt x="1" y="219"/>
                    <a:pt x="2" y="218"/>
                    <a:pt x="2" y="217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2" y="227"/>
                    <a:pt x="3" y="232"/>
                    <a:pt x="11" y="233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14" y="233"/>
                    <a:pt x="13" y="237"/>
                    <a:pt x="14" y="241"/>
                  </a:cubicBezTo>
                  <a:cubicBezTo>
                    <a:pt x="14" y="242"/>
                    <a:pt x="14" y="243"/>
                    <a:pt x="14" y="244"/>
                  </a:cubicBezTo>
                  <a:cubicBezTo>
                    <a:pt x="14" y="245"/>
                    <a:pt x="14" y="246"/>
                    <a:pt x="14" y="247"/>
                  </a:cubicBezTo>
                  <a:close/>
                  <a:moveTo>
                    <a:pt x="10" y="168"/>
                  </a:moveTo>
                  <a:cubicBezTo>
                    <a:pt x="12" y="166"/>
                    <a:pt x="13" y="165"/>
                    <a:pt x="14" y="163"/>
                  </a:cubicBezTo>
                  <a:cubicBezTo>
                    <a:pt x="13" y="165"/>
                    <a:pt x="12" y="168"/>
                    <a:pt x="11" y="170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11" y="170"/>
                    <a:pt x="11" y="171"/>
                    <a:pt x="11" y="171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69"/>
                    <a:pt x="10" y="169"/>
                    <a:pt x="10" y="168"/>
                  </a:cubicBezTo>
                  <a:close/>
                  <a:moveTo>
                    <a:pt x="19" y="153"/>
                  </a:moveTo>
                  <a:cubicBezTo>
                    <a:pt x="21" y="148"/>
                    <a:pt x="22" y="143"/>
                    <a:pt x="23" y="139"/>
                  </a:cubicBezTo>
                  <a:cubicBezTo>
                    <a:pt x="25" y="126"/>
                    <a:pt x="27" y="116"/>
                    <a:pt x="43" y="115"/>
                  </a:cubicBezTo>
                  <a:cubicBezTo>
                    <a:pt x="46" y="112"/>
                    <a:pt x="45" y="109"/>
                    <a:pt x="42" y="107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2" y="104"/>
                    <a:pt x="43" y="104"/>
                    <a:pt x="45" y="103"/>
                  </a:cubicBezTo>
                  <a:cubicBezTo>
                    <a:pt x="45" y="103"/>
                    <a:pt x="46" y="104"/>
                    <a:pt x="46" y="104"/>
                  </a:cubicBezTo>
                  <a:cubicBezTo>
                    <a:pt x="49" y="107"/>
                    <a:pt x="54" y="110"/>
                    <a:pt x="52" y="114"/>
                  </a:cubicBezTo>
                  <a:cubicBezTo>
                    <a:pt x="54" y="114"/>
                    <a:pt x="55" y="114"/>
                    <a:pt x="57" y="114"/>
                  </a:cubicBezTo>
                  <a:cubicBezTo>
                    <a:pt x="56" y="115"/>
                    <a:pt x="56" y="116"/>
                    <a:pt x="55" y="117"/>
                  </a:cubicBezTo>
                  <a:cubicBezTo>
                    <a:pt x="51" y="117"/>
                    <a:pt x="47" y="117"/>
                    <a:pt x="44" y="117"/>
                  </a:cubicBezTo>
                  <a:cubicBezTo>
                    <a:pt x="29" y="118"/>
                    <a:pt x="30" y="128"/>
                    <a:pt x="28" y="139"/>
                  </a:cubicBezTo>
                  <a:cubicBezTo>
                    <a:pt x="28" y="140"/>
                    <a:pt x="28" y="140"/>
                    <a:pt x="28" y="141"/>
                  </a:cubicBezTo>
                  <a:cubicBezTo>
                    <a:pt x="25" y="145"/>
                    <a:pt x="22" y="149"/>
                    <a:pt x="19" y="153"/>
                  </a:cubicBezTo>
                  <a:close/>
                  <a:moveTo>
                    <a:pt x="38" y="103"/>
                  </a:moveTo>
                  <a:cubicBezTo>
                    <a:pt x="36" y="101"/>
                    <a:pt x="34" y="98"/>
                    <a:pt x="31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2" y="94"/>
                    <a:pt x="33" y="94"/>
                    <a:pt x="34" y="93"/>
                  </a:cubicBezTo>
                  <a:cubicBezTo>
                    <a:pt x="36" y="96"/>
                    <a:pt x="40" y="98"/>
                    <a:pt x="43" y="101"/>
                  </a:cubicBezTo>
                  <a:cubicBezTo>
                    <a:pt x="41" y="102"/>
                    <a:pt x="40" y="102"/>
                    <a:pt x="38" y="103"/>
                  </a:cubicBezTo>
                  <a:close/>
                  <a:moveTo>
                    <a:pt x="408" y="277"/>
                  </a:moveTo>
                  <a:cubicBezTo>
                    <a:pt x="403" y="282"/>
                    <a:pt x="395" y="285"/>
                    <a:pt x="390" y="289"/>
                  </a:cubicBezTo>
                  <a:cubicBezTo>
                    <a:pt x="389" y="291"/>
                    <a:pt x="389" y="297"/>
                    <a:pt x="390" y="301"/>
                  </a:cubicBezTo>
                  <a:cubicBezTo>
                    <a:pt x="391" y="307"/>
                    <a:pt x="391" y="312"/>
                    <a:pt x="387" y="313"/>
                  </a:cubicBezTo>
                  <a:cubicBezTo>
                    <a:pt x="386" y="313"/>
                    <a:pt x="385" y="313"/>
                    <a:pt x="384" y="312"/>
                  </a:cubicBezTo>
                  <a:cubicBezTo>
                    <a:pt x="382" y="312"/>
                    <a:pt x="379" y="311"/>
                    <a:pt x="379" y="312"/>
                  </a:cubicBezTo>
                  <a:cubicBezTo>
                    <a:pt x="374" y="320"/>
                    <a:pt x="360" y="311"/>
                    <a:pt x="352" y="312"/>
                  </a:cubicBezTo>
                  <a:cubicBezTo>
                    <a:pt x="353" y="314"/>
                    <a:pt x="353" y="316"/>
                    <a:pt x="352" y="318"/>
                  </a:cubicBezTo>
                  <a:cubicBezTo>
                    <a:pt x="345" y="325"/>
                    <a:pt x="346" y="329"/>
                    <a:pt x="343" y="336"/>
                  </a:cubicBezTo>
                  <a:cubicBezTo>
                    <a:pt x="341" y="344"/>
                    <a:pt x="329" y="347"/>
                    <a:pt x="317" y="350"/>
                  </a:cubicBezTo>
                  <a:cubicBezTo>
                    <a:pt x="315" y="350"/>
                    <a:pt x="312" y="349"/>
                    <a:pt x="310" y="349"/>
                  </a:cubicBezTo>
                  <a:cubicBezTo>
                    <a:pt x="322" y="346"/>
                    <a:pt x="336" y="341"/>
                    <a:pt x="339" y="334"/>
                  </a:cubicBezTo>
                  <a:cubicBezTo>
                    <a:pt x="341" y="327"/>
                    <a:pt x="343" y="321"/>
                    <a:pt x="349" y="316"/>
                  </a:cubicBezTo>
                  <a:cubicBezTo>
                    <a:pt x="350" y="315"/>
                    <a:pt x="349" y="313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7" y="309"/>
                    <a:pt x="345" y="306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3" y="303"/>
                    <a:pt x="342" y="302"/>
                    <a:pt x="342" y="301"/>
                  </a:cubicBezTo>
                  <a:cubicBezTo>
                    <a:pt x="339" y="302"/>
                    <a:pt x="333" y="305"/>
                    <a:pt x="330" y="306"/>
                  </a:cubicBezTo>
                  <a:cubicBezTo>
                    <a:pt x="325" y="308"/>
                    <a:pt x="324" y="305"/>
                    <a:pt x="322" y="298"/>
                  </a:cubicBezTo>
                  <a:cubicBezTo>
                    <a:pt x="320" y="294"/>
                    <a:pt x="320" y="294"/>
                    <a:pt x="318" y="293"/>
                  </a:cubicBezTo>
                  <a:cubicBezTo>
                    <a:pt x="316" y="293"/>
                    <a:pt x="314" y="293"/>
                    <a:pt x="312" y="291"/>
                  </a:cubicBezTo>
                  <a:cubicBezTo>
                    <a:pt x="310" y="286"/>
                    <a:pt x="310" y="283"/>
                    <a:pt x="309" y="278"/>
                  </a:cubicBezTo>
                  <a:cubicBezTo>
                    <a:pt x="309" y="275"/>
                    <a:pt x="308" y="272"/>
                    <a:pt x="307" y="269"/>
                  </a:cubicBezTo>
                  <a:cubicBezTo>
                    <a:pt x="308" y="270"/>
                    <a:pt x="309" y="270"/>
                    <a:pt x="310" y="270"/>
                  </a:cubicBezTo>
                  <a:cubicBezTo>
                    <a:pt x="310" y="270"/>
                    <a:pt x="310" y="270"/>
                    <a:pt x="310" y="270"/>
                  </a:cubicBezTo>
                  <a:cubicBezTo>
                    <a:pt x="311" y="271"/>
                    <a:pt x="311" y="271"/>
                    <a:pt x="312" y="271"/>
                  </a:cubicBezTo>
                  <a:cubicBezTo>
                    <a:pt x="312" y="273"/>
                    <a:pt x="311" y="275"/>
                    <a:pt x="312" y="278"/>
                  </a:cubicBezTo>
                  <a:cubicBezTo>
                    <a:pt x="312" y="278"/>
                    <a:pt x="312" y="278"/>
                    <a:pt x="312" y="278"/>
                  </a:cubicBezTo>
                  <a:cubicBezTo>
                    <a:pt x="312" y="282"/>
                    <a:pt x="312" y="285"/>
                    <a:pt x="314" y="289"/>
                  </a:cubicBezTo>
                  <a:cubicBezTo>
                    <a:pt x="315" y="290"/>
                    <a:pt x="316" y="290"/>
                    <a:pt x="317" y="291"/>
                  </a:cubicBezTo>
                  <a:cubicBezTo>
                    <a:pt x="320" y="291"/>
                    <a:pt x="323" y="292"/>
                    <a:pt x="325" y="297"/>
                  </a:cubicBezTo>
                  <a:cubicBezTo>
                    <a:pt x="326" y="302"/>
                    <a:pt x="329" y="303"/>
                    <a:pt x="332" y="302"/>
                  </a:cubicBezTo>
                  <a:cubicBezTo>
                    <a:pt x="336" y="300"/>
                    <a:pt x="340" y="298"/>
                    <a:pt x="344" y="295"/>
                  </a:cubicBezTo>
                  <a:cubicBezTo>
                    <a:pt x="349" y="292"/>
                    <a:pt x="354" y="289"/>
                    <a:pt x="358" y="289"/>
                  </a:cubicBezTo>
                  <a:cubicBezTo>
                    <a:pt x="361" y="289"/>
                    <a:pt x="363" y="287"/>
                    <a:pt x="365" y="284"/>
                  </a:cubicBezTo>
                  <a:cubicBezTo>
                    <a:pt x="367" y="281"/>
                    <a:pt x="368" y="277"/>
                    <a:pt x="367" y="274"/>
                  </a:cubicBezTo>
                  <a:cubicBezTo>
                    <a:pt x="366" y="266"/>
                    <a:pt x="364" y="264"/>
                    <a:pt x="365" y="261"/>
                  </a:cubicBezTo>
                  <a:cubicBezTo>
                    <a:pt x="367" y="259"/>
                    <a:pt x="369" y="258"/>
                    <a:pt x="371" y="256"/>
                  </a:cubicBezTo>
                  <a:cubicBezTo>
                    <a:pt x="372" y="256"/>
                    <a:pt x="372" y="256"/>
                    <a:pt x="373" y="255"/>
                  </a:cubicBezTo>
                  <a:cubicBezTo>
                    <a:pt x="367" y="263"/>
                    <a:pt x="369" y="262"/>
                    <a:pt x="370" y="273"/>
                  </a:cubicBezTo>
                  <a:cubicBezTo>
                    <a:pt x="371" y="278"/>
                    <a:pt x="370" y="282"/>
                    <a:pt x="367" y="286"/>
                  </a:cubicBezTo>
                  <a:cubicBezTo>
                    <a:pt x="365" y="289"/>
                    <a:pt x="362" y="292"/>
                    <a:pt x="358" y="292"/>
                  </a:cubicBezTo>
                  <a:cubicBezTo>
                    <a:pt x="355" y="292"/>
                    <a:pt x="352" y="294"/>
                    <a:pt x="348" y="297"/>
                  </a:cubicBezTo>
                  <a:cubicBezTo>
                    <a:pt x="341" y="301"/>
                    <a:pt x="351" y="307"/>
                    <a:pt x="355" y="308"/>
                  </a:cubicBezTo>
                  <a:cubicBezTo>
                    <a:pt x="362" y="309"/>
                    <a:pt x="374" y="313"/>
                    <a:pt x="375" y="310"/>
                  </a:cubicBezTo>
                  <a:cubicBezTo>
                    <a:pt x="377" y="307"/>
                    <a:pt x="379" y="307"/>
                    <a:pt x="382" y="307"/>
                  </a:cubicBezTo>
                  <a:cubicBezTo>
                    <a:pt x="387" y="308"/>
                    <a:pt x="387" y="305"/>
                    <a:pt x="386" y="301"/>
                  </a:cubicBezTo>
                  <a:cubicBezTo>
                    <a:pt x="386" y="296"/>
                    <a:pt x="385" y="290"/>
                    <a:pt x="387" y="288"/>
                  </a:cubicBezTo>
                  <a:cubicBezTo>
                    <a:pt x="393" y="282"/>
                    <a:pt x="406" y="278"/>
                    <a:pt x="410" y="270"/>
                  </a:cubicBezTo>
                  <a:cubicBezTo>
                    <a:pt x="408" y="277"/>
                    <a:pt x="408" y="277"/>
                    <a:pt x="408" y="277"/>
                  </a:cubicBezTo>
                  <a:close/>
                  <a:moveTo>
                    <a:pt x="312" y="351"/>
                  </a:moveTo>
                  <a:cubicBezTo>
                    <a:pt x="303" y="354"/>
                    <a:pt x="296" y="356"/>
                    <a:pt x="296" y="362"/>
                  </a:cubicBezTo>
                  <a:cubicBezTo>
                    <a:pt x="296" y="380"/>
                    <a:pt x="264" y="382"/>
                    <a:pt x="251" y="383"/>
                  </a:cubicBezTo>
                  <a:cubicBezTo>
                    <a:pt x="248" y="383"/>
                    <a:pt x="245" y="382"/>
                    <a:pt x="243" y="381"/>
                  </a:cubicBezTo>
                  <a:cubicBezTo>
                    <a:pt x="243" y="380"/>
                    <a:pt x="243" y="378"/>
                    <a:pt x="243" y="377"/>
                  </a:cubicBezTo>
                  <a:cubicBezTo>
                    <a:pt x="245" y="378"/>
                    <a:pt x="247" y="379"/>
                    <a:pt x="250" y="379"/>
                  </a:cubicBezTo>
                  <a:cubicBezTo>
                    <a:pt x="260" y="379"/>
                    <a:pt x="292" y="376"/>
                    <a:pt x="292" y="362"/>
                  </a:cubicBezTo>
                  <a:cubicBezTo>
                    <a:pt x="292" y="359"/>
                    <a:pt x="291" y="356"/>
                    <a:pt x="293" y="354"/>
                  </a:cubicBezTo>
                  <a:cubicBezTo>
                    <a:pt x="287" y="350"/>
                    <a:pt x="287" y="345"/>
                    <a:pt x="286" y="340"/>
                  </a:cubicBezTo>
                  <a:cubicBezTo>
                    <a:pt x="285" y="337"/>
                    <a:pt x="284" y="334"/>
                    <a:pt x="283" y="332"/>
                  </a:cubicBezTo>
                  <a:cubicBezTo>
                    <a:pt x="285" y="333"/>
                    <a:pt x="286" y="334"/>
                    <a:pt x="287" y="335"/>
                  </a:cubicBezTo>
                  <a:cubicBezTo>
                    <a:pt x="288" y="337"/>
                    <a:pt x="288" y="338"/>
                    <a:pt x="289" y="339"/>
                  </a:cubicBezTo>
                  <a:cubicBezTo>
                    <a:pt x="290" y="344"/>
                    <a:pt x="291" y="348"/>
                    <a:pt x="297" y="352"/>
                  </a:cubicBezTo>
                  <a:cubicBezTo>
                    <a:pt x="300" y="351"/>
                    <a:pt x="303" y="351"/>
                    <a:pt x="306" y="350"/>
                  </a:cubicBezTo>
                  <a:cubicBezTo>
                    <a:pt x="308" y="350"/>
                    <a:pt x="310" y="351"/>
                    <a:pt x="312" y="351"/>
                  </a:cubicBezTo>
                  <a:close/>
                  <a:moveTo>
                    <a:pt x="239" y="378"/>
                  </a:moveTo>
                  <a:cubicBezTo>
                    <a:pt x="236" y="375"/>
                    <a:pt x="233" y="371"/>
                    <a:pt x="230" y="366"/>
                  </a:cubicBezTo>
                  <a:cubicBezTo>
                    <a:pt x="231" y="366"/>
                    <a:pt x="232" y="365"/>
                    <a:pt x="233" y="365"/>
                  </a:cubicBezTo>
                  <a:cubicBezTo>
                    <a:pt x="235" y="368"/>
                    <a:pt x="237" y="372"/>
                    <a:pt x="239" y="374"/>
                  </a:cubicBezTo>
                  <a:cubicBezTo>
                    <a:pt x="239" y="376"/>
                    <a:pt x="239" y="377"/>
                    <a:pt x="239" y="378"/>
                  </a:cubicBezTo>
                  <a:close/>
                  <a:moveTo>
                    <a:pt x="230" y="365"/>
                  </a:moveTo>
                  <a:cubicBezTo>
                    <a:pt x="229" y="363"/>
                    <a:pt x="228" y="361"/>
                    <a:pt x="227" y="359"/>
                  </a:cubicBezTo>
                  <a:cubicBezTo>
                    <a:pt x="224" y="353"/>
                    <a:pt x="221" y="347"/>
                    <a:pt x="218" y="346"/>
                  </a:cubicBezTo>
                  <a:cubicBezTo>
                    <a:pt x="215" y="344"/>
                    <a:pt x="211" y="341"/>
                    <a:pt x="207" y="338"/>
                  </a:cubicBezTo>
                  <a:cubicBezTo>
                    <a:pt x="204" y="336"/>
                    <a:pt x="200" y="332"/>
                    <a:pt x="198" y="330"/>
                  </a:cubicBezTo>
                  <a:cubicBezTo>
                    <a:pt x="194" y="325"/>
                    <a:pt x="191" y="325"/>
                    <a:pt x="189" y="325"/>
                  </a:cubicBezTo>
                  <a:cubicBezTo>
                    <a:pt x="185" y="325"/>
                    <a:pt x="182" y="324"/>
                    <a:pt x="181" y="314"/>
                  </a:cubicBezTo>
                  <a:cubicBezTo>
                    <a:pt x="180" y="318"/>
                    <a:pt x="177" y="322"/>
                    <a:pt x="174" y="322"/>
                  </a:cubicBezTo>
                  <a:cubicBezTo>
                    <a:pt x="171" y="322"/>
                    <a:pt x="168" y="321"/>
                    <a:pt x="165" y="321"/>
                  </a:cubicBezTo>
                  <a:cubicBezTo>
                    <a:pt x="163" y="320"/>
                    <a:pt x="161" y="320"/>
                    <a:pt x="159" y="320"/>
                  </a:cubicBezTo>
                  <a:cubicBezTo>
                    <a:pt x="157" y="320"/>
                    <a:pt x="156" y="322"/>
                    <a:pt x="157" y="327"/>
                  </a:cubicBezTo>
                  <a:cubicBezTo>
                    <a:pt x="157" y="333"/>
                    <a:pt x="157" y="338"/>
                    <a:pt x="157" y="341"/>
                  </a:cubicBezTo>
                  <a:cubicBezTo>
                    <a:pt x="155" y="340"/>
                    <a:pt x="154" y="339"/>
                    <a:pt x="153" y="338"/>
                  </a:cubicBezTo>
                  <a:cubicBezTo>
                    <a:pt x="154" y="336"/>
                    <a:pt x="153" y="332"/>
                    <a:pt x="153" y="327"/>
                  </a:cubicBezTo>
                  <a:cubicBezTo>
                    <a:pt x="152" y="319"/>
                    <a:pt x="154" y="317"/>
                    <a:pt x="158" y="316"/>
                  </a:cubicBezTo>
                  <a:cubicBezTo>
                    <a:pt x="160" y="316"/>
                    <a:pt x="163" y="317"/>
                    <a:pt x="165" y="317"/>
                  </a:cubicBezTo>
                  <a:cubicBezTo>
                    <a:pt x="168" y="318"/>
                    <a:pt x="171" y="319"/>
                    <a:pt x="173" y="318"/>
                  </a:cubicBezTo>
                  <a:cubicBezTo>
                    <a:pt x="176" y="318"/>
                    <a:pt x="178" y="311"/>
                    <a:pt x="179" y="307"/>
                  </a:cubicBezTo>
                  <a:cubicBezTo>
                    <a:pt x="180" y="306"/>
                    <a:pt x="180" y="306"/>
                    <a:pt x="180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305"/>
                    <a:pt x="180" y="305"/>
                    <a:pt x="180" y="304"/>
                  </a:cubicBezTo>
                  <a:cubicBezTo>
                    <a:pt x="180" y="304"/>
                    <a:pt x="180" y="304"/>
                    <a:pt x="180" y="304"/>
                  </a:cubicBezTo>
                  <a:cubicBezTo>
                    <a:pt x="181" y="293"/>
                    <a:pt x="177" y="290"/>
                    <a:pt x="172" y="284"/>
                  </a:cubicBezTo>
                  <a:cubicBezTo>
                    <a:pt x="171" y="284"/>
                    <a:pt x="171" y="284"/>
                    <a:pt x="171" y="284"/>
                  </a:cubicBezTo>
                  <a:cubicBezTo>
                    <a:pt x="173" y="283"/>
                    <a:pt x="174" y="283"/>
                    <a:pt x="175" y="283"/>
                  </a:cubicBezTo>
                  <a:cubicBezTo>
                    <a:pt x="180" y="288"/>
                    <a:pt x="184" y="293"/>
                    <a:pt x="183" y="304"/>
                  </a:cubicBezTo>
                  <a:cubicBezTo>
                    <a:pt x="184" y="321"/>
                    <a:pt x="185" y="321"/>
                    <a:pt x="188" y="321"/>
                  </a:cubicBezTo>
                  <a:cubicBezTo>
                    <a:pt x="191" y="321"/>
                    <a:pt x="195" y="321"/>
                    <a:pt x="200" y="327"/>
                  </a:cubicBezTo>
                  <a:cubicBezTo>
                    <a:pt x="208" y="335"/>
                    <a:pt x="212" y="329"/>
                    <a:pt x="219" y="331"/>
                  </a:cubicBezTo>
                  <a:cubicBezTo>
                    <a:pt x="220" y="332"/>
                    <a:pt x="221" y="334"/>
                    <a:pt x="222" y="336"/>
                  </a:cubicBezTo>
                  <a:cubicBezTo>
                    <a:pt x="224" y="338"/>
                    <a:pt x="224" y="341"/>
                    <a:pt x="226" y="341"/>
                  </a:cubicBezTo>
                  <a:cubicBezTo>
                    <a:pt x="229" y="340"/>
                    <a:pt x="232" y="340"/>
                    <a:pt x="236" y="340"/>
                  </a:cubicBezTo>
                  <a:cubicBezTo>
                    <a:pt x="238" y="340"/>
                    <a:pt x="240" y="340"/>
                    <a:pt x="241" y="340"/>
                  </a:cubicBezTo>
                  <a:cubicBezTo>
                    <a:pt x="245" y="339"/>
                    <a:pt x="248" y="338"/>
                    <a:pt x="247" y="331"/>
                  </a:cubicBezTo>
                  <a:cubicBezTo>
                    <a:pt x="246" y="327"/>
                    <a:pt x="250" y="327"/>
                    <a:pt x="253" y="326"/>
                  </a:cubicBezTo>
                  <a:cubicBezTo>
                    <a:pt x="258" y="326"/>
                    <a:pt x="263" y="320"/>
                    <a:pt x="258" y="315"/>
                  </a:cubicBezTo>
                  <a:cubicBezTo>
                    <a:pt x="256" y="313"/>
                    <a:pt x="254" y="313"/>
                    <a:pt x="252" y="311"/>
                  </a:cubicBezTo>
                  <a:cubicBezTo>
                    <a:pt x="250" y="309"/>
                    <a:pt x="248" y="305"/>
                    <a:pt x="247" y="300"/>
                  </a:cubicBezTo>
                  <a:cubicBezTo>
                    <a:pt x="246" y="293"/>
                    <a:pt x="244" y="288"/>
                    <a:pt x="245" y="285"/>
                  </a:cubicBezTo>
                  <a:cubicBezTo>
                    <a:pt x="246" y="281"/>
                    <a:pt x="249" y="280"/>
                    <a:pt x="249" y="277"/>
                  </a:cubicBezTo>
                  <a:cubicBezTo>
                    <a:pt x="249" y="274"/>
                    <a:pt x="250" y="268"/>
                    <a:pt x="250" y="264"/>
                  </a:cubicBezTo>
                  <a:cubicBezTo>
                    <a:pt x="251" y="264"/>
                    <a:pt x="252" y="264"/>
                    <a:pt x="253" y="264"/>
                  </a:cubicBezTo>
                  <a:cubicBezTo>
                    <a:pt x="253" y="269"/>
                    <a:pt x="252" y="273"/>
                    <a:pt x="252" y="277"/>
                  </a:cubicBezTo>
                  <a:cubicBezTo>
                    <a:pt x="252" y="281"/>
                    <a:pt x="249" y="281"/>
                    <a:pt x="248" y="284"/>
                  </a:cubicBezTo>
                  <a:cubicBezTo>
                    <a:pt x="247" y="286"/>
                    <a:pt x="249" y="293"/>
                    <a:pt x="250" y="299"/>
                  </a:cubicBezTo>
                  <a:cubicBezTo>
                    <a:pt x="251" y="304"/>
                    <a:pt x="252" y="308"/>
                    <a:pt x="254" y="309"/>
                  </a:cubicBezTo>
                  <a:cubicBezTo>
                    <a:pt x="255" y="311"/>
                    <a:pt x="257" y="310"/>
                    <a:pt x="261" y="313"/>
                  </a:cubicBezTo>
                  <a:cubicBezTo>
                    <a:pt x="261" y="313"/>
                    <a:pt x="261" y="314"/>
                    <a:pt x="261" y="314"/>
                  </a:cubicBezTo>
                  <a:cubicBezTo>
                    <a:pt x="262" y="312"/>
                    <a:pt x="262" y="311"/>
                    <a:pt x="263" y="310"/>
                  </a:cubicBezTo>
                  <a:cubicBezTo>
                    <a:pt x="264" y="309"/>
                    <a:pt x="264" y="308"/>
                    <a:pt x="265" y="307"/>
                  </a:cubicBezTo>
                  <a:cubicBezTo>
                    <a:pt x="264" y="305"/>
                    <a:pt x="263" y="303"/>
                    <a:pt x="263" y="301"/>
                  </a:cubicBezTo>
                  <a:cubicBezTo>
                    <a:pt x="259" y="289"/>
                    <a:pt x="255" y="277"/>
                    <a:pt x="258" y="265"/>
                  </a:cubicBezTo>
                  <a:cubicBezTo>
                    <a:pt x="259" y="265"/>
                    <a:pt x="260" y="265"/>
                    <a:pt x="261" y="265"/>
                  </a:cubicBezTo>
                  <a:cubicBezTo>
                    <a:pt x="257" y="278"/>
                    <a:pt x="265" y="293"/>
                    <a:pt x="269" y="306"/>
                  </a:cubicBezTo>
                  <a:cubicBezTo>
                    <a:pt x="272" y="314"/>
                    <a:pt x="273" y="312"/>
                    <a:pt x="281" y="306"/>
                  </a:cubicBezTo>
                  <a:cubicBezTo>
                    <a:pt x="292" y="298"/>
                    <a:pt x="292" y="294"/>
                    <a:pt x="291" y="279"/>
                  </a:cubicBezTo>
                  <a:cubicBezTo>
                    <a:pt x="291" y="278"/>
                    <a:pt x="291" y="276"/>
                    <a:pt x="291" y="275"/>
                  </a:cubicBezTo>
                  <a:cubicBezTo>
                    <a:pt x="291" y="274"/>
                    <a:pt x="291" y="272"/>
                    <a:pt x="291" y="271"/>
                  </a:cubicBezTo>
                  <a:cubicBezTo>
                    <a:pt x="291" y="272"/>
                    <a:pt x="291" y="272"/>
                    <a:pt x="291" y="272"/>
                  </a:cubicBezTo>
                  <a:cubicBezTo>
                    <a:pt x="292" y="274"/>
                    <a:pt x="294" y="276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5" y="284"/>
                    <a:pt x="295" y="287"/>
                    <a:pt x="295" y="290"/>
                  </a:cubicBezTo>
                  <a:cubicBezTo>
                    <a:pt x="294" y="291"/>
                    <a:pt x="294" y="293"/>
                    <a:pt x="293" y="294"/>
                  </a:cubicBezTo>
                  <a:cubicBezTo>
                    <a:pt x="291" y="297"/>
                    <a:pt x="289" y="301"/>
                    <a:pt x="287" y="305"/>
                  </a:cubicBezTo>
                  <a:cubicBezTo>
                    <a:pt x="286" y="306"/>
                    <a:pt x="284" y="308"/>
                    <a:pt x="283" y="309"/>
                  </a:cubicBezTo>
                  <a:cubicBezTo>
                    <a:pt x="277" y="313"/>
                    <a:pt x="272" y="317"/>
                    <a:pt x="271" y="320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71" y="320"/>
                    <a:pt x="271" y="321"/>
                    <a:pt x="272" y="322"/>
                  </a:cubicBezTo>
                  <a:cubicBezTo>
                    <a:pt x="275" y="322"/>
                    <a:pt x="277" y="323"/>
                    <a:pt x="278" y="324"/>
                  </a:cubicBezTo>
                  <a:cubicBezTo>
                    <a:pt x="278" y="325"/>
                    <a:pt x="278" y="325"/>
                    <a:pt x="277" y="326"/>
                  </a:cubicBezTo>
                  <a:cubicBezTo>
                    <a:pt x="276" y="325"/>
                    <a:pt x="275" y="325"/>
                    <a:pt x="273" y="324"/>
                  </a:cubicBezTo>
                  <a:cubicBezTo>
                    <a:pt x="271" y="323"/>
                    <a:pt x="268" y="322"/>
                    <a:pt x="268" y="320"/>
                  </a:cubicBezTo>
                  <a:cubicBezTo>
                    <a:pt x="267" y="317"/>
                    <a:pt x="267" y="314"/>
                    <a:pt x="266" y="311"/>
                  </a:cubicBezTo>
                  <a:cubicBezTo>
                    <a:pt x="265" y="313"/>
                    <a:pt x="264" y="315"/>
                    <a:pt x="264" y="318"/>
                  </a:cubicBezTo>
                  <a:cubicBezTo>
                    <a:pt x="265" y="324"/>
                    <a:pt x="258" y="329"/>
                    <a:pt x="253" y="329"/>
                  </a:cubicBezTo>
                  <a:cubicBezTo>
                    <a:pt x="252" y="330"/>
                    <a:pt x="250" y="330"/>
                    <a:pt x="250" y="331"/>
                  </a:cubicBezTo>
                  <a:cubicBezTo>
                    <a:pt x="251" y="340"/>
                    <a:pt x="247" y="342"/>
                    <a:pt x="242" y="343"/>
                  </a:cubicBezTo>
                  <a:cubicBezTo>
                    <a:pt x="240" y="343"/>
                    <a:pt x="238" y="343"/>
                    <a:pt x="235" y="343"/>
                  </a:cubicBezTo>
                  <a:cubicBezTo>
                    <a:pt x="232" y="343"/>
                    <a:pt x="229" y="343"/>
                    <a:pt x="227" y="344"/>
                  </a:cubicBezTo>
                  <a:cubicBezTo>
                    <a:pt x="223" y="345"/>
                    <a:pt x="221" y="341"/>
                    <a:pt x="220" y="337"/>
                  </a:cubicBezTo>
                  <a:cubicBezTo>
                    <a:pt x="219" y="335"/>
                    <a:pt x="218" y="335"/>
                    <a:pt x="216" y="335"/>
                  </a:cubicBezTo>
                  <a:cubicBezTo>
                    <a:pt x="214" y="335"/>
                    <a:pt x="211" y="336"/>
                    <a:pt x="208" y="335"/>
                  </a:cubicBezTo>
                  <a:cubicBezTo>
                    <a:pt x="208" y="335"/>
                    <a:pt x="209" y="335"/>
                    <a:pt x="209" y="336"/>
                  </a:cubicBezTo>
                  <a:cubicBezTo>
                    <a:pt x="212" y="338"/>
                    <a:pt x="216" y="342"/>
                    <a:pt x="219" y="344"/>
                  </a:cubicBezTo>
                  <a:cubicBezTo>
                    <a:pt x="223" y="346"/>
                    <a:pt x="226" y="351"/>
                    <a:pt x="229" y="357"/>
                  </a:cubicBezTo>
                  <a:cubicBezTo>
                    <a:pt x="230" y="359"/>
                    <a:pt x="231" y="362"/>
                    <a:pt x="232" y="364"/>
                  </a:cubicBezTo>
                  <a:cubicBezTo>
                    <a:pt x="231" y="364"/>
                    <a:pt x="231" y="365"/>
                    <a:pt x="230" y="365"/>
                  </a:cubicBezTo>
                  <a:close/>
                  <a:moveTo>
                    <a:pt x="363" y="64"/>
                  </a:moveTo>
                  <a:cubicBezTo>
                    <a:pt x="362" y="67"/>
                    <a:pt x="361" y="69"/>
                    <a:pt x="362" y="71"/>
                  </a:cubicBezTo>
                  <a:cubicBezTo>
                    <a:pt x="364" y="74"/>
                    <a:pt x="369" y="76"/>
                    <a:pt x="369" y="80"/>
                  </a:cubicBezTo>
                  <a:cubicBezTo>
                    <a:pt x="375" y="75"/>
                    <a:pt x="385" y="70"/>
                    <a:pt x="390" y="65"/>
                  </a:cubicBezTo>
                  <a:cubicBezTo>
                    <a:pt x="392" y="64"/>
                    <a:pt x="394" y="63"/>
                    <a:pt x="394" y="62"/>
                  </a:cubicBezTo>
                  <a:cubicBezTo>
                    <a:pt x="397" y="60"/>
                    <a:pt x="398" y="51"/>
                    <a:pt x="400" y="42"/>
                  </a:cubicBezTo>
                  <a:cubicBezTo>
                    <a:pt x="400" y="37"/>
                    <a:pt x="401" y="32"/>
                    <a:pt x="402" y="29"/>
                  </a:cubicBezTo>
                  <a:cubicBezTo>
                    <a:pt x="402" y="29"/>
                    <a:pt x="403" y="29"/>
                    <a:pt x="403" y="30"/>
                  </a:cubicBezTo>
                  <a:cubicBezTo>
                    <a:pt x="404" y="30"/>
                    <a:pt x="404" y="30"/>
                    <a:pt x="405" y="30"/>
                  </a:cubicBezTo>
                  <a:cubicBezTo>
                    <a:pt x="404" y="34"/>
                    <a:pt x="403" y="38"/>
                    <a:pt x="403" y="42"/>
                  </a:cubicBezTo>
                  <a:cubicBezTo>
                    <a:pt x="401" y="52"/>
                    <a:pt x="400" y="62"/>
                    <a:pt x="396" y="65"/>
                  </a:cubicBezTo>
                  <a:cubicBezTo>
                    <a:pt x="396" y="65"/>
                    <a:pt x="394" y="67"/>
                    <a:pt x="392" y="68"/>
                  </a:cubicBezTo>
                  <a:cubicBezTo>
                    <a:pt x="386" y="73"/>
                    <a:pt x="373" y="82"/>
                    <a:pt x="369" y="86"/>
                  </a:cubicBezTo>
                  <a:cubicBezTo>
                    <a:pt x="369" y="86"/>
                    <a:pt x="370" y="86"/>
                    <a:pt x="370" y="86"/>
                  </a:cubicBezTo>
                  <a:cubicBezTo>
                    <a:pt x="375" y="84"/>
                    <a:pt x="379" y="83"/>
                    <a:pt x="388" y="85"/>
                  </a:cubicBezTo>
                  <a:cubicBezTo>
                    <a:pt x="390" y="85"/>
                    <a:pt x="391" y="85"/>
                    <a:pt x="392" y="85"/>
                  </a:cubicBezTo>
                  <a:cubicBezTo>
                    <a:pt x="399" y="87"/>
                    <a:pt x="401" y="87"/>
                    <a:pt x="409" y="86"/>
                  </a:cubicBezTo>
                  <a:cubicBezTo>
                    <a:pt x="409" y="87"/>
                    <a:pt x="408" y="88"/>
                    <a:pt x="408" y="88"/>
                  </a:cubicBezTo>
                  <a:cubicBezTo>
                    <a:pt x="396" y="89"/>
                    <a:pt x="382" y="85"/>
                    <a:pt x="371" y="89"/>
                  </a:cubicBezTo>
                  <a:cubicBezTo>
                    <a:pt x="367" y="90"/>
                    <a:pt x="362" y="91"/>
                    <a:pt x="355" y="90"/>
                  </a:cubicBezTo>
                  <a:cubicBezTo>
                    <a:pt x="345" y="89"/>
                    <a:pt x="343" y="95"/>
                    <a:pt x="341" y="99"/>
                  </a:cubicBezTo>
                  <a:cubicBezTo>
                    <a:pt x="340" y="103"/>
                    <a:pt x="340" y="109"/>
                    <a:pt x="337" y="109"/>
                  </a:cubicBezTo>
                  <a:cubicBezTo>
                    <a:pt x="338" y="113"/>
                    <a:pt x="339" y="114"/>
                    <a:pt x="340" y="118"/>
                  </a:cubicBezTo>
                  <a:cubicBezTo>
                    <a:pt x="343" y="125"/>
                    <a:pt x="345" y="132"/>
                    <a:pt x="347" y="136"/>
                  </a:cubicBezTo>
                  <a:cubicBezTo>
                    <a:pt x="349" y="136"/>
                    <a:pt x="351" y="137"/>
                    <a:pt x="353" y="137"/>
                  </a:cubicBezTo>
                  <a:cubicBezTo>
                    <a:pt x="359" y="140"/>
                    <a:pt x="364" y="140"/>
                    <a:pt x="370" y="139"/>
                  </a:cubicBezTo>
                  <a:cubicBezTo>
                    <a:pt x="377" y="139"/>
                    <a:pt x="384" y="139"/>
                    <a:pt x="389" y="140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8" y="141"/>
                    <a:pt x="388" y="141"/>
                    <a:pt x="388" y="141"/>
                  </a:cubicBezTo>
                  <a:cubicBezTo>
                    <a:pt x="386" y="141"/>
                    <a:pt x="384" y="142"/>
                    <a:pt x="381" y="143"/>
                  </a:cubicBezTo>
                  <a:cubicBezTo>
                    <a:pt x="378" y="142"/>
                    <a:pt x="375" y="142"/>
                    <a:pt x="370" y="143"/>
                  </a:cubicBezTo>
                  <a:cubicBezTo>
                    <a:pt x="364" y="143"/>
                    <a:pt x="358" y="143"/>
                    <a:pt x="352" y="140"/>
                  </a:cubicBezTo>
                  <a:cubicBezTo>
                    <a:pt x="351" y="140"/>
                    <a:pt x="350" y="139"/>
                    <a:pt x="349" y="139"/>
                  </a:cubicBezTo>
                  <a:cubicBezTo>
                    <a:pt x="349" y="139"/>
                    <a:pt x="349" y="139"/>
                    <a:pt x="349" y="139"/>
                  </a:cubicBezTo>
                  <a:cubicBezTo>
                    <a:pt x="350" y="140"/>
                    <a:pt x="351" y="141"/>
                    <a:pt x="353" y="143"/>
                  </a:cubicBezTo>
                  <a:cubicBezTo>
                    <a:pt x="356" y="145"/>
                    <a:pt x="359" y="148"/>
                    <a:pt x="361" y="151"/>
                  </a:cubicBezTo>
                  <a:cubicBezTo>
                    <a:pt x="363" y="153"/>
                    <a:pt x="363" y="155"/>
                    <a:pt x="361" y="157"/>
                  </a:cubicBezTo>
                  <a:cubicBezTo>
                    <a:pt x="358" y="159"/>
                    <a:pt x="357" y="161"/>
                    <a:pt x="357" y="163"/>
                  </a:cubicBezTo>
                  <a:cubicBezTo>
                    <a:pt x="357" y="164"/>
                    <a:pt x="356" y="165"/>
                    <a:pt x="355" y="166"/>
                  </a:cubicBezTo>
                  <a:cubicBezTo>
                    <a:pt x="352" y="162"/>
                    <a:pt x="351" y="158"/>
                    <a:pt x="357" y="154"/>
                  </a:cubicBezTo>
                  <a:cubicBezTo>
                    <a:pt x="361" y="152"/>
                    <a:pt x="354" y="147"/>
                    <a:pt x="352" y="145"/>
                  </a:cubicBezTo>
                  <a:cubicBezTo>
                    <a:pt x="345" y="138"/>
                    <a:pt x="341" y="129"/>
                    <a:pt x="337" y="119"/>
                  </a:cubicBezTo>
                  <a:cubicBezTo>
                    <a:pt x="328" y="95"/>
                    <a:pt x="316" y="83"/>
                    <a:pt x="294" y="81"/>
                  </a:cubicBezTo>
                  <a:cubicBezTo>
                    <a:pt x="294" y="80"/>
                    <a:pt x="294" y="78"/>
                    <a:pt x="295" y="77"/>
                  </a:cubicBezTo>
                  <a:cubicBezTo>
                    <a:pt x="300" y="77"/>
                    <a:pt x="305" y="78"/>
                    <a:pt x="309" y="79"/>
                  </a:cubicBezTo>
                  <a:cubicBezTo>
                    <a:pt x="317" y="81"/>
                    <a:pt x="321" y="84"/>
                    <a:pt x="326" y="87"/>
                  </a:cubicBezTo>
                  <a:cubicBezTo>
                    <a:pt x="330" y="89"/>
                    <a:pt x="334" y="92"/>
                    <a:pt x="340" y="94"/>
                  </a:cubicBezTo>
                  <a:cubicBezTo>
                    <a:pt x="343" y="90"/>
                    <a:pt x="346" y="86"/>
                    <a:pt x="355" y="87"/>
                  </a:cubicBezTo>
                  <a:cubicBezTo>
                    <a:pt x="359" y="88"/>
                    <a:pt x="362" y="87"/>
                    <a:pt x="365" y="87"/>
                  </a:cubicBezTo>
                  <a:cubicBezTo>
                    <a:pt x="367" y="81"/>
                    <a:pt x="366" y="79"/>
                    <a:pt x="363" y="77"/>
                  </a:cubicBezTo>
                  <a:cubicBezTo>
                    <a:pt x="362" y="76"/>
                    <a:pt x="361" y="75"/>
                    <a:pt x="359" y="73"/>
                  </a:cubicBezTo>
                  <a:cubicBezTo>
                    <a:pt x="357" y="70"/>
                    <a:pt x="359" y="66"/>
                    <a:pt x="360" y="63"/>
                  </a:cubicBezTo>
                  <a:cubicBezTo>
                    <a:pt x="363" y="57"/>
                    <a:pt x="365" y="51"/>
                    <a:pt x="353" y="46"/>
                  </a:cubicBezTo>
                  <a:cubicBezTo>
                    <a:pt x="344" y="43"/>
                    <a:pt x="334" y="46"/>
                    <a:pt x="324" y="48"/>
                  </a:cubicBezTo>
                  <a:cubicBezTo>
                    <a:pt x="320" y="50"/>
                    <a:pt x="315" y="51"/>
                    <a:pt x="311" y="51"/>
                  </a:cubicBezTo>
                  <a:cubicBezTo>
                    <a:pt x="309" y="51"/>
                    <a:pt x="307" y="51"/>
                    <a:pt x="305" y="51"/>
                  </a:cubicBezTo>
                  <a:cubicBezTo>
                    <a:pt x="305" y="51"/>
                    <a:pt x="306" y="51"/>
                    <a:pt x="306" y="50"/>
                  </a:cubicBezTo>
                  <a:cubicBezTo>
                    <a:pt x="306" y="50"/>
                    <a:pt x="307" y="49"/>
                    <a:pt x="307" y="48"/>
                  </a:cubicBezTo>
                  <a:cubicBezTo>
                    <a:pt x="308" y="48"/>
                    <a:pt x="310" y="48"/>
                    <a:pt x="311" y="48"/>
                  </a:cubicBezTo>
                  <a:cubicBezTo>
                    <a:pt x="315" y="48"/>
                    <a:pt x="319" y="46"/>
                    <a:pt x="323" y="45"/>
                  </a:cubicBezTo>
                  <a:cubicBezTo>
                    <a:pt x="333" y="43"/>
                    <a:pt x="344" y="40"/>
                    <a:pt x="354" y="43"/>
                  </a:cubicBezTo>
                  <a:cubicBezTo>
                    <a:pt x="360" y="46"/>
                    <a:pt x="364" y="49"/>
                    <a:pt x="365" y="52"/>
                  </a:cubicBezTo>
                  <a:cubicBezTo>
                    <a:pt x="367" y="50"/>
                    <a:pt x="369" y="49"/>
                    <a:pt x="369" y="49"/>
                  </a:cubicBezTo>
                  <a:cubicBezTo>
                    <a:pt x="371" y="47"/>
                    <a:pt x="373" y="45"/>
                    <a:pt x="375" y="44"/>
                  </a:cubicBezTo>
                  <a:cubicBezTo>
                    <a:pt x="376" y="44"/>
                    <a:pt x="377" y="43"/>
                    <a:pt x="378" y="43"/>
                  </a:cubicBezTo>
                  <a:cubicBezTo>
                    <a:pt x="387" y="36"/>
                    <a:pt x="390" y="32"/>
                    <a:pt x="393" y="25"/>
                  </a:cubicBezTo>
                  <a:cubicBezTo>
                    <a:pt x="393" y="26"/>
                    <a:pt x="394" y="26"/>
                    <a:pt x="395" y="26"/>
                  </a:cubicBezTo>
                  <a:cubicBezTo>
                    <a:pt x="392" y="33"/>
                    <a:pt x="389" y="39"/>
                    <a:pt x="380" y="45"/>
                  </a:cubicBezTo>
                  <a:cubicBezTo>
                    <a:pt x="379" y="46"/>
                    <a:pt x="378" y="46"/>
                    <a:pt x="377" y="47"/>
                  </a:cubicBezTo>
                  <a:cubicBezTo>
                    <a:pt x="369" y="52"/>
                    <a:pt x="367" y="55"/>
                    <a:pt x="363" y="64"/>
                  </a:cubicBezTo>
                  <a:close/>
                  <a:moveTo>
                    <a:pt x="162" y="222"/>
                  </a:moveTo>
                  <a:cubicBezTo>
                    <a:pt x="164" y="217"/>
                    <a:pt x="169" y="217"/>
                    <a:pt x="174" y="217"/>
                  </a:cubicBezTo>
                  <a:cubicBezTo>
                    <a:pt x="178" y="217"/>
                    <a:pt x="184" y="217"/>
                    <a:pt x="188" y="212"/>
                  </a:cubicBezTo>
                  <a:cubicBezTo>
                    <a:pt x="190" y="209"/>
                    <a:pt x="193" y="208"/>
                    <a:pt x="196" y="207"/>
                  </a:cubicBezTo>
                  <a:cubicBezTo>
                    <a:pt x="197" y="207"/>
                    <a:pt x="198" y="207"/>
                    <a:pt x="199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8"/>
                    <a:pt x="199" y="209"/>
                    <a:pt x="199" y="210"/>
                  </a:cubicBezTo>
                  <a:cubicBezTo>
                    <a:pt x="198" y="210"/>
                    <a:pt x="197" y="210"/>
                    <a:pt x="197" y="210"/>
                  </a:cubicBezTo>
                  <a:cubicBezTo>
                    <a:pt x="194" y="211"/>
                    <a:pt x="191" y="212"/>
                    <a:pt x="190" y="214"/>
                  </a:cubicBezTo>
                  <a:cubicBezTo>
                    <a:pt x="185" y="220"/>
                    <a:pt x="179" y="220"/>
                    <a:pt x="174" y="220"/>
                  </a:cubicBezTo>
                  <a:cubicBezTo>
                    <a:pt x="171" y="220"/>
                    <a:pt x="168" y="220"/>
                    <a:pt x="167" y="221"/>
                  </a:cubicBezTo>
                  <a:cubicBezTo>
                    <a:pt x="167" y="224"/>
                    <a:pt x="169" y="225"/>
                    <a:pt x="172" y="226"/>
                  </a:cubicBezTo>
                  <a:cubicBezTo>
                    <a:pt x="176" y="226"/>
                    <a:pt x="182" y="225"/>
                    <a:pt x="182" y="232"/>
                  </a:cubicBezTo>
                  <a:cubicBezTo>
                    <a:pt x="183" y="234"/>
                    <a:pt x="186" y="234"/>
                    <a:pt x="189" y="235"/>
                  </a:cubicBezTo>
                  <a:cubicBezTo>
                    <a:pt x="192" y="235"/>
                    <a:pt x="196" y="235"/>
                    <a:pt x="198" y="238"/>
                  </a:cubicBezTo>
                  <a:cubicBezTo>
                    <a:pt x="201" y="242"/>
                    <a:pt x="205" y="241"/>
                    <a:pt x="208" y="239"/>
                  </a:cubicBezTo>
                  <a:cubicBezTo>
                    <a:pt x="209" y="239"/>
                    <a:pt x="210" y="240"/>
                    <a:pt x="210" y="241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06" y="245"/>
                    <a:pt x="201" y="248"/>
                    <a:pt x="196" y="242"/>
                  </a:cubicBezTo>
                  <a:cubicBezTo>
                    <a:pt x="194" y="238"/>
                    <a:pt x="192" y="238"/>
                    <a:pt x="189" y="238"/>
                  </a:cubicBezTo>
                  <a:cubicBezTo>
                    <a:pt x="184" y="237"/>
                    <a:pt x="180" y="237"/>
                    <a:pt x="179" y="232"/>
                  </a:cubicBezTo>
                  <a:cubicBezTo>
                    <a:pt x="179" y="228"/>
                    <a:pt x="175" y="228"/>
                    <a:pt x="172" y="228"/>
                  </a:cubicBezTo>
                  <a:cubicBezTo>
                    <a:pt x="169" y="227"/>
                    <a:pt x="165" y="228"/>
                    <a:pt x="164" y="224"/>
                  </a:cubicBezTo>
                  <a:cubicBezTo>
                    <a:pt x="160" y="230"/>
                    <a:pt x="144" y="229"/>
                    <a:pt x="149" y="243"/>
                  </a:cubicBezTo>
                  <a:cubicBezTo>
                    <a:pt x="151" y="244"/>
                    <a:pt x="153" y="245"/>
                    <a:pt x="154" y="247"/>
                  </a:cubicBezTo>
                  <a:cubicBezTo>
                    <a:pt x="154" y="248"/>
                    <a:pt x="154" y="248"/>
                    <a:pt x="154" y="248"/>
                  </a:cubicBezTo>
                  <a:cubicBezTo>
                    <a:pt x="155" y="249"/>
                    <a:pt x="155" y="251"/>
                    <a:pt x="155" y="253"/>
                  </a:cubicBezTo>
                  <a:cubicBezTo>
                    <a:pt x="156" y="261"/>
                    <a:pt x="159" y="264"/>
                    <a:pt x="163" y="269"/>
                  </a:cubicBezTo>
                  <a:cubicBezTo>
                    <a:pt x="165" y="271"/>
                    <a:pt x="166" y="273"/>
                    <a:pt x="168" y="275"/>
                  </a:cubicBezTo>
                  <a:cubicBezTo>
                    <a:pt x="170" y="277"/>
                    <a:pt x="172" y="280"/>
                    <a:pt x="173" y="281"/>
                  </a:cubicBezTo>
                  <a:cubicBezTo>
                    <a:pt x="172" y="282"/>
                    <a:pt x="171" y="282"/>
                    <a:pt x="170" y="282"/>
                  </a:cubicBezTo>
                  <a:cubicBezTo>
                    <a:pt x="168" y="280"/>
                    <a:pt x="167" y="279"/>
                    <a:pt x="165" y="277"/>
                  </a:cubicBezTo>
                  <a:cubicBezTo>
                    <a:pt x="165" y="276"/>
                    <a:pt x="163" y="274"/>
                    <a:pt x="162" y="273"/>
                  </a:cubicBezTo>
                  <a:cubicBezTo>
                    <a:pt x="155" y="277"/>
                    <a:pt x="147" y="282"/>
                    <a:pt x="142" y="289"/>
                  </a:cubicBezTo>
                  <a:cubicBezTo>
                    <a:pt x="140" y="289"/>
                    <a:pt x="139" y="289"/>
                    <a:pt x="137" y="289"/>
                  </a:cubicBezTo>
                  <a:cubicBezTo>
                    <a:pt x="143" y="282"/>
                    <a:pt x="153" y="275"/>
                    <a:pt x="161" y="271"/>
                  </a:cubicBezTo>
                  <a:cubicBezTo>
                    <a:pt x="159" y="269"/>
                    <a:pt x="156" y="265"/>
                    <a:pt x="155" y="263"/>
                  </a:cubicBezTo>
                  <a:cubicBezTo>
                    <a:pt x="147" y="271"/>
                    <a:pt x="138" y="281"/>
                    <a:pt x="126" y="283"/>
                  </a:cubicBezTo>
                  <a:cubicBezTo>
                    <a:pt x="124" y="283"/>
                    <a:pt x="123" y="283"/>
                    <a:pt x="122" y="284"/>
                  </a:cubicBezTo>
                  <a:cubicBezTo>
                    <a:pt x="121" y="283"/>
                    <a:pt x="120" y="282"/>
                    <a:pt x="119" y="280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20" y="280"/>
                    <a:pt x="121" y="280"/>
                    <a:pt x="122" y="280"/>
                  </a:cubicBezTo>
                  <a:cubicBezTo>
                    <a:pt x="135" y="278"/>
                    <a:pt x="145" y="270"/>
                    <a:pt x="154" y="261"/>
                  </a:cubicBezTo>
                  <a:cubicBezTo>
                    <a:pt x="153" y="259"/>
                    <a:pt x="152" y="256"/>
                    <a:pt x="152" y="253"/>
                  </a:cubicBezTo>
                  <a:cubicBezTo>
                    <a:pt x="152" y="252"/>
                    <a:pt x="152" y="250"/>
                    <a:pt x="151" y="249"/>
                  </a:cubicBezTo>
                  <a:cubicBezTo>
                    <a:pt x="151" y="249"/>
                    <a:pt x="151" y="249"/>
                    <a:pt x="151" y="249"/>
                  </a:cubicBezTo>
                  <a:cubicBezTo>
                    <a:pt x="150" y="246"/>
                    <a:pt x="147" y="245"/>
                    <a:pt x="144" y="244"/>
                  </a:cubicBezTo>
                  <a:cubicBezTo>
                    <a:pt x="131" y="252"/>
                    <a:pt x="119" y="269"/>
                    <a:pt x="103" y="268"/>
                  </a:cubicBezTo>
                  <a:cubicBezTo>
                    <a:pt x="102" y="267"/>
                    <a:pt x="101" y="266"/>
                    <a:pt x="100" y="265"/>
                  </a:cubicBezTo>
                  <a:cubicBezTo>
                    <a:pt x="118" y="269"/>
                    <a:pt x="128" y="250"/>
                    <a:pt x="141" y="240"/>
                  </a:cubicBezTo>
                  <a:cubicBezTo>
                    <a:pt x="141" y="239"/>
                    <a:pt x="141" y="239"/>
                    <a:pt x="140" y="23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26" y="221"/>
                    <a:pt x="129" y="209"/>
                    <a:pt x="140" y="192"/>
                  </a:cubicBezTo>
                  <a:cubicBezTo>
                    <a:pt x="142" y="189"/>
                    <a:pt x="145" y="185"/>
                    <a:pt x="146" y="183"/>
                  </a:cubicBezTo>
                  <a:cubicBezTo>
                    <a:pt x="143" y="183"/>
                    <a:pt x="140" y="182"/>
                    <a:pt x="137" y="180"/>
                  </a:cubicBezTo>
                  <a:cubicBezTo>
                    <a:pt x="133" y="178"/>
                    <a:pt x="125" y="179"/>
                    <a:pt x="118" y="180"/>
                  </a:cubicBezTo>
                  <a:cubicBezTo>
                    <a:pt x="113" y="181"/>
                    <a:pt x="108" y="181"/>
                    <a:pt x="104" y="181"/>
                  </a:cubicBezTo>
                  <a:cubicBezTo>
                    <a:pt x="101" y="180"/>
                    <a:pt x="99" y="180"/>
                    <a:pt x="98" y="179"/>
                  </a:cubicBezTo>
                  <a:cubicBezTo>
                    <a:pt x="99" y="178"/>
                    <a:pt x="99" y="177"/>
                    <a:pt x="100" y="177"/>
                  </a:cubicBezTo>
                  <a:cubicBezTo>
                    <a:pt x="102" y="177"/>
                    <a:pt x="103" y="178"/>
                    <a:pt x="105" y="178"/>
                  </a:cubicBezTo>
                  <a:cubicBezTo>
                    <a:pt x="108" y="178"/>
                    <a:pt x="112" y="178"/>
                    <a:pt x="117" y="177"/>
                  </a:cubicBezTo>
                  <a:cubicBezTo>
                    <a:pt x="125" y="176"/>
                    <a:pt x="134" y="174"/>
                    <a:pt x="139" y="177"/>
                  </a:cubicBezTo>
                  <a:cubicBezTo>
                    <a:pt x="144" y="181"/>
                    <a:pt x="149" y="179"/>
                    <a:pt x="155" y="178"/>
                  </a:cubicBezTo>
                  <a:cubicBezTo>
                    <a:pt x="157" y="177"/>
                    <a:pt x="159" y="177"/>
                    <a:pt x="160" y="176"/>
                  </a:cubicBezTo>
                  <a:cubicBezTo>
                    <a:pt x="164" y="177"/>
                    <a:pt x="168" y="177"/>
                    <a:pt x="172" y="178"/>
                  </a:cubicBezTo>
                  <a:cubicBezTo>
                    <a:pt x="171" y="178"/>
                    <a:pt x="170" y="178"/>
                    <a:pt x="169" y="178"/>
                  </a:cubicBezTo>
                  <a:cubicBezTo>
                    <a:pt x="165" y="178"/>
                    <a:pt x="160" y="179"/>
                    <a:pt x="156" y="181"/>
                  </a:cubicBezTo>
                  <a:cubicBezTo>
                    <a:pt x="154" y="181"/>
                    <a:pt x="153" y="182"/>
                    <a:pt x="150" y="182"/>
                  </a:cubicBezTo>
                  <a:cubicBezTo>
                    <a:pt x="147" y="192"/>
                    <a:pt x="137" y="200"/>
                    <a:pt x="134" y="208"/>
                  </a:cubicBezTo>
                  <a:cubicBezTo>
                    <a:pt x="129" y="218"/>
                    <a:pt x="138" y="232"/>
                    <a:pt x="144" y="238"/>
                  </a:cubicBezTo>
                  <a:cubicBezTo>
                    <a:pt x="145" y="227"/>
                    <a:pt x="158" y="229"/>
                    <a:pt x="162" y="222"/>
                  </a:cubicBezTo>
                  <a:close/>
                  <a:moveTo>
                    <a:pt x="204" y="197"/>
                  </a:moveTo>
                  <a:cubicBezTo>
                    <a:pt x="206" y="193"/>
                    <a:pt x="208" y="188"/>
                    <a:pt x="212" y="186"/>
                  </a:cubicBezTo>
                  <a:cubicBezTo>
                    <a:pt x="214" y="185"/>
                    <a:pt x="216" y="184"/>
                    <a:pt x="218" y="183"/>
                  </a:cubicBezTo>
                  <a:cubicBezTo>
                    <a:pt x="218" y="183"/>
                    <a:pt x="218" y="183"/>
                    <a:pt x="218" y="183"/>
                  </a:cubicBezTo>
                  <a:cubicBezTo>
                    <a:pt x="218" y="184"/>
                    <a:pt x="218" y="185"/>
                    <a:pt x="218" y="185"/>
                  </a:cubicBezTo>
                  <a:cubicBezTo>
                    <a:pt x="217" y="187"/>
                    <a:pt x="215" y="188"/>
                    <a:pt x="213" y="189"/>
                  </a:cubicBezTo>
                  <a:cubicBezTo>
                    <a:pt x="212" y="190"/>
                    <a:pt x="211" y="191"/>
                    <a:pt x="210" y="192"/>
                  </a:cubicBezTo>
                  <a:cubicBezTo>
                    <a:pt x="210" y="192"/>
                    <a:pt x="209" y="192"/>
                    <a:pt x="209" y="192"/>
                  </a:cubicBezTo>
                  <a:cubicBezTo>
                    <a:pt x="207" y="194"/>
                    <a:pt x="206" y="195"/>
                    <a:pt x="204" y="197"/>
                  </a:cubicBezTo>
                  <a:close/>
                  <a:moveTo>
                    <a:pt x="219" y="181"/>
                  </a:moveTo>
                  <a:cubicBezTo>
                    <a:pt x="220" y="181"/>
                    <a:pt x="220" y="180"/>
                    <a:pt x="220" y="179"/>
                  </a:cubicBezTo>
                  <a:cubicBezTo>
                    <a:pt x="222" y="176"/>
                    <a:pt x="223" y="172"/>
                    <a:pt x="222" y="168"/>
                  </a:cubicBezTo>
                  <a:cubicBezTo>
                    <a:pt x="223" y="168"/>
                    <a:pt x="224" y="167"/>
                    <a:pt x="225" y="167"/>
                  </a:cubicBezTo>
                  <a:cubicBezTo>
                    <a:pt x="226" y="169"/>
                    <a:pt x="226" y="169"/>
                    <a:pt x="228" y="172"/>
                  </a:cubicBezTo>
                  <a:cubicBezTo>
                    <a:pt x="228" y="172"/>
                    <a:pt x="228" y="172"/>
                    <a:pt x="228" y="173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29" y="169"/>
                    <a:pt x="228" y="168"/>
                    <a:pt x="229" y="166"/>
                  </a:cubicBezTo>
                  <a:cubicBezTo>
                    <a:pt x="231" y="165"/>
                    <a:pt x="232" y="165"/>
                    <a:pt x="233" y="165"/>
                  </a:cubicBezTo>
                  <a:cubicBezTo>
                    <a:pt x="233" y="166"/>
                    <a:pt x="233" y="166"/>
                    <a:pt x="233" y="166"/>
                  </a:cubicBezTo>
                  <a:cubicBezTo>
                    <a:pt x="231" y="168"/>
                    <a:pt x="233" y="171"/>
                    <a:pt x="233" y="173"/>
                  </a:cubicBezTo>
                  <a:cubicBezTo>
                    <a:pt x="233" y="175"/>
                    <a:pt x="232" y="176"/>
                    <a:pt x="231" y="177"/>
                  </a:cubicBezTo>
                  <a:cubicBezTo>
                    <a:pt x="234" y="183"/>
                    <a:pt x="231" y="186"/>
                    <a:pt x="238" y="185"/>
                  </a:cubicBezTo>
                  <a:cubicBezTo>
                    <a:pt x="240" y="185"/>
                    <a:pt x="241" y="185"/>
                    <a:pt x="241" y="183"/>
                  </a:cubicBezTo>
                  <a:cubicBezTo>
                    <a:pt x="240" y="181"/>
                    <a:pt x="240" y="180"/>
                    <a:pt x="241" y="179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2" y="177"/>
                    <a:pt x="243" y="177"/>
                    <a:pt x="244" y="178"/>
                  </a:cubicBezTo>
                  <a:cubicBezTo>
                    <a:pt x="244" y="178"/>
                    <a:pt x="244" y="178"/>
                    <a:pt x="244" y="178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7" y="180"/>
                    <a:pt x="249" y="181"/>
                    <a:pt x="249" y="184"/>
                  </a:cubicBezTo>
                  <a:cubicBezTo>
                    <a:pt x="249" y="185"/>
                    <a:pt x="250" y="186"/>
                    <a:pt x="250" y="187"/>
                  </a:cubicBezTo>
                  <a:cubicBezTo>
                    <a:pt x="250" y="187"/>
                    <a:pt x="249" y="187"/>
                    <a:pt x="249" y="187"/>
                  </a:cubicBezTo>
                  <a:cubicBezTo>
                    <a:pt x="248" y="188"/>
                    <a:pt x="248" y="189"/>
                    <a:pt x="247" y="190"/>
                  </a:cubicBezTo>
                  <a:cubicBezTo>
                    <a:pt x="247" y="188"/>
                    <a:pt x="247" y="187"/>
                    <a:pt x="246" y="184"/>
                  </a:cubicBezTo>
                  <a:cubicBezTo>
                    <a:pt x="246" y="183"/>
                    <a:pt x="245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3"/>
                    <a:pt x="244" y="183"/>
                  </a:cubicBezTo>
                  <a:cubicBezTo>
                    <a:pt x="244" y="187"/>
                    <a:pt x="242" y="188"/>
                    <a:pt x="238" y="188"/>
                  </a:cubicBezTo>
                  <a:cubicBezTo>
                    <a:pt x="237" y="188"/>
                    <a:pt x="235" y="188"/>
                    <a:pt x="234" y="188"/>
                  </a:cubicBezTo>
                  <a:cubicBezTo>
                    <a:pt x="228" y="188"/>
                    <a:pt x="228" y="179"/>
                    <a:pt x="226" y="175"/>
                  </a:cubicBezTo>
                  <a:cubicBezTo>
                    <a:pt x="225" y="174"/>
                    <a:pt x="225" y="174"/>
                    <a:pt x="225" y="173"/>
                  </a:cubicBezTo>
                  <a:cubicBezTo>
                    <a:pt x="224" y="175"/>
                    <a:pt x="224" y="177"/>
                    <a:pt x="223" y="179"/>
                  </a:cubicBezTo>
                  <a:cubicBezTo>
                    <a:pt x="222" y="181"/>
                    <a:pt x="221" y="182"/>
                    <a:pt x="220" y="183"/>
                  </a:cubicBezTo>
                  <a:cubicBezTo>
                    <a:pt x="220" y="183"/>
                    <a:pt x="219" y="182"/>
                    <a:pt x="219" y="181"/>
                  </a:cubicBezTo>
                  <a:close/>
                  <a:moveTo>
                    <a:pt x="222" y="167"/>
                  </a:moveTo>
                  <a:cubicBezTo>
                    <a:pt x="222" y="166"/>
                    <a:pt x="222" y="166"/>
                    <a:pt x="222" y="166"/>
                  </a:cubicBezTo>
                  <a:cubicBezTo>
                    <a:pt x="221" y="162"/>
                    <a:pt x="221" y="158"/>
                    <a:pt x="222" y="155"/>
                  </a:cubicBezTo>
                  <a:cubicBezTo>
                    <a:pt x="223" y="153"/>
                    <a:pt x="223" y="152"/>
                    <a:pt x="223" y="150"/>
                  </a:cubicBezTo>
                  <a:cubicBezTo>
                    <a:pt x="221" y="151"/>
                    <a:pt x="220" y="152"/>
                    <a:pt x="218" y="153"/>
                  </a:cubicBezTo>
                  <a:cubicBezTo>
                    <a:pt x="217" y="155"/>
                    <a:pt x="216" y="157"/>
                    <a:pt x="215" y="159"/>
                  </a:cubicBezTo>
                  <a:cubicBezTo>
                    <a:pt x="215" y="156"/>
                    <a:pt x="215" y="154"/>
                    <a:pt x="214" y="151"/>
                  </a:cubicBezTo>
                  <a:cubicBezTo>
                    <a:pt x="218" y="150"/>
                    <a:pt x="220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9"/>
                    <a:pt x="224" y="151"/>
                    <a:pt x="226" y="152"/>
                  </a:cubicBezTo>
                  <a:cubicBezTo>
                    <a:pt x="226" y="153"/>
                    <a:pt x="226" y="155"/>
                    <a:pt x="225" y="156"/>
                  </a:cubicBezTo>
                  <a:cubicBezTo>
                    <a:pt x="225" y="159"/>
                    <a:pt x="224" y="161"/>
                    <a:pt x="225" y="165"/>
                  </a:cubicBezTo>
                  <a:cubicBezTo>
                    <a:pt x="224" y="165"/>
                    <a:pt x="224" y="166"/>
                    <a:pt x="223" y="166"/>
                  </a:cubicBezTo>
                  <a:cubicBezTo>
                    <a:pt x="222" y="167"/>
                    <a:pt x="222" y="167"/>
                    <a:pt x="222" y="167"/>
                  </a:cubicBezTo>
                  <a:close/>
                  <a:moveTo>
                    <a:pt x="213" y="161"/>
                  </a:moveTo>
                  <a:cubicBezTo>
                    <a:pt x="210" y="163"/>
                    <a:pt x="208" y="164"/>
                    <a:pt x="206" y="164"/>
                  </a:cubicBezTo>
                  <a:cubicBezTo>
                    <a:pt x="204" y="165"/>
                    <a:pt x="202" y="165"/>
                    <a:pt x="202" y="167"/>
                  </a:cubicBezTo>
                  <a:cubicBezTo>
                    <a:pt x="202" y="167"/>
                    <a:pt x="202" y="167"/>
                    <a:pt x="202" y="167"/>
                  </a:cubicBezTo>
                  <a:cubicBezTo>
                    <a:pt x="202" y="168"/>
                    <a:pt x="202" y="169"/>
                    <a:pt x="201" y="169"/>
                  </a:cubicBezTo>
                  <a:cubicBezTo>
                    <a:pt x="201" y="169"/>
                    <a:pt x="201" y="169"/>
                    <a:pt x="200" y="169"/>
                  </a:cubicBezTo>
                  <a:cubicBezTo>
                    <a:pt x="200" y="169"/>
                    <a:pt x="199" y="168"/>
                    <a:pt x="199" y="168"/>
                  </a:cubicBezTo>
                  <a:cubicBezTo>
                    <a:pt x="197" y="168"/>
                    <a:pt x="195" y="167"/>
                    <a:pt x="193" y="167"/>
                  </a:cubicBezTo>
                  <a:cubicBezTo>
                    <a:pt x="193" y="166"/>
                    <a:pt x="193" y="165"/>
                    <a:pt x="194" y="164"/>
                  </a:cubicBezTo>
                  <a:cubicBezTo>
                    <a:pt x="196" y="164"/>
                    <a:pt x="198" y="165"/>
                    <a:pt x="199" y="165"/>
                  </a:cubicBezTo>
                  <a:cubicBezTo>
                    <a:pt x="200" y="163"/>
                    <a:pt x="202" y="162"/>
                    <a:pt x="205" y="161"/>
                  </a:cubicBezTo>
                  <a:cubicBezTo>
                    <a:pt x="208" y="161"/>
                    <a:pt x="210" y="160"/>
                    <a:pt x="213" y="157"/>
                  </a:cubicBezTo>
                  <a:cubicBezTo>
                    <a:pt x="213" y="158"/>
                    <a:pt x="213" y="160"/>
                    <a:pt x="213" y="161"/>
                  </a:cubicBezTo>
                  <a:close/>
                  <a:moveTo>
                    <a:pt x="191" y="167"/>
                  </a:moveTo>
                  <a:cubicBezTo>
                    <a:pt x="187" y="167"/>
                    <a:pt x="183" y="168"/>
                    <a:pt x="181" y="172"/>
                  </a:cubicBezTo>
                  <a:cubicBezTo>
                    <a:pt x="179" y="174"/>
                    <a:pt x="178" y="175"/>
                    <a:pt x="177" y="176"/>
                  </a:cubicBezTo>
                  <a:cubicBezTo>
                    <a:pt x="175" y="176"/>
                    <a:pt x="172" y="175"/>
                    <a:pt x="170" y="175"/>
                  </a:cubicBezTo>
                  <a:cubicBezTo>
                    <a:pt x="173" y="175"/>
                    <a:pt x="176" y="174"/>
                    <a:pt x="178" y="171"/>
                  </a:cubicBezTo>
                  <a:cubicBezTo>
                    <a:pt x="181" y="165"/>
                    <a:pt x="187" y="164"/>
                    <a:pt x="192" y="164"/>
                  </a:cubicBezTo>
                  <a:cubicBezTo>
                    <a:pt x="191" y="165"/>
                    <a:pt x="191" y="166"/>
                    <a:pt x="191" y="167"/>
                  </a:cubicBezTo>
                  <a:close/>
                  <a:moveTo>
                    <a:pt x="358" y="165"/>
                  </a:moveTo>
                  <a:cubicBezTo>
                    <a:pt x="358" y="166"/>
                    <a:pt x="359" y="167"/>
                    <a:pt x="359" y="168"/>
                  </a:cubicBezTo>
                  <a:cubicBezTo>
                    <a:pt x="363" y="174"/>
                    <a:pt x="363" y="177"/>
                    <a:pt x="361" y="184"/>
                  </a:cubicBezTo>
                  <a:cubicBezTo>
                    <a:pt x="372" y="183"/>
                    <a:pt x="381" y="190"/>
                    <a:pt x="389" y="196"/>
                  </a:cubicBezTo>
                  <a:cubicBezTo>
                    <a:pt x="396" y="201"/>
                    <a:pt x="389" y="208"/>
                    <a:pt x="390" y="215"/>
                  </a:cubicBezTo>
                  <a:cubicBezTo>
                    <a:pt x="390" y="219"/>
                    <a:pt x="394" y="226"/>
                    <a:pt x="397" y="230"/>
                  </a:cubicBezTo>
                  <a:cubicBezTo>
                    <a:pt x="397" y="231"/>
                    <a:pt x="396" y="232"/>
                    <a:pt x="395" y="233"/>
                  </a:cubicBezTo>
                  <a:cubicBezTo>
                    <a:pt x="391" y="227"/>
                    <a:pt x="388" y="220"/>
                    <a:pt x="388" y="215"/>
                  </a:cubicBezTo>
                  <a:cubicBezTo>
                    <a:pt x="387" y="210"/>
                    <a:pt x="392" y="203"/>
                    <a:pt x="387" y="199"/>
                  </a:cubicBezTo>
                  <a:cubicBezTo>
                    <a:pt x="379" y="192"/>
                    <a:pt x="370" y="188"/>
                    <a:pt x="359" y="189"/>
                  </a:cubicBezTo>
                  <a:cubicBezTo>
                    <a:pt x="359" y="189"/>
                    <a:pt x="359" y="189"/>
                    <a:pt x="359" y="189"/>
                  </a:cubicBezTo>
                  <a:cubicBezTo>
                    <a:pt x="366" y="195"/>
                    <a:pt x="365" y="201"/>
                    <a:pt x="365" y="207"/>
                  </a:cubicBezTo>
                  <a:cubicBezTo>
                    <a:pt x="365" y="211"/>
                    <a:pt x="365" y="215"/>
                    <a:pt x="368" y="218"/>
                  </a:cubicBezTo>
                  <a:cubicBezTo>
                    <a:pt x="373" y="224"/>
                    <a:pt x="373" y="222"/>
                    <a:pt x="375" y="234"/>
                  </a:cubicBezTo>
                  <a:cubicBezTo>
                    <a:pt x="376" y="243"/>
                    <a:pt x="378" y="246"/>
                    <a:pt x="376" y="250"/>
                  </a:cubicBezTo>
                  <a:cubicBezTo>
                    <a:pt x="374" y="252"/>
                    <a:pt x="373" y="253"/>
                    <a:pt x="371" y="254"/>
                  </a:cubicBezTo>
                  <a:cubicBezTo>
                    <a:pt x="369" y="255"/>
                    <a:pt x="368" y="256"/>
                    <a:pt x="366" y="258"/>
                  </a:cubicBezTo>
                  <a:cubicBezTo>
                    <a:pt x="367" y="256"/>
                    <a:pt x="368" y="254"/>
                    <a:pt x="369" y="252"/>
                  </a:cubicBezTo>
                  <a:cubicBezTo>
                    <a:pt x="374" y="246"/>
                    <a:pt x="373" y="244"/>
                    <a:pt x="372" y="234"/>
                  </a:cubicBezTo>
                  <a:cubicBezTo>
                    <a:pt x="370" y="226"/>
                    <a:pt x="371" y="226"/>
                    <a:pt x="366" y="221"/>
                  </a:cubicBezTo>
                  <a:cubicBezTo>
                    <a:pt x="362" y="217"/>
                    <a:pt x="362" y="212"/>
                    <a:pt x="362" y="207"/>
                  </a:cubicBezTo>
                  <a:cubicBezTo>
                    <a:pt x="362" y="202"/>
                    <a:pt x="362" y="197"/>
                    <a:pt x="357" y="192"/>
                  </a:cubicBezTo>
                  <a:cubicBezTo>
                    <a:pt x="356" y="193"/>
                    <a:pt x="355" y="193"/>
                    <a:pt x="354" y="193"/>
                  </a:cubicBezTo>
                  <a:cubicBezTo>
                    <a:pt x="354" y="193"/>
                    <a:pt x="354" y="192"/>
                    <a:pt x="353" y="192"/>
                  </a:cubicBezTo>
                  <a:cubicBezTo>
                    <a:pt x="352" y="191"/>
                    <a:pt x="350" y="190"/>
                    <a:pt x="349" y="189"/>
                  </a:cubicBezTo>
                  <a:cubicBezTo>
                    <a:pt x="349" y="192"/>
                    <a:pt x="349" y="193"/>
                    <a:pt x="349" y="196"/>
                  </a:cubicBezTo>
                  <a:cubicBezTo>
                    <a:pt x="349" y="197"/>
                    <a:pt x="349" y="198"/>
                    <a:pt x="349" y="199"/>
                  </a:cubicBezTo>
                  <a:cubicBezTo>
                    <a:pt x="350" y="202"/>
                    <a:pt x="349" y="204"/>
                    <a:pt x="347" y="206"/>
                  </a:cubicBezTo>
                  <a:cubicBezTo>
                    <a:pt x="346" y="207"/>
                    <a:pt x="345" y="209"/>
                    <a:pt x="346" y="212"/>
                  </a:cubicBezTo>
                  <a:cubicBezTo>
                    <a:pt x="346" y="215"/>
                    <a:pt x="347" y="218"/>
                    <a:pt x="348" y="222"/>
                  </a:cubicBezTo>
                  <a:cubicBezTo>
                    <a:pt x="349" y="226"/>
                    <a:pt x="351" y="231"/>
                    <a:pt x="351" y="235"/>
                  </a:cubicBezTo>
                  <a:cubicBezTo>
                    <a:pt x="352" y="240"/>
                    <a:pt x="351" y="244"/>
                    <a:pt x="346" y="245"/>
                  </a:cubicBezTo>
                  <a:cubicBezTo>
                    <a:pt x="342" y="245"/>
                    <a:pt x="341" y="248"/>
                    <a:pt x="340" y="251"/>
                  </a:cubicBezTo>
                  <a:cubicBezTo>
                    <a:pt x="340" y="254"/>
                    <a:pt x="339" y="256"/>
                    <a:pt x="337" y="257"/>
                  </a:cubicBezTo>
                  <a:cubicBezTo>
                    <a:pt x="334" y="259"/>
                    <a:pt x="330" y="261"/>
                    <a:pt x="327" y="262"/>
                  </a:cubicBezTo>
                  <a:cubicBezTo>
                    <a:pt x="322" y="263"/>
                    <a:pt x="317" y="265"/>
                    <a:pt x="314" y="268"/>
                  </a:cubicBezTo>
                  <a:cubicBezTo>
                    <a:pt x="314" y="268"/>
                    <a:pt x="313" y="268"/>
                    <a:pt x="313" y="268"/>
                  </a:cubicBezTo>
                  <a:cubicBezTo>
                    <a:pt x="311" y="267"/>
                    <a:pt x="310" y="266"/>
                    <a:pt x="309" y="265"/>
                  </a:cubicBezTo>
                  <a:cubicBezTo>
                    <a:pt x="309" y="264"/>
                    <a:pt x="309" y="264"/>
                    <a:pt x="310" y="264"/>
                  </a:cubicBezTo>
                  <a:cubicBezTo>
                    <a:pt x="312" y="260"/>
                    <a:pt x="311" y="259"/>
                    <a:pt x="310" y="257"/>
                  </a:cubicBezTo>
                  <a:cubicBezTo>
                    <a:pt x="309" y="255"/>
                    <a:pt x="308" y="252"/>
                    <a:pt x="309" y="249"/>
                  </a:cubicBezTo>
                  <a:cubicBezTo>
                    <a:pt x="309" y="247"/>
                    <a:pt x="309" y="246"/>
                    <a:pt x="309" y="243"/>
                  </a:cubicBezTo>
                  <a:cubicBezTo>
                    <a:pt x="310" y="242"/>
                    <a:pt x="311" y="241"/>
                    <a:pt x="312" y="239"/>
                  </a:cubicBezTo>
                  <a:cubicBezTo>
                    <a:pt x="312" y="244"/>
                    <a:pt x="313" y="247"/>
                    <a:pt x="312" y="250"/>
                  </a:cubicBezTo>
                  <a:cubicBezTo>
                    <a:pt x="311" y="252"/>
                    <a:pt x="312" y="254"/>
                    <a:pt x="313" y="255"/>
                  </a:cubicBezTo>
                  <a:cubicBezTo>
                    <a:pt x="315" y="258"/>
                    <a:pt x="316" y="261"/>
                    <a:pt x="312" y="266"/>
                  </a:cubicBezTo>
                  <a:cubicBezTo>
                    <a:pt x="315" y="262"/>
                    <a:pt x="321" y="260"/>
                    <a:pt x="326" y="259"/>
                  </a:cubicBezTo>
                  <a:cubicBezTo>
                    <a:pt x="329" y="258"/>
                    <a:pt x="333" y="257"/>
                    <a:pt x="335" y="255"/>
                  </a:cubicBezTo>
                  <a:cubicBezTo>
                    <a:pt x="336" y="254"/>
                    <a:pt x="337" y="252"/>
                    <a:pt x="337" y="251"/>
                  </a:cubicBezTo>
                  <a:cubicBezTo>
                    <a:pt x="338" y="247"/>
                    <a:pt x="339" y="242"/>
                    <a:pt x="345" y="242"/>
                  </a:cubicBezTo>
                  <a:cubicBezTo>
                    <a:pt x="348" y="241"/>
                    <a:pt x="349" y="239"/>
                    <a:pt x="348" y="235"/>
                  </a:cubicBezTo>
                  <a:cubicBezTo>
                    <a:pt x="348" y="231"/>
                    <a:pt x="346" y="227"/>
                    <a:pt x="345" y="223"/>
                  </a:cubicBezTo>
                  <a:cubicBezTo>
                    <a:pt x="344" y="219"/>
                    <a:pt x="343" y="215"/>
                    <a:pt x="343" y="212"/>
                  </a:cubicBezTo>
                  <a:cubicBezTo>
                    <a:pt x="342" y="208"/>
                    <a:pt x="343" y="206"/>
                    <a:pt x="345" y="204"/>
                  </a:cubicBezTo>
                  <a:cubicBezTo>
                    <a:pt x="346" y="203"/>
                    <a:pt x="347" y="202"/>
                    <a:pt x="346" y="199"/>
                  </a:cubicBezTo>
                  <a:cubicBezTo>
                    <a:pt x="346" y="198"/>
                    <a:pt x="346" y="197"/>
                    <a:pt x="346" y="197"/>
                  </a:cubicBezTo>
                  <a:cubicBezTo>
                    <a:pt x="345" y="193"/>
                    <a:pt x="345" y="191"/>
                    <a:pt x="346" y="187"/>
                  </a:cubicBezTo>
                  <a:cubicBezTo>
                    <a:pt x="345" y="185"/>
                    <a:pt x="344" y="184"/>
                    <a:pt x="342" y="182"/>
                  </a:cubicBezTo>
                  <a:cubicBezTo>
                    <a:pt x="341" y="190"/>
                    <a:pt x="332" y="194"/>
                    <a:pt x="328" y="199"/>
                  </a:cubicBezTo>
                  <a:cubicBezTo>
                    <a:pt x="325" y="201"/>
                    <a:pt x="324" y="203"/>
                    <a:pt x="322" y="205"/>
                  </a:cubicBezTo>
                  <a:cubicBezTo>
                    <a:pt x="321" y="206"/>
                    <a:pt x="321" y="206"/>
                    <a:pt x="320" y="207"/>
                  </a:cubicBezTo>
                  <a:cubicBezTo>
                    <a:pt x="320" y="206"/>
                    <a:pt x="320" y="205"/>
                    <a:pt x="320" y="204"/>
                  </a:cubicBezTo>
                  <a:cubicBezTo>
                    <a:pt x="322" y="202"/>
                    <a:pt x="324" y="199"/>
                    <a:pt x="326" y="197"/>
                  </a:cubicBezTo>
                  <a:cubicBezTo>
                    <a:pt x="331" y="192"/>
                    <a:pt x="341" y="184"/>
                    <a:pt x="338" y="177"/>
                  </a:cubicBezTo>
                  <a:cubicBezTo>
                    <a:pt x="338" y="176"/>
                    <a:pt x="338" y="176"/>
                    <a:pt x="338" y="176"/>
                  </a:cubicBezTo>
                  <a:cubicBezTo>
                    <a:pt x="339" y="176"/>
                    <a:pt x="340" y="176"/>
                    <a:pt x="341" y="176"/>
                  </a:cubicBezTo>
                  <a:cubicBezTo>
                    <a:pt x="341" y="176"/>
                    <a:pt x="341" y="176"/>
                    <a:pt x="341" y="176"/>
                  </a:cubicBezTo>
                  <a:cubicBezTo>
                    <a:pt x="341" y="176"/>
                    <a:pt x="341" y="176"/>
                    <a:pt x="342" y="177"/>
                  </a:cubicBezTo>
                  <a:cubicBezTo>
                    <a:pt x="342" y="177"/>
                    <a:pt x="342" y="177"/>
                    <a:pt x="342" y="177"/>
                  </a:cubicBezTo>
                  <a:cubicBezTo>
                    <a:pt x="342" y="177"/>
                    <a:pt x="343" y="178"/>
                    <a:pt x="343" y="179"/>
                  </a:cubicBezTo>
                  <a:cubicBezTo>
                    <a:pt x="347" y="183"/>
                    <a:pt x="351" y="186"/>
                    <a:pt x="355" y="190"/>
                  </a:cubicBezTo>
                  <a:cubicBezTo>
                    <a:pt x="355" y="190"/>
                    <a:pt x="355" y="189"/>
                    <a:pt x="355" y="189"/>
                  </a:cubicBezTo>
                  <a:cubicBezTo>
                    <a:pt x="355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8"/>
                    <a:pt x="356" y="187"/>
                    <a:pt x="357" y="187"/>
                  </a:cubicBezTo>
                  <a:cubicBezTo>
                    <a:pt x="357" y="187"/>
                    <a:pt x="357" y="186"/>
                    <a:pt x="357" y="186"/>
                  </a:cubicBezTo>
                  <a:cubicBezTo>
                    <a:pt x="357" y="186"/>
                    <a:pt x="357" y="186"/>
                    <a:pt x="357" y="186"/>
                  </a:cubicBezTo>
                  <a:cubicBezTo>
                    <a:pt x="360" y="180"/>
                    <a:pt x="360" y="176"/>
                    <a:pt x="357" y="169"/>
                  </a:cubicBezTo>
                  <a:cubicBezTo>
                    <a:pt x="356" y="169"/>
                    <a:pt x="356" y="168"/>
                    <a:pt x="356" y="167"/>
                  </a:cubicBezTo>
                  <a:cubicBezTo>
                    <a:pt x="356" y="167"/>
                    <a:pt x="357" y="166"/>
                    <a:pt x="358" y="165"/>
                  </a:cubicBezTo>
                  <a:close/>
                  <a:moveTo>
                    <a:pt x="398" y="232"/>
                  </a:moveTo>
                  <a:cubicBezTo>
                    <a:pt x="401" y="235"/>
                    <a:pt x="405" y="237"/>
                    <a:pt x="408" y="238"/>
                  </a:cubicBezTo>
                  <a:cubicBezTo>
                    <a:pt x="409" y="238"/>
                    <a:pt x="410" y="238"/>
                    <a:pt x="410" y="238"/>
                  </a:cubicBezTo>
                  <a:cubicBezTo>
                    <a:pt x="411" y="239"/>
                    <a:pt x="411" y="240"/>
                    <a:pt x="412" y="241"/>
                  </a:cubicBezTo>
                  <a:cubicBezTo>
                    <a:pt x="411" y="241"/>
                    <a:pt x="410" y="241"/>
                    <a:pt x="409" y="241"/>
                  </a:cubicBezTo>
                  <a:cubicBezTo>
                    <a:pt x="404" y="241"/>
                    <a:pt x="400" y="238"/>
                    <a:pt x="396" y="234"/>
                  </a:cubicBezTo>
                  <a:cubicBezTo>
                    <a:pt x="397" y="233"/>
                    <a:pt x="398" y="233"/>
                    <a:pt x="398" y="232"/>
                  </a:cubicBezTo>
                  <a:close/>
                  <a:moveTo>
                    <a:pt x="423" y="166"/>
                  </a:moveTo>
                  <a:cubicBezTo>
                    <a:pt x="422" y="166"/>
                    <a:pt x="421" y="165"/>
                    <a:pt x="420" y="165"/>
                  </a:cubicBezTo>
                  <a:cubicBezTo>
                    <a:pt x="404" y="157"/>
                    <a:pt x="399" y="147"/>
                    <a:pt x="385" y="144"/>
                  </a:cubicBezTo>
                  <a:cubicBezTo>
                    <a:pt x="388" y="143"/>
                    <a:pt x="392" y="142"/>
                    <a:pt x="395" y="142"/>
                  </a:cubicBezTo>
                  <a:cubicBezTo>
                    <a:pt x="399" y="144"/>
                    <a:pt x="402" y="147"/>
                    <a:pt x="405" y="151"/>
                  </a:cubicBezTo>
                  <a:cubicBezTo>
                    <a:pt x="411" y="158"/>
                    <a:pt x="417" y="160"/>
                    <a:pt x="423" y="161"/>
                  </a:cubicBezTo>
                  <a:cubicBezTo>
                    <a:pt x="423" y="162"/>
                    <a:pt x="423" y="164"/>
                    <a:pt x="423" y="166"/>
                  </a:cubicBezTo>
                  <a:close/>
                  <a:moveTo>
                    <a:pt x="291" y="81"/>
                  </a:moveTo>
                  <a:cubicBezTo>
                    <a:pt x="288" y="80"/>
                    <a:pt x="284" y="80"/>
                    <a:pt x="281" y="81"/>
                  </a:cubicBezTo>
                  <a:cubicBezTo>
                    <a:pt x="278" y="81"/>
                    <a:pt x="276" y="81"/>
                    <a:pt x="273" y="81"/>
                  </a:cubicBezTo>
                  <a:cubicBezTo>
                    <a:pt x="272" y="89"/>
                    <a:pt x="279" y="97"/>
                    <a:pt x="283" y="104"/>
                  </a:cubicBezTo>
                  <a:cubicBezTo>
                    <a:pt x="283" y="105"/>
                    <a:pt x="282" y="107"/>
                    <a:pt x="282" y="108"/>
                  </a:cubicBezTo>
                  <a:cubicBezTo>
                    <a:pt x="277" y="99"/>
                    <a:pt x="266" y="89"/>
                    <a:pt x="266" y="81"/>
                  </a:cubicBezTo>
                  <a:cubicBezTo>
                    <a:pt x="259" y="81"/>
                    <a:pt x="255" y="81"/>
                    <a:pt x="249" y="79"/>
                  </a:cubicBezTo>
                  <a:cubicBezTo>
                    <a:pt x="248" y="77"/>
                    <a:pt x="247" y="76"/>
                    <a:pt x="246" y="74"/>
                  </a:cubicBezTo>
                  <a:cubicBezTo>
                    <a:pt x="247" y="75"/>
                    <a:pt x="248" y="75"/>
                    <a:pt x="248" y="75"/>
                  </a:cubicBezTo>
                  <a:cubicBezTo>
                    <a:pt x="258" y="79"/>
                    <a:pt x="269" y="78"/>
                    <a:pt x="281" y="78"/>
                  </a:cubicBezTo>
                  <a:cubicBezTo>
                    <a:pt x="284" y="77"/>
                    <a:pt x="288" y="77"/>
                    <a:pt x="292" y="77"/>
                  </a:cubicBezTo>
                  <a:cubicBezTo>
                    <a:pt x="292" y="78"/>
                    <a:pt x="291" y="79"/>
                    <a:pt x="291" y="81"/>
                  </a:cubicBezTo>
                  <a:close/>
                  <a:moveTo>
                    <a:pt x="285" y="108"/>
                  </a:moveTo>
                  <a:cubicBezTo>
                    <a:pt x="286" y="109"/>
                    <a:pt x="286" y="109"/>
                    <a:pt x="286" y="110"/>
                  </a:cubicBezTo>
                  <a:cubicBezTo>
                    <a:pt x="288" y="113"/>
                    <a:pt x="290" y="115"/>
                    <a:pt x="292" y="116"/>
                  </a:cubicBezTo>
                  <a:cubicBezTo>
                    <a:pt x="295" y="118"/>
                    <a:pt x="298" y="120"/>
                    <a:pt x="298" y="124"/>
                  </a:cubicBezTo>
                  <a:cubicBezTo>
                    <a:pt x="296" y="123"/>
                    <a:pt x="294" y="121"/>
                    <a:pt x="292" y="120"/>
                  </a:cubicBezTo>
                  <a:cubicBezTo>
                    <a:pt x="292" y="120"/>
                    <a:pt x="291" y="119"/>
                    <a:pt x="291" y="119"/>
                  </a:cubicBezTo>
                  <a:cubicBezTo>
                    <a:pt x="290" y="119"/>
                    <a:pt x="290" y="118"/>
                    <a:pt x="289" y="118"/>
                  </a:cubicBezTo>
                  <a:cubicBezTo>
                    <a:pt x="289" y="118"/>
                    <a:pt x="289" y="118"/>
                    <a:pt x="289" y="118"/>
                  </a:cubicBezTo>
                  <a:cubicBezTo>
                    <a:pt x="288" y="117"/>
                    <a:pt x="287" y="116"/>
                    <a:pt x="285" y="116"/>
                  </a:cubicBezTo>
                  <a:cubicBezTo>
                    <a:pt x="285" y="115"/>
                    <a:pt x="285" y="114"/>
                    <a:pt x="284" y="113"/>
                  </a:cubicBezTo>
                  <a:cubicBezTo>
                    <a:pt x="284" y="111"/>
                    <a:pt x="285" y="110"/>
                    <a:pt x="285" y="108"/>
                  </a:cubicBezTo>
                  <a:close/>
                  <a:moveTo>
                    <a:pt x="298" y="126"/>
                  </a:moveTo>
                  <a:cubicBezTo>
                    <a:pt x="297" y="127"/>
                    <a:pt x="297" y="129"/>
                    <a:pt x="296" y="130"/>
                  </a:cubicBezTo>
                  <a:cubicBezTo>
                    <a:pt x="296" y="131"/>
                    <a:pt x="296" y="133"/>
                    <a:pt x="295" y="134"/>
                  </a:cubicBezTo>
                  <a:cubicBezTo>
                    <a:pt x="294" y="133"/>
                    <a:pt x="293" y="133"/>
                    <a:pt x="292" y="132"/>
                  </a:cubicBezTo>
                  <a:cubicBezTo>
                    <a:pt x="293" y="131"/>
                    <a:pt x="293" y="130"/>
                    <a:pt x="294" y="129"/>
                  </a:cubicBezTo>
                  <a:cubicBezTo>
                    <a:pt x="294" y="127"/>
                    <a:pt x="295" y="125"/>
                    <a:pt x="294" y="123"/>
                  </a:cubicBezTo>
                  <a:cubicBezTo>
                    <a:pt x="296" y="124"/>
                    <a:pt x="297" y="125"/>
                    <a:pt x="298" y="126"/>
                  </a:cubicBezTo>
                  <a:close/>
                  <a:moveTo>
                    <a:pt x="294" y="136"/>
                  </a:moveTo>
                  <a:cubicBezTo>
                    <a:pt x="291" y="144"/>
                    <a:pt x="286" y="153"/>
                    <a:pt x="294" y="160"/>
                  </a:cubicBezTo>
                  <a:cubicBezTo>
                    <a:pt x="306" y="171"/>
                    <a:pt x="314" y="170"/>
                    <a:pt x="326" y="165"/>
                  </a:cubicBezTo>
                  <a:cubicBezTo>
                    <a:pt x="326" y="166"/>
                    <a:pt x="326" y="167"/>
                    <a:pt x="326" y="168"/>
                  </a:cubicBezTo>
                  <a:cubicBezTo>
                    <a:pt x="327" y="169"/>
                    <a:pt x="327" y="169"/>
                    <a:pt x="327" y="169"/>
                  </a:cubicBezTo>
                  <a:cubicBezTo>
                    <a:pt x="314" y="174"/>
                    <a:pt x="307" y="173"/>
                    <a:pt x="294" y="165"/>
                  </a:cubicBezTo>
                  <a:cubicBezTo>
                    <a:pt x="294" y="164"/>
                    <a:pt x="293" y="164"/>
                    <a:pt x="291" y="168"/>
                  </a:cubicBezTo>
                  <a:cubicBezTo>
                    <a:pt x="291" y="169"/>
                    <a:pt x="290" y="170"/>
                    <a:pt x="290" y="170"/>
                  </a:cubicBezTo>
                  <a:cubicBezTo>
                    <a:pt x="289" y="169"/>
                    <a:pt x="289" y="168"/>
                    <a:pt x="288" y="167"/>
                  </a:cubicBezTo>
                  <a:cubicBezTo>
                    <a:pt x="288" y="167"/>
                    <a:pt x="288" y="167"/>
                    <a:pt x="288" y="167"/>
                  </a:cubicBezTo>
                  <a:cubicBezTo>
                    <a:pt x="289" y="165"/>
                    <a:pt x="289" y="163"/>
                    <a:pt x="290" y="161"/>
                  </a:cubicBezTo>
                  <a:cubicBezTo>
                    <a:pt x="289" y="160"/>
                    <a:pt x="289" y="159"/>
                    <a:pt x="288" y="157"/>
                  </a:cubicBezTo>
                  <a:cubicBezTo>
                    <a:pt x="287" y="159"/>
                    <a:pt x="285" y="159"/>
                    <a:pt x="284" y="160"/>
                  </a:cubicBezTo>
                  <a:cubicBezTo>
                    <a:pt x="283" y="159"/>
                    <a:pt x="283" y="158"/>
                    <a:pt x="282" y="158"/>
                  </a:cubicBezTo>
                  <a:cubicBezTo>
                    <a:pt x="284" y="157"/>
                    <a:pt x="285" y="156"/>
                    <a:pt x="287" y="154"/>
                  </a:cubicBezTo>
                  <a:cubicBezTo>
                    <a:pt x="285" y="147"/>
                    <a:pt x="289" y="141"/>
                    <a:pt x="291" y="135"/>
                  </a:cubicBezTo>
                  <a:cubicBezTo>
                    <a:pt x="292" y="135"/>
                    <a:pt x="293" y="135"/>
                    <a:pt x="294" y="136"/>
                  </a:cubicBezTo>
                  <a:close/>
                  <a:moveTo>
                    <a:pt x="328" y="164"/>
                  </a:moveTo>
                  <a:cubicBezTo>
                    <a:pt x="329" y="163"/>
                    <a:pt x="330" y="163"/>
                    <a:pt x="332" y="162"/>
                  </a:cubicBezTo>
                  <a:cubicBezTo>
                    <a:pt x="334" y="161"/>
                    <a:pt x="335" y="160"/>
                    <a:pt x="336" y="160"/>
                  </a:cubicBezTo>
                  <a:cubicBezTo>
                    <a:pt x="337" y="160"/>
                    <a:pt x="338" y="160"/>
                    <a:pt x="338" y="162"/>
                  </a:cubicBezTo>
                  <a:cubicBezTo>
                    <a:pt x="338" y="165"/>
                    <a:pt x="339" y="170"/>
                    <a:pt x="340" y="173"/>
                  </a:cubicBezTo>
                  <a:cubicBezTo>
                    <a:pt x="339" y="174"/>
                    <a:pt x="339" y="174"/>
                    <a:pt x="339" y="174"/>
                  </a:cubicBezTo>
                  <a:cubicBezTo>
                    <a:pt x="338" y="174"/>
                    <a:pt x="337" y="174"/>
                    <a:pt x="336" y="174"/>
                  </a:cubicBezTo>
                  <a:cubicBezTo>
                    <a:pt x="335" y="172"/>
                    <a:pt x="334" y="169"/>
                    <a:pt x="334" y="166"/>
                  </a:cubicBezTo>
                  <a:cubicBezTo>
                    <a:pt x="333" y="166"/>
                    <a:pt x="332" y="166"/>
                    <a:pt x="332" y="167"/>
                  </a:cubicBezTo>
                  <a:cubicBezTo>
                    <a:pt x="330" y="167"/>
                    <a:pt x="329" y="168"/>
                    <a:pt x="328" y="168"/>
                  </a:cubicBezTo>
                  <a:cubicBezTo>
                    <a:pt x="328" y="167"/>
                    <a:pt x="328" y="165"/>
                    <a:pt x="328" y="164"/>
                  </a:cubicBezTo>
                  <a:close/>
                  <a:moveTo>
                    <a:pt x="94" y="176"/>
                  </a:moveTo>
                  <a:cubicBezTo>
                    <a:pt x="92" y="175"/>
                    <a:pt x="86" y="180"/>
                    <a:pt x="83" y="180"/>
                  </a:cubicBezTo>
                  <a:cubicBezTo>
                    <a:pt x="78" y="181"/>
                    <a:pt x="74" y="182"/>
                    <a:pt x="69" y="184"/>
                  </a:cubicBezTo>
                  <a:cubicBezTo>
                    <a:pt x="64" y="186"/>
                    <a:pt x="57" y="188"/>
                    <a:pt x="54" y="189"/>
                  </a:cubicBezTo>
                  <a:cubicBezTo>
                    <a:pt x="49" y="192"/>
                    <a:pt x="44" y="193"/>
                    <a:pt x="39" y="193"/>
                  </a:cubicBezTo>
                  <a:cubicBezTo>
                    <a:pt x="39" y="192"/>
                    <a:pt x="39" y="191"/>
                    <a:pt x="39" y="190"/>
                  </a:cubicBezTo>
                  <a:cubicBezTo>
                    <a:pt x="44" y="190"/>
                    <a:pt x="48" y="189"/>
                    <a:pt x="53" y="187"/>
                  </a:cubicBezTo>
                  <a:cubicBezTo>
                    <a:pt x="60" y="183"/>
                    <a:pt x="67" y="182"/>
                    <a:pt x="74" y="180"/>
                  </a:cubicBezTo>
                  <a:cubicBezTo>
                    <a:pt x="70" y="178"/>
                    <a:pt x="63" y="180"/>
                    <a:pt x="58" y="182"/>
                  </a:cubicBezTo>
                  <a:cubicBezTo>
                    <a:pt x="52" y="184"/>
                    <a:pt x="46" y="184"/>
                    <a:pt x="40" y="185"/>
                  </a:cubicBezTo>
                  <a:cubicBezTo>
                    <a:pt x="41" y="184"/>
                    <a:pt x="41" y="183"/>
                    <a:pt x="41" y="182"/>
                  </a:cubicBezTo>
                  <a:cubicBezTo>
                    <a:pt x="46" y="181"/>
                    <a:pt x="52" y="181"/>
                    <a:pt x="57" y="179"/>
                  </a:cubicBezTo>
                  <a:cubicBezTo>
                    <a:pt x="68" y="175"/>
                    <a:pt x="73" y="179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6" y="177"/>
                    <a:pt x="88" y="174"/>
                    <a:pt x="91" y="174"/>
                  </a:cubicBezTo>
                  <a:cubicBezTo>
                    <a:pt x="87" y="171"/>
                    <a:pt x="85" y="170"/>
                    <a:pt x="85" y="167"/>
                  </a:cubicBezTo>
                  <a:cubicBezTo>
                    <a:pt x="85" y="164"/>
                    <a:pt x="88" y="160"/>
                    <a:pt x="93" y="161"/>
                  </a:cubicBezTo>
                  <a:cubicBezTo>
                    <a:pt x="94" y="162"/>
                    <a:pt x="95" y="160"/>
                    <a:pt x="96" y="159"/>
                  </a:cubicBezTo>
                  <a:cubicBezTo>
                    <a:pt x="97" y="157"/>
                    <a:pt x="98" y="155"/>
                    <a:pt x="99" y="154"/>
                  </a:cubicBezTo>
                  <a:cubicBezTo>
                    <a:pt x="103" y="152"/>
                    <a:pt x="107" y="151"/>
                    <a:pt x="111" y="148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6"/>
                    <a:pt x="107" y="146"/>
                    <a:pt x="107" y="145"/>
                  </a:cubicBezTo>
                  <a:cubicBezTo>
                    <a:pt x="107" y="144"/>
                    <a:pt x="109" y="143"/>
                    <a:pt x="111" y="141"/>
                  </a:cubicBezTo>
                  <a:cubicBezTo>
                    <a:pt x="112" y="141"/>
                    <a:pt x="112" y="140"/>
                    <a:pt x="113" y="140"/>
                  </a:cubicBezTo>
                  <a:cubicBezTo>
                    <a:pt x="113" y="141"/>
                    <a:pt x="115" y="141"/>
                    <a:pt x="116" y="142"/>
                  </a:cubicBezTo>
                  <a:cubicBezTo>
                    <a:pt x="115" y="143"/>
                    <a:pt x="115" y="143"/>
                    <a:pt x="115" y="144"/>
                  </a:cubicBezTo>
                  <a:cubicBezTo>
                    <a:pt x="114" y="144"/>
                    <a:pt x="114" y="144"/>
                    <a:pt x="114" y="145"/>
                  </a:cubicBezTo>
                  <a:cubicBezTo>
                    <a:pt x="116" y="146"/>
                    <a:pt x="117" y="148"/>
                    <a:pt x="120" y="150"/>
                  </a:cubicBezTo>
                  <a:cubicBezTo>
                    <a:pt x="126" y="156"/>
                    <a:pt x="129" y="157"/>
                    <a:pt x="133" y="155"/>
                  </a:cubicBezTo>
                  <a:cubicBezTo>
                    <a:pt x="134" y="156"/>
                    <a:pt x="135" y="156"/>
                    <a:pt x="136" y="157"/>
                  </a:cubicBezTo>
                  <a:cubicBezTo>
                    <a:pt x="129" y="161"/>
                    <a:pt x="124" y="160"/>
                    <a:pt x="116" y="152"/>
                  </a:cubicBezTo>
                  <a:cubicBezTo>
                    <a:pt x="115" y="152"/>
                    <a:pt x="114" y="151"/>
                    <a:pt x="113" y="150"/>
                  </a:cubicBezTo>
                  <a:cubicBezTo>
                    <a:pt x="110" y="153"/>
                    <a:pt x="105" y="154"/>
                    <a:pt x="101" y="157"/>
                  </a:cubicBezTo>
                  <a:cubicBezTo>
                    <a:pt x="100" y="158"/>
                    <a:pt x="99" y="159"/>
                    <a:pt x="99" y="160"/>
                  </a:cubicBezTo>
                  <a:cubicBezTo>
                    <a:pt x="97" y="163"/>
                    <a:pt x="95" y="165"/>
                    <a:pt x="92" y="164"/>
                  </a:cubicBezTo>
                  <a:cubicBezTo>
                    <a:pt x="89" y="164"/>
                    <a:pt x="89" y="166"/>
                    <a:pt x="89" y="167"/>
                  </a:cubicBezTo>
                  <a:cubicBezTo>
                    <a:pt x="89" y="169"/>
                    <a:pt x="94" y="172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7" y="174"/>
                    <a:pt x="97" y="175"/>
                    <a:pt x="97" y="175"/>
                  </a:cubicBezTo>
                  <a:cubicBezTo>
                    <a:pt x="97" y="176"/>
                    <a:pt x="96" y="176"/>
                    <a:pt x="95" y="177"/>
                  </a:cubicBezTo>
                  <a:cubicBezTo>
                    <a:pt x="95" y="177"/>
                    <a:pt x="95" y="177"/>
                    <a:pt x="94" y="176"/>
                  </a:cubicBezTo>
                  <a:close/>
                  <a:moveTo>
                    <a:pt x="37" y="193"/>
                  </a:moveTo>
                  <a:cubicBezTo>
                    <a:pt x="34" y="193"/>
                    <a:pt x="31" y="193"/>
                    <a:pt x="27" y="192"/>
                  </a:cubicBezTo>
                  <a:cubicBezTo>
                    <a:pt x="22" y="192"/>
                    <a:pt x="14" y="191"/>
                    <a:pt x="7" y="193"/>
                  </a:cubicBezTo>
                  <a:cubicBezTo>
                    <a:pt x="7" y="193"/>
                    <a:pt x="7" y="192"/>
                    <a:pt x="7" y="192"/>
                  </a:cubicBezTo>
                  <a:cubicBezTo>
                    <a:pt x="8" y="191"/>
                    <a:pt x="8" y="191"/>
                    <a:pt x="8" y="190"/>
                  </a:cubicBezTo>
                  <a:cubicBezTo>
                    <a:pt x="15" y="188"/>
                    <a:pt x="23" y="189"/>
                    <a:pt x="28" y="189"/>
                  </a:cubicBezTo>
                  <a:cubicBezTo>
                    <a:pt x="31" y="190"/>
                    <a:pt x="34" y="190"/>
                    <a:pt x="37" y="190"/>
                  </a:cubicBezTo>
                  <a:cubicBezTo>
                    <a:pt x="37" y="191"/>
                    <a:pt x="37" y="192"/>
                    <a:pt x="37" y="193"/>
                  </a:cubicBezTo>
                  <a:close/>
                  <a:moveTo>
                    <a:pt x="114" y="138"/>
                  </a:moveTo>
                  <a:cubicBezTo>
                    <a:pt x="117" y="132"/>
                    <a:pt x="118" y="129"/>
                    <a:pt x="129" y="124"/>
                  </a:cubicBezTo>
                  <a:cubicBezTo>
                    <a:pt x="126" y="121"/>
                    <a:pt x="121" y="119"/>
                    <a:pt x="109" y="118"/>
                  </a:cubicBezTo>
                  <a:cubicBezTo>
                    <a:pt x="106" y="118"/>
                    <a:pt x="103" y="118"/>
                    <a:pt x="101" y="117"/>
                  </a:cubicBezTo>
                  <a:cubicBezTo>
                    <a:pt x="100" y="116"/>
                    <a:pt x="100" y="115"/>
                    <a:pt x="100" y="114"/>
                  </a:cubicBezTo>
                  <a:cubicBezTo>
                    <a:pt x="103" y="114"/>
                    <a:pt x="106" y="115"/>
                    <a:pt x="109" y="115"/>
                  </a:cubicBezTo>
                  <a:cubicBezTo>
                    <a:pt x="120" y="116"/>
                    <a:pt x="130" y="117"/>
                    <a:pt x="134" y="120"/>
                  </a:cubicBezTo>
                  <a:cubicBezTo>
                    <a:pt x="141" y="116"/>
                    <a:pt x="145" y="112"/>
                    <a:pt x="148" y="104"/>
                  </a:cubicBezTo>
                  <a:cubicBezTo>
                    <a:pt x="141" y="103"/>
                    <a:pt x="133" y="104"/>
                    <a:pt x="125" y="105"/>
                  </a:cubicBezTo>
                  <a:cubicBezTo>
                    <a:pt x="116" y="106"/>
                    <a:pt x="107" y="107"/>
                    <a:pt x="98" y="105"/>
                  </a:cubicBezTo>
                  <a:cubicBezTo>
                    <a:pt x="98" y="103"/>
                    <a:pt x="98" y="102"/>
                    <a:pt x="98" y="101"/>
                  </a:cubicBezTo>
                  <a:cubicBezTo>
                    <a:pt x="107" y="104"/>
                    <a:pt x="116" y="103"/>
                    <a:pt x="125" y="102"/>
                  </a:cubicBezTo>
                  <a:cubicBezTo>
                    <a:pt x="133" y="101"/>
                    <a:pt x="142" y="100"/>
                    <a:pt x="150" y="101"/>
                  </a:cubicBezTo>
                  <a:cubicBezTo>
                    <a:pt x="153" y="98"/>
                    <a:pt x="157" y="97"/>
                    <a:pt x="160" y="96"/>
                  </a:cubicBezTo>
                  <a:cubicBezTo>
                    <a:pt x="165" y="94"/>
                    <a:pt x="170" y="92"/>
                    <a:pt x="173" y="86"/>
                  </a:cubicBezTo>
                  <a:cubicBezTo>
                    <a:pt x="176" y="81"/>
                    <a:pt x="182" y="77"/>
                    <a:pt x="189" y="74"/>
                  </a:cubicBezTo>
                  <a:cubicBezTo>
                    <a:pt x="195" y="71"/>
                    <a:pt x="189" y="68"/>
                    <a:pt x="184" y="68"/>
                  </a:cubicBezTo>
                  <a:cubicBezTo>
                    <a:pt x="181" y="69"/>
                    <a:pt x="178" y="70"/>
                    <a:pt x="175" y="70"/>
                  </a:cubicBezTo>
                  <a:cubicBezTo>
                    <a:pt x="168" y="72"/>
                    <a:pt x="162" y="73"/>
                    <a:pt x="159" y="71"/>
                  </a:cubicBezTo>
                  <a:cubicBezTo>
                    <a:pt x="150" y="63"/>
                    <a:pt x="148" y="60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7"/>
                    <a:pt x="151" y="57"/>
                    <a:pt x="153" y="56"/>
                  </a:cubicBezTo>
                  <a:cubicBezTo>
                    <a:pt x="157" y="55"/>
                    <a:pt x="163" y="52"/>
                    <a:pt x="163" y="39"/>
                  </a:cubicBezTo>
                  <a:cubicBezTo>
                    <a:pt x="162" y="31"/>
                    <a:pt x="164" y="28"/>
                    <a:pt x="168" y="27"/>
                  </a:cubicBezTo>
                  <a:cubicBezTo>
                    <a:pt x="182" y="23"/>
                    <a:pt x="190" y="27"/>
                    <a:pt x="199" y="31"/>
                  </a:cubicBezTo>
                  <a:cubicBezTo>
                    <a:pt x="204" y="33"/>
                    <a:pt x="210" y="36"/>
                    <a:pt x="217" y="37"/>
                  </a:cubicBezTo>
                  <a:cubicBezTo>
                    <a:pt x="217" y="37"/>
                    <a:pt x="218" y="37"/>
                    <a:pt x="219" y="37"/>
                  </a:cubicBezTo>
                  <a:cubicBezTo>
                    <a:pt x="220" y="38"/>
                    <a:pt x="220" y="39"/>
                    <a:pt x="221" y="39"/>
                  </a:cubicBezTo>
                  <a:cubicBezTo>
                    <a:pt x="219" y="39"/>
                    <a:pt x="218" y="39"/>
                    <a:pt x="217" y="39"/>
                  </a:cubicBezTo>
                  <a:cubicBezTo>
                    <a:pt x="209" y="38"/>
                    <a:pt x="203" y="36"/>
                    <a:pt x="198" y="34"/>
                  </a:cubicBezTo>
                  <a:cubicBezTo>
                    <a:pt x="191" y="31"/>
                    <a:pt x="185" y="28"/>
                    <a:pt x="177" y="28"/>
                  </a:cubicBezTo>
                  <a:cubicBezTo>
                    <a:pt x="180" y="29"/>
                    <a:pt x="183" y="31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33"/>
                    <a:pt x="187" y="33"/>
                    <a:pt x="188" y="33"/>
                  </a:cubicBezTo>
                  <a:cubicBezTo>
                    <a:pt x="201" y="39"/>
                    <a:pt x="212" y="43"/>
                    <a:pt x="224" y="43"/>
                  </a:cubicBezTo>
                  <a:cubicBezTo>
                    <a:pt x="224" y="45"/>
                    <a:pt x="225" y="46"/>
                    <a:pt x="226" y="48"/>
                  </a:cubicBezTo>
                  <a:cubicBezTo>
                    <a:pt x="224" y="48"/>
                    <a:pt x="223" y="48"/>
                    <a:pt x="222" y="47"/>
                  </a:cubicBezTo>
                  <a:cubicBezTo>
                    <a:pt x="210" y="47"/>
                    <a:pt x="198" y="41"/>
                    <a:pt x="187" y="36"/>
                  </a:cubicBezTo>
                  <a:cubicBezTo>
                    <a:pt x="186" y="36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78" y="32"/>
                    <a:pt x="174" y="31"/>
                    <a:pt x="171" y="31"/>
                  </a:cubicBezTo>
                  <a:cubicBezTo>
                    <a:pt x="171" y="31"/>
                    <a:pt x="171" y="31"/>
                    <a:pt x="170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8" y="32"/>
                    <a:pt x="167" y="34"/>
                    <a:pt x="167" y="39"/>
                  </a:cubicBezTo>
                  <a:cubicBezTo>
                    <a:pt x="167" y="55"/>
                    <a:pt x="159" y="57"/>
                    <a:pt x="154" y="59"/>
                  </a:cubicBezTo>
                  <a:cubicBezTo>
                    <a:pt x="153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4" y="62"/>
                    <a:pt x="161" y="68"/>
                  </a:cubicBezTo>
                  <a:cubicBezTo>
                    <a:pt x="163" y="70"/>
                    <a:pt x="168" y="69"/>
                    <a:pt x="174" y="67"/>
                  </a:cubicBezTo>
                  <a:cubicBezTo>
                    <a:pt x="177" y="67"/>
                    <a:pt x="180" y="66"/>
                    <a:pt x="183" y="65"/>
                  </a:cubicBezTo>
                  <a:cubicBezTo>
                    <a:pt x="187" y="65"/>
                    <a:pt x="192" y="68"/>
                    <a:pt x="194" y="67"/>
                  </a:cubicBezTo>
                  <a:cubicBezTo>
                    <a:pt x="196" y="65"/>
                    <a:pt x="198" y="65"/>
                    <a:pt x="200" y="64"/>
                  </a:cubicBezTo>
                  <a:cubicBezTo>
                    <a:pt x="206" y="62"/>
                    <a:pt x="214" y="62"/>
                    <a:pt x="218" y="62"/>
                  </a:cubicBezTo>
                  <a:cubicBezTo>
                    <a:pt x="226" y="64"/>
                    <a:pt x="234" y="68"/>
                    <a:pt x="241" y="72"/>
                  </a:cubicBezTo>
                  <a:cubicBezTo>
                    <a:pt x="242" y="74"/>
                    <a:pt x="243" y="75"/>
                    <a:pt x="244" y="77"/>
                  </a:cubicBezTo>
                  <a:cubicBezTo>
                    <a:pt x="235" y="73"/>
                    <a:pt x="228" y="68"/>
                    <a:pt x="218" y="67"/>
                  </a:cubicBezTo>
                  <a:cubicBezTo>
                    <a:pt x="202" y="64"/>
                    <a:pt x="197" y="74"/>
                    <a:pt x="190" y="77"/>
                  </a:cubicBezTo>
                  <a:cubicBezTo>
                    <a:pt x="184" y="80"/>
                    <a:pt x="178" y="83"/>
                    <a:pt x="176" y="88"/>
                  </a:cubicBezTo>
                  <a:cubicBezTo>
                    <a:pt x="172" y="95"/>
                    <a:pt x="167" y="97"/>
                    <a:pt x="161" y="99"/>
                  </a:cubicBezTo>
                  <a:cubicBezTo>
                    <a:pt x="158" y="100"/>
                    <a:pt x="156" y="102"/>
                    <a:pt x="154" y="105"/>
                  </a:cubicBezTo>
                  <a:cubicBezTo>
                    <a:pt x="147" y="116"/>
                    <a:pt x="139" y="125"/>
                    <a:pt x="125" y="131"/>
                  </a:cubicBezTo>
                  <a:cubicBezTo>
                    <a:pt x="121" y="133"/>
                    <a:pt x="119" y="137"/>
                    <a:pt x="117" y="140"/>
                  </a:cubicBezTo>
                  <a:cubicBezTo>
                    <a:pt x="116" y="140"/>
                    <a:pt x="115" y="139"/>
                    <a:pt x="114" y="138"/>
                  </a:cubicBezTo>
                  <a:close/>
                  <a:moveTo>
                    <a:pt x="98" y="117"/>
                  </a:moveTo>
                  <a:cubicBezTo>
                    <a:pt x="84" y="117"/>
                    <a:pt x="69" y="117"/>
                    <a:pt x="57" y="117"/>
                  </a:cubicBezTo>
                  <a:cubicBezTo>
                    <a:pt x="58" y="116"/>
                    <a:pt x="58" y="115"/>
                    <a:pt x="59" y="114"/>
                  </a:cubicBezTo>
                  <a:cubicBezTo>
                    <a:pt x="70" y="113"/>
                    <a:pt x="83" y="113"/>
                    <a:pt x="97" y="114"/>
                  </a:cubicBezTo>
                  <a:cubicBezTo>
                    <a:pt x="98" y="115"/>
                    <a:pt x="98" y="115"/>
                    <a:pt x="98" y="116"/>
                  </a:cubicBezTo>
                  <a:cubicBezTo>
                    <a:pt x="98" y="116"/>
                    <a:pt x="98" y="117"/>
                    <a:pt x="98" y="117"/>
                  </a:cubicBezTo>
                  <a:close/>
                  <a:moveTo>
                    <a:pt x="26" y="147"/>
                  </a:moveTo>
                  <a:cubicBezTo>
                    <a:pt x="24" y="154"/>
                    <a:pt x="21" y="161"/>
                    <a:pt x="15" y="167"/>
                  </a:cubicBezTo>
                  <a:cubicBezTo>
                    <a:pt x="18" y="160"/>
                    <a:pt x="21" y="154"/>
                    <a:pt x="25" y="149"/>
                  </a:cubicBezTo>
                  <a:cubicBezTo>
                    <a:pt x="25" y="148"/>
                    <a:pt x="26" y="148"/>
                    <a:pt x="26" y="147"/>
                  </a:cubicBezTo>
                  <a:close/>
                  <a:moveTo>
                    <a:pt x="9" y="183"/>
                  </a:moveTo>
                  <a:cubicBezTo>
                    <a:pt x="14" y="184"/>
                    <a:pt x="20" y="184"/>
                    <a:pt x="25" y="183"/>
                  </a:cubicBezTo>
                  <a:cubicBezTo>
                    <a:pt x="27" y="183"/>
                    <a:pt x="29" y="183"/>
                    <a:pt x="30" y="183"/>
                  </a:cubicBezTo>
                  <a:cubicBezTo>
                    <a:pt x="33" y="183"/>
                    <a:pt x="36" y="182"/>
                    <a:pt x="38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4"/>
                    <a:pt x="38" y="184"/>
                    <a:pt x="38" y="185"/>
                  </a:cubicBezTo>
                  <a:cubicBezTo>
                    <a:pt x="35" y="185"/>
                    <a:pt x="33" y="185"/>
                    <a:pt x="30" y="185"/>
                  </a:cubicBezTo>
                  <a:cubicBezTo>
                    <a:pt x="29" y="185"/>
                    <a:pt x="27" y="185"/>
                    <a:pt x="25" y="185"/>
                  </a:cubicBezTo>
                  <a:cubicBezTo>
                    <a:pt x="20" y="186"/>
                    <a:pt x="14" y="186"/>
                    <a:pt x="8" y="186"/>
                  </a:cubicBezTo>
                  <a:cubicBezTo>
                    <a:pt x="9" y="185"/>
                    <a:pt x="9" y="184"/>
                    <a:pt x="9" y="183"/>
                  </a:cubicBezTo>
                  <a:close/>
                  <a:moveTo>
                    <a:pt x="120" y="284"/>
                  </a:moveTo>
                  <a:cubicBezTo>
                    <a:pt x="112" y="287"/>
                    <a:pt x="107" y="291"/>
                    <a:pt x="102" y="296"/>
                  </a:cubicBezTo>
                  <a:cubicBezTo>
                    <a:pt x="101" y="297"/>
                    <a:pt x="101" y="297"/>
                    <a:pt x="100" y="298"/>
                  </a:cubicBezTo>
                  <a:cubicBezTo>
                    <a:pt x="100" y="296"/>
                    <a:pt x="100" y="295"/>
                    <a:pt x="101" y="293"/>
                  </a:cubicBezTo>
                  <a:cubicBezTo>
                    <a:pt x="106" y="288"/>
                    <a:pt x="109" y="283"/>
                    <a:pt x="117" y="281"/>
                  </a:cubicBezTo>
                  <a:cubicBezTo>
                    <a:pt x="118" y="282"/>
                    <a:pt x="119" y="283"/>
                    <a:pt x="120" y="284"/>
                  </a:cubicBezTo>
                  <a:close/>
                  <a:moveTo>
                    <a:pt x="140" y="291"/>
                  </a:moveTo>
                  <a:cubicBezTo>
                    <a:pt x="139" y="291"/>
                    <a:pt x="139" y="292"/>
                    <a:pt x="139" y="292"/>
                  </a:cubicBezTo>
                  <a:cubicBezTo>
                    <a:pt x="139" y="293"/>
                    <a:pt x="138" y="293"/>
                    <a:pt x="138" y="293"/>
                  </a:cubicBezTo>
                  <a:cubicBezTo>
                    <a:pt x="138" y="293"/>
                    <a:pt x="138" y="292"/>
                    <a:pt x="139" y="292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40" y="291"/>
                    <a:pt x="140" y="291"/>
                    <a:pt x="140" y="291"/>
                  </a:cubicBezTo>
                  <a:close/>
                  <a:moveTo>
                    <a:pt x="250" y="260"/>
                  </a:moveTo>
                  <a:cubicBezTo>
                    <a:pt x="250" y="257"/>
                    <a:pt x="250" y="255"/>
                    <a:pt x="248" y="253"/>
                  </a:cubicBezTo>
                  <a:cubicBezTo>
                    <a:pt x="245" y="255"/>
                    <a:pt x="244" y="255"/>
                    <a:pt x="241" y="257"/>
                  </a:cubicBezTo>
                  <a:cubicBezTo>
                    <a:pt x="241" y="257"/>
                    <a:pt x="240" y="257"/>
                    <a:pt x="239" y="257"/>
                  </a:cubicBezTo>
                  <a:cubicBezTo>
                    <a:pt x="237" y="257"/>
                    <a:pt x="235" y="256"/>
                    <a:pt x="233" y="255"/>
                  </a:cubicBezTo>
                  <a:cubicBezTo>
                    <a:pt x="234" y="255"/>
                    <a:pt x="234" y="255"/>
                    <a:pt x="235" y="254"/>
                  </a:cubicBezTo>
                  <a:cubicBezTo>
                    <a:pt x="240" y="251"/>
                    <a:pt x="243" y="242"/>
                    <a:pt x="245" y="236"/>
                  </a:cubicBezTo>
                  <a:cubicBezTo>
                    <a:pt x="247" y="230"/>
                    <a:pt x="249" y="225"/>
                    <a:pt x="249" y="221"/>
                  </a:cubicBezTo>
                  <a:cubicBezTo>
                    <a:pt x="249" y="219"/>
                    <a:pt x="249" y="216"/>
                    <a:pt x="249" y="215"/>
                  </a:cubicBezTo>
                  <a:cubicBezTo>
                    <a:pt x="249" y="214"/>
                    <a:pt x="249" y="214"/>
                    <a:pt x="248" y="215"/>
                  </a:cubicBezTo>
                  <a:cubicBezTo>
                    <a:pt x="244" y="218"/>
                    <a:pt x="240" y="218"/>
                    <a:pt x="235" y="218"/>
                  </a:cubicBezTo>
                  <a:cubicBezTo>
                    <a:pt x="229" y="218"/>
                    <a:pt x="230" y="218"/>
                    <a:pt x="227" y="222"/>
                  </a:cubicBezTo>
                  <a:cubicBezTo>
                    <a:pt x="224" y="226"/>
                    <a:pt x="220" y="232"/>
                    <a:pt x="216" y="236"/>
                  </a:cubicBezTo>
                  <a:cubicBezTo>
                    <a:pt x="217" y="243"/>
                    <a:pt x="217" y="241"/>
                    <a:pt x="220" y="245"/>
                  </a:cubicBezTo>
                  <a:cubicBezTo>
                    <a:pt x="221" y="246"/>
                    <a:pt x="221" y="247"/>
                    <a:pt x="222" y="248"/>
                  </a:cubicBezTo>
                  <a:cubicBezTo>
                    <a:pt x="219" y="246"/>
                    <a:pt x="217" y="244"/>
                    <a:pt x="215" y="242"/>
                  </a:cubicBezTo>
                  <a:cubicBezTo>
                    <a:pt x="214" y="241"/>
                    <a:pt x="214" y="240"/>
                    <a:pt x="214" y="238"/>
                  </a:cubicBezTo>
                  <a:cubicBezTo>
                    <a:pt x="213" y="239"/>
                    <a:pt x="213" y="239"/>
                    <a:pt x="212" y="240"/>
                  </a:cubicBezTo>
                  <a:cubicBezTo>
                    <a:pt x="212" y="239"/>
                    <a:pt x="212" y="239"/>
                    <a:pt x="212" y="239"/>
                  </a:cubicBezTo>
                  <a:cubicBezTo>
                    <a:pt x="211" y="238"/>
                    <a:pt x="211" y="238"/>
                    <a:pt x="210" y="237"/>
                  </a:cubicBezTo>
                  <a:cubicBezTo>
                    <a:pt x="212" y="236"/>
                    <a:pt x="213" y="235"/>
                    <a:pt x="214" y="234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8" y="229"/>
                    <a:pt x="222" y="225"/>
                    <a:pt x="225" y="221"/>
                  </a:cubicBezTo>
                  <a:cubicBezTo>
                    <a:pt x="227" y="218"/>
                    <a:pt x="228" y="216"/>
                    <a:pt x="229" y="216"/>
                  </a:cubicBezTo>
                  <a:cubicBezTo>
                    <a:pt x="231" y="216"/>
                    <a:pt x="233" y="216"/>
                    <a:pt x="236" y="216"/>
                  </a:cubicBezTo>
                  <a:cubicBezTo>
                    <a:pt x="239" y="216"/>
                    <a:pt x="243" y="215"/>
                    <a:pt x="246" y="212"/>
                  </a:cubicBezTo>
                  <a:cubicBezTo>
                    <a:pt x="250" y="209"/>
                    <a:pt x="251" y="211"/>
                    <a:pt x="252" y="214"/>
                  </a:cubicBezTo>
                  <a:cubicBezTo>
                    <a:pt x="253" y="216"/>
                    <a:pt x="251" y="219"/>
                    <a:pt x="251" y="222"/>
                  </a:cubicBezTo>
                  <a:cubicBezTo>
                    <a:pt x="251" y="225"/>
                    <a:pt x="250" y="231"/>
                    <a:pt x="248" y="237"/>
                  </a:cubicBezTo>
                  <a:cubicBezTo>
                    <a:pt x="244" y="247"/>
                    <a:pt x="240" y="254"/>
                    <a:pt x="241" y="253"/>
                  </a:cubicBezTo>
                  <a:cubicBezTo>
                    <a:pt x="250" y="251"/>
                    <a:pt x="252" y="242"/>
                    <a:pt x="252" y="237"/>
                  </a:cubicBezTo>
                  <a:cubicBezTo>
                    <a:pt x="252" y="233"/>
                    <a:pt x="252" y="229"/>
                    <a:pt x="255" y="227"/>
                  </a:cubicBezTo>
                  <a:cubicBezTo>
                    <a:pt x="255" y="226"/>
                    <a:pt x="257" y="225"/>
                    <a:pt x="258" y="224"/>
                  </a:cubicBezTo>
                  <a:cubicBezTo>
                    <a:pt x="263" y="219"/>
                    <a:pt x="264" y="217"/>
                    <a:pt x="271" y="212"/>
                  </a:cubicBezTo>
                  <a:cubicBezTo>
                    <a:pt x="272" y="212"/>
                    <a:pt x="273" y="211"/>
                    <a:pt x="273" y="211"/>
                  </a:cubicBezTo>
                  <a:cubicBezTo>
                    <a:pt x="274" y="211"/>
                    <a:pt x="275" y="211"/>
                    <a:pt x="276" y="212"/>
                  </a:cubicBezTo>
                  <a:cubicBezTo>
                    <a:pt x="276" y="212"/>
                    <a:pt x="276" y="212"/>
                    <a:pt x="276" y="212"/>
                  </a:cubicBezTo>
                  <a:cubicBezTo>
                    <a:pt x="276" y="212"/>
                    <a:pt x="276" y="212"/>
                    <a:pt x="276" y="213"/>
                  </a:cubicBezTo>
                  <a:cubicBezTo>
                    <a:pt x="276" y="216"/>
                    <a:pt x="277" y="218"/>
                    <a:pt x="277" y="219"/>
                  </a:cubicBezTo>
                  <a:cubicBezTo>
                    <a:pt x="277" y="219"/>
                    <a:pt x="278" y="219"/>
                    <a:pt x="278" y="218"/>
                  </a:cubicBezTo>
                  <a:cubicBezTo>
                    <a:pt x="282" y="206"/>
                    <a:pt x="279" y="198"/>
                    <a:pt x="277" y="186"/>
                  </a:cubicBezTo>
                  <a:cubicBezTo>
                    <a:pt x="274" y="189"/>
                    <a:pt x="269" y="189"/>
                    <a:pt x="263" y="188"/>
                  </a:cubicBezTo>
                  <a:cubicBezTo>
                    <a:pt x="262" y="188"/>
                    <a:pt x="262" y="188"/>
                    <a:pt x="261" y="188"/>
                  </a:cubicBezTo>
                  <a:cubicBezTo>
                    <a:pt x="261" y="189"/>
                    <a:pt x="261" y="191"/>
                    <a:pt x="261" y="192"/>
                  </a:cubicBezTo>
                  <a:cubicBezTo>
                    <a:pt x="261" y="195"/>
                    <a:pt x="260" y="197"/>
                    <a:pt x="256" y="197"/>
                  </a:cubicBezTo>
                  <a:cubicBezTo>
                    <a:pt x="253" y="197"/>
                    <a:pt x="252" y="197"/>
                    <a:pt x="251" y="198"/>
                  </a:cubicBezTo>
                  <a:cubicBezTo>
                    <a:pt x="250" y="199"/>
                    <a:pt x="249" y="200"/>
                    <a:pt x="246" y="200"/>
                  </a:cubicBezTo>
                  <a:cubicBezTo>
                    <a:pt x="245" y="200"/>
                    <a:pt x="244" y="200"/>
                    <a:pt x="242" y="200"/>
                  </a:cubicBezTo>
                  <a:cubicBezTo>
                    <a:pt x="239" y="201"/>
                    <a:pt x="234" y="201"/>
                    <a:pt x="231" y="202"/>
                  </a:cubicBezTo>
                  <a:cubicBezTo>
                    <a:pt x="229" y="203"/>
                    <a:pt x="228" y="204"/>
                    <a:pt x="229" y="207"/>
                  </a:cubicBezTo>
                  <a:cubicBezTo>
                    <a:pt x="230" y="209"/>
                    <a:pt x="230" y="211"/>
                    <a:pt x="230" y="212"/>
                  </a:cubicBezTo>
                  <a:cubicBezTo>
                    <a:pt x="229" y="213"/>
                    <a:pt x="229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7" y="215"/>
                    <a:pt x="226" y="215"/>
                    <a:pt x="225" y="215"/>
                  </a:cubicBezTo>
                  <a:cubicBezTo>
                    <a:pt x="224" y="215"/>
                    <a:pt x="222" y="215"/>
                    <a:pt x="221" y="214"/>
                  </a:cubicBezTo>
                  <a:cubicBezTo>
                    <a:pt x="215" y="209"/>
                    <a:pt x="210" y="217"/>
                    <a:pt x="207" y="221"/>
                  </a:cubicBezTo>
                  <a:cubicBezTo>
                    <a:pt x="206" y="223"/>
                    <a:pt x="205" y="224"/>
                    <a:pt x="204" y="224"/>
                  </a:cubicBezTo>
                  <a:cubicBezTo>
                    <a:pt x="203" y="223"/>
                    <a:pt x="203" y="222"/>
                    <a:pt x="203" y="221"/>
                  </a:cubicBezTo>
                  <a:cubicBezTo>
                    <a:pt x="201" y="215"/>
                    <a:pt x="201" y="210"/>
                    <a:pt x="202" y="205"/>
                  </a:cubicBezTo>
                  <a:cubicBezTo>
                    <a:pt x="203" y="202"/>
                    <a:pt x="205" y="199"/>
                    <a:pt x="208" y="196"/>
                  </a:cubicBezTo>
                  <a:cubicBezTo>
                    <a:pt x="206" y="199"/>
                    <a:pt x="206" y="201"/>
                    <a:pt x="205" y="203"/>
                  </a:cubicBezTo>
                  <a:cubicBezTo>
                    <a:pt x="205" y="204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4" y="206"/>
                    <a:pt x="203" y="207"/>
                    <a:pt x="202" y="208"/>
                  </a:cubicBezTo>
                  <a:cubicBezTo>
                    <a:pt x="202" y="209"/>
                    <a:pt x="202" y="210"/>
                    <a:pt x="202" y="212"/>
                  </a:cubicBezTo>
                  <a:cubicBezTo>
                    <a:pt x="203" y="231"/>
                    <a:pt x="208" y="200"/>
                    <a:pt x="223" y="211"/>
                  </a:cubicBezTo>
                  <a:cubicBezTo>
                    <a:pt x="224" y="212"/>
                    <a:pt x="224" y="212"/>
                    <a:pt x="225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7" y="211"/>
                    <a:pt x="227" y="211"/>
                  </a:cubicBezTo>
                  <a:cubicBezTo>
                    <a:pt x="227" y="210"/>
                    <a:pt x="227" y="209"/>
                    <a:pt x="226" y="208"/>
                  </a:cubicBezTo>
                  <a:cubicBezTo>
                    <a:pt x="224" y="203"/>
                    <a:pt x="226" y="201"/>
                    <a:pt x="230" y="199"/>
                  </a:cubicBezTo>
                  <a:cubicBezTo>
                    <a:pt x="234" y="198"/>
                    <a:pt x="247" y="199"/>
                    <a:pt x="249" y="197"/>
                  </a:cubicBezTo>
                  <a:cubicBezTo>
                    <a:pt x="251" y="196"/>
                    <a:pt x="252" y="194"/>
                    <a:pt x="257" y="195"/>
                  </a:cubicBezTo>
                  <a:cubicBezTo>
                    <a:pt x="258" y="195"/>
                    <a:pt x="258" y="193"/>
                    <a:pt x="258" y="192"/>
                  </a:cubicBezTo>
                  <a:cubicBezTo>
                    <a:pt x="258" y="189"/>
                    <a:pt x="257" y="188"/>
                    <a:pt x="256" y="189"/>
                  </a:cubicBezTo>
                  <a:cubicBezTo>
                    <a:pt x="255" y="189"/>
                    <a:pt x="255" y="190"/>
                    <a:pt x="254" y="191"/>
                  </a:cubicBezTo>
                  <a:cubicBezTo>
                    <a:pt x="253" y="192"/>
                    <a:pt x="252" y="194"/>
                    <a:pt x="251" y="194"/>
                  </a:cubicBezTo>
                  <a:cubicBezTo>
                    <a:pt x="250" y="194"/>
                    <a:pt x="249" y="194"/>
                    <a:pt x="249" y="193"/>
                  </a:cubicBezTo>
                  <a:cubicBezTo>
                    <a:pt x="250" y="190"/>
                    <a:pt x="253" y="188"/>
                    <a:pt x="257" y="186"/>
                  </a:cubicBezTo>
                  <a:cubicBezTo>
                    <a:pt x="257" y="186"/>
                    <a:pt x="258" y="185"/>
                    <a:pt x="258" y="185"/>
                  </a:cubicBezTo>
                  <a:cubicBezTo>
                    <a:pt x="258" y="185"/>
                    <a:pt x="259" y="185"/>
                    <a:pt x="259" y="185"/>
                  </a:cubicBezTo>
                  <a:cubicBezTo>
                    <a:pt x="259" y="185"/>
                    <a:pt x="259" y="185"/>
                    <a:pt x="259" y="185"/>
                  </a:cubicBezTo>
                  <a:cubicBezTo>
                    <a:pt x="260" y="185"/>
                    <a:pt x="262" y="185"/>
                    <a:pt x="263" y="185"/>
                  </a:cubicBezTo>
                  <a:cubicBezTo>
                    <a:pt x="269" y="185"/>
                    <a:pt x="276" y="186"/>
                    <a:pt x="276" y="181"/>
                  </a:cubicBezTo>
                  <a:cubicBezTo>
                    <a:pt x="276" y="180"/>
                    <a:pt x="276" y="180"/>
                    <a:pt x="276" y="179"/>
                  </a:cubicBezTo>
                  <a:cubicBezTo>
                    <a:pt x="278" y="179"/>
                    <a:pt x="279" y="179"/>
                    <a:pt x="280" y="179"/>
                  </a:cubicBezTo>
                  <a:cubicBezTo>
                    <a:pt x="280" y="179"/>
                    <a:pt x="280" y="179"/>
                    <a:pt x="279" y="180"/>
                  </a:cubicBezTo>
                  <a:cubicBezTo>
                    <a:pt x="281" y="193"/>
                    <a:pt x="285" y="211"/>
                    <a:pt x="290" y="227"/>
                  </a:cubicBezTo>
                  <a:cubicBezTo>
                    <a:pt x="293" y="236"/>
                    <a:pt x="296" y="243"/>
                    <a:pt x="299" y="250"/>
                  </a:cubicBezTo>
                  <a:cubicBezTo>
                    <a:pt x="298" y="251"/>
                    <a:pt x="297" y="251"/>
                    <a:pt x="296" y="252"/>
                  </a:cubicBezTo>
                  <a:cubicBezTo>
                    <a:pt x="293" y="245"/>
                    <a:pt x="290" y="237"/>
                    <a:pt x="287" y="228"/>
                  </a:cubicBezTo>
                  <a:cubicBezTo>
                    <a:pt x="285" y="223"/>
                    <a:pt x="284" y="218"/>
                    <a:pt x="282" y="212"/>
                  </a:cubicBezTo>
                  <a:cubicBezTo>
                    <a:pt x="282" y="215"/>
                    <a:pt x="281" y="217"/>
                    <a:pt x="281" y="219"/>
                  </a:cubicBezTo>
                  <a:cubicBezTo>
                    <a:pt x="280" y="221"/>
                    <a:pt x="279" y="222"/>
                    <a:pt x="279" y="223"/>
                  </a:cubicBezTo>
                  <a:cubicBezTo>
                    <a:pt x="277" y="224"/>
                    <a:pt x="276" y="224"/>
                    <a:pt x="275" y="222"/>
                  </a:cubicBezTo>
                  <a:cubicBezTo>
                    <a:pt x="274" y="221"/>
                    <a:pt x="274" y="218"/>
                    <a:pt x="273" y="215"/>
                  </a:cubicBezTo>
                  <a:cubicBezTo>
                    <a:pt x="273" y="215"/>
                    <a:pt x="273" y="215"/>
                    <a:pt x="273" y="215"/>
                  </a:cubicBezTo>
                  <a:cubicBezTo>
                    <a:pt x="271" y="216"/>
                    <a:pt x="268" y="218"/>
                    <a:pt x="265" y="221"/>
                  </a:cubicBezTo>
                  <a:cubicBezTo>
                    <a:pt x="266" y="222"/>
                    <a:pt x="266" y="223"/>
                    <a:pt x="267" y="224"/>
                  </a:cubicBezTo>
                  <a:cubicBezTo>
                    <a:pt x="269" y="227"/>
                    <a:pt x="271" y="230"/>
                    <a:pt x="272" y="236"/>
                  </a:cubicBezTo>
                  <a:cubicBezTo>
                    <a:pt x="273" y="246"/>
                    <a:pt x="278" y="251"/>
                    <a:pt x="283" y="255"/>
                  </a:cubicBezTo>
                  <a:cubicBezTo>
                    <a:pt x="284" y="256"/>
                    <a:pt x="285" y="257"/>
                    <a:pt x="286" y="257"/>
                  </a:cubicBezTo>
                  <a:cubicBezTo>
                    <a:pt x="285" y="258"/>
                    <a:pt x="283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76" y="252"/>
                    <a:pt x="271" y="247"/>
                    <a:pt x="270" y="237"/>
                  </a:cubicBezTo>
                  <a:cubicBezTo>
                    <a:pt x="269" y="233"/>
                    <a:pt x="267" y="231"/>
                    <a:pt x="266" y="229"/>
                  </a:cubicBezTo>
                  <a:cubicBezTo>
                    <a:pt x="267" y="233"/>
                    <a:pt x="267" y="238"/>
                    <a:pt x="266" y="243"/>
                  </a:cubicBezTo>
                  <a:cubicBezTo>
                    <a:pt x="265" y="249"/>
                    <a:pt x="264" y="256"/>
                    <a:pt x="262" y="261"/>
                  </a:cubicBezTo>
                  <a:cubicBezTo>
                    <a:pt x="261" y="261"/>
                    <a:pt x="260" y="261"/>
                    <a:pt x="259" y="261"/>
                  </a:cubicBezTo>
                  <a:cubicBezTo>
                    <a:pt x="261" y="256"/>
                    <a:pt x="262" y="249"/>
                    <a:pt x="263" y="242"/>
                  </a:cubicBezTo>
                  <a:cubicBezTo>
                    <a:pt x="264" y="235"/>
                    <a:pt x="264" y="229"/>
                    <a:pt x="262" y="223"/>
                  </a:cubicBezTo>
                  <a:cubicBezTo>
                    <a:pt x="261" y="224"/>
                    <a:pt x="260" y="225"/>
                    <a:pt x="259" y="226"/>
                  </a:cubicBezTo>
                  <a:cubicBezTo>
                    <a:pt x="258" y="227"/>
                    <a:pt x="257" y="228"/>
                    <a:pt x="256" y="228"/>
                  </a:cubicBezTo>
                  <a:cubicBezTo>
                    <a:pt x="255" y="230"/>
                    <a:pt x="255" y="233"/>
                    <a:pt x="254" y="236"/>
                  </a:cubicBezTo>
                  <a:cubicBezTo>
                    <a:pt x="254" y="240"/>
                    <a:pt x="254" y="245"/>
                    <a:pt x="252" y="249"/>
                  </a:cubicBezTo>
                  <a:cubicBezTo>
                    <a:pt x="252" y="249"/>
                    <a:pt x="252" y="249"/>
                    <a:pt x="252" y="249"/>
                  </a:cubicBezTo>
                  <a:cubicBezTo>
                    <a:pt x="252" y="249"/>
                    <a:pt x="252" y="249"/>
                    <a:pt x="253" y="250"/>
                  </a:cubicBezTo>
                  <a:cubicBezTo>
                    <a:pt x="254" y="253"/>
                    <a:pt x="254" y="257"/>
                    <a:pt x="254" y="261"/>
                  </a:cubicBezTo>
                  <a:cubicBezTo>
                    <a:pt x="253" y="261"/>
                    <a:pt x="251" y="260"/>
                    <a:pt x="250" y="260"/>
                  </a:cubicBezTo>
                  <a:close/>
                  <a:moveTo>
                    <a:pt x="232" y="258"/>
                  </a:moveTo>
                  <a:cubicBezTo>
                    <a:pt x="232" y="258"/>
                    <a:pt x="231" y="258"/>
                    <a:pt x="231" y="257"/>
                  </a:cubicBezTo>
                  <a:cubicBezTo>
                    <a:pt x="231" y="258"/>
                    <a:pt x="232" y="258"/>
                    <a:pt x="232" y="258"/>
                  </a:cubicBezTo>
                  <a:close/>
                  <a:moveTo>
                    <a:pt x="226" y="255"/>
                  </a:moveTo>
                  <a:cubicBezTo>
                    <a:pt x="226" y="255"/>
                    <a:pt x="225" y="255"/>
                    <a:pt x="225" y="255"/>
                  </a:cubicBezTo>
                  <a:cubicBezTo>
                    <a:pt x="225" y="256"/>
                    <a:pt x="225" y="258"/>
                    <a:pt x="223" y="258"/>
                  </a:cubicBezTo>
                  <a:cubicBezTo>
                    <a:pt x="222" y="259"/>
                    <a:pt x="220" y="258"/>
                    <a:pt x="219" y="255"/>
                  </a:cubicBezTo>
                  <a:cubicBezTo>
                    <a:pt x="219" y="254"/>
                    <a:pt x="219" y="254"/>
                    <a:pt x="219" y="253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9" y="252"/>
                    <a:pt x="219" y="251"/>
                    <a:pt x="219" y="250"/>
                  </a:cubicBezTo>
                  <a:cubicBezTo>
                    <a:pt x="220" y="251"/>
                    <a:pt x="221" y="252"/>
                    <a:pt x="222" y="252"/>
                  </a:cubicBezTo>
                  <a:cubicBezTo>
                    <a:pt x="222" y="252"/>
                    <a:pt x="222" y="252"/>
                    <a:pt x="222" y="252"/>
                  </a:cubicBezTo>
                  <a:cubicBezTo>
                    <a:pt x="223" y="256"/>
                    <a:pt x="222" y="255"/>
                    <a:pt x="224" y="253"/>
                  </a:cubicBezTo>
                  <a:cubicBezTo>
                    <a:pt x="225" y="254"/>
                    <a:pt x="225" y="254"/>
                    <a:pt x="226" y="255"/>
                  </a:cubicBezTo>
                  <a:close/>
                  <a:moveTo>
                    <a:pt x="72" y="77"/>
                  </a:moveTo>
                  <a:cubicBezTo>
                    <a:pt x="73" y="79"/>
                    <a:pt x="73" y="81"/>
                    <a:pt x="74" y="83"/>
                  </a:cubicBezTo>
                  <a:cubicBezTo>
                    <a:pt x="75" y="84"/>
                    <a:pt x="76" y="86"/>
                    <a:pt x="77" y="88"/>
                  </a:cubicBezTo>
                  <a:cubicBezTo>
                    <a:pt x="76" y="88"/>
                    <a:pt x="75" y="89"/>
                    <a:pt x="74" y="89"/>
                  </a:cubicBezTo>
                  <a:cubicBezTo>
                    <a:pt x="71" y="86"/>
                    <a:pt x="69" y="83"/>
                    <a:pt x="68" y="80"/>
                  </a:cubicBezTo>
                  <a:cubicBezTo>
                    <a:pt x="69" y="79"/>
                    <a:pt x="71" y="78"/>
                    <a:pt x="72" y="77"/>
                  </a:cubicBezTo>
                  <a:close/>
                  <a:moveTo>
                    <a:pt x="78" y="89"/>
                  </a:moveTo>
                  <a:cubicBezTo>
                    <a:pt x="81" y="92"/>
                    <a:pt x="84" y="95"/>
                    <a:pt x="87" y="97"/>
                  </a:cubicBezTo>
                  <a:cubicBezTo>
                    <a:pt x="86" y="97"/>
                    <a:pt x="84" y="97"/>
                    <a:pt x="83" y="97"/>
                  </a:cubicBezTo>
                  <a:cubicBezTo>
                    <a:pt x="80" y="96"/>
                    <a:pt x="77" y="93"/>
                    <a:pt x="75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9"/>
                  </a:cubicBezTo>
                  <a:close/>
                  <a:moveTo>
                    <a:pt x="93" y="99"/>
                  </a:moveTo>
                  <a:cubicBezTo>
                    <a:pt x="94" y="100"/>
                    <a:pt x="95" y="100"/>
                    <a:pt x="96" y="101"/>
                  </a:cubicBezTo>
                  <a:cubicBezTo>
                    <a:pt x="96" y="102"/>
                    <a:pt x="96" y="103"/>
                    <a:pt x="96" y="104"/>
                  </a:cubicBezTo>
                  <a:cubicBezTo>
                    <a:pt x="93" y="103"/>
                    <a:pt x="89" y="101"/>
                    <a:pt x="87" y="100"/>
                  </a:cubicBezTo>
                  <a:cubicBezTo>
                    <a:pt x="89" y="99"/>
                    <a:pt x="91" y="99"/>
                    <a:pt x="93" y="99"/>
                  </a:cubicBezTo>
                  <a:close/>
                  <a:moveTo>
                    <a:pt x="219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9" y="33"/>
                    <a:pt x="220" y="32"/>
                    <a:pt x="221" y="31"/>
                  </a:cubicBezTo>
                  <a:cubicBezTo>
                    <a:pt x="221" y="33"/>
                    <a:pt x="222" y="35"/>
                    <a:pt x="222" y="37"/>
                  </a:cubicBezTo>
                  <a:cubicBezTo>
                    <a:pt x="223" y="38"/>
                    <a:pt x="225" y="38"/>
                    <a:pt x="226" y="38"/>
                  </a:cubicBezTo>
                  <a:cubicBezTo>
                    <a:pt x="226" y="37"/>
                    <a:pt x="225" y="35"/>
                    <a:pt x="225" y="34"/>
                  </a:cubicBezTo>
                  <a:cubicBezTo>
                    <a:pt x="225" y="32"/>
                    <a:pt x="225" y="30"/>
                    <a:pt x="225" y="28"/>
                  </a:cubicBezTo>
                  <a:cubicBezTo>
                    <a:pt x="226" y="27"/>
                    <a:pt x="227" y="26"/>
                    <a:pt x="228" y="26"/>
                  </a:cubicBezTo>
                  <a:cubicBezTo>
                    <a:pt x="228" y="29"/>
                    <a:pt x="228" y="31"/>
                    <a:pt x="228" y="33"/>
                  </a:cubicBezTo>
                  <a:cubicBezTo>
                    <a:pt x="228" y="35"/>
                    <a:pt x="229" y="36"/>
                    <a:pt x="229" y="37"/>
                  </a:cubicBezTo>
                  <a:cubicBezTo>
                    <a:pt x="229" y="37"/>
                    <a:pt x="229" y="38"/>
                    <a:pt x="229" y="38"/>
                  </a:cubicBezTo>
                  <a:cubicBezTo>
                    <a:pt x="233" y="38"/>
                    <a:pt x="237" y="38"/>
                    <a:pt x="241" y="38"/>
                  </a:cubicBezTo>
                  <a:cubicBezTo>
                    <a:pt x="244" y="38"/>
                    <a:pt x="248" y="37"/>
                    <a:pt x="250" y="37"/>
                  </a:cubicBezTo>
                  <a:cubicBezTo>
                    <a:pt x="250" y="36"/>
                    <a:pt x="251" y="36"/>
                    <a:pt x="251" y="36"/>
                  </a:cubicBezTo>
                  <a:cubicBezTo>
                    <a:pt x="251" y="36"/>
                    <a:pt x="251" y="36"/>
                    <a:pt x="251" y="36"/>
                  </a:cubicBezTo>
                  <a:cubicBezTo>
                    <a:pt x="255" y="33"/>
                    <a:pt x="260" y="29"/>
                    <a:pt x="264" y="26"/>
                  </a:cubicBezTo>
                  <a:cubicBezTo>
                    <a:pt x="271" y="19"/>
                    <a:pt x="278" y="13"/>
                    <a:pt x="283" y="13"/>
                  </a:cubicBezTo>
                  <a:cubicBezTo>
                    <a:pt x="287" y="12"/>
                    <a:pt x="290" y="14"/>
                    <a:pt x="291" y="20"/>
                  </a:cubicBezTo>
                  <a:cubicBezTo>
                    <a:pt x="293" y="17"/>
                    <a:pt x="295" y="14"/>
                    <a:pt x="298" y="12"/>
                  </a:cubicBezTo>
                  <a:cubicBezTo>
                    <a:pt x="300" y="13"/>
                    <a:pt x="300" y="13"/>
                    <a:pt x="300" y="13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297" y="17"/>
                    <a:pt x="293" y="21"/>
                    <a:pt x="292" y="25"/>
                  </a:cubicBezTo>
                  <a:cubicBezTo>
                    <a:pt x="292" y="30"/>
                    <a:pt x="293" y="34"/>
                    <a:pt x="294" y="37"/>
                  </a:cubicBezTo>
                  <a:cubicBezTo>
                    <a:pt x="301" y="37"/>
                    <a:pt x="309" y="36"/>
                    <a:pt x="316" y="34"/>
                  </a:cubicBezTo>
                  <a:cubicBezTo>
                    <a:pt x="317" y="34"/>
                    <a:pt x="317" y="34"/>
                    <a:pt x="318" y="34"/>
                  </a:cubicBezTo>
                  <a:cubicBezTo>
                    <a:pt x="316" y="35"/>
                    <a:pt x="315" y="37"/>
                    <a:pt x="313" y="38"/>
                  </a:cubicBezTo>
                  <a:cubicBezTo>
                    <a:pt x="307" y="39"/>
                    <a:pt x="301" y="40"/>
                    <a:pt x="296" y="40"/>
                  </a:cubicBezTo>
                  <a:cubicBezTo>
                    <a:pt x="298" y="45"/>
                    <a:pt x="301" y="47"/>
                    <a:pt x="305" y="48"/>
                  </a:cubicBezTo>
                  <a:cubicBezTo>
                    <a:pt x="305" y="49"/>
                    <a:pt x="304" y="50"/>
                    <a:pt x="303" y="51"/>
                  </a:cubicBezTo>
                  <a:cubicBezTo>
                    <a:pt x="296" y="49"/>
                    <a:pt x="291" y="42"/>
                    <a:pt x="289" y="25"/>
                  </a:cubicBezTo>
                  <a:cubicBezTo>
                    <a:pt x="288" y="18"/>
                    <a:pt x="284" y="18"/>
                    <a:pt x="282" y="18"/>
                  </a:cubicBezTo>
                  <a:cubicBezTo>
                    <a:pt x="277" y="18"/>
                    <a:pt x="273" y="22"/>
                    <a:pt x="266" y="28"/>
                  </a:cubicBezTo>
                  <a:cubicBezTo>
                    <a:pt x="260" y="33"/>
                    <a:pt x="256" y="37"/>
                    <a:pt x="250" y="40"/>
                  </a:cubicBezTo>
                  <a:cubicBezTo>
                    <a:pt x="242" y="45"/>
                    <a:pt x="235" y="47"/>
                    <a:pt x="228" y="48"/>
                  </a:cubicBezTo>
                  <a:cubicBezTo>
                    <a:pt x="227" y="46"/>
                    <a:pt x="227" y="45"/>
                    <a:pt x="226" y="43"/>
                  </a:cubicBezTo>
                  <a:cubicBezTo>
                    <a:pt x="231" y="43"/>
                    <a:pt x="237" y="42"/>
                    <a:pt x="244" y="40"/>
                  </a:cubicBezTo>
                  <a:cubicBezTo>
                    <a:pt x="237" y="40"/>
                    <a:pt x="230" y="40"/>
                    <a:pt x="224" y="40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2" y="38"/>
                    <a:pt x="221" y="37"/>
                    <a:pt x="219" y="36"/>
                  </a:cubicBezTo>
                  <a:cubicBezTo>
                    <a:pt x="219" y="35"/>
                    <a:pt x="219" y="35"/>
                    <a:pt x="219" y="35"/>
                  </a:cubicBezTo>
                  <a:close/>
                  <a:moveTo>
                    <a:pt x="218" y="32"/>
                  </a:moveTo>
                  <a:cubicBezTo>
                    <a:pt x="218" y="27"/>
                    <a:pt x="217" y="24"/>
                    <a:pt x="218" y="21"/>
                  </a:cubicBezTo>
                  <a:cubicBezTo>
                    <a:pt x="218" y="17"/>
                    <a:pt x="220" y="14"/>
                    <a:pt x="224" y="11"/>
                  </a:cubicBezTo>
                  <a:cubicBezTo>
                    <a:pt x="224" y="10"/>
                    <a:pt x="225" y="10"/>
                    <a:pt x="225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7" y="10"/>
                    <a:pt x="226" y="11"/>
                    <a:pt x="225" y="12"/>
                  </a:cubicBezTo>
                  <a:cubicBezTo>
                    <a:pt x="221" y="15"/>
                    <a:pt x="220" y="19"/>
                    <a:pt x="220" y="22"/>
                  </a:cubicBezTo>
                  <a:cubicBezTo>
                    <a:pt x="219" y="24"/>
                    <a:pt x="220" y="26"/>
                    <a:pt x="220" y="29"/>
                  </a:cubicBezTo>
                  <a:cubicBezTo>
                    <a:pt x="220" y="30"/>
                    <a:pt x="219" y="31"/>
                    <a:pt x="218" y="32"/>
                  </a:cubicBezTo>
                  <a:close/>
                  <a:moveTo>
                    <a:pt x="310" y="0"/>
                  </a:moveTo>
                  <a:cubicBezTo>
                    <a:pt x="309" y="3"/>
                    <a:pt x="308" y="5"/>
                    <a:pt x="306" y="7"/>
                  </a:cubicBezTo>
                  <a:cubicBezTo>
                    <a:pt x="305" y="8"/>
                    <a:pt x="304" y="10"/>
                    <a:pt x="302" y="11"/>
                  </a:cubicBezTo>
                  <a:cubicBezTo>
                    <a:pt x="302" y="11"/>
                    <a:pt x="302" y="11"/>
                    <a:pt x="302" y="11"/>
                  </a:cubicBezTo>
                  <a:cubicBezTo>
                    <a:pt x="301" y="11"/>
                    <a:pt x="300" y="11"/>
                    <a:pt x="299" y="10"/>
                  </a:cubicBezTo>
                  <a:cubicBezTo>
                    <a:pt x="300" y="9"/>
                    <a:pt x="300" y="9"/>
                    <a:pt x="300" y="9"/>
                  </a:cubicBezTo>
                  <a:cubicBezTo>
                    <a:pt x="301" y="8"/>
                    <a:pt x="303" y="6"/>
                    <a:pt x="304" y="5"/>
                  </a:cubicBezTo>
                  <a:cubicBezTo>
                    <a:pt x="305" y="3"/>
                    <a:pt x="306" y="2"/>
                    <a:pt x="307" y="0"/>
                  </a:cubicBezTo>
                  <a:cubicBezTo>
                    <a:pt x="308" y="0"/>
                    <a:pt x="309" y="0"/>
                    <a:pt x="310" y="0"/>
                  </a:cubicBezTo>
                  <a:close/>
                  <a:moveTo>
                    <a:pt x="331" y="25"/>
                  </a:moveTo>
                  <a:cubicBezTo>
                    <a:pt x="331" y="25"/>
                    <a:pt x="331" y="24"/>
                    <a:pt x="332" y="24"/>
                  </a:cubicBezTo>
                  <a:cubicBezTo>
                    <a:pt x="334" y="16"/>
                    <a:pt x="347" y="18"/>
                    <a:pt x="346" y="8"/>
                  </a:cubicBezTo>
                  <a:cubicBezTo>
                    <a:pt x="346" y="5"/>
                    <a:pt x="346" y="2"/>
                    <a:pt x="347" y="0"/>
                  </a:cubicBezTo>
                  <a:cubicBezTo>
                    <a:pt x="348" y="1"/>
                    <a:pt x="349" y="1"/>
                    <a:pt x="350" y="2"/>
                  </a:cubicBezTo>
                  <a:cubicBezTo>
                    <a:pt x="349" y="3"/>
                    <a:pt x="349" y="5"/>
                    <a:pt x="349" y="8"/>
                  </a:cubicBezTo>
                  <a:cubicBezTo>
                    <a:pt x="350" y="16"/>
                    <a:pt x="347" y="17"/>
                    <a:pt x="343" y="20"/>
                  </a:cubicBezTo>
                  <a:cubicBezTo>
                    <a:pt x="340" y="21"/>
                    <a:pt x="337" y="21"/>
                    <a:pt x="335" y="23"/>
                  </a:cubicBezTo>
                  <a:cubicBezTo>
                    <a:pt x="334" y="24"/>
                    <a:pt x="332" y="25"/>
                    <a:pt x="331" y="25"/>
                  </a:cubicBezTo>
                  <a:close/>
                  <a:moveTo>
                    <a:pt x="233" y="10"/>
                  </a:moveTo>
                  <a:cubicBezTo>
                    <a:pt x="230" y="14"/>
                    <a:pt x="229" y="19"/>
                    <a:pt x="228" y="23"/>
                  </a:cubicBezTo>
                  <a:cubicBezTo>
                    <a:pt x="227" y="24"/>
                    <a:pt x="226" y="25"/>
                    <a:pt x="225" y="25"/>
                  </a:cubicBezTo>
                  <a:cubicBezTo>
                    <a:pt x="225" y="20"/>
                    <a:pt x="227" y="15"/>
                    <a:pt x="230" y="10"/>
                  </a:cubicBezTo>
                  <a:cubicBezTo>
                    <a:pt x="231" y="10"/>
                    <a:pt x="232" y="10"/>
                    <a:pt x="233" y="10"/>
                  </a:cubicBezTo>
                  <a:close/>
                  <a:moveTo>
                    <a:pt x="293" y="298"/>
                  </a:moveTo>
                  <a:cubicBezTo>
                    <a:pt x="293" y="298"/>
                    <a:pt x="292" y="299"/>
                    <a:pt x="292" y="300"/>
                  </a:cubicBezTo>
                  <a:cubicBezTo>
                    <a:pt x="292" y="299"/>
                    <a:pt x="293" y="298"/>
                    <a:pt x="293" y="298"/>
                  </a:cubicBezTo>
                  <a:close/>
                  <a:moveTo>
                    <a:pt x="288" y="264"/>
                  </a:moveTo>
                  <a:cubicBezTo>
                    <a:pt x="287" y="263"/>
                    <a:pt x="286" y="262"/>
                    <a:pt x="285" y="261"/>
                  </a:cubicBezTo>
                  <a:cubicBezTo>
                    <a:pt x="286" y="261"/>
                    <a:pt x="286" y="261"/>
                    <a:pt x="286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2"/>
                    <a:pt x="287" y="262"/>
                    <a:pt x="287" y="262"/>
                  </a:cubicBezTo>
                  <a:cubicBezTo>
                    <a:pt x="287" y="262"/>
                    <a:pt x="287" y="263"/>
                    <a:pt x="288" y="264"/>
                  </a:cubicBezTo>
                  <a:close/>
                  <a:moveTo>
                    <a:pt x="277" y="177"/>
                  </a:moveTo>
                  <a:cubicBezTo>
                    <a:pt x="278" y="175"/>
                    <a:pt x="280" y="174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2"/>
                    <a:pt x="282" y="172"/>
                    <a:pt x="283" y="172"/>
                  </a:cubicBezTo>
                  <a:cubicBezTo>
                    <a:pt x="284" y="171"/>
                    <a:pt x="285" y="171"/>
                    <a:pt x="285" y="170"/>
                  </a:cubicBezTo>
                  <a:cubicBezTo>
                    <a:pt x="286" y="171"/>
                    <a:pt x="286" y="172"/>
                    <a:pt x="287" y="173"/>
                  </a:cubicBezTo>
                  <a:cubicBezTo>
                    <a:pt x="286" y="173"/>
                    <a:pt x="285" y="174"/>
                    <a:pt x="285" y="174"/>
                  </a:cubicBezTo>
                  <a:cubicBezTo>
                    <a:pt x="285" y="174"/>
                    <a:pt x="285" y="174"/>
                    <a:pt x="284" y="174"/>
                  </a:cubicBezTo>
                  <a:cubicBezTo>
                    <a:pt x="285" y="175"/>
                    <a:pt x="285" y="176"/>
                    <a:pt x="286" y="177"/>
                  </a:cubicBezTo>
                  <a:cubicBezTo>
                    <a:pt x="284" y="177"/>
                    <a:pt x="283" y="177"/>
                    <a:pt x="282" y="177"/>
                  </a:cubicBezTo>
                  <a:cubicBezTo>
                    <a:pt x="282" y="176"/>
                    <a:pt x="282" y="176"/>
                    <a:pt x="282" y="176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0" y="177"/>
                    <a:pt x="279" y="177"/>
                    <a:pt x="277" y="177"/>
                  </a:cubicBezTo>
                  <a:close/>
                  <a:moveTo>
                    <a:pt x="281" y="162"/>
                  </a:moveTo>
                  <a:cubicBezTo>
                    <a:pt x="280" y="162"/>
                    <a:pt x="279" y="163"/>
                    <a:pt x="278" y="163"/>
                  </a:cubicBezTo>
                  <a:cubicBezTo>
                    <a:pt x="278" y="172"/>
                    <a:pt x="274" y="174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7" y="173"/>
                    <a:pt x="265" y="173"/>
                    <a:pt x="262" y="172"/>
                  </a:cubicBezTo>
                  <a:cubicBezTo>
                    <a:pt x="258" y="172"/>
                    <a:pt x="257" y="172"/>
                    <a:pt x="254" y="168"/>
                  </a:cubicBezTo>
                  <a:cubicBezTo>
                    <a:pt x="252" y="165"/>
                    <a:pt x="250" y="166"/>
                    <a:pt x="249" y="166"/>
                  </a:cubicBezTo>
                  <a:cubicBezTo>
                    <a:pt x="248" y="166"/>
                    <a:pt x="248" y="166"/>
                    <a:pt x="247" y="167"/>
                  </a:cubicBezTo>
                  <a:cubicBezTo>
                    <a:pt x="245" y="165"/>
                    <a:pt x="243" y="164"/>
                    <a:pt x="242" y="164"/>
                  </a:cubicBezTo>
                  <a:cubicBezTo>
                    <a:pt x="241" y="164"/>
                    <a:pt x="241" y="164"/>
                    <a:pt x="241" y="164"/>
                  </a:cubicBezTo>
                  <a:cubicBezTo>
                    <a:pt x="241" y="163"/>
                    <a:pt x="241" y="163"/>
                    <a:pt x="241" y="163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3" y="164"/>
                    <a:pt x="244" y="164"/>
                    <a:pt x="244" y="164"/>
                  </a:cubicBezTo>
                  <a:cubicBezTo>
                    <a:pt x="246" y="165"/>
                    <a:pt x="247" y="164"/>
                    <a:pt x="248" y="164"/>
                  </a:cubicBezTo>
                  <a:cubicBezTo>
                    <a:pt x="251" y="163"/>
                    <a:pt x="253" y="162"/>
                    <a:pt x="256" y="166"/>
                  </a:cubicBezTo>
                  <a:cubicBezTo>
                    <a:pt x="259" y="170"/>
                    <a:pt x="273" y="174"/>
                    <a:pt x="275" y="166"/>
                  </a:cubicBezTo>
                  <a:cubicBezTo>
                    <a:pt x="271" y="168"/>
                    <a:pt x="270" y="166"/>
                    <a:pt x="268" y="165"/>
                  </a:cubicBezTo>
                  <a:cubicBezTo>
                    <a:pt x="267" y="164"/>
                    <a:pt x="266" y="164"/>
                    <a:pt x="265" y="164"/>
                  </a:cubicBezTo>
                  <a:cubicBezTo>
                    <a:pt x="265" y="166"/>
                    <a:pt x="263" y="167"/>
                    <a:pt x="262" y="166"/>
                  </a:cubicBezTo>
                  <a:cubicBezTo>
                    <a:pt x="258" y="164"/>
                    <a:pt x="254" y="157"/>
                    <a:pt x="252" y="153"/>
                  </a:cubicBezTo>
                  <a:cubicBezTo>
                    <a:pt x="250" y="149"/>
                    <a:pt x="247" y="146"/>
                    <a:pt x="243" y="144"/>
                  </a:cubicBezTo>
                  <a:cubicBezTo>
                    <a:pt x="245" y="144"/>
                    <a:pt x="248" y="144"/>
                    <a:pt x="250" y="144"/>
                  </a:cubicBezTo>
                  <a:cubicBezTo>
                    <a:pt x="252" y="146"/>
                    <a:pt x="253" y="149"/>
                    <a:pt x="255" y="152"/>
                  </a:cubicBezTo>
                  <a:cubicBezTo>
                    <a:pt x="256" y="155"/>
                    <a:pt x="260" y="163"/>
                    <a:pt x="263" y="164"/>
                  </a:cubicBezTo>
                  <a:cubicBezTo>
                    <a:pt x="264" y="161"/>
                    <a:pt x="267" y="162"/>
                    <a:pt x="269" y="163"/>
                  </a:cubicBezTo>
                  <a:cubicBezTo>
                    <a:pt x="273" y="165"/>
                    <a:pt x="271" y="165"/>
                    <a:pt x="276" y="162"/>
                  </a:cubicBezTo>
                  <a:cubicBezTo>
                    <a:pt x="276" y="162"/>
                    <a:pt x="276" y="161"/>
                    <a:pt x="276" y="161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7" y="161"/>
                    <a:pt x="278" y="160"/>
                    <a:pt x="279" y="159"/>
                  </a:cubicBezTo>
                  <a:cubicBezTo>
                    <a:pt x="279" y="160"/>
                    <a:pt x="280" y="161"/>
                    <a:pt x="281" y="162"/>
                  </a:cubicBezTo>
                  <a:close/>
                  <a:moveTo>
                    <a:pt x="237" y="163"/>
                  </a:moveTo>
                  <a:cubicBezTo>
                    <a:pt x="236" y="163"/>
                    <a:pt x="235" y="163"/>
                    <a:pt x="234" y="164"/>
                  </a:cubicBezTo>
                  <a:cubicBezTo>
                    <a:pt x="233" y="164"/>
                    <a:pt x="232" y="164"/>
                    <a:pt x="231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31" y="164"/>
                    <a:pt x="231" y="163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3" y="159"/>
                    <a:pt x="236" y="161"/>
                    <a:pt x="240" y="162"/>
                  </a:cubicBezTo>
                  <a:cubicBezTo>
                    <a:pt x="240" y="162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3"/>
                    <a:pt x="237" y="163"/>
                    <a:pt x="237" y="163"/>
                  </a:cubicBezTo>
                  <a:close/>
                  <a:moveTo>
                    <a:pt x="228" y="252"/>
                  </a:moveTo>
                  <a:cubicBezTo>
                    <a:pt x="228" y="252"/>
                    <a:pt x="228" y="252"/>
                    <a:pt x="228" y="252"/>
                  </a:cubicBezTo>
                  <a:cubicBezTo>
                    <a:pt x="230" y="252"/>
                    <a:pt x="231" y="253"/>
                    <a:pt x="232" y="254"/>
                  </a:cubicBezTo>
                  <a:cubicBezTo>
                    <a:pt x="232" y="254"/>
                    <a:pt x="232" y="254"/>
                    <a:pt x="232" y="254"/>
                  </a:cubicBezTo>
                  <a:cubicBezTo>
                    <a:pt x="232" y="254"/>
                    <a:pt x="231" y="254"/>
                    <a:pt x="231" y="254"/>
                  </a:cubicBezTo>
                  <a:cubicBezTo>
                    <a:pt x="230" y="253"/>
                    <a:pt x="229" y="253"/>
                    <a:pt x="228" y="252"/>
                  </a:cubicBezTo>
                  <a:close/>
                  <a:moveTo>
                    <a:pt x="213" y="155"/>
                  </a:moveTo>
                  <a:cubicBezTo>
                    <a:pt x="212" y="156"/>
                    <a:pt x="211" y="156"/>
                    <a:pt x="209" y="156"/>
                  </a:cubicBezTo>
                  <a:cubicBezTo>
                    <a:pt x="206" y="156"/>
                    <a:pt x="202" y="156"/>
                    <a:pt x="198" y="155"/>
                  </a:cubicBezTo>
                  <a:cubicBezTo>
                    <a:pt x="199" y="154"/>
                    <a:pt x="200" y="153"/>
                    <a:pt x="201" y="151"/>
                  </a:cubicBezTo>
                  <a:cubicBezTo>
                    <a:pt x="204" y="153"/>
                    <a:pt x="206" y="153"/>
                    <a:pt x="209" y="153"/>
                  </a:cubicBezTo>
                  <a:cubicBezTo>
                    <a:pt x="210" y="153"/>
                    <a:pt x="211" y="153"/>
                    <a:pt x="212" y="152"/>
                  </a:cubicBezTo>
                  <a:cubicBezTo>
                    <a:pt x="212" y="153"/>
                    <a:pt x="213" y="154"/>
                    <a:pt x="213" y="155"/>
                  </a:cubicBezTo>
                  <a:close/>
                  <a:moveTo>
                    <a:pt x="196" y="154"/>
                  </a:moveTo>
                  <a:cubicBezTo>
                    <a:pt x="191" y="152"/>
                    <a:pt x="186" y="150"/>
                    <a:pt x="178" y="146"/>
                  </a:cubicBezTo>
                  <a:cubicBezTo>
                    <a:pt x="164" y="139"/>
                    <a:pt x="152" y="147"/>
                    <a:pt x="141" y="154"/>
                  </a:cubicBezTo>
                  <a:cubicBezTo>
                    <a:pt x="140" y="154"/>
                    <a:pt x="140" y="155"/>
                    <a:pt x="139" y="155"/>
                  </a:cubicBezTo>
                  <a:cubicBezTo>
                    <a:pt x="138" y="155"/>
                    <a:pt x="137" y="154"/>
                    <a:pt x="136" y="153"/>
                  </a:cubicBezTo>
                  <a:cubicBezTo>
                    <a:pt x="137" y="153"/>
                    <a:pt x="138" y="152"/>
                    <a:pt x="140" y="151"/>
                  </a:cubicBezTo>
                  <a:cubicBezTo>
                    <a:pt x="151" y="144"/>
                    <a:pt x="164" y="133"/>
                    <a:pt x="180" y="141"/>
                  </a:cubicBezTo>
                  <a:cubicBezTo>
                    <a:pt x="188" y="145"/>
                    <a:pt x="194" y="148"/>
                    <a:pt x="199" y="151"/>
                  </a:cubicBezTo>
                  <a:cubicBezTo>
                    <a:pt x="198" y="152"/>
                    <a:pt x="197" y="153"/>
                    <a:pt x="196" y="154"/>
                  </a:cubicBezTo>
                  <a:close/>
                  <a:moveTo>
                    <a:pt x="225" y="144"/>
                  </a:moveTo>
                  <a:cubicBezTo>
                    <a:pt x="226" y="142"/>
                    <a:pt x="228" y="141"/>
                    <a:pt x="230" y="138"/>
                  </a:cubicBezTo>
                  <a:cubicBezTo>
                    <a:pt x="234" y="138"/>
                    <a:pt x="237" y="137"/>
                    <a:pt x="239" y="136"/>
                  </a:cubicBezTo>
                  <a:cubicBezTo>
                    <a:pt x="243" y="138"/>
                    <a:pt x="246" y="140"/>
                    <a:pt x="249" y="143"/>
                  </a:cubicBezTo>
                  <a:cubicBezTo>
                    <a:pt x="247" y="143"/>
                    <a:pt x="246" y="143"/>
                    <a:pt x="245" y="143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3" y="143"/>
                    <a:pt x="242" y="143"/>
                    <a:pt x="241" y="143"/>
                  </a:cubicBezTo>
                  <a:cubicBezTo>
                    <a:pt x="238" y="141"/>
                    <a:pt x="236" y="140"/>
                    <a:pt x="234" y="139"/>
                  </a:cubicBezTo>
                  <a:cubicBezTo>
                    <a:pt x="232" y="141"/>
                    <a:pt x="231" y="142"/>
                    <a:pt x="230" y="143"/>
                  </a:cubicBezTo>
                  <a:cubicBezTo>
                    <a:pt x="228" y="143"/>
                    <a:pt x="226" y="144"/>
                    <a:pt x="225" y="144"/>
                  </a:cubicBezTo>
                  <a:close/>
                  <a:moveTo>
                    <a:pt x="232" y="137"/>
                  </a:moveTo>
                  <a:cubicBezTo>
                    <a:pt x="232" y="136"/>
                    <a:pt x="233" y="136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5" y="133"/>
                    <a:pt x="238" y="131"/>
                    <a:pt x="241" y="128"/>
                  </a:cubicBezTo>
                  <a:cubicBezTo>
                    <a:pt x="242" y="128"/>
                    <a:pt x="244" y="128"/>
                    <a:pt x="245" y="129"/>
                  </a:cubicBezTo>
                  <a:cubicBezTo>
                    <a:pt x="242" y="131"/>
                    <a:pt x="240" y="133"/>
                    <a:pt x="238" y="135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6" y="136"/>
                    <a:pt x="234" y="137"/>
                    <a:pt x="232" y="137"/>
                  </a:cubicBezTo>
                  <a:close/>
                  <a:moveTo>
                    <a:pt x="243" y="126"/>
                  </a:moveTo>
                  <a:cubicBezTo>
                    <a:pt x="245" y="125"/>
                    <a:pt x="247" y="124"/>
                    <a:pt x="248" y="122"/>
                  </a:cubicBezTo>
                  <a:cubicBezTo>
                    <a:pt x="255" y="118"/>
                    <a:pt x="258" y="116"/>
                    <a:pt x="265" y="118"/>
                  </a:cubicBezTo>
                  <a:cubicBezTo>
                    <a:pt x="268" y="120"/>
                    <a:pt x="270" y="121"/>
                    <a:pt x="273" y="123"/>
                  </a:cubicBezTo>
                  <a:cubicBezTo>
                    <a:pt x="270" y="123"/>
                    <a:pt x="267" y="122"/>
                    <a:pt x="265" y="121"/>
                  </a:cubicBezTo>
                  <a:cubicBezTo>
                    <a:pt x="259" y="119"/>
                    <a:pt x="256" y="121"/>
                    <a:pt x="250" y="125"/>
                  </a:cubicBezTo>
                  <a:cubicBezTo>
                    <a:pt x="249" y="125"/>
                    <a:pt x="249" y="126"/>
                    <a:pt x="248" y="127"/>
                  </a:cubicBezTo>
                  <a:cubicBezTo>
                    <a:pt x="246" y="126"/>
                    <a:pt x="245" y="126"/>
                    <a:pt x="243" y="126"/>
                  </a:cubicBezTo>
                  <a:close/>
                  <a:moveTo>
                    <a:pt x="270" y="119"/>
                  </a:moveTo>
                  <a:cubicBezTo>
                    <a:pt x="274" y="120"/>
                    <a:pt x="277" y="120"/>
                    <a:pt x="280" y="120"/>
                  </a:cubicBezTo>
                  <a:cubicBezTo>
                    <a:pt x="283" y="119"/>
                    <a:pt x="285" y="119"/>
                    <a:pt x="285" y="118"/>
                  </a:cubicBezTo>
                  <a:cubicBezTo>
                    <a:pt x="286" y="118"/>
                    <a:pt x="287" y="118"/>
                    <a:pt x="287" y="119"/>
                  </a:cubicBezTo>
                  <a:cubicBezTo>
                    <a:pt x="288" y="119"/>
                    <a:pt x="288" y="119"/>
                    <a:pt x="289" y="120"/>
                  </a:cubicBezTo>
                  <a:cubicBezTo>
                    <a:pt x="288" y="123"/>
                    <a:pt x="286" y="124"/>
                    <a:pt x="282" y="124"/>
                  </a:cubicBezTo>
                  <a:cubicBezTo>
                    <a:pt x="281" y="124"/>
                    <a:pt x="279" y="124"/>
                    <a:pt x="277" y="124"/>
                  </a:cubicBezTo>
                  <a:cubicBezTo>
                    <a:pt x="275" y="123"/>
                    <a:pt x="273" y="121"/>
                    <a:pt x="270" y="119"/>
                  </a:cubicBezTo>
                  <a:close/>
                  <a:moveTo>
                    <a:pt x="228" y="145"/>
                  </a:moveTo>
                  <a:cubicBezTo>
                    <a:pt x="228" y="146"/>
                    <a:pt x="227" y="146"/>
                    <a:pt x="226" y="147"/>
                  </a:cubicBezTo>
                  <a:cubicBezTo>
                    <a:pt x="226" y="147"/>
                    <a:pt x="226" y="146"/>
                    <a:pt x="226" y="146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7" y="145"/>
                    <a:pt x="228" y="145"/>
                    <a:pt x="228" y="145"/>
                  </a:cubicBezTo>
                  <a:close/>
                  <a:moveTo>
                    <a:pt x="302" y="256"/>
                  </a:moveTo>
                  <a:cubicBezTo>
                    <a:pt x="303" y="257"/>
                    <a:pt x="304" y="259"/>
                    <a:pt x="305" y="260"/>
                  </a:cubicBezTo>
                  <a:cubicBezTo>
                    <a:pt x="307" y="262"/>
                    <a:pt x="308" y="263"/>
                    <a:pt x="308" y="265"/>
                  </a:cubicBezTo>
                  <a:cubicBezTo>
                    <a:pt x="306" y="262"/>
                    <a:pt x="304" y="259"/>
                    <a:pt x="302" y="256"/>
                  </a:cubicBezTo>
                  <a:close/>
                  <a:moveTo>
                    <a:pt x="309" y="240"/>
                  </a:moveTo>
                  <a:cubicBezTo>
                    <a:pt x="308" y="231"/>
                    <a:pt x="304" y="220"/>
                    <a:pt x="301" y="216"/>
                  </a:cubicBezTo>
                  <a:cubicBezTo>
                    <a:pt x="295" y="207"/>
                    <a:pt x="294" y="203"/>
                    <a:pt x="293" y="196"/>
                  </a:cubicBezTo>
                  <a:cubicBezTo>
                    <a:pt x="292" y="191"/>
                    <a:pt x="292" y="188"/>
                    <a:pt x="288" y="184"/>
                  </a:cubicBezTo>
                  <a:cubicBezTo>
                    <a:pt x="286" y="182"/>
                    <a:pt x="284" y="180"/>
                    <a:pt x="283" y="178"/>
                  </a:cubicBezTo>
                  <a:cubicBezTo>
                    <a:pt x="284" y="178"/>
                    <a:pt x="286" y="178"/>
                    <a:pt x="287" y="178"/>
                  </a:cubicBezTo>
                  <a:cubicBezTo>
                    <a:pt x="288" y="180"/>
                    <a:pt x="289" y="181"/>
                    <a:pt x="290" y="182"/>
                  </a:cubicBezTo>
                  <a:cubicBezTo>
                    <a:pt x="295" y="186"/>
                    <a:pt x="295" y="189"/>
                    <a:pt x="296" y="196"/>
                  </a:cubicBezTo>
                  <a:cubicBezTo>
                    <a:pt x="297" y="202"/>
                    <a:pt x="298" y="206"/>
                    <a:pt x="304" y="214"/>
                  </a:cubicBezTo>
                  <a:cubicBezTo>
                    <a:pt x="307" y="218"/>
                    <a:pt x="310" y="227"/>
                    <a:pt x="311" y="236"/>
                  </a:cubicBezTo>
                  <a:cubicBezTo>
                    <a:pt x="311" y="237"/>
                    <a:pt x="310" y="238"/>
                    <a:pt x="309" y="240"/>
                  </a:cubicBezTo>
                  <a:close/>
                  <a:moveTo>
                    <a:pt x="318" y="209"/>
                  </a:moveTo>
                  <a:cubicBezTo>
                    <a:pt x="317" y="210"/>
                    <a:pt x="315" y="211"/>
                    <a:pt x="314" y="212"/>
                  </a:cubicBezTo>
                  <a:cubicBezTo>
                    <a:pt x="313" y="213"/>
                    <a:pt x="311" y="213"/>
                    <a:pt x="310" y="213"/>
                  </a:cubicBezTo>
                  <a:cubicBezTo>
                    <a:pt x="309" y="213"/>
                    <a:pt x="307" y="213"/>
                    <a:pt x="306" y="212"/>
                  </a:cubicBezTo>
                  <a:cubicBezTo>
                    <a:pt x="306" y="211"/>
                    <a:pt x="305" y="211"/>
                    <a:pt x="305" y="210"/>
                  </a:cubicBezTo>
                  <a:cubicBezTo>
                    <a:pt x="304" y="209"/>
                    <a:pt x="304" y="208"/>
                    <a:pt x="304" y="208"/>
                  </a:cubicBezTo>
                  <a:cubicBezTo>
                    <a:pt x="304" y="206"/>
                    <a:pt x="298" y="208"/>
                    <a:pt x="298" y="207"/>
                  </a:cubicBezTo>
                  <a:cubicBezTo>
                    <a:pt x="298" y="206"/>
                    <a:pt x="296" y="205"/>
                    <a:pt x="297" y="205"/>
                  </a:cubicBezTo>
                  <a:cubicBezTo>
                    <a:pt x="305" y="202"/>
                    <a:pt x="307" y="205"/>
                    <a:pt x="307" y="207"/>
                  </a:cubicBezTo>
                  <a:cubicBezTo>
                    <a:pt x="307" y="208"/>
                    <a:pt x="307" y="208"/>
                    <a:pt x="307" y="209"/>
                  </a:cubicBezTo>
                  <a:cubicBezTo>
                    <a:pt x="308" y="209"/>
                    <a:pt x="308" y="209"/>
                    <a:pt x="308" y="210"/>
                  </a:cubicBezTo>
                  <a:cubicBezTo>
                    <a:pt x="310" y="211"/>
                    <a:pt x="314" y="211"/>
                    <a:pt x="317" y="207"/>
                  </a:cubicBezTo>
                  <a:cubicBezTo>
                    <a:pt x="317" y="207"/>
                    <a:pt x="318" y="206"/>
                    <a:pt x="318" y="206"/>
                  </a:cubicBezTo>
                  <a:cubicBezTo>
                    <a:pt x="318" y="207"/>
                    <a:pt x="318" y="208"/>
                    <a:pt x="318" y="209"/>
                  </a:cubicBezTo>
                  <a:close/>
                  <a:moveTo>
                    <a:pt x="411" y="265"/>
                  </a:moveTo>
                  <a:cubicBezTo>
                    <a:pt x="411" y="265"/>
                    <a:pt x="411" y="265"/>
                    <a:pt x="411" y="265"/>
                  </a:cubicBezTo>
                  <a:cubicBezTo>
                    <a:pt x="411" y="263"/>
                    <a:pt x="412" y="261"/>
                    <a:pt x="413" y="260"/>
                  </a:cubicBezTo>
                  <a:cubicBezTo>
                    <a:pt x="412" y="262"/>
                    <a:pt x="412" y="263"/>
                    <a:pt x="411" y="265"/>
                  </a:cubicBezTo>
                  <a:close/>
                  <a:moveTo>
                    <a:pt x="335" y="103"/>
                  </a:moveTo>
                  <a:cubicBezTo>
                    <a:pt x="335" y="103"/>
                    <a:pt x="335" y="103"/>
                    <a:pt x="335" y="103"/>
                  </a:cubicBezTo>
                  <a:cubicBezTo>
                    <a:pt x="337" y="103"/>
                    <a:pt x="337" y="101"/>
                    <a:pt x="338" y="98"/>
                  </a:cubicBezTo>
                  <a:cubicBezTo>
                    <a:pt x="339" y="98"/>
                    <a:pt x="339" y="97"/>
                    <a:pt x="339" y="97"/>
                  </a:cubicBezTo>
                  <a:cubicBezTo>
                    <a:pt x="336" y="96"/>
                    <a:pt x="331" y="93"/>
                    <a:pt x="329" y="92"/>
                  </a:cubicBezTo>
                  <a:cubicBezTo>
                    <a:pt x="332" y="95"/>
                    <a:pt x="334" y="99"/>
                    <a:pt x="335" y="103"/>
                  </a:cubicBezTo>
                  <a:close/>
                  <a:moveTo>
                    <a:pt x="334" y="26"/>
                  </a:moveTo>
                  <a:cubicBezTo>
                    <a:pt x="331" y="32"/>
                    <a:pt x="325" y="35"/>
                    <a:pt x="317" y="37"/>
                  </a:cubicBezTo>
                  <a:cubicBezTo>
                    <a:pt x="321" y="33"/>
                    <a:pt x="326" y="30"/>
                    <a:pt x="331" y="28"/>
                  </a:cubicBezTo>
                  <a:cubicBezTo>
                    <a:pt x="332" y="27"/>
                    <a:pt x="333" y="27"/>
                    <a:pt x="33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10425113" y="5210175"/>
              <a:ext cx="1762125" cy="1679575"/>
            </a:xfrm>
            <a:custGeom>
              <a:avLst/>
              <a:gdLst>
                <a:gd name="T0" fmla="*/ 5 w 454"/>
                <a:gd name="T1" fmla="*/ 324 h 433"/>
                <a:gd name="T2" fmla="*/ 22 w 454"/>
                <a:gd name="T3" fmla="*/ 190 h 433"/>
                <a:gd name="T4" fmla="*/ 70 w 454"/>
                <a:gd name="T5" fmla="*/ 95 h 433"/>
                <a:gd name="T6" fmla="*/ 253 w 454"/>
                <a:gd name="T7" fmla="*/ 21 h 433"/>
                <a:gd name="T8" fmla="*/ 454 w 454"/>
                <a:gd name="T9" fmla="*/ 49 h 433"/>
                <a:gd name="T10" fmla="*/ 426 w 454"/>
                <a:gd name="T11" fmla="*/ 87 h 433"/>
                <a:gd name="T12" fmla="*/ 420 w 454"/>
                <a:gd name="T13" fmla="*/ 240 h 433"/>
                <a:gd name="T14" fmla="*/ 440 w 454"/>
                <a:gd name="T15" fmla="*/ 293 h 433"/>
                <a:gd name="T16" fmla="*/ 412 w 454"/>
                <a:gd name="T17" fmla="*/ 337 h 433"/>
                <a:gd name="T18" fmla="*/ 454 w 454"/>
                <a:gd name="T19" fmla="*/ 431 h 433"/>
                <a:gd name="T20" fmla="*/ 400 w 454"/>
                <a:gd name="T21" fmla="*/ 433 h 433"/>
                <a:gd name="T22" fmla="*/ 400 w 454"/>
                <a:gd name="T23" fmla="*/ 347 h 433"/>
                <a:gd name="T24" fmla="*/ 289 w 454"/>
                <a:gd name="T25" fmla="*/ 433 h 433"/>
                <a:gd name="T26" fmla="*/ 211 w 454"/>
                <a:gd name="T27" fmla="*/ 412 h 433"/>
                <a:gd name="T28" fmla="*/ 152 w 454"/>
                <a:gd name="T29" fmla="*/ 401 h 433"/>
                <a:gd name="T30" fmla="*/ 94 w 454"/>
                <a:gd name="T31" fmla="*/ 395 h 433"/>
                <a:gd name="T32" fmla="*/ 58 w 454"/>
                <a:gd name="T33" fmla="*/ 360 h 433"/>
                <a:gd name="T34" fmla="*/ 49 w 454"/>
                <a:gd name="T35" fmla="*/ 433 h 433"/>
                <a:gd name="T36" fmla="*/ 110 w 454"/>
                <a:gd name="T37" fmla="*/ 256 h 433"/>
                <a:gd name="T38" fmla="*/ 212 w 454"/>
                <a:gd name="T39" fmla="*/ 221 h 433"/>
                <a:gd name="T40" fmla="*/ 236 w 454"/>
                <a:gd name="T41" fmla="*/ 160 h 433"/>
                <a:gd name="T42" fmla="*/ 259 w 454"/>
                <a:gd name="T43" fmla="*/ 206 h 433"/>
                <a:gd name="T44" fmla="*/ 302 w 454"/>
                <a:gd name="T45" fmla="*/ 190 h 433"/>
                <a:gd name="T46" fmla="*/ 340 w 454"/>
                <a:gd name="T47" fmla="*/ 182 h 433"/>
                <a:gd name="T48" fmla="*/ 281 w 454"/>
                <a:gd name="T49" fmla="*/ 145 h 433"/>
                <a:gd name="T50" fmla="*/ 414 w 454"/>
                <a:gd name="T51" fmla="*/ 241 h 433"/>
                <a:gd name="T52" fmla="*/ 367 w 454"/>
                <a:gd name="T53" fmla="*/ 186 h 433"/>
                <a:gd name="T54" fmla="*/ 295 w 454"/>
                <a:gd name="T55" fmla="*/ 338 h 433"/>
                <a:gd name="T56" fmla="*/ 415 w 454"/>
                <a:gd name="T57" fmla="*/ 244 h 433"/>
                <a:gd name="T58" fmla="*/ 167 w 454"/>
                <a:gd name="T59" fmla="*/ 302 h 433"/>
                <a:gd name="T60" fmla="*/ 286 w 454"/>
                <a:gd name="T61" fmla="*/ 347 h 433"/>
                <a:gd name="T62" fmla="*/ 330 w 454"/>
                <a:gd name="T63" fmla="*/ 210 h 433"/>
                <a:gd name="T64" fmla="*/ 221 w 454"/>
                <a:gd name="T65" fmla="*/ 154 h 433"/>
                <a:gd name="T66" fmla="*/ 161 w 454"/>
                <a:gd name="T67" fmla="*/ 58 h 433"/>
                <a:gd name="T68" fmla="*/ 228 w 454"/>
                <a:gd name="T69" fmla="*/ 161 h 433"/>
                <a:gd name="T70" fmla="*/ 216 w 454"/>
                <a:gd name="T71" fmla="*/ 198 h 433"/>
                <a:gd name="T72" fmla="*/ 253 w 454"/>
                <a:gd name="T73" fmla="*/ 176 h 433"/>
                <a:gd name="T74" fmla="*/ 245 w 454"/>
                <a:gd name="T75" fmla="*/ 177 h 433"/>
                <a:gd name="T76" fmla="*/ 267 w 454"/>
                <a:gd name="T77" fmla="*/ 35 h 433"/>
                <a:gd name="T78" fmla="*/ 364 w 454"/>
                <a:gd name="T79" fmla="*/ 183 h 433"/>
                <a:gd name="T80" fmla="*/ 320 w 454"/>
                <a:gd name="T81" fmla="*/ 65 h 433"/>
                <a:gd name="T82" fmla="*/ 330 w 454"/>
                <a:gd name="T83" fmla="*/ 158 h 433"/>
                <a:gd name="T84" fmla="*/ 342 w 454"/>
                <a:gd name="T85" fmla="*/ 40 h 433"/>
                <a:gd name="T86" fmla="*/ 75 w 454"/>
                <a:gd name="T87" fmla="*/ 271 h 433"/>
                <a:gd name="T88" fmla="*/ 123 w 454"/>
                <a:gd name="T89" fmla="*/ 294 h 433"/>
                <a:gd name="T90" fmla="*/ 228 w 454"/>
                <a:gd name="T91" fmla="*/ 389 h 433"/>
                <a:gd name="T92" fmla="*/ 129 w 454"/>
                <a:gd name="T93" fmla="*/ 294 h 433"/>
                <a:gd name="T94" fmla="*/ 112 w 454"/>
                <a:gd name="T95" fmla="*/ 85 h 433"/>
                <a:gd name="T96" fmla="*/ 32 w 454"/>
                <a:gd name="T97" fmla="*/ 147 h 433"/>
                <a:gd name="T98" fmla="*/ 114 w 454"/>
                <a:gd name="T99" fmla="*/ 89 h 433"/>
                <a:gd name="T100" fmla="*/ 58 w 454"/>
                <a:gd name="T101" fmla="*/ 163 h 433"/>
                <a:gd name="T102" fmla="*/ 216 w 454"/>
                <a:gd name="T103" fmla="*/ 41 h 433"/>
                <a:gd name="T104" fmla="*/ 220 w 454"/>
                <a:gd name="T105" fmla="*/ 33 h 433"/>
                <a:gd name="T106" fmla="*/ 40 w 454"/>
                <a:gd name="T107" fmla="*/ 163 h 433"/>
                <a:gd name="T108" fmla="*/ 52 w 454"/>
                <a:gd name="T109" fmla="*/ 222 h 433"/>
                <a:gd name="T110" fmla="*/ 71 w 454"/>
                <a:gd name="T111" fmla="*/ 358 h 433"/>
                <a:gd name="T112" fmla="*/ 73 w 454"/>
                <a:gd name="T113" fmla="*/ 274 h 433"/>
                <a:gd name="T114" fmla="*/ 97 w 454"/>
                <a:gd name="T115" fmla="*/ 395 h 433"/>
                <a:gd name="T116" fmla="*/ 35 w 454"/>
                <a:gd name="T117" fmla="*/ 301 h 433"/>
                <a:gd name="T118" fmla="*/ 32 w 454"/>
                <a:gd name="T119" fmla="*/ 384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433">
                  <a:moveTo>
                    <a:pt x="49" y="433"/>
                  </a:moveTo>
                  <a:cubicBezTo>
                    <a:pt x="47" y="430"/>
                    <a:pt x="45" y="427"/>
                    <a:pt x="42" y="425"/>
                  </a:cubicBezTo>
                  <a:cubicBezTo>
                    <a:pt x="31" y="416"/>
                    <a:pt x="34" y="400"/>
                    <a:pt x="33" y="388"/>
                  </a:cubicBezTo>
                  <a:cubicBezTo>
                    <a:pt x="26" y="386"/>
                    <a:pt x="23" y="381"/>
                    <a:pt x="20" y="376"/>
                  </a:cubicBezTo>
                  <a:cubicBezTo>
                    <a:pt x="13" y="365"/>
                    <a:pt x="7" y="360"/>
                    <a:pt x="5" y="347"/>
                  </a:cubicBezTo>
                  <a:cubicBezTo>
                    <a:pt x="3" y="338"/>
                    <a:pt x="3" y="329"/>
                    <a:pt x="5" y="324"/>
                  </a:cubicBezTo>
                  <a:cubicBezTo>
                    <a:pt x="5" y="324"/>
                    <a:pt x="5" y="324"/>
                    <a:pt x="5" y="324"/>
                  </a:cubicBezTo>
                  <a:cubicBezTo>
                    <a:pt x="9" y="315"/>
                    <a:pt x="9" y="308"/>
                    <a:pt x="14" y="304"/>
                  </a:cubicBezTo>
                  <a:cubicBezTo>
                    <a:pt x="17" y="301"/>
                    <a:pt x="23" y="297"/>
                    <a:pt x="31" y="297"/>
                  </a:cubicBezTo>
                  <a:cubicBezTo>
                    <a:pt x="27" y="292"/>
                    <a:pt x="25" y="285"/>
                    <a:pt x="25" y="279"/>
                  </a:cubicBezTo>
                  <a:cubicBezTo>
                    <a:pt x="13" y="265"/>
                    <a:pt x="0" y="228"/>
                    <a:pt x="26" y="221"/>
                  </a:cubicBezTo>
                  <a:cubicBezTo>
                    <a:pt x="16" y="212"/>
                    <a:pt x="19" y="201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1" y="186"/>
                    <a:pt x="15" y="171"/>
                    <a:pt x="20" y="167"/>
                  </a:cubicBezTo>
                  <a:cubicBezTo>
                    <a:pt x="22" y="165"/>
                    <a:pt x="26" y="154"/>
                    <a:pt x="29" y="146"/>
                  </a:cubicBezTo>
                  <a:cubicBezTo>
                    <a:pt x="31" y="141"/>
                    <a:pt x="33" y="135"/>
                    <a:pt x="36" y="131"/>
                  </a:cubicBezTo>
                  <a:cubicBezTo>
                    <a:pt x="31" y="109"/>
                    <a:pt x="53" y="99"/>
                    <a:pt x="70" y="95"/>
                  </a:cubicBezTo>
                  <a:cubicBezTo>
                    <a:pt x="89" y="91"/>
                    <a:pt x="102" y="73"/>
                    <a:pt x="123" y="73"/>
                  </a:cubicBezTo>
                  <a:cubicBezTo>
                    <a:pt x="130" y="63"/>
                    <a:pt x="150" y="43"/>
                    <a:pt x="163" y="56"/>
                  </a:cubicBezTo>
                  <a:cubicBezTo>
                    <a:pt x="172" y="51"/>
                    <a:pt x="175" y="37"/>
                    <a:pt x="185" y="35"/>
                  </a:cubicBezTo>
                  <a:cubicBezTo>
                    <a:pt x="191" y="34"/>
                    <a:pt x="201" y="36"/>
                    <a:pt x="211" y="39"/>
                  </a:cubicBezTo>
                  <a:cubicBezTo>
                    <a:pt x="214" y="39"/>
                    <a:pt x="215" y="35"/>
                    <a:pt x="216" y="32"/>
                  </a:cubicBezTo>
                  <a:cubicBezTo>
                    <a:pt x="222" y="11"/>
                    <a:pt x="239" y="24"/>
                    <a:pt x="253" y="21"/>
                  </a:cubicBezTo>
                  <a:cubicBezTo>
                    <a:pt x="263" y="19"/>
                    <a:pt x="274" y="18"/>
                    <a:pt x="284" y="22"/>
                  </a:cubicBezTo>
                  <a:cubicBezTo>
                    <a:pt x="295" y="12"/>
                    <a:pt x="328" y="6"/>
                    <a:pt x="338" y="17"/>
                  </a:cubicBezTo>
                  <a:cubicBezTo>
                    <a:pt x="353" y="0"/>
                    <a:pt x="378" y="19"/>
                    <a:pt x="389" y="32"/>
                  </a:cubicBezTo>
                  <a:cubicBezTo>
                    <a:pt x="399" y="34"/>
                    <a:pt x="410" y="37"/>
                    <a:pt x="419" y="43"/>
                  </a:cubicBezTo>
                  <a:cubicBezTo>
                    <a:pt x="423" y="45"/>
                    <a:pt x="425" y="47"/>
                    <a:pt x="426" y="49"/>
                  </a:cubicBezTo>
                  <a:cubicBezTo>
                    <a:pt x="436" y="46"/>
                    <a:pt x="446" y="46"/>
                    <a:pt x="454" y="49"/>
                  </a:cubicBezTo>
                  <a:cubicBezTo>
                    <a:pt x="454" y="53"/>
                    <a:pt x="454" y="53"/>
                    <a:pt x="454" y="53"/>
                  </a:cubicBezTo>
                  <a:cubicBezTo>
                    <a:pt x="446" y="50"/>
                    <a:pt x="436" y="51"/>
                    <a:pt x="426" y="54"/>
                  </a:cubicBezTo>
                  <a:cubicBezTo>
                    <a:pt x="424" y="63"/>
                    <a:pt x="425" y="73"/>
                    <a:pt x="426" y="82"/>
                  </a:cubicBezTo>
                  <a:cubicBezTo>
                    <a:pt x="433" y="90"/>
                    <a:pt x="443" y="94"/>
                    <a:pt x="454" y="97"/>
                  </a:cubicBezTo>
                  <a:cubicBezTo>
                    <a:pt x="454" y="100"/>
                    <a:pt x="454" y="100"/>
                    <a:pt x="454" y="100"/>
                  </a:cubicBezTo>
                  <a:cubicBezTo>
                    <a:pt x="444" y="98"/>
                    <a:pt x="433" y="94"/>
                    <a:pt x="426" y="87"/>
                  </a:cubicBezTo>
                  <a:cubicBezTo>
                    <a:pt x="426" y="106"/>
                    <a:pt x="423" y="139"/>
                    <a:pt x="411" y="154"/>
                  </a:cubicBezTo>
                  <a:cubicBezTo>
                    <a:pt x="420" y="155"/>
                    <a:pt x="433" y="161"/>
                    <a:pt x="441" y="166"/>
                  </a:cubicBezTo>
                  <a:cubicBezTo>
                    <a:pt x="444" y="167"/>
                    <a:pt x="443" y="167"/>
                    <a:pt x="442" y="170"/>
                  </a:cubicBezTo>
                  <a:cubicBezTo>
                    <a:pt x="438" y="180"/>
                    <a:pt x="444" y="193"/>
                    <a:pt x="443" y="204"/>
                  </a:cubicBezTo>
                  <a:cubicBezTo>
                    <a:pt x="442" y="209"/>
                    <a:pt x="438" y="211"/>
                    <a:pt x="437" y="216"/>
                  </a:cubicBezTo>
                  <a:cubicBezTo>
                    <a:pt x="435" y="231"/>
                    <a:pt x="431" y="228"/>
                    <a:pt x="420" y="240"/>
                  </a:cubicBezTo>
                  <a:cubicBezTo>
                    <a:pt x="421" y="240"/>
                    <a:pt x="422" y="241"/>
                    <a:pt x="423" y="242"/>
                  </a:cubicBezTo>
                  <a:cubicBezTo>
                    <a:pt x="431" y="232"/>
                    <a:pt x="442" y="230"/>
                    <a:pt x="454" y="225"/>
                  </a:cubicBezTo>
                  <a:cubicBezTo>
                    <a:pt x="454" y="228"/>
                    <a:pt x="454" y="228"/>
                    <a:pt x="454" y="228"/>
                  </a:cubicBezTo>
                  <a:cubicBezTo>
                    <a:pt x="443" y="232"/>
                    <a:pt x="429" y="237"/>
                    <a:pt x="426" y="245"/>
                  </a:cubicBezTo>
                  <a:cubicBezTo>
                    <a:pt x="436" y="258"/>
                    <a:pt x="429" y="277"/>
                    <a:pt x="425" y="291"/>
                  </a:cubicBezTo>
                  <a:cubicBezTo>
                    <a:pt x="428" y="293"/>
                    <a:pt x="433" y="293"/>
                    <a:pt x="440" y="293"/>
                  </a:cubicBezTo>
                  <a:cubicBezTo>
                    <a:pt x="444" y="293"/>
                    <a:pt x="449" y="293"/>
                    <a:pt x="454" y="292"/>
                  </a:cubicBezTo>
                  <a:cubicBezTo>
                    <a:pt x="454" y="296"/>
                    <a:pt x="454" y="296"/>
                    <a:pt x="454" y="296"/>
                  </a:cubicBezTo>
                  <a:cubicBezTo>
                    <a:pt x="449" y="296"/>
                    <a:pt x="444" y="297"/>
                    <a:pt x="440" y="297"/>
                  </a:cubicBezTo>
                  <a:cubicBezTo>
                    <a:pt x="433" y="297"/>
                    <a:pt x="428" y="296"/>
                    <a:pt x="424" y="294"/>
                  </a:cubicBezTo>
                  <a:cubicBezTo>
                    <a:pt x="417" y="325"/>
                    <a:pt x="417" y="325"/>
                    <a:pt x="417" y="325"/>
                  </a:cubicBezTo>
                  <a:cubicBezTo>
                    <a:pt x="415" y="332"/>
                    <a:pt x="414" y="335"/>
                    <a:pt x="412" y="337"/>
                  </a:cubicBezTo>
                  <a:cubicBezTo>
                    <a:pt x="428" y="348"/>
                    <a:pt x="443" y="351"/>
                    <a:pt x="454" y="350"/>
                  </a:cubicBezTo>
                  <a:cubicBezTo>
                    <a:pt x="454" y="354"/>
                    <a:pt x="454" y="354"/>
                    <a:pt x="454" y="354"/>
                  </a:cubicBezTo>
                  <a:cubicBezTo>
                    <a:pt x="439" y="356"/>
                    <a:pt x="425" y="351"/>
                    <a:pt x="411" y="342"/>
                  </a:cubicBezTo>
                  <a:cubicBezTo>
                    <a:pt x="413" y="364"/>
                    <a:pt x="418" y="385"/>
                    <a:pt x="408" y="406"/>
                  </a:cubicBezTo>
                  <a:cubicBezTo>
                    <a:pt x="406" y="411"/>
                    <a:pt x="405" y="412"/>
                    <a:pt x="404" y="416"/>
                  </a:cubicBezTo>
                  <a:cubicBezTo>
                    <a:pt x="413" y="424"/>
                    <a:pt x="435" y="431"/>
                    <a:pt x="454" y="431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32" y="433"/>
                    <a:pt x="432" y="433"/>
                    <a:pt x="432" y="433"/>
                  </a:cubicBezTo>
                  <a:cubicBezTo>
                    <a:pt x="420" y="431"/>
                    <a:pt x="409" y="426"/>
                    <a:pt x="403" y="421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1" y="426"/>
                    <a:pt x="401" y="430"/>
                    <a:pt x="400" y="433"/>
                  </a:cubicBezTo>
                  <a:cubicBezTo>
                    <a:pt x="393" y="433"/>
                    <a:pt x="393" y="433"/>
                    <a:pt x="393" y="433"/>
                  </a:cubicBezTo>
                  <a:cubicBezTo>
                    <a:pt x="396" y="430"/>
                    <a:pt x="397" y="426"/>
                    <a:pt x="399" y="421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401" y="416"/>
                    <a:pt x="403" y="410"/>
                    <a:pt x="405" y="405"/>
                  </a:cubicBezTo>
                  <a:cubicBezTo>
                    <a:pt x="416" y="383"/>
                    <a:pt x="407" y="364"/>
                    <a:pt x="406" y="341"/>
                  </a:cubicBezTo>
                  <a:cubicBezTo>
                    <a:pt x="403" y="343"/>
                    <a:pt x="402" y="344"/>
                    <a:pt x="400" y="347"/>
                  </a:cubicBezTo>
                  <a:cubicBezTo>
                    <a:pt x="389" y="366"/>
                    <a:pt x="359" y="363"/>
                    <a:pt x="340" y="366"/>
                  </a:cubicBezTo>
                  <a:cubicBezTo>
                    <a:pt x="316" y="371"/>
                    <a:pt x="309" y="354"/>
                    <a:pt x="293" y="343"/>
                  </a:cubicBezTo>
                  <a:cubicBezTo>
                    <a:pt x="284" y="358"/>
                    <a:pt x="273" y="365"/>
                    <a:pt x="259" y="373"/>
                  </a:cubicBezTo>
                  <a:cubicBezTo>
                    <a:pt x="259" y="381"/>
                    <a:pt x="253" y="405"/>
                    <a:pt x="263" y="409"/>
                  </a:cubicBezTo>
                  <a:cubicBezTo>
                    <a:pt x="275" y="414"/>
                    <a:pt x="284" y="424"/>
                    <a:pt x="293" y="433"/>
                  </a:cubicBezTo>
                  <a:cubicBezTo>
                    <a:pt x="289" y="433"/>
                    <a:pt x="289" y="433"/>
                    <a:pt x="289" y="433"/>
                  </a:cubicBezTo>
                  <a:cubicBezTo>
                    <a:pt x="279" y="424"/>
                    <a:pt x="268" y="415"/>
                    <a:pt x="261" y="412"/>
                  </a:cubicBezTo>
                  <a:cubicBezTo>
                    <a:pt x="256" y="410"/>
                    <a:pt x="257" y="413"/>
                    <a:pt x="256" y="407"/>
                  </a:cubicBezTo>
                  <a:cubicBezTo>
                    <a:pt x="255" y="406"/>
                    <a:pt x="255" y="404"/>
                    <a:pt x="254" y="403"/>
                  </a:cubicBezTo>
                  <a:cubicBezTo>
                    <a:pt x="251" y="394"/>
                    <a:pt x="254" y="386"/>
                    <a:pt x="253" y="376"/>
                  </a:cubicBezTo>
                  <a:cubicBezTo>
                    <a:pt x="247" y="380"/>
                    <a:pt x="240" y="384"/>
                    <a:pt x="232" y="387"/>
                  </a:cubicBezTo>
                  <a:cubicBezTo>
                    <a:pt x="230" y="399"/>
                    <a:pt x="222" y="407"/>
                    <a:pt x="211" y="412"/>
                  </a:cubicBezTo>
                  <a:cubicBezTo>
                    <a:pt x="220" y="415"/>
                    <a:pt x="220" y="425"/>
                    <a:pt x="222" y="433"/>
                  </a:cubicBezTo>
                  <a:cubicBezTo>
                    <a:pt x="219" y="433"/>
                    <a:pt x="219" y="433"/>
                    <a:pt x="219" y="433"/>
                  </a:cubicBezTo>
                  <a:cubicBezTo>
                    <a:pt x="216" y="424"/>
                    <a:pt x="213" y="414"/>
                    <a:pt x="203" y="414"/>
                  </a:cubicBezTo>
                  <a:cubicBezTo>
                    <a:pt x="198" y="415"/>
                    <a:pt x="194" y="415"/>
                    <a:pt x="190" y="415"/>
                  </a:cubicBezTo>
                  <a:cubicBezTo>
                    <a:pt x="190" y="415"/>
                    <a:pt x="190" y="415"/>
                    <a:pt x="190" y="415"/>
                  </a:cubicBezTo>
                  <a:cubicBezTo>
                    <a:pt x="177" y="413"/>
                    <a:pt x="159" y="412"/>
                    <a:pt x="152" y="401"/>
                  </a:cubicBezTo>
                  <a:cubicBezTo>
                    <a:pt x="137" y="412"/>
                    <a:pt x="143" y="424"/>
                    <a:pt x="154" y="433"/>
                  </a:cubicBezTo>
                  <a:cubicBezTo>
                    <a:pt x="149" y="433"/>
                    <a:pt x="149" y="433"/>
                    <a:pt x="149" y="433"/>
                  </a:cubicBezTo>
                  <a:cubicBezTo>
                    <a:pt x="146" y="430"/>
                    <a:pt x="143" y="427"/>
                    <a:pt x="141" y="423"/>
                  </a:cubicBezTo>
                  <a:cubicBezTo>
                    <a:pt x="135" y="413"/>
                    <a:pt x="142" y="404"/>
                    <a:pt x="147" y="400"/>
                  </a:cubicBezTo>
                  <a:cubicBezTo>
                    <a:pt x="145" y="400"/>
                    <a:pt x="144" y="400"/>
                    <a:pt x="143" y="399"/>
                  </a:cubicBezTo>
                  <a:cubicBezTo>
                    <a:pt x="131" y="406"/>
                    <a:pt x="102" y="409"/>
                    <a:pt x="94" y="395"/>
                  </a:cubicBezTo>
                  <a:cubicBezTo>
                    <a:pt x="91" y="390"/>
                    <a:pt x="87" y="387"/>
                    <a:pt x="85" y="386"/>
                  </a:cubicBezTo>
                  <a:cubicBezTo>
                    <a:pt x="75" y="379"/>
                    <a:pt x="77" y="372"/>
                    <a:pt x="73" y="362"/>
                  </a:cubicBezTo>
                  <a:cubicBezTo>
                    <a:pt x="69" y="364"/>
                    <a:pt x="66" y="363"/>
                    <a:pt x="63" y="362"/>
                  </a:cubicBezTo>
                  <a:cubicBezTo>
                    <a:pt x="53" y="385"/>
                    <a:pt x="53" y="413"/>
                    <a:pt x="66" y="433"/>
                  </a:cubicBezTo>
                  <a:cubicBezTo>
                    <a:pt x="62" y="433"/>
                    <a:pt x="62" y="433"/>
                    <a:pt x="62" y="433"/>
                  </a:cubicBezTo>
                  <a:cubicBezTo>
                    <a:pt x="48" y="412"/>
                    <a:pt x="49" y="384"/>
                    <a:pt x="58" y="360"/>
                  </a:cubicBezTo>
                  <a:cubicBezTo>
                    <a:pt x="52" y="356"/>
                    <a:pt x="47" y="351"/>
                    <a:pt x="44" y="344"/>
                  </a:cubicBezTo>
                  <a:cubicBezTo>
                    <a:pt x="40" y="350"/>
                    <a:pt x="28" y="365"/>
                    <a:pt x="32" y="374"/>
                  </a:cubicBezTo>
                  <a:cubicBezTo>
                    <a:pt x="36" y="382"/>
                    <a:pt x="37" y="391"/>
                    <a:pt x="37" y="399"/>
                  </a:cubicBezTo>
                  <a:cubicBezTo>
                    <a:pt x="37" y="408"/>
                    <a:pt x="37" y="416"/>
                    <a:pt x="44" y="422"/>
                  </a:cubicBezTo>
                  <a:cubicBezTo>
                    <a:pt x="47" y="425"/>
                    <a:pt x="50" y="429"/>
                    <a:pt x="53" y="433"/>
                  </a:cubicBezTo>
                  <a:cubicBezTo>
                    <a:pt x="49" y="433"/>
                    <a:pt x="49" y="433"/>
                    <a:pt x="49" y="433"/>
                  </a:cubicBezTo>
                  <a:close/>
                  <a:moveTo>
                    <a:pt x="212" y="221"/>
                  </a:moveTo>
                  <a:cubicBezTo>
                    <a:pt x="205" y="214"/>
                    <a:pt x="202" y="206"/>
                    <a:pt x="202" y="197"/>
                  </a:cubicBezTo>
                  <a:cubicBezTo>
                    <a:pt x="192" y="192"/>
                    <a:pt x="160" y="190"/>
                    <a:pt x="148" y="189"/>
                  </a:cubicBezTo>
                  <a:cubicBezTo>
                    <a:pt x="128" y="187"/>
                    <a:pt x="107" y="185"/>
                    <a:pt x="105" y="210"/>
                  </a:cubicBezTo>
                  <a:cubicBezTo>
                    <a:pt x="105" y="220"/>
                    <a:pt x="98" y="244"/>
                    <a:pt x="110" y="248"/>
                  </a:cubicBezTo>
                  <a:cubicBezTo>
                    <a:pt x="116" y="250"/>
                    <a:pt x="112" y="251"/>
                    <a:pt x="110" y="256"/>
                  </a:cubicBezTo>
                  <a:cubicBezTo>
                    <a:pt x="103" y="269"/>
                    <a:pt x="114" y="281"/>
                    <a:pt x="126" y="287"/>
                  </a:cubicBezTo>
                  <a:cubicBezTo>
                    <a:pt x="130" y="289"/>
                    <a:pt x="132" y="292"/>
                    <a:pt x="134" y="294"/>
                  </a:cubicBezTo>
                  <a:cubicBezTo>
                    <a:pt x="141" y="305"/>
                    <a:pt x="155" y="303"/>
                    <a:pt x="166" y="299"/>
                  </a:cubicBezTo>
                  <a:cubicBezTo>
                    <a:pt x="180" y="295"/>
                    <a:pt x="195" y="294"/>
                    <a:pt x="209" y="292"/>
                  </a:cubicBezTo>
                  <a:cubicBezTo>
                    <a:pt x="221" y="291"/>
                    <a:pt x="251" y="290"/>
                    <a:pt x="257" y="277"/>
                  </a:cubicBezTo>
                  <a:cubicBezTo>
                    <a:pt x="235" y="271"/>
                    <a:pt x="211" y="251"/>
                    <a:pt x="212" y="221"/>
                  </a:cubicBezTo>
                  <a:close/>
                  <a:moveTo>
                    <a:pt x="215" y="214"/>
                  </a:moveTo>
                  <a:cubicBezTo>
                    <a:pt x="219" y="208"/>
                    <a:pt x="225" y="203"/>
                    <a:pt x="231" y="201"/>
                  </a:cubicBezTo>
                  <a:cubicBezTo>
                    <a:pt x="232" y="198"/>
                    <a:pt x="231" y="196"/>
                    <a:pt x="230" y="195"/>
                  </a:cubicBezTo>
                  <a:cubicBezTo>
                    <a:pt x="226" y="181"/>
                    <a:pt x="238" y="181"/>
                    <a:pt x="244" y="173"/>
                  </a:cubicBezTo>
                  <a:cubicBezTo>
                    <a:pt x="245" y="172"/>
                    <a:pt x="246" y="171"/>
                    <a:pt x="246" y="170"/>
                  </a:cubicBezTo>
                  <a:cubicBezTo>
                    <a:pt x="242" y="168"/>
                    <a:pt x="237" y="166"/>
                    <a:pt x="236" y="160"/>
                  </a:cubicBezTo>
                  <a:cubicBezTo>
                    <a:pt x="233" y="161"/>
                    <a:pt x="231" y="162"/>
                    <a:pt x="229" y="163"/>
                  </a:cubicBezTo>
                  <a:cubicBezTo>
                    <a:pt x="233" y="176"/>
                    <a:pt x="226" y="191"/>
                    <a:pt x="218" y="201"/>
                  </a:cubicBezTo>
                  <a:cubicBezTo>
                    <a:pt x="215" y="205"/>
                    <a:pt x="215" y="209"/>
                    <a:pt x="215" y="214"/>
                  </a:cubicBezTo>
                  <a:close/>
                  <a:moveTo>
                    <a:pt x="235" y="200"/>
                  </a:moveTo>
                  <a:cubicBezTo>
                    <a:pt x="243" y="198"/>
                    <a:pt x="249" y="205"/>
                    <a:pt x="256" y="207"/>
                  </a:cubicBezTo>
                  <a:cubicBezTo>
                    <a:pt x="258" y="208"/>
                    <a:pt x="259" y="208"/>
                    <a:pt x="259" y="206"/>
                  </a:cubicBezTo>
                  <a:cubicBezTo>
                    <a:pt x="261" y="202"/>
                    <a:pt x="264" y="199"/>
                    <a:pt x="269" y="197"/>
                  </a:cubicBezTo>
                  <a:cubicBezTo>
                    <a:pt x="269" y="190"/>
                    <a:pt x="259" y="181"/>
                    <a:pt x="253" y="180"/>
                  </a:cubicBezTo>
                  <a:cubicBezTo>
                    <a:pt x="248" y="179"/>
                    <a:pt x="233" y="181"/>
                    <a:pt x="232" y="188"/>
                  </a:cubicBezTo>
                  <a:cubicBezTo>
                    <a:pt x="232" y="192"/>
                    <a:pt x="235" y="196"/>
                    <a:pt x="235" y="200"/>
                  </a:cubicBezTo>
                  <a:close/>
                  <a:moveTo>
                    <a:pt x="273" y="195"/>
                  </a:moveTo>
                  <a:cubicBezTo>
                    <a:pt x="283" y="191"/>
                    <a:pt x="292" y="190"/>
                    <a:pt x="302" y="190"/>
                  </a:cubicBezTo>
                  <a:cubicBezTo>
                    <a:pt x="290" y="161"/>
                    <a:pt x="269" y="155"/>
                    <a:pt x="240" y="160"/>
                  </a:cubicBezTo>
                  <a:cubicBezTo>
                    <a:pt x="241" y="168"/>
                    <a:pt x="261" y="166"/>
                    <a:pt x="256" y="177"/>
                  </a:cubicBezTo>
                  <a:cubicBezTo>
                    <a:pt x="263" y="180"/>
                    <a:pt x="272" y="188"/>
                    <a:pt x="273" y="195"/>
                  </a:cubicBezTo>
                  <a:close/>
                  <a:moveTo>
                    <a:pt x="307" y="190"/>
                  </a:moveTo>
                  <a:cubicBezTo>
                    <a:pt x="317" y="192"/>
                    <a:pt x="327" y="196"/>
                    <a:pt x="332" y="206"/>
                  </a:cubicBezTo>
                  <a:cubicBezTo>
                    <a:pt x="340" y="204"/>
                    <a:pt x="340" y="189"/>
                    <a:pt x="340" y="182"/>
                  </a:cubicBezTo>
                  <a:cubicBezTo>
                    <a:pt x="339" y="167"/>
                    <a:pt x="330" y="161"/>
                    <a:pt x="317" y="155"/>
                  </a:cubicBezTo>
                  <a:cubicBezTo>
                    <a:pt x="300" y="147"/>
                    <a:pt x="285" y="138"/>
                    <a:pt x="270" y="126"/>
                  </a:cubicBezTo>
                  <a:cubicBezTo>
                    <a:pt x="263" y="119"/>
                    <a:pt x="257" y="115"/>
                    <a:pt x="250" y="115"/>
                  </a:cubicBezTo>
                  <a:cubicBezTo>
                    <a:pt x="244" y="115"/>
                    <a:pt x="238" y="116"/>
                    <a:pt x="231" y="115"/>
                  </a:cubicBezTo>
                  <a:cubicBezTo>
                    <a:pt x="213" y="114"/>
                    <a:pt x="229" y="138"/>
                    <a:pt x="234" y="143"/>
                  </a:cubicBezTo>
                  <a:cubicBezTo>
                    <a:pt x="248" y="138"/>
                    <a:pt x="267" y="139"/>
                    <a:pt x="281" y="145"/>
                  </a:cubicBezTo>
                  <a:cubicBezTo>
                    <a:pt x="291" y="150"/>
                    <a:pt x="293" y="157"/>
                    <a:pt x="292" y="167"/>
                  </a:cubicBezTo>
                  <a:cubicBezTo>
                    <a:pt x="299" y="173"/>
                    <a:pt x="303" y="180"/>
                    <a:pt x="307" y="190"/>
                  </a:cubicBezTo>
                  <a:close/>
                  <a:moveTo>
                    <a:pt x="333" y="209"/>
                  </a:moveTo>
                  <a:cubicBezTo>
                    <a:pt x="339" y="230"/>
                    <a:pt x="332" y="253"/>
                    <a:pt x="316" y="266"/>
                  </a:cubicBezTo>
                  <a:cubicBezTo>
                    <a:pt x="319" y="282"/>
                    <a:pt x="335" y="286"/>
                    <a:pt x="349" y="284"/>
                  </a:cubicBezTo>
                  <a:cubicBezTo>
                    <a:pt x="376" y="279"/>
                    <a:pt x="396" y="260"/>
                    <a:pt x="414" y="241"/>
                  </a:cubicBezTo>
                  <a:cubicBezTo>
                    <a:pt x="422" y="233"/>
                    <a:pt x="428" y="230"/>
                    <a:pt x="431" y="225"/>
                  </a:cubicBezTo>
                  <a:cubicBezTo>
                    <a:pt x="434" y="222"/>
                    <a:pt x="433" y="216"/>
                    <a:pt x="437" y="209"/>
                  </a:cubicBezTo>
                  <a:cubicBezTo>
                    <a:pt x="437" y="209"/>
                    <a:pt x="437" y="209"/>
                    <a:pt x="437" y="209"/>
                  </a:cubicBezTo>
                  <a:cubicBezTo>
                    <a:pt x="445" y="197"/>
                    <a:pt x="432" y="182"/>
                    <a:pt x="438" y="169"/>
                  </a:cubicBezTo>
                  <a:cubicBezTo>
                    <a:pt x="430" y="165"/>
                    <a:pt x="420" y="158"/>
                    <a:pt x="411" y="157"/>
                  </a:cubicBezTo>
                  <a:cubicBezTo>
                    <a:pt x="390" y="155"/>
                    <a:pt x="379" y="173"/>
                    <a:pt x="367" y="186"/>
                  </a:cubicBezTo>
                  <a:cubicBezTo>
                    <a:pt x="358" y="194"/>
                    <a:pt x="347" y="186"/>
                    <a:pt x="341" y="200"/>
                  </a:cubicBezTo>
                  <a:cubicBezTo>
                    <a:pt x="340" y="204"/>
                    <a:pt x="337" y="208"/>
                    <a:pt x="333" y="209"/>
                  </a:cubicBezTo>
                  <a:close/>
                  <a:moveTo>
                    <a:pt x="310" y="270"/>
                  </a:moveTo>
                  <a:cubicBezTo>
                    <a:pt x="309" y="271"/>
                    <a:pt x="307" y="272"/>
                    <a:pt x="306" y="273"/>
                  </a:cubicBezTo>
                  <a:cubicBezTo>
                    <a:pt x="309" y="286"/>
                    <a:pt x="318" y="295"/>
                    <a:pt x="309" y="309"/>
                  </a:cubicBezTo>
                  <a:cubicBezTo>
                    <a:pt x="303" y="319"/>
                    <a:pt x="301" y="328"/>
                    <a:pt x="295" y="338"/>
                  </a:cubicBezTo>
                  <a:cubicBezTo>
                    <a:pt x="311" y="348"/>
                    <a:pt x="317" y="367"/>
                    <a:pt x="340" y="363"/>
                  </a:cubicBezTo>
                  <a:cubicBezTo>
                    <a:pt x="357" y="360"/>
                    <a:pt x="387" y="363"/>
                    <a:pt x="397" y="345"/>
                  </a:cubicBezTo>
                  <a:cubicBezTo>
                    <a:pt x="400" y="341"/>
                    <a:pt x="403" y="339"/>
                    <a:pt x="405" y="338"/>
                  </a:cubicBezTo>
                  <a:cubicBezTo>
                    <a:pt x="408" y="336"/>
                    <a:pt x="411" y="334"/>
                    <a:pt x="414" y="324"/>
                  </a:cubicBezTo>
                  <a:cubicBezTo>
                    <a:pt x="424" y="282"/>
                    <a:pt x="424" y="282"/>
                    <a:pt x="424" y="282"/>
                  </a:cubicBezTo>
                  <a:cubicBezTo>
                    <a:pt x="428" y="268"/>
                    <a:pt x="430" y="253"/>
                    <a:pt x="415" y="244"/>
                  </a:cubicBezTo>
                  <a:cubicBezTo>
                    <a:pt x="396" y="263"/>
                    <a:pt x="377" y="282"/>
                    <a:pt x="349" y="287"/>
                  </a:cubicBezTo>
                  <a:cubicBezTo>
                    <a:pt x="335" y="290"/>
                    <a:pt x="315" y="287"/>
                    <a:pt x="310" y="270"/>
                  </a:cubicBezTo>
                  <a:close/>
                  <a:moveTo>
                    <a:pt x="300" y="276"/>
                  </a:moveTo>
                  <a:cubicBezTo>
                    <a:pt x="289" y="280"/>
                    <a:pt x="276" y="281"/>
                    <a:pt x="263" y="278"/>
                  </a:cubicBezTo>
                  <a:cubicBezTo>
                    <a:pt x="257" y="292"/>
                    <a:pt x="221" y="294"/>
                    <a:pt x="209" y="296"/>
                  </a:cubicBezTo>
                  <a:cubicBezTo>
                    <a:pt x="195" y="297"/>
                    <a:pt x="181" y="298"/>
                    <a:pt x="167" y="302"/>
                  </a:cubicBezTo>
                  <a:cubicBezTo>
                    <a:pt x="161" y="304"/>
                    <a:pt x="159" y="305"/>
                    <a:pt x="153" y="306"/>
                  </a:cubicBezTo>
                  <a:cubicBezTo>
                    <a:pt x="152" y="316"/>
                    <a:pt x="144" y="325"/>
                    <a:pt x="150" y="335"/>
                  </a:cubicBezTo>
                  <a:cubicBezTo>
                    <a:pt x="156" y="346"/>
                    <a:pt x="166" y="348"/>
                    <a:pt x="174" y="358"/>
                  </a:cubicBezTo>
                  <a:cubicBezTo>
                    <a:pt x="181" y="366"/>
                    <a:pt x="190" y="380"/>
                    <a:pt x="195" y="387"/>
                  </a:cubicBezTo>
                  <a:cubicBezTo>
                    <a:pt x="200" y="395"/>
                    <a:pt x="200" y="394"/>
                    <a:pt x="211" y="391"/>
                  </a:cubicBezTo>
                  <a:cubicBezTo>
                    <a:pt x="234" y="385"/>
                    <a:pt x="273" y="365"/>
                    <a:pt x="286" y="347"/>
                  </a:cubicBezTo>
                  <a:cubicBezTo>
                    <a:pt x="294" y="336"/>
                    <a:pt x="300" y="319"/>
                    <a:pt x="306" y="307"/>
                  </a:cubicBezTo>
                  <a:cubicBezTo>
                    <a:pt x="314" y="295"/>
                    <a:pt x="303" y="287"/>
                    <a:pt x="300" y="276"/>
                  </a:cubicBezTo>
                  <a:close/>
                  <a:moveTo>
                    <a:pt x="217" y="219"/>
                  </a:moveTo>
                  <a:cubicBezTo>
                    <a:pt x="213" y="230"/>
                    <a:pt x="220" y="245"/>
                    <a:pt x="226" y="252"/>
                  </a:cubicBezTo>
                  <a:cubicBezTo>
                    <a:pt x="250" y="282"/>
                    <a:pt x="307" y="284"/>
                    <a:pt x="326" y="248"/>
                  </a:cubicBezTo>
                  <a:cubicBezTo>
                    <a:pt x="331" y="236"/>
                    <a:pt x="333" y="222"/>
                    <a:pt x="330" y="210"/>
                  </a:cubicBezTo>
                  <a:cubicBezTo>
                    <a:pt x="325" y="196"/>
                    <a:pt x="308" y="193"/>
                    <a:pt x="296" y="193"/>
                  </a:cubicBezTo>
                  <a:cubicBezTo>
                    <a:pt x="282" y="194"/>
                    <a:pt x="266" y="200"/>
                    <a:pt x="262" y="209"/>
                  </a:cubicBezTo>
                  <a:cubicBezTo>
                    <a:pt x="259" y="219"/>
                    <a:pt x="243" y="202"/>
                    <a:pt x="237" y="203"/>
                  </a:cubicBezTo>
                  <a:cubicBezTo>
                    <a:pt x="229" y="203"/>
                    <a:pt x="220" y="211"/>
                    <a:pt x="217" y="219"/>
                  </a:cubicBezTo>
                  <a:close/>
                  <a:moveTo>
                    <a:pt x="202" y="192"/>
                  </a:moveTo>
                  <a:cubicBezTo>
                    <a:pt x="203" y="178"/>
                    <a:pt x="211" y="163"/>
                    <a:pt x="221" y="154"/>
                  </a:cubicBezTo>
                  <a:cubicBezTo>
                    <a:pt x="223" y="150"/>
                    <a:pt x="227" y="147"/>
                    <a:pt x="231" y="145"/>
                  </a:cubicBezTo>
                  <a:cubicBezTo>
                    <a:pt x="224" y="136"/>
                    <a:pt x="209" y="110"/>
                    <a:pt x="231" y="112"/>
                  </a:cubicBezTo>
                  <a:cubicBezTo>
                    <a:pt x="245" y="113"/>
                    <a:pt x="255" y="109"/>
                    <a:pt x="266" y="113"/>
                  </a:cubicBezTo>
                  <a:cubicBezTo>
                    <a:pt x="261" y="90"/>
                    <a:pt x="246" y="77"/>
                    <a:pt x="237" y="57"/>
                  </a:cubicBezTo>
                  <a:cubicBezTo>
                    <a:pt x="231" y="45"/>
                    <a:pt x="197" y="37"/>
                    <a:pt x="185" y="39"/>
                  </a:cubicBezTo>
                  <a:cubicBezTo>
                    <a:pt x="178" y="40"/>
                    <a:pt x="167" y="65"/>
                    <a:pt x="161" y="58"/>
                  </a:cubicBezTo>
                  <a:cubicBezTo>
                    <a:pt x="155" y="52"/>
                    <a:pt x="143" y="57"/>
                    <a:pt x="138" y="62"/>
                  </a:cubicBezTo>
                  <a:cubicBezTo>
                    <a:pt x="116" y="78"/>
                    <a:pt x="107" y="109"/>
                    <a:pt x="116" y="134"/>
                  </a:cubicBezTo>
                  <a:cubicBezTo>
                    <a:pt x="125" y="159"/>
                    <a:pt x="160" y="167"/>
                    <a:pt x="175" y="187"/>
                  </a:cubicBezTo>
                  <a:cubicBezTo>
                    <a:pt x="185" y="188"/>
                    <a:pt x="195" y="190"/>
                    <a:pt x="202" y="192"/>
                  </a:cubicBezTo>
                  <a:close/>
                  <a:moveTo>
                    <a:pt x="225" y="156"/>
                  </a:moveTo>
                  <a:cubicBezTo>
                    <a:pt x="226" y="157"/>
                    <a:pt x="227" y="160"/>
                    <a:pt x="228" y="161"/>
                  </a:cubicBezTo>
                  <a:cubicBezTo>
                    <a:pt x="239" y="154"/>
                    <a:pt x="273" y="153"/>
                    <a:pt x="288" y="164"/>
                  </a:cubicBezTo>
                  <a:cubicBezTo>
                    <a:pt x="288" y="156"/>
                    <a:pt x="286" y="150"/>
                    <a:pt x="279" y="147"/>
                  </a:cubicBezTo>
                  <a:cubicBezTo>
                    <a:pt x="268" y="143"/>
                    <a:pt x="255" y="154"/>
                    <a:pt x="225" y="156"/>
                  </a:cubicBezTo>
                  <a:close/>
                  <a:moveTo>
                    <a:pt x="206" y="186"/>
                  </a:moveTo>
                  <a:cubicBezTo>
                    <a:pt x="204" y="196"/>
                    <a:pt x="205" y="207"/>
                    <a:pt x="212" y="216"/>
                  </a:cubicBezTo>
                  <a:cubicBezTo>
                    <a:pt x="212" y="210"/>
                    <a:pt x="211" y="204"/>
                    <a:pt x="216" y="198"/>
                  </a:cubicBezTo>
                  <a:cubicBezTo>
                    <a:pt x="225" y="186"/>
                    <a:pt x="230" y="171"/>
                    <a:pt x="222" y="157"/>
                  </a:cubicBezTo>
                  <a:cubicBezTo>
                    <a:pt x="215" y="165"/>
                    <a:pt x="209" y="175"/>
                    <a:pt x="206" y="186"/>
                  </a:cubicBezTo>
                  <a:close/>
                  <a:moveTo>
                    <a:pt x="270" y="145"/>
                  </a:moveTo>
                  <a:cubicBezTo>
                    <a:pt x="257" y="142"/>
                    <a:pt x="236" y="141"/>
                    <a:pt x="226" y="152"/>
                  </a:cubicBezTo>
                  <a:cubicBezTo>
                    <a:pt x="242" y="153"/>
                    <a:pt x="255" y="147"/>
                    <a:pt x="270" y="145"/>
                  </a:cubicBezTo>
                  <a:close/>
                  <a:moveTo>
                    <a:pt x="253" y="176"/>
                  </a:moveTo>
                  <a:cubicBezTo>
                    <a:pt x="253" y="175"/>
                    <a:pt x="254" y="174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2" y="172"/>
                    <a:pt x="251" y="172"/>
                    <a:pt x="250" y="171"/>
                  </a:cubicBezTo>
                  <a:cubicBezTo>
                    <a:pt x="248" y="172"/>
                    <a:pt x="247" y="175"/>
                    <a:pt x="245" y="177"/>
                  </a:cubicBezTo>
                  <a:cubicBezTo>
                    <a:pt x="248" y="177"/>
                    <a:pt x="250" y="176"/>
                    <a:pt x="253" y="176"/>
                  </a:cubicBezTo>
                  <a:close/>
                  <a:moveTo>
                    <a:pt x="273" y="116"/>
                  </a:moveTo>
                  <a:cubicBezTo>
                    <a:pt x="279" y="118"/>
                    <a:pt x="286" y="122"/>
                    <a:pt x="293" y="126"/>
                  </a:cubicBezTo>
                  <a:cubicBezTo>
                    <a:pt x="307" y="96"/>
                    <a:pt x="308" y="60"/>
                    <a:pt x="340" y="42"/>
                  </a:cubicBezTo>
                  <a:cubicBezTo>
                    <a:pt x="331" y="35"/>
                    <a:pt x="319" y="30"/>
                    <a:pt x="309" y="25"/>
                  </a:cubicBezTo>
                  <a:cubicBezTo>
                    <a:pt x="290" y="17"/>
                    <a:pt x="284" y="37"/>
                    <a:pt x="267" y="35"/>
                  </a:cubicBezTo>
                  <a:cubicBezTo>
                    <a:pt x="257" y="34"/>
                    <a:pt x="237" y="39"/>
                    <a:pt x="234" y="49"/>
                  </a:cubicBezTo>
                  <a:cubicBezTo>
                    <a:pt x="236" y="51"/>
                    <a:pt x="239" y="53"/>
                    <a:pt x="240" y="55"/>
                  </a:cubicBezTo>
                  <a:cubicBezTo>
                    <a:pt x="249" y="77"/>
                    <a:pt x="269" y="90"/>
                    <a:pt x="273" y="116"/>
                  </a:cubicBezTo>
                  <a:close/>
                  <a:moveTo>
                    <a:pt x="298" y="128"/>
                  </a:moveTo>
                  <a:cubicBezTo>
                    <a:pt x="321" y="141"/>
                    <a:pt x="345" y="161"/>
                    <a:pt x="343" y="189"/>
                  </a:cubicBezTo>
                  <a:cubicBezTo>
                    <a:pt x="349" y="185"/>
                    <a:pt x="359" y="188"/>
                    <a:pt x="364" y="183"/>
                  </a:cubicBezTo>
                  <a:cubicBezTo>
                    <a:pt x="376" y="172"/>
                    <a:pt x="385" y="157"/>
                    <a:pt x="402" y="154"/>
                  </a:cubicBezTo>
                  <a:cubicBezTo>
                    <a:pt x="421" y="140"/>
                    <a:pt x="423" y="101"/>
                    <a:pt x="422" y="79"/>
                  </a:cubicBezTo>
                  <a:cubicBezTo>
                    <a:pt x="422" y="68"/>
                    <a:pt x="421" y="58"/>
                    <a:pt x="424" y="51"/>
                  </a:cubicBezTo>
                  <a:cubicBezTo>
                    <a:pt x="424" y="46"/>
                    <a:pt x="410" y="41"/>
                    <a:pt x="398" y="37"/>
                  </a:cubicBezTo>
                  <a:cubicBezTo>
                    <a:pt x="390" y="36"/>
                    <a:pt x="384" y="35"/>
                    <a:pt x="380" y="35"/>
                  </a:cubicBezTo>
                  <a:cubicBezTo>
                    <a:pt x="356" y="34"/>
                    <a:pt x="333" y="44"/>
                    <a:pt x="320" y="65"/>
                  </a:cubicBezTo>
                  <a:cubicBezTo>
                    <a:pt x="312" y="78"/>
                    <a:pt x="302" y="117"/>
                    <a:pt x="298" y="128"/>
                  </a:cubicBezTo>
                  <a:close/>
                  <a:moveTo>
                    <a:pt x="330" y="158"/>
                  </a:moveTo>
                  <a:cubicBezTo>
                    <a:pt x="315" y="139"/>
                    <a:pt x="289" y="126"/>
                    <a:pt x="266" y="117"/>
                  </a:cubicBezTo>
                  <a:cubicBezTo>
                    <a:pt x="265" y="116"/>
                    <a:pt x="263" y="116"/>
                    <a:pt x="262" y="115"/>
                  </a:cubicBezTo>
                  <a:cubicBezTo>
                    <a:pt x="272" y="122"/>
                    <a:pt x="281" y="131"/>
                    <a:pt x="292" y="138"/>
                  </a:cubicBezTo>
                  <a:cubicBezTo>
                    <a:pt x="304" y="146"/>
                    <a:pt x="319" y="150"/>
                    <a:pt x="330" y="158"/>
                  </a:cubicBezTo>
                  <a:close/>
                  <a:moveTo>
                    <a:pt x="384" y="32"/>
                  </a:moveTo>
                  <a:cubicBezTo>
                    <a:pt x="374" y="21"/>
                    <a:pt x="353" y="5"/>
                    <a:pt x="340" y="19"/>
                  </a:cubicBezTo>
                  <a:cubicBezTo>
                    <a:pt x="339" y="21"/>
                    <a:pt x="337" y="22"/>
                    <a:pt x="336" y="20"/>
                  </a:cubicBezTo>
                  <a:cubicBezTo>
                    <a:pt x="329" y="9"/>
                    <a:pt x="294" y="16"/>
                    <a:pt x="285" y="25"/>
                  </a:cubicBezTo>
                  <a:cubicBezTo>
                    <a:pt x="291" y="20"/>
                    <a:pt x="298" y="16"/>
                    <a:pt x="311" y="22"/>
                  </a:cubicBezTo>
                  <a:cubicBezTo>
                    <a:pt x="321" y="27"/>
                    <a:pt x="335" y="32"/>
                    <a:pt x="342" y="40"/>
                  </a:cubicBezTo>
                  <a:cubicBezTo>
                    <a:pt x="355" y="33"/>
                    <a:pt x="370" y="31"/>
                    <a:pt x="384" y="32"/>
                  </a:cubicBezTo>
                  <a:close/>
                  <a:moveTo>
                    <a:pt x="168" y="187"/>
                  </a:moveTo>
                  <a:cubicBezTo>
                    <a:pt x="155" y="171"/>
                    <a:pt x="135" y="165"/>
                    <a:pt x="122" y="150"/>
                  </a:cubicBezTo>
                  <a:cubicBezTo>
                    <a:pt x="98" y="146"/>
                    <a:pt x="73" y="174"/>
                    <a:pt x="60" y="190"/>
                  </a:cubicBezTo>
                  <a:cubicBezTo>
                    <a:pt x="48" y="204"/>
                    <a:pt x="58" y="218"/>
                    <a:pt x="56" y="234"/>
                  </a:cubicBezTo>
                  <a:cubicBezTo>
                    <a:pt x="55" y="251"/>
                    <a:pt x="65" y="259"/>
                    <a:pt x="75" y="271"/>
                  </a:cubicBezTo>
                  <a:cubicBezTo>
                    <a:pt x="84" y="284"/>
                    <a:pt x="108" y="292"/>
                    <a:pt x="124" y="290"/>
                  </a:cubicBezTo>
                  <a:cubicBezTo>
                    <a:pt x="110" y="283"/>
                    <a:pt x="98" y="266"/>
                    <a:pt x="109" y="251"/>
                  </a:cubicBezTo>
                  <a:cubicBezTo>
                    <a:pt x="94" y="247"/>
                    <a:pt x="101" y="219"/>
                    <a:pt x="102" y="207"/>
                  </a:cubicBezTo>
                  <a:cubicBezTo>
                    <a:pt x="105" y="172"/>
                    <a:pt x="144" y="185"/>
                    <a:pt x="168" y="187"/>
                  </a:cubicBezTo>
                  <a:close/>
                  <a:moveTo>
                    <a:pt x="129" y="294"/>
                  </a:moveTo>
                  <a:cubicBezTo>
                    <a:pt x="127" y="294"/>
                    <a:pt x="125" y="294"/>
                    <a:pt x="123" y="294"/>
                  </a:cubicBezTo>
                  <a:cubicBezTo>
                    <a:pt x="109" y="298"/>
                    <a:pt x="117" y="330"/>
                    <a:pt x="116" y="341"/>
                  </a:cubicBezTo>
                  <a:cubicBezTo>
                    <a:pt x="115" y="358"/>
                    <a:pt x="124" y="368"/>
                    <a:pt x="132" y="382"/>
                  </a:cubicBezTo>
                  <a:cubicBezTo>
                    <a:pt x="134" y="385"/>
                    <a:pt x="142" y="400"/>
                    <a:pt x="147" y="395"/>
                  </a:cubicBezTo>
                  <a:cubicBezTo>
                    <a:pt x="149" y="393"/>
                    <a:pt x="152" y="394"/>
                    <a:pt x="154" y="398"/>
                  </a:cubicBezTo>
                  <a:cubicBezTo>
                    <a:pt x="160" y="408"/>
                    <a:pt x="179" y="410"/>
                    <a:pt x="190" y="411"/>
                  </a:cubicBezTo>
                  <a:cubicBezTo>
                    <a:pt x="206" y="414"/>
                    <a:pt x="224" y="405"/>
                    <a:pt x="228" y="389"/>
                  </a:cubicBezTo>
                  <a:cubicBezTo>
                    <a:pt x="218" y="394"/>
                    <a:pt x="209" y="397"/>
                    <a:pt x="200" y="398"/>
                  </a:cubicBezTo>
                  <a:cubicBezTo>
                    <a:pt x="195" y="399"/>
                    <a:pt x="196" y="400"/>
                    <a:pt x="195" y="396"/>
                  </a:cubicBezTo>
                  <a:cubicBezTo>
                    <a:pt x="192" y="389"/>
                    <a:pt x="180" y="370"/>
                    <a:pt x="171" y="360"/>
                  </a:cubicBezTo>
                  <a:cubicBezTo>
                    <a:pt x="163" y="350"/>
                    <a:pt x="154" y="348"/>
                    <a:pt x="147" y="337"/>
                  </a:cubicBezTo>
                  <a:cubicBezTo>
                    <a:pt x="140" y="326"/>
                    <a:pt x="145" y="316"/>
                    <a:pt x="147" y="305"/>
                  </a:cubicBezTo>
                  <a:cubicBezTo>
                    <a:pt x="137" y="304"/>
                    <a:pt x="135" y="300"/>
                    <a:pt x="129" y="294"/>
                  </a:cubicBezTo>
                  <a:close/>
                  <a:moveTo>
                    <a:pt x="120" y="78"/>
                  </a:moveTo>
                  <a:cubicBezTo>
                    <a:pt x="101" y="79"/>
                    <a:pt x="89" y="94"/>
                    <a:pt x="71" y="98"/>
                  </a:cubicBezTo>
                  <a:cubicBezTo>
                    <a:pt x="57" y="101"/>
                    <a:pt x="37" y="109"/>
                    <a:pt x="39" y="127"/>
                  </a:cubicBezTo>
                  <a:cubicBezTo>
                    <a:pt x="56" y="107"/>
                    <a:pt x="87" y="111"/>
                    <a:pt x="105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8" y="86"/>
                    <a:pt x="110" y="86"/>
                    <a:pt x="112" y="85"/>
                  </a:cubicBezTo>
                  <a:cubicBezTo>
                    <a:pt x="117" y="85"/>
                    <a:pt x="117" y="82"/>
                    <a:pt x="120" y="78"/>
                  </a:cubicBezTo>
                  <a:close/>
                  <a:moveTo>
                    <a:pt x="114" y="89"/>
                  </a:moveTo>
                  <a:cubicBezTo>
                    <a:pt x="111" y="89"/>
                    <a:pt x="109" y="89"/>
                    <a:pt x="107" y="91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97" y="104"/>
                    <a:pt x="84" y="109"/>
                    <a:pt x="71" y="113"/>
                  </a:cubicBezTo>
                  <a:cubicBezTo>
                    <a:pt x="51" y="120"/>
                    <a:pt x="40" y="127"/>
                    <a:pt x="32" y="147"/>
                  </a:cubicBezTo>
                  <a:cubicBezTo>
                    <a:pt x="29" y="156"/>
                    <a:pt x="25" y="167"/>
                    <a:pt x="22" y="169"/>
                  </a:cubicBezTo>
                  <a:cubicBezTo>
                    <a:pt x="20" y="171"/>
                    <a:pt x="23" y="178"/>
                    <a:pt x="25" y="183"/>
                  </a:cubicBezTo>
                  <a:cubicBezTo>
                    <a:pt x="31" y="167"/>
                    <a:pt x="47" y="139"/>
                    <a:pt x="66" y="138"/>
                  </a:cubicBezTo>
                  <a:cubicBezTo>
                    <a:pt x="70" y="130"/>
                    <a:pt x="70" y="123"/>
                    <a:pt x="78" y="117"/>
                  </a:cubicBezTo>
                  <a:cubicBezTo>
                    <a:pt x="86" y="112"/>
                    <a:pt x="104" y="109"/>
                    <a:pt x="110" y="109"/>
                  </a:cubicBezTo>
                  <a:cubicBezTo>
                    <a:pt x="110" y="102"/>
                    <a:pt x="112" y="95"/>
                    <a:pt x="114" y="89"/>
                  </a:cubicBezTo>
                  <a:close/>
                  <a:moveTo>
                    <a:pt x="109" y="114"/>
                  </a:moveTo>
                  <a:cubicBezTo>
                    <a:pt x="104" y="114"/>
                    <a:pt x="87" y="115"/>
                    <a:pt x="80" y="120"/>
                  </a:cubicBezTo>
                  <a:cubicBezTo>
                    <a:pt x="71" y="126"/>
                    <a:pt x="72" y="138"/>
                    <a:pt x="65" y="145"/>
                  </a:cubicBezTo>
                  <a:cubicBezTo>
                    <a:pt x="61" y="148"/>
                    <a:pt x="59" y="151"/>
                    <a:pt x="61" y="156"/>
                  </a:cubicBezTo>
                  <a:cubicBezTo>
                    <a:pt x="63" y="161"/>
                    <a:pt x="61" y="162"/>
                    <a:pt x="58" y="163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6" y="164"/>
                    <a:pt x="54" y="165"/>
                    <a:pt x="52" y="167"/>
                  </a:cubicBezTo>
                  <a:cubicBezTo>
                    <a:pt x="48" y="174"/>
                    <a:pt x="48" y="187"/>
                    <a:pt x="54" y="193"/>
                  </a:cubicBezTo>
                  <a:cubicBezTo>
                    <a:pt x="55" y="191"/>
                    <a:pt x="56" y="190"/>
                    <a:pt x="57" y="187"/>
                  </a:cubicBezTo>
                  <a:cubicBezTo>
                    <a:pt x="71" y="171"/>
                    <a:pt x="93" y="144"/>
                    <a:pt x="118" y="144"/>
                  </a:cubicBezTo>
                  <a:cubicBezTo>
                    <a:pt x="111" y="135"/>
                    <a:pt x="109" y="124"/>
                    <a:pt x="109" y="114"/>
                  </a:cubicBezTo>
                  <a:close/>
                  <a:moveTo>
                    <a:pt x="216" y="41"/>
                  </a:moveTo>
                  <a:cubicBezTo>
                    <a:pt x="221" y="42"/>
                    <a:pt x="226" y="44"/>
                    <a:pt x="231" y="47"/>
                  </a:cubicBezTo>
                  <a:cubicBezTo>
                    <a:pt x="236" y="36"/>
                    <a:pt x="256" y="31"/>
                    <a:pt x="267" y="32"/>
                  </a:cubicBezTo>
                  <a:cubicBezTo>
                    <a:pt x="272" y="32"/>
                    <a:pt x="276" y="31"/>
                    <a:pt x="280" y="29"/>
                  </a:cubicBezTo>
                  <a:cubicBezTo>
                    <a:pt x="280" y="27"/>
                    <a:pt x="280" y="26"/>
                    <a:pt x="281" y="24"/>
                  </a:cubicBezTo>
                  <a:cubicBezTo>
                    <a:pt x="272" y="22"/>
                    <a:pt x="263" y="23"/>
                    <a:pt x="254" y="24"/>
                  </a:cubicBezTo>
                  <a:cubicBezTo>
                    <a:pt x="241" y="27"/>
                    <a:pt x="225" y="15"/>
                    <a:pt x="220" y="33"/>
                  </a:cubicBezTo>
                  <a:cubicBezTo>
                    <a:pt x="219" y="36"/>
                    <a:pt x="218" y="39"/>
                    <a:pt x="216" y="41"/>
                  </a:cubicBezTo>
                  <a:close/>
                  <a:moveTo>
                    <a:pt x="52" y="197"/>
                  </a:moveTo>
                  <a:cubicBezTo>
                    <a:pt x="42" y="189"/>
                    <a:pt x="44" y="165"/>
                    <a:pt x="56" y="161"/>
                  </a:cubicBezTo>
                  <a:cubicBezTo>
                    <a:pt x="57" y="160"/>
                    <a:pt x="58" y="159"/>
                    <a:pt x="58" y="158"/>
                  </a:cubicBezTo>
                  <a:cubicBezTo>
                    <a:pt x="57" y="154"/>
                    <a:pt x="57" y="148"/>
                    <a:pt x="60" y="144"/>
                  </a:cubicBezTo>
                  <a:cubicBezTo>
                    <a:pt x="53" y="147"/>
                    <a:pt x="47" y="153"/>
                    <a:pt x="40" y="163"/>
                  </a:cubicBezTo>
                  <a:cubicBezTo>
                    <a:pt x="31" y="175"/>
                    <a:pt x="23" y="191"/>
                    <a:pt x="22" y="206"/>
                  </a:cubicBezTo>
                  <a:cubicBezTo>
                    <a:pt x="22" y="210"/>
                    <a:pt x="26" y="219"/>
                    <a:pt x="30" y="220"/>
                  </a:cubicBezTo>
                  <a:cubicBezTo>
                    <a:pt x="32" y="220"/>
                    <a:pt x="33" y="223"/>
                    <a:pt x="30" y="223"/>
                  </a:cubicBezTo>
                  <a:cubicBezTo>
                    <a:pt x="22" y="224"/>
                    <a:pt x="17" y="228"/>
                    <a:pt x="16" y="234"/>
                  </a:cubicBezTo>
                  <a:cubicBezTo>
                    <a:pt x="12" y="245"/>
                    <a:pt x="17" y="264"/>
                    <a:pt x="26" y="272"/>
                  </a:cubicBezTo>
                  <a:cubicBezTo>
                    <a:pt x="27" y="254"/>
                    <a:pt x="35" y="230"/>
                    <a:pt x="52" y="222"/>
                  </a:cubicBezTo>
                  <a:cubicBezTo>
                    <a:pt x="51" y="213"/>
                    <a:pt x="49" y="205"/>
                    <a:pt x="52" y="197"/>
                  </a:cubicBezTo>
                  <a:close/>
                  <a:moveTo>
                    <a:pt x="53" y="225"/>
                  </a:moveTo>
                  <a:cubicBezTo>
                    <a:pt x="34" y="235"/>
                    <a:pt x="24" y="272"/>
                    <a:pt x="31" y="290"/>
                  </a:cubicBezTo>
                  <a:cubicBezTo>
                    <a:pt x="33" y="297"/>
                    <a:pt x="46" y="303"/>
                    <a:pt x="41" y="309"/>
                  </a:cubicBezTo>
                  <a:cubicBezTo>
                    <a:pt x="34" y="318"/>
                    <a:pt x="45" y="344"/>
                    <a:pt x="57" y="355"/>
                  </a:cubicBezTo>
                  <a:cubicBezTo>
                    <a:pt x="62" y="359"/>
                    <a:pt x="66" y="359"/>
                    <a:pt x="71" y="358"/>
                  </a:cubicBezTo>
                  <a:cubicBezTo>
                    <a:pt x="67" y="352"/>
                    <a:pt x="63" y="349"/>
                    <a:pt x="60" y="343"/>
                  </a:cubicBezTo>
                  <a:cubicBezTo>
                    <a:pt x="58" y="337"/>
                    <a:pt x="53" y="335"/>
                    <a:pt x="54" y="327"/>
                  </a:cubicBezTo>
                  <a:cubicBezTo>
                    <a:pt x="55" y="313"/>
                    <a:pt x="57" y="280"/>
                    <a:pt x="71" y="272"/>
                  </a:cubicBezTo>
                  <a:cubicBezTo>
                    <a:pt x="61" y="259"/>
                    <a:pt x="51" y="251"/>
                    <a:pt x="53" y="233"/>
                  </a:cubicBezTo>
                  <a:cubicBezTo>
                    <a:pt x="53" y="231"/>
                    <a:pt x="53" y="228"/>
                    <a:pt x="53" y="225"/>
                  </a:cubicBezTo>
                  <a:close/>
                  <a:moveTo>
                    <a:pt x="73" y="274"/>
                  </a:moveTo>
                  <a:cubicBezTo>
                    <a:pt x="60" y="280"/>
                    <a:pt x="58" y="316"/>
                    <a:pt x="57" y="328"/>
                  </a:cubicBezTo>
                  <a:cubicBezTo>
                    <a:pt x="57" y="334"/>
                    <a:pt x="62" y="336"/>
                    <a:pt x="63" y="342"/>
                  </a:cubicBezTo>
                  <a:cubicBezTo>
                    <a:pt x="67" y="351"/>
                    <a:pt x="76" y="356"/>
                    <a:pt x="78" y="367"/>
                  </a:cubicBezTo>
                  <a:cubicBezTo>
                    <a:pt x="79" y="378"/>
                    <a:pt x="82" y="380"/>
                    <a:pt x="86" y="383"/>
                  </a:cubicBezTo>
                  <a:cubicBezTo>
                    <a:pt x="91" y="386"/>
                    <a:pt x="94" y="390"/>
                    <a:pt x="97" y="395"/>
                  </a:cubicBezTo>
                  <a:cubicBezTo>
                    <a:pt x="97" y="395"/>
                    <a:pt x="97" y="395"/>
                    <a:pt x="97" y="395"/>
                  </a:cubicBezTo>
                  <a:cubicBezTo>
                    <a:pt x="105" y="405"/>
                    <a:pt x="128" y="401"/>
                    <a:pt x="139" y="397"/>
                  </a:cubicBezTo>
                  <a:cubicBezTo>
                    <a:pt x="132" y="391"/>
                    <a:pt x="129" y="383"/>
                    <a:pt x="124" y="376"/>
                  </a:cubicBezTo>
                  <a:cubicBezTo>
                    <a:pt x="116" y="362"/>
                    <a:pt x="112" y="357"/>
                    <a:pt x="113" y="340"/>
                  </a:cubicBezTo>
                  <a:cubicBezTo>
                    <a:pt x="114" y="327"/>
                    <a:pt x="105" y="305"/>
                    <a:pt x="115" y="294"/>
                  </a:cubicBezTo>
                  <a:cubicBezTo>
                    <a:pt x="100" y="292"/>
                    <a:pt x="82" y="286"/>
                    <a:pt x="73" y="274"/>
                  </a:cubicBezTo>
                  <a:close/>
                  <a:moveTo>
                    <a:pt x="35" y="301"/>
                  </a:moveTo>
                  <a:cubicBezTo>
                    <a:pt x="21" y="303"/>
                    <a:pt x="16" y="303"/>
                    <a:pt x="11" y="318"/>
                  </a:cubicBezTo>
                  <a:cubicBezTo>
                    <a:pt x="10" y="321"/>
                    <a:pt x="9" y="323"/>
                    <a:pt x="8" y="325"/>
                  </a:cubicBezTo>
                  <a:cubicBezTo>
                    <a:pt x="8" y="325"/>
                    <a:pt x="8" y="325"/>
                    <a:pt x="8" y="325"/>
                  </a:cubicBezTo>
                  <a:cubicBezTo>
                    <a:pt x="6" y="330"/>
                    <a:pt x="7" y="338"/>
                    <a:pt x="8" y="347"/>
                  </a:cubicBezTo>
                  <a:cubicBezTo>
                    <a:pt x="11" y="359"/>
                    <a:pt x="16" y="364"/>
                    <a:pt x="22" y="374"/>
                  </a:cubicBezTo>
                  <a:cubicBezTo>
                    <a:pt x="25" y="378"/>
                    <a:pt x="27" y="382"/>
                    <a:pt x="32" y="384"/>
                  </a:cubicBezTo>
                  <a:cubicBezTo>
                    <a:pt x="32" y="381"/>
                    <a:pt x="31" y="378"/>
                    <a:pt x="29" y="375"/>
                  </a:cubicBezTo>
                  <a:cubicBezTo>
                    <a:pt x="25" y="366"/>
                    <a:pt x="35" y="346"/>
                    <a:pt x="42" y="340"/>
                  </a:cubicBezTo>
                  <a:cubicBezTo>
                    <a:pt x="38" y="331"/>
                    <a:pt x="32" y="315"/>
                    <a:pt x="38" y="307"/>
                  </a:cubicBezTo>
                  <a:cubicBezTo>
                    <a:pt x="40" y="306"/>
                    <a:pt x="41" y="306"/>
                    <a:pt x="35" y="30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8986838" y="6230938"/>
              <a:ext cx="1374775" cy="658813"/>
            </a:xfrm>
            <a:custGeom>
              <a:avLst/>
              <a:gdLst>
                <a:gd name="T0" fmla="*/ 124 w 354"/>
                <a:gd name="T1" fmla="*/ 170 h 170"/>
                <a:gd name="T2" fmla="*/ 166 w 354"/>
                <a:gd name="T3" fmla="*/ 169 h 170"/>
                <a:gd name="T4" fmla="*/ 191 w 354"/>
                <a:gd name="T5" fmla="*/ 169 h 170"/>
                <a:gd name="T6" fmla="*/ 330 w 354"/>
                <a:gd name="T7" fmla="*/ 154 h 170"/>
                <a:gd name="T8" fmla="*/ 191 w 354"/>
                <a:gd name="T9" fmla="*/ 164 h 170"/>
                <a:gd name="T10" fmla="*/ 281 w 354"/>
                <a:gd name="T11" fmla="*/ 84 h 170"/>
                <a:gd name="T12" fmla="*/ 257 w 354"/>
                <a:gd name="T13" fmla="*/ 89 h 170"/>
                <a:gd name="T14" fmla="*/ 234 w 354"/>
                <a:gd name="T15" fmla="*/ 97 h 170"/>
                <a:gd name="T16" fmla="*/ 214 w 354"/>
                <a:gd name="T17" fmla="*/ 113 h 170"/>
                <a:gd name="T18" fmla="*/ 199 w 354"/>
                <a:gd name="T19" fmla="*/ 127 h 170"/>
                <a:gd name="T20" fmla="*/ 189 w 354"/>
                <a:gd name="T21" fmla="*/ 135 h 170"/>
                <a:gd name="T22" fmla="*/ 177 w 354"/>
                <a:gd name="T23" fmla="*/ 161 h 170"/>
                <a:gd name="T24" fmla="*/ 235 w 354"/>
                <a:gd name="T25" fmla="*/ 49 h 170"/>
                <a:gd name="T26" fmla="*/ 215 w 354"/>
                <a:gd name="T27" fmla="*/ 63 h 170"/>
                <a:gd name="T28" fmla="*/ 197 w 354"/>
                <a:gd name="T29" fmla="*/ 79 h 170"/>
                <a:gd name="T30" fmla="*/ 183 w 354"/>
                <a:gd name="T31" fmla="*/ 99 h 170"/>
                <a:gd name="T32" fmla="*/ 174 w 354"/>
                <a:gd name="T33" fmla="*/ 110 h 170"/>
                <a:gd name="T34" fmla="*/ 167 w 354"/>
                <a:gd name="T35" fmla="*/ 135 h 170"/>
                <a:gd name="T36" fmla="*/ 169 w 354"/>
                <a:gd name="T37" fmla="*/ 158 h 170"/>
                <a:gd name="T38" fmla="*/ 187 w 354"/>
                <a:gd name="T39" fmla="*/ 65 h 170"/>
                <a:gd name="T40" fmla="*/ 168 w 354"/>
                <a:gd name="T41" fmla="*/ 113 h 170"/>
                <a:gd name="T42" fmla="*/ 165 w 354"/>
                <a:gd name="T43" fmla="*/ 161 h 170"/>
                <a:gd name="T44" fmla="*/ 248 w 354"/>
                <a:gd name="T45" fmla="*/ 121 h 170"/>
                <a:gd name="T46" fmla="*/ 211 w 354"/>
                <a:gd name="T47" fmla="*/ 137 h 170"/>
                <a:gd name="T48" fmla="*/ 297 w 354"/>
                <a:gd name="T49" fmla="*/ 164 h 170"/>
                <a:gd name="T50" fmla="*/ 275 w 354"/>
                <a:gd name="T51" fmla="*/ 157 h 170"/>
                <a:gd name="T52" fmla="*/ 251 w 354"/>
                <a:gd name="T53" fmla="*/ 154 h 170"/>
                <a:gd name="T54" fmla="*/ 241 w 354"/>
                <a:gd name="T55" fmla="*/ 152 h 170"/>
                <a:gd name="T56" fmla="*/ 215 w 354"/>
                <a:gd name="T57" fmla="*/ 157 h 170"/>
                <a:gd name="T58" fmla="*/ 315 w 354"/>
                <a:gd name="T59" fmla="*/ 151 h 170"/>
                <a:gd name="T60" fmla="*/ 292 w 354"/>
                <a:gd name="T61" fmla="*/ 144 h 170"/>
                <a:gd name="T62" fmla="*/ 268 w 354"/>
                <a:gd name="T63" fmla="*/ 141 h 170"/>
                <a:gd name="T64" fmla="*/ 244 w 354"/>
                <a:gd name="T65" fmla="*/ 142 h 170"/>
                <a:gd name="T66" fmla="*/ 222 w 354"/>
                <a:gd name="T67" fmla="*/ 145 h 170"/>
                <a:gd name="T68" fmla="*/ 211 w 354"/>
                <a:gd name="T69" fmla="*/ 150 h 170"/>
                <a:gd name="T70" fmla="*/ 119 w 354"/>
                <a:gd name="T71" fmla="*/ 32 h 170"/>
                <a:gd name="T72" fmla="*/ 63 w 354"/>
                <a:gd name="T73" fmla="*/ 59 h 170"/>
                <a:gd name="T74" fmla="*/ 60 w 354"/>
                <a:gd name="T75" fmla="*/ 97 h 170"/>
                <a:gd name="T76" fmla="*/ 69 w 354"/>
                <a:gd name="T77" fmla="*/ 120 h 170"/>
                <a:gd name="T78" fmla="*/ 82 w 354"/>
                <a:gd name="T79" fmla="*/ 141 h 170"/>
                <a:gd name="T80" fmla="*/ 102 w 354"/>
                <a:gd name="T81" fmla="*/ 161 h 170"/>
                <a:gd name="T82" fmla="*/ 23 w 354"/>
                <a:gd name="T83" fmla="*/ 131 h 170"/>
                <a:gd name="T84" fmla="*/ 37 w 354"/>
                <a:gd name="T85" fmla="*/ 147 h 170"/>
                <a:gd name="T86" fmla="*/ 54 w 354"/>
                <a:gd name="T87" fmla="*/ 164 h 170"/>
                <a:gd name="T88" fmla="*/ 94 w 354"/>
                <a:gd name="T89" fmla="*/ 104 h 170"/>
                <a:gd name="T90" fmla="*/ 112 w 354"/>
                <a:gd name="T91" fmla="*/ 140 h 170"/>
                <a:gd name="T92" fmla="*/ 177 w 354"/>
                <a:gd name="T93" fmla="*/ 29 h 170"/>
                <a:gd name="T94" fmla="*/ 155 w 354"/>
                <a:gd name="T95" fmla="*/ 97 h 170"/>
                <a:gd name="T96" fmla="*/ 153 w 354"/>
                <a:gd name="T97" fmla="*/ 146 h 170"/>
                <a:gd name="T98" fmla="*/ 141 w 354"/>
                <a:gd name="T99" fmla="*/ 8 h 170"/>
                <a:gd name="T100" fmla="*/ 135 w 354"/>
                <a:gd name="T101" fmla="*/ 48 h 170"/>
                <a:gd name="T102" fmla="*/ 129 w 354"/>
                <a:gd name="T103" fmla="*/ 72 h 170"/>
                <a:gd name="T104" fmla="*/ 127 w 354"/>
                <a:gd name="T105" fmla="*/ 96 h 170"/>
                <a:gd name="T106" fmla="*/ 133 w 354"/>
                <a:gd name="T107" fmla="*/ 121 h 170"/>
                <a:gd name="T108" fmla="*/ 141 w 354"/>
                <a:gd name="T109" fmla="*/ 141 h 170"/>
                <a:gd name="T110" fmla="*/ 145 w 354"/>
                <a:gd name="T111" fmla="*/ 154 h 170"/>
                <a:gd name="T112" fmla="*/ 116 w 354"/>
                <a:gd name="T113" fmla="*/ 44 h 170"/>
                <a:gd name="T114" fmla="*/ 112 w 354"/>
                <a:gd name="T115" fmla="*/ 69 h 170"/>
                <a:gd name="T116" fmla="*/ 112 w 354"/>
                <a:gd name="T117" fmla="*/ 93 h 170"/>
                <a:gd name="T118" fmla="*/ 120 w 354"/>
                <a:gd name="T119" fmla="*/ 117 h 170"/>
                <a:gd name="T120" fmla="*/ 128 w 354"/>
                <a:gd name="T121" fmla="*/ 136 h 170"/>
                <a:gd name="T122" fmla="*/ 132 w 354"/>
                <a:gd name="T123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4" h="170">
                  <a:moveTo>
                    <a:pt x="149" y="167"/>
                  </a:moveTo>
                  <a:cubicBezTo>
                    <a:pt x="148" y="165"/>
                    <a:pt x="150" y="163"/>
                    <a:pt x="151" y="164"/>
                  </a:cubicBezTo>
                  <a:cubicBezTo>
                    <a:pt x="152" y="165"/>
                    <a:pt x="152" y="165"/>
                    <a:pt x="152" y="165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3" y="167"/>
                    <a:pt x="153" y="167"/>
                    <a:pt x="153" y="167"/>
                  </a:cubicBezTo>
                  <a:cubicBezTo>
                    <a:pt x="155" y="168"/>
                    <a:pt x="153" y="170"/>
                    <a:pt x="151" y="169"/>
                  </a:cubicBezTo>
                  <a:cubicBezTo>
                    <a:pt x="151" y="169"/>
                    <a:pt x="151" y="169"/>
                    <a:pt x="151" y="169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9" y="167"/>
                    <a:pt x="149" y="167"/>
                    <a:pt x="149" y="167"/>
                  </a:cubicBezTo>
                  <a:close/>
                  <a:moveTo>
                    <a:pt x="19" y="170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66"/>
                    <a:pt x="40" y="162"/>
                    <a:pt x="36" y="161"/>
                  </a:cubicBezTo>
                  <a:cubicBezTo>
                    <a:pt x="30" y="157"/>
                    <a:pt x="23" y="160"/>
                    <a:pt x="20" y="165"/>
                  </a:cubicBezTo>
                  <a:cubicBezTo>
                    <a:pt x="19" y="167"/>
                    <a:pt x="19" y="169"/>
                    <a:pt x="19" y="170"/>
                  </a:cubicBezTo>
                  <a:close/>
                  <a:moveTo>
                    <a:pt x="120" y="170"/>
                  </a:moveTo>
                  <a:cubicBezTo>
                    <a:pt x="124" y="170"/>
                    <a:pt x="124" y="170"/>
                    <a:pt x="124" y="170"/>
                  </a:cubicBezTo>
                  <a:cubicBezTo>
                    <a:pt x="124" y="170"/>
                    <a:pt x="124" y="170"/>
                    <a:pt x="124" y="170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1" y="169"/>
                    <a:pt x="120" y="169"/>
                    <a:pt x="120" y="170"/>
                  </a:cubicBezTo>
                  <a:close/>
                  <a:moveTo>
                    <a:pt x="145" y="170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6" y="169"/>
                    <a:pt x="145" y="170"/>
                    <a:pt x="145" y="170"/>
                  </a:cubicBezTo>
                  <a:close/>
                  <a:moveTo>
                    <a:pt x="161" y="170"/>
                  </a:move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0"/>
                    <a:pt x="161" y="170"/>
                  </a:cubicBezTo>
                  <a:close/>
                  <a:moveTo>
                    <a:pt x="163" y="170"/>
                  </a:moveTo>
                  <a:cubicBezTo>
                    <a:pt x="170" y="170"/>
                    <a:pt x="170" y="170"/>
                    <a:pt x="170" y="170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69"/>
                    <a:pt x="170" y="169"/>
                    <a:pt x="170" y="169"/>
                  </a:cubicBezTo>
                  <a:cubicBezTo>
                    <a:pt x="170" y="167"/>
                    <a:pt x="167" y="168"/>
                    <a:pt x="167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66"/>
                    <a:pt x="161" y="167"/>
                    <a:pt x="162" y="169"/>
                  </a:cubicBezTo>
                  <a:cubicBezTo>
                    <a:pt x="163" y="170"/>
                    <a:pt x="163" y="170"/>
                    <a:pt x="163" y="170"/>
                  </a:cubicBezTo>
                  <a:close/>
                  <a:moveTo>
                    <a:pt x="173" y="170"/>
                  </a:moveTo>
                  <a:cubicBezTo>
                    <a:pt x="177" y="170"/>
                    <a:pt x="177" y="170"/>
                    <a:pt x="177" y="170"/>
                  </a:cubicBezTo>
                  <a:cubicBezTo>
                    <a:pt x="177" y="168"/>
                    <a:pt x="174" y="167"/>
                    <a:pt x="174" y="169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73" y="170"/>
                    <a:pt x="173" y="170"/>
                    <a:pt x="173" y="170"/>
                  </a:cubicBezTo>
                  <a:close/>
                  <a:moveTo>
                    <a:pt x="178" y="170"/>
                  </a:moveTo>
                  <a:cubicBezTo>
                    <a:pt x="181" y="170"/>
                    <a:pt x="181" y="170"/>
                    <a:pt x="181" y="170"/>
                  </a:cubicBezTo>
                  <a:cubicBezTo>
                    <a:pt x="180" y="169"/>
                    <a:pt x="179" y="169"/>
                    <a:pt x="178" y="170"/>
                  </a:cubicBezTo>
                  <a:cubicBezTo>
                    <a:pt x="178" y="170"/>
                    <a:pt x="178" y="170"/>
                    <a:pt x="178" y="170"/>
                  </a:cubicBezTo>
                  <a:close/>
                  <a:moveTo>
                    <a:pt x="190" y="170"/>
                  </a:moveTo>
                  <a:cubicBezTo>
                    <a:pt x="196" y="170"/>
                    <a:pt x="196" y="170"/>
                    <a:pt x="196" y="170"/>
                  </a:cubicBezTo>
                  <a:cubicBezTo>
                    <a:pt x="197" y="169"/>
                    <a:pt x="195" y="167"/>
                    <a:pt x="194" y="168"/>
                  </a:cubicBezTo>
                  <a:cubicBezTo>
                    <a:pt x="193" y="168"/>
                    <a:pt x="193" y="168"/>
                    <a:pt x="193" y="168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70"/>
                    <a:pt x="191" y="170"/>
                    <a:pt x="190" y="170"/>
                  </a:cubicBezTo>
                  <a:close/>
                  <a:moveTo>
                    <a:pt x="310" y="170"/>
                  </a:moveTo>
                  <a:cubicBezTo>
                    <a:pt x="313" y="170"/>
                    <a:pt x="313" y="170"/>
                    <a:pt x="313" y="170"/>
                  </a:cubicBezTo>
                  <a:cubicBezTo>
                    <a:pt x="313" y="169"/>
                    <a:pt x="313" y="168"/>
                    <a:pt x="312" y="168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08" y="166"/>
                    <a:pt x="307" y="168"/>
                    <a:pt x="308" y="169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70"/>
                    <a:pt x="310" y="170"/>
                    <a:pt x="310" y="170"/>
                  </a:cubicBezTo>
                  <a:cubicBezTo>
                    <a:pt x="310" y="170"/>
                    <a:pt x="310" y="170"/>
                    <a:pt x="310" y="170"/>
                  </a:cubicBezTo>
                  <a:close/>
                  <a:moveTo>
                    <a:pt x="334" y="170"/>
                  </a:moveTo>
                  <a:cubicBezTo>
                    <a:pt x="346" y="170"/>
                    <a:pt x="346" y="170"/>
                    <a:pt x="346" y="170"/>
                  </a:cubicBezTo>
                  <a:cubicBezTo>
                    <a:pt x="348" y="169"/>
                    <a:pt x="350" y="167"/>
                    <a:pt x="351" y="165"/>
                  </a:cubicBezTo>
                  <a:cubicBezTo>
                    <a:pt x="354" y="159"/>
                    <a:pt x="351" y="152"/>
                    <a:pt x="345" y="149"/>
                  </a:cubicBezTo>
                  <a:cubicBezTo>
                    <a:pt x="340" y="147"/>
                    <a:pt x="333" y="149"/>
                    <a:pt x="330" y="154"/>
                  </a:cubicBezTo>
                  <a:cubicBezTo>
                    <a:pt x="330" y="154"/>
                    <a:pt x="330" y="154"/>
                    <a:pt x="330" y="154"/>
                  </a:cubicBezTo>
                  <a:cubicBezTo>
                    <a:pt x="329" y="153"/>
                    <a:pt x="329" y="153"/>
                    <a:pt x="329" y="153"/>
                  </a:cubicBezTo>
                  <a:cubicBezTo>
                    <a:pt x="328" y="153"/>
                    <a:pt x="328" y="153"/>
                    <a:pt x="328" y="153"/>
                  </a:cubicBezTo>
                  <a:cubicBezTo>
                    <a:pt x="326" y="152"/>
                    <a:pt x="325" y="155"/>
                    <a:pt x="327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8" y="162"/>
                    <a:pt x="330" y="167"/>
                    <a:pt x="334" y="170"/>
                  </a:cubicBezTo>
                  <a:close/>
                  <a:moveTo>
                    <a:pt x="191" y="164"/>
                  </a:moveTo>
                  <a:cubicBezTo>
                    <a:pt x="192" y="163"/>
                    <a:pt x="194" y="165"/>
                    <a:pt x="192" y="167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91" y="168"/>
                    <a:pt x="191" y="168"/>
                    <a:pt x="191" y="168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9" y="170"/>
                    <a:pt x="187" y="168"/>
                    <a:pt x="188" y="166"/>
                  </a:cubicBezTo>
                  <a:cubicBezTo>
                    <a:pt x="188" y="166"/>
                    <a:pt x="188" y="166"/>
                    <a:pt x="188" y="166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90" y="165"/>
                    <a:pt x="190" y="165"/>
                    <a:pt x="190" y="165"/>
                  </a:cubicBezTo>
                  <a:cubicBezTo>
                    <a:pt x="191" y="164"/>
                    <a:pt x="191" y="164"/>
                    <a:pt x="191" y="164"/>
                  </a:cubicBezTo>
                  <a:close/>
                  <a:moveTo>
                    <a:pt x="309" y="94"/>
                  </a:moveTo>
                  <a:cubicBezTo>
                    <a:pt x="303" y="95"/>
                    <a:pt x="297" y="91"/>
                    <a:pt x="296" y="8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2" y="85"/>
                    <a:pt x="291" y="82"/>
                    <a:pt x="293" y="82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76"/>
                    <a:pt x="301" y="72"/>
                    <a:pt x="307" y="71"/>
                  </a:cubicBezTo>
                  <a:cubicBezTo>
                    <a:pt x="313" y="70"/>
                    <a:pt x="319" y="75"/>
                    <a:pt x="319" y="81"/>
                  </a:cubicBezTo>
                  <a:cubicBezTo>
                    <a:pt x="320" y="88"/>
                    <a:pt x="315" y="94"/>
                    <a:pt x="309" y="94"/>
                  </a:cubicBezTo>
                  <a:close/>
                  <a:moveTo>
                    <a:pt x="284" y="83"/>
                  </a:moveTo>
                  <a:cubicBezTo>
                    <a:pt x="286" y="83"/>
                    <a:pt x="287" y="86"/>
                    <a:pt x="285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7"/>
                    <a:pt x="279" y="84"/>
                    <a:pt x="281" y="84"/>
                  </a:cubicBezTo>
                  <a:cubicBezTo>
                    <a:pt x="281" y="84"/>
                    <a:pt x="281" y="84"/>
                    <a:pt x="281" y="84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4" y="83"/>
                    <a:pt x="284" y="83"/>
                    <a:pt x="284" y="83"/>
                  </a:cubicBezTo>
                  <a:close/>
                  <a:moveTo>
                    <a:pt x="272" y="85"/>
                  </a:moveTo>
                  <a:cubicBezTo>
                    <a:pt x="274" y="85"/>
                    <a:pt x="274" y="88"/>
                    <a:pt x="273" y="88"/>
                  </a:cubicBezTo>
                  <a:cubicBezTo>
                    <a:pt x="272" y="88"/>
                    <a:pt x="272" y="88"/>
                    <a:pt x="272" y="88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68" y="89"/>
                    <a:pt x="267" y="86"/>
                    <a:pt x="269" y="86"/>
                  </a:cubicBezTo>
                  <a:cubicBezTo>
                    <a:pt x="269" y="86"/>
                    <a:pt x="269" y="86"/>
                    <a:pt x="269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2" y="85"/>
                    <a:pt x="272" y="85"/>
                    <a:pt x="272" y="85"/>
                  </a:cubicBezTo>
                  <a:close/>
                  <a:moveTo>
                    <a:pt x="260" y="88"/>
                  </a:moveTo>
                  <a:cubicBezTo>
                    <a:pt x="262" y="87"/>
                    <a:pt x="263" y="90"/>
                    <a:pt x="261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6" y="92"/>
                    <a:pt x="255" y="89"/>
                    <a:pt x="257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60" y="88"/>
                    <a:pt x="260" y="88"/>
                    <a:pt x="260" y="88"/>
                  </a:cubicBezTo>
                  <a:close/>
                  <a:moveTo>
                    <a:pt x="248" y="91"/>
                  </a:moveTo>
                  <a:cubicBezTo>
                    <a:pt x="250" y="91"/>
                    <a:pt x="251" y="94"/>
                    <a:pt x="249" y="94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5"/>
                    <a:pt x="246" y="95"/>
                    <a:pt x="246" y="95"/>
                  </a:cubicBezTo>
                  <a:cubicBezTo>
                    <a:pt x="244" y="96"/>
                    <a:pt x="243" y="93"/>
                    <a:pt x="245" y="93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8" y="91"/>
                    <a:pt x="248" y="91"/>
                    <a:pt x="248" y="91"/>
                  </a:cubicBezTo>
                  <a:close/>
                  <a:moveTo>
                    <a:pt x="236" y="96"/>
                  </a:moveTo>
                  <a:cubicBezTo>
                    <a:pt x="238" y="95"/>
                    <a:pt x="239" y="98"/>
                    <a:pt x="238" y="99"/>
                  </a:cubicBezTo>
                  <a:cubicBezTo>
                    <a:pt x="237" y="99"/>
                    <a:pt x="237" y="99"/>
                    <a:pt x="237" y="99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3" y="101"/>
                    <a:pt x="232" y="98"/>
                    <a:pt x="234" y="97"/>
                  </a:cubicBezTo>
                  <a:cubicBezTo>
                    <a:pt x="234" y="97"/>
                    <a:pt x="234" y="97"/>
                    <a:pt x="234" y="97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6"/>
                    <a:pt x="236" y="96"/>
                    <a:pt x="236" y="96"/>
                  </a:cubicBezTo>
                  <a:close/>
                  <a:moveTo>
                    <a:pt x="225" y="102"/>
                  </a:moveTo>
                  <a:cubicBezTo>
                    <a:pt x="227" y="101"/>
                    <a:pt x="228" y="103"/>
                    <a:pt x="227" y="104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5" y="105"/>
                    <a:pt x="225" y="105"/>
                    <a:pt x="225" y="105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2" y="107"/>
                    <a:pt x="221" y="104"/>
                    <a:pt x="223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4" y="102"/>
                    <a:pt x="224" y="102"/>
                    <a:pt x="224" y="102"/>
                  </a:cubicBezTo>
                  <a:cubicBezTo>
                    <a:pt x="225" y="102"/>
                    <a:pt x="225" y="102"/>
                    <a:pt x="225" y="102"/>
                  </a:cubicBezTo>
                  <a:close/>
                  <a:moveTo>
                    <a:pt x="215" y="108"/>
                  </a:moveTo>
                  <a:cubicBezTo>
                    <a:pt x="216" y="107"/>
                    <a:pt x="218" y="110"/>
                    <a:pt x="217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3" y="114"/>
                    <a:pt x="211" y="111"/>
                    <a:pt x="212" y="110"/>
                  </a:cubicBezTo>
                  <a:cubicBezTo>
                    <a:pt x="212" y="110"/>
                    <a:pt x="212" y="110"/>
                    <a:pt x="212" y="110"/>
                  </a:cubicBezTo>
                  <a:cubicBezTo>
                    <a:pt x="213" y="109"/>
                    <a:pt x="213" y="109"/>
                    <a:pt x="213" y="109"/>
                  </a:cubicBezTo>
                  <a:cubicBezTo>
                    <a:pt x="214" y="109"/>
                    <a:pt x="214" y="109"/>
                    <a:pt x="214" y="109"/>
                  </a:cubicBezTo>
                  <a:cubicBezTo>
                    <a:pt x="215" y="108"/>
                    <a:pt x="215" y="108"/>
                    <a:pt x="215" y="108"/>
                  </a:cubicBezTo>
                  <a:close/>
                  <a:moveTo>
                    <a:pt x="205" y="116"/>
                  </a:moveTo>
                  <a:cubicBezTo>
                    <a:pt x="207" y="115"/>
                    <a:pt x="209" y="117"/>
                    <a:pt x="207" y="119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05" y="121"/>
                    <a:pt x="205" y="121"/>
                    <a:pt x="205" y="121"/>
                  </a:cubicBezTo>
                  <a:cubicBezTo>
                    <a:pt x="204" y="122"/>
                    <a:pt x="201" y="120"/>
                    <a:pt x="203" y="118"/>
                  </a:cubicBezTo>
                  <a:cubicBezTo>
                    <a:pt x="203" y="118"/>
                    <a:pt x="203" y="118"/>
                    <a:pt x="203" y="118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6"/>
                    <a:pt x="205" y="116"/>
                    <a:pt x="205" y="116"/>
                  </a:cubicBezTo>
                  <a:close/>
                  <a:moveTo>
                    <a:pt x="197" y="125"/>
                  </a:moveTo>
                  <a:cubicBezTo>
                    <a:pt x="198" y="124"/>
                    <a:pt x="200" y="126"/>
                    <a:pt x="199" y="127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30"/>
                    <a:pt x="197" y="130"/>
                    <a:pt x="197" y="130"/>
                  </a:cubicBezTo>
                  <a:cubicBezTo>
                    <a:pt x="196" y="131"/>
                    <a:pt x="193" y="129"/>
                    <a:pt x="195" y="128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9" y="135"/>
                  </a:moveTo>
                  <a:cubicBezTo>
                    <a:pt x="190" y="134"/>
                    <a:pt x="193" y="135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89" y="141"/>
                    <a:pt x="186" y="140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3" y="146"/>
                  </a:moveTo>
                  <a:cubicBezTo>
                    <a:pt x="184" y="145"/>
                    <a:pt x="187" y="146"/>
                    <a:pt x="186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2"/>
                    <a:pt x="181" y="151"/>
                    <a:pt x="182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3" y="147"/>
                    <a:pt x="183" y="147"/>
                    <a:pt x="183" y="147"/>
                  </a:cubicBezTo>
                  <a:cubicBezTo>
                    <a:pt x="183" y="146"/>
                    <a:pt x="183" y="146"/>
                    <a:pt x="183" y="146"/>
                  </a:cubicBezTo>
                  <a:close/>
                  <a:moveTo>
                    <a:pt x="178" y="158"/>
                  </a:moveTo>
                  <a:cubicBezTo>
                    <a:pt x="179" y="156"/>
                    <a:pt x="181" y="157"/>
                    <a:pt x="181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2"/>
                    <a:pt x="180" y="162"/>
                    <a:pt x="180" y="162"/>
                  </a:cubicBezTo>
                  <a:cubicBezTo>
                    <a:pt x="179" y="163"/>
                    <a:pt x="176" y="162"/>
                    <a:pt x="177" y="161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78" y="158"/>
                    <a:pt x="178" y="158"/>
                    <a:pt x="178" y="158"/>
                  </a:cubicBezTo>
                  <a:close/>
                  <a:moveTo>
                    <a:pt x="261" y="47"/>
                  </a:moveTo>
                  <a:cubicBezTo>
                    <a:pt x="255" y="50"/>
                    <a:pt x="249" y="48"/>
                    <a:pt x="245" y="43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0" y="43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2" y="35"/>
                    <a:pt x="244" y="29"/>
                    <a:pt x="249" y="26"/>
                  </a:cubicBezTo>
                  <a:cubicBezTo>
                    <a:pt x="255" y="23"/>
                    <a:pt x="262" y="25"/>
                    <a:pt x="265" y="31"/>
                  </a:cubicBezTo>
                  <a:cubicBezTo>
                    <a:pt x="268" y="37"/>
                    <a:pt x="266" y="44"/>
                    <a:pt x="261" y="47"/>
                  </a:cubicBezTo>
                  <a:close/>
                  <a:moveTo>
                    <a:pt x="234" y="47"/>
                  </a:moveTo>
                  <a:cubicBezTo>
                    <a:pt x="235" y="45"/>
                    <a:pt x="237" y="48"/>
                    <a:pt x="235" y="49"/>
                  </a:cubicBezTo>
                  <a:cubicBezTo>
                    <a:pt x="234" y="50"/>
                    <a:pt x="234" y="50"/>
                    <a:pt x="234" y="50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1" y="52"/>
                    <a:pt x="229" y="49"/>
                    <a:pt x="231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4" y="47"/>
                    <a:pt x="234" y="47"/>
                    <a:pt x="234" y="47"/>
                  </a:cubicBezTo>
                  <a:close/>
                  <a:moveTo>
                    <a:pt x="223" y="53"/>
                  </a:moveTo>
                  <a:cubicBezTo>
                    <a:pt x="225" y="52"/>
                    <a:pt x="227" y="55"/>
                    <a:pt x="225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3" y="57"/>
                    <a:pt x="223" y="57"/>
                    <a:pt x="223" y="57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221" y="59"/>
                    <a:pt x="219" y="56"/>
                    <a:pt x="221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3" y="53"/>
                    <a:pt x="223" y="53"/>
                    <a:pt x="223" y="53"/>
                  </a:cubicBezTo>
                  <a:close/>
                  <a:moveTo>
                    <a:pt x="213" y="61"/>
                  </a:moveTo>
                  <a:cubicBezTo>
                    <a:pt x="215" y="59"/>
                    <a:pt x="217" y="62"/>
                    <a:pt x="215" y="63"/>
                  </a:cubicBezTo>
                  <a:cubicBezTo>
                    <a:pt x="214" y="64"/>
                    <a:pt x="214" y="64"/>
                    <a:pt x="214" y="64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1" y="66"/>
                    <a:pt x="209" y="64"/>
                    <a:pt x="211" y="62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3" y="61"/>
                    <a:pt x="213" y="61"/>
                    <a:pt x="213" y="61"/>
                  </a:cubicBezTo>
                  <a:close/>
                  <a:moveTo>
                    <a:pt x="204" y="69"/>
                  </a:moveTo>
                  <a:cubicBezTo>
                    <a:pt x="205" y="67"/>
                    <a:pt x="207" y="69"/>
                    <a:pt x="206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3"/>
                    <a:pt x="204" y="73"/>
                    <a:pt x="204" y="73"/>
                  </a:cubicBezTo>
                  <a:cubicBezTo>
                    <a:pt x="202" y="74"/>
                    <a:pt x="200" y="72"/>
                    <a:pt x="202" y="71"/>
                  </a:cubicBezTo>
                  <a:cubicBezTo>
                    <a:pt x="202" y="70"/>
                    <a:pt x="202" y="70"/>
                    <a:pt x="202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lose/>
                  <a:moveTo>
                    <a:pt x="195" y="77"/>
                  </a:moveTo>
                  <a:cubicBezTo>
                    <a:pt x="196" y="76"/>
                    <a:pt x="199" y="78"/>
                    <a:pt x="197" y="79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6" y="81"/>
                    <a:pt x="196" y="81"/>
                    <a:pt x="196" y="81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194" y="83"/>
                    <a:pt x="192" y="81"/>
                    <a:pt x="193" y="80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7"/>
                    <a:pt x="195" y="77"/>
                    <a:pt x="195" y="77"/>
                  </a:cubicBezTo>
                  <a:close/>
                  <a:moveTo>
                    <a:pt x="187" y="87"/>
                  </a:moveTo>
                  <a:cubicBezTo>
                    <a:pt x="188" y="85"/>
                    <a:pt x="191" y="87"/>
                    <a:pt x="189" y="89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7" y="93"/>
                    <a:pt x="184" y="91"/>
                    <a:pt x="185" y="89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7"/>
                    <a:pt x="187" y="87"/>
                    <a:pt x="187" y="87"/>
                  </a:cubicBezTo>
                  <a:close/>
                  <a:moveTo>
                    <a:pt x="180" y="97"/>
                  </a:moveTo>
                  <a:cubicBezTo>
                    <a:pt x="181" y="96"/>
                    <a:pt x="184" y="97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3"/>
                    <a:pt x="178" y="102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7"/>
                    <a:pt x="180" y="97"/>
                    <a:pt x="180" y="97"/>
                  </a:cubicBezTo>
                  <a:close/>
                  <a:moveTo>
                    <a:pt x="174" y="108"/>
                  </a:moveTo>
                  <a:cubicBezTo>
                    <a:pt x="175" y="107"/>
                    <a:pt x="178" y="108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5" y="114"/>
                    <a:pt x="173" y="113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8"/>
                    <a:pt x="174" y="108"/>
                    <a:pt x="174" y="108"/>
                  </a:cubicBezTo>
                  <a:close/>
                  <a:moveTo>
                    <a:pt x="170" y="120"/>
                  </a:moveTo>
                  <a:cubicBezTo>
                    <a:pt x="171" y="118"/>
                    <a:pt x="174" y="119"/>
                    <a:pt x="173" y="121"/>
                  </a:cubicBezTo>
                  <a:cubicBezTo>
                    <a:pt x="173" y="122"/>
                    <a:pt x="173" y="122"/>
                    <a:pt x="173" y="122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2" y="124"/>
                    <a:pt x="172" y="124"/>
                    <a:pt x="172" y="124"/>
                  </a:cubicBezTo>
                  <a:cubicBezTo>
                    <a:pt x="172" y="126"/>
                    <a:pt x="169" y="125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0" y="120"/>
                    <a:pt x="170" y="120"/>
                    <a:pt x="170" y="120"/>
                  </a:cubicBezTo>
                  <a:close/>
                  <a:moveTo>
                    <a:pt x="168" y="132"/>
                  </a:moveTo>
                  <a:cubicBezTo>
                    <a:pt x="168" y="130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67" y="137"/>
                    <a:pt x="167" y="135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166" y="145"/>
                  </a:moveTo>
                  <a:cubicBezTo>
                    <a:pt x="166" y="143"/>
                    <a:pt x="169" y="143"/>
                    <a:pt x="169" y="145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0"/>
                    <a:pt x="166" y="150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6" y="145"/>
                    <a:pt x="166" y="145"/>
                    <a:pt x="166" y="145"/>
                  </a:cubicBezTo>
                  <a:close/>
                  <a:moveTo>
                    <a:pt x="166" y="157"/>
                  </a:moveTo>
                  <a:cubicBezTo>
                    <a:pt x="166" y="155"/>
                    <a:pt x="169" y="155"/>
                    <a:pt x="169" y="157"/>
                  </a:cubicBezTo>
                  <a:cubicBezTo>
                    <a:pt x="169" y="158"/>
                    <a:pt x="169" y="158"/>
                    <a:pt x="169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2"/>
                    <a:pt x="166" y="162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6" y="157"/>
                    <a:pt x="166" y="157"/>
                    <a:pt x="166" y="157"/>
                  </a:cubicBezTo>
                  <a:close/>
                  <a:moveTo>
                    <a:pt x="212" y="53"/>
                  </a:moveTo>
                  <a:cubicBezTo>
                    <a:pt x="208" y="58"/>
                    <a:pt x="202" y="60"/>
                    <a:pt x="197" y="57"/>
                  </a:cubicBezTo>
                  <a:cubicBezTo>
                    <a:pt x="194" y="61"/>
                    <a:pt x="191" y="59"/>
                    <a:pt x="194" y="55"/>
                  </a:cubicBezTo>
                  <a:cubicBezTo>
                    <a:pt x="184" y="45"/>
                    <a:pt x="198" y="29"/>
                    <a:pt x="209" y="37"/>
                  </a:cubicBezTo>
                  <a:cubicBezTo>
                    <a:pt x="215" y="41"/>
                    <a:pt x="216" y="48"/>
                    <a:pt x="212" y="53"/>
                  </a:cubicBezTo>
                  <a:close/>
                  <a:moveTo>
                    <a:pt x="187" y="65"/>
                  </a:moveTo>
                  <a:cubicBezTo>
                    <a:pt x="189" y="63"/>
                    <a:pt x="191" y="65"/>
                    <a:pt x="190" y="66"/>
                  </a:cubicBezTo>
                  <a:cubicBezTo>
                    <a:pt x="189" y="67"/>
                    <a:pt x="189" y="68"/>
                    <a:pt x="188" y="69"/>
                  </a:cubicBezTo>
                  <a:cubicBezTo>
                    <a:pt x="187" y="71"/>
                    <a:pt x="185" y="69"/>
                    <a:pt x="186" y="67"/>
                  </a:cubicBezTo>
                  <a:cubicBezTo>
                    <a:pt x="187" y="65"/>
                    <a:pt x="187" y="65"/>
                    <a:pt x="187" y="65"/>
                  </a:cubicBezTo>
                  <a:close/>
                  <a:moveTo>
                    <a:pt x="181" y="75"/>
                  </a:moveTo>
                  <a:cubicBezTo>
                    <a:pt x="182" y="73"/>
                    <a:pt x="185" y="75"/>
                    <a:pt x="184" y="77"/>
                  </a:cubicBezTo>
                  <a:cubicBezTo>
                    <a:pt x="183" y="78"/>
                    <a:pt x="183" y="78"/>
                    <a:pt x="182" y="79"/>
                  </a:cubicBezTo>
                  <a:cubicBezTo>
                    <a:pt x="181" y="81"/>
                    <a:pt x="178" y="80"/>
                    <a:pt x="179" y="78"/>
                  </a:cubicBezTo>
                  <a:cubicBezTo>
                    <a:pt x="180" y="77"/>
                    <a:pt x="180" y="76"/>
                    <a:pt x="181" y="75"/>
                  </a:cubicBezTo>
                  <a:close/>
                  <a:moveTo>
                    <a:pt x="175" y="86"/>
                  </a:moveTo>
                  <a:cubicBezTo>
                    <a:pt x="176" y="84"/>
                    <a:pt x="179" y="86"/>
                    <a:pt x="178" y="87"/>
                  </a:cubicBezTo>
                  <a:cubicBezTo>
                    <a:pt x="177" y="88"/>
                    <a:pt x="177" y="89"/>
                    <a:pt x="176" y="90"/>
                  </a:cubicBezTo>
                  <a:cubicBezTo>
                    <a:pt x="175" y="92"/>
                    <a:pt x="173" y="91"/>
                    <a:pt x="174" y="89"/>
                  </a:cubicBezTo>
                  <a:cubicBezTo>
                    <a:pt x="174" y="88"/>
                    <a:pt x="174" y="87"/>
                    <a:pt x="175" y="86"/>
                  </a:cubicBezTo>
                  <a:close/>
                  <a:moveTo>
                    <a:pt x="170" y="97"/>
                  </a:moveTo>
                  <a:cubicBezTo>
                    <a:pt x="171" y="95"/>
                    <a:pt x="173" y="97"/>
                    <a:pt x="173" y="98"/>
                  </a:cubicBezTo>
                  <a:cubicBezTo>
                    <a:pt x="172" y="99"/>
                    <a:pt x="172" y="100"/>
                    <a:pt x="171" y="101"/>
                  </a:cubicBezTo>
                  <a:cubicBezTo>
                    <a:pt x="171" y="103"/>
                    <a:pt x="168" y="102"/>
                    <a:pt x="169" y="100"/>
                  </a:cubicBezTo>
                  <a:cubicBezTo>
                    <a:pt x="169" y="99"/>
                    <a:pt x="169" y="98"/>
                    <a:pt x="170" y="97"/>
                  </a:cubicBezTo>
                  <a:close/>
                  <a:moveTo>
                    <a:pt x="165" y="109"/>
                  </a:moveTo>
                  <a:cubicBezTo>
                    <a:pt x="166" y="107"/>
                    <a:pt x="169" y="108"/>
                    <a:pt x="168" y="110"/>
                  </a:cubicBezTo>
                  <a:cubicBezTo>
                    <a:pt x="168" y="111"/>
                    <a:pt x="168" y="112"/>
                    <a:pt x="168" y="113"/>
                  </a:cubicBezTo>
                  <a:cubicBezTo>
                    <a:pt x="167" y="115"/>
                    <a:pt x="164" y="114"/>
                    <a:pt x="165" y="112"/>
                  </a:cubicBezTo>
                  <a:cubicBezTo>
                    <a:pt x="165" y="111"/>
                    <a:pt x="165" y="110"/>
                    <a:pt x="165" y="109"/>
                  </a:cubicBezTo>
                  <a:close/>
                  <a:moveTo>
                    <a:pt x="162" y="121"/>
                  </a:moveTo>
                  <a:cubicBezTo>
                    <a:pt x="163" y="119"/>
                    <a:pt x="166" y="120"/>
                    <a:pt x="165" y="122"/>
                  </a:cubicBezTo>
                  <a:cubicBezTo>
                    <a:pt x="165" y="123"/>
                    <a:pt x="165" y="124"/>
                    <a:pt x="165" y="125"/>
                  </a:cubicBezTo>
                  <a:cubicBezTo>
                    <a:pt x="164" y="127"/>
                    <a:pt x="161" y="126"/>
                    <a:pt x="162" y="124"/>
                  </a:cubicBezTo>
                  <a:cubicBezTo>
                    <a:pt x="162" y="123"/>
                    <a:pt x="162" y="122"/>
                    <a:pt x="162" y="121"/>
                  </a:cubicBezTo>
                  <a:close/>
                  <a:moveTo>
                    <a:pt x="160" y="133"/>
                  </a:moveTo>
                  <a:cubicBezTo>
                    <a:pt x="161" y="131"/>
                    <a:pt x="164" y="132"/>
                    <a:pt x="164" y="134"/>
                  </a:cubicBezTo>
                  <a:cubicBezTo>
                    <a:pt x="163" y="137"/>
                    <a:pt x="160" y="140"/>
                    <a:pt x="160" y="135"/>
                  </a:cubicBezTo>
                  <a:cubicBezTo>
                    <a:pt x="160" y="133"/>
                    <a:pt x="160" y="133"/>
                    <a:pt x="160" y="133"/>
                  </a:cubicBezTo>
                  <a:close/>
                  <a:moveTo>
                    <a:pt x="160" y="146"/>
                  </a:moveTo>
                  <a:cubicBezTo>
                    <a:pt x="160" y="144"/>
                    <a:pt x="163" y="144"/>
                    <a:pt x="163" y="146"/>
                  </a:cubicBezTo>
                  <a:cubicBezTo>
                    <a:pt x="163" y="150"/>
                    <a:pt x="160" y="152"/>
                    <a:pt x="160" y="147"/>
                  </a:cubicBezTo>
                  <a:cubicBezTo>
                    <a:pt x="160" y="146"/>
                    <a:pt x="160" y="146"/>
                    <a:pt x="160" y="146"/>
                  </a:cubicBezTo>
                  <a:close/>
                  <a:moveTo>
                    <a:pt x="161" y="158"/>
                  </a:moveTo>
                  <a:cubicBezTo>
                    <a:pt x="161" y="156"/>
                    <a:pt x="164" y="156"/>
                    <a:pt x="164" y="158"/>
                  </a:cubicBezTo>
                  <a:cubicBezTo>
                    <a:pt x="165" y="159"/>
                    <a:pt x="165" y="160"/>
                    <a:pt x="165" y="161"/>
                  </a:cubicBezTo>
                  <a:cubicBezTo>
                    <a:pt x="165" y="163"/>
                    <a:pt x="162" y="163"/>
                    <a:pt x="162" y="161"/>
                  </a:cubicBezTo>
                  <a:cubicBezTo>
                    <a:pt x="162" y="160"/>
                    <a:pt x="161" y="159"/>
                    <a:pt x="161" y="158"/>
                  </a:cubicBezTo>
                  <a:close/>
                  <a:moveTo>
                    <a:pt x="297" y="126"/>
                  </a:moveTo>
                  <a:cubicBezTo>
                    <a:pt x="291" y="127"/>
                    <a:pt x="285" y="123"/>
                    <a:pt x="284" y="117"/>
                  </a:cubicBezTo>
                  <a:cubicBezTo>
                    <a:pt x="279" y="118"/>
                    <a:pt x="279" y="115"/>
                    <a:pt x="284" y="114"/>
                  </a:cubicBezTo>
                  <a:cubicBezTo>
                    <a:pt x="284" y="100"/>
                    <a:pt x="305" y="99"/>
                    <a:pt x="307" y="114"/>
                  </a:cubicBezTo>
                  <a:cubicBezTo>
                    <a:pt x="308" y="120"/>
                    <a:pt x="303" y="126"/>
                    <a:pt x="297" y="126"/>
                  </a:cubicBezTo>
                  <a:close/>
                  <a:moveTo>
                    <a:pt x="272" y="116"/>
                  </a:moveTo>
                  <a:cubicBezTo>
                    <a:pt x="274" y="116"/>
                    <a:pt x="274" y="119"/>
                    <a:pt x="273" y="119"/>
                  </a:cubicBezTo>
                  <a:cubicBezTo>
                    <a:pt x="272" y="119"/>
                    <a:pt x="270" y="119"/>
                    <a:pt x="270" y="119"/>
                  </a:cubicBezTo>
                  <a:cubicBezTo>
                    <a:pt x="267" y="120"/>
                    <a:pt x="267" y="117"/>
                    <a:pt x="269" y="116"/>
                  </a:cubicBezTo>
                  <a:cubicBezTo>
                    <a:pt x="272" y="116"/>
                    <a:pt x="272" y="116"/>
                    <a:pt x="272" y="116"/>
                  </a:cubicBezTo>
                  <a:close/>
                  <a:moveTo>
                    <a:pt x="260" y="118"/>
                  </a:moveTo>
                  <a:cubicBezTo>
                    <a:pt x="262" y="118"/>
                    <a:pt x="262" y="121"/>
                    <a:pt x="260" y="121"/>
                  </a:cubicBezTo>
                  <a:cubicBezTo>
                    <a:pt x="259" y="121"/>
                    <a:pt x="258" y="122"/>
                    <a:pt x="258" y="122"/>
                  </a:cubicBezTo>
                  <a:cubicBezTo>
                    <a:pt x="256" y="122"/>
                    <a:pt x="255" y="119"/>
                    <a:pt x="257" y="119"/>
                  </a:cubicBezTo>
                  <a:cubicBezTo>
                    <a:pt x="258" y="119"/>
                    <a:pt x="259" y="118"/>
                    <a:pt x="260" y="118"/>
                  </a:cubicBezTo>
                  <a:close/>
                  <a:moveTo>
                    <a:pt x="248" y="121"/>
                  </a:moveTo>
                  <a:cubicBezTo>
                    <a:pt x="250" y="121"/>
                    <a:pt x="251" y="123"/>
                    <a:pt x="249" y="124"/>
                  </a:cubicBezTo>
                  <a:cubicBezTo>
                    <a:pt x="248" y="124"/>
                    <a:pt x="247" y="125"/>
                    <a:pt x="246" y="125"/>
                  </a:cubicBezTo>
                  <a:cubicBezTo>
                    <a:pt x="244" y="126"/>
                    <a:pt x="243" y="123"/>
                    <a:pt x="245" y="122"/>
                  </a:cubicBezTo>
                  <a:cubicBezTo>
                    <a:pt x="246" y="122"/>
                    <a:pt x="247" y="121"/>
                    <a:pt x="248" y="121"/>
                  </a:cubicBezTo>
                  <a:close/>
                  <a:moveTo>
                    <a:pt x="236" y="125"/>
                  </a:moveTo>
                  <a:cubicBezTo>
                    <a:pt x="238" y="124"/>
                    <a:pt x="239" y="127"/>
                    <a:pt x="237" y="128"/>
                  </a:cubicBezTo>
                  <a:cubicBezTo>
                    <a:pt x="236" y="128"/>
                    <a:pt x="235" y="128"/>
                    <a:pt x="234" y="129"/>
                  </a:cubicBezTo>
                  <a:cubicBezTo>
                    <a:pt x="232" y="130"/>
                    <a:pt x="231" y="127"/>
                    <a:pt x="233" y="126"/>
                  </a:cubicBezTo>
                  <a:cubicBezTo>
                    <a:pt x="234" y="126"/>
                    <a:pt x="235" y="125"/>
                    <a:pt x="236" y="125"/>
                  </a:cubicBezTo>
                  <a:close/>
                  <a:moveTo>
                    <a:pt x="224" y="130"/>
                  </a:moveTo>
                  <a:cubicBezTo>
                    <a:pt x="226" y="129"/>
                    <a:pt x="228" y="132"/>
                    <a:pt x="226" y="132"/>
                  </a:cubicBezTo>
                  <a:cubicBezTo>
                    <a:pt x="225" y="133"/>
                    <a:pt x="224" y="133"/>
                    <a:pt x="223" y="134"/>
                  </a:cubicBezTo>
                  <a:cubicBezTo>
                    <a:pt x="221" y="135"/>
                    <a:pt x="220" y="132"/>
                    <a:pt x="222" y="131"/>
                  </a:cubicBezTo>
                  <a:cubicBezTo>
                    <a:pt x="223" y="131"/>
                    <a:pt x="224" y="130"/>
                    <a:pt x="224" y="130"/>
                  </a:cubicBezTo>
                  <a:close/>
                  <a:moveTo>
                    <a:pt x="213" y="135"/>
                  </a:moveTo>
                  <a:cubicBezTo>
                    <a:pt x="215" y="134"/>
                    <a:pt x="217" y="137"/>
                    <a:pt x="215" y="138"/>
                  </a:cubicBezTo>
                  <a:cubicBezTo>
                    <a:pt x="214" y="139"/>
                    <a:pt x="213" y="139"/>
                    <a:pt x="212" y="140"/>
                  </a:cubicBezTo>
                  <a:cubicBezTo>
                    <a:pt x="211" y="141"/>
                    <a:pt x="209" y="138"/>
                    <a:pt x="211" y="137"/>
                  </a:cubicBezTo>
                  <a:cubicBezTo>
                    <a:pt x="212" y="137"/>
                    <a:pt x="213" y="136"/>
                    <a:pt x="213" y="135"/>
                  </a:cubicBezTo>
                  <a:close/>
                  <a:moveTo>
                    <a:pt x="203" y="142"/>
                  </a:moveTo>
                  <a:cubicBezTo>
                    <a:pt x="205" y="141"/>
                    <a:pt x="207" y="144"/>
                    <a:pt x="205" y="145"/>
                  </a:cubicBezTo>
                  <a:cubicBezTo>
                    <a:pt x="202" y="147"/>
                    <a:pt x="198" y="146"/>
                    <a:pt x="202" y="143"/>
                  </a:cubicBezTo>
                  <a:cubicBezTo>
                    <a:pt x="203" y="142"/>
                    <a:pt x="203" y="142"/>
                    <a:pt x="203" y="142"/>
                  </a:cubicBezTo>
                  <a:close/>
                  <a:moveTo>
                    <a:pt x="194" y="151"/>
                  </a:moveTo>
                  <a:cubicBezTo>
                    <a:pt x="195" y="149"/>
                    <a:pt x="197" y="151"/>
                    <a:pt x="196" y="153"/>
                  </a:cubicBezTo>
                  <a:cubicBezTo>
                    <a:pt x="193" y="155"/>
                    <a:pt x="189" y="155"/>
                    <a:pt x="192" y="152"/>
                  </a:cubicBezTo>
                  <a:cubicBezTo>
                    <a:pt x="194" y="151"/>
                    <a:pt x="194" y="151"/>
                    <a:pt x="194" y="151"/>
                  </a:cubicBezTo>
                  <a:close/>
                  <a:moveTo>
                    <a:pt x="185" y="160"/>
                  </a:moveTo>
                  <a:cubicBezTo>
                    <a:pt x="186" y="158"/>
                    <a:pt x="189" y="160"/>
                    <a:pt x="188" y="162"/>
                  </a:cubicBezTo>
                  <a:cubicBezTo>
                    <a:pt x="187" y="163"/>
                    <a:pt x="186" y="163"/>
                    <a:pt x="186" y="164"/>
                  </a:cubicBezTo>
                  <a:cubicBezTo>
                    <a:pt x="185" y="166"/>
                    <a:pt x="182" y="164"/>
                    <a:pt x="183" y="162"/>
                  </a:cubicBezTo>
                  <a:cubicBezTo>
                    <a:pt x="184" y="161"/>
                    <a:pt x="185" y="161"/>
                    <a:pt x="185" y="160"/>
                  </a:cubicBezTo>
                  <a:close/>
                  <a:moveTo>
                    <a:pt x="301" y="162"/>
                  </a:moveTo>
                  <a:cubicBezTo>
                    <a:pt x="303" y="163"/>
                    <a:pt x="302" y="166"/>
                    <a:pt x="300" y="165"/>
                  </a:cubicBezTo>
                  <a:cubicBezTo>
                    <a:pt x="299" y="165"/>
                    <a:pt x="299" y="165"/>
                    <a:pt x="299" y="165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5" y="163"/>
                    <a:pt x="296" y="161"/>
                    <a:pt x="298" y="161"/>
                  </a:cubicBezTo>
                  <a:cubicBezTo>
                    <a:pt x="299" y="161"/>
                    <a:pt x="299" y="161"/>
                    <a:pt x="299" y="161"/>
                  </a:cubicBezTo>
                  <a:cubicBezTo>
                    <a:pt x="300" y="162"/>
                    <a:pt x="300" y="162"/>
                    <a:pt x="300" y="162"/>
                  </a:cubicBezTo>
                  <a:cubicBezTo>
                    <a:pt x="301" y="162"/>
                    <a:pt x="301" y="162"/>
                    <a:pt x="301" y="162"/>
                  </a:cubicBezTo>
                  <a:close/>
                  <a:moveTo>
                    <a:pt x="290" y="158"/>
                  </a:moveTo>
                  <a:cubicBezTo>
                    <a:pt x="292" y="159"/>
                    <a:pt x="290" y="162"/>
                    <a:pt x="289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87" y="160"/>
                    <a:pt x="287" y="160"/>
                    <a:pt x="287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4" y="159"/>
                    <a:pt x="285" y="156"/>
                    <a:pt x="287" y="157"/>
                  </a:cubicBezTo>
                  <a:cubicBezTo>
                    <a:pt x="288" y="157"/>
                    <a:pt x="288" y="157"/>
                    <a:pt x="288" y="157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90" y="158"/>
                    <a:pt x="290" y="158"/>
                    <a:pt x="290" y="158"/>
                  </a:cubicBezTo>
                  <a:close/>
                  <a:moveTo>
                    <a:pt x="278" y="155"/>
                  </a:moveTo>
                  <a:cubicBezTo>
                    <a:pt x="280" y="155"/>
                    <a:pt x="279" y="158"/>
                    <a:pt x="277" y="158"/>
                  </a:cubicBezTo>
                  <a:cubicBezTo>
                    <a:pt x="276" y="157"/>
                    <a:pt x="276" y="157"/>
                    <a:pt x="276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2" y="156"/>
                    <a:pt x="273" y="153"/>
                    <a:pt x="275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8" y="155"/>
                    <a:pt x="278" y="155"/>
                    <a:pt x="278" y="155"/>
                  </a:cubicBezTo>
                  <a:close/>
                  <a:moveTo>
                    <a:pt x="265" y="152"/>
                  </a:moveTo>
                  <a:cubicBezTo>
                    <a:pt x="267" y="152"/>
                    <a:pt x="267" y="155"/>
                    <a:pt x="265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3" y="155"/>
                    <a:pt x="263" y="155"/>
                    <a:pt x="263" y="155"/>
                  </a:cubicBezTo>
                  <a:cubicBezTo>
                    <a:pt x="262" y="155"/>
                    <a:pt x="262" y="155"/>
                    <a:pt x="262" y="155"/>
                  </a:cubicBezTo>
                  <a:cubicBezTo>
                    <a:pt x="260" y="155"/>
                    <a:pt x="260" y="152"/>
                    <a:pt x="262" y="152"/>
                  </a:cubicBezTo>
                  <a:cubicBezTo>
                    <a:pt x="263" y="152"/>
                    <a:pt x="263" y="152"/>
                    <a:pt x="263" y="152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lose/>
                  <a:moveTo>
                    <a:pt x="253" y="151"/>
                  </a:moveTo>
                  <a:cubicBezTo>
                    <a:pt x="255" y="151"/>
                    <a:pt x="255" y="154"/>
                    <a:pt x="253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48" y="154"/>
                    <a:pt x="248" y="151"/>
                    <a:pt x="250" y="151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52" y="151"/>
                    <a:pt x="252" y="151"/>
                    <a:pt x="252" y="151"/>
                  </a:cubicBezTo>
                  <a:cubicBezTo>
                    <a:pt x="253" y="151"/>
                    <a:pt x="253" y="151"/>
                    <a:pt x="253" y="151"/>
                  </a:cubicBezTo>
                  <a:close/>
                  <a:moveTo>
                    <a:pt x="241" y="152"/>
                  </a:moveTo>
                  <a:cubicBezTo>
                    <a:pt x="243" y="151"/>
                    <a:pt x="243" y="154"/>
                    <a:pt x="241" y="155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6" y="155"/>
                    <a:pt x="235" y="152"/>
                    <a:pt x="237" y="152"/>
                  </a:cubicBezTo>
                  <a:cubicBezTo>
                    <a:pt x="238" y="152"/>
                    <a:pt x="238" y="152"/>
                    <a:pt x="238" y="152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41" y="152"/>
                    <a:pt x="241" y="152"/>
                    <a:pt x="241" y="152"/>
                  </a:cubicBezTo>
                  <a:close/>
                  <a:moveTo>
                    <a:pt x="228" y="154"/>
                  </a:moveTo>
                  <a:cubicBezTo>
                    <a:pt x="230" y="153"/>
                    <a:pt x="231" y="156"/>
                    <a:pt x="229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4" y="158"/>
                    <a:pt x="223" y="155"/>
                    <a:pt x="225" y="154"/>
                  </a:cubicBezTo>
                  <a:cubicBezTo>
                    <a:pt x="226" y="154"/>
                    <a:pt x="226" y="154"/>
                    <a:pt x="226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8" y="154"/>
                    <a:pt x="228" y="154"/>
                    <a:pt x="228" y="154"/>
                  </a:cubicBezTo>
                  <a:close/>
                  <a:moveTo>
                    <a:pt x="216" y="157"/>
                  </a:moveTo>
                  <a:cubicBezTo>
                    <a:pt x="218" y="156"/>
                    <a:pt x="219" y="159"/>
                    <a:pt x="217" y="160"/>
                  </a:cubicBezTo>
                  <a:cubicBezTo>
                    <a:pt x="217" y="160"/>
                    <a:pt x="217" y="160"/>
                    <a:pt x="217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2" y="162"/>
                    <a:pt x="211" y="159"/>
                    <a:pt x="213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lose/>
                  <a:moveTo>
                    <a:pt x="205" y="162"/>
                  </a:moveTo>
                  <a:cubicBezTo>
                    <a:pt x="207" y="161"/>
                    <a:pt x="208" y="164"/>
                    <a:pt x="206" y="165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04" y="166"/>
                    <a:pt x="204" y="166"/>
                    <a:pt x="204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2" y="167"/>
                    <a:pt x="200" y="164"/>
                    <a:pt x="202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5" y="162"/>
                    <a:pt x="205" y="162"/>
                    <a:pt x="205" y="162"/>
                  </a:cubicBezTo>
                  <a:close/>
                  <a:moveTo>
                    <a:pt x="319" y="150"/>
                  </a:moveTo>
                  <a:cubicBezTo>
                    <a:pt x="321" y="150"/>
                    <a:pt x="320" y="153"/>
                    <a:pt x="318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6" y="151"/>
                    <a:pt x="316" y="151"/>
                    <a:pt x="316" y="151"/>
                  </a:cubicBezTo>
                  <a:cubicBezTo>
                    <a:pt x="315" y="151"/>
                    <a:pt x="315" y="151"/>
                    <a:pt x="315" y="151"/>
                  </a:cubicBezTo>
                  <a:cubicBezTo>
                    <a:pt x="314" y="151"/>
                    <a:pt x="315" y="148"/>
                    <a:pt x="317" y="148"/>
                  </a:cubicBezTo>
                  <a:cubicBezTo>
                    <a:pt x="317" y="149"/>
                    <a:pt x="317" y="149"/>
                    <a:pt x="317" y="149"/>
                  </a:cubicBezTo>
                  <a:cubicBezTo>
                    <a:pt x="318" y="149"/>
                    <a:pt x="318" y="149"/>
                    <a:pt x="318" y="149"/>
                  </a:cubicBezTo>
                  <a:cubicBezTo>
                    <a:pt x="319" y="150"/>
                    <a:pt x="319" y="150"/>
                    <a:pt x="319" y="150"/>
                  </a:cubicBezTo>
                  <a:close/>
                  <a:moveTo>
                    <a:pt x="308" y="145"/>
                  </a:moveTo>
                  <a:cubicBezTo>
                    <a:pt x="310" y="146"/>
                    <a:pt x="309" y="149"/>
                    <a:pt x="307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2" y="147"/>
                    <a:pt x="303" y="144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8" y="145"/>
                    <a:pt x="308" y="145"/>
                    <a:pt x="308" y="145"/>
                  </a:cubicBezTo>
                  <a:close/>
                  <a:moveTo>
                    <a:pt x="296" y="142"/>
                  </a:moveTo>
                  <a:cubicBezTo>
                    <a:pt x="298" y="143"/>
                    <a:pt x="297" y="146"/>
                    <a:pt x="295" y="145"/>
                  </a:cubicBezTo>
                  <a:cubicBezTo>
                    <a:pt x="294" y="145"/>
                    <a:pt x="294" y="145"/>
                    <a:pt x="294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0" y="144"/>
                    <a:pt x="291" y="141"/>
                    <a:pt x="293" y="141"/>
                  </a:cubicBezTo>
                  <a:cubicBezTo>
                    <a:pt x="293" y="141"/>
                    <a:pt x="293" y="141"/>
                    <a:pt x="293" y="141"/>
                  </a:cubicBezTo>
                  <a:cubicBezTo>
                    <a:pt x="295" y="142"/>
                    <a:pt x="295" y="142"/>
                    <a:pt x="295" y="142"/>
                  </a:cubicBezTo>
                  <a:cubicBezTo>
                    <a:pt x="296" y="142"/>
                    <a:pt x="296" y="142"/>
                    <a:pt x="296" y="142"/>
                  </a:cubicBezTo>
                  <a:close/>
                  <a:moveTo>
                    <a:pt x="284" y="140"/>
                  </a:moveTo>
                  <a:cubicBezTo>
                    <a:pt x="286" y="140"/>
                    <a:pt x="285" y="143"/>
                    <a:pt x="283" y="143"/>
                  </a:cubicBezTo>
                  <a:cubicBezTo>
                    <a:pt x="282" y="142"/>
                    <a:pt x="282" y="142"/>
                    <a:pt x="282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8" y="142"/>
                    <a:pt x="279" y="139"/>
                    <a:pt x="281" y="139"/>
                  </a:cubicBezTo>
                  <a:cubicBezTo>
                    <a:pt x="281" y="139"/>
                    <a:pt x="281" y="139"/>
                    <a:pt x="281" y="139"/>
                  </a:cubicBezTo>
                  <a:cubicBezTo>
                    <a:pt x="283" y="139"/>
                    <a:pt x="283" y="139"/>
                    <a:pt x="283" y="139"/>
                  </a:cubicBezTo>
                  <a:cubicBezTo>
                    <a:pt x="284" y="140"/>
                    <a:pt x="284" y="140"/>
                    <a:pt x="284" y="140"/>
                  </a:cubicBezTo>
                  <a:close/>
                  <a:moveTo>
                    <a:pt x="271" y="138"/>
                  </a:moveTo>
                  <a:cubicBezTo>
                    <a:pt x="273" y="138"/>
                    <a:pt x="273" y="141"/>
                    <a:pt x="271" y="141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69" y="141"/>
                    <a:pt x="269" y="141"/>
                    <a:pt x="269" y="141"/>
                  </a:cubicBezTo>
                  <a:cubicBezTo>
                    <a:pt x="268" y="141"/>
                    <a:pt x="268" y="141"/>
                    <a:pt x="268" y="141"/>
                  </a:cubicBezTo>
                  <a:cubicBezTo>
                    <a:pt x="266" y="141"/>
                    <a:pt x="266" y="138"/>
                    <a:pt x="268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8"/>
                    <a:pt x="271" y="138"/>
                    <a:pt x="271" y="138"/>
                  </a:cubicBezTo>
                  <a:close/>
                  <a:moveTo>
                    <a:pt x="259" y="138"/>
                  </a:moveTo>
                  <a:cubicBezTo>
                    <a:pt x="261" y="138"/>
                    <a:pt x="261" y="141"/>
                    <a:pt x="259" y="141"/>
                  </a:cubicBezTo>
                  <a:cubicBezTo>
                    <a:pt x="258" y="141"/>
                    <a:pt x="258" y="141"/>
                    <a:pt x="258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4" y="141"/>
                    <a:pt x="254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59" y="138"/>
                    <a:pt x="259" y="138"/>
                    <a:pt x="259" y="138"/>
                  </a:cubicBezTo>
                  <a:close/>
                  <a:moveTo>
                    <a:pt x="246" y="139"/>
                  </a:moveTo>
                  <a:cubicBezTo>
                    <a:pt x="248" y="138"/>
                    <a:pt x="249" y="141"/>
                    <a:pt x="247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2" y="142"/>
                    <a:pt x="241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5" y="139"/>
                    <a:pt x="245" y="139"/>
                    <a:pt x="245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6" y="139"/>
                    <a:pt x="246" y="139"/>
                    <a:pt x="246" y="139"/>
                  </a:cubicBezTo>
                  <a:close/>
                  <a:moveTo>
                    <a:pt x="234" y="141"/>
                  </a:moveTo>
                  <a:cubicBezTo>
                    <a:pt x="236" y="141"/>
                    <a:pt x="237" y="143"/>
                    <a:pt x="235" y="144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0" y="145"/>
                    <a:pt x="229" y="143"/>
                    <a:pt x="231" y="142"/>
                  </a:cubicBezTo>
                  <a:cubicBezTo>
                    <a:pt x="231" y="142"/>
                    <a:pt x="231" y="142"/>
                    <a:pt x="231" y="14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234" y="141"/>
                    <a:pt x="234" y="141"/>
                    <a:pt x="234" y="141"/>
                  </a:cubicBezTo>
                  <a:close/>
                  <a:moveTo>
                    <a:pt x="222" y="145"/>
                  </a:moveTo>
                  <a:cubicBezTo>
                    <a:pt x="224" y="144"/>
                    <a:pt x="225" y="147"/>
                    <a:pt x="223" y="148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2" y="149"/>
                    <a:pt x="222" y="149"/>
                    <a:pt x="222" y="149"/>
                  </a:cubicBezTo>
                  <a:cubicBezTo>
                    <a:pt x="221" y="149"/>
                    <a:pt x="221" y="149"/>
                    <a:pt x="221" y="149"/>
                  </a:cubicBezTo>
                  <a:cubicBezTo>
                    <a:pt x="219" y="150"/>
                    <a:pt x="218" y="147"/>
                    <a:pt x="219" y="146"/>
                  </a:cubicBezTo>
                  <a:cubicBezTo>
                    <a:pt x="220" y="146"/>
                    <a:pt x="220" y="146"/>
                    <a:pt x="220" y="146"/>
                  </a:cubicBezTo>
                  <a:cubicBezTo>
                    <a:pt x="221" y="145"/>
                    <a:pt x="221" y="145"/>
                    <a:pt x="221" y="145"/>
                  </a:cubicBezTo>
                  <a:cubicBezTo>
                    <a:pt x="222" y="145"/>
                    <a:pt x="222" y="145"/>
                    <a:pt x="222" y="145"/>
                  </a:cubicBezTo>
                  <a:close/>
                  <a:moveTo>
                    <a:pt x="211" y="150"/>
                  </a:moveTo>
                  <a:cubicBezTo>
                    <a:pt x="213" y="149"/>
                    <a:pt x="214" y="152"/>
                    <a:pt x="212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08" y="156"/>
                    <a:pt x="207" y="153"/>
                    <a:pt x="208" y="152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0"/>
                    <a:pt x="211" y="150"/>
                    <a:pt x="211" y="150"/>
                  </a:cubicBezTo>
                  <a:cubicBezTo>
                    <a:pt x="211" y="150"/>
                    <a:pt x="211" y="150"/>
                    <a:pt x="211" y="150"/>
                  </a:cubicBezTo>
                  <a:close/>
                  <a:moveTo>
                    <a:pt x="200" y="157"/>
                  </a:moveTo>
                  <a:cubicBezTo>
                    <a:pt x="202" y="156"/>
                    <a:pt x="204" y="158"/>
                    <a:pt x="202" y="159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198" y="162"/>
                    <a:pt x="196" y="160"/>
                    <a:pt x="198" y="159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lose/>
                  <a:moveTo>
                    <a:pt x="136" y="22"/>
                  </a:moveTo>
                  <a:cubicBezTo>
                    <a:pt x="134" y="28"/>
                    <a:pt x="129" y="31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5"/>
                    <a:pt x="119" y="34"/>
                    <a:pt x="119" y="32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5" y="27"/>
                    <a:pt x="112" y="21"/>
                    <a:pt x="113" y="16"/>
                  </a:cubicBezTo>
                  <a:cubicBezTo>
                    <a:pt x="115" y="10"/>
                    <a:pt x="121" y="6"/>
                    <a:pt x="128" y="8"/>
                  </a:cubicBezTo>
                  <a:cubicBezTo>
                    <a:pt x="134" y="9"/>
                    <a:pt x="137" y="16"/>
                    <a:pt x="136" y="22"/>
                  </a:cubicBezTo>
                  <a:close/>
                  <a:moveTo>
                    <a:pt x="63" y="59"/>
                  </a:moveTo>
                  <a:cubicBezTo>
                    <a:pt x="65" y="65"/>
                    <a:pt x="62" y="71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7"/>
                    <a:pt x="54" y="78"/>
                    <a:pt x="54" y="7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7" y="74"/>
                    <a:pt x="42" y="70"/>
                    <a:pt x="41" y="64"/>
                  </a:cubicBezTo>
                  <a:cubicBezTo>
                    <a:pt x="39" y="58"/>
                    <a:pt x="43" y="52"/>
                    <a:pt x="49" y="50"/>
                  </a:cubicBezTo>
                  <a:cubicBezTo>
                    <a:pt x="56" y="49"/>
                    <a:pt x="62" y="53"/>
                    <a:pt x="63" y="59"/>
                  </a:cubicBezTo>
                  <a:close/>
                  <a:moveTo>
                    <a:pt x="56" y="85"/>
                  </a:moveTo>
                  <a:cubicBezTo>
                    <a:pt x="55" y="83"/>
                    <a:pt x="58" y="82"/>
                    <a:pt x="59" y="84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9"/>
                    <a:pt x="57" y="90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5"/>
                    <a:pt x="56" y="85"/>
                    <a:pt x="56" y="85"/>
                  </a:cubicBezTo>
                  <a:close/>
                  <a:moveTo>
                    <a:pt x="60" y="97"/>
                  </a:moveTo>
                  <a:cubicBezTo>
                    <a:pt x="59" y="95"/>
                    <a:pt x="62" y="94"/>
                    <a:pt x="62" y="96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1"/>
                    <a:pt x="61" y="102"/>
                    <a:pt x="61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7"/>
                    <a:pt x="60" y="97"/>
                    <a:pt x="60" y="97"/>
                  </a:cubicBezTo>
                  <a:close/>
                  <a:moveTo>
                    <a:pt x="64" y="108"/>
                  </a:moveTo>
                  <a:cubicBezTo>
                    <a:pt x="63" y="107"/>
                    <a:pt x="66" y="105"/>
                    <a:pt x="67" y="107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9" y="112"/>
                    <a:pt x="66" y="113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08"/>
                    <a:pt x="64" y="108"/>
                    <a:pt x="64" y="108"/>
                  </a:cubicBezTo>
                  <a:close/>
                  <a:moveTo>
                    <a:pt x="69" y="120"/>
                  </a:moveTo>
                  <a:cubicBezTo>
                    <a:pt x="68" y="118"/>
                    <a:pt x="71" y="117"/>
                    <a:pt x="72" y="118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1" y="124"/>
                    <a:pt x="70" y="122"/>
                  </a:cubicBezTo>
                  <a:cubicBezTo>
                    <a:pt x="70" y="122"/>
                    <a:pt x="70" y="122"/>
                    <a:pt x="70" y="122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lose/>
                  <a:moveTo>
                    <a:pt x="75" y="131"/>
                  </a:moveTo>
                  <a:cubicBezTo>
                    <a:pt x="74" y="129"/>
                    <a:pt x="77" y="127"/>
                    <a:pt x="78" y="129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80" y="133"/>
                    <a:pt x="78" y="135"/>
                    <a:pt x="77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5" y="131"/>
                    <a:pt x="75" y="131"/>
                    <a:pt x="75" y="131"/>
                  </a:cubicBezTo>
                  <a:cubicBezTo>
                    <a:pt x="75" y="131"/>
                    <a:pt x="75" y="131"/>
                    <a:pt x="75" y="131"/>
                  </a:cubicBezTo>
                  <a:close/>
                  <a:moveTo>
                    <a:pt x="82" y="141"/>
                  </a:moveTo>
                  <a:cubicBezTo>
                    <a:pt x="81" y="139"/>
                    <a:pt x="83" y="137"/>
                    <a:pt x="85" y="139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8" y="143"/>
                    <a:pt x="85" y="145"/>
                    <a:pt x="84" y="143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2" y="141"/>
                    <a:pt x="82" y="141"/>
                    <a:pt x="82" y="141"/>
                  </a:cubicBezTo>
                  <a:close/>
                  <a:moveTo>
                    <a:pt x="90" y="150"/>
                  </a:moveTo>
                  <a:cubicBezTo>
                    <a:pt x="89" y="149"/>
                    <a:pt x="91" y="147"/>
                    <a:pt x="92" y="14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2"/>
                    <a:pt x="94" y="154"/>
                    <a:pt x="92" y="153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0"/>
                    <a:pt x="90" y="150"/>
                    <a:pt x="90" y="150"/>
                  </a:cubicBezTo>
                  <a:close/>
                  <a:moveTo>
                    <a:pt x="99" y="159"/>
                  </a:moveTo>
                  <a:cubicBezTo>
                    <a:pt x="98" y="158"/>
                    <a:pt x="100" y="155"/>
                    <a:pt x="101" y="156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9"/>
                    <a:pt x="104" y="162"/>
                    <a:pt x="102" y="161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1" y="160"/>
                    <a:pt x="101" y="160"/>
                    <a:pt x="101" y="160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99" y="159"/>
                    <a:pt x="99" y="159"/>
                    <a:pt x="99" y="159"/>
                  </a:cubicBezTo>
                  <a:close/>
                  <a:moveTo>
                    <a:pt x="110" y="166"/>
                  </a:moveTo>
                  <a:cubicBezTo>
                    <a:pt x="108" y="165"/>
                    <a:pt x="110" y="162"/>
                    <a:pt x="111" y="163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6" y="166"/>
                    <a:pt x="114" y="169"/>
                    <a:pt x="112" y="1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66"/>
                    <a:pt x="110" y="166"/>
                    <a:pt x="110" y="166"/>
                  </a:cubicBezTo>
                  <a:close/>
                  <a:moveTo>
                    <a:pt x="23" y="113"/>
                  </a:moveTo>
                  <a:cubicBezTo>
                    <a:pt x="27" y="118"/>
                    <a:pt x="26" y="125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24" y="132"/>
                    <a:pt x="22" y="134"/>
                    <a:pt x="21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4" y="133"/>
                    <a:pt x="8" y="132"/>
                    <a:pt x="4" y="127"/>
                  </a:cubicBezTo>
                  <a:cubicBezTo>
                    <a:pt x="0" y="122"/>
                    <a:pt x="2" y="115"/>
                    <a:pt x="7" y="111"/>
                  </a:cubicBezTo>
                  <a:cubicBezTo>
                    <a:pt x="12" y="107"/>
                    <a:pt x="19" y="108"/>
                    <a:pt x="23" y="113"/>
                  </a:cubicBezTo>
                  <a:close/>
                  <a:moveTo>
                    <a:pt x="26" y="140"/>
                  </a:moveTo>
                  <a:cubicBezTo>
                    <a:pt x="25" y="138"/>
                    <a:pt x="28" y="136"/>
                    <a:pt x="29" y="138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2" y="142"/>
                    <a:pt x="30" y="144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6" y="140"/>
                    <a:pt x="26" y="140"/>
                    <a:pt x="26" y="140"/>
                  </a:cubicBezTo>
                  <a:close/>
                  <a:moveTo>
                    <a:pt x="34" y="149"/>
                  </a:moveTo>
                  <a:cubicBezTo>
                    <a:pt x="33" y="148"/>
                    <a:pt x="35" y="146"/>
                    <a:pt x="37" y="147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1"/>
                    <a:pt x="38" y="153"/>
                    <a:pt x="37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4" y="149"/>
                    <a:pt x="34" y="149"/>
                    <a:pt x="34" y="149"/>
                  </a:cubicBezTo>
                  <a:close/>
                  <a:moveTo>
                    <a:pt x="43" y="158"/>
                  </a:moveTo>
                  <a:cubicBezTo>
                    <a:pt x="42" y="157"/>
                    <a:pt x="44" y="155"/>
                    <a:pt x="45" y="156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9" y="159"/>
                    <a:pt x="47" y="162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4" y="159"/>
                    <a:pt x="44" y="159"/>
                    <a:pt x="44" y="159"/>
                  </a:cubicBezTo>
                  <a:cubicBezTo>
                    <a:pt x="43" y="158"/>
                    <a:pt x="43" y="158"/>
                    <a:pt x="43" y="158"/>
                  </a:cubicBezTo>
                  <a:close/>
                  <a:moveTo>
                    <a:pt x="52" y="167"/>
                  </a:moveTo>
                  <a:cubicBezTo>
                    <a:pt x="51" y="165"/>
                    <a:pt x="53" y="163"/>
                    <a:pt x="54" y="164"/>
                  </a:cubicBezTo>
                  <a:cubicBezTo>
                    <a:pt x="55" y="165"/>
                    <a:pt x="55" y="165"/>
                    <a:pt x="55" y="165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8" y="167"/>
                    <a:pt x="56" y="170"/>
                    <a:pt x="55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52" y="167"/>
                    <a:pt x="52" y="167"/>
                    <a:pt x="52" y="167"/>
                  </a:cubicBezTo>
                  <a:close/>
                  <a:moveTo>
                    <a:pt x="97" y="67"/>
                  </a:moveTo>
                  <a:cubicBezTo>
                    <a:pt x="99" y="72"/>
                    <a:pt x="95" y="78"/>
                    <a:pt x="90" y="80"/>
                  </a:cubicBezTo>
                  <a:cubicBezTo>
                    <a:pt x="91" y="85"/>
                    <a:pt x="88" y="86"/>
                    <a:pt x="87" y="81"/>
                  </a:cubicBezTo>
                  <a:cubicBezTo>
                    <a:pt x="73" y="82"/>
                    <a:pt x="69" y="62"/>
                    <a:pt x="83" y="58"/>
                  </a:cubicBezTo>
                  <a:cubicBezTo>
                    <a:pt x="89" y="57"/>
                    <a:pt x="95" y="60"/>
                    <a:pt x="97" y="67"/>
                  </a:cubicBezTo>
                  <a:close/>
                  <a:moveTo>
                    <a:pt x="90" y="93"/>
                  </a:moveTo>
                  <a:cubicBezTo>
                    <a:pt x="89" y="91"/>
                    <a:pt x="92" y="90"/>
                    <a:pt x="93" y="92"/>
                  </a:cubicBezTo>
                  <a:cubicBezTo>
                    <a:pt x="93" y="93"/>
                    <a:pt x="94" y="94"/>
                    <a:pt x="94" y="95"/>
                  </a:cubicBezTo>
                  <a:cubicBezTo>
                    <a:pt x="94" y="96"/>
                    <a:pt x="91" y="97"/>
                    <a:pt x="91" y="95"/>
                  </a:cubicBezTo>
                  <a:cubicBezTo>
                    <a:pt x="90" y="93"/>
                    <a:pt x="90" y="93"/>
                    <a:pt x="90" y="93"/>
                  </a:cubicBezTo>
                  <a:close/>
                  <a:moveTo>
                    <a:pt x="94" y="104"/>
                  </a:moveTo>
                  <a:cubicBezTo>
                    <a:pt x="93" y="102"/>
                    <a:pt x="96" y="101"/>
                    <a:pt x="97" y="103"/>
                  </a:cubicBezTo>
                  <a:cubicBezTo>
                    <a:pt x="97" y="104"/>
                    <a:pt x="97" y="105"/>
                    <a:pt x="98" y="106"/>
                  </a:cubicBezTo>
                  <a:cubicBezTo>
                    <a:pt x="99" y="108"/>
                    <a:pt x="96" y="109"/>
                    <a:pt x="95" y="107"/>
                  </a:cubicBezTo>
                  <a:cubicBezTo>
                    <a:pt x="95" y="106"/>
                    <a:pt x="94" y="105"/>
                    <a:pt x="94" y="104"/>
                  </a:cubicBezTo>
                  <a:close/>
                  <a:moveTo>
                    <a:pt x="98" y="116"/>
                  </a:moveTo>
                  <a:cubicBezTo>
                    <a:pt x="98" y="114"/>
                    <a:pt x="100" y="113"/>
                    <a:pt x="101" y="115"/>
                  </a:cubicBezTo>
                  <a:cubicBezTo>
                    <a:pt x="102" y="116"/>
                    <a:pt x="102" y="116"/>
                    <a:pt x="102" y="117"/>
                  </a:cubicBezTo>
                  <a:cubicBezTo>
                    <a:pt x="103" y="119"/>
                    <a:pt x="101" y="120"/>
                    <a:pt x="100" y="119"/>
                  </a:cubicBezTo>
                  <a:cubicBezTo>
                    <a:pt x="99" y="118"/>
                    <a:pt x="99" y="117"/>
                    <a:pt x="98" y="116"/>
                  </a:cubicBezTo>
                  <a:close/>
                  <a:moveTo>
                    <a:pt x="104" y="127"/>
                  </a:moveTo>
                  <a:cubicBezTo>
                    <a:pt x="103" y="125"/>
                    <a:pt x="106" y="124"/>
                    <a:pt x="106" y="126"/>
                  </a:cubicBezTo>
                  <a:cubicBezTo>
                    <a:pt x="107" y="127"/>
                    <a:pt x="107" y="127"/>
                    <a:pt x="108" y="128"/>
                  </a:cubicBezTo>
                  <a:cubicBezTo>
                    <a:pt x="109" y="130"/>
                    <a:pt x="106" y="132"/>
                    <a:pt x="105" y="130"/>
                  </a:cubicBezTo>
                  <a:cubicBezTo>
                    <a:pt x="105" y="129"/>
                    <a:pt x="104" y="128"/>
                    <a:pt x="104" y="127"/>
                  </a:cubicBezTo>
                  <a:close/>
                  <a:moveTo>
                    <a:pt x="110" y="138"/>
                  </a:moveTo>
                  <a:cubicBezTo>
                    <a:pt x="109" y="136"/>
                    <a:pt x="112" y="134"/>
                    <a:pt x="113" y="136"/>
                  </a:cubicBezTo>
                  <a:cubicBezTo>
                    <a:pt x="113" y="137"/>
                    <a:pt x="114" y="138"/>
                    <a:pt x="114" y="139"/>
                  </a:cubicBezTo>
                  <a:cubicBezTo>
                    <a:pt x="115" y="140"/>
                    <a:pt x="113" y="142"/>
                    <a:pt x="112" y="140"/>
                  </a:cubicBezTo>
                  <a:cubicBezTo>
                    <a:pt x="111" y="140"/>
                    <a:pt x="111" y="139"/>
                    <a:pt x="110" y="138"/>
                  </a:cubicBezTo>
                  <a:close/>
                  <a:moveTo>
                    <a:pt x="117" y="148"/>
                  </a:moveTo>
                  <a:cubicBezTo>
                    <a:pt x="116" y="146"/>
                    <a:pt x="118" y="144"/>
                    <a:pt x="120" y="146"/>
                  </a:cubicBezTo>
                  <a:cubicBezTo>
                    <a:pt x="120" y="147"/>
                    <a:pt x="121" y="148"/>
                    <a:pt x="122" y="148"/>
                  </a:cubicBezTo>
                  <a:cubicBezTo>
                    <a:pt x="123" y="150"/>
                    <a:pt x="121" y="152"/>
                    <a:pt x="119" y="150"/>
                  </a:cubicBezTo>
                  <a:cubicBezTo>
                    <a:pt x="119" y="150"/>
                    <a:pt x="118" y="149"/>
                    <a:pt x="117" y="148"/>
                  </a:cubicBezTo>
                  <a:close/>
                  <a:moveTo>
                    <a:pt x="126" y="157"/>
                  </a:moveTo>
                  <a:cubicBezTo>
                    <a:pt x="124" y="156"/>
                    <a:pt x="126" y="154"/>
                    <a:pt x="128" y="155"/>
                  </a:cubicBezTo>
                  <a:cubicBezTo>
                    <a:pt x="130" y="158"/>
                    <a:pt x="130" y="162"/>
                    <a:pt x="127" y="158"/>
                  </a:cubicBezTo>
                  <a:cubicBezTo>
                    <a:pt x="126" y="157"/>
                    <a:pt x="126" y="157"/>
                    <a:pt x="126" y="157"/>
                  </a:cubicBezTo>
                  <a:close/>
                  <a:moveTo>
                    <a:pt x="135" y="166"/>
                  </a:moveTo>
                  <a:cubicBezTo>
                    <a:pt x="133" y="164"/>
                    <a:pt x="135" y="162"/>
                    <a:pt x="137" y="163"/>
                  </a:cubicBezTo>
                  <a:cubicBezTo>
                    <a:pt x="140" y="165"/>
                    <a:pt x="140" y="169"/>
                    <a:pt x="136" y="167"/>
                  </a:cubicBezTo>
                  <a:cubicBezTo>
                    <a:pt x="135" y="166"/>
                    <a:pt x="135" y="166"/>
                    <a:pt x="135" y="166"/>
                  </a:cubicBezTo>
                  <a:close/>
                  <a:moveTo>
                    <a:pt x="183" y="44"/>
                  </a:moveTo>
                  <a:cubicBezTo>
                    <a:pt x="180" y="50"/>
                    <a:pt x="174" y="53"/>
                    <a:pt x="169" y="51"/>
                  </a:cubicBezTo>
                  <a:cubicBezTo>
                    <a:pt x="167" y="55"/>
                    <a:pt x="164" y="54"/>
                    <a:pt x="166" y="50"/>
                  </a:cubicBezTo>
                  <a:cubicBezTo>
                    <a:pt x="154" y="42"/>
                    <a:pt x="163" y="23"/>
                    <a:pt x="177" y="29"/>
                  </a:cubicBezTo>
                  <a:cubicBezTo>
                    <a:pt x="183" y="31"/>
                    <a:pt x="185" y="38"/>
                    <a:pt x="183" y="44"/>
                  </a:cubicBezTo>
                  <a:close/>
                  <a:moveTo>
                    <a:pt x="161" y="61"/>
                  </a:moveTo>
                  <a:cubicBezTo>
                    <a:pt x="162" y="59"/>
                    <a:pt x="165" y="60"/>
                    <a:pt x="164" y="62"/>
                  </a:cubicBezTo>
                  <a:cubicBezTo>
                    <a:pt x="164" y="63"/>
                    <a:pt x="164" y="64"/>
                    <a:pt x="163" y="65"/>
                  </a:cubicBezTo>
                  <a:cubicBezTo>
                    <a:pt x="163" y="66"/>
                    <a:pt x="160" y="65"/>
                    <a:pt x="160" y="64"/>
                  </a:cubicBezTo>
                  <a:cubicBezTo>
                    <a:pt x="161" y="61"/>
                    <a:pt x="161" y="61"/>
                    <a:pt x="161" y="61"/>
                  </a:cubicBezTo>
                  <a:close/>
                  <a:moveTo>
                    <a:pt x="157" y="72"/>
                  </a:moveTo>
                  <a:cubicBezTo>
                    <a:pt x="158" y="70"/>
                    <a:pt x="161" y="71"/>
                    <a:pt x="160" y="73"/>
                  </a:cubicBezTo>
                  <a:cubicBezTo>
                    <a:pt x="160" y="74"/>
                    <a:pt x="160" y="75"/>
                    <a:pt x="159" y="76"/>
                  </a:cubicBezTo>
                  <a:cubicBezTo>
                    <a:pt x="159" y="78"/>
                    <a:pt x="156" y="77"/>
                    <a:pt x="157" y="75"/>
                  </a:cubicBezTo>
                  <a:cubicBezTo>
                    <a:pt x="157" y="74"/>
                    <a:pt x="157" y="73"/>
                    <a:pt x="157" y="72"/>
                  </a:cubicBezTo>
                  <a:close/>
                  <a:moveTo>
                    <a:pt x="154" y="84"/>
                  </a:moveTo>
                  <a:cubicBezTo>
                    <a:pt x="155" y="82"/>
                    <a:pt x="157" y="83"/>
                    <a:pt x="157" y="85"/>
                  </a:cubicBezTo>
                  <a:cubicBezTo>
                    <a:pt x="157" y="86"/>
                    <a:pt x="157" y="87"/>
                    <a:pt x="156" y="88"/>
                  </a:cubicBezTo>
                  <a:cubicBezTo>
                    <a:pt x="156" y="90"/>
                    <a:pt x="153" y="89"/>
                    <a:pt x="153" y="87"/>
                  </a:cubicBezTo>
                  <a:cubicBezTo>
                    <a:pt x="154" y="86"/>
                    <a:pt x="154" y="85"/>
                    <a:pt x="154" y="84"/>
                  </a:cubicBezTo>
                  <a:close/>
                  <a:moveTo>
                    <a:pt x="152" y="96"/>
                  </a:moveTo>
                  <a:cubicBezTo>
                    <a:pt x="152" y="94"/>
                    <a:pt x="155" y="95"/>
                    <a:pt x="155" y="97"/>
                  </a:cubicBezTo>
                  <a:cubicBezTo>
                    <a:pt x="154" y="98"/>
                    <a:pt x="154" y="99"/>
                    <a:pt x="154" y="100"/>
                  </a:cubicBezTo>
                  <a:cubicBezTo>
                    <a:pt x="154" y="102"/>
                    <a:pt x="151" y="102"/>
                    <a:pt x="151" y="100"/>
                  </a:cubicBezTo>
                  <a:cubicBezTo>
                    <a:pt x="151" y="98"/>
                    <a:pt x="151" y="97"/>
                    <a:pt x="152" y="96"/>
                  </a:cubicBezTo>
                  <a:close/>
                  <a:moveTo>
                    <a:pt x="150" y="109"/>
                  </a:moveTo>
                  <a:cubicBezTo>
                    <a:pt x="150" y="107"/>
                    <a:pt x="153" y="107"/>
                    <a:pt x="153" y="109"/>
                  </a:cubicBezTo>
                  <a:cubicBezTo>
                    <a:pt x="153" y="110"/>
                    <a:pt x="153" y="111"/>
                    <a:pt x="153" y="112"/>
                  </a:cubicBezTo>
                  <a:cubicBezTo>
                    <a:pt x="153" y="114"/>
                    <a:pt x="150" y="114"/>
                    <a:pt x="150" y="112"/>
                  </a:cubicBezTo>
                  <a:cubicBezTo>
                    <a:pt x="150" y="111"/>
                    <a:pt x="150" y="110"/>
                    <a:pt x="150" y="109"/>
                  </a:cubicBezTo>
                  <a:close/>
                  <a:moveTo>
                    <a:pt x="150" y="121"/>
                  </a:moveTo>
                  <a:cubicBezTo>
                    <a:pt x="150" y="119"/>
                    <a:pt x="153" y="119"/>
                    <a:pt x="153" y="121"/>
                  </a:cubicBezTo>
                  <a:cubicBezTo>
                    <a:pt x="153" y="122"/>
                    <a:pt x="153" y="123"/>
                    <a:pt x="153" y="124"/>
                  </a:cubicBezTo>
                  <a:cubicBezTo>
                    <a:pt x="153" y="126"/>
                    <a:pt x="150" y="126"/>
                    <a:pt x="150" y="124"/>
                  </a:cubicBezTo>
                  <a:cubicBezTo>
                    <a:pt x="150" y="123"/>
                    <a:pt x="150" y="122"/>
                    <a:pt x="150" y="121"/>
                  </a:cubicBezTo>
                  <a:close/>
                  <a:moveTo>
                    <a:pt x="151" y="134"/>
                  </a:moveTo>
                  <a:cubicBezTo>
                    <a:pt x="150" y="132"/>
                    <a:pt x="153" y="131"/>
                    <a:pt x="154" y="133"/>
                  </a:cubicBezTo>
                  <a:cubicBezTo>
                    <a:pt x="154" y="137"/>
                    <a:pt x="152" y="140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lose/>
                  <a:moveTo>
                    <a:pt x="153" y="146"/>
                  </a:moveTo>
                  <a:cubicBezTo>
                    <a:pt x="153" y="144"/>
                    <a:pt x="156" y="143"/>
                    <a:pt x="156" y="145"/>
                  </a:cubicBezTo>
                  <a:cubicBezTo>
                    <a:pt x="157" y="149"/>
                    <a:pt x="155" y="152"/>
                    <a:pt x="154" y="148"/>
                  </a:cubicBezTo>
                  <a:cubicBezTo>
                    <a:pt x="153" y="146"/>
                    <a:pt x="153" y="146"/>
                    <a:pt x="153" y="146"/>
                  </a:cubicBezTo>
                  <a:close/>
                  <a:moveTo>
                    <a:pt x="157" y="158"/>
                  </a:moveTo>
                  <a:cubicBezTo>
                    <a:pt x="156" y="156"/>
                    <a:pt x="159" y="155"/>
                    <a:pt x="160" y="157"/>
                  </a:cubicBezTo>
                  <a:cubicBezTo>
                    <a:pt x="160" y="158"/>
                    <a:pt x="161" y="158"/>
                    <a:pt x="161" y="159"/>
                  </a:cubicBezTo>
                  <a:cubicBezTo>
                    <a:pt x="162" y="161"/>
                    <a:pt x="159" y="162"/>
                    <a:pt x="158" y="161"/>
                  </a:cubicBezTo>
                  <a:cubicBezTo>
                    <a:pt x="158" y="160"/>
                    <a:pt x="157" y="159"/>
                    <a:pt x="157" y="158"/>
                  </a:cubicBezTo>
                  <a:close/>
                  <a:moveTo>
                    <a:pt x="162" y="18"/>
                  </a:moveTo>
                  <a:cubicBezTo>
                    <a:pt x="159" y="23"/>
                    <a:pt x="153" y="26"/>
                    <a:pt x="148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6" y="28"/>
                    <a:pt x="143" y="27"/>
                    <a:pt x="144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0" y="20"/>
                    <a:pt x="138" y="14"/>
                    <a:pt x="141" y="8"/>
                  </a:cubicBezTo>
                  <a:cubicBezTo>
                    <a:pt x="143" y="2"/>
                    <a:pt x="150" y="0"/>
                    <a:pt x="156" y="3"/>
                  </a:cubicBezTo>
                  <a:cubicBezTo>
                    <a:pt x="162" y="5"/>
                    <a:pt x="165" y="12"/>
                    <a:pt x="162" y="18"/>
                  </a:cubicBezTo>
                  <a:close/>
                  <a:moveTo>
                    <a:pt x="140" y="34"/>
                  </a:moveTo>
                  <a:cubicBezTo>
                    <a:pt x="141" y="32"/>
                    <a:pt x="144" y="33"/>
                    <a:pt x="143" y="35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1" y="40"/>
                    <a:pt x="138" y="39"/>
                    <a:pt x="139" y="37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4"/>
                    <a:pt x="140" y="34"/>
                    <a:pt x="140" y="34"/>
                  </a:cubicBezTo>
                  <a:close/>
                  <a:moveTo>
                    <a:pt x="136" y="45"/>
                  </a:moveTo>
                  <a:cubicBezTo>
                    <a:pt x="136" y="44"/>
                    <a:pt x="139" y="45"/>
                    <a:pt x="139" y="46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7" y="51"/>
                    <a:pt x="134" y="50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5"/>
                    <a:pt x="136" y="45"/>
                    <a:pt x="136" y="45"/>
                  </a:cubicBezTo>
                  <a:close/>
                  <a:moveTo>
                    <a:pt x="132" y="57"/>
                  </a:moveTo>
                  <a:cubicBezTo>
                    <a:pt x="133" y="55"/>
                    <a:pt x="136" y="56"/>
                    <a:pt x="135" y="58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3"/>
                    <a:pt x="131" y="62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7"/>
                    <a:pt x="132" y="57"/>
                    <a:pt x="132" y="57"/>
                  </a:cubicBezTo>
                  <a:close/>
                  <a:moveTo>
                    <a:pt x="129" y="69"/>
                  </a:moveTo>
                  <a:cubicBezTo>
                    <a:pt x="130" y="67"/>
                    <a:pt x="133" y="68"/>
                    <a:pt x="132" y="70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1" y="75"/>
                    <a:pt x="128" y="74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lose/>
                  <a:moveTo>
                    <a:pt x="127" y="82"/>
                  </a:moveTo>
                  <a:cubicBezTo>
                    <a:pt x="128" y="80"/>
                    <a:pt x="131" y="80"/>
                    <a:pt x="131" y="82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30" y="87"/>
                    <a:pt x="127" y="87"/>
                    <a:pt x="127" y="85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lose/>
                  <a:moveTo>
                    <a:pt x="127" y="94"/>
                  </a:moveTo>
                  <a:cubicBezTo>
                    <a:pt x="127" y="92"/>
                    <a:pt x="130" y="92"/>
                    <a:pt x="130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9"/>
                    <a:pt x="127" y="99"/>
                    <a:pt x="127" y="97"/>
                  </a:cubicBezTo>
                  <a:cubicBezTo>
                    <a:pt x="127" y="96"/>
                    <a:pt x="127" y="96"/>
                    <a:pt x="127" y="96"/>
                  </a:cubicBezTo>
                  <a:cubicBezTo>
                    <a:pt x="127" y="95"/>
                    <a:pt x="127" y="95"/>
                    <a:pt x="127" y="95"/>
                  </a:cubicBezTo>
                  <a:cubicBezTo>
                    <a:pt x="127" y="94"/>
                    <a:pt x="127" y="94"/>
                    <a:pt x="127" y="94"/>
                  </a:cubicBezTo>
                  <a:close/>
                  <a:moveTo>
                    <a:pt x="127" y="107"/>
                  </a:moveTo>
                  <a:cubicBezTo>
                    <a:pt x="127" y="105"/>
                    <a:pt x="130" y="104"/>
                    <a:pt x="130" y="106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11"/>
                    <a:pt x="128" y="112"/>
                    <a:pt x="128" y="110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7" y="107"/>
                    <a:pt x="127" y="107"/>
                    <a:pt x="127" y="107"/>
                  </a:cubicBezTo>
                  <a:close/>
                  <a:moveTo>
                    <a:pt x="130" y="119"/>
                  </a:moveTo>
                  <a:cubicBezTo>
                    <a:pt x="129" y="117"/>
                    <a:pt x="132" y="116"/>
                    <a:pt x="133" y="118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4" y="123"/>
                    <a:pt x="131" y="124"/>
                    <a:pt x="130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lose/>
                  <a:moveTo>
                    <a:pt x="133" y="131"/>
                  </a:moveTo>
                  <a:cubicBezTo>
                    <a:pt x="133" y="129"/>
                    <a:pt x="135" y="128"/>
                    <a:pt x="136" y="130"/>
                  </a:cubicBezTo>
                  <a:cubicBezTo>
                    <a:pt x="136" y="131"/>
                    <a:pt x="136" y="131"/>
                    <a:pt x="136" y="131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8" y="134"/>
                    <a:pt x="135" y="136"/>
                    <a:pt x="134" y="134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1"/>
                    <a:pt x="133" y="131"/>
                    <a:pt x="133" y="131"/>
                  </a:cubicBezTo>
                  <a:close/>
                  <a:moveTo>
                    <a:pt x="138" y="142"/>
                  </a:moveTo>
                  <a:cubicBezTo>
                    <a:pt x="137" y="140"/>
                    <a:pt x="140" y="139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3" y="145"/>
                    <a:pt x="141" y="147"/>
                    <a:pt x="140" y="14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lose/>
                  <a:moveTo>
                    <a:pt x="145" y="153"/>
                  </a:moveTo>
                  <a:cubicBezTo>
                    <a:pt x="144" y="151"/>
                    <a:pt x="146" y="150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50" y="155"/>
                    <a:pt x="148" y="157"/>
                    <a:pt x="146" y="156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3"/>
                    <a:pt x="145" y="153"/>
                    <a:pt x="145" y="153"/>
                  </a:cubicBezTo>
                  <a:close/>
                  <a:moveTo>
                    <a:pt x="152" y="163"/>
                  </a:moveTo>
                  <a:cubicBezTo>
                    <a:pt x="151" y="162"/>
                    <a:pt x="153" y="160"/>
                    <a:pt x="154" y="161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63"/>
                    <a:pt x="155" y="163"/>
                    <a:pt x="155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7" y="165"/>
                    <a:pt x="155" y="167"/>
                    <a:pt x="154" y="166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3" y="164"/>
                    <a:pt x="153" y="164"/>
                    <a:pt x="153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63"/>
                    <a:pt x="152" y="163"/>
                    <a:pt x="152" y="163"/>
                  </a:cubicBezTo>
                  <a:close/>
                  <a:moveTo>
                    <a:pt x="117" y="41"/>
                  </a:moveTo>
                  <a:cubicBezTo>
                    <a:pt x="117" y="39"/>
                    <a:pt x="120" y="40"/>
                    <a:pt x="120" y="42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7"/>
                    <a:pt x="116" y="46"/>
                    <a:pt x="116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7" y="41"/>
                    <a:pt x="117" y="41"/>
                    <a:pt x="117" y="41"/>
                  </a:cubicBezTo>
                  <a:close/>
                  <a:moveTo>
                    <a:pt x="114" y="53"/>
                  </a:moveTo>
                  <a:cubicBezTo>
                    <a:pt x="115" y="51"/>
                    <a:pt x="118" y="52"/>
                    <a:pt x="117" y="5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6"/>
                    <a:pt x="117" y="56"/>
                    <a:pt x="117" y="56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9"/>
                    <a:pt x="114" y="58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lose/>
                  <a:moveTo>
                    <a:pt x="113" y="65"/>
                  </a:moveTo>
                  <a:cubicBezTo>
                    <a:pt x="113" y="63"/>
                    <a:pt x="116" y="64"/>
                    <a:pt x="116" y="66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2" y="71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12" y="78"/>
                  </a:moveTo>
                  <a:cubicBezTo>
                    <a:pt x="112" y="76"/>
                    <a:pt x="115" y="76"/>
                    <a:pt x="115" y="78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3"/>
                    <a:pt x="112" y="83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2" y="78"/>
                    <a:pt x="112" y="78"/>
                  </a:cubicBezTo>
                  <a:close/>
                  <a:moveTo>
                    <a:pt x="112" y="90"/>
                  </a:moveTo>
                  <a:cubicBezTo>
                    <a:pt x="112" y="88"/>
                    <a:pt x="115" y="88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5" y="95"/>
                    <a:pt x="112" y="95"/>
                    <a:pt x="112" y="93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90"/>
                    <a:pt x="112" y="90"/>
                    <a:pt x="112" y="90"/>
                  </a:cubicBezTo>
                  <a:close/>
                  <a:moveTo>
                    <a:pt x="113" y="103"/>
                  </a:moveTo>
                  <a:cubicBezTo>
                    <a:pt x="113" y="101"/>
                    <a:pt x="116" y="100"/>
                    <a:pt x="116" y="102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17" y="107"/>
                    <a:pt x="114" y="108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3"/>
                    <a:pt x="113" y="103"/>
                    <a:pt x="113" y="103"/>
                  </a:cubicBezTo>
                  <a:close/>
                  <a:moveTo>
                    <a:pt x="116" y="115"/>
                  </a:moveTo>
                  <a:cubicBezTo>
                    <a:pt x="115" y="113"/>
                    <a:pt x="118" y="112"/>
                    <a:pt x="119" y="114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9"/>
                    <a:pt x="117" y="120"/>
                    <a:pt x="117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6" y="117"/>
                    <a:pt x="116" y="117"/>
                    <a:pt x="116" y="117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lose/>
                  <a:moveTo>
                    <a:pt x="120" y="127"/>
                  </a:moveTo>
                  <a:cubicBezTo>
                    <a:pt x="119" y="125"/>
                    <a:pt x="122" y="124"/>
                    <a:pt x="123" y="125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5" y="130"/>
                    <a:pt x="122" y="131"/>
                    <a:pt x="121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0" y="127"/>
                    <a:pt x="120" y="127"/>
                    <a:pt x="120" y="127"/>
                  </a:cubicBezTo>
                  <a:close/>
                  <a:moveTo>
                    <a:pt x="126" y="138"/>
                  </a:moveTo>
                  <a:cubicBezTo>
                    <a:pt x="125" y="136"/>
                    <a:pt x="127" y="135"/>
                    <a:pt x="128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1" y="141"/>
                    <a:pt x="128" y="142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6" y="138"/>
                    <a:pt x="126" y="138"/>
                    <a:pt x="126" y="138"/>
                  </a:cubicBezTo>
                  <a:close/>
                  <a:moveTo>
                    <a:pt x="132" y="148"/>
                  </a:moveTo>
                  <a:cubicBezTo>
                    <a:pt x="131" y="147"/>
                    <a:pt x="134" y="145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51"/>
                    <a:pt x="135" y="152"/>
                    <a:pt x="134" y="151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2" y="148"/>
                    <a:pt x="132" y="148"/>
                    <a:pt x="132" y="148"/>
                  </a:cubicBezTo>
                  <a:close/>
                  <a:moveTo>
                    <a:pt x="140" y="158"/>
                  </a:moveTo>
                  <a:cubicBezTo>
                    <a:pt x="139" y="156"/>
                    <a:pt x="141" y="154"/>
                    <a:pt x="143" y="156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6" y="159"/>
                    <a:pt x="144" y="162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0" y="158"/>
                    <a:pt x="140" y="158"/>
                    <a:pt x="140" y="1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9512300" y="5260975"/>
              <a:ext cx="1165225" cy="1220788"/>
            </a:xfrm>
            <a:custGeom>
              <a:avLst/>
              <a:gdLst>
                <a:gd name="T0" fmla="*/ 170 w 300"/>
                <a:gd name="T1" fmla="*/ 165 h 315"/>
                <a:gd name="T2" fmla="*/ 263 w 300"/>
                <a:gd name="T3" fmla="*/ 217 h 315"/>
                <a:gd name="T4" fmla="*/ 273 w 300"/>
                <a:gd name="T5" fmla="*/ 296 h 315"/>
                <a:gd name="T6" fmla="*/ 260 w 300"/>
                <a:gd name="T7" fmla="*/ 307 h 315"/>
                <a:gd name="T8" fmla="*/ 228 w 300"/>
                <a:gd name="T9" fmla="*/ 315 h 315"/>
                <a:gd name="T10" fmla="*/ 195 w 300"/>
                <a:gd name="T11" fmla="*/ 300 h 315"/>
                <a:gd name="T12" fmla="*/ 178 w 300"/>
                <a:gd name="T13" fmla="*/ 267 h 315"/>
                <a:gd name="T14" fmla="*/ 176 w 300"/>
                <a:gd name="T15" fmla="*/ 270 h 315"/>
                <a:gd name="T16" fmla="*/ 136 w 300"/>
                <a:gd name="T17" fmla="*/ 290 h 315"/>
                <a:gd name="T18" fmla="*/ 109 w 300"/>
                <a:gd name="T19" fmla="*/ 255 h 315"/>
                <a:gd name="T20" fmla="*/ 143 w 300"/>
                <a:gd name="T21" fmla="*/ 204 h 315"/>
                <a:gd name="T22" fmla="*/ 166 w 300"/>
                <a:gd name="T23" fmla="*/ 173 h 315"/>
                <a:gd name="T24" fmla="*/ 166 w 300"/>
                <a:gd name="T25" fmla="*/ 169 h 315"/>
                <a:gd name="T26" fmla="*/ 166 w 300"/>
                <a:gd name="T27" fmla="*/ 169 h 315"/>
                <a:gd name="T28" fmla="*/ 166 w 300"/>
                <a:gd name="T29" fmla="*/ 169 h 315"/>
                <a:gd name="T30" fmla="*/ 85 w 300"/>
                <a:gd name="T31" fmla="*/ 237 h 315"/>
                <a:gd name="T32" fmla="*/ 8 w 300"/>
                <a:gd name="T33" fmla="*/ 219 h 315"/>
                <a:gd name="T34" fmla="*/ 2 w 300"/>
                <a:gd name="T35" fmla="*/ 203 h 315"/>
                <a:gd name="T36" fmla="*/ 6 w 300"/>
                <a:gd name="T37" fmla="*/ 171 h 315"/>
                <a:gd name="T38" fmla="*/ 30 w 300"/>
                <a:gd name="T39" fmla="*/ 145 h 315"/>
                <a:gd name="T40" fmla="*/ 67 w 300"/>
                <a:gd name="T41" fmla="*/ 140 h 315"/>
                <a:gd name="T42" fmla="*/ 66 w 300"/>
                <a:gd name="T43" fmla="*/ 137 h 315"/>
                <a:gd name="T44" fmla="*/ 61 w 300"/>
                <a:gd name="T45" fmla="*/ 92 h 315"/>
                <a:gd name="T46" fmla="*/ 103 w 300"/>
                <a:gd name="T47" fmla="*/ 79 h 315"/>
                <a:gd name="T48" fmla="*/ 139 w 300"/>
                <a:gd name="T49" fmla="*/ 129 h 315"/>
                <a:gd name="T50" fmla="*/ 160 w 300"/>
                <a:gd name="T51" fmla="*/ 161 h 315"/>
                <a:gd name="T52" fmla="*/ 163 w 300"/>
                <a:gd name="T53" fmla="*/ 163 h 315"/>
                <a:gd name="T54" fmla="*/ 155 w 300"/>
                <a:gd name="T55" fmla="*/ 58 h 315"/>
                <a:gd name="T56" fmla="*/ 216 w 300"/>
                <a:gd name="T57" fmla="*/ 6 h 315"/>
                <a:gd name="T58" fmla="*/ 231 w 300"/>
                <a:gd name="T59" fmla="*/ 10 h 315"/>
                <a:gd name="T60" fmla="*/ 256 w 300"/>
                <a:gd name="T61" fmla="*/ 32 h 315"/>
                <a:gd name="T62" fmla="*/ 262 w 300"/>
                <a:gd name="T63" fmla="*/ 68 h 315"/>
                <a:gd name="T64" fmla="*/ 244 w 300"/>
                <a:gd name="T65" fmla="*/ 100 h 315"/>
                <a:gd name="T66" fmla="*/ 248 w 300"/>
                <a:gd name="T67" fmla="*/ 101 h 315"/>
                <a:gd name="T68" fmla="*/ 287 w 300"/>
                <a:gd name="T69" fmla="*/ 123 h 315"/>
                <a:gd name="T70" fmla="*/ 273 w 300"/>
                <a:gd name="T71" fmla="*/ 164 h 315"/>
                <a:gd name="T72" fmla="*/ 212 w 300"/>
                <a:gd name="T73" fmla="*/ 165 h 315"/>
                <a:gd name="T74" fmla="*/ 173 w 300"/>
                <a:gd name="T75" fmla="*/ 163 h 315"/>
                <a:gd name="T76" fmla="*/ 170 w 300"/>
                <a:gd name="T77" fmla="*/ 16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0" h="315">
                  <a:moveTo>
                    <a:pt x="170" y="165"/>
                  </a:moveTo>
                  <a:cubicBezTo>
                    <a:pt x="190" y="173"/>
                    <a:pt x="235" y="192"/>
                    <a:pt x="263" y="217"/>
                  </a:cubicBezTo>
                  <a:cubicBezTo>
                    <a:pt x="287" y="239"/>
                    <a:pt x="300" y="266"/>
                    <a:pt x="273" y="296"/>
                  </a:cubicBezTo>
                  <a:cubicBezTo>
                    <a:pt x="269" y="300"/>
                    <a:pt x="265" y="304"/>
                    <a:pt x="260" y="307"/>
                  </a:cubicBezTo>
                  <a:cubicBezTo>
                    <a:pt x="250" y="312"/>
                    <a:pt x="239" y="315"/>
                    <a:pt x="228" y="315"/>
                  </a:cubicBezTo>
                  <a:cubicBezTo>
                    <a:pt x="217" y="314"/>
                    <a:pt x="204" y="309"/>
                    <a:pt x="195" y="300"/>
                  </a:cubicBezTo>
                  <a:cubicBezTo>
                    <a:pt x="186" y="292"/>
                    <a:pt x="181" y="279"/>
                    <a:pt x="178" y="267"/>
                  </a:cubicBezTo>
                  <a:cubicBezTo>
                    <a:pt x="178" y="265"/>
                    <a:pt x="176" y="269"/>
                    <a:pt x="176" y="270"/>
                  </a:cubicBezTo>
                  <a:cubicBezTo>
                    <a:pt x="169" y="287"/>
                    <a:pt x="153" y="294"/>
                    <a:pt x="136" y="290"/>
                  </a:cubicBezTo>
                  <a:cubicBezTo>
                    <a:pt x="120" y="287"/>
                    <a:pt x="108" y="272"/>
                    <a:pt x="109" y="255"/>
                  </a:cubicBezTo>
                  <a:cubicBezTo>
                    <a:pt x="110" y="239"/>
                    <a:pt x="127" y="221"/>
                    <a:pt x="143" y="204"/>
                  </a:cubicBezTo>
                  <a:cubicBezTo>
                    <a:pt x="149" y="198"/>
                    <a:pt x="163" y="184"/>
                    <a:pt x="166" y="173"/>
                  </a:cubicBezTo>
                  <a:cubicBezTo>
                    <a:pt x="166" y="171"/>
                    <a:pt x="166" y="170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50" y="186"/>
                    <a:pt x="118" y="220"/>
                    <a:pt x="85" y="237"/>
                  </a:cubicBezTo>
                  <a:cubicBezTo>
                    <a:pt x="56" y="252"/>
                    <a:pt x="26" y="254"/>
                    <a:pt x="8" y="219"/>
                  </a:cubicBezTo>
                  <a:cubicBezTo>
                    <a:pt x="5" y="214"/>
                    <a:pt x="3" y="209"/>
                    <a:pt x="2" y="203"/>
                  </a:cubicBezTo>
                  <a:cubicBezTo>
                    <a:pt x="0" y="192"/>
                    <a:pt x="1" y="181"/>
                    <a:pt x="6" y="171"/>
                  </a:cubicBezTo>
                  <a:cubicBezTo>
                    <a:pt x="10" y="160"/>
                    <a:pt x="20" y="150"/>
                    <a:pt x="30" y="145"/>
                  </a:cubicBezTo>
                  <a:cubicBezTo>
                    <a:pt x="41" y="139"/>
                    <a:pt x="56" y="139"/>
                    <a:pt x="67" y="140"/>
                  </a:cubicBezTo>
                  <a:cubicBezTo>
                    <a:pt x="70" y="141"/>
                    <a:pt x="67" y="138"/>
                    <a:pt x="66" y="137"/>
                  </a:cubicBezTo>
                  <a:cubicBezTo>
                    <a:pt x="52" y="125"/>
                    <a:pt x="51" y="107"/>
                    <a:pt x="61" y="92"/>
                  </a:cubicBezTo>
                  <a:cubicBezTo>
                    <a:pt x="69" y="79"/>
                    <a:pt x="87" y="73"/>
                    <a:pt x="103" y="79"/>
                  </a:cubicBezTo>
                  <a:cubicBezTo>
                    <a:pt x="118" y="86"/>
                    <a:pt x="129" y="108"/>
                    <a:pt x="139" y="129"/>
                  </a:cubicBezTo>
                  <a:cubicBezTo>
                    <a:pt x="143" y="137"/>
                    <a:pt x="151" y="155"/>
                    <a:pt x="160" y="161"/>
                  </a:cubicBezTo>
                  <a:cubicBezTo>
                    <a:pt x="161" y="162"/>
                    <a:pt x="162" y="163"/>
                    <a:pt x="163" y="163"/>
                  </a:cubicBezTo>
                  <a:cubicBezTo>
                    <a:pt x="159" y="141"/>
                    <a:pt x="150" y="94"/>
                    <a:pt x="155" y="58"/>
                  </a:cubicBezTo>
                  <a:cubicBezTo>
                    <a:pt x="160" y="25"/>
                    <a:pt x="176" y="0"/>
                    <a:pt x="216" y="6"/>
                  </a:cubicBezTo>
                  <a:cubicBezTo>
                    <a:pt x="221" y="7"/>
                    <a:pt x="226" y="8"/>
                    <a:pt x="231" y="10"/>
                  </a:cubicBezTo>
                  <a:cubicBezTo>
                    <a:pt x="241" y="15"/>
                    <a:pt x="250" y="23"/>
                    <a:pt x="256" y="32"/>
                  </a:cubicBezTo>
                  <a:cubicBezTo>
                    <a:pt x="262" y="42"/>
                    <a:pt x="264" y="56"/>
                    <a:pt x="262" y="68"/>
                  </a:cubicBezTo>
                  <a:cubicBezTo>
                    <a:pt x="261" y="80"/>
                    <a:pt x="253" y="92"/>
                    <a:pt x="244" y="100"/>
                  </a:cubicBezTo>
                  <a:cubicBezTo>
                    <a:pt x="242" y="102"/>
                    <a:pt x="247" y="101"/>
                    <a:pt x="248" y="101"/>
                  </a:cubicBezTo>
                  <a:cubicBezTo>
                    <a:pt x="266" y="97"/>
                    <a:pt x="281" y="106"/>
                    <a:pt x="287" y="123"/>
                  </a:cubicBezTo>
                  <a:cubicBezTo>
                    <a:pt x="292" y="138"/>
                    <a:pt x="287" y="156"/>
                    <a:pt x="273" y="164"/>
                  </a:cubicBezTo>
                  <a:cubicBezTo>
                    <a:pt x="258" y="173"/>
                    <a:pt x="234" y="169"/>
                    <a:pt x="212" y="165"/>
                  </a:cubicBezTo>
                  <a:cubicBezTo>
                    <a:pt x="203" y="163"/>
                    <a:pt x="184" y="159"/>
                    <a:pt x="173" y="163"/>
                  </a:cubicBezTo>
                  <a:cubicBezTo>
                    <a:pt x="171" y="163"/>
                    <a:pt x="170" y="164"/>
                    <a:pt x="170" y="16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9526588" y="5291138"/>
              <a:ext cx="1116013" cy="1176338"/>
            </a:xfrm>
            <a:custGeom>
              <a:avLst/>
              <a:gdLst>
                <a:gd name="T0" fmla="*/ 173 w 287"/>
                <a:gd name="T1" fmla="*/ 144 h 303"/>
                <a:gd name="T2" fmla="*/ 245 w 287"/>
                <a:gd name="T3" fmla="*/ 95 h 303"/>
                <a:gd name="T4" fmla="*/ 251 w 287"/>
                <a:gd name="T5" fmla="*/ 74 h 303"/>
                <a:gd name="T6" fmla="*/ 222 w 287"/>
                <a:gd name="T7" fmla="*/ 120 h 303"/>
                <a:gd name="T8" fmla="*/ 278 w 287"/>
                <a:gd name="T9" fmla="*/ 114 h 303"/>
                <a:gd name="T10" fmla="*/ 157 w 287"/>
                <a:gd name="T11" fmla="*/ 275 h 303"/>
                <a:gd name="T12" fmla="*/ 147 w 287"/>
                <a:gd name="T13" fmla="*/ 219 h 303"/>
                <a:gd name="T14" fmla="*/ 157 w 287"/>
                <a:gd name="T15" fmla="*/ 275 h 303"/>
                <a:gd name="T16" fmla="*/ 162 w 287"/>
                <a:gd name="T17" fmla="*/ 172 h 303"/>
                <a:gd name="T18" fmla="*/ 118 w 287"/>
                <a:gd name="T19" fmla="*/ 271 h 303"/>
                <a:gd name="T20" fmla="*/ 240 w 287"/>
                <a:gd name="T21" fmla="*/ 210 h 303"/>
                <a:gd name="T22" fmla="*/ 178 w 287"/>
                <a:gd name="T23" fmla="*/ 164 h 303"/>
                <a:gd name="T24" fmla="*/ 175 w 287"/>
                <a:gd name="T25" fmla="*/ 165 h 303"/>
                <a:gd name="T26" fmla="*/ 266 w 287"/>
                <a:gd name="T27" fmla="*/ 286 h 303"/>
                <a:gd name="T28" fmla="*/ 224 w 287"/>
                <a:gd name="T29" fmla="*/ 220 h 303"/>
                <a:gd name="T30" fmla="*/ 230 w 287"/>
                <a:gd name="T31" fmla="*/ 303 h 303"/>
                <a:gd name="T32" fmla="*/ 226 w 287"/>
                <a:gd name="T33" fmla="*/ 303 h 303"/>
                <a:gd name="T34" fmla="*/ 184 w 287"/>
                <a:gd name="T35" fmla="*/ 219 h 303"/>
                <a:gd name="T36" fmla="*/ 224 w 287"/>
                <a:gd name="T37" fmla="*/ 303 h 303"/>
                <a:gd name="T38" fmla="*/ 182 w 287"/>
                <a:gd name="T39" fmla="*/ 220 h 303"/>
                <a:gd name="T40" fmla="*/ 161 w 287"/>
                <a:gd name="T41" fmla="*/ 273 h 303"/>
                <a:gd name="T42" fmla="*/ 176 w 287"/>
                <a:gd name="T43" fmla="*/ 258 h 303"/>
                <a:gd name="T44" fmla="*/ 54 w 287"/>
                <a:gd name="T45" fmla="*/ 111 h 303"/>
                <a:gd name="T46" fmla="*/ 111 w 287"/>
                <a:gd name="T47" fmla="*/ 121 h 303"/>
                <a:gd name="T48" fmla="*/ 54 w 287"/>
                <a:gd name="T49" fmla="*/ 111 h 303"/>
                <a:gd name="T50" fmla="*/ 150 w 287"/>
                <a:gd name="T51" fmla="*/ 151 h 303"/>
                <a:gd name="T52" fmla="*/ 72 w 287"/>
                <a:gd name="T53" fmla="*/ 76 h 303"/>
                <a:gd name="T54" fmla="*/ 87 w 287"/>
                <a:gd name="T55" fmla="*/ 211 h 303"/>
                <a:gd name="T56" fmla="*/ 151 w 287"/>
                <a:gd name="T57" fmla="*/ 169 h 303"/>
                <a:gd name="T58" fmla="*/ 152 w 287"/>
                <a:gd name="T59" fmla="*/ 165 h 303"/>
                <a:gd name="T60" fmla="*/ 7 w 287"/>
                <a:gd name="T61" fmla="*/ 209 h 303"/>
                <a:gd name="T62" fmla="*/ 83 w 287"/>
                <a:gd name="T63" fmla="*/ 193 h 303"/>
                <a:gd name="T64" fmla="*/ 3 w 287"/>
                <a:gd name="T65" fmla="*/ 170 h 303"/>
                <a:gd name="T66" fmla="*/ 5 w 287"/>
                <a:gd name="T67" fmla="*/ 166 h 303"/>
                <a:gd name="T68" fmla="*/ 98 w 287"/>
                <a:gd name="T69" fmla="*/ 155 h 303"/>
                <a:gd name="T70" fmla="*/ 5 w 287"/>
                <a:gd name="T71" fmla="*/ 163 h 303"/>
                <a:gd name="T72" fmla="*/ 98 w 287"/>
                <a:gd name="T73" fmla="*/ 153 h 303"/>
                <a:gd name="T74" fmla="*/ 55 w 287"/>
                <a:gd name="T75" fmla="*/ 115 h 303"/>
                <a:gd name="T76" fmla="*/ 64 w 287"/>
                <a:gd name="T77" fmla="*/ 135 h 303"/>
                <a:gd name="T78" fmla="*/ 279 w 287"/>
                <a:gd name="T79" fmla="*/ 118 h 303"/>
                <a:gd name="T80" fmla="*/ 208 w 287"/>
                <a:gd name="T81" fmla="*/ 155 h 303"/>
                <a:gd name="T82" fmla="*/ 279 w 287"/>
                <a:gd name="T83" fmla="*/ 118 h 303"/>
                <a:gd name="T84" fmla="*/ 190 w 287"/>
                <a:gd name="T85" fmla="*/ 1 h 303"/>
                <a:gd name="T86" fmla="*/ 196 w 287"/>
                <a:gd name="T87" fmla="*/ 0 h 303"/>
                <a:gd name="T88" fmla="*/ 177 w 287"/>
                <a:gd name="T89" fmla="*/ 72 h 303"/>
                <a:gd name="T90" fmla="*/ 196 w 287"/>
                <a:gd name="T91" fmla="*/ 0 h 303"/>
                <a:gd name="T92" fmla="*/ 164 w 287"/>
                <a:gd name="T93" fmla="*/ 146 h 303"/>
                <a:gd name="T94" fmla="*/ 226 w 287"/>
                <a:gd name="T95" fmla="*/ 6 h 303"/>
                <a:gd name="T96" fmla="*/ 195 w 287"/>
                <a:gd name="T97" fmla="*/ 82 h 303"/>
                <a:gd name="T98" fmla="*/ 253 w 287"/>
                <a:gd name="T99" fmla="*/ 68 h 303"/>
                <a:gd name="T100" fmla="*/ 248 w 287"/>
                <a:gd name="T101" fmla="*/ 2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303">
                  <a:moveTo>
                    <a:pt x="251" y="73"/>
                  </a:moveTo>
                  <a:cubicBezTo>
                    <a:pt x="233" y="82"/>
                    <a:pt x="217" y="94"/>
                    <a:pt x="203" y="108"/>
                  </a:cubicBezTo>
                  <a:cubicBezTo>
                    <a:pt x="192" y="119"/>
                    <a:pt x="182" y="131"/>
                    <a:pt x="173" y="144"/>
                  </a:cubicBezTo>
                  <a:cubicBezTo>
                    <a:pt x="188" y="131"/>
                    <a:pt x="205" y="124"/>
                    <a:pt x="221" y="118"/>
                  </a:cubicBezTo>
                  <a:cubicBezTo>
                    <a:pt x="235" y="112"/>
                    <a:pt x="247" y="106"/>
                    <a:pt x="259" y="96"/>
                  </a:cubicBezTo>
                  <a:cubicBezTo>
                    <a:pt x="257" y="95"/>
                    <a:pt x="251" y="94"/>
                    <a:pt x="245" y="95"/>
                  </a:cubicBezTo>
                  <a:cubicBezTo>
                    <a:pt x="238" y="96"/>
                    <a:pt x="236" y="97"/>
                    <a:pt x="236" y="95"/>
                  </a:cubicBezTo>
                  <a:cubicBezTo>
                    <a:pt x="235" y="94"/>
                    <a:pt x="236" y="93"/>
                    <a:pt x="238" y="91"/>
                  </a:cubicBezTo>
                  <a:cubicBezTo>
                    <a:pt x="241" y="88"/>
                    <a:pt x="246" y="83"/>
                    <a:pt x="251" y="74"/>
                  </a:cubicBezTo>
                  <a:cubicBezTo>
                    <a:pt x="251" y="73"/>
                    <a:pt x="251" y="73"/>
                    <a:pt x="251" y="73"/>
                  </a:cubicBezTo>
                  <a:close/>
                  <a:moveTo>
                    <a:pt x="263" y="98"/>
                  </a:moveTo>
                  <a:cubicBezTo>
                    <a:pt x="251" y="108"/>
                    <a:pt x="237" y="114"/>
                    <a:pt x="222" y="120"/>
                  </a:cubicBezTo>
                  <a:cubicBezTo>
                    <a:pt x="204" y="127"/>
                    <a:pt x="185" y="134"/>
                    <a:pt x="170" y="151"/>
                  </a:cubicBezTo>
                  <a:cubicBezTo>
                    <a:pt x="184" y="142"/>
                    <a:pt x="203" y="140"/>
                    <a:pt x="222" y="137"/>
                  </a:cubicBezTo>
                  <a:cubicBezTo>
                    <a:pt x="245" y="134"/>
                    <a:pt x="267" y="129"/>
                    <a:pt x="278" y="114"/>
                  </a:cubicBezTo>
                  <a:cubicBezTo>
                    <a:pt x="276" y="109"/>
                    <a:pt x="273" y="106"/>
                    <a:pt x="269" y="102"/>
                  </a:cubicBezTo>
                  <a:cubicBezTo>
                    <a:pt x="267" y="100"/>
                    <a:pt x="265" y="99"/>
                    <a:pt x="263" y="98"/>
                  </a:cubicBezTo>
                  <a:close/>
                  <a:moveTo>
                    <a:pt x="157" y="275"/>
                  </a:moveTo>
                  <a:cubicBezTo>
                    <a:pt x="155" y="259"/>
                    <a:pt x="158" y="244"/>
                    <a:pt x="162" y="229"/>
                  </a:cubicBezTo>
                  <a:cubicBezTo>
                    <a:pt x="166" y="210"/>
                    <a:pt x="170" y="190"/>
                    <a:pt x="165" y="168"/>
                  </a:cubicBezTo>
                  <a:cubicBezTo>
                    <a:pt x="164" y="185"/>
                    <a:pt x="155" y="202"/>
                    <a:pt x="147" y="219"/>
                  </a:cubicBezTo>
                  <a:cubicBezTo>
                    <a:pt x="137" y="240"/>
                    <a:pt x="129" y="261"/>
                    <a:pt x="136" y="278"/>
                  </a:cubicBezTo>
                  <a:cubicBezTo>
                    <a:pt x="141" y="280"/>
                    <a:pt x="145" y="279"/>
                    <a:pt x="150" y="278"/>
                  </a:cubicBezTo>
                  <a:cubicBezTo>
                    <a:pt x="152" y="277"/>
                    <a:pt x="155" y="277"/>
                    <a:pt x="157" y="275"/>
                  </a:cubicBezTo>
                  <a:close/>
                  <a:moveTo>
                    <a:pt x="131" y="277"/>
                  </a:moveTo>
                  <a:cubicBezTo>
                    <a:pt x="125" y="260"/>
                    <a:pt x="135" y="239"/>
                    <a:pt x="145" y="218"/>
                  </a:cubicBezTo>
                  <a:cubicBezTo>
                    <a:pt x="153" y="203"/>
                    <a:pt x="160" y="187"/>
                    <a:pt x="162" y="172"/>
                  </a:cubicBezTo>
                  <a:cubicBezTo>
                    <a:pt x="157" y="180"/>
                    <a:pt x="149" y="188"/>
                    <a:pt x="140" y="198"/>
                  </a:cubicBezTo>
                  <a:cubicBezTo>
                    <a:pt x="125" y="214"/>
                    <a:pt x="108" y="232"/>
                    <a:pt x="107" y="248"/>
                  </a:cubicBezTo>
                  <a:cubicBezTo>
                    <a:pt x="107" y="257"/>
                    <a:pt x="111" y="265"/>
                    <a:pt x="118" y="271"/>
                  </a:cubicBezTo>
                  <a:cubicBezTo>
                    <a:pt x="122" y="274"/>
                    <a:pt x="126" y="276"/>
                    <a:pt x="131" y="277"/>
                  </a:cubicBezTo>
                  <a:close/>
                  <a:moveTo>
                    <a:pt x="178" y="164"/>
                  </a:moveTo>
                  <a:cubicBezTo>
                    <a:pt x="202" y="179"/>
                    <a:pt x="224" y="194"/>
                    <a:pt x="240" y="210"/>
                  </a:cubicBezTo>
                  <a:cubicBezTo>
                    <a:pt x="260" y="228"/>
                    <a:pt x="273" y="247"/>
                    <a:pt x="278" y="268"/>
                  </a:cubicBezTo>
                  <a:cubicBezTo>
                    <a:pt x="287" y="247"/>
                    <a:pt x="276" y="228"/>
                    <a:pt x="257" y="211"/>
                  </a:cubicBezTo>
                  <a:cubicBezTo>
                    <a:pt x="235" y="190"/>
                    <a:pt x="201" y="174"/>
                    <a:pt x="178" y="164"/>
                  </a:cubicBezTo>
                  <a:close/>
                  <a:moveTo>
                    <a:pt x="275" y="273"/>
                  </a:moveTo>
                  <a:cubicBezTo>
                    <a:pt x="272" y="251"/>
                    <a:pt x="259" y="231"/>
                    <a:pt x="239" y="212"/>
                  </a:cubicBezTo>
                  <a:cubicBezTo>
                    <a:pt x="222" y="195"/>
                    <a:pt x="200" y="180"/>
                    <a:pt x="175" y="165"/>
                  </a:cubicBezTo>
                  <a:cubicBezTo>
                    <a:pt x="195" y="182"/>
                    <a:pt x="212" y="199"/>
                    <a:pt x="226" y="218"/>
                  </a:cubicBezTo>
                  <a:cubicBezTo>
                    <a:pt x="243" y="241"/>
                    <a:pt x="255" y="264"/>
                    <a:pt x="259" y="292"/>
                  </a:cubicBezTo>
                  <a:cubicBezTo>
                    <a:pt x="262" y="290"/>
                    <a:pt x="264" y="289"/>
                    <a:pt x="266" y="286"/>
                  </a:cubicBezTo>
                  <a:cubicBezTo>
                    <a:pt x="270" y="282"/>
                    <a:pt x="273" y="277"/>
                    <a:pt x="275" y="273"/>
                  </a:cubicBezTo>
                  <a:close/>
                  <a:moveTo>
                    <a:pt x="255" y="295"/>
                  </a:moveTo>
                  <a:cubicBezTo>
                    <a:pt x="252" y="267"/>
                    <a:pt x="241" y="242"/>
                    <a:pt x="224" y="220"/>
                  </a:cubicBezTo>
                  <a:cubicBezTo>
                    <a:pt x="210" y="200"/>
                    <a:pt x="192" y="183"/>
                    <a:pt x="172" y="166"/>
                  </a:cubicBezTo>
                  <a:cubicBezTo>
                    <a:pt x="189" y="186"/>
                    <a:pt x="201" y="206"/>
                    <a:pt x="210" y="227"/>
                  </a:cubicBezTo>
                  <a:cubicBezTo>
                    <a:pt x="221" y="251"/>
                    <a:pt x="228" y="277"/>
                    <a:pt x="230" y="303"/>
                  </a:cubicBezTo>
                  <a:cubicBezTo>
                    <a:pt x="240" y="303"/>
                    <a:pt x="246" y="300"/>
                    <a:pt x="254" y="296"/>
                  </a:cubicBezTo>
                  <a:cubicBezTo>
                    <a:pt x="255" y="295"/>
                    <a:pt x="255" y="295"/>
                    <a:pt x="255" y="295"/>
                  </a:cubicBezTo>
                  <a:close/>
                  <a:moveTo>
                    <a:pt x="226" y="303"/>
                  </a:moveTo>
                  <a:cubicBezTo>
                    <a:pt x="224" y="277"/>
                    <a:pt x="218" y="252"/>
                    <a:pt x="208" y="228"/>
                  </a:cubicBezTo>
                  <a:cubicBezTo>
                    <a:pt x="198" y="205"/>
                    <a:pt x="185" y="183"/>
                    <a:pt x="166" y="162"/>
                  </a:cubicBezTo>
                  <a:cubicBezTo>
                    <a:pt x="174" y="181"/>
                    <a:pt x="180" y="200"/>
                    <a:pt x="184" y="219"/>
                  </a:cubicBezTo>
                  <a:cubicBezTo>
                    <a:pt x="188" y="240"/>
                    <a:pt x="190" y="262"/>
                    <a:pt x="187" y="283"/>
                  </a:cubicBezTo>
                  <a:cubicBezTo>
                    <a:pt x="189" y="287"/>
                    <a:pt x="191" y="288"/>
                    <a:pt x="194" y="291"/>
                  </a:cubicBezTo>
                  <a:cubicBezTo>
                    <a:pt x="202" y="299"/>
                    <a:pt x="213" y="302"/>
                    <a:pt x="224" y="303"/>
                  </a:cubicBezTo>
                  <a:cubicBezTo>
                    <a:pt x="224" y="303"/>
                    <a:pt x="225" y="303"/>
                    <a:pt x="226" y="303"/>
                  </a:cubicBezTo>
                  <a:close/>
                  <a:moveTo>
                    <a:pt x="184" y="279"/>
                  </a:moveTo>
                  <a:cubicBezTo>
                    <a:pt x="186" y="259"/>
                    <a:pt x="185" y="239"/>
                    <a:pt x="182" y="220"/>
                  </a:cubicBezTo>
                  <a:cubicBezTo>
                    <a:pt x="179" y="205"/>
                    <a:pt x="174" y="190"/>
                    <a:pt x="168" y="175"/>
                  </a:cubicBezTo>
                  <a:cubicBezTo>
                    <a:pt x="171" y="194"/>
                    <a:pt x="167" y="212"/>
                    <a:pt x="164" y="229"/>
                  </a:cubicBezTo>
                  <a:cubicBezTo>
                    <a:pt x="161" y="244"/>
                    <a:pt x="159" y="258"/>
                    <a:pt x="161" y="273"/>
                  </a:cubicBezTo>
                  <a:cubicBezTo>
                    <a:pt x="163" y="272"/>
                    <a:pt x="167" y="267"/>
                    <a:pt x="169" y="261"/>
                  </a:cubicBezTo>
                  <a:cubicBezTo>
                    <a:pt x="172" y="255"/>
                    <a:pt x="173" y="253"/>
                    <a:pt x="175" y="254"/>
                  </a:cubicBezTo>
                  <a:cubicBezTo>
                    <a:pt x="176" y="254"/>
                    <a:pt x="176" y="256"/>
                    <a:pt x="176" y="258"/>
                  </a:cubicBezTo>
                  <a:cubicBezTo>
                    <a:pt x="177" y="262"/>
                    <a:pt x="179" y="270"/>
                    <a:pt x="184" y="278"/>
                  </a:cubicBezTo>
                  <a:cubicBezTo>
                    <a:pt x="184" y="279"/>
                    <a:pt x="184" y="279"/>
                    <a:pt x="184" y="279"/>
                  </a:cubicBezTo>
                  <a:close/>
                  <a:moveTo>
                    <a:pt x="54" y="111"/>
                  </a:moveTo>
                  <a:cubicBezTo>
                    <a:pt x="70" y="114"/>
                    <a:pt x="83" y="123"/>
                    <a:pt x="97" y="131"/>
                  </a:cubicBezTo>
                  <a:cubicBezTo>
                    <a:pt x="113" y="141"/>
                    <a:pt x="130" y="152"/>
                    <a:pt x="152" y="155"/>
                  </a:cubicBezTo>
                  <a:cubicBezTo>
                    <a:pt x="137" y="148"/>
                    <a:pt x="124" y="134"/>
                    <a:pt x="111" y="121"/>
                  </a:cubicBezTo>
                  <a:cubicBezTo>
                    <a:pt x="94" y="104"/>
                    <a:pt x="77" y="89"/>
                    <a:pt x="59" y="89"/>
                  </a:cubicBezTo>
                  <a:cubicBezTo>
                    <a:pt x="56" y="94"/>
                    <a:pt x="55" y="98"/>
                    <a:pt x="54" y="103"/>
                  </a:cubicBezTo>
                  <a:cubicBezTo>
                    <a:pt x="54" y="106"/>
                    <a:pt x="54" y="108"/>
                    <a:pt x="54" y="111"/>
                  </a:cubicBezTo>
                  <a:close/>
                  <a:moveTo>
                    <a:pt x="61" y="86"/>
                  </a:moveTo>
                  <a:cubicBezTo>
                    <a:pt x="80" y="86"/>
                    <a:pt x="96" y="103"/>
                    <a:pt x="112" y="119"/>
                  </a:cubicBezTo>
                  <a:cubicBezTo>
                    <a:pt x="124" y="132"/>
                    <a:pt x="136" y="144"/>
                    <a:pt x="150" y="151"/>
                  </a:cubicBezTo>
                  <a:cubicBezTo>
                    <a:pt x="144" y="144"/>
                    <a:pt x="139" y="133"/>
                    <a:pt x="133" y="122"/>
                  </a:cubicBezTo>
                  <a:cubicBezTo>
                    <a:pt x="123" y="102"/>
                    <a:pt x="112" y="80"/>
                    <a:pt x="98" y="74"/>
                  </a:cubicBezTo>
                  <a:cubicBezTo>
                    <a:pt x="89" y="70"/>
                    <a:pt x="80" y="71"/>
                    <a:pt x="72" y="76"/>
                  </a:cubicBezTo>
                  <a:cubicBezTo>
                    <a:pt x="68" y="78"/>
                    <a:pt x="64" y="82"/>
                    <a:pt x="61" y="86"/>
                  </a:cubicBezTo>
                  <a:close/>
                  <a:moveTo>
                    <a:pt x="151" y="169"/>
                  </a:moveTo>
                  <a:cubicBezTo>
                    <a:pt x="129" y="186"/>
                    <a:pt x="108" y="201"/>
                    <a:pt x="87" y="211"/>
                  </a:cubicBezTo>
                  <a:cubicBezTo>
                    <a:pt x="63" y="223"/>
                    <a:pt x="41" y="230"/>
                    <a:pt x="19" y="226"/>
                  </a:cubicBezTo>
                  <a:cubicBezTo>
                    <a:pt x="36" y="242"/>
                    <a:pt x="58" y="239"/>
                    <a:pt x="80" y="227"/>
                  </a:cubicBezTo>
                  <a:cubicBezTo>
                    <a:pt x="107" y="213"/>
                    <a:pt x="134" y="187"/>
                    <a:pt x="151" y="169"/>
                  </a:cubicBezTo>
                  <a:close/>
                  <a:moveTo>
                    <a:pt x="15" y="222"/>
                  </a:moveTo>
                  <a:cubicBezTo>
                    <a:pt x="38" y="227"/>
                    <a:pt x="61" y="221"/>
                    <a:pt x="86" y="209"/>
                  </a:cubicBezTo>
                  <a:cubicBezTo>
                    <a:pt x="107" y="199"/>
                    <a:pt x="129" y="184"/>
                    <a:pt x="152" y="165"/>
                  </a:cubicBezTo>
                  <a:cubicBezTo>
                    <a:pt x="129" y="178"/>
                    <a:pt x="107" y="189"/>
                    <a:pt x="84" y="195"/>
                  </a:cubicBezTo>
                  <a:cubicBezTo>
                    <a:pt x="57" y="203"/>
                    <a:pt x="31" y="207"/>
                    <a:pt x="3" y="200"/>
                  </a:cubicBezTo>
                  <a:cubicBezTo>
                    <a:pt x="4" y="204"/>
                    <a:pt x="5" y="206"/>
                    <a:pt x="7" y="209"/>
                  </a:cubicBezTo>
                  <a:cubicBezTo>
                    <a:pt x="9" y="214"/>
                    <a:pt x="12" y="219"/>
                    <a:pt x="15" y="222"/>
                  </a:cubicBezTo>
                  <a:close/>
                  <a:moveTo>
                    <a:pt x="2" y="196"/>
                  </a:moveTo>
                  <a:cubicBezTo>
                    <a:pt x="30" y="203"/>
                    <a:pt x="57" y="201"/>
                    <a:pt x="83" y="193"/>
                  </a:cubicBezTo>
                  <a:cubicBezTo>
                    <a:pt x="106" y="187"/>
                    <a:pt x="129" y="176"/>
                    <a:pt x="152" y="163"/>
                  </a:cubicBezTo>
                  <a:cubicBezTo>
                    <a:pt x="128" y="171"/>
                    <a:pt x="104" y="176"/>
                    <a:pt x="81" y="177"/>
                  </a:cubicBezTo>
                  <a:cubicBezTo>
                    <a:pt x="55" y="179"/>
                    <a:pt x="28" y="177"/>
                    <a:pt x="3" y="170"/>
                  </a:cubicBezTo>
                  <a:cubicBezTo>
                    <a:pt x="0" y="179"/>
                    <a:pt x="0" y="186"/>
                    <a:pt x="2" y="195"/>
                  </a:cubicBezTo>
                  <a:cubicBezTo>
                    <a:pt x="2" y="195"/>
                    <a:pt x="2" y="196"/>
                    <a:pt x="2" y="196"/>
                  </a:cubicBezTo>
                  <a:close/>
                  <a:moveTo>
                    <a:pt x="5" y="166"/>
                  </a:moveTo>
                  <a:cubicBezTo>
                    <a:pt x="30" y="173"/>
                    <a:pt x="55" y="176"/>
                    <a:pt x="81" y="175"/>
                  </a:cubicBezTo>
                  <a:cubicBezTo>
                    <a:pt x="106" y="174"/>
                    <a:pt x="131" y="168"/>
                    <a:pt x="157" y="158"/>
                  </a:cubicBezTo>
                  <a:cubicBezTo>
                    <a:pt x="137" y="159"/>
                    <a:pt x="117" y="158"/>
                    <a:pt x="98" y="155"/>
                  </a:cubicBezTo>
                  <a:cubicBezTo>
                    <a:pt x="77" y="152"/>
                    <a:pt x="55" y="146"/>
                    <a:pt x="37" y="136"/>
                  </a:cubicBezTo>
                  <a:cubicBezTo>
                    <a:pt x="32" y="137"/>
                    <a:pt x="31" y="138"/>
                    <a:pt x="27" y="140"/>
                  </a:cubicBezTo>
                  <a:cubicBezTo>
                    <a:pt x="17" y="145"/>
                    <a:pt x="10" y="154"/>
                    <a:pt x="5" y="163"/>
                  </a:cubicBezTo>
                  <a:cubicBezTo>
                    <a:pt x="5" y="164"/>
                    <a:pt x="5" y="165"/>
                    <a:pt x="5" y="166"/>
                  </a:cubicBezTo>
                  <a:close/>
                  <a:moveTo>
                    <a:pt x="42" y="135"/>
                  </a:moveTo>
                  <a:cubicBezTo>
                    <a:pt x="60" y="144"/>
                    <a:pt x="78" y="150"/>
                    <a:pt x="98" y="153"/>
                  </a:cubicBezTo>
                  <a:cubicBezTo>
                    <a:pt x="113" y="155"/>
                    <a:pt x="129" y="156"/>
                    <a:pt x="145" y="156"/>
                  </a:cubicBezTo>
                  <a:cubicBezTo>
                    <a:pt x="126" y="152"/>
                    <a:pt x="110" y="142"/>
                    <a:pt x="95" y="133"/>
                  </a:cubicBezTo>
                  <a:cubicBezTo>
                    <a:pt x="82" y="125"/>
                    <a:pt x="70" y="119"/>
                    <a:pt x="55" y="115"/>
                  </a:cubicBezTo>
                  <a:cubicBezTo>
                    <a:pt x="56" y="117"/>
                    <a:pt x="59" y="123"/>
                    <a:pt x="63" y="127"/>
                  </a:cubicBezTo>
                  <a:cubicBezTo>
                    <a:pt x="68" y="131"/>
                    <a:pt x="70" y="133"/>
                    <a:pt x="68" y="134"/>
                  </a:cubicBezTo>
                  <a:cubicBezTo>
                    <a:pt x="68" y="135"/>
                    <a:pt x="66" y="135"/>
                    <a:pt x="64" y="135"/>
                  </a:cubicBezTo>
                  <a:cubicBezTo>
                    <a:pt x="60" y="134"/>
                    <a:pt x="52" y="133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279" y="118"/>
                  </a:moveTo>
                  <a:cubicBezTo>
                    <a:pt x="268" y="133"/>
                    <a:pt x="245" y="136"/>
                    <a:pt x="222" y="139"/>
                  </a:cubicBezTo>
                  <a:cubicBezTo>
                    <a:pt x="205" y="142"/>
                    <a:pt x="188" y="144"/>
                    <a:pt x="175" y="151"/>
                  </a:cubicBezTo>
                  <a:cubicBezTo>
                    <a:pt x="183" y="151"/>
                    <a:pt x="195" y="153"/>
                    <a:pt x="208" y="155"/>
                  </a:cubicBezTo>
                  <a:cubicBezTo>
                    <a:pt x="230" y="158"/>
                    <a:pt x="254" y="162"/>
                    <a:pt x="268" y="154"/>
                  </a:cubicBezTo>
                  <a:cubicBezTo>
                    <a:pt x="276" y="150"/>
                    <a:pt x="280" y="141"/>
                    <a:pt x="281" y="133"/>
                  </a:cubicBezTo>
                  <a:cubicBezTo>
                    <a:pt x="281" y="128"/>
                    <a:pt x="281" y="123"/>
                    <a:pt x="279" y="118"/>
                  </a:cubicBezTo>
                  <a:close/>
                  <a:moveTo>
                    <a:pt x="159" y="142"/>
                  </a:moveTo>
                  <a:cubicBezTo>
                    <a:pt x="158" y="114"/>
                    <a:pt x="158" y="88"/>
                    <a:pt x="162" y="65"/>
                  </a:cubicBezTo>
                  <a:cubicBezTo>
                    <a:pt x="167" y="38"/>
                    <a:pt x="174" y="17"/>
                    <a:pt x="190" y="1"/>
                  </a:cubicBezTo>
                  <a:cubicBezTo>
                    <a:pt x="167" y="6"/>
                    <a:pt x="157" y="25"/>
                    <a:pt x="154" y="50"/>
                  </a:cubicBezTo>
                  <a:cubicBezTo>
                    <a:pt x="149" y="80"/>
                    <a:pt x="155" y="118"/>
                    <a:pt x="159" y="142"/>
                  </a:cubicBezTo>
                  <a:close/>
                  <a:moveTo>
                    <a:pt x="196" y="0"/>
                  </a:moveTo>
                  <a:cubicBezTo>
                    <a:pt x="179" y="16"/>
                    <a:pt x="169" y="38"/>
                    <a:pt x="165" y="65"/>
                  </a:cubicBezTo>
                  <a:cubicBezTo>
                    <a:pt x="161" y="88"/>
                    <a:pt x="160" y="115"/>
                    <a:pt x="162" y="144"/>
                  </a:cubicBezTo>
                  <a:cubicBezTo>
                    <a:pt x="164" y="118"/>
                    <a:pt x="169" y="94"/>
                    <a:pt x="177" y="72"/>
                  </a:cubicBezTo>
                  <a:cubicBezTo>
                    <a:pt x="187" y="46"/>
                    <a:pt x="199" y="22"/>
                    <a:pt x="221" y="3"/>
                  </a:cubicBezTo>
                  <a:cubicBezTo>
                    <a:pt x="217" y="2"/>
                    <a:pt x="215" y="2"/>
                    <a:pt x="212" y="1"/>
                  </a:cubicBezTo>
                  <a:cubicBezTo>
                    <a:pt x="206" y="0"/>
                    <a:pt x="200" y="0"/>
                    <a:pt x="196" y="0"/>
                  </a:cubicBezTo>
                  <a:close/>
                  <a:moveTo>
                    <a:pt x="225" y="5"/>
                  </a:moveTo>
                  <a:cubicBezTo>
                    <a:pt x="203" y="23"/>
                    <a:pt x="189" y="46"/>
                    <a:pt x="179" y="73"/>
                  </a:cubicBezTo>
                  <a:cubicBezTo>
                    <a:pt x="171" y="95"/>
                    <a:pt x="167" y="120"/>
                    <a:pt x="164" y="146"/>
                  </a:cubicBezTo>
                  <a:cubicBezTo>
                    <a:pt x="171" y="121"/>
                    <a:pt x="181" y="99"/>
                    <a:pt x="193" y="80"/>
                  </a:cubicBezTo>
                  <a:cubicBezTo>
                    <a:pt x="208" y="58"/>
                    <a:pt x="225" y="38"/>
                    <a:pt x="245" y="21"/>
                  </a:cubicBezTo>
                  <a:cubicBezTo>
                    <a:pt x="240" y="14"/>
                    <a:pt x="234" y="10"/>
                    <a:pt x="226" y="6"/>
                  </a:cubicBezTo>
                  <a:cubicBezTo>
                    <a:pt x="226" y="5"/>
                    <a:pt x="225" y="5"/>
                    <a:pt x="225" y="5"/>
                  </a:cubicBezTo>
                  <a:close/>
                  <a:moveTo>
                    <a:pt x="248" y="25"/>
                  </a:moveTo>
                  <a:cubicBezTo>
                    <a:pt x="227" y="41"/>
                    <a:pt x="210" y="60"/>
                    <a:pt x="195" y="82"/>
                  </a:cubicBezTo>
                  <a:cubicBezTo>
                    <a:pt x="182" y="102"/>
                    <a:pt x="171" y="126"/>
                    <a:pt x="164" y="153"/>
                  </a:cubicBezTo>
                  <a:cubicBezTo>
                    <a:pt x="176" y="136"/>
                    <a:pt x="188" y="120"/>
                    <a:pt x="201" y="107"/>
                  </a:cubicBezTo>
                  <a:cubicBezTo>
                    <a:pt x="217" y="92"/>
                    <a:pt x="234" y="77"/>
                    <a:pt x="253" y="68"/>
                  </a:cubicBezTo>
                  <a:cubicBezTo>
                    <a:pt x="255" y="64"/>
                    <a:pt x="255" y="62"/>
                    <a:pt x="256" y="59"/>
                  </a:cubicBezTo>
                  <a:cubicBezTo>
                    <a:pt x="257" y="47"/>
                    <a:pt x="255" y="36"/>
                    <a:pt x="249" y="27"/>
                  </a:cubicBezTo>
                  <a:cubicBezTo>
                    <a:pt x="249" y="26"/>
                    <a:pt x="248" y="26"/>
                    <a:pt x="248" y="2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1022013" y="3805238"/>
              <a:ext cx="1165225" cy="1792288"/>
            </a:xfrm>
            <a:custGeom>
              <a:avLst/>
              <a:gdLst>
                <a:gd name="T0" fmla="*/ 129 w 300"/>
                <a:gd name="T1" fmla="*/ 280 h 462"/>
                <a:gd name="T2" fmla="*/ 297 w 300"/>
                <a:gd name="T3" fmla="*/ 21 h 462"/>
                <a:gd name="T4" fmla="*/ 256 w 300"/>
                <a:gd name="T5" fmla="*/ 116 h 462"/>
                <a:gd name="T6" fmla="*/ 226 w 300"/>
                <a:gd name="T7" fmla="*/ 109 h 462"/>
                <a:gd name="T8" fmla="*/ 218 w 300"/>
                <a:gd name="T9" fmla="*/ 34 h 462"/>
                <a:gd name="T10" fmla="*/ 295 w 300"/>
                <a:gd name="T11" fmla="*/ 171 h 462"/>
                <a:gd name="T12" fmla="*/ 252 w 300"/>
                <a:gd name="T13" fmla="*/ 171 h 462"/>
                <a:gd name="T14" fmla="*/ 287 w 300"/>
                <a:gd name="T15" fmla="*/ 178 h 462"/>
                <a:gd name="T16" fmla="*/ 242 w 300"/>
                <a:gd name="T17" fmla="*/ 216 h 462"/>
                <a:gd name="T18" fmla="*/ 295 w 300"/>
                <a:gd name="T19" fmla="*/ 300 h 462"/>
                <a:gd name="T20" fmla="*/ 152 w 300"/>
                <a:gd name="T21" fmla="*/ 264 h 462"/>
                <a:gd name="T22" fmla="*/ 254 w 300"/>
                <a:gd name="T23" fmla="*/ 301 h 462"/>
                <a:gd name="T24" fmla="*/ 268 w 300"/>
                <a:gd name="T25" fmla="*/ 301 h 462"/>
                <a:gd name="T26" fmla="*/ 136 w 300"/>
                <a:gd name="T27" fmla="*/ 294 h 462"/>
                <a:gd name="T28" fmla="*/ 98 w 300"/>
                <a:gd name="T29" fmla="*/ 179 h 462"/>
                <a:gd name="T30" fmla="*/ 129 w 300"/>
                <a:gd name="T31" fmla="*/ 200 h 462"/>
                <a:gd name="T32" fmla="*/ 147 w 300"/>
                <a:gd name="T33" fmla="*/ 204 h 462"/>
                <a:gd name="T34" fmla="*/ 153 w 300"/>
                <a:gd name="T35" fmla="*/ 251 h 462"/>
                <a:gd name="T36" fmla="*/ 7 w 300"/>
                <a:gd name="T37" fmla="*/ 207 h 462"/>
                <a:gd name="T38" fmla="*/ 269 w 300"/>
                <a:gd name="T39" fmla="*/ 431 h 462"/>
                <a:gd name="T40" fmla="*/ 290 w 300"/>
                <a:gd name="T41" fmla="*/ 384 h 462"/>
                <a:gd name="T42" fmla="*/ 71 w 300"/>
                <a:gd name="T43" fmla="*/ 394 h 462"/>
                <a:gd name="T44" fmla="*/ 134 w 300"/>
                <a:gd name="T45" fmla="*/ 401 h 462"/>
                <a:gd name="T46" fmla="*/ 153 w 300"/>
                <a:gd name="T47" fmla="*/ 357 h 462"/>
                <a:gd name="T48" fmla="*/ 212 w 300"/>
                <a:gd name="T49" fmla="*/ 330 h 462"/>
                <a:gd name="T50" fmla="*/ 244 w 300"/>
                <a:gd name="T51" fmla="*/ 397 h 462"/>
                <a:gd name="T52" fmla="*/ 7 w 300"/>
                <a:gd name="T53" fmla="*/ 204 h 462"/>
                <a:gd name="T54" fmla="*/ 213 w 300"/>
                <a:gd name="T55" fmla="*/ 85 h 462"/>
                <a:gd name="T56" fmla="*/ 196 w 300"/>
                <a:gd name="T57" fmla="*/ 64 h 462"/>
                <a:gd name="T58" fmla="*/ 239 w 300"/>
                <a:gd name="T59" fmla="*/ 37 h 462"/>
                <a:gd name="T60" fmla="*/ 223 w 300"/>
                <a:gd name="T61" fmla="*/ 112 h 462"/>
                <a:gd name="T62" fmla="*/ 286 w 300"/>
                <a:gd name="T63" fmla="*/ 134 h 462"/>
                <a:gd name="T64" fmla="*/ 237 w 300"/>
                <a:gd name="T65" fmla="*/ 157 h 462"/>
                <a:gd name="T66" fmla="*/ 198 w 300"/>
                <a:gd name="T67" fmla="*/ 153 h 462"/>
                <a:gd name="T68" fmla="*/ 150 w 300"/>
                <a:gd name="T69" fmla="*/ 86 h 462"/>
                <a:gd name="T70" fmla="*/ 187 w 300"/>
                <a:gd name="T71" fmla="*/ 55 h 462"/>
                <a:gd name="T72" fmla="*/ 202 w 300"/>
                <a:gd name="T73" fmla="*/ 137 h 462"/>
                <a:gd name="T74" fmla="*/ 236 w 300"/>
                <a:gd name="T75" fmla="*/ 170 h 462"/>
                <a:gd name="T76" fmla="*/ 241 w 300"/>
                <a:gd name="T77" fmla="*/ 156 h 462"/>
                <a:gd name="T78" fmla="*/ 227 w 300"/>
                <a:gd name="T79" fmla="*/ 178 h 462"/>
                <a:gd name="T80" fmla="*/ 239 w 300"/>
                <a:gd name="T81" fmla="*/ 191 h 462"/>
                <a:gd name="T82" fmla="*/ 188 w 300"/>
                <a:gd name="T83" fmla="*/ 199 h 462"/>
                <a:gd name="T84" fmla="*/ 219 w 300"/>
                <a:gd name="T85" fmla="*/ 145 h 462"/>
                <a:gd name="T86" fmla="*/ 231 w 300"/>
                <a:gd name="T87" fmla="*/ 209 h 462"/>
                <a:gd name="T88" fmla="*/ 241 w 300"/>
                <a:gd name="T89" fmla="*/ 191 h 462"/>
                <a:gd name="T90" fmla="*/ 197 w 300"/>
                <a:gd name="T91" fmla="*/ 234 h 462"/>
                <a:gd name="T92" fmla="*/ 197 w 300"/>
                <a:gd name="T93" fmla="*/ 182 h 462"/>
                <a:gd name="T94" fmla="*/ 186 w 300"/>
                <a:gd name="T95" fmla="*/ 197 h 462"/>
                <a:gd name="T96" fmla="*/ 169 w 300"/>
                <a:gd name="T97" fmla="*/ 157 h 462"/>
                <a:gd name="T98" fmla="*/ 133 w 300"/>
                <a:gd name="T99" fmla="*/ 151 h 462"/>
                <a:gd name="T100" fmla="*/ 158 w 300"/>
                <a:gd name="T101" fmla="*/ 98 h 462"/>
                <a:gd name="T102" fmla="*/ 129 w 300"/>
                <a:gd name="T103" fmla="*/ 179 h 462"/>
                <a:gd name="T104" fmla="*/ 122 w 300"/>
                <a:gd name="T105" fmla="*/ 78 h 462"/>
                <a:gd name="T106" fmla="*/ 87 w 300"/>
                <a:gd name="T107" fmla="*/ 147 h 462"/>
                <a:gd name="T108" fmla="*/ 152 w 300"/>
                <a:gd name="T109" fmla="*/ 262 h 462"/>
                <a:gd name="T110" fmla="*/ 264 w 300"/>
                <a:gd name="T111" fmla="*/ 401 h 462"/>
                <a:gd name="T112" fmla="*/ 50 w 300"/>
                <a:gd name="T113" fmla="*/ 356 h 462"/>
                <a:gd name="T114" fmla="*/ 172 w 300"/>
                <a:gd name="T115" fmla="*/ 306 h 462"/>
                <a:gd name="T116" fmla="*/ 153 w 300"/>
                <a:gd name="T117" fmla="*/ 397 h 462"/>
                <a:gd name="T118" fmla="*/ 84 w 300"/>
                <a:gd name="T119" fmla="*/ 396 h 462"/>
                <a:gd name="T120" fmla="*/ 12 w 300"/>
                <a:gd name="T121" fmla="*/ 352 h 462"/>
                <a:gd name="T122" fmla="*/ 44 w 300"/>
                <a:gd name="T123" fmla="*/ 271 h 462"/>
                <a:gd name="T124" fmla="*/ 92 w 300"/>
                <a:gd name="T125" fmla="*/ 3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462"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5" y="298"/>
                    <a:pt x="134" y="301"/>
                    <a:pt x="132" y="304"/>
                  </a:cubicBezTo>
                  <a:cubicBezTo>
                    <a:pt x="132" y="304"/>
                    <a:pt x="132" y="304"/>
                    <a:pt x="132" y="304"/>
                  </a:cubicBezTo>
                  <a:cubicBezTo>
                    <a:pt x="131" y="306"/>
                    <a:pt x="128" y="308"/>
                    <a:pt x="125" y="311"/>
                  </a:cubicBezTo>
                  <a:cubicBezTo>
                    <a:pt x="125" y="311"/>
                    <a:pt x="124" y="312"/>
                    <a:pt x="124" y="312"/>
                  </a:cubicBezTo>
                  <a:cubicBezTo>
                    <a:pt x="124" y="312"/>
                    <a:pt x="123" y="312"/>
                    <a:pt x="123" y="313"/>
                  </a:cubicBezTo>
                  <a:cubicBezTo>
                    <a:pt x="114" y="321"/>
                    <a:pt x="113" y="326"/>
                    <a:pt x="111" y="334"/>
                  </a:cubicBezTo>
                  <a:cubicBezTo>
                    <a:pt x="111" y="335"/>
                    <a:pt x="111" y="336"/>
                    <a:pt x="111" y="338"/>
                  </a:cubicBezTo>
                  <a:cubicBezTo>
                    <a:pt x="110" y="339"/>
                    <a:pt x="110" y="340"/>
                    <a:pt x="110" y="341"/>
                  </a:cubicBezTo>
                  <a:cubicBezTo>
                    <a:pt x="110" y="342"/>
                    <a:pt x="109" y="343"/>
                    <a:pt x="109" y="344"/>
                  </a:cubicBezTo>
                  <a:cubicBezTo>
                    <a:pt x="108" y="348"/>
                    <a:pt x="105" y="351"/>
                    <a:pt x="103" y="354"/>
                  </a:cubicBezTo>
                  <a:cubicBezTo>
                    <a:pt x="102" y="355"/>
                    <a:pt x="101" y="356"/>
                    <a:pt x="100" y="357"/>
                  </a:cubicBezTo>
                  <a:cubicBezTo>
                    <a:pt x="99" y="358"/>
                    <a:pt x="99" y="358"/>
                    <a:pt x="99" y="358"/>
                  </a:cubicBezTo>
                  <a:cubicBezTo>
                    <a:pt x="99" y="357"/>
                    <a:pt x="99" y="357"/>
                    <a:pt x="99" y="357"/>
                  </a:cubicBezTo>
                  <a:cubicBezTo>
                    <a:pt x="99" y="357"/>
                    <a:pt x="99" y="357"/>
                    <a:pt x="99" y="356"/>
                  </a:cubicBezTo>
                  <a:cubicBezTo>
                    <a:pt x="99" y="356"/>
                    <a:pt x="98" y="356"/>
                    <a:pt x="98" y="355"/>
                  </a:cubicBezTo>
                  <a:cubicBezTo>
                    <a:pt x="97" y="350"/>
                    <a:pt x="97" y="348"/>
                    <a:pt x="97" y="346"/>
                  </a:cubicBezTo>
                  <a:cubicBezTo>
                    <a:pt x="98" y="343"/>
                    <a:pt x="98" y="342"/>
                    <a:pt x="99" y="341"/>
                  </a:cubicBezTo>
                  <a:cubicBezTo>
                    <a:pt x="100" y="340"/>
                    <a:pt x="101" y="339"/>
                    <a:pt x="102" y="338"/>
                  </a:cubicBezTo>
                  <a:cubicBezTo>
                    <a:pt x="102" y="336"/>
                    <a:pt x="103" y="334"/>
                    <a:pt x="104" y="332"/>
                  </a:cubicBezTo>
                  <a:cubicBezTo>
                    <a:pt x="104" y="331"/>
                    <a:pt x="104" y="328"/>
                    <a:pt x="105" y="326"/>
                  </a:cubicBezTo>
                  <a:cubicBezTo>
                    <a:pt x="105" y="323"/>
                    <a:pt x="105" y="321"/>
                    <a:pt x="105" y="318"/>
                  </a:cubicBezTo>
                  <a:cubicBezTo>
                    <a:pt x="105" y="314"/>
                    <a:pt x="105" y="309"/>
                    <a:pt x="105" y="306"/>
                  </a:cubicBezTo>
                  <a:cubicBezTo>
                    <a:pt x="106" y="302"/>
                    <a:pt x="106" y="300"/>
                    <a:pt x="107" y="298"/>
                  </a:cubicBezTo>
                  <a:cubicBezTo>
                    <a:pt x="107" y="298"/>
                    <a:pt x="107" y="298"/>
                    <a:pt x="107" y="298"/>
                  </a:cubicBezTo>
                  <a:cubicBezTo>
                    <a:pt x="108" y="298"/>
                    <a:pt x="108" y="298"/>
                    <a:pt x="109" y="297"/>
                  </a:cubicBezTo>
                  <a:cubicBezTo>
                    <a:pt x="109" y="296"/>
                    <a:pt x="110" y="296"/>
                    <a:pt x="111" y="295"/>
                  </a:cubicBezTo>
                  <a:cubicBezTo>
                    <a:pt x="112" y="294"/>
                    <a:pt x="115" y="292"/>
                    <a:pt x="117" y="290"/>
                  </a:cubicBezTo>
                  <a:cubicBezTo>
                    <a:pt x="121" y="287"/>
                    <a:pt x="125" y="283"/>
                    <a:pt x="128" y="280"/>
                  </a:cubicBezTo>
                  <a:cubicBezTo>
                    <a:pt x="129" y="279"/>
                    <a:pt x="129" y="279"/>
                    <a:pt x="129" y="279"/>
                  </a:cubicBezTo>
                  <a:cubicBezTo>
                    <a:pt x="129" y="280"/>
                    <a:pt x="129" y="280"/>
                    <a:pt x="129" y="280"/>
                  </a:cubicBezTo>
                  <a:cubicBezTo>
                    <a:pt x="129" y="282"/>
                    <a:pt x="131" y="283"/>
                    <a:pt x="133" y="285"/>
                  </a:cubicBezTo>
                  <a:cubicBezTo>
                    <a:pt x="134" y="286"/>
                    <a:pt x="135" y="286"/>
                    <a:pt x="136" y="287"/>
                  </a:cubicBezTo>
                  <a:cubicBezTo>
                    <a:pt x="137" y="289"/>
                    <a:pt x="137" y="291"/>
                    <a:pt x="136" y="294"/>
                  </a:cubicBezTo>
                  <a:close/>
                  <a:moveTo>
                    <a:pt x="300" y="21"/>
                  </a:moveTo>
                  <a:cubicBezTo>
                    <a:pt x="300" y="78"/>
                    <a:pt x="300" y="78"/>
                    <a:pt x="300" y="78"/>
                  </a:cubicBezTo>
                  <a:cubicBezTo>
                    <a:pt x="297" y="81"/>
                    <a:pt x="294" y="84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89" y="85"/>
                    <a:pt x="289" y="85"/>
                  </a:cubicBezTo>
                  <a:cubicBezTo>
                    <a:pt x="288" y="84"/>
                    <a:pt x="287" y="84"/>
                    <a:pt x="287" y="83"/>
                  </a:cubicBezTo>
                  <a:cubicBezTo>
                    <a:pt x="286" y="82"/>
                    <a:pt x="284" y="81"/>
                    <a:pt x="283" y="80"/>
                  </a:cubicBezTo>
                  <a:cubicBezTo>
                    <a:pt x="282" y="79"/>
                    <a:pt x="281" y="78"/>
                    <a:pt x="280" y="77"/>
                  </a:cubicBezTo>
                  <a:cubicBezTo>
                    <a:pt x="275" y="73"/>
                    <a:pt x="271" y="7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0" y="60"/>
                    <a:pt x="270" y="60"/>
                    <a:pt x="270" y="60"/>
                  </a:cubicBezTo>
                  <a:cubicBezTo>
                    <a:pt x="270" y="59"/>
                    <a:pt x="270" y="59"/>
                    <a:pt x="270" y="59"/>
                  </a:cubicBezTo>
                  <a:cubicBezTo>
                    <a:pt x="271" y="59"/>
                    <a:pt x="271" y="59"/>
                    <a:pt x="271" y="59"/>
                  </a:cubicBezTo>
                  <a:cubicBezTo>
                    <a:pt x="271" y="58"/>
                    <a:pt x="271" y="58"/>
                    <a:pt x="271" y="58"/>
                  </a:cubicBezTo>
                  <a:cubicBezTo>
                    <a:pt x="271" y="58"/>
                    <a:pt x="271" y="58"/>
                    <a:pt x="271" y="57"/>
                  </a:cubicBezTo>
                  <a:cubicBezTo>
                    <a:pt x="271" y="55"/>
                    <a:pt x="272" y="52"/>
                    <a:pt x="272" y="50"/>
                  </a:cubicBezTo>
                  <a:cubicBezTo>
                    <a:pt x="273" y="48"/>
                    <a:pt x="274" y="47"/>
                    <a:pt x="275" y="46"/>
                  </a:cubicBezTo>
                  <a:cubicBezTo>
                    <a:pt x="276" y="46"/>
                    <a:pt x="277" y="46"/>
                    <a:pt x="279" y="46"/>
                  </a:cubicBezTo>
                  <a:cubicBezTo>
                    <a:pt x="280" y="46"/>
                    <a:pt x="281" y="46"/>
                    <a:pt x="282" y="46"/>
                  </a:cubicBezTo>
                  <a:cubicBezTo>
                    <a:pt x="284" y="47"/>
                    <a:pt x="285" y="47"/>
                    <a:pt x="286" y="47"/>
                  </a:cubicBezTo>
                  <a:cubicBezTo>
                    <a:pt x="287" y="47"/>
                    <a:pt x="288" y="47"/>
                    <a:pt x="289" y="47"/>
                  </a:cubicBezTo>
                  <a:cubicBezTo>
                    <a:pt x="290" y="46"/>
                    <a:pt x="292" y="45"/>
                    <a:pt x="292" y="44"/>
                  </a:cubicBezTo>
                  <a:cubicBezTo>
                    <a:pt x="293" y="43"/>
                    <a:pt x="293" y="41"/>
                    <a:pt x="292" y="37"/>
                  </a:cubicBezTo>
                  <a:cubicBezTo>
                    <a:pt x="291" y="31"/>
                    <a:pt x="290" y="28"/>
                    <a:pt x="290" y="25"/>
                  </a:cubicBezTo>
                  <a:cubicBezTo>
                    <a:pt x="291" y="22"/>
                    <a:pt x="292" y="21"/>
                    <a:pt x="293" y="21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7" y="21"/>
                    <a:pt x="297" y="21"/>
                  </a:cubicBezTo>
                  <a:cubicBezTo>
                    <a:pt x="298" y="21"/>
                    <a:pt x="299" y="21"/>
                    <a:pt x="300" y="21"/>
                  </a:cubicBezTo>
                  <a:close/>
                  <a:moveTo>
                    <a:pt x="300" y="80"/>
                  </a:moveTo>
                  <a:cubicBezTo>
                    <a:pt x="300" y="92"/>
                    <a:pt x="300" y="92"/>
                    <a:pt x="300" y="92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7" y="93"/>
                    <a:pt x="296" y="92"/>
                    <a:pt x="295" y="91"/>
                  </a:cubicBezTo>
                  <a:cubicBezTo>
                    <a:pt x="294" y="90"/>
                    <a:pt x="293" y="89"/>
                    <a:pt x="292" y="88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92" y="87"/>
                    <a:pt x="292" y="87"/>
                    <a:pt x="292" y="87"/>
                  </a:cubicBezTo>
                  <a:cubicBezTo>
                    <a:pt x="294" y="85"/>
                    <a:pt x="297" y="83"/>
                    <a:pt x="300" y="80"/>
                  </a:cubicBezTo>
                  <a:close/>
                  <a:moveTo>
                    <a:pt x="300" y="93"/>
                  </a:moveTo>
                  <a:cubicBezTo>
                    <a:pt x="300" y="99"/>
                    <a:pt x="300" y="99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0" y="98"/>
                    <a:pt x="299" y="96"/>
                    <a:pt x="299" y="96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300" y="93"/>
                    <a:pt x="300" y="93"/>
                    <a:pt x="300" y="93"/>
                  </a:cubicBezTo>
                  <a:close/>
                  <a:moveTo>
                    <a:pt x="300" y="106"/>
                  </a:moveTo>
                  <a:cubicBezTo>
                    <a:pt x="300" y="125"/>
                    <a:pt x="300" y="125"/>
                    <a:pt x="300" y="125"/>
                  </a:cubicBezTo>
                  <a:cubicBezTo>
                    <a:pt x="298" y="127"/>
                    <a:pt x="296" y="128"/>
                    <a:pt x="295" y="130"/>
                  </a:cubicBezTo>
                  <a:cubicBezTo>
                    <a:pt x="294" y="131"/>
                    <a:pt x="294" y="131"/>
                    <a:pt x="294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3" y="127"/>
                    <a:pt x="290" y="128"/>
                    <a:pt x="288" y="128"/>
                  </a:cubicBezTo>
                  <a:cubicBezTo>
                    <a:pt x="287" y="128"/>
                    <a:pt x="287" y="128"/>
                    <a:pt x="286" y="128"/>
                  </a:cubicBezTo>
                  <a:cubicBezTo>
                    <a:pt x="285" y="128"/>
                    <a:pt x="283" y="128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1" y="127"/>
                    <a:pt x="280" y="126"/>
                    <a:pt x="279" y="124"/>
                  </a:cubicBezTo>
                  <a:cubicBezTo>
                    <a:pt x="279" y="122"/>
                    <a:pt x="278" y="121"/>
                    <a:pt x="276" y="121"/>
                  </a:cubicBezTo>
                  <a:cubicBezTo>
                    <a:pt x="275" y="120"/>
                    <a:pt x="273" y="121"/>
                    <a:pt x="271" y="121"/>
                  </a:cubicBezTo>
                  <a:cubicBezTo>
                    <a:pt x="269" y="121"/>
                    <a:pt x="268" y="121"/>
                    <a:pt x="267" y="120"/>
                  </a:cubicBezTo>
                  <a:cubicBezTo>
                    <a:pt x="266" y="120"/>
                    <a:pt x="264" y="119"/>
                    <a:pt x="263" y="118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60" y="115"/>
                    <a:pt x="258" y="115"/>
                    <a:pt x="256" y="116"/>
                  </a:cubicBezTo>
                  <a:cubicBezTo>
                    <a:pt x="253" y="117"/>
                    <a:pt x="251" y="120"/>
                    <a:pt x="249" y="123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47" y="120"/>
                    <a:pt x="247" y="119"/>
                    <a:pt x="245" y="118"/>
                  </a:cubicBezTo>
                  <a:cubicBezTo>
                    <a:pt x="245" y="118"/>
                    <a:pt x="244" y="118"/>
                    <a:pt x="244" y="117"/>
                  </a:cubicBezTo>
                  <a:cubicBezTo>
                    <a:pt x="243" y="116"/>
                    <a:pt x="243" y="115"/>
                    <a:pt x="242" y="114"/>
                  </a:cubicBezTo>
                  <a:cubicBezTo>
                    <a:pt x="242" y="113"/>
                    <a:pt x="242" y="112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09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7"/>
                    <a:pt x="240" y="106"/>
                    <a:pt x="240" y="106"/>
                  </a:cubicBezTo>
                  <a:cubicBezTo>
                    <a:pt x="239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7" y="106"/>
                    <a:pt x="237" y="107"/>
                    <a:pt x="237" y="108"/>
                  </a:cubicBezTo>
                  <a:cubicBezTo>
                    <a:pt x="237" y="108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6" y="109"/>
                    <a:pt x="235" y="110"/>
                    <a:pt x="235" y="110"/>
                  </a:cubicBezTo>
                  <a:cubicBezTo>
                    <a:pt x="234" y="110"/>
                    <a:pt x="233" y="110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0" y="106"/>
                    <a:pt x="229" y="107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3" y="109"/>
                    <a:pt x="223" y="109"/>
                  </a:cubicBezTo>
                  <a:cubicBezTo>
                    <a:pt x="223" y="109"/>
                    <a:pt x="223" y="109"/>
                    <a:pt x="223" y="109"/>
                  </a:cubicBezTo>
                  <a:cubicBezTo>
                    <a:pt x="223" y="109"/>
                    <a:pt x="222" y="110"/>
                    <a:pt x="222" y="110"/>
                  </a:cubicBezTo>
                  <a:cubicBezTo>
                    <a:pt x="221" y="110"/>
                    <a:pt x="220" y="111"/>
                    <a:pt x="219" y="111"/>
                  </a:cubicBezTo>
                  <a:cubicBezTo>
                    <a:pt x="218" y="112"/>
                    <a:pt x="218" y="113"/>
                    <a:pt x="217" y="113"/>
                  </a:cubicBezTo>
                  <a:cubicBezTo>
                    <a:pt x="216" y="114"/>
                    <a:pt x="216" y="114"/>
                    <a:pt x="216" y="114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3" y="111"/>
                    <a:pt x="213" y="105"/>
                    <a:pt x="213" y="99"/>
                  </a:cubicBezTo>
                  <a:cubicBezTo>
                    <a:pt x="213" y="97"/>
                    <a:pt x="213" y="94"/>
                    <a:pt x="212" y="92"/>
                  </a:cubicBezTo>
                  <a:cubicBezTo>
                    <a:pt x="212" y="91"/>
                    <a:pt x="213" y="90"/>
                    <a:pt x="213" y="89"/>
                  </a:cubicBezTo>
                  <a:cubicBezTo>
                    <a:pt x="214" y="88"/>
                    <a:pt x="215" y="86"/>
                    <a:pt x="215" y="85"/>
                  </a:cubicBezTo>
                  <a:cubicBezTo>
                    <a:pt x="215" y="83"/>
                    <a:pt x="214" y="80"/>
                    <a:pt x="213" y="77"/>
                  </a:cubicBezTo>
                  <a:cubicBezTo>
                    <a:pt x="212" y="75"/>
                    <a:pt x="212" y="74"/>
                    <a:pt x="211" y="72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0" y="70"/>
                    <a:pt x="210" y="68"/>
                    <a:pt x="209" y="66"/>
                  </a:cubicBezTo>
                  <a:cubicBezTo>
                    <a:pt x="208" y="64"/>
                    <a:pt x="207" y="63"/>
                    <a:pt x="206" y="62"/>
                  </a:cubicBezTo>
                  <a:cubicBezTo>
                    <a:pt x="205" y="62"/>
                    <a:pt x="204" y="61"/>
                    <a:pt x="203" y="61"/>
                  </a:cubicBezTo>
                  <a:cubicBezTo>
                    <a:pt x="202" y="61"/>
                    <a:pt x="201" y="60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199" y="58"/>
                    <a:pt x="198" y="57"/>
                    <a:pt x="198" y="56"/>
                  </a:cubicBezTo>
                  <a:cubicBezTo>
                    <a:pt x="198" y="55"/>
                    <a:pt x="198" y="55"/>
                    <a:pt x="198" y="54"/>
                  </a:cubicBezTo>
                  <a:cubicBezTo>
                    <a:pt x="198" y="53"/>
                    <a:pt x="198" y="53"/>
                    <a:pt x="199" y="52"/>
                  </a:cubicBezTo>
                  <a:cubicBezTo>
                    <a:pt x="200" y="50"/>
                    <a:pt x="202" y="49"/>
                    <a:pt x="204" y="48"/>
                  </a:cubicBezTo>
                  <a:cubicBezTo>
                    <a:pt x="205" y="48"/>
                    <a:pt x="206" y="48"/>
                    <a:pt x="207" y="47"/>
                  </a:cubicBezTo>
                  <a:cubicBezTo>
                    <a:pt x="208" y="46"/>
                    <a:pt x="208" y="45"/>
                    <a:pt x="208" y="44"/>
                  </a:cubicBezTo>
                  <a:cubicBezTo>
                    <a:pt x="207" y="41"/>
                    <a:pt x="208" y="39"/>
                    <a:pt x="208" y="37"/>
                  </a:cubicBezTo>
                  <a:cubicBezTo>
                    <a:pt x="209" y="36"/>
                    <a:pt x="211" y="35"/>
                    <a:pt x="212" y="35"/>
                  </a:cubicBezTo>
                  <a:cubicBezTo>
                    <a:pt x="214" y="35"/>
                    <a:pt x="216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21" y="34"/>
                    <a:pt x="224" y="34"/>
                    <a:pt x="226" y="32"/>
                  </a:cubicBezTo>
                  <a:cubicBezTo>
                    <a:pt x="227" y="32"/>
                    <a:pt x="228" y="33"/>
                    <a:pt x="229" y="35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1" y="37"/>
                    <a:pt x="231" y="38"/>
                    <a:pt x="232" y="39"/>
                  </a:cubicBezTo>
                  <a:cubicBezTo>
                    <a:pt x="232" y="39"/>
                    <a:pt x="233" y="40"/>
                    <a:pt x="234" y="40"/>
                  </a:cubicBezTo>
                  <a:cubicBezTo>
                    <a:pt x="236" y="41"/>
                    <a:pt x="238" y="40"/>
                    <a:pt x="239" y="40"/>
                  </a:cubicBezTo>
                  <a:cubicBezTo>
                    <a:pt x="243" y="39"/>
                    <a:pt x="246" y="38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4" y="44"/>
                    <a:pt x="256" y="45"/>
                    <a:pt x="258" y="45"/>
                  </a:cubicBezTo>
                  <a:cubicBezTo>
                    <a:pt x="259" y="46"/>
                    <a:pt x="261" y="46"/>
                    <a:pt x="262" y="46"/>
                  </a:cubicBezTo>
                  <a:cubicBezTo>
                    <a:pt x="263" y="45"/>
                    <a:pt x="264" y="45"/>
                    <a:pt x="266" y="47"/>
                  </a:cubicBezTo>
                  <a:cubicBezTo>
                    <a:pt x="267" y="49"/>
                    <a:pt x="267" y="53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6"/>
                    <a:pt x="270" y="69"/>
                    <a:pt x="272" y="72"/>
                  </a:cubicBezTo>
                  <a:cubicBezTo>
                    <a:pt x="274" y="75"/>
                    <a:pt x="276" y="76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1" y="80"/>
                    <a:pt x="283" y="82"/>
                    <a:pt x="286" y="85"/>
                  </a:cubicBezTo>
                  <a:cubicBezTo>
                    <a:pt x="287" y="86"/>
                    <a:pt x="289" y="88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2" y="91"/>
                    <a:pt x="294" y="93"/>
                    <a:pt x="296" y="95"/>
                  </a:cubicBezTo>
                  <a:cubicBezTo>
                    <a:pt x="297" y="97"/>
                    <a:pt x="298" y="99"/>
                    <a:pt x="299" y="103"/>
                  </a:cubicBezTo>
                  <a:cubicBezTo>
                    <a:pt x="300" y="104"/>
                    <a:pt x="300" y="104"/>
                    <a:pt x="300" y="105"/>
                  </a:cubicBezTo>
                  <a:cubicBezTo>
                    <a:pt x="300" y="106"/>
                    <a:pt x="300" y="106"/>
                    <a:pt x="300" y="106"/>
                  </a:cubicBezTo>
                  <a:close/>
                  <a:moveTo>
                    <a:pt x="300" y="126"/>
                  </a:moveTo>
                  <a:cubicBezTo>
                    <a:pt x="300" y="170"/>
                    <a:pt x="300" y="170"/>
                    <a:pt x="300" y="170"/>
                  </a:cubicBezTo>
                  <a:cubicBezTo>
                    <a:pt x="298" y="170"/>
                    <a:pt x="297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1" y="172"/>
                    <a:pt x="288" y="173"/>
                    <a:pt x="286" y="178"/>
                  </a:cubicBezTo>
                  <a:cubicBezTo>
                    <a:pt x="284" y="181"/>
                    <a:pt x="281" y="183"/>
                    <a:pt x="278" y="184"/>
                  </a:cubicBezTo>
                  <a:cubicBezTo>
                    <a:pt x="274" y="184"/>
                    <a:pt x="271" y="184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69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7" y="183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5"/>
                    <a:pt x="267" y="186"/>
                    <a:pt x="266" y="187"/>
                  </a:cubicBezTo>
                  <a:cubicBezTo>
                    <a:pt x="265" y="187"/>
                    <a:pt x="265" y="187"/>
                    <a:pt x="264" y="188"/>
                  </a:cubicBezTo>
                  <a:cubicBezTo>
                    <a:pt x="262" y="189"/>
                    <a:pt x="260" y="189"/>
                    <a:pt x="258" y="191"/>
                  </a:cubicBezTo>
                  <a:cubicBezTo>
                    <a:pt x="257" y="193"/>
                    <a:pt x="255" y="195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200"/>
                    <a:pt x="253" y="200"/>
                    <a:pt x="252" y="201"/>
                  </a:cubicBezTo>
                  <a:cubicBezTo>
                    <a:pt x="252" y="201"/>
                    <a:pt x="251" y="202"/>
                    <a:pt x="250" y="203"/>
                  </a:cubicBezTo>
                  <a:cubicBezTo>
                    <a:pt x="250" y="203"/>
                    <a:pt x="250" y="203"/>
                    <a:pt x="250" y="203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49" y="201"/>
                    <a:pt x="249" y="201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49" y="199"/>
                    <a:pt x="250" y="198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4"/>
                    <a:pt x="250" y="191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8" y="186"/>
                    <a:pt x="248" y="183"/>
                    <a:pt x="248" y="181"/>
                  </a:cubicBezTo>
                  <a:cubicBezTo>
                    <a:pt x="248" y="179"/>
                    <a:pt x="248" y="177"/>
                    <a:pt x="249" y="176"/>
                  </a:cubicBezTo>
                  <a:cubicBezTo>
                    <a:pt x="249" y="174"/>
                    <a:pt x="250" y="172"/>
                    <a:pt x="252" y="171"/>
                  </a:cubicBezTo>
                  <a:cubicBezTo>
                    <a:pt x="253" y="170"/>
                    <a:pt x="254" y="169"/>
                    <a:pt x="256" y="168"/>
                  </a:cubicBezTo>
                  <a:cubicBezTo>
                    <a:pt x="259" y="166"/>
                    <a:pt x="260" y="159"/>
                    <a:pt x="261" y="155"/>
                  </a:cubicBezTo>
                  <a:cubicBezTo>
                    <a:pt x="262" y="154"/>
                    <a:pt x="262" y="153"/>
                    <a:pt x="262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3" y="150"/>
                    <a:pt x="264" y="149"/>
                    <a:pt x="266" y="148"/>
                  </a:cubicBezTo>
                  <a:cubicBezTo>
                    <a:pt x="267" y="148"/>
                    <a:pt x="267" y="148"/>
                    <a:pt x="268" y="147"/>
                  </a:cubicBezTo>
                  <a:cubicBezTo>
                    <a:pt x="269" y="147"/>
                    <a:pt x="270" y="146"/>
                    <a:pt x="271" y="145"/>
                  </a:cubicBezTo>
                  <a:cubicBezTo>
                    <a:pt x="272" y="145"/>
                    <a:pt x="273" y="144"/>
                    <a:pt x="274" y="143"/>
                  </a:cubicBezTo>
                  <a:cubicBezTo>
                    <a:pt x="276" y="140"/>
                    <a:pt x="278" y="139"/>
                    <a:pt x="280" y="138"/>
                  </a:cubicBezTo>
                  <a:cubicBezTo>
                    <a:pt x="282" y="137"/>
                    <a:pt x="284" y="136"/>
                    <a:pt x="286" y="136"/>
                  </a:cubicBezTo>
                  <a:cubicBezTo>
                    <a:pt x="288" y="136"/>
                    <a:pt x="290" y="136"/>
                    <a:pt x="292" y="135"/>
                  </a:cubicBezTo>
                  <a:cubicBezTo>
                    <a:pt x="294" y="134"/>
                    <a:pt x="295" y="133"/>
                    <a:pt x="296" y="131"/>
                  </a:cubicBezTo>
                  <a:cubicBezTo>
                    <a:pt x="297" y="129"/>
                    <a:pt x="298" y="127"/>
                    <a:pt x="300" y="126"/>
                  </a:cubicBezTo>
                  <a:close/>
                  <a:moveTo>
                    <a:pt x="300" y="172"/>
                  </a:moveTo>
                  <a:cubicBezTo>
                    <a:pt x="300" y="202"/>
                    <a:pt x="300" y="202"/>
                    <a:pt x="300" y="202"/>
                  </a:cubicBezTo>
                  <a:cubicBezTo>
                    <a:pt x="297" y="202"/>
                    <a:pt x="294" y="202"/>
                    <a:pt x="290" y="201"/>
                  </a:cubicBezTo>
                  <a:cubicBezTo>
                    <a:pt x="283" y="198"/>
                    <a:pt x="278" y="197"/>
                    <a:pt x="273" y="196"/>
                  </a:cubicBezTo>
                  <a:cubicBezTo>
                    <a:pt x="269" y="195"/>
                    <a:pt x="265" y="195"/>
                    <a:pt x="262" y="195"/>
                  </a:cubicBezTo>
                  <a:cubicBezTo>
                    <a:pt x="261" y="196"/>
                    <a:pt x="260" y="196"/>
                    <a:pt x="260" y="196"/>
                  </a:cubicBezTo>
                  <a:cubicBezTo>
                    <a:pt x="259" y="196"/>
                    <a:pt x="258" y="197"/>
                    <a:pt x="258" y="197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8" y="194"/>
                    <a:pt x="259" y="193"/>
                    <a:pt x="260" y="192"/>
                  </a:cubicBezTo>
                  <a:cubicBezTo>
                    <a:pt x="262" y="191"/>
                    <a:pt x="263" y="190"/>
                    <a:pt x="264" y="189"/>
                  </a:cubicBezTo>
                  <a:cubicBezTo>
                    <a:pt x="266" y="189"/>
                    <a:pt x="267" y="189"/>
                    <a:pt x="267" y="188"/>
                  </a:cubicBezTo>
                  <a:cubicBezTo>
                    <a:pt x="268" y="187"/>
                    <a:pt x="269" y="187"/>
                    <a:pt x="269" y="186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71" y="186"/>
                    <a:pt x="275" y="186"/>
                    <a:pt x="278" y="185"/>
                  </a:cubicBezTo>
                  <a:cubicBezTo>
                    <a:pt x="282" y="185"/>
                    <a:pt x="285" y="183"/>
                    <a:pt x="287" y="178"/>
                  </a:cubicBezTo>
                  <a:cubicBezTo>
                    <a:pt x="289" y="174"/>
                    <a:pt x="292" y="174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7" y="173"/>
                    <a:pt x="299" y="172"/>
                    <a:pt x="300" y="172"/>
                  </a:cubicBezTo>
                  <a:close/>
                  <a:moveTo>
                    <a:pt x="300" y="206"/>
                  </a:moveTo>
                  <a:cubicBezTo>
                    <a:pt x="300" y="250"/>
                    <a:pt x="300" y="250"/>
                    <a:pt x="300" y="250"/>
                  </a:cubicBezTo>
                  <a:cubicBezTo>
                    <a:pt x="300" y="251"/>
                    <a:pt x="300" y="252"/>
                    <a:pt x="299" y="252"/>
                  </a:cubicBezTo>
                  <a:cubicBezTo>
                    <a:pt x="299" y="254"/>
                    <a:pt x="297" y="256"/>
                    <a:pt x="295" y="258"/>
                  </a:cubicBezTo>
                  <a:cubicBezTo>
                    <a:pt x="293" y="260"/>
                    <a:pt x="290" y="262"/>
                    <a:pt x="288" y="263"/>
                  </a:cubicBezTo>
                  <a:cubicBezTo>
                    <a:pt x="286" y="264"/>
                    <a:pt x="285" y="266"/>
                    <a:pt x="283" y="267"/>
                  </a:cubicBezTo>
                  <a:cubicBezTo>
                    <a:pt x="279" y="271"/>
                    <a:pt x="274" y="276"/>
                    <a:pt x="264" y="276"/>
                  </a:cubicBezTo>
                  <a:cubicBezTo>
                    <a:pt x="257" y="276"/>
                    <a:pt x="252" y="274"/>
                    <a:pt x="246" y="272"/>
                  </a:cubicBezTo>
                  <a:cubicBezTo>
                    <a:pt x="243" y="271"/>
                    <a:pt x="240" y="270"/>
                    <a:pt x="237" y="269"/>
                  </a:cubicBezTo>
                  <a:cubicBezTo>
                    <a:pt x="233" y="268"/>
                    <a:pt x="231" y="268"/>
                    <a:pt x="228" y="268"/>
                  </a:cubicBezTo>
                  <a:cubicBezTo>
                    <a:pt x="226" y="268"/>
                    <a:pt x="223" y="268"/>
                    <a:pt x="220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3"/>
                    <a:pt x="214" y="258"/>
                    <a:pt x="209" y="253"/>
                  </a:cubicBezTo>
                  <a:cubicBezTo>
                    <a:pt x="206" y="250"/>
                    <a:pt x="202" y="247"/>
                    <a:pt x="201" y="244"/>
                  </a:cubicBezTo>
                  <a:cubicBezTo>
                    <a:pt x="200" y="243"/>
                    <a:pt x="200" y="243"/>
                    <a:pt x="200" y="242"/>
                  </a:cubicBezTo>
                  <a:cubicBezTo>
                    <a:pt x="199" y="241"/>
                    <a:pt x="198" y="240"/>
                    <a:pt x="198" y="239"/>
                  </a:cubicBezTo>
                  <a:cubicBezTo>
                    <a:pt x="197" y="237"/>
                    <a:pt x="198" y="236"/>
                    <a:pt x="202" y="235"/>
                  </a:cubicBezTo>
                  <a:cubicBezTo>
                    <a:pt x="204" y="234"/>
                    <a:pt x="206" y="234"/>
                    <a:pt x="209" y="234"/>
                  </a:cubicBezTo>
                  <a:cubicBezTo>
                    <a:pt x="209" y="234"/>
                    <a:pt x="209" y="234"/>
                    <a:pt x="209" y="234"/>
                  </a:cubicBezTo>
                  <a:cubicBezTo>
                    <a:pt x="211" y="234"/>
                    <a:pt x="214" y="234"/>
                    <a:pt x="216" y="235"/>
                  </a:cubicBezTo>
                  <a:cubicBezTo>
                    <a:pt x="219" y="235"/>
                    <a:pt x="221" y="235"/>
                    <a:pt x="223" y="234"/>
                  </a:cubicBezTo>
                  <a:cubicBezTo>
                    <a:pt x="226" y="233"/>
                    <a:pt x="228" y="231"/>
                    <a:pt x="230" y="229"/>
                  </a:cubicBezTo>
                  <a:cubicBezTo>
                    <a:pt x="232" y="227"/>
                    <a:pt x="235" y="225"/>
                    <a:pt x="237" y="223"/>
                  </a:cubicBezTo>
                  <a:cubicBezTo>
                    <a:pt x="239" y="220"/>
                    <a:pt x="241" y="218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3" y="214"/>
                    <a:pt x="245" y="212"/>
                    <a:pt x="246" y="210"/>
                  </a:cubicBezTo>
                  <a:cubicBezTo>
                    <a:pt x="247" y="209"/>
                    <a:pt x="249" y="207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2" y="204"/>
                    <a:pt x="254" y="202"/>
                    <a:pt x="255" y="200"/>
                  </a:cubicBezTo>
                  <a:cubicBezTo>
                    <a:pt x="257" y="199"/>
                    <a:pt x="260" y="198"/>
                    <a:pt x="262" y="197"/>
                  </a:cubicBezTo>
                  <a:cubicBezTo>
                    <a:pt x="267" y="196"/>
                    <a:pt x="272" y="198"/>
                    <a:pt x="280" y="201"/>
                  </a:cubicBezTo>
                  <a:cubicBezTo>
                    <a:pt x="283" y="202"/>
                    <a:pt x="286" y="204"/>
                    <a:pt x="289" y="205"/>
                  </a:cubicBezTo>
                  <a:cubicBezTo>
                    <a:pt x="293" y="206"/>
                    <a:pt x="297" y="206"/>
                    <a:pt x="300" y="206"/>
                  </a:cubicBezTo>
                  <a:close/>
                  <a:moveTo>
                    <a:pt x="300" y="255"/>
                  </a:moveTo>
                  <a:cubicBezTo>
                    <a:pt x="300" y="268"/>
                    <a:pt x="300" y="268"/>
                    <a:pt x="300" y="268"/>
                  </a:cubicBezTo>
                  <a:cubicBezTo>
                    <a:pt x="298" y="269"/>
                    <a:pt x="296" y="270"/>
                    <a:pt x="294" y="270"/>
                  </a:cubicBezTo>
                  <a:cubicBezTo>
                    <a:pt x="292" y="271"/>
                    <a:pt x="290" y="271"/>
                    <a:pt x="288" y="270"/>
                  </a:cubicBezTo>
                  <a:cubicBezTo>
                    <a:pt x="287" y="270"/>
                    <a:pt x="287" y="269"/>
                    <a:pt x="287" y="269"/>
                  </a:cubicBezTo>
                  <a:cubicBezTo>
                    <a:pt x="287" y="269"/>
                    <a:pt x="287" y="269"/>
                    <a:pt x="287" y="269"/>
                  </a:cubicBezTo>
                  <a:cubicBezTo>
                    <a:pt x="286" y="269"/>
                    <a:pt x="286" y="268"/>
                    <a:pt x="286" y="267"/>
                  </a:cubicBezTo>
                  <a:cubicBezTo>
                    <a:pt x="287" y="267"/>
                    <a:pt x="287" y="266"/>
                    <a:pt x="289" y="265"/>
                  </a:cubicBezTo>
                  <a:cubicBezTo>
                    <a:pt x="291" y="263"/>
                    <a:pt x="294" y="261"/>
                    <a:pt x="296" y="259"/>
                  </a:cubicBezTo>
                  <a:cubicBezTo>
                    <a:pt x="298" y="258"/>
                    <a:pt x="299" y="256"/>
                    <a:pt x="300" y="255"/>
                  </a:cubicBezTo>
                  <a:close/>
                  <a:moveTo>
                    <a:pt x="300" y="270"/>
                  </a:moveTo>
                  <a:cubicBezTo>
                    <a:pt x="300" y="301"/>
                    <a:pt x="300" y="301"/>
                    <a:pt x="300" y="301"/>
                  </a:cubicBezTo>
                  <a:cubicBezTo>
                    <a:pt x="299" y="301"/>
                    <a:pt x="298" y="301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89" y="298"/>
                    <a:pt x="284" y="296"/>
                    <a:pt x="279" y="295"/>
                  </a:cubicBezTo>
                  <a:cubicBezTo>
                    <a:pt x="273" y="294"/>
                    <a:pt x="268" y="293"/>
                    <a:pt x="262" y="293"/>
                  </a:cubicBezTo>
                  <a:cubicBezTo>
                    <a:pt x="258" y="293"/>
                    <a:pt x="254" y="294"/>
                    <a:pt x="250" y="296"/>
                  </a:cubicBezTo>
                  <a:cubicBezTo>
                    <a:pt x="246" y="297"/>
                    <a:pt x="243" y="299"/>
                    <a:pt x="239" y="302"/>
                  </a:cubicBezTo>
                  <a:cubicBezTo>
                    <a:pt x="234" y="306"/>
                    <a:pt x="231" y="310"/>
                    <a:pt x="227" y="314"/>
                  </a:cubicBezTo>
                  <a:cubicBezTo>
                    <a:pt x="226" y="315"/>
                    <a:pt x="226" y="315"/>
                    <a:pt x="226" y="315"/>
                  </a:cubicBezTo>
                  <a:cubicBezTo>
                    <a:pt x="223" y="318"/>
                    <a:pt x="221" y="321"/>
                    <a:pt x="219" y="323"/>
                  </a:cubicBezTo>
                  <a:cubicBezTo>
                    <a:pt x="217" y="325"/>
                    <a:pt x="215" y="326"/>
                    <a:pt x="213" y="326"/>
                  </a:cubicBezTo>
                  <a:cubicBezTo>
                    <a:pt x="212" y="326"/>
                    <a:pt x="210" y="327"/>
                    <a:pt x="209" y="326"/>
                  </a:cubicBezTo>
                  <a:cubicBezTo>
                    <a:pt x="207" y="325"/>
                    <a:pt x="206" y="324"/>
                    <a:pt x="205" y="321"/>
                  </a:cubicBezTo>
                  <a:cubicBezTo>
                    <a:pt x="203" y="310"/>
                    <a:pt x="200" y="305"/>
                    <a:pt x="196" y="302"/>
                  </a:cubicBezTo>
                  <a:cubicBezTo>
                    <a:pt x="192" y="299"/>
                    <a:pt x="188" y="299"/>
                    <a:pt x="183" y="300"/>
                  </a:cubicBezTo>
                  <a:cubicBezTo>
                    <a:pt x="179" y="301"/>
                    <a:pt x="176" y="302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68" y="306"/>
                    <a:pt x="163" y="307"/>
                    <a:pt x="159" y="308"/>
                  </a:cubicBezTo>
                  <a:cubicBezTo>
                    <a:pt x="155" y="309"/>
                    <a:pt x="150" y="310"/>
                    <a:pt x="146" y="309"/>
                  </a:cubicBezTo>
                  <a:cubicBezTo>
                    <a:pt x="140" y="307"/>
                    <a:pt x="138" y="305"/>
                    <a:pt x="137" y="303"/>
                  </a:cubicBezTo>
                  <a:cubicBezTo>
                    <a:pt x="136" y="300"/>
                    <a:pt x="137" y="297"/>
                    <a:pt x="137" y="295"/>
                  </a:cubicBezTo>
                  <a:cubicBezTo>
                    <a:pt x="138" y="293"/>
                    <a:pt x="138" y="291"/>
                    <a:pt x="138" y="290"/>
                  </a:cubicBezTo>
                  <a:cubicBezTo>
                    <a:pt x="139" y="288"/>
                    <a:pt x="138" y="287"/>
                    <a:pt x="137" y="286"/>
                  </a:cubicBezTo>
                  <a:cubicBezTo>
                    <a:pt x="136" y="285"/>
                    <a:pt x="135" y="284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2" y="282"/>
                    <a:pt x="131" y="281"/>
                    <a:pt x="131" y="280"/>
                  </a:cubicBezTo>
                  <a:cubicBezTo>
                    <a:pt x="130" y="278"/>
                    <a:pt x="130" y="277"/>
                    <a:pt x="131" y="274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2" y="273"/>
                    <a:pt x="133" y="273"/>
                    <a:pt x="135" y="272"/>
                  </a:cubicBezTo>
                  <a:cubicBezTo>
                    <a:pt x="136" y="272"/>
                    <a:pt x="138" y="272"/>
                    <a:pt x="140" y="272"/>
                  </a:cubicBezTo>
                  <a:cubicBezTo>
                    <a:pt x="144" y="272"/>
                    <a:pt x="146" y="271"/>
                    <a:pt x="148" y="270"/>
                  </a:cubicBezTo>
                  <a:cubicBezTo>
                    <a:pt x="150" y="268"/>
                    <a:pt x="151" y="267"/>
                    <a:pt x="152" y="265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8" y="265"/>
                    <a:pt x="162" y="267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8" y="270"/>
                    <a:pt x="170" y="271"/>
                    <a:pt x="173" y="272"/>
                  </a:cubicBezTo>
                  <a:cubicBezTo>
                    <a:pt x="173" y="272"/>
                    <a:pt x="173" y="272"/>
                    <a:pt x="173" y="272"/>
                  </a:cubicBezTo>
                  <a:cubicBezTo>
                    <a:pt x="175" y="273"/>
                    <a:pt x="178" y="274"/>
                    <a:pt x="182" y="274"/>
                  </a:cubicBezTo>
                  <a:cubicBezTo>
                    <a:pt x="186" y="275"/>
                    <a:pt x="190" y="275"/>
                    <a:pt x="194" y="274"/>
                  </a:cubicBezTo>
                  <a:cubicBezTo>
                    <a:pt x="198" y="274"/>
                    <a:pt x="203" y="273"/>
                    <a:pt x="207" y="272"/>
                  </a:cubicBezTo>
                  <a:cubicBezTo>
                    <a:pt x="212" y="271"/>
                    <a:pt x="217" y="270"/>
                    <a:pt x="222" y="270"/>
                  </a:cubicBezTo>
                  <a:cubicBezTo>
                    <a:pt x="227" y="270"/>
                    <a:pt x="231" y="270"/>
                    <a:pt x="236" y="271"/>
                  </a:cubicBezTo>
                  <a:cubicBezTo>
                    <a:pt x="240" y="272"/>
                    <a:pt x="244" y="273"/>
                    <a:pt x="247" y="274"/>
                  </a:cubicBezTo>
                  <a:cubicBezTo>
                    <a:pt x="253" y="276"/>
                    <a:pt x="259" y="278"/>
                    <a:pt x="265" y="279"/>
                  </a:cubicBezTo>
                  <a:cubicBezTo>
                    <a:pt x="266" y="279"/>
                    <a:pt x="269" y="279"/>
                    <a:pt x="272" y="278"/>
                  </a:cubicBezTo>
                  <a:cubicBezTo>
                    <a:pt x="274" y="277"/>
                    <a:pt x="277" y="276"/>
                    <a:pt x="280" y="275"/>
                  </a:cubicBezTo>
                  <a:cubicBezTo>
                    <a:pt x="281" y="275"/>
                    <a:pt x="282" y="274"/>
                    <a:pt x="283" y="274"/>
                  </a:cubicBezTo>
                  <a:cubicBezTo>
                    <a:pt x="283" y="273"/>
                    <a:pt x="284" y="273"/>
                    <a:pt x="285" y="272"/>
                  </a:cubicBezTo>
                  <a:cubicBezTo>
                    <a:pt x="286" y="271"/>
                    <a:pt x="288" y="272"/>
                    <a:pt x="290" y="272"/>
                  </a:cubicBezTo>
                  <a:cubicBezTo>
                    <a:pt x="291" y="272"/>
                    <a:pt x="293" y="272"/>
                    <a:pt x="295" y="272"/>
                  </a:cubicBezTo>
                  <a:cubicBezTo>
                    <a:pt x="296" y="272"/>
                    <a:pt x="298" y="271"/>
                    <a:pt x="300" y="270"/>
                  </a:cubicBezTo>
                  <a:close/>
                  <a:moveTo>
                    <a:pt x="300" y="303"/>
                  </a:moveTo>
                  <a:cubicBezTo>
                    <a:pt x="300" y="306"/>
                    <a:pt x="300" y="306"/>
                    <a:pt x="300" y="306"/>
                  </a:cubicBezTo>
                  <a:cubicBezTo>
                    <a:pt x="295" y="306"/>
                    <a:pt x="290" y="304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3" y="302"/>
                    <a:pt x="280" y="301"/>
                    <a:pt x="277" y="301"/>
                  </a:cubicBezTo>
                  <a:cubicBezTo>
                    <a:pt x="277" y="301"/>
                    <a:pt x="277" y="301"/>
                    <a:pt x="277" y="301"/>
                  </a:cubicBezTo>
                  <a:cubicBezTo>
                    <a:pt x="274" y="301"/>
                    <a:pt x="271" y="300"/>
                    <a:pt x="268" y="300"/>
                  </a:cubicBezTo>
                  <a:cubicBezTo>
                    <a:pt x="268" y="300"/>
                    <a:pt x="267" y="300"/>
                    <a:pt x="266" y="300"/>
                  </a:cubicBezTo>
                  <a:cubicBezTo>
                    <a:pt x="266" y="300"/>
                    <a:pt x="265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0" y="300"/>
                    <a:pt x="257" y="301"/>
                    <a:pt x="254" y="301"/>
                  </a:cubicBezTo>
                  <a:cubicBezTo>
                    <a:pt x="250" y="301"/>
                    <a:pt x="247" y="302"/>
                    <a:pt x="244" y="302"/>
                  </a:cubicBezTo>
                  <a:cubicBezTo>
                    <a:pt x="240" y="303"/>
                    <a:pt x="240" y="303"/>
                    <a:pt x="240" y="303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53" y="297"/>
                    <a:pt x="261" y="295"/>
                    <a:pt x="269" y="296"/>
                  </a:cubicBezTo>
                  <a:cubicBezTo>
                    <a:pt x="277" y="296"/>
                    <a:pt x="285" y="298"/>
                    <a:pt x="294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8" y="302"/>
                    <a:pt x="299" y="303"/>
                    <a:pt x="300" y="303"/>
                  </a:cubicBezTo>
                  <a:close/>
                  <a:moveTo>
                    <a:pt x="300" y="307"/>
                  </a:moveTo>
                  <a:cubicBezTo>
                    <a:pt x="300" y="364"/>
                    <a:pt x="300" y="364"/>
                    <a:pt x="300" y="364"/>
                  </a:cubicBezTo>
                  <a:cubicBezTo>
                    <a:pt x="298" y="362"/>
                    <a:pt x="295" y="360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89" y="356"/>
                    <a:pt x="286" y="354"/>
                    <a:pt x="284" y="353"/>
                  </a:cubicBezTo>
                  <a:cubicBezTo>
                    <a:pt x="281" y="352"/>
                    <a:pt x="279" y="352"/>
                    <a:pt x="277" y="352"/>
                  </a:cubicBezTo>
                  <a:cubicBezTo>
                    <a:pt x="270" y="353"/>
                    <a:pt x="270" y="348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37"/>
                    <a:pt x="268" y="331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4" y="326"/>
                    <a:pt x="264" y="326"/>
                  </a:cubicBezTo>
                  <a:cubicBezTo>
                    <a:pt x="264" y="326"/>
                    <a:pt x="264" y="325"/>
                    <a:pt x="265" y="325"/>
                  </a:cubicBezTo>
                  <a:cubicBezTo>
                    <a:pt x="266" y="323"/>
                    <a:pt x="267" y="322"/>
                    <a:pt x="268" y="320"/>
                  </a:cubicBezTo>
                  <a:cubicBezTo>
                    <a:pt x="268" y="319"/>
                    <a:pt x="269" y="317"/>
                    <a:pt x="269" y="316"/>
                  </a:cubicBezTo>
                  <a:cubicBezTo>
                    <a:pt x="269" y="314"/>
                    <a:pt x="268" y="312"/>
                    <a:pt x="268" y="310"/>
                  </a:cubicBezTo>
                  <a:cubicBezTo>
                    <a:pt x="267" y="308"/>
                    <a:pt x="267" y="305"/>
                    <a:pt x="266" y="302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6" y="301"/>
                    <a:pt x="266" y="301"/>
                    <a:pt x="266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72" y="301"/>
                    <a:pt x="274" y="302"/>
                    <a:pt x="277" y="302"/>
                  </a:cubicBezTo>
                  <a:cubicBezTo>
                    <a:pt x="280" y="303"/>
                    <a:pt x="282" y="304"/>
                    <a:pt x="285" y="304"/>
                  </a:cubicBezTo>
                  <a:cubicBezTo>
                    <a:pt x="289" y="306"/>
                    <a:pt x="293" y="307"/>
                    <a:pt x="297" y="307"/>
                  </a:cubicBezTo>
                  <a:cubicBezTo>
                    <a:pt x="298" y="308"/>
                    <a:pt x="299" y="308"/>
                    <a:pt x="300" y="307"/>
                  </a:cubicBezTo>
                  <a:close/>
                  <a:moveTo>
                    <a:pt x="300" y="366"/>
                  </a:moveTo>
                  <a:cubicBezTo>
                    <a:pt x="300" y="394"/>
                    <a:pt x="300" y="394"/>
                    <a:pt x="300" y="394"/>
                  </a:cubicBezTo>
                  <a:cubicBezTo>
                    <a:pt x="299" y="392"/>
                    <a:pt x="299" y="392"/>
                    <a:pt x="299" y="392"/>
                  </a:cubicBezTo>
                  <a:cubicBezTo>
                    <a:pt x="298" y="391"/>
                    <a:pt x="298" y="391"/>
                    <a:pt x="298" y="391"/>
                  </a:cubicBezTo>
                  <a:cubicBezTo>
                    <a:pt x="296" y="388"/>
                    <a:pt x="294" y="386"/>
                    <a:pt x="291" y="383"/>
                  </a:cubicBezTo>
                  <a:cubicBezTo>
                    <a:pt x="291" y="383"/>
                    <a:pt x="291" y="383"/>
                    <a:pt x="291" y="383"/>
                  </a:cubicBezTo>
                  <a:cubicBezTo>
                    <a:pt x="288" y="379"/>
                    <a:pt x="285" y="376"/>
                    <a:pt x="284" y="370"/>
                  </a:cubicBezTo>
                  <a:cubicBezTo>
                    <a:pt x="283" y="369"/>
                    <a:pt x="283" y="367"/>
                    <a:pt x="283" y="365"/>
                  </a:cubicBezTo>
                  <a:cubicBezTo>
                    <a:pt x="282" y="362"/>
                    <a:pt x="282" y="358"/>
                    <a:pt x="280" y="355"/>
                  </a:cubicBezTo>
                  <a:cubicBezTo>
                    <a:pt x="279" y="354"/>
                    <a:pt x="279" y="354"/>
                    <a:pt x="279" y="354"/>
                  </a:cubicBezTo>
                  <a:cubicBezTo>
                    <a:pt x="280" y="354"/>
                    <a:pt x="280" y="354"/>
                    <a:pt x="280" y="354"/>
                  </a:cubicBezTo>
                  <a:cubicBezTo>
                    <a:pt x="282" y="355"/>
                    <a:pt x="284" y="355"/>
                    <a:pt x="285" y="356"/>
                  </a:cubicBezTo>
                  <a:cubicBezTo>
                    <a:pt x="287" y="357"/>
                    <a:pt x="289" y="358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6" y="363"/>
                    <a:pt x="299" y="365"/>
                    <a:pt x="300" y="366"/>
                  </a:cubicBezTo>
                  <a:close/>
                  <a:moveTo>
                    <a:pt x="300" y="396"/>
                  </a:moveTo>
                  <a:cubicBezTo>
                    <a:pt x="300" y="399"/>
                    <a:pt x="300" y="399"/>
                    <a:pt x="300" y="399"/>
                  </a:cubicBezTo>
                  <a:cubicBezTo>
                    <a:pt x="300" y="398"/>
                    <a:pt x="300" y="397"/>
                    <a:pt x="299" y="396"/>
                  </a:cubicBezTo>
                  <a:cubicBezTo>
                    <a:pt x="298" y="393"/>
                    <a:pt x="298" y="393"/>
                    <a:pt x="298" y="393"/>
                  </a:cubicBezTo>
                  <a:cubicBezTo>
                    <a:pt x="300" y="396"/>
                    <a:pt x="300" y="396"/>
                    <a:pt x="300" y="396"/>
                  </a:cubicBezTo>
                  <a:close/>
                  <a:moveTo>
                    <a:pt x="300" y="413"/>
                  </a:moveTo>
                  <a:cubicBezTo>
                    <a:pt x="300" y="438"/>
                    <a:pt x="300" y="438"/>
                    <a:pt x="300" y="438"/>
                  </a:cubicBezTo>
                  <a:cubicBezTo>
                    <a:pt x="299" y="438"/>
                    <a:pt x="298" y="439"/>
                    <a:pt x="297" y="441"/>
                  </a:cubicBezTo>
                  <a:cubicBezTo>
                    <a:pt x="296" y="442"/>
                    <a:pt x="296" y="442"/>
                    <a:pt x="296" y="442"/>
                  </a:cubicBezTo>
                  <a:cubicBezTo>
                    <a:pt x="296" y="441"/>
                    <a:pt x="296" y="441"/>
                    <a:pt x="296" y="441"/>
                  </a:cubicBezTo>
                  <a:cubicBezTo>
                    <a:pt x="295" y="434"/>
                    <a:pt x="296" y="427"/>
                    <a:pt x="298" y="421"/>
                  </a:cubicBezTo>
                  <a:cubicBezTo>
                    <a:pt x="299" y="418"/>
                    <a:pt x="300" y="415"/>
                    <a:pt x="300" y="413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128" y="224"/>
                  </a:moveTo>
                  <a:cubicBezTo>
                    <a:pt x="126" y="224"/>
                    <a:pt x="123" y="225"/>
                    <a:pt x="120" y="225"/>
                  </a:cubicBezTo>
                  <a:cubicBezTo>
                    <a:pt x="104" y="228"/>
                    <a:pt x="97" y="224"/>
                    <a:pt x="89" y="219"/>
                  </a:cubicBezTo>
                  <a:cubicBezTo>
                    <a:pt x="85" y="217"/>
                    <a:pt x="80" y="214"/>
                    <a:pt x="73" y="211"/>
                  </a:cubicBezTo>
                  <a:cubicBezTo>
                    <a:pt x="68" y="210"/>
                    <a:pt x="64" y="208"/>
                    <a:pt x="60" y="205"/>
                  </a:cubicBezTo>
                  <a:cubicBezTo>
                    <a:pt x="51" y="201"/>
                    <a:pt x="43" y="196"/>
                    <a:pt x="33" y="198"/>
                  </a:cubicBezTo>
                  <a:cubicBezTo>
                    <a:pt x="32" y="198"/>
                    <a:pt x="31" y="198"/>
                    <a:pt x="30" y="198"/>
                  </a:cubicBezTo>
                  <a:cubicBezTo>
                    <a:pt x="29" y="199"/>
                    <a:pt x="27" y="199"/>
                    <a:pt x="26" y="199"/>
                  </a:cubicBezTo>
                  <a:cubicBezTo>
                    <a:pt x="25" y="199"/>
                    <a:pt x="25" y="199"/>
                    <a:pt x="24" y="199"/>
                  </a:cubicBezTo>
                  <a:cubicBezTo>
                    <a:pt x="23" y="199"/>
                    <a:pt x="22" y="199"/>
                    <a:pt x="20" y="199"/>
                  </a:cubicBezTo>
                  <a:cubicBezTo>
                    <a:pt x="18" y="199"/>
                    <a:pt x="16" y="199"/>
                    <a:pt x="15" y="198"/>
                  </a:cubicBezTo>
                  <a:cubicBezTo>
                    <a:pt x="12" y="196"/>
                    <a:pt x="11" y="194"/>
                    <a:pt x="10" y="192"/>
                  </a:cubicBezTo>
                  <a:cubicBezTo>
                    <a:pt x="9" y="190"/>
                    <a:pt x="9" y="187"/>
                    <a:pt x="9" y="184"/>
                  </a:cubicBezTo>
                  <a:cubicBezTo>
                    <a:pt x="10" y="180"/>
                    <a:pt x="11" y="175"/>
                    <a:pt x="13" y="172"/>
                  </a:cubicBezTo>
                  <a:cubicBezTo>
                    <a:pt x="14" y="171"/>
                    <a:pt x="14" y="169"/>
                    <a:pt x="15" y="168"/>
                  </a:cubicBezTo>
                  <a:cubicBezTo>
                    <a:pt x="17" y="164"/>
                    <a:pt x="19" y="161"/>
                    <a:pt x="18" y="154"/>
                  </a:cubicBezTo>
                  <a:cubicBezTo>
                    <a:pt x="18" y="151"/>
                    <a:pt x="19" y="149"/>
                    <a:pt x="21" y="146"/>
                  </a:cubicBezTo>
                  <a:cubicBezTo>
                    <a:pt x="23" y="144"/>
                    <a:pt x="26" y="141"/>
                    <a:pt x="29" y="139"/>
                  </a:cubicBezTo>
                  <a:cubicBezTo>
                    <a:pt x="34" y="136"/>
                    <a:pt x="38" y="134"/>
                    <a:pt x="42" y="133"/>
                  </a:cubicBezTo>
                  <a:cubicBezTo>
                    <a:pt x="46" y="133"/>
                    <a:pt x="50" y="133"/>
                    <a:pt x="53" y="134"/>
                  </a:cubicBezTo>
                  <a:cubicBezTo>
                    <a:pt x="56" y="136"/>
                    <a:pt x="58" y="138"/>
                    <a:pt x="60" y="139"/>
                  </a:cubicBezTo>
                  <a:cubicBezTo>
                    <a:pt x="64" y="142"/>
                    <a:pt x="67" y="145"/>
                    <a:pt x="76" y="144"/>
                  </a:cubicBezTo>
                  <a:cubicBezTo>
                    <a:pt x="77" y="144"/>
                    <a:pt x="79" y="144"/>
                    <a:pt x="81" y="145"/>
                  </a:cubicBezTo>
                  <a:cubicBezTo>
                    <a:pt x="83" y="146"/>
                    <a:pt x="84" y="147"/>
                    <a:pt x="86" y="149"/>
                  </a:cubicBezTo>
                  <a:cubicBezTo>
                    <a:pt x="88" y="151"/>
                    <a:pt x="90" y="153"/>
                    <a:pt x="92" y="156"/>
                  </a:cubicBezTo>
                  <a:cubicBezTo>
                    <a:pt x="93" y="159"/>
                    <a:pt x="95" y="161"/>
                    <a:pt x="95" y="163"/>
                  </a:cubicBezTo>
                  <a:cubicBezTo>
                    <a:pt x="96" y="165"/>
                    <a:pt x="95" y="167"/>
                    <a:pt x="95" y="170"/>
                  </a:cubicBezTo>
                  <a:cubicBezTo>
                    <a:pt x="94" y="173"/>
                    <a:pt x="94" y="177"/>
                    <a:pt x="98" y="179"/>
                  </a:cubicBezTo>
                  <a:cubicBezTo>
                    <a:pt x="102" y="181"/>
                    <a:pt x="106" y="184"/>
                    <a:pt x="110" y="185"/>
                  </a:cubicBezTo>
                  <a:cubicBezTo>
                    <a:pt x="115" y="187"/>
                    <a:pt x="119" y="188"/>
                    <a:pt x="124" y="187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4" y="190"/>
                    <a:pt x="124" y="193"/>
                    <a:pt x="124" y="194"/>
                  </a:cubicBezTo>
                  <a:cubicBezTo>
                    <a:pt x="125" y="196"/>
                    <a:pt x="126" y="198"/>
                    <a:pt x="127" y="201"/>
                  </a:cubicBezTo>
                  <a:cubicBezTo>
                    <a:pt x="128" y="203"/>
                    <a:pt x="129" y="204"/>
                    <a:pt x="130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208"/>
                    <a:pt x="129" y="209"/>
                    <a:pt x="127" y="211"/>
                  </a:cubicBezTo>
                  <a:cubicBezTo>
                    <a:pt x="126" y="212"/>
                    <a:pt x="126" y="213"/>
                    <a:pt x="126" y="214"/>
                  </a:cubicBezTo>
                  <a:cubicBezTo>
                    <a:pt x="127" y="215"/>
                    <a:pt x="127" y="215"/>
                    <a:pt x="128" y="216"/>
                  </a:cubicBezTo>
                  <a:cubicBezTo>
                    <a:pt x="130" y="218"/>
                    <a:pt x="133" y="221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3"/>
                    <a:pt x="137" y="223"/>
                    <a:pt x="138" y="224"/>
                  </a:cubicBezTo>
                  <a:cubicBezTo>
                    <a:pt x="139" y="224"/>
                    <a:pt x="139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39" y="226"/>
                    <a:pt x="139" y="226"/>
                    <a:pt x="139" y="226"/>
                  </a:cubicBezTo>
                  <a:cubicBezTo>
                    <a:pt x="138" y="226"/>
                    <a:pt x="137" y="226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4" y="224"/>
                    <a:pt x="131" y="224"/>
                    <a:pt x="128" y="224"/>
                  </a:cubicBezTo>
                  <a:close/>
                  <a:moveTo>
                    <a:pt x="173" y="267"/>
                  </a:moveTo>
                  <a:cubicBezTo>
                    <a:pt x="165" y="263"/>
                    <a:pt x="158" y="254"/>
                    <a:pt x="152" y="242"/>
                  </a:cubicBezTo>
                  <a:cubicBezTo>
                    <a:pt x="149" y="238"/>
                    <a:pt x="147" y="234"/>
                    <a:pt x="145" y="230"/>
                  </a:cubicBezTo>
                  <a:cubicBezTo>
                    <a:pt x="142" y="227"/>
                    <a:pt x="139" y="224"/>
                    <a:pt x="135" y="221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135" y="221"/>
                    <a:pt x="135" y="221"/>
                    <a:pt x="135" y="221"/>
                  </a:cubicBezTo>
                  <a:cubicBezTo>
                    <a:pt x="134" y="220"/>
                    <a:pt x="132" y="219"/>
                    <a:pt x="131" y="217"/>
                  </a:cubicBezTo>
                  <a:cubicBezTo>
                    <a:pt x="129" y="215"/>
                    <a:pt x="129" y="214"/>
                    <a:pt x="130" y="213"/>
                  </a:cubicBezTo>
                  <a:cubicBezTo>
                    <a:pt x="135" y="208"/>
                    <a:pt x="133" y="205"/>
                    <a:pt x="130" y="202"/>
                  </a:cubicBezTo>
                  <a:cubicBezTo>
                    <a:pt x="130" y="201"/>
                    <a:pt x="129" y="201"/>
                    <a:pt x="129" y="200"/>
                  </a:cubicBezTo>
                  <a:cubicBezTo>
                    <a:pt x="127" y="197"/>
                    <a:pt x="126" y="195"/>
                    <a:pt x="126" y="193"/>
                  </a:cubicBezTo>
                  <a:cubicBezTo>
                    <a:pt x="125" y="190"/>
                    <a:pt x="126" y="188"/>
                    <a:pt x="127" y="185"/>
                  </a:cubicBezTo>
                  <a:cubicBezTo>
                    <a:pt x="127" y="185"/>
                    <a:pt x="127" y="185"/>
                    <a:pt x="127" y="185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31" y="182"/>
                    <a:pt x="133" y="183"/>
                    <a:pt x="135" y="185"/>
                  </a:cubicBezTo>
                  <a:cubicBezTo>
                    <a:pt x="137" y="186"/>
                    <a:pt x="139" y="188"/>
                    <a:pt x="140" y="189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2" y="191"/>
                    <a:pt x="142" y="191"/>
                  </a:cubicBezTo>
                  <a:cubicBezTo>
                    <a:pt x="142" y="191"/>
                    <a:pt x="142" y="191"/>
                    <a:pt x="142" y="191"/>
                  </a:cubicBezTo>
                  <a:cubicBezTo>
                    <a:pt x="145" y="194"/>
                    <a:pt x="146" y="199"/>
                    <a:pt x="147" y="203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5"/>
                    <a:pt x="147" y="205"/>
                    <a:pt x="148" y="205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49" y="205"/>
                    <a:pt x="150" y="204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8" y="199"/>
                    <a:pt x="163" y="195"/>
                    <a:pt x="168" y="195"/>
                  </a:cubicBezTo>
                  <a:cubicBezTo>
                    <a:pt x="174" y="194"/>
                    <a:pt x="179" y="195"/>
                    <a:pt x="186" y="200"/>
                  </a:cubicBezTo>
                  <a:cubicBezTo>
                    <a:pt x="186" y="200"/>
                    <a:pt x="186" y="200"/>
                    <a:pt x="186" y="200"/>
                  </a:cubicBezTo>
                  <a:cubicBezTo>
                    <a:pt x="194" y="206"/>
                    <a:pt x="191" y="215"/>
                    <a:pt x="189" y="222"/>
                  </a:cubicBezTo>
                  <a:cubicBezTo>
                    <a:pt x="188" y="224"/>
                    <a:pt x="188" y="226"/>
                    <a:pt x="187" y="228"/>
                  </a:cubicBezTo>
                  <a:cubicBezTo>
                    <a:pt x="187" y="232"/>
                    <a:pt x="187" y="234"/>
                    <a:pt x="188" y="236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89" y="237"/>
                    <a:pt x="191" y="238"/>
                    <a:pt x="193" y="239"/>
                  </a:cubicBezTo>
                  <a:cubicBezTo>
                    <a:pt x="194" y="240"/>
                    <a:pt x="195" y="240"/>
                    <a:pt x="196" y="241"/>
                  </a:cubicBezTo>
                  <a:cubicBezTo>
                    <a:pt x="197" y="242"/>
                    <a:pt x="198" y="243"/>
                    <a:pt x="199" y="245"/>
                  </a:cubicBezTo>
                  <a:cubicBezTo>
                    <a:pt x="200" y="247"/>
                    <a:pt x="203" y="250"/>
                    <a:pt x="205" y="252"/>
                  </a:cubicBezTo>
                  <a:cubicBezTo>
                    <a:pt x="209" y="257"/>
                    <a:pt x="214" y="263"/>
                    <a:pt x="214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3" y="269"/>
                    <a:pt x="213" y="269"/>
                    <a:pt x="213" y="269"/>
                  </a:cubicBezTo>
                  <a:cubicBezTo>
                    <a:pt x="212" y="269"/>
                    <a:pt x="211" y="270"/>
                    <a:pt x="210" y="270"/>
                  </a:cubicBezTo>
                  <a:cubicBezTo>
                    <a:pt x="209" y="270"/>
                    <a:pt x="208" y="270"/>
                    <a:pt x="207" y="270"/>
                  </a:cubicBezTo>
                  <a:cubicBezTo>
                    <a:pt x="193" y="273"/>
                    <a:pt x="182" y="272"/>
                    <a:pt x="173" y="267"/>
                  </a:cubicBezTo>
                  <a:close/>
                  <a:moveTo>
                    <a:pt x="136" y="227"/>
                  </a:moveTo>
                  <a:cubicBezTo>
                    <a:pt x="138" y="228"/>
                    <a:pt x="139" y="228"/>
                    <a:pt x="141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3" y="230"/>
                    <a:pt x="144" y="232"/>
                    <a:pt x="145" y="234"/>
                  </a:cubicBezTo>
                  <a:cubicBezTo>
                    <a:pt x="145" y="234"/>
                    <a:pt x="145" y="234"/>
                    <a:pt x="145" y="234"/>
                  </a:cubicBezTo>
                  <a:cubicBezTo>
                    <a:pt x="147" y="237"/>
                    <a:pt x="148" y="240"/>
                    <a:pt x="150" y="243"/>
                  </a:cubicBezTo>
                  <a:cubicBezTo>
                    <a:pt x="151" y="244"/>
                    <a:pt x="151" y="244"/>
                    <a:pt x="151" y="244"/>
                  </a:cubicBezTo>
                  <a:cubicBezTo>
                    <a:pt x="152" y="247"/>
                    <a:pt x="152" y="248"/>
                    <a:pt x="154" y="250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3" y="251"/>
                    <a:pt x="153" y="251"/>
                    <a:pt x="153" y="251"/>
                  </a:cubicBezTo>
                  <a:cubicBezTo>
                    <a:pt x="152" y="252"/>
                    <a:pt x="152" y="254"/>
                    <a:pt x="152" y="257"/>
                  </a:cubicBezTo>
                  <a:cubicBezTo>
                    <a:pt x="151" y="258"/>
                    <a:pt x="151" y="259"/>
                    <a:pt x="151" y="260"/>
                  </a:cubicBezTo>
                  <a:cubicBezTo>
                    <a:pt x="150" y="262"/>
                    <a:pt x="150" y="265"/>
                    <a:pt x="148" y="267"/>
                  </a:cubicBezTo>
                  <a:cubicBezTo>
                    <a:pt x="147" y="269"/>
                    <a:pt x="144" y="270"/>
                    <a:pt x="140" y="270"/>
                  </a:cubicBezTo>
                  <a:cubicBezTo>
                    <a:pt x="136" y="270"/>
                    <a:pt x="134" y="271"/>
                    <a:pt x="132" y="271"/>
                  </a:cubicBezTo>
                  <a:cubicBezTo>
                    <a:pt x="129" y="272"/>
                    <a:pt x="128" y="273"/>
                    <a:pt x="126" y="273"/>
                  </a:cubicBezTo>
                  <a:cubicBezTo>
                    <a:pt x="120" y="276"/>
                    <a:pt x="113" y="276"/>
                    <a:pt x="105" y="277"/>
                  </a:cubicBezTo>
                  <a:cubicBezTo>
                    <a:pt x="100" y="277"/>
                    <a:pt x="95" y="277"/>
                    <a:pt x="90" y="278"/>
                  </a:cubicBezTo>
                  <a:cubicBezTo>
                    <a:pt x="85" y="279"/>
                    <a:pt x="83" y="278"/>
                    <a:pt x="83" y="276"/>
                  </a:cubicBezTo>
                  <a:cubicBezTo>
                    <a:pt x="82" y="274"/>
                    <a:pt x="82" y="273"/>
                    <a:pt x="82" y="271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69"/>
                    <a:pt x="82" y="268"/>
                    <a:pt x="82" y="268"/>
                  </a:cubicBezTo>
                  <a:cubicBezTo>
                    <a:pt x="82" y="267"/>
                    <a:pt x="82" y="266"/>
                    <a:pt x="82" y="266"/>
                  </a:cubicBezTo>
                  <a:cubicBezTo>
                    <a:pt x="81" y="261"/>
                    <a:pt x="70" y="264"/>
                    <a:pt x="63" y="266"/>
                  </a:cubicBezTo>
                  <a:cubicBezTo>
                    <a:pt x="61" y="266"/>
                    <a:pt x="60" y="266"/>
                    <a:pt x="59" y="267"/>
                  </a:cubicBezTo>
                  <a:cubicBezTo>
                    <a:pt x="57" y="267"/>
                    <a:pt x="56" y="267"/>
                    <a:pt x="54" y="267"/>
                  </a:cubicBezTo>
                  <a:cubicBezTo>
                    <a:pt x="50" y="268"/>
                    <a:pt x="45" y="269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39" y="268"/>
                    <a:pt x="37" y="268"/>
                    <a:pt x="36" y="267"/>
                  </a:cubicBezTo>
                  <a:cubicBezTo>
                    <a:pt x="34" y="267"/>
                    <a:pt x="32" y="266"/>
                    <a:pt x="30" y="266"/>
                  </a:cubicBezTo>
                  <a:cubicBezTo>
                    <a:pt x="29" y="265"/>
                    <a:pt x="27" y="265"/>
                    <a:pt x="25" y="265"/>
                  </a:cubicBezTo>
                  <a:cubicBezTo>
                    <a:pt x="24" y="264"/>
                    <a:pt x="23" y="264"/>
                    <a:pt x="22" y="264"/>
                  </a:cubicBezTo>
                  <a:cubicBezTo>
                    <a:pt x="17" y="263"/>
                    <a:pt x="13" y="261"/>
                    <a:pt x="15" y="255"/>
                  </a:cubicBezTo>
                  <a:cubicBezTo>
                    <a:pt x="15" y="252"/>
                    <a:pt x="16" y="247"/>
                    <a:pt x="16" y="243"/>
                  </a:cubicBezTo>
                  <a:cubicBezTo>
                    <a:pt x="16" y="239"/>
                    <a:pt x="15" y="235"/>
                    <a:pt x="13" y="232"/>
                  </a:cubicBezTo>
                  <a:cubicBezTo>
                    <a:pt x="9" y="228"/>
                    <a:pt x="8" y="221"/>
                    <a:pt x="8" y="215"/>
                  </a:cubicBezTo>
                  <a:cubicBezTo>
                    <a:pt x="8" y="212"/>
                    <a:pt x="8" y="209"/>
                    <a:pt x="7" y="207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8" y="207"/>
                    <a:pt x="8" y="207"/>
                    <a:pt x="8" y="207"/>
                  </a:cubicBezTo>
                  <a:cubicBezTo>
                    <a:pt x="9" y="207"/>
                    <a:pt x="9" y="207"/>
                    <a:pt x="10" y="208"/>
                  </a:cubicBezTo>
                  <a:cubicBezTo>
                    <a:pt x="11" y="208"/>
                    <a:pt x="11" y="208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6" y="210"/>
                    <a:pt x="21" y="211"/>
                    <a:pt x="26" y="210"/>
                  </a:cubicBezTo>
                  <a:cubicBezTo>
                    <a:pt x="36" y="207"/>
                    <a:pt x="41" y="209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50" y="212"/>
                    <a:pt x="53" y="212"/>
                    <a:pt x="57" y="213"/>
                  </a:cubicBezTo>
                  <a:cubicBezTo>
                    <a:pt x="62" y="214"/>
                    <a:pt x="66" y="214"/>
                    <a:pt x="69" y="214"/>
                  </a:cubicBezTo>
                  <a:cubicBezTo>
                    <a:pt x="76" y="214"/>
                    <a:pt x="81" y="214"/>
                    <a:pt x="88" y="221"/>
                  </a:cubicBezTo>
                  <a:cubicBezTo>
                    <a:pt x="93" y="226"/>
                    <a:pt x="98" y="228"/>
                    <a:pt x="103" y="228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8" y="229"/>
                    <a:pt x="114" y="228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6" y="226"/>
                    <a:pt x="130" y="225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lose/>
                  <a:moveTo>
                    <a:pt x="47" y="211"/>
                  </a:moveTo>
                  <a:cubicBezTo>
                    <a:pt x="47" y="211"/>
                    <a:pt x="47" y="211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lose/>
                  <a:moveTo>
                    <a:pt x="293" y="445"/>
                  </a:moveTo>
                  <a:cubicBezTo>
                    <a:pt x="293" y="445"/>
                    <a:pt x="293" y="445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87" y="455"/>
                    <a:pt x="279" y="459"/>
                    <a:pt x="271" y="460"/>
                  </a:cubicBezTo>
                  <a:cubicBezTo>
                    <a:pt x="262" y="462"/>
                    <a:pt x="253" y="461"/>
                    <a:pt x="244" y="459"/>
                  </a:cubicBezTo>
                  <a:cubicBezTo>
                    <a:pt x="238" y="458"/>
                    <a:pt x="238" y="457"/>
                    <a:pt x="237" y="455"/>
                  </a:cubicBezTo>
                  <a:cubicBezTo>
                    <a:pt x="236" y="454"/>
                    <a:pt x="236" y="453"/>
                    <a:pt x="234" y="451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40" y="449"/>
                    <a:pt x="246" y="448"/>
                    <a:pt x="251" y="446"/>
                  </a:cubicBezTo>
                  <a:cubicBezTo>
                    <a:pt x="256" y="444"/>
                    <a:pt x="260" y="442"/>
                    <a:pt x="262" y="440"/>
                  </a:cubicBezTo>
                  <a:cubicBezTo>
                    <a:pt x="264" y="438"/>
                    <a:pt x="267" y="435"/>
                    <a:pt x="269" y="431"/>
                  </a:cubicBezTo>
                  <a:cubicBezTo>
                    <a:pt x="271" y="428"/>
                    <a:pt x="272" y="425"/>
                    <a:pt x="273" y="422"/>
                  </a:cubicBezTo>
                  <a:cubicBezTo>
                    <a:pt x="274" y="420"/>
                    <a:pt x="274" y="418"/>
                    <a:pt x="274" y="416"/>
                  </a:cubicBezTo>
                  <a:cubicBezTo>
                    <a:pt x="275" y="414"/>
                    <a:pt x="274" y="412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08"/>
                    <a:pt x="272" y="405"/>
                    <a:pt x="270" y="402"/>
                  </a:cubicBezTo>
                  <a:cubicBezTo>
                    <a:pt x="268" y="400"/>
                    <a:pt x="264" y="398"/>
                    <a:pt x="262" y="396"/>
                  </a:cubicBezTo>
                  <a:cubicBezTo>
                    <a:pt x="260" y="395"/>
                    <a:pt x="259" y="395"/>
                    <a:pt x="258" y="394"/>
                  </a:cubicBezTo>
                  <a:cubicBezTo>
                    <a:pt x="257" y="393"/>
                    <a:pt x="257" y="392"/>
                    <a:pt x="256" y="392"/>
                  </a:cubicBezTo>
                  <a:cubicBezTo>
                    <a:pt x="253" y="389"/>
                    <a:pt x="252" y="386"/>
                    <a:pt x="252" y="382"/>
                  </a:cubicBezTo>
                  <a:cubicBezTo>
                    <a:pt x="252" y="379"/>
                    <a:pt x="253" y="376"/>
                    <a:pt x="255" y="372"/>
                  </a:cubicBezTo>
                  <a:cubicBezTo>
                    <a:pt x="255" y="372"/>
                    <a:pt x="255" y="371"/>
                    <a:pt x="255" y="370"/>
                  </a:cubicBezTo>
                  <a:cubicBezTo>
                    <a:pt x="256" y="370"/>
                    <a:pt x="256" y="369"/>
                    <a:pt x="256" y="368"/>
                  </a:cubicBezTo>
                  <a:cubicBezTo>
                    <a:pt x="257" y="367"/>
                    <a:pt x="257" y="365"/>
                    <a:pt x="257" y="363"/>
                  </a:cubicBezTo>
                  <a:cubicBezTo>
                    <a:pt x="257" y="362"/>
                    <a:pt x="257" y="360"/>
                    <a:pt x="256" y="358"/>
                  </a:cubicBezTo>
                  <a:cubicBezTo>
                    <a:pt x="256" y="358"/>
                    <a:pt x="256" y="358"/>
                    <a:pt x="256" y="358"/>
                  </a:cubicBezTo>
                  <a:cubicBezTo>
                    <a:pt x="256" y="356"/>
                    <a:pt x="256" y="354"/>
                    <a:pt x="256" y="352"/>
                  </a:cubicBezTo>
                  <a:cubicBezTo>
                    <a:pt x="256" y="351"/>
                    <a:pt x="256" y="349"/>
                    <a:pt x="256" y="347"/>
                  </a:cubicBezTo>
                  <a:cubicBezTo>
                    <a:pt x="256" y="346"/>
                    <a:pt x="257" y="345"/>
                    <a:pt x="257" y="345"/>
                  </a:cubicBezTo>
                  <a:cubicBezTo>
                    <a:pt x="257" y="344"/>
                    <a:pt x="257" y="343"/>
                    <a:pt x="257" y="342"/>
                  </a:cubicBezTo>
                  <a:cubicBezTo>
                    <a:pt x="258" y="340"/>
                    <a:pt x="259" y="337"/>
                    <a:pt x="259" y="335"/>
                  </a:cubicBezTo>
                  <a:cubicBezTo>
                    <a:pt x="260" y="333"/>
                    <a:pt x="261" y="331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5" y="331"/>
                    <a:pt x="266" y="333"/>
                    <a:pt x="266" y="335"/>
                  </a:cubicBezTo>
                  <a:cubicBezTo>
                    <a:pt x="267" y="338"/>
                    <a:pt x="267" y="340"/>
                    <a:pt x="268" y="343"/>
                  </a:cubicBezTo>
                  <a:cubicBezTo>
                    <a:pt x="268" y="343"/>
                    <a:pt x="268" y="344"/>
                    <a:pt x="268" y="344"/>
                  </a:cubicBezTo>
                  <a:cubicBezTo>
                    <a:pt x="268" y="350"/>
                    <a:pt x="269" y="354"/>
                    <a:pt x="274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7" y="356"/>
                    <a:pt x="278" y="359"/>
                    <a:pt x="279" y="362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1" y="365"/>
                    <a:pt x="281" y="368"/>
                    <a:pt x="282" y="371"/>
                  </a:cubicBezTo>
                  <a:cubicBezTo>
                    <a:pt x="283" y="377"/>
                    <a:pt x="287" y="380"/>
                    <a:pt x="290" y="384"/>
                  </a:cubicBezTo>
                  <a:cubicBezTo>
                    <a:pt x="290" y="384"/>
                    <a:pt x="290" y="384"/>
                    <a:pt x="290" y="384"/>
                  </a:cubicBezTo>
                  <a:cubicBezTo>
                    <a:pt x="295" y="390"/>
                    <a:pt x="298" y="397"/>
                    <a:pt x="299" y="405"/>
                  </a:cubicBezTo>
                  <a:cubicBezTo>
                    <a:pt x="300" y="413"/>
                    <a:pt x="298" y="421"/>
                    <a:pt x="294" y="428"/>
                  </a:cubicBezTo>
                  <a:cubicBezTo>
                    <a:pt x="293" y="431"/>
                    <a:pt x="292" y="433"/>
                    <a:pt x="292" y="436"/>
                  </a:cubicBezTo>
                  <a:cubicBezTo>
                    <a:pt x="292" y="438"/>
                    <a:pt x="292" y="440"/>
                    <a:pt x="293" y="443"/>
                  </a:cubicBezTo>
                  <a:cubicBezTo>
                    <a:pt x="293" y="444"/>
                    <a:pt x="293" y="444"/>
                    <a:pt x="293" y="445"/>
                  </a:cubicBezTo>
                  <a:close/>
                  <a:moveTo>
                    <a:pt x="185" y="406"/>
                  </a:moveTo>
                  <a:cubicBezTo>
                    <a:pt x="184" y="423"/>
                    <a:pt x="183" y="438"/>
                    <a:pt x="174" y="454"/>
                  </a:cubicBezTo>
                  <a:cubicBezTo>
                    <a:pt x="174" y="454"/>
                    <a:pt x="174" y="454"/>
                    <a:pt x="174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0" y="454"/>
                    <a:pt x="170" y="455"/>
                  </a:cubicBezTo>
                  <a:cubicBezTo>
                    <a:pt x="169" y="455"/>
                    <a:pt x="169" y="456"/>
                    <a:pt x="168" y="456"/>
                  </a:cubicBezTo>
                  <a:cubicBezTo>
                    <a:pt x="168" y="456"/>
                    <a:pt x="168" y="457"/>
                    <a:pt x="167" y="457"/>
                  </a:cubicBezTo>
                  <a:cubicBezTo>
                    <a:pt x="167" y="457"/>
                    <a:pt x="166" y="457"/>
                    <a:pt x="166" y="457"/>
                  </a:cubicBezTo>
                  <a:cubicBezTo>
                    <a:pt x="165" y="458"/>
                    <a:pt x="164" y="458"/>
                    <a:pt x="162" y="457"/>
                  </a:cubicBezTo>
                  <a:cubicBezTo>
                    <a:pt x="161" y="456"/>
                    <a:pt x="160" y="454"/>
                    <a:pt x="159" y="450"/>
                  </a:cubicBezTo>
                  <a:cubicBezTo>
                    <a:pt x="158" y="447"/>
                    <a:pt x="156" y="446"/>
                    <a:pt x="153" y="446"/>
                  </a:cubicBezTo>
                  <a:cubicBezTo>
                    <a:pt x="150" y="446"/>
                    <a:pt x="146" y="446"/>
                    <a:pt x="142" y="447"/>
                  </a:cubicBezTo>
                  <a:cubicBezTo>
                    <a:pt x="138" y="448"/>
                    <a:pt x="133" y="449"/>
                    <a:pt x="129" y="448"/>
                  </a:cubicBezTo>
                  <a:cubicBezTo>
                    <a:pt x="125" y="448"/>
                    <a:pt x="122" y="446"/>
                    <a:pt x="120" y="442"/>
                  </a:cubicBezTo>
                  <a:cubicBezTo>
                    <a:pt x="119" y="439"/>
                    <a:pt x="118" y="436"/>
                    <a:pt x="117" y="435"/>
                  </a:cubicBezTo>
                  <a:cubicBezTo>
                    <a:pt x="116" y="434"/>
                    <a:pt x="114" y="433"/>
                    <a:pt x="112" y="432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1" y="432"/>
                    <a:pt x="110" y="432"/>
                    <a:pt x="109" y="432"/>
                  </a:cubicBezTo>
                  <a:cubicBezTo>
                    <a:pt x="109" y="432"/>
                    <a:pt x="109" y="432"/>
                    <a:pt x="109" y="432"/>
                  </a:cubicBezTo>
                  <a:cubicBezTo>
                    <a:pt x="107" y="432"/>
                    <a:pt x="104" y="432"/>
                    <a:pt x="102" y="431"/>
                  </a:cubicBezTo>
                  <a:cubicBezTo>
                    <a:pt x="100" y="429"/>
                    <a:pt x="98" y="427"/>
                    <a:pt x="96" y="426"/>
                  </a:cubicBezTo>
                  <a:cubicBezTo>
                    <a:pt x="94" y="424"/>
                    <a:pt x="93" y="422"/>
                    <a:pt x="92" y="421"/>
                  </a:cubicBezTo>
                  <a:cubicBezTo>
                    <a:pt x="90" y="418"/>
                    <a:pt x="88" y="416"/>
                    <a:pt x="86" y="414"/>
                  </a:cubicBezTo>
                  <a:cubicBezTo>
                    <a:pt x="84" y="412"/>
                    <a:pt x="81" y="411"/>
                    <a:pt x="77" y="410"/>
                  </a:cubicBezTo>
                  <a:cubicBezTo>
                    <a:pt x="74" y="409"/>
                    <a:pt x="74" y="408"/>
                    <a:pt x="74" y="406"/>
                  </a:cubicBezTo>
                  <a:cubicBezTo>
                    <a:pt x="73" y="405"/>
                    <a:pt x="73" y="404"/>
                    <a:pt x="73" y="404"/>
                  </a:cubicBezTo>
                  <a:cubicBezTo>
                    <a:pt x="72" y="400"/>
                    <a:pt x="72" y="400"/>
                    <a:pt x="72" y="400"/>
                  </a:cubicBezTo>
                  <a:cubicBezTo>
                    <a:pt x="71" y="398"/>
                    <a:pt x="71" y="396"/>
                    <a:pt x="71" y="394"/>
                  </a:cubicBezTo>
                  <a:cubicBezTo>
                    <a:pt x="71" y="392"/>
                    <a:pt x="71" y="391"/>
                    <a:pt x="71" y="390"/>
                  </a:cubicBezTo>
                  <a:cubicBezTo>
                    <a:pt x="71" y="389"/>
                    <a:pt x="71" y="389"/>
                    <a:pt x="71" y="389"/>
                  </a:cubicBezTo>
                  <a:cubicBezTo>
                    <a:pt x="72" y="389"/>
                    <a:pt x="72" y="389"/>
                    <a:pt x="72" y="389"/>
                  </a:cubicBezTo>
                  <a:cubicBezTo>
                    <a:pt x="74" y="391"/>
                    <a:pt x="75" y="392"/>
                    <a:pt x="78" y="394"/>
                  </a:cubicBezTo>
                  <a:cubicBezTo>
                    <a:pt x="78" y="394"/>
                    <a:pt x="78" y="394"/>
                    <a:pt x="78" y="394"/>
                  </a:cubicBezTo>
                  <a:cubicBezTo>
                    <a:pt x="81" y="396"/>
                    <a:pt x="83" y="398"/>
                    <a:pt x="85" y="400"/>
                  </a:cubicBezTo>
                  <a:cubicBezTo>
                    <a:pt x="87" y="401"/>
                    <a:pt x="88" y="403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5"/>
                    <a:pt x="89" y="405"/>
                    <a:pt x="89" y="405"/>
                  </a:cubicBezTo>
                  <a:cubicBezTo>
                    <a:pt x="90" y="405"/>
                    <a:pt x="90" y="405"/>
                    <a:pt x="90" y="405"/>
                  </a:cubicBezTo>
                  <a:cubicBezTo>
                    <a:pt x="91" y="405"/>
                    <a:pt x="91" y="405"/>
                    <a:pt x="91" y="404"/>
                  </a:cubicBezTo>
                  <a:cubicBezTo>
                    <a:pt x="91" y="404"/>
                    <a:pt x="91" y="404"/>
                    <a:pt x="91" y="404"/>
                  </a:cubicBezTo>
                  <a:cubicBezTo>
                    <a:pt x="92" y="404"/>
                    <a:pt x="92" y="404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3" y="402"/>
                    <a:pt x="93" y="401"/>
                    <a:pt x="94" y="400"/>
                  </a:cubicBezTo>
                  <a:cubicBezTo>
                    <a:pt x="94" y="399"/>
                    <a:pt x="94" y="397"/>
                    <a:pt x="95" y="396"/>
                  </a:cubicBezTo>
                  <a:cubicBezTo>
                    <a:pt x="96" y="396"/>
                    <a:pt x="96" y="396"/>
                    <a:pt x="97" y="395"/>
                  </a:cubicBezTo>
                  <a:cubicBezTo>
                    <a:pt x="97" y="395"/>
                    <a:pt x="98" y="395"/>
                    <a:pt x="99" y="395"/>
                  </a:cubicBezTo>
                  <a:cubicBezTo>
                    <a:pt x="100" y="395"/>
                    <a:pt x="102" y="394"/>
                    <a:pt x="104" y="394"/>
                  </a:cubicBezTo>
                  <a:cubicBezTo>
                    <a:pt x="106" y="394"/>
                    <a:pt x="108" y="394"/>
                    <a:pt x="110" y="394"/>
                  </a:cubicBezTo>
                  <a:cubicBezTo>
                    <a:pt x="110" y="394"/>
                    <a:pt x="110" y="394"/>
                    <a:pt x="110" y="394"/>
                  </a:cubicBezTo>
                  <a:cubicBezTo>
                    <a:pt x="111" y="394"/>
                    <a:pt x="113" y="395"/>
                    <a:pt x="114" y="395"/>
                  </a:cubicBezTo>
                  <a:cubicBezTo>
                    <a:pt x="116" y="395"/>
                    <a:pt x="117" y="396"/>
                    <a:pt x="118" y="396"/>
                  </a:cubicBezTo>
                  <a:cubicBezTo>
                    <a:pt x="119" y="397"/>
                    <a:pt x="120" y="398"/>
                    <a:pt x="121" y="398"/>
                  </a:cubicBezTo>
                  <a:cubicBezTo>
                    <a:pt x="122" y="399"/>
                    <a:pt x="123" y="399"/>
                    <a:pt x="125" y="399"/>
                  </a:cubicBezTo>
                  <a:cubicBezTo>
                    <a:pt x="126" y="399"/>
                    <a:pt x="127" y="399"/>
                    <a:pt x="128" y="398"/>
                  </a:cubicBezTo>
                  <a:cubicBezTo>
                    <a:pt x="129" y="398"/>
                    <a:pt x="129" y="398"/>
                    <a:pt x="130" y="398"/>
                  </a:cubicBezTo>
                  <a:cubicBezTo>
                    <a:pt x="132" y="397"/>
                    <a:pt x="133" y="397"/>
                    <a:pt x="134" y="399"/>
                  </a:cubicBezTo>
                  <a:cubicBezTo>
                    <a:pt x="134" y="399"/>
                    <a:pt x="134" y="400"/>
                    <a:pt x="134" y="400"/>
                  </a:cubicBezTo>
                  <a:cubicBezTo>
                    <a:pt x="134" y="400"/>
                    <a:pt x="134" y="401"/>
                    <a:pt x="134" y="401"/>
                  </a:cubicBezTo>
                  <a:cubicBezTo>
                    <a:pt x="135" y="402"/>
                    <a:pt x="135" y="402"/>
                    <a:pt x="136" y="402"/>
                  </a:cubicBezTo>
                  <a:cubicBezTo>
                    <a:pt x="137" y="402"/>
                    <a:pt x="138" y="402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4" y="401"/>
                    <a:pt x="146" y="401"/>
                    <a:pt x="149" y="401"/>
                  </a:cubicBezTo>
                  <a:cubicBezTo>
                    <a:pt x="152" y="401"/>
                    <a:pt x="154" y="400"/>
                    <a:pt x="157" y="400"/>
                  </a:cubicBezTo>
                  <a:cubicBezTo>
                    <a:pt x="157" y="400"/>
                    <a:pt x="157" y="400"/>
                    <a:pt x="157" y="400"/>
                  </a:cubicBezTo>
                  <a:cubicBezTo>
                    <a:pt x="157" y="399"/>
                    <a:pt x="157" y="399"/>
                    <a:pt x="157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7" y="397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6" y="395"/>
                    <a:pt x="155" y="394"/>
                    <a:pt x="155" y="393"/>
                  </a:cubicBezTo>
                  <a:cubicBezTo>
                    <a:pt x="154" y="391"/>
                    <a:pt x="152" y="389"/>
                    <a:pt x="152" y="387"/>
                  </a:cubicBezTo>
                  <a:cubicBezTo>
                    <a:pt x="151" y="385"/>
                    <a:pt x="151" y="383"/>
                    <a:pt x="153" y="381"/>
                  </a:cubicBezTo>
                  <a:cubicBezTo>
                    <a:pt x="155" y="380"/>
                    <a:pt x="156" y="377"/>
                    <a:pt x="156" y="373"/>
                  </a:cubicBezTo>
                  <a:cubicBezTo>
                    <a:pt x="156" y="370"/>
                    <a:pt x="155" y="366"/>
                    <a:pt x="154" y="362"/>
                  </a:cubicBezTo>
                  <a:cubicBezTo>
                    <a:pt x="154" y="361"/>
                    <a:pt x="154" y="360"/>
                    <a:pt x="154" y="359"/>
                  </a:cubicBezTo>
                  <a:cubicBezTo>
                    <a:pt x="154" y="358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6"/>
                    <a:pt x="153" y="355"/>
                    <a:pt x="154" y="354"/>
                  </a:cubicBezTo>
                  <a:cubicBezTo>
                    <a:pt x="154" y="353"/>
                    <a:pt x="154" y="353"/>
                    <a:pt x="155" y="352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56" y="349"/>
                    <a:pt x="157" y="346"/>
                    <a:pt x="156" y="342"/>
                  </a:cubicBezTo>
                  <a:cubicBezTo>
                    <a:pt x="155" y="336"/>
                    <a:pt x="158" y="334"/>
                    <a:pt x="162" y="332"/>
                  </a:cubicBezTo>
                  <a:cubicBezTo>
                    <a:pt x="164" y="330"/>
                    <a:pt x="166" y="329"/>
                    <a:pt x="167" y="326"/>
                  </a:cubicBezTo>
                  <a:cubicBezTo>
                    <a:pt x="168" y="323"/>
                    <a:pt x="169" y="321"/>
                    <a:pt x="172" y="319"/>
                  </a:cubicBezTo>
                  <a:cubicBezTo>
                    <a:pt x="174" y="317"/>
                    <a:pt x="177" y="316"/>
                    <a:pt x="180" y="315"/>
                  </a:cubicBezTo>
                  <a:cubicBezTo>
                    <a:pt x="183" y="313"/>
                    <a:pt x="187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3" y="311"/>
                    <a:pt x="196" y="310"/>
                    <a:pt x="199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1"/>
                    <a:pt x="201" y="313"/>
                    <a:pt x="202" y="315"/>
                  </a:cubicBezTo>
                  <a:cubicBezTo>
                    <a:pt x="202" y="317"/>
                    <a:pt x="203" y="319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3"/>
                    <a:pt x="202" y="325"/>
                    <a:pt x="200" y="328"/>
                  </a:cubicBezTo>
                  <a:cubicBezTo>
                    <a:pt x="199" y="330"/>
                    <a:pt x="197" y="332"/>
                    <a:pt x="196" y="334"/>
                  </a:cubicBezTo>
                  <a:cubicBezTo>
                    <a:pt x="195" y="335"/>
                    <a:pt x="194" y="336"/>
                    <a:pt x="194" y="336"/>
                  </a:cubicBezTo>
                  <a:cubicBezTo>
                    <a:pt x="193" y="337"/>
                    <a:pt x="193" y="338"/>
                    <a:pt x="192" y="339"/>
                  </a:cubicBezTo>
                  <a:cubicBezTo>
                    <a:pt x="189" y="343"/>
                    <a:pt x="189" y="350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8"/>
                    <a:pt x="190" y="360"/>
                    <a:pt x="190" y="362"/>
                  </a:cubicBezTo>
                  <a:cubicBezTo>
                    <a:pt x="190" y="364"/>
                    <a:pt x="190" y="367"/>
                    <a:pt x="189" y="369"/>
                  </a:cubicBezTo>
                  <a:cubicBezTo>
                    <a:pt x="188" y="374"/>
                    <a:pt x="187" y="380"/>
                    <a:pt x="186" y="386"/>
                  </a:cubicBezTo>
                  <a:cubicBezTo>
                    <a:pt x="186" y="392"/>
                    <a:pt x="185" y="397"/>
                    <a:pt x="185" y="403"/>
                  </a:cubicBezTo>
                  <a:cubicBezTo>
                    <a:pt x="185" y="406"/>
                    <a:pt x="185" y="406"/>
                    <a:pt x="185" y="406"/>
                  </a:cubicBezTo>
                  <a:close/>
                  <a:moveTo>
                    <a:pt x="201" y="330"/>
                  </a:moveTo>
                  <a:cubicBezTo>
                    <a:pt x="202" y="328"/>
                    <a:pt x="203" y="327"/>
                    <a:pt x="204" y="325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05" y="325"/>
                    <a:pt x="205" y="325"/>
                    <a:pt x="205" y="325"/>
                  </a:cubicBezTo>
                  <a:cubicBezTo>
                    <a:pt x="206" y="327"/>
                    <a:pt x="207" y="329"/>
                    <a:pt x="208" y="329"/>
                  </a:cubicBezTo>
                  <a:cubicBezTo>
                    <a:pt x="209" y="330"/>
                    <a:pt x="210" y="330"/>
                    <a:pt x="212" y="330"/>
                  </a:cubicBezTo>
                  <a:cubicBezTo>
                    <a:pt x="216" y="329"/>
                    <a:pt x="222" y="323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9" y="315"/>
                    <a:pt x="231" y="313"/>
                    <a:pt x="232" y="311"/>
                  </a:cubicBezTo>
                  <a:cubicBezTo>
                    <a:pt x="234" y="309"/>
                    <a:pt x="236" y="308"/>
                    <a:pt x="237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40" y="305"/>
                    <a:pt x="241" y="304"/>
                    <a:pt x="242" y="304"/>
                  </a:cubicBezTo>
                  <a:cubicBezTo>
                    <a:pt x="243" y="303"/>
                    <a:pt x="245" y="303"/>
                    <a:pt x="247" y="303"/>
                  </a:cubicBezTo>
                  <a:cubicBezTo>
                    <a:pt x="248" y="303"/>
                    <a:pt x="250" y="302"/>
                    <a:pt x="251" y="302"/>
                  </a:cubicBezTo>
                  <a:cubicBezTo>
                    <a:pt x="253" y="302"/>
                    <a:pt x="255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8" y="302"/>
                    <a:pt x="258" y="302"/>
                  </a:cubicBezTo>
                  <a:cubicBezTo>
                    <a:pt x="258" y="303"/>
                    <a:pt x="258" y="303"/>
                    <a:pt x="258" y="304"/>
                  </a:cubicBezTo>
                  <a:cubicBezTo>
                    <a:pt x="259" y="305"/>
                    <a:pt x="259" y="305"/>
                    <a:pt x="259" y="306"/>
                  </a:cubicBezTo>
                  <a:cubicBezTo>
                    <a:pt x="260" y="309"/>
                    <a:pt x="260" y="314"/>
                    <a:pt x="260" y="319"/>
                  </a:cubicBezTo>
                  <a:cubicBezTo>
                    <a:pt x="260" y="319"/>
                    <a:pt x="260" y="319"/>
                    <a:pt x="260" y="319"/>
                  </a:cubicBezTo>
                  <a:cubicBezTo>
                    <a:pt x="259" y="323"/>
                    <a:pt x="257" y="328"/>
                    <a:pt x="255" y="331"/>
                  </a:cubicBezTo>
                  <a:cubicBezTo>
                    <a:pt x="250" y="337"/>
                    <a:pt x="248" y="341"/>
                    <a:pt x="247" y="344"/>
                  </a:cubicBezTo>
                  <a:cubicBezTo>
                    <a:pt x="246" y="347"/>
                    <a:pt x="246" y="349"/>
                    <a:pt x="246" y="352"/>
                  </a:cubicBezTo>
                  <a:cubicBezTo>
                    <a:pt x="247" y="352"/>
                    <a:pt x="247" y="353"/>
                    <a:pt x="247" y="353"/>
                  </a:cubicBezTo>
                  <a:cubicBezTo>
                    <a:pt x="248" y="357"/>
                    <a:pt x="249" y="362"/>
                    <a:pt x="247" y="369"/>
                  </a:cubicBezTo>
                  <a:cubicBezTo>
                    <a:pt x="246" y="372"/>
                    <a:pt x="245" y="374"/>
                    <a:pt x="243" y="376"/>
                  </a:cubicBezTo>
                  <a:cubicBezTo>
                    <a:pt x="243" y="377"/>
                    <a:pt x="242" y="377"/>
                    <a:pt x="242" y="378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39" y="384"/>
                    <a:pt x="237" y="388"/>
                    <a:pt x="244" y="397"/>
                  </a:cubicBezTo>
                  <a:cubicBezTo>
                    <a:pt x="247" y="400"/>
                    <a:pt x="251" y="401"/>
                    <a:pt x="255" y="401"/>
                  </a:cubicBezTo>
                  <a:cubicBezTo>
                    <a:pt x="256" y="401"/>
                    <a:pt x="257" y="401"/>
                    <a:pt x="258" y="401"/>
                  </a:cubicBezTo>
                  <a:cubicBezTo>
                    <a:pt x="260" y="402"/>
                    <a:pt x="262" y="402"/>
                    <a:pt x="264" y="403"/>
                  </a:cubicBezTo>
                  <a:cubicBezTo>
                    <a:pt x="266" y="404"/>
                    <a:pt x="269" y="406"/>
                    <a:pt x="271" y="409"/>
                  </a:cubicBezTo>
                  <a:cubicBezTo>
                    <a:pt x="272" y="410"/>
                    <a:pt x="273" y="412"/>
                    <a:pt x="273" y="414"/>
                  </a:cubicBezTo>
                  <a:cubicBezTo>
                    <a:pt x="273" y="416"/>
                    <a:pt x="272" y="419"/>
                    <a:pt x="272" y="421"/>
                  </a:cubicBezTo>
                  <a:cubicBezTo>
                    <a:pt x="271" y="424"/>
                    <a:pt x="269" y="427"/>
                    <a:pt x="267" y="430"/>
                  </a:cubicBezTo>
                  <a:cubicBezTo>
                    <a:pt x="265" y="434"/>
                    <a:pt x="263" y="437"/>
                    <a:pt x="261" y="438"/>
                  </a:cubicBezTo>
                  <a:cubicBezTo>
                    <a:pt x="256" y="444"/>
                    <a:pt x="244" y="445"/>
                    <a:pt x="232" y="447"/>
                  </a:cubicBezTo>
                  <a:cubicBezTo>
                    <a:pt x="229" y="447"/>
                    <a:pt x="226" y="448"/>
                    <a:pt x="223" y="448"/>
                  </a:cubicBezTo>
                  <a:cubicBezTo>
                    <a:pt x="219" y="449"/>
                    <a:pt x="216" y="450"/>
                    <a:pt x="213" y="451"/>
                  </a:cubicBezTo>
                  <a:cubicBezTo>
                    <a:pt x="213" y="451"/>
                    <a:pt x="213" y="451"/>
                    <a:pt x="213" y="451"/>
                  </a:cubicBezTo>
                  <a:cubicBezTo>
                    <a:pt x="212" y="452"/>
                    <a:pt x="211" y="452"/>
                    <a:pt x="210" y="453"/>
                  </a:cubicBezTo>
                  <a:cubicBezTo>
                    <a:pt x="207" y="454"/>
                    <a:pt x="204" y="454"/>
                    <a:pt x="201" y="454"/>
                  </a:cubicBezTo>
                  <a:cubicBezTo>
                    <a:pt x="198" y="455"/>
                    <a:pt x="195" y="454"/>
                    <a:pt x="192" y="454"/>
                  </a:cubicBezTo>
                  <a:cubicBezTo>
                    <a:pt x="190" y="454"/>
                    <a:pt x="188" y="454"/>
                    <a:pt x="187" y="454"/>
                  </a:cubicBezTo>
                  <a:cubicBezTo>
                    <a:pt x="184" y="453"/>
                    <a:pt x="182" y="453"/>
                    <a:pt x="179" y="454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179" y="453"/>
                    <a:pt x="179" y="453"/>
                    <a:pt x="179" y="453"/>
                  </a:cubicBezTo>
                  <a:cubicBezTo>
                    <a:pt x="186" y="440"/>
                    <a:pt x="186" y="427"/>
                    <a:pt x="186" y="414"/>
                  </a:cubicBezTo>
                  <a:cubicBezTo>
                    <a:pt x="187" y="410"/>
                    <a:pt x="187" y="407"/>
                    <a:pt x="187" y="403"/>
                  </a:cubicBezTo>
                  <a:cubicBezTo>
                    <a:pt x="187" y="398"/>
                    <a:pt x="188" y="392"/>
                    <a:pt x="188" y="386"/>
                  </a:cubicBezTo>
                  <a:cubicBezTo>
                    <a:pt x="189" y="381"/>
                    <a:pt x="190" y="375"/>
                    <a:pt x="191" y="369"/>
                  </a:cubicBezTo>
                  <a:cubicBezTo>
                    <a:pt x="191" y="367"/>
                    <a:pt x="192" y="365"/>
                    <a:pt x="192" y="363"/>
                  </a:cubicBezTo>
                  <a:cubicBezTo>
                    <a:pt x="192" y="360"/>
                    <a:pt x="192" y="358"/>
                    <a:pt x="192" y="356"/>
                  </a:cubicBezTo>
                  <a:cubicBezTo>
                    <a:pt x="191" y="353"/>
                    <a:pt x="191" y="350"/>
                    <a:pt x="191" y="347"/>
                  </a:cubicBezTo>
                  <a:cubicBezTo>
                    <a:pt x="192" y="344"/>
                    <a:pt x="192" y="342"/>
                    <a:pt x="194" y="340"/>
                  </a:cubicBezTo>
                  <a:cubicBezTo>
                    <a:pt x="194" y="339"/>
                    <a:pt x="195" y="338"/>
                    <a:pt x="195" y="337"/>
                  </a:cubicBezTo>
                  <a:cubicBezTo>
                    <a:pt x="196" y="337"/>
                    <a:pt x="197" y="336"/>
                    <a:pt x="197" y="335"/>
                  </a:cubicBezTo>
                  <a:cubicBezTo>
                    <a:pt x="198" y="333"/>
                    <a:pt x="200" y="332"/>
                    <a:pt x="201" y="330"/>
                  </a:cubicBezTo>
                  <a:close/>
                  <a:moveTo>
                    <a:pt x="26" y="208"/>
                  </a:moveTo>
                  <a:cubicBezTo>
                    <a:pt x="21" y="209"/>
                    <a:pt x="17" y="208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0" y="206"/>
                    <a:pt x="8" y="205"/>
                    <a:pt x="7" y="204"/>
                  </a:cubicBezTo>
                  <a:cubicBezTo>
                    <a:pt x="6" y="204"/>
                    <a:pt x="6" y="203"/>
                    <a:pt x="6" y="203"/>
                  </a:cubicBezTo>
                  <a:cubicBezTo>
                    <a:pt x="6" y="202"/>
                    <a:pt x="6" y="202"/>
                    <a:pt x="7" y="201"/>
                  </a:cubicBezTo>
                  <a:cubicBezTo>
                    <a:pt x="7" y="201"/>
                    <a:pt x="8" y="200"/>
                    <a:pt x="9" y="200"/>
                  </a:cubicBezTo>
                  <a:cubicBezTo>
                    <a:pt x="11" y="200"/>
                    <a:pt x="14" y="200"/>
                    <a:pt x="16" y="201"/>
                  </a:cubicBezTo>
                  <a:cubicBezTo>
                    <a:pt x="17" y="201"/>
                    <a:pt x="18" y="201"/>
                    <a:pt x="18" y="201"/>
                  </a:cubicBezTo>
                  <a:cubicBezTo>
                    <a:pt x="18" y="201"/>
                    <a:pt x="18" y="201"/>
                    <a:pt x="18" y="201"/>
                  </a:cubicBezTo>
                  <a:cubicBezTo>
                    <a:pt x="20" y="201"/>
                    <a:pt x="21" y="201"/>
                    <a:pt x="23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4" y="200"/>
                    <a:pt x="25" y="200"/>
                    <a:pt x="26" y="200"/>
                  </a:cubicBezTo>
                  <a:cubicBezTo>
                    <a:pt x="28" y="199"/>
                    <a:pt x="29" y="199"/>
                    <a:pt x="30" y="199"/>
                  </a:cubicBezTo>
                  <a:cubicBezTo>
                    <a:pt x="31" y="199"/>
                    <a:pt x="32" y="199"/>
                    <a:pt x="33" y="199"/>
                  </a:cubicBezTo>
                  <a:cubicBezTo>
                    <a:pt x="43" y="197"/>
                    <a:pt x="51" y="202"/>
                    <a:pt x="59" y="207"/>
                  </a:cubicBezTo>
                  <a:cubicBezTo>
                    <a:pt x="62" y="208"/>
                    <a:pt x="66" y="210"/>
                    <a:pt x="69" y="212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6" y="213"/>
                    <a:pt x="64" y="212"/>
                    <a:pt x="62" y="212"/>
                  </a:cubicBezTo>
                  <a:cubicBezTo>
                    <a:pt x="61" y="212"/>
                    <a:pt x="59" y="212"/>
                    <a:pt x="58" y="211"/>
                  </a:cubicBezTo>
                  <a:cubicBezTo>
                    <a:pt x="56" y="211"/>
                    <a:pt x="54" y="211"/>
                    <a:pt x="52" y="210"/>
                  </a:cubicBezTo>
                  <a:cubicBezTo>
                    <a:pt x="51" y="210"/>
                    <a:pt x="49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1" y="207"/>
                    <a:pt x="36" y="206"/>
                    <a:pt x="26" y="208"/>
                  </a:cubicBezTo>
                  <a:close/>
                  <a:moveTo>
                    <a:pt x="197" y="62"/>
                  </a:moveTo>
                  <a:cubicBezTo>
                    <a:pt x="197" y="62"/>
                    <a:pt x="197" y="61"/>
                    <a:pt x="197" y="61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201" y="62"/>
                    <a:pt x="202" y="62"/>
                    <a:pt x="203" y="63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6" y="64"/>
                    <a:pt x="207" y="65"/>
                    <a:pt x="207" y="67"/>
                  </a:cubicBezTo>
                  <a:cubicBezTo>
                    <a:pt x="208" y="68"/>
                    <a:pt x="209" y="70"/>
                    <a:pt x="210" y="72"/>
                  </a:cubicBezTo>
                  <a:cubicBezTo>
                    <a:pt x="210" y="74"/>
                    <a:pt x="210" y="75"/>
                    <a:pt x="211" y="76"/>
                  </a:cubicBezTo>
                  <a:cubicBezTo>
                    <a:pt x="212" y="80"/>
                    <a:pt x="214" y="84"/>
                    <a:pt x="213" y="85"/>
                  </a:cubicBezTo>
                  <a:cubicBezTo>
                    <a:pt x="213" y="87"/>
                    <a:pt x="212" y="88"/>
                    <a:pt x="212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1" y="89"/>
                    <a:pt x="210" y="90"/>
                    <a:pt x="211" y="92"/>
                  </a:cubicBezTo>
                  <a:cubicBezTo>
                    <a:pt x="211" y="95"/>
                    <a:pt x="211" y="99"/>
                    <a:pt x="211" y="102"/>
                  </a:cubicBezTo>
                  <a:cubicBezTo>
                    <a:pt x="211" y="108"/>
                    <a:pt x="211" y="113"/>
                    <a:pt x="213" y="116"/>
                  </a:cubicBezTo>
                  <a:cubicBezTo>
                    <a:pt x="213" y="116"/>
                    <a:pt x="213" y="117"/>
                    <a:pt x="213" y="117"/>
                  </a:cubicBezTo>
                  <a:cubicBezTo>
                    <a:pt x="213" y="117"/>
                    <a:pt x="213" y="117"/>
                    <a:pt x="214" y="117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3" y="119"/>
                    <a:pt x="213" y="121"/>
                    <a:pt x="213" y="123"/>
                  </a:cubicBezTo>
                  <a:cubicBezTo>
                    <a:pt x="213" y="125"/>
                    <a:pt x="213" y="127"/>
                    <a:pt x="213" y="129"/>
                  </a:cubicBezTo>
                  <a:cubicBezTo>
                    <a:pt x="213" y="130"/>
                    <a:pt x="213" y="132"/>
                    <a:pt x="213" y="133"/>
                  </a:cubicBezTo>
                  <a:cubicBezTo>
                    <a:pt x="213" y="134"/>
                    <a:pt x="213" y="136"/>
                    <a:pt x="212" y="136"/>
                  </a:cubicBezTo>
                  <a:cubicBezTo>
                    <a:pt x="212" y="137"/>
                    <a:pt x="212" y="137"/>
                    <a:pt x="211" y="137"/>
                  </a:cubicBezTo>
                  <a:cubicBezTo>
                    <a:pt x="211" y="138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39"/>
                    <a:pt x="205" y="136"/>
                    <a:pt x="204" y="133"/>
                  </a:cubicBezTo>
                  <a:cubicBezTo>
                    <a:pt x="204" y="131"/>
                    <a:pt x="204" y="127"/>
                    <a:pt x="204" y="124"/>
                  </a:cubicBezTo>
                  <a:cubicBezTo>
                    <a:pt x="204" y="121"/>
                    <a:pt x="204" y="117"/>
                    <a:pt x="204" y="114"/>
                  </a:cubicBezTo>
                  <a:cubicBezTo>
                    <a:pt x="205" y="110"/>
                    <a:pt x="205" y="107"/>
                    <a:pt x="206" y="105"/>
                  </a:cubicBezTo>
                  <a:cubicBezTo>
                    <a:pt x="206" y="99"/>
                    <a:pt x="206" y="94"/>
                    <a:pt x="204" y="88"/>
                  </a:cubicBezTo>
                  <a:cubicBezTo>
                    <a:pt x="202" y="83"/>
                    <a:pt x="200" y="77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0"/>
                    <a:pt x="196" y="69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6"/>
                    <a:pt x="196" y="65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7" y="63"/>
                    <a:pt x="197" y="62"/>
                  </a:cubicBezTo>
                  <a:close/>
                  <a:moveTo>
                    <a:pt x="195" y="61"/>
                  </a:moveTo>
                  <a:cubicBezTo>
                    <a:pt x="195" y="62"/>
                    <a:pt x="195" y="63"/>
                    <a:pt x="194" y="64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2"/>
                    <a:pt x="192" y="61"/>
                    <a:pt x="192" y="60"/>
                  </a:cubicBezTo>
                  <a:cubicBezTo>
                    <a:pt x="192" y="58"/>
                    <a:pt x="191" y="57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5"/>
                    <a:pt x="190" y="55"/>
                    <a:pt x="189" y="54"/>
                  </a:cubicBezTo>
                  <a:cubicBezTo>
                    <a:pt x="188" y="54"/>
                    <a:pt x="187" y="53"/>
                    <a:pt x="186" y="53"/>
                  </a:cubicBezTo>
                  <a:cubicBezTo>
                    <a:pt x="177" y="51"/>
                    <a:pt x="175" y="47"/>
                    <a:pt x="174" y="43"/>
                  </a:cubicBezTo>
                  <a:cubicBezTo>
                    <a:pt x="173" y="42"/>
                    <a:pt x="173" y="41"/>
                    <a:pt x="173" y="40"/>
                  </a:cubicBezTo>
                  <a:cubicBezTo>
                    <a:pt x="172" y="40"/>
                    <a:pt x="172" y="39"/>
                    <a:pt x="172" y="38"/>
                  </a:cubicBezTo>
                  <a:cubicBezTo>
                    <a:pt x="171" y="35"/>
                    <a:pt x="169" y="31"/>
                    <a:pt x="165" y="29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65" y="28"/>
                    <a:pt x="165" y="28"/>
                    <a:pt x="165" y="28"/>
                  </a:cubicBezTo>
                  <a:cubicBezTo>
                    <a:pt x="166" y="27"/>
                    <a:pt x="166" y="25"/>
                    <a:pt x="165" y="24"/>
                  </a:cubicBezTo>
                  <a:cubicBezTo>
                    <a:pt x="165" y="23"/>
                    <a:pt x="165" y="22"/>
                    <a:pt x="165" y="22"/>
                  </a:cubicBezTo>
                  <a:cubicBezTo>
                    <a:pt x="164" y="15"/>
                    <a:pt x="170" y="10"/>
                    <a:pt x="179" y="7"/>
                  </a:cubicBezTo>
                  <a:cubicBezTo>
                    <a:pt x="187" y="4"/>
                    <a:pt x="196" y="2"/>
                    <a:pt x="201" y="1"/>
                  </a:cubicBezTo>
                  <a:cubicBezTo>
                    <a:pt x="205" y="0"/>
                    <a:pt x="209" y="2"/>
                    <a:pt x="213" y="6"/>
                  </a:cubicBezTo>
                  <a:cubicBezTo>
                    <a:pt x="216" y="9"/>
                    <a:pt x="219" y="14"/>
                    <a:pt x="222" y="18"/>
                  </a:cubicBezTo>
                  <a:cubicBezTo>
                    <a:pt x="224" y="21"/>
                    <a:pt x="226" y="23"/>
                    <a:pt x="227" y="25"/>
                  </a:cubicBezTo>
                  <a:cubicBezTo>
                    <a:pt x="229" y="27"/>
                    <a:pt x="230" y="28"/>
                    <a:pt x="232" y="29"/>
                  </a:cubicBezTo>
                  <a:cubicBezTo>
                    <a:pt x="234" y="30"/>
                    <a:pt x="236" y="31"/>
                    <a:pt x="239" y="33"/>
                  </a:cubicBezTo>
                  <a:cubicBezTo>
                    <a:pt x="240" y="34"/>
                    <a:pt x="241" y="34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3" y="36"/>
                    <a:pt x="243" y="36"/>
                    <a:pt x="243" y="36"/>
                  </a:cubicBezTo>
                  <a:cubicBezTo>
                    <a:pt x="245" y="37"/>
                    <a:pt x="245" y="37"/>
                    <a:pt x="245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1" y="36"/>
                    <a:pt x="240" y="37"/>
                    <a:pt x="239" y="37"/>
                  </a:cubicBezTo>
                  <a:cubicBezTo>
                    <a:pt x="239" y="37"/>
                    <a:pt x="239" y="37"/>
                    <a:pt x="239" y="37"/>
                  </a:cubicBezTo>
                  <a:cubicBezTo>
                    <a:pt x="238" y="37"/>
                    <a:pt x="237" y="37"/>
                    <a:pt x="236" y="37"/>
                  </a:cubicBezTo>
                  <a:cubicBezTo>
                    <a:pt x="235" y="38"/>
                    <a:pt x="234" y="38"/>
                    <a:pt x="234" y="37"/>
                  </a:cubicBezTo>
                  <a:cubicBezTo>
                    <a:pt x="233" y="37"/>
                    <a:pt x="232" y="36"/>
                    <a:pt x="232" y="35"/>
                  </a:cubicBezTo>
                  <a:cubicBezTo>
                    <a:pt x="231" y="35"/>
                    <a:pt x="231" y="35"/>
                    <a:pt x="231" y="35"/>
                  </a:cubicBezTo>
                  <a:cubicBezTo>
                    <a:pt x="229" y="32"/>
                    <a:pt x="228" y="29"/>
                    <a:pt x="225" y="31"/>
                  </a:cubicBezTo>
                  <a:cubicBezTo>
                    <a:pt x="223" y="32"/>
                    <a:pt x="220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6" y="33"/>
                    <a:pt x="214" y="33"/>
                    <a:pt x="212" y="33"/>
                  </a:cubicBezTo>
                  <a:cubicBezTo>
                    <a:pt x="210" y="34"/>
                    <a:pt x="208" y="35"/>
                    <a:pt x="207" y="36"/>
                  </a:cubicBezTo>
                  <a:cubicBezTo>
                    <a:pt x="206" y="38"/>
                    <a:pt x="205" y="40"/>
                    <a:pt x="206" y="44"/>
                  </a:cubicBezTo>
                  <a:cubicBezTo>
                    <a:pt x="206" y="45"/>
                    <a:pt x="206" y="45"/>
                    <a:pt x="205" y="46"/>
                  </a:cubicBezTo>
                  <a:cubicBezTo>
                    <a:pt x="205" y="46"/>
                    <a:pt x="204" y="46"/>
                    <a:pt x="203" y="47"/>
                  </a:cubicBezTo>
                  <a:cubicBezTo>
                    <a:pt x="203" y="47"/>
                    <a:pt x="203" y="47"/>
                    <a:pt x="202" y="47"/>
                  </a:cubicBezTo>
                  <a:cubicBezTo>
                    <a:pt x="200" y="47"/>
                    <a:pt x="198" y="49"/>
                    <a:pt x="197" y="51"/>
                  </a:cubicBezTo>
                  <a:cubicBezTo>
                    <a:pt x="196" y="52"/>
                    <a:pt x="195" y="54"/>
                    <a:pt x="195" y="56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9"/>
                    <a:pt x="196" y="60"/>
                    <a:pt x="195" y="61"/>
                  </a:cubicBezTo>
                  <a:close/>
                  <a:moveTo>
                    <a:pt x="199" y="152"/>
                  </a:moveTo>
                  <a:cubicBezTo>
                    <a:pt x="199" y="152"/>
                    <a:pt x="200" y="152"/>
                    <a:pt x="200" y="152"/>
                  </a:cubicBezTo>
                  <a:cubicBezTo>
                    <a:pt x="203" y="149"/>
                    <a:pt x="205" y="147"/>
                    <a:pt x="207" y="144"/>
                  </a:cubicBezTo>
                  <a:cubicBezTo>
                    <a:pt x="208" y="143"/>
                    <a:pt x="209" y="142"/>
                    <a:pt x="210" y="140"/>
                  </a:cubicBezTo>
                  <a:cubicBezTo>
                    <a:pt x="211" y="139"/>
                    <a:pt x="211" y="139"/>
                    <a:pt x="212" y="138"/>
                  </a:cubicBezTo>
                  <a:cubicBezTo>
                    <a:pt x="212" y="138"/>
                    <a:pt x="213" y="137"/>
                    <a:pt x="213" y="137"/>
                  </a:cubicBezTo>
                  <a:cubicBezTo>
                    <a:pt x="215" y="135"/>
                    <a:pt x="214" y="132"/>
                    <a:pt x="214" y="129"/>
                  </a:cubicBezTo>
                  <a:cubicBezTo>
                    <a:pt x="214" y="128"/>
                    <a:pt x="214" y="128"/>
                    <a:pt x="214" y="128"/>
                  </a:cubicBezTo>
                  <a:cubicBezTo>
                    <a:pt x="214" y="125"/>
                    <a:pt x="214" y="121"/>
                    <a:pt x="216" y="118"/>
                  </a:cubicBezTo>
                  <a:cubicBezTo>
                    <a:pt x="217" y="115"/>
                    <a:pt x="219" y="113"/>
                    <a:pt x="222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3"/>
                    <a:pt x="223" y="114"/>
                    <a:pt x="222" y="116"/>
                  </a:cubicBezTo>
                  <a:cubicBezTo>
                    <a:pt x="221" y="119"/>
                    <a:pt x="220" y="123"/>
                    <a:pt x="219" y="127"/>
                  </a:cubicBezTo>
                  <a:cubicBezTo>
                    <a:pt x="218" y="130"/>
                    <a:pt x="218" y="133"/>
                    <a:pt x="218" y="135"/>
                  </a:cubicBezTo>
                  <a:cubicBezTo>
                    <a:pt x="218" y="137"/>
                    <a:pt x="218" y="140"/>
                    <a:pt x="218" y="141"/>
                  </a:cubicBezTo>
                  <a:cubicBezTo>
                    <a:pt x="218" y="142"/>
                    <a:pt x="218" y="143"/>
                    <a:pt x="218" y="144"/>
                  </a:cubicBezTo>
                  <a:cubicBezTo>
                    <a:pt x="217" y="146"/>
                    <a:pt x="217" y="147"/>
                    <a:pt x="218" y="148"/>
                  </a:cubicBezTo>
                  <a:cubicBezTo>
                    <a:pt x="218" y="149"/>
                    <a:pt x="218" y="150"/>
                    <a:pt x="219" y="150"/>
                  </a:cubicBezTo>
                  <a:cubicBezTo>
                    <a:pt x="220" y="151"/>
                    <a:pt x="221" y="150"/>
                    <a:pt x="222" y="149"/>
                  </a:cubicBezTo>
                  <a:cubicBezTo>
                    <a:pt x="223" y="148"/>
                    <a:pt x="225" y="147"/>
                    <a:pt x="227" y="146"/>
                  </a:cubicBezTo>
                  <a:cubicBezTo>
                    <a:pt x="228" y="145"/>
                    <a:pt x="230" y="145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3" y="144"/>
                    <a:pt x="235" y="144"/>
                    <a:pt x="237" y="143"/>
                  </a:cubicBezTo>
                  <a:cubicBezTo>
                    <a:pt x="238" y="143"/>
                    <a:pt x="238" y="142"/>
                    <a:pt x="239" y="140"/>
                  </a:cubicBezTo>
                  <a:cubicBezTo>
                    <a:pt x="240" y="139"/>
                    <a:pt x="240" y="139"/>
                    <a:pt x="240" y="138"/>
                  </a:cubicBezTo>
                  <a:cubicBezTo>
                    <a:pt x="242" y="135"/>
                    <a:pt x="244" y="132"/>
                    <a:pt x="247" y="12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50" y="124"/>
                    <a:pt x="252" y="121"/>
                    <a:pt x="255" y="120"/>
                  </a:cubicBezTo>
                  <a:cubicBezTo>
                    <a:pt x="257" y="118"/>
                    <a:pt x="260" y="118"/>
                    <a:pt x="263" y="121"/>
                  </a:cubicBezTo>
                  <a:cubicBezTo>
                    <a:pt x="264" y="122"/>
                    <a:pt x="265" y="122"/>
                    <a:pt x="266" y="122"/>
                  </a:cubicBezTo>
                  <a:cubicBezTo>
                    <a:pt x="268" y="123"/>
                    <a:pt x="269" y="123"/>
                    <a:pt x="271" y="122"/>
                  </a:cubicBezTo>
                  <a:cubicBezTo>
                    <a:pt x="272" y="122"/>
                    <a:pt x="274" y="122"/>
                    <a:pt x="275" y="122"/>
                  </a:cubicBezTo>
                  <a:cubicBezTo>
                    <a:pt x="276" y="123"/>
                    <a:pt x="277" y="123"/>
                    <a:pt x="277" y="124"/>
                  </a:cubicBezTo>
                  <a:cubicBezTo>
                    <a:pt x="279" y="129"/>
                    <a:pt x="282" y="129"/>
                    <a:pt x="286" y="129"/>
                  </a:cubicBezTo>
                  <a:cubicBezTo>
                    <a:pt x="286" y="129"/>
                    <a:pt x="287" y="129"/>
                    <a:pt x="287" y="129"/>
                  </a:cubicBezTo>
                  <a:cubicBezTo>
                    <a:pt x="288" y="129"/>
                    <a:pt x="290" y="129"/>
                    <a:pt x="290" y="129"/>
                  </a:cubicBezTo>
                  <a:cubicBezTo>
                    <a:pt x="291" y="130"/>
                    <a:pt x="292" y="131"/>
                    <a:pt x="293" y="132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2" y="133"/>
                    <a:pt x="291" y="134"/>
                    <a:pt x="289" y="134"/>
                  </a:cubicBezTo>
                  <a:cubicBezTo>
                    <a:pt x="288" y="134"/>
                    <a:pt x="287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1" y="135"/>
                    <a:pt x="276" y="136"/>
                    <a:pt x="273" y="142"/>
                  </a:cubicBezTo>
                  <a:cubicBezTo>
                    <a:pt x="272" y="143"/>
                    <a:pt x="271" y="144"/>
                    <a:pt x="270" y="144"/>
                  </a:cubicBezTo>
                  <a:cubicBezTo>
                    <a:pt x="269" y="145"/>
                    <a:pt x="268" y="145"/>
                    <a:pt x="267" y="146"/>
                  </a:cubicBezTo>
                  <a:cubicBezTo>
                    <a:pt x="267" y="146"/>
                    <a:pt x="266" y="146"/>
                    <a:pt x="266" y="146"/>
                  </a:cubicBezTo>
                  <a:cubicBezTo>
                    <a:pt x="266" y="146"/>
                    <a:pt x="265" y="147"/>
                    <a:pt x="265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5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3" y="140"/>
                    <a:pt x="262" y="139"/>
                  </a:cubicBezTo>
                  <a:cubicBezTo>
                    <a:pt x="262" y="137"/>
                    <a:pt x="261" y="135"/>
                    <a:pt x="260" y="135"/>
                  </a:cubicBezTo>
                  <a:cubicBezTo>
                    <a:pt x="259" y="134"/>
                    <a:pt x="258" y="135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6" y="138"/>
                    <a:pt x="256" y="138"/>
                    <a:pt x="256" y="139"/>
                  </a:cubicBezTo>
                  <a:cubicBezTo>
                    <a:pt x="255" y="140"/>
                    <a:pt x="255" y="140"/>
                    <a:pt x="255" y="141"/>
                  </a:cubicBezTo>
                  <a:cubicBezTo>
                    <a:pt x="252" y="145"/>
                    <a:pt x="249" y="148"/>
                    <a:pt x="245" y="146"/>
                  </a:cubicBezTo>
                  <a:cubicBezTo>
                    <a:pt x="244" y="145"/>
                    <a:pt x="243" y="145"/>
                    <a:pt x="243" y="145"/>
                  </a:cubicBezTo>
                  <a:cubicBezTo>
                    <a:pt x="242" y="145"/>
                    <a:pt x="241" y="145"/>
                    <a:pt x="241" y="145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39" y="145"/>
                    <a:pt x="239" y="145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8" y="146"/>
                    <a:pt x="238" y="146"/>
                    <a:pt x="238" y="147"/>
                  </a:cubicBezTo>
                  <a:cubicBezTo>
                    <a:pt x="238" y="147"/>
                    <a:pt x="238" y="147"/>
                    <a:pt x="238" y="148"/>
                  </a:cubicBezTo>
                  <a:cubicBezTo>
                    <a:pt x="238" y="148"/>
                    <a:pt x="238" y="149"/>
                    <a:pt x="238" y="150"/>
                  </a:cubicBezTo>
                  <a:cubicBezTo>
                    <a:pt x="238" y="150"/>
                    <a:pt x="238" y="151"/>
                    <a:pt x="239" y="152"/>
                  </a:cubicBezTo>
                  <a:cubicBezTo>
                    <a:pt x="239" y="153"/>
                    <a:pt x="239" y="154"/>
                    <a:pt x="239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9" y="156"/>
                    <a:pt x="238" y="156"/>
                    <a:pt x="237" y="157"/>
                  </a:cubicBezTo>
                  <a:cubicBezTo>
                    <a:pt x="236" y="158"/>
                    <a:pt x="234" y="158"/>
                    <a:pt x="232" y="159"/>
                  </a:cubicBezTo>
                  <a:cubicBezTo>
                    <a:pt x="231" y="159"/>
                    <a:pt x="229" y="159"/>
                    <a:pt x="227" y="160"/>
                  </a:cubicBezTo>
                  <a:cubicBezTo>
                    <a:pt x="227" y="160"/>
                    <a:pt x="226" y="160"/>
                    <a:pt x="225" y="160"/>
                  </a:cubicBezTo>
                  <a:cubicBezTo>
                    <a:pt x="225" y="160"/>
                    <a:pt x="224" y="160"/>
                    <a:pt x="224" y="160"/>
                  </a:cubicBezTo>
                  <a:cubicBezTo>
                    <a:pt x="222" y="161"/>
                    <a:pt x="221" y="162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19" y="163"/>
                    <a:pt x="219" y="164"/>
                    <a:pt x="218" y="164"/>
                  </a:cubicBezTo>
                  <a:cubicBezTo>
                    <a:pt x="218" y="164"/>
                    <a:pt x="217" y="165"/>
                    <a:pt x="215" y="165"/>
                  </a:cubicBezTo>
                  <a:cubicBezTo>
                    <a:pt x="214" y="165"/>
                    <a:pt x="213" y="165"/>
                    <a:pt x="213" y="166"/>
                  </a:cubicBezTo>
                  <a:cubicBezTo>
                    <a:pt x="212" y="167"/>
                    <a:pt x="212" y="168"/>
                    <a:pt x="212" y="169"/>
                  </a:cubicBezTo>
                  <a:cubicBezTo>
                    <a:pt x="212" y="169"/>
                    <a:pt x="212" y="170"/>
                    <a:pt x="212" y="170"/>
                  </a:cubicBezTo>
                  <a:cubicBezTo>
                    <a:pt x="212" y="171"/>
                    <a:pt x="213" y="171"/>
                    <a:pt x="213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3"/>
                    <a:pt x="211" y="173"/>
                    <a:pt x="210" y="173"/>
                  </a:cubicBezTo>
                  <a:cubicBezTo>
                    <a:pt x="210" y="173"/>
                    <a:pt x="210" y="173"/>
                    <a:pt x="210" y="173"/>
                  </a:cubicBezTo>
                  <a:cubicBezTo>
                    <a:pt x="205" y="173"/>
                    <a:pt x="200" y="174"/>
                    <a:pt x="198" y="176"/>
                  </a:cubicBezTo>
                  <a:cubicBezTo>
                    <a:pt x="198" y="177"/>
                    <a:pt x="198" y="177"/>
                    <a:pt x="198" y="177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4"/>
                    <a:pt x="196" y="172"/>
                    <a:pt x="196" y="170"/>
                  </a:cubicBezTo>
                  <a:cubicBezTo>
                    <a:pt x="193" y="162"/>
                    <a:pt x="191" y="156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4" y="147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7"/>
                    <a:pt x="195" y="148"/>
                    <a:pt x="195" y="149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196" y="150"/>
                    <a:pt x="196" y="151"/>
                    <a:pt x="196" y="152"/>
                  </a:cubicBezTo>
                  <a:cubicBezTo>
                    <a:pt x="196" y="152"/>
                    <a:pt x="196" y="152"/>
                    <a:pt x="196" y="152"/>
                  </a:cubicBezTo>
                  <a:cubicBezTo>
                    <a:pt x="196" y="152"/>
                    <a:pt x="196" y="152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2"/>
                    <a:pt x="199" y="152"/>
                  </a:cubicBezTo>
                  <a:close/>
                  <a:moveTo>
                    <a:pt x="204" y="142"/>
                  </a:moveTo>
                  <a:cubicBezTo>
                    <a:pt x="204" y="142"/>
                    <a:pt x="205" y="143"/>
                    <a:pt x="205" y="143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4" y="145"/>
                    <a:pt x="203" y="147"/>
                    <a:pt x="202" y="148"/>
                  </a:cubicBezTo>
                  <a:cubicBezTo>
                    <a:pt x="200" y="149"/>
                    <a:pt x="200" y="150"/>
                    <a:pt x="199" y="150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7" y="149"/>
                    <a:pt x="197" y="147"/>
                    <a:pt x="197" y="146"/>
                  </a:cubicBezTo>
                  <a:cubicBezTo>
                    <a:pt x="196" y="145"/>
                    <a:pt x="196" y="145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4" y="143"/>
                    <a:pt x="194" y="143"/>
                  </a:cubicBezTo>
                  <a:cubicBezTo>
                    <a:pt x="194" y="143"/>
                    <a:pt x="193" y="143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2" y="145"/>
                    <a:pt x="192" y="145"/>
                  </a:cubicBezTo>
                  <a:cubicBezTo>
                    <a:pt x="192" y="146"/>
                    <a:pt x="192" y="146"/>
                    <a:pt x="192" y="147"/>
                  </a:cubicBezTo>
                  <a:cubicBezTo>
                    <a:pt x="191" y="148"/>
                    <a:pt x="191" y="149"/>
                    <a:pt x="191" y="150"/>
                  </a:cubicBezTo>
                  <a:cubicBezTo>
                    <a:pt x="191" y="151"/>
                    <a:pt x="191" y="152"/>
                    <a:pt x="191" y="153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89" y="151"/>
                    <a:pt x="188" y="149"/>
                    <a:pt x="187" y="146"/>
                  </a:cubicBezTo>
                  <a:cubicBezTo>
                    <a:pt x="186" y="144"/>
                    <a:pt x="185" y="142"/>
                    <a:pt x="184" y="140"/>
                  </a:cubicBezTo>
                  <a:cubicBezTo>
                    <a:pt x="181" y="134"/>
                    <a:pt x="178" y="128"/>
                    <a:pt x="175" y="123"/>
                  </a:cubicBezTo>
                  <a:cubicBezTo>
                    <a:pt x="172" y="118"/>
                    <a:pt x="169" y="115"/>
                    <a:pt x="166" y="112"/>
                  </a:cubicBezTo>
                  <a:cubicBezTo>
                    <a:pt x="164" y="109"/>
                    <a:pt x="162" y="107"/>
                    <a:pt x="161" y="105"/>
                  </a:cubicBezTo>
                  <a:cubicBezTo>
                    <a:pt x="160" y="103"/>
                    <a:pt x="159" y="100"/>
                    <a:pt x="159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6"/>
                    <a:pt x="158" y="94"/>
                    <a:pt x="157" y="92"/>
                  </a:cubicBezTo>
                  <a:cubicBezTo>
                    <a:pt x="157" y="91"/>
                    <a:pt x="156" y="89"/>
                    <a:pt x="155" y="87"/>
                  </a:cubicBezTo>
                  <a:cubicBezTo>
                    <a:pt x="154" y="86"/>
                    <a:pt x="152" y="86"/>
                    <a:pt x="151" y="86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49" y="86"/>
                    <a:pt x="148" y="85"/>
                    <a:pt x="147" y="85"/>
                  </a:cubicBezTo>
                  <a:cubicBezTo>
                    <a:pt x="147" y="84"/>
                    <a:pt x="146" y="83"/>
                    <a:pt x="146" y="81"/>
                  </a:cubicBezTo>
                  <a:cubicBezTo>
                    <a:pt x="144" y="79"/>
                    <a:pt x="143" y="77"/>
                    <a:pt x="142" y="76"/>
                  </a:cubicBezTo>
                  <a:cubicBezTo>
                    <a:pt x="141" y="75"/>
                    <a:pt x="139" y="75"/>
                    <a:pt x="137" y="76"/>
                  </a:cubicBezTo>
                  <a:cubicBezTo>
                    <a:pt x="136" y="76"/>
                    <a:pt x="135" y="77"/>
                    <a:pt x="134" y="78"/>
                  </a:cubicBezTo>
                  <a:cubicBezTo>
                    <a:pt x="132" y="79"/>
                    <a:pt x="130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7" y="81"/>
                    <a:pt x="126" y="80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7"/>
                    <a:pt x="122" y="75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2"/>
                    <a:pt x="119" y="71"/>
                    <a:pt x="119" y="71"/>
                  </a:cubicBezTo>
                  <a:cubicBezTo>
                    <a:pt x="119" y="70"/>
                    <a:pt x="119" y="69"/>
                    <a:pt x="119" y="68"/>
                  </a:cubicBezTo>
                  <a:cubicBezTo>
                    <a:pt x="122" y="66"/>
                    <a:pt x="123" y="63"/>
                    <a:pt x="124" y="61"/>
                  </a:cubicBezTo>
                  <a:cubicBezTo>
                    <a:pt x="125" y="58"/>
                    <a:pt x="126" y="55"/>
                    <a:pt x="126" y="51"/>
                  </a:cubicBezTo>
                  <a:cubicBezTo>
                    <a:pt x="128" y="44"/>
                    <a:pt x="143" y="38"/>
                    <a:pt x="154" y="33"/>
                  </a:cubicBezTo>
                  <a:cubicBezTo>
                    <a:pt x="157" y="32"/>
                    <a:pt x="159" y="31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3"/>
                    <a:pt x="169" y="37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4"/>
                    <a:pt x="173" y="47"/>
                    <a:pt x="176" y="49"/>
                  </a:cubicBezTo>
                  <a:cubicBezTo>
                    <a:pt x="178" y="51"/>
                    <a:pt x="181" y="53"/>
                    <a:pt x="187" y="55"/>
                  </a:cubicBezTo>
                  <a:cubicBezTo>
                    <a:pt x="188" y="55"/>
                    <a:pt x="188" y="55"/>
                    <a:pt x="189" y="55"/>
                  </a:cubicBezTo>
                  <a:cubicBezTo>
                    <a:pt x="189" y="56"/>
                    <a:pt x="189" y="56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8"/>
                    <a:pt x="187" y="60"/>
                    <a:pt x="186" y="62"/>
                  </a:cubicBezTo>
                  <a:cubicBezTo>
                    <a:pt x="184" y="64"/>
                    <a:pt x="182" y="66"/>
                    <a:pt x="180" y="68"/>
                  </a:cubicBezTo>
                  <a:cubicBezTo>
                    <a:pt x="175" y="72"/>
                    <a:pt x="172" y="76"/>
                    <a:pt x="172" y="80"/>
                  </a:cubicBezTo>
                  <a:cubicBezTo>
                    <a:pt x="171" y="84"/>
                    <a:pt x="171" y="88"/>
                    <a:pt x="173" y="95"/>
                  </a:cubicBezTo>
                  <a:cubicBezTo>
                    <a:pt x="173" y="96"/>
                    <a:pt x="173" y="97"/>
                    <a:pt x="173" y="97"/>
                  </a:cubicBezTo>
                  <a:cubicBezTo>
                    <a:pt x="173" y="98"/>
                    <a:pt x="173" y="98"/>
                    <a:pt x="173" y="99"/>
                  </a:cubicBezTo>
                  <a:cubicBezTo>
                    <a:pt x="174" y="103"/>
                    <a:pt x="175" y="106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9" y="111"/>
                    <a:pt x="182" y="113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90" y="118"/>
                    <a:pt x="195" y="122"/>
                    <a:pt x="197" y="131"/>
                  </a:cubicBezTo>
                  <a:cubicBezTo>
                    <a:pt x="199" y="136"/>
                    <a:pt x="201" y="138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1"/>
                    <a:pt x="204" y="141"/>
                    <a:pt x="204" y="142"/>
                  </a:cubicBezTo>
                  <a:close/>
                  <a:moveTo>
                    <a:pt x="173" y="80"/>
                  </a:moveTo>
                  <a:cubicBezTo>
                    <a:pt x="174" y="77"/>
                    <a:pt x="176" y="74"/>
                    <a:pt x="181" y="69"/>
                  </a:cubicBezTo>
                  <a:cubicBezTo>
                    <a:pt x="181" y="69"/>
                    <a:pt x="182" y="68"/>
                    <a:pt x="183" y="67"/>
                  </a:cubicBezTo>
                  <a:cubicBezTo>
                    <a:pt x="184" y="66"/>
                    <a:pt x="186" y="64"/>
                    <a:pt x="187" y="64"/>
                  </a:cubicBezTo>
                  <a:cubicBezTo>
                    <a:pt x="189" y="63"/>
                    <a:pt x="190" y="64"/>
                    <a:pt x="192" y="68"/>
                  </a:cubicBezTo>
                  <a:cubicBezTo>
                    <a:pt x="193" y="71"/>
                    <a:pt x="194" y="73"/>
                    <a:pt x="196" y="76"/>
                  </a:cubicBezTo>
                  <a:cubicBezTo>
                    <a:pt x="200" y="85"/>
                    <a:pt x="205" y="94"/>
                    <a:pt x="204" y="104"/>
                  </a:cubicBezTo>
                  <a:cubicBezTo>
                    <a:pt x="203" y="107"/>
                    <a:pt x="203" y="110"/>
                    <a:pt x="203" y="114"/>
                  </a:cubicBezTo>
                  <a:cubicBezTo>
                    <a:pt x="202" y="117"/>
                    <a:pt x="202" y="121"/>
                    <a:pt x="202" y="124"/>
                  </a:cubicBezTo>
                  <a:cubicBezTo>
                    <a:pt x="202" y="126"/>
                    <a:pt x="202" y="129"/>
                    <a:pt x="202" y="131"/>
                  </a:cubicBezTo>
                  <a:cubicBezTo>
                    <a:pt x="202" y="133"/>
                    <a:pt x="203" y="135"/>
                    <a:pt x="203" y="137"/>
                  </a:cubicBezTo>
                  <a:cubicBezTo>
                    <a:pt x="204" y="139"/>
                    <a:pt x="204" y="139"/>
                    <a:pt x="204" y="139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1" y="135"/>
                    <a:pt x="199" y="133"/>
                    <a:pt x="198" y="130"/>
                  </a:cubicBezTo>
                  <a:cubicBezTo>
                    <a:pt x="197" y="126"/>
                    <a:pt x="196" y="122"/>
                    <a:pt x="193" y="120"/>
                  </a:cubicBezTo>
                  <a:cubicBezTo>
                    <a:pt x="191" y="117"/>
                    <a:pt x="189" y="115"/>
                    <a:pt x="186" y="113"/>
                  </a:cubicBezTo>
                  <a:cubicBezTo>
                    <a:pt x="183" y="112"/>
                    <a:pt x="181" y="110"/>
                    <a:pt x="179" y="107"/>
                  </a:cubicBezTo>
                  <a:cubicBezTo>
                    <a:pt x="177" y="105"/>
                    <a:pt x="176" y="102"/>
                    <a:pt x="175" y="99"/>
                  </a:cubicBezTo>
                  <a:cubicBezTo>
                    <a:pt x="175" y="98"/>
                    <a:pt x="175" y="98"/>
                    <a:pt x="175" y="97"/>
                  </a:cubicBezTo>
                  <a:cubicBezTo>
                    <a:pt x="175" y="96"/>
                    <a:pt x="175" y="95"/>
                    <a:pt x="174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3" y="88"/>
                    <a:pt x="172" y="84"/>
                    <a:pt x="173" y="80"/>
                  </a:cubicBezTo>
                  <a:close/>
                  <a:moveTo>
                    <a:pt x="262" y="145"/>
                  </a:moveTo>
                  <a:cubicBezTo>
                    <a:pt x="262" y="146"/>
                    <a:pt x="263" y="147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1" y="150"/>
                    <a:pt x="261" y="150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0" y="157"/>
                    <a:pt x="258" y="164"/>
                    <a:pt x="255" y="166"/>
                  </a:cubicBezTo>
                  <a:cubicBezTo>
                    <a:pt x="253" y="168"/>
                    <a:pt x="252" y="169"/>
                    <a:pt x="251" y="170"/>
                  </a:cubicBezTo>
                  <a:cubicBezTo>
                    <a:pt x="249" y="172"/>
                    <a:pt x="248" y="174"/>
                    <a:pt x="248" y="176"/>
                  </a:cubicBezTo>
                  <a:cubicBezTo>
                    <a:pt x="247" y="177"/>
                    <a:pt x="247" y="178"/>
                    <a:pt x="247" y="179"/>
                  </a:cubicBezTo>
                  <a:cubicBezTo>
                    <a:pt x="247" y="180"/>
                    <a:pt x="246" y="181"/>
                    <a:pt x="246" y="182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5" y="181"/>
                    <a:pt x="245" y="181"/>
                    <a:pt x="244" y="181"/>
                  </a:cubicBezTo>
                  <a:cubicBezTo>
                    <a:pt x="244" y="181"/>
                    <a:pt x="244" y="181"/>
                    <a:pt x="244" y="181"/>
                  </a:cubicBezTo>
                  <a:cubicBezTo>
                    <a:pt x="243" y="179"/>
                    <a:pt x="243" y="178"/>
                    <a:pt x="242" y="176"/>
                  </a:cubicBezTo>
                  <a:cubicBezTo>
                    <a:pt x="241" y="173"/>
                    <a:pt x="239" y="169"/>
                    <a:pt x="236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4" y="170"/>
                  </a:cubicBezTo>
                  <a:cubicBezTo>
                    <a:pt x="234" y="170"/>
                    <a:pt x="234" y="170"/>
                    <a:pt x="234" y="170"/>
                  </a:cubicBezTo>
                  <a:cubicBezTo>
                    <a:pt x="234" y="170"/>
                    <a:pt x="233" y="170"/>
                    <a:pt x="233" y="170"/>
                  </a:cubicBezTo>
                  <a:cubicBezTo>
                    <a:pt x="231" y="171"/>
                    <a:pt x="230" y="171"/>
                    <a:pt x="229" y="172"/>
                  </a:cubicBezTo>
                  <a:cubicBezTo>
                    <a:pt x="228" y="172"/>
                    <a:pt x="228" y="173"/>
                    <a:pt x="228" y="174"/>
                  </a:cubicBezTo>
                  <a:cubicBezTo>
                    <a:pt x="229" y="176"/>
                    <a:pt x="229" y="176"/>
                    <a:pt x="229" y="176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7" y="176"/>
                    <a:pt x="227" y="176"/>
                    <a:pt x="226" y="176"/>
                  </a:cubicBezTo>
                  <a:cubicBezTo>
                    <a:pt x="226" y="175"/>
                    <a:pt x="225" y="175"/>
                    <a:pt x="225" y="174"/>
                  </a:cubicBezTo>
                  <a:cubicBezTo>
                    <a:pt x="224" y="171"/>
                    <a:pt x="224" y="169"/>
                    <a:pt x="223" y="168"/>
                  </a:cubicBezTo>
                  <a:cubicBezTo>
                    <a:pt x="222" y="167"/>
                    <a:pt x="221" y="166"/>
                    <a:pt x="221" y="167"/>
                  </a:cubicBezTo>
                  <a:cubicBezTo>
                    <a:pt x="220" y="167"/>
                    <a:pt x="219" y="168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1"/>
                    <a:pt x="216" y="172"/>
                    <a:pt x="216" y="172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2"/>
                    <a:pt x="215" y="172"/>
                    <a:pt x="215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5" y="171"/>
                    <a:pt x="215" y="171"/>
                    <a:pt x="214" y="171"/>
                  </a:cubicBezTo>
                  <a:cubicBezTo>
                    <a:pt x="214" y="170"/>
                    <a:pt x="214" y="170"/>
                    <a:pt x="214" y="169"/>
                  </a:cubicBezTo>
                  <a:cubicBezTo>
                    <a:pt x="214" y="168"/>
                    <a:pt x="214" y="168"/>
                    <a:pt x="214" y="167"/>
                  </a:cubicBezTo>
                  <a:cubicBezTo>
                    <a:pt x="214" y="166"/>
                    <a:pt x="214" y="166"/>
                    <a:pt x="215" y="166"/>
                  </a:cubicBezTo>
                  <a:cubicBezTo>
                    <a:pt x="217" y="165"/>
                    <a:pt x="218" y="165"/>
                    <a:pt x="219" y="165"/>
                  </a:cubicBezTo>
                  <a:cubicBezTo>
                    <a:pt x="220" y="164"/>
                    <a:pt x="220" y="164"/>
                    <a:pt x="221" y="163"/>
                  </a:cubicBezTo>
                  <a:cubicBezTo>
                    <a:pt x="222" y="162"/>
                    <a:pt x="226" y="161"/>
                    <a:pt x="230" y="160"/>
                  </a:cubicBezTo>
                  <a:cubicBezTo>
                    <a:pt x="233" y="160"/>
                    <a:pt x="237" y="159"/>
                    <a:pt x="238" y="159"/>
                  </a:cubicBezTo>
                  <a:cubicBezTo>
                    <a:pt x="239" y="158"/>
                    <a:pt x="240" y="157"/>
                    <a:pt x="241" y="156"/>
                  </a:cubicBezTo>
                  <a:cubicBezTo>
                    <a:pt x="241" y="154"/>
                    <a:pt x="241" y="153"/>
                    <a:pt x="240" y="151"/>
                  </a:cubicBezTo>
                  <a:cubicBezTo>
                    <a:pt x="240" y="151"/>
                    <a:pt x="240" y="150"/>
                    <a:pt x="240" y="149"/>
                  </a:cubicBezTo>
                  <a:cubicBezTo>
                    <a:pt x="239" y="149"/>
                    <a:pt x="239" y="148"/>
                    <a:pt x="239" y="148"/>
                  </a:cubicBezTo>
                  <a:cubicBezTo>
                    <a:pt x="239" y="148"/>
                    <a:pt x="240" y="148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1" y="147"/>
                    <a:pt x="241" y="147"/>
                    <a:pt x="241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41" y="146"/>
                    <a:pt x="242" y="146"/>
                    <a:pt x="242" y="147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3" y="147"/>
                    <a:pt x="243" y="147"/>
                    <a:pt x="244" y="147"/>
                  </a:cubicBezTo>
                  <a:cubicBezTo>
                    <a:pt x="251" y="152"/>
                    <a:pt x="255" y="145"/>
                    <a:pt x="257" y="142"/>
                  </a:cubicBezTo>
                  <a:cubicBezTo>
                    <a:pt x="258" y="140"/>
                    <a:pt x="259" y="139"/>
                    <a:pt x="259" y="139"/>
                  </a:cubicBezTo>
                  <a:cubicBezTo>
                    <a:pt x="260" y="138"/>
                    <a:pt x="261" y="140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lose/>
                  <a:moveTo>
                    <a:pt x="214" y="174"/>
                  </a:move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5" y="174"/>
                    <a:pt x="216" y="174"/>
                    <a:pt x="216" y="173"/>
                  </a:cubicBezTo>
                  <a:cubicBezTo>
                    <a:pt x="217" y="173"/>
                    <a:pt x="218" y="173"/>
                    <a:pt x="218" y="173"/>
                  </a:cubicBezTo>
                  <a:cubicBezTo>
                    <a:pt x="218" y="172"/>
                    <a:pt x="219" y="172"/>
                    <a:pt x="219" y="171"/>
                  </a:cubicBezTo>
                  <a:cubicBezTo>
                    <a:pt x="219" y="171"/>
                    <a:pt x="220" y="171"/>
                    <a:pt x="220" y="170"/>
                  </a:cubicBezTo>
                  <a:cubicBezTo>
                    <a:pt x="220" y="170"/>
                    <a:pt x="220" y="169"/>
                    <a:pt x="221" y="169"/>
                  </a:cubicBezTo>
                  <a:cubicBezTo>
                    <a:pt x="221" y="169"/>
                    <a:pt x="221" y="168"/>
                    <a:pt x="221" y="168"/>
                  </a:cubicBezTo>
                  <a:cubicBezTo>
                    <a:pt x="222" y="168"/>
                    <a:pt x="222" y="169"/>
                    <a:pt x="222" y="170"/>
                  </a:cubicBezTo>
                  <a:cubicBezTo>
                    <a:pt x="222" y="171"/>
                    <a:pt x="223" y="172"/>
                    <a:pt x="223" y="175"/>
                  </a:cubicBezTo>
                  <a:cubicBezTo>
                    <a:pt x="224" y="177"/>
                    <a:pt x="226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8" y="178"/>
                    <a:pt x="228" y="178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79"/>
                    <a:pt x="230" y="179"/>
                    <a:pt x="230" y="179"/>
                  </a:cubicBezTo>
                  <a:cubicBezTo>
                    <a:pt x="230" y="179"/>
                    <a:pt x="230" y="179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1" y="177"/>
                    <a:pt x="230" y="176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3"/>
                    <a:pt x="230" y="173"/>
                    <a:pt x="232" y="172"/>
                  </a:cubicBezTo>
                  <a:cubicBezTo>
                    <a:pt x="232" y="172"/>
                    <a:pt x="233" y="172"/>
                    <a:pt x="233" y="172"/>
                  </a:cubicBezTo>
                  <a:cubicBezTo>
                    <a:pt x="237" y="171"/>
                    <a:pt x="238" y="172"/>
                    <a:pt x="239" y="175"/>
                  </a:cubicBezTo>
                  <a:cubicBezTo>
                    <a:pt x="239" y="176"/>
                    <a:pt x="240" y="177"/>
                    <a:pt x="241" y="178"/>
                  </a:cubicBezTo>
                  <a:cubicBezTo>
                    <a:pt x="241" y="179"/>
                    <a:pt x="241" y="179"/>
                    <a:pt x="241" y="179"/>
                  </a:cubicBezTo>
                  <a:cubicBezTo>
                    <a:pt x="240" y="179"/>
                    <a:pt x="240" y="179"/>
                    <a:pt x="240" y="179"/>
                  </a:cubicBezTo>
                  <a:cubicBezTo>
                    <a:pt x="240" y="179"/>
                    <a:pt x="240" y="180"/>
                    <a:pt x="239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9" y="181"/>
                    <a:pt x="239" y="182"/>
                    <a:pt x="239" y="182"/>
                  </a:cubicBezTo>
                  <a:cubicBezTo>
                    <a:pt x="239" y="183"/>
                    <a:pt x="240" y="183"/>
                    <a:pt x="240" y="184"/>
                  </a:cubicBezTo>
                  <a:cubicBezTo>
                    <a:pt x="240" y="186"/>
                    <a:pt x="241" y="188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90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8" y="192"/>
                    <a:pt x="237" y="192"/>
                  </a:cubicBezTo>
                  <a:cubicBezTo>
                    <a:pt x="236" y="192"/>
                    <a:pt x="236" y="192"/>
                    <a:pt x="235" y="192"/>
                  </a:cubicBezTo>
                  <a:cubicBezTo>
                    <a:pt x="234" y="192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2" y="191"/>
                    <a:pt x="232" y="191"/>
                    <a:pt x="231" y="190"/>
                  </a:cubicBezTo>
                  <a:cubicBezTo>
                    <a:pt x="230" y="190"/>
                    <a:pt x="230" y="190"/>
                    <a:pt x="229" y="190"/>
                  </a:cubicBezTo>
                  <a:cubicBezTo>
                    <a:pt x="229" y="190"/>
                    <a:pt x="228" y="190"/>
                    <a:pt x="227" y="190"/>
                  </a:cubicBezTo>
                  <a:cubicBezTo>
                    <a:pt x="226" y="191"/>
                    <a:pt x="226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4" y="191"/>
                    <a:pt x="223" y="192"/>
                    <a:pt x="220" y="190"/>
                  </a:cubicBezTo>
                  <a:cubicBezTo>
                    <a:pt x="218" y="187"/>
                    <a:pt x="217" y="187"/>
                    <a:pt x="213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7"/>
                    <a:pt x="209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4" y="187"/>
                    <a:pt x="203" y="188"/>
                    <a:pt x="201" y="189"/>
                  </a:cubicBezTo>
                  <a:cubicBezTo>
                    <a:pt x="200" y="190"/>
                    <a:pt x="200" y="192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199" y="198"/>
                    <a:pt x="197" y="198"/>
                    <a:pt x="196" y="199"/>
                  </a:cubicBezTo>
                  <a:cubicBezTo>
                    <a:pt x="195" y="200"/>
                    <a:pt x="193" y="201"/>
                    <a:pt x="192" y="203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3"/>
                    <a:pt x="191" y="203"/>
                    <a:pt x="191" y="203"/>
                  </a:cubicBezTo>
                  <a:cubicBezTo>
                    <a:pt x="191" y="202"/>
                    <a:pt x="190" y="202"/>
                    <a:pt x="190" y="201"/>
                  </a:cubicBezTo>
                  <a:cubicBezTo>
                    <a:pt x="189" y="201"/>
                    <a:pt x="189" y="200"/>
                    <a:pt x="189" y="200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199"/>
                    <a:pt x="188" y="199"/>
                    <a:pt x="188" y="199"/>
                  </a:cubicBezTo>
                  <a:cubicBezTo>
                    <a:pt x="189" y="199"/>
                    <a:pt x="189" y="198"/>
                    <a:pt x="189" y="197"/>
                  </a:cubicBezTo>
                  <a:cubicBezTo>
                    <a:pt x="189" y="196"/>
                    <a:pt x="189" y="195"/>
                    <a:pt x="190" y="194"/>
                  </a:cubicBezTo>
                  <a:cubicBezTo>
                    <a:pt x="191" y="192"/>
                    <a:pt x="192" y="190"/>
                    <a:pt x="194" y="189"/>
                  </a:cubicBezTo>
                  <a:cubicBezTo>
                    <a:pt x="194" y="189"/>
                    <a:pt x="194" y="189"/>
                    <a:pt x="194" y="189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6" y="187"/>
                    <a:pt x="197" y="186"/>
                    <a:pt x="198" y="184"/>
                  </a:cubicBezTo>
                  <a:cubicBezTo>
                    <a:pt x="199" y="183"/>
                    <a:pt x="199" y="182"/>
                    <a:pt x="199" y="180"/>
                  </a:cubicBezTo>
                  <a:cubicBezTo>
                    <a:pt x="198" y="176"/>
                    <a:pt x="203" y="175"/>
                    <a:pt x="208" y="175"/>
                  </a:cubicBezTo>
                  <a:cubicBezTo>
                    <a:pt x="209" y="175"/>
                    <a:pt x="209" y="175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2" y="174"/>
                    <a:pt x="213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lose/>
                  <a:moveTo>
                    <a:pt x="244" y="119"/>
                  </a:moveTo>
                  <a:cubicBezTo>
                    <a:pt x="246" y="120"/>
                    <a:pt x="246" y="120"/>
                    <a:pt x="247" y="124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6" y="126"/>
                    <a:pt x="245" y="129"/>
                    <a:pt x="243" y="131"/>
                  </a:cubicBezTo>
                  <a:cubicBezTo>
                    <a:pt x="242" y="134"/>
                    <a:pt x="240" y="136"/>
                    <a:pt x="239" y="138"/>
                  </a:cubicBezTo>
                  <a:cubicBezTo>
                    <a:pt x="239" y="139"/>
                    <a:pt x="239" y="139"/>
                    <a:pt x="239" y="139"/>
                  </a:cubicBezTo>
                  <a:cubicBezTo>
                    <a:pt x="238" y="141"/>
                    <a:pt x="237" y="142"/>
                    <a:pt x="236" y="142"/>
                  </a:cubicBezTo>
                  <a:cubicBezTo>
                    <a:pt x="236" y="143"/>
                    <a:pt x="234" y="143"/>
                    <a:pt x="232" y="143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30" y="144"/>
                    <a:pt x="228" y="144"/>
                    <a:pt x="226" y="145"/>
                  </a:cubicBezTo>
                  <a:cubicBezTo>
                    <a:pt x="224" y="145"/>
                    <a:pt x="222" y="146"/>
                    <a:pt x="221" y="148"/>
                  </a:cubicBezTo>
                  <a:cubicBezTo>
                    <a:pt x="220" y="148"/>
                    <a:pt x="220" y="148"/>
                    <a:pt x="220" y="148"/>
                  </a:cubicBezTo>
                  <a:cubicBezTo>
                    <a:pt x="220" y="148"/>
                    <a:pt x="219" y="148"/>
                    <a:pt x="219" y="148"/>
                  </a:cubicBezTo>
                  <a:cubicBezTo>
                    <a:pt x="219" y="147"/>
                    <a:pt x="219" y="146"/>
                    <a:pt x="219" y="145"/>
                  </a:cubicBezTo>
                  <a:cubicBezTo>
                    <a:pt x="219" y="144"/>
                    <a:pt x="219" y="143"/>
                    <a:pt x="218" y="141"/>
                  </a:cubicBezTo>
                  <a:cubicBezTo>
                    <a:pt x="218" y="140"/>
                    <a:pt x="219" y="138"/>
                    <a:pt x="219" y="136"/>
                  </a:cubicBezTo>
                  <a:cubicBezTo>
                    <a:pt x="219" y="136"/>
                    <a:pt x="219" y="136"/>
                    <a:pt x="219" y="136"/>
                  </a:cubicBezTo>
                  <a:cubicBezTo>
                    <a:pt x="219" y="133"/>
                    <a:pt x="220" y="130"/>
                    <a:pt x="221" y="127"/>
                  </a:cubicBezTo>
                  <a:cubicBezTo>
                    <a:pt x="221" y="127"/>
                    <a:pt x="221" y="126"/>
                    <a:pt x="221" y="124"/>
                  </a:cubicBezTo>
                  <a:cubicBezTo>
                    <a:pt x="222" y="119"/>
                    <a:pt x="224" y="113"/>
                    <a:pt x="228" y="110"/>
                  </a:cubicBezTo>
                  <a:cubicBezTo>
                    <a:pt x="228" y="110"/>
                    <a:pt x="229" y="109"/>
                    <a:pt x="229" y="109"/>
                  </a:cubicBezTo>
                  <a:cubicBezTo>
                    <a:pt x="230" y="109"/>
                    <a:pt x="230" y="110"/>
                    <a:pt x="231" y="110"/>
                  </a:cubicBezTo>
                  <a:cubicBezTo>
                    <a:pt x="231" y="111"/>
                    <a:pt x="232" y="111"/>
                    <a:pt x="232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234" y="111"/>
                    <a:pt x="235" y="111"/>
                    <a:pt x="235" y="111"/>
                  </a:cubicBezTo>
                  <a:cubicBezTo>
                    <a:pt x="235" y="111"/>
                    <a:pt x="236" y="111"/>
                    <a:pt x="236" y="111"/>
                  </a:cubicBezTo>
                  <a:cubicBezTo>
                    <a:pt x="237" y="110"/>
                    <a:pt x="238" y="109"/>
                    <a:pt x="238" y="109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8" y="109"/>
                    <a:pt x="238" y="109"/>
                    <a:pt x="239" y="108"/>
                  </a:cubicBezTo>
                  <a:cubicBezTo>
                    <a:pt x="239" y="108"/>
                    <a:pt x="239" y="109"/>
                    <a:pt x="240" y="111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40" y="112"/>
                    <a:pt x="240" y="113"/>
                    <a:pt x="241" y="114"/>
                  </a:cubicBezTo>
                  <a:cubicBezTo>
                    <a:pt x="241" y="115"/>
                    <a:pt x="242" y="116"/>
                    <a:pt x="243" y="117"/>
                  </a:cubicBezTo>
                  <a:cubicBezTo>
                    <a:pt x="243" y="118"/>
                    <a:pt x="244" y="118"/>
                    <a:pt x="244" y="119"/>
                  </a:cubicBezTo>
                  <a:close/>
                  <a:moveTo>
                    <a:pt x="247" y="188"/>
                  </a:move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8" y="191"/>
                    <a:pt x="248" y="194"/>
                    <a:pt x="248" y="197"/>
                  </a:cubicBezTo>
                  <a:cubicBezTo>
                    <a:pt x="248" y="197"/>
                    <a:pt x="248" y="197"/>
                    <a:pt x="248" y="197"/>
                  </a:cubicBezTo>
                  <a:cubicBezTo>
                    <a:pt x="248" y="198"/>
                    <a:pt x="248" y="199"/>
                    <a:pt x="248" y="201"/>
                  </a:cubicBezTo>
                  <a:cubicBezTo>
                    <a:pt x="248" y="202"/>
                    <a:pt x="248" y="203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7" y="206"/>
                    <a:pt x="246" y="207"/>
                    <a:pt x="245" y="208"/>
                  </a:cubicBezTo>
                  <a:cubicBezTo>
                    <a:pt x="244" y="210"/>
                    <a:pt x="243" y="211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38" y="212"/>
                    <a:pt x="234" y="211"/>
                    <a:pt x="231" y="209"/>
                  </a:cubicBezTo>
                  <a:cubicBezTo>
                    <a:pt x="228" y="208"/>
                    <a:pt x="226" y="206"/>
                    <a:pt x="223" y="203"/>
                  </a:cubicBezTo>
                  <a:cubicBezTo>
                    <a:pt x="222" y="201"/>
                    <a:pt x="221" y="199"/>
                    <a:pt x="219" y="197"/>
                  </a:cubicBezTo>
                  <a:cubicBezTo>
                    <a:pt x="217" y="195"/>
                    <a:pt x="215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3" y="192"/>
                    <a:pt x="213" y="192"/>
                    <a:pt x="212" y="193"/>
                  </a:cubicBezTo>
                  <a:cubicBezTo>
                    <a:pt x="212" y="193"/>
                    <a:pt x="211" y="193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5"/>
                    <a:pt x="210" y="195"/>
                  </a:cubicBezTo>
                  <a:cubicBezTo>
                    <a:pt x="210" y="195"/>
                    <a:pt x="209" y="194"/>
                    <a:pt x="209" y="194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08" y="194"/>
                    <a:pt x="207" y="194"/>
                    <a:pt x="207" y="194"/>
                  </a:cubicBezTo>
                  <a:cubicBezTo>
                    <a:pt x="205" y="193"/>
                    <a:pt x="204" y="192"/>
                    <a:pt x="203" y="194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2"/>
                    <a:pt x="202" y="191"/>
                    <a:pt x="203" y="190"/>
                  </a:cubicBezTo>
                  <a:cubicBezTo>
                    <a:pt x="204" y="189"/>
                    <a:pt x="205" y="189"/>
                    <a:pt x="207" y="188"/>
                  </a:cubicBezTo>
                  <a:cubicBezTo>
                    <a:pt x="208" y="188"/>
                    <a:pt x="210" y="188"/>
                    <a:pt x="212" y="188"/>
                  </a:cubicBezTo>
                  <a:cubicBezTo>
                    <a:pt x="215" y="189"/>
                    <a:pt x="218" y="190"/>
                    <a:pt x="219" y="191"/>
                  </a:cubicBezTo>
                  <a:cubicBezTo>
                    <a:pt x="222" y="193"/>
                    <a:pt x="223" y="193"/>
                    <a:pt x="225" y="192"/>
                  </a:cubicBezTo>
                  <a:cubicBezTo>
                    <a:pt x="225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7" y="191"/>
                    <a:pt x="228" y="191"/>
                    <a:pt x="229" y="191"/>
                  </a:cubicBezTo>
                  <a:cubicBezTo>
                    <a:pt x="230" y="191"/>
                    <a:pt x="230" y="191"/>
                    <a:pt x="231" y="191"/>
                  </a:cubicBezTo>
                  <a:cubicBezTo>
                    <a:pt x="231" y="191"/>
                    <a:pt x="232" y="192"/>
                    <a:pt x="232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4" y="192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7" y="194"/>
                    <a:pt x="240" y="194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3" y="188"/>
                    <a:pt x="243" y="187"/>
                    <a:pt x="242" y="185"/>
                  </a:cubicBezTo>
                  <a:cubicBezTo>
                    <a:pt x="242" y="184"/>
                    <a:pt x="242" y="184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2"/>
                    <a:pt x="242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5" y="185"/>
                    <a:pt x="246" y="186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lose/>
                  <a:moveTo>
                    <a:pt x="229" y="211"/>
                  </a:moveTo>
                  <a:cubicBezTo>
                    <a:pt x="232" y="213"/>
                    <a:pt x="235" y="215"/>
                    <a:pt x="239" y="216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39" y="217"/>
                    <a:pt x="239" y="217"/>
                    <a:pt x="239" y="217"/>
                  </a:cubicBezTo>
                  <a:cubicBezTo>
                    <a:pt x="238" y="218"/>
                    <a:pt x="236" y="220"/>
                    <a:pt x="234" y="222"/>
                  </a:cubicBezTo>
                  <a:cubicBezTo>
                    <a:pt x="233" y="224"/>
                    <a:pt x="231" y="226"/>
                    <a:pt x="229" y="228"/>
                  </a:cubicBezTo>
                  <a:cubicBezTo>
                    <a:pt x="229" y="228"/>
                    <a:pt x="229" y="228"/>
                    <a:pt x="229" y="228"/>
                  </a:cubicBezTo>
                  <a:cubicBezTo>
                    <a:pt x="224" y="232"/>
                    <a:pt x="222" y="234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2" y="232"/>
                    <a:pt x="205" y="231"/>
                    <a:pt x="200" y="232"/>
                  </a:cubicBezTo>
                  <a:cubicBezTo>
                    <a:pt x="199" y="232"/>
                    <a:pt x="197" y="233"/>
                    <a:pt x="197" y="234"/>
                  </a:cubicBezTo>
                  <a:cubicBezTo>
                    <a:pt x="197" y="234"/>
                    <a:pt x="197" y="234"/>
                    <a:pt x="197" y="234"/>
                  </a:cubicBezTo>
                  <a:cubicBezTo>
                    <a:pt x="196" y="235"/>
                    <a:pt x="195" y="236"/>
                    <a:pt x="195" y="238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95" y="238"/>
                    <a:pt x="195" y="238"/>
                    <a:pt x="195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2" y="237"/>
                    <a:pt x="190" y="236"/>
                    <a:pt x="190" y="235"/>
                  </a:cubicBezTo>
                  <a:cubicBezTo>
                    <a:pt x="189" y="233"/>
                    <a:pt x="188" y="231"/>
                    <a:pt x="189" y="228"/>
                  </a:cubicBezTo>
                  <a:cubicBezTo>
                    <a:pt x="190" y="226"/>
                    <a:pt x="190" y="224"/>
                    <a:pt x="191" y="222"/>
                  </a:cubicBezTo>
                  <a:cubicBezTo>
                    <a:pt x="193" y="217"/>
                    <a:pt x="194" y="211"/>
                    <a:pt x="192" y="206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4" y="203"/>
                    <a:pt x="196" y="202"/>
                    <a:pt x="198" y="200"/>
                  </a:cubicBezTo>
                  <a:cubicBezTo>
                    <a:pt x="199" y="199"/>
                    <a:pt x="200" y="198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3" y="196"/>
                    <a:pt x="203" y="196"/>
                  </a:cubicBezTo>
                  <a:cubicBezTo>
                    <a:pt x="204" y="195"/>
                    <a:pt x="204" y="194"/>
                    <a:pt x="205" y="194"/>
                  </a:cubicBezTo>
                  <a:cubicBezTo>
                    <a:pt x="205" y="194"/>
                    <a:pt x="206" y="194"/>
                    <a:pt x="207" y="195"/>
                  </a:cubicBezTo>
                  <a:cubicBezTo>
                    <a:pt x="207" y="195"/>
                    <a:pt x="207" y="195"/>
                    <a:pt x="208" y="195"/>
                  </a:cubicBezTo>
                  <a:cubicBezTo>
                    <a:pt x="209" y="195"/>
                    <a:pt x="210" y="196"/>
                    <a:pt x="211" y="195"/>
                  </a:cubicBezTo>
                  <a:cubicBezTo>
                    <a:pt x="212" y="195"/>
                    <a:pt x="212" y="195"/>
                    <a:pt x="213" y="194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5" y="194"/>
                    <a:pt x="219" y="199"/>
                    <a:pt x="221" y="202"/>
                  </a:cubicBezTo>
                  <a:cubicBezTo>
                    <a:pt x="221" y="203"/>
                    <a:pt x="222" y="203"/>
                    <a:pt x="222" y="204"/>
                  </a:cubicBezTo>
                  <a:cubicBezTo>
                    <a:pt x="224" y="207"/>
                    <a:pt x="227" y="209"/>
                    <a:pt x="229" y="211"/>
                  </a:cubicBezTo>
                  <a:close/>
                  <a:moveTo>
                    <a:pt x="191" y="161"/>
                  </a:moveTo>
                  <a:cubicBezTo>
                    <a:pt x="193" y="169"/>
                    <a:pt x="196" y="176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3"/>
                    <a:pt x="197" y="183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4"/>
                    <a:pt x="196" y="185"/>
                    <a:pt x="195" y="185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4"/>
                    <a:pt x="193" y="183"/>
                    <a:pt x="192" y="182"/>
                  </a:cubicBezTo>
                  <a:cubicBezTo>
                    <a:pt x="191" y="181"/>
                    <a:pt x="189" y="180"/>
                    <a:pt x="188" y="179"/>
                  </a:cubicBezTo>
                  <a:cubicBezTo>
                    <a:pt x="184" y="176"/>
                    <a:pt x="184" y="174"/>
                    <a:pt x="182" y="170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1" y="166"/>
                    <a:pt x="180" y="164"/>
                    <a:pt x="179" y="161"/>
                  </a:cubicBezTo>
                  <a:cubicBezTo>
                    <a:pt x="178" y="159"/>
                    <a:pt x="176" y="156"/>
                    <a:pt x="173" y="152"/>
                  </a:cubicBezTo>
                  <a:cubicBezTo>
                    <a:pt x="170" y="150"/>
                    <a:pt x="167" y="144"/>
                    <a:pt x="165" y="137"/>
                  </a:cubicBezTo>
                  <a:cubicBezTo>
                    <a:pt x="163" y="132"/>
                    <a:pt x="162" y="127"/>
                    <a:pt x="162" y="124"/>
                  </a:cubicBezTo>
                  <a:cubicBezTo>
                    <a:pt x="162" y="122"/>
                    <a:pt x="162" y="121"/>
                    <a:pt x="162" y="120"/>
                  </a:cubicBezTo>
                  <a:cubicBezTo>
                    <a:pt x="161" y="119"/>
                    <a:pt x="161" y="118"/>
                    <a:pt x="160" y="117"/>
                  </a:cubicBezTo>
                  <a:cubicBezTo>
                    <a:pt x="160" y="116"/>
                    <a:pt x="159" y="115"/>
                    <a:pt x="159" y="114"/>
                  </a:cubicBezTo>
                  <a:cubicBezTo>
                    <a:pt x="159" y="113"/>
                    <a:pt x="159" y="112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09"/>
                    <a:pt x="160" y="109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2" y="109"/>
                    <a:pt x="162" y="110"/>
                    <a:pt x="163" y="111"/>
                  </a:cubicBezTo>
                  <a:cubicBezTo>
                    <a:pt x="163" y="111"/>
                    <a:pt x="164" y="112"/>
                    <a:pt x="165" y="113"/>
                  </a:cubicBezTo>
                  <a:cubicBezTo>
                    <a:pt x="168" y="116"/>
                    <a:pt x="171" y="120"/>
                    <a:pt x="174" y="124"/>
                  </a:cubicBezTo>
                  <a:cubicBezTo>
                    <a:pt x="177" y="129"/>
                    <a:pt x="180" y="135"/>
                    <a:pt x="182" y="140"/>
                  </a:cubicBezTo>
                  <a:cubicBezTo>
                    <a:pt x="186" y="147"/>
                    <a:pt x="188" y="154"/>
                    <a:pt x="191" y="161"/>
                  </a:cubicBezTo>
                  <a:close/>
                  <a:moveTo>
                    <a:pt x="191" y="184"/>
                  </a:moveTo>
                  <a:cubicBezTo>
                    <a:pt x="192" y="185"/>
                    <a:pt x="193" y="186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2" y="188"/>
                    <a:pt x="191" y="189"/>
                    <a:pt x="190" y="190"/>
                  </a:cubicBezTo>
                  <a:cubicBezTo>
                    <a:pt x="189" y="191"/>
                    <a:pt x="189" y="192"/>
                    <a:pt x="188" y="193"/>
                  </a:cubicBezTo>
                  <a:cubicBezTo>
                    <a:pt x="187" y="195"/>
                    <a:pt x="187" y="196"/>
                    <a:pt x="186" y="197"/>
                  </a:cubicBezTo>
                  <a:cubicBezTo>
                    <a:pt x="186" y="198"/>
                    <a:pt x="185" y="198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78" y="194"/>
                    <a:pt x="173" y="192"/>
                    <a:pt x="168" y="193"/>
                  </a:cubicBezTo>
                  <a:cubicBezTo>
                    <a:pt x="163" y="193"/>
                    <a:pt x="158" y="195"/>
                    <a:pt x="152" y="199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0" y="200"/>
                    <a:pt x="150" y="201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49" y="198"/>
                    <a:pt x="148" y="197"/>
                    <a:pt x="148" y="195"/>
                  </a:cubicBezTo>
                  <a:cubicBezTo>
                    <a:pt x="147" y="194"/>
                    <a:pt x="146" y="193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5"/>
                    <a:pt x="148" y="178"/>
                    <a:pt x="152" y="173"/>
                  </a:cubicBezTo>
                  <a:cubicBezTo>
                    <a:pt x="152" y="172"/>
                    <a:pt x="153" y="172"/>
                    <a:pt x="153" y="171"/>
                  </a:cubicBezTo>
                  <a:cubicBezTo>
                    <a:pt x="154" y="170"/>
                    <a:pt x="155" y="168"/>
                    <a:pt x="156" y="166"/>
                  </a:cubicBezTo>
                  <a:cubicBezTo>
                    <a:pt x="158" y="164"/>
                    <a:pt x="159" y="163"/>
                    <a:pt x="160" y="161"/>
                  </a:cubicBezTo>
                  <a:cubicBezTo>
                    <a:pt x="161" y="160"/>
                    <a:pt x="162" y="158"/>
                    <a:pt x="164" y="158"/>
                  </a:cubicBezTo>
                  <a:cubicBezTo>
                    <a:pt x="165" y="157"/>
                    <a:pt x="167" y="157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59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0" y="161"/>
                    <a:pt x="170" y="162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4" y="163"/>
                    <a:pt x="176" y="162"/>
                  </a:cubicBezTo>
                  <a:cubicBezTo>
                    <a:pt x="176" y="161"/>
                    <a:pt x="176" y="161"/>
                    <a:pt x="175" y="160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74" y="161"/>
                    <a:pt x="172" y="161"/>
                    <a:pt x="171" y="160"/>
                  </a:cubicBezTo>
                  <a:cubicBezTo>
                    <a:pt x="171" y="160"/>
                    <a:pt x="171" y="159"/>
                    <a:pt x="171" y="159"/>
                  </a:cubicBezTo>
                  <a:cubicBezTo>
                    <a:pt x="171" y="159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67" y="156"/>
                    <a:pt x="166" y="156"/>
                    <a:pt x="166" y="156"/>
                  </a:cubicBezTo>
                  <a:cubicBezTo>
                    <a:pt x="165" y="156"/>
                    <a:pt x="165" y="156"/>
                    <a:pt x="164" y="156"/>
                  </a:cubicBezTo>
                  <a:cubicBezTo>
                    <a:pt x="164" y="156"/>
                    <a:pt x="163" y="157"/>
                    <a:pt x="163" y="157"/>
                  </a:cubicBezTo>
                  <a:cubicBezTo>
                    <a:pt x="163" y="157"/>
                    <a:pt x="163" y="157"/>
                    <a:pt x="163" y="157"/>
                  </a:cubicBezTo>
                  <a:cubicBezTo>
                    <a:pt x="162" y="158"/>
                    <a:pt x="161" y="158"/>
                    <a:pt x="160" y="159"/>
                  </a:cubicBezTo>
                  <a:cubicBezTo>
                    <a:pt x="160" y="160"/>
                    <a:pt x="159" y="161"/>
                    <a:pt x="158" y="161"/>
                  </a:cubicBezTo>
                  <a:cubicBezTo>
                    <a:pt x="158" y="163"/>
                    <a:pt x="157" y="163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6" y="165"/>
                    <a:pt x="155" y="166"/>
                    <a:pt x="154" y="167"/>
                  </a:cubicBezTo>
                  <a:cubicBezTo>
                    <a:pt x="154" y="168"/>
                    <a:pt x="153" y="169"/>
                    <a:pt x="152" y="170"/>
                  </a:cubicBezTo>
                  <a:cubicBezTo>
                    <a:pt x="151" y="172"/>
                    <a:pt x="150" y="173"/>
                    <a:pt x="148" y="175"/>
                  </a:cubicBezTo>
                  <a:cubicBezTo>
                    <a:pt x="145" y="178"/>
                    <a:pt x="141" y="182"/>
                    <a:pt x="141" y="186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40" y="187"/>
                    <a:pt x="140" y="187"/>
                    <a:pt x="140" y="187"/>
                  </a:cubicBezTo>
                  <a:cubicBezTo>
                    <a:pt x="139" y="186"/>
                    <a:pt x="139" y="186"/>
                    <a:pt x="138" y="185"/>
                  </a:cubicBezTo>
                  <a:cubicBezTo>
                    <a:pt x="137" y="185"/>
                    <a:pt x="137" y="184"/>
                    <a:pt x="136" y="184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79"/>
                    <a:pt x="136" y="178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3"/>
                    <a:pt x="135" y="172"/>
                  </a:cubicBezTo>
                  <a:cubicBezTo>
                    <a:pt x="134" y="171"/>
                    <a:pt x="134" y="170"/>
                    <a:pt x="135" y="169"/>
                  </a:cubicBezTo>
                  <a:cubicBezTo>
                    <a:pt x="135" y="168"/>
                    <a:pt x="135" y="168"/>
                    <a:pt x="135" y="167"/>
                  </a:cubicBezTo>
                  <a:cubicBezTo>
                    <a:pt x="136" y="166"/>
                    <a:pt x="136" y="165"/>
                    <a:pt x="137" y="164"/>
                  </a:cubicBezTo>
                  <a:cubicBezTo>
                    <a:pt x="137" y="163"/>
                    <a:pt x="137" y="162"/>
                    <a:pt x="136" y="160"/>
                  </a:cubicBezTo>
                  <a:cubicBezTo>
                    <a:pt x="136" y="159"/>
                    <a:pt x="136" y="157"/>
                    <a:pt x="135" y="156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54"/>
                    <a:pt x="134" y="153"/>
                    <a:pt x="133" y="151"/>
                  </a:cubicBezTo>
                  <a:cubicBezTo>
                    <a:pt x="132" y="149"/>
                    <a:pt x="131" y="147"/>
                    <a:pt x="131" y="146"/>
                  </a:cubicBezTo>
                  <a:cubicBezTo>
                    <a:pt x="130" y="144"/>
                    <a:pt x="129" y="142"/>
                    <a:pt x="129" y="140"/>
                  </a:cubicBezTo>
                  <a:cubicBezTo>
                    <a:pt x="128" y="139"/>
                    <a:pt x="128" y="137"/>
                    <a:pt x="129" y="136"/>
                  </a:cubicBezTo>
                  <a:cubicBezTo>
                    <a:pt x="129" y="135"/>
                    <a:pt x="130" y="134"/>
                    <a:pt x="131" y="134"/>
                  </a:cubicBezTo>
                  <a:cubicBezTo>
                    <a:pt x="134" y="133"/>
                    <a:pt x="135" y="132"/>
                    <a:pt x="136" y="130"/>
                  </a:cubicBezTo>
                  <a:cubicBezTo>
                    <a:pt x="137" y="129"/>
                    <a:pt x="137" y="127"/>
                    <a:pt x="137" y="125"/>
                  </a:cubicBezTo>
                  <a:cubicBezTo>
                    <a:pt x="137" y="124"/>
                    <a:pt x="137" y="124"/>
                    <a:pt x="137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2"/>
                    <a:pt x="138" y="121"/>
                    <a:pt x="138" y="121"/>
                  </a:cubicBezTo>
                  <a:cubicBezTo>
                    <a:pt x="139" y="120"/>
                    <a:pt x="141" y="119"/>
                    <a:pt x="142" y="118"/>
                  </a:cubicBezTo>
                  <a:cubicBezTo>
                    <a:pt x="143" y="118"/>
                    <a:pt x="145" y="117"/>
                    <a:pt x="147" y="116"/>
                  </a:cubicBezTo>
                  <a:cubicBezTo>
                    <a:pt x="149" y="115"/>
                    <a:pt x="151" y="114"/>
                    <a:pt x="153" y="113"/>
                  </a:cubicBezTo>
                  <a:cubicBezTo>
                    <a:pt x="155" y="112"/>
                    <a:pt x="156" y="111"/>
                    <a:pt x="158" y="109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7" y="112"/>
                    <a:pt x="157" y="113"/>
                    <a:pt x="157" y="115"/>
                  </a:cubicBezTo>
                  <a:cubicBezTo>
                    <a:pt x="157" y="116"/>
                    <a:pt x="158" y="117"/>
                    <a:pt x="159" y="118"/>
                  </a:cubicBezTo>
                  <a:cubicBezTo>
                    <a:pt x="159" y="119"/>
                    <a:pt x="160" y="120"/>
                    <a:pt x="160" y="120"/>
                  </a:cubicBezTo>
                  <a:cubicBezTo>
                    <a:pt x="160" y="121"/>
                    <a:pt x="161" y="122"/>
                    <a:pt x="160" y="123"/>
                  </a:cubicBezTo>
                  <a:cubicBezTo>
                    <a:pt x="160" y="127"/>
                    <a:pt x="161" y="132"/>
                    <a:pt x="163" y="138"/>
                  </a:cubicBezTo>
                  <a:cubicBezTo>
                    <a:pt x="166" y="144"/>
                    <a:pt x="169" y="151"/>
                    <a:pt x="171" y="154"/>
                  </a:cubicBezTo>
                  <a:cubicBezTo>
                    <a:pt x="173" y="156"/>
                    <a:pt x="175" y="158"/>
                    <a:pt x="176" y="159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1"/>
                    <a:pt x="178" y="161"/>
                    <a:pt x="179" y="161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1"/>
                    <a:pt x="179" y="162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9" y="165"/>
                    <a:pt x="179" y="167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2" y="175"/>
                    <a:pt x="183" y="177"/>
                    <a:pt x="187" y="181"/>
                  </a:cubicBezTo>
                  <a:cubicBezTo>
                    <a:pt x="188" y="182"/>
                    <a:pt x="190" y="183"/>
                    <a:pt x="191" y="184"/>
                  </a:cubicBezTo>
                  <a:close/>
                  <a:moveTo>
                    <a:pt x="156" y="93"/>
                  </a:moveTo>
                  <a:cubicBezTo>
                    <a:pt x="157" y="95"/>
                    <a:pt x="157" y="96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9" y="103"/>
                    <a:pt x="157" y="106"/>
                    <a:pt x="155" y="109"/>
                  </a:cubicBezTo>
                  <a:cubicBezTo>
                    <a:pt x="153" y="111"/>
                    <a:pt x="149" y="113"/>
                    <a:pt x="146" y="115"/>
                  </a:cubicBezTo>
                  <a:cubicBezTo>
                    <a:pt x="144" y="115"/>
                    <a:pt x="143" y="116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6" y="121"/>
                    <a:pt x="136" y="122"/>
                  </a:cubicBezTo>
                  <a:cubicBezTo>
                    <a:pt x="135" y="123"/>
                    <a:pt x="135" y="124"/>
                    <a:pt x="135" y="125"/>
                  </a:cubicBezTo>
                  <a:cubicBezTo>
                    <a:pt x="135" y="126"/>
                    <a:pt x="135" y="128"/>
                    <a:pt x="134" y="129"/>
                  </a:cubicBezTo>
                  <a:cubicBezTo>
                    <a:pt x="134" y="130"/>
                    <a:pt x="133" y="131"/>
                    <a:pt x="131" y="132"/>
                  </a:cubicBezTo>
                  <a:cubicBezTo>
                    <a:pt x="129" y="132"/>
                    <a:pt x="127" y="133"/>
                    <a:pt x="127" y="135"/>
                  </a:cubicBezTo>
                  <a:cubicBezTo>
                    <a:pt x="126" y="136"/>
                    <a:pt x="127" y="138"/>
                    <a:pt x="127" y="141"/>
                  </a:cubicBezTo>
                  <a:cubicBezTo>
                    <a:pt x="128" y="144"/>
                    <a:pt x="130" y="148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3" y="155"/>
                    <a:pt x="134" y="158"/>
                    <a:pt x="135" y="160"/>
                  </a:cubicBezTo>
                  <a:cubicBezTo>
                    <a:pt x="135" y="163"/>
                    <a:pt x="135" y="165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7"/>
                    <a:pt x="133" y="168"/>
                    <a:pt x="133" y="169"/>
                  </a:cubicBezTo>
                  <a:cubicBezTo>
                    <a:pt x="133" y="170"/>
                    <a:pt x="132" y="171"/>
                    <a:pt x="133" y="172"/>
                  </a:cubicBezTo>
                  <a:cubicBezTo>
                    <a:pt x="133" y="173"/>
                    <a:pt x="133" y="174"/>
                    <a:pt x="133" y="174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4" y="177"/>
                    <a:pt x="134" y="179"/>
                    <a:pt x="134" y="182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3" y="181"/>
                    <a:pt x="132" y="181"/>
                    <a:pt x="131" y="181"/>
                  </a:cubicBezTo>
                  <a:cubicBezTo>
                    <a:pt x="131" y="180"/>
                    <a:pt x="130" y="180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27" y="179"/>
                    <a:pt x="127" y="180"/>
                    <a:pt x="127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3" y="178"/>
                    <a:pt x="122" y="176"/>
                    <a:pt x="121" y="174"/>
                  </a:cubicBezTo>
                  <a:cubicBezTo>
                    <a:pt x="120" y="171"/>
                    <a:pt x="120" y="169"/>
                    <a:pt x="120" y="167"/>
                  </a:cubicBezTo>
                  <a:cubicBezTo>
                    <a:pt x="119" y="165"/>
                    <a:pt x="119" y="163"/>
                    <a:pt x="119" y="161"/>
                  </a:cubicBezTo>
                  <a:cubicBezTo>
                    <a:pt x="118" y="159"/>
                    <a:pt x="117" y="157"/>
                    <a:pt x="115" y="155"/>
                  </a:cubicBezTo>
                  <a:cubicBezTo>
                    <a:pt x="111" y="152"/>
                    <a:pt x="110" y="151"/>
                    <a:pt x="109" y="147"/>
                  </a:cubicBezTo>
                  <a:cubicBezTo>
                    <a:pt x="109" y="146"/>
                    <a:pt x="109" y="145"/>
                    <a:pt x="108" y="144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5" y="135"/>
                    <a:pt x="105" y="133"/>
                    <a:pt x="108" y="127"/>
                  </a:cubicBezTo>
                  <a:cubicBezTo>
                    <a:pt x="112" y="120"/>
                    <a:pt x="112" y="119"/>
                    <a:pt x="110" y="115"/>
                  </a:cubicBezTo>
                  <a:cubicBezTo>
                    <a:pt x="109" y="114"/>
                    <a:pt x="109" y="112"/>
                    <a:pt x="108" y="108"/>
                  </a:cubicBezTo>
                  <a:cubicBezTo>
                    <a:pt x="107" y="107"/>
                    <a:pt x="107" y="105"/>
                    <a:pt x="107" y="103"/>
                  </a:cubicBezTo>
                  <a:cubicBezTo>
                    <a:pt x="108" y="101"/>
                    <a:pt x="108" y="100"/>
                    <a:pt x="109" y="98"/>
                  </a:cubicBezTo>
                  <a:cubicBezTo>
                    <a:pt x="109" y="97"/>
                    <a:pt x="110" y="96"/>
                    <a:pt x="111" y="95"/>
                  </a:cubicBezTo>
                  <a:cubicBezTo>
                    <a:pt x="112" y="94"/>
                    <a:pt x="113" y="93"/>
                    <a:pt x="115" y="93"/>
                  </a:cubicBezTo>
                  <a:cubicBezTo>
                    <a:pt x="116" y="93"/>
                    <a:pt x="118" y="92"/>
                    <a:pt x="120" y="90"/>
                  </a:cubicBezTo>
                  <a:cubicBezTo>
                    <a:pt x="122" y="89"/>
                    <a:pt x="124" y="88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9" y="83"/>
                    <a:pt x="133" y="80"/>
                    <a:pt x="136" y="79"/>
                  </a:cubicBezTo>
                  <a:cubicBezTo>
                    <a:pt x="137" y="78"/>
                    <a:pt x="139" y="78"/>
                    <a:pt x="140" y="78"/>
                  </a:cubicBezTo>
                  <a:cubicBezTo>
                    <a:pt x="142" y="79"/>
                    <a:pt x="143" y="80"/>
                    <a:pt x="144" y="82"/>
                  </a:cubicBezTo>
                  <a:cubicBezTo>
                    <a:pt x="145" y="84"/>
                    <a:pt x="146" y="86"/>
                    <a:pt x="147" y="86"/>
                  </a:cubicBezTo>
                  <a:cubicBezTo>
                    <a:pt x="148" y="87"/>
                    <a:pt x="150" y="87"/>
                    <a:pt x="151" y="87"/>
                  </a:cubicBezTo>
                  <a:cubicBezTo>
                    <a:pt x="151" y="87"/>
                    <a:pt x="152" y="87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3" y="87"/>
                    <a:pt x="153" y="88"/>
                    <a:pt x="154" y="88"/>
                  </a:cubicBezTo>
                  <a:cubicBezTo>
                    <a:pt x="155" y="90"/>
                    <a:pt x="156" y="92"/>
                    <a:pt x="156" y="93"/>
                  </a:cubicBezTo>
                  <a:close/>
                  <a:moveTo>
                    <a:pt x="108" y="75"/>
                  </a:moveTo>
                  <a:cubicBezTo>
                    <a:pt x="111" y="75"/>
                    <a:pt x="113" y="76"/>
                    <a:pt x="115" y="76"/>
                  </a:cubicBezTo>
                  <a:cubicBezTo>
                    <a:pt x="117" y="76"/>
                    <a:pt x="120" y="77"/>
                    <a:pt x="122" y="78"/>
                  </a:cubicBezTo>
                  <a:cubicBezTo>
                    <a:pt x="123" y="79"/>
                    <a:pt x="124" y="80"/>
                    <a:pt x="124" y="81"/>
                  </a:cubicBezTo>
                  <a:cubicBezTo>
                    <a:pt x="125" y="82"/>
                    <a:pt x="125" y="83"/>
                    <a:pt x="125" y="84"/>
                  </a:cubicBezTo>
                  <a:cubicBezTo>
                    <a:pt x="125" y="84"/>
                    <a:pt x="124" y="85"/>
                    <a:pt x="123" y="86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1" y="87"/>
                    <a:pt x="120" y="89"/>
                    <a:pt x="118" y="89"/>
                  </a:cubicBezTo>
                  <a:cubicBezTo>
                    <a:pt x="117" y="90"/>
                    <a:pt x="116" y="91"/>
                    <a:pt x="114" y="91"/>
                  </a:cubicBezTo>
                  <a:cubicBezTo>
                    <a:pt x="113" y="92"/>
                    <a:pt x="111" y="92"/>
                    <a:pt x="110" y="93"/>
                  </a:cubicBezTo>
                  <a:cubicBezTo>
                    <a:pt x="109" y="94"/>
                    <a:pt x="108" y="96"/>
                    <a:pt x="107" y="98"/>
                  </a:cubicBezTo>
                  <a:cubicBezTo>
                    <a:pt x="106" y="99"/>
                    <a:pt x="106" y="101"/>
                    <a:pt x="106" y="103"/>
                  </a:cubicBezTo>
                  <a:cubicBezTo>
                    <a:pt x="105" y="105"/>
                    <a:pt x="106" y="107"/>
                    <a:pt x="106" y="109"/>
                  </a:cubicBezTo>
                  <a:cubicBezTo>
                    <a:pt x="107" y="111"/>
                    <a:pt x="107" y="113"/>
                    <a:pt x="108" y="114"/>
                  </a:cubicBezTo>
                  <a:cubicBezTo>
                    <a:pt x="109" y="119"/>
                    <a:pt x="109" y="119"/>
                    <a:pt x="105" y="127"/>
                  </a:cubicBezTo>
                  <a:cubicBezTo>
                    <a:pt x="102" y="132"/>
                    <a:pt x="103" y="134"/>
                    <a:pt x="105" y="139"/>
                  </a:cubicBezTo>
                  <a:cubicBezTo>
                    <a:pt x="105" y="141"/>
                    <a:pt x="106" y="142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9"/>
                    <a:pt x="109" y="151"/>
                    <a:pt x="109" y="153"/>
                  </a:cubicBezTo>
                  <a:cubicBezTo>
                    <a:pt x="110" y="154"/>
                    <a:pt x="111" y="154"/>
                    <a:pt x="113" y="156"/>
                  </a:cubicBezTo>
                  <a:cubicBezTo>
                    <a:pt x="113" y="156"/>
                    <a:pt x="114" y="157"/>
                    <a:pt x="114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16" y="159"/>
                    <a:pt x="117" y="160"/>
                    <a:pt x="117" y="162"/>
                  </a:cubicBezTo>
                  <a:cubicBezTo>
                    <a:pt x="118" y="164"/>
                    <a:pt x="118" y="165"/>
                    <a:pt x="118" y="167"/>
                  </a:cubicBezTo>
                  <a:cubicBezTo>
                    <a:pt x="118" y="169"/>
                    <a:pt x="118" y="172"/>
                    <a:pt x="119" y="175"/>
                  </a:cubicBezTo>
                  <a:cubicBezTo>
                    <a:pt x="120" y="177"/>
                    <a:pt x="122" y="180"/>
                    <a:pt x="125" y="182"/>
                  </a:cubicBezTo>
                  <a:cubicBezTo>
                    <a:pt x="126" y="182"/>
                    <a:pt x="126" y="182"/>
                    <a:pt x="126" y="182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0" y="184"/>
                    <a:pt x="116" y="184"/>
                    <a:pt x="111" y="183"/>
                  </a:cubicBezTo>
                  <a:cubicBezTo>
                    <a:pt x="107" y="182"/>
                    <a:pt x="103" y="180"/>
                    <a:pt x="99" y="177"/>
                  </a:cubicBezTo>
                  <a:cubicBezTo>
                    <a:pt x="95" y="175"/>
                    <a:pt x="96" y="172"/>
                    <a:pt x="96" y="168"/>
                  </a:cubicBezTo>
                  <a:cubicBezTo>
                    <a:pt x="96" y="166"/>
                    <a:pt x="96" y="164"/>
                    <a:pt x="96" y="163"/>
                  </a:cubicBezTo>
                  <a:cubicBezTo>
                    <a:pt x="95" y="160"/>
                    <a:pt x="94" y="157"/>
                    <a:pt x="93" y="155"/>
                  </a:cubicBezTo>
                  <a:cubicBezTo>
                    <a:pt x="91" y="152"/>
                    <a:pt x="89" y="149"/>
                    <a:pt x="87" y="147"/>
                  </a:cubicBezTo>
                  <a:cubicBezTo>
                    <a:pt x="85" y="146"/>
                    <a:pt x="83" y="144"/>
                    <a:pt x="81" y="143"/>
                  </a:cubicBezTo>
                  <a:cubicBezTo>
                    <a:pt x="79" y="142"/>
                    <a:pt x="77" y="142"/>
                    <a:pt x="75" y="143"/>
                  </a:cubicBezTo>
                  <a:cubicBezTo>
                    <a:pt x="70" y="144"/>
                    <a:pt x="67" y="141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4"/>
                  </a:cubicBezTo>
                  <a:cubicBezTo>
                    <a:pt x="60" y="133"/>
                    <a:pt x="60" y="133"/>
                    <a:pt x="61" y="132"/>
                  </a:cubicBezTo>
                  <a:cubicBezTo>
                    <a:pt x="62" y="131"/>
                    <a:pt x="64" y="130"/>
                    <a:pt x="65" y="129"/>
                  </a:cubicBezTo>
                  <a:cubicBezTo>
                    <a:pt x="67" y="128"/>
                    <a:pt x="68" y="127"/>
                    <a:pt x="69" y="126"/>
                  </a:cubicBezTo>
                  <a:cubicBezTo>
                    <a:pt x="69" y="125"/>
                    <a:pt x="70" y="123"/>
                    <a:pt x="69" y="121"/>
                  </a:cubicBezTo>
                  <a:cubicBezTo>
                    <a:pt x="68" y="114"/>
                    <a:pt x="75" y="109"/>
                    <a:pt x="81" y="104"/>
                  </a:cubicBezTo>
                  <a:cubicBezTo>
                    <a:pt x="84" y="102"/>
                    <a:pt x="86" y="100"/>
                    <a:pt x="88" y="98"/>
                  </a:cubicBezTo>
                  <a:cubicBezTo>
                    <a:pt x="90" y="95"/>
                    <a:pt x="89" y="91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7" y="84"/>
                    <a:pt x="87" y="83"/>
                    <a:pt x="87" y="81"/>
                  </a:cubicBezTo>
                  <a:cubicBezTo>
                    <a:pt x="88" y="80"/>
                    <a:pt x="89" y="79"/>
                    <a:pt x="91" y="79"/>
                  </a:cubicBezTo>
                  <a:cubicBezTo>
                    <a:pt x="92" y="80"/>
                    <a:pt x="94" y="79"/>
                    <a:pt x="94" y="79"/>
                  </a:cubicBezTo>
                  <a:cubicBezTo>
                    <a:pt x="95" y="79"/>
                    <a:pt x="96" y="78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7" y="74"/>
                    <a:pt x="103" y="75"/>
                    <a:pt x="108" y="75"/>
                  </a:cubicBezTo>
                  <a:close/>
                  <a:moveTo>
                    <a:pt x="156" y="255"/>
                  </a:moveTo>
                  <a:cubicBezTo>
                    <a:pt x="156" y="255"/>
                    <a:pt x="156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7" y="257"/>
                    <a:pt x="158" y="259"/>
                    <a:pt x="159" y="261"/>
                  </a:cubicBezTo>
                  <a:cubicBezTo>
                    <a:pt x="160" y="262"/>
                    <a:pt x="162" y="263"/>
                    <a:pt x="163" y="264"/>
                  </a:cubicBezTo>
                  <a:cubicBezTo>
                    <a:pt x="167" y="267"/>
                    <a:pt x="167" y="267"/>
                    <a:pt x="167" y="267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1" y="265"/>
                    <a:pt x="159" y="264"/>
                    <a:pt x="157" y="264"/>
                  </a:cubicBezTo>
                  <a:cubicBezTo>
                    <a:pt x="156" y="263"/>
                    <a:pt x="154" y="263"/>
                    <a:pt x="153" y="263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52" y="262"/>
                    <a:pt x="152" y="262"/>
                    <a:pt x="152" y="262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59"/>
                    <a:pt x="153" y="258"/>
                    <a:pt x="154" y="257"/>
                  </a:cubicBezTo>
                  <a:cubicBezTo>
                    <a:pt x="154" y="256"/>
                    <a:pt x="155" y="255"/>
                    <a:pt x="156" y="255"/>
                  </a:cubicBezTo>
                  <a:close/>
                  <a:moveTo>
                    <a:pt x="262" y="301"/>
                  </a:moveTo>
                  <a:cubicBezTo>
                    <a:pt x="262" y="301"/>
                    <a:pt x="263" y="301"/>
                    <a:pt x="263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5" y="304"/>
                    <a:pt x="265" y="307"/>
                    <a:pt x="266" y="308"/>
                  </a:cubicBezTo>
                  <a:cubicBezTo>
                    <a:pt x="266" y="308"/>
                    <a:pt x="266" y="308"/>
                    <a:pt x="266" y="308"/>
                  </a:cubicBezTo>
                  <a:cubicBezTo>
                    <a:pt x="267" y="311"/>
                    <a:pt x="268" y="313"/>
                    <a:pt x="268" y="315"/>
                  </a:cubicBezTo>
                  <a:cubicBezTo>
                    <a:pt x="268" y="316"/>
                    <a:pt x="268" y="318"/>
                    <a:pt x="267" y="320"/>
                  </a:cubicBezTo>
                  <a:cubicBezTo>
                    <a:pt x="266" y="322"/>
                    <a:pt x="266" y="323"/>
                    <a:pt x="264" y="324"/>
                  </a:cubicBezTo>
                  <a:cubicBezTo>
                    <a:pt x="262" y="327"/>
                    <a:pt x="260" y="330"/>
                    <a:pt x="259" y="332"/>
                  </a:cubicBezTo>
                  <a:cubicBezTo>
                    <a:pt x="258" y="335"/>
                    <a:pt x="257" y="338"/>
                    <a:pt x="256" y="342"/>
                  </a:cubicBezTo>
                  <a:cubicBezTo>
                    <a:pt x="256" y="342"/>
                    <a:pt x="256" y="342"/>
                    <a:pt x="256" y="342"/>
                  </a:cubicBezTo>
                  <a:cubicBezTo>
                    <a:pt x="255" y="343"/>
                    <a:pt x="255" y="345"/>
                    <a:pt x="254" y="347"/>
                  </a:cubicBezTo>
                  <a:cubicBezTo>
                    <a:pt x="254" y="349"/>
                    <a:pt x="254" y="352"/>
                    <a:pt x="255" y="355"/>
                  </a:cubicBezTo>
                  <a:cubicBezTo>
                    <a:pt x="255" y="356"/>
                    <a:pt x="255" y="357"/>
                    <a:pt x="255" y="358"/>
                  </a:cubicBezTo>
                  <a:cubicBezTo>
                    <a:pt x="255" y="359"/>
                    <a:pt x="255" y="359"/>
                    <a:pt x="255" y="360"/>
                  </a:cubicBezTo>
                  <a:cubicBezTo>
                    <a:pt x="256" y="363"/>
                    <a:pt x="256" y="366"/>
                    <a:pt x="256" y="368"/>
                  </a:cubicBezTo>
                  <a:cubicBezTo>
                    <a:pt x="255" y="370"/>
                    <a:pt x="255" y="371"/>
                    <a:pt x="254" y="373"/>
                  </a:cubicBezTo>
                  <a:cubicBezTo>
                    <a:pt x="254" y="373"/>
                    <a:pt x="254" y="373"/>
                    <a:pt x="254" y="373"/>
                  </a:cubicBezTo>
                  <a:cubicBezTo>
                    <a:pt x="254" y="374"/>
                    <a:pt x="253" y="374"/>
                    <a:pt x="253" y="375"/>
                  </a:cubicBezTo>
                  <a:cubicBezTo>
                    <a:pt x="251" y="382"/>
                    <a:pt x="248" y="387"/>
                    <a:pt x="255" y="393"/>
                  </a:cubicBezTo>
                  <a:cubicBezTo>
                    <a:pt x="256" y="394"/>
                    <a:pt x="258" y="396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2" y="398"/>
                    <a:pt x="263" y="399"/>
                    <a:pt x="264" y="400"/>
                  </a:cubicBezTo>
                  <a:cubicBezTo>
                    <a:pt x="267" y="402"/>
                    <a:pt x="267" y="402"/>
                    <a:pt x="267" y="402"/>
                  </a:cubicBezTo>
                  <a:cubicBezTo>
                    <a:pt x="264" y="401"/>
                    <a:pt x="264" y="401"/>
                    <a:pt x="264" y="401"/>
                  </a:cubicBezTo>
                  <a:cubicBezTo>
                    <a:pt x="263" y="401"/>
                    <a:pt x="262" y="400"/>
                    <a:pt x="261" y="400"/>
                  </a:cubicBezTo>
                  <a:cubicBezTo>
                    <a:pt x="260" y="400"/>
                    <a:pt x="259" y="400"/>
                    <a:pt x="258" y="399"/>
                  </a:cubicBezTo>
                  <a:cubicBezTo>
                    <a:pt x="256" y="399"/>
                    <a:pt x="255" y="399"/>
                    <a:pt x="253" y="398"/>
                  </a:cubicBezTo>
                  <a:cubicBezTo>
                    <a:pt x="252" y="397"/>
                    <a:pt x="250" y="396"/>
                    <a:pt x="248" y="395"/>
                  </a:cubicBezTo>
                  <a:cubicBezTo>
                    <a:pt x="241" y="386"/>
                    <a:pt x="242" y="384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6" y="377"/>
                    <a:pt x="248" y="374"/>
                    <a:pt x="249" y="369"/>
                  </a:cubicBezTo>
                  <a:cubicBezTo>
                    <a:pt x="251" y="361"/>
                    <a:pt x="250" y="357"/>
                    <a:pt x="249" y="353"/>
                  </a:cubicBezTo>
                  <a:cubicBezTo>
                    <a:pt x="249" y="350"/>
                    <a:pt x="248" y="348"/>
                    <a:pt x="249" y="345"/>
                  </a:cubicBezTo>
                  <a:cubicBezTo>
                    <a:pt x="250" y="342"/>
                    <a:pt x="252" y="338"/>
                    <a:pt x="256" y="332"/>
                  </a:cubicBezTo>
                  <a:cubicBezTo>
                    <a:pt x="259" y="328"/>
                    <a:pt x="261" y="324"/>
                    <a:pt x="261" y="320"/>
                  </a:cubicBezTo>
                  <a:cubicBezTo>
                    <a:pt x="262" y="314"/>
                    <a:pt x="262" y="309"/>
                    <a:pt x="261" y="305"/>
                  </a:cubicBezTo>
                  <a:cubicBezTo>
                    <a:pt x="261" y="305"/>
                    <a:pt x="260" y="304"/>
                    <a:pt x="260" y="304"/>
                  </a:cubicBezTo>
                  <a:cubicBezTo>
                    <a:pt x="260" y="303"/>
                    <a:pt x="260" y="303"/>
                    <a:pt x="259" y="302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60" y="301"/>
                    <a:pt x="260" y="301"/>
                    <a:pt x="260" y="301"/>
                  </a:cubicBezTo>
                  <a:cubicBezTo>
                    <a:pt x="260" y="301"/>
                    <a:pt x="261" y="301"/>
                    <a:pt x="262" y="301"/>
                  </a:cubicBezTo>
                  <a:close/>
                  <a:moveTo>
                    <a:pt x="68" y="385"/>
                  </a:move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7" y="385"/>
                    <a:pt x="67" y="385"/>
                    <a:pt x="66" y="384"/>
                  </a:cubicBezTo>
                  <a:cubicBezTo>
                    <a:pt x="65" y="384"/>
                    <a:pt x="65" y="384"/>
                    <a:pt x="64" y="384"/>
                  </a:cubicBezTo>
                  <a:cubicBezTo>
                    <a:pt x="63" y="383"/>
                    <a:pt x="63" y="383"/>
                    <a:pt x="63" y="382"/>
                  </a:cubicBezTo>
                  <a:cubicBezTo>
                    <a:pt x="62" y="381"/>
                    <a:pt x="62" y="380"/>
                    <a:pt x="62" y="379"/>
                  </a:cubicBezTo>
                  <a:cubicBezTo>
                    <a:pt x="62" y="378"/>
                    <a:pt x="61" y="376"/>
                    <a:pt x="60" y="375"/>
                  </a:cubicBezTo>
                  <a:cubicBezTo>
                    <a:pt x="59" y="374"/>
                    <a:pt x="58" y="372"/>
                    <a:pt x="56" y="371"/>
                  </a:cubicBezTo>
                  <a:cubicBezTo>
                    <a:pt x="56" y="371"/>
                    <a:pt x="56" y="371"/>
                    <a:pt x="56" y="371"/>
                  </a:cubicBezTo>
                  <a:cubicBezTo>
                    <a:pt x="54" y="370"/>
                    <a:pt x="53" y="369"/>
                    <a:pt x="52" y="367"/>
                  </a:cubicBezTo>
                  <a:cubicBezTo>
                    <a:pt x="51" y="366"/>
                    <a:pt x="50" y="364"/>
                    <a:pt x="51" y="361"/>
                  </a:cubicBezTo>
                  <a:cubicBezTo>
                    <a:pt x="51" y="361"/>
                    <a:pt x="51" y="360"/>
                    <a:pt x="51" y="359"/>
                  </a:cubicBezTo>
                  <a:cubicBezTo>
                    <a:pt x="51" y="358"/>
                    <a:pt x="50" y="358"/>
                    <a:pt x="50" y="357"/>
                  </a:cubicBezTo>
                  <a:cubicBezTo>
                    <a:pt x="50" y="356"/>
                    <a:pt x="50" y="356"/>
                    <a:pt x="50" y="356"/>
                  </a:cubicBezTo>
                  <a:cubicBezTo>
                    <a:pt x="51" y="357"/>
                    <a:pt x="51" y="357"/>
                    <a:pt x="51" y="357"/>
                  </a:cubicBezTo>
                  <a:cubicBezTo>
                    <a:pt x="52" y="357"/>
                    <a:pt x="53" y="357"/>
                    <a:pt x="53" y="358"/>
                  </a:cubicBezTo>
                  <a:cubicBezTo>
                    <a:pt x="56" y="360"/>
                    <a:pt x="60" y="362"/>
                    <a:pt x="64" y="361"/>
                  </a:cubicBezTo>
                  <a:cubicBezTo>
                    <a:pt x="66" y="360"/>
                    <a:pt x="70" y="361"/>
                    <a:pt x="74" y="362"/>
                  </a:cubicBezTo>
                  <a:cubicBezTo>
                    <a:pt x="75" y="363"/>
                    <a:pt x="75" y="363"/>
                    <a:pt x="75" y="363"/>
                  </a:cubicBezTo>
                  <a:cubicBezTo>
                    <a:pt x="78" y="364"/>
                    <a:pt x="82" y="365"/>
                    <a:pt x="85" y="365"/>
                  </a:cubicBezTo>
                  <a:cubicBezTo>
                    <a:pt x="88" y="366"/>
                    <a:pt x="91" y="366"/>
                    <a:pt x="94" y="365"/>
                  </a:cubicBezTo>
                  <a:cubicBezTo>
                    <a:pt x="95" y="365"/>
                    <a:pt x="96" y="365"/>
                    <a:pt x="96" y="364"/>
                  </a:cubicBezTo>
                  <a:cubicBezTo>
                    <a:pt x="97" y="364"/>
                    <a:pt x="98" y="363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9" y="361"/>
                    <a:pt x="100" y="360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5" y="354"/>
                    <a:pt x="108" y="350"/>
                    <a:pt x="110" y="344"/>
                  </a:cubicBezTo>
                  <a:cubicBezTo>
                    <a:pt x="110" y="344"/>
                    <a:pt x="110" y="344"/>
                    <a:pt x="110" y="344"/>
                  </a:cubicBezTo>
                  <a:cubicBezTo>
                    <a:pt x="110" y="343"/>
                    <a:pt x="110" y="341"/>
                    <a:pt x="110" y="340"/>
                  </a:cubicBezTo>
                  <a:cubicBezTo>
                    <a:pt x="111" y="339"/>
                    <a:pt x="111" y="339"/>
                    <a:pt x="111" y="338"/>
                  </a:cubicBezTo>
                  <a:cubicBezTo>
                    <a:pt x="112" y="333"/>
                    <a:pt x="113" y="329"/>
                    <a:pt x="115" y="325"/>
                  </a:cubicBezTo>
                  <a:cubicBezTo>
                    <a:pt x="117" y="322"/>
                    <a:pt x="119" y="318"/>
                    <a:pt x="124" y="314"/>
                  </a:cubicBezTo>
                  <a:cubicBezTo>
                    <a:pt x="124" y="314"/>
                    <a:pt x="125" y="314"/>
                    <a:pt x="125" y="313"/>
                  </a:cubicBezTo>
                  <a:cubicBezTo>
                    <a:pt x="125" y="313"/>
                    <a:pt x="126" y="313"/>
                    <a:pt x="126" y="312"/>
                  </a:cubicBezTo>
                  <a:cubicBezTo>
                    <a:pt x="127" y="312"/>
                    <a:pt x="128" y="311"/>
                    <a:pt x="129" y="310"/>
                  </a:cubicBezTo>
                  <a:cubicBezTo>
                    <a:pt x="130" y="310"/>
                    <a:pt x="130" y="309"/>
                    <a:pt x="131" y="308"/>
                  </a:cubicBezTo>
                  <a:cubicBezTo>
                    <a:pt x="131" y="308"/>
                    <a:pt x="132" y="307"/>
                    <a:pt x="133" y="307"/>
                  </a:cubicBezTo>
                  <a:cubicBezTo>
                    <a:pt x="133" y="306"/>
                    <a:pt x="134" y="305"/>
                    <a:pt x="135" y="305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35" y="305"/>
                    <a:pt x="135" y="305"/>
                    <a:pt x="135" y="305"/>
                  </a:cubicBezTo>
                  <a:cubicBezTo>
                    <a:pt x="136" y="306"/>
                    <a:pt x="137" y="307"/>
                    <a:pt x="139" y="308"/>
                  </a:cubicBezTo>
                  <a:cubicBezTo>
                    <a:pt x="140" y="309"/>
                    <a:pt x="143" y="310"/>
                    <a:pt x="146" y="311"/>
                  </a:cubicBezTo>
                  <a:cubicBezTo>
                    <a:pt x="150" y="312"/>
                    <a:pt x="155" y="311"/>
                    <a:pt x="159" y="310"/>
                  </a:cubicBezTo>
                  <a:cubicBezTo>
                    <a:pt x="164" y="309"/>
                    <a:pt x="168" y="307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6" y="304"/>
                    <a:pt x="180" y="303"/>
                    <a:pt x="183" y="302"/>
                  </a:cubicBezTo>
                  <a:cubicBezTo>
                    <a:pt x="186" y="301"/>
                    <a:pt x="189" y="301"/>
                    <a:pt x="191" y="302"/>
                  </a:cubicBezTo>
                  <a:cubicBezTo>
                    <a:pt x="194" y="302"/>
                    <a:pt x="196" y="304"/>
                    <a:pt x="198" y="307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5" y="309"/>
                    <a:pt x="192" y="309"/>
                    <a:pt x="189" y="310"/>
                  </a:cubicBezTo>
                  <a:cubicBezTo>
                    <a:pt x="186" y="311"/>
                    <a:pt x="182" y="312"/>
                    <a:pt x="179" y="313"/>
                  </a:cubicBezTo>
                  <a:cubicBezTo>
                    <a:pt x="176" y="314"/>
                    <a:pt x="173" y="316"/>
                    <a:pt x="170" y="318"/>
                  </a:cubicBezTo>
                  <a:cubicBezTo>
                    <a:pt x="168" y="320"/>
                    <a:pt x="166" y="322"/>
                    <a:pt x="165" y="325"/>
                  </a:cubicBezTo>
                  <a:cubicBezTo>
                    <a:pt x="165" y="328"/>
                    <a:pt x="163" y="329"/>
                    <a:pt x="161" y="330"/>
                  </a:cubicBezTo>
                  <a:cubicBezTo>
                    <a:pt x="160" y="331"/>
                    <a:pt x="159" y="331"/>
                    <a:pt x="158" y="331"/>
                  </a:cubicBezTo>
                  <a:cubicBezTo>
                    <a:pt x="158" y="331"/>
                    <a:pt x="158" y="331"/>
                    <a:pt x="158" y="331"/>
                  </a:cubicBezTo>
                  <a:cubicBezTo>
                    <a:pt x="157" y="333"/>
                    <a:pt x="155" y="334"/>
                    <a:pt x="154" y="335"/>
                  </a:cubicBezTo>
                  <a:cubicBezTo>
                    <a:pt x="154" y="337"/>
                    <a:pt x="154" y="339"/>
                    <a:pt x="155" y="342"/>
                  </a:cubicBezTo>
                  <a:cubicBezTo>
                    <a:pt x="155" y="346"/>
                    <a:pt x="154" y="349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2"/>
                    <a:pt x="152" y="353"/>
                    <a:pt x="152" y="354"/>
                  </a:cubicBezTo>
                  <a:cubicBezTo>
                    <a:pt x="152" y="355"/>
                    <a:pt x="151" y="356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2" y="358"/>
                    <a:pt x="152" y="359"/>
                    <a:pt x="152" y="360"/>
                  </a:cubicBezTo>
                  <a:cubicBezTo>
                    <a:pt x="152" y="361"/>
                    <a:pt x="152" y="362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4" y="369"/>
                    <a:pt x="156" y="377"/>
                    <a:pt x="152" y="380"/>
                  </a:cubicBezTo>
                  <a:cubicBezTo>
                    <a:pt x="149" y="381"/>
                    <a:pt x="148" y="384"/>
                    <a:pt x="148" y="386"/>
                  </a:cubicBezTo>
                  <a:cubicBezTo>
                    <a:pt x="148" y="388"/>
                    <a:pt x="149" y="391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1" y="394"/>
                    <a:pt x="151" y="394"/>
                    <a:pt x="152" y="395"/>
                  </a:cubicBezTo>
                  <a:cubicBezTo>
                    <a:pt x="153" y="396"/>
                    <a:pt x="154" y="396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8"/>
                    <a:pt x="151" y="399"/>
                    <a:pt x="149" y="399"/>
                  </a:cubicBezTo>
                  <a:cubicBezTo>
                    <a:pt x="146" y="399"/>
                    <a:pt x="144" y="398"/>
                    <a:pt x="142" y="398"/>
                  </a:cubicBezTo>
                  <a:cubicBezTo>
                    <a:pt x="142" y="397"/>
                    <a:pt x="141" y="397"/>
                    <a:pt x="141" y="397"/>
                  </a:cubicBezTo>
                  <a:cubicBezTo>
                    <a:pt x="140" y="396"/>
                    <a:pt x="139" y="396"/>
                    <a:pt x="139" y="397"/>
                  </a:cubicBezTo>
                  <a:cubicBezTo>
                    <a:pt x="139" y="397"/>
                    <a:pt x="139" y="397"/>
                    <a:pt x="139" y="398"/>
                  </a:cubicBezTo>
                  <a:cubicBezTo>
                    <a:pt x="139" y="398"/>
                    <a:pt x="139" y="398"/>
                    <a:pt x="139" y="398"/>
                  </a:cubicBezTo>
                  <a:cubicBezTo>
                    <a:pt x="139" y="398"/>
                    <a:pt x="139" y="399"/>
                    <a:pt x="139" y="399"/>
                  </a:cubicBezTo>
                  <a:cubicBezTo>
                    <a:pt x="139" y="399"/>
                    <a:pt x="139" y="399"/>
                    <a:pt x="139" y="399"/>
                  </a:cubicBezTo>
                  <a:cubicBezTo>
                    <a:pt x="138" y="400"/>
                    <a:pt x="138" y="400"/>
                    <a:pt x="138" y="400"/>
                  </a:cubicBezTo>
                  <a:cubicBezTo>
                    <a:pt x="138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6" y="401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399"/>
                  </a:cubicBezTo>
                  <a:cubicBezTo>
                    <a:pt x="135" y="399"/>
                    <a:pt x="135" y="399"/>
                    <a:pt x="135" y="398"/>
                  </a:cubicBezTo>
                  <a:cubicBezTo>
                    <a:pt x="135" y="398"/>
                    <a:pt x="135" y="398"/>
                    <a:pt x="135" y="397"/>
                  </a:cubicBezTo>
                  <a:cubicBezTo>
                    <a:pt x="135" y="397"/>
                    <a:pt x="135" y="397"/>
                    <a:pt x="135" y="396"/>
                  </a:cubicBezTo>
                  <a:cubicBezTo>
                    <a:pt x="134" y="395"/>
                    <a:pt x="131" y="396"/>
                    <a:pt x="129" y="396"/>
                  </a:cubicBezTo>
                  <a:cubicBezTo>
                    <a:pt x="127" y="397"/>
                    <a:pt x="126" y="397"/>
                    <a:pt x="125" y="397"/>
                  </a:cubicBezTo>
                  <a:cubicBezTo>
                    <a:pt x="124" y="397"/>
                    <a:pt x="123" y="397"/>
                    <a:pt x="122" y="397"/>
                  </a:cubicBezTo>
                  <a:cubicBezTo>
                    <a:pt x="121" y="396"/>
                    <a:pt x="120" y="396"/>
                    <a:pt x="119" y="395"/>
                  </a:cubicBezTo>
                  <a:cubicBezTo>
                    <a:pt x="118" y="394"/>
                    <a:pt x="116" y="394"/>
                    <a:pt x="115" y="393"/>
                  </a:cubicBezTo>
                  <a:cubicBezTo>
                    <a:pt x="113" y="393"/>
                    <a:pt x="112" y="393"/>
                    <a:pt x="110" y="393"/>
                  </a:cubicBezTo>
                  <a:cubicBezTo>
                    <a:pt x="108" y="392"/>
                    <a:pt x="106" y="392"/>
                    <a:pt x="104" y="392"/>
                  </a:cubicBezTo>
                  <a:cubicBezTo>
                    <a:pt x="102" y="393"/>
                    <a:pt x="100" y="393"/>
                    <a:pt x="99" y="393"/>
                  </a:cubicBezTo>
                  <a:cubicBezTo>
                    <a:pt x="98" y="393"/>
                    <a:pt x="98" y="393"/>
                    <a:pt x="97" y="393"/>
                  </a:cubicBezTo>
                  <a:cubicBezTo>
                    <a:pt x="96" y="394"/>
                    <a:pt x="92" y="394"/>
                    <a:pt x="92" y="396"/>
                  </a:cubicBezTo>
                  <a:cubicBezTo>
                    <a:pt x="92" y="396"/>
                    <a:pt x="92" y="397"/>
                    <a:pt x="92" y="397"/>
                  </a:cubicBezTo>
                  <a:cubicBezTo>
                    <a:pt x="91" y="398"/>
                    <a:pt x="91" y="399"/>
                    <a:pt x="90" y="400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89" y="400"/>
                    <a:pt x="89" y="400"/>
                    <a:pt x="89" y="400"/>
                  </a:cubicBezTo>
                  <a:cubicBezTo>
                    <a:pt x="88" y="399"/>
                    <a:pt x="86" y="397"/>
                    <a:pt x="84" y="396"/>
                  </a:cubicBezTo>
                  <a:cubicBezTo>
                    <a:pt x="82" y="395"/>
                    <a:pt x="81" y="394"/>
                    <a:pt x="79" y="393"/>
                  </a:cubicBezTo>
                  <a:cubicBezTo>
                    <a:pt x="77" y="391"/>
                    <a:pt x="75" y="390"/>
                    <a:pt x="74" y="389"/>
                  </a:cubicBezTo>
                  <a:cubicBezTo>
                    <a:pt x="72" y="387"/>
                    <a:pt x="70" y="386"/>
                    <a:pt x="69" y="38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lose/>
                  <a:moveTo>
                    <a:pt x="151" y="357"/>
                  </a:move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lose/>
                  <a:moveTo>
                    <a:pt x="39" y="349"/>
                  </a:moveTo>
                  <a:cubicBezTo>
                    <a:pt x="43" y="351"/>
                    <a:pt x="45" y="352"/>
                    <a:pt x="46" y="354"/>
                  </a:cubicBezTo>
                  <a:cubicBezTo>
                    <a:pt x="46" y="355"/>
                    <a:pt x="46" y="355"/>
                    <a:pt x="46" y="355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4" y="354"/>
                  </a:cubicBezTo>
                  <a:cubicBezTo>
                    <a:pt x="41" y="354"/>
                    <a:pt x="36" y="355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27" y="358"/>
                    <a:pt x="22" y="360"/>
                    <a:pt x="21" y="359"/>
                  </a:cubicBezTo>
                  <a:cubicBezTo>
                    <a:pt x="21" y="359"/>
                    <a:pt x="21" y="359"/>
                    <a:pt x="21" y="359"/>
                  </a:cubicBezTo>
                  <a:cubicBezTo>
                    <a:pt x="21" y="359"/>
                    <a:pt x="21" y="358"/>
                    <a:pt x="21" y="358"/>
                  </a:cubicBezTo>
                  <a:cubicBezTo>
                    <a:pt x="21" y="358"/>
                    <a:pt x="21" y="358"/>
                    <a:pt x="21" y="357"/>
                  </a:cubicBezTo>
                  <a:cubicBezTo>
                    <a:pt x="20" y="357"/>
                    <a:pt x="20" y="356"/>
                    <a:pt x="19" y="355"/>
                  </a:cubicBezTo>
                  <a:cubicBezTo>
                    <a:pt x="19" y="355"/>
                    <a:pt x="18" y="354"/>
                    <a:pt x="17" y="354"/>
                  </a:cubicBezTo>
                  <a:cubicBezTo>
                    <a:pt x="17" y="354"/>
                    <a:pt x="16" y="354"/>
                    <a:pt x="15" y="354"/>
                  </a:cubicBezTo>
                  <a:cubicBezTo>
                    <a:pt x="14" y="354"/>
                    <a:pt x="14" y="354"/>
                    <a:pt x="13" y="353"/>
                  </a:cubicBezTo>
                  <a:cubicBezTo>
                    <a:pt x="13" y="353"/>
                    <a:pt x="13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1"/>
                    <a:pt x="12" y="351"/>
                  </a:cubicBezTo>
                  <a:cubicBezTo>
                    <a:pt x="12" y="351"/>
                    <a:pt x="12" y="351"/>
                    <a:pt x="13" y="350"/>
                  </a:cubicBezTo>
                  <a:cubicBezTo>
                    <a:pt x="13" y="350"/>
                    <a:pt x="13" y="350"/>
                    <a:pt x="13" y="350"/>
                  </a:cubicBezTo>
                  <a:cubicBezTo>
                    <a:pt x="15" y="348"/>
                    <a:pt x="16" y="346"/>
                    <a:pt x="16" y="345"/>
                  </a:cubicBezTo>
                  <a:cubicBezTo>
                    <a:pt x="17" y="344"/>
                    <a:pt x="17" y="343"/>
                    <a:pt x="17" y="342"/>
                  </a:cubicBezTo>
                  <a:cubicBezTo>
                    <a:pt x="17" y="341"/>
                    <a:pt x="17" y="341"/>
                    <a:pt x="17" y="341"/>
                  </a:cubicBezTo>
                  <a:cubicBezTo>
                    <a:pt x="18" y="341"/>
                    <a:pt x="18" y="341"/>
                    <a:pt x="18" y="341"/>
                  </a:cubicBezTo>
                  <a:cubicBezTo>
                    <a:pt x="21" y="342"/>
                    <a:pt x="23" y="343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2" y="346"/>
                    <a:pt x="36" y="348"/>
                    <a:pt x="39" y="349"/>
                  </a:cubicBezTo>
                  <a:close/>
                  <a:moveTo>
                    <a:pt x="30" y="345"/>
                  </a:moveTo>
                  <a:cubicBezTo>
                    <a:pt x="29" y="344"/>
                    <a:pt x="28" y="344"/>
                    <a:pt x="27" y="343"/>
                  </a:cubicBezTo>
                  <a:cubicBezTo>
                    <a:pt x="26" y="343"/>
                    <a:pt x="26" y="343"/>
                    <a:pt x="25" y="343"/>
                  </a:cubicBezTo>
                  <a:cubicBezTo>
                    <a:pt x="18" y="340"/>
                    <a:pt x="5" y="336"/>
                    <a:pt x="4" y="330"/>
                  </a:cubicBezTo>
                  <a:cubicBezTo>
                    <a:pt x="3" y="329"/>
                    <a:pt x="7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10" y="326"/>
                    <a:pt x="11" y="325"/>
                    <a:pt x="11" y="323"/>
                  </a:cubicBezTo>
                  <a:cubicBezTo>
                    <a:pt x="12" y="322"/>
                    <a:pt x="11" y="320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2" y="311"/>
                    <a:pt x="0" y="308"/>
                    <a:pt x="2" y="306"/>
                  </a:cubicBezTo>
                  <a:cubicBezTo>
                    <a:pt x="3" y="305"/>
                    <a:pt x="5" y="304"/>
                    <a:pt x="6" y="303"/>
                  </a:cubicBezTo>
                  <a:cubicBezTo>
                    <a:pt x="8" y="303"/>
                    <a:pt x="10" y="302"/>
                    <a:pt x="12" y="302"/>
                  </a:cubicBezTo>
                  <a:cubicBezTo>
                    <a:pt x="16" y="301"/>
                    <a:pt x="19" y="300"/>
                    <a:pt x="22" y="299"/>
                  </a:cubicBezTo>
                  <a:cubicBezTo>
                    <a:pt x="24" y="298"/>
                    <a:pt x="26" y="296"/>
                    <a:pt x="27" y="293"/>
                  </a:cubicBezTo>
                  <a:cubicBezTo>
                    <a:pt x="27" y="290"/>
                    <a:pt x="28" y="288"/>
                    <a:pt x="29" y="286"/>
                  </a:cubicBezTo>
                  <a:cubicBezTo>
                    <a:pt x="31" y="284"/>
                    <a:pt x="32" y="282"/>
                    <a:pt x="34" y="281"/>
                  </a:cubicBezTo>
                  <a:cubicBezTo>
                    <a:pt x="35" y="279"/>
                    <a:pt x="36" y="278"/>
                    <a:pt x="38" y="277"/>
                  </a:cubicBezTo>
                  <a:cubicBezTo>
                    <a:pt x="40" y="276"/>
                    <a:pt x="43" y="274"/>
                    <a:pt x="44" y="271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1"/>
                    <a:pt x="44" y="271"/>
                  </a:cubicBezTo>
                  <a:cubicBezTo>
                    <a:pt x="47" y="271"/>
                    <a:pt x="51" y="270"/>
                    <a:pt x="55" y="269"/>
                  </a:cubicBezTo>
                  <a:cubicBezTo>
                    <a:pt x="56" y="269"/>
                    <a:pt x="58" y="269"/>
                    <a:pt x="59" y="268"/>
                  </a:cubicBezTo>
                  <a:cubicBezTo>
                    <a:pt x="60" y="268"/>
                    <a:pt x="61" y="268"/>
                    <a:pt x="62" y="268"/>
                  </a:cubicBezTo>
                  <a:cubicBezTo>
                    <a:pt x="68" y="266"/>
                    <a:pt x="78" y="264"/>
                    <a:pt x="79" y="268"/>
                  </a:cubicBezTo>
                  <a:cubicBezTo>
                    <a:pt x="79" y="268"/>
                    <a:pt x="79" y="269"/>
                    <a:pt x="79" y="270"/>
                  </a:cubicBezTo>
                  <a:cubicBezTo>
                    <a:pt x="79" y="270"/>
                    <a:pt x="79" y="271"/>
                    <a:pt x="79" y="271"/>
                  </a:cubicBezTo>
                  <a:cubicBezTo>
                    <a:pt x="79" y="271"/>
                    <a:pt x="79" y="271"/>
                    <a:pt x="79" y="271"/>
                  </a:cubicBezTo>
                  <a:cubicBezTo>
                    <a:pt x="79" y="273"/>
                    <a:pt x="79" y="274"/>
                    <a:pt x="80" y="275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80" y="277"/>
                    <a:pt x="81" y="278"/>
                    <a:pt x="82" y="279"/>
                  </a:cubicBezTo>
                  <a:cubicBezTo>
                    <a:pt x="84" y="280"/>
                    <a:pt x="87" y="280"/>
                    <a:pt x="91" y="279"/>
                  </a:cubicBezTo>
                  <a:cubicBezTo>
                    <a:pt x="99" y="277"/>
                    <a:pt x="100" y="277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8" y="278"/>
                    <a:pt x="109" y="278"/>
                    <a:pt x="111" y="278"/>
                  </a:cubicBezTo>
                  <a:cubicBezTo>
                    <a:pt x="119" y="278"/>
                    <a:pt x="122" y="277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9" y="274"/>
                    <a:pt x="129" y="274"/>
                    <a:pt x="129" y="274"/>
                  </a:cubicBezTo>
                  <a:cubicBezTo>
                    <a:pt x="128" y="275"/>
                    <a:pt x="128" y="275"/>
                    <a:pt x="128" y="275"/>
                  </a:cubicBezTo>
                  <a:cubicBezTo>
                    <a:pt x="126" y="278"/>
                    <a:pt x="123" y="281"/>
                    <a:pt x="119" y="284"/>
                  </a:cubicBezTo>
                  <a:cubicBezTo>
                    <a:pt x="116" y="288"/>
                    <a:pt x="112" y="291"/>
                    <a:pt x="109" y="294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07" y="296"/>
                    <a:pt x="106" y="297"/>
                    <a:pt x="106" y="297"/>
                  </a:cubicBezTo>
                  <a:cubicBezTo>
                    <a:pt x="105" y="298"/>
                    <a:pt x="104" y="301"/>
                    <a:pt x="104" y="305"/>
                  </a:cubicBezTo>
                  <a:cubicBezTo>
                    <a:pt x="103" y="309"/>
                    <a:pt x="103" y="313"/>
                    <a:pt x="103" y="318"/>
                  </a:cubicBezTo>
                  <a:cubicBezTo>
                    <a:pt x="103" y="321"/>
                    <a:pt x="103" y="323"/>
                    <a:pt x="103" y="326"/>
                  </a:cubicBezTo>
                  <a:cubicBezTo>
                    <a:pt x="103" y="328"/>
                    <a:pt x="102" y="330"/>
                    <a:pt x="102" y="332"/>
                  </a:cubicBezTo>
                  <a:cubicBezTo>
                    <a:pt x="101" y="334"/>
                    <a:pt x="101" y="335"/>
                    <a:pt x="100" y="337"/>
                  </a:cubicBezTo>
                  <a:cubicBezTo>
                    <a:pt x="99" y="338"/>
                    <a:pt x="99" y="339"/>
                    <a:pt x="98" y="340"/>
                  </a:cubicBezTo>
                  <a:cubicBezTo>
                    <a:pt x="98" y="340"/>
                    <a:pt x="97" y="341"/>
                    <a:pt x="97" y="341"/>
                  </a:cubicBezTo>
                  <a:cubicBezTo>
                    <a:pt x="95" y="344"/>
                    <a:pt x="93" y="346"/>
                    <a:pt x="95" y="354"/>
                  </a:cubicBezTo>
                  <a:cubicBezTo>
                    <a:pt x="95" y="357"/>
                    <a:pt x="95" y="359"/>
                    <a:pt x="95" y="360"/>
                  </a:cubicBezTo>
                  <a:cubicBezTo>
                    <a:pt x="94" y="361"/>
                    <a:pt x="93" y="362"/>
                    <a:pt x="92" y="362"/>
                  </a:cubicBezTo>
                  <a:cubicBezTo>
                    <a:pt x="89" y="363"/>
                    <a:pt x="87" y="363"/>
                    <a:pt x="84" y="363"/>
                  </a:cubicBezTo>
                  <a:cubicBezTo>
                    <a:pt x="82" y="362"/>
                    <a:pt x="79" y="362"/>
                    <a:pt x="76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0" y="360"/>
                    <a:pt x="66" y="359"/>
                    <a:pt x="64" y="359"/>
                  </a:cubicBezTo>
                  <a:cubicBezTo>
                    <a:pt x="62" y="360"/>
                    <a:pt x="59" y="359"/>
                    <a:pt x="55" y="358"/>
                  </a:cubicBezTo>
                  <a:cubicBezTo>
                    <a:pt x="53" y="357"/>
                    <a:pt x="50" y="356"/>
                    <a:pt x="48" y="353"/>
                  </a:cubicBezTo>
                  <a:cubicBezTo>
                    <a:pt x="45" y="350"/>
                    <a:pt x="38" y="348"/>
                    <a:pt x="30" y="345"/>
                  </a:cubicBezTo>
                  <a:cubicBezTo>
                    <a:pt x="30" y="345"/>
                    <a:pt x="30" y="345"/>
                    <a:pt x="30" y="34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1026775" y="3860800"/>
              <a:ext cx="1160463" cy="1733550"/>
            </a:xfrm>
            <a:custGeom>
              <a:avLst/>
              <a:gdLst>
                <a:gd name="T0" fmla="*/ 299 w 299"/>
                <a:gd name="T1" fmla="*/ 61 h 447"/>
                <a:gd name="T2" fmla="*/ 275 w 299"/>
                <a:gd name="T3" fmla="*/ 107 h 447"/>
                <a:gd name="T4" fmla="*/ 211 w 299"/>
                <a:gd name="T5" fmla="*/ 21 h 447"/>
                <a:gd name="T6" fmla="*/ 299 w 299"/>
                <a:gd name="T7" fmla="*/ 121 h 447"/>
                <a:gd name="T8" fmla="*/ 299 w 299"/>
                <a:gd name="T9" fmla="*/ 399 h 447"/>
                <a:gd name="T10" fmla="*/ 103 w 299"/>
                <a:gd name="T11" fmla="*/ 315 h 447"/>
                <a:gd name="T12" fmla="*/ 102 w 299"/>
                <a:gd name="T13" fmla="*/ 340 h 447"/>
                <a:gd name="T14" fmla="*/ 282 w 299"/>
                <a:gd name="T15" fmla="*/ 426 h 447"/>
                <a:gd name="T16" fmla="*/ 233 w 299"/>
                <a:gd name="T17" fmla="*/ 16 h 447"/>
                <a:gd name="T18" fmla="*/ 268 w 299"/>
                <a:gd name="T19" fmla="*/ 47 h 447"/>
                <a:gd name="T20" fmla="*/ 140 w 299"/>
                <a:gd name="T21" fmla="*/ 383 h 447"/>
                <a:gd name="T22" fmla="*/ 104 w 299"/>
                <a:gd name="T23" fmla="*/ 339 h 447"/>
                <a:gd name="T24" fmla="*/ 113 w 299"/>
                <a:gd name="T25" fmla="*/ 313 h 447"/>
                <a:gd name="T26" fmla="*/ 182 w 299"/>
                <a:gd name="T27" fmla="*/ 409 h 447"/>
                <a:gd name="T28" fmla="*/ 205 w 299"/>
                <a:gd name="T29" fmla="*/ 393 h 447"/>
                <a:gd name="T30" fmla="*/ 238 w 299"/>
                <a:gd name="T31" fmla="*/ 341 h 447"/>
                <a:gd name="T32" fmla="*/ 227 w 299"/>
                <a:gd name="T33" fmla="*/ 433 h 447"/>
                <a:gd name="T34" fmla="*/ 172 w 299"/>
                <a:gd name="T35" fmla="*/ 258 h 447"/>
                <a:gd name="T36" fmla="*/ 99 w 299"/>
                <a:gd name="T37" fmla="*/ 323 h 447"/>
                <a:gd name="T38" fmla="*/ 72 w 299"/>
                <a:gd name="T39" fmla="*/ 332 h 447"/>
                <a:gd name="T40" fmla="*/ 90 w 299"/>
                <a:gd name="T41" fmla="*/ 265 h 447"/>
                <a:gd name="T42" fmla="*/ 81 w 299"/>
                <a:gd name="T43" fmla="*/ 257 h 447"/>
                <a:gd name="T44" fmla="*/ 67 w 299"/>
                <a:gd name="T45" fmla="*/ 224 h 447"/>
                <a:gd name="T46" fmla="*/ 121 w 299"/>
                <a:gd name="T47" fmla="*/ 213 h 447"/>
                <a:gd name="T48" fmla="*/ 49 w 299"/>
                <a:gd name="T49" fmla="*/ 256 h 447"/>
                <a:gd name="T50" fmla="*/ 0 w 299"/>
                <a:gd name="T51" fmla="*/ 293 h 447"/>
                <a:gd name="T52" fmla="*/ 49 w 299"/>
                <a:gd name="T53" fmla="*/ 342 h 447"/>
                <a:gd name="T54" fmla="*/ 147 w 299"/>
                <a:gd name="T55" fmla="*/ 191 h 447"/>
                <a:gd name="T56" fmla="*/ 163 w 299"/>
                <a:gd name="T57" fmla="*/ 246 h 447"/>
                <a:gd name="T58" fmla="*/ 128 w 299"/>
                <a:gd name="T59" fmla="*/ 167 h 447"/>
                <a:gd name="T60" fmla="*/ 118 w 299"/>
                <a:gd name="T61" fmla="*/ 158 h 447"/>
                <a:gd name="T62" fmla="*/ 12 w 299"/>
                <a:gd name="T63" fmla="*/ 183 h 447"/>
                <a:gd name="T64" fmla="*/ 83 w 299"/>
                <a:gd name="T65" fmla="*/ 133 h 447"/>
                <a:gd name="T66" fmla="*/ 8 w 299"/>
                <a:gd name="T67" fmla="*/ 186 h 447"/>
                <a:gd name="T68" fmla="*/ 218 w 299"/>
                <a:gd name="T69" fmla="*/ 210 h 447"/>
                <a:gd name="T70" fmla="*/ 211 w 299"/>
                <a:gd name="T71" fmla="*/ 160 h 447"/>
                <a:gd name="T72" fmla="*/ 210 w 299"/>
                <a:gd name="T73" fmla="*/ 159 h 447"/>
                <a:gd name="T74" fmla="*/ 193 w 299"/>
                <a:gd name="T75" fmla="*/ 132 h 447"/>
                <a:gd name="T76" fmla="*/ 197 w 299"/>
                <a:gd name="T77" fmla="*/ 136 h 447"/>
                <a:gd name="T78" fmla="*/ 161 w 299"/>
                <a:gd name="T79" fmla="*/ 114 h 447"/>
                <a:gd name="T80" fmla="*/ 177 w 299"/>
                <a:gd name="T81" fmla="*/ 117 h 447"/>
                <a:gd name="T82" fmla="*/ 105 w 299"/>
                <a:gd name="T83" fmla="*/ 124 h 447"/>
                <a:gd name="T84" fmla="*/ 103 w 299"/>
                <a:gd name="T85" fmla="*/ 124 h 447"/>
                <a:gd name="T86" fmla="*/ 127 w 299"/>
                <a:gd name="T87" fmla="*/ 165 h 447"/>
                <a:gd name="T88" fmla="*/ 256 w 299"/>
                <a:gd name="T89" fmla="*/ 332 h 447"/>
                <a:gd name="T90" fmla="*/ 276 w 299"/>
                <a:gd name="T91" fmla="*/ 288 h 447"/>
                <a:gd name="T92" fmla="*/ 286 w 299"/>
                <a:gd name="T93" fmla="*/ 258 h 447"/>
                <a:gd name="T94" fmla="*/ 281 w 299"/>
                <a:gd name="T95" fmla="*/ 188 h 447"/>
                <a:gd name="T96" fmla="*/ 282 w 299"/>
                <a:gd name="T97" fmla="*/ 253 h 447"/>
                <a:gd name="T98" fmla="*/ 14 w 299"/>
                <a:gd name="T99" fmla="*/ 340 h 447"/>
                <a:gd name="T100" fmla="*/ 128 w 299"/>
                <a:gd name="T101" fmla="*/ 434 h 447"/>
                <a:gd name="T102" fmla="*/ 89 w 299"/>
                <a:gd name="T103" fmla="*/ 305 h 447"/>
                <a:gd name="T104" fmla="*/ 251 w 299"/>
                <a:gd name="T105" fmla="*/ 366 h 447"/>
                <a:gd name="T106" fmla="*/ 293 w 299"/>
                <a:gd name="T107" fmla="*/ 347 h 447"/>
                <a:gd name="T108" fmla="*/ 287 w 299"/>
                <a:gd name="T109" fmla="*/ 120 h 447"/>
                <a:gd name="T110" fmla="*/ 285 w 299"/>
                <a:gd name="T111" fmla="*/ 115 h 447"/>
                <a:gd name="T112" fmla="*/ 279 w 299"/>
                <a:gd name="T113" fmla="*/ 123 h 447"/>
                <a:gd name="T114" fmla="*/ 210 w 299"/>
                <a:gd name="T115" fmla="*/ 88 h 447"/>
                <a:gd name="T116" fmla="*/ 183 w 299"/>
                <a:gd name="T117" fmla="*/ 100 h 447"/>
                <a:gd name="T118" fmla="*/ 87 w 299"/>
                <a:gd name="T119" fmla="*/ 66 h 447"/>
                <a:gd name="T120" fmla="*/ 59 w 299"/>
                <a:gd name="T121" fmla="*/ 121 h 447"/>
                <a:gd name="T122" fmla="*/ 281 w 299"/>
                <a:gd name="T123" fmla="*/ 11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447">
                  <a:moveTo>
                    <a:pt x="119" y="302"/>
                  </a:moveTo>
                  <a:cubicBezTo>
                    <a:pt x="118" y="303"/>
                    <a:pt x="117" y="304"/>
                    <a:pt x="116" y="305"/>
                  </a:cubicBezTo>
                  <a:cubicBezTo>
                    <a:pt x="114" y="300"/>
                    <a:pt x="116" y="295"/>
                    <a:pt x="116" y="289"/>
                  </a:cubicBezTo>
                  <a:cubicBezTo>
                    <a:pt x="115" y="288"/>
                    <a:pt x="115" y="287"/>
                    <a:pt x="114" y="287"/>
                  </a:cubicBezTo>
                  <a:cubicBezTo>
                    <a:pt x="111" y="287"/>
                    <a:pt x="109" y="286"/>
                    <a:pt x="106" y="285"/>
                  </a:cubicBezTo>
                  <a:cubicBezTo>
                    <a:pt x="106" y="285"/>
                    <a:pt x="106" y="285"/>
                    <a:pt x="106" y="284"/>
                  </a:cubicBezTo>
                  <a:cubicBezTo>
                    <a:pt x="106" y="284"/>
                    <a:pt x="106" y="284"/>
                    <a:pt x="106" y="284"/>
                  </a:cubicBezTo>
                  <a:cubicBezTo>
                    <a:pt x="107" y="284"/>
                    <a:pt x="107" y="284"/>
                    <a:pt x="108" y="283"/>
                  </a:cubicBezTo>
                  <a:cubicBezTo>
                    <a:pt x="109" y="282"/>
                    <a:pt x="109" y="282"/>
                    <a:pt x="109" y="282"/>
                  </a:cubicBezTo>
                  <a:cubicBezTo>
                    <a:pt x="111" y="283"/>
                    <a:pt x="113" y="283"/>
                    <a:pt x="115" y="283"/>
                  </a:cubicBezTo>
                  <a:cubicBezTo>
                    <a:pt x="122" y="282"/>
                    <a:pt x="119" y="295"/>
                    <a:pt x="119" y="302"/>
                  </a:cubicBezTo>
                  <a:close/>
                  <a:moveTo>
                    <a:pt x="299" y="61"/>
                  </a:moveTo>
                  <a:cubicBezTo>
                    <a:pt x="299" y="64"/>
                    <a:pt x="299" y="64"/>
                    <a:pt x="299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89" y="58"/>
                    <a:pt x="279" y="58"/>
                    <a:pt x="270" y="52"/>
                  </a:cubicBezTo>
                  <a:cubicBezTo>
                    <a:pt x="270" y="51"/>
                    <a:pt x="270" y="50"/>
                    <a:pt x="270" y="48"/>
                  </a:cubicBezTo>
                  <a:cubicBezTo>
                    <a:pt x="279" y="55"/>
                    <a:pt x="289" y="55"/>
                    <a:pt x="299" y="61"/>
                  </a:cubicBezTo>
                  <a:close/>
                  <a:moveTo>
                    <a:pt x="299" y="103"/>
                  </a:moveTo>
                  <a:cubicBezTo>
                    <a:pt x="299" y="106"/>
                    <a:pt x="299" y="106"/>
                    <a:pt x="299" y="106"/>
                  </a:cubicBezTo>
                  <a:cubicBezTo>
                    <a:pt x="295" y="104"/>
                    <a:pt x="291" y="104"/>
                    <a:pt x="289" y="99"/>
                  </a:cubicBezTo>
                  <a:cubicBezTo>
                    <a:pt x="286" y="89"/>
                    <a:pt x="268" y="91"/>
                    <a:pt x="259" y="87"/>
                  </a:cubicBezTo>
                  <a:cubicBezTo>
                    <a:pt x="254" y="84"/>
                    <a:pt x="251" y="85"/>
                    <a:pt x="247" y="86"/>
                  </a:cubicBezTo>
                  <a:cubicBezTo>
                    <a:pt x="258" y="88"/>
                    <a:pt x="272" y="96"/>
                    <a:pt x="276" y="107"/>
                  </a:cubicBezTo>
                  <a:cubicBezTo>
                    <a:pt x="276" y="107"/>
                    <a:pt x="275" y="107"/>
                    <a:pt x="275" y="107"/>
                  </a:cubicBezTo>
                  <a:cubicBezTo>
                    <a:pt x="274" y="107"/>
                    <a:pt x="274" y="107"/>
                    <a:pt x="273" y="107"/>
                  </a:cubicBezTo>
                  <a:cubicBezTo>
                    <a:pt x="271" y="101"/>
                    <a:pt x="266" y="98"/>
                    <a:pt x="261" y="95"/>
                  </a:cubicBezTo>
                  <a:cubicBezTo>
                    <a:pt x="252" y="89"/>
                    <a:pt x="246" y="88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90"/>
                    <a:pt x="226" y="91"/>
                    <a:pt x="220" y="91"/>
                  </a:cubicBezTo>
                  <a:cubicBezTo>
                    <a:pt x="217" y="91"/>
                    <a:pt x="214" y="91"/>
                    <a:pt x="212" y="91"/>
                  </a:cubicBezTo>
                  <a:cubicBezTo>
                    <a:pt x="212" y="90"/>
                    <a:pt x="212" y="89"/>
                    <a:pt x="212" y="88"/>
                  </a:cubicBezTo>
                  <a:cubicBezTo>
                    <a:pt x="214" y="88"/>
                    <a:pt x="217" y="88"/>
                    <a:pt x="220" y="88"/>
                  </a:cubicBezTo>
                  <a:cubicBezTo>
                    <a:pt x="224" y="88"/>
                    <a:pt x="226" y="88"/>
                    <a:pt x="229" y="87"/>
                  </a:cubicBezTo>
                  <a:cubicBezTo>
                    <a:pt x="235" y="72"/>
                    <a:pt x="226" y="31"/>
                    <a:pt x="208" y="23"/>
                  </a:cubicBezTo>
                  <a:cubicBezTo>
                    <a:pt x="209" y="22"/>
                    <a:pt x="210" y="21"/>
                    <a:pt x="211" y="21"/>
                  </a:cubicBezTo>
                  <a:cubicBezTo>
                    <a:pt x="211" y="21"/>
                    <a:pt x="211" y="21"/>
                    <a:pt x="211" y="21"/>
                  </a:cubicBezTo>
                  <a:cubicBezTo>
                    <a:pt x="229" y="32"/>
                    <a:pt x="239" y="70"/>
                    <a:pt x="234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45" y="85"/>
                    <a:pt x="251" y="79"/>
                    <a:pt x="261" y="84"/>
                  </a:cubicBezTo>
                  <a:cubicBezTo>
                    <a:pt x="270" y="89"/>
                    <a:pt x="288" y="86"/>
                    <a:pt x="292" y="98"/>
                  </a:cubicBezTo>
                  <a:cubicBezTo>
                    <a:pt x="293" y="101"/>
                    <a:pt x="296" y="102"/>
                    <a:pt x="299" y="103"/>
                  </a:cubicBezTo>
                  <a:close/>
                  <a:moveTo>
                    <a:pt x="299" y="121"/>
                  </a:moveTo>
                  <a:cubicBezTo>
                    <a:pt x="299" y="124"/>
                    <a:pt x="299" y="124"/>
                    <a:pt x="299" y="124"/>
                  </a:cubicBezTo>
                  <a:cubicBezTo>
                    <a:pt x="296" y="124"/>
                    <a:pt x="293" y="123"/>
                    <a:pt x="290" y="121"/>
                  </a:cubicBezTo>
                  <a:cubicBezTo>
                    <a:pt x="291" y="121"/>
                    <a:pt x="291" y="121"/>
                    <a:pt x="291" y="121"/>
                  </a:cubicBezTo>
                  <a:cubicBezTo>
                    <a:pt x="292" y="121"/>
                    <a:pt x="293" y="120"/>
                    <a:pt x="293" y="119"/>
                  </a:cubicBezTo>
                  <a:cubicBezTo>
                    <a:pt x="295" y="120"/>
                    <a:pt x="297" y="121"/>
                    <a:pt x="299" y="121"/>
                  </a:cubicBezTo>
                  <a:close/>
                  <a:moveTo>
                    <a:pt x="299" y="246"/>
                  </a:moveTo>
                  <a:cubicBezTo>
                    <a:pt x="299" y="250"/>
                    <a:pt x="299" y="250"/>
                    <a:pt x="299" y="250"/>
                  </a:cubicBezTo>
                  <a:cubicBezTo>
                    <a:pt x="298" y="248"/>
                    <a:pt x="296" y="247"/>
                    <a:pt x="294" y="246"/>
                  </a:cubicBezTo>
                  <a:cubicBezTo>
                    <a:pt x="295" y="246"/>
                    <a:pt x="295" y="246"/>
                    <a:pt x="295" y="245"/>
                  </a:cubicBezTo>
                  <a:cubicBezTo>
                    <a:pt x="296" y="245"/>
                    <a:pt x="296" y="244"/>
                    <a:pt x="297" y="244"/>
                  </a:cubicBezTo>
                  <a:cubicBezTo>
                    <a:pt x="298" y="244"/>
                    <a:pt x="298" y="245"/>
                    <a:pt x="299" y="246"/>
                  </a:cubicBezTo>
                  <a:close/>
                  <a:moveTo>
                    <a:pt x="299" y="335"/>
                  </a:moveTo>
                  <a:cubicBezTo>
                    <a:pt x="299" y="340"/>
                    <a:pt x="299" y="340"/>
                    <a:pt x="299" y="340"/>
                  </a:cubicBezTo>
                  <a:cubicBezTo>
                    <a:pt x="298" y="343"/>
                    <a:pt x="296" y="344"/>
                    <a:pt x="294" y="346"/>
                  </a:cubicBezTo>
                  <a:cubicBezTo>
                    <a:pt x="293" y="345"/>
                    <a:pt x="292" y="345"/>
                    <a:pt x="291" y="344"/>
                  </a:cubicBezTo>
                  <a:cubicBezTo>
                    <a:pt x="294" y="341"/>
                    <a:pt x="297" y="338"/>
                    <a:pt x="299" y="335"/>
                  </a:cubicBezTo>
                  <a:close/>
                  <a:moveTo>
                    <a:pt x="299" y="399"/>
                  </a:moveTo>
                  <a:cubicBezTo>
                    <a:pt x="299" y="401"/>
                    <a:pt x="299" y="401"/>
                    <a:pt x="299" y="401"/>
                  </a:cubicBezTo>
                  <a:cubicBezTo>
                    <a:pt x="298" y="402"/>
                    <a:pt x="298" y="402"/>
                    <a:pt x="298" y="402"/>
                  </a:cubicBezTo>
                  <a:cubicBezTo>
                    <a:pt x="299" y="401"/>
                    <a:pt x="299" y="400"/>
                    <a:pt x="299" y="399"/>
                  </a:cubicBezTo>
                  <a:close/>
                  <a:moveTo>
                    <a:pt x="299" y="417"/>
                  </a:moveTo>
                  <a:cubicBezTo>
                    <a:pt x="299" y="421"/>
                    <a:pt x="299" y="421"/>
                    <a:pt x="299" y="421"/>
                  </a:cubicBezTo>
                  <a:cubicBezTo>
                    <a:pt x="298" y="422"/>
                    <a:pt x="296" y="423"/>
                    <a:pt x="294" y="425"/>
                  </a:cubicBezTo>
                  <a:cubicBezTo>
                    <a:pt x="294" y="424"/>
                    <a:pt x="294" y="422"/>
                    <a:pt x="294" y="421"/>
                  </a:cubicBezTo>
                  <a:cubicBezTo>
                    <a:pt x="296" y="420"/>
                    <a:pt x="298" y="419"/>
                    <a:pt x="299" y="417"/>
                  </a:cubicBezTo>
                  <a:close/>
                  <a:moveTo>
                    <a:pt x="112" y="314"/>
                  </a:moveTo>
                  <a:cubicBezTo>
                    <a:pt x="111" y="315"/>
                    <a:pt x="111" y="317"/>
                    <a:pt x="111" y="318"/>
                  </a:cubicBezTo>
                  <a:cubicBezTo>
                    <a:pt x="108" y="319"/>
                    <a:pt x="105" y="318"/>
                    <a:pt x="103" y="317"/>
                  </a:cubicBezTo>
                  <a:cubicBezTo>
                    <a:pt x="103" y="316"/>
                    <a:pt x="103" y="316"/>
                    <a:pt x="103" y="315"/>
                  </a:cubicBezTo>
                  <a:cubicBezTo>
                    <a:pt x="105" y="316"/>
                    <a:pt x="107" y="317"/>
                    <a:pt x="109" y="316"/>
                  </a:cubicBezTo>
                  <a:cubicBezTo>
                    <a:pt x="110" y="315"/>
                    <a:pt x="111" y="315"/>
                    <a:pt x="112" y="314"/>
                  </a:cubicBezTo>
                  <a:close/>
                  <a:moveTo>
                    <a:pt x="110" y="321"/>
                  </a:moveTo>
                  <a:cubicBezTo>
                    <a:pt x="110" y="322"/>
                    <a:pt x="110" y="323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06" y="324"/>
                    <a:pt x="102" y="325"/>
                    <a:pt x="98" y="327"/>
                  </a:cubicBezTo>
                  <a:cubicBezTo>
                    <a:pt x="98" y="327"/>
                    <a:pt x="98" y="327"/>
                    <a:pt x="98" y="327"/>
                  </a:cubicBezTo>
                  <a:cubicBezTo>
                    <a:pt x="99" y="326"/>
                    <a:pt x="100" y="325"/>
                    <a:pt x="101" y="324"/>
                  </a:cubicBezTo>
                  <a:cubicBezTo>
                    <a:pt x="101" y="323"/>
                    <a:pt x="101" y="323"/>
                    <a:pt x="101" y="322"/>
                  </a:cubicBezTo>
                  <a:cubicBezTo>
                    <a:pt x="104" y="322"/>
                    <a:pt x="107" y="321"/>
                    <a:pt x="110" y="321"/>
                  </a:cubicBezTo>
                  <a:close/>
                  <a:moveTo>
                    <a:pt x="103" y="339"/>
                  </a:moveTo>
                  <a:cubicBezTo>
                    <a:pt x="102" y="339"/>
                    <a:pt x="102" y="340"/>
                    <a:pt x="102" y="340"/>
                  </a:cubicBezTo>
                  <a:cubicBezTo>
                    <a:pt x="101" y="341"/>
                    <a:pt x="101" y="341"/>
                    <a:pt x="100" y="342"/>
                  </a:cubicBezTo>
                  <a:cubicBezTo>
                    <a:pt x="99" y="342"/>
                    <a:pt x="98" y="342"/>
                    <a:pt x="97" y="341"/>
                  </a:cubicBezTo>
                  <a:cubicBezTo>
                    <a:pt x="97" y="341"/>
                    <a:pt x="97" y="341"/>
                    <a:pt x="97" y="341"/>
                  </a:cubicBezTo>
                  <a:cubicBezTo>
                    <a:pt x="97" y="340"/>
                    <a:pt x="97" y="339"/>
                    <a:pt x="97" y="338"/>
                  </a:cubicBezTo>
                  <a:cubicBezTo>
                    <a:pt x="99" y="339"/>
                    <a:pt x="101" y="339"/>
                    <a:pt x="103" y="339"/>
                  </a:cubicBezTo>
                  <a:close/>
                  <a:moveTo>
                    <a:pt x="279" y="443"/>
                  </a:moveTo>
                  <a:cubicBezTo>
                    <a:pt x="278" y="442"/>
                    <a:pt x="277" y="440"/>
                    <a:pt x="276" y="439"/>
                  </a:cubicBezTo>
                  <a:cubicBezTo>
                    <a:pt x="275" y="442"/>
                    <a:pt x="272" y="444"/>
                    <a:pt x="270" y="446"/>
                  </a:cubicBezTo>
                  <a:cubicBezTo>
                    <a:pt x="270" y="446"/>
                    <a:pt x="270" y="446"/>
                    <a:pt x="270" y="446"/>
                  </a:cubicBezTo>
                  <a:cubicBezTo>
                    <a:pt x="268" y="447"/>
                    <a:pt x="265" y="447"/>
                    <a:pt x="263" y="447"/>
                  </a:cubicBezTo>
                  <a:cubicBezTo>
                    <a:pt x="266" y="445"/>
                    <a:pt x="269" y="444"/>
                    <a:pt x="271" y="442"/>
                  </a:cubicBezTo>
                  <a:cubicBezTo>
                    <a:pt x="275" y="437"/>
                    <a:pt x="275" y="424"/>
                    <a:pt x="282" y="426"/>
                  </a:cubicBezTo>
                  <a:cubicBezTo>
                    <a:pt x="285" y="426"/>
                    <a:pt x="288" y="426"/>
                    <a:pt x="291" y="424"/>
                  </a:cubicBezTo>
                  <a:cubicBezTo>
                    <a:pt x="291" y="425"/>
                    <a:pt x="291" y="426"/>
                    <a:pt x="291" y="427"/>
                  </a:cubicBezTo>
                  <a:cubicBezTo>
                    <a:pt x="288" y="428"/>
                    <a:pt x="285" y="429"/>
                    <a:pt x="282" y="429"/>
                  </a:cubicBezTo>
                  <a:cubicBezTo>
                    <a:pt x="280" y="428"/>
                    <a:pt x="280" y="427"/>
                    <a:pt x="278" y="434"/>
                  </a:cubicBezTo>
                  <a:cubicBezTo>
                    <a:pt x="280" y="437"/>
                    <a:pt x="281" y="439"/>
                    <a:pt x="283" y="441"/>
                  </a:cubicBezTo>
                  <a:cubicBezTo>
                    <a:pt x="282" y="442"/>
                    <a:pt x="280" y="443"/>
                    <a:pt x="279" y="443"/>
                  </a:cubicBezTo>
                  <a:close/>
                  <a:moveTo>
                    <a:pt x="164" y="3"/>
                  </a:moveTo>
                  <a:cubicBezTo>
                    <a:pt x="171" y="1"/>
                    <a:pt x="178" y="0"/>
                    <a:pt x="186" y="7"/>
                  </a:cubicBezTo>
                  <a:cubicBezTo>
                    <a:pt x="197" y="4"/>
                    <a:pt x="208" y="17"/>
                    <a:pt x="218" y="14"/>
                  </a:cubicBezTo>
                  <a:cubicBezTo>
                    <a:pt x="222" y="13"/>
                    <a:pt x="225" y="13"/>
                    <a:pt x="227" y="12"/>
                  </a:cubicBezTo>
                  <a:cubicBezTo>
                    <a:pt x="229" y="14"/>
                    <a:pt x="230" y="14"/>
                    <a:pt x="231" y="15"/>
                  </a:cubicBezTo>
                  <a:cubicBezTo>
                    <a:pt x="232" y="15"/>
                    <a:pt x="232" y="15"/>
                    <a:pt x="233" y="16"/>
                  </a:cubicBezTo>
                  <a:cubicBezTo>
                    <a:pt x="229" y="15"/>
                    <a:pt x="225" y="16"/>
                    <a:pt x="219" y="17"/>
                  </a:cubicBezTo>
                  <a:cubicBezTo>
                    <a:pt x="209" y="20"/>
                    <a:pt x="201" y="11"/>
                    <a:pt x="191" y="11"/>
                  </a:cubicBezTo>
                  <a:cubicBezTo>
                    <a:pt x="195" y="15"/>
                    <a:pt x="198" y="17"/>
                    <a:pt x="204" y="18"/>
                  </a:cubicBezTo>
                  <a:cubicBezTo>
                    <a:pt x="206" y="18"/>
                    <a:pt x="208" y="19"/>
                    <a:pt x="209" y="20"/>
                  </a:cubicBezTo>
                  <a:cubicBezTo>
                    <a:pt x="208" y="20"/>
                    <a:pt x="207" y="21"/>
                    <a:pt x="206" y="22"/>
                  </a:cubicBezTo>
                  <a:cubicBezTo>
                    <a:pt x="205" y="21"/>
                    <a:pt x="204" y="21"/>
                    <a:pt x="204" y="21"/>
                  </a:cubicBezTo>
                  <a:cubicBezTo>
                    <a:pt x="196" y="20"/>
                    <a:pt x="192" y="16"/>
                    <a:pt x="187" y="12"/>
                  </a:cubicBezTo>
                  <a:cubicBezTo>
                    <a:pt x="179" y="4"/>
                    <a:pt x="172" y="4"/>
                    <a:pt x="164" y="7"/>
                  </a:cubicBezTo>
                  <a:cubicBezTo>
                    <a:pt x="164" y="5"/>
                    <a:pt x="164" y="4"/>
                    <a:pt x="164" y="3"/>
                  </a:cubicBezTo>
                  <a:close/>
                  <a:moveTo>
                    <a:pt x="256" y="31"/>
                  </a:moveTo>
                  <a:cubicBezTo>
                    <a:pt x="258" y="35"/>
                    <a:pt x="261" y="39"/>
                    <a:pt x="264" y="43"/>
                  </a:cubicBezTo>
                  <a:cubicBezTo>
                    <a:pt x="265" y="44"/>
                    <a:pt x="267" y="46"/>
                    <a:pt x="268" y="47"/>
                  </a:cubicBezTo>
                  <a:cubicBezTo>
                    <a:pt x="268" y="48"/>
                    <a:pt x="268" y="50"/>
                    <a:pt x="268" y="51"/>
                  </a:cubicBezTo>
                  <a:cubicBezTo>
                    <a:pt x="266" y="49"/>
                    <a:pt x="264" y="47"/>
                    <a:pt x="262" y="45"/>
                  </a:cubicBezTo>
                  <a:cubicBezTo>
                    <a:pt x="257" y="39"/>
                    <a:pt x="254" y="33"/>
                    <a:pt x="250" y="27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3" y="30"/>
                    <a:pt x="254" y="31"/>
                    <a:pt x="256" y="31"/>
                  </a:cubicBezTo>
                  <a:close/>
                  <a:moveTo>
                    <a:pt x="144" y="320"/>
                  </a:moveTo>
                  <a:cubicBezTo>
                    <a:pt x="141" y="328"/>
                    <a:pt x="135" y="334"/>
                    <a:pt x="128" y="338"/>
                  </a:cubicBezTo>
                  <a:cubicBezTo>
                    <a:pt x="128" y="347"/>
                    <a:pt x="138" y="372"/>
                    <a:pt x="142" y="384"/>
                  </a:cubicBezTo>
                  <a:cubicBezTo>
                    <a:pt x="142" y="384"/>
                    <a:pt x="141" y="384"/>
                    <a:pt x="141" y="384"/>
                  </a:cubicBezTo>
                  <a:cubicBezTo>
                    <a:pt x="141" y="383"/>
                    <a:pt x="140" y="383"/>
                    <a:pt x="140" y="383"/>
                  </a:cubicBezTo>
                  <a:cubicBezTo>
                    <a:pt x="139" y="382"/>
                    <a:pt x="138" y="382"/>
                    <a:pt x="138" y="383"/>
                  </a:cubicBezTo>
                  <a:cubicBezTo>
                    <a:pt x="138" y="383"/>
                    <a:pt x="138" y="383"/>
                    <a:pt x="138" y="384"/>
                  </a:cubicBezTo>
                  <a:cubicBezTo>
                    <a:pt x="138" y="384"/>
                    <a:pt x="138" y="384"/>
                    <a:pt x="138" y="384"/>
                  </a:cubicBezTo>
                  <a:cubicBezTo>
                    <a:pt x="138" y="384"/>
                    <a:pt x="138" y="384"/>
                    <a:pt x="138" y="385"/>
                  </a:cubicBezTo>
                  <a:cubicBezTo>
                    <a:pt x="136" y="379"/>
                    <a:pt x="135" y="374"/>
                    <a:pt x="133" y="369"/>
                  </a:cubicBezTo>
                  <a:cubicBezTo>
                    <a:pt x="131" y="374"/>
                    <a:pt x="129" y="378"/>
                    <a:pt x="128" y="382"/>
                  </a:cubicBezTo>
                  <a:cubicBezTo>
                    <a:pt x="128" y="382"/>
                    <a:pt x="128" y="382"/>
                    <a:pt x="128" y="382"/>
                  </a:cubicBezTo>
                  <a:cubicBezTo>
                    <a:pt x="127" y="383"/>
                    <a:pt x="125" y="383"/>
                    <a:pt x="124" y="383"/>
                  </a:cubicBezTo>
                  <a:cubicBezTo>
                    <a:pt x="126" y="376"/>
                    <a:pt x="127" y="369"/>
                    <a:pt x="130" y="364"/>
                  </a:cubicBezTo>
                  <a:cubicBezTo>
                    <a:pt x="128" y="355"/>
                    <a:pt x="125" y="346"/>
                    <a:pt x="124" y="339"/>
                  </a:cubicBezTo>
                  <a:cubicBezTo>
                    <a:pt x="118" y="342"/>
                    <a:pt x="110" y="343"/>
                    <a:pt x="102" y="342"/>
                  </a:cubicBezTo>
                  <a:cubicBezTo>
                    <a:pt x="103" y="341"/>
                    <a:pt x="104" y="340"/>
                    <a:pt x="104" y="339"/>
                  </a:cubicBezTo>
                  <a:cubicBezTo>
                    <a:pt x="109" y="339"/>
                    <a:pt x="113" y="339"/>
                    <a:pt x="117" y="338"/>
                  </a:cubicBezTo>
                  <a:cubicBezTo>
                    <a:pt x="127" y="336"/>
                    <a:pt x="135" y="331"/>
                    <a:pt x="140" y="321"/>
                  </a:cubicBezTo>
                  <a:cubicBezTo>
                    <a:pt x="135" y="324"/>
                    <a:pt x="131" y="327"/>
                    <a:pt x="124" y="326"/>
                  </a:cubicBezTo>
                  <a:cubicBezTo>
                    <a:pt x="119" y="324"/>
                    <a:pt x="115" y="324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10" y="323"/>
                    <a:pt x="110" y="322"/>
                    <a:pt x="111" y="321"/>
                  </a:cubicBezTo>
                  <a:cubicBezTo>
                    <a:pt x="116" y="321"/>
                    <a:pt x="121" y="322"/>
                    <a:pt x="125" y="323"/>
                  </a:cubicBezTo>
                  <a:cubicBezTo>
                    <a:pt x="130" y="324"/>
                    <a:pt x="133" y="322"/>
                    <a:pt x="137" y="320"/>
                  </a:cubicBezTo>
                  <a:cubicBezTo>
                    <a:pt x="131" y="319"/>
                    <a:pt x="124" y="316"/>
                    <a:pt x="120" y="312"/>
                  </a:cubicBezTo>
                  <a:cubicBezTo>
                    <a:pt x="118" y="312"/>
                    <a:pt x="117" y="314"/>
                    <a:pt x="115" y="315"/>
                  </a:cubicBezTo>
                  <a:cubicBezTo>
                    <a:pt x="114" y="316"/>
                    <a:pt x="113" y="317"/>
                    <a:pt x="111" y="318"/>
                  </a:cubicBezTo>
                  <a:cubicBezTo>
                    <a:pt x="112" y="316"/>
                    <a:pt x="112" y="314"/>
                    <a:pt x="113" y="313"/>
                  </a:cubicBezTo>
                  <a:cubicBezTo>
                    <a:pt x="114" y="312"/>
                    <a:pt x="116" y="310"/>
                    <a:pt x="118" y="309"/>
                  </a:cubicBezTo>
                  <a:cubicBezTo>
                    <a:pt x="117" y="309"/>
                    <a:pt x="117" y="308"/>
                    <a:pt x="116" y="307"/>
                  </a:cubicBezTo>
                  <a:cubicBezTo>
                    <a:pt x="117" y="306"/>
                    <a:pt x="118" y="305"/>
                    <a:pt x="119" y="304"/>
                  </a:cubicBezTo>
                  <a:cubicBezTo>
                    <a:pt x="119" y="305"/>
                    <a:pt x="119" y="306"/>
                    <a:pt x="119" y="306"/>
                  </a:cubicBezTo>
                  <a:cubicBezTo>
                    <a:pt x="123" y="313"/>
                    <a:pt x="133" y="317"/>
                    <a:pt x="140" y="317"/>
                  </a:cubicBezTo>
                  <a:cubicBezTo>
                    <a:pt x="151" y="315"/>
                    <a:pt x="160" y="304"/>
                    <a:pt x="164" y="296"/>
                  </a:cubicBezTo>
                  <a:cubicBezTo>
                    <a:pt x="164" y="295"/>
                    <a:pt x="165" y="295"/>
                    <a:pt x="165" y="294"/>
                  </a:cubicBezTo>
                  <a:cubicBezTo>
                    <a:pt x="167" y="294"/>
                    <a:pt x="168" y="293"/>
                    <a:pt x="170" y="292"/>
                  </a:cubicBezTo>
                  <a:cubicBezTo>
                    <a:pt x="165" y="304"/>
                    <a:pt x="157" y="314"/>
                    <a:pt x="144" y="320"/>
                  </a:cubicBezTo>
                  <a:close/>
                  <a:moveTo>
                    <a:pt x="143" y="386"/>
                  </a:moveTo>
                  <a:cubicBezTo>
                    <a:pt x="149" y="403"/>
                    <a:pt x="155" y="419"/>
                    <a:pt x="176" y="411"/>
                  </a:cubicBezTo>
                  <a:cubicBezTo>
                    <a:pt x="178" y="411"/>
                    <a:pt x="180" y="410"/>
                    <a:pt x="182" y="409"/>
                  </a:cubicBezTo>
                  <a:cubicBezTo>
                    <a:pt x="182" y="410"/>
                    <a:pt x="182" y="412"/>
                    <a:pt x="182" y="413"/>
                  </a:cubicBezTo>
                  <a:cubicBezTo>
                    <a:pt x="179" y="413"/>
                    <a:pt x="177" y="414"/>
                    <a:pt x="175" y="415"/>
                  </a:cubicBezTo>
                  <a:cubicBezTo>
                    <a:pt x="152" y="423"/>
                    <a:pt x="145" y="405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1" y="386"/>
                    <a:pt x="142" y="386"/>
                    <a:pt x="143" y="386"/>
                  </a:cubicBezTo>
                  <a:close/>
                  <a:moveTo>
                    <a:pt x="185" y="409"/>
                  </a:moveTo>
                  <a:cubicBezTo>
                    <a:pt x="195" y="406"/>
                    <a:pt x="206" y="401"/>
                    <a:pt x="205" y="393"/>
                  </a:cubicBezTo>
                  <a:cubicBezTo>
                    <a:pt x="205" y="387"/>
                    <a:pt x="207" y="390"/>
                    <a:pt x="212" y="390"/>
                  </a:cubicBezTo>
                  <a:cubicBezTo>
                    <a:pt x="225" y="390"/>
                    <a:pt x="231" y="376"/>
                    <a:pt x="231" y="365"/>
                  </a:cubicBezTo>
                  <a:cubicBezTo>
                    <a:pt x="231" y="361"/>
                    <a:pt x="233" y="358"/>
                    <a:pt x="234" y="356"/>
                  </a:cubicBezTo>
                  <a:cubicBezTo>
                    <a:pt x="240" y="345"/>
                    <a:pt x="233" y="335"/>
                    <a:pt x="226" y="327"/>
                  </a:cubicBezTo>
                  <a:cubicBezTo>
                    <a:pt x="222" y="323"/>
                    <a:pt x="218" y="318"/>
                    <a:pt x="215" y="314"/>
                  </a:cubicBezTo>
                  <a:cubicBezTo>
                    <a:pt x="216" y="313"/>
                    <a:pt x="217" y="312"/>
                    <a:pt x="218" y="312"/>
                  </a:cubicBezTo>
                  <a:cubicBezTo>
                    <a:pt x="221" y="316"/>
                    <a:pt x="224" y="321"/>
                    <a:pt x="228" y="325"/>
                  </a:cubicBezTo>
                  <a:cubicBezTo>
                    <a:pt x="232" y="329"/>
                    <a:pt x="234" y="331"/>
                    <a:pt x="236" y="335"/>
                  </a:cubicBezTo>
                  <a:cubicBezTo>
                    <a:pt x="239" y="334"/>
                    <a:pt x="242" y="334"/>
                    <a:pt x="245" y="334"/>
                  </a:cubicBezTo>
                  <a:cubicBezTo>
                    <a:pt x="245" y="335"/>
                    <a:pt x="245" y="336"/>
                    <a:pt x="245" y="338"/>
                  </a:cubicBezTo>
                  <a:cubicBezTo>
                    <a:pt x="245" y="338"/>
                    <a:pt x="246" y="338"/>
                    <a:pt x="246" y="339"/>
                  </a:cubicBezTo>
                  <a:cubicBezTo>
                    <a:pt x="243" y="339"/>
                    <a:pt x="241" y="340"/>
                    <a:pt x="238" y="341"/>
                  </a:cubicBezTo>
                  <a:cubicBezTo>
                    <a:pt x="241" y="349"/>
                    <a:pt x="239" y="353"/>
                    <a:pt x="235" y="360"/>
                  </a:cubicBezTo>
                  <a:cubicBezTo>
                    <a:pt x="236" y="361"/>
                    <a:pt x="237" y="363"/>
                    <a:pt x="238" y="364"/>
                  </a:cubicBezTo>
                  <a:cubicBezTo>
                    <a:pt x="239" y="365"/>
                    <a:pt x="239" y="365"/>
                    <a:pt x="240" y="366"/>
                  </a:cubicBezTo>
                  <a:cubicBezTo>
                    <a:pt x="238" y="370"/>
                    <a:pt x="236" y="374"/>
                    <a:pt x="243" y="383"/>
                  </a:cubicBezTo>
                  <a:cubicBezTo>
                    <a:pt x="244" y="383"/>
                    <a:pt x="244" y="383"/>
                    <a:pt x="244" y="384"/>
                  </a:cubicBezTo>
                  <a:cubicBezTo>
                    <a:pt x="246" y="394"/>
                    <a:pt x="245" y="405"/>
                    <a:pt x="241" y="413"/>
                  </a:cubicBezTo>
                  <a:cubicBezTo>
                    <a:pt x="246" y="418"/>
                    <a:pt x="257" y="416"/>
                    <a:pt x="268" y="413"/>
                  </a:cubicBezTo>
                  <a:cubicBezTo>
                    <a:pt x="267" y="414"/>
                    <a:pt x="267" y="415"/>
                    <a:pt x="266" y="416"/>
                  </a:cubicBezTo>
                  <a:cubicBezTo>
                    <a:pt x="266" y="416"/>
                    <a:pt x="266" y="417"/>
                    <a:pt x="266" y="417"/>
                  </a:cubicBezTo>
                  <a:cubicBezTo>
                    <a:pt x="256" y="419"/>
                    <a:pt x="246" y="420"/>
                    <a:pt x="240" y="416"/>
                  </a:cubicBezTo>
                  <a:cubicBezTo>
                    <a:pt x="237" y="422"/>
                    <a:pt x="234" y="428"/>
                    <a:pt x="231" y="433"/>
                  </a:cubicBezTo>
                  <a:cubicBezTo>
                    <a:pt x="230" y="433"/>
                    <a:pt x="228" y="433"/>
                    <a:pt x="227" y="433"/>
                  </a:cubicBezTo>
                  <a:cubicBezTo>
                    <a:pt x="232" y="427"/>
                    <a:pt x="234" y="420"/>
                    <a:pt x="238" y="413"/>
                  </a:cubicBezTo>
                  <a:cubicBezTo>
                    <a:pt x="245" y="400"/>
                    <a:pt x="242" y="377"/>
                    <a:pt x="234" y="365"/>
                  </a:cubicBezTo>
                  <a:cubicBezTo>
                    <a:pt x="234" y="380"/>
                    <a:pt x="225" y="396"/>
                    <a:pt x="208" y="393"/>
                  </a:cubicBezTo>
                  <a:cubicBezTo>
                    <a:pt x="210" y="403"/>
                    <a:pt x="196" y="408"/>
                    <a:pt x="185" y="412"/>
                  </a:cubicBezTo>
                  <a:cubicBezTo>
                    <a:pt x="185" y="411"/>
                    <a:pt x="185" y="410"/>
                    <a:pt x="185" y="409"/>
                  </a:cubicBezTo>
                  <a:close/>
                  <a:moveTo>
                    <a:pt x="214" y="311"/>
                  </a:moveTo>
                  <a:cubicBezTo>
                    <a:pt x="210" y="306"/>
                    <a:pt x="207" y="300"/>
                    <a:pt x="203" y="295"/>
                  </a:cubicBezTo>
                  <a:cubicBezTo>
                    <a:pt x="198" y="285"/>
                    <a:pt x="185" y="261"/>
                    <a:pt x="172" y="262"/>
                  </a:cubicBezTo>
                  <a:cubicBezTo>
                    <a:pt x="174" y="270"/>
                    <a:pt x="174" y="280"/>
                    <a:pt x="170" y="290"/>
                  </a:cubicBezTo>
                  <a:cubicBezTo>
                    <a:pt x="169" y="291"/>
                    <a:pt x="167" y="291"/>
                    <a:pt x="166" y="292"/>
                  </a:cubicBezTo>
                  <a:cubicBezTo>
                    <a:pt x="170" y="281"/>
                    <a:pt x="170" y="268"/>
                    <a:pt x="167" y="256"/>
                  </a:cubicBezTo>
                  <a:cubicBezTo>
                    <a:pt x="168" y="257"/>
                    <a:pt x="170" y="257"/>
                    <a:pt x="172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174" y="259"/>
                    <a:pt x="177" y="260"/>
                    <a:pt x="181" y="260"/>
                  </a:cubicBezTo>
                  <a:cubicBezTo>
                    <a:pt x="181" y="260"/>
                    <a:pt x="181" y="260"/>
                    <a:pt x="181" y="260"/>
                  </a:cubicBezTo>
                  <a:cubicBezTo>
                    <a:pt x="192" y="268"/>
                    <a:pt x="202" y="286"/>
                    <a:pt x="206" y="293"/>
                  </a:cubicBezTo>
                  <a:cubicBezTo>
                    <a:pt x="209" y="299"/>
                    <a:pt x="213" y="304"/>
                    <a:pt x="216" y="310"/>
                  </a:cubicBezTo>
                  <a:cubicBezTo>
                    <a:pt x="215" y="311"/>
                    <a:pt x="215" y="311"/>
                    <a:pt x="214" y="311"/>
                  </a:cubicBezTo>
                  <a:close/>
                  <a:moveTo>
                    <a:pt x="101" y="316"/>
                  </a:moveTo>
                  <a:cubicBezTo>
                    <a:pt x="99" y="315"/>
                    <a:pt x="96" y="313"/>
                    <a:pt x="92" y="312"/>
                  </a:cubicBezTo>
                  <a:cubicBezTo>
                    <a:pt x="91" y="312"/>
                    <a:pt x="90" y="312"/>
                    <a:pt x="89" y="311"/>
                  </a:cubicBezTo>
                  <a:cubicBezTo>
                    <a:pt x="89" y="316"/>
                    <a:pt x="89" y="321"/>
                    <a:pt x="85" y="323"/>
                  </a:cubicBezTo>
                  <a:cubicBezTo>
                    <a:pt x="86" y="325"/>
                    <a:pt x="88" y="327"/>
                    <a:pt x="90" y="328"/>
                  </a:cubicBezTo>
                  <a:cubicBezTo>
                    <a:pt x="93" y="326"/>
                    <a:pt x="96" y="324"/>
                    <a:pt x="99" y="323"/>
                  </a:cubicBezTo>
                  <a:cubicBezTo>
                    <a:pt x="98" y="324"/>
                    <a:pt x="98" y="325"/>
                    <a:pt x="97" y="326"/>
                  </a:cubicBezTo>
                  <a:cubicBezTo>
                    <a:pt x="97" y="326"/>
                    <a:pt x="96" y="327"/>
                    <a:pt x="96" y="327"/>
                  </a:cubicBezTo>
                  <a:cubicBezTo>
                    <a:pt x="95" y="328"/>
                    <a:pt x="95" y="329"/>
                    <a:pt x="94" y="329"/>
                  </a:cubicBezTo>
                  <a:cubicBezTo>
                    <a:pt x="92" y="331"/>
                    <a:pt x="90" y="333"/>
                    <a:pt x="88" y="336"/>
                  </a:cubicBezTo>
                  <a:cubicBezTo>
                    <a:pt x="90" y="337"/>
                    <a:pt x="91" y="337"/>
                    <a:pt x="93" y="338"/>
                  </a:cubicBezTo>
                  <a:cubicBezTo>
                    <a:pt x="93" y="338"/>
                    <a:pt x="94" y="339"/>
                    <a:pt x="94" y="340"/>
                  </a:cubicBezTo>
                  <a:cubicBezTo>
                    <a:pt x="94" y="341"/>
                    <a:pt x="94" y="341"/>
                    <a:pt x="94" y="341"/>
                  </a:cubicBezTo>
                  <a:cubicBezTo>
                    <a:pt x="91" y="340"/>
                    <a:pt x="88" y="339"/>
                    <a:pt x="85" y="338"/>
                  </a:cubicBezTo>
                  <a:cubicBezTo>
                    <a:pt x="81" y="338"/>
                    <a:pt x="77" y="336"/>
                    <a:pt x="74" y="334"/>
                  </a:cubicBezTo>
                  <a:cubicBezTo>
                    <a:pt x="73" y="337"/>
                    <a:pt x="70" y="341"/>
                    <a:pt x="67" y="345"/>
                  </a:cubicBezTo>
                  <a:cubicBezTo>
                    <a:pt x="65" y="345"/>
                    <a:pt x="64" y="345"/>
                    <a:pt x="63" y="345"/>
                  </a:cubicBezTo>
                  <a:cubicBezTo>
                    <a:pt x="67" y="341"/>
                    <a:pt x="70" y="335"/>
                    <a:pt x="72" y="332"/>
                  </a:cubicBezTo>
                  <a:cubicBezTo>
                    <a:pt x="62" y="323"/>
                    <a:pt x="55" y="306"/>
                    <a:pt x="55" y="293"/>
                  </a:cubicBezTo>
                  <a:cubicBezTo>
                    <a:pt x="55" y="282"/>
                    <a:pt x="60" y="278"/>
                    <a:pt x="69" y="275"/>
                  </a:cubicBezTo>
                  <a:cubicBezTo>
                    <a:pt x="70" y="269"/>
                    <a:pt x="74" y="263"/>
                    <a:pt x="78" y="258"/>
                  </a:cubicBezTo>
                  <a:cubicBezTo>
                    <a:pt x="78" y="259"/>
                    <a:pt x="78" y="260"/>
                    <a:pt x="79" y="261"/>
                  </a:cubicBezTo>
                  <a:cubicBezTo>
                    <a:pt x="79" y="262"/>
                    <a:pt x="79" y="262"/>
                    <a:pt x="79" y="262"/>
                  </a:cubicBezTo>
                  <a:cubicBezTo>
                    <a:pt x="79" y="262"/>
                    <a:pt x="79" y="263"/>
                    <a:pt x="80" y="264"/>
                  </a:cubicBezTo>
                  <a:cubicBezTo>
                    <a:pt x="65" y="283"/>
                    <a:pt x="70" y="300"/>
                    <a:pt x="83" y="320"/>
                  </a:cubicBezTo>
                  <a:cubicBezTo>
                    <a:pt x="90" y="316"/>
                    <a:pt x="80" y="301"/>
                    <a:pt x="91" y="301"/>
                  </a:cubicBezTo>
                  <a:cubicBezTo>
                    <a:pt x="91" y="294"/>
                    <a:pt x="94" y="284"/>
                    <a:pt x="99" y="279"/>
                  </a:cubicBezTo>
                  <a:cubicBezTo>
                    <a:pt x="94" y="275"/>
                    <a:pt x="91" y="271"/>
                    <a:pt x="88" y="265"/>
                  </a:cubicBezTo>
                  <a:cubicBezTo>
                    <a:pt x="88" y="265"/>
                    <a:pt x="89" y="265"/>
                    <a:pt x="90" y="265"/>
                  </a:cubicBezTo>
                  <a:cubicBezTo>
                    <a:pt x="90" y="265"/>
                    <a:pt x="90" y="265"/>
                    <a:pt x="90" y="265"/>
                  </a:cubicBezTo>
                  <a:cubicBezTo>
                    <a:pt x="95" y="272"/>
                    <a:pt x="101" y="278"/>
                    <a:pt x="107" y="281"/>
                  </a:cubicBezTo>
                  <a:cubicBezTo>
                    <a:pt x="106" y="282"/>
                    <a:pt x="106" y="282"/>
                    <a:pt x="106" y="282"/>
                  </a:cubicBezTo>
                  <a:cubicBezTo>
                    <a:pt x="106" y="282"/>
                    <a:pt x="105" y="283"/>
                    <a:pt x="105" y="283"/>
                  </a:cubicBezTo>
                  <a:cubicBezTo>
                    <a:pt x="105" y="283"/>
                    <a:pt x="105" y="284"/>
                    <a:pt x="104" y="284"/>
                  </a:cubicBezTo>
                  <a:cubicBezTo>
                    <a:pt x="104" y="283"/>
                    <a:pt x="103" y="283"/>
                    <a:pt x="102" y="282"/>
                  </a:cubicBezTo>
                  <a:cubicBezTo>
                    <a:pt x="97" y="285"/>
                    <a:pt x="93" y="297"/>
                    <a:pt x="94" y="302"/>
                  </a:cubicBezTo>
                  <a:cubicBezTo>
                    <a:pt x="95" y="305"/>
                    <a:pt x="98" y="310"/>
                    <a:pt x="102" y="313"/>
                  </a:cubicBezTo>
                  <a:cubicBezTo>
                    <a:pt x="102" y="314"/>
                    <a:pt x="101" y="315"/>
                    <a:pt x="101" y="316"/>
                  </a:cubicBezTo>
                  <a:close/>
                  <a:moveTo>
                    <a:pt x="87" y="265"/>
                  </a:moveTo>
                  <a:cubicBezTo>
                    <a:pt x="86" y="263"/>
                    <a:pt x="85" y="261"/>
                    <a:pt x="84" y="258"/>
                  </a:cubicBezTo>
                  <a:cubicBezTo>
                    <a:pt x="83" y="259"/>
                    <a:pt x="82" y="260"/>
                    <a:pt x="82" y="261"/>
                  </a:cubicBezTo>
                  <a:cubicBezTo>
                    <a:pt x="81" y="260"/>
                    <a:pt x="81" y="258"/>
                    <a:pt x="81" y="257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5"/>
                    <a:pt x="81" y="255"/>
                    <a:pt x="81" y="254"/>
                  </a:cubicBezTo>
                  <a:cubicBezTo>
                    <a:pt x="82" y="254"/>
                    <a:pt x="82" y="254"/>
                    <a:pt x="82" y="254"/>
                  </a:cubicBezTo>
                  <a:cubicBezTo>
                    <a:pt x="79" y="245"/>
                    <a:pt x="79" y="235"/>
                    <a:pt x="85" y="228"/>
                  </a:cubicBezTo>
                  <a:cubicBezTo>
                    <a:pt x="80" y="221"/>
                    <a:pt x="68" y="227"/>
                    <a:pt x="63" y="230"/>
                  </a:cubicBezTo>
                  <a:cubicBezTo>
                    <a:pt x="53" y="236"/>
                    <a:pt x="50" y="243"/>
                    <a:pt x="50" y="254"/>
                  </a:cubicBezTo>
                  <a:cubicBezTo>
                    <a:pt x="48" y="254"/>
                    <a:pt x="47" y="254"/>
                    <a:pt x="46" y="255"/>
                  </a:cubicBezTo>
                  <a:cubicBezTo>
                    <a:pt x="46" y="252"/>
                    <a:pt x="47" y="249"/>
                    <a:pt x="47" y="247"/>
                  </a:cubicBezTo>
                  <a:cubicBezTo>
                    <a:pt x="46" y="249"/>
                    <a:pt x="45" y="252"/>
                    <a:pt x="44" y="255"/>
                  </a:cubicBezTo>
                  <a:cubicBezTo>
                    <a:pt x="43" y="255"/>
                    <a:pt x="42" y="255"/>
                    <a:pt x="41" y="254"/>
                  </a:cubicBezTo>
                  <a:cubicBezTo>
                    <a:pt x="46" y="241"/>
                    <a:pt x="54" y="230"/>
                    <a:pt x="67" y="224"/>
                  </a:cubicBezTo>
                  <a:cubicBezTo>
                    <a:pt x="62" y="221"/>
                    <a:pt x="60" y="212"/>
                    <a:pt x="54" y="209"/>
                  </a:cubicBezTo>
                  <a:cubicBezTo>
                    <a:pt x="43" y="206"/>
                    <a:pt x="31" y="203"/>
                    <a:pt x="22" y="196"/>
                  </a:cubicBezTo>
                  <a:cubicBezTo>
                    <a:pt x="23" y="196"/>
                    <a:pt x="24" y="196"/>
                    <a:pt x="25" y="196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35" y="201"/>
                    <a:pt x="46" y="203"/>
                    <a:pt x="55" y="207"/>
                  </a:cubicBezTo>
                  <a:cubicBezTo>
                    <a:pt x="65" y="210"/>
                    <a:pt x="63" y="223"/>
                    <a:pt x="77" y="222"/>
                  </a:cubicBezTo>
                  <a:cubicBezTo>
                    <a:pt x="81" y="222"/>
                    <a:pt x="85" y="222"/>
                    <a:pt x="87" y="225"/>
                  </a:cubicBezTo>
                  <a:cubicBezTo>
                    <a:pt x="93" y="220"/>
                    <a:pt x="100" y="217"/>
                    <a:pt x="108" y="215"/>
                  </a:cubicBezTo>
                  <a:cubicBezTo>
                    <a:pt x="111" y="215"/>
                    <a:pt x="115" y="214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21" y="213"/>
                    <a:pt x="121" y="213"/>
                    <a:pt x="121" y="213"/>
                  </a:cubicBezTo>
                  <a:cubicBezTo>
                    <a:pt x="128" y="213"/>
                    <a:pt x="135" y="214"/>
                    <a:pt x="141" y="217"/>
                  </a:cubicBezTo>
                  <a:cubicBezTo>
                    <a:pt x="141" y="217"/>
                    <a:pt x="142" y="217"/>
                    <a:pt x="142" y="216"/>
                  </a:cubicBezTo>
                  <a:cubicBezTo>
                    <a:pt x="143" y="217"/>
                    <a:pt x="143" y="219"/>
                    <a:pt x="144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5" y="222"/>
                    <a:pt x="146" y="224"/>
                    <a:pt x="147" y="226"/>
                  </a:cubicBezTo>
                  <a:cubicBezTo>
                    <a:pt x="140" y="220"/>
                    <a:pt x="132" y="217"/>
                    <a:pt x="122" y="216"/>
                  </a:cubicBezTo>
                  <a:cubicBezTo>
                    <a:pt x="111" y="216"/>
                    <a:pt x="98" y="220"/>
                    <a:pt x="89" y="228"/>
                  </a:cubicBezTo>
                  <a:cubicBezTo>
                    <a:pt x="79" y="237"/>
                    <a:pt x="83" y="252"/>
                    <a:pt x="89" y="262"/>
                  </a:cubicBezTo>
                  <a:cubicBezTo>
                    <a:pt x="89" y="263"/>
                    <a:pt x="90" y="263"/>
                    <a:pt x="90" y="264"/>
                  </a:cubicBezTo>
                  <a:cubicBezTo>
                    <a:pt x="90" y="264"/>
                    <a:pt x="89" y="264"/>
                    <a:pt x="89" y="264"/>
                  </a:cubicBezTo>
                  <a:cubicBezTo>
                    <a:pt x="88" y="264"/>
                    <a:pt x="88" y="265"/>
                    <a:pt x="87" y="265"/>
                  </a:cubicBezTo>
                  <a:close/>
                  <a:moveTo>
                    <a:pt x="49" y="256"/>
                  </a:moveTo>
                  <a:cubicBezTo>
                    <a:pt x="49" y="257"/>
                    <a:pt x="49" y="258"/>
                    <a:pt x="49" y="259"/>
                  </a:cubicBezTo>
                  <a:cubicBezTo>
                    <a:pt x="49" y="276"/>
                    <a:pt x="47" y="292"/>
                    <a:pt x="43" y="308"/>
                  </a:cubicBezTo>
                  <a:cubicBezTo>
                    <a:pt x="41" y="317"/>
                    <a:pt x="40" y="324"/>
                    <a:pt x="42" y="329"/>
                  </a:cubicBezTo>
                  <a:cubicBezTo>
                    <a:pt x="44" y="333"/>
                    <a:pt x="46" y="337"/>
                    <a:pt x="48" y="341"/>
                  </a:cubicBezTo>
                  <a:cubicBezTo>
                    <a:pt x="48" y="340"/>
                    <a:pt x="47" y="340"/>
                    <a:pt x="47" y="339"/>
                  </a:cubicBezTo>
                  <a:cubicBezTo>
                    <a:pt x="46" y="338"/>
                    <a:pt x="44" y="337"/>
                    <a:pt x="42" y="336"/>
                  </a:cubicBezTo>
                  <a:cubicBezTo>
                    <a:pt x="39" y="330"/>
                    <a:pt x="35" y="324"/>
                    <a:pt x="35" y="317"/>
                  </a:cubicBezTo>
                  <a:cubicBezTo>
                    <a:pt x="30" y="321"/>
                    <a:pt x="26" y="324"/>
                    <a:pt x="23" y="328"/>
                  </a:cubicBezTo>
                  <a:cubicBezTo>
                    <a:pt x="22" y="328"/>
                    <a:pt x="20" y="327"/>
                    <a:pt x="19" y="327"/>
                  </a:cubicBezTo>
                  <a:cubicBezTo>
                    <a:pt x="23" y="321"/>
                    <a:pt x="27" y="315"/>
                    <a:pt x="34" y="311"/>
                  </a:cubicBezTo>
                  <a:cubicBezTo>
                    <a:pt x="34" y="304"/>
                    <a:pt x="34" y="297"/>
                    <a:pt x="34" y="290"/>
                  </a:cubicBezTo>
                  <a:cubicBezTo>
                    <a:pt x="23" y="290"/>
                    <a:pt x="11" y="292"/>
                    <a:pt x="0" y="293"/>
                  </a:cubicBezTo>
                  <a:cubicBezTo>
                    <a:pt x="0" y="293"/>
                    <a:pt x="1" y="292"/>
                    <a:pt x="1" y="292"/>
                  </a:cubicBezTo>
                  <a:cubicBezTo>
                    <a:pt x="2" y="291"/>
                    <a:pt x="4" y="290"/>
                    <a:pt x="5" y="289"/>
                  </a:cubicBezTo>
                  <a:cubicBezTo>
                    <a:pt x="6" y="289"/>
                    <a:pt x="7" y="289"/>
                    <a:pt x="7" y="289"/>
                  </a:cubicBezTo>
                  <a:cubicBezTo>
                    <a:pt x="19" y="287"/>
                    <a:pt x="30" y="285"/>
                    <a:pt x="35" y="285"/>
                  </a:cubicBezTo>
                  <a:cubicBezTo>
                    <a:pt x="35" y="277"/>
                    <a:pt x="36" y="270"/>
                    <a:pt x="38" y="262"/>
                  </a:cubicBezTo>
                  <a:cubicBezTo>
                    <a:pt x="40" y="261"/>
                    <a:pt x="42" y="259"/>
                    <a:pt x="43" y="258"/>
                  </a:cubicBezTo>
                  <a:cubicBezTo>
                    <a:pt x="37" y="276"/>
                    <a:pt x="36" y="297"/>
                    <a:pt x="38" y="316"/>
                  </a:cubicBezTo>
                  <a:cubicBezTo>
                    <a:pt x="38" y="317"/>
                    <a:pt x="38" y="318"/>
                    <a:pt x="38" y="320"/>
                  </a:cubicBezTo>
                  <a:cubicBezTo>
                    <a:pt x="39" y="308"/>
                    <a:pt x="43" y="297"/>
                    <a:pt x="45" y="286"/>
                  </a:cubicBezTo>
                  <a:cubicBezTo>
                    <a:pt x="46" y="276"/>
                    <a:pt x="46" y="266"/>
                    <a:pt x="46" y="257"/>
                  </a:cubicBezTo>
                  <a:cubicBezTo>
                    <a:pt x="47" y="257"/>
                    <a:pt x="48" y="256"/>
                    <a:pt x="49" y="256"/>
                  </a:cubicBezTo>
                  <a:close/>
                  <a:moveTo>
                    <a:pt x="49" y="342"/>
                  </a:moveTo>
                  <a:cubicBezTo>
                    <a:pt x="49" y="343"/>
                    <a:pt x="50" y="344"/>
                    <a:pt x="50" y="345"/>
                  </a:cubicBezTo>
                  <a:cubicBezTo>
                    <a:pt x="53" y="352"/>
                    <a:pt x="57" y="351"/>
                    <a:pt x="61" y="347"/>
                  </a:cubicBezTo>
                  <a:cubicBezTo>
                    <a:pt x="62" y="347"/>
                    <a:pt x="62" y="347"/>
                    <a:pt x="63" y="347"/>
                  </a:cubicBezTo>
                  <a:cubicBezTo>
                    <a:pt x="64" y="347"/>
                    <a:pt x="64" y="347"/>
                    <a:pt x="65" y="347"/>
                  </a:cubicBezTo>
                  <a:cubicBezTo>
                    <a:pt x="60" y="352"/>
                    <a:pt x="54" y="356"/>
                    <a:pt x="50" y="351"/>
                  </a:cubicBezTo>
                  <a:cubicBezTo>
                    <a:pt x="50" y="350"/>
                    <a:pt x="49" y="349"/>
                    <a:pt x="50" y="347"/>
                  </a:cubicBezTo>
                  <a:cubicBezTo>
                    <a:pt x="50" y="347"/>
                    <a:pt x="50" y="346"/>
                    <a:pt x="50" y="345"/>
                  </a:cubicBezTo>
                  <a:cubicBezTo>
                    <a:pt x="50" y="344"/>
                    <a:pt x="49" y="344"/>
                    <a:pt x="49" y="343"/>
                  </a:cubicBezTo>
                  <a:cubicBezTo>
                    <a:pt x="49" y="342"/>
                    <a:pt x="49" y="342"/>
                    <a:pt x="49" y="342"/>
                  </a:cubicBezTo>
                  <a:cubicBezTo>
                    <a:pt x="49" y="342"/>
                    <a:pt x="49" y="342"/>
                    <a:pt x="49" y="342"/>
                  </a:cubicBezTo>
                  <a:close/>
                  <a:moveTo>
                    <a:pt x="143" y="215"/>
                  </a:moveTo>
                  <a:cubicBezTo>
                    <a:pt x="150" y="208"/>
                    <a:pt x="150" y="199"/>
                    <a:pt x="147" y="191"/>
                  </a:cubicBezTo>
                  <a:cubicBezTo>
                    <a:pt x="147" y="191"/>
                    <a:pt x="147" y="191"/>
                    <a:pt x="147" y="191"/>
                  </a:cubicBezTo>
                  <a:cubicBezTo>
                    <a:pt x="148" y="191"/>
                    <a:pt x="149" y="190"/>
                    <a:pt x="150" y="190"/>
                  </a:cubicBezTo>
                  <a:cubicBezTo>
                    <a:pt x="155" y="200"/>
                    <a:pt x="156" y="212"/>
                    <a:pt x="147" y="220"/>
                  </a:cubicBezTo>
                  <a:cubicBezTo>
                    <a:pt x="148" y="221"/>
                    <a:pt x="149" y="222"/>
                    <a:pt x="151" y="223"/>
                  </a:cubicBezTo>
                  <a:cubicBezTo>
                    <a:pt x="160" y="215"/>
                    <a:pt x="164" y="205"/>
                    <a:pt x="179" y="206"/>
                  </a:cubicBezTo>
                  <a:cubicBezTo>
                    <a:pt x="182" y="206"/>
                    <a:pt x="185" y="206"/>
                    <a:pt x="188" y="206"/>
                  </a:cubicBezTo>
                  <a:cubicBezTo>
                    <a:pt x="188" y="207"/>
                    <a:pt x="188" y="208"/>
                    <a:pt x="188" y="208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184" y="209"/>
                    <a:pt x="181" y="209"/>
                    <a:pt x="178" y="209"/>
                  </a:cubicBezTo>
                  <a:cubicBezTo>
                    <a:pt x="165" y="208"/>
                    <a:pt x="163" y="220"/>
                    <a:pt x="155" y="226"/>
                  </a:cubicBezTo>
                  <a:cubicBezTo>
                    <a:pt x="162" y="233"/>
                    <a:pt x="167" y="242"/>
                    <a:pt x="170" y="252"/>
                  </a:cubicBezTo>
                  <a:cubicBezTo>
                    <a:pt x="167" y="250"/>
                    <a:pt x="165" y="248"/>
                    <a:pt x="163" y="246"/>
                  </a:cubicBezTo>
                  <a:cubicBezTo>
                    <a:pt x="160" y="240"/>
                    <a:pt x="156" y="234"/>
                    <a:pt x="151" y="229"/>
                  </a:cubicBezTo>
                  <a:cubicBezTo>
                    <a:pt x="151" y="228"/>
                    <a:pt x="151" y="228"/>
                    <a:pt x="151" y="228"/>
                  </a:cubicBezTo>
                  <a:cubicBezTo>
                    <a:pt x="148" y="224"/>
                    <a:pt x="146" y="220"/>
                    <a:pt x="144" y="216"/>
                  </a:cubicBezTo>
                  <a:cubicBezTo>
                    <a:pt x="143" y="216"/>
                    <a:pt x="143" y="216"/>
                    <a:pt x="143" y="215"/>
                  </a:cubicBezTo>
                  <a:close/>
                  <a:moveTo>
                    <a:pt x="146" y="189"/>
                  </a:moveTo>
                  <a:cubicBezTo>
                    <a:pt x="145" y="187"/>
                    <a:pt x="144" y="185"/>
                    <a:pt x="143" y="184"/>
                  </a:cubicBezTo>
                  <a:cubicBezTo>
                    <a:pt x="138" y="177"/>
                    <a:pt x="133" y="172"/>
                    <a:pt x="127" y="168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30" y="168"/>
                    <a:pt x="132" y="169"/>
                    <a:pt x="134" y="171"/>
                  </a:cubicBezTo>
                  <a:cubicBezTo>
                    <a:pt x="136" y="172"/>
                    <a:pt x="138" y="174"/>
                    <a:pt x="139" y="175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1" y="177"/>
                    <a:pt x="141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4" y="180"/>
                    <a:pt x="145" y="185"/>
                    <a:pt x="146" y="189"/>
                  </a:cubicBezTo>
                  <a:close/>
                  <a:moveTo>
                    <a:pt x="119" y="162"/>
                  </a:moveTo>
                  <a:cubicBezTo>
                    <a:pt x="112" y="158"/>
                    <a:pt x="103" y="154"/>
                    <a:pt x="95" y="151"/>
                  </a:cubicBezTo>
                  <a:cubicBezTo>
                    <a:pt x="95" y="150"/>
                    <a:pt x="95" y="149"/>
                    <a:pt x="95" y="14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103" y="151"/>
                    <a:pt x="110" y="154"/>
                    <a:pt x="118" y="158"/>
                  </a:cubicBezTo>
                  <a:cubicBezTo>
                    <a:pt x="118" y="159"/>
                    <a:pt x="118" y="160"/>
                    <a:pt x="118" y="161"/>
                  </a:cubicBezTo>
                  <a:cubicBezTo>
                    <a:pt x="119" y="161"/>
                    <a:pt x="119" y="162"/>
                    <a:pt x="119" y="162"/>
                  </a:cubicBezTo>
                  <a:close/>
                  <a:moveTo>
                    <a:pt x="94" y="151"/>
                  </a:moveTo>
                  <a:cubicBezTo>
                    <a:pt x="90" y="149"/>
                    <a:pt x="86" y="148"/>
                    <a:pt x="82" y="147"/>
                  </a:cubicBezTo>
                  <a:cubicBezTo>
                    <a:pt x="73" y="143"/>
                    <a:pt x="68" y="139"/>
                    <a:pt x="63" y="138"/>
                  </a:cubicBezTo>
                  <a:cubicBezTo>
                    <a:pt x="59" y="138"/>
                    <a:pt x="54" y="141"/>
                    <a:pt x="48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4" y="138"/>
                    <a:pt x="27" y="154"/>
                    <a:pt x="14" y="155"/>
                  </a:cubicBezTo>
                  <a:cubicBezTo>
                    <a:pt x="14" y="163"/>
                    <a:pt x="12" y="174"/>
                    <a:pt x="15" y="182"/>
                  </a:cubicBezTo>
                  <a:cubicBezTo>
                    <a:pt x="15" y="183"/>
                    <a:pt x="16" y="184"/>
                    <a:pt x="16" y="185"/>
                  </a:cubicBezTo>
                  <a:cubicBezTo>
                    <a:pt x="15" y="185"/>
                    <a:pt x="14" y="184"/>
                    <a:pt x="14" y="184"/>
                  </a:cubicBezTo>
                  <a:cubicBezTo>
                    <a:pt x="13" y="183"/>
                    <a:pt x="13" y="183"/>
                    <a:pt x="12" y="183"/>
                  </a:cubicBezTo>
                  <a:cubicBezTo>
                    <a:pt x="10" y="177"/>
                    <a:pt x="10" y="169"/>
                    <a:pt x="10" y="162"/>
                  </a:cubicBezTo>
                  <a:cubicBezTo>
                    <a:pt x="10" y="161"/>
                    <a:pt x="11" y="159"/>
                    <a:pt x="12" y="158"/>
                  </a:cubicBezTo>
                  <a:cubicBezTo>
                    <a:pt x="13" y="157"/>
                    <a:pt x="13" y="155"/>
                    <a:pt x="14" y="154"/>
                  </a:cubicBezTo>
                  <a:cubicBezTo>
                    <a:pt x="15" y="153"/>
                    <a:pt x="15" y="152"/>
                    <a:pt x="16" y="151"/>
                  </a:cubicBezTo>
                  <a:cubicBezTo>
                    <a:pt x="25" y="149"/>
                    <a:pt x="32" y="140"/>
                    <a:pt x="41" y="137"/>
                  </a:cubicBezTo>
                  <a:cubicBezTo>
                    <a:pt x="45" y="136"/>
                    <a:pt x="49" y="138"/>
                    <a:pt x="53" y="137"/>
                  </a:cubicBezTo>
                  <a:cubicBezTo>
                    <a:pt x="66" y="133"/>
                    <a:pt x="66" y="138"/>
                    <a:pt x="79" y="142"/>
                  </a:cubicBezTo>
                  <a:cubicBezTo>
                    <a:pt x="79" y="141"/>
                    <a:pt x="80" y="140"/>
                    <a:pt x="80" y="138"/>
                  </a:cubicBezTo>
                  <a:cubicBezTo>
                    <a:pt x="72" y="137"/>
                    <a:pt x="66" y="132"/>
                    <a:pt x="61" y="126"/>
                  </a:cubicBezTo>
                  <a:cubicBezTo>
                    <a:pt x="63" y="128"/>
                    <a:pt x="65" y="130"/>
                    <a:pt x="69" y="130"/>
                  </a:cubicBezTo>
                  <a:cubicBezTo>
                    <a:pt x="73" y="133"/>
                    <a:pt x="77" y="136"/>
                    <a:pt x="81" y="135"/>
                  </a:cubicBezTo>
                  <a:cubicBezTo>
                    <a:pt x="82" y="134"/>
                    <a:pt x="82" y="134"/>
                    <a:pt x="83" y="133"/>
                  </a:cubicBezTo>
                  <a:cubicBezTo>
                    <a:pt x="83" y="133"/>
                    <a:pt x="84" y="134"/>
                    <a:pt x="85" y="135"/>
                  </a:cubicBezTo>
                  <a:cubicBezTo>
                    <a:pt x="85" y="135"/>
                    <a:pt x="86" y="136"/>
                    <a:pt x="86" y="136"/>
                  </a:cubicBezTo>
                  <a:cubicBezTo>
                    <a:pt x="85" y="139"/>
                    <a:pt x="84" y="141"/>
                    <a:pt x="84" y="144"/>
                  </a:cubicBezTo>
                  <a:cubicBezTo>
                    <a:pt x="87" y="145"/>
                    <a:pt x="91" y="147"/>
                    <a:pt x="94" y="148"/>
                  </a:cubicBezTo>
                  <a:cubicBezTo>
                    <a:pt x="94" y="148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1"/>
                  </a:cubicBezTo>
                  <a:close/>
                  <a:moveTo>
                    <a:pt x="18" y="187"/>
                  </a:moveTo>
                  <a:cubicBezTo>
                    <a:pt x="20" y="190"/>
                    <a:pt x="22" y="192"/>
                    <a:pt x="24" y="194"/>
                  </a:cubicBezTo>
                  <a:cubicBezTo>
                    <a:pt x="23" y="194"/>
                    <a:pt x="21" y="194"/>
                    <a:pt x="20" y="194"/>
                  </a:cubicBezTo>
                  <a:cubicBezTo>
                    <a:pt x="18" y="193"/>
                    <a:pt x="17" y="191"/>
                    <a:pt x="16" y="189"/>
                  </a:cubicBezTo>
                  <a:cubicBezTo>
                    <a:pt x="13" y="188"/>
                    <a:pt x="10" y="187"/>
                    <a:pt x="7" y="187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10" y="186"/>
                    <a:pt x="13" y="186"/>
                    <a:pt x="15" y="187"/>
                  </a:cubicBezTo>
                  <a:cubicBezTo>
                    <a:pt x="16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8" y="187"/>
                  </a:cubicBezTo>
                  <a:close/>
                  <a:moveTo>
                    <a:pt x="190" y="206"/>
                  </a:moveTo>
                  <a:cubicBezTo>
                    <a:pt x="196" y="206"/>
                    <a:pt x="201" y="206"/>
                    <a:pt x="208" y="206"/>
                  </a:cubicBezTo>
                  <a:cubicBezTo>
                    <a:pt x="209" y="197"/>
                    <a:pt x="213" y="190"/>
                    <a:pt x="215" y="182"/>
                  </a:cubicBezTo>
                  <a:cubicBezTo>
                    <a:pt x="216" y="183"/>
                    <a:pt x="217" y="184"/>
                    <a:pt x="218" y="186"/>
                  </a:cubicBezTo>
                  <a:cubicBezTo>
                    <a:pt x="217" y="192"/>
                    <a:pt x="214" y="199"/>
                    <a:pt x="213" y="207"/>
                  </a:cubicBezTo>
                  <a:cubicBezTo>
                    <a:pt x="220" y="207"/>
                    <a:pt x="225" y="209"/>
                    <a:pt x="231" y="211"/>
                  </a:cubicBezTo>
                  <a:cubicBezTo>
                    <a:pt x="230" y="212"/>
                    <a:pt x="229" y="213"/>
                    <a:pt x="228" y="213"/>
                  </a:cubicBezTo>
                  <a:cubicBezTo>
                    <a:pt x="225" y="212"/>
                    <a:pt x="221" y="211"/>
                    <a:pt x="218" y="210"/>
                  </a:cubicBezTo>
                  <a:cubicBezTo>
                    <a:pt x="210" y="209"/>
                    <a:pt x="199" y="209"/>
                    <a:pt x="189" y="209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190" y="208"/>
                    <a:pt x="190" y="207"/>
                    <a:pt x="190" y="206"/>
                  </a:cubicBezTo>
                  <a:close/>
                  <a:moveTo>
                    <a:pt x="215" y="180"/>
                  </a:moveTo>
                  <a:cubicBezTo>
                    <a:pt x="216" y="179"/>
                    <a:pt x="216" y="177"/>
                    <a:pt x="216" y="176"/>
                  </a:cubicBezTo>
                  <a:cubicBezTo>
                    <a:pt x="217" y="176"/>
                    <a:pt x="218" y="177"/>
                    <a:pt x="218" y="177"/>
                  </a:cubicBezTo>
                  <a:cubicBezTo>
                    <a:pt x="219" y="178"/>
                    <a:pt x="219" y="178"/>
                    <a:pt x="220" y="178"/>
                  </a:cubicBezTo>
                  <a:cubicBezTo>
                    <a:pt x="219" y="180"/>
                    <a:pt x="219" y="182"/>
                    <a:pt x="219" y="184"/>
                  </a:cubicBezTo>
                  <a:cubicBezTo>
                    <a:pt x="218" y="184"/>
                    <a:pt x="218" y="183"/>
                    <a:pt x="218" y="183"/>
                  </a:cubicBezTo>
                  <a:cubicBezTo>
                    <a:pt x="217" y="182"/>
                    <a:pt x="216" y="181"/>
                    <a:pt x="215" y="180"/>
                  </a:cubicBezTo>
                  <a:close/>
                  <a:moveTo>
                    <a:pt x="216" y="173"/>
                  </a:moveTo>
                  <a:cubicBezTo>
                    <a:pt x="216" y="169"/>
                    <a:pt x="214" y="165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2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8" y="166"/>
                    <a:pt x="220" y="171"/>
                    <a:pt x="220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18" y="174"/>
                    <a:pt x="217" y="174"/>
                    <a:pt x="216" y="173"/>
                  </a:cubicBezTo>
                  <a:close/>
                  <a:moveTo>
                    <a:pt x="210" y="159"/>
                  </a:moveTo>
                  <a:cubicBezTo>
                    <a:pt x="206" y="153"/>
                    <a:pt x="202" y="145"/>
                    <a:pt x="198" y="138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8" y="138"/>
                    <a:pt x="199" y="138"/>
                    <a:pt x="199" y="138"/>
                  </a:cubicBezTo>
                  <a:cubicBezTo>
                    <a:pt x="199" y="137"/>
                    <a:pt x="200" y="137"/>
                    <a:pt x="200" y="137"/>
                  </a:cubicBezTo>
                  <a:cubicBezTo>
                    <a:pt x="204" y="143"/>
                    <a:pt x="208" y="149"/>
                    <a:pt x="211" y="155"/>
                  </a:cubicBezTo>
                  <a:cubicBezTo>
                    <a:pt x="211" y="155"/>
                    <a:pt x="211" y="156"/>
                    <a:pt x="211" y="156"/>
                  </a:cubicBezTo>
                  <a:cubicBezTo>
                    <a:pt x="211" y="157"/>
                    <a:pt x="212" y="157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0" y="159"/>
                    <a:pt x="210" y="159"/>
                  </a:cubicBezTo>
                  <a:close/>
                  <a:moveTo>
                    <a:pt x="194" y="133"/>
                  </a:moveTo>
                  <a:cubicBezTo>
                    <a:pt x="193" y="132"/>
                    <a:pt x="193" y="132"/>
                    <a:pt x="193" y="132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3"/>
                  </a:cubicBezTo>
                  <a:close/>
                  <a:moveTo>
                    <a:pt x="192" y="130"/>
                  </a:moveTo>
                  <a:cubicBezTo>
                    <a:pt x="189" y="127"/>
                    <a:pt x="185" y="124"/>
                    <a:pt x="181" y="122"/>
                  </a:cubicBezTo>
                  <a:cubicBezTo>
                    <a:pt x="180" y="120"/>
                    <a:pt x="180" y="119"/>
                    <a:pt x="179" y="118"/>
                  </a:cubicBezTo>
                  <a:cubicBezTo>
                    <a:pt x="187" y="120"/>
                    <a:pt x="194" y="127"/>
                    <a:pt x="199" y="135"/>
                  </a:cubicBezTo>
                  <a:cubicBezTo>
                    <a:pt x="199" y="136"/>
                    <a:pt x="198" y="136"/>
                    <a:pt x="198" y="136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6" y="135"/>
                    <a:pt x="196" y="133"/>
                    <a:pt x="196" y="132"/>
                  </a:cubicBezTo>
                  <a:cubicBezTo>
                    <a:pt x="195" y="131"/>
                    <a:pt x="195" y="131"/>
                    <a:pt x="194" y="130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29"/>
                    <a:pt x="193" y="129"/>
                    <a:pt x="193" y="129"/>
                  </a:cubicBezTo>
                  <a:cubicBezTo>
                    <a:pt x="193" y="129"/>
                    <a:pt x="192" y="129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lose/>
                  <a:moveTo>
                    <a:pt x="179" y="121"/>
                  </a:moveTo>
                  <a:cubicBezTo>
                    <a:pt x="177" y="120"/>
                    <a:pt x="176" y="120"/>
                    <a:pt x="174" y="120"/>
                  </a:cubicBezTo>
                  <a:cubicBezTo>
                    <a:pt x="170" y="119"/>
                    <a:pt x="167" y="118"/>
                    <a:pt x="165" y="116"/>
                  </a:cubicBezTo>
                  <a:cubicBezTo>
                    <a:pt x="164" y="116"/>
                    <a:pt x="163" y="115"/>
                    <a:pt x="161" y="114"/>
                  </a:cubicBezTo>
                  <a:cubicBezTo>
                    <a:pt x="161" y="113"/>
                    <a:pt x="161" y="112"/>
                    <a:pt x="161" y="111"/>
                  </a:cubicBezTo>
                  <a:cubicBezTo>
                    <a:pt x="161" y="111"/>
                    <a:pt x="162" y="111"/>
                    <a:pt x="162" y="112"/>
                  </a:cubicBezTo>
                  <a:cubicBezTo>
                    <a:pt x="163" y="107"/>
                    <a:pt x="163" y="102"/>
                    <a:pt x="163" y="98"/>
                  </a:cubicBezTo>
                  <a:cubicBezTo>
                    <a:pt x="163" y="98"/>
                    <a:pt x="164" y="99"/>
                    <a:pt x="164" y="99"/>
                  </a:cubicBezTo>
                  <a:cubicBezTo>
                    <a:pt x="165" y="100"/>
                    <a:pt x="166" y="101"/>
                    <a:pt x="167" y="102"/>
                  </a:cubicBezTo>
                  <a:cubicBezTo>
                    <a:pt x="167" y="105"/>
                    <a:pt x="167" y="107"/>
                    <a:pt x="167" y="110"/>
                  </a:cubicBezTo>
                  <a:cubicBezTo>
                    <a:pt x="168" y="109"/>
                    <a:pt x="169" y="108"/>
                    <a:pt x="171" y="107"/>
                  </a:cubicBezTo>
                  <a:cubicBezTo>
                    <a:pt x="171" y="108"/>
                    <a:pt x="172" y="109"/>
                    <a:pt x="173" y="110"/>
                  </a:cubicBezTo>
                  <a:cubicBezTo>
                    <a:pt x="173" y="110"/>
                    <a:pt x="173" y="111"/>
                    <a:pt x="173" y="111"/>
                  </a:cubicBezTo>
                  <a:cubicBezTo>
                    <a:pt x="172" y="112"/>
                    <a:pt x="170" y="113"/>
                    <a:pt x="168" y="114"/>
                  </a:cubicBezTo>
                  <a:cubicBezTo>
                    <a:pt x="171" y="116"/>
                    <a:pt x="171" y="117"/>
                    <a:pt x="175" y="117"/>
                  </a:cubicBezTo>
                  <a:cubicBezTo>
                    <a:pt x="175" y="117"/>
                    <a:pt x="176" y="117"/>
                    <a:pt x="177" y="117"/>
                  </a:cubicBezTo>
                  <a:cubicBezTo>
                    <a:pt x="177" y="118"/>
                    <a:pt x="178" y="120"/>
                    <a:pt x="179" y="121"/>
                  </a:cubicBezTo>
                  <a:close/>
                  <a:moveTo>
                    <a:pt x="160" y="114"/>
                  </a:moveTo>
                  <a:cubicBezTo>
                    <a:pt x="158" y="114"/>
                    <a:pt x="155" y="114"/>
                    <a:pt x="151" y="115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8"/>
                    <a:pt x="134" y="117"/>
                    <a:pt x="135" y="116"/>
                  </a:cubicBezTo>
                  <a:cubicBezTo>
                    <a:pt x="135" y="116"/>
                    <a:pt x="135" y="115"/>
                    <a:pt x="135" y="115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4" y="111"/>
                    <a:pt x="157" y="111"/>
                    <a:pt x="159" y="111"/>
                  </a:cubicBezTo>
                  <a:cubicBezTo>
                    <a:pt x="159" y="112"/>
                    <a:pt x="159" y="113"/>
                    <a:pt x="160" y="114"/>
                  </a:cubicBezTo>
                  <a:close/>
                  <a:moveTo>
                    <a:pt x="127" y="119"/>
                  </a:moveTo>
                  <a:cubicBezTo>
                    <a:pt x="112" y="123"/>
                    <a:pt x="112" y="123"/>
                    <a:pt x="112" y="123"/>
                  </a:cubicBezTo>
                  <a:cubicBezTo>
                    <a:pt x="110" y="123"/>
                    <a:pt x="107" y="123"/>
                    <a:pt x="105" y="124"/>
                  </a:cubicBezTo>
                  <a:cubicBezTo>
                    <a:pt x="105" y="123"/>
                    <a:pt x="105" y="122"/>
                    <a:pt x="105" y="121"/>
                  </a:cubicBezTo>
                  <a:cubicBezTo>
                    <a:pt x="110" y="120"/>
                    <a:pt x="115" y="119"/>
                    <a:pt x="119" y="118"/>
                  </a:cubicBezTo>
                  <a:cubicBezTo>
                    <a:pt x="119" y="115"/>
                    <a:pt x="118" y="110"/>
                    <a:pt x="116" y="105"/>
                  </a:cubicBezTo>
                  <a:cubicBezTo>
                    <a:pt x="113" y="100"/>
                    <a:pt x="110" y="95"/>
                    <a:pt x="106" y="90"/>
                  </a:cubicBezTo>
                  <a:cubicBezTo>
                    <a:pt x="106" y="90"/>
                    <a:pt x="106" y="89"/>
                    <a:pt x="106" y="89"/>
                  </a:cubicBezTo>
                  <a:cubicBezTo>
                    <a:pt x="107" y="88"/>
                    <a:pt x="107" y="87"/>
                    <a:pt x="107" y="86"/>
                  </a:cubicBezTo>
                  <a:cubicBezTo>
                    <a:pt x="112" y="91"/>
                    <a:pt x="115" y="98"/>
                    <a:pt x="118" y="104"/>
                  </a:cubicBezTo>
                  <a:cubicBezTo>
                    <a:pt x="121" y="109"/>
                    <a:pt x="122" y="114"/>
                    <a:pt x="122" y="117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6"/>
                    <a:pt x="132" y="117"/>
                    <a:pt x="130" y="118"/>
                  </a:cubicBezTo>
                  <a:cubicBezTo>
                    <a:pt x="128" y="118"/>
                    <a:pt x="127" y="119"/>
                    <a:pt x="127" y="119"/>
                  </a:cubicBezTo>
                  <a:close/>
                  <a:moveTo>
                    <a:pt x="103" y="124"/>
                  </a:moveTo>
                  <a:cubicBezTo>
                    <a:pt x="97" y="126"/>
                    <a:pt x="91" y="129"/>
                    <a:pt x="87" y="135"/>
                  </a:cubicBezTo>
                  <a:cubicBezTo>
                    <a:pt x="87" y="134"/>
                    <a:pt x="87" y="134"/>
                    <a:pt x="86" y="133"/>
                  </a:cubicBezTo>
                  <a:cubicBezTo>
                    <a:pt x="85" y="133"/>
                    <a:pt x="85" y="132"/>
                    <a:pt x="84" y="131"/>
                  </a:cubicBezTo>
                  <a:cubicBezTo>
                    <a:pt x="88" y="126"/>
                    <a:pt x="95" y="123"/>
                    <a:pt x="102" y="121"/>
                  </a:cubicBezTo>
                  <a:cubicBezTo>
                    <a:pt x="103" y="122"/>
                    <a:pt x="103" y="123"/>
                    <a:pt x="103" y="124"/>
                  </a:cubicBezTo>
                  <a:close/>
                  <a:moveTo>
                    <a:pt x="120" y="159"/>
                  </a:moveTo>
                  <a:cubicBezTo>
                    <a:pt x="124" y="162"/>
                    <a:pt x="128" y="164"/>
                    <a:pt x="131" y="167"/>
                  </a:cubicBezTo>
                  <a:cubicBezTo>
                    <a:pt x="131" y="167"/>
                    <a:pt x="131" y="167"/>
                    <a:pt x="130" y="167"/>
                  </a:cubicBezTo>
                  <a:cubicBezTo>
                    <a:pt x="130" y="166"/>
                    <a:pt x="129" y="166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26" y="165"/>
                    <a:pt x="126" y="166"/>
                    <a:pt x="126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2" y="164"/>
                    <a:pt x="121" y="162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lose/>
                  <a:moveTo>
                    <a:pt x="248" y="333"/>
                  </a:moveTo>
                  <a:cubicBezTo>
                    <a:pt x="250" y="333"/>
                    <a:pt x="252" y="333"/>
                    <a:pt x="254" y="332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4"/>
                    <a:pt x="253" y="335"/>
                    <a:pt x="253" y="337"/>
                  </a:cubicBezTo>
                  <a:cubicBezTo>
                    <a:pt x="252" y="337"/>
                    <a:pt x="250" y="338"/>
                    <a:pt x="248" y="338"/>
                  </a:cubicBezTo>
                  <a:cubicBezTo>
                    <a:pt x="248" y="337"/>
                    <a:pt x="248" y="335"/>
                    <a:pt x="248" y="333"/>
                  </a:cubicBezTo>
                  <a:close/>
                  <a:moveTo>
                    <a:pt x="256" y="332"/>
                  </a:moveTo>
                  <a:cubicBezTo>
                    <a:pt x="258" y="331"/>
                    <a:pt x="260" y="329"/>
                    <a:pt x="262" y="326"/>
                  </a:cubicBezTo>
                  <a:cubicBezTo>
                    <a:pt x="263" y="324"/>
                    <a:pt x="264" y="322"/>
                    <a:pt x="265" y="320"/>
                  </a:cubicBezTo>
                  <a:cubicBezTo>
                    <a:pt x="265" y="320"/>
                    <a:pt x="265" y="321"/>
                    <a:pt x="265" y="321"/>
                  </a:cubicBezTo>
                  <a:cubicBezTo>
                    <a:pt x="266" y="322"/>
                    <a:pt x="266" y="323"/>
                    <a:pt x="266" y="324"/>
                  </a:cubicBezTo>
                  <a:cubicBezTo>
                    <a:pt x="266" y="326"/>
                    <a:pt x="265" y="327"/>
                    <a:pt x="264" y="328"/>
                  </a:cubicBezTo>
                  <a:cubicBezTo>
                    <a:pt x="261" y="332"/>
                    <a:pt x="258" y="334"/>
                    <a:pt x="255" y="336"/>
                  </a:cubicBezTo>
                  <a:cubicBezTo>
                    <a:pt x="255" y="335"/>
                    <a:pt x="255" y="334"/>
                    <a:pt x="255" y="333"/>
                  </a:cubicBezTo>
                  <a:cubicBezTo>
                    <a:pt x="255" y="333"/>
                    <a:pt x="256" y="332"/>
                    <a:pt x="256" y="332"/>
                  </a:cubicBezTo>
                  <a:close/>
                  <a:moveTo>
                    <a:pt x="266" y="317"/>
                  </a:moveTo>
                  <a:cubicBezTo>
                    <a:pt x="267" y="311"/>
                    <a:pt x="268" y="305"/>
                    <a:pt x="271" y="298"/>
                  </a:cubicBezTo>
                  <a:cubicBezTo>
                    <a:pt x="272" y="295"/>
                    <a:pt x="274" y="292"/>
                    <a:pt x="276" y="288"/>
                  </a:cubicBezTo>
                  <a:cubicBezTo>
                    <a:pt x="276" y="288"/>
                    <a:pt x="276" y="288"/>
                    <a:pt x="276" y="288"/>
                  </a:cubicBezTo>
                  <a:cubicBezTo>
                    <a:pt x="277" y="288"/>
                    <a:pt x="278" y="289"/>
                    <a:pt x="279" y="289"/>
                  </a:cubicBezTo>
                  <a:cubicBezTo>
                    <a:pt x="277" y="293"/>
                    <a:pt x="275" y="296"/>
                    <a:pt x="273" y="300"/>
                  </a:cubicBezTo>
                  <a:cubicBezTo>
                    <a:pt x="270" y="307"/>
                    <a:pt x="270" y="314"/>
                    <a:pt x="267" y="321"/>
                  </a:cubicBezTo>
                  <a:cubicBezTo>
                    <a:pt x="267" y="320"/>
                    <a:pt x="266" y="318"/>
                    <a:pt x="266" y="317"/>
                  </a:cubicBezTo>
                  <a:close/>
                  <a:moveTo>
                    <a:pt x="277" y="287"/>
                  </a:moveTo>
                  <a:cubicBezTo>
                    <a:pt x="277" y="286"/>
                    <a:pt x="278" y="284"/>
                    <a:pt x="279" y="283"/>
                  </a:cubicBezTo>
                  <a:cubicBezTo>
                    <a:pt x="280" y="283"/>
                    <a:pt x="281" y="284"/>
                    <a:pt x="282" y="284"/>
                  </a:cubicBezTo>
                  <a:cubicBezTo>
                    <a:pt x="281" y="285"/>
                    <a:pt x="280" y="286"/>
                    <a:pt x="280" y="288"/>
                  </a:cubicBezTo>
                  <a:cubicBezTo>
                    <a:pt x="279" y="287"/>
                    <a:pt x="278" y="287"/>
                    <a:pt x="277" y="287"/>
                  </a:cubicBezTo>
                  <a:close/>
                  <a:moveTo>
                    <a:pt x="280" y="281"/>
                  </a:moveTo>
                  <a:cubicBezTo>
                    <a:pt x="282" y="277"/>
                    <a:pt x="285" y="273"/>
                    <a:pt x="287" y="269"/>
                  </a:cubicBezTo>
                  <a:cubicBezTo>
                    <a:pt x="290" y="263"/>
                    <a:pt x="290" y="263"/>
                    <a:pt x="286" y="258"/>
                  </a:cubicBezTo>
                  <a:cubicBezTo>
                    <a:pt x="287" y="258"/>
                    <a:pt x="288" y="258"/>
                    <a:pt x="289" y="258"/>
                  </a:cubicBezTo>
                  <a:cubicBezTo>
                    <a:pt x="290" y="258"/>
                    <a:pt x="291" y="258"/>
                    <a:pt x="292" y="258"/>
                  </a:cubicBezTo>
                  <a:cubicBezTo>
                    <a:pt x="293" y="259"/>
                    <a:pt x="293" y="260"/>
                    <a:pt x="294" y="261"/>
                  </a:cubicBezTo>
                  <a:cubicBezTo>
                    <a:pt x="296" y="265"/>
                    <a:pt x="296" y="264"/>
                    <a:pt x="294" y="266"/>
                  </a:cubicBezTo>
                  <a:cubicBezTo>
                    <a:pt x="291" y="269"/>
                    <a:pt x="287" y="275"/>
                    <a:pt x="283" y="282"/>
                  </a:cubicBezTo>
                  <a:cubicBezTo>
                    <a:pt x="282" y="282"/>
                    <a:pt x="281" y="282"/>
                    <a:pt x="280" y="281"/>
                  </a:cubicBezTo>
                  <a:close/>
                  <a:moveTo>
                    <a:pt x="282" y="253"/>
                  </a:moveTo>
                  <a:cubicBezTo>
                    <a:pt x="270" y="239"/>
                    <a:pt x="248" y="222"/>
                    <a:pt x="230" y="214"/>
                  </a:cubicBezTo>
                  <a:cubicBezTo>
                    <a:pt x="231" y="213"/>
                    <a:pt x="232" y="213"/>
                    <a:pt x="233" y="212"/>
                  </a:cubicBezTo>
                  <a:cubicBezTo>
                    <a:pt x="239" y="215"/>
                    <a:pt x="244" y="218"/>
                    <a:pt x="251" y="223"/>
                  </a:cubicBezTo>
                  <a:cubicBezTo>
                    <a:pt x="257" y="219"/>
                    <a:pt x="279" y="215"/>
                    <a:pt x="278" y="206"/>
                  </a:cubicBezTo>
                  <a:cubicBezTo>
                    <a:pt x="278" y="199"/>
                    <a:pt x="279" y="194"/>
                    <a:pt x="281" y="188"/>
                  </a:cubicBezTo>
                  <a:cubicBezTo>
                    <a:pt x="282" y="188"/>
                    <a:pt x="283" y="189"/>
                    <a:pt x="284" y="189"/>
                  </a:cubicBezTo>
                  <a:cubicBezTo>
                    <a:pt x="283" y="196"/>
                    <a:pt x="281" y="202"/>
                    <a:pt x="281" y="206"/>
                  </a:cubicBezTo>
                  <a:cubicBezTo>
                    <a:pt x="282" y="211"/>
                    <a:pt x="284" y="209"/>
                    <a:pt x="280" y="212"/>
                  </a:cubicBezTo>
                  <a:cubicBezTo>
                    <a:pt x="279" y="213"/>
                    <a:pt x="278" y="214"/>
                    <a:pt x="277" y="215"/>
                  </a:cubicBezTo>
                  <a:cubicBezTo>
                    <a:pt x="270" y="221"/>
                    <a:pt x="263" y="222"/>
                    <a:pt x="255" y="226"/>
                  </a:cubicBezTo>
                  <a:cubicBezTo>
                    <a:pt x="260" y="230"/>
                    <a:pt x="267" y="234"/>
                    <a:pt x="273" y="239"/>
                  </a:cubicBezTo>
                  <a:cubicBezTo>
                    <a:pt x="281" y="237"/>
                    <a:pt x="289" y="239"/>
                    <a:pt x="295" y="243"/>
                  </a:cubicBezTo>
                  <a:cubicBezTo>
                    <a:pt x="295" y="243"/>
                    <a:pt x="294" y="244"/>
                    <a:pt x="294" y="244"/>
                  </a:cubicBezTo>
                  <a:cubicBezTo>
                    <a:pt x="293" y="245"/>
                    <a:pt x="293" y="245"/>
                    <a:pt x="293" y="245"/>
                  </a:cubicBezTo>
                  <a:cubicBezTo>
                    <a:pt x="288" y="242"/>
                    <a:pt x="282" y="241"/>
                    <a:pt x="276" y="242"/>
                  </a:cubicBezTo>
                  <a:cubicBezTo>
                    <a:pt x="279" y="245"/>
                    <a:pt x="282" y="247"/>
                    <a:pt x="285" y="250"/>
                  </a:cubicBezTo>
                  <a:cubicBezTo>
                    <a:pt x="284" y="251"/>
                    <a:pt x="283" y="252"/>
                    <a:pt x="282" y="253"/>
                  </a:cubicBezTo>
                  <a:close/>
                  <a:moveTo>
                    <a:pt x="166" y="253"/>
                  </a:moveTo>
                  <a:cubicBezTo>
                    <a:pt x="165" y="252"/>
                    <a:pt x="165" y="252"/>
                    <a:pt x="165" y="252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66" y="253"/>
                    <a:pt x="166" y="253"/>
                    <a:pt x="166" y="253"/>
                  </a:cubicBezTo>
                  <a:close/>
                  <a:moveTo>
                    <a:pt x="45" y="341"/>
                  </a:moveTo>
                  <a:cubicBezTo>
                    <a:pt x="44" y="340"/>
                    <a:pt x="44" y="339"/>
                    <a:pt x="44" y="339"/>
                  </a:cubicBezTo>
                  <a:cubicBezTo>
                    <a:pt x="44" y="339"/>
                    <a:pt x="44" y="339"/>
                    <a:pt x="45" y="340"/>
                  </a:cubicBezTo>
                  <a:cubicBezTo>
                    <a:pt x="45" y="341"/>
                    <a:pt x="45" y="341"/>
                    <a:pt x="45" y="341"/>
                  </a:cubicBezTo>
                  <a:cubicBezTo>
                    <a:pt x="45" y="341"/>
                    <a:pt x="45" y="341"/>
                    <a:pt x="45" y="341"/>
                  </a:cubicBezTo>
                  <a:close/>
                  <a:moveTo>
                    <a:pt x="22" y="329"/>
                  </a:moveTo>
                  <a:cubicBezTo>
                    <a:pt x="20" y="333"/>
                    <a:pt x="17" y="336"/>
                    <a:pt x="15" y="340"/>
                  </a:cubicBezTo>
                  <a:cubicBezTo>
                    <a:pt x="15" y="340"/>
                    <a:pt x="14" y="340"/>
                    <a:pt x="14" y="340"/>
                  </a:cubicBezTo>
                  <a:cubicBezTo>
                    <a:pt x="13" y="340"/>
                    <a:pt x="13" y="340"/>
                    <a:pt x="12" y="339"/>
                  </a:cubicBezTo>
                  <a:cubicBezTo>
                    <a:pt x="12" y="339"/>
                    <a:pt x="12" y="339"/>
                    <a:pt x="11" y="339"/>
                  </a:cubicBezTo>
                  <a:cubicBezTo>
                    <a:pt x="11" y="339"/>
                    <a:pt x="11" y="339"/>
                    <a:pt x="11" y="339"/>
                  </a:cubicBezTo>
                  <a:cubicBezTo>
                    <a:pt x="13" y="335"/>
                    <a:pt x="16" y="331"/>
                    <a:pt x="18" y="328"/>
                  </a:cubicBezTo>
                  <a:cubicBezTo>
                    <a:pt x="19" y="328"/>
                    <a:pt x="21" y="329"/>
                    <a:pt x="22" y="329"/>
                  </a:cubicBezTo>
                  <a:close/>
                  <a:moveTo>
                    <a:pt x="117" y="422"/>
                  </a:moveTo>
                  <a:cubicBezTo>
                    <a:pt x="122" y="411"/>
                    <a:pt x="122" y="398"/>
                    <a:pt x="124" y="385"/>
                  </a:cubicBezTo>
                  <a:cubicBezTo>
                    <a:pt x="125" y="385"/>
                    <a:pt x="126" y="385"/>
                    <a:pt x="127" y="384"/>
                  </a:cubicBezTo>
                  <a:cubicBezTo>
                    <a:pt x="127" y="384"/>
                    <a:pt x="128" y="384"/>
                    <a:pt x="128" y="384"/>
                  </a:cubicBezTo>
                  <a:cubicBezTo>
                    <a:pt x="126" y="396"/>
                    <a:pt x="126" y="409"/>
                    <a:pt x="120" y="421"/>
                  </a:cubicBezTo>
                  <a:cubicBezTo>
                    <a:pt x="122" y="426"/>
                    <a:pt x="125" y="431"/>
                    <a:pt x="129" y="435"/>
                  </a:cubicBezTo>
                  <a:cubicBezTo>
                    <a:pt x="129" y="435"/>
                    <a:pt x="128" y="434"/>
                    <a:pt x="128" y="434"/>
                  </a:cubicBezTo>
                  <a:cubicBezTo>
                    <a:pt x="124" y="434"/>
                    <a:pt x="121" y="432"/>
                    <a:pt x="119" y="428"/>
                  </a:cubicBezTo>
                  <a:cubicBezTo>
                    <a:pt x="118" y="425"/>
                    <a:pt x="117" y="423"/>
                    <a:pt x="117" y="422"/>
                  </a:cubicBezTo>
                  <a:close/>
                  <a:moveTo>
                    <a:pt x="85" y="334"/>
                  </a:moveTo>
                  <a:cubicBezTo>
                    <a:pt x="86" y="333"/>
                    <a:pt x="88" y="331"/>
                    <a:pt x="89" y="330"/>
                  </a:cubicBezTo>
                  <a:cubicBezTo>
                    <a:pt x="79" y="324"/>
                    <a:pt x="65" y="296"/>
                    <a:pt x="68" y="280"/>
                  </a:cubicBezTo>
                  <a:cubicBezTo>
                    <a:pt x="61" y="282"/>
                    <a:pt x="57" y="286"/>
                    <a:pt x="58" y="293"/>
                  </a:cubicBezTo>
                  <a:cubicBezTo>
                    <a:pt x="58" y="304"/>
                    <a:pt x="73" y="311"/>
                    <a:pt x="85" y="334"/>
                  </a:cubicBezTo>
                  <a:close/>
                  <a:moveTo>
                    <a:pt x="59" y="301"/>
                  </a:moveTo>
                  <a:cubicBezTo>
                    <a:pt x="62" y="313"/>
                    <a:pt x="69" y="331"/>
                    <a:pt x="82" y="335"/>
                  </a:cubicBezTo>
                  <a:cubicBezTo>
                    <a:pt x="77" y="322"/>
                    <a:pt x="67" y="313"/>
                    <a:pt x="59" y="301"/>
                  </a:cubicBezTo>
                  <a:close/>
                  <a:moveTo>
                    <a:pt x="92" y="304"/>
                  </a:moveTo>
                  <a:cubicBezTo>
                    <a:pt x="91" y="303"/>
                    <a:pt x="89" y="304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8" y="306"/>
                    <a:pt x="88" y="307"/>
                    <a:pt x="88" y="308"/>
                  </a:cubicBezTo>
                  <a:cubicBezTo>
                    <a:pt x="90" y="309"/>
                    <a:pt x="93" y="309"/>
                    <a:pt x="95" y="309"/>
                  </a:cubicBezTo>
                  <a:cubicBezTo>
                    <a:pt x="94" y="307"/>
                    <a:pt x="93" y="306"/>
                    <a:pt x="92" y="304"/>
                  </a:cubicBezTo>
                  <a:close/>
                  <a:moveTo>
                    <a:pt x="243" y="367"/>
                  </a:moveTo>
                  <a:cubicBezTo>
                    <a:pt x="245" y="367"/>
                    <a:pt x="248" y="367"/>
                    <a:pt x="250" y="366"/>
                  </a:cubicBezTo>
                  <a:cubicBezTo>
                    <a:pt x="250" y="368"/>
                    <a:pt x="250" y="370"/>
                    <a:pt x="250" y="371"/>
                  </a:cubicBezTo>
                  <a:cubicBezTo>
                    <a:pt x="247" y="372"/>
                    <a:pt x="245" y="372"/>
                    <a:pt x="242" y="371"/>
                  </a:cubicBezTo>
                  <a:cubicBezTo>
                    <a:pt x="242" y="370"/>
                    <a:pt x="242" y="368"/>
                    <a:pt x="243" y="367"/>
                  </a:cubicBezTo>
                  <a:close/>
                  <a:moveTo>
                    <a:pt x="251" y="366"/>
                  </a:moveTo>
                  <a:cubicBezTo>
                    <a:pt x="261" y="363"/>
                    <a:pt x="273" y="354"/>
                    <a:pt x="279" y="352"/>
                  </a:cubicBezTo>
                  <a:cubicBezTo>
                    <a:pt x="279" y="352"/>
                    <a:pt x="279" y="352"/>
                    <a:pt x="280" y="352"/>
                  </a:cubicBezTo>
                  <a:cubicBezTo>
                    <a:pt x="280" y="353"/>
                    <a:pt x="280" y="354"/>
                    <a:pt x="280" y="355"/>
                  </a:cubicBezTo>
                  <a:cubicBezTo>
                    <a:pt x="280" y="355"/>
                    <a:pt x="280" y="355"/>
                    <a:pt x="280" y="355"/>
                  </a:cubicBezTo>
                  <a:cubicBezTo>
                    <a:pt x="271" y="358"/>
                    <a:pt x="261" y="368"/>
                    <a:pt x="251" y="371"/>
                  </a:cubicBezTo>
                  <a:cubicBezTo>
                    <a:pt x="251" y="370"/>
                    <a:pt x="251" y="369"/>
                    <a:pt x="251" y="368"/>
                  </a:cubicBezTo>
                  <a:cubicBezTo>
                    <a:pt x="251" y="368"/>
                    <a:pt x="251" y="367"/>
                    <a:pt x="251" y="366"/>
                  </a:cubicBezTo>
                  <a:close/>
                  <a:moveTo>
                    <a:pt x="282" y="351"/>
                  </a:moveTo>
                  <a:cubicBezTo>
                    <a:pt x="285" y="349"/>
                    <a:pt x="288" y="347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1" y="346"/>
                    <a:pt x="292" y="347"/>
                    <a:pt x="293" y="347"/>
                  </a:cubicBezTo>
                  <a:cubicBezTo>
                    <a:pt x="290" y="350"/>
                    <a:pt x="287" y="352"/>
                    <a:pt x="282" y="354"/>
                  </a:cubicBezTo>
                  <a:cubicBezTo>
                    <a:pt x="282" y="353"/>
                    <a:pt x="282" y="352"/>
                    <a:pt x="282" y="351"/>
                  </a:cubicBezTo>
                  <a:cubicBezTo>
                    <a:pt x="282" y="351"/>
                    <a:pt x="282" y="351"/>
                    <a:pt x="282" y="351"/>
                  </a:cubicBezTo>
                  <a:close/>
                  <a:moveTo>
                    <a:pt x="286" y="252"/>
                  </a:moveTo>
                  <a:cubicBezTo>
                    <a:pt x="288" y="253"/>
                    <a:pt x="289" y="255"/>
                    <a:pt x="291" y="257"/>
                  </a:cubicBezTo>
                  <a:cubicBezTo>
                    <a:pt x="289" y="257"/>
                    <a:pt x="288" y="256"/>
                    <a:pt x="287" y="256"/>
                  </a:cubicBezTo>
                  <a:cubicBezTo>
                    <a:pt x="286" y="256"/>
                    <a:pt x="286" y="255"/>
                    <a:pt x="286" y="255"/>
                  </a:cubicBezTo>
                  <a:cubicBezTo>
                    <a:pt x="286" y="255"/>
                    <a:pt x="286" y="255"/>
                    <a:pt x="286" y="255"/>
                  </a:cubicBezTo>
                  <a:cubicBezTo>
                    <a:pt x="285" y="255"/>
                    <a:pt x="285" y="254"/>
                    <a:pt x="285" y="253"/>
                  </a:cubicBezTo>
                  <a:cubicBezTo>
                    <a:pt x="286" y="253"/>
                    <a:pt x="286" y="252"/>
                    <a:pt x="286" y="252"/>
                  </a:cubicBezTo>
                  <a:close/>
                  <a:moveTo>
                    <a:pt x="288" y="120"/>
                  </a:moveTo>
                  <a:cubicBezTo>
                    <a:pt x="287" y="120"/>
                    <a:pt x="287" y="120"/>
                    <a:pt x="287" y="120"/>
                  </a:cubicBezTo>
                  <a:cubicBezTo>
                    <a:pt x="284" y="118"/>
                    <a:pt x="281" y="116"/>
                    <a:pt x="278" y="116"/>
                  </a:cubicBezTo>
                  <a:cubicBezTo>
                    <a:pt x="278" y="118"/>
                    <a:pt x="280" y="120"/>
                    <a:pt x="281" y="121"/>
                  </a:cubicBezTo>
                  <a:cubicBezTo>
                    <a:pt x="280" y="121"/>
                    <a:pt x="279" y="122"/>
                    <a:pt x="278" y="122"/>
                  </a:cubicBezTo>
                  <a:cubicBezTo>
                    <a:pt x="275" y="119"/>
                    <a:pt x="273" y="116"/>
                    <a:pt x="273" y="112"/>
                  </a:cubicBezTo>
                  <a:cubicBezTo>
                    <a:pt x="273" y="111"/>
                    <a:pt x="273" y="109"/>
                    <a:pt x="273" y="108"/>
                  </a:cubicBezTo>
                  <a:cubicBezTo>
                    <a:pt x="273" y="108"/>
                    <a:pt x="274" y="108"/>
                    <a:pt x="274" y="108"/>
                  </a:cubicBezTo>
                  <a:cubicBezTo>
                    <a:pt x="275" y="109"/>
                    <a:pt x="276" y="109"/>
                    <a:pt x="276" y="110"/>
                  </a:cubicBezTo>
                  <a:cubicBezTo>
                    <a:pt x="276" y="111"/>
                    <a:pt x="276" y="111"/>
                    <a:pt x="276" y="112"/>
                  </a:cubicBezTo>
                  <a:cubicBezTo>
                    <a:pt x="276" y="112"/>
                    <a:pt x="277" y="113"/>
                    <a:pt x="277" y="113"/>
                  </a:cubicBezTo>
                  <a:cubicBezTo>
                    <a:pt x="277" y="113"/>
                    <a:pt x="277" y="113"/>
                    <a:pt x="278" y="113"/>
                  </a:cubicBezTo>
                  <a:cubicBezTo>
                    <a:pt x="280" y="115"/>
                    <a:pt x="282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7" y="116"/>
                    <a:pt x="289" y="117"/>
                    <a:pt x="292" y="118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1" y="119"/>
                    <a:pt x="290" y="120"/>
                    <a:pt x="288" y="120"/>
                  </a:cubicBezTo>
                  <a:cubicBezTo>
                    <a:pt x="288" y="120"/>
                    <a:pt x="288" y="120"/>
                    <a:pt x="288" y="120"/>
                  </a:cubicBezTo>
                  <a:close/>
                  <a:moveTo>
                    <a:pt x="283" y="123"/>
                  </a:moveTo>
                  <a:cubicBezTo>
                    <a:pt x="283" y="123"/>
                    <a:pt x="283" y="123"/>
                    <a:pt x="284" y="124"/>
                  </a:cubicBezTo>
                  <a:cubicBezTo>
                    <a:pt x="295" y="134"/>
                    <a:pt x="296" y="145"/>
                    <a:pt x="293" y="157"/>
                  </a:cubicBezTo>
                  <a:cubicBezTo>
                    <a:pt x="292" y="158"/>
                    <a:pt x="291" y="158"/>
                    <a:pt x="290" y="158"/>
                  </a:cubicBezTo>
                  <a:cubicBezTo>
                    <a:pt x="291" y="156"/>
                    <a:pt x="291" y="154"/>
                    <a:pt x="291" y="152"/>
                  </a:cubicBezTo>
                  <a:cubicBezTo>
                    <a:pt x="293" y="137"/>
                    <a:pt x="287" y="131"/>
                    <a:pt x="281" y="126"/>
                  </a:cubicBezTo>
                  <a:cubicBezTo>
                    <a:pt x="281" y="125"/>
                    <a:pt x="280" y="124"/>
                    <a:pt x="279" y="123"/>
                  </a:cubicBezTo>
                  <a:cubicBezTo>
                    <a:pt x="280" y="123"/>
                    <a:pt x="281" y="123"/>
                    <a:pt x="283" y="123"/>
                  </a:cubicBezTo>
                  <a:close/>
                  <a:moveTo>
                    <a:pt x="293" y="159"/>
                  </a:moveTo>
                  <a:cubicBezTo>
                    <a:pt x="292" y="163"/>
                    <a:pt x="291" y="167"/>
                    <a:pt x="289" y="171"/>
                  </a:cubicBezTo>
                  <a:cubicBezTo>
                    <a:pt x="288" y="176"/>
                    <a:pt x="287" y="181"/>
                    <a:pt x="285" y="186"/>
                  </a:cubicBezTo>
                  <a:cubicBezTo>
                    <a:pt x="284" y="185"/>
                    <a:pt x="283" y="185"/>
                    <a:pt x="282" y="184"/>
                  </a:cubicBezTo>
                  <a:cubicBezTo>
                    <a:pt x="284" y="176"/>
                    <a:pt x="288" y="168"/>
                    <a:pt x="290" y="160"/>
                  </a:cubicBezTo>
                  <a:cubicBezTo>
                    <a:pt x="291" y="160"/>
                    <a:pt x="292" y="160"/>
                    <a:pt x="293" y="159"/>
                  </a:cubicBezTo>
                  <a:close/>
                  <a:moveTo>
                    <a:pt x="210" y="92"/>
                  </a:moveTo>
                  <a:cubicBezTo>
                    <a:pt x="208" y="92"/>
                    <a:pt x="206" y="93"/>
                    <a:pt x="204" y="93"/>
                  </a:cubicBezTo>
                  <a:cubicBezTo>
                    <a:pt x="204" y="92"/>
                    <a:pt x="204" y="91"/>
                    <a:pt x="205" y="91"/>
                  </a:cubicBezTo>
                  <a:cubicBezTo>
                    <a:pt x="205" y="90"/>
                    <a:pt x="205" y="90"/>
                    <a:pt x="205" y="90"/>
                  </a:cubicBezTo>
                  <a:cubicBezTo>
                    <a:pt x="206" y="89"/>
                    <a:pt x="208" y="89"/>
                    <a:pt x="210" y="88"/>
                  </a:cubicBezTo>
                  <a:cubicBezTo>
                    <a:pt x="210" y="90"/>
                    <a:pt x="210" y="91"/>
                    <a:pt x="210" y="92"/>
                  </a:cubicBezTo>
                  <a:close/>
                  <a:moveTo>
                    <a:pt x="202" y="94"/>
                  </a:moveTo>
                  <a:cubicBezTo>
                    <a:pt x="197" y="96"/>
                    <a:pt x="193" y="99"/>
                    <a:pt x="188" y="102"/>
                  </a:cubicBezTo>
                  <a:cubicBezTo>
                    <a:pt x="187" y="101"/>
                    <a:pt x="186" y="100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90" y="96"/>
                    <a:pt x="196" y="92"/>
                    <a:pt x="203" y="90"/>
                  </a:cubicBezTo>
                  <a:cubicBezTo>
                    <a:pt x="203" y="91"/>
                    <a:pt x="202" y="93"/>
                    <a:pt x="202" y="94"/>
                  </a:cubicBezTo>
                  <a:close/>
                  <a:moveTo>
                    <a:pt x="187" y="103"/>
                  </a:moveTo>
                  <a:cubicBezTo>
                    <a:pt x="183" y="105"/>
                    <a:pt x="179" y="108"/>
                    <a:pt x="175" y="110"/>
                  </a:cubicBezTo>
                  <a:cubicBezTo>
                    <a:pt x="175" y="110"/>
                    <a:pt x="174" y="109"/>
                    <a:pt x="174" y="109"/>
                  </a:cubicBezTo>
                  <a:cubicBezTo>
                    <a:pt x="173" y="108"/>
                    <a:pt x="173" y="107"/>
                    <a:pt x="172" y="107"/>
                  </a:cubicBezTo>
                  <a:cubicBezTo>
                    <a:pt x="176" y="104"/>
                    <a:pt x="179" y="102"/>
                    <a:pt x="183" y="100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5" y="101"/>
                    <a:pt x="186" y="102"/>
                    <a:pt x="187" y="103"/>
                  </a:cubicBezTo>
                  <a:close/>
                  <a:moveTo>
                    <a:pt x="163" y="95"/>
                  </a:moveTo>
                  <a:cubicBezTo>
                    <a:pt x="162" y="79"/>
                    <a:pt x="155" y="68"/>
                    <a:pt x="150" y="63"/>
                  </a:cubicBezTo>
                  <a:cubicBezTo>
                    <a:pt x="142" y="55"/>
                    <a:pt x="134" y="47"/>
                    <a:pt x="125" y="41"/>
                  </a:cubicBezTo>
                  <a:cubicBezTo>
                    <a:pt x="125" y="40"/>
                    <a:pt x="125" y="39"/>
                    <a:pt x="125" y="38"/>
                  </a:cubicBezTo>
                  <a:cubicBezTo>
                    <a:pt x="135" y="44"/>
                    <a:pt x="144" y="53"/>
                    <a:pt x="152" y="60"/>
                  </a:cubicBezTo>
                  <a:cubicBezTo>
                    <a:pt x="163" y="72"/>
                    <a:pt x="167" y="85"/>
                    <a:pt x="167" y="100"/>
                  </a:cubicBezTo>
                  <a:cubicBezTo>
                    <a:pt x="166" y="99"/>
                    <a:pt x="166" y="98"/>
                    <a:pt x="165" y="98"/>
                  </a:cubicBezTo>
                  <a:cubicBezTo>
                    <a:pt x="164" y="97"/>
                    <a:pt x="164" y="96"/>
                    <a:pt x="163" y="95"/>
                  </a:cubicBezTo>
                  <a:close/>
                  <a:moveTo>
                    <a:pt x="87" y="66"/>
                  </a:moveTo>
                  <a:cubicBezTo>
                    <a:pt x="94" y="71"/>
                    <a:pt x="100" y="77"/>
                    <a:pt x="106" y="84"/>
                  </a:cubicBezTo>
                  <a:cubicBezTo>
                    <a:pt x="105" y="85"/>
                    <a:pt x="105" y="86"/>
                    <a:pt x="105" y="88"/>
                  </a:cubicBezTo>
                  <a:cubicBezTo>
                    <a:pt x="99" y="81"/>
                    <a:pt x="93" y="74"/>
                    <a:pt x="86" y="69"/>
                  </a:cubicBezTo>
                  <a:cubicBezTo>
                    <a:pt x="86" y="68"/>
                    <a:pt x="86" y="68"/>
                    <a:pt x="86" y="67"/>
                  </a:cubicBezTo>
                  <a:cubicBezTo>
                    <a:pt x="86" y="67"/>
                    <a:pt x="87" y="66"/>
                    <a:pt x="87" y="66"/>
                  </a:cubicBezTo>
                  <a:close/>
                  <a:moveTo>
                    <a:pt x="59" y="121"/>
                  </a:moveTo>
                  <a:cubicBezTo>
                    <a:pt x="60" y="122"/>
                    <a:pt x="62" y="124"/>
                    <a:pt x="63" y="125"/>
                  </a:cubicBezTo>
                  <a:cubicBezTo>
                    <a:pt x="63" y="125"/>
                    <a:pt x="62" y="124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0" y="123"/>
                    <a:pt x="60" y="122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lose/>
                  <a:moveTo>
                    <a:pt x="297" y="405"/>
                  </a:moveTo>
                  <a:cubicBezTo>
                    <a:pt x="296" y="406"/>
                    <a:pt x="294" y="407"/>
                    <a:pt x="292" y="408"/>
                  </a:cubicBezTo>
                  <a:cubicBezTo>
                    <a:pt x="286" y="410"/>
                    <a:pt x="277" y="414"/>
                    <a:pt x="268" y="416"/>
                  </a:cubicBezTo>
                  <a:cubicBezTo>
                    <a:pt x="269" y="415"/>
                    <a:pt x="270" y="414"/>
                    <a:pt x="270" y="412"/>
                  </a:cubicBezTo>
                  <a:cubicBezTo>
                    <a:pt x="279" y="410"/>
                    <a:pt x="287" y="407"/>
                    <a:pt x="291" y="405"/>
                  </a:cubicBezTo>
                  <a:cubicBezTo>
                    <a:pt x="295" y="404"/>
                    <a:pt x="296" y="400"/>
                    <a:pt x="298" y="397"/>
                  </a:cubicBezTo>
                  <a:cubicBezTo>
                    <a:pt x="298" y="400"/>
                    <a:pt x="298" y="402"/>
                    <a:pt x="297" y="405"/>
                  </a:cubicBezTo>
                  <a:close/>
                  <a:moveTo>
                    <a:pt x="281" y="113"/>
                  </a:moveTo>
                  <a:cubicBezTo>
                    <a:pt x="281" y="113"/>
                    <a:pt x="282" y="114"/>
                    <a:pt x="283" y="114"/>
                  </a:cubicBezTo>
                  <a:cubicBezTo>
                    <a:pt x="282" y="114"/>
                    <a:pt x="282" y="114"/>
                    <a:pt x="281" y="114"/>
                  </a:cubicBezTo>
                  <a:cubicBezTo>
                    <a:pt x="281" y="114"/>
                    <a:pt x="281" y="114"/>
                    <a:pt x="281" y="114"/>
                  </a:cubicBezTo>
                  <a:cubicBezTo>
                    <a:pt x="281" y="113"/>
                    <a:pt x="281" y="113"/>
                    <a:pt x="281" y="113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010900" y="3790950"/>
              <a:ext cx="1181100" cy="1830388"/>
            </a:xfrm>
            <a:custGeom>
              <a:avLst/>
              <a:gdLst>
                <a:gd name="T0" fmla="*/ 174 w 304"/>
                <a:gd name="T1" fmla="*/ 461 h 472"/>
                <a:gd name="T2" fmla="*/ 57 w 304"/>
                <a:gd name="T3" fmla="*/ 377 h 472"/>
                <a:gd name="T4" fmla="*/ 7 w 304"/>
                <a:gd name="T5" fmla="*/ 324 h 472"/>
                <a:gd name="T6" fmla="*/ 31 w 304"/>
                <a:gd name="T7" fmla="*/ 141 h 472"/>
                <a:gd name="T8" fmla="*/ 203 w 304"/>
                <a:gd name="T9" fmla="*/ 2 h 472"/>
                <a:gd name="T10" fmla="*/ 300 w 304"/>
                <a:gd name="T11" fmla="*/ 26 h 472"/>
                <a:gd name="T12" fmla="*/ 303 w 304"/>
                <a:gd name="T13" fmla="*/ 85 h 472"/>
                <a:gd name="T14" fmla="*/ 237 w 304"/>
                <a:gd name="T15" fmla="*/ 45 h 472"/>
                <a:gd name="T16" fmla="*/ 227 w 304"/>
                <a:gd name="T17" fmla="*/ 112 h 472"/>
                <a:gd name="T18" fmla="*/ 297 w 304"/>
                <a:gd name="T19" fmla="*/ 134 h 472"/>
                <a:gd name="T20" fmla="*/ 257 w 304"/>
                <a:gd name="T21" fmla="*/ 203 h 472"/>
                <a:gd name="T22" fmla="*/ 260 w 304"/>
                <a:gd name="T23" fmla="*/ 201 h 472"/>
                <a:gd name="T24" fmla="*/ 219 w 304"/>
                <a:gd name="T25" fmla="*/ 239 h 472"/>
                <a:gd name="T26" fmla="*/ 288 w 304"/>
                <a:gd name="T27" fmla="*/ 277 h 472"/>
                <a:gd name="T28" fmla="*/ 186 w 304"/>
                <a:gd name="T29" fmla="*/ 303 h 472"/>
                <a:gd name="T30" fmla="*/ 247 w 304"/>
                <a:gd name="T31" fmla="*/ 306 h 472"/>
                <a:gd name="T32" fmla="*/ 295 w 304"/>
                <a:gd name="T33" fmla="*/ 361 h 472"/>
                <a:gd name="T34" fmla="*/ 299 w 304"/>
                <a:gd name="T35" fmla="*/ 445 h 472"/>
                <a:gd name="T36" fmla="*/ 126 w 304"/>
                <a:gd name="T37" fmla="*/ 316 h 472"/>
                <a:gd name="T38" fmla="*/ 79 w 304"/>
                <a:gd name="T39" fmla="*/ 149 h 472"/>
                <a:gd name="T40" fmla="*/ 190 w 304"/>
                <a:gd name="T41" fmla="*/ 231 h 472"/>
                <a:gd name="T42" fmla="*/ 130 w 304"/>
                <a:gd name="T43" fmla="*/ 188 h 472"/>
                <a:gd name="T44" fmla="*/ 11 w 304"/>
                <a:gd name="T45" fmla="*/ 211 h 472"/>
                <a:gd name="T46" fmla="*/ 152 w 304"/>
                <a:gd name="T47" fmla="*/ 247 h 472"/>
                <a:gd name="T48" fmla="*/ 259 w 304"/>
                <a:gd name="T49" fmla="*/ 395 h 472"/>
                <a:gd name="T50" fmla="*/ 202 w 304"/>
                <a:gd name="T51" fmla="*/ 314 h 472"/>
                <a:gd name="T52" fmla="*/ 160 w 304"/>
                <a:gd name="T53" fmla="*/ 404 h 472"/>
                <a:gd name="T54" fmla="*/ 81 w 304"/>
                <a:gd name="T55" fmla="*/ 398 h 472"/>
                <a:gd name="T56" fmla="*/ 207 w 304"/>
                <a:gd name="T57" fmla="*/ 329 h 472"/>
                <a:gd name="T58" fmla="*/ 245 w 304"/>
                <a:gd name="T59" fmla="*/ 382 h 472"/>
                <a:gd name="T60" fmla="*/ 29 w 304"/>
                <a:gd name="T61" fmla="*/ 212 h 472"/>
                <a:gd name="T62" fmla="*/ 210 w 304"/>
                <a:gd name="T63" fmla="*/ 145 h 472"/>
                <a:gd name="T64" fmla="*/ 206 w 304"/>
                <a:gd name="T65" fmla="*/ 50 h 472"/>
                <a:gd name="T66" fmla="*/ 189 w 304"/>
                <a:gd name="T67" fmla="*/ 57 h 472"/>
                <a:gd name="T68" fmla="*/ 223 w 304"/>
                <a:gd name="T69" fmla="*/ 166 h 472"/>
                <a:gd name="T70" fmla="*/ 270 w 304"/>
                <a:gd name="T71" fmla="*/ 149 h 472"/>
                <a:gd name="T72" fmla="*/ 220 w 304"/>
                <a:gd name="T73" fmla="*/ 145 h 472"/>
                <a:gd name="T74" fmla="*/ 191 w 304"/>
                <a:gd name="T75" fmla="*/ 61 h 472"/>
                <a:gd name="T76" fmla="*/ 153 w 304"/>
                <a:gd name="T77" fmla="*/ 89 h 472"/>
                <a:gd name="T78" fmla="*/ 189 w 304"/>
                <a:gd name="T79" fmla="*/ 117 h 472"/>
                <a:gd name="T80" fmla="*/ 241 w 304"/>
                <a:gd name="T81" fmla="*/ 163 h 472"/>
                <a:gd name="T82" fmla="*/ 250 w 304"/>
                <a:gd name="T83" fmla="*/ 180 h 472"/>
                <a:gd name="T84" fmla="*/ 193 w 304"/>
                <a:gd name="T85" fmla="*/ 198 h 472"/>
                <a:gd name="T86" fmla="*/ 243 w 304"/>
                <a:gd name="T87" fmla="*/ 193 h 472"/>
                <a:gd name="T88" fmla="*/ 250 w 304"/>
                <a:gd name="T89" fmla="*/ 128 h 472"/>
                <a:gd name="T90" fmla="*/ 249 w 304"/>
                <a:gd name="T91" fmla="*/ 192 h 472"/>
                <a:gd name="T92" fmla="*/ 217 w 304"/>
                <a:gd name="T93" fmla="*/ 196 h 472"/>
                <a:gd name="T94" fmla="*/ 197 w 304"/>
                <a:gd name="T95" fmla="*/ 241 h 472"/>
                <a:gd name="T96" fmla="*/ 191 w 304"/>
                <a:gd name="T97" fmla="*/ 183 h 472"/>
                <a:gd name="T98" fmla="*/ 136 w 304"/>
                <a:gd name="T99" fmla="*/ 155 h 472"/>
                <a:gd name="T100" fmla="*/ 180 w 304"/>
                <a:gd name="T101" fmla="*/ 164 h 472"/>
                <a:gd name="T102" fmla="*/ 156 w 304"/>
                <a:gd name="T103" fmla="*/ 93 h 472"/>
                <a:gd name="T104" fmla="*/ 137 w 304"/>
                <a:gd name="T105" fmla="*/ 185 h 472"/>
                <a:gd name="T106" fmla="*/ 94 w 304"/>
                <a:gd name="T107" fmla="*/ 84 h 472"/>
                <a:gd name="T108" fmla="*/ 108 w 304"/>
                <a:gd name="T109" fmla="*/ 131 h 472"/>
                <a:gd name="T110" fmla="*/ 259 w 304"/>
                <a:gd name="T111" fmla="*/ 337 h 472"/>
                <a:gd name="T112" fmla="*/ 270 w 304"/>
                <a:gd name="T113" fmla="*/ 319 h 472"/>
                <a:gd name="T114" fmla="*/ 144 w 304"/>
                <a:gd name="T115" fmla="*/ 400 h 472"/>
                <a:gd name="T116" fmla="*/ 149 w 304"/>
                <a:gd name="T117" fmla="*/ 315 h 472"/>
                <a:gd name="T118" fmla="*/ 64 w 304"/>
                <a:gd name="T119" fmla="*/ 379 h 472"/>
                <a:gd name="T120" fmla="*/ 25 w 304"/>
                <a:gd name="T121" fmla="*/ 362 h 472"/>
                <a:gd name="T122" fmla="*/ 131 w 304"/>
                <a:gd name="T123" fmla="*/ 279 h 472"/>
                <a:gd name="T124" fmla="*/ 12 w 304"/>
                <a:gd name="T125" fmla="*/ 32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472">
                  <a:moveTo>
                    <a:pt x="303" y="447"/>
                  </a:moveTo>
                  <a:cubicBezTo>
                    <a:pt x="302" y="447"/>
                    <a:pt x="301" y="449"/>
                    <a:pt x="299" y="450"/>
                  </a:cubicBezTo>
                  <a:cubicBezTo>
                    <a:pt x="299" y="451"/>
                    <a:pt x="298" y="452"/>
                    <a:pt x="297" y="453"/>
                  </a:cubicBezTo>
                  <a:cubicBezTo>
                    <a:pt x="297" y="454"/>
                    <a:pt x="296" y="455"/>
                    <a:pt x="295" y="456"/>
                  </a:cubicBezTo>
                  <a:cubicBezTo>
                    <a:pt x="282" y="472"/>
                    <a:pt x="260" y="468"/>
                    <a:pt x="246" y="465"/>
                  </a:cubicBezTo>
                  <a:cubicBezTo>
                    <a:pt x="244" y="465"/>
                    <a:pt x="242" y="464"/>
                    <a:pt x="240" y="464"/>
                  </a:cubicBezTo>
                  <a:cubicBezTo>
                    <a:pt x="238" y="464"/>
                    <a:pt x="236" y="461"/>
                    <a:pt x="235" y="459"/>
                  </a:cubicBezTo>
                  <a:cubicBezTo>
                    <a:pt x="234" y="457"/>
                    <a:pt x="233" y="456"/>
                    <a:pt x="231" y="455"/>
                  </a:cubicBezTo>
                  <a:cubicBezTo>
                    <a:pt x="229" y="455"/>
                    <a:pt x="228" y="456"/>
                    <a:pt x="226" y="456"/>
                  </a:cubicBezTo>
                  <a:cubicBezTo>
                    <a:pt x="220" y="457"/>
                    <a:pt x="216" y="458"/>
                    <a:pt x="213" y="459"/>
                  </a:cubicBezTo>
                  <a:cubicBezTo>
                    <a:pt x="207" y="461"/>
                    <a:pt x="200" y="460"/>
                    <a:pt x="194" y="460"/>
                  </a:cubicBezTo>
                  <a:cubicBezTo>
                    <a:pt x="188" y="460"/>
                    <a:pt x="182" y="460"/>
                    <a:pt x="176" y="462"/>
                  </a:cubicBezTo>
                  <a:cubicBezTo>
                    <a:pt x="176" y="462"/>
                    <a:pt x="176" y="462"/>
                    <a:pt x="176" y="462"/>
                  </a:cubicBezTo>
                  <a:cubicBezTo>
                    <a:pt x="175" y="463"/>
                    <a:pt x="174" y="462"/>
                    <a:pt x="174" y="461"/>
                  </a:cubicBezTo>
                  <a:cubicBezTo>
                    <a:pt x="174" y="461"/>
                    <a:pt x="174" y="461"/>
                    <a:pt x="174" y="461"/>
                  </a:cubicBezTo>
                  <a:cubicBezTo>
                    <a:pt x="173" y="461"/>
                    <a:pt x="173" y="461"/>
                    <a:pt x="172" y="461"/>
                  </a:cubicBezTo>
                  <a:cubicBezTo>
                    <a:pt x="171" y="462"/>
                    <a:pt x="170" y="463"/>
                    <a:pt x="169" y="463"/>
                  </a:cubicBezTo>
                  <a:cubicBezTo>
                    <a:pt x="166" y="464"/>
                    <a:pt x="162" y="463"/>
                    <a:pt x="159" y="454"/>
                  </a:cubicBezTo>
                  <a:cubicBezTo>
                    <a:pt x="158" y="451"/>
                    <a:pt x="152" y="452"/>
                    <a:pt x="145" y="453"/>
                  </a:cubicBezTo>
                  <a:cubicBezTo>
                    <a:pt x="135" y="455"/>
                    <a:pt x="124" y="457"/>
                    <a:pt x="121" y="446"/>
                  </a:cubicBezTo>
                  <a:cubicBezTo>
                    <a:pt x="119" y="441"/>
                    <a:pt x="116" y="440"/>
                    <a:pt x="112" y="440"/>
                  </a:cubicBezTo>
                  <a:cubicBezTo>
                    <a:pt x="109" y="439"/>
                    <a:pt x="106" y="438"/>
                    <a:pt x="103" y="436"/>
                  </a:cubicBezTo>
                  <a:cubicBezTo>
                    <a:pt x="98" y="433"/>
                    <a:pt x="95" y="429"/>
                    <a:pt x="92" y="426"/>
                  </a:cubicBezTo>
                  <a:cubicBezTo>
                    <a:pt x="89" y="421"/>
                    <a:pt x="83" y="417"/>
                    <a:pt x="74" y="416"/>
                  </a:cubicBezTo>
                  <a:cubicBezTo>
                    <a:pt x="71" y="415"/>
                    <a:pt x="74" y="410"/>
                    <a:pt x="72" y="404"/>
                  </a:cubicBezTo>
                  <a:cubicBezTo>
                    <a:pt x="71" y="399"/>
                    <a:pt x="69" y="393"/>
                    <a:pt x="69" y="391"/>
                  </a:cubicBezTo>
                  <a:cubicBezTo>
                    <a:pt x="68" y="390"/>
                    <a:pt x="67" y="390"/>
                    <a:pt x="66" y="389"/>
                  </a:cubicBezTo>
                  <a:cubicBezTo>
                    <a:pt x="63" y="388"/>
                    <a:pt x="62" y="386"/>
                    <a:pt x="62" y="383"/>
                  </a:cubicBezTo>
                  <a:cubicBezTo>
                    <a:pt x="62" y="382"/>
                    <a:pt x="62" y="381"/>
                    <a:pt x="61" y="380"/>
                  </a:cubicBezTo>
                  <a:cubicBezTo>
                    <a:pt x="60" y="379"/>
                    <a:pt x="59" y="378"/>
                    <a:pt x="57" y="377"/>
                  </a:cubicBezTo>
                  <a:cubicBezTo>
                    <a:pt x="53" y="374"/>
                    <a:pt x="48" y="370"/>
                    <a:pt x="49" y="364"/>
                  </a:cubicBezTo>
                  <a:cubicBezTo>
                    <a:pt x="49" y="361"/>
                    <a:pt x="48" y="360"/>
                    <a:pt x="46" y="360"/>
                  </a:cubicBezTo>
                  <a:cubicBezTo>
                    <a:pt x="44" y="360"/>
                    <a:pt x="39" y="361"/>
                    <a:pt x="35" y="363"/>
                  </a:cubicBezTo>
                  <a:cubicBezTo>
                    <a:pt x="29" y="364"/>
                    <a:pt x="24" y="366"/>
                    <a:pt x="22" y="364"/>
                  </a:cubicBezTo>
                  <a:cubicBezTo>
                    <a:pt x="22" y="363"/>
                    <a:pt x="21" y="363"/>
                    <a:pt x="21" y="362"/>
                  </a:cubicBezTo>
                  <a:cubicBezTo>
                    <a:pt x="21" y="361"/>
                    <a:pt x="20" y="360"/>
                    <a:pt x="20" y="360"/>
                  </a:cubicBezTo>
                  <a:cubicBezTo>
                    <a:pt x="18" y="360"/>
                    <a:pt x="16" y="360"/>
                    <a:pt x="15" y="359"/>
                  </a:cubicBezTo>
                  <a:cubicBezTo>
                    <a:pt x="14" y="359"/>
                    <a:pt x="13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6"/>
                    <a:pt x="12" y="355"/>
                  </a:cubicBezTo>
                  <a:cubicBezTo>
                    <a:pt x="12" y="354"/>
                    <a:pt x="13" y="353"/>
                    <a:pt x="14" y="352"/>
                  </a:cubicBezTo>
                  <a:cubicBezTo>
                    <a:pt x="17" y="349"/>
                    <a:pt x="15" y="348"/>
                    <a:pt x="17" y="344"/>
                  </a:cubicBezTo>
                  <a:cubicBezTo>
                    <a:pt x="10" y="341"/>
                    <a:pt x="5" y="338"/>
                    <a:pt x="4" y="334"/>
                  </a:cubicBezTo>
                  <a:cubicBezTo>
                    <a:pt x="3" y="331"/>
                    <a:pt x="7" y="330"/>
                    <a:pt x="9" y="329"/>
                  </a:cubicBezTo>
                  <a:cubicBezTo>
                    <a:pt x="10" y="328"/>
                    <a:pt x="10" y="327"/>
                    <a:pt x="7" y="324"/>
                  </a:cubicBezTo>
                  <a:cubicBezTo>
                    <a:pt x="0" y="315"/>
                    <a:pt x="0" y="311"/>
                    <a:pt x="3" y="307"/>
                  </a:cubicBezTo>
                  <a:cubicBezTo>
                    <a:pt x="6" y="305"/>
                    <a:pt x="10" y="304"/>
                    <a:pt x="14" y="303"/>
                  </a:cubicBezTo>
                  <a:cubicBezTo>
                    <a:pt x="20" y="302"/>
                    <a:pt x="26" y="300"/>
                    <a:pt x="27" y="296"/>
                  </a:cubicBezTo>
                  <a:cubicBezTo>
                    <a:pt x="28" y="290"/>
                    <a:pt x="31" y="286"/>
                    <a:pt x="34" y="283"/>
                  </a:cubicBezTo>
                  <a:cubicBezTo>
                    <a:pt x="37" y="280"/>
                    <a:pt x="39" y="277"/>
                    <a:pt x="41" y="274"/>
                  </a:cubicBezTo>
                  <a:cubicBezTo>
                    <a:pt x="38" y="273"/>
                    <a:pt x="35" y="272"/>
                    <a:pt x="32" y="271"/>
                  </a:cubicBezTo>
                  <a:cubicBezTo>
                    <a:pt x="19" y="268"/>
                    <a:pt x="10" y="269"/>
                    <a:pt x="13" y="258"/>
                  </a:cubicBezTo>
                  <a:cubicBezTo>
                    <a:pt x="14" y="252"/>
                    <a:pt x="18" y="240"/>
                    <a:pt x="13" y="235"/>
                  </a:cubicBezTo>
                  <a:cubicBezTo>
                    <a:pt x="8" y="230"/>
                    <a:pt x="7" y="223"/>
                    <a:pt x="7" y="218"/>
                  </a:cubicBezTo>
                  <a:cubicBezTo>
                    <a:pt x="7" y="214"/>
                    <a:pt x="6" y="211"/>
                    <a:pt x="5" y="209"/>
                  </a:cubicBezTo>
                  <a:cubicBezTo>
                    <a:pt x="3" y="206"/>
                    <a:pt x="5" y="204"/>
                    <a:pt x="7" y="203"/>
                  </a:cubicBezTo>
                  <a:cubicBezTo>
                    <a:pt x="9" y="202"/>
                    <a:pt x="10" y="202"/>
                    <a:pt x="12" y="201"/>
                  </a:cubicBezTo>
                  <a:cubicBezTo>
                    <a:pt x="6" y="192"/>
                    <a:pt x="8" y="183"/>
                    <a:pt x="13" y="174"/>
                  </a:cubicBezTo>
                  <a:cubicBezTo>
                    <a:pt x="17" y="168"/>
                    <a:pt x="18" y="165"/>
                    <a:pt x="17" y="157"/>
                  </a:cubicBezTo>
                  <a:cubicBezTo>
                    <a:pt x="16" y="150"/>
                    <a:pt x="26" y="144"/>
                    <a:pt x="31" y="141"/>
                  </a:cubicBezTo>
                  <a:cubicBezTo>
                    <a:pt x="37" y="137"/>
                    <a:pt x="48" y="131"/>
                    <a:pt x="56" y="135"/>
                  </a:cubicBezTo>
                  <a:cubicBezTo>
                    <a:pt x="57" y="135"/>
                    <a:pt x="58" y="136"/>
                    <a:pt x="59" y="136"/>
                  </a:cubicBezTo>
                  <a:cubicBezTo>
                    <a:pt x="59" y="135"/>
                    <a:pt x="60" y="133"/>
                    <a:pt x="62" y="132"/>
                  </a:cubicBezTo>
                  <a:cubicBezTo>
                    <a:pt x="63" y="131"/>
                    <a:pt x="64" y="130"/>
                    <a:pt x="65" y="130"/>
                  </a:cubicBezTo>
                  <a:cubicBezTo>
                    <a:pt x="67" y="129"/>
                    <a:pt x="70" y="127"/>
                    <a:pt x="70" y="125"/>
                  </a:cubicBezTo>
                  <a:cubicBezTo>
                    <a:pt x="68" y="113"/>
                    <a:pt x="83" y="108"/>
                    <a:pt x="89" y="101"/>
                  </a:cubicBezTo>
                  <a:cubicBezTo>
                    <a:pt x="90" y="99"/>
                    <a:pt x="89" y="94"/>
                    <a:pt x="88" y="90"/>
                  </a:cubicBezTo>
                  <a:cubicBezTo>
                    <a:pt x="87" y="85"/>
                    <a:pt x="85" y="80"/>
                    <a:pt x="89" y="80"/>
                  </a:cubicBezTo>
                  <a:cubicBezTo>
                    <a:pt x="90" y="79"/>
                    <a:pt x="91" y="79"/>
                    <a:pt x="92" y="80"/>
                  </a:cubicBezTo>
                  <a:cubicBezTo>
                    <a:pt x="94" y="80"/>
                    <a:pt x="96" y="80"/>
                    <a:pt x="97" y="79"/>
                  </a:cubicBezTo>
                  <a:cubicBezTo>
                    <a:pt x="100" y="72"/>
                    <a:pt x="114" y="78"/>
                    <a:pt x="120" y="76"/>
                  </a:cubicBezTo>
                  <a:cubicBezTo>
                    <a:pt x="119" y="75"/>
                    <a:pt x="119" y="73"/>
                    <a:pt x="120" y="71"/>
                  </a:cubicBezTo>
                  <a:cubicBezTo>
                    <a:pt x="125" y="64"/>
                    <a:pt x="124" y="61"/>
                    <a:pt x="125" y="54"/>
                  </a:cubicBezTo>
                  <a:cubicBezTo>
                    <a:pt x="128" y="39"/>
                    <a:pt x="167" y="38"/>
                    <a:pt x="165" y="26"/>
                  </a:cubicBezTo>
                  <a:cubicBezTo>
                    <a:pt x="162" y="10"/>
                    <a:pt x="191" y="4"/>
                    <a:pt x="203" y="2"/>
                  </a:cubicBezTo>
                  <a:cubicBezTo>
                    <a:pt x="213" y="0"/>
                    <a:pt x="220" y="11"/>
                    <a:pt x="226" y="21"/>
                  </a:cubicBezTo>
                  <a:cubicBezTo>
                    <a:pt x="230" y="26"/>
                    <a:pt x="233" y="30"/>
                    <a:pt x="235" y="31"/>
                  </a:cubicBezTo>
                  <a:cubicBezTo>
                    <a:pt x="238" y="33"/>
                    <a:pt x="242" y="35"/>
                    <a:pt x="246" y="37"/>
                  </a:cubicBezTo>
                  <a:cubicBezTo>
                    <a:pt x="249" y="39"/>
                    <a:pt x="253" y="41"/>
                    <a:pt x="255" y="44"/>
                  </a:cubicBezTo>
                  <a:cubicBezTo>
                    <a:pt x="259" y="47"/>
                    <a:pt x="262" y="47"/>
                    <a:pt x="264" y="47"/>
                  </a:cubicBezTo>
                  <a:cubicBezTo>
                    <a:pt x="268" y="47"/>
                    <a:pt x="270" y="46"/>
                    <a:pt x="272" y="56"/>
                  </a:cubicBezTo>
                  <a:cubicBezTo>
                    <a:pt x="273" y="52"/>
                    <a:pt x="274" y="48"/>
                    <a:pt x="277" y="48"/>
                  </a:cubicBezTo>
                  <a:cubicBezTo>
                    <a:pt x="280" y="47"/>
                    <a:pt x="282" y="48"/>
                    <a:pt x="285" y="48"/>
                  </a:cubicBezTo>
                  <a:cubicBezTo>
                    <a:pt x="287" y="48"/>
                    <a:pt x="289" y="48"/>
                    <a:pt x="291" y="48"/>
                  </a:cubicBezTo>
                  <a:cubicBezTo>
                    <a:pt x="293" y="47"/>
                    <a:pt x="293" y="46"/>
                    <a:pt x="292" y="42"/>
                  </a:cubicBezTo>
                  <a:cubicBezTo>
                    <a:pt x="289" y="27"/>
                    <a:pt x="291" y="23"/>
                    <a:pt x="295" y="22"/>
                  </a:cubicBezTo>
                  <a:cubicBezTo>
                    <a:pt x="297" y="22"/>
                    <a:pt x="298" y="22"/>
                    <a:pt x="300" y="22"/>
                  </a:cubicBezTo>
                  <a:cubicBezTo>
                    <a:pt x="301" y="23"/>
                    <a:pt x="302" y="23"/>
                    <a:pt x="303" y="23"/>
                  </a:cubicBezTo>
                  <a:cubicBezTo>
                    <a:pt x="303" y="26"/>
                    <a:pt x="303" y="26"/>
                    <a:pt x="303" y="26"/>
                  </a:cubicBezTo>
                  <a:cubicBezTo>
                    <a:pt x="302" y="26"/>
                    <a:pt x="301" y="26"/>
                    <a:pt x="300" y="26"/>
                  </a:cubicBezTo>
                  <a:cubicBezTo>
                    <a:pt x="299" y="25"/>
                    <a:pt x="297" y="25"/>
                    <a:pt x="296" y="26"/>
                  </a:cubicBezTo>
                  <a:cubicBezTo>
                    <a:pt x="294" y="26"/>
                    <a:pt x="293" y="29"/>
                    <a:pt x="296" y="41"/>
                  </a:cubicBezTo>
                  <a:cubicBezTo>
                    <a:pt x="297" y="48"/>
                    <a:pt x="295" y="50"/>
                    <a:pt x="292" y="51"/>
                  </a:cubicBezTo>
                  <a:cubicBezTo>
                    <a:pt x="290" y="51"/>
                    <a:pt x="288" y="51"/>
                    <a:pt x="285" y="51"/>
                  </a:cubicBezTo>
                  <a:cubicBezTo>
                    <a:pt x="283" y="51"/>
                    <a:pt x="280" y="50"/>
                    <a:pt x="278" y="51"/>
                  </a:cubicBezTo>
                  <a:cubicBezTo>
                    <a:pt x="276" y="52"/>
                    <a:pt x="275" y="58"/>
                    <a:pt x="274" y="61"/>
                  </a:cubicBezTo>
                  <a:cubicBezTo>
                    <a:pt x="274" y="62"/>
                    <a:pt x="274" y="63"/>
                    <a:pt x="274" y="63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5" y="74"/>
                    <a:pt x="278" y="77"/>
                    <a:pt x="283" y="81"/>
                  </a:cubicBezTo>
                  <a:cubicBezTo>
                    <a:pt x="285" y="82"/>
                    <a:pt x="288" y="84"/>
                    <a:pt x="290" y="87"/>
                  </a:cubicBezTo>
                  <a:cubicBezTo>
                    <a:pt x="291" y="87"/>
                    <a:pt x="293" y="89"/>
                    <a:pt x="293" y="90"/>
                  </a:cubicBezTo>
                  <a:cubicBezTo>
                    <a:pt x="297" y="87"/>
                    <a:pt x="300" y="84"/>
                    <a:pt x="303" y="82"/>
                  </a:cubicBezTo>
                  <a:cubicBezTo>
                    <a:pt x="303" y="85"/>
                    <a:pt x="303" y="85"/>
                    <a:pt x="303" y="85"/>
                  </a:cubicBezTo>
                  <a:cubicBezTo>
                    <a:pt x="300" y="87"/>
                    <a:pt x="297" y="90"/>
                    <a:pt x="295" y="91"/>
                  </a:cubicBezTo>
                  <a:cubicBezTo>
                    <a:pt x="297" y="93"/>
                    <a:pt x="300" y="96"/>
                    <a:pt x="301" y="98"/>
                  </a:cubicBezTo>
                  <a:cubicBezTo>
                    <a:pt x="303" y="95"/>
                    <a:pt x="303" y="95"/>
                    <a:pt x="303" y="95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2" y="100"/>
                    <a:pt x="303" y="101"/>
                    <a:pt x="303" y="102"/>
                  </a:cubicBezTo>
                  <a:cubicBezTo>
                    <a:pt x="303" y="111"/>
                    <a:pt x="303" y="111"/>
                    <a:pt x="303" y="111"/>
                  </a:cubicBezTo>
                  <a:cubicBezTo>
                    <a:pt x="303" y="110"/>
                    <a:pt x="302" y="108"/>
                    <a:pt x="302" y="107"/>
                  </a:cubicBezTo>
                  <a:cubicBezTo>
                    <a:pt x="300" y="100"/>
                    <a:pt x="297" y="97"/>
                    <a:pt x="293" y="93"/>
                  </a:cubicBezTo>
                  <a:cubicBezTo>
                    <a:pt x="291" y="92"/>
                    <a:pt x="290" y="91"/>
                    <a:pt x="288" y="89"/>
                  </a:cubicBezTo>
                  <a:cubicBezTo>
                    <a:pt x="286" y="86"/>
                    <a:pt x="284" y="85"/>
                    <a:pt x="281" y="83"/>
                  </a:cubicBezTo>
                  <a:cubicBezTo>
                    <a:pt x="276" y="79"/>
                    <a:pt x="272" y="75"/>
                    <a:pt x="271" y="64"/>
                  </a:cubicBezTo>
                  <a:cubicBezTo>
                    <a:pt x="269" y="50"/>
                    <a:pt x="268" y="50"/>
                    <a:pt x="265" y="50"/>
                  </a:cubicBezTo>
                  <a:cubicBezTo>
                    <a:pt x="263" y="50"/>
                    <a:pt x="259" y="51"/>
                    <a:pt x="254" y="46"/>
                  </a:cubicBezTo>
                  <a:cubicBezTo>
                    <a:pt x="246" y="40"/>
                    <a:pt x="242" y="46"/>
                    <a:pt x="237" y="45"/>
                  </a:cubicBezTo>
                  <a:cubicBezTo>
                    <a:pt x="235" y="44"/>
                    <a:pt x="234" y="42"/>
                    <a:pt x="233" y="41"/>
                  </a:cubicBezTo>
                  <a:cubicBezTo>
                    <a:pt x="232" y="39"/>
                    <a:pt x="230" y="36"/>
                    <a:pt x="229" y="37"/>
                  </a:cubicBezTo>
                  <a:cubicBezTo>
                    <a:pt x="227" y="38"/>
                    <a:pt x="224" y="38"/>
                    <a:pt x="221" y="39"/>
                  </a:cubicBezTo>
                  <a:cubicBezTo>
                    <a:pt x="219" y="39"/>
                    <a:pt x="217" y="39"/>
                    <a:pt x="215" y="39"/>
                  </a:cubicBezTo>
                  <a:cubicBezTo>
                    <a:pt x="212" y="40"/>
                    <a:pt x="210" y="42"/>
                    <a:pt x="212" y="48"/>
                  </a:cubicBezTo>
                  <a:cubicBezTo>
                    <a:pt x="212" y="51"/>
                    <a:pt x="210" y="52"/>
                    <a:pt x="207" y="53"/>
                  </a:cubicBezTo>
                  <a:cubicBezTo>
                    <a:pt x="203" y="54"/>
                    <a:pt x="198" y="60"/>
                    <a:pt x="203" y="63"/>
                  </a:cubicBezTo>
                  <a:cubicBezTo>
                    <a:pt x="206" y="64"/>
                    <a:pt x="207" y="65"/>
                    <a:pt x="209" y="66"/>
                  </a:cubicBezTo>
                  <a:cubicBezTo>
                    <a:pt x="212" y="68"/>
                    <a:pt x="213" y="71"/>
                    <a:pt x="215" y="76"/>
                  </a:cubicBezTo>
                  <a:cubicBezTo>
                    <a:pt x="217" y="81"/>
                    <a:pt x="219" y="86"/>
                    <a:pt x="219" y="89"/>
                  </a:cubicBezTo>
                  <a:cubicBezTo>
                    <a:pt x="218" y="92"/>
                    <a:pt x="215" y="94"/>
                    <a:pt x="216" y="96"/>
                  </a:cubicBezTo>
                  <a:cubicBezTo>
                    <a:pt x="217" y="102"/>
                    <a:pt x="214" y="113"/>
                    <a:pt x="219" y="117"/>
                  </a:cubicBezTo>
                  <a:cubicBezTo>
                    <a:pt x="221" y="115"/>
                    <a:pt x="223" y="115"/>
                    <a:pt x="225" y="113"/>
                  </a:cubicBezTo>
                  <a:cubicBezTo>
                    <a:pt x="226" y="113"/>
                    <a:pt x="226" y="113"/>
                    <a:pt x="227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3"/>
                  </a:cubicBezTo>
                  <a:cubicBezTo>
                    <a:pt x="229" y="113"/>
                    <a:pt x="229" y="112"/>
                    <a:pt x="229" y="112"/>
                  </a:cubicBezTo>
                  <a:cubicBezTo>
                    <a:pt x="232" y="111"/>
                    <a:pt x="233" y="110"/>
                    <a:pt x="236" y="113"/>
                  </a:cubicBezTo>
                  <a:cubicBezTo>
                    <a:pt x="237" y="114"/>
                    <a:pt x="239" y="113"/>
                    <a:pt x="239" y="113"/>
                  </a:cubicBezTo>
                  <a:cubicBezTo>
                    <a:pt x="240" y="112"/>
                    <a:pt x="240" y="110"/>
                    <a:pt x="241" y="110"/>
                  </a:cubicBezTo>
                  <a:cubicBezTo>
                    <a:pt x="242" y="109"/>
                    <a:pt x="244" y="109"/>
                    <a:pt x="244" y="112"/>
                  </a:cubicBezTo>
                  <a:cubicBezTo>
                    <a:pt x="245" y="113"/>
                    <a:pt x="245" y="113"/>
                    <a:pt x="245" y="114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5" y="117"/>
                    <a:pt x="246" y="120"/>
                    <a:pt x="247" y="121"/>
                  </a:cubicBezTo>
                  <a:cubicBezTo>
                    <a:pt x="250" y="123"/>
                    <a:pt x="251" y="123"/>
                    <a:pt x="251" y="126"/>
                  </a:cubicBezTo>
                  <a:cubicBezTo>
                    <a:pt x="256" y="121"/>
                    <a:pt x="261" y="115"/>
                    <a:pt x="266" y="122"/>
                  </a:cubicBezTo>
                  <a:cubicBezTo>
                    <a:pt x="269" y="124"/>
                    <a:pt x="271" y="124"/>
                    <a:pt x="274" y="124"/>
                  </a:cubicBezTo>
                  <a:cubicBezTo>
                    <a:pt x="278" y="124"/>
                    <a:pt x="282" y="124"/>
                    <a:pt x="283" y="128"/>
                  </a:cubicBezTo>
                  <a:cubicBezTo>
                    <a:pt x="284" y="132"/>
                    <a:pt x="287" y="131"/>
                    <a:pt x="289" y="131"/>
                  </a:cubicBezTo>
                  <a:cubicBezTo>
                    <a:pt x="292" y="131"/>
                    <a:pt x="296" y="130"/>
                    <a:pt x="297" y="134"/>
                  </a:cubicBezTo>
                  <a:cubicBezTo>
                    <a:pt x="298" y="132"/>
                    <a:pt x="301" y="130"/>
                    <a:pt x="303" y="129"/>
                  </a:cubicBezTo>
                  <a:cubicBezTo>
                    <a:pt x="303" y="131"/>
                    <a:pt x="303" y="131"/>
                    <a:pt x="303" y="131"/>
                  </a:cubicBezTo>
                  <a:cubicBezTo>
                    <a:pt x="301" y="132"/>
                    <a:pt x="300" y="133"/>
                    <a:pt x="299" y="135"/>
                  </a:cubicBezTo>
                  <a:cubicBezTo>
                    <a:pt x="298" y="140"/>
                    <a:pt x="294" y="140"/>
                    <a:pt x="289" y="141"/>
                  </a:cubicBezTo>
                  <a:cubicBezTo>
                    <a:pt x="285" y="141"/>
                    <a:pt x="280" y="142"/>
                    <a:pt x="277" y="147"/>
                  </a:cubicBezTo>
                  <a:cubicBezTo>
                    <a:pt x="276" y="149"/>
                    <a:pt x="273" y="151"/>
                    <a:pt x="271" y="152"/>
                  </a:cubicBezTo>
                  <a:cubicBezTo>
                    <a:pt x="269" y="153"/>
                    <a:pt x="266" y="154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6"/>
                    <a:pt x="265" y="156"/>
                    <a:pt x="265" y="157"/>
                  </a:cubicBezTo>
                  <a:cubicBezTo>
                    <a:pt x="264" y="162"/>
                    <a:pt x="263" y="170"/>
                    <a:pt x="259" y="172"/>
                  </a:cubicBezTo>
                  <a:cubicBezTo>
                    <a:pt x="256" y="174"/>
                    <a:pt x="253" y="176"/>
                    <a:pt x="252" y="180"/>
                  </a:cubicBezTo>
                  <a:cubicBezTo>
                    <a:pt x="251" y="183"/>
                    <a:pt x="251" y="188"/>
                    <a:pt x="252" y="191"/>
                  </a:cubicBezTo>
                  <a:cubicBezTo>
                    <a:pt x="254" y="195"/>
                    <a:pt x="253" y="198"/>
                    <a:pt x="253" y="201"/>
                  </a:cubicBezTo>
                  <a:cubicBezTo>
                    <a:pt x="253" y="203"/>
                    <a:pt x="253" y="204"/>
                    <a:pt x="253" y="206"/>
                  </a:cubicBezTo>
                  <a:cubicBezTo>
                    <a:pt x="254" y="205"/>
                    <a:pt x="256" y="204"/>
                    <a:pt x="257" y="203"/>
                  </a:cubicBezTo>
                  <a:cubicBezTo>
                    <a:pt x="258" y="195"/>
                    <a:pt x="263" y="193"/>
                    <a:pt x="267" y="191"/>
                  </a:cubicBezTo>
                  <a:cubicBezTo>
                    <a:pt x="268" y="191"/>
                    <a:pt x="270" y="190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69" y="187"/>
                    <a:pt x="270" y="187"/>
                    <a:pt x="271" y="187"/>
                  </a:cubicBezTo>
                  <a:cubicBezTo>
                    <a:pt x="271" y="187"/>
                    <a:pt x="271" y="187"/>
                    <a:pt x="271" y="187"/>
                  </a:cubicBezTo>
                  <a:cubicBezTo>
                    <a:pt x="271" y="187"/>
                    <a:pt x="272" y="187"/>
                    <a:pt x="273" y="187"/>
                  </a:cubicBezTo>
                  <a:cubicBezTo>
                    <a:pt x="276" y="187"/>
                    <a:pt x="285" y="189"/>
                    <a:pt x="288" y="181"/>
                  </a:cubicBezTo>
                  <a:cubicBezTo>
                    <a:pt x="291" y="176"/>
                    <a:pt x="294" y="176"/>
                    <a:pt x="298" y="175"/>
                  </a:cubicBezTo>
                  <a:cubicBezTo>
                    <a:pt x="300" y="174"/>
                    <a:pt x="301" y="174"/>
                    <a:pt x="303" y="173"/>
                  </a:cubicBezTo>
                  <a:cubicBezTo>
                    <a:pt x="303" y="176"/>
                    <a:pt x="303" y="176"/>
                    <a:pt x="303" y="176"/>
                  </a:cubicBezTo>
                  <a:cubicBezTo>
                    <a:pt x="302" y="177"/>
                    <a:pt x="300" y="177"/>
                    <a:pt x="298" y="178"/>
                  </a:cubicBezTo>
                  <a:cubicBezTo>
                    <a:pt x="295" y="178"/>
                    <a:pt x="293" y="179"/>
                    <a:pt x="291" y="183"/>
                  </a:cubicBezTo>
                  <a:cubicBezTo>
                    <a:pt x="287" y="192"/>
                    <a:pt x="276" y="190"/>
                    <a:pt x="272" y="190"/>
                  </a:cubicBezTo>
                  <a:cubicBezTo>
                    <a:pt x="272" y="192"/>
                    <a:pt x="270" y="193"/>
                    <a:pt x="268" y="194"/>
                  </a:cubicBezTo>
                  <a:cubicBezTo>
                    <a:pt x="265" y="195"/>
                    <a:pt x="262" y="196"/>
                    <a:pt x="260" y="201"/>
                  </a:cubicBezTo>
                  <a:cubicBezTo>
                    <a:pt x="262" y="200"/>
                    <a:pt x="263" y="199"/>
                    <a:pt x="264" y="199"/>
                  </a:cubicBezTo>
                  <a:cubicBezTo>
                    <a:pt x="272" y="197"/>
                    <a:pt x="280" y="200"/>
                    <a:pt x="293" y="204"/>
                  </a:cubicBezTo>
                  <a:cubicBezTo>
                    <a:pt x="297" y="206"/>
                    <a:pt x="300" y="206"/>
                    <a:pt x="303" y="206"/>
                  </a:cubicBezTo>
                  <a:cubicBezTo>
                    <a:pt x="303" y="210"/>
                    <a:pt x="303" y="210"/>
                    <a:pt x="303" y="210"/>
                  </a:cubicBezTo>
                  <a:cubicBezTo>
                    <a:pt x="300" y="211"/>
                    <a:pt x="296" y="211"/>
                    <a:pt x="292" y="209"/>
                  </a:cubicBezTo>
                  <a:cubicBezTo>
                    <a:pt x="279" y="205"/>
                    <a:pt x="272" y="200"/>
                    <a:pt x="265" y="202"/>
                  </a:cubicBezTo>
                  <a:cubicBezTo>
                    <a:pt x="260" y="203"/>
                    <a:pt x="257" y="206"/>
                    <a:pt x="254" y="210"/>
                  </a:cubicBezTo>
                  <a:cubicBezTo>
                    <a:pt x="254" y="210"/>
                    <a:pt x="253" y="210"/>
                    <a:pt x="253" y="210"/>
                  </a:cubicBezTo>
                  <a:cubicBezTo>
                    <a:pt x="251" y="213"/>
                    <a:pt x="248" y="216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3" y="223"/>
                    <a:pt x="238" y="229"/>
                    <a:pt x="233" y="233"/>
                  </a:cubicBezTo>
                  <a:cubicBezTo>
                    <a:pt x="228" y="238"/>
                    <a:pt x="225" y="240"/>
                    <a:pt x="219" y="239"/>
                  </a:cubicBezTo>
                  <a:cubicBezTo>
                    <a:pt x="214" y="238"/>
                    <a:pt x="209" y="238"/>
                    <a:pt x="205" y="239"/>
                  </a:cubicBezTo>
                  <a:cubicBezTo>
                    <a:pt x="198" y="241"/>
                    <a:pt x="203" y="245"/>
                    <a:pt x="204" y="247"/>
                  </a:cubicBezTo>
                  <a:cubicBezTo>
                    <a:pt x="208" y="255"/>
                    <a:pt x="222" y="264"/>
                    <a:pt x="222" y="272"/>
                  </a:cubicBezTo>
                  <a:cubicBezTo>
                    <a:pt x="229" y="271"/>
                    <a:pt x="233" y="271"/>
                    <a:pt x="240" y="273"/>
                  </a:cubicBezTo>
                  <a:cubicBezTo>
                    <a:pt x="249" y="275"/>
                    <a:pt x="257" y="279"/>
                    <a:pt x="267" y="279"/>
                  </a:cubicBezTo>
                  <a:cubicBezTo>
                    <a:pt x="281" y="280"/>
                    <a:pt x="285" y="271"/>
                    <a:pt x="290" y="267"/>
                  </a:cubicBezTo>
                  <a:cubicBezTo>
                    <a:pt x="295" y="264"/>
                    <a:pt x="300" y="260"/>
                    <a:pt x="302" y="256"/>
                  </a:cubicBezTo>
                  <a:cubicBezTo>
                    <a:pt x="302" y="255"/>
                    <a:pt x="303" y="254"/>
                    <a:pt x="303" y="253"/>
                  </a:cubicBezTo>
                  <a:cubicBezTo>
                    <a:pt x="303" y="260"/>
                    <a:pt x="303" y="260"/>
                    <a:pt x="303" y="260"/>
                  </a:cubicBezTo>
                  <a:cubicBezTo>
                    <a:pt x="301" y="264"/>
                    <a:pt x="296" y="266"/>
                    <a:pt x="292" y="269"/>
                  </a:cubicBezTo>
                  <a:cubicBezTo>
                    <a:pt x="287" y="273"/>
                    <a:pt x="292" y="275"/>
                    <a:pt x="297" y="274"/>
                  </a:cubicBezTo>
                  <a:cubicBezTo>
                    <a:pt x="299" y="273"/>
                    <a:pt x="301" y="273"/>
                    <a:pt x="303" y="272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1" y="276"/>
                    <a:pt x="299" y="276"/>
                    <a:pt x="298" y="277"/>
                  </a:cubicBezTo>
                  <a:cubicBezTo>
                    <a:pt x="294" y="277"/>
                    <a:pt x="290" y="275"/>
                    <a:pt x="288" y="277"/>
                  </a:cubicBezTo>
                  <a:cubicBezTo>
                    <a:pt x="287" y="278"/>
                    <a:pt x="285" y="279"/>
                    <a:pt x="283" y="280"/>
                  </a:cubicBezTo>
                  <a:cubicBezTo>
                    <a:pt x="278" y="282"/>
                    <a:pt x="271" y="283"/>
                    <a:pt x="268" y="283"/>
                  </a:cubicBezTo>
                  <a:cubicBezTo>
                    <a:pt x="258" y="283"/>
                    <a:pt x="249" y="277"/>
                    <a:pt x="239" y="275"/>
                  </a:cubicBezTo>
                  <a:cubicBezTo>
                    <a:pt x="230" y="273"/>
                    <a:pt x="220" y="275"/>
                    <a:pt x="210" y="277"/>
                  </a:cubicBezTo>
                  <a:cubicBezTo>
                    <a:pt x="201" y="278"/>
                    <a:pt x="193" y="280"/>
                    <a:pt x="184" y="279"/>
                  </a:cubicBezTo>
                  <a:cubicBezTo>
                    <a:pt x="177" y="278"/>
                    <a:pt x="173" y="276"/>
                    <a:pt x="169" y="274"/>
                  </a:cubicBezTo>
                  <a:cubicBezTo>
                    <a:pt x="165" y="272"/>
                    <a:pt x="161" y="270"/>
                    <a:pt x="155" y="269"/>
                  </a:cubicBezTo>
                  <a:cubicBezTo>
                    <a:pt x="153" y="273"/>
                    <a:pt x="151" y="276"/>
                    <a:pt x="143" y="276"/>
                  </a:cubicBezTo>
                  <a:cubicBezTo>
                    <a:pt x="139" y="276"/>
                    <a:pt x="136" y="277"/>
                    <a:pt x="134" y="278"/>
                  </a:cubicBezTo>
                  <a:cubicBezTo>
                    <a:pt x="133" y="283"/>
                    <a:pt x="134" y="285"/>
                    <a:pt x="137" y="286"/>
                  </a:cubicBezTo>
                  <a:cubicBezTo>
                    <a:pt x="138" y="287"/>
                    <a:pt x="139" y="288"/>
                    <a:pt x="141" y="290"/>
                  </a:cubicBezTo>
                  <a:cubicBezTo>
                    <a:pt x="143" y="292"/>
                    <a:pt x="142" y="295"/>
                    <a:pt x="141" y="299"/>
                  </a:cubicBezTo>
                  <a:cubicBezTo>
                    <a:pt x="139" y="304"/>
                    <a:pt x="138" y="310"/>
                    <a:pt x="149" y="312"/>
                  </a:cubicBezTo>
                  <a:cubicBezTo>
                    <a:pt x="158" y="314"/>
                    <a:pt x="167" y="311"/>
                    <a:pt x="175" y="307"/>
                  </a:cubicBezTo>
                  <a:cubicBezTo>
                    <a:pt x="178" y="306"/>
                    <a:pt x="182" y="304"/>
                    <a:pt x="186" y="303"/>
                  </a:cubicBezTo>
                  <a:cubicBezTo>
                    <a:pt x="196" y="301"/>
                    <a:pt x="204" y="304"/>
                    <a:pt x="209" y="325"/>
                  </a:cubicBezTo>
                  <a:cubicBezTo>
                    <a:pt x="210" y="330"/>
                    <a:pt x="213" y="330"/>
                    <a:pt x="216" y="330"/>
                  </a:cubicBezTo>
                  <a:cubicBezTo>
                    <a:pt x="219" y="329"/>
                    <a:pt x="223" y="325"/>
                    <a:pt x="229" y="319"/>
                  </a:cubicBezTo>
                  <a:cubicBezTo>
                    <a:pt x="233" y="314"/>
                    <a:pt x="237" y="310"/>
                    <a:pt x="242" y="306"/>
                  </a:cubicBezTo>
                  <a:cubicBezTo>
                    <a:pt x="249" y="300"/>
                    <a:pt x="257" y="297"/>
                    <a:pt x="265" y="297"/>
                  </a:cubicBezTo>
                  <a:cubicBezTo>
                    <a:pt x="276" y="296"/>
                    <a:pt x="287" y="299"/>
                    <a:pt x="298" y="303"/>
                  </a:cubicBezTo>
                  <a:cubicBezTo>
                    <a:pt x="299" y="303"/>
                    <a:pt x="299" y="304"/>
                    <a:pt x="300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301" y="304"/>
                    <a:pt x="302" y="304"/>
                    <a:pt x="303" y="305"/>
                  </a:cubicBezTo>
                  <a:cubicBezTo>
                    <a:pt x="303" y="308"/>
                    <a:pt x="303" y="308"/>
                    <a:pt x="303" y="308"/>
                  </a:cubicBezTo>
                  <a:cubicBezTo>
                    <a:pt x="302" y="307"/>
                    <a:pt x="300" y="307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8" y="306"/>
                    <a:pt x="298" y="306"/>
                    <a:pt x="297" y="306"/>
                  </a:cubicBezTo>
                  <a:cubicBezTo>
                    <a:pt x="279" y="300"/>
                    <a:pt x="265" y="297"/>
                    <a:pt x="247" y="306"/>
                  </a:cubicBezTo>
                  <a:cubicBezTo>
                    <a:pt x="253" y="305"/>
                    <a:pt x="260" y="304"/>
                    <a:pt x="267" y="304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69" y="304"/>
                    <a:pt x="270" y="304"/>
                    <a:pt x="271" y="304"/>
                  </a:cubicBezTo>
                  <a:cubicBezTo>
                    <a:pt x="278" y="304"/>
                    <a:pt x="283" y="305"/>
                    <a:pt x="288" y="306"/>
                  </a:cubicBezTo>
                  <a:cubicBezTo>
                    <a:pt x="293" y="308"/>
                    <a:pt x="298" y="309"/>
                    <a:pt x="303" y="309"/>
                  </a:cubicBezTo>
                  <a:cubicBezTo>
                    <a:pt x="303" y="312"/>
                    <a:pt x="303" y="312"/>
                    <a:pt x="303" y="312"/>
                  </a:cubicBezTo>
                  <a:cubicBezTo>
                    <a:pt x="298" y="312"/>
                    <a:pt x="293" y="311"/>
                    <a:pt x="288" y="309"/>
                  </a:cubicBezTo>
                  <a:cubicBezTo>
                    <a:pt x="283" y="307"/>
                    <a:pt x="278" y="306"/>
                    <a:pt x="271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71" y="312"/>
                    <a:pt x="272" y="316"/>
                    <a:pt x="272" y="320"/>
                  </a:cubicBezTo>
                  <a:cubicBezTo>
                    <a:pt x="272" y="323"/>
                    <a:pt x="271" y="326"/>
                    <a:pt x="268" y="329"/>
                  </a:cubicBezTo>
                  <a:cubicBezTo>
                    <a:pt x="267" y="330"/>
                    <a:pt x="267" y="331"/>
                    <a:pt x="267" y="331"/>
                  </a:cubicBezTo>
                  <a:cubicBezTo>
                    <a:pt x="272" y="335"/>
                    <a:pt x="272" y="341"/>
                    <a:pt x="273" y="346"/>
                  </a:cubicBezTo>
                  <a:cubicBezTo>
                    <a:pt x="273" y="352"/>
                    <a:pt x="274" y="356"/>
                    <a:pt x="280" y="356"/>
                  </a:cubicBezTo>
                  <a:cubicBezTo>
                    <a:pt x="284" y="355"/>
                    <a:pt x="290" y="358"/>
                    <a:pt x="295" y="361"/>
                  </a:cubicBezTo>
                  <a:cubicBezTo>
                    <a:pt x="295" y="361"/>
                    <a:pt x="295" y="361"/>
                    <a:pt x="295" y="361"/>
                  </a:cubicBezTo>
                  <a:cubicBezTo>
                    <a:pt x="298" y="363"/>
                    <a:pt x="301" y="365"/>
                    <a:pt x="303" y="367"/>
                  </a:cubicBezTo>
                  <a:cubicBezTo>
                    <a:pt x="303" y="371"/>
                    <a:pt x="303" y="371"/>
                    <a:pt x="303" y="371"/>
                  </a:cubicBezTo>
                  <a:cubicBezTo>
                    <a:pt x="302" y="369"/>
                    <a:pt x="299" y="367"/>
                    <a:pt x="294" y="364"/>
                  </a:cubicBezTo>
                  <a:cubicBezTo>
                    <a:pt x="294" y="364"/>
                    <a:pt x="294" y="364"/>
                    <a:pt x="294" y="364"/>
                  </a:cubicBezTo>
                  <a:cubicBezTo>
                    <a:pt x="290" y="361"/>
                    <a:pt x="286" y="359"/>
                    <a:pt x="283" y="359"/>
                  </a:cubicBezTo>
                  <a:cubicBezTo>
                    <a:pt x="286" y="363"/>
                    <a:pt x="286" y="369"/>
                    <a:pt x="287" y="374"/>
                  </a:cubicBezTo>
                  <a:cubicBezTo>
                    <a:pt x="288" y="380"/>
                    <a:pt x="292" y="383"/>
                    <a:pt x="295" y="387"/>
                  </a:cubicBezTo>
                  <a:cubicBezTo>
                    <a:pt x="297" y="390"/>
                    <a:pt x="300" y="393"/>
                    <a:pt x="302" y="396"/>
                  </a:cubicBezTo>
                  <a:cubicBezTo>
                    <a:pt x="303" y="398"/>
                    <a:pt x="303" y="398"/>
                    <a:pt x="303" y="398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00"/>
                    <a:pt x="303" y="400"/>
                    <a:pt x="303" y="400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19"/>
                    <a:pt x="303" y="419"/>
                    <a:pt x="303" y="419"/>
                  </a:cubicBezTo>
                  <a:cubicBezTo>
                    <a:pt x="301" y="428"/>
                    <a:pt x="298" y="436"/>
                    <a:pt x="299" y="445"/>
                  </a:cubicBezTo>
                  <a:cubicBezTo>
                    <a:pt x="301" y="443"/>
                    <a:pt x="302" y="442"/>
                    <a:pt x="303" y="441"/>
                  </a:cubicBezTo>
                  <a:cubicBezTo>
                    <a:pt x="303" y="447"/>
                    <a:pt x="303" y="447"/>
                    <a:pt x="303" y="447"/>
                  </a:cubicBezTo>
                  <a:close/>
                  <a:moveTo>
                    <a:pt x="138" y="298"/>
                  </a:moveTo>
                  <a:cubicBezTo>
                    <a:pt x="139" y="295"/>
                    <a:pt x="140" y="293"/>
                    <a:pt x="139" y="291"/>
                  </a:cubicBezTo>
                  <a:cubicBezTo>
                    <a:pt x="136" y="289"/>
                    <a:pt x="132" y="288"/>
                    <a:pt x="131" y="284"/>
                  </a:cubicBezTo>
                  <a:cubicBezTo>
                    <a:pt x="127" y="290"/>
                    <a:pt x="118" y="295"/>
                    <a:pt x="114" y="300"/>
                  </a:cubicBezTo>
                  <a:cubicBezTo>
                    <a:pt x="112" y="301"/>
                    <a:pt x="111" y="302"/>
                    <a:pt x="111" y="303"/>
                  </a:cubicBezTo>
                  <a:cubicBezTo>
                    <a:pt x="109" y="305"/>
                    <a:pt x="108" y="314"/>
                    <a:pt x="108" y="322"/>
                  </a:cubicBezTo>
                  <a:cubicBezTo>
                    <a:pt x="108" y="328"/>
                    <a:pt x="108" y="333"/>
                    <a:pt x="107" y="336"/>
                  </a:cubicBezTo>
                  <a:cubicBezTo>
                    <a:pt x="106" y="341"/>
                    <a:pt x="104" y="343"/>
                    <a:pt x="103" y="345"/>
                  </a:cubicBezTo>
                  <a:cubicBezTo>
                    <a:pt x="101" y="348"/>
                    <a:pt x="100" y="350"/>
                    <a:pt x="102" y="359"/>
                  </a:cubicBezTo>
                  <a:cubicBezTo>
                    <a:pt x="102" y="360"/>
                    <a:pt x="102" y="361"/>
                    <a:pt x="102" y="361"/>
                  </a:cubicBezTo>
                  <a:cubicBezTo>
                    <a:pt x="106" y="357"/>
                    <a:pt x="110" y="353"/>
                    <a:pt x="112" y="348"/>
                  </a:cubicBezTo>
                  <a:cubicBezTo>
                    <a:pt x="112" y="346"/>
                    <a:pt x="113" y="344"/>
                    <a:pt x="113" y="342"/>
                  </a:cubicBezTo>
                  <a:cubicBezTo>
                    <a:pt x="116" y="331"/>
                    <a:pt x="115" y="326"/>
                    <a:pt x="126" y="316"/>
                  </a:cubicBezTo>
                  <a:cubicBezTo>
                    <a:pt x="126" y="316"/>
                    <a:pt x="127" y="315"/>
                    <a:pt x="128" y="315"/>
                  </a:cubicBezTo>
                  <a:cubicBezTo>
                    <a:pt x="134" y="310"/>
                    <a:pt x="136" y="306"/>
                    <a:pt x="138" y="298"/>
                  </a:cubicBezTo>
                  <a:close/>
                  <a:moveTo>
                    <a:pt x="123" y="229"/>
                  </a:moveTo>
                  <a:cubicBezTo>
                    <a:pt x="129" y="228"/>
                    <a:pt x="134" y="227"/>
                    <a:pt x="140" y="229"/>
                  </a:cubicBezTo>
                  <a:cubicBezTo>
                    <a:pt x="141" y="229"/>
                    <a:pt x="141" y="229"/>
                    <a:pt x="142" y="230"/>
                  </a:cubicBezTo>
                  <a:cubicBezTo>
                    <a:pt x="142" y="230"/>
                    <a:pt x="142" y="230"/>
                    <a:pt x="142" y="230"/>
                  </a:cubicBezTo>
                  <a:cubicBezTo>
                    <a:pt x="142" y="229"/>
                    <a:pt x="140" y="228"/>
                    <a:pt x="138" y="227"/>
                  </a:cubicBezTo>
                  <a:cubicBezTo>
                    <a:pt x="136" y="225"/>
                    <a:pt x="133" y="223"/>
                    <a:pt x="131" y="221"/>
                  </a:cubicBezTo>
                  <a:cubicBezTo>
                    <a:pt x="129" y="219"/>
                    <a:pt x="128" y="217"/>
                    <a:pt x="130" y="215"/>
                  </a:cubicBezTo>
                  <a:cubicBezTo>
                    <a:pt x="134" y="211"/>
                    <a:pt x="132" y="208"/>
                    <a:pt x="130" y="205"/>
                  </a:cubicBezTo>
                  <a:cubicBezTo>
                    <a:pt x="126" y="200"/>
                    <a:pt x="126" y="197"/>
                    <a:pt x="127" y="191"/>
                  </a:cubicBezTo>
                  <a:cubicBezTo>
                    <a:pt x="117" y="193"/>
                    <a:pt x="109" y="188"/>
                    <a:pt x="100" y="183"/>
                  </a:cubicBezTo>
                  <a:cubicBezTo>
                    <a:pt x="94" y="179"/>
                    <a:pt x="99" y="173"/>
                    <a:pt x="98" y="167"/>
                  </a:cubicBezTo>
                  <a:cubicBezTo>
                    <a:pt x="97" y="163"/>
                    <a:pt x="93" y="157"/>
                    <a:pt x="88" y="153"/>
                  </a:cubicBezTo>
                  <a:cubicBezTo>
                    <a:pt x="85" y="150"/>
                    <a:pt x="82" y="148"/>
                    <a:pt x="79" y="149"/>
                  </a:cubicBezTo>
                  <a:cubicBezTo>
                    <a:pt x="66" y="150"/>
                    <a:pt x="65" y="143"/>
                    <a:pt x="55" y="139"/>
                  </a:cubicBezTo>
                  <a:cubicBezTo>
                    <a:pt x="49" y="136"/>
                    <a:pt x="41" y="138"/>
                    <a:pt x="33" y="144"/>
                  </a:cubicBezTo>
                  <a:cubicBezTo>
                    <a:pt x="26" y="148"/>
                    <a:pt x="21" y="153"/>
                    <a:pt x="22" y="157"/>
                  </a:cubicBezTo>
                  <a:cubicBezTo>
                    <a:pt x="23" y="167"/>
                    <a:pt x="20" y="170"/>
                    <a:pt x="16" y="176"/>
                  </a:cubicBezTo>
                  <a:cubicBezTo>
                    <a:pt x="12" y="184"/>
                    <a:pt x="9" y="202"/>
                    <a:pt x="23" y="203"/>
                  </a:cubicBezTo>
                  <a:cubicBezTo>
                    <a:pt x="26" y="203"/>
                    <a:pt x="26" y="203"/>
                    <a:pt x="29" y="202"/>
                  </a:cubicBezTo>
                  <a:cubicBezTo>
                    <a:pt x="32" y="202"/>
                    <a:pt x="34" y="202"/>
                    <a:pt x="36" y="201"/>
                  </a:cubicBezTo>
                  <a:cubicBezTo>
                    <a:pt x="51" y="199"/>
                    <a:pt x="63" y="211"/>
                    <a:pt x="76" y="215"/>
                  </a:cubicBezTo>
                  <a:cubicBezTo>
                    <a:pt x="96" y="222"/>
                    <a:pt x="99" y="233"/>
                    <a:pt x="123" y="229"/>
                  </a:cubicBezTo>
                  <a:close/>
                  <a:moveTo>
                    <a:pt x="155" y="246"/>
                  </a:moveTo>
                  <a:cubicBezTo>
                    <a:pt x="168" y="270"/>
                    <a:pt x="182" y="279"/>
                    <a:pt x="209" y="274"/>
                  </a:cubicBezTo>
                  <a:cubicBezTo>
                    <a:pt x="212" y="273"/>
                    <a:pt x="214" y="273"/>
                    <a:pt x="216" y="273"/>
                  </a:cubicBezTo>
                  <a:cubicBezTo>
                    <a:pt x="216" y="264"/>
                    <a:pt x="206" y="256"/>
                    <a:pt x="202" y="249"/>
                  </a:cubicBezTo>
                  <a:cubicBezTo>
                    <a:pt x="200" y="246"/>
                    <a:pt x="197" y="245"/>
                    <a:pt x="195" y="244"/>
                  </a:cubicBezTo>
                  <a:cubicBezTo>
                    <a:pt x="191" y="242"/>
                    <a:pt x="188" y="240"/>
                    <a:pt x="190" y="231"/>
                  </a:cubicBezTo>
                  <a:cubicBezTo>
                    <a:pt x="192" y="223"/>
                    <a:pt x="198" y="211"/>
                    <a:pt x="189" y="205"/>
                  </a:cubicBezTo>
                  <a:cubicBezTo>
                    <a:pt x="175" y="195"/>
                    <a:pt x="168" y="199"/>
                    <a:pt x="155" y="207"/>
                  </a:cubicBezTo>
                  <a:cubicBezTo>
                    <a:pt x="154" y="208"/>
                    <a:pt x="152" y="209"/>
                    <a:pt x="152" y="209"/>
                  </a:cubicBezTo>
                  <a:cubicBezTo>
                    <a:pt x="151" y="210"/>
                    <a:pt x="150" y="209"/>
                    <a:pt x="150" y="208"/>
                  </a:cubicBezTo>
                  <a:cubicBezTo>
                    <a:pt x="149" y="204"/>
                    <a:pt x="147" y="198"/>
                    <a:pt x="145" y="195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95"/>
                    <a:pt x="144" y="194"/>
                    <a:pt x="143" y="194"/>
                  </a:cubicBezTo>
                  <a:cubicBezTo>
                    <a:pt x="140" y="191"/>
                    <a:pt x="135" y="188"/>
                    <a:pt x="131" y="185"/>
                  </a:cubicBezTo>
                  <a:cubicBezTo>
                    <a:pt x="131" y="185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7"/>
                    <a:pt x="130" y="188"/>
                    <a:pt x="13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9"/>
                    <a:pt x="130" y="189"/>
                    <a:pt x="130" y="189"/>
                  </a:cubicBezTo>
                  <a:cubicBezTo>
                    <a:pt x="128" y="195"/>
                    <a:pt x="129" y="198"/>
                    <a:pt x="132" y="204"/>
                  </a:cubicBezTo>
                  <a:cubicBezTo>
                    <a:pt x="135" y="208"/>
                    <a:pt x="140" y="212"/>
                    <a:pt x="134" y="217"/>
                  </a:cubicBezTo>
                  <a:cubicBezTo>
                    <a:pt x="131" y="219"/>
                    <a:pt x="137" y="223"/>
                    <a:pt x="139" y="225"/>
                  </a:cubicBezTo>
                  <a:cubicBezTo>
                    <a:pt x="146" y="230"/>
                    <a:pt x="151" y="238"/>
                    <a:pt x="155" y="246"/>
                  </a:cubicBezTo>
                  <a:close/>
                  <a:moveTo>
                    <a:pt x="144" y="233"/>
                  </a:moveTo>
                  <a:cubicBezTo>
                    <a:pt x="142" y="233"/>
                    <a:pt x="141" y="232"/>
                    <a:pt x="139" y="232"/>
                  </a:cubicBezTo>
                  <a:cubicBezTo>
                    <a:pt x="133" y="230"/>
                    <a:pt x="129" y="231"/>
                    <a:pt x="123" y="232"/>
                  </a:cubicBezTo>
                  <a:cubicBezTo>
                    <a:pt x="111" y="234"/>
                    <a:pt x="101" y="235"/>
                    <a:pt x="91" y="226"/>
                  </a:cubicBezTo>
                  <a:cubicBezTo>
                    <a:pt x="81" y="216"/>
                    <a:pt x="75" y="220"/>
                    <a:pt x="60" y="218"/>
                  </a:cubicBezTo>
                  <a:cubicBezTo>
                    <a:pt x="56" y="217"/>
                    <a:pt x="53" y="216"/>
                    <a:pt x="50" y="215"/>
                  </a:cubicBezTo>
                  <a:cubicBezTo>
                    <a:pt x="44" y="213"/>
                    <a:pt x="39" y="212"/>
                    <a:pt x="29" y="214"/>
                  </a:cubicBezTo>
                  <a:cubicBezTo>
                    <a:pt x="24" y="215"/>
                    <a:pt x="19" y="214"/>
                    <a:pt x="15" y="213"/>
                  </a:cubicBezTo>
                  <a:cubicBezTo>
                    <a:pt x="13" y="212"/>
                    <a:pt x="12" y="211"/>
                    <a:pt x="11" y="211"/>
                  </a:cubicBezTo>
                  <a:cubicBezTo>
                    <a:pt x="12" y="218"/>
                    <a:pt x="10" y="230"/>
                    <a:pt x="16" y="235"/>
                  </a:cubicBezTo>
                  <a:cubicBezTo>
                    <a:pt x="22" y="241"/>
                    <a:pt x="20" y="253"/>
                    <a:pt x="18" y="259"/>
                  </a:cubicBezTo>
                  <a:cubicBezTo>
                    <a:pt x="16" y="267"/>
                    <a:pt x="26" y="267"/>
                    <a:pt x="33" y="269"/>
                  </a:cubicBezTo>
                  <a:cubicBezTo>
                    <a:pt x="37" y="270"/>
                    <a:pt x="40" y="271"/>
                    <a:pt x="43" y="272"/>
                  </a:cubicBezTo>
                  <a:cubicBezTo>
                    <a:pt x="43" y="272"/>
                    <a:pt x="43" y="272"/>
                    <a:pt x="44" y="272"/>
                  </a:cubicBezTo>
                  <a:cubicBezTo>
                    <a:pt x="44" y="272"/>
                    <a:pt x="44" y="272"/>
                    <a:pt x="44" y="272"/>
                  </a:cubicBezTo>
                  <a:cubicBezTo>
                    <a:pt x="50" y="273"/>
                    <a:pt x="56" y="271"/>
                    <a:pt x="62" y="270"/>
                  </a:cubicBezTo>
                  <a:cubicBezTo>
                    <a:pt x="66" y="269"/>
                    <a:pt x="84" y="264"/>
                    <a:pt x="86" y="270"/>
                  </a:cubicBezTo>
                  <a:cubicBezTo>
                    <a:pt x="86" y="271"/>
                    <a:pt x="86" y="272"/>
                    <a:pt x="86" y="274"/>
                  </a:cubicBezTo>
                  <a:cubicBezTo>
                    <a:pt x="86" y="279"/>
                    <a:pt x="85" y="284"/>
                    <a:pt x="93" y="282"/>
                  </a:cubicBezTo>
                  <a:cubicBezTo>
                    <a:pt x="105" y="279"/>
                    <a:pt x="118" y="281"/>
                    <a:pt x="129" y="277"/>
                  </a:cubicBezTo>
                  <a:cubicBezTo>
                    <a:pt x="132" y="275"/>
                    <a:pt x="136" y="274"/>
                    <a:pt x="143" y="274"/>
                  </a:cubicBezTo>
                  <a:cubicBezTo>
                    <a:pt x="151" y="273"/>
                    <a:pt x="152" y="268"/>
                    <a:pt x="154" y="264"/>
                  </a:cubicBezTo>
                  <a:cubicBezTo>
                    <a:pt x="154" y="261"/>
                    <a:pt x="154" y="256"/>
                    <a:pt x="156" y="255"/>
                  </a:cubicBezTo>
                  <a:cubicBezTo>
                    <a:pt x="155" y="251"/>
                    <a:pt x="154" y="251"/>
                    <a:pt x="152" y="247"/>
                  </a:cubicBezTo>
                  <a:cubicBezTo>
                    <a:pt x="149" y="241"/>
                    <a:pt x="146" y="236"/>
                    <a:pt x="144" y="233"/>
                  </a:cubicBezTo>
                  <a:close/>
                  <a:moveTo>
                    <a:pt x="296" y="450"/>
                  </a:moveTo>
                  <a:cubicBezTo>
                    <a:pt x="295" y="448"/>
                    <a:pt x="296" y="449"/>
                    <a:pt x="295" y="447"/>
                  </a:cubicBezTo>
                  <a:cubicBezTo>
                    <a:pt x="294" y="442"/>
                    <a:pt x="294" y="438"/>
                    <a:pt x="297" y="432"/>
                  </a:cubicBezTo>
                  <a:cubicBezTo>
                    <a:pt x="304" y="418"/>
                    <a:pt x="303" y="400"/>
                    <a:pt x="293" y="388"/>
                  </a:cubicBezTo>
                  <a:cubicBezTo>
                    <a:pt x="289" y="385"/>
                    <a:pt x="286" y="381"/>
                    <a:pt x="284" y="375"/>
                  </a:cubicBezTo>
                  <a:cubicBezTo>
                    <a:pt x="283" y="369"/>
                    <a:pt x="281" y="363"/>
                    <a:pt x="277" y="358"/>
                  </a:cubicBezTo>
                  <a:cubicBezTo>
                    <a:pt x="270" y="358"/>
                    <a:pt x="271" y="353"/>
                    <a:pt x="270" y="347"/>
                  </a:cubicBezTo>
                  <a:cubicBezTo>
                    <a:pt x="270" y="342"/>
                    <a:pt x="269" y="337"/>
                    <a:pt x="265" y="333"/>
                  </a:cubicBezTo>
                  <a:cubicBezTo>
                    <a:pt x="263" y="337"/>
                    <a:pt x="262" y="341"/>
                    <a:pt x="261" y="346"/>
                  </a:cubicBezTo>
                  <a:cubicBezTo>
                    <a:pt x="261" y="348"/>
                    <a:pt x="260" y="350"/>
                    <a:pt x="260" y="351"/>
                  </a:cubicBezTo>
                  <a:cubicBezTo>
                    <a:pt x="259" y="355"/>
                    <a:pt x="259" y="358"/>
                    <a:pt x="260" y="362"/>
                  </a:cubicBezTo>
                  <a:cubicBezTo>
                    <a:pt x="260" y="366"/>
                    <a:pt x="261" y="369"/>
                    <a:pt x="260" y="372"/>
                  </a:cubicBezTo>
                  <a:cubicBezTo>
                    <a:pt x="259" y="374"/>
                    <a:pt x="259" y="375"/>
                    <a:pt x="258" y="377"/>
                  </a:cubicBezTo>
                  <a:cubicBezTo>
                    <a:pt x="256" y="383"/>
                    <a:pt x="253" y="389"/>
                    <a:pt x="259" y="395"/>
                  </a:cubicBezTo>
                  <a:cubicBezTo>
                    <a:pt x="261" y="397"/>
                    <a:pt x="263" y="398"/>
                    <a:pt x="265" y="400"/>
                  </a:cubicBezTo>
                  <a:cubicBezTo>
                    <a:pt x="271" y="404"/>
                    <a:pt x="277" y="408"/>
                    <a:pt x="277" y="415"/>
                  </a:cubicBezTo>
                  <a:cubicBezTo>
                    <a:pt x="278" y="418"/>
                    <a:pt x="278" y="422"/>
                    <a:pt x="277" y="426"/>
                  </a:cubicBezTo>
                  <a:cubicBezTo>
                    <a:pt x="274" y="433"/>
                    <a:pt x="269" y="441"/>
                    <a:pt x="266" y="444"/>
                  </a:cubicBezTo>
                  <a:cubicBezTo>
                    <a:pt x="260" y="450"/>
                    <a:pt x="249" y="452"/>
                    <a:pt x="237" y="454"/>
                  </a:cubicBezTo>
                  <a:cubicBezTo>
                    <a:pt x="242" y="460"/>
                    <a:pt x="239" y="461"/>
                    <a:pt x="247" y="463"/>
                  </a:cubicBezTo>
                  <a:cubicBezTo>
                    <a:pt x="265" y="466"/>
                    <a:pt x="283" y="467"/>
                    <a:pt x="296" y="450"/>
                  </a:cubicBezTo>
                  <a:close/>
                  <a:moveTo>
                    <a:pt x="177" y="458"/>
                  </a:moveTo>
                  <a:cubicBezTo>
                    <a:pt x="186" y="441"/>
                    <a:pt x="186" y="425"/>
                    <a:pt x="188" y="407"/>
                  </a:cubicBezTo>
                  <a:cubicBezTo>
                    <a:pt x="188" y="396"/>
                    <a:pt x="189" y="384"/>
                    <a:pt x="192" y="372"/>
                  </a:cubicBezTo>
                  <a:cubicBezTo>
                    <a:pt x="193" y="369"/>
                    <a:pt x="192" y="364"/>
                    <a:pt x="192" y="360"/>
                  </a:cubicBezTo>
                  <a:cubicBezTo>
                    <a:pt x="192" y="354"/>
                    <a:pt x="192" y="347"/>
                    <a:pt x="195" y="342"/>
                  </a:cubicBezTo>
                  <a:cubicBezTo>
                    <a:pt x="196" y="341"/>
                    <a:pt x="197" y="339"/>
                    <a:pt x="198" y="338"/>
                  </a:cubicBezTo>
                  <a:cubicBezTo>
                    <a:pt x="201" y="333"/>
                    <a:pt x="205" y="329"/>
                    <a:pt x="206" y="325"/>
                  </a:cubicBezTo>
                  <a:cubicBezTo>
                    <a:pt x="205" y="320"/>
                    <a:pt x="204" y="317"/>
                    <a:pt x="202" y="314"/>
                  </a:cubicBezTo>
                  <a:cubicBezTo>
                    <a:pt x="197" y="315"/>
                    <a:pt x="189" y="317"/>
                    <a:pt x="183" y="319"/>
                  </a:cubicBezTo>
                  <a:cubicBezTo>
                    <a:pt x="177" y="322"/>
                    <a:pt x="172" y="325"/>
                    <a:pt x="171" y="330"/>
                  </a:cubicBezTo>
                  <a:cubicBezTo>
                    <a:pt x="169" y="337"/>
                    <a:pt x="158" y="337"/>
                    <a:pt x="160" y="346"/>
                  </a:cubicBezTo>
                  <a:cubicBezTo>
                    <a:pt x="161" y="350"/>
                    <a:pt x="159" y="353"/>
                    <a:pt x="158" y="356"/>
                  </a:cubicBezTo>
                  <a:cubicBezTo>
                    <a:pt x="157" y="358"/>
                    <a:pt x="157" y="359"/>
                    <a:pt x="157" y="361"/>
                  </a:cubicBezTo>
                  <a:cubicBezTo>
                    <a:pt x="157" y="361"/>
                    <a:pt x="157" y="361"/>
                    <a:pt x="157" y="361"/>
                  </a:cubicBezTo>
                  <a:cubicBezTo>
                    <a:pt x="157" y="362"/>
                    <a:pt x="157" y="364"/>
                    <a:pt x="158" y="366"/>
                  </a:cubicBezTo>
                  <a:cubicBezTo>
                    <a:pt x="159" y="373"/>
                    <a:pt x="161" y="382"/>
                    <a:pt x="156" y="386"/>
                  </a:cubicBezTo>
                  <a:cubicBezTo>
                    <a:pt x="153" y="388"/>
                    <a:pt x="156" y="393"/>
                    <a:pt x="158" y="397"/>
                  </a:cubicBezTo>
                  <a:cubicBezTo>
                    <a:pt x="159" y="398"/>
                    <a:pt x="160" y="399"/>
                    <a:pt x="160" y="400"/>
                  </a:cubicBezTo>
                  <a:cubicBezTo>
                    <a:pt x="161" y="401"/>
                    <a:pt x="161" y="401"/>
                    <a:pt x="162" y="402"/>
                  </a:cubicBezTo>
                  <a:cubicBezTo>
                    <a:pt x="162" y="402"/>
                    <a:pt x="162" y="403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55" y="405"/>
                    <a:pt x="149" y="406"/>
                    <a:pt x="144" y="404"/>
                  </a:cubicBezTo>
                  <a:cubicBezTo>
                    <a:pt x="144" y="405"/>
                    <a:pt x="144" y="405"/>
                    <a:pt x="143" y="406"/>
                  </a:cubicBezTo>
                  <a:cubicBezTo>
                    <a:pt x="140" y="408"/>
                    <a:pt x="138" y="407"/>
                    <a:pt x="137" y="405"/>
                  </a:cubicBezTo>
                  <a:cubicBezTo>
                    <a:pt x="136" y="405"/>
                    <a:pt x="136" y="404"/>
                    <a:pt x="136" y="403"/>
                  </a:cubicBezTo>
                  <a:cubicBezTo>
                    <a:pt x="135" y="400"/>
                    <a:pt x="130" y="404"/>
                    <a:pt x="128" y="404"/>
                  </a:cubicBezTo>
                  <a:cubicBezTo>
                    <a:pt x="125" y="404"/>
                    <a:pt x="123" y="403"/>
                    <a:pt x="120" y="401"/>
                  </a:cubicBezTo>
                  <a:cubicBezTo>
                    <a:pt x="119" y="400"/>
                    <a:pt x="116" y="399"/>
                    <a:pt x="113" y="399"/>
                  </a:cubicBezTo>
                  <a:cubicBezTo>
                    <a:pt x="109" y="398"/>
                    <a:pt x="105" y="399"/>
                    <a:pt x="102" y="399"/>
                  </a:cubicBezTo>
                  <a:cubicBezTo>
                    <a:pt x="100" y="400"/>
                    <a:pt x="99" y="400"/>
                    <a:pt x="99" y="401"/>
                  </a:cubicBezTo>
                  <a:cubicBezTo>
                    <a:pt x="97" y="402"/>
                    <a:pt x="98" y="406"/>
                    <a:pt x="96" y="407"/>
                  </a:cubicBezTo>
                  <a:cubicBezTo>
                    <a:pt x="96" y="407"/>
                    <a:pt x="96" y="408"/>
                    <a:pt x="96" y="408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5" y="408"/>
                    <a:pt x="94" y="409"/>
                    <a:pt x="93" y="409"/>
                  </a:cubicBezTo>
                  <a:cubicBezTo>
                    <a:pt x="92" y="410"/>
                    <a:pt x="92" y="409"/>
                    <a:pt x="91" y="408"/>
                  </a:cubicBezTo>
                  <a:cubicBezTo>
                    <a:pt x="90" y="406"/>
                    <a:pt x="86" y="402"/>
                    <a:pt x="81" y="398"/>
                  </a:cubicBezTo>
                  <a:cubicBezTo>
                    <a:pt x="78" y="396"/>
                    <a:pt x="77" y="395"/>
                    <a:pt x="74" y="394"/>
                  </a:cubicBezTo>
                  <a:cubicBezTo>
                    <a:pt x="74" y="396"/>
                    <a:pt x="74" y="400"/>
                    <a:pt x="75" y="404"/>
                  </a:cubicBezTo>
                  <a:cubicBezTo>
                    <a:pt x="76" y="405"/>
                    <a:pt x="76" y="406"/>
                    <a:pt x="77" y="407"/>
                  </a:cubicBezTo>
                  <a:cubicBezTo>
                    <a:pt x="78" y="411"/>
                    <a:pt x="77" y="412"/>
                    <a:pt x="80" y="413"/>
                  </a:cubicBezTo>
                  <a:cubicBezTo>
                    <a:pt x="88" y="415"/>
                    <a:pt x="91" y="420"/>
                    <a:pt x="95" y="424"/>
                  </a:cubicBezTo>
                  <a:cubicBezTo>
                    <a:pt x="98" y="428"/>
                    <a:pt x="100" y="431"/>
                    <a:pt x="105" y="434"/>
                  </a:cubicBezTo>
                  <a:cubicBezTo>
                    <a:pt x="108" y="436"/>
                    <a:pt x="113" y="436"/>
                    <a:pt x="115" y="436"/>
                  </a:cubicBezTo>
                  <a:cubicBezTo>
                    <a:pt x="119" y="437"/>
                    <a:pt x="121" y="439"/>
                    <a:pt x="124" y="446"/>
                  </a:cubicBezTo>
                  <a:cubicBezTo>
                    <a:pt x="127" y="454"/>
                    <a:pt x="136" y="452"/>
                    <a:pt x="145" y="451"/>
                  </a:cubicBezTo>
                  <a:cubicBezTo>
                    <a:pt x="153" y="449"/>
                    <a:pt x="160" y="448"/>
                    <a:pt x="162" y="454"/>
                  </a:cubicBezTo>
                  <a:cubicBezTo>
                    <a:pt x="165" y="461"/>
                    <a:pt x="167" y="462"/>
                    <a:pt x="169" y="461"/>
                  </a:cubicBezTo>
                  <a:cubicBezTo>
                    <a:pt x="170" y="461"/>
                    <a:pt x="170" y="460"/>
                    <a:pt x="171" y="460"/>
                  </a:cubicBezTo>
                  <a:cubicBezTo>
                    <a:pt x="172" y="459"/>
                    <a:pt x="174" y="457"/>
                    <a:pt x="174" y="457"/>
                  </a:cubicBezTo>
                  <a:cubicBezTo>
                    <a:pt x="175" y="457"/>
                    <a:pt x="176" y="457"/>
                    <a:pt x="177" y="458"/>
                  </a:cubicBezTo>
                  <a:close/>
                  <a:moveTo>
                    <a:pt x="207" y="329"/>
                  </a:moveTo>
                  <a:cubicBezTo>
                    <a:pt x="206" y="333"/>
                    <a:pt x="203" y="336"/>
                    <a:pt x="201" y="339"/>
                  </a:cubicBezTo>
                  <a:cubicBezTo>
                    <a:pt x="199" y="341"/>
                    <a:pt x="198" y="342"/>
                    <a:pt x="197" y="344"/>
                  </a:cubicBezTo>
                  <a:cubicBezTo>
                    <a:pt x="194" y="348"/>
                    <a:pt x="195" y="354"/>
                    <a:pt x="195" y="360"/>
                  </a:cubicBezTo>
                  <a:cubicBezTo>
                    <a:pt x="195" y="364"/>
                    <a:pt x="195" y="369"/>
                    <a:pt x="194" y="373"/>
                  </a:cubicBezTo>
                  <a:cubicBezTo>
                    <a:pt x="192" y="385"/>
                    <a:pt x="191" y="396"/>
                    <a:pt x="190" y="407"/>
                  </a:cubicBezTo>
                  <a:cubicBezTo>
                    <a:pt x="189" y="425"/>
                    <a:pt x="191" y="440"/>
                    <a:pt x="182" y="457"/>
                  </a:cubicBezTo>
                  <a:cubicBezTo>
                    <a:pt x="187" y="456"/>
                    <a:pt x="189" y="458"/>
                    <a:pt x="195" y="458"/>
                  </a:cubicBezTo>
                  <a:cubicBezTo>
                    <a:pt x="201" y="458"/>
                    <a:pt x="207" y="458"/>
                    <a:pt x="213" y="456"/>
                  </a:cubicBezTo>
                  <a:cubicBezTo>
                    <a:pt x="216" y="455"/>
                    <a:pt x="220" y="452"/>
                    <a:pt x="226" y="452"/>
                  </a:cubicBezTo>
                  <a:cubicBezTo>
                    <a:pt x="239" y="449"/>
                    <a:pt x="257" y="449"/>
                    <a:pt x="264" y="442"/>
                  </a:cubicBezTo>
                  <a:cubicBezTo>
                    <a:pt x="267" y="439"/>
                    <a:pt x="272" y="432"/>
                    <a:pt x="274" y="425"/>
                  </a:cubicBezTo>
                  <a:cubicBezTo>
                    <a:pt x="275" y="420"/>
                    <a:pt x="276" y="416"/>
                    <a:pt x="273" y="413"/>
                  </a:cubicBezTo>
                  <a:cubicBezTo>
                    <a:pt x="269" y="407"/>
                    <a:pt x="265" y="406"/>
                    <a:pt x="261" y="406"/>
                  </a:cubicBezTo>
                  <a:cubicBezTo>
                    <a:pt x="257" y="405"/>
                    <a:pt x="251" y="406"/>
                    <a:pt x="247" y="401"/>
                  </a:cubicBezTo>
                  <a:cubicBezTo>
                    <a:pt x="239" y="391"/>
                    <a:pt x="242" y="387"/>
                    <a:pt x="245" y="382"/>
                  </a:cubicBezTo>
                  <a:cubicBezTo>
                    <a:pt x="246" y="380"/>
                    <a:pt x="248" y="377"/>
                    <a:pt x="249" y="373"/>
                  </a:cubicBezTo>
                  <a:cubicBezTo>
                    <a:pt x="251" y="365"/>
                    <a:pt x="250" y="359"/>
                    <a:pt x="249" y="356"/>
                  </a:cubicBezTo>
                  <a:cubicBezTo>
                    <a:pt x="248" y="350"/>
                    <a:pt x="248" y="347"/>
                    <a:pt x="257" y="335"/>
                  </a:cubicBezTo>
                  <a:cubicBezTo>
                    <a:pt x="263" y="327"/>
                    <a:pt x="263" y="316"/>
                    <a:pt x="261" y="310"/>
                  </a:cubicBezTo>
                  <a:cubicBezTo>
                    <a:pt x="261" y="309"/>
                    <a:pt x="261" y="308"/>
                    <a:pt x="260" y="307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57" y="306"/>
                    <a:pt x="253" y="307"/>
                    <a:pt x="250" y="307"/>
                  </a:cubicBezTo>
                  <a:cubicBezTo>
                    <a:pt x="246" y="308"/>
                    <a:pt x="243" y="309"/>
                    <a:pt x="242" y="309"/>
                  </a:cubicBezTo>
                  <a:cubicBezTo>
                    <a:pt x="242" y="310"/>
                    <a:pt x="241" y="310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37" y="313"/>
                    <a:pt x="234" y="317"/>
                    <a:pt x="231" y="321"/>
                  </a:cubicBezTo>
                  <a:cubicBezTo>
                    <a:pt x="225" y="327"/>
                    <a:pt x="220" y="333"/>
                    <a:pt x="215" y="334"/>
                  </a:cubicBezTo>
                  <a:cubicBezTo>
                    <a:pt x="212" y="335"/>
                    <a:pt x="209" y="334"/>
                    <a:pt x="207" y="329"/>
                  </a:cubicBezTo>
                  <a:close/>
                  <a:moveTo>
                    <a:pt x="16" y="210"/>
                  </a:moveTo>
                  <a:cubicBezTo>
                    <a:pt x="20" y="211"/>
                    <a:pt x="24" y="213"/>
                    <a:pt x="29" y="212"/>
                  </a:cubicBezTo>
                  <a:cubicBezTo>
                    <a:pt x="39" y="209"/>
                    <a:pt x="44" y="211"/>
                    <a:pt x="51" y="212"/>
                  </a:cubicBezTo>
                  <a:cubicBezTo>
                    <a:pt x="54" y="213"/>
                    <a:pt x="57" y="214"/>
                    <a:pt x="61" y="215"/>
                  </a:cubicBezTo>
                  <a:cubicBezTo>
                    <a:pt x="64" y="216"/>
                    <a:pt x="68" y="216"/>
                    <a:pt x="72" y="216"/>
                  </a:cubicBezTo>
                  <a:cubicBezTo>
                    <a:pt x="60" y="211"/>
                    <a:pt x="50" y="201"/>
                    <a:pt x="36" y="203"/>
                  </a:cubicBezTo>
                  <a:cubicBezTo>
                    <a:pt x="34" y="203"/>
                    <a:pt x="32" y="204"/>
                    <a:pt x="29" y="204"/>
                  </a:cubicBezTo>
                  <a:cubicBezTo>
                    <a:pt x="26" y="204"/>
                    <a:pt x="24" y="206"/>
                    <a:pt x="21" y="205"/>
                  </a:cubicBezTo>
                  <a:cubicBezTo>
                    <a:pt x="19" y="205"/>
                    <a:pt x="15" y="204"/>
                    <a:pt x="13" y="205"/>
                  </a:cubicBezTo>
                  <a:cubicBezTo>
                    <a:pt x="9" y="205"/>
                    <a:pt x="8" y="208"/>
                    <a:pt x="16" y="210"/>
                  </a:cubicBezTo>
                  <a:close/>
                  <a:moveTo>
                    <a:pt x="201" y="65"/>
                  </a:moveTo>
                  <a:cubicBezTo>
                    <a:pt x="200" y="66"/>
                    <a:pt x="200" y="67"/>
                    <a:pt x="200" y="68"/>
                  </a:cubicBezTo>
                  <a:cubicBezTo>
                    <a:pt x="199" y="69"/>
                    <a:pt x="199" y="70"/>
                    <a:pt x="199" y="71"/>
                  </a:cubicBezTo>
                  <a:cubicBezTo>
                    <a:pt x="199" y="73"/>
                    <a:pt x="200" y="74"/>
                    <a:pt x="201" y="76"/>
                  </a:cubicBezTo>
                  <a:cubicBezTo>
                    <a:pt x="206" y="86"/>
                    <a:pt x="211" y="97"/>
                    <a:pt x="209" y="109"/>
                  </a:cubicBezTo>
                  <a:cubicBezTo>
                    <a:pt x="208" y="114"/>
                    <a:pt x="207" y="121"/>
                    <a:pt x="207" y="128"/>
                  </a:cubicBezTo>
                  <a:cubicBezTo>
                    <a:pt x="207" y="135"/>
                    <a:pt x="208" y="141"/>
                    <a:pt x="210" y="145"/>
                  </a:cubicBezTo>
                  <a:cubicBezTo>
                    <a:pt x="211" y="144"/>
                    <a:pt x="212" y="144"/>
                    <a:pt x="212" y="143"/>
                  </a:cubicBezTo>
                  <a:cubicBezTo>
                    <a:pt x="214" y="142"/>
                    <a:pt x="215" y="141"/>
                    <a:pt x="215" y="140"/>
                  </a:cubicBezTo>
                  <a:cubicBezTo>
                    <a:pt x="216" y="139"/>
                    <a:pt x="216" y="136"/>
                    <a:pt x="215" y="133"/>
                  </a:cubicBezTo>
                  <a:cubicBezTo>
                    <a:pt x="215" y="129"/>
                    <a:pt x="215" y="125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1" y="115"/>
                    <a:pt x="215" y="104"/>
                    <a:pt x="213" y="96"/>
                  </a:cubicBezTo>
                  <a:cubicBezTo>
                    <a:pt x="212" y="93"/>
                    <a:pt x="215" y="92"/>
                    <a:pt x="216" y="89"/>
                  </a:cubicBezTo>
                  <a:cubicBezTo>
                    <a:pt x="216" y="88"/>
                    <a:pt x="214" y="82"/>
                    <a:pt x="212" y="77"/>
                  </a:cubicBezTo>
                  <a:cubicBezTo>
                    <a:pt x="211" y="72"/>
                    <a:pt x="209" y="69"/>
                    <a:pt x="208" y="68"/>
                  </a:cubicBezTo>
                  <a:cubicBezTo>
                    <a:pt x="207" y="67"/>
                    <a:pt x="205" y="68"/>
                    <a:pt x="201" y="65"/>
                  </a:cubicBezTo>
                  <a:cubicBezTo>
                    <a:pt x="201" y="65"/>
                    <a:pt x="201" y="65"/>
                    <a:pt x="201" y="65"/>
                  </a:cubicBezTo>
                  <a:close/>
                  <a:moveTo>
                    <a:pt x="197" y="67"/>
                  </a:moveTo>
                  <a:cubicBezTo>
                    <a:pt x="198" y="66"/>
                    <a:pt x="198" y="64"/>
                    <a:pt x="198" y="61"/>
                  </a:cubicBezTo>
                  <a:cubicBezTo>
                    <a:pt x="196" y="56"/>
                    <a:pt x="202" y="51"/>
                    <a:pt x="206" y="50"/>
                  </a:cubicBezTo>
                  <a:cubicBezTo>
                    <a:pt x="208" y="50"/>
                    <a:pt x="209" y="49"/>
                    <a:pt x="209" y="48"/>
                  </a:cubicBezTo>
                  <a:cubicBezTo>
                    <a:pt x="207" y="40"/>
                    <a:pt x="210" y="38"/>
                    <a:pt x="215" y="37"/>
                  </a:cubicBezTo>
                  <a:cubicBezTo>
                    <a:pt x="217" y="36"/>
                    <a:pt x="219" y="36"/>
                    <a:pt x="220" y="36"/>
                  </a:cubicBezTo>
                  <a:cubicBezTo>
                    <a:pt x="223" y="36"/>
                    <a:pt x="226" y="36"/>
                    <a:pt x="228" y="34"/>
                  </a:cubicBezTo>
                  <a:cubicBezTo>
                    <a:pt x="231" y="33"/>
                    <a:pt x="233" y="36"/>
                    <a:pt x="235" y="39"/>
                  </a:cubicBezTo>
                  <a:cubicBezTo>
                    <a:pt x="236" y="41"/>
                    <a:pt x="237" y="41"/>
                    <a:pt x="239" y="41"/>
                  </a:cubicBezTo>
                  <a:cubicBezTo>
                    <a:pt x="241" y="40"/>
                    <a:pt x="243" y="40"/>
                    <a:pt x="246" y="40"/>
                  </a:cubicBezTo>
                  <a:cubicBezTo>
                    <a:pt x="245" y="40"/>
                    <a:pt x="245" y="40"/>
                    <a:pt x="245" y="40"/>
                  </a:cubicBezTo>
                  <a:cubicBezTo>
                    <a:pt x="241" y="37"/>
                    <a:pt x="238" y="34"/>
                    <a:pt x="235" y="33"/>
                  </a:cubicBezTo>
                  <a:cubicBezTo>
                    <a:pt x="231" y="32"/>
                    <a:pt x="228" y="28"/>
                    <a:pt x="225" y="23"/>
                  </a:cubicBezTo>
                  <a:cubicBezTo>
                    <a:pt x="219" y="14"/>
                    <a:pt x="212" y="4"/>
                    <a:pt x="204" y="5"/>
                  </a:cubicBezTo>
                  <a:cubicBezTo>
                    <a:pt x="195" y="7"/>
                    <a:pt x="166" y="13"/>
                    <a:pt x="168" y="26"/>
                  </a:cubicBezTo>
                  <a:cubicBezTo>
                    <a:pt x="169" y="28"/>
                    <a:pt x="170" y="30"/>
                    <a:pt x="168" y="32"/>
                  </a:cubicBezTo>
                  <a:cubicBezTo>
                    <a:pt x="174" y="35"/>
                    <a:pt x="174" y="40"/>
                    <a:pt x="176" y="44"/>
                  </a:cubicBezTo>
                  <a:cubicBezTo>
                    <a:pt x="178" y="49"/>
                    <a:pt x="179" y="54"/>
                    <a:pt x="189" y="57"/>
                  </a:cubicBezTo>
                  <a:cubicBezTo>
                    <a:pt x="191" y="57"/>
                    <a:pt x="194" y="58"/>
                    <a:pt x="194" y="60"/>
                  </a:cubicBezTo>
                  <a:cubicBezTo>
                    <a:pt x="195" y="62"/>
                    <a:pt x="196" y="65"/>
                    <a:pt x="197" y="67"/>
                  </a:cubicBezTo>
                  <a:close/>
                  <a:moveTo>
                    <a:pt x="203" y="156"/>
                  </a:moveTo>
                  <a:cubicBezTo>
                    <a:pt x="203" y="157"/>
                    <a:pt x="202" y="157"/>
                    <a:pt x="202" y="157"/>
                  </a:cubicBezTo>
                  <a:cubicBezTo>
                    <a:pt x="201" y="158"/>
                    <a:pt x="200" y="158"/>
                    <a:pt x="199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7"/>
                    <a:pt x="199" y="156"/>
                    <a:pt x="199" y="156"/>
                  </a:cubicBezTo>
                  <a:cubicBezTo>
                    <a:pt x="198" y="153"/>
                    <a:pt x="198" y="151"/>
                    <a:pt x="197" y="150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4" y="162"/>
                    <a:pt x="198" y="169"/>
                    <a:pt x="201" y="180"/>
                  </a:cubicBezTo>
                  <a:cubicBezTo>
                    <a:pt x="203" y="177"/>
                    <a:pt x="208" y="177"/>
                    <a:pt x="213" y="176"/>
                  </a:cubicBezTo>
                  <a:cubicBezTo>
                    <a:pt x="214" y="176"/>
                    <a:pt x="215" y="176"/>
                    <a:pt x="215" y="176"/>
                  </a:cubicBezTo>
                  <a:cubicBezTo>
                    <a:pt x="215" y="175"/>
                    <a:pt x="215" y="174"/>
                    <a:pt x="215" y="173"/>
                  </a:cubicBezTo>
                  <a:cubicBezTo>
                    <a:pt x="214" y="170"/>
                    <a:pt x="215" y="168"/>
                    <a:pt x="218" y="168"/>
                  </a:cubicBezTo>
                  <a:cubicBezTo>
                    <a:pt x="221" y="168"/>
                    <a:pt x="222" y="167"/>
                    <a:pt x="223" y="166"/>
                  </a:cubicBezTo>
                  <a:cubicBezTo>
                    <a:pt x="223" y="165"/>
                    <a:pt x="224" y="164"/>
                    <a:pt x="227" y="164"/>
                  </a:cubicBezTo>
                  <a:cubicBezTo>
                    <a:pt x="228" y="164"/>
                    <a:pt x="229" y="163"/>
                    <a:pt x="230" y="163"/>
                  </a:cubicBezTo>
                  <a:cubicBezTo>
                    <a:pt x="233" y="163"/>
                    <a:pt x="237" y="162"/>
                    <a:pt x="240" y="161"/>
                  </a:cubicBezTo>
                  <a:cubicBezTo>
                    <a:pt x="242" y="160"/>
                    <a:pt x="242" y="158"/>
                    <a:pt x="241" y="156"/>
                  </a:cubicBezTo>
                  <a:cubicBezTo>
                    <a:pt x="240" y="154"/>
                    <a:pt x="240" y="153"/>
                    <a:pt x="240" y="152"/>
                  </a:cubicBezTo>
                  <a:cubicBezTo>
                    <a:pt x="240" y="151"/>
                    <a:pt x="241" y="150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49"/>
                    <a:pt x="243" y="148"/>
                    <a:pt x="244" y="148"/>
                  </a:cubicBezTo>
                  <a:cubicBezTo>
                    <a:pt x="245" y="148"/>
                    <a:pt x="246" y="148"/>
                    <a:pt x="248" y="149"/>
                  </a:cubicBezTo>
                  <a:cubicBezTo>
                    <a:pt x="254" y="153"/>
                    <a:pt x="257" y="145"/>
                    <a:pt x="259" y="141"/>
                  </a:cubicBezTo>
                  <a:cubicBezTo>
                    <a:pt x="261" y="139"/>
                    <a:pt x="262" y="137"/>
                    <a:pt x="263" y="138"/>
                  </a:cubicBezTo>
                  <a:cubicBezTo>
                    <a:pt x="266" y="139"/>
                    <a:pt x="267" y="145"/>
                    <a:pt x="267" y="148"/>
                  </a:cubicBezTo>
                  <a:cubicBezTo>
                    <a:pt x="268" y="149"/>
                    <a:pt x="268" y="150"/>
                    <a:pt x="268" y="150"/>
                  </a:cubicBezTo>
                  <a:cubicBezTo>
                    <a:pt x="268" y="150"/>
                    <a:pt x="269" y="150"/>
                    <a:pt x="270" y="149"/>
                  </a:cubicBezTo>
                  <a:cubicBezTo>
                    <a:pt x="272" y="148"/>
                    <a:pt x="274" y="147"/>
                    <a:pt x="275" y="146"/>
                  </a:cubicBezTo>
                  <a:cubicBezTo>
                    <a:pt x="279" y="139"/>
                    <a:pt x="284" y="139"/>
                    <a:pt x="289" y="138"/>
                  </a:cubicBezTo>
                  <a:cubicBezTo>
                    <a:pt x="291" y="138"/>
                    <a:pt x="294" y="137"/>
                    <a:pt x="295" y="136"/>
                  </a:cubicBezTo>
                  <a:cubicBezTo>
                    <a:pt x="294" y="134"/>
                    <a:pt x="293" y="133"/>
                    <a:pt x="290" y="133"/>
                  </a:cubicBezTo>
                  <a:cubicBezTo>
                    <a:pt x="286" y="133"/>
                    <a:pt x="281" y="134"/>
                    <a:pt x="280" y="128"/>
                  </a:cubicBezTo>
                  <a:cubicBezTo>
                    <a:pt x="280" y="127"/>
                    <a:pt x="277" y="127"/>
                    <a:pt x="274" y="127"/>
                  </a:cubicBezTo>
                  <a:cubicBezTo>
                    <a:pt x="271" y="127"/>
                    <a:pt x="267" y="127"/>
                    <a:pt x="266" y="125"/>
                  </a:cubicBezTo>
                  <a:cubicBezTo>
                    <a:pt x="260" y="120"/>
                    <a:pt x="255" y="126"/>
                    <a:pt x="252" y="131"/>
                  </a:cubicBezTo>
                  <a:cubicBezTo>
                    <a:pt x="252" y="131"/>
                    <a:pt x="252" y="131"/>
                    <a:pt x="251" y="131"/>
                  </a:cubicBezTo>
                  <a:cubicBezTo>
                    <a:pt x="249" y="135"/>
                    <a:pt x="245" y="139"/>
                    <a:pt x="244" y="143"/>
                  </a:cubicBezTo>
                  <a:cubicBezTo>
                    <a:pt x="242" y="146"/>
                    <a:pt x="241" y="148"/>
                    <a:pt x="240" y="148"/>
                  </a:cubicBezTo>
                  <a:cubicBezTo>
                    <a:pt x="238" y="148"/>
                    <a:pt x="236" y="149"/>
                    <a:pt x="235" y="149"/>
                  </a:cubicBezTo>
                  <a:cubicBezTo>
                    <a:pt x="231" y="149"/>
                    <a:pt x="228" y="151"/>
                    <a:pt x="225" y="153"/>
                  </a:cubicBezTo>
                  <a:cubicBezTo>
                    <a:pt x="223" y="156"/>
                    <a:pt x="221" y="155"/>
                    <a:pt x="220" y="152"/>
                  </a:cubicBezTo>
                  <a:cubicBezTo>
                    <a:pt x="219" y="151"/>
                    <a:pt x="220" y="148"/>
                    <a:pt x="220" y="145"/>
                  </a:cubicBezTo>
                  <a:cubicBezTo>
                    <a:pt x="220" y="142"/>
                    <a:pt x="220" y="137"/>
                    <a:pt x="221" y="131"/>
                  </a:cubicBezTo>
                  <a:cubicBezTo>
                    <a:pt x="224" y="122"/>
                    <a:pt x="226" y="116"/>
                    <a:pt x="225" y="116"/>
                  </a:cubicBezTo>
                  <a:cubicBezTo>
                    <a:pt x="218" y="119"/>
                    <a:pt x="217" y="127"/>
                    <a:pt x="217" y="132"/>
                  </a:cubicBezTo>
                  <a:cubicBezTo>
                    <a:pt x="218" y="136"/>
                    <a:pt x="218" y="139"/>
                    <a:pt x="216" y="141"/>
                  </a:cubicBezTo>
                  <a:cubicBezTo>
                    <a:pt x="216" y="142"/>
                    <a:pt x="215" y="143"/>
                    <a:pt x="214" y="144"/>
                  </a:cubicBezTo>
                  <a:cubicBezTo>
                    <a:pt x="210" y="149"/>
                    <a:pt x="209" y="151"/>
                    <a:pt x="203" y="156"/>
                  </a:cubicBezTo>
                  <a:close/>
                  <a:moveTo>
                    <a:pt x="208" y="148"/>
                  </a:moveTo>
                  <a:cubicBezTo>
                    <a:pt x="207" y="146"/>
                    <a:pt x="206" y="146"/>
                    <a:pt x="205" y="145"/>
                  </a:cubicBezTo>
                  <a:cubicBezTo>
                    <a:pt x="203" y="142"/>
                    <a:pt x="201" y="140"/>
                    <a:pt x="200" y="135"/>
                  </a:cubicBezTo>
                  <a:cubicBezTo>
                    <a:pt x="198" y="127"/>
                    <a:pt x="193" y="123"/>
                    <a:pt x="188" y="119"/>
                  </a:cubicBezTo>
                  <a:cubicBezTo>
                    <a:pt x="182" y="115"/>
                    <a:pt x="177" y="111"/>
                    <a:pt x="176" y="103"/>
                  </a:cubicBezTo>
                  <a:cubicBezTo>
                    <a:pt x="176" y="102"/>
                    <a:pt x="175" y="101"/>
                    <a:pt x="175" y="99"/>
                  </a:cubicBezTo>
                  <a:cubicBezTo>
                    <a:pt x="173" y="85"/>
                    <a:pt x="172" y="81"/>
                    <a:pt x="182" y="71"/>
                  </a:cubicBezTo>
                  <a:cubicBezTo>
                    <a:pt x="186" y="67"/>
                    <a:pt x="191" y="63"/>
                    <a:pt x="191" y="61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0"/>
                    <a:pt x="191" y="59"/>
                    <a:pt x="190" y="59"/>
                  </a:cubicBezTo>
                  <a:cubicBezTo>
                    <a:pt x="178" y="56"/>
                    <a:pt x="176" y="51"/>
                    <a:pt x="174" y="45"/>
                  </a:cubicBezTo>
                  <a:cubicBezTo>
                    <a:pt x="172" y="41"/>
                    <a:pt x="170" y="37"/>
                    <a:pt x="164" y="35"/>
                  </a:cubicBezTo>
                  <a:cubicBezTo>
                    <a:pt x="155" y="39"/>
                    <a:pt x="132" y="46"/>
                    <a:pt x="130" y="55"/>
                  </a:cubicBezTo>
                  <a:cubicBezTo>
                    <a:pt x="129" y="62"/>
                    <a:pt x="127" y="68"/>
                    <a:pt x="123" y="73"/>
                  </a:cubicBezTo>
                  <a:cubicBezTo>
                    <a:pt x="122" y="74"/>
                    <a:pt x="123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5" y="79"/>
                    <a:pt x="127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84"/>
                    <a:pt x="130" y="85"/>
                    <a:pt x="131" y="85"/>
                  </a:cubicBezTo>
                  <a:cubicBezTo>
                    <a:pt x="133" y="84"/>
                    <a:pt x="138" y="80"/>
                    <a:pt x="140" y="79"/>
                  </a:cubicBezTo>
                  <a:cubicBezTo>
                    <a:pt x="145" y="77"/>
                    <a:pt x="146" y="79"/>
                    <a:pt x="149" y="85"/>
                  </a:cubicBezTo>
                  <a:cubicBezTo>
                    <a:pt x="150" y="88"/>
                    <a:pt x="151" y="89"/>
                    <a:pt x="153" y="89"/>
                  </a:cubicBezTo>
                  <a:cubicBezTo>
                    <a:pt x="155" y="89"/>
                    <a:pt x="157" y="89"/>
                    <a:pt x="158" y="91"/>
                  </a:cubicBezTo>
                  <a:cubicBezTo>
                    <a:pt x="160" y="95"/>
                    <a:pt x="161" y="98"/>
                    <a:pt x="162" y="102"/>
                  </a:cubicBezTo>
                  <a:cubicBezTo>
                    <a:pt x="163" y="106"/>
                    <a:pt x="165" y="111"/>
                    <a:pt x="169" y="115"/>
                  </a:cubicBezTo>
                  <a:cubicBezTo>
                    <a:pt x="176" y="122"/>
                    <a:pt x="182" y="132"/>
                    <a:pt x="187" y="143"/>
                  </a:cubicBezTo>
                  <a:cubicBezTo>
                    <a:pt x="190" y="148"/>
                    <a:pt x="191" y="152"/>
                    <a:pt x="193" y="157"/>
                  </a:cubicBezTo>
                  <a:cubicBezTo>
                    <a:pt x="193" y="155"/>
                    <a:pt x="194" y="152"/>
                    <a:pt x="194" y="151"/>
                  </a:cubicBezTo>
                  <a:cubicBezTo>
                    <a:pt x="194" y="149"/>
                    <a:pt x="195" y="148"/>
                    <a:pt x="195" y="148"/>
                  </a:cubicBezTo>
                  <a:cubicBezTo>
                    <a:pt x="196" y="146"/>
                    <a:pt x="198" y="146"/>
                    <a:pt x="199" y="148"/>
                  </a:cubicBezTo>
                  <a:cubicBezTo>
                    <a:pt x="200" y="149"/>
                    <a:pt x="200" y="151"/>
                    <a:pt x="201" y="154"/>
                  </a:cubicBezTo>
                  <a:cubicBezTo>
                    <a:pt x="201" y="154"/>
                    <a:pt x="201" y="154"/>
                    <a:pt x="201" y="154"/>
                  </a:cubicBezTo>
                  <a:cubicBezTo>
                    <a:pt x="203" y="153"/>
                    <a:pt x="206" y="150"/>
                    <a:pt x="208" y="148"/>
                  </a:cubicBezTo>
                  <a:close/>
                  <a:moveTo>
                    <a:pt x="184" y="73"/>
                  </a:moveTo>
                  <a:cubicBezTo>
                    <a:pt x="175" y="82"/>
                    <a:pt x="175" y="86"/>
                    <a:pt x="178" y="99"/>
                  </a:cubicBezTo>
                  <a:cubicBezTo>
                    <a:pt x="178" y="100"/>
                    <a:pt x="178" y="102"/>
                    <a:pt x="179" y="103"/>
                  </a:cubicBezTo>
                  <a:cubicBezTo>
                    <a:pt x="179" y="110"/>
                    <a:pt x="184" y="113"/>
                    <a:pt x="189" y="117"/>
                  </a:cubicBezTo>
                  <a:cubicBezTo>
                    <a:pt x="195" y="121"/>
                    <a:pt x="200" y="125"/>
                    <a:pt x="202" y="134"/>
                  </a:cubicBezTo>
                  <a:cubicBezTo>
                    <a:pt x="203" y="137"/>
                    <a:pt x="205" y="139"/>
                    <a:pt x="206" y="141"/>
                  </a:cubicBezTo>
                  <a:cubicBezTo>
                    <a:pt x="205" y="137"/>
                    <a:pt x="205" y="133"/>
                    <a:pt x="205" y="128"/>
                  </a:cubicBezTo>
                  <a:cubicBezTo>
                    <a:pt x="204" y="121"/>
                    <a:pt x="205" y="114"/>
                    <a:pt x="206" y="108"/>
                  </a:cubicBezTo>
                  <a:cubicBezTo>
                    <a:pt x="208" y="96"/>
                    <a:pt x="200" y="84"/>
                    <a:pt x="194" y="72"/>
                  </a:cubicBezTo>
                  <a:cubicBezTo>
                    <a:pt x="191" y="66"/>
                    <a:pt x="190" y="68"/>
                    <a:pt x="184" y="73"/>
                  </a:cubicBezTo>
                  <a:close/>
                  <a:moveTo>
                    <a:pt x="265" y="152"/>
                  </a:moveTo>
                  <a:cubicBezTo>
                    <a:pt x="265" y="151"/>
                    <a:pt x="265" y="150"/>
                    <a:pt x="265" y="149"/>
                  </a:cubicBezTo>
                  <a:cubicBezTo>
                    <a:pt x="261" y="131"/>
                    <a:pt x="261" y="160"/>
                    <a:pt x="246" y="152"/>
                  </a:cubicBezTo>
                  <a:cubicBezTo>
                    <a:pt x="246" y="151"/>
                    <a:pt x="245" y="151"/>
                    <a:pt x="244" y="151"/>
                  </a:cubicBezTo>
                  <a:cubicBezTo>
                    <a:pt x="244" y="151"/>
                    <a:pt x="243" y="151"/>
                    <a:pt x="243" y="151"/>
                  </a:cubicBezTo>
                  <a:cubicBezTo>
                    <a:pt x="243" y="151"/>
                    <a:pt x="243" y="151"/>
                    <a:pt x="243" y="151"/>
                  </a:cubicBezTo>
                  <a:cubicBezTo>
                    <a:pt x="243" y="151"/>
                    <a:pt x="243" y="152"/>
                    <a:pt x="243" y="152"/>
                  </a:cubicBezTo>
                  <a:cubicBezTo>
                    <a:pt x="243" y="153"/>
                    <a:pt x="243" y="154"/>
                    <a:pt x="244" y="155"/>
                  </a:cubicBezTo>
                  <a:cubicBezTo>
                    <a:pt x="246" y="159"/>
                    <a:pt x="244" y="161"/>
                    <a:pt x="241" y="163"/>
                  </a:cubicBezTo>
                  <a:cubicBezTo>
                    <a:pt x="238" y="165"/>
                    <a:pt x="226" y="165"/>
                    <a:pt x="224" y="167"/>
                  </a:cubicBezTo>
                  <a:cubicBezTo>
                    <a:pt x="223" y="168"/>
                    <a:pt x="222" y="170"/>
                    <a:pt x="218" y="170"/>
                  </a:cubicBezTo>
                  <a:cubicBezTo>
                    <a:pt x="217" y="170"/>
                    <a:pt x="217" y="172"/>
                    <a:pt x="217" y="173"/>
                  </a:cubicBezTo>
                  <a:cubicBezTo>
                    <a:pt x="217" y="175"/>
                    <a:pt x="218" y="176"/>
                    <a:pt x="220" y="175"/>
                  </a:cubicBezTo>
                  <a:cubicBezTo>
                    <a:pt x="220" y="174"/>
                    <a:pt x="220" y="174"/>
                    <a:pt x="221" y="173"/>
                  </a:cubicBezTo>
                  <a:cubicBezTo>
                    <a:pt x="222" y="172"/>
                    <a:pt x="222" y="170"/>
                    <a:pt x="224" y="170"/>
                  </a:cubicBezTo>
                  <a:cubicBezTo>
                    <a:pt x="225" y="170"/>
                    <a:pt x="227" y="171"/>
                    <a:pt x="229" y="178"/>
                  </a:cubicBezTo>
                  <a:cubicBezTo>
                    <a:pt x="229" y="179"/>
                    <a:pt x="230" y="180"/>
                    <a:pt x="231" y="180"/>
                  </a:cubicBezTo>
                  <a:cubicBezTo>
                    <a:pt x="231" y="180"/>
                    <a:pt x="231" y="180"/>
                    <a:pt x="231" y="180"/>
                  </a:cubicBezTo>
                  <a:cubicBezTo>
                    <a:pt x="231" y="180"/>
                    <a:pt x="231" y="179"/>
                    <a:pt x="231" y="179"/>
                  </a:cubicBezTo>
                  <a:cubicBezTo>
                    <a:pt x="230" y="175"/>
                    <a:pt x="232" y="175"/>
                    <a:pt x="235" y="174"/>
                  </a:cubicBezTo>
                  <a:cubicBezTo>
                    <a:pt x="237" y="174"/>
                    <a:pt x="238" y="173"/>
                    <a:pt x="239" y="173"/>
                  </a:cubicBezTo>
                  <a:cubicBezTo>
                    <a:pt x="244" y="173"/>
                    <a:pt x="245" y="181"/>
                    <a:pt x="248" y="184"/>
                  </a:cubicBezTo>
                  <a:cubicBezTo>
                    <a:pt x="248" y="185"/>
                    <a:pt x="248" y="185"/>
                    <a:pt x="249" y="186"/>
                  </a:cubicBezTo>
                  <a:cubicBezTo>
                    <a:pt x="249" y="184"/>
                    <a:pt x="249" y="182"/>
                    <a:pt x="250" y="180"/>
                  </a:cubicBezTo>
                  <a:cubicBezTo>
                    <a:pt x="252" y="176"/>
                    <a:pt x="254" y="172"/>
                    <a:pt x="258" y="170"/>
                  </a:cubicBezTo>
                  <a:cubicBezTo>
                    <a:pt x="261" y="168"/>
                    <a:pt x="262" y="161"/>
                    <a:pt x="263" y="157"/>
                  </a:cubicBezTo>
                  <a:cubicBezTo>
                    <a:pt x="263" y="156"/>
                    <a:pt x="264" y="155"/>
                    <a:pt x="264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4" y="154"/>
                    <a:pt x="265" y="153"/>
                    <a:pt x="265" y="152"/>
                  </a:cubicBezTo>
                  <a:close/>
                  <a:moveTo>
                    <a:pt x="218" y="178"/>
                  </a:moveTo>
                  <a:cubicBezTo>
                    <a:pt x="218" y="178"/>
                    <a:pt x="217" y="178"/>
                    <a:pt x="217" y="178"/>
                  </a:cubicBezTo>
                  <a:cubicBezTo>
                    <a:pt x="217" y="178"/>
                    <a:pt x="217" y="178"/>
                    <a:pt x="217" y="178"/>
                  </a:cubicBezTo>
                  <a:cubicBezTo>
                    <a:pt x="216" y="179"/>
                    <a:pt x="215" y="179"/>
                    <a:pt x="213" y="179"/>
                  </a:cubicBezTo>
                  <a:cubicBezTo>
                    <a:pt x="208" y="180"/>
                    <a:pt x="202" y="180"/>
                    <a:pt x="202" y="184"/>
                  </a:cubicBezTo>
                  <a:cubicBezTo>
                    <a:pt x="203" y="188"/>
                    <a:pt x="201" y="190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196" y="195"/>
                    <a:pt x="194" y="196"/>
                    <a:pt x="193" y="198"/>
                  </a:cubicBezTo>
                  <a:cubicBezTo>
                    <a:pt x="193" y="200"/>
                    <a:pt x="193" y="202"/>
                    <a:pt x="192" y="204"/>
                  </a:cubicBezTo>
                  <a:cubicBezTo>
                    <a:pt x="193" y="204"/>
                    <a:pt x="194" y="206"/>
                    <a:pt x="194" y="207"/>
                  </a:cubicBezTo>
                  <a:cubicBezTo>
                    <a:pt x="197" y="204"/>
                    <a:pt x="200" y="203"/>
                    <a:pt x="202" y="200"/>
                  </a:cubicBezTo>
                  <a:cubicBezTo>
                    <a:pt x="202" y="193"/>
                    <a:pt x="205" y="191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1" y="190"/>
                    <a:pt x="213" y="190"/>
                    <a:pt x="215" y="190"/>
                  </a:cubicBezTo>
                  <a:cubicBezTo>
                    <a:pt x="220" y="191"/>
                    <a:pt x="221" y="190"/>
                    <a:pt x="224" y="193"/>
                  </a:cubicBezTo>
                  <a:cubicBezTo>
                    <a:pt x="226" y="195"/>
                    <a:pt x="227" y="195"/>
                    <a:pt x="228" y="194"/>
                  </a:cubicBezTo>
                  <a:cubicBezTo>
                    <a:pt x="229" y="194"/>
                    <a:pt x="231" y="194"/>
                    <a:pt x="232" y="194"/>
                  </a:cubicBezTo>
                  <a:cubicBezTo>
                    <a:pt x="234" y="194"/>
                    <a:pt x="235" y="194"/>
                    <a:pt x="236" y="195"/>
                  </a:cubicBezTo>
                  <a:cubicBezTo>
                    <a:pt x="237" y="195"/>
                    <a:pt x="237" y="195"/>
                    <a:pt x="238" y="195"/>
                  </a:cubicBezTo>
                  <a:cubicBezTo>
                    <a:pt x="240" y="196"/>
                    <a:pt x="241" y="196"/>
                    <a:pt x="242" y="195"/>
                  </a:cubicBezTo>
                  <a:cubicBezTo>
                    <a:pt x="242" y="194"/>
                    <a:pt x="242" y="194"/>
                    <a:pt x="242" y="194"/>
                  </a:cubicBezTo>
                  <a:cubicBezTo>
                    <a:pt x="242" y="194"/>
                    <a:pt x="242" y="193"/>
                    <a:pt x="243" y="193"/>
                  </a:cubicBezTo>
                  <a:cubicBezTo>
                    <a:pt x="244" y="191"/>
                    <a:pt x="242" y="188"/>
                    <a:pt x="242" y="186"/>
                  </a:cubicBezTo>
                  <a:cubicBezTo>
                    <a:pt x="242" y="185"/>
                    <a:pt x="242" y="183"/>
                    <a:pt x="243" y="183"/>
                  </a:cubicBezTo>
                  <a:cubicBezTo>
                    <a:pt x="240" y="178"/>
                    <a:pt x="242" y="175"/>
                    <a:pt x="236" y="176"/>
                  </a:cubicBezTo>
                  <a:cubicBezTo>
                    <a:pt x="234" y="177"/>
                    <a:pt x="234" y="177"/>
                    <a:pt x="234" y="179"/>
                  </a:cubicBezTo>
                  <a:cubicBezTo>
                    <a:pt x="234" y="180"/>
                    <a:pt x="234" y="181"/>
                    <a:pt x="234" y="183"/>
                  </a:cubicBezTo>
                  <a:cubicBezTo>
                    <a:pt x="234" y="183"/>
                    <a:pt x="234" y="183"/>
                    <a:pt x="234" y="183"/>
                  </a:cubicBezTo>
                  <a:cubicBezTo>
                    <a:pt x="233" y="184"/>
                    <a:pt x="232" y="184"/>
                    <a:pt x="231" y="183"/>
                  </a:cubicBezTo>
                  <a:cubicBezTo>
                    <a:pt x="231" y="183"/>
                    <a:pt x="231" y="183"/>
                    <a:pt x="231" y="183"/>
                  </a:cubicBezTo>
                  <a:cubicBezTo>
                    <a:pt x="231" y="183"/>
                    <a:pt x="230" y="183"/>
                    <a:pt x="230" y="183"/>
                  </a:cubicBezTo>
                  <a:cubicBezTo>
                    <a:pt x="228" y="182"/>
                    <a:pt x="226" y="181"/>
                    <a:pt x="226" y="179"/>
                  </a:cubicBezTo>
                  <a:cubicBezTo>
                    <a:pt x="225" y="174"/>
                    <a:pt x="224" y="173"/>
                    <a:pt x="224" y="173"/>
                  </a:cubicBezTo>
                  <a:cubicBezTo>
                    <a:pt x="224" y="173"/>
                    <a:pt x="224" y="173"/>
                    <a:pt x="223" y="174"/>
                  </a:cubicBezTo>
                  <a:cubicBezTo>
                    <a:pt x="223" y="175"/>
                    <a:pt x="222" y="176"/>
                    <a:pt x="221" y="177"/>
                  </a:cubicBezTo>
                  <a:cubicBezTo>
                    <a:pt x="220" y="178"/>
                    <a:pt x="219" y="178"/>
                    <a:pt x="218" y="178"/>
                  </a:cubicBezTo>
                  <a:close/>
                  <a:moveTo>
                    <a:pt x="250" y="128"/>
                  </a:moveTo>
                  <a:cubicBezTo>
                    <a:pt x="248" y="123"/>
                    <a:pt x="248" y="124"/>
                    <a:pt x="245" y="122"/>
                  </a:cubicBezTo>
                  <a:cubicBezTo>
                    <a:pt x="243" y="120"/>
                    <a:pt x="243" y="118"/>
                    <a:pt x="242" y="115"/>
                  </a:cubicBezTo>
                  <a:cubicBezTo>
                    <a:pt x="241" y="111"/>
                    <a:pt x="242" y="114"/>
                    <a:pt x="239" y="115"/>
                  </a:cubicBezTo>
                  <a:cubicBezTo>
                    <a:pt x="239" y="115"/>
                    <a:pt x="238" y="116"/>
                    <a:pt x="237" y="116"/>
                  </a:cubicBezTo>
                  <a:cubicBezTo>
                    <a:pt x="236" y="116"/>
                    <a:pt x="234" y="115"/>
                    <a:pt x="234" y="115"/>
                  </a:cubicBezTo>
                  <a:cubicBezTo>
                    <a:pt x="233" y="113"/>
                    <a:pt x="232" y="114"/>
                    <a:pt x="231" y="115"/>
                  </a:cubicBezTo>
                  <a:cubicBezTo>
                    <a:pt x="226" y="118"/>
                    <a:pt x="225" y="126"/>
                    <a:pt x="224" y="132"/>
                  </a:cubicBezTo>
                  <a:cubicBezTo>
                    <a:pt x="223" y="137"/>
                    <a:pt x="222" y="142"/>
                    <a:pt x="222" y="145"/>
                  </a:cubicBezTo>
                  <a:cubicBezTo>
                    <a:pt x="222" y="148"/>
                    <a:pt x="222" y="150"/>
                    <a:pt x="223" y="151"/>
                  </a:cubicBezTo>
                  <a:cubicBezTo>
                    <a:pt x="223" y="152"/>
                    <a:pt x="223" y="152"/>
                    <a:pt x="223" y="151"/>
                  </a:cubicBezTo>
                  <a:cubicBezTo>
                    <a:pt x="227" y="148"/>
                    <a:pt x="231" y="148"/>
                    <a:pt x="235" y="147"/>
                  </a:cubicBezTo>
                  <a:cubicBezTo>
                    <a:pt x="240" y="146"/>
                    <a:pt x="239" y="146"/>
                    <a:pt x="242" y="142"/>
                  </a:cubicBezTo>
                  <a:cubicBezTo>
                    <a:pt x="244" y="139"/>
                    <a:pt x="247" y="132"/>
                    <a:pt x="250" y="128"/>
                  </a:cubicBezTo>
                  <a:close/>
                  <a:moveTo>
                    <a:pt x="249" y="192"/>
                  </a:moveTo>
                  <a:cubicBezTo>
                    <a:pt x="249" y="192"/>
                    <a:pt x="249" y="192"/>
                    <a:pt x="249" y="192"/>
                  </a:cubicBezTo>
                  <a:cubicBezTo>
                    <a:pt x="248" y="190"/>
                    <a:pt x="248" y="189"/>
                    <a:pt x="247" y="187"/>
                  </a:cubicBezTo>
                  <a:cubicBezTo>
                    <a:pt x="246" y="187"/>
                    <a:pt x="246" y="187"/>
                    <a:pt x="246" y="186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6" y="190"/>
                    <a:pt x="247" y="191"/>
                    <a:pt x="245" y="194"/>
                  </a:cubicBezTo>
                  <a:cubicBezTo>
                    <a:pt x="245" y="194"/>
                    <a:pt x="245" y="195"/>
                    <a:pt x="244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3" y="199"/>
                    <a:pt x="240" y="198"/>
                    <a:pt x="237" y="197"/>
                  </a:cubicBezTo>
                  <a:cubicBezTo>
                    <a:pt x="236" y="197"/>
                    <a:pt x="236" y="197"/>
                    <a:pt x="235" y="196"/>
                  </a:cubicBezTo>
                  <a:cubicBezTo>
                    <a:pt x="234" y="196"/>
                    <a:pt x="233" y="195"/>
                    <a:pt x="232" y="195"/>
                  </a:cubicBezTo>
                  <a:cubicBezTo>
                    <a:pt x="231" y="195"/>
                    <a:pt x="230" y="196"/>
                    <a:pt x="229" y="196"/>
                  </a:cubicBezTo>
                  <a:cubicBezTo>
                    <a:pt x="227" y="197"/>
                    <a:pt x="225" y="199"/>
                    <a:pt x="222" y="195"/>
                  </a:cubicBezTo>
                  <a:cubicBezTo>
                    <a:pt x="218" y="192"/>
                    <a:pt x="206" y="190"/>
                    <a:pt x="205" y="197"/>
                  </a:cubicBezTo>
                  <a:cubicBezTo>
                    <a:pt x="208" y="195"/>
                    <a:pt x="209" y="197"/>
                    <a:pt x="212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6"/>
                    <a:pt x="215" y="196"/>
                    <a:pt x="217" y="196"/>
                  </a:cubicBezTo>
                  <a:cubicBezTo>
                    <a:pt x="220" y="197"/>
                    <a:pt x="225" y="204"/>
                    <a:pt x="227" y="206"/>
                  </a:cubicBezTo>
                  <a:cubicBezTo>
                    <a:pt x="231" y="212"/>
                    <a:pt x="237" y="214"/>
                    <a:pt x="245" y="216"/>
                  </a:cubicBezTo>
                  <a:cubicBezTo>
                    <a:pt x="247" y="213"/>
                    <a:pt x="249" y="211"/>
                    <a:pt x="251" y="209"/>
                  </a:cubicBezTo>
                  <a:cubicBezTo>
                    <a:pt x="250" y="206"/>
                    <a:pt x="250" y="203"/>
                    <a:pt x="250" y="201"/>
                  </a:cubicBezTo>
                  <a:cubicBezTo>
                    <a:pt x="251" y="198"/>
                    <a:pt x="251" y="196"/>
                    <a:pt x="249" y="192"/>
                  </a:cubicBezTo>
                  <a:close/>
                  <a:moveTo>
                    <a:pt x="242" y="221"/>
                  </a:moveTo>
                  <a:cubicBezTo>
                    <a:pt x="233" y="218"/>
                    <a:pt x="229" y="214"/>
                    <a:pt x="225" y="208"/>
                  </a:cubicBezTo>
                  <a:cubicBezTo>
                    <a:pt x="223" y="205"/>
                    <a:pt x="218" y="199"/>
                    <a:pt x="216" y="198"/>
                  </a:cubicBezTo>
                  <a:cubicBezTo>
                    <a:pt x="215" y="200"/>
                    <a:pt x="213" y="200"/>
                    <a:pt x="211" y="200"/>
                  </a:cubicBezTo>
                  <a:cubicBezTo>
                    <a:pt x="207" y="198"/>
                    <a:pt x="208" y="198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2" y="204"/>
                    <a:pt x="198" y="206"/>
                    <a:pt x="196" y="209"/>
                  </a:cubicBezTo>
                  <a:cubicBezTo>
                    <a:pt x="199" y="217"/>
                    <a:pt x="194" y="225"/>
                    <a:pt x="193" y="232"/>
                  </a:cubicBezTo>
                  <a:cubicBezTo>
                    <a:pt x="191" y="239"/>
                    <a:pt x="194" y="240"/>
                    <a:pt x="197" y="241"/>
                  </a:cubicBezTo>
                  <a:cubicBezTo>
                    <a:pt x="197" y="241"/>
                    <a:pt x="197" y="242"/>
                    <a:pt x="198" y="242"/>
                  </a:cubicBezTo>
                  <a:cubicBezTo>
                    <a:pt x="198" y="238"/>
                    <a:pt x="200" y="236"/>
                    <a:pt x="203" y="235"/>
                  </a:cubicBezTo>
                  <a:cubicBezTo>
                    <a:pt x="208" y="234"/>
                    <a:pt x="215" y="236"/>
                    <a:pt x="219" y="236"/>
                  </a:cubicBezTo>
                  <a:cubicBezTo>
                    <a:pt x="225" y="237"/>
                    <a:pt x="227" y="235"/>
                    <a:pt x="232" y="231"/>
                  </a:cubicBezTo>
                  <a:cubicBezTo>
                    <a:pt x="236" y="228"/>
                    <a:pt x="239" y="223"/>
                    <a:pt x="242" y="221"/>
                  </a:cubicBezTo>
                  <a:close/>
                  <a:moveTo>
                    <a:pt x="200" y="186"/>
                  </a:moveTo>
                  <a:cubicBezTo>
                    <a:pt x="197" y="174"/>
                    <a:pt x="191" y="159"/>
                    <a:pt x="185" y="145"/>
                  </a:cubicBezTo>
                  <a:cubicBezTo>
                    <a:pt x="180" y="133"/>
                    <a:pt x="174" y="123"/>
                    <a:pt x="167" y="117"/>
                  </a:cubicBezTo>
                  <a:cubicBezTo>
                    <a:pt x="166" y="116"/>
                    <a:pt x="165" y="114"/>
                    <a:pt x="164" y="113"/>
                  </a:cubicBezTo>
                  <a:cubicBezTo>
                    <a:pt x="164" y="114"/>
                    <a:pt x="164" y="114"/>
                    <a:pt x="163" y="115"/>
                  </a:cubicBezTo>
                  <a:cubicBezTo>
                    <a:pt x="162" y="118"/>
                    <a:pt x="163" y="119"/>
                    <a:pt x="164" y="121"/>
                  </a:cubicBezTo>
                  <a:cubicBezTo>
                    <a:pt x="165" y="123"/>
                    <a:pt x="166" y="124"/>
                    <a:pt x="166" y="128"/>
                  </a:cubicBezTo>
                  <a:cubicBezTo>
                    <a:pt x="165" y="134"/>
                    <a:pt x="172" y="151"/>
                    <a:pt x="176" y="156"/>
                  </a:cubicBezTo>
                  <a:cubicBezTo>
                    <a:pt x="182" y="163"/>
                    <a:pt x="184" y="167"/>
                    <a:pt x="186" y="173"/>
                  </a:cubicBezTo>
                  <a:cubicBezTo>
                    <a:pt x="187" y="178"/>
                    <a:pt x="188" y="180"/>
                    <a:pt x="191" y="183"/>
                  </a:cubicBezTo>
                  <a:cubicBezTo>
                    <a:pt x="194" y="185"/>
                    <a:pt x="196" y="187"/>
                    <a:pt x="198" y="189"/>
                  </a:cubicBezTo>
                  <a:cubicBezTo>
                    <a:pt x="199" y="188"/>
                    <a:pt x="199" y="187"/>
                    <a:pt x="200" y="186"/>
                  </a:cubicBezTo>
                  <a:close/>
                  <a:moveTo>
                    <a:pt x="196" y="191"/>
                  </a:moveTo>
                  <a:cubicBezTo>
                    <a:pt x="195" y="189"/>
                    <a:pt x="192" y="187"/>
                    <a:pt x="190" y="185"/>
                  </a:cubicBezTo>
                  <a:cubicBezTo>
                    <a:pt x="185" y="182"/>
                    <a:pt x="185" y="179"/>
                    <a:pt x="183" y="174"/>
                  </a:cubicBezTo>
                  <a:cubicBezTo>
                    <a:pt x="181" y="168"/>
                    <a:pt x="180" y="165"/>
                    <a:pt x="174" y="158"/>
                  </a:cubicBezTo>
                  <a:cubicBezTo>
                    <a:pt x="169" y="153"/>
                    <a:pt x="162" y="134"/>
                    <a:pt x="163" y="127"/>
                  </a:cubicBezTo>
                  <a:cubicBezTo>
                    <a:pt x="163" y="125"/>
                    <a:pt x="162" y="124"/>
                    <a:pt x="161" y="122"/>
                  </a:cubicBezTo>
                  <a:cubicBezTo>
                    <a:pt x="160" y="120"/>
                    <a:pt x="158" y="118"/>
                    <a:pt x="161" y="113"/>
                  </a:cubicBezTo>
                  <a:cubicBezTo>
                    <a:pt x="159" y="117"/>
                    <a:pt x="154" y="119"/>
                    <a:pt x="150" y="121"/>
                  </a:cubicBezTo>
                  <a:cubicBezTo>
                    <a:pt x="147" y="122"/>
                    <a:pt x="144" y="124"/>
                    <a:pt x="142" y="125"/>
                  </a:cubicBezTo>
                  <a:cubicBezTo>
                    <a:pt x="141" y="126"/>
                    <a:pt x="141" y="128"/>
                    <a:pt x="140" y="129"/>
                  </a:cubicBezTo>
                  <a:cubicBezTo>
                    <a:pt x="140" y="133"/>
                    <a:pt x="140" y="137"/>
                    <a:pt x="134" y="138"/>
                  </a:cubicBezTo>
                  <a:cubicBezTo>
                    <a:pt x="132" y="139"/>
                    <a:pt x="132" y="141"/>
                    <a:pt x="132" y="144"/>
                  </a:cubicBezTo>
                  <a:cubicBezTo>
                    <a:pt x="133" y="147"/>
                    <a:pt x="135" y="151"/>
                    <a:pt x="136" y="155"/>
                  </a:cubicBezTo>
                  <a:cubicBezTo>
                    <a:pt x="138" y="158"/>
                    <a:pt x="139" y="161"/>
                    <a:pt x="140" y="164"/>
                  </a:cubicBezTo>
                  <a:cubicBezTo>
                    <a:pt x="141" y="167"/>
                    <a:pt x="140" y="169"/>
                    <a:pt x="139" y="171"/>
                  </a:cubicBezTo>
                  <a:cubicBezTo>
                    <a:pt x="138" y="173"/>
                    <a:pt x="138" y="174"/>
                    <a:pt x="138" y="176"/>
                  </a:cubicBezTo>
                  <a:cubicBezTo>
                    <a:pt x="138" y="177"/>
                    <a:pt x="138" y="178"/>
                    <a:pt x="139" y="178"/>
                  </a:cubicBezTo>
                  <a:cubicBezTo>
                    <a:pt x="139" y="182"/>
                    <a:pt x="140" y="183"/>
                    <a:pt x="139" y="187"/>
                  </a:cubicBezTo>
                  <a:cubicBezTo>
                    <a:pt x="141" y="188"/>
                    <a:pt x="142" y="189"/>
                    <a:pt x="143" y="190"/>
                  </a:cubicBezTo>
                  <a:cubicBezTo>
                    <a:pt x="144" y="184"/>
                    <a:pt x="151" y="179"/>
                    <a:pt x="155" y="174"/>
                  </a:cubicBezTo>
                  <a:cubicBezTo>
                    <a:pt x="156" y="172"/>
                    <a:pt x="158" y="170"/>
                    <a:pt x="159" y="168"/>
                  </a:cubicBezTo>
                  <a:cubicBezTo>
                    <a:pt x="160" y="167"/>
                    <a:pt x="160" y="166"/>
                    <a:pt x="161" y="165"/>
                  </a:cubicBezTo>
                  <a:cubicBezTo>
                    <a:pt x="162" y="164"/>
                    <a:pt x="164" y="162"/>
                    <a:pt x="165" y="161"/>
                  </a:cubicBezTo>
                  <a:cubicBezTo>
                    <a:pt x="166" y="160"/>
                    <a:pt x="167" y="160"/>
                    <a:pt x="169" y="159"/>
                  </a:cubicBezTo>
                  <a:cubicBezTo>
                    <a:pt x="170" y="159"/>
                    <a:pt x="171" y="159"/>
                    <a:pt x="172" y="160"/>
                  </a:cubicBezTo>
                  <a:cubicBezTo>
                    <a:pt x="173" y="161"/>
                    <a:pt x="173" y="161"/>
                    <a:pt x="174" y="162"/>
                  </a:cubicBezTo>
                  <a:cubicBezTo>
                    <a:pt x="174" y="162"/>
                    <a:pt x="174" y="163"/>
                    <a:pt x="175" y="164"/>
                  </a:cubicBezTo>
                  <a:cubicBezTo>
                    <a:pt x="175" y="165"/>
                    <a:pt x="180" y="163"/>
                    <a:pt x="180" y="164"/>
                  </a:cubicBezTo>
                  <a:cubicBezTo>
                    <a:pt x="181" y="165"/>
                    <a:pt x="182" y="165"/>
                    <a:pt x="181" y="166"/>
                  </a:cubicBezTo>
                  <a:cubicBezTo>
                    <a:pt x="174" y="169"/>
                    <a:pt x="173" y="167"/>
                    <a:pt x="172" y="165"/>
                  </a:cubicBezTo>
                  <a:cubicBezTo>
                    <a:pt x="172" y="164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2"/>
                  </a:cubicBezTo>
                  <a:cubicBezTo>
                    <a:pt x="169" y="161"/>
                    <a:pt x="166" y="162"/>
                    <a:pt x="163" y="166"/>
                  </a:cubicBezTo>
                  <a:cubicBezTo>
                    <a:pt x="161" y="169"/>
                    <a:pt x="159" y="172"/>
                    <a:pt x="156" y="175"/>
                  </a:cubicBezTo>
                  <a:cubicBezTo>
                    <a:pt x="153" y="180"/>
                    <a:pt x="145" y="189"/>
                    <a:pt x="148" y="195"/>
                  </a:cubicBezTo>
                  <a:cubicBezTo>
                    <a:pt x="151" y="198"/>
                    <a:pt x="152" y="200"/>
                    <a:pt x="153" y="204"/>
                  </a:cubicBezTo>
                  <a:cubicBezTo>
                    <a:pt x="153" y="204"/>
                    <a:pt x="154" y="204"/>
                    <a:pt x="155" y="203"/>
                  </a:cubicBezTo>
                  <a:cubicBezTo>
                    <a:pt x="167" y="194"/>
                    <a:pt x="174" y="194"/>
                    <a:pt x="188" y="201"/>
                  </a:cubicBezTo>
                  <a:cubicBezTo>
                    <a:pt x="189" y="201"/>
                    <a:pt x="189" y="201"/>
                    <a:pt x="191" y="197"/>
                  </a:cubicBezTo>
                  <a:cubicBezTo>
                    <a:pt x="192" y="195"/>
                    <a:pt x="194" y="193"/>
                    <a:pt x="196" y="191"/>
                  </a:cubicBezTo>
                  <a:cubicBezTo>
                    <a:pt x="196" y="191"/>
                    <a:pt x="196" y="191"/>
                    <a:pt x="196" y="191"/>
                  </a:cubicBezTo>
                  <a:close/>
                  <a:moveTo>
                    <a:pt x="160" y="102"/>
                  </a:moveTo>
                  <a:cubicBezTo>
                    <a:pt x="159" y="99"/>
                    <a:pt x="159" y="96"/>
                    <a:pt x="156" y="93"/>
                  </a:cubicBezTo>
                  <a:cubicBezTo>
                    <a:pt x="156" y="92"/>
                    <a:pt x="155" y="92"/>
                    <a:pt x="154" y="91"/>
                  </a:cubicBezTo>
                  <a:cubicBezTo>
                    <a:pt x="151" y="91"/>
                    <a:pt x="149" y="91"/>
                    <a:pt x="146" y="86"/>
                  </a:cubicBezTo>
                  <a:cubicBezTo>
                    <a:pt x="145" y="82"/>
                    <a:pt x="142" y="82"/>
                    <a:pt x="139" y="84"/>
                  </a:cubicBezTo>
                  <a:cubicBezTo>
                    <a:pt x="136" y="85"/>
                    <a:pt x="132" y="88"/>
                    <a:pt x="129" y="90"/>
                  </a:cubicBezTo>
                  <a:cubicBezTo>
                    <a:pt x="125" y="94"/>
                    <a:pt x="121" y="97"/>
                    <a:pt x="118" y="97"/>
                  </a:cubicBezTo>
                  <a:cubicBezTo>
                    <a:pt x="115" y="98"/>
                    <a:pt x="113" y="100"/>
                    <a:pt x="112" y="102"/>
                  </a:cubicBezTo>
                  <a:cubicBezTo>
                    <a:pt x="111" y="105"/>
                    <a:pt x="110" y="109"/>
                    <a:pt x="111" y="112"/>
                  </a:cubicBezTo>
                  <a:cubicBezTo>
                    <a:pt x="114" y="123"/>
                    <a:pt x="117" y="121"/>
                    <a:pt x="112" y="131"/>
                  </a:cubicBezTo>
                  <a:cubicBezTo>
                    <a:pt x="108" y="138"/>
                    <a:pt x="109" y="139"/>
                    <a:pt x="112" y="148"/>
                  </a:cubicBezTo>
                  <a:cubicBezTo>
                    <a:pt x="114" y="155"/>
                    <a:pt x="113" y="155"/>
                    <a:pt x="118" y="159"/>
                  </a:cubicBezTo>
                  <a:cubicBezTo>
                    <a:pt x="122" y="162"/>
                    <a:pt x="123" y="166"/>
                    <a:pt x="123" y="171"/>
                  </a:cubicBezTo>
                  <a:cubicBezTo>
                    <a:pt x="124" y="175"/>
                    <a:pt x="124" y="180"/>
                    <a:pt x="129" y="184"/>
                  </a:cubicBezTo>
                  <a:cubicBezTo>
                    <a:pt x="130" y="183"/>
                    <a:pt x="131" y="183"/>
                    <a:pt x="132" y="183"/>
                  </a:cubicBezTo>
                  <a:cubicBezTo>
                    <a:pt x="132" y="183"/>
                    <a:pt x="132" y="183"/>
                    <a:pt x="133" y="183"/>
                  </a:cubicBezTo>
                  <a:cubicBezTo>
                    <a:pt x="134" y="184"/>
                    <a:pt x="135" y="185"/>
                    <a:pt x="137" y="185"/>
                  </a:cubicBezTo>
                  <a:cubicBezTo>
                    <a:pt x="137" y="183"/>
                    <a:pt x="137" y="182"/>
                    <a:pt x="136" y="179"/>
                  </a:cubicBezTo>
                  <a:cubicBezTo>
                    <a:pt x="136" y="178"/>
                    <a:pt x="135" y="177"/>
                    <a:pt x="135" y="176"/>
                  </a:cubicBezTo>
                  <a:cubicBezTo>
                    <a:pt x="135" y="174"/>
                    <a:pt x="135" y="172"/>
                    <a:pt x="136" y="170"/>
                  </a:cubicBezTo>
                  <a:cubicBezTo>
                    <a:pt x="137" y="169"/>
                    <a:pt x="138" y="167"/>
                    <a:pt x="137" y="164"/>
                  </a:cubicBezTo>
                  <a:cubicBezTo>
                    <a:pt x="137" y="162"/>
                    <a:pt x="135" y="159"/>
                    <a:pt x="134" y="156"/>
                  </a:cubicBezTo>
                  <a:cubicBezTo>
                    <a:pt x="132" y="152"/>
                    <a:pt x="130" y="148"/>
                    <a:pt x="130" y="145"/>
                  </a:cubicBezTo>
                  <a:cubicBezTo>
                    <a:pt x="128" y="140"/>
                    <a:pt x="129" y="136"/>
                    <a:pt x="134" y="135"/>
                  </a:cubicBezTo>
                  <a:cubicBezTo>
                    <a:pt x="137" y="134"/>
                    <a:pt x="137" y="132"/>
                    <a:pt x="138" y="129"/>
                  </a:cubicBezTo>
                  <a:cubicBezTo>
                    <a:pt x="138" y="127"/>
                    <a:pt x="138" y="125"/>
                    <a:pt x="140" y="123"/>
                  </a:cubicBezTo>
                  <a:cubicBezTo>
                    <a:pt x="142" y="121"/>
                    <a:pt x="145" y="120"/>
                    <a:pt x="149" y="118"/>
                  </a:cubicBezTo>
                  <a:cubicBezTo>
                    <a:pt x="155" y="115"/>
                    <a:pt x="162" y="112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lose/>
                  <a:moveTo>
                    <a:pt x="118" y="80"/>
                  </a:moveTo>
                  <a:cubicBezTo>
                    <a:pt x="112" y="80"/>
                    <a:pt x="101" y="78"/>
                    <a:pt x="100" y="80"/>
                  </a:cubicBezTo>
                  <a:cubicBezTo>
                    <a:pt x="99" y="83"/>
                    <a:pt x="97" y="84"/>
                    <a:pt x="94" y="84"/>
                  </a:cubicBezTo>
                  <a:cubicBezTo>
                    <a:pt x="90" y="83"/>
                    <a:pt x="90" y="86"/>
                    <a:pt x="91" y="90"/>
                  </a:cubicBezTo>
                  <a:cubicBezTo>
                    <a:pt x="92" y="95"/>
                    <a:pt x="94" y="99"/>
                    <a:pt x="92" y="102"/>
                  </a:cubicBezTo>
                  <a:cubicBezTo>
                    <a:pt x="86" y="109"/>
                    <a:pt x="71" y="115"/>
                    <a:pt x="73" y="125"/>
                  </a:cubicBezTo>
                  <a:cubicBezTo>
                    <a:pt x="74" y="129"/>
                    <a:pt x="72" y="132"/>
                    <a:pt x="68" y="133"/>
                  </a:cubicBezTo>
                  <a:cubicBezTo>
                    <a:pt x="65" y="135"/>
                    <a:pt x="61" y="138"/>
                    <a:pt x="65" y="141"/>
                  </a:cubicBezTo>
                  <a:cubicBezTo>
                    <a:pt x="70" y="145"/>
                    <a:pt x="73" y="147"/>
                    <a:pt x="78" y="146"/>
                  </a:cubicBezTo>
                  <a:cubicBezTo>
                    <a:pt x="83" y="145"/>
                    <a:pt x="87" y="148"/>
                    <a:pt x="90" y="151"/>
                  </a:cubicBezTo>
                  <a:cubicBezTo>
                    <a:pt x="95" y="155"/>
                    <a:pt x="98" y="162"/>
                    <a:pt x="99" y="167"/>
                  </a:cubicBezTo>
                  <a:cubicBezTo>
                    <a:pt x="101" y="171"/>
                    <a:pt x="97" y="178"/>
                    <a:pt x="102" y="181"/>
                  </a:cubicBezTo>
                  <a:cubicBezTo>
                    <a:pt x="110" y="186"/>
                    <a:pt x="118" y="189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1" y="181"/>
                    <a:pt x="121" y="176"/>
                    <a:pt x="120" y="171"/>
                  </a:cubicBezTo>
                  <a:cubicBezTo>
                    <a:pt x="120" y="168"/>
                    <a:pt x="120" y="164"/>
                    <a:pt x="117" y="162"/>
                  </a:cubicBezTo>
                  <a:cubicBezTo>
                    <a:pt x="111" y="157"/>
                    <a:pt x="112" y="158"/>
                    <a:pt x="109" y="148"/>
                  </a:cubicBezTo>
                  <a:cubicBezTo>
                    <a:pt x="106" y="139"/>
                    <a:pt x="104" y="137"/>
                    <a:pt x="108" y="131"/>
                  </a:cubicBezTo>
                  <a:cubicBezTo>
                    <a:pt x="113" y="121"/>
                    <a:pt x="111" y="123"/>
                    <a:pt x="109" y="113"/>
                  </a:cubicBezTo>
                  <a:cubicBezTo>
                    <a:pt x="108" y="109"/>
                    <a:pt x="108" y="105"/>
                    <a:pt x="110" y="101"/>
                  </a:cubicBezTo>
                  <a:cubicBezTo>
                    <a:pt x="111" y="98"/>
                    <a:pt x="114" y="96"/>
                    <a:pt x="117" y="95"/>
                  </a:cubicBezTo>
                  <a:cubicBezTo>
                    <a:pt x="120" y="94"/>
                    <a:pt x="122" y="93"/>
                    <a:pt x="126" y="90"/>
                  </a:cubicBezTo>
                  <a:cubicBezTo>
                    <a:pt x="131" y="85"/>
                    <a:pt x="122" y="80"/>
                    <a:pt x="118" y="80"/>
                  </a:cubicBezTo>
                  <a:close/>
                  <a:moveTo>
                    <a:pt x="159" y="260"/>
                  </a:moveTo>
                  <a:cubicBezTo>
                    <a:pt x="159" y="260"/>
                    <a:pt x="159" y="260"/>
                    <a:pt x="159" y="260"/>
                  </a:cubicBezTo>
                  <a:cubicBezTo>
                    <a:pt x="157" y="260"/>
                    <a:pt x="157" y="262"/>
                    <a:pt x="156" y="265"/>
                  </a:cubicBezTo>
                  <a:cubicBezTo>
                    <a:pt x="156" y="265"/>
                    <a:pt x="156" y="266"/>
                    <a:pt x="156" y="266"/>
                  </a:cubicBezTo>
                  <a:cubicBezTo>
                    <a:pt x="158" y="267"/>
                    <a:pt x="164" y="268"/>
                    <a:pt x="166" y="269"/>
                  </a:cubicBezTo>
                  <a:cubicBezTo>
                    <a:pt x="163" y="267"/>
                    <a:pt x="161" y="263"/>
                    <a:pt x="159" y="260"/>
                  </a:cubicBezTo>
                  <a:close/>
                  <a:moveTo>
                    <a:pt x="266" y="306"/>
                  </a:moveTo>
                  <a:cubicBezTo>
                    <a:pt x="265" y="306"/>
                    <a:pt x="264" y="306"/>
                    <a:pt x="263" y="306"/>
                  </a:cubicBezTo>
                  <a:cubicBezTo>
                    <a:pt x="263" y="307"/>
                    <a:pt x="264" y="308"/>
                    <a:pt x="264" y="309"/>
                  </a:cubicBezTo>
                  <a:cubicBezTo>
                    <a:pt x="266" y="316"/>
                    <a:pt x="266" y="327"/>
                    <a:pt x="259" y="337"/>
                  </a:cubicBezTo>
                  <a:cubicBezTo>
                    <a:pt x="251" y="348"/>
                    <a:pt x="252" y="352"/>
                    <a:pt x="253" y="357"/>
                  </a:cubicBezTo>
                  <a:cubicBezTo>
                    <a:pt x="253" y="361"/>
                    <a:pt x="254" y="365"/>
                    <a:pt x="252" y="373"/>
                  </a:cubicBezTo>
                  <a:cubicBezTo>
                    <a:pt x="251" y="378"/>
                    <a:pt x="249" y="381"/>
                    <a:pt x="248" y="383"/>
                  </a:cubicBezTo>
                  <a:cubicBezTo>
                    <a:pt x="246" y="388"/>
                    <a:pt x="245" y="390"/>
                    <a:pt x="252" y="398"/>
                  </a:cubicBezTo>
                  <a:cubicBezTo>
                    <a:pt x="255" y="402"/>
                    <a:pt x="258" y="402"/>
                    <a:pt x="261" y="403"/>
                  </a:cubicBezTo>
                  <a:cubicBezTo>
                    <a:pt x="263" y="403"/>
                    <a:pt x="265" y="404"/>
                    <a:pt x="267" y="404"/>
                  </a:cubicBezTo>
                  <a:cubicBezTo>
                    <a:pt x="266" y="404"/>
                    <a:pt x="265" y="403"/>
                    <a:pt x="263" y="402"/>
                  </a:cubicBezTo>
                  <a:cubicBezTo>
                    <a:pt x="261" y="400"/>
                    <a:pt x="259" y="399"/>
                    <a:pt x="257" y="397"/>
                  </a:cubicBezTo>
                  <a:cubicBezTo>
                    <a:pt x="250" y="390"/>
                    <a:pt x="254" y="384"/>
                    <a:pt x="257" y="377"/>
                  </a:cubicBezTo>
                  <a:cubicBezTo>
                    <a:pt x="257" y="375"/>
                    <a:pt x="258" y="374"/>
                    <a:pt x="258" y="372"/>
                  </a:cubicBezTo>
                  <a:cubicBezTo>
                    <a:pt x="259" y="370"/>
                    <a:pt x="258" y="365"/>
                    <a:pt x="258" y="362"/>
                  </a:cubicBezTo>
                  <a:cubicBezTo>
                    <a:pt x="257" y="358"/>
                    <a:pt x="256" y="354"/>
                    <a:pt x="257" y="351"/>
                  </a:cubicBezTo>
                  <a:cubicBezTo>
                    <a:pt x="258" y="349"/>
                    <a:pt x="258" y="347"/>
                    <a:pt x="258" y="345"/>
                  </a:cubicBezTo>
                  <a:cubicBezTo>
                    <a:pt x="260" y="339"/>
                    <a:pt x="262" y="334"/>
                    <a:pt x="267" y="328"/>
                  </a:cubicBezTo>
                  <a:cubicBezTo>
                    <a:pt x="269" y="325"/>
                    <a:pt x="270" y="322"/>
                    <a:pt x="270" y="319"/>
                  </a:cubicBezTo>
                  <a:cubicBezTo>
                    <a:pt x="270" y="316"/>
                    <a:pt x="268" y="312"/>
                    <a:pt x="266" y="306"/>
                  </a:cubicBezTo>
                  <a:close/>
                  <a:moveTo>
                    <a:pt x="71" y="389"/>
                  </a:moveTo>
                  <a:cubicBezTo>
                    <a:pt x="72" y="389"/>
                    <a:pt x="72" y="389"/>
                    <a:pt x="72" y="389"/>
                  </a:cubicBezTo>
                  <a:cubicBezTo>
                    <a:pt x="75" y="391"/>
                    <a:pt x="79" y="393"/>
                    <a:pt x="82" y="396"/>
                  </a:cubicBezTo>
                  <a:cubicBezTo>
                    <a:pt x="87" y="400"/>
                    <a:pt x="91" y="401"/>
                    <a:pt x="93" y="404"/>
                  </a:cubicBezTo>
                  <a:cubicBezTo>
                    <a:pt x="94" y="403"/>
                    <a:pt x="94" y="402"/>
                    <a:pt x="94" y="400"/>
                  </a:cubicBezTo>
                  <a:cubicBezTo>
                    <a:pt x="95" y="397"/>
                    <a:pt x="100" y="397"/>
                    <a:pt x="102" y="397"/>
                  </a:cubicBezTo>
                  <a:cubicBezTo>
                    <a:pt x="104" y="396"/>
                    <a:pt x="109" y="396"/>
                    <a:pt x="113" y="396"/>
                  </a:cubicBezTo>
                  <a:cubicBezTo>
                    <a:pt x="116" y="396"/>
                    <a:pt x="120" y="397"/>
                    <a:pt x="122" y="398"/>
                  </a:cubicBezTo>
                  <a:cubicBezTo>
                    <a:pt x="124" y="400"/>
                    <a:pt x="126" y="401"/>
                    <a:pt x="128" y="401"/>
                  </a:cubicBezTo>
                  <a:cubicBezTo>
                    <a:pt x="131" y="401"/>
                    <a:pt x="136" y="397"/>
                    <a:pt x="138" y="400"/>
                  </a:cubicBezTo>
                  <a:cubicBezTo>
                    <a:pt x="138" y="401"/>
                    <a:pt x="139" y="401"/>
                    <a:pt x="139" y="402"/>
                  </a:cubicBezTo>
                  <a:cubicBezTo>
                    <a:pt x="139" y="403"/>
                    <a:pt x="139" y="403"/>
                    <a:pt x="139" y="404"/>
                  </a:cubicBezTo>
                  <a:cubicBezTo>
                    <a:pt x="140" y="405"/>
                    <a:pt x="141" y="404"/>
                    <a:pt x="141" y="403"/>
                  </a:cubicBezTo>
                  <a:cubicBezTo>
                    <a:pt x="142" y="402"/>
                    <a:pt x="141" y="399"/>
                    <a:pt x="144" y="400"/>
                  </a:cubicBezTo>
                  <a:cubicBezTo>
                    <a:pt x="147" y="402"/>
                    <a:pt x="155" y="403"/>
                    <a:pt x="156" y="401"/>
                  </a:cubicBezTo>
                  <a:cubicBezTo>
                    <a:pt x="156" y="400"/>
                    <a:pt x="154" y="399"/>
                    <a:pt x="153" y="397"/>
                  </a:cubicBezTo>
                  <a:cubicBezTo>
                    <a:pt x="149" y="392"/>
                    <a:pt x="149" y="387"/>
                    <a:pt x="155" y="383"/>
                  </a:cubicBezTo>
                  <a:cubicBezTo>
                    <a:pt x="158" y="381"/>
                    <a:pt x="157" y="373"/>
                    <a:pt x="155" y="367"/>
                  </a:cubicBezTo>
                  <a:cubicBezTo>
                    <a:pt x="155" y="365"/>
                    <a:pt x="154" y="363"/>
                    <a:pt x="154" y="361"/>
                  </a:cubicBezTo>
                  <a:cubicBezTo>
                    <a:pt x="154" y="361"/>
                    <a:pt x="154" y="361"/>
                    <a:pt x="154" y="361"/>
                  </a:cubicBezTo>
                  <a:cubicBezTo>
                    <a:pt x="154" y="359"/>
                    <a:pt x="155" y="357"/>
                    <a:pt x="156" y="355"/>
                  </a:cubicBezTo>
                  <a:cubicBezTo>
                    <a:pt x="157" y="353"/>
                    <a:pt x="158" y="350"/>
                    <a:pt x="157" y="346"/>
                  </a:cubicBezTo>
                  <a:cubicBezTo>
                    <a:pt x="155" y="339"/>
                    <a:pt x="157" y="337"/>
                    <a:pt x="161" y="335"/>
                  </a:cubicBezTo>
                  <a:cubicBezTo>
                    <a:pt x="164" y="333"/>
                    <a:pt x="167" y="333"/>
                    <a:pt x="168" y="329"/>
                  </a:cubicBezTo>
                  <a:cubicBezTo>
                    <a:pt x="169" y="323"/>
                    <a:pt x="175" y="319"/>
                    <a:pt x="182" y="317"/>
                  </a:cubicBezTo>
                  <a:cubicBezTo>
                    <a:pt x="188" y="314"/>
                    <a:pt x="195" y="313"/>
                    <a:pt x="201" y="312"/>
                  </a:cubicBezTo>
                  <a:cubicBezTo>
                    <a:pt x="197" y="306"/>
                    <a:pt x="192" y="305"/>
                    <a:pt x="186" y="306"/>
                  </a:cubicBezTo>
                  <a:cubicBezTo>
                    <a:pt x="183" y="307"/>
                    <a:pt x="179" y="308"/>
                    <a:pt x="176" y="310"/>
                  </a:cubicBezTo>
                  <a:cubicBezTo>
                    <a:pt x="167" y="313"/>
                    <a:pt x="158" y="317"/>
                    <a:pt x="149" y="315"/>
                  </a:cubicBezTo>
                  <a:cubicBezTo>
                    <a:pt x="143" y="314"/>
                    <a:pt x="139" y="312"/>
                    <a:pt x="138" y="309"/>
                  </a:cubicBezTo>
                  <a:cubicBezTo>
                    <a:pt x="137" y="310"/>
                    <a:pt x="135" y="312"/>
                    <a:pt x="134" y="312"/>
                  </a:cubicBezTo>
                  <a:cubicBezTo>
                    <a:pt x="133" y="314"/>
                    <a:pt x="131" y="315"/>
                    <a:pt x="130" y="317"/>
                  </a:cubicBezTo>
                  <a:cubicBezTo>
                    <a:pt x="129" y="317"/>
                    <a:pt x="128" y="318"/>
                    <a:pt x="127" y="319"/>
                  </a:cubicBezTo>
                  <a:cubicBezTo>
                    <a:pt x="118" y="327"/>
                    <a:pt x="117" y="332"/>
                    <a:pt x="115" y="342"/>
                  </a:cubicBezTo>
                  <a:cubicBezTo>
                    <a:pt x="114" y="344"/>
                    <a:pt x="114" y="346"/>
                    <a:pt x="113" y="348"/>
                  </a:cubicBezTo>
                  <a:cubicBezTo>
                    <a:pt x="112" y="354"/>
                    <a:pt x="108" y="358"/>
                    <a:pt x="104" y="363"/>
                  </a:cubicBezTo>
                  <a:cubicBezTo>
                    <a:pt x="103" y="364"/>
                    <a:pt x="103" y="365"/>
                    <a:pt x="102" y="366"/>
                  </a:cubicBezTo>
                  <a:cubicBezTo>
                    <a:pt x="101" y="368"/>
                    <a:pt x="99" y="369"/>
                    <a:pt x="97" y="370"/>
                  </a:cubicBezTo>
                  <a:cubicBezTo>
                    <a:pt x="92" y="371"/>
                    <a:pt x="85" y="369"/>
                    <a:pt x="78" y="367"/>
                  </a:cubicBezTo>
                  <a:cubicBezTo>
                    <a:pt x="73" y="366"/>
                    <a:pt x="69" y="365"/>
                    <a:pt x="67" y="365"/>
                  </a:cubicBezTo>
                  <a:cubicBezTo>
                    <a:pt x="61" y="367"/>
                    <a:pt x="57" y="363"/>
                    <a:pt x="54" y="361"/>
                  </a:cubicBezTo>
                  <a:cubicBezTo>
                    <a:pt x="54" y="362"/>
                    <a:pt x="54" y="364"/>
                    <a:pt x="54" y="366"/>
                  </a:cubicBezTo>
                  <a:cubicBezTo>
                    <a:pt x="54" y="370"/>
                    <a:pt x="56" y="372"/>
                    <a:pt x="59" y="375"/>
                  </a:cubicBezTo>
                  <a:cubicBezTo>
                    <a:pt x="61" y="376"/>
                    <a:pt x="63" y="377"/>
                    <a:pt x="64" y="379"/>
                  </a:cubicBezTo>
                  <a:cubicBezTo>
                    <a:pt x="65" y="380"/>
                    <a:pt x="65" y="382"/>
                    <a:pt x="65" y="383"/>
                  </a:cubicBezTo>
                  <a:cubicBezTo>
                    <a:pt x="66" y="385"/>
                    <a:pt x="66" y="387"/>
                    <a:pt x="67" y="387"/>
                  </a:cubicBezTo>
                  <a:cubicBezTo>
                    <a:pt x="68" y="387"/>
                    <a:pt x="70" y="388"/>
                    <a:pt x="71" y="389"/>
                  </a:cubicBezTo>
                  <a:close/>
                  <a:moveTo>
                    <a:pt x="48" y="358"/>
                  </a:moveTo>
                  <a:cubicBezTo>
                    <a:pt x="47" y="356"/>
                    <a:pt x="39" y="353"/>
                    <a:pt x="30" y="349"/>
                  </a:cubicBezTo>
                  <a:cubicBezTo>
                    <a:pt x="27" y="348"/>
                    <a:pt x="24" y="347"/>
                    <a:pt x="21" y="346"/>
                  </a:cubicBezTo>
                  <a:cubicBezTo>
                    <a:pt x="19" y="350"/>
                    <a:pt x="20" y="351"/>
                    <a:pt x="16" y="355"/>
                  </a:cubicBezTo>
                  <a:cubicBezTo>
                    <a:pt x="16" y="355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7"/>
                    <a:pt x="16" y="357"/>
                    <a:pt x="16" y="357"/>
                  </a:cubicBezTo>
                  <a:cubicBezTo>
                    <a:pt x="17" y="358"/>
                    <a:pt x="19" y="358"/>
                    <a:pt x="20" y="358"/>
                  </a:cubicBezTo>
                  <a:cubicBezTo>
                    <a:pt x="23" y="358"/>
                    <a:pt x="23" y="359"/>
                    <a:pt x="24" y="361"/>
                  </a:cubicBezTo>
                  <a:cubicBezTo>
                    <a:pt x="24" y="362"/>
                    <a:pt x="24" y="362"/>
                    <a:pt x="25" y="362"/>
                  </a:cubicBezTo>
                  <a:cubicBezTo>
                    <a:pt x="26" y="363"/>
                    <a:pt x="30" y="362"/>
                    <a:pt x="34" y="360"/>
                  </a:cubicBezTo>
                  <a:cubicBezTo>
                    <a:pt x="39" y="359"/>
                    <a:pt x="44" y="357"/>
                    <a:pt x="47" y="358"/>
                  </a:cubicBezTo>
                  <a:cubicBezTo>
                    <a:pt x="48" y="358"/>
                    <a:pt x="48" y="358"/>
                    <a:pt x="48" y="358"/>
                  </a:cubicBezTo>
                  <a:close/>
                  <a:moveTo>
                    <a:pt x="30" y="347"/>
                  </a:moveTo>
                  <a:cubicBezTo>
                    <a:pt x="40" y="351"/>
                    <a:pt x="47" y="353"/>
                    <a:pt x="51" y="357"/>
                  </a:cubicBezTo>
                  <a:cubicBezTo>
                    <a:pt x="56" y="362"/>
                    <a:pt x="63" y="363"/>
                    <a:pt x="67" y="363"/>
                  </a:cubicBezTo>
                  <a:cubicBezTo>
                    <a:pt x="69" y="362"/>
                    <a:pt x="74" y="363"/>
                    <a:pt x="79" y="365"/>
                  </a:cubicBezTo>
                  <a:cubicBezTo>
                    <a:pt x="85" y="366"/>
                    <a:pt x="90" y="367"/>
                    <a:pt x="95" y="366"/>
                  </a:cubicBezTo>
                  <a:cubicBezTo>
                    <a:pt x="97" y="365"/>
                    <a:pt x="99" y="363"/>
                    <a:pt x="97" y="358"/>
                  </a:cubicBezTo>
                  <a:cubicBezTo>
                    <a:pt x="95" y="348"/>
                    <a:pt x="98" y="347"/>
                    <a:pt x="101" y="344"/>
                  </a:cubicBezTo>
                  <a:cubicBezTo>
                    <a:pt x="102" y="342"/>
                    <a:pt x="103" y="340"/>
                    <a:pt x="105" y="336"/>
                  </a:cubicBezTo>
                  <a:cubicBezTo>
                    <a:pt x="105" y="333"/>
                    <a:pt x="105" y="327"/>
                    <a:pt x="105" y="322"/>
                  </a:cubicBezTo>
                  <a:cubicBezTo>
                    <a:pt x="106" y="313"/>
                    <a:pt x="106" y="304"/>
                    <a:pt x="109" y="301"/>
                  </a:cubicBezTo>
                  <a:cubicBezTo>
                    <a:pt x="109" y="300"/>
                    <a:pt x="110" y="299"/>
                    <a:pt x="112" y="298"/>
                  </a:cubicBezTo>
                  <a:cubicBezTo>
                    <a:pt x="117" y="293"/>
                    <a:pt x="127" y="283"/>
                    <a:pt x="131" y="279"/>
                  </a:cubicBezTo>
                  <a:cubicBezTo>
                    <a:pt x="130" y="279"/>
                    <a:pt x="130" y="279"/>
                    <a:pt x="130" y="279"/>
                  </a:cubicBezTo>
                  <a:cubicBezTo>
                    <a:pt x="126" y="281"/>
                    <a:pt x="122" y="283"/>
                    <a:pt x="114" y="282"/>
                  </a:cubicBezTo>
                  <a:cubicBezTo>
                    <a:pt x="112" y="282"/>
                    <a:pt x="111" y="282"/>
                    <a:pt x="110" y="282"/>
                  </a:cubicBezTo>
                  <a:cubicBezTo>
                    <a:pt x="103" y="282"/>
                    <a:pt x="102" y="282"/>
                    <a:pt x="94" y="283"/>
                  </a:cubicBezTo>
                  <a:cubicBezTo>
                    <a:pt x="86" y="285"/>
                    <a:pt x="83" y="283"/>
                    <a:pt x="82" y="280"/>
                  </a:cubicBezTo>
                  <a:cubicBezTo>
                    <a:pt x="82" y="280"/>
                    <a:pt x="82" y="280"/>
                    <a:pt x="82" y="280"/>
                  </a:cubicBezTo>
                  <a:cubicBezTo>
                    <a:pt x="82" y="278"/>
                    <a:pt x="82" y="277"/>
                    <a:pt x="82" y="275"/>
                  </a:cubicBezTo>
                  <a:cubicBezTo>
                    <a:pt x="82" y="274"/>
                    <a:pt x="82" y="273"/>
                    <a:pt x="82" y="272"/>
                  </a:cubicBezTo>
                  <a:cubicBezTo>
                    <a:pt x="81" y="268"/>
                    <a:pt x="65" y="272"/>
                    <a:pt x="62" y="273"/>
                  </a:cubicBezTo>
                  <a:cubicBezTo>
                    <a:pt x="58" y="274"/>
                    <a:pt x="52" y="276"/>
                    <a:pt x="47" y="275"/>
                  </a:cubicBezTo>
                  <a:cubicBezTo>
                    <a:pt x="46" y="279"/>
                    <a:pt x="40" y="282"/>
                    <a:pt x="37" y="285"/>
                  </a:cubicBezTo>
                  <a:cubicBezTo>
                    <a:pt x="34" y="288"/>
                    <a:pt x="31" y="292"/>
                    <a:pt x="30" y="297"/>
                  </a:cubicBezTo>
                  <a:cubicBezTo>
                    <a:pt x="29" y="303"/>
                    <a:pt x="22" y="305"/>
                    <a:pt x="15" y="306"/>
                  </a:cubicBezTo>
                  <a:cubicBezTo>
                    <a:pt x="11" y="307"/>
                    <a:pt x="7" y="308"/>
                    <a:pt x="5" y="310"/>
                  </a:cubicBezTo>
                  <a:cubicBezTo>
                    <a:pt x="3" y="312"/>
                    <a:pt x="6" y="315"/>
                    <a:pt x="12" y="322"/>
                  </a:cubicBezTo>
                  <a:cubicBezTo>
                    <a:pt x="17" y="326"/>
                    <a:pt x="15" y="329"/>
                    <a:pt x="11" y="331"/>
                  </a:cubicBezTo>
                  <a:cubicBezTo>
                    <a:pt x="10" y="331"/>
                    <a:pt x="7" y="333"/>
                    <a:pt x="7" y="334"/>
                  </a:cubicBezTo>
                  <a:cubicBezTo>
                    <a:pt x="9" y="340"/>
                    <a:pt x="24" y="345"/>
                    <a:pt x="30" y="34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10417175" y="4659313"/>
              <a:ext cx="620713" cy="650875"/>
            </a:xfrm>
            <a:custGeom>
              <a:avLst/>
              <a:gdLst>
                <a:gd name="T0" fmla="*/ 119 w 160"/>
                <a:gd name="T1" fmla="*/ 18 h 168"/>
                <a:gd name="T2" fmla="*/ 142 w 160"/>
                <a:gd name="T3" fmla="*/ 162 h 168"/>
                <a:gd name="T4" fmla="*/ 47 w 160"/>
                <a:gd name="T5" fmla="*/ 57 h 168"/>
                <a:gd name="T6" fmla="*/ 49 w 160"/>
                <a:gd name="T7" fmla="*/ 68 h 168"/>
                <a:gd name="T8" fmla="*/ 56 w 160"/>
                <a:gd name="T9" fmla="*/ 86 h 168"/>
                <a:gd name="T10" fmla="*/ 61 w 160"/>
                <a:gd name="T11" fmla="*/ 98 h 168"/>
                <a:gd name="T12" fmla="*/ 62 w 160"/>
                <a:gd name="T13" fmla="*/ 107 h 168"/>
                <a:gd name="T14" fmla="*/ 76 w 160"/>
                <a:gd name="T15" fmla="*/ 122 h 168"/>
                <a:gd name="T16" fmla="*/ 83 w 160"/>
                <a:gd name="T17" fmla="*/ 130 h 168"/>
                <a:gd name="T18" fmla="*/ 92 w 160"/>
                <a:gd name="T19" fmla="*/ 137 h 168"/>
                <a:gd name="T20" fmla="*/ 101 w 160"/>
                <a:gd name="T21" fmla="*/ 145 h 168"/>
                <a:gd name="T22" fmla="*/ 110 w 160"/>
                <a:gd name="T23" fmla="*/ 149 h 168"/>
                <a:gd name="T24" fmla="*/ 119 w 160"/>
                <a:gd name="T25" fmla="*/ 152 h 168"/>
                <a:gd name="T26" fmla="*/ 128 w 160"/>
                <a:gd name="T27" fmla="*/ 155 h 168"/>
                <a:gd name="T28" fmla="*/ 5 w 160"/>
                <a:gd name="T29" fmla="*/ 86 h 168"/>
                <a:gd name="T30" fmla="*/ 29 w 160"/>
                <a:gd name="T31" fmla="*/ 118 h 168"/>
                <a:gd name="T32" fmla="*/ 37 w 160"/>
                <a:gd name="T33" fmla="*/ 128 h 168"/>
                <a:gd name="T34" fmla="*/ 41 w 160"/>
                <a:gd name="T35" fmla="*/ 136 h 168"/>
                <a:gd name="T36" fmla="*/ 59 w 160"/>
                <a:gd name="T37" fmla="*/ 146 h 168"/>
                <a:gd name="T38" fmla="*/ 70 w 160"/>
                <a:gd name="T39" fmla="*/ 152 h 168"/>
                <a:gd name="T40" fmla="*/ 79 w 160"/>
                <a:gd name="T41" fmla="*/ 156 h 168"/>
                <a:gd name="T42" fmla="*/ 88 w 160"/>
                <a:gd name="T43" fmla="*/ 161 h 168"/>
                <a:gd name="T44" fmla="*/ 97 w 160"/>
                <a:gd name="T45" fmla="*/ 162 h 168"/>
                <a:gd name="T46" fmla="*/ 107 w 160"/>
                <a:gd name="T47" fmla="*/ 163 h 168"/>
                <a:gd name="T48" fmla="*/ 128 w 160"/>
                <a:gd name="T49" fmla="*/ 161 h 168"/>
                <a:gd name="T50" fmla="*/ 30 w 160"/>
                <a:gd name="T51" fmla="*/ 144 h 168"/>
                <a:gd name="T52" fmla="*/ 48 w 160"/>
                <a:gd name="T53" fmla="*/ 154 h 168"/>
                <a:gd name="T54" fmla="*/ 78 w 160"/>
                <a:gd name="T55" fmla="*/ 163 h 168"/>
                <a:gd name="T56" fmla="*/ 98 w 160"/>
                <a:gd name="T57" fmla="*/ 168 h 168"/>
                <a:gd name="T58" fmla="*/ 75 w 160"/>
                <a:gd name="T59" fmla="*/ 65 h 168"/>
                <a:gd name="T60" fmla="*/ 79 w 160"/>
                <a:gd name="T61" fmla="*/ 85 h 168"/>
                <a:gd name="T62" fmla="*/ 93 w 160"/>
                <a:gd name="T63" fmla="*/ 113 h 168"/>
                <a:gd name="T64" fmla="*/ 103 w 160"/>
                <a:gd name="T65" fmla="*/ 132 h 168"/>
                <a:gd name="T66" fmla="*/ 131 w 160"/>
                <a:gd name="T67" fmla="*/ 150 h 168"/>
                <a:gd name="T68" fmla="*/ 139 w 160"/>
                <a:gd name="T69" fmla="*/ 52 h 168"/>
                <a:gd name="T70" fmla="*/ 131 w 160"/>
                <a:gd name="T71" fmla="*/ 82 h 168"/>
                <a:gd name="T72" fmla="*/ 125 w 160"/>
                <a:gd name="T73" fmla="*/ 105 h 168"/>
                <a:gd name="T74" fmla="*/ 133 w 160"/>
                <a:gd name="T75" fmla="*/ 135 h 168"/>
                <a:gd name="T76" fmla="*/ 128 w 160"/>
                <a:gd name="T77" fmla="*/ 22 h 168"/>
                <a:gd name="T78" fmla="*/ 124 w 160"/>
                <a:gd name="T79" fmla="*/ 32 h 168"/>
                <a:gd name="T80" fmla="*/ 118 w 160"/>
                <a:gd name="T81" fmla="*/ 39 h 168"/>
                <a:gd name="T82" fmla="*/ 114 w 160"/>
                <a:gd name="T83" fmla="*/ 58 h 168"/>
                <a:gd name="T84" fmla="*/ 111 w 160"/>
                <a:gd name="T85" fmla="*/ 71 h 168"/>
                <a:gd name="T86" fmla="*/ 108 w 160"/>
                <a:gd name="T87" fmla="*/ 79 h 168"/>
                <a:gd name="T88" fmla="*/ 108 w 160"/>
                <a:gd name="T89" fmla="*/ 89 h 168"/>
                <a:gd name="T90" fmla="*/ 111 w 160"/>
                <a:gd name="T91" fmla="*/ 110 h 168"/>
                <a:gd name="T92" fmla="*/ 118 w 160"/>
                <a:gd name="T93" fmla="*/ 119 h 168"/>
                <a:gd name="T94" fmla="*/ 123 w 160"/>
                <a:gd name="T95" fmla="*/ 130 h 168"/>
                <a:gd name="T96" fmla="*/ 129 w 160"/>
                <a:gd name="T97" fmla="*/ 139 h 168"/>
                <a:gd name="T98" fmla="*/ 134 w 160"/>
                <a:gd name="T99" fmla="*/ 149 h 168"/>
                <a:gd name="T100" fmla="*/ 101 w 160"/>
                <a:gd name="T101" fmla="*/ 36 h 168"/>
                <a:gd name="T102" fmla="*/ 99 w 160"/>
                <a:gd name="T103" fmla="*/ 43 h 168"/>
                <a:gd name="T104" fmla="*/ 98 w 160"/>
                <a:gd name="T105" fmla="*/ 65 h 168"/>
                <a:gd name="T106" fmla="*/ 95 w 160"/>
                <a:gd name="T107" fmla="*/ 77 h 168"/>
                <a:gd name="T108" fmla="*/ 96 w 160"/>
                <a:gd name="T109" fmla="*/ 85 h 168"/>
                <a:gd name="T110" fmla="*/ 100 w 160"/>
                <a:gd name="T111" fmla="*/ 105 h 168"/>
                <a:gd name="T112" fmla="*/ 107 w 160"/>
                <a:gd name="T113" fmla="*/ 114 h 168"/>
                <a:gd name="T114" fmla="*/ 113 w 160"/>
                <a:gd name="T115" fmla="*/ 124 h 168"/>
                <a:gd name="T116" fmla="*/ 119 w 160"/>
                <a:gd name="T117" fmla="*/ 13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68">
                  <a:moveTo>
                    <a:pt x="122" y="141"/>
                  </a:moveTo>
                  <a:cubicBezTo>
                    <a:pt x="121" y="140"/>
                    <a:pt x="123" y="138"/>
                    <a:pt x="124" y="139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7" y="142"/>
                    <a:pt x="125" y="144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2" y="141"/>
                    <a:pt x="122" y="141"/>
                    <a:pt x="122" y="141"/>
                  </a:cubicBezTo>
                  <a:close/>
                  <a:moveTo>
                    <a:pt x="119" y="18"/>
                  </a:moveTo>
                  <a:cubicBezTo>
                    <a:pt x="118" y="23"/>
                    <a:pt x="113" y="26"/>
                    <a:pt x="108" y="2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8"/>
                    <a:pt x="104" y="27"/>
                    <a:pt x="105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1" y="21"/>
                    <a:pt x="99" y="16"/>
                    <a:pt x="101" y="12"/>
                  </a:cubicBezTo>
                  <a:cubicBezTo>
                    <a:pt x="102" y="6"/>
                    <a:pt x="108" y="4"/>
                    <a:pt x="113" y="5"/>
                  </a:cubicBezTo>
                  <a:cubicBezTo>
                    <a:pt x="118" y="7"/>
                    <a:pt x="121" y="13"/>
                    <a:pt x="119" y="18"/>
                  </a:cubicBezTo>
                  <a:close/>
                  <a:moveTo>
                    <a:pt x="142" y="162"/>
                  </a:moveTo>
                  <a:cubicBezTo>
                    <a:pt x="139" y="163"/>
                    <a:pt x="135" y="162"/>
                    <a:pt x="134" y="159"/>
                  </a:cubicBezTo>
                  <a:cubicBezTo>
                    <a:pt x="132" y="155"/>
                    <a:pt x="134" y="152"/>
                    <a:pt x="137" y="150"/>
                  </a:cubicBezTo>
                  <a:cubicBezTo>
                    <a:pt x="140" y="149"/>
                    <a:pt x="144" y="150"/>
                    <a:pt x="145" y="153"/>
                  </a:cubicBezTo>
                  <a:cubicBezTo>
                    <a:pt x="147" y="156"/>
                    <a:pt x="145" y="160"/>
                    <a:pt x="142" y="162"/>
                  </a:cubicBezTo>
                  <a:close/>
                  <a:moveTo>
                    <a:pt x="56" y="45"/>
                  </a:moveTo>
                  <a:cubicBezTo>
                    <a:pt x="57" y="50"/>
                    <a:pt x="54" y="55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60"/>
                    <a:pt x="47" y="61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2" y="57"/>
                    <a:pt x="38" y="54"/>
                    <a:pt x="37" y="49"/>
                  </a:cubicBezTo>
                  <a:cubicBezTo>
                    <a:pt x="36" y="43"/>
                    <a:pt x="39" y="38"/>
                    <a:pt x="45" y="37"/>
                  </a:cubicBezTo>
                  <a:cubicBezTo>
                    <a:pt x="50" y="36"/>
                    <a:pt x="55" y="40"/>
                    <a:pt x="56" y="45"/>
                  </a:cubicBezTo>
                  <a:close/>
                  <a:moveTo>
                    <a:pt x="48" y="67"/>
                  </a:moveTo>
                  <a:cubicBezTo>
                    <a:pt x="48" y="65"/>
                    <a:pt x="51" y="65"/>
                    <a:pt x="51" y="6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70"/>
                    <a:pt x="49" y="71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8" y="67"/>
                    <a:pt x="48" y="67"/>
                    <a:pt x="48" y="67"/>
                  </a:cubicBezTo>
                  <a:close/>
                  <a:moveTo>
                    <a:pt x="51" y="77"/>
                  </a:moveTo>
                  <a:cubicBezTo>
                    <a:pt x="50" y="75"/>
                    <a:pt x="53" y="75"/>
                    <a:pt x="53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80"/>
                    <a:pt x="52" y="81"/>
                    <a:pt x="52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7"/>
                    <a:pt x="51" y="77"/>
                    <a:pt x="51" y="77"/>
                  </a:cubicBezTo>
                  <a:close/>
                  <a:moveTo>
                    <a:pt x="54" y="87"/>
                  </a:moveTo>
                  <a:cubicBezTo>
                    <a:pt x="53" y="85"/>
                    <a:pt x="56" y="85"/>
                    <a:pt x="56" y="86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8" y="90"/>
                    <a:pt x="55" y="91"/>
                    <a:pt x="55" y="89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7"/>
                    <a:pt x="54" y="87"/>
                    <a:pt x="54" y="87"/>
                  </a:cubicBezTo>
                  <a:close/>
                  <a:moveTo>
                    <a:pt x="58" y="97"/>
                  </a:moveTo>
                  <a:cubicBezTo>
                    <a:pt x="57" y="95"/>
                    <a:pt x="59" y="94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100"/>
                    <a:pt x="59" y="101"/>
                    <a:pt x="59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62" y="106"/>
                  </a:moveTo>
                  <a:cubicBezTo>
                    <a:pt x="61" y="105"/>
                    <a:pt x="64" y="104"/>
                    <a:pt x="64" y="105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9"/>
                    <a:pt x="64" y="110"/>
                    <a:pt x="63" y="109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lose/>
                  <a:moveTo>
                    <a:pt x="67" y="115"/>
                  </a:moveTo>
                  <a:cubicBezTo>
                    <a:pt x="66" y="114"/>
                    <a:pt x="69" y="113"/>
                    <a:pt x="70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2" y="117"/>
                    <a:pt x="70" y="119"/>
                    <a:pt x="69" y="118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7" y="115"/>
                    <a:pt x="67" y="115"/>
                  </a:cubicBezTo>
                  <a:close/>
                  <a:moveTo>
                    <a:pt x="74" y="124"/>
                  </a:moveTo>
                  <a:cubicBezTo>
                    <a:pt x="73" y="123"/>
                    <a:pt x="75" y="121"/>
                    <a:pt x="76" y="122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9" y="125"/>
                    <a:pt x="77" y="127"/>
                    <a:pt x="75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24"/>
                    <a:pt x="74" y="124"/>
                    <a:pt x="74" y="124"/>
                  </a:cubicBezTo>
                  <a:close/>
                  <a:moveTo>
                    <a:pt x="81" y="131"/>
                  </a:moveTo>
                  <a:cubicBezTo>
                    <a:pt x="80" y="130"/>
                    <a:pt x="82" y="128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2"/>
                    <a:pt x="84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lose/>
                  <a:moveTo>
                    <a:pt x="89" y="138"/>
                  </a:moveTo>
                  <a:cubicBezTo>
                    <a:pt x="88" y="137"/>
                    <a:pt x="89" y="135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8"/>
                    <a:pt x="93" y="141"/>
                    <a:pt x="91" y="140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89" y="138"/>
                    <a:pt x="89" y="138"/>
                    <a:pt x="89" y="138"/>
                  </a:cubicBezTo>
                  <a:close/>
                  <a:moveTo>
                    <a:pt x="98" y="144"/>
                  </a:moveTo>
                  <a:cubicBezTo>
                    <a:pt x="97" y="143"/>
                    <a:pt x="98" y="141"/>
                    <a:pt x="99" y="14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3" y="143"/>
                    <a:pt x="102" y="146"/>
                    <a:pt x="101" y="145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4"/>
                    <a:pt x="98" y="144"/>
                  </a:cubicBezTo>
                  <a:close/>
                  <a:moveTo>
                    <a:pt x="108" y="148"/>
                  </a:moveTo>
                  <a:cubicBezTo>
                    <a:pt x="106" y="148"/>
                    <a:pt x="107" y="145"/>
                    <a:pt x="109" y="146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3" y="147"/>
                    <a:pt x="112" y="150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8"/>
                    <a:pt x="108" y="148"/>
                    <a:pt x="108" y="148"/>
                  </a:cubicBezTo>
                  <a:close/>
                  <a:moveTo>
                    <a:pt x="118" y="152"/>
                  </a:moveTo>
                  <a:cubicBezTo>
                    <a:pt x="116" y="151"/>
                    <a:pt x="117" y="149"/>
                    <a:pt x="118" y="149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2" y="151"/>
                    <a:pt x="122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8" y="152"/>
                    <a:pt x="118" y="152"/>
                    <a:pt x="118" y="152"/>
                  </a:cubicBezTo>
                  <a:close/>
                  <a:moveTo>
                    <a:pt x="128" y="155"/>
                  </a:moveTo>
                  <a:cubicBezTo>
                    <a:pt x="126" y="154"/>
                    <a:pt x="127" y="152"/>
                    <a:pt x="128" y="152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53"/>
                    <a:pt x="132" y="156"/>
                    <a:pt x="130" y="155"/>
                  </a:cubicBezTo>
                  <a:cubicBezTo>
                    <a:pt x="130" y="155"/>
                    <a:pt x="130" y="155"/>
                    <a:pt x="130" y="155"/>
                  </a:cubicBezTo>
                  <a:cubicBezTo>
                    <a:pt x="129" y="155"/>
                    <a:pt x="129" y="155"/>
                    <a:pt x="129" y="155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128" y="155"/>
                    <a:pt x="128" y="155"/>
                    <a:pt x="128" y="155"/>
                  </a:cubicBezTo>
                  <a:close/>
                  <a:moveTo>
                    <a:pt x="19" y="89"/>
                  </a:moveTo>
                  <a:cubicBezTo>
                    <a:pt x="22" y="93"/>
                    <a:pt x="21" y="99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9" y="105"/>
                    <a:pt x="17" y="106"/>
                    <a:pt x="16" y="10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1" y="105"/>
                    <a:pt x="5" y="104"/>
                    <a:pt x="3" y="99"/>
                  </a:cubicBezTo>
                  <a:cubicBezTo>
                    <a:pt x="0" y="95"/>
                    <a:pt x="1" y="89"/>
                    <a:pt x="5" y="86"/>
                  </a:cubicBezTo>
                  <a:cubicBezTo>
                    <a:pt x="10" y="83"/>
                    <a:pt x="16" y="84"/>
                    <a:pt x="19" y="89"/>
                  </a:cubicBezTo>
                  <a:close/>
                  <a:moveTo>
                    <a:pt x="20" y="111"/>
                  </a:moveTo>
                  <a:cubicBezTo>
                    <a:pt x="20" y="110"/>
                    <a:pt x="22" y="109"/>
                    <a:pt x="23" y="110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5" y="113"/>
                    <a:pt x="23" y="115"/>
                    <a:pt x="22" y="114"/>
                  </a:cubicBezTo>
                  <a:cubicBezTo>
                    <a:pt x="22" y="113"/>
                    <a:pt x="22" y="113"/>
                    <a:pt x="22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1"/>
                    <a:pt x="20" y="111"/>
                    <a:pt x="20" y="111"/>
                  </a:cubicBezTo>
                  <a:close/>
                  <a:moveTo>
                    <a:pt x="27" y="120"/>
                  </a:moveTo>
                  <a:cubicBezTo>
                    <a:pt x="26" y="118"/>
                    <a:pt x="28" y="117"/>
                    <a:pt x="29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2" y="121"/>
                    <a:pt x="30" y="123"/>
                    <a:pt x="28" y="122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7" y="120"/>
                    <a:pt x="27" y="120"/>
                    <a:pt x="27" y="120"/>
                  </a:cubicBezTo>
                  <a:close/>
                  <a:moveTo>
                    <a:pt x="34" y="128"/>
                  </a:moveTo>
                  <a:cubicBezTo>
                    <a:pt x="32" y="127"/>
                    <a:pt x="34" y="125"/>
                    <a:pt x="35" y="126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6" y="131"/>
                    <a:pt x="35" y="130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lose/>
                  <a:moveTo>
                    <a:pt x="41" y="135"/>
                  </a:moveTo>
                  <a:cubicBezTo>
                    <a:pt x="40" y="134"/>
                    <a:pt x="41" y="132"/>
                    <a:pt x="43" y="133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6"/>
                    <a:pt x="44" y="138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5"/>
                    <a:pt x="41" y="135"/>
                    <a:pt x="41" y="135"/>
                  </a:cubicBezTo>
                  <a:close/>
                  <a:moveTo>
                    <a:pt x="49" y="142"/>
                  </a:moveTo>
                  <a:cubicBezTo>
                    <a:pt x="47" y="141"/>
                    <a:pt x="49" y="139"/>
                    <a:pt x="50" y="140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4" y="143"/>
                    <a:pt x="52" y="145"/>
                    <a:pt x="51" y="144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49" y="142"/>
                    <a:pt x="49" y="142"/>
                  </a:cubicBezTo>
                  <a:close/>
                  <a:moveTo>
                    <a:pt x="57" y="148"/>
                  </a:moveTo>
                  <a:cubicBezTo>
                    <a:pt x="56" y="147"/>
                    <a:pt x="57" y="145"/>
                    <a:pt x="59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9"/>
                    <a:pt x="61" y="151"/>
                    <a:pt x="60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lose/>
                  <a:moveTo>
                    <a:pt x="66" y="154"/>
                  </a:moveTo>
                  <a:cubicBezTo>
                    <a:pt x="65" y="153"/>
                    <a:pt x="66" y="151"/>
                    <a:pt x="68" y="151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1" y="153"/>
                    <a:pt x="70" y="155"/>
                    <a:pt x="69" y="155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8" y="154"/>
                    <a:pt x="68" y="154"/>
                    <a:pt x="68" y="154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6" y="154"/>
                    <a:pt x="66" y="154"/>
                    <a:pt x="66" y="154"/>
                  </a:cubicBezTo>
                  <a:close/>
                  <a:moveTo>
                    <a:pt x="76" y="158"/>
                  </a:moveTo>
                  <a:cubicBezTo>
                    <a:pt x="75" y="157"/>
                    <a:pt x="75" y="155"/>
                    <a:pt x="77" y="155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81" y="157"/>
                    <a:pt x="80" y="159"/>
                    <a:pt x="79" y="159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6" y="158"/>
                    <a:pt x="76" y="158"/>
                    <a:pt x="76" y="158"/>
                  </a:cubicBezTo>
                  <a:close/>
                  <a:moveTo>
                    <a:pt x="86" y="161"/>
                  </a:moveTo>
                  <a:cubicBezTo>
                    <a:pt x="85" y="160"/>
                    <a:pt x="85" y="158"/>
                    <a:pt x="87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1" y="159"/>
                    <a:pt x="91" y="161"/>
                    <a:pt x="89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6" y="161"/>
                    <a:pt x="86" y="161"/>
                    <a:pt x="86" y="161"/>
                  </a:cubicBezTo>
                  <a:close/>
                  <a:moveTo>
                    <a:pt x="97" y="162"/>
                  </a:moveTo>
                  <a:cubicBezTo>
                    <a:pt x="95" y="162"/>
                    <a:pt x="95" y="159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0"/>
                    <a:pt x="99" y="160"/>
                    <a:pt x="99" y="160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1" y="160"/>
                    <a:pt x="101" y="163"/>
                    <a:pt x="99" y="162"/>
                  </a:cubicBezTo>
                  <a:cubicBezTo>
                    <a:pt x="99" y="162"/>
                    <a:pt x="99" y="162"/>
                    <a:pt x="99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7" y="163"/>
                  </a:moveTo>
                  <a:cubicBezTo>
                    <a:pt x="106" y="163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2" y="160"/>
                    <a:pt x="112" y="162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3"/>
                    <a:pt x="107" y="163"/>
                    <a:pt x="107" y="163"/>
                  </a:cubicBezTo>
                  <a:close/>
                  <a:moveTo>
                    <a:pt x="118" y="162"/>
                  </a:moveTo>
                  <a:cubicBezTo>
                    <a:pt x="116" y="162"/>
                    <a:pt x="116" y="160"/>
                    <a:pt x="118" y="159"/>
                  </a:cubicBezTo>
                  <a:cubicBezTo>
                    <a:pt x="118" y="159"/>
                    <a:pt x="118" y="159"/>
                    <a:pt x="118" y="159"/>
                  </a:cubicBezTo>
                  <a:cubicBezTo>
                    <a:pt x="119" y="159"/>
                    <a:pt x="119" y="159"/>
                    <a:pt x="119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2" y="159"/>
                    <a:pt x="122" y="162"/>
                    <a:pt x="120" y="162"/>
                  </a:cubicBezTo>
                  <a:cubicBezTo>
                    <a:pt x="120" y="162"/>
                    <a:pt x="120" y="162"/>
                    <a:pt x="120" y="162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2"/>
                    <a:pt x="118" y="162"/>
                    <a:pt x="118" y="162"/>
                  </a:cubicBezTo>
                  <a:close/>
                  <a:moveTo>
                    <a:pt x="128" y="161"/>
                  </a:moveTo>
                  <a:cubicBezTo>
                    <a:pt x="127" y="160"/>
                    <a:pt x="126" y="158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2" y="157"/>
                    <a:pt x="132" y="159"/>
                    <a:pt x="132" y="160"/>
                  </a:cubicBezTo>
                  <a:cubicBezTo>
                    <a:pt x="133" y="160"/>
                    <a:pt x="133" y="161"/>
                    <a:pt x="132" y="162"/>
                  </a:cubicBezTo>
                  <a:cubicBezTo>
                    <a:pt x="131" y="162"/>
                    <a:pt x="130" y="163"/>
                    <a:pt x="129" y="163"/>
                  </a:cubicBezTo>
                  <a:cubicBezTo>
                    <a:pt x="128" y="163"/>
                    <a:pt x="127" y="161"/>
                    <a:pt x="128" y="161"/>
                  </a:cubicBezTo>
                  <a:close/>
                  <a:moveTo>
                    <a:pt x="28" y="129"/>
                  </a:moveTo>
                  <a:cubicBezTo>
                    <a:pt x="32" y="132"/>
                    <a:pt x="33" y="138"/>
                    <a:pt x="31" y="142"/>
                  </a:cubicBezTo>
                  <a:cubicBezTo>
                    <a:pt x="35" y="144"/>
                    <a:pt x="33" y="146"/>
                    <a:pt x="30" y="144"/>
                  </a:cubicBezTo>
                  <a:cubicBezTo>
                    <a:pt x="22" y="153"/>
                    <a:pt x="8" y="143"/>
                    <a:pt x="14" y="133"/>
                  </a:cubicBezTo>
                  <a:cubicBezTo>
                    <a:pt x="17" y="128"/>
                    <a:pt x="23" y="127"/>
                    <a:pt x="28" y="129"/>
                  </a:cubicBezTo>
                  <a:close/>
                  <a:moveTo>
                    <a:pt x="38" y="149"/>
                  </a:moveTo>
                  <a:cubicBezTo>
                    <a:pt x="37" y="149"/>
                    <a:pt x="38" y="146"/>
                    <a:pt x="40" y="147"/>
                  </a:cubicBezTo>
                  <a:cubicBezTo>
                    <a:pt x="41" y="148"/>
                    <a:pt x="41" y="148"/>
                    <a:pt x="42" y="148"/>
                  </a:cubicBezTo>
                  <a:cubicBezTo>
                    <a:pt x="43" y="149"/>
                    <a:pt x="42" y="151"/>
                    <a:pt x="41" y="151"/>
                  </a:cubicBezTo>
                  <a:cubicBezTo>
                    <a:pt x="38" y="149"/>
                    <a:pt x="38" y="149"/>
                    <a:pt x="38" y="149"/>
                  </a:cubicBezTo>
                  <a:close/>
                  <a:moveTo>
                    <a:pt x="48" y="154"/>
                  </a:moveTo>
                  <a:cubicBezTo>
                    <a:pt x="46" y="154"/>
                    <a:pt x="47" y="151"/>
                    <a:pt x="49" y="152"/>
                  </a:cubicBezTo>
                  <a:cubicBezTo>
                    <a:pt x="50" y="152"/>
                    <a:pt x="50" y="153"/>
                    <a:pt x="51" y="153"/>
                  </a:cubicBezTo>
                  <a:cubicBezTo>
                    <a:pt x="53" y="154"/>
                    <a:pt x="52" y="156"/>
                    <a:pt x="50" y="155"/>
                  </a:cubicBezTo>
                  <a:cubicBezTo>
                    <a:pt x="49" y="155"/>
                    <a:pt x="49" y="155"/>
                    <a:pt x="48" y="154"/>
                  </a:cubicBezTo>
                  <a:close/>
                  <a:moveTo>
                    <a:pt x="57" y="159"/>
                  </a:moveTo>
                  <a:cubicBezTo>
                    <a:pt x="56" y="158"/>
                    <a:pt x="57" y="156"/>
                    <a:pt x="58" y="156"/>
                  </a:cubicBezTo>
                  <a:cubicBezTo>
                    <a:pt x="59" y="157"/>
                    <a:pt x="60" y="157"/>
                    <a:pt x="61" y="157"/>
                  </a:cubicBezTo>
                  <a:cubicBezTo>
                    <a:pt x="62" y="158"/>
                    <a:pt x="61" y="160"/>
                    <a:pt x="60" y="160"/>
                  </a:cubicBezTo>
                  <a:cubicBezTo>
                    <a:pt x="59" y="159"/>
                    <a:pt x="58" y="159"/>
                    <a:pt x="57" y="159"/>
                  </a:cubicBezTo>
                  <a:close/>
                  <a:moveTo>
                    <a:pt x="67" y="162"/>
                  </a:moveTo>
                  <a:cubicBezTo>
                    <a:pt x="65" y="162"/>
                    <a:pt x="66" y="159"/>
                    <a:pt x="68" y="160"/>
                  </a:cubicBezTo>
                  <a:cubicBezTo>
                    <a:pt x="69" y="160"/>
                    <a:pt x="70" y="160"/>
                    <a:pt x="70" y="161"/>
                  </a:cubicBezTo>
                  <a:cubicBezTo>
                    <a:pt x="72" y="161"/>
                    <a:pt x="71" y="164"/>
                    <a:pt x="70" y="163"/>
                  </a:cubicBezTo>
                  <a:cubicBezTo>
                    <a:pt x="69" y="163"/>
                    <a:pt x="68" y="163"/>
                    <a:pt x="67" y="162"/>
                  </a:cubicBezTo>
                  <a:close/>
                  <a:moveTo>
                    <a:pt x="77" y="165"/>
                  </a:moveTo>
                  <a:cubicBezTo>
                    <a:pt x="76" y="165"/>
                    <a:pt x="76" y="162"/>
                    <a:pt x="78" y="163"/>
                  </a:cubicBezTo>
                  <a:cubicBezTo>
                    <a:pt x="79" y="163"/>
                    <a:pt x="79" y="163"/>
                    <a:pt x="80" y="163"/>
                  </a:cubicBezTo>
                  <a:cubicBezTo>
                    <a:pt x="82" y="164"/>
                    <a:pt x="81" y="166"/>
                    <a:pt x="80" y="166"/>
                  </a:cubicBezTo>
                  <a:cubicBezTo>
                    <a:pt x="79" y="166"/>
                    <a:pt x="78" y="166"/>
                    <a:pt x="77" y="165"/>
                  </a:cubicBezTo>
                  <a:close/>
                  <a:moveTo>
                    <a:pt x="88" y="167"/>
                  </a:moveTo>
                  <a:cubicBezTo>
                    <a:pt x="86" y="167"/>
                    <a:pt x="86" y="164"/>
                    <a:pt x="88" y="165"/>
                  </a:cubicBezTo>
                  <a:cubicBezTo>
                    <a:pt x="89" y="165"/>
                    <a:pt x="90" y="165"/>
                    <a:pt x="90" y="165"/>
                  </a:cubicBezTo>
                  <a:cubicBezTo>
                    <a:pt x="92" y="165"/>
                    <a:pt x="92" y="168"/>
                    <a:pt x="90" y="168"/>
                  </a:cubicBezTo>
                  <a:cubicBezTo>
                    <a:pt x="89" y="167"/>
                    <a:pt x="88" y="167"/>
                    <a:pt x="88" y="167"/>
                  </a:cubicBezTo>
                  <a:close/>
                  <a:moveTo>
                    <a:pt x="98" y="168"/>
                  </a:moveTo>
                  <a:cubicBezTo>
                    <a:pt x="96" y="168"/>
                    <a:pt x="96" y="165"/>
                    <a:pt x="98" y="165"/>
                  </a:cubicBezTo>
                  <a:cubicBezTo>
                    <a:pt x="101" y="166"/>
                    <a:pt x="104" y="168"/>
                    <a:pt x="100" y="168"/>
                  </a:cubicBezTo>
                  <a:cubicBezTo>
                    <a:pt x="98" y="168"/>
                    <a:pt x="98" y="168"/>
                    <a:pt x="98" y="168"/>
                  </a:cubicBezTo>
                  <a:close/>
                  <a:moveTo>
                    <a:pt x="109" y="168"/>
                  </a:moveTo>
                  <a:cubicBezTo>
                    <a:pt x="107" y="168"/>
                    <a:pt x="107" y="165"/>
                    <a:pt x="108" y="165"/>
                  </a:cubicBezTo>
                  <a:cubicBezTo>
                    <a:pt x="112" y="165"/>
                    <a:pt x="114" y="167"/>
                    <a:pt x="110" y="167"/>
                  </a:cubicBezTo>
                  <a:cubicBezTo>
                    <a:pt x="109" y="168"/>
                    <a:pt x="109" y="168"/>
                    <a:pt x="109" y="168"/>
                  </a:cubicBezTo>
                  <a:close/>
                  <a:moveTo>
                    <a:pt x="119" y="166"/>
                  </a:moveTo>
                  <a:cubicBezTo>
                    <a:pt x="117" y="166"/>
                    <a:pt x="117" y="164"/>
                    <a:pt x="118" y="163"/>
                  </a:cubicBezTo>
                  <a:cubicBezTo>
                    <a:pt x="119" y="163"/>
                    <a:pt x="120" y="163"/>
                    <a:pt x="121" y="163"/>
                  </a:cubicBezTo>
                  <a:cubicBezTo>
                    <a:pt x="123" y="162"/>
                    <a:pt x="123" y="165"/>
                    <a:pt x="122" y="165"/>
                  </a:cubicBezTo>
                  <a:cubicBezTo>
                    <a:pt x="121" y="165"/>
                    <a:pt x="120" y="166"/>
                    <a:pt x="119" y="166"/>
                  </a:cubicBezTo>
                  <a:close/>
                  <a:moveTo>
                    <a:pt x="84" y="54"/>
                  </a:moveTo>
                  <a:cubicBezTo>
                    <a:pt x="85" y="59"/>
                    <a:pt x="82" y="63"/>
                    <a:pt x="77" y="65"/>
                  </a:cubicBezTo>
                  <a:cubicBezTo>
                    <a:pt x="78" y="69"/>
                    <a:pt x="75" y="69"/>
                    <a:pt x="75" y="65"/>
                  </a:cubicBezTo>
                  <a:cubicBezTo>
                    <a:pt x="63" y="66"/>
                    <a:pt x="61" y="48"/>
                    <a:pt x="73" y="46"/>
                  </a:cubicBezTo>
                  <a:cubicBezTo>
                    <a:pt x="78" y="45"/>
                    <a:pt x="83" y="48"/>
                    <a:pt x="84" y="54"/>
                  </a:cubicBezTo>
                  <a:close/>
                  <a:moveTo>
                    <a:pt x="77" y="75"/>
                  </a:moveTo>
                  <a:cubicBezTo>
                    <a:pt x="76" y="73"/>
                    <a:pt x="79" y="73"/>
                    <a:pt x="79" y="74"/>
                  </a:cubicBezTo>
                  <a:cubicBezTo>
                    <a:pt x="79" y="75"/>
                    <a:pt x="80" y="76"/>
                    <a:pt x="80" y="77"/>
                  </a:cubicBezTo>
                  <a:cubicBezTo>
                    <a:pt x="80" y="79"/>
                    <a:pt x="78" y="79"/>
                    <a:pt x="77" y="78"/>
                  </a:cubicBezTo>
                  <a:cubicBezTo>
                    <a:pt x="77" y="75"/>
                    <a:pt x="77" y="75"/>
                    <a:pt x="77" y="75"/>
                  </a:cubicBezTo>
                  <a:close/>
                  <a:moveTo>
                    <a:pt x="79" y="85"/>
                  </a:moveTo>
                  <a:cubicBezTo>
                    <a:pt x="79" y="84"/>
                    <a:pt x="81" y="83"/>
                    <a:pt x="82" y="84"/>
                  </a:cubicBezTo>
                  <a:cubicBezTo>
                    <a:pt x="82" y="85"/>
                    <a:pt x="82" y="86"/>
                    <a:pt x="83" y="87"/>
                  </a:cubicBezTo>
                  <a:cubicBezTo>
                    <a:pt x="83" y="89"/>
                    <a:pt x="81" y="89"/>
                    <a:pt x="80" y="88"/>
                  </a:cubicBezTo>
                  <a:cubicBezTo>
                    <a:pt x="80" y="87"/>
                    <a:pt x="80" y="86"/>
                    <a:pt x="79" y="85"/>
                  </a:cubicBezTo>
                  <a:close/>
                  <a:moveTo>
                    <a:pt x="83" y="95"/>
                  </a:moveTo>
                  <a:cubicBezTo>
                    <a:pt x="82" y="94"/>
                    <a:pt x="84" y="93"/>
                    <a:pt x="85" y="94"/>
                  </a:cubicBezTo>
                  <a:cubicBezTo>
                    <a:pt x="85" y="95"/>
                    <a:pt x="86" y="96"/>
                    <a:pt x="86" y="97"/>
                  </a:cubicBezTo>
                  <a:cubicBezTo>
                    <a:pt x="86" y="98"/>
                    <a:pt x="84" y="99"/>
                    <a:pt x="83" y="98"/>
                  </a:cubicBezTo>
                  <a:cubicBezTo>
                    <a:pt x="83" y="97"/>
                    <a:pt x="83" y="96"/>
                    <a:pt x="83" y="95"/>
                  </a:cubicBezTo>
                  <a:close/>
                  <a:moveTo>
                    <a:pt x="86" y="105"/>
                  </a:moveTo>
                  <a:cubicBezTo>
                    <a:pt x="86" y="103"/>
                    <a:pt x="88" y="102"/>
                    <a:pt x="89" y="104"/>
                  </a:cubicBezTo>
                  <a:cubicBezTo>
                    <a:pt x="89" y="105"/>
                    <a:pt x="90" y="105"/>
                    <a:pt x="90" y="106"/>
                  </a:cubicBezTo>
                  <a:cubicBezTo>
                    <a:pt x="91" y="108"/>
                    <a:pt x="88" y="109"/>
                    <a:pt x="88" y="107"/>
                  </a:cubicBezTo>
                  <a:cubicBezTo>
                    <a:pt x="87" y="107"/>
                    <a:pt x="87" y="106"/>
                    <a:pt x="86" y="105"/>
                  </a:cubicBezTo>
                  <a:close/>
                  <a:moveTo>
                    <a:pt x="91" y="114"/>
                  </a:moveTo>
                  <a:cubicBezTo>
                    <a:pt x="90" y="113"/>
                    <a:pt x="93" y="112"/>
                    <a:pt x="93" y="113"/>
                  </a:cubicBezTo>
                  <a:cubicBezTo>
                    <a:pt x="94" y="114"/>
                    <a:pt x="94" y="115"/>
                    <a:pt x="95" y="115"/>
                  </a:cubicBezTo>
                  <a:cubicBezTo>
                    <a:pt x="96" y="117"/>
                    <a:pt x="93" y="118"/>
                    <a:pt x="92" y="117"/>
                  </a:cubicBezTo>
                  <a:cubicBezTo>
                    <a:pt x="92" y="116"/>
                    <a:pt x="92" y="115"/>
                    <a:pt x="91" y="114"/>
                  </a:cubicBezTo>
                  <a:close/>
                  <a:moveTo>
                    <a:pt x="97" y="123"/>
                  </a:moveTo>
                  <a:cubicBezTo>
                    <a:pt x="96" y="122"/>
                    <a:pt x="98" y="120"/>
                    <a:pt x="99" y="122"/>
                  </a:cubicBezTo>
                  <a:cubicBezTo>
                    <a:pt x="99" y="122"/>
                    <a:pt x="100" y="123"/>
                    <a:pt x="100" y="124"/>
                  </a:cubicBezTo>
                  <a:cubicBezTo>
                    <a:pt x="101" y="125"/>
                    <a:pt x="99" y="127"/>
                    <a:pt x="98" y="125"/>
                  </a:cubicBezTo>
                  <a:cubicBezTo>
                    <a:pt x="98" y="125"/>
                    <a:pt x="97" y="124"/>
                    <a:pt x="97" y="123"/>
                  </a:cubicBezTo>
                  <a:close/>
                  <a:moveTo>
                    <a:pt x="103" y="132"/>
                  </a:moveTo>
                  <a:cubicBezTo>
                    <a:pt x="102" y="130"/>
                    <a:pt x="104" y="129"/>
                    <a:pt x="105" y="130"/>
                  </a:cubicBezTo>
                  <a:cubicBezTo>
                    <a:pt x="107" y="132"/>
                    <a:pt x="107" y="136"/>
                    <a:pt x="104" y="133"/>
                  </a:cubicBezTo>
                  <a:cubicBezTo>
                    <a:pt x="103" y="132"/>
                    <a:pt x="103" y="132"/>
                    <a:pt x="103" y="132"/>
                  </a:cubicBezTo>
                  <a:close/>
                  <a:moveTo>
                    <a:pt x="111" y="139"/>
                  </a:moveTo>
                  <a:cubicBezTo>
                    <a:pt x="109" y="138"/>
                    <a:pt x="111" y="136"/>
                    <a:pt x="112" y="137"/>
                  </a:cubicBezTo>
                  <a:cubicBezTo>
                    <a:pt x="115" y="139"/>
                    <a:pt x="115" y="143"/>
                    <a:pt x="112" y="140"/>
                  </a:cubicBezTo>
                  <a:cubicBezTo>
                    <a:pt x="111" y="139"/>
                    <a:pt x="111" y="139"/>
                    <a:pt x="111" y="139"/>
                  </a:cubicBezTo>
                  <a:close/>
                  <a:moveTo>
                    <a:pt x="119" y="146"/>
                  </a:moveTo>
                  <a:cubicBezTo>
                    <a:pt x="118" y="145"/>
                    <a:pt x="119" y="142"/>
                    <a:pt x="120" y="143"/>
                  </a:cubicBezTo>
                  <a:cubicBezTo>
                    <a:pt x="121" y="144"/>
                    <a:pt x="122" y="144"/>
                    <a:pt x="123" y="145"/>
                  </a:cubicBezTo>
                  <a:cubicBezTo>
                    <a:pt x="124" y="146"/>
                    <a:pt x="123" y="148"/>
                    <a:pt x="121" y="147"/>
                  </a:cubicBezTo>
                  <a:cubicBezTo>
                    <a:pt x="120" y="147"/>
                    <a:pt x="120" y="146"/>
                    <a:pt x="119" y="146"/>
                  </a:cubicBezTo>
                  <a:close/>
                  <a:moveTo>
                    <a:pt x="128" y="151"/>
                  </a:moveTo>
                  <a:cubicBezTo>
                    <a:pt x="126" y="150"/>
                    <a:pt x="128" y="148"/>
                    <a:pt x="129" y="149"/>
                  </a:cubicBezTo>
                  <a:cubicBezTo>
                    <a:pt x="130" y="149"/>
                    <a:pt x="131" y="150"/>
                    <a:pt x="131" y="150"/>
                  </a:cubicBezTo>
                  <a:cubicBezTo>
                    <a:pt x="133" y="151"/>
                    <a:pt x="132" y="153"/>
                    <a:pt x="130" y="152"/>
                  </a:cubicBezTo>
                  <a:cubicBezTo>
                    <a:pt x="130" y="152"/>
                    <a:pt x="129" y="151"/>
                    <a:pt x="128" y="151"/>
                  </a:cubicBezTo>
                  <a:close/>
                  <a:moveTo>
                    <a:pt x="158" y="39"/>
                  </a:moveTo>
                  <a:cubicBezTo>
                    <a:pt x="155" y="44"/>
                    <a:pt x="150" y="46"/>
                    <a:pt x="145" y="44"/>
                  </a:cubicBezTo>
                  <a:cubicBezTo>
                    <a:pt x="144" y="48"/>
                    <a:pt x="141" y="47"/>
                    <a:pt x="143" y="43"/>
                  </a:cubicBezTo>
                  <a:cubicBezTo>
                    <a:pt x="133" y="36"/>
                    <a:pt x="143" y="21"/>
                    <a:pt x="153" y="26"/>
                  </a:cubicBezTo>
                  <a:cubicBezTo>
                    <a:pt x="158" y="29"/>
                    <a:pt x="160" y="35"/>
                    <a:pt x="158" y="39"/>
                  </a:cubicBezTo>
                  <a:close/>
                  <a:moveTo>
                    <a:pt x="139" y="52"/>
                  </a:moveTo>
                  <a:cubicBezTo>
                    <a:pt x="139" y="51"/>
                    <a:pt x="142" y="52"/>
                    <a:pt x="141" y="53"/>
                  </a:cubicBezTo>
                  <a:cubicBezTo>
                    <a:pt x="141" y="54"/>
                    <a:pt x="140" y="55"/>
                    <a:pt x="140" y="55"/>
                  </a:cubicBezTo>
                  <a:cubicBezTo>
                    <a:pt x="139" y="57"/>
                    <a:pt x="137" y="56"/>
                    <a:pt x="138" y="54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35" y="62"/>
                  </a:moveTo>
                  <a:cubicBezTo>
                    <a:pt x="135" y="60"/>
                    <a:pt x="138" y="61"/>
                    <a:pt x="137" y="63"/>
                  </a:cubicBezTo>
                  <a:cubicBezTo>
                    <a:pt x="137" y="63"/>
                    <a:pt x="137" y="64"/>
                    <a:pt x="136" y="65"/>
                  </a:cubicBezTo>
                  <a:cubicBezTo>
                    <a:pt x="136" y="67"/>
                    <a:pt x="133" y="66"/>
                    <a:pt x="134" y="64"/>
                  </a:cubicBezTo>
                  <a:cubicBezTo>
                    <a:pt x="134" y="63"/>
                    <a:pt x="134" y="63"/>
                    <a:pt x="135" y="62"/>
                  </a:cubicBezTo>
                  <a:close/>
                  <a:moveTo>
                    <a:pt x="131" y="72"/>
                  </a:moveTo>
                  <a:cubicBezTo>
                    <a:pt x="132" y="70"/>
                    <a:pt x="134" y="71"/>
                    <a:pt x="134" y="72"/>
                  </a:cubicBezTo>
                  <a:cubicBezTo>
                    <a:pt x="133" y="73"/>
                    <a:pt x="133" y="74"/>
                    <a:pt x="133" y="75"/>
                  </a:cubicBezTo>
                  <a:cubicBezTo>
                    <a:pt x="132" y="76"/>
                    <a:pt x="130" y="76"/>
                    <a:pt x="130" y="74"/>
                  </a:cubicBezTo>
                  <a:cubicBezTo>
                    <a:pt x="131" y="73"/>
                    <a:pt x="131" y="72"/>
                    <a:pt x="131" y="72"/>
                  </a:cubicBezTo>
                  <a:close/>
                  <a:moveTo>
                    <a:pt x="128" y="82"/>
                  </a:moveTo>
                  <a:cubicBezTo>
                    <a:pt x="129" y="80"/>
                    <a:pt x="131" y="81"/>
                    <a:pt x="131" y="82"/>
                  </a:cubicBezTo>
                  <a:cubicBezTo>
                    <a:pt x="131" y="83"/>
                    <a:pt x="131" y="84"/>
                    <a:pt x="130" y="85"/>
                  </a:cubicBezTo>
                  <a:cubicBezTo>
                    <a:pt x="130" y="86"/>
                    <a:pt x="128" y="86"/>
                    <a:pt x="128" y="84"/>
                  </a:cubicBezTo>
                  <a:cubicBezTo>
                    <a:pt x="128" y="83"/>
                    <a:pt x="128" y="83"/>
                    <a:pt x="128" y="82"/>
                  </a:cubicBezTo>
                  <a:close/>
                  <a:moveTo>
                    <a:pt x="126" y="92"/>
                  </a:moveTo>
                  <a:cubicBezTo>
                    <a:pt x="127" y="90"/>
                    <a:pt x="129" y="91"/>
                    <a:pt x="129" y="92"/>
                  </a:cubicBezTo>
                  <a:cubicBezTo>
                    <a:pt x="129" y="93"/>
                    <a:pt x="129" y="94"/>
                    <a:pt x="129" y="95"/>
                  </a:cubicBezTo>
                  <a:cubicBezTo>
                    <a:pt x="129" y="97"/>
                    <a:pt x="126" y="96"/>
                    <a:pt x="126" y="95"/>
                  </a:cubicBezTo>
                  <a:cubicBezTo>
                    <a:pt x="126" y="94"/>
                    <a:pt x="126" y="93"/>
                    <a:pt x="126" y="92"/>
                  </a:cubicBezTo>
                  <a:close/>
                  <a:moveTo>
                    <a:pt x="125" y="103"/>
                  </a:moveTo>
                  <a:cubicBezTo>
                    <a:pt x="126" y="101"/>
                    <a:pt x="128" y="101"/>
                    <a:pt x="128" y="103"/>
                  </a:cubicBezTo>
                  <a:cubicBezTo>
                    <a:pt x="128" y="103"/>
                    <a:pt x="128" y="104"/>
                    <a:pt x="128" y="105"/>
                  </a:cubicBezTo>
                  <a:cubicBezTo>
                    <a:pt x="128" y="107"/>
                    <a:pt x="125" y="107"/>
                    <a:pt x="125" y="105"/>
                  </a:cubicBezTo>
                  <a:cubicBezTo>
                    <a:pt x="125" y="104"/>
                    <a:pt x="125" y="103"/>
                    <a:pt x="125" y="103"/>
                  </a:cubicBezTo>
                  <a:close/>
                  <a:moveTo>
                    <a:pt x="126" y="113"/>
                  </a:moveTo>
                  <a:cubicBezTo>
                    <a:pt x="125" y="111"/>
                    <a:pt x="128" y="111"/>
                    <a:pt x="128" y="113"/>
                  </a:cubicBezTo>
                  <a:cubicBezTo>
                    <a:pt x="128" y="116"/>
                    <a:pt x="126" y="119"/>
                    <a:pt x="126" y="115"/>
                  </a:cubicBezTo>
                  <a:cubicBezTo>
                    <a:pt x="126" y="113"/>
                    <a:pt x="126" y="113"/>
                    <a:pt x="126" y="113"/>
                  </a:cubicBezTo>
                  <a:close/>
                  <a:moveTo>
                    <a:pt x="127" y="124"/>
                  </a:moveTo>
                  <a:cubicBezTo>
                    <a:pt x="127" y="122"/>
                    <a:pt x="129" y="121"/>
                    <a:pt x="130" y="123"/>
                  </a:cubicBezTo>
                  <a:cubicBezTo>
                    <a:pt x="130" y="126"/>
                    <a:pt x="128" y="129"/>
                    <a:pt x="127" y="125"/>
                  </a:cubicBezTo>
                  <a:cubicBezTo>
                    <a:pt x="127" y="124"/>
                    <a:pt x="127" y="124"/>
                    <a:pt x="127" y="124"/>
                  </a:cubicBezTo>
                  <a:close/>
                  <a:moveTo>
                    <a:pt x="130" y="134"/>
                  </a:moveTo>
                  <a:cubicBezTo>
                    <a:pt x="129" y="132"/>
                    <a:pt x="132" y="131"/>
                    <a:pt x="132" y="133"/>
                  </a:cubicBezTo>
                  <a:cubicBezTo>
                    <a:pt x="132" y="134"/>
                    <a:pt x="133" y="135"/>
                    <a:pt x="133" y="135"/>
                  </a:cubicBezTo>
                  <a:cubicBezTo>
                    <a:pt x="134" y="137"/>
                    <a:pt x="131" y="138"/>
                    <a:pt x="131" y="136"/>
                  </a:cubicBezTo>
                  <a:cubicBezTo>
                    <a:pt x="130" y="135"/>
                    <a:pt x="130" y="135"/>
                    <a:pt x="130" y="134"/>
                  </a:cubicBezTo>
                  <a:close/>
                  <a:moveTo>
                    <a:pt x="134" y="144"/>
                  </a:moveTo>
                  <a:cubicBezTo>
                    <a:pt x="133" y="142"/>
                    <a:pt x="135" y="141"/>
                    <a:pt x="136" y="142"/>
                  </a:cubicBezTo>
                  <a:cubicBezTo>
                    <a:pt x="136" y="143"/>
                    <a:pt x="137" y="144"/>
                    <a:pt x="137" y="145"/>
                  </a:cubicBezTo>
                  <a:cubicBezTo>
                    <a:pt x="138" y="146"/>
                    <a:pt x="135" y="147"/>
                    <a:pt x="135" y="146"/>
                  </a:cubicBezTo>
                  <a:cubicBezTo>
                    <a:pt x="134" y="145"/>
                    <a:pt x="134" y="144"/>
                    <a:pt x="134" y="144"/>
                  </a:cubicBezTo>
                  <a:close/>
                  <a:moveTo>
                    <a:pt x="141" y="16"/>
                  </a:moveTo>
                  <a:cubicBezTo>
                    <a:pt x="139" y="21"/>
                    <a:pt x="134" y="23"/>
                    <a:pt x="129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7" y="24"/>
                    <a:pt x="125" y="23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3" y="17"/>
                    <a:pt x="122" y="11"/>
                    <a:pt x="124" y="7"/>
                  </a:cubicBezTo>
                  <a:cubicBezTo>
                    <a:pt x="127" y="2"/>
                    <a:pt x="133" y="0"/>
                    <a:pt x="137" y="3"/>
                  </a:cubicBezTo>
                  <a:cubicBezTo>
                    <a:pt x="142" y="5"/>
                    <a:pt x="144" y="11"/>
                    <a:pt x="141" y="16"/>
                  </a:cubicBezTo>
                  <a:close/>
                  <a:moveTo>
                    <a:pt x="122" y="28"/>
                  </a:moveTo>
                  <a:cubicBezTo>
                    <a:pt x="123" y="27"/>
                    <a:pt x="125" y="28"/>
                    <a:pt x="125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3"/>
                    <a:pt x="120" y="32"/>
                    <a:pt x="121" y="31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2" y="28"/>
                    <a:pt x="122" y="28"/>
                    <a:pt x="122" y="28"/>
                  </a:cubicBezTo>
                  <a:close/>
                  <a:moveTo>
                    <a:pt x="118" y="38"/>
                  </a:moveTo>
                  <a:cubicBezTo>
                    <a:pt x="119" y="36"/>
                    <a:pt x="121" y="37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3"/>
                    <a:pt x="116" y="42"/>
                    <a:pt x="117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8"/>
                    <a:pt x="118" y="38"/>
                    <a:pt x="118" y="38"/>
                  </a:cubicBezTo>
                  <a:close/>
                  <a:moveTo>
                    <a:pt x="114" y="48"/>
                  </a:moveTo>
                  <a:cubicBezTo>
                    <a:pt x="115" y="46"/>
                    <a:pt x="117" y="47"/>
                    <a:pt x="117" y="48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5" y="53"/>
                    <a:pt x="113" y="52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8"/>
                    <a:pt x="114" y="48"/>
                    <a:pt x="114" y="48"/>
                  </a:cubicBezTo>
                  <a:close/>
                  <a:moveTo>
                    <a:pt x="111" y="58"/>
                  </a:moveTo>
                  <a:cubicBezTo>
                    <a:pt x="112" y="56"/>
                    <a:pt x="114" y="57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2"/>
                    <a:pt x="110" y="62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lose/>
                  <a:moveTo>
                    <a:pt x="109" y="68"/>
                  </a:moveTo>
                  <a:cubicBezTo>
                    <a:pt x="109" y="66"/>
                    <a:pt x="112" y="67"/>
                    <a:pt x="111" y="68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1" y="73"/>
                    <a:pt x="108" y="72"/>
                    <a:pt x="109" y="71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9" y="68"/>
                    <a:pt x="109" y="68"/>
                    <a:pt x="109" y="68"/>
                  </a:cubicBezTo>
                  <a:close/>
                  <a:moveTo>
                    <a:pt x="108" y="78"/>
                  </a:moveTo>
                  <a:cubicBezTo>
                    <a:pt x="108" y="77"/>
                    <a:pt x="110" y="77"/>
                    <a:pt x="110" y="79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3"/>
                    <a:pt x="107" y="83"/>
                    <a:pt x="108" y="81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08" y="78"/>
                    <a:pt x="108" y="78"/>
                    <a:pt x="108" y="78"/>
                  </a:cubicBezTo>
                  <a:close/>
                  <a:moveTo>
                    <a:pt x="108" y="89"/>
                  </a:moveTo>
                  <a:cubicBezTo>
                    <a:pt x="107" y="87"/>
                    <a:pt x="110" y="87"/>
                    <a:pt x="110" y="89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3"/>
                    <a:pt x="108" y="93"/>
                    <a:pt x="108" y="92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lose/>
                  <a:moveTo>
                    <a:pt x="109" y="99"/>
                  </a:moveTo>
                  <a:cubicBezTo>
                    <a:pt x="108" y="98"/>
                    <a:pt x="111" y="97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12" y="103"/>
                    <a:pt x="110" y="104"/>
                    <a:pt x="109" y="102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9" y="99"/>
                    <a:pt x="109" y="99"/>
                  </a:cubicBezTo>
                  <a:close/>
                  <a:moveTo>
                    <a:pt x="111" y="110"/>
                  </a:moveTo>
                  <a:cubicBezTo>
                    <a:pt x="111" y="108"/>
                    <a:pt x="113" y="107"/>
                    <a:pt x="114" y="109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5" y="113"/>
                    <a:pt x="112" y="114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10"/>
                    <a:pt x="111" y="110"/>
                    <a:pt x="111" y="110"/>
                  </a:cubicBezTo>
                  <a:close/>
                  <a:moveTo>
                    <a:pt x="115" y="120"/>
                  </a:moveTo>
                  <a:cubicBezTo>
                    <a:pt x="114" y="118"/>
                    <a:pt x="116" y="117"/>
                    <a:pt x="117" y="119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9" y="122"/>
                    <a:pt x="117" y="124"/>
                    <a:pt x="116" y="122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lose/>
                  <a:moveTo>
                    <a:pt x="120" y="129"/>
                  </a:moveTo>
                  <a:cubicBezTo>
                    <a:pt x="119" y="128"/>
                    <a:pt x="121" y="126"/>
                    <a:pt x="122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4" y="131"/>
                    <a:pt x="122" y="133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29"/>
                    <a:pt x="120" y="129"/>
                    <a:pt x="120" y="129"/>
                  </a:cubicBezTo>
                  <a:close/>
                  <a:moveTo>
                    <a:pt x="125" y="138"/>
                  </a:moveTo>
                  <a:cubicBezTo>
                    <a:pt x="124" y="137"/>
                    <a:pt x="126" y="135"/>
                    <a:pt x="127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9"/>
                    <a:pt x="129" y="139"/>
                    <a:pt x="129" y="139"/>
                  </a:cubicBezTo>
                  <a:cubicBezTo>
                    <a:pt x="130" y="140"/>
                    <a:pt x="128" y="141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lose/>
                  <a:moveTo>
                    <a:pt x="131" y="146"/>
                  </a:moveTo>
                  <a:cubicBezTo>
                    <a:pt x="131" y="145"/>
                    <a:pt x="132" y="144"/>
                    <a:pt x="133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5" y="149"/>
                    <a:pt x="134" y="149"/>
                  </a:cubicBezTo>
                  <a:cubicBezTo>
                    <a:pt x="134" y="150"/>
                    <a:pt x="133" y="151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29" y="147"/>
                    <a:pt x="130" y="146"/>
                    <a:pt x="131" y="146"/>
                  </a:cubicBezTo>
                  <a:close/>
                  <a:moveTo>
                    <a:pt x="102" y="33"/>
                  </a:moveTo>
                  <a:cubicBezTo>
                    <a:pt x="103" y="31"/>
                    <a:pt x="105" y="32"/>
                    <a:pt x="105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8"/>
                    <a:pt x="101" y="37"/>
                    <a:pt x="101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3"/>
                    <a:pt x="102" y="33"/>
                    <a:pt x="102" y="33"/>
                  </a:cubicBezTo>
                  <a:close/>
                  <a:moveTo>
                    <a:pt x="99" y="43"/>
                  </a:moveTo>
                  <a:cubicBezTo>
                    <a:pt x="100" y="42"/>
                    <a:pt x="102" y="42"/>
                    <a:pt x="102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8"/>
                    <a:pt x="99" y="47"/>
                    <a:pt x="99" y="46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3"/>
                    <a:pt x="99" y="43"/>
                    <a:pt x="99" y="43"/>
                  </a:cubicBezTo>
                  <a:close/>
                  <a:moveTo>
                    <a:pt x="97" y="53"/>
                  </a:moveTo>
                  <a:cubicBezTo>
                    <a:pt x="98" y="52"/>
                    <a:pt x="100" y="52"/>
                    <a:pt x="100" y="54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99" y="58"/>
                    <a:pt x="97" y="58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close/>
                  <a:moveTo>
                    <a:pt x="96" y="64"/>
                  </a:moveTo>
                  <a:cubicBezTo>
                    <a:pt x="96" y="62"/>
                    <a:pt x="99" y="62"/>
                    <a:pt x="99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8" y="68"/>
                    <a:pt x="96" y="68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lose/>
                  <a:moveTo>
                    <a:pt x="95" y="74"/>
                  </a:moveTo>
                  <a:cubicBezTo>
                    <a:pt x="95" y="73"/>
                    <a:pt x="98" y="73"/>
                    <a:pt x="98" y="7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9"/>
                    <a:pt x="95" y="79"/>
                    <a:pt x="95" y="77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4"/>
                    <a:pt x="95" y="74"/>
                    <a:pt x="95" y="74"/>
                  </a:cubicBezTo>
                  <a:close/>
                  <a:moveTo>
                    <a:pt x="96" y="85"/>
                  </a:moveTo>
                  <a:cubicBezTo>
                    <a:pt x="96" y="83"/>
                    <a:pt x="98" y="83"/>
                    <a:pt x="98" y="85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9"/>
                    <a:pt x="96" y="89"/>
                    <a:pt x="96" y="88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5"/>
                    <a:pt x="96" y="85"/>
                    <a:pt x="96" y="85"/>
                  </a:cubicBezTo>
                  <a:close/>
                  <a:moveTo>
                    <a:pt x="97" y="95"/>
                  </a:moveTo>
                  <a:cubicBezTo>
                    <a:pt x="97" y="94"/>
                    <a:pt x="100" y="93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1" y="99"/>
                    <a:pt x="98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5"/>
                    <a:pt x="97" y="95"/>
                    <a:pt x="97" y="95"/>
                  </a:cubicBezTo>
                  <a:close/>
                  <a:moveTo>
                    <a:pt x="100" y="105"/>
                  </a:moveTo>
                  <a:cubicBezTo>
                    <a:pt x="100" y="104"/>
                    <a:pt x="102" y="103"/>
                    <a:pt x="103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4" y="109"/>
                    <a:pt x="102" y="110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lose/>
                  <a:moveTo>
                    <a:pt x="104" y="115"/>
                  </a:moveTo>
                  <a:cubicBezTo>
                    <a:pt x="103" y="114"/>
                    <a:pt x="106" y="113"/>
                    <a:pt x="107" y="114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8"/>
                    <a:pt x="106" y="119"/>
                    <a:pt x="105" y="118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4" y="115"/>
                    <a:pt x="104" y="115"/>
                    <a:pt x="104" y="115"/>
                  </a:cubicBezTo>
                  <a:close/>
                  <a:moveTo>
                    <a:pt x="109" y="124"/>
                  </a:moveTo>
                  <a:cubicBezTo>
                    <a:pt x="108" y="123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4" y="127"/>
                    <a:pt x="112" y="128"/>
                    <a:pt x="111" y="127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lose/>
                  <a:moveTo>
                    <a:pt x="116" y="133"/>
                  </a:moveTo>
                  <a:cubicBezTo>
                    <a:pt x="114" y="132"/>
                    <a:pt x="117" y="130"/>
                    <a:pt x="118" y="131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20" y="135"/>
                    <a:pt x="118" y="136"/>
                    <a:pt x="117" y="135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11225213" y="2590800"/>
              <a:ext cx="962025" cy="1343025"/>
            </a:xfrm>
            <a:custGeom>
              <a:avLst/>
              <a:gdLst>
                <a:gd name="T0" fmla="*/ 189 w 248"/>
                <a:gd name="T1" fmla="*/ 145 h 346"/>
                <a:gd name="T2" fmla="*/ 188 w 248"/>
                <a:gd name="T3" fmla="*/ 153 h 346"/>
                <a:gd name="T4" fmla="*/ 201 w 248"/>
                <a:gd name="T5" fmla="*/ 172 h 346"/>
                <a:gd name="T6" fmla="*/ 248 w 248"/>
                <a:gd name="T7" fmla="*/ 238 h 346"/>
                <a:gd name="T8" fmla="*/ 248 w 248"/>
                <a:gd name="T9" fmla="*/ 319 h 346"/>
                <a:gd name="T10" fmla="*/ 121 w 248"/>
                <a:gd name="T11" fmla="*/ 250 h 346"/>
                <a:gd name="T12" fmla="*/ 96 w 248"/>
                <a:gd name="T13" fmla="*/ 96 h 346"/>
                <a:gd name="T14" fmla="*/ 189 w 248"/>
                <a:gd name="T15" fmla="*/ 53 h 346"/>
                <a:gd name="T16" fmla="*/ 246 w 248"/>
                <a:gd name="T17" fmla="*/ 149 h 346"/>
                <a:gd name="T18" fmla="*/ 246 w 248"/>
                <a:gd name="T19" fmla="*/ 145 h 346"/>
                <a:gd name="T20" fmla="*/ 186 w 248"/>
                <a:gd name="T21" fmla="*/ 148 h 346"/>
                <a:gd name="T22" fmla="*/ 114 w 248"/>
                <a:gd name="T23" fmla="*/ 98 h 346"/>
                <a:gd name="T24" fmla="*/ 176 w 248"/>
                <a:gd name="T25" fmla="*/ 150 h 346"/>
                <a:gd name="T26" fmla="*/ 132 w 248"/>
                <a:gd name="T27" fmla="*/ 90 h 346"/>
                <a:gd name="T28" fmla="*/ 139 w 248"/>
                <a:gd name="T29" fmla="*/ 6 h 346"/>
                <a:gd name="T30" fmla="*/ 170 w 248"/>
                <a:gd name="T31" fmla="*/ 22 h 346"/>
                <a:gd name="T32" fmla="*/ 194 w 248"/>
                <a:gd name="T33" fmla="*/ 87 h 346"/>
                <a:gd name="T34" fmla="*/ 179 w 248"/>
                <a:gd name="T35" fmla="*/ 35 h 346"/>
                <a:gd name="T36" fmla="*/ 164 w 248"/>
                <a:gd name="T37" fmla="*/ 284 h 346"/>
                <a:gd name="T38" fmla="*/ 124 w 248"/>
                <a:gd name="T39" fmla="*/ 250 h 346"/>
                <a:gd name="T40" fmla="*/ 189 w 248"/>
                <a:gd name="T41" fmla="*/ 170 h 346"/>
                <a:gd name="T42" fmla="*/ 199 w 248"/>
                <a:gd name="T43" fmla="*/ 287 h 346"/>
                <a:gd name="T44" fmla="*/ 191 w 248"/>
                <a:gd name="T45" fmla="*/ 262 h 346"/>
                <a:gd name="T46" fmla="*/ 20 w 248"/>
                <a:gd name="T47" fmla="*/ 316 h 346"/>
                <a:gd name="T48" fmla="*/ 16 w 248"/>
                <a:gd name="T49" fmla="*/ 315 h 346"/>
                <a:gd name="T50" fmla="*/ 23 w 248"/>
                <a:gd name="T51" fmla="*/ 300 h 346"/>
                <a:gd name="T52" fmla="*/ 19 w 248"/>
                <a:gd name="T53" fmla="*/ 300 h 346"/>
                <a:gd name="T54" fmla="*/ 24 w 248"/>
                <a:gd name="T55" fmla="*/ 281 h 346"/>
                <a:gd name="T56" fmla="*/ 32 w 248"/>
                <a:gd name="T57" fmla="*/ 270 h 346"/>
                <a:gd name="T58" fmla="*/ 28 w 248"/>
                <a:gd name="T59" fmla="*/ 270 h 346"/>
                <a:gd name="T60" fmla="*/ 35 w 248"/>
                <a:gd name="T61" fmla="*/ 252 h 346"/>
                <a:gd name="T62" fmla="*/ 44 w 248"/>
                <a:gd name="T63" fmla="*/ 243 h 346"/>
                <a:gd name="T64" fmla="*/ 40 w 248"/>
                <a:gd name="T65" fmla="*/ 242 h 346"/>
                <a:gd name="T66" fmla="*/ 50 w 248"/>
                <a:gd name="T67" fmla="*/ 225 h 346"/>
                <a:gd name="T68" fmla="*/ 61 w 248"/>
                <a:gd name="T69" fmla="*/ 218 h 346"/>
                <a:gd name="T70" fmla="*/ 59 w 248"/>
                <a:gd name="T71" fmla="*/ 214 h 346"/>
                <a:gd name="T72" fmla="*/ 73 w 248"/>
                <a:gd name="T73" fmla="*/ 206 h 346"/>
                <a:gd name="T74" fmla="*/ 69 w 248"/>
                <a:gd name="T75" fmla="*/ 204 h 346"/>
                <a:gd name="T76" fmla="*/ 86 w 248"/>
                <a:gd name="T77" fmla="*/ 195 h 346"/>
                <a:gd name="T78" fmla="*/ 96 w 248"/>
                <a:gd name="T79" fmla="*/ 190 h 346"/>
                <a:gd name="T80" fmla="*/ 97 w 248"/>
                <a:gd name="T81" fmla="*/ 185 h 346"/>
                <a:gd name="T82" fmla="*/ 111 w 248"/>
                <a:gd name="T83" fmla="*/ 183 h 346"/>
                <a:gd name="T84" fmla="*/ 111 w 248"/>
                <a:gd name="T85" fmla="*/ 179 h 346"/>
                <a:gd name="T86" fmla="*/ 126 w 248"/>
                <a:gd name="T87" fmla="*/ 177 h 346"/>
                <a:gd name="T88" fmla="*/ 124 w 248"/>
                <a:gd name="T89" fmla="*/ 174 h 346"/>
                <a:gd name="T90" fmla="*/ 142 w 248"/>
                <a:gd name="T91" fmla="*/ 173 h 346"/>
                <a:gd name="T92" fmla="*/ 138 w 248"/>
                <a:gd name="T93" fmla="*/ 170 h 346"/>
                <a:gd name="T94" fmla="*/ 158 w 248"/>
                <a:gd name="T95" fmla="*/ 170 h 346"/>
                <a:gd name="T96" fmla="*/ 169 w 248"/>
                <a:gd name="T97" fmla="*/ 164 h 346"/>
                <a:gd name="T98" fmla="*/ 173 w 248"/>
                <a:gd name="T99" fmla="*/ 167 h 346"/>
                <a:gd name="T100" fmla="*/ 169 w 248"/>
                <a:gd name="T101" fmla="*/ 164 h 346"/>
                <a:gd name="T102" fmla="*/ 204 w 248"/>
                <a:gd name="T103" fmla="*/ 161 h 346"/>
                <a:gd name="T104" fmla="*/ 199 w 248"/>
                <a:gd name="T105" fmla="*/ 158 h 346"/>
                <a:gd name="T106" fmla="*/ 218 w 248"/>
                <a:gd name="T107" fmla="*/ 158 h 346"/>
                <a:gd name="T108" fmla="*/ 216 w 248"/>
                <a:gd name="T109" fmla="*/ 155 h 346"/>
                <a:gd name="T110" fmla="*/ 233 w 248"/>
                <a:gd name="T111" fmla="*/ 154 h 346"/>
                <a:gd name="T112" fmla="*/ 230 w 248"/>
                <a:gd name="T113" fmla="*/ 15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" h="346">
                  <a:moveTo>
                    <a:pt x="248" y="49"/>
                  </a:moveTo>
                  <a:cubicBezTo>
                    <a:pt x="248" y="55"/>
                    <a:pt x="248" y="55"/>
                    <a:pt x="248" y="55"/>
                  </a:cubicBezTo>
                  <a:cubicBezTo>
                    <a:pt x="247" y="53"/>
                    <a:pt x="246" y="52"/>
                    <a:pt x="244" y="50"/>
                  </a:cubicBezTo>
                  <a:cubicBezTo>
                    <a:pt x="241" y="47"/>
                    <a:pt x="236" y="44"/>
                    <a:pt x="232" y="42"/>
                  </a:cubicBezTo>
                  <a:cubicBezTo>
                    <a:pt x="236" y="61"/>
                    <a:pt x="224" y="80"/>
                    <a:pt x="211" y="100"/>
                  </a:cubicBezTo>
                  <a:cubicBezTo>
                    <a:pt x="202" y="115"/>
                    <a:pt x="193" y="130"/>
                    <a:pt x="189" y="145"/>
                  </a:cubicBezTo>
                  <a:cubicBezTo>
                    <a:pt x="194" y="137"/>
                    <a:pt x="204" y="129"/>
                    <a:pt x="214" y="121"/>
                  </a:cubicBezTo>
                  <a:cubicBezTo>
                    <a:pt x="227" y="110"/>
                    <a:pt x="241" y="98"/>
                    <a:pt x="248" y="86"/>
                  </a:cubicBezTo>
                  <a:cubicBezTo>
                    <a:pt x="248" y="90"/>
                    <a:pt x="248" y="90"/>
                    <a:pt x="248" y="90"/>
                  </a:cubicBezTo>
                  <a:cubicBezTo>
                    <a:pt x="240" y="102"/>
                    <a:pt x="227" y="113"/>
                    <a:pt x="215" y="123"/>
                  </a:cubicBezTo>
                  <a:cubicBezTo>
                    <a:pt x="208" y="129"/>
                    <a:pt x="193" y="141"/>
                    <a:pt x="188" y="152"/>
                  </a:cubicBezTo>
                  <a:cubicBezTo>
                    <a:pt x="188" y="152"/>
                    <a:pt x="188" y="152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3" y="153"/>
                    <a:pt x="196" y="158"/>
                    <a:pt x="196" y="163"/>
                  </a:cubicBezTo>
                  <a:cubicBezTo>
                    <a:pt x="195" y="164"/>
                    <a:pt x="195" y="165"/>
                    <a:pt x="195" y="166"/>
                  </a:cubicBezTo>
                  <a:cubicBezTo>
                    <a:pt x="208" y="172"/>
                    <a:pt x="229" y="183"/>
                    <a:pt x="248" y="197"/>
                  </a:cubicBezTo>
                  <a:cubicBezTo>
                    <a:pt x="248" y="200"/>
                    <a:pt x="248" y="200"/>
                    <a:pt x="248" y="200"/>
                  </a:cubicBezTo>
                  <a:cubicBezTo>
                    <a:pt x="232" y="188"/>
                    <a:pt x="214" y="178"/>
                    <a:pt x="201" y="172"/>
                  </a:cubicBezTo>
                  <a:cubicBezTo>
                    <a:pt x="219" y="184"/>
                    <a:pt x="235" y="196"/>
                    <a:pt x="248" y="209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34" y="199"/>
                    <a:pt x="217" y="185"/>
                    <a:pt x="198" y="172"/>
                  </a:cubicBezTo>
                  <a:cubicBezTo>
                    <a:pt x="217" y="190"/>
                    <a:pt x="233" y="209"/>
                    <a:pt x="246" y="230"/>
                  </a:cubicBezTo>
                  <a:cubicBezTo>
                    <a:pt x="247" y="231"/>
                    <a:pt x="247" y="232"/>
                    <a:pt x="248" y="233"/>
                  </a:cubicBezTo>
                  <a:cubicBezTo>
                    <a:pt x="248" y="238"/>
                    <a:pt x="248" y="238"/>
                    <a:pt x="248" y="238"/>
                  </a:cubicBezTo>
                  <a:cubicBezTo>
                    <a:pt x="247" y="236"/>
                    <a:pt x="245" y="233"/>
                    <a:pt x="244" y="231"/>
                  </a:cubicBezTo>
                  <a:cubicBezTo>
                    <a:pt x="231" y="211"/>
                    <a:pt x="214" y="191"/>
                    <a:pt x="195" y="173"/>
                  </a:cubicBezTo>
                  <a:cubicBezTo>
                    <a:pt x="211" y="194"/>
                    <a:pt x="222" y="215"/>
                    <a:pt x="229" y="237"/>
                  </a:cubicBezTo>
                  <a:cubicBezTo>
                    <a:pt x="238" y="263"/>
                    <a:pt x="244" y="289"/>
                    <a:pt x="244" y="316"/>
                  </a:cubicBezTo>
                  <a:cubicBezTo>
                    <a:pt x="245" y="316"/>
                    <a:pt x="247" y="316"/>
                    <a:pt x="248" y="315"/>
                  </a:cubicBezTo>
                  <a:cubicBezTo>
                    <a:pt x="248" y="319"/>
                    <a:pt x="248" y="319"/>
                    <a:pt x="248" y="319"/>
                  </a:cubicBezTo>
                  <a:cubicBezTo>
                    <a:pt x="244" y="319"/>
                    <a:pt x="241" y="319"/>
                    <a:pt x="237" y="319"/>
                  </a:cubicBezTo>
                  <a:cubicBezTo>
                    <a:pt x="226" y="317"/>
                    <a:pt x="213" y="311"/>
                    <a:pt x="205" y="302"/>
                  </a:cubicBezTo>
                  <a:cubicBezTo>
                    <a:pt x="197" y="293"/>
                    <a:pt x="192" y="279"/>
                    <a:pt x="190" y="267"/>
                  </a:cubicBezTo>
                  <a:cubicBezTo>
                    <a:pt x="190" y="264"/>
                    <a:pt x="188" y="269"/>
                    <a:pt x="187" y="270"/>
                  </a:cubicBezTo>
                  <a:cubicBezTo>
                    <a:pt x="179" y="286"/>
                    <a:pt x="163" y="293"/>
                    <a:pt x="146" y="287"/>
                  </a:cubicBezTo>
                  <a:cubicBezTo>
                    <a:pt x="131" y="282"/>
                    <a:pt x="119" y="267"/>
                    <a:pt x="121" y="250"/>
                  </a:cubicBezTo>
                  <a:cubicBezTo>
                    <a:pt x="124" y="233"/>
                    <a:pt x="142" y="216"/>
                    <a:pt x="159" y="201"/>
                  </a:cubicBezTo>
                  <a:cubicBezTo>
                    <a:pt x="166" y="195"/>
                    <a:pt x="181" y="182"/>
                    <a:pt x="185" y="171"/>
                  </a:cubicBezTo>
                  <a:cubicBezTo>
                    <a:pt x="185" y="171"/>
                    <a:pt x="185" y="170"/>
                    <a:pt x="185" y="170"/>
                  </a:cubicBezTo>
                  <a:cubicBezTo>
                    <a:pt x="180" y="169"/>
                    <a:pt x="177" y="165"/>
                    <a:pt x="178" y="160"/>
                  </a:cubicBezTo>
                  <a:cubicBezTo>
                    <a:pt x="178" y="159"/>
                    <a:pt x="179" y="158"/>
                    <a:pt x="179" y="157"/>
                  </a:cubicBezTo>
                  <a:cubicBezTo>
                    <a:pt x="158" y="146"/>
                    <a:pt x="119" y="123"/>
                    <a:pt x="96" y="96"/>
                  </a:cubicBezTo>
                  <a:cubicBezTo>
                    <a:pt x="74" y="72"/>
                    <a:pt x="64" y="43"/>
                    <a:pt x="95" y="16"/>
                  </a:cubicBezTo>
                  <a:cubicBezTo>
                    <a:pt x="99" y="12"/>
                    <a:pt x="104" y="9"/>
                    <a:pt x="109" y="7"/>
                  </a:cubicBezTo>
                  <a:cubicBezTo>
                    <a:pt x="119" y="2"/>
                    <a:pt x="131" y="0"/>
                    <a:pt x="142" y="2"/>
                  </a:cubicBezTo>
                  <a:cubicBezTo>
                    <a:pt x="153" y="4"/>
                    <a:pt x="165" y="11"/>
                    <a:pt x="173" y="20"/>
                  </a:cubicBezTo>
                  <a:cubicBezTo>
                    <a:pt x="181" y="29"/>
                    <a:pt x="185" y="43"/>
                    <a:pt x="187" y="55"/>
                  </a:cubicBezTo>
                  <a:cubicBezTo>
                    <a:pt x="187" y="58"/>
                    <a:pt x="189" y="54"/>
                    <a:pt x="189" y="53"/>
                  </a:cubicBezTo>
                  <a:cubicBezTo>
                    <a:pt x="198" y="37"/>
                    <a:pt x="215" y="31"/>
                    <a:pt x="232" y="37"/>
                  </a:cubicBezTo>
                  <a:cubicBezTo>
                    <a:pt x="238" y="39"/>
                    <a:pt x="244" y="44"/>
                    <a:pt x="248" y="49"/>
                  </a:cubicBezTo>
                  <a:close/>
                  <a:moveTo>
                    <a:pt x="248" y="144"/>
                  </a:moveTo>
                  <a:cubicBezTo>
                    <a:pt x="248" y="148"/>
                    <a:pt x="248" y="148"/>
                    <a:pt x="248" y="148"/>
                  </a:cubicBezTo>
                  <a:cubicBezTo>
                    <a:pt x="248" y="149"/>
                    <a:pt x="248" y="149"/>
                    <a:pt x="248" y="149"/>
                  </a:cubicBezTo>
                  <a:cubicBezTo>
                    <a:pt x="246" y="149"/>
                    <a:pt x="246" y="149"/>
                    <a:pt x="246" y="149"/>
                  </a:cubicBezTo>
                  <a:cubicBezTo>
                    <a:pt x="245" y="149"/>
                    <a:pt x="245" y="149"/>
                    <a:pt x="245" y="149"/>
                  </a:cubicBezTo>
                  <a:cubicBezTo>
                    <a:pt x="245" y="150"/>
                    <a:pt x="245" y="150"/>
                    <a:pt x="245" y="150"/>
                  </a:cubicBezTo>
                  <a:cubicBezTo>
                    <a:pt x="243" y="151"/>
                    <a:pt x="241" y="147"/>
                    <a:pt x="244" y="146"/>
                  </a:cubicBezTo>
                  <a:cubicBezTo>
                    <a:pt x="244" y="146"/>
                    <a:pt x="244" y="146"/>
                    <a:pt x="244" y="146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6" y="145"/>
                    <a:pt x="246" y="145"/>
                    <a:pt x="246" y="145"/>
                  </a:cubicBezTo>
                  <a:cubicBezTo>
                    <a:pt x="247" y="145"/>
                    <a:pt x="247" y="145"/>
                    <a:pt x="247" y="145"/>
                  </a:cubicBezTo>
                  <a:cubicBezTo>
                    <a:pt x="247" y="144"/>
                    <a:pt x="247" y="144"/>
                    <a:pt x="247" y="144"/>
                  </a:cubicBezTo>
                  <a:cubicBezTo>
                    <a:pt x="247" y="144"/>
                    <a:pt x="248" y="144"/>
                    <a:pt x="248" y="144"/>
                  </a:cubicBezTo>
                  <a:close/>
                  <a:moveTo>
                    <a:pt x="206" y="41"/>
                  </a:moveTo>
                  <a:cubicBezTo>
                    <a:pt x="206" y="57"/>
                    <a:pt x="201" y="72"/>
                    <a:pt x="196" y="88"/>
                  </a:cubicBezTo>
                  <a:cubicBezTo>
                    <a:pt x="190" y="106"/>
                    <a:pt x="183" y="125"/>
                    <a:pt x="186" y="148"/>
                  </a:cubicBezTo>
                  <a:cubicBezTo>
                    <a:pt x="189" y="131"/>
                    <a:pt x="199" y="115"/>
                    <a:pt x="209" y="99"/>
                  </a:cubicBezTo>
                  <a:cubicBezTo>
                    <a:pt x="222" y="79"/>
                    <a:pt x="232" y="59"/>
                    <a:pt x="227" y="40"/>
                  </a:cubicBezTo>
                  <a:cubicBezTo>
                    <a:pt x="222" y="39"/>
                    <a:pt x="218" y="39"/>
                    <a:pt x="213" y="39"/>
                  </a:cubicBezTo>
                  <a:cubicBezTo>
                    <a:pt x="210" y="40"/>
                    <a:pt x="208" y="40"/>
                    <a:pt x="206" y="41"/>
                  </a:cubicBezTo>
                  <a:close/>
                  <a:moveTo>
                    <a:pt x="172" y="151"/>
                  </a:moveTo>
                  <a:cubicBezTo>
                    <a:pt x="149" y="133"/>
                    <a:pt x="130" y="116"/>
                    <a:pt x="114" y="98"/>
                  </a:cubicBezTo>
                  <a:cubicBezTo>
                    <a:pt x="97" y="77"/>
                    <a:pt x="85" y="57"/>
                    <a:pt x="83" y="35"/>
                  </a:cubicBezTo>
                  <a:cubicBezTo>
                    <a:pt x="72" y="55"/>
                    <a:pt x="81" y="76"/>
                    <a:pt x="97" y="95"/>
                  </a:cubicBezTo>
                  <a:cubicBezTo>
                    <a:pt x="118" y="118"/>
                    <a:pt x="150" y="138"/>
                    <a:pt x="172" y="151"/>
                  </a:cubicBezTo>
                  <a:close/>
                  <a:moveTo>
                    <a:pt x="86" y="30"/>
                  </a:moveTo>
                  <a:cubicBezTo>
                    <a:pt x="87" y="53"/>
                    <a:pt x="98" y="75"/>
                    <a:pt x="116" y="96"/>
                  </a:cubicBezTo>
                  <a:cubicBezTo>
                    <a:pt x="132" y="114"/>
                    <a:pt x="152" y="132"/>
                    <a:pt x="176" y="150"/>
                  </a:cubicBezTo>
                  <a:cubicBezTo>
                    <a:pt x="157" y="131"/>
                    <a:pt x="141" y="112"/>
                    <a:pt x="130" y="91"/>
                  </a:cubicBezTo>
                  <a:cubicBezTo>
                    <a:pt x="116" y="66"/>
                    <a:pt x="105" y="41"/>
                    <a:pt x="105" y="13"/>
                  </a:cubicBezTo>
                  <a:cubicBezTo>
                    <a:pt x="102" y="14"/>
                    <a:pt x="100" y="16"/>
                    <a:pt x="97" y="18"/>
                  </a:cubicBezTo>
                  <a:cubicBezTo>
                    <a:pt x="93" y="22"/>
                    <a:pt x="89" y="26"/>
                    <a:pt x="86" y="30"/>
                  </a:cubicBezTo>
                  <a:close/>
                  <a:moveTo>
                    <a:pt x="109" y="11"/>
                  </a:moveTo>
                  <a:cubicBezTo>
                    <a:pt x="109" y="39"/>
                    <a:pt x="118" y="65"/>
                    <a:pt x="132" y="90"/>
                  </a:cubicBezTo>
                  <a:cubicBezTo>
                    <a:pt x="144" y="111"/>
                    <a:pt x="160" y="130"/>
                    <a:pt x="178" y="149"/>
                  </a:cubicBezTo>
                  <a:cubicBezTo>
                    <a:pt x="164" y="128"/>
                    <a:pt x="153" y="106"/>
                    <a:pt x="147" y="84"/>
                  </a:cubicBezTo>
                  <a:cubicBezTo>
                    <a:pt x="139" y="58"/>
                    <a:pt x="134" y="32"/>
                    <a:pt x="135" y="5"/>
                  </a:cubicBezTo>
                  <a:cubicBezTo>
                    <a:pt x="126" y="5"/>
                    <a:pt x="118" y="6"/>
                    <a:pt x="110" y="10"/>
                  </a:cubicBezTo>
                  <a:cubicBezTo>
                    <a:pt x="110" y="10"/>
                    <a:pt x="109" y="10"/>
                    <a:pt x="109" y="11"/>
                  </a:cubicBezTo>
                  <a:close/>
                  <a:moveTo>
                    <a:pt x="139" y="6"/>
                  </a:moveTo>
                  <a:cubicBezTo>
                    <a:pt x="138" y="32"/>
                    <a:pt x="141" y="58"/>
                    <a:pt x="149" y="83"/>
                  </a:cubicBezTo>
                  <a:cubicBezTo>
                    <a:pt x="156" y="107"/>
                    <a:pt x="167" y="130"/>
                    <a:pt x="184" y="153"/>
                  </a:cubicBezTo>
                  <a:cubicBezTo>
                    <a:pt x="184" y="153"/>
                    <a:pt x="184" y="153"/>
                    <a:pt x="184" y="153"/>
                  </a:cubicBezTo>
                  <a:cubicBezTo>
                    <a:pt x="178" y="133"/>
                    <a:pt x="174" y="114"/>
                    <a:pt x="172" y="95"/>
                  </a:cubicBezTo>
                  <a:cubicBezTo>
                    <a:pt x="171" y="73"/>
                    <a:pt x="171" y="50"/>
                    <a:pt x="176" y="30"/>
                  </a:cubicBezTo>
                  <a:cubicBezTo>
                    <a:pt x="174" y="26"/>
                    <a:pt x="173" y="24"/>
                    <a:pt x="170" y="22"/>
                  </a:cubicBezTo>
                  <a:cubicBezTo>
                    <a:pt x="163" y="13"/>
                    <a:pt x="152" y="8"/>
                    <a:pt x="142" y="6"/>
                  </a:cubicBezTo>
                  <a:cubicBezTo>
                    <a:pt x="141" y="6"/>
                    <a:pt x="140" y="6"/>
                    <a:pt x="139" y="6"/>
                  </a:cubicBezTo>
                  <a:close/>
                  <a:moveTo>
                    <a:pt x="179" y="35"/>
                  </a:moveTo>
                  <a:cubicBezTo>
                    <a:pt x="174" y="54"/>
                    <a:pt x="173" y="74"/>
                    <a:pt x="175" y="95"/>
                  </a:cubicBezTo>
                  <a:cubicBezTo>
                    <a:pt x="176" y="110"/>
                    <a:pt x="179" y="126"/>
                    <a:pt x="183" y="141"/>
                  </a:cubicBezTo>
                  <a:cubicBezTo>
                    <a:pt x="182" y="121"/>
                    <a:pt x="188" y="104"/>
                    <a:pt x="194" y="87"/>
                  </a:cubicBezTo>
                  <a:cubicBezTo>
                    <a:pt x="198" y="72"/>
                    <a:pt x="202" y="59"/>
                    <a:pt x="202" y="43"/>
                  </a:cubicBezTo>
                  <a:cubicBezTo>
                    <a:pt x="199" y="44"/>
                    <a:pt x="195" y="49"/>
                    <a:pt x="192" y="54"/>
                  </a:cubicBezTo>
                  <a:cubicBezTo>
                    <a:pt x="188" y="60"/>
                    <a:pt x="187" y="62"/>
                    <a:pt x="186" y="61"/>
                  </a:cubicBezTo>
                  <a:cubicBezTo>
                    <a:pt x="185" y="60"/>
                    <a:pt x="185" y="59"/>
                    <a:pt x="184" y="56"/>
                  </a:cubicBezTo>
                  <a:cubicBezTo>
                    <a:pt x="184" y="52"/>
                    <a:pt x="183" y="44"/>
                    <a:pt x="179" y="35"/>
                  </a:cubicBezTo>
                  <a:cubicBezTo>
                    <a:pt x="179" y="35"/>
                    <a:pt x="179" y="35"/>
                    <a:pt x="179" y="35"/>
                  </a:cubicBezTo>
                  <a:close/>
                  <a:moveTo>
                    <a:pt x="172" y="282"/>
                  </a:moveTo>
                  <a:cubicBezTo>
                    <a:pt x="171" y="266"/>
                    <a:pt x="175" y="251"/>
                    <a:pt x="180" y="235"/>
                  </a:cubicBezTo>
                  <a:cubicBezTo>
                    <a:pt x="185" y="217"/>
                    <a:pt x="191" y="197"/>
                    <a:pt x="187" y="175"/>
                  </a:cubicBezTo>
                  <a:cubicBezTo>
                    <a:pt x="185" y="191"/>
                    <a:pt x="176" y="208"/>
                    <a:pt x="166" y="224"/>
                  </a:cubicBezTo>
                  <a:cubicBezTo>
                    <a:pt x="154" y="245"/>
                    <a:pt x="145" y="266"/>
                    <a:pt x="150" y="284"/>
                  </a:cubicBezTo>
                  <a:cubicBezTo>
                    <a:pt x="155" y="285"/>
                    <a:pt x="159" y="285"/>
                    <a:pt x="164" y="284"/>
                  </a:cubicBezTo>
                  <a:cubicBezTo>
                    <a:pt x="167" y="284"/>
                    <a:pt x="169" y="283"/>
                    <a:pt x="172" y="282"/>
                  </a:cubicBezTo>
                  <a:close/>
                  <a:moveTo>
                    <a:pt x="146" y="282"/>
                  </a:moveTo>
                  <a:cubicBezTo>
                    <a:pt x="141" y="264"/>
                    <a:pt x="152" y="244"/>
                    <a:pt x="164" y="223"/>
                  </a:cubicBezTo>
                  <a:cubicBezTo>
                    <a:pt x="173" y="208"/>
                    <a:pt x="182" y="193"/>
                    <a:pt x="184" y="178"/>
                  </a:cubicBezTo>
                  <a:cubicBezTo>
                    <a:pt x="179" y="186"/>
                    <a:pt x="170" y="194"/>
                    <a:pt x="161" y="203"/>
                  </a:cubicBezTo>
                  <a:cubicBezTo>
                    <a:pt x="144" y="218"/>
                    <a:pt x="126" y="234"/>
                    <a:pt x="124" y="250"/>
                  </a:cubicBezTo>
                  <a:cubicBezTo>
                    <a:pt x="122" y="260"/>
                    <a:pt x="126" y="268"/>
                    <a:pt x="133" y="274"/>
                  </a:cubicBezTo>
                  <a:cubicBezTo>
                    <a:pt x="136" y="278"/>
                    <a:pt x="141" y="280"/>
                    <a:pt x="146" y="282"/>
                  </a:cubicBezTo>
                  <a:close/>
                  <a:moveTo>
                    <a:pt x="239" y="315"/>
                  </a:moveTo>
                  <a:cubicBezTo>
                    <a:pt x="239" y="289"/>
                    <a:pt x="235" y="263"/>
                    <a:pt x="227" y="238"/>
                  </a:cubicBezTo>
                  <a:cubicBezTo>
                    <a:pt x="219" y="215"/>
                    <a:pt x="207" y="192"/>
                    <a:pt x="190" y="170"/>
                  </a:cubicBezTo>
                  <a:cubicBezTo>
                    <a:pt x="190" y="170"/>
                    <a:pt x="190" y="170"/>
                    <a:pt x="189" y="170"/>
                  </a:cubicBezTo>
                  <a:cubicBezTo>
                    <a:pt x="196" y="189"/>
                    <a:pt x="201" y="208"/>
                    <a:pt x="203" y="227"/>
                  </a:cubicBezTo>
                  <a:cubicBezTo>
                    <a:pt x="206" y="249"/>
                    <a:pt x="206" y="272"/>
                    <a:pt x="201" y="292"/>
                  </a:cubicBezTo>
                  <a:cubicBezTo>
                    <a:pt x="203" y="296"/>
                    <a:pt x="205" y="298"/>
                    <a:pt x="208" y="300"/>
                  </a:cubicBezTo>
                  <a:cubicBezTo>
                    <a:pt x="216" y="309"/>
                    <a:pt x="226" y="314"/>
                    <a:pt x="237" y="315"/>
                  </a:cubicBezTo>
                  <a:cubicBezTo>
                    <a:pt x="238" y="315"/>
                    <a:pt x="238" y="315"/>
                    <a:pt x="239" y="315"/>
                  </a:cubicBezTo>
                  <a:close/>
                  <a:moveTo>
                    <a:pt x="199" y="287"/>
                  </a:moveTo>
                  <a:cubicBezTo>
                    <a:pt x="203" y="268"/>
                    <a:pt x="203" y="248"/>
                    <a:pt x="201" y="228"/>
                  </a:cubicBezTo>
                  <a:cubicBezTo>
                    <a:pt x="199" y="212"/>
                    <a:pt x="195" y="197"/>
                    <a:pt x="191" y="181"/>
                  </a:cubicBezTo>
                  <a:cubicBezTo>
                    <a:pt x="192" y="201"/>
                    <a:pt x="187" y="219"/>
                    <a:pt x="182" y="236"/>
                  </a:cubicBezTo>
                  <a:cubicBezTo>
                    <a:pt x="178" y="251"/>
                    <a:pt x="175" y="265"/>
                    <a:pt x="176" y="280"/>
                  </a:cubicBezTo>
                  <a:cubicBezTo>
                    <a:pt x="178" y="279"/>
                    <a:pt x="183" y="274"/>
                    <a:pt x="185" y="269"/>
                  </a:cubicBezTo>
                  <a:cubicBezTo>
                    <a:pt x="188" y="263"/>
                    <a:pt x="189" y="261"/>
                    <a:pt x="191" y="262"/>
                  </a:cubicBezTo>
                  <a:cubicBezTo>
                    <a:pt x="192" y="262"/>
                    <a:pt x="192" y="264"/>
                    <a:pt x="193" y="266"/>
                  </a:cubicBezTo>
                  <a:cubicBezTo>
                    <a:pt x="193" y="270"/>
                    <a:pt x="194" y="278"/>
                    <a:pt x="199" y="287"/>
                  </a:cubicBezTo>
                  <a:cubicBezTo>
                    <a:pt x="199" y="287"/>
                    <a:pt x="199" y="287"/>
                    <a:pt x="199" y="287"/>
                  </a:cubicBezTo>
                  <a:close/>
                  <a:moveTo>
                    <a:pt x="31" y="332"/>
                  </a:moveTo>
                  <a:cubicBezTo>
                    <a:pt x="32" y="325"/>
                    <a:pt x="27" y="318"/>
                    <a:pt x="20" y="316"/>
                  </a:cubicBezTo>
                  <a:cubicBezTo>
                    <a:pt x="20" y="316"/>
                    <a:pt x="20" y="316"/>
                    <a:pt x="20" y="316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0"/>
                    <a:pt x="17" y="309"/>
                    <a:pt x="17" y="312"/>
                  </a:cubicBezTo>
                  <a:cubicBezTo>
                    <a:pt x="17" y="313"/>
                    <a:pt x="17" y="313"/>
                    <a:pt x="17" y="313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9" y="315"/>
                    <a:pt x="3" y="320"/>
                    <a:pt x="2" y="327"/>
                  </a:cubicBezTo>
                  <a:cubicBezTo>
                    <a:pt x="0" y="335"/>
                    <a:pt x="6" y="343"/>
                    <a:pt x="14" y="344"/>
                  </a:cubicBezTo>
                  <a:cubicBezTo>
                    <a:pt x="22" y="346"/>
                    <a:pt x="29" y="340"/>
                    <a:pt x="31" y="332"/>
                  </a:cubicBezTo>
                  <a:close/>
                  <a:moveTo>
                    <a:pt x="19" y="300"/>
                  </a:moveTo>
                  <a:cubicBezTo>
                    <a:pt x="19" y="303"/>
                    <a:pt x="22" y="304"/>
                    <a:pt x="23" y="301"/>
                  </a:cubicBezTo>
                  <a:cubicBezTo>
                    <a:pt x="23" y="300"/>
                    <a:pt x="23" y="300"/>
                    <a:pt x="23" y="300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24" y="295"/>
                    <a:pt x="21" y="294"/>
                    <a:pt x="20" y="297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20" y="299"/>
                    <a:pt x="20" y="299"/>
                    <a:pt x="20" y="299"/>
                  </a:cubicBezTo>
                  <a:cubicBezTo>
                    <a:pt x="19" y="300"/>
                    <a:pt x="19" y="300"/>
                    <a:pt x="19" y="300"/>
                  </a:cubicBezTo>
                  <a:close/>
                  <a:moveTo>
                    <a:pt x="23" y="285"/>
                  </a:moveTo>
                  <a:cubicBezTo>
                    <a:pt x="22" y="288"/>
                    <a:pt x="26" y="289"/>
                    <a:pt x="27" y="286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7" y="283"/>
                    <a:pt x="27" y="283"/>
                    <a:pt x="27" y="283"/>
                  </a:cubicBezTo>
                  <a:cubicBezTo>
                    <a:pt x="28" y="283"/>
                    <a:pt x="28" y="283"/>
                    <a:pt x="28" y="283"/>
                  </a:cubicBezTo>
                  <a:cubicBezTo>
                    <a:pt x="28" y="280"/>
                    <a:pt x="25" y="279"/>
                    <a:pt x="24" y="281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3" y="285"/>
                    <a:pt x="23" y="285"/>
                    <a:pt x="23" y="285"/>
                  </a:cubicBezTo>
                  <a:close/>
                  <a:moveTo>
                    <a:pt x="28" y="270"/>
                  </a:moveTo>
                  <a:cubicBezTo>
                    <a:pt x="27" y="273"/>
                    <a:pt x="30" y="274"/>
                    <a:pt x="31" y="272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3" y="266"/>
                    <a:pt x="30" y="264"/>
                    <a:pt x="29" y="267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lose/>
                  <a:moveTo>
                    <a:pt x="33" y="256"/>
                  </a:moveTo>
                  <a:cubicBezTo>
                    <a:pt x="32" y="258"/>
                    <a:pt x="36" y="260"/>
                    <a:pt x="37" y="257"/>
                  </a:cubicBezTo>
                  <a:cubicBezTo>
                    <a:pt x="37" y="256"/>
                    <a:pt x="37" y="256"/>
                    <a:pt x="37" y="256"/>
                  </a:cubicBezTo>
                  <a:cubicBezTo>
                    <a:pt x="38" y="255"/>
                    <a:pt x="38" y="255"/>
                    <a:pt x="38" y="255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39" y="251"/>
                    <a:pt x="36" y="250"/>
                    <a:pt x="35" y="252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4" y="255"/>
                    <a:pt x="34" y="255"/>
                    <a:pt x="34" y="255"/>
                  </a:cubicBezTo>
                  <a:cubicBezTo>
                    <a:pt x="33" y="256"/>
                    <a:pt x="33" y="256"/>
                    <a:pt x="33" y="256"/>
                  </a:cubicBezTo>
                  <a:close/>
                  <a:moveTo>
                    <a:pt x="40" y="242"/>
                  </a:moveTo>
                  <a:cubicBezTo>
                    <a:pt x="39" y="244"/>
                    <a:pt x="42" y="246"/>
                    <a:pt x="43" y="243"/>
                  </a:cubicBezTo>
                  <a:cubicBezTo>
                    <a:pt x="44" y="243"/>
                    <a:pt x="44" y="243"/>
                    <a:pt x="44" y="243"/>
                  </a:cubicBezTo>
                  <a:cubicBezTo>
                    <a:pt x="45" y="241"/>
                    <a:pt x="45" y="241"/>
                    <a:pt x="45" y="241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38"/>
                    <a:pt x="43" y="236"/>
                    <a:pt x="42" y="238"/>
                  </a:cubicBezTo>
                  <a:cubicBezTo>
                    <a:pt x="41" y="239"/>
                    <a:pt x="41" y="239"/>
                    <a:pt x="41" y="239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0" y="242"/>
                    <a:pt x="40" y="242"/>
                    <a:pt x="40" y="242"/>
                  </a:cubicBezTo>
                  <a:close/>
                  <a:moveTo>
                    <a:pt x="48" y="228"/>
                  </a:moveTo>
                  <a:cubicBezTo>
                    <a:pt x="47" y="230"/>
                    <a:pt x="50" y="232"/>
                    <a:pt x="51" y="230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27"/>
                    <a:pt x="53" y="227"/>
                    <a:pt x="53" y="227"/>
                  </a:cubicBezTo>
                  <a:cubicBezTo>
                    <a:pt x="55" y="225"/>
                    <a:pt x="52" y="223"/>
                    <a:pt x="50" y="225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8" y="228"/>
                    <a:pt x="48" y="228"/>
                    <a:pt x="48" y="228"/>
                  </a:cubicBezTo>
                  <a:close/>
                  <a:moveTo>
                    <a:pt x="58" y="216"/>
                  </a:moveTo>
                  <a:cubicBezTo>
                    <a:pt x="56" y="217"/>
                    <a:pt x="59" y="220"/>
                    <a:pt x="6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3"/>
                    <a:pt x="62" y="211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69" y="204"/>
                  </a:moveTo>
                  <a:cubicBezTo>
                    <a:pt x="67" y="206"/>
                    <a:pt x="69" y="209"/>
                    <a:pt x="71" y="207"/>
                  </a:cubicBezTo>
                  <a:cubicBezTo>
                    <a:pt x="72" y="207"/>
                    <a:pt x="72" y="207"/>
                    <a:pt x="72" y="207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6" y="203"/>
                    <a:pt x="73" y="200"/>
                    <a:pt x="71" y="202"/>
                  </a:cubicBezTo>
                  <a:cubicBezTo>
                    <a:pt x="71" y="202"/>
                    <a:pt x="71" y="202"/>
                    <a:pt x="71" y="202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lose/>
                  <a:moveTo>
                    <a:pt x="81" y="194"/>
                  </a:moveTo>
                  <a:cubicBezTo>
                    <a:pt x="79" y="196"/>
                    <a:pt x="81" y="199"/>
                    <a:pt x="83" y="198"/>
                  </a:cubicBezTo>
                  <a:cubicBezTo>
                    <a:pt x="84" y="197"/>
                    <a:pt x="84" y="197"/>
                    <a:pt x="84" y="197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8" y="194"/>
                    <a:pt x="86" y="191"/>
                    <a:pt x="84" y="192"/>
                  </a:cubicBezTo>
                  <a:cubicBezTo>
                    <a:pt x="83" y="193"/>
                    <a:pt x="83" y="193"/>
                    <a:pt x="83" y="193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1" y="194"/>
                    <a:pt x="81" y="194"/>
                    <a:pt x="81" y="194"/>
                  </a:cubicBezTo>
                  <a:close/>
                  <a:moveTo>
                    <a:pt x="94" y="186"/>
                  </a:moveTo>
                  <a:cubicBezTo>
                    <a:pt x="92" y="187"/>
                    <a:pt x="94" y="191"/>
                    <a:pt x="96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9" y="188"/>
                    <a:pt x="99" y="188"/>
                    <a:pt x="99" y="188"/>
                  </a:cubicBezTo>
                  <a:cubicBezTo>
                    <a:pt x="102" y="187"/>
                    <a:pt x="100" y="183"/>
                    <a:pt x="98" y="184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4" y="186"/>
                    <a:pt x="94" y="186"/>
                    <a:pt x="94" y="186"/>
                  </a:cubicBezTo>
                  <a:close/>
                  <a:moveTo>
                    <a:pt x="108" y="179"/>
                  </a:moveTo>
                  <a:cubicBezTo>
                    <a:pt x="106" y="180"/>
                    <a:pt x="108" y="184"/>
                    <a:pt x="110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6" y="181"/>
                    <a:pt x="114" y="177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08" y="179"/>
                    <a:pt x="108" y="179"/>
                    <a:pt x="108" y="179"/>
                  </a:cubicBezTo>
                  <a:close/>
                  <a:moveTo>
                    <a:pt x="123" y="174"/>
                  </a:moveTo>
                  <a:cubicBezTo>
                    <a:pt x="121" y="175"/>
                    <a:pt x="122" y="179"/>
                    <a:pt x="124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30" y="176"/>
                    <a:pt x="129" y="172"/>
                    <a:pt x="127" y="173"/>
                  </a:cubicBezTo>
                  <a:cubicBezTo>
                    <a:pt x="127" y="173"/>
                    <a:pt x="127" y="173"/>
                    <a:pt x="127" y="173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lose/>
                  <a:moveTo>
                    <a:pt x="138" y="170"/>
                  </a:moveTo>
                  <a:cubicBezTo>
                    <a:pt x="136" y="170"/>
                    <a:pt x="137" y="174"/>
                    <a:pt x="139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3" y="173"/>
                    <a:pt x="143" y="173"/>
                    <a:pt x="143" y="173"/>
                  </a:cubicBezTo>
                  <a:cubicBezTo>
                    <a:pt x="145" y="172"/>
                    <a:pt x="144" y="168"/>
                    <a:pt x="142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0" y="169"/>
                    <a:pt x="140" y="169"/>
                    <a:pt x="140" y="169"/>
                  </a:cubicBezTo>
                  <a:cubicBezTo>
                    <a:pt x="139" y="170"/>
                    <a:pt x="139" y="170"/>
                    <a:pt x="139" y="170"/>
                  </a:cubicBezTo>
                  <a:cubicBezTo>
                    <a:pt x="138" y="170"/>
                    <a:pt x="138" y="170"/>
                    <a:pt x="138" y="170"/>
                  </a:cubicBezTo>
                  <a:close/>
                  <a:moveTo>
                    <a:pt x="153" y="167"/>
                  </a:moveTo>
                  <a:cubicBezTo>
                    <a:pt x="151" y="167"/>
                    <a:pt x="152" y="171"/>
                    <a:pt x="154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7" y="170"/>
                    <a:pt x="157" y="170"/>
                    <a:pt x="157" y="170"/>
                  </a:cubicBezTo>
                  <a:cubicBezTo>
                    <a:pt x="158" y="170"/>
                    <a:pt x="158" y="170"/>
                    <a:pt x="158" y="170"/>
                  </a:cubicBezTo>
                  <a:cubicBezTo>
                    <a:pt x="160" y="169"/>
                    <a:pt x="160" y="165"/>
                    <a:pt x="157" y="166"/>
                  </a:cubicBezTo>
                  <a:cubicBezTo>
                    <a:pt x="156" y="166"/>
                    <a:pt x="156" y="166"/>
                    <a:pt x="156" y="166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7"/>
                    <a:pt x="153" y="167"/>
                    <a:pt x="153" y="167"/>
                  </a:cubicBezTo>
                  <a:close/>
                  <a:moveTo>
                    <a:pt x="169" y="164"/>
                  </a:moveTo>
                  <a:cubicBezTo>
                    <a:pt x="166" y="164"/>
                    <a:pt x="167" y="168"/>
                    <a:pt x="169" y="168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6" y="166"/>
                    <a:pt x="175" y="163"/>
                    <a:pt x="173" y="163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lose/>
                  <a:moveTo>
                    <a:pt x="199" y="158"/>
                  </a:moveTo>
                  <a:cubicBezTo>
                    <a:pt x="197" y="159"/>
                    <a:pt x="197" y="163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1" y="162"/>
                    <a:pt x="201" y="162"/>
                    <a:pt x="201" y="162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6" y="161"/>
                    <a:pt x="205" y="157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lose/>
                  <a:moveTo>
                    <a:pt x="214" y="155"/>
                  </a:moveTo>
                  <a:cubicBezTo>
                    <a:pt x="212" y="156"/>
                    <a:pt x="213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7" y="159"/>
                    <a:pt x="217" y="159"/>
                    <a:pt x="217" y="159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21" y="158"/>
                    <a:pt x="221" y="154"/>
                    <a:pt x="218" y="154"/>
                  </a:cubicBezTo>
                  <a:cubicBezTo>
                    <a:pt x="218" y="154"/>
                    <a:pt x="218" y="154"/>
                    <a:pt x="218" y="154"/>
                  </a:cubicBezTo>
                  <a:cubicBezTo>
                    <a:pt x="217" y="155"/>
                    <a:pt x="217" y="155"/>
                    <a:pt x="217" y="155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5" y="155"/>
                    <a:pt x="215" y="155"/>
                    <a:pt x="215" y="155"/>
                  </a:cubicBezTo>
                  <a:cubicBezTo>
                    <a:pt x="214" y="155"/>
                    <a:pt x="214" y="155"/>
                    <a:pt x="214" y="155"/>
                  </a:cubicBezTo>
                  <a:close/>
                  <a:moveTo>
                    <a:pt x="229" y="151"/>
                  </a:moveTo>
                  <a:cubicBezTo>
                    <a:pt x="227" y="152"/>
                    <a:pt x="228" y="156"/>
                    <a:pt x="230" y="155"/>
                  </a:cubicBezTo>
                  <a:cubicBezTo>
                    <a:pt x="231" y="155"/>
                    <a:pt x="231" y="155"/>
                    <a:pt x="231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6" y="153"/>
                    <a:pt x="235" y="149"/>
                    <a:pt x="233" y="150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MH_Number_1"/>
          <p:cNvSpPr/>
          <p:nvPr>
            <p:custDataLst>
              <p:tags r:id="rId1"/>
            </p:custDataLst>
          </p:nvPr>
        </p:nvSpPr>
        <p:spPr>
          <a:xfrm flipH="1">
            <a:off x="1179543" y="2398556"/>
            <a:ext cx="1803784" cy="1802566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 flipH="1">
            <a:off x="3127142" y="2398556"/>
            <a:ext cx="5086583" cy="791271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3600" spc="2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spc="200" dirty="0">
              <a:solidFill>
                <a:srgbClr val="5536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27143" y="3251711"/>
            <a:ext cx="5086582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 smtClean="0">
                <a:latin typeface="+mn-ea"/>
              </a:rPr>
              <a:t>请在此处添加编辑内容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矩形 149"/>
          <p:cNvSpPr/>
          <p:nvPr/>
        </p:nvSpPr>
        <p:spPr>
          <a:xfrm>
            <a:off x="3413951" y="1598982"/>
            <a:ext cx="2613025" cy="4094163"/>
          </a:xfrm>
          <a:prstGeom prst="rect">
            <a:avLst/>
          </a:prstGeom>
          <a:solidFill>
            <a:srgbClr val="55362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1" name="文本框 35"/>
          <p:cNvSpPr txBox="1">
            <a:spLocks noChangeArrowheads="1"/>
          </p:cNvSpPr>
          <p:nvPr/>
        </p:nvSpPr>
        <p:spPr bwMode="auto">
          <a:xfrm>
            <a:off x="3566351" y="3698292"/>
            <a:ext cx="23415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矩形 37"/>
          <p:cNvSpPr>
            <a:spLocks noChangeArrowheads="1"/>
          </p:cNvSpPr>
          <p:nvPr/>
        </p:nvSpPr>
        <p:spPr bwMode="auto">
          <a:xfrm>
            <a:off x="3950526" y="2987092"/>
            <a:ext cx="153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55" name="直接连接符 154"/>
          <p:cNvCxnSpPr/>
          <p:nvPr/>
        </p:nvCxnSpPr>
        <p:spPr>
          <a:xfrm>
            <a:off x="3413951" y="3507792"/>
            <a:ext cx="261302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矩形 155"/>
          <p:cNvSpPr/>
          <p:nvPr/>
        </p:nvSpPr>
        <p:spPr>
          <a:xfrm>
            <a:off x="643345" y="1598982"/>
            <a:ext cx="2613025" cy="4094163"/>
          </a:xfrm>
          <a:prstGeom prst="rect">
            <a:avLst/>
          </a:prstGeom>
          <a:solidFill>
            <a:srgbClr val="F9C36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7" name="矩形 156"/>
          <p:cNvSpPr/>
          <p:nvPr/>
        </p:nvSpPr>
        <p:spPr>
          <a:xfrm>
            <a:off x="6189137" y="1598982"/>
            <a:ext cx="2611438" cy="4094163"/>
          </a:xfrm>
          <a:prstGeom prst="rect">
            <a:avLst/>
          </a:prstGeom>
          <a:solidFill>
            <a:srgbClr val="55362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8" name="矩形 157"/>
          <p:cNvSpPr/>
          <p:nvPr/>
        </p:nvSpPr>
        <p:spPr>
          <a:xfrm>
            <a:off x="8936779" y="1598982"/>
            <a:ext cx="2611437" cy="4094163"/>
          </a:xfrm>
          <a:prstGeom prst="rect">
            <a:avLst/>
          </a:prstGeom>
          <a:solidFill>
            <a:srgbClr val="55362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9" name="任意多边形 42"/>
          <p:cNvSpPr/>
          <p:nvPr/>
        </p:nvSpPr>
        <p:spPr bwMode="auto">
          <a:xfrm>
            <a:off x="1513295" y="1793292"/>
            <a:ext cx="874713" cy="874713"/>
          </a:xfrm>
          <a:custGeom>
            <a:avLst/>
            <a:gdLst>
              <a:gd name="T0" fmla="*/ 429337 w 875300"/>
              <a:gd name="T1" fmla="*/ 166392 h 874712"/>
              <a:gd name="T2" fmla="*/ 762041 w 875300"/>
              <a:gd name="T3" fmla="*/ 560207 h 874712"/>
              <a:gd name="T4" fmla="*/ 762041 w 875300"/>
              <a:gd name="T5" fmla="*/ 839159 h 874712"/>
              <a:gd name="T6" fmla="*/ 721135 w 875300"/>
              <a:gd name="T7" fmla="*/ 874712 h 874712"/>
              <a:gd name="T8" fmla="*/ 505695 w 875300"/>
              <a:gd name="T9" fmla="*/ 874712 h 874712"/>
              <a:gd name="T10" fmla="*/ 505695 w 875300"/>
              <a:gd name="T11" fmla="*/ 623108 h 874712"/>
              <a:gd name="T12" fmla="*/ 355705 w 875300"/>
              <a:gd name="T13" fmla="*/ 623108 h 874712"/>
              <a:gd name="T14" fmla="*/ 355705 w 875300"/>
              <a:gd name="T15" fmla="*/ 874712 h 874712"/>
              <a:gd name="T16" fmla="*/ 137539 w 875300"/>
              <a:gd name="T17" fmla="*/ 874712 h 874712"/>
              <a:gd name="T18" fmla="*/ 93905 w 875300"/>
              <a:gd name="T19" fmla="*/ 839159 h 874712"/>
              <a:gd name="T20" fmla="*/ 93905 w 875300"/>
              <a:gd name="T21" fmla="*/ 590290 h 874712"/>
              <a:gd name="T22" fmla="*/ 429337 w 875300"/>
              <a:gd name="T23" fmla="*/ 166392 h 874712"/>
              <a:gd name="T24" fmla="*/ 427074 w 875300"/>
              <a:gd name="T25" fmla="*/ 0 h 874712"/>
              <a:gd name="T26" fmla="*/ 457099 w 875300"/>
              <a:gd name="T27" fmla="*/ 13668 h 874712"/>
              <a:gd name="T28" fmla="*/ 866518 w 875300"/>
              <a:gd name="T29" fmla="*/ 502985 h 874712"/>
              <a:gd name="T30" fmla="*/ 861059 w 875300"/>
              <a:gd name="T31" fmla="*/ 560390 h 874712"/>
              <a:gd name="T32" fmla="*/ 811929 w 875300"/>
              <a:gd name="T33" fmla="*/ 565858 h 874712"/>
              <a:gd name="T34" fmla="*/ 429804 w 875300"/>
              <a:gd name="T35" fmla="*/ 114812 h 874712"/>
              <a:gd name="T36" fmla="*/ 61327 w 875300"/>
              <a:gd name="T37" fmla="*/ 576792 h 874712"/>
              <a:gd name="T38" fmla="*/ 12197 w 875300"/>
              <a:gd name="T39" fmla="*/ 571325 h 874712"/>
              <a:gd name="T40" fmla="*/ 6737 w 875300"/>
              <a:gd name="T41" fmla="*/ 513919 h 874712"/>
              <a:gd name="T42" fmla="*/ 397051 w 875300"/>
              <a:gd name="T43" fmla="*/ 13668 h 874712"/>
              <a:gd name="T44" fmla="*/ 427074 w 875300"/>
              <a:gd name="T45" fmla="*/ 0 h 8747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875300" h="874712">
                <a:moveTo>
                  <a:pt x="429913" y="166392"/>
                </a:moveTo>
                <a:cubicBezTo>
                  <a:pt x="429913" y="166392"/>
                  <a:pt x="763064" y="541063"/>
                  <a:pt x="763064" y="560207"/>
                </a:cubicBezTo>
                <a:cubicBezTo>
                  <a:pt x="763064" y="560207"/>
                  <a:pt x="763064" y="560207"/>
                  <a:pt x="763064" y="839159"/>
                </a:cubicBezTo>
                <a:cubicBezTo>
                  <a:pt x="763064" y="858303"/>
                  <a:pt x="743949" y="874712"/>
                  <a:pt x="722103" y="874712"/>
                </a:cubicBezTo>
                <a:cubicBezTo>
                  <a:pt x="722103" y="874712"/>
                  <a:pt x="722103" y="874712"/>
                  <a:pt x="506374" y="874712"/>
                </a:cubicBezTo>
                <a:cubicBezTo>
                  <a:pt x="506374" y="874712"/>
                  <a:pt x="506374" y="874712"/>
                  <a:pt x="506374" y="623108"/>
                </a:cubicBezTo>
                <a:cubicBezTo>
                  <a:pt x="506374" y="623108"/>
                  <a:pt x="506374" y="623108"/>
                  <a:pt x="356183" y="623108"/>
                </a:cubicBezTo>
                <a:cubicBezTo>
                  <a:pt x="356183" y="623108"/>
                  <a:pt x="356183" y="623108"/>
                  <a:pt x="356183" y="874712"/>
                </a:cubicBezTo>
                <a:cubicBezTo>
                  <a:pt x="356183" y="874712"/>
                  <a:pt x="356183" y="874712"/>
                  <a:pt x="137723" y="874712"/>
                </a:cubicBezTo>
                <a:cubicBezTo>
                  <a:pt x="113146" y="874712"/>
                  <a:pt x="94031" y="858303"/>
                  <a:pt x="94031" y="839159"/>
                </a:cubicBezTo>
                <a:cubicBezTo>
                  <a:pt x="94031" y="839159"/>
                  <a:pt x="94031" y="839159"/>
                  <a:pt x="94031" y="590290"/>
                </a:cubicBezTo>
                <a:cubicBezTo>
                  <a:pt x="94031" y="590290"/>
                  <a:pt x="94031" y="590290"/>
                  <a:pt x="429913" y="166392"/>
                </a:cubicBezTo>
                <a:close/>
                <a:moveTo>
                  <a:pt x="427648" y="0"/>
                </a:moveTo>
                <a:cubicBezTo>
                  <a:pt x="438581" y="0"/>
                  <a:pt x="449513" y="2734"/>
                  <a:pt x="457713" y="13668"/>
                </a:cubicBezTo>
                <a:cubicBezTo>
                  <a:pt x="463179" y="19135"/>
                  <a:pt x="867682" y="502985"/>
                  <a:pt x="867682" y="502985"/>
                </a:cubicBezTo>
                <a:cubicBezTo>
                  <a:pt x="878614" y="516653"/>
                  <a:pt x="878614" y="543989"/>
                  <a:pt x="862215" y="560390"/>
                </a:cubicBezTo>
                <a:cubicBezTo>
                  <a:pt x="848550" y="579526"/>
                  <a:pt x="826685" y="582259"/>
                  <a:pt x="813019" y="565858"/>
                </a:cubicBezTo>
                <a:cubicBezTo>
                  <a:pt x="813019" y="565858"/>
                  <a:pt x="813019" y="565858"/>
                  <a:pt x="430381" y="114812"/>
                </a:cubicBezTo>
                <a:cubicBezTo>
                  <a:pt x="430381" y="114812"/>
                  <a:pt x="430381" y="114812"/>
                  <a:pt x="61409" y="576792"/>
                </a:cubicBezTo>
                <a:cubicBezTo>
                  <a:pt x="50477" y="590460"/>
                  <a:pt x="28612" y="587727"/>
                  <a:pt x="12213" y="571325"/>
                </a:cubicBezTo>
                <a:cubicBezTo>
                  <a:pt x="-1453" y="554923"/>
                  <a:pt x="-4186" y="530321"/>
                  <a:pt x="6747" y="513919"/>
                </a:cubicBezTo>
                <a:cubicBezTo>
                  <a:pt x="6747" y="513919"/>
                  <a:pt x="392117" y="21869"/>
                  <a:pt x="397584" y="13668"/>
                </a:cubicBezTo>
                <a:cubicBezTo>
                  <a:pt x="405783" y="2734"/>
                  <a:pt x="416716" y="0"/>
                  <a:pt x="4276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2" name="文本框 22"/>
          <p:cNvSpPr txBox="1">
            <a:spLocks noChangeArrowheads="1"/>
          </p:cNvSpPr>
          <p:nvPr/>
        </p:nvSpPr>
        <p:spPr bwMode="auto">
          <a:xfrm>
            <a:off x="797333" y="3698292"/>
            <a:ext cx="2339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6"/>
          <p:cNvSpPr>
            <a:spLocks noChangeArrowheads="1"/>
          </p:cNvSpPr>
          <p:nvPr/>
        </p:nvSpPr>
        <p:spPr bwMode="auto">
          <a:xfrm>
            <a:off x="1179920" y="2987092"/>
            <a:ext cx="153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31"/>
          <p:cNvSpPr txBox="1">
            <a:spLocks noChangeArrowheads="1"/>
          </p:cNvSpPr>
          <p:nvPr/>
        </p:nvSpPr>
        <p:spPr bwMode="auto">
          <a:xfrm>
            <a:off x="6411387" y="3698292"/>
            <a:ext cx="2339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矩形 32"/>
          <p:cNvSpPr>
            <a:spLocks noChangeArrowheads="1"/>
          </p:cNvSpPr>
          <p:nvPr/>
        </p:nvSpPr>
        <p:spPr bwMode="auto">
          <a:xfrm>
            <a:off x="6719362" y="2987092"/>
            <a:ext cx="1550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6" name="文本框 38"/>
          <p:cNvSpPr txBox="1">
            <a:spLocks noChangeArrowheads="1"/>
          </p:cNvSpPr>
          <p:nvPr/>
        </p:nvSpPr>
        <p:spPr bwMode="auto">
          <a:xfrm>
            <a:off x="9127279" y="3698292"/>
            <a:ext cx="2339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矩形 40"/>
          <p:cNvSpPr>
            <a:spLocks noChangeArrowheads="1"/>
          </p:cNvSpPr>
          <p:nvPr/>
        </p:nvSpPr>
        <p:spPr bwMode="auto">
          <a:xfrm>
            <a:off x="9481291" y="2987092"/>
            <a:ext cx="1522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168" name="组合 45"/>
          <p:cNvGrpSpPr/>
          <p:nvPr/>
        </p:nvGrpSpPr>
        <p:grpSpPr bwMode="auto">
          <a:xfrm>
            <a:off x="6986062" y="1752017"/>
            <a:ext cx="1019175" cy="957263"/>
            <a:chOff x="4983209" y="3059116"/>
            <a:chExt cx="1020304" cy="957907"/>
          </a:xfrm>
        </p:grpSpPr>
        <p:sp>
          <p:nvSpPr>
            <p:cNvPr id="169" name="Freeform 10"/>
            <p:cNvSpPr>
              <a:spLocks noEditPoints="1"/>
            </p:cNvSpPr>
            <p:nvPr/>
          </p:nvSpPr>
          <p:spPr bwMode="auto">
            <a:xfrm>
              <a:off x="4983209" y="3436963"/>
              <a:ext cx="580059" cy="580060"/>
            </a:xfrm>
            <a:custGeom>
              <a:avLst/>
              <a:gdLst>
                <a:gd name="T0" fmla="*/ 2147483646 w 212"/>
                <a:gd name="T1" fmla="*/ 2147483646 h 212"/>
                <a:gd name="T2" fmla="*/ 2147483646 w 212"/>
                <a:gd name="T3" fmla="*/ 2147483646 h 212"/>
                <a:gd name="T4" fmla="*/ 2147483646 w 212"/>
                <a:gd name="T5" fmla="*/ 2147483646 h 212"/>
                <a:gd name="T6" fmla="*/ 2147483646 w 212"/>
                <a:gd name="T7" fmla="*/ 2147483646 h 212"/>
                <a:gd name="T8" fmla="*/ 2147483646 w 212"/>
                <a:gd name="T9" fmla="*/ 2147483646 h 212"/>
                <a:gd name="T10" fmla="*/ 2147483646 w 212"/>
                <a:gd name="T11" fmla="*/ 2147483646 h 212"/>
                <a:gd name="T12" fmla="*/ 2147483646 w 212"/>
                <a:gd name="T13" fmla="*/ 2147483646 h 212"/>
                <a:gd name="T14" fmla="*/ 2147483646 w 212"/>
                <a:gd name="T15" fmla="*/ 2147483646 h 212"/>
                <a:gd name="T16" fmla="*/ 2147483646 w 212"/>
                <a:gd name="T17" fmla="*/ 2147483646 h 212"/>
                <a:gd name="T18" fmla="*/ 2147483646 w 212"/>
                <a:gd name="T19" fmla="*/ 2147483646 h 212"/>
                <a:gd name="T20" fmla="*/ 2147483646 w 212"/>
                <a:gd name="T21" fmla="*/ 2147483646 h 212"/>
                <a:gd name="T22" fmla="*/ 2147483646 w 212"/>
                <a:gd name="T23" fmla="*/ 2147483646 h 212"/>
                <a:gd name="T24" fmla="*/ 2147483646 w 212"/>
                <a:gd name="T25" fmla="*/ 0 h 212"/>
                <a:gd name="T26" fmla="*/ 2147483646 w 212"/>
                <a:gd name="T27" fmla="*/ 2147483646 h 212"/>
                <a:gd name="T28" fmla="*/ 2147483646 w 212"/>
                <a:gd name="T29" fmla="*/ 2147483646 h 212"/>
                <a:gd name="T30" fmla="*/ 2147483646 w 212"/>
                <a:gd name="T31" fmla="*/ 2147483646 h 212"/>
                <a:gd name="T32" fmla="*/ 2147483646 w 212"/>
                <a:gd name="T33" fmla="*/ 2147483646 h 212"/>
                <a:gd name="T34" fmla="*/ 2147483646 w 212"/>
                <a:gd name="T35" fmla="*/ 2147483646 h 212"/>
                <a:gd name="T36" fmla="*/ 2147483646 w 212"/>
                <a:gd name="T37" fmla="*/ 2147483646 h 212"/>
                <a:gd name="T38" fmla="*/ 2147483646 w 212"/>
                <a:gd name="T39" fmla="*/ 2147483646 h 212"/>
                <a:gd name="T40" fmla="*/ 2147483646 w 212"/>
                <a:gd name="T41" fmla="*/ 2147483646 h 212"/>
                <a:gd name="T42" fmla="*/ 2147483646 w 212"/>
                <a:gd name="T43" fmla="*/ 2147483646 h 212"/>
                <a:gd name="T44" fmla="*/ 2147483646 w 212"/>
                <a:gd name="T45" fmla="*/ 2147483646 h 212"/>
                <a:gd name="T46" fmla="*/ 2147483646 w 212"/>
                <a:gd name="T47" fmla="*/ 2147483646 h 212"/>
                <a:gd name="T48" fmla="*/ 2147483646 w 212"/>
                <a:gd name="T49" fmla="*/ 2147483646 h 212"/>
                <a:gd name="T50" fmla="*/ 2147483646 w 212"/>
                <a:gd name="T51" fmla="*/ 2147483646 h 212"/>
                <a:gd name="T52" fmla="*/ 2147483646 w 212"/>
                <a:gd name="T53" fmla="*/ 2147483646 h 212"/>
                <a:gd name="T54" fmla="*/ 2147483646 w 212"/>
                <a:gd name="T55" fmla="*/ 2147483646 h 212"/>
                <a:gd name="T56" fmla="*/ 2147483646 w 212"/>
                <a:gd name="T57" fmla="*/ 2147483646 h 212"/>
                <a:gd name="T58" fmla="*/ 2147483646 w 212"/>
                <a:gd name="T59" fmla="*/ 2147483646 h 212"/>
                <a:gd name="T60" fmla="*/ 2147483646 w 212"/>
                <a:gd name="T61" fmla="*/ 2147483646 h 212"/>
                <a:gd name="T62" fmla="*/ 2147483646 w 212"/>
                <a:gd name="T63" fmla="*/ 2147483646 h 212"/>
                <a:gd name="T64" fmla="*/ 2147483646 w 212"/>
                <a:gd name="T65" fmla="*/ 2147483646 h 212"/>
                <a:gd name="T66" fmla="*/ 2147483646 w 212"/>
                <a:gd name="T67" fmla="*/ 2147483646 h 212"/>
                <a:gd name="T68" fmla="*/ 2147483646 w 212"/>
                <a:gd name="T69" fmla="*/ 2147483646 h 212"/>
                <a:gd name="T70" fmla="*/ 2147483646 w 212"/>
                <a:gd name="T71" fmla="*/ 2147483646 h 212"/>
                <a:gd name="T72" fmla="*/ 2147483646 w 212"/>
                <a:gd name="T73" fmla="*/ 2147483646 h 212"/>
                <a:gd name="T74" fmla="*/ 2147483646 w 212"/>
                <a:gd name="T75" fmla="*/ 2147483646 h 212"/>
                <a:gd name="T76" fmla="*/ 2147483646 w 212"/>
                <a:gd name="T77" fmla="*/ 2147483646 h 212"/>
                <a:gd name="T78" fmla="*/ 2147483646 w 212"/>
                <a:gd name="T79" fmla="*/ 2147483646 h 212"/>
                <a:gd name="T80" fmla="*/ 2147483646 w 212"/>
                <a:gd name="T81" fmla="*/ 2147483646 h 212"/>
                <a:gd name="T82" fmla="*/ 2147483646 w 212"/>
                <a:gd name="T83" fmla="*/ 2147483646 h 212"/>
                <a:gd name="T84" fmla="*/ 2147483646 w 212"/>
                <a:gd name="T85" fmla="*/ 2147483646 h 212"/>
                <a:gd name="T86" fmla="*/ 2147483646 w 212"/>
                <a:gd name="T87" fmla="*/ 2147483646 h 212"/>
                <a:gd name="T88" fmla="*/ 2147483646 w 212"/>
                <a:gd name="T89" fmla="*/ 2147483646 h 212"/>
                <a:gd name="T90" fmla="*/ 2147483646 w 212"/>
                <a:gd name="T91" fmla="*/ 2147483646 h 212"/>
                <a:gd name="T92" fmla="*/ 2147483646 w 212"/>
                <a:gd name="T93" fmla="*/ 2147483646 h 212"/>
                <a:gd name="T94" fmla="*/ 2147483646 w 212"/>
                <a:gd name="T95" fmla="*/ 2147483646 h 212"/>
                <a:gd name="T96" fmla="*/ 2147483646 w 212"/>
                <a:gd name="T97" fmla="*/ 2147483646 h 212"/>
                <a:gd name="T98" fmla="*/ 2147483646 w 212"/>
                <a:gd name="T99" fmla="*/ 2147483646 h 212"/>
                <a:gd name="T100" fmla="*/ 2147483646 w 212"/>
                <a:gd name="T101" fmla="*/ 2147483646 h 212"/>
                <a:gd name="T102" fmla="*/ 2147483646 w 212"/>
                <a:gd name="T103" fmla="*/ 2147483646 h 212"/>
                <a:gd name="T104" fmla="*/ 2147483646 w 212"/>
                <a:gd name="T105" fmla="*/ 2147483646 h 212"/>
                <a:gd name="T106" fmla="*/ 2147483646 w 212"/>
                <a:gd name="T107" fmla="*/ 2147483646 h 212"/>
                <a:gd name="T108" fmla="*/ 2147483646 w 212"/>
                <a:gd name="T109" fmla="*/ 2147483646 h 212"/>
                <a:gd name="T110" fmla="*/ 2147483646 w 212"/>
                <a:gd name="T111" fmla="*/ 2147483646 h 212"/>
                <a:gd name="T112" fmla="*/ 2147483646 w 212"/>
                <a:gd name="T113" fmla="*/ 2147483646 h 212"/>
                <a:gd name="T114" fmla="*/ 2147483646 w 212"/>
                <a:gd name="T115" fmla="*/ 2147483646 h 2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12" h="212">
                  <a:moveTo>
                    <a:pt x="190" y="93"/>
                  </a:moveTo>
                  <a:cubicBezTo>
                    <a:pt x="190" y="89"/>
                    <a:pt x="189" y="86"/>
                    <a:pt x="188" y="8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2" y="60"/>
                    <a:pt x="199" y="54"/>
                    <a:pt x="195" y="48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0" y="50"/>
                    <a:pt x="168" y="47"/>
                    <a:pt x="165" y="44"/>
                  </a:cubicBezTo>
                  <a:cubicBezTo>
                    <a:pt x="172" y="23"/>
                    <a:pt x="172" y="23"/>
                    <a:pt x="172" y="23"/>
                  </a:cubicBezTo>
                  <a:cubicBezTo>
                    <a:pt x="169" y="21"/>
                    <a:pt x="166" y="19"/>
                    <a:pt x="163" y="17"/>
                  </a:cubicBezTo>
                  <a:cubicBezTo>
                    <a:pt x="160" y="15"/>
                    <a:pt x="157" y="13"/>
                    <a:pt x="154" y="12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4" y="26"/>
                    <a:pt x="130" y="24"/>
                    <a:pt x="127" y="23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15" y="0"/>
                    <a:pt x="108" y="0"/>
                    <a:pt x="101" y="0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0" y="23"/>
                    <a:pt x="87" y="23"/>
                    <a:pt x="8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1" y="10"/>
                    <a:pt x="55" y="13"/>
                    <a:pt x="49" y="1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1" y="42"/>
                    <a:pt x="48" y="44"/>
                    <a:pt x="45" y="4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2" y="43"/>
                    <a:pt x="19" y="46"/>
                    <a:pt x="17" y="49"/>
                  </a:cubicBezTo>
                  <a:cubicBezTo>
                    <a:pt x="15" y="52"/>
                    <a:pt x="14" y="55"/>
                    <a:pt x="12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7" y="78"/>
                    <a:pt x="25" y="82"/>
                    <a:pt x="24" y="86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7"/>
                    <a:pt x="0" y="104"/>
                    <a:pt x="1" y="111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4" y="122"/>
                    <a:pt x="24" y="126"/>
                    <a:pt x="25" y="129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11" y="151"/>
                    <a:pt x="14" y="158"/>
                    <a:pt x="18" y="164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3" y="161"/>
                    <a:pt x="45" y="164"/>
                    <a:pt x="48" y="167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4" y="191"/>
                    <a:pt x="46" y="193"/>
                    <a:pt x="49" y="195"/>
                  </a:cubicBezTo>
                  <a:cubicBezTo>
                    <a:pt x="52" y="197"/>
                    <a:pt x="56" y="199"/>
                    <a:pt x="59" y="200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79" y="186"/>
                    <a:pt x="83" y="187"/>
                    <a:pt x="87" y="188"/>
                  </a:cubicBezTo>
                  <a:cubicBezTo>
                    <a:pt x="91" y="210"/>
                    <a:pt x="91" y="210"/>
                    <a:pt x="91" y="210"/>
                  </a:cubicBezTo>
                  <a:cubicBezTo>
                    <a:pt x="98" y="212"/>
                    <a:pt x="105" y="212"/>
                    <a:pt x="112" y="211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3" y="189"/>
                    <a:pt x="127" y="188"/>
                    <a:pt x="130" y="187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52" y="201"/>
                    <a:pt x="159" y="198"/>
                    <a:pt x="165" y="194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2" y="169"/>
                    <a:pt x="165" y="167"/>
                    <a:pt x="168" y="164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91" y="169"/>
                    <a:pt x="193" y="166"/>
                    <a:pt x="195" y="163"/>
                  </a:cubicBezTo>
                  <a:cubicBezTo>
                    <a:pt x="197" y="160"/>
                    <a:pt x="199" y="156"/>
                    <a:pt x="201" y="153"/>
                  </a:cubicBezTo>
                  <a:cubicBezTo>
                    <a:pt x="185" y="137"/>
                    <a:pt x="185" y="137"/>
                    <a:pt x="185" y="137"/>
                  </a:cubicBezTo>
                  <a:cubicBezTo>
                    <a:pt x="187" y="133"/>
                    <a:pt x="188" y="129"/>
                    <a:pt x="189" y="126"/>
                  </a:cubicBezTo>
                  <a:cubicBezTo>
                    <a:pt x="211" y="121"/>
                    <a:pt x="211" y="121"/>
                    <a:pt x="211" y="121"/>
                  </a:cubicBezTo>
                  <a:cubicBezTo>
                    <a:pt x="212" y="114"/>
                    <a:pt x="212" y="107"/>
                    <a:pt x="212" y="100"/>
                  </a:cubicBezTo>
                  <a:lnTo>
                    <a:pt x="190" y="93"/>
                  </a:lnTo>
                  <a:close/>
                  <a:moveTo>
                    <a:pt x="163" y="142"/>
                  </a:moveTo>
                  <a:cubicBezTo>
                    <a:pt x="143" y="174"/>
                    <a:pt x="101" y="183"/>
                    <a:pt x="70" y="163"/>
                  </a:cubicBezTo>
                  <a:cubicBezTo>
                    <a:pt x="38" y="143"/>
                    <a:pt x="29" y="101"/>
                    <a:pt x="49" y="70"/>
                  </a:cubicBezTo>
                  <a:cubicBezTo>
                    <a:pt x="70" y="38"/>
                    <a:pt x="111" y="29"/>
                    <a:pt x="143" y="49"/>
                  </a:cubicBezTo>
                  <a:cubicBezTo>
                    <a:pt x="174" y="69"/>
                    <a:pt x="183" y="111"/>
                    <a:pt x="163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0" name="Freeform 11"/>
            <p:cNvSpPr>
              <a:spLocks noEditPoints="1"/>
            </p:cNvSpPr>
            <p:nvPr/>
          </p:nvSpPr>
          <p:spPr bwMode="auto">
            <a:xfrm>
              <a:off x="5522826" y="3382655"/>
              <a:ext cx="480687" cy="480687"/>
            </a:xfrm>
            <a:custGeom>
              <a:avLst/>
              <a:gdLst>
                <a:gd name="T0" fmla="*/ 2147483646 w 176"/>
                <a:gd name="T1" fmla="*/ 2147483646 h 176"/>
                <a:gd name="T2" fmla="*/ 2147483646 w 176"/>
                <a:gd name="T3" fmla="*/ 2147483646 h 176"/>
                <a:gd name="T4" fmla="*/ 2147483646 w 176"/>
                <a:gd name="T5" fmla="*/ 2147483646 h 176"/>
                <a:gd name="T6" fmla="*/ 2147483646 w 176"/>
                <a:gd name="T7" fmla="*/ 2147483646 h 176"/>
                <a:gd name="T8" fmla="*/ 2147483646 w 176"/>
                <a:gd name="T9" fmla="*/ 2147483646 h 176"/>
                <a:gd name="T10" fmla="*/ 2147483646 w 176"/>
                <a:gd name="T11" fmla="*/ 2147483646 h 176"/>
                <a:gd name="T12" fmla="*/ 2147483646 w 176"/>
                <a:gd name="T13" fmla="*/ 2147483646 h 176"/>
                <a:gd name="T14" fmla="*/ 2147483646 w 176"/>
                <a:gd name="T15" fmla="*/ 2147483646 h 176"/>
                <a:gd name="T16" fmla="*/ 2147483646 w 176"/>
                <a:gd name="T17" fmla="*/ 2147483646 h 176"/>
                <a:gd name="T18" fmla="*/ 2147483646 w 176"/>
                <a:gd name="T19" fmla="*/ 2147483646 h 176"/>
                <a:gd name="T20" fmla="*/ 2147483646 w 176"/>
                <a:gd name="T21" fmla="*/ 0 h 176"/>
                <a:gd name="T22" fmla="*/ 2147483646 w 176"/>
                <a:gd name="T23" fmla="*/ 2147483646 h 176"/>
                <a:gd name="T24" fmla="*/ 2147483646 w 176"/>
                <a:gd name="T25" fmla="*/ 2147483646 h 176"/>
                <a:gd name="T26" fmla="*/ 2147483646 w 176"/>
                <a:gd name="T27" fmla="*/ 2147483646 h 176"/>
                <a:gd name="T28" fmla="*/ 2147483646 w 176"/>
                <a:gd name="T29" fmla="*/ 2147483646 h 176"/>
                <a:gd name="T30" fmla="*/ 2147483646 w 176"/>
                <a:gd name="T31" fmla="*/ 2147483646 h 176"/>
                <a:gd name="T32" fmla="*/ 2147483646 w 176"/>
                <a:gd name="T33" fmla="*/ 2147483646 h 176"/>
                <a:gd name="T34" fmla="*/ 2147483646 w 176"/>
                <a:gd name="T35" fmla="*/ 2147483646 h 176"/>
                <a:gd name="T36" fmla="*/ 2147483646 w 176"/>
                <a:gd name="T37" fmla="*/ 2147483646 h 176"/>
                <a:gd name="T38" fmla="*/ 0 w 176"/>
                <a:gd name="T39" fmla="*/ 2147483646 h 176"/>
                <a:gd name="T40" fmla="*/ 2147483646 w 176"/>
                <a:gd name="T41" fmla="*/ 2147483646 h 176"/>
                <a:gd name="T42" fmla="*/ 2147483646 w 176"/>
                <a:gd name="T43" fmla="*/ 2147483646 h 176"/>
                <a:gd name="T44" fmla="*/ 2147483646 w 176"/>
                <a:gd name="T45" fmla="*/ 2147483646 h 176"/>
                <a:gd name="T46" fmla="*/ 2147483646 w 176"/>
                <a:gd name="T47" fmla="*/ 2147483646 h 176"/>
                <a:gd name="T48" fmla="*/ 2147483646 w 176"/>
                <a:gd name="T49" fmla="*/ 2147483646 h 176"/>
                <a:gd name="T50" fmla="*/ 2147483646 w 176"/>
                <a:gd name="T51" fmla="*/ 2147483646 h 176"/>
                <a:gd name="T52" fmla="*/ 2147483646 w 176"/>
                <a:gd name="T53" fmla="*/ 2147483646 h 176"/>
                <a:gd name="T54" fmla="*/ 2147483646 w 176"/>
                <a:gd name="T55" fmla="*/ 2147483646 h 176"/>
                <a:gd name="T56" fmla="*/ 2147483646 w 176"/>
                <a:gd name="T57" fmla="*/ 2147483646 h 176"/>
                <a:gd name="T58" fmla="*/ 2147483646 w 176"/>
                <a:gd name="T59" fmla="*/ 2147483646 h 176"/>
                <a:gd name="T60" fmla="*/ 2147483646 w 176"/>
                <a:gd name="T61" fmla="*/ 2147483646 h 176"/>
                <a:gd name="T62" fmla="*/ 2147483646 w 176"/>
                <a:gd name="T63" fmla="*/ 2147483646 h 176"/>
                <a:gd name="T64" fmla="*/ 2147483646 w 176"/>
                <a:gd name="T65" fmla="*/ 2147483646 h 176"/>
                <a:gd name="T66" fmla="*/ 2147483646 w 176"/>
                <a:gd name="T67" fmla="*/ 2147483646 h 176"/>
                <a:gd name="T68" fmla="*/ 2147483646 w 176"/>
                <a:gd name="T69" fmla="*/ 2147483646 h 176"/>
                <a:gd name="T70" fmla="*/ 2147483646 w 176"/>
                <a:gd name="T71" fmla="*/ 2147483646 h 176"/>
                <a:gd name="T72" fmla="*/ 2147483646 w 176"/>
                <a:gd name="T73" fmla="*/ 2147483646 h 176"/>
                <a:gd name="T74" fmla="*/ 2147483646 w 176"/>
                <a:gd name="T75" fmla="*/ 2147483646 h 176"/>
                <a:gd name="T76" fmla="*/ 2147483646 w 176"/>
                <a:gd name="T77" fmla="*/ 2147483646 h 176"/>
                <a:gd name="T78" fmla="*/ 2147483646 w 176"/>
                <a:gd name="T79" fmla="*/ 2147483646 h 176"/>
                <a:gd name="T80" fmla="*/ 2147483646 w 176"/>
                <a:gd name="T81" fmla="*/ 2147483646 h 176"/>
                <a:gd name="T82" fmla="*/ 2147483646 w 176"/>
                <a:gd name="T83" fmla="*/ 2147483646 h 1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6" h="176">
                  <a:moveTo>
                    <a:pt x="156" y="88"/>
                  </a:moveTo>
                  <a:cubicBezTo>
                    <a:pt x="176" y="75"/>
                    <a:pt x="176" y="75"/>
                    <a:pt x="176" y="75"/>
                  </a:cubicBezTo>
                  <a:cubicBezTo>
                    <a:pt x="175" y="69"/>
                    <a:pt x="174" y="64"/>
                    <a:pt x="172" y="58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5" y="51"/>
                    <a:pt x="142" y="47"/>
                    <a:pt x="138" y="43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1" y="18"/>
                    <a:pt x="139" y="16"/>
                    <a:pt x="136" y="14"/>
                  </a:cubicBezTo>
                  <a:cubicBezTo>
                    <a:pt x="134" y="12"/>
                    <a:pt x="131" y="11"/>
                    <a:pt x="128" y="10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4" y="23"/>
                    <a:pt x="99" y="22"/>
                    <a:pt x="94" y="2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6" y="1"/>
                    <a:pt x="70" y="2"/>
                    <a:pt x="64" y="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5" y="29"/>
                    <a:pt x="50" y="33"/>
                    <a:pt x="4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6" y="38"/>
                    <a:pt x="14" y="41"/>
                  </a:cubicBezTo>
                  <a:cubicBezTo>
                    <a:pt x="13" y="42"/>
                    <a:pt x="13" y="43"/>
                    <a:pt x="12" y="44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3" y="70"/>
                    <a:pt x="22" y="77"/>
                    <a:pt x="21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3"/>
                    <a:pt x="1" y="107"/>
                    <a:pt x="3" y="111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9" y="122"/>
                    <a:pt x="34" y="130"/>
                    <a:pt x="41" y="137"/>
                  </a:cubicBezTo>
                  <a:cubicBezTo>
                    <a:pt x="36" y="160"/>
                    <a:pt x="36" y="160"/>
                    <a:pt x="36" y="160"/>
                  </a:cubicBezTo>
                  <a:cubicBezTo>
                    <a:pt x="37" y="161"/>
                    <a:pt x="39" y="163"/>
                    <a:pt x="41" y="164"/>
                  </a:cubicBezTo>
                  <a:cubicBezTo>
                    <a:pt x="42" y="165"/>
                    <a:pt x="44" y="166"/>
                    <a:pt x="46" y="167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74" y="155"/>
                    <a:pt x="83" y="157"/>
                    <a:pt x="92" y="15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9" y="175"/>
                    <a:pt x="113" y="174"/>
                    <a:pt x="117" y="173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27" y="145"/>
                    <a:pt x="133" y="140"/>
                    <a:pt x="139" y="134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62" y="138"/>
                    <a:pt x="163" y="138"/>
                    <a:pt x="163" y="137"/>
                  </a:cubicBezTo>
                  <a:cubicBezTo>
                    <a:pt x="165" y="133"/>
                    <a:pt x="167" y="130"/>
                    <a:pt x="169" y="12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6" y="100"/>
                    <a:pt x="156" y="94"/>
                    <a:pt x="156" y="88"/>
                  </a:cubicBezTo>
                  <a:close/>
                  <a:moveTo>
                    <a:pt x="131" y="116"/>
                  </a:moveTo>
                  <a:cubicBezTo>
                    <a:pt x="116" y="140"/>
                    <a:pt x="85" y="146"/>
                    <a:pt x="61" y="131"/>
                  </a:cubicBezTo>
                  <a:cubicBezTo>
                    <a:pt x="38" y="116"/>
                    <a:pt x="31" y="85"/>
                    <a:pt x="46" y="61"/>
                  </a:cubicBezTo>
                  <a:cubicBezTo>
                    <a:pt x="61" y="38"/>
                    <a:pt x="92" y="31"/>
                    <a:pt x="116" y="46"/>
                  </a:cubicBezTo>
                  <a:cubicBezTo>
                    <a:pt x="140" y="61"/>
                    <a:pt x="146" y="92"/>
                    <a:pt x="131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1" name="Freeform 12"/>
            <p:cNvSpPr>
              <a:spLocks noEditPoints="1"/>
            </p:cNvSpPr>
            <p:nvPr/>
          </p:nvSpPr>
          <p:spPr bwMode="auto">
            <a:xfrm>
              <a:off x="5500872" y="3059116"/>
              <a:ext cx="358204" cy="367448"/>
            </a:xfrm>
            <a:custGeom>
              <a:avLst/>
              <a:gdLst>
                <a:gd name="T0" fmla="*/ 2147483646 w 131"/>
                <a:gd name="T1" fmla="*/ 2147483646 h 134"/>
                <a:gd name="T2" fmla="*/ 2147483646 w 131"/>
                <a:gd name="T3" fmla="*/ 2147483646 h 134"/>
                <a:gd name="T4" fmla="*/ 2147483646 w 131"/>
                <a:gd name="T5" fmla="*/ 2147483646 h 134"/>
                <a:gd name="T6" fmla="*/ 2147483646 w 131"/>
                <a:gd name="T7" fmla="*/ 2147483646 h 134"/>
                <a:gd name="T8" fmla="*/ 2147483646 w 131"/>
                <a:gd name="T9" fmla="*/ 2147483646 h 134"/>
                <a:gd name="T10" fmla="*/ 2147483646 w 131"/>
                <a:gd name="T11" fmla="*/ 2147483646 h 134"/>
                <a:gd name="T12" fmla="*/ 2147483646 w 131"/>
                <a:gd name="T13" fmla="*/ 2147483646 h 134"/>
                <a:gd name="T14" fmla="*/ 2147483646 w 131"/>
                <a:gd name="T15" fmla="*/ 2147483646 h 134"/>
                <a:gd name="T16" fmla="*/ 2147483646 w 131"/>
                <a:gd name="T17" fmla="*/ 2147483646 h 134"/>
                <a:gd name="T18" fmla="*/ 2147483646 w 131"/>
                <a:gd name="T19" fmla="*/ 2147483646 h 134"/>
                <a:gd name="T20" fmla="*/ 2147483646 w 131"/>
                <a:gd name="T21" fmla="*/ 2147483646 h 134"/>
                <a:gd name="T22" fmla="*/ 2147483646 w 131"/>
                <a:gd name="T23" fmla="*/ 2147483646 h 134"/>
                <a:gd name="T24" fmla="*/ 2147483646 w 131"/>
                <a:gd name="T25" fmla="*/ 2147483646 h 134"/>
                <a:gd name="T26" fmla="*/ 2147483646 w 131"/>
                <a:gd name="T27" fmla="*/ 2147483646 h 134"/>
                <a:gd name="T28" fmla="*/ 2147483646 w 131"/>
                <a:gd name="T29" fmla="*/ 2147483646 h 134"/>
                <a:gd name="T30" fmla="*/ 2147483646 w 131"/>
                <a:gd name="T31" fmla="*/ 2147483646 h 134"/>
                <a:gd name="T32" fmla="*/ 2147483646 w 131"/>
                <a:gd name="T33" fmla="*/ 2147483646 h 134"/>
                <a:gd name="T34" fmla="*/ 2147483646 w 131"/>
                <a:gd name="T35" fmla="*/ 2147483646 h 134"/>
                <a:gd name="T36" fmla="*/ 2147483646 w 131"/>
                <a:gd name="T37" fmla="*/ 2147483646 h 134"/>
                <a:gd name="T38" fmla="*/ 2147483646 w 131"/>
                <a:gd name="T39" fmla="*/ 2147483646 h 134"/>
                <a:gd name="T40" fmla="*/ 2147483646 w 131"/>
                <a:gd name="T41" fmla="*/ 2147483646 h 134"/>
                <a:gd name="T42" fmla="*/ 2147483646 w 131"/>
                <a:gd name="T43" fmla="*/ 2147483646 h 134"/>
                <a:gd name="T44" fmla="*/ 2147483646 w 131"/>
                <a:gd name="T45" fmla="*/ 2147483646 h 134"/>
                <a:gd name="T46" fmla="*/ 2147483646 w 131"/>
                <a:gd name="T47" fmla="*/ 0 h 134"/>
                <a:gd name="T48" fmla="*/ 2147483646 w 131"/>
                <a:gd name="T49" fmla="*/ 2147483646 h 134"/>
                <a:gd name="T50" fmla="*/ 2147483646 w 131"/>
                <a:gd name="T51" fmla="*/ 2147483646 h 134"/>
                <a:gd name="T52" fmla="*/ 2147483646 w 131"/>
                <a:gd name="T53" fmla="*/ 2147483646 h 134"/>
                <a:gd name="T54" fmla="*/ 2147483646 w 131"/>
                <a:gd name="T55" fmla="*/ 2147483646 h 134"/>
                <a:gd name="T56" fmla="*/ 0 w 131"/>
                <a:gd name="T57" fmla="*/ 2147483646 h 134"/>
                <a:gd name="T58" fmla="*/ 2147483646 w 131"/>
                <a:gd name="T59" fmla="*/ 2147483646 h 134"/>
                <a:gd name="T60" fmla="*/ 2147483646 w 131"/>
                <a:gd name="T61" fmla="*/ 2147483646 h 134"/>
                <a:gd name="T62" fmla="*/ 2147483646 w 131"/>
                <a:gd name="T63" fmla="*/ 2147483646 h 134"/>
                <a:gd name="T64" fmla="*/ 2147483646 w 131"/>
                <a:gd name="T65" fmla="*/ 2147483646 h 134"/>
                <a:gd name="T66" fmla="*/ 2147483646 w 131"/>
                <a:gd name="T67" fmla="*/ 2147483646 h 134"/>
                <a:gd name="T68" fmla="*/ 2147483646 w 131"/>
                <a:gd name="T69" fmla="*/ 2147483646 h 134"/>
                <a:gd name="T70" fmla="*/ 2147483646 w 131"/>
                <a:gd name="T71" fmla="*/ 2147483646 h 1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1" h="134">
                  <a:moveTo>
                    <a:pt x="14" y="79"/>
                  </a:moveTo>
                  <a:cubicBezTo>
                    <a:pt x="2" y="94"/>
                    <a:pt x="2" y="94"/>
                    <a:pt x="2" y="94"/>
                  </a:cubicBezTo>
                  <a:cubicBezTo>
                    <a:pt x="3" y="97"/>
                    <a:pt x="5" y="101"/>
                    <a:pt x="7" y="104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9" y="104"/>
                    <a:pt x="31" y="106"/>
                    <a:pt x="34" y="108"/>
                  </a:cubicBezTo>
                  <a:cubicBezTo>
                    <a:pt x="37" y="110"/>
                    <a:pt x="39" y="111"/>
                    <a:pt x="42" y="113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50" y="133"/>
                    <a:pt x="54" y="134"/>
                    <a:pt x="58" y="134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75" y="117"/>
                    <a:pt x="81" y="115"/>
                    <a:pt x="87" y="112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18"/>
                    <a:pt x="111" y="116"/>
                    <a:pt x="113" y="113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10" y="88"/>
                    <a:pt x="112" y="82"/>
                    <a:pt x="113" y="76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4"/>
                    <a:pt x="131" y="59"/>
                    <a:pt x="130" y="55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09" y="44"/>
                    <a:pt x="107" y="40"/>
                    <a:pt x="104" y="3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7" y="15"/>
                    <a:pt x="105" y="13"/>
                    <a:pt x="103" y="12"/>
                  </a:cubicBezTo>
                  <a:cubicBezTo>
                    <a:pt x="101" y="11"/>
                    <a:pt x="99" y="9"/>
                    <a:pt x="97" y="8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6" y="17"/>
                    <a:pt x="71" y="16"/>
                    <a:pt x="66" y="1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1"/>
                    <a:pt x="45" y="2"/>
                    <a:pt x="41" y="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3" y="26"/>
                    <a:pt x="29" y="30"/>
                    <a:pt x="2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8"/>
                    <a:pt x="1" y="41"/>
                    <a:pt x="0" y="4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5"/>
                    <a:pt x="13" y="72"/>
                    <a:pt x="14" y="79"/>
                  </a:cubicBezTo>
                  <a:close/>
                  <a:moveTo>
                    <a:pt x="32" y="45"/>
                  </a:moveTo>
                  <a:cubicBezTo>
                    <a:pt x="45" y="28"/>
                    <a:pt x="69" y="24"/>
                    <a:pt x="86" y="36"/>
                  </a:cubicBezTo>
                  <a:cubicBezTo>
                    <a:pt x="103" y="49"/>
                    <a:pt x="106" y="72"/>
                    <a:pt x="94" y="89"/>
                  </a:cubicBezTo>
                  <a:cubicBezTo>
                    <a:pt x="82" y="106"/>
                    <a:pt x="58" y="110"/>
                    <a:pt x="41" y="98"/>
                  </a:cubicBezTo>
                  <a:cubicBezTo>
                    <a:pt x="24" y="86"/>
                    <a:pt x="20" y="62"/>
                    <a:pt x="32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2" name="任意多边形 44"/>
          <p:cNvSpPr/>
          <p:nvPr/>
        </p:nvSpPr>
        <p:spPr bwMode="auto">
          <a:xfrm>
            <a:off x="9763866" y="1736142"/>
            <a:ext cx="955675" cy="990600"/>
          </a:xfrm>
          <a:custGeom>
            <a:avLst/>
            <a:gdLst>
              <a:gd name="T0" fmla="*/ 516215 w 956752"/>
              <a:gd name="T1" fmla="*/ 952455 h 990261"/>
              <a:gd name="T2" fmla="*/ 516215 w 956752"/>
              <a:gd name="T3" fmla="*/ 990600 h 990261"/>
              <a:gd name="T4" fmla="*/ 433978 w 956752"/>
              <a:gd name="T5" fmla="*/ 971527 h 990261"/>
              <a:gd name="T6" fmla="*/ 409513 w 956752"/>
              <a:gd name="T7" fmla="*/ 896972 h 990261"/>
              <a:gd name="T8" fmla="*/ 562095 w 956752"/>
              <a:gd name="T9" fmla="*/ 916623 h 990261"/>
              <a:gd name="T10" fmla="*/ 409513 w 956752"/>
              <a:gd name="T11" fmla="*/ 936272 h 990261"/>
              <a:gd name="T12" fmla="*/ 409513 w 956752"/>
              <a:gd name="T13" fmla="*/ 896972 h 990261"/>
              <a:gd name="T14" fmla="*/ 570707 w 956752"/>
              <a:gd name="T15" fmla="*/ 844957 h 990261"/>
              <a:gd name="T16" fmla="*/ 570707 w 956752"/>
              <a:gd name="T17" fmla="*/ 884258 h 990261"/>
              <a:gd name="T18" fmla="*/ 371651 w 956752"/>
              <a:gd name="T19" fmla="*/ 864608 h 990261"/>
              <a:gd name="T20" fmla="*/ 390739 w 956752"/>
              <a:gd name="T21" fmla="*/ 794098 h 990261"/>
              <a:gd name="T22" fmla="*/ 589794 w 956752"/>
              <a:gd name="T23" fmla="*/ 813170 h 990261"/>
              <a:gd name="T24" fmla="*/ 390739 w 956752"/>
              <a:gd name="T25" fmla="*/ 832243 h 990261"/>
              <a:gd name="T26" fmla="*/ 390739 w 956752"/>
              <a:gd name="T27" fmla="*/ 794098 h 990261"/>
              <a:gd name="T28" fmla="*/ 289887 w 956752"/>
              <a:gd name="T29" fmla="*/ 678998 h 990261"/>
              <a:gd name="T30" fmla="*/ 191476 w 956752"/>
              <a:gd name="T31" fmla="*/ 820605 h 990261"/>
              <a:gd name="T32" fmla="*/ 155938 w 956752"/>
              <a:gd name="T33" fmla="*/ 785204 h 990261"/>
              <a:gd name="T34" fmla="*/ 273485 w 956752"/>
              <a:gd name="T35" fmla="*/ 670488 h 990261"/>
              <a:gd name="T36" fmla="*/ 695981 w 956752"/>
              <a:gd name="T37" fmla="*/ 676275 h 990261"/>
              <a:gd name="T38" fmla="*/ 794665 w 956752"/>
              <a:gd name="T39" fmla="*/ 820605 h 990261"/>
              <a:gd name="T40" fmla="*/ 660345 w 956752"/>
              <a:gd name="T41" fmla="*/ 708954 h 990261"/>
              <a:gd name="T42" fmla="*/ 680562 w 956752"/>
              <a:gd name="T43" fmla="*/ 670148 h 990261"/>
              <a:gd name="T44" fmla="*/ 933827 w 956752"/>
              <a:gd name="T45" fmla="*/ 478540 h 990261"/>
              <a:gd name="T46" fmla="*/ 933827 w 956752"/>
              <a:gd name="T47" fmla="*/ 528244 h 990261"/>
              <a:gd name="T48" fmla="*/ 761770 w 956752"/>
              <a:gd name="T49" fmla="*/ 503391 h 990261"/>
              <a:gd name="T50" fmla="*/ 21848 w 956752"/>
              <a:gd name="T51" fmla="*/ 478540 h 990261"/>
              <a:gd name="T52" fmla="*/ 193905 w 956752"/>
              <a:gd name="T53" fmla="*/ 503391 h 990261"/>
              <a:gd name="T54" fmla="*/ 21848 w 956752"/>
              <a:gd name="T55" fmla="*/ 528244 h 990261"/>
              <a:gd name="T56" fmla="*/ 21848 w 956752"/>
              <a:gd name="T57" fmla="*/ 478540 h 990261"/>
              <a:gd name="T58" fmla="*/ 717911 w 956752"/>
              <a:gd name="T59" fmla="*/ 476043 h 990261"/>
              <a:gd name="T60" fmla="*/ 589775 w 956752"/>
              <a:gd name="T61" fmla="*/ 768668 h 990261"/>
              <a:gd name="T62" fmla="*/ 371672 w 956752"/>
              <a:gd name="T63" fmla="*/ 689359 h 990261"/>
              <a:gd name="T64" fmla="*/ 480723 w 956752"/>
              <a:gd name="T65" fmla="*/ 238113 h 990261"/>
              <a:gd name="T66" fmla="*/ 832814 w 956752"/>
              <a:gd name="T67" fmla="*/ 150784 h 990261"/>
              <a:gd name="T68" fmla="*/ 729214 w 956752"/>
              <a:gd name="T69" fmla="*/ 290029 h 990261"/>
              <a:gd name="T70" fmla="*/ 693772 w 956752"/>
              <a:gd name="T71" fmla="*/ 254535 h 990261"/>
              <a:gd name="T72" fmla="*/ 815434 w 956752"/>
              <a:gd name="T73" fmla="*/ 142252 h 990261"/>
              <a:gd name="T74" fmla="*/ 163658 w 956752"/>
              <a:gd name="T75" fmla="*/ 148054 h 990261"/>
              <a:gd name="T76" fmla="*/ 267258 w 956752"/>
              <a:gd name="T77" fmla="*/ 287298 h 990261"/>
              <a:gd name="T78" fmla="*/ 128216 w 956752"/>
              <a:gd name="T79" fmla="*/ 183548 h 990261"/>
              <a:gd name="T80" fmla="*/ 147300 w 956752"/>
              <a:gd name="T81" fmla="*/ 142252 h 990261"/>
              <a:gd name="T82" fmla="*/ 505539 w 956752"/>
              <a:gd name="T83" fmla="*/ 21880 h 990261"/>
              <a:gd name="T84" fmla="*/ 478203 w 956752"/>
              <a:gd name="T85" fmla="*/ 194189 h 990261"/>
              <a:gd name="T86" fmla="*/ 453600 w 956752"/>
              <a:gd name="T87" fmla="*/ 21880 h 990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56752" h="990261">
                <a:moveTo>
                  <a:pt x="442700" y="952129"/>
                </a:moveTo>
                <a:cubicBezTo>
                  <a:pt x="516797" y="952129"/>
                  <a:pt x="516797" y="952129"/>
                  <a:pt x="516797" y="952129"/>
                </a:cubicBezTo>
                <a:cubicBezTo>
                  <a:pt x="519541" y="952129"/>
                  <a:pt x="522285" y="960300"/>
                  <a:pt x="522285" y="971195"/>
                </a:cubicBezTo>
                <a:cubicBezTo>
                  <a:pt x="522285" y="979366"/>
                  <a:pt x="519541" y="990261"/>
                  <a:pt x="516797" y="990261"/>
                </a:cubicBezTo>
                <a:cubicBezTo>
                  <a:pt x="442700" y="990261"/>
                  <a:pt x="442700" y="990261"/>
                  <a:pt x="442700" y="990261"/>
                </a:cubicBezTo>
                <a:cubicBezTo>
                  <a:pt x="439956" y="990261"/>
                  <a:pt x="434467" y="979366"/>
                  <a:pt x="434467" y="971195"/>
                </a:cubicBezTo>
                <a:cubicBezTo>
                  <a:pt x="434467" y="960300"/>
                  <a:pt x="439956" y="952129"/>
                  <a:pt x="442700" y="952129"/>
                </a:cubicBezTo>
                <a:close/>
                <a:moveTo>
                  <a:pt x="409975" y="896665"/>
                </a:moveTo>
                <a:cubicBezTo>
                  <a:pt x="549090" y="896665"/>
                  <a:pt x="549090" y="896665"/>
                  <a:pt x="549090" y="896665"/>
                </a:cubicBezTo>
                <a:cubicBezTo>
                  <a:pt x="557273" y="896665"/>
                  <a:pt x="562728" y="905084"/>
                  <a:pt x="562728" y="916309"/>
                </a:cubicBezTo>
                <a:cubicBezTo>
                  <a:pt x="562728" y="927533"/>
                  <a:pt x="557273" y="935952"/>
                  <a:pt x="549090" y="935952"/>
                </a:cubicBezTo>
                <a:cubicBezTo>
                  <a:pt x="409975" y="935952"/>
                  <a:pt x="409975" y="935952"/>
                  <a:pt x="409975" y="935952"/>
                </a:cubicBezTo>
                <a:cubicBezTo>
                  <a:pt x="401792" y="935952"/>
                  <a:pt x="396336" y="927533"/>
                  <a:pt x="396336" y="916309"/>
                </a:cubicBezTo>
                <a:cubicBezTo>
                  <a:pt x="396336" y="905084"/>
                  <a:pt x="401792" y="896665"/>
                  <a:pt x="409975" y="896665"/>
                </a:cubicBezTo>
                <a:close/>
                <a:moveTo>
                  <a:pt x="391179" y="844668"/>
                </a:moveTo>
                <a:cubicBezTo>
                  <a:pt x="571350" y="844668"/>
                  <a:pt x="571350" y="844668"/>
                  <a:pt x="571350" y="844668"/>
                </a:cubicBezTo>
                <a:cubicBezTo>
                  <a:pt x="582270" y="844668"/>
                  <a:pt x="590459" y="853087"/>
                  <a:pt x="590459" y="864312"/>
                </a:cubicBezTo>
                <a:cubicBezTo>
                  <a:pt x="590459" y="875536"/>
                  <a:pt x="582270" y="883955"/>
                  <a:pt x="571350" y="883955"/>
                </a:cubicBezTo>
                <a:cubicBezTo>
                  <a:pt x="391179" y="883955"/>
                  <a:pt x="391179" y="883955"/>
                  <a:pt x="391179" y="883955"/>
                </a:cubicBezTo>
                <a:cubicBezTo>
                  <a:pt x="380260" y="883955"/>
                  <a:pt x="372070" y="875536"/>
                  <a:pt x="372070" y="864312"/>
                </a:cubicBezTo>
                <a:cubicBezTo>
                  <a:pt x="372070" y="853087"/>
                  <a:pt x="380260" y="844668"/>
                  <a:pt x="391179" y="844668"/>
                </a:cubicBezTo>
                <a:close/>
                <a:moveTo>
                  <a:pt x="391179" y="793826"/>
                </a:moveTo>
                <a:cubicBezTo>
                  <a:pt x="571350" y="793826"/>
                  <a:pt x="571350" y="793826"/>
                  <a:pt x="571350" y="793826"/>
                </a:cubicBezTo>
                <a:cubicBezTo>
                  <a:pt x="582270" y="793826"/>
                  <a:pt x="590459" y="801997"/>
                  <a:pt x="590459" y="812892"/>
                </a:cubicBezTo>
                <a:cubicBezTo>
                  <a:pt x="590459" y="823787"/>
                  <a:pt x="582270" y="831958"/>
                  <a:pt x="571350" y="831958"/>
                </a:cubicBezTo>
                <a:cubicBezTo>
                  <a:pt x="391179" y="831958"/>
                  <a:pt x="391179" y="831958"/>
                  <a:pt x="391179" y="831958"/>
                </a:cubicBezTo>
                <a:cubicBezTo>
                  <a:pt x="380260" y="831958"/>
                  <a:pt x="372070" y="823787"/>
                  <a:pt x="372070" y="812892"/>
                </a:cubicBezTo>
                <a:cubicBezTo>
                  <a:pt x="372070" y="801997"/>
                  <a:pt x="380260" y="793826"/>
                  <a:pt x="391179" y="793826"/>
                </a:cubicBezTo>
                <a:close/>
                <a:moveTo>
                  <a:pt x="273793" y="670259"/>
                </a:moveTo>
                <a:cubicBezTo>
                  <a:pt x="279951" y="670599"/>
                  <a:pt x="286109" y="673322"/>
                  <a:pt x="290214" y="678766"/>
                </a:cubicBezTo>
                <a:cubicBezTo>
                  <a:pt x="301161" y="686933"/>
                  <a:pt x="303897" y="700544"/>
                  <a:pt x="295687" y="711433"/>
                </a:cubicBezTo>
                <a:lnTo>
                  <a:pt x="191692" y="820324"/>
                </a:lnTo>
                <a:cubicBezTo>
                  <a:pt x="183482" y="828491"/>
                  <a:pt x="167061" y="828491"/>
                  <a:pt x="158851" y="817602"/>
                </a:cubicBezTo>
                <a:cubicBezTo>
                  <a:pt x="147904" y="809435"/>
                  <a:pt x="147904" y="793102"/>
                  <a:pt x="156114" y="784935"/>
                </a:cubicBezTo>
                <a:cubicBezTo>
                  <a:pt x="257373" y="676044"/>
                  <a:pt x="257373" y="676044"/>
                  <a:pt x="257373" y="676044"/>
                </a:cubicBezTo>
                <a:cubicBezTo>
                  <a:pt x="261478" y="671960"/>
                  <a:pt x="267636" y="669919"/>
                  <a:pt x="273793" y="670259"/>
                </a:cubicBezTo>
                <a:close/>
                <a:moveTo>
                  <a:pt x="681329" y="669919"/>
                </a:moveTo>
                <a:cubicBezTo>
                  <a:pt x="687160" y="669919"/>
                  <a:pt x="692649" y="671961"/>
                  <a:pt x="696765" y="676044"/>
                </a:cubicBezTo>
                <a:lnTo>
                  <a:pt x="798305" y="784935"/>
                </a:lnTo>
                <a:cubicBezTo>
                  <a:pt x="806538" y="795824"/>
                  <a:pt x="806538" y="809435"/>
                  <a:pt x="795561" y="820324"/>
                </a:cubicBezTo>
                <a:cubicBezTo>
                  <a:pt x="784584" y="828491"/>
                  <a:pt x="770862" y="828491"/>
                  <a:pt x="762629" y="820324"/>
                </a:cubicBezTo>
                <a:cubicBezTo>
                  <a:pt x="661089" y="708711"/>
                  <a:pt x="661089" y="708711"/>
                  <a:pt x="661089" y="708711"/>
                </a:cubicBezTo>
                <a:cubicBezTo>
                  <a:pt x="652856" y="700544"/>
                  <a:pt x="652856" y="686933"/>
                  <a:pt x="663834" y="676044"/>
                </a:cubicBezTo>
                <a:cubicBezTo>
                  <a:pt x="669322" y="671961"/>
                  <a:pt x="675497" y="669919"/>
                  <a:pt x="681329" y="669919"/>
                </a:cubicBezTo>
                <a:close/>
                <a:moveTo>
                  <a:pt x="784501" y="478376"/>
                </a:moveTo>
                <a:cubicBezTo>
                  <a:pt x="934879" y="478376"/>
                  <a:pt x="934879" y="478376"/>
                  <a:pt x="934879" y="478376"/>
                </a:cubicBezTo>
                <a:cubicBezTo>
                  <a:pt x="948550" y="478376"/>
                  <a:pt x="956752" y="489417"/>
                  <a:pt x="956752" y="503219"/>
                </a:cubicBezTo>
                <a:cubicBezTo>
                  <a:pt x="956752" y="517021"/>
                  <a:pt x="948550" y="528063"/>
                  <a:pt x="934879" y="528063"/>
                </a:cubicBezTo>
                <a:lnTo>
                  <a:pt x="784501" y="528063"/>
                </a:lnTo>
                <a:cubicBezTo>
                  <a:pt x="773565" y="528063"/>
                  <a:pt x="762628" y="517021"/>
                  <a:pt x="762628" y="503219"/>
                </a:cubicBezTo>
                <a:cubicBezTo>
                  <a:pt x="762628" y="489417"/>
                  <a:pt x="773565" y="478376"/>
                  <a:pt x="784501" y="478376"/>
                </a:cubicBezTo>
                <a:close/>
                <a:moveTo>
                  <a:pt x="21873" y="478376"/>
                </a:moveTo>
                <a:lnTo>
                  <a:pt x="172251" y="478376"/>
                </a:lnTo>
                <a:cubicBezTo>
                  <a:pt x="185922" y="478376"/>
                  <a:pt x="194124" y="489417"/>
                  <a:pt x="194124" y="503219"/>
                </a:cubicBezTo>
                <a:cubicBezTo>
                  <a:pt x="194124" y="517021"/>
                  <a:pt x="185922" y="528063"/>
                  <a:pt x="172251" y="528063"/>
                </a:cubicBezTo>
                <a:cubicBezTo>
                  <a:pt x="21873" y="528063"/>
                  <a:pt x="21873" y="528063"/>
                  <a:pt x="21873" y="528063"/>
                </a:cubicBezTo>
                <a:cubicBezTo>
                  <a:pt x="10936" y="528063"/>
                  <a:pt x="0" y="517021"/>
                  <a:pt x="0" y="503219"/>
                </a:cubicBezTo>
                <a:cubicBezTo>
                  <a:pt x="0" y="489417"/>
                  <a:pt x="10936" y="478376"/>
                  <a:pt x="21873" y="478376"/>
                </a:cubicBezTo>
                <a:close/>
                <a:moveTo>
                  <a:pt x="481265" y="238032"/>
                </a:moveTo>
                <a:cubicBezTo>
                  <a:pt x="612275" y="238032"/>
                  <a:pt x="718720" y="344653"/>
                  <a:pt x="718720" y="475880"/>
                </a:cubicBezTo>
                <a:cubicBezTo>
                  <a:pt x="718720" y="568832"/>
                  <a:pt x="666862" y="648114"/>
                  <a:pt x="590440" y="689123"/>
                </a:cubicBezTo>
                <a:cubicBezTo>
                  <a:pt x="590440" y="689123"/>
                  <a:pt x="590440" y="689123"/>
                  <a:pt x="590440" y="768405"/>
                </a:cubicBezTo>
                <a:cubicBezTo>
                  <a:pt x="590440" y="768405"/>
                  <a:pt x="590440" y="768405"/>
                  <a:pt x="372091" y="768405"/>
                </a:cubicBezTo>
                <a:cubicBezTo>
                  <a:pt x="372091" y="768405"/>
                  <a:pt x="372091" y="768405"/>
                  <a:pt x="372091" y="689123"/>
                </a:cubicBezTo>
                <a:cubicBezTo>
                  <a:pt x="295668" y="648114"/>
                  <a:pt x="243810" y="568832"/>
                  <a:pt x="243810" y="475880"/>
                </a:cubicBezTo>
                <a:cubicBezTo>
                  <a:pt x="243810" y="344653"/>
                  <a:pt x="350256" y="238032"/>
                  <a:pt x="481265" y="238032"/>
                </a:cubicBezTo>
                <a:close/>
                <a:moveTo>
                  <a:pt x="816353" y="142203"/>
                </a:moveTo>
                <a:cubicBezTo>
                  <a:pt x="822153" y="142544"/>
                  <a:pt x="828294" y="145274"/>
                  <a:pt x="833753" y="150732"/>
                </a:cubicBezTo>
                <a:cubicBezTo>
                  <a:pt x="841941" y="158920"/>
                  <a:pt x="844670" y="175297"/>
                  <a:pt x="836482" y="183485"/>
                </a:cubicBezTo>
                <a:lnTo>
                  <a:pt x="730036" y="289930"/>
                </a:lnTo>
                <a:cubicBezTo>
                  <a:pt x="721848" y="298118"/>
                  <a:pt x="705472" y="295389"/>
                  <a:pt x="697284" y="287200"/>
                </a:cubicBezTo>
                <a:cubicBezTo>
                  <a:pt x="686366" y="276283"/>
                  <a:pt x="686366" y="262636"/>
                  <a:pt x="694554" y="254448"/>
                </a:cubicBezTo>
                <a:cubicBezTo>
                  <a:pt x="801000" y="148003"/>
                  <a:pt x="801000" y="148003"/>
                  <a:pt x="801000" y="148003"/>
                </a:cubicBezTo>
                <a:cubicBezTo>
                  <a:pt x="805094" y="143909"/>
                  <a:pt x="810553" y="141862"/>
                  <a:pt x="816353" y="142203"/>
                </a:cubicBezTo>
                <a:close/>
                <a:moveTo>
                  <a:pt x="147466" y="142203"/>
                </a:moveTo>
                <a:cubicBezTo>
                  <a:pt x="153607" y="141862"/>
                  <a:pt x="159748" y="143909"/>
                  <a:pt x="163842" y="148003"/>
                </a:cubicBezTo>
                <a:lnTo>
                  <a:pt x="270288" y="254448"/>
                </a:lnTo>
                <a:cubicBezTo>
                  <a:pt x="278476" y="262636"/>
                  <a:pt x="278476" y="276283"/>
                  <a:pt x="267559" y="287200"/>
                </a:cubicBezTo>
                <a:cubicBezTo>
                  <a:pt x="256641" y="295389"/>
                  <a:pt x="242994" y="298118"/>
                  <a:pt x="234806" y="289930"/>
                </a:cubicBezTo>
                <a:cubicBezTo>
                  <a:pt x="128360" y="183485"/>
                  <a:pt x="128360" y="183485"/>
                  <a:pt x="128360" y="183485"/>
                </a:cubicBezTo>
                <a:cubicBezTo>
                  <a:pt x="120172" y="175297"/>
                  <a:pt x="120172" y="158920"/>
                  <a:pt x="131089" y="150732"/>
                </a:cubicBezTo>
                <a:cubicBezTo>
                  <a:pt x="135183" y="145274"/>
                  <a:pt x="141324" y="142544"/>
                  <a:pt x="147466" y="142203"/>
                </a:cubicBezTo>
                <a:close/>
                <a:moveTo>
                  <a:pt x="478742" y="0"/>
                </a:moveTo>
                <a:cubicBezTo>
                  <a:pt x="495162" y="0"/>
                  <a:pt x="506109" y="10936"/>
                  <a:pt x="506109" y="21873"/>
                </a:cubicBezTo>
                <a:lnTo>
                  <a:pt x="506109" y="172250"/>
                </a:lnTo>
                <a:cubicBezTo>
                  <a:pt x="506109" y="183186"/>
                  <a:pt x="495162" y="194123"/>
                  <a:pt x="478742" y="194123"/>
                </a:cubicBezTo>
                <a:cubicBezTo>
                  <a:pt x="465058" y="194123"/>
                  <a:pt x="454111" y="183186"/>
                  <a:pt x="454111" y="172250"/>
                </a:cubicBezTo>
                <a:cubicBezTo>
                  <a:pt x="454111" y="21873"/>
                  <a:pt x="454111" y="21873"/>
                  <a:pt x="454111" y="21873"/>
                </a:cubicBezTo>
                <a:cubicBezTo>
                  <a:pt x="454111" y="10936"/>
                  <a:pt x="465058" y="0"/>
                  <a:pt x="4787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73" name="直接连接符 172"/>
          <p:cNvCxnSpPr/>
          <p:nvPr/>
        </p:nvCxnSpPr>
        <p:spPr>
          <a:xfrm>
            <a:off x="643345" y="3507792"/>
            <a:ext cx="261302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6189137" y="3507792"/>
            <a:ext cx="261143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>
            <a:off x="8952654" y="3507792"/>
            <a:ext cx="26114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任意多边形 43"/>
          <p:cNvSpPr/>
          <p:nvPr/>
        </p:nvSpPr>
        <p:spPr bwMode="auto">
          <a:xfrm>
            <a:off x="4169601" y="1783767"/>
            <a:ext cx="1069975" cy="893763"/>
          </a:xfrm>
          <a:custGeom>
            <a:avLst/>
            <a:gdLst>
              <a:gd name="T0" fmla="*/ 210534 w 1068881"/>
              <a:gd name="T1" fmla="*/ 598908 h 894355"/>
              <a:gd name="T2" fmla="*/ 344907 w 1068881"/>
              <a:gd name="T3" fmla="*/ 598908 h 894355"/>
              <a:gd name="T4" fmla="*/ 383300 w 1068881"/>
              <a:gd name="T5" fmla="*/ 612531 h 894355"/>
              <a:gd name="T6" fmla="*/ 383300 w 1068881"/>
              <a:gd name="T7" fmla="*/ 879546 h 894355"/>
              <a:gd name="T8" fmla="*/ 344907 w 1068881"/>
              <a:gd name="T9" fmla="*/ 893169 h 894355"/>
              <a:gd name="T10" fmla="*/ 210534 w 1068881"/>
              <a:gd name="T11" fmla="*/ 893169 h 894355"/>
              <a:gd name="T12" fmla="*/ 174885 w 1068881"/>
              <a:gd name="T13" fmla="*/ 879546 h 894355"/>
              <a:gd name="T14" fmla="*/ 174885 w 1068881"/>
              <a:gd name="T15" fmla="*/ 612531 h 894355"/>
              <a:gd name="T16" fmla="*/ 210534 w 1068881"/>
              <a:gd name="T17" fmla="*/ 598908 h 894355"/>
              <a:gd name="T18" fmla="*/ 440751 w 1068881"/>
              <a:gd name="T19" fmla="*/ 445430 h 894355"/>
              <a:gd name="T20" fmla="*/ 574378 w 1068881"/>
              <a:gd name="T21" fmla="*/ 445430 h 894355"/>
              <a:gd name="T22" fmla="*/ 612557 w 1068881"/>
              <a:gd name="T23" fmla="*/ 464542 h 894355"/>
              <a:gd name="T24" fmla="*/ 612557 w 1068881"/>
              <a:gd name="T25" fmla="*/ 871329 h 894355"/>
              <a:gd name="T26" fmla="*/ 574378 w 1068881"/>
              <a:gd name="T27" fmla="*/ 893169 h 894355"/>
              <a:gd name="T28" fmla="*/ 440751 w 1068881"/>
              <a:gd name="T29" fmla="*/ 893169 h 894355"/>
              <a:gd name="T30" fmla="*/ 405299 w 1068881"/>
              <a:gd name="T31" fmla="*/ 871329 h 894355"/>
              <a:gd name="T32" fmla="*/ 405299 w 1068881"/>
              <a:gd name="T33" fmla="*/ 464542 h 894355"/>
              <a:gd name="T34" fmla="*/ 440751 w 1068881"/>
              <a:gd name="T35" fmla="*/ 445430 h 894355"/>
              <a:gd name="T36" fmla="*/ 670280 w 1068881"/>
              <a:gd name="T37" fmla="*/ 265412 h 894355"/>
              <a:gd name="T38" fmla="*/ 804931 w 1068881"/>
              <a:gd name="T39" fmla="*/ 265412 h 894355"/>
              <a:gd name="T40" fmla="*/ 840656 w 1068881"/>
              <a:gd name="T41" fmla="*/ 292706 h 894355"/>
              <a:gd name="T42" fmla="*/ 840656 w 1068881"/>
              <a:gd name="T43" fmla="*/ 863145 h 894355"/>
              <a:gd name="T44" fmla="*/ 804931 w 1068881"/>
              <a:gd name="T45" fmla="*/ 893168 h 894355"/>
              <a:gd name="T46" fmla="*/ 670280 w 1068881"/>
              <a:gd name="T47" fmla="*/ 893168 h 894355"/>
              <a:gd name="T48" fmla="*/ 634556 w 1068881"/>
              <a:gd name="T49" fmla="*/ 863145 h 894355"/>
              <a:gd name="T50" fmla="*/ 634556 w 1068881"/>
              <a:gd name="T51" fmla="*/ 292706 h 894355"/>
              <a:gd name="T52" fmla="*/ 670280 w 1068881"/>
              <a:gd name="T53" fmla="*/ 265412 h 894355"/>
              <a:gd name="T54" fmla="*/ 900695 w 1068881"/>
              <a:gd name="T55" fmla="*/ 125782 h 894355"/>
              <a:gd name="T56" fmla="*/ 1035347 w 1068881"/>
              <a:gd name="T57" fmla="*/ 125782 h 894355"/>
              <a:gd name="T58" fmla="*/ 1071070 w 1068881"/>
              <a:gd name="T59" fmla="*/ 161284 h 894355"/>
              <a:gd name="T60" fmla="*/ 1071070 w 1068881"/>
              <a:gd name="T61" fmla="*/ 857668 h 894355"/>
              <a:gd name="T62" fmla="*/ 1035347 w 1068881"/>
              <a:gd name="T63" fmla="*/ 893169 h 894355"/>
              <a:gd name="T64" fmla="*/ 900695 w 1068881"/>
              <a:gd name="T65" fmla="*/ 893169 h 894355"/>
              <a:gd name="T66" fmla="*/ 864970 w 1068881"/>
              <a:gd name="T67" fmla="*/ 857668 h 894355"/>
              <a:gd name="T68" fmla="*/ 864970 w 1068881"/>
              <a:gd name="T69" fmla="*/ 161284 h 894355"/>
              <a:gd name="T70" fmla="*/ 900695 w 1068881"/>
              <a:gd name="T71" fmla="*/ 125782 h 894355"/>
              <a:gd name="T72" fmla="*/ 840656 w 1068881"/>
              <a:gd name="T73" fmla="*/ 0 h 894355"/>
              <a:gd name="T74" fmla="*/ 786236 w 1068881"/>
              <a:gd name="T75" fmla="*/ 177710 h 894355"/>
              <a:gd name="T76" fmla="*/ 735838 w 1068881"/>
              <a:gd name="T77" fmla="*/ 135150 h 894355"/>
              <a:gd name="T78" fmla="*/ 650058 w 1068881"/>
              <a:gd name="T79" fmla="*/ 208382 h 894355"/>
              <a:gd name="T80" fmla="*/ 429687 w 1068881"/>
              <a:gd name="T81" fmla="*/ 396508 h 894355"/>
              <a:gd name="T82" fmla="*/ 391310 w 1068881"/>
              <a:gd name="T83" fmla="*/ 401960 h 894355"/>
              <a:gd name="T84" fmla="*/ 369380 w 1068881"/>
              <a:gd name="T85" fmla="*/ 374696 h 894355"/>
              <a:gd name="T86" fmla="*/ 369380 w 1068881"/>
              <a:gd name="T87" fmla="*/ 284725 h 894355"/>
              <a:gd name="T88" fmla="*/ 59621 w 1068881"/>
              <a:gd name="T89" fmla="*/ 549186 h 894355"/>
              <a:gd name="T90" fmla="*/ 34951 w 1068881"/>
              <a:gd name="T91" fmla="*/ 557365 h 894355"/>
              <a:gd name="T92" fmla="*/ 10279 w 1068881"/>
              <a:gd name="T93" fmla="*/ 549186 h 894355"/>
              <a:gd name="T94" fmla="*/ 10279 w 1068881"/>
              <a:gd name="T95" fmla="*/ 505564 h 894355"/>
              <a:gd name="T96" fmla="*/ 380345 w 1068881"/>
              <a:gd name="T97" fmla="*/ 186575 h 894355"/>
              <a:gd name="T98" fmla="*/ 418723 w 1068881"/>
              <a:gd name="T99" fmla="*/ 181123 h 894355"/>
              <a:gd name="T100" fmla="*/ 440653 w 1068881"/>
              <a:gd name="T101" fmla="*/ 208387 h 894355"/>
              <a:gd name="T102" fmla="*/ 440653 w 1068881"/>
              <a:gd name="T103" fmla="*/ 301084 h 894355"/>
              <a:gd name="T104" fmla="*/ 673315 w 1068881"/>
              <a:gd name="T105" fmla="*/ 103080 h 894355"/>
              <a:gd name="T106" fmla="*/ 685540 w 1068881"/>
              <a:gd name="T107" fmla="*/ 92675 h 894355"/>
              <a:gd name="T108" fmla="*/ 634556 w 1068881"/>
              <a:gd name="T109" fmla="*/ 49620 h 89435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8881" h="894355">
                <a:moveTo>
                  <a:pt x="210104" y="599703"/>
                </a:moveTo>
                <a:cubicBezTo>
                  <a:pt x="344202" y="599703"/>
                  <a:pt x="344202" y="599703"/>
                  <a:pt x="344202" y="599703"/>
                </a:cubicBezTo>
                <a:cubicBezTo>
                  <a:pt x="366096" y="599703"/>
                  <a:pt x="382516" y="605160"/>
                  <a:pt x="382516" y="613344"/>
                </a:cubicBezTo>
                <a:lnTo>
                  <a:pt x="382516" y="880714"/>
                </a:lnTo>
                <a:cubicBezTo>
                  <a:pt x="382516" y="888899"/>
                  <a:pt x="366096" y="894355"/>
                  <a:pt x="344202" y="894355"/>
                </a:cubicBezTo>
                <a:cubicBezTo>
                  <a:pt x="210104" y="894355"/>
                  <a:pt x="210104" y="894355"/>
                  <a:pt x="210104" y="894355"/>
                </a:cubicBezTo>
                <a:cubicBezTo>
                  <a:pt x="190947" y="894355"/>
                  <a:pt x="174527" y="888899"/>
                  <a:pt x="174527" y="880714"/>
                </a:cubicBezTo>
                <a:cubicBezTo>
                  <a:pt x="174527" y="613344"/>
                  <a:pt x="174527" y="613344"/>
                  <a:pt x="174527" y="613344"/>
                </a:cubicBezTo>
                <a:cubicBezTo>
                  <a:pt x="174527" y="605160"/>
                  <a:pt x="190947" y="599703"/>
                  <a:pt x="210104" y="599703"/>
                </a:cubicBezTo>
                <a:close/>
                <a:moveTo>
                  <a:pt x="439850" y="446022"/>
                </a:moveTo>
                <a:cubicBezTo>
                  <a:pt x="573204" y="446022"/>
                  <a:pt x="573204" y="446022"/>
                  <a:pt x="573204" y="446022"/>
                </a:cubicBezTo>
                <a:cubicBezTo>
                  <a:pt x="594976" y="446022"/>
                  <a:pt x="611305" y="454223"/>
                  <a:pt x="611305" y="465158"/>
                </a:cubicBezTo>
                <a:lnTo>
                  <a:pt x="611305" y="872485"/>
                </a:lnTo>
                <a:cubicBezTo>
                  <a:pt x="611305" y="883420"/>
                  <a:pt x="594976" y="894355"/>
                  <a:pt x="573204" y="894355"/>
                </a:cubicBezTo>
                <a:cubicBezTo>
                  <a:pt x="439850" y="894355"/>
                  <a:pt x="439850" y="894355"/>
                  <a:pt x="439850" y="894355"/>
                </a:cubicBezTo>
                <a:cubicBezTo>
                  <a:pt x="420800" y="894355"/>
                  <a:pt x="404471" y="883420"/>
                  <a:pt x="404471" y="872485"/>
                </a:cubicBezTo>
                <a:cubicBezTo>
                  <a:pt x="404471" y="465158"/>
                  <a:pt x="404471" y="465158"/>
                  <a:pt x="404471" y="465158"/>
                </a:cubicBezTo>
                <a:cubicBezTo>
                  <a:pt x="404471" y="454223"/>
                  <a:pt x="420800" y="446022"/>
                  <a:pt x="439850" y="446022"/>
                </a:cubicBezTo>
                <a:close/>
                <a:moveTo>
                  <a:pt x="668910" y="265764"/>
                </a:moveTo>
                <a:cubicBezTo>
                  <a:pt x="803286" y="265764"/>
                  <a:pt x="803286" y="265764"/>
                  <a:pt x="803286" y="265764"/>
                </a:cubicBezTo>
                <a:cubicBezTo>
                  <a:pt x="825225" y="265764"/>
                  <a:pt x="838937" y="276696"/>
                  <a:pt x="838937" y="293094"/>
                </a:cubicBezTo>
                <a:lnTo>
                  <a:pt x="838937" y="864291"/>
                </a:lnTo>
                <a:cubicBezTo>
                  <a:pt x="838937" y="880689"/>
                  <a:pt x="825225" y="894354"/>
                  <a:pt x="803286" y="894354"/>
                </a:cubicBezTo>
                <a:cubicBezTo>
                  <a:pt x="668910" y="894354"/>
                  <a:pt x="668910" y="894354"/>
                  <a:pt x="668910" y="894354"/>
                </a:cubicBezTo>
                <a:cubicBezTo>
                  <a:pt x="649713" y="894354"/>
                  <a:pt x="633259" y="880689"/>
                  <a:pt x="633259" y="864291"/>
                </a:cubicBezTo>
                <a:cubicBezTo>
                  <a:pt x="633259" y="293094"/>
                  <a:pt x="633259" y="293094"/>
                  <a:pt x="633259" y="293094"/>
                </a:cubicBezTo>
                <a:cubicBezTo>
                  <a:pt x="633259" y="276696"/>
                  <a:pt x="649713" y="265764"/>
                  <a:pt x="668910" y="265764"/>
                </a:cubicBezTo>
                <a:close/>
                <a:moveTo>
                  <a:pt x="898854" y="125949"/>
                </a:moveTo>
                <a:cubicBezTo>
                  <a:pt x="1033230" y="125949"/>
                  <a:pt x="1033230" y="125949"/>
                  <a:pt x="1033230" y="125949"/>
                </a:cubicBezTo>
                <a:cubicBezTo>
                  <a:pt x="1052427" y="125949"/>
                  <a:pt x="1068881" y="142356"/>
                  <a:pt x="1068881" y="161498"/>
                </a:cubicBezTo>
                <a:lnTo>
                  <a:pt x="1068881" y="858806"/>
                </a:lnTo>
                <a:cubicBezTo>
                  <a:pt x="1068881" y="877948"/>
                  <a:pt x="1052427" y="894355"/>
                  <a:pt x="1033230" y="894355"/>
                </a:cubicBezTo>
                <a:cubicBezTo>
                  <a:pt x="898854" y="894355"/>
                  <a:pt x="898854" y="894355"/>
                  <a:pt x="898854" y="894355"/>
                </a:cubicBezTo>
                <a:cubicBezTo>
                  <a:pt x="879657" y="894355"/>
                  <a:pt x="863203" y="877948"/>
                  <a:pt x="863203" y="858806"/>
                </a:cubicBezTo>
                <a:cubicBezTo>
                  <a:pt x="863203" y="161498"/>
                  <a:pt x="863203" y="161498"/>
                  <a:pt x="863203" y="161498"/>
                </a:cubicBezTo>
                <a:cubicBezTo>
                  <a:pt x="863203" y="142356"/>
                  <a:pt x="879657" y="125949"/>
                  <a:pt x="898854" y="125949"/>
                </a:cubicBezTo>
                <a:close/>
                <a:moveTo>
                  <a:pt x="838937" y="0"/>
                </a:moveTo>
                <a:lnTo>
                  <a:pt x="784629" y="177946"/>
                </a:lnTo>
                <a:lnTo>
                  <a:pt x="734334" y="135330"/>
                </a:lnTo>
                <a:lnTo>
                  <a:pt x="648729" y="208658"/>
                </a:lnTo>
                <a:cubicBezTo>
                  <a:pt x="428809" y="397034"/>
                  <a:pt x="428809" y="397034"/>
                  <a:pt x="428809" y="397034"/>
                </a:cubicBezTo>
                <a:cubicBezTo>
                  <a:pt x="417867" y="405224"/>
                  <a:pt x="404189" y="407954"/>
                  <a:pt x="390510" y="402494"/>
                </a:cubicBezTo>
                <a:cubicBezTo>
                  <a:pt x="376832" y="399764"/>
                  <a:pt x="368625" y="388844"/>
                  <a:pt x="368625" y="375194"/>
                </a:cubicBezTo>
                <a:cubicBezTo>
                  <a:pt x="368625" y="285103"/>
                  <a:pt x="368625" y="285103"/>
                  <a:pt x="368625" y="285103"/>
                </a:cubicBezTo>
                <a:cubicBezTo>
                  <a:pt x="59499" y="549915"/>
                  <a:pt x="59499" y="549915"/>
                  <a:pt x="59499" y="549915"/>
                </a:cubicBezTo>
                <a:cubicBezTo>
                  <a:pt x="54028" y="555375"/>
                  <a:pt x="43086" y="558105"/>
                  <a:pt x="34879" y="558105"/>
                </a:cubicBezTo>
                <a:cubicBezTo>
                  <a:pt x="26672" y="558105"/>
                  <a:pt x="15729" y="555375"/>
                  <a:pt x="10258" y="549915"/>
                </a:cubicBezTo>
                <a:cubicBezTo>
                  <a:pt x="-3420" y="536265"/>
                  <a:pt x="-3420" y="517155"/>
                  <a:pt x="10258" y="506235"/>
                </a:cubicBezTo>
                <a:cubicBezTo>
                  <a:pt x="379568" y="186823"/>
                  <a:pt x="379568" y="186823"/>
                  <a:pt x="379568" y="186823"/>
                </a:cubicBezTo>
                <a:cubicBezTo>
                  <a:pt x="387775" y="178633"/>
                  <a:pt x="404189" y="175903"/>
                  <a:pt x="417867" y="181363"/>
                </a:cubicBezTo>
                <a:cubicBezTo>
                  <a:pt x="431545" y="186823"/>
                  <a:pt x="439752" y="197743"/>
                  <a:pt x="439752" y="208663"/>
                </a:cubicBezTo>
                <a:cubicBezTo>
                  <a:pt x="439752" y="301484"/>
                  <a:pt x="439752" y="301484"/>
                  <a:pt x="439752" y="301484"/>
                </a:cubicBezTo>
                <a:cubicBezTo>
                  <a:pt x="572430" y="188188"/>
                  <a:pt x="638769" y="131540"/>
                  <a:pt x="671939" y="103216"/>
                </a:cubicBezTo>
                <a:lnTo>
                  <a:pt x="684139" y="92798"/>
                </a:lnTo>
                <a:lnTo>
                  <a:pt x="633259" y="49686"/>
                </a:lnTo>
                <a:lnTo>
                  <a:pt x="8389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图文框 29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36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6"/>
          <p:cNvGraphicFramePr/>
          <p:nvPr/>
        </p:nvGraphicFramePr>
        <p:xfrm>
          <a:off x="1562100" y="1214479"/>
          <a:ext cx="9067799" cy="3110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3" name="矩形 117"/>
          <p:cNvSpPr>
            <a:spLocks noChangeArrowheads="1"/>
          </p:cNvSpPr>
          <p:nvPr/>
        </p:nvSpPr>
        <p:spPr bwMode="auto">
          <a:xfrm>
            <a:off x="1831694" y="4467592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78" name="矩形 124"/>
          <p:cNvSpPr>
            <a:spLocks noChangeArrowheads="1"/>
          </p:cNvSpPr>
          <p:nvPr/>
        </p:nvSpPr>
        <p:spPr bwMode="auto">
          <a:xfrm>
            <a:off x="1831694" y="4980355"/>
            <a:ext cx="854329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。商务报告是商贸公司、企业为交流信息而使用的一种文书形式，它以书面形式给阅读者提供有关信息和数据，以供参考。</a:t>
            </a:r>
          </a:p>
          <a:p>
            <a:pPr eaLnBrk="1" hangingPunct="1">
              <a:defRPr/>
            </a:pPr>
            <a:endParaRPr lang="zh-CN" altLang="en-US" sz="1600" dirty="0" smtClean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图文框 12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15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10800000">
            <a:off x="6702425" y="2385268"/>
            <a:ext cx="266700" cy="436563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" name="Freeform 6"/>
          <p:cNvSpPr/>
          <p:nvPr/>
        </p:nvSpPr>
        <p:spPr bwMode="auto">
          <a:xfrm rot="10800000">
            <a:off x="1658938" y="3174256"/>
            <a:ext cx="276225" cy="425450"/>
          </a:xfrm>
          <a:prstGeom prst="triangle">
            <a:avLst>
              <a:gd name="adj" fmla="val 50000"/>
            </a:avLst>
          </a:prstGeom>
          <a:solidFill>
            <a:srgbClr val="F9C36C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7"/>
          <p:cNvSpPr/>
          <p:nvPr/>
        </p:nvSpPr>
        <p:spPr bwMode="auto">
          <a:xfrm rot="10800000">
            <a:off x="3087688" y="2534493"/>
            <a:ext cx="277812" cy="438150"/>
          </a:xfrm>
          <a:prstGeom prst="triangle">
            <a:avLst>
              <a:gd name="adj" fmla="val 50000"/>
            </a:avLst>
          </a:prstGeom>
          <a:solidFill>
            <a:srgbClr val="553625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3238500" y="4363293"/>
            <a:ext cx="254000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5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5640388" y="4237881"/>
            <a:ext cx="254000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1366838" y="4714131"/>
            <a:ext cx="254000" cy="249237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5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2428875" y="3988643"/>
            <a:ext cx="254000" cy="249238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4465638" y="3848943"/>
            <a:ext cx="252412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5 h 20"/>
              <a:gd name="T16" fmla="*/ 16 w 20"/>
              <a:gd name="T17" fmla="*/ 10 h 20"/>
              <a:gd name="T18" fmla="*/ 10 w 20"/>
              <a:gd name="T1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6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6702425" y="2847231"/>
            <a:ext cx="266700" cy="250825"/>
          </a:xfrm>
          <a:custGeom>
            <a:avLst/>
            <a:gdLst>
              <a:gd name="T0" fmla="*/ 11 w 21"/>
              <a:gd name="T1" fmla="*/ 20 h 20"/>
              <a:gd name="T2" fmla="*/ 0 w 21"/>
              <a:gd name="T3" fmla="*/ 10 h 20"/>
              <a:gd name="T4" fmla="*/ 11 w 21"/>
              <a:gd name="T5" fmla="*/ 0 h 20"/>
              <a:gd name="T6" fmla="*/ 21 w 21"/>
              <a:gd name="T7" fmla="*/ 10 h 20"/>
              <a:gd name="T8" fmla="*/ 11 w 21"/>
              <a:gd name="T9" fmla="*/ 20 h 20"/>
              <a:gd name="T10" fmla="*/ 11 w 21"/>
              <a:gd name="T11" fmla="*/ 4 h 20"/>
              <a:gd name="T12" fmla="*/ 5 w 21"/>
              <a:gd name="T13" fmla="*/ 10 h 20"/>
              <a:gd name="T14" fmla="*/ 11 w 21"/>
              <a:gd name="T15" fmla="*/ 16 h 20"/>
              <a:gd name="T16" fmla="*/ 16 w 21"/>
              <a:gd name="T17" fmla="*/ 10 h 20"/>
              <a:gd name="T18" fmla="*/ 11 w 21"/>
              <a:gd name="T1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20">
                <a:moveTo>
                  <a:pt x="11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6" y="0"/>
                  <a:pt x="21" y="5"/>
                  <a:pt x="21" y="10"/>
                </a:cubicBezTo>
                <a:cubicBezTo>
                  <a:pt x="21" y="16"/>
                  <a:pt x="16" y="20"/>
                  <a:pt x="11" y="20"/>
                </a:cubicBezTo>
                <a:close/>
                <a:moveTo>
                  <a:pt x="11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1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1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3" name="Freeform 14"/>
          <p:cNvSpPr/>
          <p:nvPr/>
        </p:nvSpPr>
        <p:spPr bwMode="auto">
          <a:xfrm>
            <a:off x="911225" y="4888756"/>
            <a:ext cx="519113" cy="614362"/>
          </a:xfrm>
          <a:custGeom>
            <a:avLst/>
            <a:gdLst>
              <a:gd name="T0" fmla="*/ 18 w 370"/>
              <a:gd name="T1" fmla="*/ 444 h 444"/>
              <a:gd name="T2" fmla="*/ 0 w 370"/>
              <a:gd name="T3" fmla="*/ 425 h 444"/>
              <a:gd name="T4" fmla="*/ 352 w 370"/>
              <a:gd name="T5" fmla="*/ 0 h 444"/>
              <a:gd name="T6" fmla="*/ 370 w 370"/>
              <a:gd name="T7" fmla="*/ 18 h 444"/>
              <a:gd name="T8" fmla="*/ 18 w 370"/>
              <a:gd name="T9" fmla="*/ 444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0" h="444">
                <a:moveTo>
                  <a:pt x="18" y="444"/>
                </a:moveTo>
                <a:lnTo>
                  <a:pt x="0" y="425"/>
                </a:lnTo>
                <a:lnTo>
                  <a:pt x="352" y="0"/>
                </a:lnTo>
                <a:lnTo>
                  <a:pt x="370" y="18"/>
                </a:lnTo>
                <a:lnTo>
                  <a:pt x="18" y="4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4" name="Freeform 15"/>
          <p:cNvSpPr/>
          <p:nvPr/>
        </p:nvSpPr>
        <p:spPr bwMode="auto">
          <a:xfrm>
            <a:off x="1570038" y="4137868"/>
            <a:ext cx="898525" cy="638175"/>
          </a:xfrm>
          <a:custGeom>
            <a:avLst/>
            <a:gdLst>
              <a:gd name="T0" fmla="*/ 18 w 641"/>
              <a:gd name="T1" fmla="*/ 462 h 462"/>
              <a:gd name="T2" fmla="*/ 0 w 641"/>
              <a:gd name="T3" fmla="*/ 444 h 462"/>
              <a:gd name="T4" fmla="*/ 631 w 641"/>
              <a:gd name="T5" fmla="*/ 0 h 462"/>
              <a:gd name="T6" fmla="*/ 641 w 641"/>
              <a:gd name="T7" fmla="*/ 18 h 462"/>
              <a:gd name="T8" fmla="*/ 18 w 641"/>
              <a:gd name="T9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1" h="462">
                <a:moveTo>
                  <a:pt x="18" y="462"/>
                </a:moveTo>
                <a:lnTo>
                  <a:pt x="0" y="444"/>
                </a:lnTo>
                <a:lnTo>
                  <a:pt x="631" y="0"/>
                </a:lnTo>
                <a:lnTo>
                  <a:pt x="641" y="18"/>
                </a:lnTo>
                <a:lnTo>
                  <a:pt x="18" y="46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5" name="Freeform 16"/>
          <p:cNvSpPr/>
          <p:nvPr/>
        </p:nvSpPr>
        <p:spPr bwMode="auto">
          <a:xfrm>
            <a:off x="2644775" y="4112468"/>
            <a:ext cx="631825" cy="414338"/>
          </a:xfrm>
          <a:custGeom>
            <a:avLst/>
            <a:gdLst>
              <a:gd name="T0" fmla="*/ 442 w 451"/>
              <a:gd name="T1" fmla="*/ 299 h 299"/>
              <a:gd name="T2" fmla="*/ 0 w 451"/>
              <a:gd name="T3" fmla="*/ 27 h 299"/>
              <a:gd name="T4" fmla="*/ 9 w 451"/>
              <a:gd name="T5" fmla="*/ 0 h 299"/>
              <a:gd name="T6" fmla="*/ 451 w 451"/>
              <a:gd name="T7" fmla="*/ 272 h 299"/>
              <a:gd name="T8" fmla="*/ 442 w 451"/>
              <a:gd name="T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299">
                <a:moveTo>
                  <a:pt x="442" y="299"/>
                </a:moveTo>
                <a:lnTo>
                  <a:pt x="0" y="27"/>
                </a:lnTo>
                <a:lnTo>
                  <a:pt x="9" y="0"/>
                </a:lnTo>
                <a:lnTo>
                  <a:pt x="451" y="272"/>
                </a:lnTo>
                <a:lnTo>
                  <a:pt x="442" y="29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6" name="Freeform 17"/>
          <p:cNvSpPr/>
          <p:nvPr/>
        </p:nvSpPr>
        <p:spPr bwMode="auto">
          <a:xfrm>
            <a:off x="3454400" y="3975943"/>
            <a:ext cx="1049338" cy="538163"/>
          </a:xfrm>
          <a:custGeom>
            <a:avLst/>
            <a:gdLst>
              <a:gd name="T0" fmla="*/ 9 w 749"/>
              <a:gd name="T1" fmla="*/ 389 h 389"/>
              <a:gd name="T2" fmla="*/ 0 w 749"/>
              <a:gd name="T3" fmla="*/ 362 h 389"/>
              <a:gd name="T4" fmla="*/ 740 w 749"/>
              <a:gd name="T5" fmla="*/ 0 h 389"/>
              <a:gd name="T6" fmla="*/ 749 w 749"/>
              <a:gd name="T7" fmla="*/ 27 h 389"/>
              <a:gd name="T8" fmla="*/ 9 w 749"/>
              <a:gd name="T9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9" h="389">
                <a:moveTo>
                  <a:pt x="9" y="389"/>
                </a:moveTo>
                <a:lnTo>
                  <a:pt x="0" y="362"/>
                </a:lnTo>
                <a:lnTo>
                  <a:pt x="740" y="0"/>
                </a:lnTo>
                <a:lnTo>
                  <a:pt x="749" y="27"/>
                </a:lnTo>
                <a:lnTo>
                  <a:pt x="9" y="3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7" name="Freeform 18"/>
          <p:cNvSpPr/>
          <p:nvPr/>
        </p:nvSpPr>
        <p:spPr bwMode="auto">
          <a:xfrm>
            <a:off x="4679950" y="3975943"/>
            <a:ext cx="998538" cy="436563"/>
          </a:xfrm>
          <a:custGeom>
            <a:avLst/>
            <a:gdLst>
              <a:gd name="T0" fmla="*/ 704 w 713"/>
              <a:gd name="T1" fmla="*/ 316 h 316"/>
              <a:gd name="T2" fmla="*/ 0 w 713"/>
              <a:gd name="T3" fmla="*/ 18 h 316"/>
              <a:gd name="T4" fmla="*/ 9 w 713"/>
              <a:gd name="T5" fmla="*/ 0 h 316"/>
              <a:gd name="T6" fmla="*/ 713 w 713"/>
              <a:gd name="T7" fmla="*/ 289 h 316"/>
              <a:gd name="T8" fmla="*/ 704 w 713"/>
              <a:gd name="T9" fmla="*/ 316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316">
                <a:moveTo>
                  <a:pt x="704" y="316"/>
                </a:moveTo>
                <a:lnTo>
                  <a:pt x="0" y="18"/>
                </a:lnTo>
                <a:lnTo>
                  <a:pt x="9" y="0"/>
                </a:lnTo>
                <a:lnTo>
                  <a:pt x="713" y="289"/>
                </a:lnTo>
                <a:lnTo>
                  <a:pt x="704" y="3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8" name="Freeform 19"/>
          <p:cNvSpPr/>
          <p:nvPr/>
        </p:nvSpPr>
        <p:spPr bwMode="auto">
          <a:xfrm>
            <a:off x="5830888" y="3023443"/>
            <a:ext cx="973137" cy="1314450"/>
          </a:xfrm>
          <a:custGeom>
            <a:avLst/>
            <a:gdLst>
              <a:gd name="T0" fmla="*/ 27 w 695"/>
              <a:gd name="T1" fmla="*/ 950 h 950"/>
              <a:gd name="T2" fmla="*/ 0 w 695"/>
              <a:gd name="T3" fmla="*/ 941 h 950"/>
              <a:gd name="T4" fmla="*/ 677 w 695"/>
              <a:gd name="T5" fmla="*/ 0 h 950"/>
              <a:gd name="T6" fmla="*/ 695 w 695"/>
              <a:gd name="T7" fmla="*/ 18 h 950"/>
              <a:gd name="T8" fmla="*/ 27 w 695"/>
              <a:gd name="T9" fmla="*/ 950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5" h="950">
                <a:moveTo>
                  <a:pt x="27" y="950"/>
                </a:moveTo>
                <a:lnTo>
                  <a:pt x="0" y="941"/>
                </a:lnTo>
                <a:lnTo>
                  <a:pt x="677" y="0"/>
                </a:lnTo>
                <a:lnTo>
                  <a:pt x="695" y="18"/>
                </a:lnTo>
                <a:lnTo>
                  <a:pt x="27" y="9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9" name="Freeform 20"/>
          <p:cNvSpPr>
            <a:spLocks noEditPoints="1"/>
          </p:cNvSpPr>
          <p:nvPr/>
        </p:nvSpPr>
        <p:spPr bwMode="auto">
          <a:xfrm>
            <a:off x="1671638" y="3699718"/>
            <a:ext cx="252412" cy="263525"/>
          </a:xfrm>
          <a:custGeom>
            <a:avLst/>
            <a:gdLst>
              <a:gd name="T0" fmla="*/ 126075 w 20"/>
              <a:gd name="T1" fmla="*/ 262968 h 21"/>
              <a:gd name="T2" fmla="*/ 0 w 20"/>
              <a:gd name="T3" fmla="*/ 137745 h 21"/>
              <a:gd name="T4" fmla="*/ 126075 w 20"/>
              <a:gd name="T5" fmla="*/ 0 h 21"/>
              <a:gd name="T6" fmla="*/ 252150 w 20"/>
              <a:gd name="T7" fmla="*/ 137745 h 21"/>
              <a:gd name="T8" fmla="*/ 126075 w 20"/>
              <a:gd name="T9" fmla="*/ 262968 h 21"/>
              <a:gd name="T10" fmla="*/ 126075 w 20"/>
              <a:gd name="T11" fmla="*/ 62611 h 21"/>
              <a:gd name="T12" fmla="*/ 50430 w 20"/>
              <a:gd name="T13" fmla="*/ 137745 h 21"/>
              <a:gd name="T14" fmla="*/ 126075 w 20"/>
              <a:gd name="T15" fmla="*/ 200357 h 21"/>
              <a:gd name="T16" fmla="*/ 201720 w 20"/>
              <a:gd name="T17" fmla="*/ 137745 h 21"/>
              <a:gd name="T18" fmla="*/ 126075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1">
                <a:moveTo>
                  <a:pt x="10" y="21"/>
                </a:move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1"/>
                </a:cubicBezTo>
                <a:cubicBezTo>
                  <a:pt x="20" y="16"/>
                  <a:pt x="16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1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1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1"/>
          <p:cNvSpPr>
            <a:spLocks noEditPoints="1"/>
          </p:cNvSpPr>
          <p:nvPr/>
        </p:nvSpPr>
        <p:spPr bwMode="auto">
          <a:xfrm>
            <a:off x="2303463" y="4625231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3187700" y="3410793"/>
            <a:ext cx="252413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4124325" y="4226768"/>
            <a:ext cx="252413" cy="249238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5173663" y="3448893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6551613" y="3799731"/>
            <a:ext cx="252412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6"/>
          <p:cNvSpPr/>
          <p:nvPr/>
        </p:nvSpPr>
        <p:spPr bwMode="auto">
          <a:xfrm>
            <a:off x="898525" y="3899743"/>
            <a:ext cx="847725" cy="1127125"/>
          </a:xfrm>
          <a:custGeom>
            <a:avLst/>
            <a:gdLst>
              <a:gd name="T0" fmla="*/ 37823 w 605"/>
              <a:gd name="T1" fmla="*/ 1127996 h 815"/>
              <a:gd name="T2" fmla="*/ 0 w 605"/>
              <a:gd name="T3" fmla="*/ 1103083 h 815"/>
              <a:gd name="T4" fmla="*/ 822291 w 605"/>
              <a:gd name="T5" fmla="*/ 0 h 815"/>
              <a:gd name="T6" fmla="*/ 847506 w 605"/>
              <a:gd name="T7" fmla="*/ 24913 h 815"/>
              <a:gd name="T8" fmla="*/ 37823 w 605"/>
              <a:gd name="T9" fmla="*/ 1127996 h 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5" h="815">
                <a:moveTo>
                  <a:pt x="27" y="815"/>
                </a:moveTo>
                <a:lnTo>
                  <a:pt x="0" y="797"/>
                </a:lnTo>
                <a:lnTo>
                  <a:pt x="587" y="0"/>
                </a:lnTo>
                <a:lnTo>
                  <a:pt x="605" y="18"/>
                </a:lnTo>
                <a:lnTo>
                  <a:pt x="27" y="815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7"/>
          <p:cNvSpPr/>
          <p:nvPr/>
        </p:nvSpPr>
        <p:spPr bwMode="auto">
          <a:xfrm>
            <a:off x="1873250" y="3861643"/>
            <a:ext cx="504825" cy="827088"/>
          </a:xfrm>
          <a:custGeom>
            <a:avLst/>
            <a:gdLst>
              <a:gd name="T0" fmla="*/ 467879 w 361"/>
              <a:gd name="T1" fmla="*/ 826275 h 597"/>
              <a:gd name="T2" fmla="*/ 0 w 361"/>
              <a:gd name="T3" fmla="*/ 24913 h 597"/>
              <a:gd name="T4" fmla="*/ 37823 w 361"/>
              <a:gd name="T5" fmla="*/ 0 h 597"/>
              <a:gd name="T6" fmla="*/ 505702 w 361"/>
              <a:gd name="T7" fmla="*/ 813819 h 597"/>
              <a:gd name="T8" fmla="*/ 467879 w 361"/>
              <a:gd name="T9" fmla="*/ 826275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1" h="597">
                <a:moveTo>
                  <a:pt x="334" y="597"/>
                </a:moveTo>
                <a:lnTo>
                  <a:pt x="0" y="18"/>
                </a:lnTo>
                <a:lnTo>
                  <a:pt x="27" y="0"/>
                </a:lnTo>
                <a:lnTo>
                  <a:pt x="361" y="588"/>
                </a:lnTo>
                <a:lnTo>
                  <a:pt x="334" y="597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8"/>
          <p:cNvSpPr/>
          <p:nvPr/>
        </p:nvSpPr>
        <p:spPr bwMode="auto">
          <a:xfrm>
            <a:off x="2493963" y="3599706"/>
            <a:ext cx="795337" cy="1101725"/>
          </a:xfrm>
          <a:custGeom>
            <a:avLst/>
            <a:gdLst>
              <a:gd name="T0" fmla="*/ 25215 w 568"/>
              <a:gd name="T1" fmla="*/ 1101699 h 796"/>
              <a:gd name="T2" fmla="*/ 0 w 568"/>
              <a:gd name="T3" fmla="*/ 1076786 h 796"/>
              <a:gd name="T4" fmla="*/ 757852 w 568"/>
              <a:gd name="T5" fmla="*/ 0 h 796"/>
              <a:gd name="T6" fmla="*/ 795675 w 568"/>
              <a:gd name="T7" fmla="*/ 24913 h 796"/>
              <a:gd name="T8" fmla="*/ 25215 w 568"/>
              <a:gd name="T9" fmla="*/ 1101699 h 7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8" h="796">
                <a:moveTo>
                  <a:pt x="18" y="796"/>
                </a:moveTo>
                <a:lnTo>
                  <a:pt x="0" y="778"/>
                </a:lnTo>
                <a:lnTo>
                  <a:pt x="541" y="0"/>
                </a:lnTo>
                <a:lnTo>
                  <a:pt x="568" y="18"/>
                </a:lnTo>
                <a:lnTo>
                  <a:pt x="18" y="796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3376613" y="3599706"/>
            <a:ext cx="811212" cy="688975"/>
          </a:xfrm>
          <a:custGeom>
            <a:avLst/>
            <a:gdLst>
              <a:gd name="T0" fmla="*/ 784468 w 578"/>
              <a:gd name="T1" fmla="*/ 689254 h 498"/>
              <a:gd name="T2" fmla="*/ 0 w 578"/>
              <a:gd name="T3" fmla="*/ 24913 h 498"/>
              <a:gd name="T4" fmla="*/ 25215 w 578"/>
              <a:gd name="T5" fmla="*/ 0 h 498"/>
              <a:gd name="T6" fmla="*/ 809683 w 578"/>
              <a:gd name="T7" fmla="*/ 664341 h 498"/>
              <a:gd name="T8" fmla="*/ 784468 w 578"/>
              <a:gd name="T9" fmla="*/ 68925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8" h="498">
                <a:moveTo>
                  <a:pt x="560" y="498"/>
                </a:moveTo>
                <a:lnTo>
                  <a:pt x="0" y="18"/>
                </a:lnTo>
                <a:lnTo>
                  <a:pt x="18" y="0"/>
                </a:lnTo>
                <a:lnTo>
                  <a:pt x="578" y="480"/>
                </a:lnTo>
                <a:lnTo>
                  <a:pt x="560" y="498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338638" y="3636218"/>
            <a:ext cx="909637" cy="714375"/>
          </a:xfrm>
          <a:custGeom>
            <a:avLst/>
            <a:gdLst>
              <a:gd name="T0" fmla="*/ 25215 w 650"/>
              <a:gd name="T1" fmla="*/ 714167 h 516"/>
              <a:gd name="T2" fmla="*/ 0 w 650"/>
              <a:gd name="T3" fmla="*/ 676798 h 516"/>
              <a:gd name="T4" fmla="*/ 885328 w 650"/>
              <a:gd name="T5" fmla="*/ 0 h 516"/>
              <a:gd name="T6" fmla="*/ 910543 w 650"/>
              <a:gd name="T7" fmla="*/ 37369 h 516"/>
              <a:gd name="T8" fmla="*/ 25215 w 650"/>
              <a:gd name="T9" fmla="*/ 714167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0" h="516">
                <a:moveTo>
                  <a:pt x="18" y="516"/>
                </a:moveTo>
                <a:lnTo>
                  <a:pt x="0" y="489"/>
                </a:lnTo>
                <a:lnTo>
                  <a:pt x="632" y="0"/>
                </a:lnTo>
                <a:lnTo>
                  <a:pt x="650" y="27"/>
                </a:lnTo>
                <a:lnTo>
                  <a:pt x="18" y="516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5402263" y="3574306"/>
            <a:ext cx="1187450" cy="349250"/>
          </a:xfrm>
          <a:custGeom>
            <a:avLst/>
            <a:gdLst>
              <a:gd name="T0" fmla="*/ 1175301 w 848"/>
              <a:gd name="T1" fmla="*/ 350164 h 253"/>
              <a:gd name="T2" fmla="*/ 0 w 848"/>
              <a:gd name="T3" fmla="*/ 37369 h 253"/>
              <a:gd name="T4" fmla="*/ 12608 w 848"/>
              <a:gd name="T5" fmla="*/ 0 h 253"/>
              <a:gd name="T6" fmla="*/ 1187909 w 848"/>
              <a:gd name="T7" fmla="*/ 312795 h 253"/>
              <a:gd name="T8" fmla="*/ 1175301 w 848"/>
              <a:gd name="T9" fmla="*/ 350164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48" h="253">
                <a:moveTo>
                  <a:pt x="839" y="253"/>
                </a:moveTo>
                <a:lnTo>
                  <a:pt x="0" y="27"/>
                </a:lnTo>
                <a:lnTo>
                  <a:pt x="9" y="0"/>
                </a:lnTo>
                <a:lnTo>
                  <a:pt x="848" y="226"/>
                </a:lnTo>
                <a:lnTo>
                  <a:pt x="839" y="253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3074988" y="3048843"/>
            <a:ext cx="265112" cy="249238"/>
          </a:xfrm>
          <a:custGeom>
            <a:avLst/>
            <a:gdLst>
              <a:gd name="T0" fmla="*/ 126075 w 21"/>
              <a:gd name="T1" fmla="*/ 250512 h 20"/>
              <a:gd name="T2" fmla="*/ 0 w 21"/>
              <a:gd name="T3" fmla="*/ 125256 h 20"/>
              <a:gd name="T4" fmla="*/ 126075 w 21"/>
              <a:gd name="T5" fmla="*/ 0 h 20"/>
              <a:gd name="T6" fmla="*/ 264758 w 21"/>
              <a:gd name="T7" fmla="*/ 125256 h 20"/>
              <a:gd name="T8" fmla="*/ 126075 w 21"/>
              <a:gd name="T9" fmla="*/ 250512 h 20"/>
              <a:gd name="T10" fmla="*/ 126075 w 21"/>
              <a:gd name="T11" fmla="*/ 50102 h 20"/>
              <a:gd name="T12" fmla="*/ 63038 w 21"/>
              <a:gd name="T13" fmla="*/ 125256 h 20"/>
              <a:gd name="T14" fmla="*/ 126075 w 21"/>
              <a:gd name="T15" fmla="*/ 200410 h 20"/>
              <a:gd name="T16" fmla="*/ 201720 w 21"/>
              <a:gd name="T17" fmla="*/ 125256 h 20"/>
              <a:gd name="T18" fmla="*/ 126075 w 21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cubicBezTo>
                  <a:pt x="21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3"/>
          <p:cNvSpPr>
            <a:spLocks noEditPoints="1"/>
          </p:cNvSpPr>
          <p:nvPr/>
        </p:nvSpPr>
        <p:spPr bwMode="auto">
          <a:xfrm>
            <a:off x="2138363" y="3725118"/>
            <a:ext cx="252412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187884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6"/>
                  <a:pt x="5" y="10"/>
                </a:cubicBezTo>
                <a:cubicBezTo>
                  <a:pt x="5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06825" y="3750518"/>
            <a:ext cx="254000" cy="261938"/>
          </a:xfrm>
          <a:custGeom>
            <a:avLst/>
            <a:gdLst>
              <a:gd name="T0" fmla="*/ 126776 w 20"/>
              <a:gd name="T1" fmla="*/ 262968 h 21"/>
              <a:gd name="T2" fmla="*/ 0 w 20"/>
              <a:gd name="T3" fmla="*/ 125223 h 21"/>
              <a:gd name="T4" fmla="*/ 126776 w 20"/>
              <a:gd name="T5" fmla="*/ 0 h 21"/>
              <a:gd name="T6" fmla="*/ 253552 w 20"/>
              <a:gd name="T7" fmla="*/ 125223 h 21"/>
              <a:gd name="T8" fmla="*/ 126776 w 20"/>
              <a:gd name="T9" fmla="*/ 262968 h 21"/>
              <a:gd name="T10" fmla="*/ 126776 w 20"/>
              <a:gd name="T11" fmla="*/ 62611 h 21"/>
              <a:gd name="T12" fmla="*/ 50710 w 20"/>
              <a:gd name="T13" fmla="*/ 125223 h 21"/>
              <a:gd name="T14" fmla="*/ 126776 w 20"/>
              <a:gd name="T15" fmla="*/ 200357 h 21"/>
              <a:gd name="T16" fmla="*/ 202842 w 20"/>
              <a:gd name="T17" fmla="*/ 125223 h 21"/>
              <a:gd name="T18" fmla="*/ 126776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1">
                <a:moveTo>
                  <a:pt x="10" y="21"/>
                </a:moveTo>
                <a:cubicBezTo>
                  <a:pt x="4" y="21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4830763" y="4187081"/>
            <a:ext cx="254000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187884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6"/>
          <p:cNvSpPr>
            <a:spLocks noEditPoints="1"/>
          </p:cNvSpPr>
          <p:nvPr/>
        </p:nvSpPr>
        <p:spPr bwMode="auto">
          <a:xfrm>
            <a:off x="5818188" y="3236168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7"/>
          <p:cNvSpPr>
            <a:spLocks noEditPoints="1"/>
          </p:cNvSpPr>
          <p:nvPr/>
        </p:nvSpPr>
        <p:spPr bwMode="auto">
          <a:xfrm>
            <a:off x="7221538" y="3236168"/>
            <a:ext cx="254000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38"/>
          <p:cNvSpPr/>
          <p:nvPr/>
        </p:nvSpPr>
        <p:spPr bwMode="auto">
          <a:xfrm>
            <a:off x="923925" y="3912443"/>
            <a:ext cx="1290638" cy="1314450"/>
          </a:xfrm>
          <a:custGeom>
            <a:avLst/>
            <a:gdLst>
              <a:gd name="T0" fmla="*/ 37823 w 921"/>
              <a:gd name="T1" fmla="*/ 1314842 h 950"/>
              <a:gd name="T2" fmla="*/ 0 w 921"/>
              <a:gd name="T3" fmla="*/ 1289929 h 950"/>
              <a:gd name="T4" fmla="*/ 1264955 w 921"/>
              <a:gd name="T5" fmla="*/ 0 h 950"/>
              <a:gd name="T6" fmla="*/ 1290170 w 921"/>
              <a:gd name="T7" fmla="*/ 26297 h 950"/>
              <a:gd name="T8" fmla="*/ 37823 w 921"/>
              <a:gd name="T9" fmla="*/ 1314842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1" h="950">
                <a:moveTo>
                  <a:pt x="27" y="950"/>
                </a:moveTo>
                <a:lnTo>
                  <a:pt x="0" y="932"/>
                </a:lnTo>
                <a:lnTo>
                  <a:pt x="903" y="0"/>
                </a:lnTo>
                <a:lnTo>
                  <a:pt x="921" y="19"/>
                </a:lnTo>
                <a:lnTo>
                  <a:pt x="27" y="950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9"/>
          <p:cNvSpPr/>
          <p:nvPr/>
        </p:nvSpPr>
        <p:spPr bwMode="auto">
          <a:xfrm>
            <a:off x="2328863" y="3199656"/>
            <a:ext cx="796925" cy="587375"/>
          </a:xfrm>
          <a:custGeom>
            <a:avLst/>
            <a:gdLst>
              <a:gd name="T0" fmla="*/ 25215 w 569"/>
              <a:gd name="T1" fmla="*/ 588219 h 425"/>
              <a:gd name="T2" fmla="*/ 0 w 569"/>
              <a:gd name="T3" fmla="*/ 563306 h 425"/>
              <a:gd name="T4" fmla="*/ 771861 w 569"/>
              <a:gd name="T5" fmla="*/ 0 h 425"/>
              <a:gd name="T6" fmla="*/ 797076 w 569"/>
              <a:gd name="T7" fmla="*/ 24913 h 425"/>
              <a:gd name="T8" fmla="*/ 25215 w 569"/>
              <a:gd name="T9" fmla="*/ 588219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9" h="425">
                <a:moveTo>
                  <a:pt x="18" y="425"/>
                </a:moveTo>
                <a:lnTo>
                  <a:pt x="0" y="407"/>
                </a:lnTo>
                <a:lnTo>
                  <a:pt x="551" y="0"/>
                </a:lnTo>
                <a:lnTo>
                  <a:pt x="569" y="18"/>
                </a:lnTo>
                <a:lnTo>
                  <a:pt x="18" y="425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40"/>
          <p:cNvSpPr/>
          <p:nvPr/>
        </p:nvSpPr>
        <p:spPr bwMode="auto">
          <a:xfrm>
            <a:off x="3289300" y="3199656"/>
            <a:ext cx="581025" cy="625475"/>
          </a:xfrm>
          <a:custGeom>
            <a:avLst/>
            <a:gdLst>
              <a:gd name="T0" fmla="*/ 556132 w 415"/>
              <a:gd name="T1" fmla="*/ 625588 h 452"/>
              <a:gd name="T2" fmla="*/ 0 w 415"/>
              <a:gd name="T3" fmla="*/ 37369 h 452"/>
              <a:gd name="T4" fmla="*/ 25215 w 415"/>
              <a:gd name="T5" fmla="*/ 0 h 452"/>
              <a:gd name="T6" fmla="*/ 581347 w 415"/>
              <a:gd name="T7" fmla="*/ 600675 h 452"/>
              <a:gd name="T8" fmla="*/ 556132 w 415"/>
              <a:gd name="T9" fmla="*/ 625588 h 4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5" h="452">
                <a:moveTo>
                  <a:pt x="397" y="452"/>
                </a:moveTo>
                <a:lnTo>
                  <a:pt x="0" y="27"/>
                </a:lnTo>
                <a:lnTo>
                  <a:pt x="18" y="0"/>
                </a:lnTo>
                <a:lnTo>
                  <a:pt x="415" y="434"/>
                </a:lnTo>
                <a:lnTo>
                  <a:pt x="397" y="452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41"/>
          <p:cNvSpPr/>
          <p:nvPr/>
        </p:nvSpPr>
        <p:spPr bwMode="auto">
          <a:xfrm>
            <a:off x="4022725" y="3899743"/>
            <a:ext cx="833438" cy="401638"/>
          </a:xfrm>
          <a:custGeom>
            <a:avLst/>
            <a:gdLst>
              <a:gd name="T0" fmla="*/ 820890 w 595"/>
              <a:gd name="T1" fmla="*/ 401373 h 290"/>
              <a:gd name="T2" fmla="*/ 0 w 595"/>
              <a:gd name="T3" fmla="*/ 38753 h 290"/>
              <a:gd name="T4" fmla="*/ 12608 w 595"/>
              <a:gd name="T5" fmla="*/ 0 h 290"/>
              <a:gd name="T6" fmla="*/ 833498 w 595"/>
              <a:gd name="T7" fmla="*/ 364004 h 290"/>
              <a:gd name="T8" fmla="*/ 820890 w 595"/>
              <a:gd name="T9" fmla="*/ 401373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95" h="290">
                <a:moveTo>
                  <a:pt x="586" y="290"/>
                </a:moveTo>
                <a:lnTo>
                  <a:pt x="0" y="28"/>
                </a:lnTo>
                <a:lnTo>
                  <a:pt x="9" y="0"/>
                </a:lnTo>
                <a:lnTo>
                  <a:pt x="595" y="263"/>
                </a:lnTo>
                <a:lnTo>
                  <a:pt x="586" y="290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42"/>
          <p:cNvSpPr/>
          <p:nvPr/>
        </p:nvSpPr>
        <p:spPr bwMode="auto">
          <a:xfrm>
            <a:off x="5033963" y="3410793"/>
            <a:ext cx="847725" cy="877888"/>
          </a:xfrm>
          <a:custGeom>
            <a:avLst/>
            <a:gdLst>
              <a:gd name="T0" fmla="*/ 37823 w 605"/>
              <a:gd name="T1" fmla="*/ 877484 h 634"/>
              <a:gd name="T2" fmla="*/ 0 w 605"/>
              <a:gd name="T3" fmla="*/ 852571 h 634"/>
              <a:gd name="T4" fmla="*/ 820890 w 605"/>
              <a:gd name="T5" fmla="*/ 0 h 634"/>
              <a:gd name="T6" fmla="*/ 847506 w 605"/>
              <a:gd name="T7" fmla="*/ 26297 h 634"/>
              <a:gd name="T8" fmla="*/ 37823 w 605"/>
              <a:gd name="T9" fmla="*/ 877484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5" h="634">
                <a:moveTo>
                  <a:pt x="27" y="634"/>
                </a:moveTo>
                <a:lnTo>
                  <a:pt x="0" y="616"/>
                </a:lnTo>
                <a:lnTo>
                  <a:pt x="586" y="0"/>
                </a:lnTo>
                <a:lnTo>
                  <a:pt x="605" y="19"/>
                </a:lnTo>
                <a:lnTo>
                  <a:pt x="27" y="634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Rectangle 43"/>
          <p:cNvSpPr>
            <a:spLocks noChangeArrowheads="1"/>
          </p:cNvSpPr>
          <p:nvPr/>
        </p:nvSpPr>
        <p:spPr bwMode="auto">
          <a:xfrm>
            <a:off x="6045200" y="3348881"/>
            <a:ext cx="1201738" cy="36512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360488" y="2604343"/>
            <a:ext cx="10033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F9C36C"/>
                </a:solidFill>
              </a:rPr>
              <a:t>34%</a:t>
            </a:r>
            <a:endParaRPr lang="zh-CN" altLang="en-US" sz="3600" dirty="0">
              <a:solidFill>
                <a:srgbClr val="F9C36C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408738" y="1845518"/>
            <a:ext cx="106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</a:rPr>
              <a:t>79%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2782888" y="1986806"/>
            <a:ext cx="1011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553625"/>
                </a:solidFill>
              </a:rPr>
              <a:t>63%</a:t>
            </a:r>
            <a:endParaRPr lang="zh-CN" altLang="en-US" sz="3600" dirty="0">
              <a:solidFill>
                <a:srgbClr val="553625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911225" y="1845518"/>
            <a:ext cx="12700" cy="3937000"/>
          </a:xfrm>
          <a:prstGeom prst="line">
            <a:avLst/>
          </a:prstGeom>
          <a:ln w="28575">
            <a:solidFill>
              <a:srgbClr val="B9C4C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63563" y="5503118"/>
            <a:ext cx="7164387" cy="0"/>
          </a:xfrm>
          <a:prstGeom prst="line">
            <a:avLst/>
          </a:prstGeom>
          <a:ln w="28575">
            <a:solidFill>
              <a:srgbClr val="B9C4C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750888" y="5711081"/>
            <a:ext cx="339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B9C4CB"/>
                </a:solidFill>
              </a:rPr>
              <a:t>0</a:t>
            </a:r>
            <a:endParaRPr lang="zh-CN" altLang="en-US" sz="2400" dirty="0">
              <a:solidFill>
                <a:srgbClr val="B9C4CB"/>
              </a:solidFill>
            </a:endParaRPr>
          </a:p>
        </p:txBody>
      </p:sp>
      <p:sp>
        <p:nvSpPr>
          <p:cNvPr id="49" name="Rectangle 51"/>
          <p:cNvSpPr/>
          <p:nvPr/>
        </p:nvSpPr>
        <p:spPr>
          <a:xfrm>
            <a:off x="8267700" y="1817111"/>
            <a:ext cx="3228975" cy="95250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03754"/>
              </a:solidFill>
            </a:endParaRPr>
          </a:p>
        </p:txBody>
      </p:sp>
      <p:sp>
        <p:nvSpPr>
          <p:cNvPr id="50" name="Rectangle 52"/>
          <p:cNvSpPr/>
          <p:nvPr/>
        </p:nvSpPr>
        <p:spPr>
          <a:xfrm>
            <a:off x="8281988" y="5684270"/>
            <a:ext cx="3228975" cy="100013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1" name="TextBox 53"/>
          <p:cNvSpPr txBox="1">
            <a:spLocks noChangeArrowheads="1"/>
          </p:cNvSpPr>
          <p:nvPr/>
        </p:nvSpPr>
        <p:spPr bwMode="auto">
          <a:xfrm>
            <a:off x="8267700" y="1985386"/>
            <a:ext cx="3262313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52" name="TextBox 54"/>
          <p:cNvSpPr txBox="1">
            <a:spLocks noChangeArrowheads="1"/>
          </p:cNvSpPr>
          <p:nvPr/>
        </p:nvSpPr>
        <p:spPr bwMode="auto">
          <a:xfrm>
            <a:off x="8280400" y="1266248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图文框 58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61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279650" y="3057157"/>
            <a:ext cx="365125" cy="1555750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4704982"/>
            <a:ext cx="12192000" cy="2156286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文本框 260"/>
          <p:cNvSpPr txBox="1">
            <a:spLocks noChangeArrowheads="1"/>
          </p:cNvSpPr>
          <p:nvPr/>
        </p:nvSpPr>
        <p:spPr bwMode="auto">
          <a:xfrm>
            <a:off x="2212975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61"/>
          <p:cNvSpPr txBox="1">
            <a:spLocks noChangeArrowheads="1"/>
          </p:cNvSpPr>
          <p:nvPr/>
        </p:nvSpPr>
        <p:spPr bwMode="auto">
          <a:xfrm>
            <a:off x="2878138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62"/>
          <p:cNvSpPr txBox="1">
            <a:spLocks noChangeArrowheads="1"/>
          </p:cNvSpPr>
          <p:nvPr/>
        </p:nvSpPr>
        <p:spPr bwMode="auto">
          <a:xfrm>
            <a:off x="3543300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63"/>
          <p:cNvSpPr txBox="1">
            <a:spLocks noChangeArrowheads="1"/>
          </p:cNvSpPr>
          <p:nvPr/>
        </p:nvSpPr>
        <p:spPr bwMode="auto">
          <a:xfrm>
            <a:off x="4208463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64"/>
          <p:cNvSpPr txBox="1">
            <a:spLocks noChangeArrowheads="1"/>
          </p:cNvSpPr>
          <p:nvPr/>
        </p:nvSpPr>
        <p:spPr bwMode="auto">
          <a:xfrm>
            <a:off x="4873625" y="4743082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65"/>
          <p:cNvSpPr txBox="1">
            <a:spLocks noChangeArrowheads="1"/>
          </p:cNvSpPr>
          <p:nvPr/>
        </p:nvSpPr>
        <p:spPr bwMode="auto">
          <a:xfrm>
            <a:off x="5538788" y="4743082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66"/>
          <p:cNvSpPr txBox="1">
            <a:spLocks noChangeArrowheads="1"/>
          </p:cNvSpPr>
          <p:nvPr/>
        </p:nvSpPr>
        <p:spPr bwMode="auto">
          <a:xfrm>
            <a:off x="6203950" y="4743082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67"/>
          <p:cNvSpPr txBox="1">
            <a:spLocks noChangeArrowheads="1"/>
          </p:cNvSpPr>
          <p:nvPr/>
        </p:nvSpPr>
        <p:spPr bwMode="auto">
          <a:xfrm>
            <a:off x="6869113" y="4743082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68"/>
          <p:cNvSpPr txBox="1">
            <a:spLocks noChangeArrowheads="1"/>
          </p:cNvSpPr>
          <p:nvPr/>
        </p:nvSpPr>
        <p:spPr bwMode="auto">
          <a:xfrm>
            <a:off x="7534275" y="4743082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69"/>
          <p:cNvSpPr txBox="1">
            <a:spLocks noChangeArrowheads="1"/>
          </p:cNvSpPr>
          <p:nvPr/>
        </p:nvSpPr>
        <p:spPr bwMode="auto">
          <a:xfrm>
            <a:off x="8201025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270"/>
          <p:cNvSpPr txBox="1">
            <a:spLocks noChangeArrowheads="1"/>
          </p:cNvSpPr>
          <p:nvPr/>
        </p:nvSpPr>
        <p:spPr bwMode="auto">
          <a:xfrm>
            <a:off x="8866188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71"/>
          <p:cNvSpPr txBox="1">
            <a:spLocks noChangeArrowheads="1"/>
          </p:cNvSpPr>
          <p:nvPr/>
        </p:nvSpPr>
        <p:spPr bwMode="auto">
          <a:xfrm>
            <a:off x="9531350" y="4743082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15"/>
          <p:cNvSpPr txBox="1">
            <a:spLocks noChangeArrowheads="1"/>
          </p:cNvSpPr>
          <p:nvPr/>
        </p:nvSpPr>
        <p:spPr bwMode="auto">
          <a:xfrm>
            <a:off x="1524000" y="5389195"/>
            <a:ext cx="1852613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TOTAL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535363" y="5389195"/>
            <a:ext cx="1908175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1,920,000</a:t>
            </a:r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3"/>
          <p:cNvSpPr txBox="1">
            <a:spLocks noChangeArrowheads="1"/>
          </p:cNvSpPr>
          <p:nvPr/>
        </p:nvSpPr>
        <p:spPr bwMode="auto">
          <a:xfrm>
            <a:off x="5710238" y="5217745"/>
            <a:ext cx="54943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505450" y="5454282"/>
            <a:ext cx="0" cy="792163"/>
          </a:xfrm>
          <a:prstGeom prst="line">
            <a:avLst/>
          </a:prstGeom>
          <a:ln w="41275">
            <a:solidFill>
              <a:schemeClr val="bg1">
                <a:alpha val="6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KSO_Shape"/>
          <p:cNvSpPr/>
          <p:nvPr/>
        </p:nvSpPr>
        <p:spPr>
          <a:xfrm>
            <a:off x="8226127" y="3106544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F9C36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70</a:t>
            </a:r>
            <a:endParaRPr lang="zh-CN" altLang="en-US" sz="16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KSO_Shape"/>
          <p:cNvSpPr/>
          <p:nvPr/>
        </p:nvSpPr>
        <p:spPr>
          <a:xfrm>
            <a:off x="6204359" y="1321975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944813" y="3387357"/>
            <a:ext cx="365125" cy="1225550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09975" y="2598370"/>
            <a:ext cx="365125" cy="2014537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275138" y="3182570"/>
            <a:ext cx="365125" cy="1430337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941888" y="2285632"/>
            <a:ext cx="363537" cy="2327275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607050" y="2901582"/>
            <a:ext cx="365125" cy="1711325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272213" y="1934795"/>
            <a:ext cx="365125" cy="2678112"/>
          </a:xfrm>
          <a:prstGeom prst="rect">
            <a:avLst/>
          </a:prstGeom>
          <a:solidFill>
            <a:srgbClr val="F9C36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937375" y="2801570"/>
            <a:ext cx="365125" cy="1811337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602538" y="2457082"/>
            <a:ext cx="365125" cy="2155825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269288" y="3838207"/>
            <a:ext cx="363537" cy="774700"/>
          </a:xfrm>
          <a:prstGeom prst="rect">
            <a:avLst/>
          </a:prstGeom>
          <a:solidFill>
            <a:srgbClr val="F9C36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934450" y="2976195"/>
            <a:ext cx="363538" cy="1636712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9599613" y="2576145"/>
            <a:ext cx="365125" cy="2036762"/>
          </a:xfrm>
          <a:prstGeom prst="rect">
            <a:avLst/>
          </a:prstGeom>
          <a:solidFill>
            <a:srgbClr val="55362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图文框 38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43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980363" y="-3175"/>
            <a:ext cx="4235450" cy="6892926"/>
            <a:chOff x="7980363" y="-3175"/>
            <a:chExt cx="4235450" cy="6892926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237538" y="-3175"/>
              <a:ext cx="3949700" cy="4219575"/>
            </a:xfrm>
            <a:custGeom>
              <a:avLst/>
              <a:gdLst>
                <a:gd name="T0" fmla="*/ 709 w 1017"/>
                <a:gd name="T1" fmla="*/ 276 h 1088"/>
                <a:gd name="T2" fmla="*/ 659 w 1017"/>
                <a:gd name="T3" fmla="*/ 18 h 1088"/>
                <a:gd name="T4" fmla="*/ 678 w 1017"/>
                <a:gd name="T5" fmla="*/ 157 h 1088"/>
                <a:gd name="T6" fmla="*/ 678 w 1017"/>
                <a:gd name="T7" fmla="*/ 180 h 1088"/>
                <a:gd name="T8" fmla="*/ 1015 w 1017"/>
                <a:gd name="T9" fmla="*/ 0 h 1088"/>
                <a:gd name="T10" fmla="*/ 1017 w 1017"/>
                <a:gd name="T11" fmla="*/ 287 h 1088"/>
                <a:gd name="T12" fmla="*/ 960 w 1017"/>
                <a:gd name="T13" fmla="*/ 460 h 1088"/>
                <a:gd name="T14" fmla="*/ 699 w 1017"/>
                <a:gd name="T15" fmla="*/ 443 h 1088"/>
                <a:gd name="T16" fmla="*/ 792 w 1017"/>
                <a:gd name="T17" fmla="*/ 339 h 1088"/>
                <a:gd name="T18" fmla="*/ 878 w 1017"/>
                <a:gd name="T19" fmla="*/ 758 h 1088"/>
                <a:gd name="T20" fmla="*/ 987 w 1017"/>
                <a:gd name="T21" fmla="*/ 0 h 1088"/>
                <a:gd name="T22" fmla="*/ 860 w 1017"/>
                <a:gd name="T23" fmla="*/ 29 h 1088"/>
                <a:gd name="T24" fmla="*/ 852 w 1017"/>
                <a:gd name="T25" fmla="*/ 37 h 1088"/>
                <a:gd name="T26" fmla="*/ 783 w 1017"/>
                <a:gd name="T27" fmla="*/ 0 h 1088"/>
                <a:gd name="T28" fmla="*/ 844 w 1017"/>
                <a:gd name="T29" fmla="*/ 99 h 1088"/>
                <a:gd name="T30" fmla="*/ 968 w 1017"/>
                <a:gd name="T31" fmla="*/ 0 h 1088"/>
                <a:gd name="T32" fmla="*/ 888 w 1017"/>
                <a:gd name="T33" fmla="*/ 0 h 1088"/>
                <a:gd name="T34" fmla="*/ 857 w 1017"/>
                <a:gd name="T35" fmla="*/ 2 h 1088"/>
                <a:gd name="T36" fmla="*/ 957 w 1017"/>
                <a:gd name="T37" fmla="*/ 0 h 1088"/>
                <a:gd name="T38" fmla="*/ 957 w 1017"/>
                <a:gd name="T39" fmla="*/ 0 h 1088"/>
                <a:gd name="T40" fmla="*/ 397 w 1017"/>
                <a:gd name="T41" fmla="*/ 495 h 1088"/>
                <a:gd name="T42" fmla="*/ 566 w 1017"/>
                <a:gd name="T43" fmla="*/ 310 h 1088"/>
                <a:gd name="T44" fmla="*/ 521 w 1017"/>
                <a:gd name="T45" fmla="*/ 460 h 1088"/>
                <a:gd name="T46" fmla="*/ 730 w 1017"/>
                <a:gd name="T47" fmla="*/ 316 h 1088"/>
                <a:gd name="T48" fmla="*/ 275 w 1017"/>
                <a:gd name="T49" fmla="*/ 967 h 1088"/>
                <a:gd name="T50" fmla="*/ 608 w 1017"/>
                <a:gd name="T51" fmla="*/ 770 h 1088"/>
                <a:gd name="T52" fmla="*/ 413 w 1017"/>
                <a:gd name="T53" fmla="*/ 884 h 1088"/>
                <a:gd name="T54" fmla="*/ 507 w 1017"/>
                <a:gd name="T55" fmla="*/ 801 h 1088"/>
                <a:gd name="T56" fmla="*/ 304 w 1017"/>
                <a:gd name="T57" fmla="*/ 795 h 1088"/>
                <a:gd name="T58" fmla="*/ 776 w 1017"/>
                <a:gd name="T59" fmla="*/ 316 h 1088"/>
                <a:gd name="T60" fmla="*/ 1000 w 1017"/>
                <a:gd name="T61" fmla="*/ 104 h 1088"/>
                <a:gd name="T62" fmla="*/ 1004 w 1017"/>
                <a:gd name="T63" fmla="*/ 54 h 1088"/>
                <a:gd name="T64" fmla="*/ 870 w 1017"/>
                <a:gd name="T65" fmla="*/ 573 h 1088"/>
                <a:gd name="T66" fmla="*/ 917 w 1017"/>
                <a:gd name="T67" fmla="*/ 535 h 1088"/>
                <a:gd name="T68" fmla="*/ 724 w 1017"/>
                <a:gd name="T69" fmla="*/ 624 h 1088"/>
                <a:gd name="T70" fmla="*/ 784 w 1017"/>
                <a:gd name="T71" fmla="*/ 440 h 1088"/>
                <a:gd name="T72" fmla="*/ 765 w 1017"/>
                <a:gd name="T73" fmla="*/ 540 h 1088"/>
                <a:gd name="T74" fmla="*/ 726 w 1017"/>
                <a:gd name="T75" fmla="*/ 592 h 1088"/>
                <a:gd name="T76" fmla="*/ 840 w 1017"/>
                <a:gd name="T77" fmla="*/ 256 h 1088"/>
                <a:gd name="T78" fmla="*/ 763 w 1017"/>
                <a:gd name="T79" fmla="*/ 288 h 1088"/>
                <a:gd name="T80" fmla="*/ 915 w 1017"/>
                <a:gd name="T81" fmla="*/ 327 h 1088"/>
                <a:gd name="T82" fmla="*/ 946 w 1017"/>
                <a:gd name="T83" fmla="*/ 387 h 1088"/>
                <a:gd name="T84" fmla="*/ 905 w 1017"/>
                <a:gd name="T85" fmla="*/ 351 h 1088"/>
                <a:gd name="T86" fmla="*/ 869 w 1017"/>
                <a:gd name="T87" fmla="*/ 402 h 1088"/>
                <a:gd name="T88" fmla="*/ 911 w 1017"/>
                <a:gd name="T89" fmla="*/ 329 h 1088"/>
                <a:gd name="T90" fmla="*/ 940 w 1017"/>
                <a:gd name="T91" fmla="*/ 500 h 1088"/>
                <a:gd name="T92" fmla="*/ 951 w 1017"/>
                <a:gd name="T93" fmla="*/ 146 h 1088"/>
                <a:gd name="T94" fmla="*/ 840 w 1017"/>
                <a:gd name="T95" fmla="*/ 330 h 1088"/>
                <a:gd name="T96" fmla="*/ 829 w 1017"/>
                <a:gd name="T97" fmla="*/ 285 h 1088"/>
                <a:gd name="T98" fmla="*/ 922 w 1017"/>
                <a:gd name="T99" fmla="*/ 224 h 1088"/>
                <a:gd name="T100" fmla="*/ 910 w 1017"/>
                <a:gd name="T101" fmla="*/ 316 h 1088"/>
                <a:gd name="T102" fmla="*/ 988 w 1017"/>
                <a:gd name="T103" fmla="*/ 114 h 1088"/>
                <a:gd name="T104" fmla="*/ 930 w 1017"/>
                <a:gd name="T105" fmla="*/ 244 h 1088"/>
                <a:gd name="T106" fmla="*/ 883 w 1017"/>
                <a:gd name="T107" fmla="*/ 121 h 1088"/>
                <a:gd name="T108" fmla="*/ 735 w 1017"/>
                <a:gd name="T109" fmla="*/ 172 h 1088"/>
                <a:gd name="T110" fmla="*/ 893 w 1017"/>
                <a:gd name="T111" fmla="*/ 106 h 1088"/>
                <a:gd name="T112" fmla="*/ 778 w 1017"/>
                <a:gd name="T113" fmla="*/ 127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17" h="1088">
                  <a:moveTo>
                    <a:pt x="1015" y="0"/>
                  </a:moveTo>
                  <a:cubicBezTo>
                    <a:pt x="971" y="141"/>
                    <a:pt x="867" y="283"/>
                    <a:pt x="709" y="276"/>
                  </a:cubicBezTo>
                  <a:cubicBezTo>
                    <a:pt x="651" y="273"/>
                    <a:pt x="603" y="235"/>
                    <a:pt x="582" y="193"/>
                  </a:cubicBezTo>
                  <a:cubicBezTo>
                    <a:pt x="547" y="124"/>
                    <a:pt x="571" y="38"/>
                    <a:pt x="659" y="18"/>
                  </a:cubicBezTo>
                  <a:cubicBezTo>
                    <a:pt x="741" y="0"/>
                    <a:pt x="791" y="90"/>
                    <a:pt x="762" y="138"/>
                  </a:cubicBezTo>
                  <a:cubicBezTo>
                    <a:pt x="745" y="165"/>
                    <a:pt x="704" y="177"/>
                    <a:pt x="678" y="157"/>
                  </a:cubicBezTo>
                  <a:cubicBezTo>
                    <a:pt x="638" y="126"/>
                    <a:pt x="654" y="83"/>
                    <a:pt x="692" y="73"/>
                  </a:cubicBezTo>
                  <a:cubicBezTo>
                    <a:pt x="634" y="64"/>
                    <a:pt x="616" y="151"/>
                    <a:pt x="678" y="180"/>
                  </a:cubicBezTo>
                  <a:cubicBezTo>
                    <a:pt x="798" y="237"/>
                    <a:pt x="943" y="112"/>
                    <a:pt x="994" y="0"/>
                  </a:cubicBezTo>
                  <a:cubicBezTo>
                    <a:pt x="1015" y="0"/>
                    <a:pt x="1015" y="0"/>
                    <a:pt x="1015" y="0"/>
                  </a:cubicBezTo>
                  <a:close/>
                  <a:moveTo>
                    <a:pt x="1017" y="571"/>
                  </a:moveTo>
                  <a:cubicBezTo>
                    <a:pt x="1017" y="287"/>
                    <a:pt x="1017" y="287"/>
                    <a:pt x="1017" y="287"/>
                  </a:cubicBezTo>
                  <a:cubicBezTo>
                    <a:pt x="1010" y="228"/>
                    <a:pt x="1001" y="170"/>
                    <a:pt x="999" y="114"/>
                  </a:cubicBezTo>
                  <a:cubicBezTo>
                    <a:pt x="958" y="179"/>
                    <a:pt x="979" y="337"/>
                    <a:pt x="960" y="460"/>
                  </a:cubicBezTo>
                  <a:cubicBezTo>
                    <a:pt x="943" y="574"/>
                    <a:pt x="851" y="688"/>
                    <a:pt x="723" y="641"/>
                  </a:cubicBezTo>
                  <a:cubicBezTo>
                    <a:pt x="644" y="611"/>
                    <a:pt x="627" y="494"/>
                    <a:pt x="699" y="443"/>
                  </a:cubicBezTo>
                  <a:cubicBezTo>
                    <a:pt x="753" y="405"/>
                    <a:pt x="841" y="417"/>
                    <a:pt x="855" y="501"/>
                  </a:cubicBezTo>
                  <a:cubicBezTo>
                    <a:pt x="892" y="418"/>
                    <a:pt x="847" y="364"/>
                    <a:pt x="792" y="339"/>
                  </a:cubicBezTo>
                  <a:cubicBezTo>
                    <a:pt x="711" y="303"/>
                    <a:pt x="588" y="353"/>
                    <a:pt x="537" y="468"/>
                  </a:cubicBezTo>
                  <a:cubicBezTo>
                    <a:pt x="447" y="667"/>
                    <a:pt x="692" y="877"/>
                    <a:pt x="878" y="758"/>
                  </a:cubicBezTo>
                  <a:cubicBezTo>
                    <a:pt x="958" y="707"/>
                    <a:pt x="998" y="643"/>
                    <a:pt x="1017" y="571"/>
                  </a:cubicBezTo>
                  <a:close/>
                  <a:moveTo>
                    <a:pt x="987" y="0"/>
                  </a:moveTo>
                  <a:cubicBezTo>
                    <a:pt x="979" y="0"/>
                    <a:pt x="979" y="0"/>
                    <a:pt x="979" y="0"/>
                  </a:cubicBezTo>
                  <a:cubicBezTo>
                    <a:pt x="944" y="36"/>
                    <a:pt x="909" y="42"/>
                    <a:pt x="860" y="29"/>
                  </a:cubicBezTo>
                  <a:cubicBezTo>
                    <a:pt x="862" y="59"/>
                    <a:pt x="826" y="75"/>
                    <a:pt x="804" y="61"/>
                  </a:cubicBezTo>
                  <a:cubicBezTo>
                    <a:pt x="829" y="67"/>
                    <a:pt x="846" y="54"/>
                    <a:pt x="852" y="37"/>
                  </a:cubicBezTo>
                  <a:cubicBezTo>
                    <a:pt x="858" y="21"/>
                    <a:pt x="853" y="8"/>
                    <a:pt x="843" y="0"/>
                  </a:cubicBezTo>
                  <a:cubicBezTo>
                    <a:pt x="783" y="0"/>
                    <a:pt x="783" y="0"/>
                    <a:pt x="783" y="0"/>
                  </a:cubicBezTo>
                  <a:cubicBezTo>
                    <a:pt x="778" y="4"/>
                    <a:pt x="774" y="10"/>
                    <a:pt x="772" y="18"/>
                  </a:cubicBezTo>
                  <a:cubicBezTo>
                    <a:pt x="763" y="49"/>
                    <a:pt x="782" y="93"/>
                    <a:pt x="844" y="99"/>
                  </a:cubicBezTo>
                  <a:cubicBezTo>
                    <a:pt x="904" y="105"/>
                    <a:pt x="952" y="72"/>
                    <a:pt x="987" y="0"/>
                  </a:cubicBezTo>
                  <a:close/>
                  <a:moveTo>
                    <a:pt x="968" y="0"/>
                  </a:moveTo>
                  <a:cubicBezTo>
                    <a:pt x="960" y="0"/>
                    <a:pt x="960" y="0"/>
                    <a:pt x="960" y="0"/>
                  </a:cubicBezTo>
                  <a:cubicBezTo>
                    <a:pt x="938" y="6"/>
                    <a:pt x="911" y="6"/>
                    <a:pt x="888" y="0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54" y="0"/>
                    <a:pt x="855" y="1"/>
                    <a:pt x="857" y="2"/>
                  </a:cubicBezTo>
                  <a:cubicBezTo>
                    <a:pt x="884" y="16"/>
                    <a:pt x="935" y="19"/>
                    <a:pt x="968" y="0"/>
                  </a:cubicBezTo>
                  <a:close/>
                  <a:moveTo>
                    <a:pt x="957" y="0"/>
                  </a:moveTo>
                  <a:cubicBezTo>
                    <a:pt x="901" y="0"/>
                    <a:pt x="901" y="0"/>
                    <a:pt x="901" y="0"/>
                  </a:cubicBezTo>
                  <a:cubicBezTo>
                    <a:pt x="919" y="3"/>
                    <a:pt x="939" y="3"/>
                    <a:pt x="957" y="0"/>
                  </a:cubicBezTo>
                  <a:close/>
                  <a:moveTo>
                    <a:pt x="566" y="310"/>
                  </a:moveTo>
                  <a:cubicBezTo>
                    <a:pt x="489" y="329"/>
                    <a:pt x="415" y="432"/>
                    <a:pt x="397" y="495"/>
                  </a:cubicBezTo>
                  <a:cubicBezTo>
                    <a:pt x="382" y="547"/>
                    <a:pt x="315" y="521"/>
                    <a:pt x="339" y="472"/>
                  </a:cubicBezTo>
                  <a:cubicBezTo>
                    <a:pt x="360" y="427"/>
                    <a:pt x="442" y="325"/>
                    <a:pt x="566" y="310"/>
                  </a:cubicBezTo>
                  <a:close/>
                  <a:moveTo>
                    <a:pt x="730" y="316"/>
                  </a:moveTo>
                  <a:cubicBezTo>
                    <a:pt x="608" y="313"/>
                    <a:pt x="548" y="416"/>
                    <a:pt x="521" y="460"/>
                  </a:cubicBezTo>
                  <a:cubicBezTo>
                    <a:pt x="490" y="511"/>
                    <a:pt x="441" y="485"/>
                    <a:pt x="448" y="438"/>
                  </a:cubicBezTo>
                  <a:cubicBezTo>
                    <a:pt x="453" y="399"/>
                    <a:pt x="584" y="267"/>
                    <a:pt x="730" y="316"/>
                  </a:cubicBezTo>
                  <a:close/>
                  <a:moveTo>
                    <a:pt x="776" y="316"/>
                  </a:moveTo>
                  <a:cubicBezTo>
                    <a:pt x="289" y="87"/>
                    <a:pt x="0" y="704"/>
                    <a:pt x="275" y="967"/>
                  </a:cubicBezTo>
                  <a:cubicBezTo>
                    <a:pt x="392" y="1078"/>
                    <a:pt x="532" y="1088"/>
                    <a:pt x="625" y="977"/>
                  </a:cubicBezTo>
                  <a:cubicBezTo>
                    <a:pt x="682" y="910"/>
                    <a:pt x="658" y="816"/>
                    <a:pt x="608" y="770"/>
                  </a:cubicBezTo>
                  <a:cubicBezTo>
                    <a:pt x="569" y="735"/>
                    <a:pt x="520" y="721"/>
                    <a:pt x="468" y="744"/>
                  </a:cubicBezTo>
                  <a:cubicBezTo>
                    <a:pt x="417" y="767"/>
                    <a:pt x="374" y="829"/>
                    <a:pt x="413" y="884"/>
                  </a:cubicBezTo>
                  <a:cubicBezTo>
                    <a:pt x="433" y="913"/>
                    <a:pt x="475" y="921"/>
                    <a:pt x="502" y="907"/>
                  </a:cubicBezTo>
                  <a:cubicBezTo>
                    <a:pt x="533" y="892"/>
                    <a:pt x="547" y="850"/>
                    <a:pt x="507" y="801"/>
                  </a:cubicBezTo>
                  <a:cubicBezTo>
                    <a:pt x="579" y="851"/>
                    <a:pt x="543" y="919"/>
                    <a:pt x="490" y="930"/>
                  </a:cubicBezTo>
                  <a:cubicBezTo>
                    <a:pt x="435" y="940"/>
                    <a:pt x="356" y="898"/>
                    <a:pt x="304" y="795"/>
                  </a:cubicBezTo>
                  <a:cubicBezTo>
                    <a:pt x="219" y="627"/>
                    <a:pt x="289" y="415"/>
                    <a:pt x="468" y="324"/>
                  </a:cubicBezTo>
                  <a:cubicBezTo>
                    <a:pt x="562" y="277"/>
                    <a:pt x="656" y="281"/>
                    <a:pt x="776" y="316"/>
                  </a:cubicBezTo>
                  <a:close/>
                  <a:moveTo>
                    <a:pt x="1004" y="54"/>
                  </a:moveTo>
                  <a:cubicBezTo>
                    <a:pt x="1004" y="73"/>
                    <a:pt x="1006" y="92"/>
                    <a:pt x="1000" y="104"/>
                  </a:cubicBezTo>
                  <a:cubicBezTo>
                    <a:pt x="996" y="112"/>
                    <a:pt x="983" y="111"/>
                    <a:pt x="983" y="102"/>
                  </a:cubicBezTo>
                  <a:cubicBezTo>
                    <a:pt x="983" y="88"/>
                    <a:pt x="996" y="71"/>
                    <a:pt x="1004" y="54"/>
                  </a:cubicBezTo>
                  <a:close/>
                  <a:moveTo>
                    <a:pt x="917" y="535"/>
                  </a:moveTo>
                  <a:cubicBezTo>
                    <a:pt x="904" y="551"/>
                    <a:pt x="887" y="569"/>
                    <a:pt x="870" y="573"/>
                  </a:cubicBezTo>
                  <a:cubicBezTo>
                    <a:pt x="852" y="577"/>
                    <a:pt x="844" y="553"/>
                    <a:pt x="862" y="547"/>
                  </a:cubicBezTo>
                  <a:cubicBezTo>
                    <a:pt x="879" y="541"/>
                    <a:pt x="898" y="545"/>
                    <a:pt x="917" y="535"/>
                  </a:cubicBezTo>
                  <a:close/>
                  <a:moveTo>
                    <a:pt x="924" y="536"/>
                  </a:moveTo>
                  <a:cubicBezTo>
                    <a:pt x="899" y="597"/>
                    <a:pt x="813" y="665"/>
                    <a:pt x="724" y="624"/>
                  </a:cubicBezTo>
                  <a:cubicBezTo>
                    <a:pt x="672" y="601"/>
                    <a:pt x="660" y="548"/>
                    <a:pt x="671" y="506"/>
                  </a:cubicBezTo>
                  <a:cubicBezTo>
                    <a:pt x="683" y="457"/>
                    <a:pt x="733" y="424"/>
                    <a:pt x="784" y="440"/>
                  </a:cubicBezTo>
                  <a:cubicBezTo>
                    <a:pt x="803" y="447"/>
                    <a:pt x="819" y="462"/>
                    <a:pt x="823" y="485"/>
                  </a:cubicBezTo>
                  <a:cubicBezTo>
                    <a:pt x="827" y="516"/>
                    <a:pt x="803" y="552"/>
                    <a:pt x="765" y="540"/>
                  </a:cubicBezTo>
                  <a:cubicBezTo>
                    <a:pt x="731" y="529"/>
                    <a:pt x="727" y="475"/>
                    <a:pt x="771" y="468"/>
                  </a:cubicBezTo>
                  <a:cubicBezTo>
                    <a:pt x="702" y="463"/>
                    <a:pt x="671" y="545"/>
                    <a:pt x="726" y="592"/>
                  </a:cubicBezTo>
                  <a:cubicBezTo>
                    <a:pt x="766" y="626"/>
                    <a:pt x="859" y="621"/>
                    <a:pt x="924" y="536"/>
                  </a:cubicBezTo>
                  <a:close/>
                  <a:moveTo>
                    <a:pt x="840" y="256"/>
                  </a:moveTo>
                  <a:cubicBezTo>
                    <a:pt x="822" y="279"/>
                    <a:pt x="803" y="307"/>
                    <a:pt x="778" y="308"/>
                  </a:cubicBezTo>
                  <a:cubicBezTo>
                    <a:pt x="764" y="309"/>
                    <a:pt x="752" y="296"/>
                    <a:pt x="763" y="288"/>
                  </a:cubicBezTo>
                  <a:cubicBezTo>
                    <a:pt x="779" y="274"/>
                    <a:pt x="815" y="271"/>
                    <a:pt x="840" y="256"/>
                  </a:cubicBezTo>
                  <a:close/>
                  <a:moveTo>
                    <a:pt x="915" y="327"/>
                  </a:moveTo>
                  <a:cubicBezTo>
                    <a:pt x="935" y="339"/>
                    <a:pt x="959" y="353"/>
                    <a:pt x="962" y="373"/>
                  </a:cubicBezTo>
                  <a:cubicBezTo>
                    <a:pt x="964" y="384"/>
                    <a:pt x="954" y="395"/>
                    <a:pt x="946" y="387"/>
                  </a:cubicBezTo>
                  <a:cubicBezTo>
                    <a:pt x="934" y="375"/>
                    <a:pt x="929" y="345"/>
                    <a:pt x="915" y="327"/>
                  </a:cubicBezTo>
                  <a:close/>
                  <a:moveTo>
                    <a:pt x="905" y="351"/>
                  </a:moveTo>
                  <a:cubicBezTo>
                    <a:pt x="904" y="369"/>
                    <a:pt x="902" y="404"/>
                    <a:pt x="883" y="411"/>
                  </a:cubicBezTo>
                  <a:cubicBezTo>
                    <a:pt x="877" y="414"/>
                    <a:pt x="866" y="412"/>
                    <a:pt x="869" y="402"/>
                  </a:cubicBezTo>
                  <a:cubicBezTo>
                    <a:pt x="874" y="385"/>
                    <a:pt x="899" y="368"/>
                    <a:pt x="905" y="351"/>
                  </a:cubicBezTo>
                  <a:close/>
                  <a:moveTo>
                    <a:pt x="911" y="329"/>
                  </a:moveTo>
                  <a:cubicBezTo>
                    <a:pt x="912" y="381"/>
                    <a:pt x="901" y="434"/>
                    <a:pt x="877" y="485"/>
                  </a:cubicBezTo>
                  <a:cubicBezTo>
                    <a:pt x="851" y="538"/>
                    <a:pt x="922" y="550"/>
                    <a:pt x="940" y="500"/>
                  </a:cubicBezTo>
                  <a:cubicBezTo>
                    <a:pt x="956" y="458"/>
                    <a:pt x="943" y="391"/>
                    <a:pt x="911" y="329"/>
                  </a:cubicBezTo>
                  <a:close/>
                  <a:moveTo>
                    <a:pt x="951" y="146"/>
                  </a:moveTo>
                  <a:cubicBezTo>
                    <a:pt x="938" y="201"/>
                    <a:pt x="887" y="243"/>
                    <a:pt x="882" y="294"/>
                  </a:cubicBezTo>
                  <a:cubicBezTo>
                    <a:pt x="860" y="279"/>
                    <a:pt x="828" y="312"/>
                    <a:pt x="840" y="330"/>
                  </a:cubicBezTo>
                  <a:cubicBezTo>
                    <a:pt x="845" y="285"/>
                    <a:pt x="903" y="289"/>
                    <a:pt x="904" y="328"/>
                  </a:cubicBezTo>
                  <a:cubicBezTo>
                    <a:pt x="905" y="396"/>
                    <a:pt x="783" y="367"/>
                    <a:pt x="829" y="285"/>
                  </a:cubicBezTo>
                  <a:cubicBezTo>
                    <a:pt x="854" y="240"/>
                    <a:pt x="918" y="207"/>
                    <a:pt x="951" y="146"/>
                  </a:cubicBezTo>
                  <a:close/>
                  <a:moveTo>
                    <a:pt x="922" y="224"/>
                  </a:moveTo>
                  <a:cubicBezTo>
                    <a:pt x="914" y="255"/>
                    <a:pt x="932" y="279"/>
                    <a:pt x="945" y="291"/>
                  </a:cubicBezTo>
                  <a:cubicBezTo>
                    <a:pt x="975" y="319"/>
                    <a:pt x="935" y="348"/>
                    <a:pt x="910" y="316"/>
                  </a:cubicBezTo>
                  <a:cubicBezTo>
                    <a:pt x="889" y="290"/>
                    <a:pt x="910" y="241"/>
                    <a:pt x="922" y="224"/>
                  </a:cubicBezTo>
                  <a:close/>
                  <a:moveTo>
                    <a:pt x="988" y="114"/>
                  </a:moveTo>
                  <a:cubicBezTo>
                    <a:pt x="965" y="160"/>
                    <a:pt x="962" y="215"/>
                    <a:pt x="961" y="243"/>
                  </a:cubicBezTo>
                  <a:cubicBezTo>
                    <a:pt x="960" y="281"/>
                    <a:pt x="931" y="278"/>
                    <a:pt x="930" y="244"/>
                  </a:cubicBezTo>
                  <a:cubicBezTo>
                    <a:pt x="929" y="219"/>
                    <a:pt x="950" y="152"/>
                    <a:pt x="988" y="114"/>
                  </a:cubicBezTo>
                  <a:close/>
                  <a:moveTo>
                    <a:pt x="883" y="121"/>
                  </a:moveTo>
                  <a:cubicBezTo>
                    <a:pt x="847" y="136"/>
                    <a:pt x="812" y="139"/>
                    <a:pt x="780" y="135"/>
                  </a:cubicBezTo>
                  <a:cubicBezTo>
                    <a:pt x="778" y="143"/>
                    <a:pt x="754" y="166"/>
                    <a:pt x="735" y="172"/>
                  </a:cubicBezTo>
                  <a:cubicBezTo>
                    <a:pt x="785" y="181"/>
                    <a:pt x="852" y="149"/>
                    <a:pt x="883" y="121"/>
                  </a:cubicBezTo>
                  <a:close/>
                  <a:moveTo>
                    <a:pt x="893" y="106"/>
                  </a:moveTo>
                  <a:cubicBezTo>
                    <a:pt x="851" y="111"/>
                    <a:pt x="812" y="110"/>
                    <a:pt x="779" y="85"/>
                  </a:cubicBezTo>
                  <a:cubicBezTo>
                    <a:pt x="784" y="99"/>
                    <a:pt x="781" y="116"/>
                    <a:pt x="778" y="127"/>
                  </a:cubicBezTo>
                  <a:cubicBezTo>
                    <a:pt x="813" y="131"/>
                    <a:pt x="863" y="128"/>
                    <a:pt x="893" y="106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574213" y="2925763"/>
              <a:ext cx="2641600" cy="3956050"/>
            </a:xfrm>
            <a:custGeom>
              <a:avLst/>
              <a:gdLst>
                <a:gd name="T0" fmla="*/ 576 w 680"/>
                <a:gd name="T1" fmla="*/ 746 h 1020"/>
                <a:gd name="T2" fmla="*/ 567 w 680"/>
                <a:gd name="T3" fmla="*/ 463 h 1020"/>
                <a:gd name="T4" fmla="*/ 579 w 680"/>
                <a:gd name="T5" fmla="*/ 1020 h 1020"/>
                <a:gd name="T6" fmla="*/ 453 w 680"/>
                <a:gd name="T7" fmla="*/ 1020 h 1020"/>
                <a:gd name="T8" fmla="*/ 504 w 680"/>
                <a:gd name="T9" fmla="*/ 887 h 1020"/>
                <a:gd name="T10" fmla="*/ 137 w 680"/>
                <a:gd name="T11" fmla="*/ 1020 h 1020"/>
                <a:gd name="T12" fmla="*/ 242 w 680"/>
                <a:gd name="T13" fmla="*/ 980 h 1020"/>
                <a:gd name="T14" fmla="*/ 673 w 680"/>
                <a:gd name="T15" fmla="*/ 682 h 1020"/>
                <a:gd name="T16" fmla="*/ 589 w 680"/>
                <a:gd name="T17" fmla="*/ 647 h 1020"/>
                <a:gd name="T18" fmla="*/ 498 w 680"/>
                <a:gd name="T19" fmla="*/ 639 h 1020"/>
                <a:gd name="T20" fmla="*/ 673 w 680"/>
                <a:gd name="T21" fmla="*/ 649 h 1020"/>
                <a:gd name="T22" fmla="*/ 673 w 680"/>
                <a:gd name="T23" fmla="*/ 488 h 1020"/>
                <a:gd name="T24" fmla="*/ 649 w 680"/>
                <a:gd name="T25" fmla="*/ 501 h 1020"/>
                <a:gd name="T26" fmla="*/ 673 w 680"/>
                <a:gd name="T27" fmla="*/ 441 h 1020"/>
                <a:gd name="T28" fmla="*/ 673 w 680"/>
                <a:gd name="T29" fmla="*/ 441 h 1020"/>
                <a:gd name="T30" fmla="*/ 672 w 680"/>
                <a:gd name="T31" fmla="*/ 424 h 1020"/>
                <a:gd name="T32" fmla="*/ 673 w 680"/>
                <a:gd name="T33" fmla="*/ 373 h 1020"/>
                <a:gd name="T34" fmla="*/ 673 w 680"/>
                <a:gd name="T35" fmla="*/ 420 h 1020"/>
                <a:gd name="T36" fmla="*/ 666 w 680"/>
                <a:gd name="T37" fmla="*/ 348 h 1020"/>
                <a:gd name="T38" fmla="*/ 673 w 680"/>
                <a:gd name="T39" fmla="*/ 0 h 1020"/>
                <a:gd name="T40" fmla="*/ 429 w 680"/>
                <a:gd name="T41" fmla="*/ 349 h 1020"/>
                <a:gd name="T42" fmla="*/ 493 w 680"/>
                <a:gd name="T43" fmla="*/ 293 h 1020"/>
                <a:gd name="T44" fmla="*/ 479 w 680"/>
                <a:gd name="T45" fmla="*/ 427 h 1020"/>
                <a:gd name="T46" fmla="*/ 254 w 680"/>
                <a:gd name="T47" fmla="*/ 693 h 1020"/>
                <a:gd name="T48" fmla="*/ 507 w 680"/>
                <a:gd name="T49" fmla="*/ 458 h 1020"/>
                <a:gd name="T50" fmla="*/ 507 w 680"/>
                <a:gd name="T51" fmla="*/ 458 h 1020"/>
                <a:gd name="T52" fmla="*/ 589 w 680"/>
                <a:gd name="T53" fmla="*/ 91 h 1020"/>
                <a:gd name="T54" fmla="*/ 592 w 680"/>
                <a:gd name="T55" fmla="*/ 99 h 1020"/>
                <a:gd name="T56" fmla="*/ 641 w 680"/>
                <a:gd name="T57" fmla="*/ 116 h 1020"/>
                <a:gd name="T58" fmla="*/ 528 w 680"/>
                <a:gd name="T59" fmla="*/ 104 h 1020"/>
                <a:gd name="T60" fmla="*/ 523 w 680"/>
                <a:gd name="T61" fmla="*/ 86 h 1020"/>
                <a:gd name="T62" fmla="*/ 536 w 680"/>
                <a:gd name="T63" fmla="*/ 81 h 1020"/>
                <a:gd name="T64" fmla="*/ 568 w 680"/>
                <a:gd name="T65" fmla="*/ 83 h 1020"/>
                <a:gd name="T66" fmla="*/ 546 w 680"/>
                <a:gd name="T67" fmla="*/ 150 h 1020"/>
                <a:gd name="T68" fmla="*/ 664 w 680"/>
                <a:gd name="T69" fmla="*/ 98 h 1020"/>
                <a:gd name="T70" fmla="*/ 550 w 680"/>
                <a:gd name="T71" fmla="*/ 182 h 1020"/>
                <a:gd name="T72" fmla="*/ 664 w 680"/>
                <a:gd name="T73" fmla="*/ 98 h 1020"/>
                <a:gd name="T74" fmla="*/ 529 w 680"/>
                <a:gd name="T75" fmla="*/ 424 h 1020"/>
                <a:gd name="T76" fmla="*/ 636 w 680"/>
                <a:gd name="T77" fmla="*/ 402 h 1020"/>
                <a:gd name="T78" fmla="*/ 587 w 680"/>
                <a:gd name="T79" fmla="*/ 407 h 1020"/>
                <a:gd name="T80" fmla="*/ 508 w 680"/>
                <a:gd name="T81" fmla="*/ 285 h 1020"/>
                <a:gd name="T82" fmla="*/ 602 w 680"/>
                <a:gd name="T83" fmla="*/ 234 h 1020"/>
                <a:gd name="T84" fmla="*/ 602 w 680"/>
                <a:gd name="T85" fmla="*/ 23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0">
                  <a:moveTo>
                    <a:pt x="673" y="861"/>
                  </a:moveTo>
                  <a:cubicBezTo>
                    <a:pt x="673" y="722"/>
                    <a:pt x="673" y="722"/>
                    <a:pt x="673" y="722"/>
                  </a:cubicBezTo>
                  <a:cubicBezTo>
                    <a:pt x="648" y="740"/>
                    <a:pt x="615" y="749"/>
                    <a:pt x="576" y="746"/>
                  </a:cubicBezTo>
                  <a:cubicBezTo>
                    <a:pt x="499" y="738"/>
                    <a:pt x="457" y="639"/>
                    <a:pt x="509" y="577"/>
                  </a:cubicBezTo>
                  <a:cubicBezTo>
                    <a:pt x="548" y="530"/>
                    <a:pt x="628" y="521"/>
                    <a:pt x="660" y="592"/>
                  </a:cubicBezTo>
                  <a:cubicBezTo>
                    <a:pt x="673" y="510"/>
                    <a:pt x="621" y="472"/>
                    <a:pt x="567" y="463"/>
                  </a:cubicBezTo>
                  <a:cubicBezTo>
                    <a:pt x="487" y="451"/>
                    <a:pt x="390" y="523"/>
                    <a:pt x="371" y="636"/>
                  </a:cubicBezTo>
                  <a:cubicBezTo>
                    <a:pt x="343" y="805"/>
                    <a:pt x="532" y="923"/>
                    <a:pt x="673" y="861"/>
                  </a:cubicBezTo>
                  <a:close/>
                  <a:moveTo>
                    <a:pt x="579" y="1020"/>
                  </a:moveTo>
                  <a:cubicBezTo>
                    <a:pt x="471" y="1020"/>
                    <a:pt x="471" y="1020"/>
                    <a:pt x="471" y="1020"/>
                  </a:cubicBezTo>
                  <a:cubicBezTo>
                    <a:pt x="482" y="992"/>
                    <a:pt x="472" y="956"/>
                    <a:pt x="422" y="938"/>
                  </a:cubicBezTo>
                  <a:cubicBezTo>
                    <a:pt x="461" y="966"/>
                    <a:pt x="466" y="998"/>
                    <a:pt x="453" y="1020"/>
                  </a:cubicBezTo>
                  <a:cubicBezTo>
                    <a:pt x="347" y="1020"/>
                    <a:pt x="347" y="1020"/>
                    <a:pt x="347" y="1020"/>
                  </a:cubicBezTo>
                  <a:cubicBezTo>
                    <a:pt x="316" y="981"/>
                    <a:pt x="339" y="925"/>
                    <a:pt x="374" y="897"/>
                  </a:cubicBezTo>
                  <a:cubicBezTo>
                    <a:pt x="415" y="864"/>
                    <a:pt x="462" y="865"/>
                    <a:pt x="504" y="887"/>
                  </a:cubicBezTo>
                  <a:cubicBezTo>
                    <a:pt x="548" y="910"/>
                    <a:pt x="584" y="963"/>
                    <a:pt x="579" y="1020"/>
                  </a:cubicBezTo>
                  <a:close/>
                  <a:moveTo>
                    <a:pt x="285" y="1020"/>
                  </a:moveTo>
                  <a:cubicBezTo>
                    <a:pt x="137" y="1020"/>
                    <a:pt x="137" y="1020"/>
                    <a:pt x="137" y="1020"/>
                  </a:cubicBezTo>
                  <a:cubicBezTo>
                    <a:pt x="0" y="783"/>
                    <a:pt x="145" y="373"/>
                    <a:pt x="547" y="447"/>
                  </a:cubicBezTo>
                  <a:cubicBezTo>
                    <a:pt x="433" y="444"/>
                    <a:pt x="349" y="461"/>
                    <a:pt x="277" y="526"/>
                  </a:cubicBezTo>
                  <a:cubicBezTo>
                    <a:pt x="140" y="647"/>
                    <a:pt x="127" y="851"/>
                    <a:pt x="242" y="980"/>
                  </a:cubicBezTo>
                  <a:cubicBezTo>
                    <a:pt x="256" y="996"/>
                    <a:pt x="270" y="1009"/>
                    <a:pt x="285" y="1020"/>
                  </a:cubicBezTo>
                  <a:close/>
                  <a:moveTo>
                    <a:pt x="673" y="704"/>
                  </a:moveTo>
                  <a:cubicBezTo>
                    <a:pt x="673" y="682"/>
                    <a:pt x="673" y="682"/>
                    <a:pt x="673" y="682"/>
                  </a:cubicBezTo>
                  <a:cubicBezTo>
                    <a:pt x="636" y="710"/>
                    <a:pt x="594" y="715"/>
                    <a:pt x="567" y="702"/>
                  </a:cubicBezTo>
                  <a:cubicBezTo>
                    <a:pt x="508" y="673"/>
                    <a:pt x="516" y="594"/>
                    <a:pt x="578" y="582"/>
                  </a:cubicBezTo>
                  <a:cubicBezTo>
                    <a:pt x="541" y="599"/>
                    <a:pt x="557" y="645"/>
                    <a:pt x="589" y="647"/>
                  </a:cubicBezTo>
                  <a:cubicBezTo>
                    <a:pt x="626" y="649"/>
                    <a:pt x="639" y="612"/>
                    <a:pt x="628" y="586"/>
                  </a:cubicBezTo>
                  <a:cubicBezTo>
                    <a:pt x="619" y="565"/>
                    <a:pt x="602" y="556"/>
                    <a:pt x="583" y="555"/>
                  </a:cubicBezTo>
                  <a:cubicBezTo>
                    <a:pt x="534" y="552"/>
                    <a:pt x="498" y="593"/>
                    <a:pt x="498" y="639"/>
                  </a:cubicBezTo>
                  <a:cubicBezTo>
                    <a:pt x="499" y="679"/>
                    <a:pt x="522" y="722"/>
                    <a:pt x="573" y="731"/>
                  </a:cubicBezTo>
                  <a:cubicBezTo>
                    <a:pt x="613" y="738"/>
                    <a:pt x="647" y="725"/>
                    <a:pt x="673" y="704"/>
                  </a:cubicBezTo>
                  <a:close/>
                  <a:moveTo>
                    <a:pt x="673" y="649"/>
                  </a:moveTo>
                  <a:cubicBezTo>
                    <a:pt x="673" y="634"/>
                    <a:pt x="673" y="634"/>
                    <a:pt x="673" y="634"/>
                  </a:cubicBezTo>
                  <a:cubicBezTo>
                    <a:pt x="669" y="639"/>
                    <a:pt x="670" y="644"/>
                    <a:pt x="673" y="649"/>
                  </a:cubicBezTo>
                  <a:close/>
                  <a:moveTo>
                    <a:pt x="673" y="488"/>
                  </a:moveTo>
                  <a:cubicBezTo>
                    <a:pt x="673" y="470"/>
                    <a:pt x="673" y="470"/>
                    <a:pt x="673" y="470"/>
                  </a:cubicBezTo>
                  <a:cubicBezTo>
                    <a:pt x="672" y="461"/>
                    <a:pt x="671" y="454"/>
                    <a:pt x="670" y="448"/>
                  </a:cubicBezTo>
                  <a:cubicBezTo>
                    <a:pt x="669" y="464"/>
                    <a:pt x="650" y="485"/>
                    <a:pt x="649" y="501"/>
                  </a:cubicBezTo>
                  <a:cubicBezTo>
                    <a:pt x="649" y="510"/>
                    <a:pt x="659" y="510"/>
                    <a:pt x="664" y="506"/>
                  </a:cubicBezTo>
                  <a:cubicBezTo>
                    <a:pt x="670" y="502"/>
                    <a:pt x="672" y="496"/>
                    <a:pt x="673" y="488"/>
                  </a:cubicBezTo>
                  <a:close/>
                  <a:moveTo>
                    <a:pt x="673" y="441"/>
                  </a:moveTo>
                  <a:cubicBezTo>
                    <a:pt x="673" y="431"/>
                    <a:pt x="673" y="431"/>
                    <a:pt x="673" y="431"/>
                  </a:cubicBezTo>
                  <a:cubicBezTo>
                    <a:pt x="672" y="429"/>
                    <a:pt x="671" y="428"/>
                    <a:pt x="669" y="426"/>
                  </a:cubicBezTo>
                  <a:cubicBezTo>
                    <a:pt x="671" y="431"/>
                    <a:pt x="672" y="436"/>
                    <a:pt x="673" y="441"/>
                  </a:cubicBezTo>
                  <a:close/>
                  <a:moveTo>
                    <a:pt x="673" y="424"/>
                  </a:moveTo>
                  <a:cubicBezTo>
                    <a:pt x="673" y="424"/>
                    <a:pt x="673" y="424"/>
                    <a:pt x="673" y="424"/>
                  </a:cubicBezTo>
                  <a:cubicBezTo>
                    <a:pt x="672" y="424"/>
                    <a:pt x="672" y="424"/>
                    <a:pt x="672" y="424"/>
                  </a:cubicBezTo>
                  <a:cubicBezTo>
                    <a:pt x="673" y="424"/>
                    <a:pt x="673" y="424"/>
                    <a:pt x="673" y="424"/>
                  </a:cubicBezTo>
                  <a:close/>
                  <a:moveTo>
                    <a:pt x="673" y="420"/>
                  </a:moveTo>
                  <a:cubicBezTo>
                    <a:pt x="673" y="373"/>
                    <a:pt x="673" y="373"/>
                    <a:pt x="673" y="373"/>
                  </a:cubicBezTo>
                  <a:cubicBezTo>
                    <a:pt x="663" y="363"/>
                    <a:pt x="655" y="350"/>
                    <a:pt x="655" y="331"/>
                  </a:cubicBezTo>
                  <a:cubicBezTo>
                    <a:pt x="648" y="349"/>
                    <a:pt x="641" y="397"/>
                    <a:pt x="666" y="416"/>
                  </a:cubicBezTo>
                  <a:cubicBezTo>
                    <a:pt x="668" y="417"/>
                    <a:pt x="671" y="419"/>
                    <a:pt x="673" y="420"/>
                  </a:cubicBezTo>
                  <a:close/>
                  <a:moveTo>
                    <a:pt x="673" y="361"/>
                  </a:moveTo>
                  <a:cubicBezTo>
                    <a:pt x="673" y="253"/>
                    <a:pt x="673" y="253"/>
                    <a:pt x="673" y="253"/>
                  </a:cubicBezTo>
                  <a:cubicBezTo>
                    <a:pt x="662" y="290"/>
                    <a:pt x="662" y="331"/>
                    <a:pt x="666" y="348"/>
                  </a:cubicBezTo>
                  <a:cubicBezTo>
                    <a:pt x="668" y="353"/>
                    <a:pt x="671" y="358"/>
                    <a:pt x="673" y="361"/>
                  </a:cubicBezTo>
                  <a:close/>
                  <a:moveTo>
                    <a:pt x="673" y="202"/>
                  </a:moveTo>
                  <a:cubicBezTo>
                    <a:pt x="673" y="0"/>
                    <a:pt x="673" y="0"/>
                    <a:pt x="673" y="0"/>
                  </a:cubicBezTo>
                  <a:cubicBezTo>
                    <a:pt x="670" y="34"/>
                    <a:pt x="654" y="57"/>
                    <a:pt x="630" y="85"/>
                  </a:cubicBezTo>
                  <a:cubicBezTo>
                    <a:pt x="613" y="103"/>
                    <a:pt x="654" y="132"/>
                    <a:pt x="670" y="83"/>
                  </a:cubicBezTo>
                  <a:cubicBezTo>
                    <a:pt x="668" y="195"/>
                    <a:pt x="561" y="374"/>
                    <a:pt x="429" y="349"/>
                  </a:cubicBezTo>
                  <a:cubicBezTo>
                    <a:pt x="368" y="337"/>
                    <a:pt x="363" y="257"/>
                    <a:pt x="416" y="252"/>
                  </a:cubicBezTo>
                  <a:cubicBezTo>
                    <a:pt x="385" y="269"/>
                    <a:pt x="381" y="311"/>
                    <a:pt x="424" y="329"/>
                  </a:cubicBezTo>
                  <a:cubicBezTo>
                    <a:pt x="452" y="341"/>
                    <a:pt x="485" y="320"/>
                    <a:pt x="493" y="293"/>
                  </a:cubicBezTo>
                  <a:cubicBezTo>
                    <a:pt x="508" y="243"/>
                    <a:pt x="443" y="175"/>
                    <a:pt x="374" y="210"/>
                  </a:cubicBezTo>
                  <a:cubicBezTo>
                    <a:pt x="301" y="248"/>
                    <a:pt x="300" y="330"/>
                    <a:pt x="347" y="383"/>
                  </a:cubicBezTo>
                  <a:cubicBezTo>
                    <a:pt x="376" y="415"/>
                    <a:pt x="427" y="438"/>
                    <a:pt x="479" y="427"/>
                  </a:cubicBezTo>
                  <a:cubicBezTo>
                    <a:pt x="589" y="403"/>
                    <a:pt x="649" y="307"/>
                    <a:pt x="673" y="202"/>
                  </a:cubicBezTo>
                  <a:close/>
                  <a:moveTo>
                    <a:pt x="360" y="490"/>
                  </a:moveTo>
                  <a:cubicBezTo>
                    <a:pt x="296" y="525"/>
                    <a:pt x="255" y="633"/>
                    <a:pt x="254" y="693"/>
                  </a:cubicBezTo>
                  <a:cubicBezTo>
                    <a:pt x="253" y="742"/>
                    <a:pt x="187" y="735"/>
                    <a:pt x="197" y="686"/>
                  </a:cubicBezTo>
                  <a:cubicBezTo>
                    <a:pt x="206" y="641"/>
                    <a:pt x="254" y="532"/>
                    <a:pt x="360" y="490"/>
                  </a:cubicBezTo>
                  <a:close/>
                  <a:moveTo>
                    <a:pt x="507" y="458"/>
                  </a:moveTo>
                  <a:cubicBezTo>
                    <a:pt x="398" y="483"/>
                    <a:pt x="369" y="588"/>
                    <a:pt x="355" y="633"/>
                  </a:cubicBezTo>
                  <a:cubicBezTo>
                    <a:pt x="340" y="686"/>
                    <a:pt x="291" y="674"/>
                    <a:pt x="286" y="631"/>
                  </a:cubicBezTo>
                  <a:cubicBezTo>
                    <a:pt x="281" y="595"/>
                    <a:pt x="367" y="448"/>
                    <a:pt x="507" y="458"/>
                  </a:cubicBezTo>
                  <a:close/>
                  <a:moveTo>
                    <a:pt x="602" y="116"/>
                  </a:moveTo>
                  <a:cubicBezTo>
                    <a:pt x="582" y="115"/>
                    <a:pt x="572" y="101"/>
                    <a:pt x="573" y="90"/>
                  </a:cubicBezTo>
                  <a:cubicBezTo>
                    <a:pt x="574" y="80"/>
                    <a:pt x="589" y="80"/>
                    <a:pt x="589" y="91"/>
                  </a:cubicBezTo>
                  <a:cubicBezTo>
                    <a:pt x="589" y="99"/>
                    <a:pt x="589" y="110"/>
                    <a:pt x="602" y="116"/>
                  </a:cubicBezTo>
                  <a:close/>
                  <a:moveTo>
                    <a:pt x="641" y="116"/>
                  </a:moveTo>
                  <a:cubicBezTo>
                    <a:pt x="628" y="120"/>
                    <a:pt x="597" y="121"/>
                    <a:pt x="592" y="99"/>
                  </a:cubicBezTo>
                  <a:cubicBezTo>
                    <a:pt x="591" y="93"/>
                    <a:pt x="594" y="87"/>
                    <a:pt x="602" y="86"/>
                  </a:cubicBezTo>
                  <a:cubicBezTo>
                    <a:pt x="606" y="86"/>
                    <a:pt x="612" y="90"/>
                    <a:pt x="613" y="94"/>
                  </a:cubicBezTo>
                  <a:cubicBezTo>
                    <a:pt x="619" y="109"/>
                    <a:pt x="628" y="116"/>
                    <a:pt x="641" y="116"/>
                  </a:cubicBezTo>
                  <a:close/>
                  <a:moveTo>
                    <a:pt x="648" y="116"/>
                  </a:moveTo>
                  <a:cubicBezTo>
                    <a:pt x="624" y="125"/>
                    <a:pt x="584" y="121"/>
                    <a:pt x="570" y="105"/>
                  </a:cubicBezTo>
                  <a:cubicBezTo>
                    <a:pt x="566" y="115"/>
                    <a:pt x="541" y="125"/>
                    <a:pt x="528" y="104"/>
                  </a:cubicBezTo>
                  <a:cubicBezTo>
                    <a:pt x="532" y="148"/>
                    <a:pt x="606" y="146"/>
                    <a:pt x="647" y="117"/>
                  </a:cubicBezTo>
                  <a:cubicBezTo>
                    <a:pt x="616" y="141"/>
                    <a:pt x="554" y="153"/>
                    <a:pt x="528" y="123"/>
                  </a:cubicBezTo>
                  <a:cubicBezTo>
                    <a:pt x="518" y="111"/>
                    <a:pt x="517" y="95"/>
                    <a:pt x="523" y="86"/>
                  </a:cubicBezTo>
                  <a:cubicBezTo>
                    <a:pt x="526" y="81"/>
                    <a:pt x="531" y="78"/>
                    <a:pt x="537" y="79"/>
                  </a:cubicBezTo>
                  <a:cubicBezTo>
                    <a:pt x="544" y="79"/>
                    <a:pt x="550" y="86"/>
                    <a:pt x="545" y="94"/>
                  </a:cubicBezTo>
                  <a:cubicBezTo>
                    <a:pt x="548" y="85"/>
                    <a:pt x="542" y="81"/>
                    <a:pt x="536" y="81"/>
                  </a:cubicBezTo>
                  <a:cubicBezTo>
                    <a:pt x="526" y="82"/>
                    <a:pt x="523" y="93"/>
                    <a:pt x="527" y="101"/>
                  </a:cubicBezTo>
                  <a:cubicBezTo>
                    <a:pt x="530" y="107"/>
                    <a:pt x="537" y="110"/>
                    <a:pt x="546" y="109"/>
                  </a:cubicBezTo>
                  <a:cubicBezTo>
                    <a:pt x="561" y="107"/>
                    <a:pt x="568" y="95"/>
                    <a:pt x="568" y="83"/>
                  </a:cubicBezTo>
                  <a:cubicBezTo>
                    <a:pt x="567" y="71"/>
                    <a:pt x="560" y="58"/>
                    <a:pt x="547" y="55"/>
                  </a:cubicBezTo>
                  <a:cubicBezTo>
                    <a:pt x="510" y="45"/>
                    <a:pt x="490" y="86"/>
                    <a:pt x="504" y="118"/>
                  </a:cubicBezTo>
                  <a:cubicBezTo>
                    <a:pt x="513" y="136"/>
                    <a:pt x="528" y="146"/>
                    <a:pt x="546" y="150"/>
                  </a:cubicBezTo>
                  <a:cubicBezTo>
                    <a:pt x="576" y="157"/>
                    <a:pt x="630" y="145"/>
                    <a:pt x="652" y="113"/>
                  </a:cubicBezTo>
                  <a:cubicBezTo>
                    <a:pt x="650" y="114"/>
                    <a:pt x="649" y="115"/>
                    <a:pt x="648" y="116"/>
                  </a:cubicBezTo>
                  <a:close/>
                  <a:moveTo>
                    <a:pt x="664" y="98"/>
                  </a:moveTo>
                  <a:cubicBezTo>
                    <a:pt x="640" y="156"/>
                    <a:pt x="609" y="173"/>
                    <a:pt x="555" y="173"/>
                  </a:cubicBezTo>
                  <a:cubicBezTo>
                    <a:pt x="564" y="199"/>
                    <a:pt x="535" y="222"/>
                    <a:pt x="513" y="215"/>
                  </a:cubicBezTo>
                  <a:cubicBezTo>
                    <a:pt x="536" y="214"/>
                    <a:pt x="549" y="199"/>
                    <a:pt x="550" y="182"/>
                  </a:cubicBezTo>
                  <a:cubicBezTo>
                    <a:pt x="553" y="135"/>
                    <a:pt x="476" y="136"/>
                    <a:pt x="475" y="184"/>
                  </a:cubicBezTo>
                  <a:cubicBezTo>
                    <a:pt x="474" y="214"/>
                    <a:pt x="501" y="248"/>
                    <a:pt x="557" y="239"/>
                  </a:cubicBezTo>
                  <a:cubicBezTo>
                    <a:pt x="617" y="229"/>
                    <a:pt x="652" y="183"/>
                    <a:pt x="664" y="98"/>
                  </a:cubicBezTo>
                  <a:close/>
                  <a:moveTo>
                    <a:pt x="590" y="378"/>
                  </a:moveTo>
                  <a:cubicBezTo>
                    <a:pt x="579" y="404"/>
                    <a:pt x="569" y="432"/>
                    <a:pt x="547" y="439"/>
                  </a:cubicBezTo>
                  <a:cubicBezTo>
                    <a:pt x="535" y="443"/>
                    <a:pt x="522" y="435"/>
                    <a:pt x="529" y="424"/>
                  </a:cubicBezTo>
                  <a:cubicBezTo>
                    <a:pt x="540" y="409"/>
                    <a:pt x="572" y="398"/>
                    <a:pt x="590" y="378"/>
                  </a:cubicBezTo>
                  <a:close/>
                  <a:moveTo>
                    <a:pt x="663" y="256"/>
                  </a:moveTo>
                  <a:cubicBezTo>
                    <a:pt x="664" y="307"/>
                    <a:pt x="629" y="356"/>
                    <a:pt x="636" y="402"/>
                  </a:cubicBezTo>
                  <a:cubicBezTo>
                    <a:pt x="613" y="395"/>
                    <a:pt x="593" y="431"/>
                    <a:pt x="607" y="444"/>
                  </a:cubicBezTo>
                  <a:cubicBezTo>
                    <a:pt x="601" y="403"/>
                    <a:pt x="653" y="393"/>
                    <a:pt x="663" y="427"/>
                  </a:cubicBezTo>
                  <a:cubicBezTo>
                    <a:pt x="680" y="487"/>
                    <a:pt x="566" y="490"/>
                    <a:pt x="587" y="407"/>
                  </a:cubicBezTo>
                  <a:cubicBezTo>
                    <a:pt x="598" y="362"/>
                    <a:pt x="648" y="317"/>
                    <a:pt x="663" y="256"/>
                  </a:cubicBezTo>
                  <a:close/>
                  <a:moveTo>
                    <a:pt x="597" y="249"/>
                  </a:moveTo>
                  <a:cubicBezTo>
                    <a:pt x="568" y="271"/>
                    <a:pt x="538" y="282"/>
                    <a:pt x="508" y="285"/>
                  </a:cubicBezTo>
                  <a:cubicBezTo>
                    <a:pt x="509" y="293"/>
                    <a:pt x="493" y="319"/>
                    <a:pt x="478" y="329"/>
                  </a:cubicBezTo>
                  <a:cubicBezTo>
                    <a:pt x="524" y="325"/>
                    <a:pt x="576" y="282"/>
                    <a:pt x="597" y="249"/>
                  </a:cubicBezTo>
                  <a:close/>
                  <a:moveTo>
                    <a:pt x="602" y="234"/>
                  </a:moveTo>
                  <a:cubicBezTo>
                    <a:pt x="566" y="248"/>
                    <a:pt x="531" y="256"/>
                    <a:pt x="497" y="242"/>
                  </a:cubicBezTo>
                  <a:cubicBezTo>
                    <a:pt x="504" y="253"/>
                    <a:pt x="506" y="268"/>
                    <a:pt x="505" y="279"/>
                  </a:cubicBezTo>
                  <a:cubicBezTo>
                    <a:pt x="537" y="275"/>
                    <a:pt x="581" y="260"/>
                    <a:pt x="602" y="234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980363" y="5594350"/>
              <a:ext cx="2016125" cy="1287463"/>
            </a:xfrm>
            <a:custGeom>
              <a:avLst/>
              <a:gdLst>
                <a:gd name="T0" fmla="*/ 519 w 519"/>
                <a:gd name="T1" fmla="*/ 332 h 332"/>
                <a:gd name="T2" fmla="*/ 476 w 519"/>
                <a:gd name="T3" fmla="*/ 332 h 332"/>
                <a:gd name="T4" fmla="*/ 273 w 519"/>
                <a:gd name="T5" fmla="*/ 121 h 332"/>
                <a:gd name="T6" fmla="*/ 111 w 519"/>
                <a:gd name="T7" fmla="*/ 170 h 332"/>
                <a:gd name="T8" fmla="*/ 179 w 519"/>
                <a:gd name="T9" fmla="*/ 237 h 332"/>
                <a:gd name="T10" fmla="*/ 119 w 519"/>
                <a:gd name="T11" fmla="*/ 186 h 332"/>
                <a:gd name="T12" fmla="*/ 173 w 519"/>
                <a:gd name="T13" fmla="*/ 145 h 332"/>
                <a:gd name="T14" fmla="*/ 229 w 519"/>
                <a:gd name="T15" fmla="*/ 239 h 332"/>
                <a:gd name="T16" fmla="*/ 152 w 519"/>
                <a:gd name="T17" fmla="*/ 309 h 332"/>
                <a:gd name="T18" fmla="*/ 23 w 519"/>
                <a:gd name="T19" fmla="*/ 227 h 332"/>
                <a:gd name="T20" fmla="*/ 185 w 519"/>
                <a:gd name="T21" fmla="*/ 27 h 332"/>
                <a:gd name="T22" fmla="*/ 519 w 519"/>
                <a:gd name="T23" fmla="*/ 332 h 332"/>
                <a:gd name="T24" fmla="*/ 461 w 519"/>
                <a:gd name="T25" fmla="*/ 332 h 332"/>
                <a:gd name="T26" fmla="*/ 421 w 519"/>
                <a:gd name="T27" fmla="*/ 332 h 332"/>
                <a:gd name="T28" fmla="*/ 407 w 519"/>
                <a:gd name="T29" fmla="*/ 309 h 332"/>
                <a:gd name="T30" fmla="*/ 446 w 519"/>
                <a:gd name="T31" fmla="*/ 285 h 332"/>
                <a:gd name="T32" fmla="*/ 461 w 519"/>
                <a:gd name="T33" fmla="*/ 332 h 332"/>
                <a:gd name="T34" fmla="*/ 282 w 519"/>
                <a:gd name="T35" fmla="*/ 332 h 332"/>
                <a:gd name="T36" fmla="*/ 147 w 519"/>
                <a:gd name="T37" fmla="*/ 332 h 332"/>
                <a:gd name="T38" fmla="*/ 282 w 519"/>
                <a:gd name="T3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9" h="332">
                  <a:moveTo>
                    <a:pt x="519" y="332"/>
                  </a:moveTo>
                  <a:cubicBezTo>
                    <a:pt x="476" y="332"/>
                    <a:pt x="476" y="332"/>
                    <a:pt x="476" y="332"/>
                  </a:cubicBezTo>
                  <a:cubicBezTo>
                    <a:pt x="458" y="227"/>
                    <a:pt x="378" y="140"/>
                    <a:pt x="273" y="121"/>
                  </a:cubicBezTo>
                  <a:cubicBezTo>
                    <a:pt x="189" y="105"/>
                    <a:pt x="130" y="132"/>
                    <a:pt x="111" y="170"/>
                  </a:cubicBezTo>
                  <a:cubicBezTo>
                    <a:pt x="93" y="205"/>
                    <a:pt x="117" y="256"/>
                    <a:pt x="179" y="237"/>
                  </a:cubicBezTo>
                  <a:cubicBezTo>
                    <a:pt x="132" y="238"/>
                    <a:pt x="114" y="212"/>
                    <a:pt x="119" y="186"/>
                  </a:cubicBezTo>
                  <a:cubicBezTo>
                    <a:pt x="123" y="164"/>
                    <a:pt x="146" y="143"/>
                    <a:pt x="173" y="145"/>
                  </a:cubicBezTo>
                  <a:cubicBezTo>
                    <a:pt x="222" y="147"/>
                    <a:pt x="239" y="199"/>
                    <a:pt x="229" y="239"/>
                  </a:cubicBezTo>
                  <a:cubicBezTo>
                    <a:pt x="220" y="280"/>
                    <a:pt x="190" y="303"/>
                    <a:pt x="152" y="309"/>
                  </a:cubicBezTo>
                  <a:cubicBezTo>
                    <a:pt x="103" y="319"/>
                    <a:pt x="38" y="290"/>
                    <a:pt x="23" y="227"/>
                  </a:cubicBezTo>
                  <a:cubicBezTo>
                    <a:pt x="0" y="123"/>
                    <a:pt x="68" y="46"/>
                    <a:pt x="185" y="27"/>
                  </a:cubicBezTo>
                  <a:cubicBezTo>
                    <a:pt x="357" y="0"/>
                    <a:pt x="512" y="162"/>
                    <a:pt x="519" y="332"/>
                  </a:cubicBezTo>
                  <a:close/>
                  <a:moveTo>
                    <a:pt x="461" y="332"/>
                  </a:moveTo>
                  <a:cubicBezTo>
                    <a:pt x="421" y="332"/>
                    <a:pt x="421" y="332"/>
                    <a:pt x="421" y="332"/>
                  </a:cubicBezTo>
                  <a:cubicBezTo>
                    <a:pt x="416" y="323"/>
                    <a:pt x="412" y="315"/>
                    <a:pt x="407" y="309"/>
                  </a:cubicBezTo>
                  <a:cubicBezTo>
                    <a:pt x="383" y="277"/>
                    <a:pt x="428" y="250"/>
                    <a:pt x="446" y="285"/>
                  </a:cubicBezTo>
                  <a:cubicBezTo>
                    <a:pt x="451" y="295"/>
                    <a:pt x="457" y="312"/>
                    <a:pt x="461" y="332"/>
                  </a:cubicBezTo>
                  <a:close/>
                  <a:moveTo>
                    <a:pt x="282" y="332"/>
                  </a:moveTo>
                  <a:cubicBezTo>
                    <a:pt x="147" y="332"/>
                    <a:pt x="147" y="332"/>
                    <a:pt x="147" y="332"/>
                  </a:cubicBezTo>
                  <a:cubicBezTo>
                    <a:pt x="191" y="316"/>
                    <a:pt x="240" y="315"/>
                    <a:pt x="282" y="332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0447338" y="5256213"/>
              <a:ext cx="1739900" cy="1633538"/>
            </a:xfrm>
            <a:custGeom>
              <a:avLst/>
              <a:gdLst>
                <a:gd name="T0" fmla="*/ 30 w 448"/>
                <a:gd name="T1" fmla="*/ 387 h 421"/>
                <a:gd name="T2" fmla="*/ 137 w 448"/>
                <a:gd name="T3" fmla="*/ 387 h 421"/>
                <a:gd name="T4" fmla="*/ 50 w 448"/>
                <a:gd name="T5" fmla="*/ 396 h 421"/>
                <a:gd name="T6" fmla="*/ 137 w 448"/>
                <a:gd name="T7" fmla="*/ 407 h 421"/>
                <a:gd name="T8" fmla="*/ 248 w 448"/>
                <a:gd name="T9" fmla="*/ 373 h 421"/>
                <a:gd name="T10" fmla="*/ 388 w 448"/>
                <a:gd name="T11" fmla="*/ 421 h 421"/>
                <a:gd name="T12" fmla="*/ 286 w 448"/>
                <a:gd name="T13" fmla="*/ 330 h 421"/>
                <a:gd name="T14" fmla="*/ 429 w 448"/>
                <a:gd name="T15" fmla="*/ 421 h 421"/>
                <a:gd name="T16" fmla="*/ 406 w 448"/>
                <a:gd name="T17" fmla="*/ 345 h 421"/>
                <a:gd name="T18" fmla="*/ 418 w 448"/>
                <a:gd name="T19" fmla="*/ 282 h 421"/>
                <a:gd name="T20" fmla="*/ 419 w 448"/>
                <a:gd name="T21" fmla="*/ 279 h 421"/>
                <a:gd name="T22" fmla="*/ 403 w 448"/>
                <a:gd name="T23" fmla="*/ 142 h 421"/>
                <a:gd name="T24" fmla="*/ 415 w 448"/>
                <a:gd name="T25" fmla="*/ 229 h 421"/>
                <a:gd name="T26" fmla="*/ 419 w 448"/>
                <a:gd name="T27" fmla="*/ 71 h 421"/>
                <a:gd name="T28" fmla="*/ 143 w 448"/>
                <a:gd name="T29" fmla="*/ 291 h 421"/>
                <a:gd name="T30" fmla="*/ 142 w 448"/>
                <a:gd name="T31" fmla="*/ 176 h 421"/>
                <a:gd name="T32" fmla="*/ 222 w 448"/>
                <a:gd name="T33" fmla="*/ 169 h 421"/>
                <a:gd name="T34" fmla="*/ 225 w 448"/>
                <a:gd name="T35" fmla="*/ 182 h 421"/>
                <a:gd name="T36" fmla="*/ 246 w 448"/>
                <a:gd name="T37" fmla="*/ 167 h 421"/>
                <a:gd name="T38" fmla="*/ 261 w 448"/>
                <a:gd name="T39" fmla="*/ 173 h 421"/>
                <a:gd name="T40" fmla="*/ 301 w 448"/>
                <a:gd name="T41" fmla="*/ 179 h 421"/>
                <a:gd name="T42" fmla="*/ 219 w 448"/>
                <a:gd name="T43" fmla="*/ 103 h 421"/>
                <a:gd name="T44" fmla="*/ 325 w 448"/>
                <a:gd name="T45" fmla="*/ 194 h 421"/>
                <a:gd name="T46" fmla="*/ 433 w 448"/>
                <a:gd name="T47" fmla="*/ 157 h 421"/>
                <a:gd name="T48" fmla="*/ 302 w 448"/>
                <a:gd name="T49" fmla="*/ 259 h 421"/>
                <a:gd name="T50" fmla="*/ 404 w 448"/>
                <a:gd name="T51" fmla="*/ 322 h 421"/>
                <a:gd name="T52" fmla="*/ 299 w 448"/>
                <a:gd name="T53" fmla="*/ 261 h 421"/>
                <a:gd name="T54" fmla="*/ 189 w 448"/>
                <a:gd name="T55" fmla="*/ 376 h 421"/>
                <a:gd name="T56" fmla="*/ 206 w 448"/>
                <a:gd name="T57" fmla="*/ 283 h 421"/>
                <a:gd name="T58" fmla="*/ 324 w 448"/>
                <a:gd name="T59" fmla="*/ 197 h 421"/>
                <a:gd name="T60" fmla="*/ 168 w 448"/>
                <a:gd name="T61" fmla="*/ 175 h 421"/>
                <a:gd name="T62" fmla="*/ 259 w 448"/>
                <a:gd name="T63" fmla="*/ 102 h 421"/>
                <a:gd name="T64" fmla="*/ 219 w 448"/>
                <a:gd name="T65" fmla="*/ 144 h 421"/>
                <a:gd name="T66" fmla="*/ 199 w 448"/>
                <a:gd name="T67" fmla="*/ 191 h 421"/>
                <a:gd name="T68" fmla="*/ 268 w 448"/>
                <a:gd name="T69" fmla="*/ 133 h 421"/>
                <a:gd name="T70" fmla="*/ 239 w 448"/>
                <a:gd name="T71" fmla="*/ 165 h 421"/>
                <a:gd name="T72" fmla="*/ 266 w 448"/>
                <a:gd name="T73" fmla="*/ 104 h 421"/>
                <a:gd name="T74" fmla="*/ 335 w 448"/>
                <a:gd name="T75" fmla="*/ 30 h 421"/>
                <a:gd name="T76" fmla="*/ 381 w 448"/>
                <a:gd name="T77" fmla="*/ 23 h 421"/>
                <a:gd name="T78" fmla="*/ 338 w 448"/>
                <a:gd name="T79" fmla="*/ 178 h 421"/>
                <a:gd name="T80" fmla="*/ 260 w 448"/>
                <a:gd name="T81" fmla="*/ 104 h 421"/>
                <a:gd name="T82" fmla="*/ 272 w 448"/>
                <a:gd name="T83" fmla="*/ 19 h 421"/>
                <a:gd name="T84" fmla="*/ 248 w 448"/>
                <a:gd name="T85" fmla="*/ 12 h 421"/>
                <a:gd name="T86" fmla="*/ 334 w 448"/>
                <a:gd name="T87" fmla="*/ 7 h 421"/>
                <a:gd name="T88" fmla="*/ 101 w 448"/>
                <a:gd name="T89" fmla="*/ 243 h 421"/>
                <a:gd name="T90" fmla="*/ 116 w 448"/>
                <a:gd name="T91" fmla="*/ 137 h 421"/>
                <a:gd name="T92" fmla="*/ 155 w 448"/>
                <a:gd name="T93" fmla="*/ 337 h 421"/>
                <a:gd name="T94" fmla="*/ 147 w 448"/>
                <a:gd name="T95" fmla="*/ 386 h 421"/>
                <a:gd name="T96" fmla="*/ 120 w 448"/>
                <a:gd name="T97" fmla="*/ 281 h 421"/>
                <a:gd name="T98" fmla="*/ 32 w 448"/>
                <a:gd name="T99" fmla="*/ 115 h 421"/>
                <a:gd name="T100" fmla="*/ 60 w 448"/>
                <a:gd name="T101" fmla="*/ 126 h 421"/>
                <a:gd name="T102" fmla="*/ 100 w 448"/>
                <a:gd name="T103" fmla="*/ 80 h 421"/>
                <a:gd name="T104" fmla="*/ 52 w 448"/>
                <a:gd name="T105" fmla="*/ 176 h 421"/>
                <a:gd name="T106" fmla="*/ 101 w 448"/>
                <a:gd name="T107" fmla="*/ 101 h 421"/>
                <a:gd name="T108" fmla="*/ 14 w 448"/>
                <a:gd name="T109" fmla="*/ 214 h 421"/>
                <a:gd name="T110" fmla="*/ 55 w 448"/>
                <a:gd name="T111" fmla="*/ 133 h 421"/>
                <a:gd name="T112" fmla="*/ 48 w 448"/>
                <a:gd name="T113" fmla="*/ 221 h 421"/>
                <a:gd name="T114" fmla="*/ 51 w 448"/>
                <a:gd name="T115" fmla="*/ 343 h 421"/>
                <a:gd name="T116" fmla="*/ 108 w 448"/>
                <a:gd name="T117" fmla="*/ 328 h 421"/>
                <a:gd name="T118" fmla="*/ 57 w 448"/>
                <a:gd name="T119" fmla="*/ 330 h 421"/>
                <a:gd name="T120" fmla="*/ 37 w 448"/>
                <a:gd name="T121" fmla="*/ 328 h 421"/>
                <a:gd name="T122" fmla="*/ 2 w 448"/>
                <a:gd name="T123" fmla="*/ 31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" h="421">
                  <a:moveTo>
                    <a:pt x="46" y="421"/>
                  </a:moveTo>
                  <a:cubicBezTo>
                    <a:pt x="56" y="421"/>
                    <a:pt x="56" y="421"/>
                    <a:pt x="56" y="421"/>
                  </a:cubicBezTo>
                  <a:cubicBezTo>
                    <a:pt x="52" y="414"/>
                    <a:pt x="49" y="406"/>
                    <a:pt x="47" y="397"/>
                  </a:cubicBezTo>
                  <a:cubicBezTo>
                    <a:pt x="44" y="381"/>
                    <a:pt x="47" y="364"/>
                    <a:pt x="53" y="348"/>
                  </a:cubicBezTo>
                  <a:cubicBezTo>
                    <a:pt x="53" y="348"/>
                    <a:pt x="53" y="348"/>
                    <a:pt x="53" y="348"/>
                  </a:cubicBezTo>
                  <a:cubicBezTo>
                    <a:pt x="53" y="347"/>
                    <a:pt x="53" y="347"/>
                    <a:pt x="53" y="347"/>
                  </a:cubicBezTo>
                  <a:cubicBezTo>
                    <a:pt x="50" y="345"/>
                    <a:pt x="47" y="343"/>
                    <a:pt x="45" y="341"/>
                  </a:cubicBezTo>
                  <a:cubicBezTo>
                    <a:pt x="42" y="338"/>
                    <a:pt x="40" y="335"/>
                    <a:pt x="39" y="332"/>
                  </a:cubicBezTo>
                  <a:cubicBezTo>
                    <a:pt x="38" y="331"/>
                    <a:pt x="38" y="331"/>
                    <a:pt x="38" y="331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2" y="339"/>
                    <a:pt x="21" y="353"/>
                    <a:pt x="26" y="362"/>
                  </a:cubicBezTo>
                  <a:cubicBezTo>
                    <a:pt x="28" y="366"/>
                    <a:pt x="29" y="370"/>
                    <a:pt x="29" y="375"/>
                  </a:cubicBezTo>
                  <a:cubicBezTo>
                    <a:pt x="30" y="379"/>
                    <a:pt x="30" y="383"/>
                    <a:pt x="30" y="387"/>
                  </a:cubicBezTo>
                  <a:cubicBezTo>
                    <a:pt x="30" y="387"/>
                    <a:pt x="30" y="387"/>
                    <a:pt x="30" y="387"/>
                  </a:cubicBezTo>
                  <a:cubicBezTo>
                    <a:pt x="30" y="391"/>
                    <a:pt x="30" y="396"/>
                    <a:pt x="31" y="400"/>
                  </a:cubicBezTo>
                  <a:cubicBezTo>
                    <a:pt x="32" y="404"/>
                    <a:pt x="34" y="408"/>
                    <a:pt x="38" y="411"/>
                  </a:cubicBezTo>
                  <a:cubicBezTo>
                    <a:pt x="40" y="413"/>
                    <a:pt x="43" y="417"/>
                    <a:pt x="46" y="421"/>
                  </a:cubicBezTo>
                  <a:cubicBezTo>
                    <a:pt x="46" y="421"/>
                    <a:pt x="46" y="421"/>
                    <a:pt x="46" y="421"/>
                  </a:cubicBezTo>
                  <a:close/>
                  <a:moveTo>
                    <a:pt x="59" y="421"/>
                  </a:moveTo>
                  <a:cubicBezTo>
                    <a:pt x="144" y="421"/>
                    <a:pt x="144" y="421"/>
                    <a:pt x="144" y="421"/>
                  </a:cubicBezTo>
                  <a:cubicBezTo>
                    <a:pt x="141" y="418"/>
                    <a:pt x="138" y="415"/>
                    <a:pt x="136" y="411"/>
                  </a:cubicBezTo>
                  <a:cubicBezTo>
                    <a:pt x="133" y="407"/>
                    <a:pt x="133" y="403"/>
                    <a:pt x="134" y="399"/>
                  </a:cubicBezTo>
                  <a:cubicBezTo>
                    <a:pt x="135" y="395"/>
                    <a:pt x="138" y="391"/>
                    <a:pt x="141" y="388"/>
                  </a:cubicBezTo>
                  <a:cubicBezTo>
                    <a:pt x="143" y="386"/>
                    <a:pt x="143" y="386"/>
                    <a:pt x="143" y="386"/>
                  </a:cubicBezTo>
                  <a:cubicBezTo>
                    <a:pt x="140" y="387"/>
                    <a:pt x="140" y="387"/>
                    <a:pt x="140" y="387"/>
                  </a:cubicBezTo>
                  <a:cubicBezTo>
                    <a:pt x="140" y="387"/>
                    <a:pt x="139" y="387"/>
                    <a:pt x="139" y="387"/>
                  </a:cubicBezTo>
                  <a:cubicBezTo>
                    <a:pt x="138" y="387"/>
                    <a:pt x="138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6" y="387"/>
                    <a:pt x="136" y="387"/>
                    <a:pt x="136" y="387"/>
                  </a:cubicBezTo>
                  <a:cubicBezTo>
                    <a:pt x="131" y="390"/>
                    <a:pt x="120" y="393"/>
                    <a:pt x="111" y="392"/>
                  </a:cubicBezTo>
                  <a:cubicBezTo>
                    <a:pt x="101" y="392"/>
                    <a:pt x="92" y="389"/>
                    <a:pt x="88" y="383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7" y="380"/>
                    <a:pt x="85" y="378"/>
                    <a:pt x="83" y="376"/>
                  </a:cubicBezTo>
                  <a:cubicBezTo>
                    <a:pt x="82" y="375"/>
                    <a:pt x="80" y="374"/>
                    <a:pt x="79" y="373"/>
                  </a:cubicBezTo>
                  <a:cubicBezTo>
                    <a:pt x="72" y="369"/>
                    <a:pt x="71" y="364"/>
                    <a:pt x="70" y="358"/>
                  </a:cubicBezTo>
                  <a:cubicBezTo>
                    <a:pt x="70" y="356"/>
                    <a:pt x="69" y="353"/>
                    <a:pt x="68" y="350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65" y="350"/>
                    <a:pt x="63" y="350"/>
                    <a:pt x="62" y="350"/>
                  </a:cubicBezTo>
                  <a:cubicBezTo>
                    <a:pt x="60" y="350"/>
                    <a:pt x="58" y="350"/>
                    <a:pt x="57" y="349"/>
                  </a:cubicBezTo>
                  <a:cubicBezTo>
                    <a:pt x="56" y="349"/>
                    <a:pt x="56" y="349"/>
                    <a:pt x="56" y="349"/>
                  </a:cubicBezTo>
                  <a:cubicBezTo>
                    <a:pt x="56" y="350"/>
                    <a:pt x="56" y="350"/>
                    <a:pt x="56" y="350"/>
                  </a:cubicBezTo>
                  <a:cubicBezTo>
                    <a:pt x="50" y="364"/>
                    <a:pt x="48" y="381"/>
                    <a:pt x="50" y="396"/>
                  </a:cubicBezTo>
                  <a:cubicBezTo>
                    <a:pt x="51" y="405"/>
                    <a:pt x="54" y="414"/>
                    <a:pt x="59" y="421"/>
                  </a:cubicBezTo>
                  <a:close/>
                  <a:moveTo>
                    <a:pt x="147" y="421"/>
                  </a:moveTo>
                  <a:cubicBezTo>
                    <a:pt x="213" y="421"/>
                    <a:pt x="213" y="421"/>
                    <a:pt x="213" y="421"/>
                  </a:cubicBezTo>
                  <a:cubicBezTo>
                    <a:pt x="212" y="418"/>
                    <a:pt x="212" y="418"/>
                    <a:pt x="212" y="418"/>
                  </a:cubicBezTo>
                  <a:cubicBezTo>
                    <a:pt x="210" y="410"/>
                    <a:pt x="207" y="401"/>
                    <a:pt x="197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4" y="402"/>
                    <a:pt x="192" y="402"/>
                    <a:pt x="190" y="402"/>
                  </a:cubicBezTo>
                  <a:cubicBezTo>
                    <a:pt x="188" y="402"/>
                    <a:pt x="186" y="402"/>
                    <a:pt x="184" y="402"/>
                  </a:cubicBezTo>
                  <a:cubicBezTo>
                    <a:pt x="184" y="402"/>
                    <a:pt x="184" y="402"/>
                    <a:pt x="184" y="402"/>
                  </a:cubicBezTo>
                  <a:cubicBezTo>
                    <a:pt x="182" y="402"/>
                    <a:pt x="180" y="402"/>
                    <a:pt x="179" y="401"/>
                  </a:cubicBezTo>
                  <a:cubicBezTo>
                    <a:pt x="167" y="400"/>
                    <a:pt x="153" y="398"/>
                    <a:pt x="147" y="389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37" y="395"/>
                    <a:pt x="135" y="401"/>
                    <a:pt x="137" y="407"/>
                  </a:cubicBezTo>
                  <a:cubicBezTo>
                    <a:pt x="139" y="412"/>
                    <a:pt x="142" y="417"/>
                    <a:pt x="147" y="421"/>
                  </a:cubicBezTo>
                  <a:close/>
                  <a:moveTo>
                    <a:pt x="215" y="421"/>
                  </a:moveTo>
                  <a:cubicBezTo>
                    <a:pt x="284" y="421"/>
                    <a:pt x="284" y="421"/>
                    <a:pt x="284" y="421"/>
                  </a:cubicBezTo>
                  <a:cubicBezTo>
                    <a:pt x="279" y="417"/>
                    <a:pt x="274" y="413"/>
                    <a:pt x="270" y="409"/>
                  </a:cubicBezTo>
                  <a:cubicBezTo>
                    <a:pt x="264" y="405"/>
                    <a:pt x="259" y="401"/>
                    <a:pt x="256" y="399"/>
                  </a:cubicBezTo>
                  <a:cubicBezTo>
                    <a:pt x="254" y="398"/>
                    <a:pt x="252" y="398"/>
                    <a:pt x="252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7"/>
                    <a:pt x="250" y="396"/>
                  </a:cubicBezTo>
                  <a:cubicBezTo>
                    <a:pt x="250" y="395"/>
                    <a:pt x="250" y="395"/>
                    <a:pt x="250" y="395"/>
                  </a:cubicBezTo>
                  <a:cubicBezTo>
                    <a:pt x="250" y="394"/>
                    <a:pt x="249" y="392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7" y="384"/>
                    <a:pt x="247" y="379"/>
                    <a:pt x="248" y="373"/>
                  </a:cubicBezTo>
                  <a:cubicBezTo>
                    <a:pt x="248" y="370"/>
                    <a:pt x="248" y="367"/>
                    <a:pt x="248" y="364"/>
                  </a:cubicBezTo>
                  <a:cubicBezTo>
                    <a:pt x="248" y="363"/>
                    <a:pt x="248" y="363"/>
                    <a:pt x="248" y="363"/>
                  </a:cubicBezTo>
                  <a:cubicBezTo>
                    <a:pt x="247" y="363"/>
                    <a:pt x="247" y="363"/>
                    <a:pt x="247" y="363"/>
                  </a:cubicBezTo>
                  <a:cubicBezTo>
                    <a:pt x="244" y="365"/>
                    <a:pt x="240" y="367"/>
                    <a:pt x="237" y="369"/>
                  </a:cubicBezTo>
                  <a:cubicBezTo>
                    <a:pt x="233" y="371"/>
                    <a:pt x="229" y="373"/>
                    <a:pt x="226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4" y="381"/>
                    <a:pt x="222" y="386"/>
                    <a:pt x="219" y="390"/>
                  </a:cubicBezTo>
                  <a:cubicBezTo>
                    <a:pt x="215" y="394"/>
                    <a:pt x="210" y="397"/>
                    <a:pt x="205" y="399"/>
                  </a:cubicBezTo>
                  <a:cubicBezTo>
                    <a:pt x="203" y="400"/>
                    <a:pt x="203" y="400"/>
                    <a:pt x="203" y="400"/>
                  </a:cubicBezTo>
                  <a:cubicBezTo>
                    <a:pt x="205" y="400"/>
                    <a:pt x="205" y="400"/>
                    <a:pt x="205" y="400"/>
                  </a:cubicBezTo>
                  <a:cubicBezTo>
                    <a:pt x="211" y="403"/>
                    <a:pt x="213" y="410"/>
                    <a:pt x="214" y="417"/>
                  </a:cubicBezTo>
                  <a:cubicBezTo>
                    <a:pt x="215" y="418"/>
                    <a:pt x="215" y="420"/>
                    <a:pt x="215" y="421"/>
                  </a:cubicBezTo>
                  <a:close/>
                  <a:moveTo>
                    <a:pt x="287" y="421"/>
                  </a:moveTo>
                  <a:cubicBezTo>
                    <a:pt x="388" y="421"/>
                    <a:pt x="388" y="421"/>
                    <a:pt x="388" y="421"/>
                  </a:cubicBezTo>
                  <a:cubicBezTo>
                    <a:pt x="390" y="418"/>
                    <a:pt x="392" y="414"/>
                    <a:pt x="394" y="410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4" y="407"/>
                    <a:pt x="395" y="404"/>
                    <a:pt x="396" y="401"/>
                  </a:cubicBezTo>
                  <a:cubicBezTo>
                    <a:pt x="397" y="398"/>
                    <a:pt x="398" y="396"/>
                    <a:pt x="400" y="393"/>
                  </a:cubicBezTo>
                  <a:cubicBezTo>
                    <a:pt x="407" y="378"/>
                    <a:pt x="405" y="363"/>
                    <a:pt x="403" y="348"/>
                  </a:cubicBezTo>
                  <a:cubicBezTo>
                    <a:pt x="402" y="342"/>
                    <a:pt x="401" y="336"/>
                    <a:pt x="401" y="329"/>
                  </a:cubicBezTo>
                  <a:cubicBezTo>
                    <a:pt x="401" y="328"/>
                    <a:pt x="401" y="328"/>
                    <a:pt x="401" y="328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398" y="330"/>
                    <a:pt x="397" y="330"/>
                    <a:pt x="396" y="331"/>
                  </a:cubicBezTo>
                  <a:cubicBezTo>
                    <a:pt x="395" y="332"/>
                    <a:pt x="395" y="333"/>
                    <a:pt x="394" y="335"/>
                  </a:cubicBezTo>
                  <a:cubicBezTo>
                    <a:pt x="385" y="349"/>
                    <a:pt x="366" y="350"/>
                    <a:pt x="349" y="352"/>
                  </a:cubicBezTo>
                  <a:cubicBezTo>
                    <a:pt x="344" y="352"/>
                    <a:pt x="339" y="353"/>
                    <a:pt x="334" y="354"/>
                  </a:cubicBezTo>
                  <a:cubicBezTo>
                    <a:pt x="317" y="357"/>
                    <a:pt x="309" y="349"/>
                    <a:pt x="299" y="341"/>
                  </a:cubicBezTo>
                  <a:cubicBezTo>
                    <a:pt x="296" y="337"/>
                    <a:pt x="292" y="334"/>
                    <a:pt x="287" y="331"/>
                  </a:cubicBezTo>
                  <a:cubicBezTo>
                    <a:pt x="286" y="330"/>
                    <a:pt x="286" y="330"/>
                    <a:pt x="286" y="330"/>
                  </a:cubicBezTo>
                  <a:cubicBezTo>
                    <a:pt x="286" y="331"/>
                    <a:pt x="286" y="331"/>
                    <a:pt x="286" y="331"/>
                  </a:cubicBezTo>
                  <a:cubicBezTo>
                    <a:pt x="282" y="338"/>
                    <a:pt x="277" y="344"/>
                    <a:pt x="271" y="348"/>
                  </a:cubicBezTo>
                  <a:cubicBezTo>
                    <a:pt x="266" y="353"/>
                    <a:pt x="259" y="357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3"/>
                    <a:pt x="252" y="366"/>
                    <a:pt x="251" y="370"/>
                  </a:cubicBezTo>
                  <a:cubicBezTo>
                    <a:pt x="250" y="380"/>
                    <a:pt x="249" y="395"/>
                    <a:pt x="257" y="398"/>
                  </a:cubicBezTo>
                  <a:cubicBezTo>
                    <a:pt x="267" y="402"/>
                    <a:pt x="276" y="410"/>
                    <a:pt x="284" y="419"/>
                  </a:cubicBezTo>
                  <a:cubicBezTo>
                    <a:pt x="287" y="421"/>
                    <a:pt x="287" y="421"/>
                    <a:pt x="287" y="421"/>
                  </a:cubicBezTo>
                  <a:close/>
                  <a:moveTo>
                    <a:pt x="391" y="421"/>
                  </a:moveTo>
                  <a:cubicBezTo>
                    <a:pt x="392" y="421"/>
                    <a:pt x="392" y="421"/>
                    <a:pt x="392" y="421"/>
                  </a:cubicBezTo>
                  <a:cubicBezTo>
                    <a:pt x="392" y="420"/>
                    <a:pt x="392" y="420"/>
                    <a:pt x="392" y="420"/>
                  </a:cubicBezTo>
                  <a:cubicBezTo>
                    <a:pt x="391" y="421"/>
                    <a:pt x="391" y="421"/>
                    <a:pt x="391" y="421"/>
                  </a:cubicBezTo>
                  <a:close/>
                  <a:moveTo>
                    <a:pt x="394" y="421"/>
                  </a:moveTo>
                  <a:cubicBezTo>
                    <a:pt x="429" y="421"/>
                    <a:pt x="429" y="421"/>
                    <a:pt x="429" y="421"/>
                  </a:cubicBezTo>
                  <a:cubicBezTo>
                    <a:pt x="418" y="419"/>
                    <a:pt x="407" y="415"/>
                    <a:pt x="400" y="411"/>
                  </a:cubicBezTo>
                  <a:cubicBezTo>
                    <a:pt x="399" y="410"/>
                    <a:pt x="398" y="409"/>
                    <a:pt x="397" y="408"/>
                  </a:cubicBezTo>
                  <a:cubicBezTo>
                    <a:pt x="396" y="408"/>
                    <a:pt x="396" y="408"/>
                    <a:pt x="396" y="408"/>
                  </a:cubicBezTo>
                  <a:cubicBezTo>
                    <a:pt x="396" y="409"/>
                    <a:pt x="396" y="409"/>
                    <a:pt x="396" y="409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4" y="413"/>
                    <a:pt x="394" y="417"/>
                    <a:pt x="394" y="420"/>
                  </a:cubicBezTo>
                  <a:cubicBezTo>
                    <a:pt x="394" y="421"/>
                    <a:pt x="394" y="421"/>
                    <a:pt x="394" y="421"/>
                  </a:cubicBezTo>
                  <a:close/>
                  <a:moveTo>
                    <a:pt x="448" y="420"/>
                  </a:moveTo>
                  <a:cubicBezTo>
                    <a:pt x="448" y="341"/>
                    <a:pt x="448" y="341"/>
                    <a:pt x="448" y="341"/>
                  </a:cubicBezTo>
                  <a:cubicBezTo>
                    <a:pt x="443" y="342"/>
                    <a:pt x="437" y="342"/>
                    <a:pt x="432" y="341"/>
                  </a:cubicBezTo>
                  <a:cubicBezTo>
                    <a:pt x="423" y="339"/>
                    <a:pt x="414" y="335"/>
                    <a:pt x="405" y="330"/>
                  </a:cubicBezTo>
                  <a:cubicBezTo>
                    <a:pt x="404" y="329"/>
                    <a:pt x="404" y="329"/>
                    <a:pt x="404" y="329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05" y="335"/>
                    <a:pt x="405" y="340"/>
                    <a:pt x="406" y="345"/>
                  </a:cubicBezTo>
                  <a:cubicBezTo>
                    <a:pt x="408" y="361"/>
                    <a:pt x="409" y="377"/>
                    <a:pt x="402" y="394"/>
                  </a:cubicBezTo>
                  <a:cubicBezTo>
                    <a:pt x="400" y="396"/>
                    <a:pt x="400" y="398"/>
                    <a:pt x="399" y="399"/>
                  </a:cubicBezTo>
                  <a:cubicBezTo>
                    <a:pt x="399" y="401"/>
                    <a:pt x="398" y="402"/>
                    <a:pt x="398" y="404"/>
                  </a:cubicBezTo>
                  <a:cubicBezTo>
                    <a:pt x="397" y="404"/>
                    <a:pt x="397" y="404"/>
                    <a:pt x="397" y="404"/>
                  </a:cubicBezTo>
                  <a:cubicBezTo>
                    <a:pt x="398" y="404"/>
                    <a:pt x="398" y="404"/>
                    <a:pt x="398" y="404"/>
                  </a:cubicBezTo>
                  <a:cubicBezTo>
                    <a:pt x="399" y="405"/>
                    <a:pt x="400" y="406"/>
                    <a:pt x="402" y="408"/>
                  </a:cubicBezTo>
                  <a:cubicBezTo>
                    <a:pt x="411" y="413"/>
                    <a:pt x="425" y="418"/>
                    <a:pt x="439" y="420"/>
                  </a:cubicBezTo>
                  <a:cubicBezTo>
                    <a:pt x="442" y="420"/>
                    <a:pt x="445" y="420"/>
                    <a:pt x="448" y="420"/>
                  </a:cubicBezTo>
                  <a:close/>
                  <a:moveTo>
                    <a:pt x="448" y="339"/>
                  </a:moveTo>
                  <a:cubicBezTo>
                    <a:pt x="448" y="283"/>
                    <a:pt x="448" y="283"/>
                    <a:pt x="448" y="283"/>
                  </a:cubicBezTo>
                  <a:cubicBezTo>
                    <a:pt x="443" y="284"/>
                    <a:pt x="438" y="284"/>
                    <a:pt x="434" y="284"/>
                  </a:cubicBezTo>
                  <a:cubicBezTo>
                    <a:pt x="431" y="284"/>
                    <a:pt x="428" y="284"/>
                    <a:pt x="425" y="283"/>
                  </a:cubicBezTo>
                  <a:cubicBezTo>
                    <a:pt x="423" y="283"/>
                    <a:pt x="420" y="283"/>
                    <a:pt x="419" y="282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10" y="313"/>
                    <a:pt x="410" y="313"/>
                    <a:pt x="410" y="313"/>
                  </a:cubicBezTo>
                  <a:cubicBezTo>
                    <a:pt x="409" y="316"/>
                    <a:pt x="409" y="319"/>
                    <a:pt x="408" y="321"/>
                  </a:cubicBezTo>
                  <a:cubicBezTo>
                    <a:pt x="407" y="323"/>
                    <a:pt x="406" y="324"/>
                    <a:pt x="405" y="324"/>
                  </a:cubicBezTo>
                  <a:cubicBezTo>
                    <a:pt x="404" y="325"/>
                    <a:pt x="404" y="325"/>
                    <a:pt x="404" y="325"/>
                  </a:cubicBezTo>
                  <a:cubicBezTo>
                    <a:pt x="405" y="326"/>
                    <a:pt x="405" y="326"/>
                    <a:pt x="405" y="326"/>
                  </a:cubicBezTo>
                  <a:cubicBezTo>
                    <a:pt x="415" y="332"/>
                    <a:pt x="425" y="336"/>
                    <a:pt x="433" y="338"/>
                  </a:cubicBezTo>
                  <a:cubicBezTo>
                    <a:pt x="439" y="339"/>
                    <a:pt x="444" y="339"/>
                    <a:pt x="448" y="339"/>
                  </a:cubicBezTo>
                  <a:close/>
                  <a:moveTo>
                    <a:pt x="448" y="281"/>
                  </a:moveTo>
                  <a:cubicBezTo>
                    <a:pt x="448" y="215"/>
                    <a:pt x="448" y="215"/>
                    <a:pt x="448" y="215"/>
                  </a:cubicBezTo>
                  <a:cubicBezTo>
                    <a:pt x="445" y="217"/>
                    <a:pt x="445" y="217"/>
                    <a:pt x="445" y="217"/>
                  </a:cubicBezTo>
                  <a:cubicBezTo>
                    <a:pt x="434" y="221"/>
                    <a:pt x="422" y="225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28" y="244"/>
                    <a:pt x="424" y="260"/>
                    <a:pt x="420" y="273"/>
                  </a:cubicBezTo>
                  <a:cubicBezTo>
                    <a:pt x="420" y="275"/>
                    <a:pt x="419" y="277"/>
                    <a:pt x="419" y="279"/>
                  </a:cubicBezTo>
                  <a:cubicBezTo>
                    <a:pt x="418" y="279"/>
                    <a:pt x="418" y="279"/>
                    <a:pt x="418" y="279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21" y="280"/>
                    <a:pt x="423" y="281"/>
                    <a:pt x="425" y="282"/>
                  </a:cubicBezTo>
                  <a:cubicBezTo>
                    <a:pt x="428" y="282"/>
                    <a:pt x="430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8" y="282"/>
                    <a:pt x="443" y="282"/>
                    <a:pt x="448" y="281"/>
                  </a:cubicBezTo>
                  <a:close/>
                  <a:moveTo>
                    <a:pt x="448" y="214"/>
                  </a:moveTo>
                  <a:cubicBezTo>
                    <a:pt x="448" y="88"/>
                    <a:pt x="448" y="88"/>
                    <a:pt x="448" y="88"/>
                  </a:cubicBezTo>
                  <a:cubicBezTo>
                    <a:pt x="438" y="85"/>
                    <a:pt x="428" y="82"/>
                    <a:pt x="420" y="75"/>
                  </a:cubicBezTo>
                  <a:cubicBezTo>
                    <a:pt x="419" y="73"/>
                    <a:pt x="419" y="73"/>
                    <a:pt x="419" y="73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86"/>
                    <a:pt x="418" y="101"/>
                    <a:pt x="415" y="115"/>
                  </a:cubicBezTo>
                  <a:cubicBezTo>
                    <a:pt x="413" y="126"/>
                    <a:pt x="409" y="135"/>
                    <a:pt x="404" y="141"/>
                  </a:cubicBezTo>
                  <a:cubicBezTo>
                    <a:pt x="403" y="142"/>
                    <a:pt x="403" y="142"/>
                    <a:pt x="403" y="142"/>
                  </a:cubicBezTo>
                  <a:cubicBezTo>
                    <a:pt x="405" y="143"/>
                    <a:pt x="405" y="143"/>
                    <a:pt x="405" y="143"/>
                  </a:cubicBezTo>
                  <a:cubicBezTo>
                    <a:pt x="409" y="143"/>
                    <a:pt x="413" y="144"/>
                    <a:pt x="417" y="146"/>
                  </a:cubicBezTo>
                  <a:cubicBezTo>
                    <a:pt x="424" y="148"/>
                    <a:pt x="430" y="152"/>
                    <a:pt x="434" y="154"/>
                  </a:cubicBezTo>
                  <a:cubicBezTo>
                    <a:pt x="434" y="154"/>
                    <a:pt x="434" y="154"/>
                    <a:pt x="434" y="154"/>
                  </a:cubicBezTo>
                  <a:cubicBezTo>
                    <a:pt x="436" y="155"/>
                    <a:pt x="436" y="155"/>
                    <a:pt x="436" y="156"/>
                  </a:cubicBezTo>
                  <a:cubicBezTo>
                    <a:pt x="436" y="157"/>
                    <a:pt x="435" y="157"/>
                    <a:pt x="435" y="158"/>
                  </a:cubicBezTo>
                  <a:cubicBezTo>
                    <a:pt x="433" y="164"/>
                    <a:pt x="434" y="171"/>
                    <a:pt x="435" y="178"/>
                  </a:cubicBezTo>
                  <a:cubicBezTo>
                    <a:pt x="436" y="183"/>
                    <a:pt x="436" y="187"/>
                    <a:pt x="436" y="192"/>
                  </a:cubicBezTo>
                  <a:cubicBezTo>
                    <a:pt x="436" y="194"/>
                    <a:pt x="435" y="196"/>
                    <a:pt x="433" y="198"/>
                  </a:cubicBezTo>
                  <a:cubicBezTo>
                    <a:pt x="432" y="200"/>
                    <a:pt x="431" y="202"/>
                    <a:pt x="431" y="204"/>
                  </a:cubicBezTo>
                  <a:cubicBezTo>
                    <a:pt x="429" y="214"/>
                    <a:pt x="426" y="216"/>
                    <a:pt x="422" y="220"/>
                  </a:cubicBezTo>
                  <a:cubicBezTo>
                    <a:pt x="419" y="221"/>
                    <a:pt x="417" y="224"/>
                    <a:pt x="413" y="227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4" y="229"/>
                    <a:pt x="415" y="229"/>
                    <a:pt x="415" y="229"/>
                  </a:cubicBezTo>
                  <a:cubicBezTo>
                    <a:pt x="416" y="230"/>
                    <a:pt x="416" y="230"/>
                    <a:pt x="417" y="231"/>
                  </a:cubicBezTo>
                  <a:cubicBezTo>
                    <a:pt x="417" y="231"/>
                    <a:pt x="417" y="231"/>
                    <a:pt x="417" y="231"/>
                  </a:cubicBezTo>
                  <a:cubicBezTo>
                    <a:pt x="418" y="231"/>
                    <a:pt x="418" y="231"/>
                    <a:pt x="418" y="231"/>
                  </a:cubicBezTo>
                  <a:cubicBezTo>
                    <a:pt x="424" y="223"/>
                    <a:pt x="432" y="220"/>
                    <a:pt x="441" y="216"/>
                  </a:cubicBezTo>
                  <a:cubicBezTo>
                    <a:pt x="444" y="215"/>
                    <a:pt x="446" y="215"/>
                    <a:pt x="448" y="214"/>
                  </a:cubicBezTo>
                  <a:close/>
                  <a:moveTo>
                    <a:pt x="448" y="86"/>
                  </a:moveTo>
                  <a:cubicBezTo>
                    <a:pt x="448" y="40"/>
                    <a:pt x="448" y="40"/>
                    <a:pt x="448" y="40"/>
                  </a:cubicBezTo>
                  <a:cubicBezTo>
                    <a:pt x="448" y="40"/>
                    <a:pt x="447" y="40"/>
                    <a:pt x="447" y="40"/>
                  </a:cubicBezTo>
                  <a:cubicBezTo>
                    <a:pt x="439" y="37"/>
                    <a:pt x="429" y="38"/>
                    <a:pt x="420" y="41"/>
                  </a:cubicBezTo>
                  <a:cubicBezTo>
                    <a:pt x="420" y="41"/>
                    <a:pt x="420" y="41"/>
                    <a:pt x="420" y="41"/>
                  </a:cubicBezTo>
                  <a:cubicBezTo>
                    <a:pt x="420" y="42"/>
                    <a:pt x="420" y="42"/>
                    <a:pt x="420" y="42"/>
                  </a:cubicBezTo>
                  <a:cubicBezTo>
                    <a:pt x="418" y="49"/>
                    <a:pt x="418" y="56"/>
                    <a:pt x="418" y="64"/>
                  </a:cubicBezTo>
                  <a:cubicBezTo>
                    <a:pt x="419" y="66"/>
                    <a:pt x="419" y="68"/>
                    <a:pt x="419" y="70"/>
                  </a:cubicBezTo>
                  <a:cubicBezTo>
                    <a:pt x="419" y="70"/>
                    <a:pt x="419" y="70"/>
                    <a:pt x="419" y="70"/>
                  </a:cubicBezTo>
                  <a:cubicBezTo>
                    <a:pt x="419" y="71"/>
                    <a:pt x="419" y="71"/>
                    <a:pt x="419" y="71"/>
                  </a:cubicBezTo>
                  <a:cubicBezTo>
                    <a:pt x="427" y="79"/>
                    <a:pt x="437" y="83"/>
                    <a:pt x="448" y="86"/>
                  </a:cubicBezTo>
                  <a:close/>
                  <a:moveTo>
                    <a:pt x="199" y="198"/>
                  </a:moveTo>
                  <a:cubicBezTo>
                    <a:pt x="201" y="202"/>
                    <a:pt x="203" y="205"/>
                    <a:pt x="207" y="208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6" y="222"/>
                    <a:pt x="211" y="234"/>
                    <a:pt x="218" y="243"/>
                  </a:cubicBezTo>
                  <a:cubicBezTo>
                    <a:pt x="227" y="254"/>
                    <a:pt x="239" y="261"/>
                    <a:pt x="251" y="264"/>
                  </a:cubicBezTo>
                  <a:cubicBezTo>
                    <a:pt x="252" y="264"/>
                    <a:pt x="252" y="264"/>
                    <a:pt x="252" y="264"/>
                  </a:cubicBezTo>
                  <a:cubicBezTo>
                    <a:pt x="251" y="265"/>
                    <a:pt x="251" y="265"/>
                    <a:pt x="251" y="265"/>
                  </a:cubicBezTo>
                  <a:cubicBezTo>
                    <a:pt x="246" y="277"/>
                    <a:pt x="221" y="279"/>
                    <a:pt x="207" y="281"/>
                  </a:cubicBezTo>
                  <a:cubicBezTo>
                    <a:pt x="206" y="281"/>
                    <a:pt x="204" y="281"/>
                    <a:pt x="203" y="281"/>
                  </a:cubicBezTo>
                  <a:cubicBezTo>
                    <a:pt x="199" y="281"/>
                    <a:pt x="199" y="281"/>
                    <a:pt x="199" y="281"/>
                  </a:cubicBezTo>
                  <a:cubicBezTo>
                    <a:pt x="186" y="283"/>
                    <a:pt x="173" y="284"/>
                    <a:pt x="160" y="288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55" y="290"/>
                    <a:pt x="149" y="291"/>
                    <a:pt x="143" y="291"/>
                  </a:cubicBezTo>
                  <a:cubicBezTo>
                    <a:pt x="137" y="291"/>
                    <a:pt x="131" y="288"/>
                    <a:pt x="127" y="282"/>
                  </a:cubicBezTo>
                  <a:cubicBezTo>
                    <a:pt x="126" y="281"/>
                    <a:pt x="125" y="280"/>
                    <a:pt x="124" y="279"/>
                  </a:cubicBezTo>
                  <a:cubicBezTo>
                    <a:pt x="123" y="278"/>
                    <a:pt x="121" y="276"/>
                    <a:pt x="119" y="275"/>
                  </a:cubicBezTo>
                  <a:cubicBezTo>
                    <a:pt x="119" y="275"/>
                    <a:pt x="119" y="275"/>
                    <a:pt x="119" y="275"/>
                  </a:cubicBezTo>
                  <a:cubicBezTo>
                    <a:pt x="113" y="272"/>
                    <a:pt x="107" y="267"/>
                    <a:pt x="103" y="261"/>
                  </a:cubicBezTo>
                  <a:cubicBezTo>
                    <a:pt x="101" y="256"/>
                    <a:pt x="100" y="250"/>
                    <a:pt x="103" y="244"/>
                  </a:cubicBezTo>
                  <a:cubicBezTo>
                    <a:pt x="104" y="242"/>
                    <a:pt x="105" y="241"/>
                    <a:pt x="105" y="240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06" y="240"/>
                    <a:pt x="106" y="239"/>
                    <a:pt x="106" y="239"/>
                  </a:cubicBezTo>
                  <a:cubicBezTo>
                    <a:pt x="106" y="239"/>
                    <a:pt x="106" y="239"/>
                    <a:pt x="106" y="239"/>
                  </a:cubicBezTo>
                  <a:cubicBezTo>
                    <a:pt x="107" y="238"/>
                    <a:pt x="106" y="237"/>
                    <a:pt x="103" y="236"/>
                  </a:cubicBezTo>
                  <a:cubicBezTo>
                    <a:pt x="93" y="233"/>
                    <a:pt x="96" y="216"/>
                    <a:pt x="98" y="205"/>
                  </a:cubicBezTo>
                  <a:cubicBezTo>
                    <a:pt x="98" y="202"/>
                    <a:pt x="99" y="200"/>
                    <a:pt x="99" y="198"/>
                  </a:cubicBezTo>
                  <a:cubicBezTo>
                    <a:pt x="101" y="174"/>
                    <a:pt x="118" y="174"/>
                    <a:pt x="136" y="175"/>
                  </a:cubicBezTo>
                  <a:cubicBezTo>
                    <a:pt x="138" y="176"/>
                    <a:pt x="140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4" y="176"/>
                    <a:pt x="146" y="176"/>
                    <a:pt x="149" y="177"/>
                  </a:cubicBezTo>
                  <a:cubicBezTo>
                    <a:pt x="164" y="178"/>
                    <a:pt x="188" y="180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5"/>
                    <a:pt x="196" y="185"/>
                    <a:pt x="196" y="185"/>
                  </a:cubicBezTo>
                  <a:cubicBezTo>
                    <a:pt x="196" y="189"/>
                    <a:pt x="197" y="193"/>
                    <a:pt x="199" y="198"/>
                  </a:cubicBezTo>
                  <a:close/>
                  <a:moveTo>
                    <a:pt x="217" y="194"/>
                  </a:moveTo>
                  <a:cubicBezTo>
                    <a:pt x="214" y="197"/>
                    <a:pt x="212" y="199"/>
                    <a:pt x="210" y="202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199"/>
                    <a:pt x="208" y="197"/>
                    <a:pt x="209" y="195"/>
                  </a:cubicBezTo>
                  <a:cubicBezTo>
                    <a:pt x="209" y="192"/>
                    <a:pt x="210" y="190"/>
                    <a:pt x="212" y="188"/>
                  </a:cubicBezTo>
                  <a:cubicBezTo>
                    <a:pt x="216" y="183"/>
                    <a:pt x="220" y="176"/>
                    <a:pt x="222" y="169"/>
                  </a:cubicBezTo>
                  <a:cubicBezTo>
                    <a:pt x="223" y="163"/>
                    <a:pt x="224" y="157"/>
                    <a:pt x="222" y="152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3" y="150"/>
                    <a:pt x="225" y="149"/>
                    <a:pt x="226" y="149"/>
                  </a:cubicBezTo>
                  <a:cubicBezTo>
                    <a:pt x="227" y="148"/>
                    <a:pt x="229" y="148"/>
                    <a:pt x="230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51"/>
                    <a:pt x="232" y="153"/>
                    <a:pt x="234" y="154"/>
                  </a:cubicBezTo>
                  <a:cubicBezTo>
                    <a:pt x="236" y="156"/>
                    <a:pt x="238" y="157"/>
                    <a:pt x="241" y="157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0" y="159"/>
                    <a:pt x="239" y="160"/>
                    <a:pt x="239" y="161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7" y="164"/>
                    <a:pt x="234" y="166"/>
                    <a:pt x="231" y="168"/>
                  </a:cubicBezTo>
                  <a:cubicBezTo>
                    <a:pt x="226" y="171"/>
                    <a:pt x="222" y="174"/>
                    <a:pt x="225" y="182"/>
                  </a:cubicBezTo>
                  <a:cubicBezTo>
                    <a:pt x="225" y="183"/>
                    <a:pt x="226" y="184"/>
                    <a:pt x="226" y="185"/>
                  </a:cubicBezTo>
                  <a:cubicBezTo>
                    <a:pt x="226" y="186"/>
                    <a:pt x="226" y="188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3" y="191"/>
                    <a:pt x="220" y="192"/>
                    <a:pt x="217" y="194"/>
                  </a:cubicBezTo>
                  <a:close/>
                  <a:moveTo>
                    <a:pt x="243" y="192"/>
                  </a:moveTo>
                  <a:cubicBezTo>
                    <a:pt x="238" y="190"/>
                    <a:pt x="234" y="187"/>
                    <a:pt x="229" y="188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6"/>
                    <a:pt x="227" y="184"/>
                    <a:pt x="227" y="182"/>
                  </a:cubicBezTo>
                  <a:cubicBezTo>
                    <a:pt x="226" y="180"/>
                    <a:pt x="225" y="178"/>
                    <a:pt x="226" y="176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6" y="172"/>
                    <a:pt x="230" y="170"/>
                    <a:pt x="234" y="168"/>
                  </a:cubicBezTo>
                  <a:cubicBezTo>
                    <a:pt x="239" y="167"/>
                    <a:pt x="244" y="167"/>
                    <a:pt x="246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50" y="168"/>
                    <a:pt x="254" y="170"/>
                    <a:pt x="258" y="174"/>
                  </a:cubicBezTo>
                  <a:cubicBezTo>
                    <a:pt x="261" y="177"/>
                    <a:pt x="264" y="181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1" y="187"/>
                    <a:pt x="259" y="188"/>
                    <a:pt x="257" y="189"/>
                  </a:cubicBezTo>
                  <a:cubicBezTo>
                    <a:pt x="256" y="191"/>
                    <a:pt x="255" y="193"/>
                    <a:pt x="254" y="195"/>
                  </a:cubicBezTo>
                  <a:cubicBezTo>
                    <a:pt x="254" y="196"/>
                    <a:pt x="253" y="196"/>
                    <a:pt x="252" y="196"/>
                  </a:cubicBezTo>
                  <a:cubicBezTo>
                    <a:pt x="251" y="196"/>
                    <a:pt x="251" y="196"/>
                    <a:pt x="250" y="196"/>
                  </a:cubicBezTo>
                  <a:cubicBezTo>
                    <a:pt x="247" y="195"/>
                    <a:pt x="245" y="194"/>
                    <a:pt x="243" y="192"/>
                  </a:cubicBezTo>
                  <a:close/>
                  <a:moveTo>
                    <a:pt x="281" y="180"/>
                  </a:moveTo>
                  <a:cubicBezTo>
                    <a:pt x="277" y="180"/>
                    <a:pt x="272" y="182"/>
                    <a:pt x="268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6" y="180"/>
                    <a:pt x="264" y="176"/>
                    <a:pt x="261" y="173"/>
                  </a:cubicBezTo>
                  <a:cubicBezTo>
                    <a:pt x="257" y="170"/>
                    <a:pt x="253" y="167"/>
                    <a:pt x="250" y="166"/>
                  </a:cubicBezTo>
                  <a:cubicBezTo>
                    <a:pt x="249" y="166"/>
                    <a:pt x="249" y="166"/>
                    <a:pt x="249" y="166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52" y="160"/>
                    <a:pt x="249" y="158"/>
                    <a:pt x="245" y="157"/>
                  </a:cubicBezTo>
                  <a:cubicBezTo>
                    <a:pt x="244" y="156"/>
                    <a:pt x="244" y="156"/>
                    <a:pt x="243" y="156"/>
                  </a:cubicBezTo>
                  <a:cubicBezTo>
                    <a:pt x="238" y="154"/>
                    <a:pt x="234" y="152"/>
                    <a:pt x="234" y="148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49" y="145"/>
                    <a:pt x="261" y="145"/>
                    <a:pt x="271" y="150"/>
                  </a:cubicBezTo>
                  <a:cubicBezTo>
                    <a:pt x="282" y="154"/>
                    <a:pt x="290" y="163"/>
                    <a:pt x="296" y="178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1" y="178"/>
                    <a:pt x="286" y="179"/>
                    <a:pt x="281" y="180"/>
                  </a:cubicBezTo>
                  <a:close/>
                  <a:moveTo>
                    <a:pt x="316" y="184"/>
                  </a:moveTo>
                  <a:cubicBezTo>
                    <a:pt x="312" y="181"/>
                    <a:pt x="306" y="180"/>
                    <a:pt x="301" y="179"/>
                  </a:cubicBezTo>
                  <a:cubicBezTo>
                    <a:pt x="301" y="179"/>
                    <a:pt x="301" y="179"/>
                    <a:pt x="301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8" y="174"/>
                    <a:pt x="296" y="169"/>
                    <a:pt x="294" y="165"/>
                  </a:cubicBezTo>
                  <a:cubicBezTo>
                    <a:pt x="292" y="162"/>
                    <a:pt x="289" y="158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0"/>
                    <a:pt x="286" y="146"/>
                    <a:pt x="284" y="142"/>
                  </a:cubicBezTo>
                  <a:cubicBezTo>
                    <a:pt x="282" y="139"/>
                    <a:pt x="279" y="136"/>
                    <a:pt x="274" y="134"/>
                  </a:cubicBezTo>
                  <a:cubicBezTo>
                    <a:pt x="268" y="130"/>
                    <a:pt x="259" y="129"/>
                    <a:pt x="251" y="128"/>
                  </a:cubicBezTo>
                  <a:cubicBezTo>
                    <a:pt x="243" y="128"/>
                    <a:pt x="235" y="129"/>
                    <a:pt x="228" y="132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25" y="129"/>
                    <a:pt x="220" y="122"/>
                    <a:pt x="217" y="115"/>
                  </a:cubicBezTo>
                  <a:cubicBezTo>
                    <a:pt x="216" y="113"/>
                    <a:pt x="216" y="110"/>
                    <a:pt x="216" y="108"/>
                  </a:cubicBezTo>
                  <a:cubicBezTo>
                    <a:pt x="216" y="106"/>
                    <a:pt x="217" y="104"/>
                    <a:pt x="219" y="103"/>
                  </a:cubicBezTo>
                  <a:cubicBezTo>
                    <a:pt x="221" y="103"/>
                    <a:pt x="223" y="102"/>
                    <a:pt x="225" y="103"/>
                  </a:cubicBezTo>
                  <a:cubicBezTo>
                    <a:pt x="230" y="103"/>
                    <a:pt x="235" y="103"/>
                    <a:pt x="240" y="102"/>
                  </a:cubicBezTo>
                  <a:cubicBezTo>
                    <a:pt x="242" y="102"/>
                    <a:pt x="243" y="102"/>
                    <a:pt x="244" y="102"/>
                  </a:cubicBezTo>
                  <a:cubicBezTo>
                    <a:pt x="244" y="102"/>
                    <a:pt x="244" y="102"/>
                    <a:pt x="244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8" y="102"/>
                    <a:pt x="251" y="103"/>
                    <a:pt x="254" y="105"/>
                  </a:cubicBezTo>
                  <a:cubicBezTo>
                    <a:pt x="258" y="107"/>
                    <a:pt x="261" y="110"/>
                    <a:pt x="265" y="113"/>
                  </a:cubicBezTo>
                  <a:cubicBezTo>
                    <a:pt x="272" y="119"/>
                    <a:pt x="279" y="124"/>
                    <a:pt x="287" y="129"/>
                  </a:cubicBezTo>
                  <a:cubicBezTo>
                    <a:pt x="295" y="134"/>
                    <a:pt x="303" y="138"/>
                    <a:pt x="311" y="142"/>
                  </a:cubicBezTo>
                  <a:cubicBezTo>
                    <a:pt x="318" y="145"/>
                    <a:pt x="323" y="149"/>
                    <a:pt x="327" y="153"/>
                  </a:cubicBezTo>
                  <a:cubicBezTo>
                    <a:pt x="331" y="157"/>
                    <a:pt x="334" y="162"/>
                    <a:pt x="334" y="170"/>
                  </a:cubicBezTo>
                  <a:cubicBezTo>
                    <a:pt x="335" y="174"/>
                    <a:pt x="335" y="181"/>
                    <a:pt x="333" y="187"/>
                  </a:cubicBezTo>
                  <a:cubicBezTo>
                    <a:pt x="332" y="191"/>
                    <a:pt x="329" y="194"/>
                    <a:pt x="326" y="194"/>
                  </a:cubicBezTo>
                  <a:cubicBezTo>
                    <a:pt x="325" y="195"/>
                    <a:pt x="325" y="195"/>
                    <a:pt x="325" y="195"/>
                  </a:cubicBezTo>
                  <a:cubicBezTo>
                    <a:pt x="325" y="194"/>
                    <a:pt x="325" y="194"/>
                    <a:pt x="325" y="194"/>
                  </a:cubicBezTo>
                  <a:cubicBezTo>
                    <a:pt x="323" y="190"/>
                    <a:pt x="320" y="186"/>
                    <a:pt x="316" y="184"/>
                  </a:cubicBezTo>
                  <a:close/>
                  <a:moveTo>
                    <a:pt x="326" y="228"/>
                  </a:moveTo>
                  <a:cubicBezTo>
                    <a:pt x="329" y="218"/>
                    <a:pt x="329" y="207"/>
                    <a:pt x="326" y="197"/>
                  </a:cubicBezTo>
                  <a:cubicBezTo>
                    <a:pt x="326" y="196"/>
                    <a:pt x="326" y="196"/>
                    <a:pt x="326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8" y="196"/>
                    <a:pt x="330" y="195"/>
                    <a:pt x="331" y="193"/>
                  </a:cubicBezTo>
                  <a:cubicBezTo>
                    <a:pt x="333" y="192"/>
                    <a:pt x="334" y="190"/>
                    <a:pt x="334" y="188"/>
                  </a:cubicBezTo>
                  <a:cubicBezTo>
                    <a:pt x="338" y="179"/>
                    <a:pt x="343" y="178"/>
                    <a:pt x="349" y="178"/>
                  </a:cubicBezTo>
                  <a:cubicBezTo>
                    <a:pt x="353" y="177"/>
                    <a:pt x="357" y="177"/>
                    <a:pt x="360" y="173"/>
                  </a:cubicBezTo>
                  <a:cubicBezTo>
                    <a:pt x="362" y="171"/>
                    <a:pt x="365" y="168"/>
                    <a:pt x="367" y="166"/>
                  </a:cubicBezTo>
                  <a:cubicBezTo>
                    <a:pt x="377" y="155"/>
                    <a:pt x="388" y="143"/>
                    <a:pt x="405" y="145"/>
                  </a:cubicBezTo>
                  <a:cubicBezTo>
                    <a:pt x="411" y="145"/>
                    <a:pt x="418" y="149"/>
                    <a:pt x="425" y="152"/>
                  </a:cubicBezTo>
                  <a:cubicBezTo>
                    <a:pt x="427" y="154"/>
                    <a:pt x="430" y="155"/>
                    <a:pt x="432" y="156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0" y="163"/>
                    <a:pt x="431" y="170"/>
                    <a:pt x="433" y="176"/>
                  </a:cubicBezTo>
                  <a:cubicBezTo>
                    <a:pt x="434" y="184"/>
                    <a:pt x="436" y="191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429" y="201"/>
                    <a:pt x="428" y="205"/>
                    <a:pt x="428" y="208"/>
                  </a:cubicBezTo>
                  <a:cubicBezTo>
                    <a:pt x="427" y="210"/>
                    <a:pt x="427" y="212"/>
                    <a:pt x="426" y="214"/>
                  </a:cubicBezTo>
                  <a:cubicBezTo>
                    <a:pt x="424" y="216"/>
                    <a:pt x="422" y="218"/>
                    <a:pt x="419" y="221"/>
                  </a:cubicBezTo>
                  <a:cubicBezTo>
                    <a:pt x="416" y="223"/>
                    <a:pt x="412" y="225"/>
                    <a:pt x="408" y="229"/>
                  </a:cubicBezTo>
                  <a:cubicBezTo>
                    <a:pt x="399" y="239"/>
                    <a:pt x="390" y="248"/>
                    <a:pt x="379" y="256"/>
                  </a:cubicBezTo>
                  <a:cubicBezTo>
                    <a:pt x="368" y="264"/>
                    <a:pt x="356" y="270"/>
                    <a:pt x="343" y="272"/>
                  </a:cubicBezTo>
                  <a:cubicBezTo>
                    <a:pt x="335" y="274"/>
                    <a:pt x="327" y="273"/>
                    <a:pt x="321" y="270"/>
                  </a:cubicBezTo>
                  <a:cubicBezTo>
                    <a:pt x="315" y="267"/>
                    <a:pt x="311" y="262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7" y="247"/>
                    <a:pt x="323" y="238"/>
                    <a:pt x="326" y="228"/>
                  </a:cubicBezTo>
                  <a:close/>
                  <a:moveTo>
                    <a:pt x="302" y="259"/>
                  </a:moveTo>
                  <a:cubicBezTo>
                    <a:pt x="302" y="259"/>
                    <a:pt x="303" y="258"/>
                    <a:pt x="304" y="258"/>
                  </a:cubicBezTo>
                  <a:cubicBezTo>
                    <a:pt x="305" y="257"/>
                    <a:pt x="305" y="257"/>
                    <a:pt x="305" y="257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7" y="265"/>
                    <a:pt x="312" y="270"/>
                    <a:pt x="318" y="272"/>
                  </a:cubicBezTo>
                  <a:cubicBezTo>
                    <a:pt x="318" y="272"/>
                    <a:pt x="318" y="272"/>
                    <a:pt x="318" y="272"/>
                  </a:cubicBezTo>
                  <a:cubicBezTo>
                    <a:pt x="325" y="276"/>
                    <a:pt x="335" y="276"/>
                    <a:pt x="343" y="274"/>
                  </a:cubicBezTo>
                  <a:cubicBezTo>
                    <a:pt x="343" y="274"/>
                    <a:pt x="343" y="274"/>
                    <a:pt x="343" y="274"/>
                  </a:cubicBezTo>
                  <a:cubicBezTo>
                    <a:pt x="357" y="272"/>
                    <a:pt x="369" y="266"/>
                    <a:pt x="379" y="258"/>
                  </a:cubicBezTo>
                  <a:cubicBezTo>
                    <a:pt x="390" y="251"/>
                    <a:pt x="399" y="241"/>
                    <a:pt x="409" y="231"/>
                  </a:cubicBezTo>
                  <a:cubicBezTo>
                    <a:pt x="409" y="231"/>
                    <a:pt x="409" y="231"/>
                    <a:pt x="409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7" y="236"/>
                    <a:pt x="420" y="242"/>
                    <a:pt x="421" y="249"/>
                  </a:cubicBezTo>
                  <a:cubicBezTo>
                    <a:pt x="422" y="255"/>
                    <a:pt x="421" y="263"/>
                    <a:pt x="419" y="270"/>
                  </a:cubicBezTo>
                  <a:cubicBezTo>
                    <a:pt x="408" y="312"/>
                    <a:pt x="408" y="312"/>
                    <a:pt x="408" y="312"/>
                  </a:cubicBezTo>
                  <a:cubicBezTo>
                    <a:pt x="407" y="317"/>
                    <a:pt x="406" y="320"/>
                    <a:pt x="404" y="322"/>
                  </a:cubicBezTo>
                  <a:cubicBezTo>
                    <a:pt x="403" y="324"/>
                    <a:pt x="401" y="325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7" y="328"/>
                    <a:pt x="394" y="329"/>
                    <a:pt x="392" y="334"/>
                  </a:cubicBezTo>
                  <a:cubicBezTo>
                    <a:pt x="384" y="347"/>
                    <a:pt x="365" y="349"/>
                    <a:pt x="348" y="350"/>
                  </a:cubicBezTo>
                  <a:cubicBezTo>
                    <a:pt x="343" y="351"/>
                    <a:pt x="338" y="351"/>
                    <a:pt x="334" y="352"/>
                  </a:cubicBezTo>
                  <a:cubicBezTo>
                    <a:pt x="318" y="354"/>
                    <a:pt x="310" y="346"/>
                    <a:pt x="302" y="338"/>
                  </a:cubicBezTo>
                  <a:cubicBezTo>
                    <a:pt x="298" y="334"/>
                    <a:pt x="294" y="330"/>
                    <a:pt x="289" y="327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1"/>
                    <a:pt x="293" y="317"/>
                    <a:pt x="295" y="313"/>
                  </a:cubicBezTo>
                  <a:cubicBezTo>
                    <a:pt x="297" y="308"/>
                    <a:pt x="299" y="302"/>
                    <a:pt x="303" y="297"/>
                  </a:cubicBezTo>
                  <a:cubicBezTo>
                    <a:pt x="308" y="287"/>
                    <a:pt x="306" y="280"/>
                    <a:pt x="303" y="272"/>
                  </a:cubicBezTo>
                  <a:cubicBezTo>
                    <a:pt x="301" y="269"/>
                    <a:pt x="300" y="265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300" y="260"/>
                    <a:pt x="301" y="260"/>
                    <a:pt x="302" y="259"/>
                  </a:cubicBezTo>
                  <a:cubicBezTo>
                    <a:pt x="302" y="259"/>
                    <a:pt x="302" y="259"/>
                    <a:pt x="302" y="259"/>
                  </a:cubicBezTo>
                  <a:close/>
                  <a:moveTo>
                    <a:pt x="276" y="267"/>
                  </a:moveTo>
                  <a:cubicBezTo>
                    <a:pt x="283" y="266"/>
                    <a:pt x="289" y="265"/>
                    <a:pt x="294" y="263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5" y="264"/>
                    <a:pt x="295" y="264"/>
                    <a:pt x="295" y="264"/>
                  </a:cubicBezTo>
                  <a:cubicBezTo>
                    <a:pt x="296" y="267"/>
                    <a:pt x="297" y="271"/>
                    <a:pt x="299" y="274"/>
                  </a:cubicBezTo>
                  <a:cubicBezTo>
                    <a:pt x="303" y="281"/>
                    <a:pt x="306" y="287"/>
                    <a:pt x="301" y="296"/>
                  </a:cubicBezTo>
                  <a:cubicBezTo>
                    <a:pt x="298" y="301"/>
                    <a:pt x="295" y="306"/>
                    <a:pt x="293" y="312"/>
                  </a:cubicBezTo>
                  <a:cubicBezTo>
                    <a:pt x="289" y="320"/>
                    <a:pt x="285" y="329"/>
                    <a:pt x="281" y="335"/>
                  </a:cubicBezTo>
                  <a:cubicBezTo>
                    <a:pt x="275" y="344"/>
                    <a:pt x="263" y="353"/>
                    <a:pt x="249" y="361"/>
                  </a:cubicBezTo>
                  <a:cubicBezTo>
                    <a:pt x="234" y="369"/>
                    <a:pt x="217" y="377"/>
                    <a:pt x="205" y="380"/>
                  </a:cubicBezTo>
                  <a:cubicBezTo>
                    <a:pt x="204" y="380"/>
                    <a:pt x="203" y="381"/>
                    <a:pt x="202" y="381"/>
                  </a:cubicBezTo>
                  <a:cubicBezTo>
                    <a:pt x="194" y="383"/>
                    <a:pt x="194" y="383"/>
                    <a:pt x="189" y="376"/>
                  </a:cubicBezTo>
                  <a:cubicBezTo>
                    <a:pt x="187" y="373"/>
                    <a:pt x="185" y="371"/>
                    <a:pt x="183" y="367"/>
                  </a:cubicBezTo>
                  <a:cubicBezTo>
                    <a:pt x="178" y="360"/>
                    <a:pt x="172" y="352"/>
                    <a:pt x="167" y="346"/>
                  </a:cubicBezTo>
                  <a:cubicBezTo>
                    <a:pt x="164" y="342"/>
                    <a:pt x="160" y="339"/>
                    <a:pt x="156" y="337"/>
                  </a:cubicBezTo>
                  <a:cubicBezTo>
                    <a:pt x="152" y="333"/>
                    <a:pt x="147" y="330"/>
                    <a:pt x="143" y="324"/>
                  </a:cubicBezTo>
                  <a:cubicBezTo>
                    <a:pt x="139" y="317"/>
                    <a:pt x="141" y="310"/>
                    <a:pt x="144" y="303"/>
                  </a:cubicBezTo>
                  <a:cubicBezTo>
                    <a:pt x="145" y="300"/>
                    <a:pt x="146" y="297"/>
                    <a:pt x="147" y="294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52" y="293"/>
                    <a:pt x="155" y="292"/>
                    <a:pt x="160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74" y="286"/>
                    <a:pt x="187" y="285"/>
                    <a:pt x="200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19" y="281"/>
                    <a:pt x="251" y="278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7" y="265"/>
                    <a:pt x="257" y="265"/>
                    <a:pt x="257" y="265"/>
                  </a:cubicBezTo>
                  <a:cubicBezTo>
                    <a:pt x="263" y="267"/>
                    <a:pt x="270" y="267"/>
                    <a:pt x="276" y="267"/>
                  </a:cubicBezTo>
                  <a:close/>
                  <a:moveTo>
                    <a:pt x="211" y="223"/>
                  </a:moveTo>
                  <a:cubicBezTo>
                    <a:pt x="209" y="217"/>
                    <a:pt x="209" y="212"/>
                    <a:pt x="210" y="207"/>
                  </a:cubicBezTo>
                  <a:cubicBezTo>
                    <a:pt x="212" y="202"/>
                    <a:pt x="215" y="198"/>
                    <a:pt x="219" y="195"/>
                  </a:cubicBezTo>
                  <a:cubicBezTo>
                    <a:pt x="222" y="192"/>
                    <a:pt x="227" y="190"/>
                    <a:pt x="231" y="190"/>
                  </a:cubicBezTo>
                  <a:cubicBezTo>
                    <a:pt x="234" y="190"/>
                    <a:pt x="237" y="192"/>
                    <a:pt x="241" y="195"/>
                  </a:cubicBezTo>
                  <a:cubicBezTo>
                    <a:pt x="244" y="196"/>
                    <a:pt x="247" y="198"/>
                    <a:pt x="250" y="199"/>
                  </a:cubicBezTo>
                  <a:cubicBezTo>
                    <a:pt x="253" y="200"/>
                    <a:pt x="255" y="200"/>
                    <a:pt x="256" y="197"/>
                  </a:cubicBezTo>
                  <a:cubicBezTo>
                    <a:pt x="257" y="193"/>
                    <a:pt x="262" y="189"/>
                    <a:pt x="268" y="186"/>
                  </a:cubicBezTo>
                  <a:cubicBezTo>
                    <a:pt x="274" y="183"/>
                    <a:pt x="282" y="181"/>
                    <a:pt x="290" y="180"/>
                  </a:cubicBezTo>
                  <a:cubicBezTo>
                    <a:pt x="297" y="180"/>
                    <a:pt x="306" y="181"/>
                    <a:pt x="313" y="184"/>
                  </a:cubicBezTo>
                  <a:cubicBezTo>
                    <a:pt x="318" y="187"/>
                    <a:pt x="322" y="191"/>
                    <a:pt x="324" y="197"/>
                  </a:cubicBezTo>
                  <a:cubicBezTo>
                    <a:pt x="326" y="203"/>
                    <a:pt x="326" y="210"/>
                    <a:pt x="326" y="217"/>
                  </a:cubicBezTo>
                  <a:cubicBezTo>
                    <a:pt x="325" y="223"/>
                    <a:pt x="323" y="230"/>
                    <a:pt x="320" y="236"/>
                  </a:cubicBezTo>
                  <a:cubicBezTo>
                    <a:pt x="317" y="242"/>
                    <a:pt x="313" y="247"/>
                    <a:pt x="308" y="251"/>
                  </a:cubicBezTo>
                  <a:cubicBezTo>
                    <a:pt x="299" y="259"/>
                    <a:pt x="287" y="263"/>
                    <a:pt x="275" y="263"/>
                  </a:cubicBezTo>
                  <a:cubicBezTo>
                    <a:pt x="262" y="264"/>
                    <a:pt x="250" y="261"/>
                    <a:pt x="239" y="256"/>
                  </a:cubicBezTo>
                  <a:cubicBezTo>
                    <a:pt x="231" y="252"/>
                    <a:pt x="225" y="247"/>
                    <a:pt x="220" y="241"/>
                  </a:cubicBezTo>
                  <a:cubicBezTo>
                    <a:pt x="216" y="237"/>
                    <a:pt x="212" y="230"/>
                    <a:pt x="211" y="223"/>
                  </a:cubicBezTo>
                  <a:close/>
                  <a:moveTo>
                    <a:pt x="202" y="160"/>
                  </a:moveTo>
                  <a:cubicBezTo>
                    <a:pt x="199" y="167"/>
                    <a:pt x="197" y="174"/>
                    <a:pt x="196" y="180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89" y="178"/>
                    <a:pt x="180" y="177"/>
                    <a:pt x="170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2" y="167"/>
                    <a:pt x="152" y="160"/>
                    <a:pt x="142" y="154"/>
                  </a:cubicBezTo>
                  <a:cubicBezTo>
                    <a:pt x="128" y="145"/>
                    <a:pt x="115" y="137"/>
                    <a:pt x="110" y="123"/>
                  </a:cubicBezTo>
                  <a:cubicBezTo>
                    <a:pt x="105" y="110"/>
                    <a:pt x="105" y="95"/>
                    <a:pt x="109" y="82"/>
                  </a:cubicBezTo>
                  <a:cubicBezTo>
                    <a:pt x="113" y="69"/>
                    <a:pt x="120" y="57"/>
                    <a:pt x="131" y="49"/>
                  </a:cubicBezTo>
                  <a:cubicBezTo>
                    <a:pt x="134" y="47"/>
                    <a:pt x="140" y="44"/>
                    <a:pt x="145" y="43"/>
                  </a:cubicBezTo>
                  <a:cubicBezTo>
                    <a:pt x="149" y="42"/>
                    <a:pt x="153" y="43"/>
                    <a:pt x="155" y="46"/>
                  </a:cubicBezTo>
                  <a:cubicBezTo>
                    <a:pt x="157" y="48"/>
                    <a:pt x="159" y="47"/>
                    <a:pt x="162" y="44"/>
                  </a:cubicBezTo>
                  <a:cubicBezTo>
                    <a:pt x="164" y="42"/>
                    <a:pt x="166" y="39"/>
                    <a:pt x="168" y="36"/>
                  </a:cubicBezTo>
                  <a:cubicBezTo>
                    <a:pt x="172" y="31"/>
                    <a:pt x="176" y="27"/>
                    <a:pt x="179" y="26"/>
                  </a:cubicBezTo>
                  <a:cubicBezTo>
                    <a:pt x="186" y="25"/>
                    <a:pt x="200" y="27"/>
                    <a:pt x="211" y="31"/>
                  </a:cubicBezTo>
                  <a:cubicBezTo>
                    <a:pt x="221" y="34"/>
                    <a:pt x="229" y="39"/>
                    <a:pt x="231" y="45"/>
                  </a:cubicBezTo>
                  <a:cubicBezTo>
                    <a:pt x="235" y="52"/>
                    <a:pt x="239" y="59"/>
                    <a:pt x="244" y="66"/>
                  </a:cubicBezTo>
                  <a:cubicBezTo>
                    <a:pt x="251" y="76"/>
                    <a:pt x="258" y="86"/>
                    <a:pt x="260" y="101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3" y="99"/>
                    <a:pt x="247" y="100"/>
                    <a:pt x="240" y="100"/>
                  </a:cubicBezTo>
                  <a:cubicBezTo>
                    <a:pt x="236" y="101"/>
                    <a:pt x="231" y="101"/>
                    <a:pt x="225" y="101"/>
                  </a:cubicBezTo>
                  <a:cubicBezTo>
                    <a:pt x="222" y="100"/>
                    <a:pt x="220" y="101"/>
                    <a:pt x="218" y="101"/>
                  </a:cubicBezTo>
                  <a:cubicBezTo>
                    <a:pt x="216" y="102"/>
                    <a:pt x="215" y="104"/>
                    <a:pt x="214" y="106"/>
                  </a:cubicBezTo>
                  <a:cubicBezTo>
                    <a:pt x="214" y="109"/>
                    <a:pt x="214" y="111"/>
                    <a:pt x="215" y="114"/>
                  </a:cubicBezTo>
                  <a:cubicBezTo>
                    <a:pt x="217" y="121"/>
                    <a:pt x="222" y="128"/>
                    <a:pt x="225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3" y="134"/>
                    <a:pt x="221" y="136"/>
                    <a:pt x="219" y="137"/>
                  </a:cubicBezTo>
                  <a:cubicBezTo>
                    <a:pt x="218" y="139"/>
                    <a:pt x="217" y="140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0" y="147"/>
                    <a:pt x="206" y="153"/>
                    <a:pt x="202" y="160"/>
                  </a:cubicBezTo>
                  <a:close/>
                  <a:moveTo>
                    <a:pt x="220" y="147"/>
                  </a:moveTo>
                  <a:cubicBezTo>
                    <a:pt x="220" y="146"/>
                    <a:pt x="219" y="145"/>
                    <a:pt x="219" y="144"/>
                  </a:cubicBezTo>
                  <a:cubicBezTo>
                    <a:pt x="218" y="143"/>
                    <a:pt x="218" y="143"/>
                    <a:pt x="218" y="143"/>
                  </a:cubicBezTo>
                  <a:cubicBezTo>
                    <a:pt x="219" y="143"/>
                    <a:pt x="219" y="143"/>
                    <a:pt x="219" y="143"/>
                  </a:cubicBezTo>
                  <a:cubicBezTo>
                    <a:pt x="233" y="142"/>
                    <a:pt x="244" y="139"/>
                    <a:pt x="252" y="137"/>
                  </a:cubicBezTo>
                  <a:cubicBezTo>
                    <a:pt x="261" y="134"/>
                    <a:pt x="267" y="132"/>
                    <a:pt x="273" y="135"/>
                  </a:cubicBezTo>
                  <a:cubicBezTo>
                    <a:pt x="277" y="136"/>
                    <a:pt x="279" y="139"/>
                    <a:pt x="281" y="141"/>
                  </a:cubicBezTo>
                  <a:cubicBezTo>
                    <a:pt x="282" y="144"/>
                    <a:pt x="283" y="148"/>
                    <a:pt x="283" y="152"/>
                  </a:cubicBezTo>
                  <a:cubicBezTo>
                    <a:pt x="282" y="153"/>
                    <a:pt x="282" y="153"/>
                    <a:pt x="282" y="153"/>
                  </a:cubicBezTo>
                  <a:cubicBezTo>
                    <a:pt x="282" y="152"/>
                    <a:pt x="282" y="152"/>
                    <a:pt x="282" y="152"/>
                  </a:cubicBezTo>
                  <a:cubicBezTo>
                    <a:pt x="274" y="147"/>
                    <a:pt x="26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cubicBezTo>
                    <a:pt x="240" y="144"/>
                    <a:pt x="228" y="146"/>
                    <a:pt x="222" y="150"/>
                  </a:cubicBezTo>
                  <a:cubicBezTo>
                    <a:pt x="222" y="150"/>
                    <a:pt x="222" y="150"/>
                    <a:pt x="222" y="150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9"/>
                    <a:pt x="221" y="148"/>
                    <a:pt x="220" y="147"/>
                  </a:cubicBezTo>
                  <a:close/>
                  <a:moveTo>
                    <a:pt x="199" y="191"/>
                  </a:moveTo>
                  <a:cubicBezTo>
                    <a:pt x="198" y="185"/>
                    <a:pt x="198" y="179"/>
                    <a:pt x="199" y="174"/>
                  </a:cubicBezTo>
                  <a:cubicBezTo>
                    <a:pt x="201" y="168"/>
                    <a:pt x="203" y="163"/>
                    <a:pt x="206" y="158"/>
                  </a:cubicBezTo>
                  <a:cubicBezTo>
                    <a:pt x="208" y="153"/>
                    <a:pt x="212" y="149"/>
                    <a:pt x="216" y="145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1" y="152"/>
                    <a:pt x="222" y="159"/>
                    <a:pt x="220" y="166"/>
                  </a:cubicBezTo>
                  <a:cubicBezTo>
                    <a:pt x="219" y="173"/>
                    <a:pt x="215" y="180"/>
                    <a:pt x="210" y="187"/>
                  </a:cubicBezTo>
                  <a:cubicBezTo>
                    <a:pt x="206" y="192"/>
                    <a:pt x="206" y="196"/>
                    <a:pt x="207" y="202"/>
                  </a:cubicBezTo>
                  <a:cubicBezTo>
                    <a:pt x="207" y="202"/>
                    <a:pt x="207" y="203"/>
                    <a:pt x="207" y="204"/>
                  </a:cubicBezTo>
                  <a:cubicBezTo>
                    <a:pt x="207" y="206"/>
                    <a:pt x="207" y="206"/>
                    <a:pt x="207" y="206"/>
                  </a:cubicBezTo>
                  <a:cubicBezTo>
                    <a:pt x="206" y="205"/>
                    <a:pt x="206" y="205"/>
                    <a:pt x="206" y="205"/>
                  </a:cubicBezTo>
                  <a:cubicBezTo>
                    <a:pt x="202" y="200"/>
                    <a:pt x="200" y="196"/>
                    <a:pt x="199" y="191"/>
                  </a:cubicBezTo>
                  <a:close/>
                  <a:moveTo>
                    <a:pt x="237" y="131"/>
                  </a:moveTo>
                  <a:cubicBezTo>
                    <a:pt x="247" y="129"/>
                    <a:pt x="257" y="131"/>
                    <a:pt x="264" y="132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59" y="134"/>
                    <a:pt x="254" y="136"/>
                    <a:pt x="249" y="137"/>
                  </a:cubicBezTo>
                  <a:cubicBezTo>
                    <a:pt x="240" y="139"/>
                    <a:pt x="230" y="141"/>
                    <a:pt x="220" y="141"/>
                  </a:cubicBezTo>
                  <a:cubicBezTo>
                    <a:pt x="219" y="140"/>
                    <a:pt x="219" y="140"/>
                    <a:pt x="219" y="140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4" y="135"/>
                    <a:pt x="231" y="132"/>
                    <a:pt x="237" y="131"/>
                  </a:cubicBezTo>
                  <a:close/>
                  <a:moveTo>
                    <a:pt x="248" y="162"/>
                  </a:moveTo>
                  <a:cubicBezTo>
                    <a:pt x="248" y="163"/>
                    <a:pt x="248" y="164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5" y="165"/>
                    <a:pt x="244" y="165"/>
                    <a:pt x="243" y="166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1" y="166"/>
                    <a:pt x="240" y="166"/>
                    <a:pt x="239" y="166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40" y="163"/>
                    <a:pt x="240" y="163"/>
                  </a:cubicBezTo>
                  <a:cubicBezTo>
                    <a:pt x="240" y="163"/>
                    <a:pt x="240" y="163"/>
                    <a:pt x="240" y="163"/>
                  </a:cubicBezTo>
                  <a:cubicBezTo>
                    <a:pt x="241" y="161"/>
                    <a:pt x="242" y="160"/>
                    <a:pt x="243" y="159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5" y="159"/>
                    <a:pt x="245" y="159"/>
                    <a:pt x="246" y="159"/>
                  </a:cubicBezTo>
                  <a:cubicBezTo>
                    <a:pt x="246" y="159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2"/>
                    <a:pt x="248" y="162"/>
                  </a:cubicBezTo>
                  <a:close/>
                  <a:moveTo>
                    <a:pt x="277" y="109"/>
                  </a:moveTo>
                  <a:cubicBezTo>
                    <a:pt x="273" y="107"/>
                    <a:pt x="270" y="106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4" y="89"/>
                    <a:pt x="256" y="78"/>
                    <a:pt x="248" y="67"/>
                  </a:cubicBezTo>
                  <a:cubicBezTo>
                    <a:pt x="242" y="60"/>
                    <a:pt x="237" y="52"/>
                    <a:pt x="233" y="44"/>
                  </a:cubicBezTo>
                  <a:cubicBezTo>
                    <a:pt x="233" y="43"/>
                    <a:pt x="232" y="42"/>
                    <a:pt x="231" y="41"/>
                  </a:cubicBezTo>
                  <a:cubicBezTo>
                    <a:pt x="230" y="40"/>
                    <a:pt x="229" y="39"/>
                    <a:pt x="227" y="38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9" y="32"/>
                    <a:pt x="233" y="29"/>
                    <a:pt x="239" y="26"/>
                  </a:cubicBezTo>
                  <a:cubicBezTo>
                    <a:pt x="246" y="23"/>
                    <a:pt x="255" y="22"/>
                    <a:pt x="261" y="22"/>
                  </a:cubicBezTo>
                  <a:cubicBezTo>
                    <a:pt x="268" y="23"/>
                    <a:pt x="274" y="20"/>
                    <a:pt x="279" y="16"/>
                  </a:cubicBezTo>
                  <a:cubicBezTo>
                    <a:pt x="286" y="12"/>
                    <a:pt x="293" y="8"/>
                    <a:pt x="303" y="13"/>
                  </a:cubicBezTo>
                  <a:cubicBezTo>
                    <a:pt x="305" y="13"/>
                    <a:pt x="307" y="14"/>
                    <a:pt x="308" y="15"/>
                  </a:cubicBezTo>
                  <a:cubicBezTo>
                    <a:pt x="317" y="19"/>
                    <a:pt x="327" y="23"/>
                    <a:pt x="334" y="29"/>
                  </a:cubicBezTo>
                  <a:cubicBezTo>
                    <a:pt x="335" y="30"/>
                    <a:pt x="335" y="30"/>
                    <a:pt x="335" y="30"/>
                  </a:cubicBezTo>
                  <a:cubicBezTo>
                    <a:pt x="334" y="30"/>
                    <a:pt x="334" y="30"/>
                    <a:pt x="334" y="30"/>
                  </a:cubicBezTo>
                  <a:cubicBezTo>
                    <a:pt x="311" y="43"/>
                    <a:pt x="304" y="65"/>
                    <a:pt x="298" y="87"/>
                  </a:cubicBezTo>
                  <a:cubicBezTo>
                    <a:pt x="295" y="96"/>
                    <a:pt x="292" y="105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7" y="114"/>
                    <a:pt x="287" y="114"/>
                    <a:pt x="287" y="114"/>
                  </a:cubicBezTo>
                  <a:cubicBezTo>
                    <a:pt x="284" y="112"/>
                    <a:pt x="280" y="111"/>
                    <a:pt x="277" y="109"/>
                  </a:cubicBezTo>
                  <a:close/>
                  <a:moveTo>
                    <a:pt x="323" y="142"/>
                  </a:moveTo>
                  <a:cubicBezTo>
                    <a:pt x="315" y="131"/>
                    <a:pt x="303" y="123"/>
                    <a:pt x="292" y="117"/>
                  </a:cubicBezTo>
                  <a:cubicBezTo>
                    <a:pt x="291" y="117"/>
                    <a:pt x="291" y="117"/>
                    <a:pt x="291" y="117"/>
                  </a:cubicBezTo>
                  <a:cubicBezTo>
                    <a:pt x="292" y="116"/>
                    <a:pt x="292" y="116"/>
                    <a:pt x="292" y="116"/>
                  </a:cubicBezTo>
                  <a:cubicBezTo>
                    <a:pt x="293" y="113"/>
                    <a:pt x="294" y="108"/>
                    <a:pt x="296" y="103"/>
                  </a:cubicBezTo>
                  <a:cubicBezTo>
                    <a:pt x="301" y="86"/>
                    <a:pt x="308" y="62"/>
                    <a:pt x="314" y="52"/>
                  </a:cubicBezTo>
                  <a:cubicBezTo>
                    <a:pt x="320" y="42"/>
                    <a:pt x="329" y="35"/>
                    <a:pt x="339" y="30"/>
                  </a:cubicBezTo>
                  <a:cubicBezTo>
                    <a:pt x="350" y="24"/>
                    <a:pt x="362" y="22"/>
                    <a:pt x="374" y="22"/>
                  </a:cubicBezTo>
                  <a:cubicBezTo>
                    <a:pt x="376" y="22"/>
                    <a:pt x="378" y="23"/>
                    <a:pt x="381" y="23"/>
                  </a:cubicBezTo>
                  <a:cubicBezTo>
                    <a:pt x="385" y="23"/>
                    <a:pt x="388" y="24"/>
                    <a:pt x="392" y="25"/>
                  </a:cubicBezTo>
                  <a:cubicBezTo>
                    <a:pt x="399" y="26"/>
                    <a:pt x="406" y="29"/>
                    <a:pt x="411" y="32"/>
                  </a:cubicBezTo>
                  <a:cubicBezTo>
                    <a:pt x="416" y="34"/>
                    <a:pt x="419" y="36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7" y="43"/>
                    <a:pt x="417" y="47"/>
                    <a:pt x="417" y="52"/>
                  </a:cubicBezTo>
                  <a:cubicBezTo>
                    <a:pt x="416" y="57"/>
                    <a:pt x="417" y="62"/>
                    <a:pt x="417" y="67"/>
                  </a:cubicBezTo>
                  <a:cubicBezTo>
                    <a:pt x="417" y="80"/>
                    <a:pt x="417" y="99"/>
                    <a:pt x="413" y="115"/>
                  </a:cubicBezTo>
                  <a:cubicBezTo>
                    <a:pt x="410" y="127"/>
                    <a:pt x="405" y="137"/>
                    <a:pt x="397" y="143"/>
                  </a:cubicBezTo>
                  <a:cubicBezTo>
                    <a:pt x="397" y="143"/>
                    <a:pt x="397" y="143"/>
                    <a:pt x="397" y="143"/>
                  </a:cubicBezTo>
                  <a:cubicBezTo>
                    <a:pt x="396" y="143"/>
                    <a:pt x="396" y="143"/>
                    <a:pt x="396" y="143"/>
                  </a:cubicBezTo>
                  <a:cubicBezTo>
                    <a:pt x="383" y="145"/>
                    <a:pt x="375" y="155"/>
                    <a:pt x="366" y="164"/>
                  </a:cubicBezTo>
                  <a:cubicBezTo>
                    <a:pt x="363" y="167"/>
                    <a:pt x="361" y="169"/>
                    <a:pt x="359" y="172"/>
                  </a:cubicBezTo>
                  <a:cubicBezTo>
                    <a:pt x="356" y="175"/>
                    <a:pt x="352" y="175"/>
                    <a:pt x="347" y="176"/>
                  </a:cubicBezTo>
                  <a:cubicBezTo>
                    <a:pt x="344" y="176"/>
                    <a:pt x="340" y="176"/>
                    <a:pt x="338" y="178"/>
                  </a:cubicBezTo>
                  <a:cubicBezTo>
                    <a:pt x="336" y="179"/>
                    <a:pt x="336" y="179"/>
                    <a:pt x="336" y="179"/>
                  </a:cubicBezTo>
                  <a:cubicBezTo>
                    <a:pt x="336" y="177"/>
                    <a:pt x="336" y="177"/>
                    <a:pt x="336" y="177"/>
                  </a:cubicBezTo>
                  <a:cubicBezTo>
                    <a:pt x="337" y="163"/>
                    <a:pt x="332" y="151"/>
                    <a:pt x="323" y="142"/>
                  </a:cubicBezTo>
                  <a:close/>
                  <a:moveTo>
                    <a:pt x="295" y="121"/>
                  </a:moveTo>
                  <a:cubicBezTo>
                    <a:pt x="307" y="128"/>
                    <a:pt x="317" y="136"/>
                    <a:pt x="325" y="146"/>
                  </a:cubicBezTo>
                  <a:cubicBezTo>
                    <a:pt x="328" y="150"/>
                    <a:pt x="328" y="150"/>
                    <a:pt x="328" y="150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318" y="143"/>
                    <a:pt x="311" y="139"/>
                    <a:pt x="304" y="136"/>
                  </a:cubicBezTo>
                  <a:cubicBezTo>
                    <a:pt x="298" y="133"/>
                    <a:pt x="292" y="130"/>
                    <a:pt x="286" y="126"/>
                  </a:cubicBezTo>
                  <a:cubicBezTo>
                    <a:pt x="280" y="123"/>
                    <a:pt x="276" y="119"/>
                    <a:pt x="271" y="115"/>
                  </a:cubicBezTo>
                  <a:cubicBezTo>
                    <a:pt x="266" y="111"/>
                    <a:pt x="261" y="107"/>
                    <a:pt x="256" y="104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7" y="103"/>
                    <a:pt x="257" y="103"/>
                    <a:pt x="258" y="103"/>
                  </a:cubicBezTo>
                  <a:cubicBezTo>
                    <a:pt x="259" y="103"/>
                    <a:pt x="259" y="104"/>
                    <a:pt x="260" y="104"/>
                  </a:cubicBezTo>
                  <a:cubicBezTo>
                    <a:pt x="260" y="104"/>
                    <a:pt x="260" y="104"/>
                    <a:pt x="260" y="104"/>
                  </a:cubicBezTo>
                  <a:cubicBezTo>
                    <a:pt x="272" y="108"/>
                    <a:pt x="284" y="114"/>
                    <a:pt x="295" y="121"/>
                  </a:cubicBezTo>
                  <a:close/>
                  <a:moveTo>
                    <a:pt x="373" y="14"/>
                  </a:moveTo>
                  <a:cubicBezTo>
                    <a:pt x="375" y="16"/>
                    <a:pt x="377" y="18"/>
                    <a:pt x="378" y="2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371" y="20"/>
                    <a:pt x="363" y="20"/>
                    <a:pt x="356" y="22"/>
                  </a:cubicBezTo>
                  <a:cubicBezTo>
                    <a:pt x="349" y="23"/>
                    <a:pt x="343" y="25"/>
                    <a:pt x="337" y="29"/>
                  </a:cubicBezTo>
                  <a:cubicBezTo>
                    <a:pt x="336" y="29"/>
                    <a:pt x="336" y="29"/>
                    <a:pt x="336" y="29"/>
                  </a:cubicBezTo>
                  <a:cubicBezTo>
                    <a:pt x="336" y="28"/>
                    <a:pt x="336" y="28"/>
                    <a:pt x="336" y="28"/>
                  </a:cubicBezTo>
                  <a:cubicBezTo>
                    <a:pt x="330" y="22"/>
                    <a:pt x="319" y="17"/>
                    <a:pt x="310" y="14"/>
                  </a:cubicBezTo>
                  <a:cubicBezTo>
                    <a:pt x="308" y="13"/>
                    <a:pt x="306" y="12"/>
                    <a:pt x="304" y="11"/>
                  </a:cubicBezTo>
                  <a:cubicBezTo>
                    <a:pt x="298" y="8"/>
                    <a:pt x="293" y="8"/>
                    <a:pt x="290" y="8"/>
                  </a:cubicBezTo>
                  <a:cubicBezTo>
                    <a:pt x="286" y="9"/>
                    <a:pt x="283" y="11"/>
                    <a:pt x="279" y="13"/>
                  </a:cubicBezTo>
                  <a:cubicBezTo>
                    <a:pt x="272" y="19"/>
                    <a:pt x="272" y="19"/>
                    <a:pt x="272" y="19"/>
                  </a:cubicBezTo>
                  <a:cubicBezTo>
                    <a:pt x="273" y="18"/>
                    <a:pt x="273" y="18"/>
                    <a:pt x="273" y="18"/>
                  </a:cubicBezTo>
                  <a:cubicBezTo>
                    <a:pt x="272" y="19"/>
                    <a:pt x="270" y="19"/>
                    <a:pt x="268" y="20"/>
                  </a:cubicBezTo>
                  <a:cubicBezTo>
                    <a:pt x="266" y="20"/>
                    <a:pt x="264" y="21"/>
                    <a:pt x="261" y="20"/>
                  </a:cubicBezTo>
                  <a:cubicBezTo>
                    <a:pt x="255" y="20"/>
                    <a:pt x="246" y="21"/>
                    <a:pt x="238" y="24"/>
                  </a:cubicBezTo>
                  <a:cubicBezTo>
                    <a:pt x="232" y="27"/>
                    <a:pt x="227" y="31"/>
                    <a:pt x="225" y="35"/>
                  </a:cubicBezTo>
                  <a:cubicBezTo>
                    <a:pt x="225" y="36"/>
                    <a:pt x="225" y="36"/>
                    <a:pt x="225" y="36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2" y="34"/>
                    <a:pt x="220" y="33"/>
                    <a:pt x="217" y="32"/>
                  </a:cubicBezTo>
                  <a:cubicBezTo>
                    <a:pt x="215" y="31"/>
                    <a:pt x="212" y="30"/>
                    <a:pt x="210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0" y="27"/>
                    <a:pt x="211" y="26"/>
                    <a:pt x="212" y="25"/>
                  </a:cubicBezTo>
                  <a:cubicBezTo>
                    <a:pt x="212" y="23"/>
                    <a:pt x="213" y="22"/>
                    <a:pt x="213" y="20"/>
                  </a:cubicBezTo>
                  <a:cubicBezTo>
                    <a:pt x="216" y="8"/>
                    <a:pt x="225" y="10"/>
                    <a:pt x="235" y="11"/>
                  </a:cubicBezTo>
                  <a:cubicBezTo>
                    <a:pt x="239" y="12"/>
                    <a:pt x="244" y="13"/>
                    <a:pt x="248" y="12"/>
                  </a:cubicBezTo>
                  <a:cubicBezTo>
                    <a:pt x="252" y="11"/>
                    <a:pt x="257" y="10"/>
                    <a:pt x="262" y="10"/>
                  </a:cubicBezTo>
                  <a:cubicBezTo>
                    <a:pt x="266" y="10"/>
                    <a:pt x="271" y="10"/>
                    <a:pt x="275" y="1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5" y="14"/>
                    <a:pt x="275" y="15"/>
                  </a:cubicBezTo>
                  <a:cubicBezTo>
                    <a:pt x="274" y="15"/>
                    <a:pt x="274" y="16"/>
                    <a:pt x="274" y="17"/>
                  </a:cubicBezTo>
                  <a:cubicBezTo>
                    <a:pt x="279" y="12"/>
                    <a:pt x="279" y="12"/>
                    <a:pt x="279" y="12"/>
                  </a:cubicBezTo>
                  <a:cubicBezTo>
                    <a:pt x="280" y="11"/>
                    <a:pt x="281" y="10"/>
                    <a:pt x="282" y="10"/>
                  </a:cubicBezTo>
                  <a:cubicBezTo>
                    <a:pt x="288" y="6"/>
                    <a:pt x="298" y="3"/>
                    <a:pt x="307" y="2"/>
                  </a:cubicBezTo>
                  <a:cubicBezTo>
                    <a:pt x="316" y="1"/>
                    <a:pt x="325" y="2"/>
                    <a:pt x="329" y="6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7"/>
                    <a:pt x="330" y="7"/>
                    <a:pt x="330" y="8"/>
                  </a:cubicBezTo>
                  <a:cubicBezTo>
                    <a:pt x="331" y="9"/>
                    <a:pt x="331" y="9"/>
                    <a:pt x="332" y="9"/>
                  </a:cubicBezTo>
                  <a:cubicBezTo>
                    <a:pt x="332" y="9"/>
                    <a:pt x="332" y="9"/>
                    <a:pt x="332" y="9"/>
                  </a:cubicBezTo>
                  <a:cubicBezTo>
                    <a:pt x="332" y="8"/>
                    <a:pt x="333" y="8"/>
                    <a:pt x="334" y="7"/>
                  </a:cubicBezTo>
                  <a:cubicBezTo>
                    <a:pt x="334" y="6"/>
                    <a:pt x="335" y="6"/>
                    <a:pt x="335" y="5"/>
                  </a:cubicBezTo>
                  <a:cubicBezTo>
                    <a:pt x="341" y="0"/>
                    <a:pt x="348" y="0"/>
                    <a:pt x="355" y="2"/>
                  </a:cubicBezTo>
                  <a:cubicBezTo>
                    <a:pt x="361" y="5"/>
                    <a:pt x="368" y="9"/>
                    <a:pt x="373" y="14"/>
                  </a:cubicBezTo>
                  <a:close/>
                  <a:moveTo>
                    <a:pt x="139" y="156"/>
                  </a:moveTo>
                  <a:cubicBezTo>
                    <a:pt x="147" y="161"/>
                    <a:pt x="156" y="166"/>
                    <a:pt x="162" y="174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7" y="175"/>
                    <a:pt x="152" y="174"/>
                    <a:pt x="147" y="174"/>
                  </a:cubicBezTo>
                  <a:cubicBezTo>
                    <a:pt x="142" y="173"/>
                    <a:pt x="138" y="172"/>
                    <a:pt x="133" y="172"/>
                  </a:cubicBezTo>
                  <a:cubicBezTo>
                    <a:pt x="115" y="170"/>
                    <a:pt x="99" y="173"/>
                    <a:pt x="97" y="195"/>
                  </a:cubicBezTo>
                  <a:cubicBezTo>
                    <a:pt x="97" y="197"/>
                    <a:pt x="96" y="200"/>
                    <a:pt x="96" y="203"/>
                  </a:cubicBezTo>
                  <a:cubicBezTo>
                    <a:pt x="94" y="216"/>
                    <a:pt x="91" y="235"/>
                    <a:pt x="103" y="238"/>
                  </a:cubicBezTo>
                  <a:cubicBezTo>
                    <a:pt x="104" y="239"/>
                    <a:pt x="104" y="239"/>
                    <a:pt x="104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41"/>
                    <a:pt x="102" y="242"/>
                    <a:pt x="101" y="243"/>
                  </a:cubicBezTo>
                  <a:cubicBezTo>
                    <a:pt x="101" y="243"/>
                    <a:pt x="101" y="243"/>
                    <a:pt x="101" y="243"/>
                  </a:cubicBezTo>
                  <a:cubicBezTo>
                    <a:pt x="98" y="249"/>
                    <a:pt x="99" y="255"/>
                    <a:pt x="101" y="260"/>
                  </a:cubicBezTo>
                  <a:cubicBezTo>
                    <a:pt x="103" y="265"/>
                    <a:pt x="108" y="270"/>
                    <a:pt x="113" y="274"/>
                  </a:cubicBezTo>
                  <a:cubicBezTo>
                    <a:pt x="115" y="275"/>
                    <a:pt x="116" y="276"/>
                    <a:pt x="118" y="277"/>
                  </a:cubicBezTo>
                  <a:cubicBezTo>
                    <a:pt x="120" y="278"/>
                    <a:pt x="120" y="278"/>
                    <a:pt x="120" y="278"/>
                  </a:cubicBezTo>
                  <a:cubicBezTo>
                    <a:pt x="118" y="278"/>
                    <a:pt x="118" y="278"/>
                    <a:pt x="118" y="278"/>
                  </a:cubicBezTo>
                  <a:cubicBezTo>
                    <a:pt x="110" y="279"/>
                    <a:pt x="99" y="278"/>
                    <a:pt x="90" y="274"/>
                  </a:cubicBezTo>
                  <a:cubicBezTo>
                    <a:pt x="81" y="271"/>
                    <a:pt x="73" y="266"/>
                    <a:pt x="68" y="260"/>
                  </a:cubicBezTo>
                  <a:cubicBezTo>
                    <a:pt x="66" y="258"/>
                    <a:pt x="65" y="255"/>
                    <a:pt x="63" y="253"/>
                  </a:cubicBezTo>
                  <a:cubicBezTo>
                    <a:pt x="55" y="244"/>
                    <a:pt x="48" y="236"/>
                    <a:pt x="50" y="222"/>
                  </a:cubicBezTo>
                  <a:cubicBezTo>
                    <a:pt x="50" y="216"/>
                    <a:pt x="49" y="211"/>
                    <a:pt x="48" y="206"/>
                  </a:cubicBezTo>
                  <a:cubicBezTo>
                    <a:pt x="47" y="196"/>
                    <a:pt x="45" y="187"/>
                    <a:pt x="54" y="177"/>
                  </a:cubicBezTo>
                  <a:cubicBezTo>
                    <a:pt x="60" y="169"/>
                    <a:pt x="70" y="158"/>
                    <a:pt x="81" y="150"/>
                  </a:cubicBezTo>
                  <a:cubicBezTo>
                    <a:pt x="92" y="141"/>
                    <a:pt x="104" y="135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23" y="145"/>
                    <a:pt x="131" y="150"/>
                    <a:pt x="139" y="156"/>
                  </a:cubicBezTo>
                  <a:close/>
                  <a:moveTo>
                    <a:pt x="120" y="281"/>
                  </a:moveTo>
                  <a:cubicBezTo>
                    <a:pt x="120" y="281"/>
                    <a:pt x="120" y="281"/>
                    <a:pt x="120" y="281"/>
                  </a:cubicBezTo>
                  <a:cubicBezTo>
                    <a:pt x="121" y="281"/>
                    <a:pt x="122" y="281"/>
                    <a:pt x="123" y="281"/>
                  </a:cubicBezTo>
                  <a:cubicBezTo>
                    <a:pt x="123" y="281"/>
                    <a:pt x="123" y="281"/>
                    <a:pt x="123" y="281"/>
                  </a:cubicBezTo>
                  <a:cubicBezTo>
                    <a:pt x="124" y="281"/>
                    <a:pt x="124" y="281"/>
                    <a:pt x="124" y="281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30" y="288"/>
                    <a:pt x="132" y="291"/>
                    <a:pt x="141" y="293"/>
                  </a:cubicBezTo>
                  <a:cubicBezTo>
                    <a:pt x="142" y="293"/>
                    <a:pt x="142" y="293"/>
                    <a:pt x="142" y="293"/>
                  </a:cubicBezTo>
                  <a:cubicBezTo>
                    <a:pt x="141" y="294"/>
                    <a:pt x="141" y="294"/>
                    <a:pt x="141" y="294"/>
                  </a:cubicBezTo>
                  <a:cubicBezTo>
                    <a:pt x="141" y="296"/>
                    <a:pt x="141" y="299"/>
                    <a:pt x="140" y="301"/>
                  </a:cubicBezTo>
                  <a:cubicBezTo>
                    <a:pt x="138" y="309"/>
                    <a:pt x="137" y="316"/>
                    <a:pt x="142" y="325"/>
                  </a:cubicBezTo>
                  <a:cubicBezTo>
                    <a:pt x="145" y="331"/>
                    <a:pt x="150" y="334"/>
                    <a:pt x="155" y="337"/>
                  </a:cubicBezTo>
                  <a:cubicBezTo>
                    <a:pt x="158" y="340"/>
                    <a:pt x="162" y="343"/>
                    <a:pt x="166" y="347"/>
                  </a:cubicBezTo>
                  <a:cubicBezTo>
                    <a:pt x="170" y="352"/>
                    <a:pt x="175" y="359"/>
                    <a:pt x="179" y="366"/>
                  </a:cubicBezTo>
                  <a:cubicBezTo>
                    <a:pt x="184" y="373"/>
                    <a:pt x="188" y="380"/>
                    <a:pt x="189" y="384"/>
                  </a:cubicBezTo>
                  <a:cubicBezTo>
                    <a:pt x="190" y="384"/>
                    <a:pt x="190" y="385"/>
                    <a:pt x="190" y="385"/>
                  </a:cubicBezTo>
                  <a:cubicBezTo>
                    <a:pt x="190" y="386"/>
                    <a:pt x="190" y="386"/>
                    <a:pt x="191" y="386"/>
                  </a:cubicBezTo>
                  <a:cubicBezTo>
                    <a:pt x="191" y="386"/>
                    <a:pt x="191" y="386"/>
                    <a:pt x="193" y="386"/>
                  </a:cubicBezTo>
                  <a:cubicBezTo>
                    <a:pt x="193" y="386"/>
                    <a:pt x="194" y="386"/>
                    <a:pt x="194" y="386"/>
                  </a:cubicBezTo>
                  <a:cubicBezTo>
                    <a:pt x="198" y="385"/>
                    <a:pt x="203" y="384"/>
                    <a:pt x="207" y="382"/>
                  </a:cubicBezTo>
                  <a:cubicBezTo>
                    <a:pt x="212" y="381"/>
                    <a:pt x="217" y="379"/>
                    <a:pt x="222" y="377"/>
                  </a:cubicBezTo>
                  <a:cubicBezTo>
                    <a:pt x="223" y="376"/>
                    <a:pt x="223" y="376"/>
                    <a:pt x="223" y="376"/>
                  </a:cubicBezTo>
                  <a:cubicBezTo>
                    <a:pt x="223" y="377"/>
                    <a:pt x="223" y="377"/>
                    <a:pt x="223" y="377"/>
                  </a:cubicBezTo>
                  <a:cubicBezTo>
                    <a:pt x="221" y="385"/>
                    <a:pt x="215" y="391"/>
                    <a:pt x="209" y="395"/>
                  </a:cubicBezTo>
                  <a:cubicBezTo>
                    <a:pt x="201" y="399"/>
                    <a:pt x="192" y="401"/>
                    <a:pt x="184" y="400"/>
                  </a:cubicBezTo>
                  <a:cubicBezTo>
                    <a:pt x="178" y="400"/>
                    <a:pt x="171" y="399"/>
                    <a:pt x="164" y="397"/>
                  </a:cubicBezTo>
                  <a:cubicBezTo>
                    <a:pt x="157" y="395"/>
                    <a:pt x="150" y="392"/>
                    <a:pt x="147" y="386"/>
                  </a:cubicBezTo>
                  <a:cubicBezTo>
                    <a:pt x="147" y="386"/>
                    <a:pt x="146" y="385"/>
                    <a:pt x="146" y="385"/>
                  </a:cubicBezTo>
                  <a:cubicBezTo>
                    <a:pt x="146" y="385"/>
                    <a:pt x="146" y="385"/>
                    <a:pt x="146" y="385"/>
                  </a:cubicBezTo>
                  <a:cubicBezTo>
                    <a:pt x="145" y="384"/>
                    <a:pt x="144" y="383"/>
                    <a:pt x="144" y="383"/>
                  </a:cubicBezTo>
                  <a:cubicBezTo>
                    <a:pt x="143" y="383"/>
                    <a:pt x="143" y="383"/>
                    <a:pt x="142" y="383"/>
                  </a:cubicBezTo>
                  <a:cubicBezTo>
                    <a:pt x="142" y="383"/>
                    <a:pt x="142" y="383"/>
                    <a:pt x="142" y="383"/>
                  </a:cubicBezTo>
                  <a:cubicBezTo>
                    <a:pt x="138" y="386"/>
                    <a:pt x="135" y="384"/>
                    <a:pt x="132" y="380"/>
                  </a:cubicBezTo>
                  <a:cubicBezTo>
                    <a:pt x="129" y="377"/>
                    <a:pt x="127" y="373"/>
                    <a:pt x="126" y="371"/>
                  </a:cubicBezTo>
                  <a:cubicBezTo>
                    <a:pt x="126" y="371"/>
                    <a:pt x="126" y="371"/>
                    <a:pt x="126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4" y="369"/>
                    <a:pt x="124" y="368"/>
                    <a:pt x="123" y="366"/>
                  </a:cubicBezTo>
                  <a:cubicBezTo>
                    <a:pt x="115" y="354"/>
                    <a:pt x="109" y="344"/>
                    <a:pt x="110" y="328"/>
                  </a:cubicBezTo>
                  <a:cubicBezTo>
                    <a:pt x="110" y="326"/>
                    <a:pt x="110" y="322"/>
                    <a:pt x="109" y="318"/>
                  </a:cubicBezTo>
                  <a:cubicBezTo>
                    <a:pt x="108" y="304"/>
                    <a:pt x="106" y="285"/>
                    <a:pt x="117" y="282"/>
                  </a:cubicBezTo>
                  <a:cubicBezTo>
                    <a:pt x="118" y="281"/>
                    <a:pt x="119" y="281"/>
                    <a:pt x="120" y="281"/>
                  </a:cubicBezTo>
                  <a:close/>
                  <a:moveTo>
                    <a:pt x="87" y="76"/>
                  </a:moveTo>
                  <a:cubicBezTo>
                    <a:pt x="95" y="71"/>
                    <a:pt x="103" y="66"/>
                    <a:pt x="114" y="65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4" y="67"/>
                    <a:pt x="113" y="68"/>
                    <a:pt x="113" y="69"/>
                  </a:cubicBezTo>
                  <a:cubicBezTo>
                    <a:pt x="112" y="72"/>
                    <a:pt x="111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5" y="74"/>
                    <a:pt x="104" y="74"/>
                    <a:pt x="103" y="75"/>
                  </a:cubicBezTo>
                  <a:cubicBezTo>
                    <a:pt x="102" y="75"/>
                    <a:pt x="101" y="76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0" y="89"/>
                    <a:pt x="77" y="93"/>
                    <a:pt x="65" y="98"/>
                  </a:cubicBezTo>
                  <a:cubicBezTo>
                    <a:pt x="53" y="102"/>
                    <a:pt x="42" y="106"/>
                    <a:pt x="34" y="115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07"/>
                    <a:pt x="34" y="101"/>
                    <a:pt x="39" y="97"/>
                  </a:cubicBezTo>
                  <a:cubicBezTo>
                    <a:pt x="46" y="91"/>
                    <a:pt x="56" y="87"/>
                    <a:pt x="65" y="86"/>
                  </a:cubicBezTo>
                  <a:cubicBezTo>
                    <a:pt x="73" y="84"/>
                    <a:pt x="80" y="80"/>
                    <a:pt x="87" y="76"/>
                  </a:cubicBezTo>
                  <a:close/>
                  <a:moveTo>
                    <a:pt x="107" y="76"/>
                  </a:moveTo>
                  <a:cubicBezTo>
                    <a:pt x="107" y="76"/>
                    <a:pt x="108" y="76"/>
                    <a:pt x="108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80"/>
                    <a:pt x="106" y="83"/>
                    <a:pt x="106" y="87"/>
                  </a:cubicBezTo>
                  <a:cubicBezTo>
                    <a:pt x="105" y="90"/>
                    <a:pt x="104" y="94"/>
                    <a:pt x="104" y="97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1" y="98"/>
                    <a:pt x="95" y="99"/>
                    <a:pt x="89" y="100"/>
                  </a:cubicBezTo>
                  <a:cubicBezTo>
                    <a:pt x="83" y="101"/>
                    <a:pt x="76" y="103"/>
                    <a:pt x="72" y="106"/>
                  </a:cubicBezTo>
                  <a:cubicBezTo>
                    <a:pt x="67" y="109"/>
                    <a:pt x="65" y="114"/>
                    <a:pt x="63" y="119"/>
                  </a:cubicBezTo>
                  <a:cubicBezTo>
                    <a:pt x="63" y="121"/>
                    <a:pt x="62" y="124"/>
                    <a:pt x="60" y="126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2" y="127"/>
                    <a:pt x="45" y="132"/>
                    <a:pt x="39" y="139"/>
                  </a:cubicBezTo>
                  <a:cubicBezTo>
                    <a:pt x="30" y="149"/>
                    <a:pt x="23" y="16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1"/>
                    <a:pt x="17" y="170"/>
                    <a:pt x="17" y="169"/>
                  </a:cubicBezTo>
                  <a:cubicBezTo>
                    <a:pt x="15" y="164"/>
                    <a:pt x="14" y="159"/>
                    <a:pt x="16" y="157"/>
                  </a:cubicBezTo>
                  <a:cubicBezTo>
                    <a:pt x="17" y="156"/>
                    <a:pt x="19" y="153"/>
                    <a:pt x="20" y="148"/>
                  </a:cubicBezTo>
                  <a:cubicBezTo>
                    <a:pt x="22" y="144"/>
                    <a:pt x="24" y="139"/>
                    <a:pt x="26" y="135"/>
                  </a:cubicBezTo>
                  <a:cubicBezTo>
                    <a:pt x="29" y="125"/>
                    <a:pt x="34" y="118"/>
                    <a:pt x="40" y="113"/>
                  </a:cubicBezTo>
                  <a:cubicBezTo>
                    <a:pt x="47" y="107"/>
                    <a:pt x="54" y="104"/>
                    <a:pt x="65" y="100"/>
                  </a:cubicBezTo>
                  <a:cubicBezTo>
                    <a:pt x="71" y="98"/>
                    <a:pt x="77" y="96"/>
                    <a:pt x="84" y="93"/>
                  </a:cubicBezTo>
                  <a:cubicBezTo>
                    <a:pt x="90" y="90"/>
                    <a:pt x="95" y="86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3" y="77"/>
                    <a:pt x="105" y="76"/>
                    <a:pt x="107" y="76"/>
                  </a:cubicBezTo>
                  <a:close/>
                  <a:moveTo>
                    <a:pt x="101" y="101"/>
                  </a:moveTo>
                  <a:cubicBezTo>
                    <a:pt x="102" y="101"/>
                    <a:pt x="103" y="101"/>
                    <a:pt x="103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7"/>
                    <a:pt x="105" y="113"/>
                    <a:pt x="106" y="118"/>
                  </a:cubicBezTo>
                  <a:cubicBezTo>
                    <a:pt x="107" y="123"/>
                    <a:pt x="109" y="128"/>
                    <a:pt x="112" y="132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2" y="133"/>
                    <a:pt x="112" y="133"/>
                    <a:pt x="112" y="133"/>
                  </a:cubicBezTo>
                  <a:cubicBezTo>
                    <a:pt x="88" y="132"/>
                    <a:pt x="66" y="159"/>
                    <a:pt x="52" y="175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0" y="178"/>
                    <a:pt x="49" y="179"/>
                    <a:pt x="48" y="181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7" y="181"/>
                    <a:pt x="47" y="181"/>
                    <a:pt x="47" y="181"/>
                  </a:cubicBezTo>
                  <a:cubicBezTo>
                    <a:pt x="44" y="178"/>
                    <a:pt x="43" y="174"/>
                    <a:pt x="42" y="169"/>
                  </a:cubicBezTo>
                  <a:cubicBezTo>
                    <a:pt x="42" y="164"/>
                    <a:pt x="43" y="158"/>
                    <a:pt x="45" y="155"/>
                  </a:cubicBezTo>
                  <a:cubicBezTo>
                    <a:pt x="47" y="153"/>
                    <a:pt x="49" y="152"/>
                    <a:pt x="51" y="151"/>
                  </a:cubicBezTo>
                  <a:cubicBezTo>
                    <a:pt x="51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3" y="150"/>
                    <a:pt x="55" y="149"/>
                    <a:pt x="55" y="149"/>
                  </a:cubicBezTo>
                  <a:cubicBezTo>
                    <a:pt x="55" y="148"/>
                    <a:pt x="55" y="146"/>
                    <a:pt x="55" y="144"/>
                  </a:cubicBezTo>
                  <a:cubicBezTo>
                    <a:pt x="53" y="141"/>
                    <a:pt x="53" y="139"/>
                    <a:pt x="54" y="137"/>
                  </a:cubicBezTo>
                  <a:cubicBezTo>
                    <a:pt x="55" y="136"/>
                    <a:pt x="56" y="134"/>
                    <a:pt x="58" y="132"/>
                  </a:cubicBezTo>
                  <a:cubicBezTo>
                    <a:pt x="62" y="129"/>
                    <a:pt x="63" y="125"/>
                    <a:pt x="65" y="121"/>
                  </a:cubicBezTo>
                  <a:cubicBezTo>
                    <a:pt x="66" y="116"/>
                    <a:pt x="68" y="111"/>
                    <a:pt x="73" y="107"/>
                  </a:cubicBezTo>
                  <a:cubicBezTo>
                    <a:pt x="80" y="103"/>
                    <a:pt x="93" y="102"/>
                    <a:pt x="101" y="101"/>
                  </a:cubicBezTo>
                  <a:close/>
                  <a:moveTo>
                    <a:pt x="42" y="177"/>
                  </a:moveTo>
                  <a:cubicBezTo>
                    <a:pt x="43" y="180"/>
                    <a:pt x="44" y="183"/>
                    <a:pt x="46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4" y="192"/>
                    <a:pt x="45" y="199"/>
                    <a:pt x="46" y="207"/>
                  </a:cubicBezTo>
                  <a:cubicBezTo>
                    <a:pt x="47" y="208"/>
                    <a:pt x="47" y="209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39" y="214"/>
                    <a:pt x="33" y="221"/>
                    <a:pt x="29" y="229"/>
                  </a:cubicBezTo>
                  <a:cubicBezTo>
                    <a:pt x="24" y="238"/>
                    <a:pt x="21" y="250"/>
                    <a:pt x="20" y="260"/>
                  </a:cubicBezTo>
                  <a:cubicBezTo>
                    <a:pt x="20" y="261"/>
                    <a:pt x="20" y="261"/>
                    <a:pt x="20" y="261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15" y="256"/>
                    <a:pt x="11" y="249"/>
                    <a:pt x="9" y="242"/>
                  </a:cubicBezTo>
                  <a:cubicBezTo>
                    <a:pt x="7" y="235"/>
                    <a:pt x="7" y="227"/>
                    <a:pt x="9" y="221"/>
                  </a:cubicBezTo>
                  <a:cubicBezTo>
                    <a:pt x="10" y="219"/>
                    <a:pt x="12" y="216"/>
                    <a:pt x="14" y="214"/>
                  </a:cubicBezTo>
                  <a:cubicBezTo>
                    <a:pt x="16" y="212"/>
                    <a:pt x="20" y="211"/>
                    <a:pt x="24" y="210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5" y="210"/>
                    <a:pt x="25" y="210"/>
                    <a:pt x="25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209"/>
                    <a:pt x="25" y="208"/>
                    <a:pt x="24" y="208"/>
                  </a:cubicBezTo>
                  <a:cubicBezTo>
                    <a:pt x="24" y="208"/>
                    <a:pt x="24" y="208"/>
                    <a:pt x="24" y="208"/>
                  </a:cubicBezTo>
                  <a:cubicBezTo>
                    <a:pt x="22" y="208"/>
                    <a:pt x="20" y="206"/>
                    <a:pt x="18" y="203"/>
                  </a:cubicBezTo>
                  <a:cubicBezTo>
                    <a:pt x="17" y="200"/>
                    <a:pt x="15" y="197"/>
                    <a:pt x="15" y="194"/>
                  </a:cubicBezTo>
                  <a:cubicBezTo>
                    <a:pt x="16" y="187"/>
                    <a:pt x="18" y="180"/>
                    <a:pt x="21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4" y="165"/>
                    <a:pt x="29" y="157"/>
                    <a:pt x="33" y="151"/>
                  </a:cubicBezTo>
                  <a:cubicBezTo>
                    <a:pt x="37" y="145"/>
                    <a:pt x="40" y="141"/>
                    <a:pt x="44" y="138"/>
                  </a:cubicBezTo>
                  <a:cubicBezTo>
                    <a:pt x="47" y="135"/>
                    <a:pt x="50" y="133"/>
                    <a:pt x="54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3" y="134"/>
                    <a:pt x="53" y="136"/>
                    <a:pt x="52" y="138"/>
                  </a:cubicBezTo>
                  <a:cubicBezTo>
                    <a:pt x="52" y="141"/>
                    <a:pt x="52" y="143"/>
                    <a:pt x="53" y="14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6"/>
                    <a:pt x="53" y="147"/>
                    <a:pt x="52" y="148"/>
                  </a:cubicBezTo>
                  <a:cubicBezTo>
                    <a:pt x="52" y="148"/>
                    <a:pt x="51" y="149"/>
                    <a:pt x="50" y="149"/>
                  </a:cubicBezTo>
                  <a:cubicBezTo>
                    <a:pt x="48" y="150"/>
                    <a:pt x="46" y="151"/>
                    <a:pt x="45" y="153"/>
                  </a:cubicBezTo>
                  <a:cubicBezTo>
                    <a:pt x="42" y="156"/>
                    <a:pt x="41" y="160"/>
                    <a:pt x="41" y="164"/>
                  </a:cubicBezTo>
                  <a:cubicBezTo>
                    <a:pt x="40" y="169"/>
                    <a:pt x="40" y="173"/>
                    <a:pt x="42" y="177"/>
                  </a:cubicBezTo>
                  <a:close/>
                  <a:moveTo>
                    <a:pt x="26" y="241"/>
                  </a:moveTo>
                  <a:cubicBezTo>
                    <a:pt x="30" y="229"/>
                    <a:pt x="37" y="218"/>
                    <a:pt x="46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8" y="215"/>
                    <a:pt x="48" y="216"/>
                    <a:pt x="48" y="217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48" y="219"/>
                    <a:pt x="48" y="220"/>
                    <a:pt x="48" y="221"/>
                  </a:cubicBezTo>
                  <a:cubicBezTo>
                    <a:pt x="46" y="236"/>
                    <a:pt x="53" y="245"/>
                    <a:pt x="61" y="254"/>
                  </a:cubicBezTo>
                  <a:cubicBezTo>
                    <a:pt x="62" y="256"/>
                    <a:pt x="64" y="258"/>
                    <a:pt x="65" y="259"/>
                  </a:cubicBezTo>
                  <a:cubicBezTo>
                    <a:pt x="66" y="260"/>
                    <a:pt x="66" y="260"/>
                    <a:pt x="66" y="260"/>
                  </a:cubicBezTo>
                  <a:cubicBezTo>
                    <a:pt x="65" y="260"/>
                    <a:pt x="65" y="260"/>
                    <a:pt x="65" y="260"/>
                  </a:cubicBezTo>
                  <a:cubicBezTo>
                    <a:pt x="53" y="267"/>
                    <a:pt x="50" y="297"/>
                    <a:pt x="49" y="312"/>
                  </a:cubicBezTo>
                  <a:cubicBezTo>
                    <a:pt x="49" y="313"/>
                    <a:pt x="49" y="314"/>
                    <a:pt x="49" y="315"/>
                  </a:cubicBezTo>
                  <a:cubicBezTo>
                    <a:pt x="48" y="320"/>
                    <a:pt x="50" y="322"/>
                    <a:pt x="52" y="325"/>
                  </a:cubicBezTo>
                  <a:cubicBezTo>
                    <a:pt x="53" y="326"/>
                    <a:pt x="54" y="328"/>
                    <a:pt x="55" y="330"/>
                  </a:cubicBezTo>
                  <a:cubicBezTo>
                    <a:pt x="56" y="334"/>
                    <a:pt x="59" y="337"/>
                    <a:pt x="61" y="340"/>
                  </a:cubicBezTo>
                  <a:cubicBezTo>
                    <a:pt x="61" y="340"/>
                    <a:pt x="61" y="340"/>
                    <a:pt x="61" y="340"/>
                  </a:cubicBezTo>
                  <a:cubicBezTo>
                    <a:pt x="62" y="341"/>
                    <a:pt x="64" y="343"/>
                    <a:pt x="65" y="346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5" y="347"/>
                    <a:pt x="65" y="347"/>
                    <a:pt x="65" y="347"/>
                  </a:cubicBezTo>
                  <a:cubicBezTo>
                    <a:pt x="62" y="347"/>
                    <a:pt x="60" y="347"/>
                    <a:pt x="58" y="347"/>
                  </a:cubicBezTo>
                  <a:cubicBezTo>
                    <a:pt x="56" y="347"/>
                    <a:pt x="53" y="345"/>
                    <a:pt x="51" y="343"/>
                  </a:cubicBezTo>
                  <a:cubicBezTo>
                    <a:pt x="44" y="338"/>
                    <a:pt x="38" y="328"/>
                    <a:pt x="35" y="319"/>
                  </a:cubicBezTo>
                  <a:cubicBezTo>
                    <a:pt x="32" y="310"/>
                    <a:pt x="31" y="301"/>
                    <a:pt x="35" y="297"/>
                  </a:cubicBezTo>
                  <a:cubicBezTo>
                    <a:pt x="37" y="294"/>
                    <a:pt x="34" y="290"/>
                    <a:pt x="30" y="287"/>
                  </a:cubicBezTo>
                  <a:cubicBezTo>
                    <a:pt x="28" y="284"/>
                    <a:pt x="25" y="281"/>
                    <a:pt x="24" y="279"/>
                  </a:cubicBezTo>
                  <a:cubicBezTo>
                    <a:pt x="20" y="269"/>
                    <a:pt x="21" y="254"/>
                    <a:pt x="26" y="241"/>
                  </a:cubicBezTo>
                  <a:close/>
                  <a:moveTo>
                    <a:pt x="51" y="313"/>
                  </a:moveTo>
                  <a:cubicBezTo>
                    <a:pt x="52" y="299"/>
                    <a:pt x="55" y="267"/>
                    <a:pt x="66" y="262"/>
                  </a:cubicBezTo>
                  <a:cubicBezTo>
                    <a:pt x="67" y="261"/>
                    <a:pt x="67" y="261"/>
                    <a:pt x="67" y="261"/>
                  </a:cubicBezTo>
                  <a:cubicBezTo>
                    <a:pt x="67" y="262"/>
                    <a:pt x="67" y="262"/>
                    <a:pt x="67" y="262"/>
                  </a:cubicBezTo>
                  <a:cubicBezTo>
                    <a:pt x="71" y="267"/>
                    <a:pt x="78" y="271"/>
                    <a:pt x="85" y="274"/>
                  </a:cubicBezTo>
                  <a:cubicBezTo>
                    <a:pt x="92" y="278"/>
                    <a:pt x="101" y="281"/>
                    <a:pt x="109" y="281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3" y="290"/>
                    <a:pt x="105" y="302"/>
                    <a:pt x="106" y="313"/>
                  </a:cubicBezTo>
                  <a:cubicBezTo>
                    <a:pt x="107" y="319"/>
                    <a:pt x="108" y="324"/>
                    <a:pt x="108" y="328"/>
                  </a:cubicBezTo>
                  <a:cubicBezTo>
                    <a:pt x="107" y="345"/>
                    <a:pt x="110" y="350"/>
                    <a:pt x="119" y="364"/>
                  </a:cubicBezTo>
                  <a:cubicBezTo>
                    <a:pt x="120" y="366"/>
                    <a:pt x="121" y="368"/>
                    <a:pt x="122" y="369"/>
                  </a:cubicBezTo>
                  <a:cubicBezTo>
                    <a:pt x="125" y="375"/>
                    <a:pt x="128" y="380"/>
                    <a:pt x="133" y="384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3" y="385"/>
                    <a:pt x="133" y="385"/>
                    <a:pt x="133" y="385"/>
                  </a:cubicBezTo>
                  <a:cubicBezTo>
                    <a:pt x="127" y="388"/>
                    <a:pt x="117" y="390"/>
                    <a:pt x="107" y="390"/>
                  </a:cubicBezTo>
                  <a:cubicBezTo>
                    <a:pt x="101" y="390"/>
                    <a:pt x="95" y="388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2"/>
                    <a:pt x="90" y="382"/>
                    <a:pt x="89" y="381"/>
                  </a:cubicBezTo>
                  <a:cubicBezTo>
                    <a:pt x="87" y="377"/>
                    <a:pt x="84" y="374"/>
                    <a:pt x="80" y="371"/>
                  </a:cubicBezTo>
                  <a:cubicBezTo>
                    <a:pt x="78" y="370"/>
                    <a:pt x="76" y="369"/>
                    <a:pt x="74" y="366"/>
                  </a:cubicBezTo>
                  <a:cubicBezTo>
                    <a:pt x="73" y="364"/>
                    <a:pt x="72" y="361"/>
                    <a:pt x="71" y="355"/>
                  </a:cubicBezTo>
                  <a:cubicBezTo>
                    <a:pt x="70" y="349"/>
                    <a:pt x="67" y="345"/>
                    <a:pt x="64" y="341"/>
                  </a:cubicBezTo>
                  <a:cubicBezTo>
                    <a:pt x="61" y="337"/>
                    <a:pt x="58" y="334"/>
                    <a:pt x="57" y="330"/>
                  </a:cubicBezTo>
                  <a:cubicBezTo>
                    <a:pt x="56" y="328"/>
                    <a:pt x="55" y="326"/>
                    <a:pt x="54" y="325"/>
                  </a:cubicBezTo>
                  <a:cubicBezTo>
                    <a:pt x="52" y="322"/>
                    <a:pt x="50" y="320"/>
                    <a:pt x="51" y="315"/>
                  </a:cubicBezTo>
                  <a:cubicBezTo>
                    <a:pt x="51" y="315"/>
                    <a:pt x="51" y="314"/>
                    <a:pt x="51" y="313"/>
                  </a:cubicBezTo>
                  <a:close/>
                  <a:moveTo>
                    <a:pt x="13" y="292"/>
                  </a:moveTo>
                  <a:cubicBezTo>
                    <a:pt x="17" y="290"/>
                    <a:pt x="22" y="289"/>
                    <a:pt x="29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5" y="293"/>
                    <a:pt x="35" y="294"/>
                    <a:pt x="34" y="295"/>
                  </a:cubicBezTo>
                  <a:cubicBezTo>
                    <a:pt x="34" y="295"/>
                    <a:pt x="34" y="295"/>
                    <a:pt x="34" y="295"/>
                  </a:cubicBezTo>
                  <a:cubicBezTo>
                    <a:pt x="33" y="295"/>
                    <a:pt x="33" y="296"/>
                    <a:pt x="33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30" y="300"/>
                    <a:pt x="30" y="305"/>
                    <a:pt x="31" y="311"/>
                  </a:cubicBezTo>
                  <a:cubicBezTo>
                    <a:pt x="33" y="317"/>
                    <a:pt x="35" y="323"/>
                    <a:pt x="37" y="327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3" y="332"/>
                    <a:pt x="28" y="340"/>
                    <a:pt x="25" y="347"/>
                  </a:cubicBezTo>
                  <a:cubicBezTo>
                    <a:pt x="23" y="353"/>
                    <a:pt x="22" y="359"/>
                    <a:pt x="24" y="363"/>
                  </a:cubicBezTo>
                  <a:cubicBezTo>
                    <a:pt x="25" y="365"/>
                    <a:pt x="25" y="366"/>
                    <a:pt x="26" y="367"/>
                  </a:cubicBezTo>
                  <a:cubicBezTo>
                    <a:pt x="26" y="367"/>
                    <a:pt x="26" y="367"/>
                    <a:pt x="26" y="367"/>
                  </a:cubicBezTo>
                  <a:cubicBezTo>
                    <a:pt x="26" y="369"/>
                    <a:pt x="27" y="370"/>
                    <a:pt x="27" y="372"/>
                  </a:cubicBezTo>
                  <a:cubicBezTo>
                    <a:pt x="27" y="373"/>
                    <a:pt x="27" y="373"/>
                    <a:pt x="27" y="373"/>
                  </a:cubicBezTo>
                  <a:cubicBezTo>
                    <a:pt x="26" y="373"/>
                    <a:pt x="26" y="373"/>
                    <a:pt x="26" y="373"/>
                  </a:cubicBezTo>
                  <a:cubicBezTo>
                    <a:pt x="23" y="372"/>
                    <a:pt x="22" y="370"/>
                    <a:pt x="20" y="368"/>
                  </a:cubicBezTo>
                  <a:cubicBezTo>
                    <a:pt x="20" y="368"/>
                    <a:pt x="20" y="368"/>
                    <a:pt x="20" y="368"/>
                  </a:cubicBezTo>
                  <a:cubicBezTo>
                    <a:pt x="18" y="367"/>
                    <a:pt x="17" y="364"/>
                    <a:pt x="16" y="362"/>
                  </a:cubicBezTo>
                  <a:cubicBezTo>
                    <a:pt x="14" y="360"/>
                    <a:pt x="12" y="357"/>
                    <a:pt x="11" y="355"/>
                  </a:cubicBezTo>
                  <a:cubicBezTo>
                    <a:pt x="7" y="349"/>
                    <a:pt x="3" y="344"/>
                    <a:pt x="2" y="335"/>
                  </a:cubicBezTo>
                  <a:cubicBezTo>
                    <a:pt x="1" y="330"/>
                    <a:pt x="0" y="326"/>
                    <a:pt x="0" y="322"/>
                  </a:cubicBezTo>
                  <a:cubicBezTo>
                    <a:pt x="0" y="319"/>
                    <a:pt x="1" y="316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2"/>
                    <a:pt x="3" y="311"/>
                    <a:pt x="3" y="310"/>
                  </a:cubicBezTo>
                  <a:cubicBezTo>
                    <a:pt x="3" y="309"/>
                    <a:pt x="4" y="308"/>
                    <a:pt x="4" y="306"/>
                  </a:cubicBezTo>
                  <a:cubicBezTo>
                    <a:pt x="7" y="299"/>
                    <a:pt x="9" y="294"/>
                    <a:pt x="13" y="292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0479088" y="5264150"/>
              <a:ext cx="1708150" cy="1485900"/>
            </a:xfrm>
            <a:custGeom>
              <a:avLst/>
              <a:gdLst>
                <a:gd name="T0" fmla="*/ 145 w 440"/>
                <a:gd name="T1" fmla="*/ 347 h 383"/>
                <a:gd name="T2" fmla="*/ 440 w 440"/>
                <a:gd name="T3" fmla="*/ 177 h 383"/>
                <a:gd name="T4" fmla="*/ 411 w 440"/>
                <a:gd name="T5" fmla="*/ 88 h 383"/>
                <a:gd name="T6" fmla="*/ 75 w 440"/>
                <a:gd name="T7" fmla="*/ 317 h 383"/>
                <a:gd name="T8" fmla="*/ 97 w 440"/>
                <a:gd name="T9" fmla="*/ 267 h 383"/>
                <a:gd name="T10" fmla="*/ 45 w 440"/>
                <a:gd name="T11" fmla="*/ 282 h 383"/>
                <a:gd name="T12" fmla="*/ 10 w 440"/>
                <a:gd name="T13" fmla="*/ 168 h 383"/>
                <a:gd name="T14" fmla="*/ 38 w 440"/>
                <a:gd name="T15" fmla="*/ 103 h 383"/>
                <a:gd name="T16" fmla="*/ 342 w 440"/>
                <a:gd name="T17" fmla="*/ 301 h 383"/>
                <a:gd name="T18" fmla="*/ 365 w 440"/>
                <a:gd name="T19" fmla="*/ 261 h 383"/>
                <a:gd name="T20" fmla="*/ 292 w 440"/>
                <a:gd name="T21" fmla="*/ 362 h 383"/>
                <a:gd name="T22" fmla="*/ 181 w 440"/>
                <a:gd name="T23" fmla="*/ 314 h 383"/>
                <a:gd name="T24" fmla="*/ 188 w 440"/>
                <a:gd name="T25" fmla="*/ 321 h 383"/>
                <a:gd name="T26" fmla="*/ 261 w 440"/>
                <a:gd name="T27" fmla="*/ 313 h 383"/>
                <a:gd name="T28" fmla="*/ 271 w 440"/>
                <a:gd name="T29" fmla="*/ 320 h 383"/>
                <a:gd name="T30" fmla="*/ 230 w 440"/>
                <a:gd name="T31" fmla="*/ 365 h 383"/>
                <a:gd name="T32" fmla="*/ 355 w 440"/>
                <a:gd name="T33" fmla="*/ 90 h 383"/>
                <a:gd name="T34" fmla="*/ 355 w 440"/>
                <a:gd name="T35" fmla="*/ 166 h 383"/>
                <a:gd name="T36" fmla="*/ 311 w 440"/>
                <a:gd name="T37" fmla="*/ 48 h 383"/>
                <a:gd name="T38" fmla="*/ 197 w 440"/>
                <a:gd name="T39" fmla="*/ 210 h 383"/>
                <a:gd name="T40" fmla="*/ 163 w 440"/>
                <a:gd name="T41" fmla="*/ 269 h 383"/>
                <a:gd name="T42" fmla="*/ 103 w 440"/>
                <a:gd name="T43" fmla="*/ 268 h 383"/>
                <a:gd name="T44" fmla="*/ 150 w 440"/>
                <a:gd name="T45" fmla="*/ 182 h 383"/>
                <a:gd name="T46" fmla="*/ 229 w 440"/>
                <a:gd name="T47" fmla="*/ 166 h 383"/>
                <a:gd name="T48" fmla="*/ 238 w 440"/>
                <a:gd name="T49" fmla="*/ 188 h 383"/>
                <a:gd name="T50" fmla="*/ 222 w 440"/>
                <a:gd name="T51" fmla="*/ 167 h 383"/>
                <a:gd name="T52" fmla="*/ 191 w 440"/>
                <a:gd name="T53" fmla="*/ 167 h 383"/>
                <a:gd name="T54" fmla="*/ 366 w 440"/>
                <a:gd name="T55" fmla="*/ 221 h 383"/>
                <a:gd name="T56" fmla="*/ 310 w 440"/>
                <a:gd name="T57" fmla="*/ 257 h 383"/>
                <a:gd name="T58" fmla="*/ 322 w 440"/>
                <a:gd name="T59" fmla="*/ 205 h 383"/>
                <a:gd name="T60" fmla="*/ 357 w 440"/>
                <a:gd name="T61" fmla="*/ 186 h 383"/>
                <a:gd name="T62" fmla="*/ 273 w 440"/>
                <a:gd name="T63" fmla="*/ 81 h 383"/>
                <a:gd name="T64" fmla="*/ 285 w 440"/>
                <a:gd name="T65" fmla="*/ 108 h 383"/>
                <a:gd name="T66" fmla="*/ 284 w 440"/>
                <a:gd name="T67" fmla="*/ 160 h 383"/>
                <a:gd name="T68" fmla="*/ 39 w 440"/>
                <a:gd name="T69" fmla="*/ 193 h 383"/>
                <a:gd name="T70" fmla="*/ 111 w 440"/>
                <a:gd name="T71" fmla="*/ 141 h 383"/>
                <a:gd name="T72" fmla="*/ 37 w 440"/>
                <a:gd name="T73" fmla="*/ 193 h 383"/>
                <a:gd name="T74" fmla="*/ 150 w 440"/>
                <a:gd name="T75" fmla="*/ 101 h 383"/>
                <a:gd name="T76" fmla="*/ 186 w 440"/>
                <a:gd name="T77" fmla="*/ 32 h 383"/>
                <a:gd name="T78" fmla="*/ 194 w 440"/>
                <a:gd name="T79" fmla="*/ 67 h 383"/>
                <a:gd name="T80" fmla="*/ 15 w 440"/>
                <a:gd name="T81" fmla="*/ 167 h 383"/>
                <a:gd name="T82" fmla="*/ 140 w 440"/>
                <a:gd name="T83" fmla="*/ 291 h 383"/>
                <a:gd name="T84" fmla="*/ 220 w 440"/>
                <a:gd name="T85" fmla="*/ 245 h 383"/>
                <a:gd name="T86" fmla="*/ 271 w 440"/>
                <a:gd name="T87" fmla="*/ 212 h 383"/>
                <a:gd name="T88" fmla="*/ 228 w 440"/>
                <a:gd name="T89" fmla="*/ 214 h 383"/>
                <a:gd name="T90" fmla="*/ 249 w 440"/>
                <a:gd name="T91" fmla="*/ 197 h 383"/>
                <a:gd name="T92" fmla="*/ 282 w 440"/>
                <a:gd name="T93" fmla="*/ 212 h 383"/>
                <a:gd name="T94" fmla="*/ 259 w 440"/>
                <a:gd name="T95" fmla="*/ 226 h 383"/>
                <a:gd name="T96" fmla="*/ 224 w 440"/>
                <a:gd name="T97" fmla="*/ 253 h 383"/>
                <a:gd name="T98" fmla="*/ 219 w 440"/>
                <a:gd name="T99" fmla="*/ 35 h 383"/>
                <a:gd name="T100" fmla="*/ 301 w 440"/>
                <a:gd name="T101" fmla="*/ 13 h 383"/>
                <a:gd name="T102" fmla="*/ 218 w 440"/>
                <a:gd name="T103" fmla="*/ 32 h 383"/>
                <a:gd name="T104" fmla="*/ 331 w 440"/>
                <a:gd name="T105" fmla="*/ 25 h 383"/>
                <a:gd name="T106" fmla="*/ 287 w 440"/>
                <a:gd name="T107" fmla="*/ 261 h 383"/>
                <a:gd name="T108" fmla="*/ 269 w 440"/>
                <a:gd name="T109" fmla="*/ 173 h 383"/>
                <a:gd name="T110" fmla="*/ 255 w 440"/>
                <a:gd name="T111" fmla="*/ 152 h 383"/>
                <a:gd name="T112" fmla="*/ 228 w 440"/>
                <a:gd name="T113" fmla="*/ 252 h 383"/>
                <a:gd name="T114" fmla="*/ 196 w 440"/>
                <a:gd name="T115" fmla="*/ 154 h 383"/>
                <a:gd name="T116" fmla="*/ 238 w 440"/>
                <a:gd name="T117" fmla="*/ 135 h 383"/>
                <a:gd name="T118" fmla="*/ 226 w 440"/>
                <a:gd name="T119" fmla="*/ 146 h 383"/>
                <a:gd name="T120" fmla="*/ 314 w 440"/>
                <a:gd name="T121" fmla="*/ 212 h 383"/>
                <a:gd name="T122" fmla="*/ 339 w 440"/>
                <a:gd name="T123" fmla="*/ 9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383">
                  <a:moveTo>
                    <a:pt x="112" y="355"/>
                  </a:moveTo>
                  <a:cubicBezTo>
                    <a:pt x="111" y="356"/>
                    <a:pt x="110" y="355"/>
                    <a:pt x="109" y="355"/>
                  </a:cubicBezTo>
                  <a:cubicBezTo>
                    <a:pt x="105" y="348"/>
                    <a:pt x="102" y="341"/>
                    <a:pt x="102" y="332"/>
                  </a:cubicBezTo>
                  <a:cubicBezTo>
                    <a:pt x="102" y="336"/>
                    <a:pt x="104" y="341"/>
                    <a:pt x="106" y="346"/>
                  </a:cubicBezTo>
                  <a:cubicBezTo>
                    <a:pt x="106" y="348"/>
                    <a:pt x="107" y="350"/>
                    <a:pt x="108" y="351"/>
                  </a:cubicBezTo>
                  <a:cubicBezTo>
                    <a:pt x="109" y="352"/>
                    <a:pt x="109" y="352"/>
                    <a:pt x="110" y="351"/>
                  </a:cubicBezTo>
                  <a:cubicBezTo>
                    <a:pt x="112" y="351"/>
                    <a:pt x="115" y="341"/>
                    <a:pt x="116" y="339"/>
                  </a:cubicBezTo>
                  <a:cubicBezTo>
                    <a:pt x="118" y="334"/>
                    <a:pt x="120" y="330"/>
                    <a:pt x="123" y="326"/>
                  </a:cubicBezTo>
                  <a:cubicBezTo>
                    <a:pt x="126" y="322"/>
                    <a:pt x="129" y="317"/>
                    <a:pt x="130" y="312"/>
                  </a:cubicBezTo>
                  <a:cubicBezTo>
                    <a:pt x="130" y="314"/>
                    <a:pt x="131" y="315"/>
                    <a:pt x="131" y="317"/>
                  </a:cubicBezTo>
                  <a:cubicBezTo>
                    <a:pt x="130" y="321"/>
                    <a:pt x="128" y="325"/>
                    <a:pt x="126" y="328"/>
                  </a:cubicBezTo>
                  <a:cubicBezTo>
                    <a:pt x="123" y="332"/>
                    <a:pt x="121" y="336"/>
                    <a:pt x="119" y="340"/>
                  </a:cubicBezTo>
                  <a:cubicBezTo>
                    <a:pt x="117" y="343"/>
                    <a:pt x="115" y="349"/>
                    <a:pt x="120" y="349"/>
                  </a:cubicBezTo>
                  <a:cubicBezTo>
                    <a:pt x="125" y="349"/>
                    <a:pt x="133" y="350"/>
                    <a:pt x="133" y="348"/>
                  </a:cubicBezTo>
                  <a:cubicBezTo>
                    <a:pt x="136" y="341"/>
                    <a:pt x="141" y="342"/>
                    <a:pt x="145" y="343"/>
                  </a:cubicBezTo>
                  <a:cubicBezTo>
                    <a:pt x="147" y="344"/>
                    <a:pt x="149" y="344"/>
                    <a:pt x="150" y="344"/>
                  </a:cubicBezTo>
                  <a:cubicBezTo>
                    <a:pt x="151" y="344"/>
                    <a:pt x="152" y="343"/>
                    <a:pt x="153" y="340"/>
                  </a:cubicBezTo>
                  <a:cubicBezTo>
                    <a:pt x="154" y="341"/>
                    <a:pt x="155" y="342"/>
                    <a:pt x="156" y="343"/>
                  </a:cubicBezTo>
                  <a:cubicBezTo>
                    <a:pt x="155" y="346"/>
                    <a:pt x="153" y="347"/>
                    <a:pt x="151" y="348"/>
                  </a:cubicBezTo>
                  <a:cubicBezTo>
                    <a:pt x="149" y="348"/>
                    <a:pt x="147" y="347"/>
                    <a:pt x="145" y="347"/>
                  </a:cubicBezTo>
                  <a:cubicBezTo>
                    <a:pt x="142" y="346"/>
                    <a:pt x="138" y="345"/>
                    <a:pt x="137" y="349"/>
                  </a:cubicBezTo>
                  <a:cubicBezTo>
                    <a:pt x="135" y="354"/>
                    <a:pt x="125" y="354"/>
                    <a:pt x="118" y="354"/>
                  </a:cubicBezTo>
                  <a:cubicBezTo>
                    <a:pt x="113" y="354"/>
                    <a:pt x="117" y="354"/>
                    <a:pt x="112" y="355"/>
                  </a:cubicBezTo>
                  <a:close/>
                  <a:moveTo>
                    <a:pt x="440" y="259"/>
                  </a:moveTo>
                  <a:cubicBezTo>
                    <a:pt x="440" y="254"/>
                    <a:pt x="440" y="254"/>
                    <a:pt x="440" y="254"/>
                  </a:cubicBezTo>
                  <a:cubicBezTo>
                    <a:pt x="437" y="254"/>
                    <a:pt x="435" y="253"/>
                    <a:pt x="433" y="252"/>
                  </a:cubicBezTo>
                  <a:cubicBezTo>
                    <a:pt x="424" y="247"/>
                    <a:pt x="423" y="241"/>
                    <a:pt x="415" y="239"/>
                  </a:cubicBezTo>
                  <a:cubicBezTo>
                    <a:pt x="415" y="240"/>
                    <a:pt x="416" y="241"/>
                    <a:pt x="416" y="243"/>
                  </a:cubicBezTo>
                  <a:cubicBezTo>
                    <a:pt x="418" y="244"/>
                    <a:pt x="420" y="246"/>
                    <a:pt x="422" y="248"/>
                  </a:cubicBezTo>
                  <a:cubicBezTo>
                    <a:pt x="427" y="252"/>
                    <a:pt x="421" y="255"/>
                    <a:pt x="417" y="256"/>
                  </a:cubicBezTo>
                  <a:cubicBezTo>
                    <a:pt x="417" y="257"/>
                    <a:pt x="416" y="257"/>
                    <a:pt x="415" y="257"/>
                  </a:cubicBezTo>
                  <a:cubicBezTo>
                    <a:pt x="415" y="262"/>
                    <a:pt x="413" y="267"/>
                    <a:pt x="412" y="271"/>
                  </a:cubicBezTo>
                  <a:cubicBezTo>
                    <a:pt x="412" y="272"/>
                    <a:pt x="411" y="274"/>
                    <a:pt x="411" y="275"/>
                  </a:cubicBezTo>
                  <a:cubicBezTo>
                    <a:pt x="414" y="272"/>
                    <a:pt x="415" y="269"/>
                    <a:pt x="415" y="265"/>
                  </a:cubicBezTo>
                  <a:cubicBezTo>
                    <a:pt x="415" y="262"/>
                    <a:pt x="418" y="261"/>
                    <a:pt x="421" y="260"/>
                  </a:cubicBezTo>
                  <a:cubicBezTo>
                    <a:pt x="422" y="260"/>
                    <a:pt x="423" y="260"/>
                    <a:pt x="424" y="259"/>
                  </a:cubicBezTo>
                  <a:cubicBezTo>
                    <a:pt x="427" y="258"/>
                    <a:pt x="428" y="256"/>
                    <a:pt x="429" y="254"/>
                  </a:cubicBezTo>
                  <a:cubicBezTo>
                    <a:pt x="430" y="255"/>
                    <a:pt x="431" y="256"/>
                    <a:pt x="432" y="257"/>
                  </a:cubicBezTo>
                  <a:cubicBezTo>
                    <a:pt x="434" y="258"/>
                    <a:pt x="437" y="259"/>
                    <a:pt x="440" y="259"/>
                  </a:cubicBezTo>
                  <a:close/>
                  <a:moveTo>
                    <a:pt x="440" y="177"/>
                  </a:moveTo>
                  <a:cubicBezTo>
                    <a:pt x="440" y="174"/>
                    <a:pt x="440" y="174"/>
                    <a:pt x="440" y="174"/>
                  </a:cubicBezTo>
                  <a:cubicBezTo>
                    <a:pt x="435" y="171"/>
                    <a:pt x="431" y="167"/>
                    <a:pt x="426" y="164"/>
                  </a:cubicBezTo>
                  <a:cubicBezTo>
                    <a:pt x="426" y="165"/>
                    <a:pt x="426" y="166"/>
                    <a:pt x="426" y="168"/>
                  </a:cubicBezTo>
                  <a:cubicBezTo>
                    <a:pt x="431" y="171"/>
                    <a:pt x="435" y="174"/>
                    <a:pt x="440" y="177"/>
                  </a:cubicBezTo>
                  <a:close/>
                  <a:moveTo>
                    <a:pt x="440" y="168"/>
                  </a:moveTo>
                  <a:cubicBezTo>
                    <a:pt x="440" y="164"/>
                    <a:pt x="440" y="164"/>
                    <a:pt x="440" y="164"/>
                  </a:cubicBezTo>
                  <a:cubicBezTo>
                    <a:pt x="439" y="164"/>
                    <a:pt x="439" y="164"/>
                    <a:pt x="439" y="164"/>
                  </a:cubicBezTo>
                  <a:cubicBezTo>
                    <a:pt x="434" y="162"/>
                    <a:pt x="430" y="162"/>
                    <a:pt x="426" y="161"/>
                  </a:cubicBezTo>
                  <a:cubicBezTo>
                    <a:pt x="426" y="162"/>
                    <a:pt x="426" y="163"/>
                    <a:pt x="426" y="164"/>
                  </a:cubicBezTo>
                  <a:cubicBezTo>
                    <a:pt x="430" y="165"/>
                    <a:pt x="434" y="166"/>
                    <a:pt x="438" y="167"/>
                  </a:cubicBezTo>
                  <a:cubicBezTo>
                    <a:pt x="438" y="167"/>
                    <a:pt x="439" y="167"/>
                    <a:pt x="440" y="168"/>
                  </a:cubicBezTo>
                  <a:close/>
                  <a:moveTo>
                    <a:pt x="440" y="106"/>
                  </a:moveTo>
                  <a:cubicBezTo>
                    <a:pt x="440" y="103"/>
                    <a:pt x="440" y="103"/>
                    <a:pt x="440" y="103"/>
                  </a:cubicBezTo>
                  <a:cubicBezTo>
                    <a:pt x="434" y="103"/>
                    <a:pt x="423" y="105"/>
                    <a:pt x="422" y="101"/>
                  </a:cubicBezTo>
                  <a:cubicBezTo>
                    <a:pt x="422" y="99"/>
                    <a:pt x="422" y="98"/>
                    <a:pt x="422" y="97"/>
                  </a:cubicBezTo>
                  <a:cubicBezTo>
                    <a:pt x="423" y="95"/>
                    <a:pt x="423" y="94"/>
                    <a:pt x="423" y="92"/>
                  </a:cubicBezTo>
                  <a:cubicBezTo>
                    <a:pt x="423" y="92"/>
                    <a:pt x="423" y="92"/>
                    <a:pt x="423" y="92"/>
                  </a:cubicBezTo>
                  <a:cubicBezTo>
                    <a:pt x="422" y="88"/>
                    <a:pt x="420" y="85"/>
                    <a:pt x="411" y="86"/>
                  </a:cubicBezTo>
                  <a:cubicBezTo>
                    <a:pt x="411" y="87"/>
                    <a:pt x="411" y="87"/>
                    <a:pt x="411" y="88"/>
                  </a:cubicBezTo>
                  <a:cubicBezTo>
                    <a:pt x="411" y="88"/>
                    <a:pt x="411" y="88"/>
                    <a:pt x="411" y="88"/>
                  </a:cubicBezTo>
                  <a:cubicBezTo>
                    <a:pt x="420" y="87"/>
                    <a:pt x="418" y="92"/>
                    <a:pt x="418" y="98"/>
                  </a:cubicBezTo>
                  <a:cubicBezTo>
                    <a:pt x="417" y="100"/>
                    <a:pt x="417" y="101"/>
                    <a:pt x="417" y="103"/>
                  </a:cubicBezTo>
                  <a:cubicBezTo>
                    <a:pt x="418" y="108"/>
                    <a:pt x="432" y="107"/>
                    <a:pt x="440" y="106"/>
                  </a:cubicBezTo>
                  <a:close/>
                  <a:moveTo>
                    <a:pt x="100" y="336"/>
                  </a:moveTo>
                  <a:cubicBezTo>
                    <a:pt x="99" y="333"/>
                    <a:pt x="99" y="331"/>
                    <a:pt x="99" y="330"/>
                  </a:cubicBezTo>
                  <a:cubicBezTo>
                    <a:pt x="99" y="329"/>
                    <a:pt x="99" y="329"/>
                    <a:pt x="98" y="329"/>
                  </a:cubicBezTo>
                  <a:cubicBezTo>
                    <a:pt x="91" y="331"/>
                    <a:pt x="78" y="324"/>
                    <a:pt x="73" y="320"/>
                  </a:cubicBezTo>
                  <a:cubicBezTo>
                    <a:pt x="71" y="319"/>
                    <a:pt x="71" y="317"/>
                    <a:pt x="72" y="315"/>
                  </a:cubicBezTo>
                  <a:cubicBezTo>
                    <a:pt x="74" y="313"/>
                    <a:pt x="78" y="311"/>
                    <a:pt x="81" y="308"/>
                  </a:cubicBezTo>
                  <a:cubicBezTo>
                    <a:pt x="86" y="306"/>
                    <a:pt x="90" y="303"/>
                    <a:pt x="90" y="303"/>
                  </a:cubicBezTo>
                  <a:cubicBezTo>
                    <a:pt x="87" y="298"/>
                    <a:pt x="86" y="292"/>
                    <a:pt x="87" y="285"/>
                  </a:cubicBezTo>
                  <a:cubicBezTo>
                    <a:pt x="87" y="282"/>
                    <a:pt x="87" y="279"/>
                    <a:pt x="88" y="277"/>
                  </a:cubicBezTo>
                  <a:cubicBezTo>
                    <a:pt x="89" y="277"/>
                    <a:pt x="90" y="277"/>
                    <a:pt x="91" y="278"/>
                  </a:cubicBezTo>
                  <a:cubicBezTo>
                    <a:pt x="90" y="280"/>
                    <a:pt x="89" y="282"/>
                    <a:pt x="89" y="284"/>
                  </a:cubicBezTo>
                  <a:cubicBezTo>
                    <a:pt x="88" y="291"/>
                    <a:pt x="89" y="297"/>
                    <a:pt x="92" y="300"/>
                  </a:cubicBezTo>
                  <a:cubicBezTo>
                    <a:pt x="92" y="300"/>
                    <a:pt x="92" y="301"/>
                    <a:pt x="92" y="301"/>
                  </a:cubicBezTo>
                  <a:cubicBezTo>
                    <a:pt x="94" y="299"/>
                    <a:pt x="95" y="298"/>
                    <a:pt x="97" y="296"/>
                  </a:cubicBezTo>
                  <a:cubicBezTo>
                    <a:pt x="97" y="298"/>
                    <a:pt x="97" y="299"/>
                    <a:pt x="97" y="300"/>
                  </a:cubicBezTo>
                  <a:cubicBezTo>
                    <a:pt x="92" y="304"/>
                    <a:pt x="88" y="308"/>
                    <a:pt x="82" y="311"/>
                  </a:cubicBezTo>
                  <a:cubicBezTo>
                    <a:pt x="79" y="313"/>
                    <a:pt x="76" y="315"/>
                    <a:pt x="75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81" y="321"/>
                    <a:pt x="89" y="328"/>
                    <a:pt x="96" y="326"/>
                  </a:cubicBezTo>
                  <a:cubicBezTo>
                    <a:pt x="97" y="325"/>
                    <a:pt x="98" y="325"/>
                    <a:pt x="98" y="325"/>
                  </a:cubicBezTo>
                  <a:cubicBezTo>
                    <a:pt x="99" y="325"/>
                    <a:pt x="99" y="325"/>
                    <a:pt x="100" y="325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100" y="330"/>
                    <a:pt x="100" y="333"/>
                    <a:pt x="100" y="336"/>
                  </a:cubicBezTo>
                  <a:close/>
                  <a:moveTo>
                    <a:pt x="89" y="274"/>
                  </a:moveTo>
                  <a:cubicBezTo>
                    <a:pt x="90" y="271"/>
                    <a:pt x="91" y="268"/>
                    <a:pt x="93" y="266"/>
                  </a:cubicBezTo>
                  <a:cubicBezTo>
                    <a:pt x="81" y="262"/>
                    <a:pt x="77" y="264"/>
                    <a:pt x="76" y="268"/>
                  </a:cubicBezTo>
                  <a:cubicBezTo>
                    <a:pt x="76" y="268"/>
                    <a:pt x="75" y="269"/>
                    <a:pt x="75" y="269"/>
                  </a:cubicBezTo>
                  <a:cubicBezTo>
                    <a:pt x="74" y="269"/>
                    <a:pt x="73" y="268"/>
                    <a:pt x="72" y="268"/>
                  </a:cubicBezTo>
                  <a:cubicBezTo>
                    <a:pt x="72" y="267"/>
                    <a:pt x="72" y="267"/>
                    <a:pt x="72" y="266"/>
                  </a:cubicBezTo>
                  <a:cubicBezTo>
                    <a:pt x="75" y="261"/>
                    <a:pt x="79" y="257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8" y="265"/>
                    <a:pt x="99" y="267"/>
                    <a:pt x="100" y="268"/>
                  </a:cubicBezTo>
                  <a:cubicBezTo>
                    <a:pt x="99" y="268"/>
                    <a:pt x="98" y="268"/>
                    <a:pt x="97" y="267"/>
                  </a:cubicBezTo>
                  <a:cubicBezTo>
                    <a:pt x="95" y="270"/>
                    <a:pt x="94" y="272"/>
                    <a:pt x="92" y="275"/>
                  </a:cubicBezTo>
                  <a:cubicBezTo>
                    <a:pt x="91" y="275"/>
                    <a:pt x="90" y="275"/>
                    <a:pt x="89" y="274"/>
                  </a:cubicBezTo>
                  <a:close/>
                  <a:moveTo>
                    <a:pt x="75" y="272"/>
                  </a:moveTo>
                  <a:cubicBezTo>
                    <a:pt x="74" y="273"/>
                    <a:pt x="74" y="273"/>
                    <a:pt x="74" y="273"/>
                  </a:cubicBezTo>
                  <a:cubicBezTo>
                    <a:pt x="73" y="279"/>
                    <a:pt x="72" y="285"/>
                    <a:pt x="62" y="286"/>
                  </a:cubicBezTo>
                  <a:cubicBezTo>
                    <a:pt x="56" y="287"/>
                    <a:pt x="51" y="285"/>
                    <a:pt x="46" y="283"/>
                  </a:cubicBezTo>
                  <a:cubicBezTo>
                    <a:pt x="47" y="281"/>
                    <a:pt x="47" y="280"/>
                    <a:pt x="48" y="278"/>
                  </a:cubicBezTo>
                  <a:cubicBezTo>
                    <a:pt x="51" y="280"/>
                    <a:pt x="54" y="280"/>
                    <a:pt x="59" y="280"/>
                  </a:cubicBezTo>
                  <a:cubicBezTo>
                    <a:pt x="66" y="279"/>
                    <a:pt x="70" y="276"/>
                    <a:pt x="71" y="271"/>
                  </a:cubicBezTo>
                  <a:cubicBezTo>
                    <a:pt x="71" y="271"/>
                    <a:pt x="71" y="270"/>
                    <a:pt x="71" y="270"/>
                  </a:cubicBezTo>
                  <a:cubicBezTo>
                    <a:pt x="72" y="270"/>
                    <a:pt x="74" y="271"/>
                    <a:pt x="75" y="272"/>
                  </a:cubicBezTo>
                  <a:close/>
                  <a:moveTo>
                    <a:pt x="45" y="282"/>
                  </a:moveTo>
                  <a:cubicBezTo>
                    <a:pt x="38" y="277"/>
                    <a:pt x="33" y="269"/>
                    <a:pt x="29" y="263"/>
                  </a:cubicBezTo>
                  <a:cubicBezTo>
                    <a:pt x="25" y="257"/>
                    <a:pt x="22" y="252"/>
                    <a:pt x="19" y="252"/>
                  </a:cubicBezTo>
                  <a:cubicBezTo>
                    <a:pt x="17" y="252"/>
                    <a:pt x="16" y="251"/>
                    <a:pt x="15" y="250"/>
                  </a:cubicBezTo>
                  <a:cubicBezTo>
                    <a:pt x="15" y="249"/>
                    <a:pt x="16" y="247"/>
                    <a:pt x="16" y="246"/>
                  </a:cubicBezTo>
                  <a:cubicBezTo>
                    <a:pt x="17" y="248"/>
                    <a:pt x="18" y="249"/>
                    <a:pt x="19" y="249"/>
                  </a:cubicBezTo>
                  <a:cubicBezTo>
                    <a:pt x="24" y="248"/>
                    <a:pt x="27" y="254"/>
                    <a:pt x="31" y="261"/>
                  </a:cubicBezTo>
                  <a:cubicBezTo>
                    <a:pt x="35" y="267"/>
                    <a:pt x="39" y="274"/>
                    <a:pt x="46" y="277"/>
                  </a:cubicBezTo>
                  <a:cubicBezTo>
                    <a:pt x="45" y="279"/>
                    <a:pt x="45" y="280"/>
                    <a:pt x="45" y="282"/>
                  </a:cubicBezTo>
                  <a:close/>
                  <a:moveTo>
                    <a:pt x="14" y="247"/>
                  </a:moveTo>
                  <a:cubicBezTo>
                    <a:pt x="13" y="245"/>
                    <a:pt x="13" y="243"/>
                    <a:pt x="13" y="241"/>
                  </a:cubicBezTo>
                  <a:cubicBezTo>
                    <a:pt x="12" y="238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2" y="236"/>
                    <a:pt x="0" y="232"/>
                    <a:pt x="0" y="226"/>
                  </a:cubicBezTo>
                  <a:cubicBezTo>
                    <a:pt x="0" y="224"/>
                    <a:pt x="0" y="221"/>
                    <a:pt x="1" y="219"/>
                  </a:cubicBezTo>
                  <a:cubicBezTo>
                    <a:pt x="1" y="219"/>
                    <a:pt x="2" y="218"/>
                    <a:pt x="2" y="217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2" y="227"/>
                    <a:pt x="3" y="232"/>
                    <a:pt x="11" y="233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14" y="233"/>
                    <a:pt x="13" y="237"/>
                    <a:pt x="14" y="241"/>
                  </a:cubicBezTo>
                  <a:cubicBezTo>
                    <a:pt x="14" y="242"/>
                    <a:pt x="14" y="243"/>
                    <a:pt x="14" y="244"/>
                  </a:cubicBezTo>
                  <a:cubicBezTo>
                    <a:pt x="14" y="245"/>
                    <a:pt x="14" y="246"/>
                    <a:pt x="14" y="247"/>
                  </a:cubicBezTo>
                  <a:close/>
                  <a:moveTo>
                    <a:pt x="10" y="168"/>
                  </a:moveTo>
                  <a:cubicBezTo>
                    <a:pt x="12" y="166"/>
                    <a:pt x="13" y="165"/>
                    <a:pt x="14" y="163"/>
                  </a:cubicBezTo>
                  <a:cubicBezTo>
                    <a:pt x="13" y="165"/>
                    <a:pt x="12" y="168"/>
                    <a:pt x="11" y="170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11" y="170"/>
                    <a:pt x="11" y="171"/>
                    <a:pt x="11" y="171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69"/>
                    <a:pt x="10" y="169"/>
                    <a:pt x="10" y="168"/>
                  </a:cubicBezTo>
                  <a:close/>
                  <a:moveTo>
                    <a:pt x="19" y="153"/>
                  </a:moveTo>
                  <a:cubicBezTo>
                    <a:pt x="21" y="148"/>
                    <a:pt x="22" y="143"/>
                    <a:pt x="23" y="139"/>
                  </a:cubicBezTo>
                  <a:cubicBezTo>
                    <a:pt x="25" y="126"/>
                    <a:pt x="27" y="116"/>
                    <a:pt x="43" y="115"/>
                  </a:cubicBezTo>
                  <a:cubicBezTo>
                    <a:pt x="46" y="112"/>
                    <a:pt x="45" y="109"/>
                    <a:pt x="42" y="107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2" y="104"/>
                    <a:pt x="43" y="104"/>
                    <a:pt x="45" y="103"/>
                  </a:cubicBezTo>
                  <a:cubicBezTo>
                    <a:pt x="45" y="103"/>
                    <a:pt x="46" y="104"/>
                    <a:pt x="46" y="104"/>
                  </a:cubicBezTo>
                  <a:cubicBezTo>
                    <a:pt x="49" y="107"/>
                    <a:pt x="54" y="110"/>
                    <a:pt x="52" y="114"/>
                  </a:cubicBezTo>
                  <a:cubicBezTo>
                    <a:pt x="54" y="114"/>
                    <a:pt x="55" y="114"/>
                    <a:pt x="57" y="114"/>
                  </a:cubicBezTo>
                  <a:cubicBezTo>
                    <a:pt x="56" y="115"/>
                    <a:pt x="56" y="116"/>
                    <a:pt x="55" y="117"/>
                  </a:cubicBezTo>
                  <a:cubicBezTo>
                    <a:pt x="51" y="117"/>
                    <a:pt x="47" y="117"/>
                    <a:pt x="44" y="117"/>
                  </a:cubicBezTo>
                  <a:cubicBezTo>
                    <a:pt x="29" y="118"/>
                    <a:pt x="30" y="128"/>
                    <a:pt x="28" y="139"/>
                  </a:cubicBezTo>
                  <a:cubicBezTo>
                    <a:pt x="28" y="140"/>
                    <a:pt x="28" y="140"/>
                    <a:pt x="28" y="141"/>
                  </a:cubicBezTo>
                  <a:cubicBezTo>
                    <a:pt x="25" y="145"/>
                    <a:pt x="22" y="149"/>
                    <a:pt x="19" y="153"/>
                  </a:cubicBezTo>
                  <a:close/>
                  <a:moveTo>
                    <a:pt x="38" y="103"/>
                  </a:moveTo>
                  <a:cubicBezTo>
                    <a:pt x="36" y="101"/>
                    <a:pt x="34" y="98"/>
                    <a:pt x="31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2" y="94"/>
                    <a:pt x="33" y="94"/>
                    <a:pt x="34" y="93"/>
                  </a:cubicBezTo>
                  <a:cubicBezTo>
                    <a:pt x="36" y="96"/>
                    <a:pt x="40" y="98"/>
                    <a:pt x="43" y="101"/>
                  </a:cubicBezTo>
                  <a:cubicBezTo>
                    <a:pt x="41" y="102"/>
                    <a:pt x="40" y="102"/>
                    <a:pt x="38" y="103"/>
                  </a:cubicBezTo>
                  <a:close/>
                  <a:moveTo>
                    <a:pt x="408" y="277"/>
                  </a:moveTo>
                  <a:cubicBezTo>
                    <a:pt x="403" y="282"/>
                    <a:pt x="395" y="285"/>
                    <a:pt x="390" y="289"/>
                  </a:cubicBezTo>
                  <a:cubicBezTo>
                    <a:pt x="389" y="291"/>
                    <a:pt x="389" y="297"/>
                    <a:pt x="390" y="301"/>
                  </a:cubicBezTo>
                  <a:cubicBezTo>
                    <a:pt x="391" y="307"/>
                    <a:pt x="391" y="312"/>
                    <a:pt x="387" y="313"/>
                  </a:cubicBezTo>
                  <a:cubicBezTo>
                    <a:pt x="386" y="313"/>
                    <a:pt x="385" y="313"/>
                    <a:pt x="384" y="312"/>
                  </a:cubicBezTo>
                  <a:cubicBezTo>
                    <a:pt x="382" y="312"/>
                    <a:pt x="379" y="311"/>
                    <a:pt x="379" y="312"/>
                  </a:cubicBezTo>
                  <a:cubicBezTo>
                    <a:pt x="374" y="320"/>
                    <a:pt x="360" y="311"/>
                    <a:pt x="352" y="312"/>
                  </a:cubicBezTo>
                  <a:cubicBezTo>
                    <a:pt x="353" y="314"/>
                    <a:pt x="353" y="316"/>
                    <a:pt x="352" y="318"/>
                  </a:cubicBezTo>
                  <a:cubicBezTo>
                    <a:pt x="345" y="325"/>
                    <a:pt x="346" y="329"/>
                    <a:pt x="343" y="336"/>
                  </a:cubicBezTo>
                  <a:cubicBezTo>
                    <a:pt x="341" y="344"/>
                    <a:pt x="329" y="347"/>
                    <a:pt x="317" y="350"/>
                  </a:cubicBezTo>
                  <a:cubicBezTo>
                    <a:pt x="315" y="350"/>
                    <a:pt x="312" y="349"/>
                    <a:pt x="310" y="349"/>
                  </a:cubicBezTo>
                  <a:cubicBezTo>
                    <a:pt x="322" y="346"/>
                    <a:pt x="336" y="341"/>
                    <a:pt x="339" y="334"/>
                  </a:cubicBezTo>
                  <a:cubicBezTo>
                    <a:pt x="341" y="327"/>
                    <a:pt x="343" y="321"/>
                    <a:pt x="349" y="316"/>
                  </a:cubicBezTo>
                  <a:cubicBezTo>
                    <a:pt x="350" y="315"/>
                    <a:pt x="349" y="313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7" y="309"/>
                    <a:pt x="345" y="306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3" y="303"/>
                    <a:pt x="342" y="302"/>
                    <a:pt x="342" y="301"/>
                  </a:cubicBezTo>
                  <a:cubicBezTo>
                    <a:pt x="339" y="302"/>
                    <a:pt x="333" y="305"/>
                    <a:pt x="330" y="306"/>
                  </a:cubicBezTo>
                  <a:cubicBezTo>
                    <a:pt x="325" y="308"/>
                    <a:pt x="324" y="305"/>
                    <a:pt x="322" y="298"/>
                  </a:cubicBezTo>
                  <a:cubicBezTo>
                    <a:pt x="320" y="294"/>
                    <a:pt x="320" y="294"/>
                    <a:pt x="318" y="293"/>
                  </a:cubicBezTo>
                  <a:cubicBezTo>
                    <a:pt x="316" y="293"/>
                    <a:pt x="314" y="293"/>
                    <a:pt x="312" y="291"/>
                  </a:cubicBezTo>
                  <a:cubicBezTo>
                    <a:pt x="310" y="286"/>
                    <a:pt x="310" y="283"/>
                    <a:pt x="309" y="278"/>
                  </a:cubicBezTo>
                  <a:cubicBezTo>
                    <a:pt x="309" y="275"/>
                    <a:pt x="308" y="272"/>
                    <a:pt x="307" y="269"/>
                  </a:cubicBezTo>
                  <a:cubicBezTo>
                    <a:pt x="308" y="270"/>
                    <a:pt x="309" y="270"/>
                    <a:pt x="310" y="270"/>
                  </a:cubicBezTo>
                  <a:cubicBezTo>
                    <a:pt x="310" y="270"/>
                    <a:pt x="310" y="270"/>
                    <a:pt x="310" y="270"/>
                  </a:cubicBezTo>
                  <a:cubicBezTo>
                    <a:pt x="311" y="271"/>
                    <a:pt x="311" y="271"/>
                    <a:pt x="312" y="271"/>
                  </a:cubicBezTo>
                  <a:cubicBezTo>
                    <a:pt x="312" y="273"/>
                    <a:pt x="311" y="275"/>
                    <a:pt x="312" y="278"/>
                  </a:cubicBezTo>
                  <a:cubicBezTo>
                    <a:pt x="312" y="278"/>
                    <a:pt x="312" y="278"/>
                    <a:pt x="312" y="278"/>
                  </a:cubicBezTo>
                  <a:cubicBezTo>
                    <a:pt x="312" y="282"/>
                    <a:pt x="312" y="285"/>
                    <a:pt x="314" y="289"/>
                  </a:cubicBezTo>
                  <a:cubicBezTo>
                    <a:pt x="315" y="290"/>
                    <a:pt x="316" y="290"/>
                    <a:pt x="317" y="291"/>
                  </a:cubicBezTo>
                  <a:cubicBezTo>
                    <a:pt x="320" y="291"/>
                    <a:pt x="323" y="292"/>
                    <a:pt x="325" y="297"/>
                  </a:cubicBezTo>
                  <a:cubicBezTo>
                    <a:pt x="326" y="302"/>
                    <a:pt x="329" y="303"/>
                    <a:pt x="332" y="302"/>
                  </a:cubicBezTo>
                  <a:cubicBezTo>
                    <a:pt x="336" y="300"/>
                    <a:pt x="340" y="298"/>
                    <a:pt x="344" y="295"/>
                  </a:cubicBezTo>
                  <a:cubicBezTo>
                    <a:pt x="349" y="292"/>
                    <a:pt x="354" y="289"/>
                    <a:pt x="358" y="289"/>
                  </a:cubicBezTo>
                  <a:cubicBezTo>
                    <a:pt x="361" y="289"/>
                    <a:pt x="363" y="287"/>
                    <a:pt x="365" y="284"/>
                  </a:cubicBezTo>
                  <a:cubicBezTo>
                    <a:pt x="367" y="281"/>
                    <a:pt x="368" y="277"/>
                    <a:pt x="367" y="274"/>
                  </a:cubicBezTo>
                  <a:cubicBezTo>
                    <a:pt x="366" y="266"/>
                    <a:pt x="364" y="264"/>
                    <a:pt x="365" y="261"/>
                  </a:cubicBezTo>
                  <a:cubicBezTo>
                    <a:pt x="367" y="259"/>
                    <a:pt x="369" y="258"/>
                    <a:pt x="371" y="256"/>
                  </a:cubicBezTo>
                  <a:cubicBezTo>
                    <a:pt x="372" y="256"/>
                    <a:pt x="372" y="256"/>
                    <a:pt x="373" y="255"/>
                  </a:cubicBezTo>
                  <a:cubicBezTo>
                    <a:pt x="367" y="263"/>
                    <a:pt x="369" y="262"/>
                    <a:pt x="370" y="273"/>
                  </a:cubicBezTo>
                  <a:cubicBezTo>
                    <a:pt x="371" y="278"/>
                    <a:pt x="370" y="282"/>
                    <a:pt x="367" y="286"/>
                  </a:cubicBezTo>
                  <a:cubicBezTo>
                    <a:pt x="365" y="289"/>
                    <a:pt x="362" y="292"/>
                    <a:pt x="358" y="292"/>
                  </a:cubicBezTo>
                  <a:cubicBezTo>
                    <a:pt x="355" y="292"/>
                    <a:pt x="352" y="294"/>
                    <a:pt x="348" y="297"/>
                  </a:cubicBezTo>
                  <a:cubicBezTo>
                    <a:pt x="341" y="301"/>
                    <a:pt x="351" y="307"/>
                    <a:pt x="355" y="308"/>
                  </a:cubicBezTo>
                  <a:cubicBezTo>
                    <a:pt x="362" y="309"/>
                    <a:pt x="374" y="313"/>
                    <a:pt x="375" y="310"/>
                  </a:cubicBezTo>
                  <a:cubicBezTo>
                    <a:pt x="377" y="307"/>
                    <a:pt x="379" y="307"/>
                    <a:pt x="382" y="307"/>
                  </a:cubicBezTo>
                  <a:cubicBezTo>
                    <a:pt x="387" y="308"/>
                    <a:pt x="387" y="305"/>
                    <a:pt x="386" y="301"/>
                  </a:cubicBezTo>
                  <a:cubicBezTo>
                    <a:pt x="386" y="296"/>
                    <a:pt x="385" y="290"/>
                    <a:pt x="387" y="288"/>
                  </a:cubicBezTo>
                  <a:cubicBezTo>
                    <a:pt x="393" y="282"/>
                    <a:pt x="406" y="278"/>
                    <a:pt x="410" y="270"/>
                  </a:cubicBezTo>
                  <a:cubicBezTo>
                    <a:pt x="408" y="277"/>
                    <a:pt x="408" y="277"/>
                    <a:pt x="408" y="277"/>
                  </a:cubicBezTo>
                  <a:close/>
                  <a:moveTo>
                    <a:pt x="312" y="351"/>
                  </a:moveTo>
                  <a:cubicBezTo>
                    <a:pt x="303" y="354"/>
                    <a:pt x="296" y="356"/>
                    <a:pt x="296" y="362"/>
                  </a:cubicBezTo>
                  <a:cubicBezTo>
                    <a:pt x="296" y="380"/>
                    <a:pt x="264" y="382"/>
                    <a:pt x="251" y="383"/>
                  </a:cubicBezTo>
                  <a:cubicBezTo>
                    <a:pt x="248" y="383"/>
                    <a:pt x="245" y="382"/>
                    <a:pt x="243" y="381"/>
                  </a:cubicBezTo>
                  <a:cubicBezTo>
                    <a:pt x="243" y="380"/>
                    <a:pt x="243" y="378"/>
                    <a:pt x="243" y="377"/>
                  </a:cubicBezTo>
                  <a:cubicBezTo>
                    <a:pt x="245" y="378"/>
                    <a:pt x="247" y="379"/>
                    <a:pt x="250" y="379"/>
                  </a:cubicBezTo>
                  <a:cubicBezTo>
                    <a:pt x="260" y="379"/>
                    <a:pt x="292" y="376"/>
                    <a:pt x="292" y="362"/>
                  </a:cubicBezTo>
                  <a:cubicBezTo>
                    <a:pt x="292" y="359"/>
                    <a:pt x="291" y="356"/>
                    <a:pt x="293" y="354"/>
                  </a:cubicBezTo>
                  <a:cubicBezTo>
                    <a:pt x="287" y="350"/>
                    <a:pt x="287" y="345"/>
                    <a:pt x="286" y="340"/>
                  </a:cubicBezTo>
                  <a:cubicBezTo>
                    <a:pt x="285" y="337"/>
                    <a:pt x="284" y="334"/>
                    <a:pt x="283" y="332"/>
                  </a:cubicBezTo>
                  <a:cubicBezTo>
                    <a:pt x="285" y="333"/>
                    <a:pt x="286" y="334"/>
                    <a:pt x="287" y="335"/>
                  </a:cubicBezTo>
                  <a:cubicBezTo>
                    <a:pt x="288" y="337"/>
                    <a:pt x="288" y="338"/>
                    <a:pt x="289" y="339"/>
                  </a:cubicBezTo>
                  <a:cubicBezTo>
                    <a:pt x="290" y="344"/>
                    <a:pt x="291" y="348"/>
                    <a:pt x="297" y="352"/>
                  </a:cubicBezTo>
                  <a:cubicBezTo>
                    <a:pt x="300" y="351"/>
                    <a:pt x="303" y="351"/>
                    <a:pt x="306" y="350"/>
                  </a:cubicBezTo>
                  <a:cubicBezTo>
                    <a:pt x="308" y="350"/>
                    <a:pt x="310" y="351"/>
                    <a:pt x="312" y="351"/>
                  </a:cubicBezTo>
                  <a:close/>
                  <a:moveTo>
                    <a:pt x="239" y="378"/>
                  </a:moveTo>
                  <a:cubicBezTo>
                    <a:pt x="236" y="375"/>
                    <a:pt x="233" y="371"/>
                    <a:pt x="230" y="366"/>
                  </a:cubicBezTo>
                  <a:cubicBezTo>
                    <a:pt x="231" y="366"/>
                    <a:pt x="232" y="365"/>
                    <a:pt x="233" y="365"/>
                  </a:cubicBezTo>
                  <a:cubicBezTo>
                    <a:pt x="235" y="368"/>
                    <a:pt x="237" y="372"/>
                    <a:pt x="239" y="374"/>
                  </a:cubicBezTo>
                  <a:cubicBezTo>
                    <a:pt x="239" y="376"/>
                    <a:pt x="239" y="377"/>
                    <a:pt x="239" y="378"/>
                  </a:cubicBezTo>
                  <a:close/>
                  <a:moveTo>
                    <a:pt x="230" y="365"/>
                  </a:moveTo>
                  <a:cubicBezTo>
                    <a:pt x="229" y="363"/>
                    <a:pt x="228" y="361"/>
                    <a:pt x="227" y="359"/>
                  </a:cubicBezTo>
                  <a:cubicBezTo>
                    <a:pt x="224" y="353"/>
                    <a:pt x="221" y="347"/>
                    <a:pt x="218" y="346"/>
                  </a:cubicBezTo>
                  <a:cubicBezTo>
                    <a:pt x="215" y="344"/>
                    <a:pt x="211" y="341"/>
                    <a:pt x="207" y="338"/>
                  </a:cubicBezTo>
                  <a:cubicBezTo>
                    <a:pt x="204" y="336"/>
                    <a:pt x="200" y="332"/>
                    <a:pt x="198" y="330"/>
                  </a:cubicBezTo>
                  <a:cubicBezTo>
                    <a:pt x="194" y="325"/>
                    <a:pt x="191" y="325"/>
                    <a:pt x="189" y="325"/>
                  </a:cubicBezTo>
                  <a:cubicBezTo>
                    <a:pt x="185" y="325"/>
                    <a:pt x="182" y="324"/>
                    <a:pt x="181" y="314"/>
                  </a:cubicBezTo>
                  <a:cubicBezTo>
                    <a:pt x="180" y="318"/>
                    <a:pt x="177" y="322"/>
                    <a:pt x="174" y="322"/>
                  </a:cubicBezTo>
                  <a:cubicBezTo>
                    <a:pt x="171" y="322"/>
                    <a:pt x="168" y="321"/>
                    <a:pt x="165" y="321"/>
                  </a:cubicBezTo>
                  <a:cubicBezTo>
                    <a:pt x="163" y="320"/>
                    <a:pt x="161" y="320"/>
                    <a:pt x="159" y="320"/>
                  </a:cubicBezTo>
                  <a:cubicBezTo>
                    <a:pt x="157" y="320"/>
                    <a:pt x="156" y="322"/>
                    <a:pt x="157" y="327"/>
                  </a:cubicBezTo>
                  <a:cubicBezTo>
                    <a:pt x="157" y="333"/>
                    <a:pt x="157" y="338"/>
                    <a:pt x="157" y="341"/>
                  </a:cubicBezTo>
                  <a:cubicBezTo>
                    <a:pt x="155" y="340"/>
                    <a:pt x="154" y="339"/>
                    <a:pt x="153" y="338"/>
                  </a:cubicBezTo>
                  <a:cubicBezTo>
                    <a:pt x="154" y="336"/>
                    <a:pt x="153" y="332"/>
                    <a:pt x="153" y="327"/>
                  </a:cubicBezTo>
                  <a:cubicBezTo>
                    <a:pt x="152" y="319"/>
                    <a:pt x="154" y="317"/>
                    <a:pt x="158" y="316"/>
                  </a:cubicBezTo>
                  <a:cubicBezTo>
                    <a:pt x="160" y="316"/>
                    <a:pt x="163" y="317"/>
                    <a:pt x="165" y="317"/>
                  </a:cubicBezTo>
                  <a:cubicBezTo>
                    <a:pt x="168" y="318"/>
                    <a:pt x="171" y="319"/>
                    <a:pt x="173" y="318"/>
                  </a:cubicBezTo>
                  <a:cubicBezTo>
                    <a:pt x="176" y="318"/>
                    <a:pt x="178" y="311"/>
                    <a:pt x="179" y="307"/>
                  </a:cubicBezTo>
                  <a:cubicBezTo>
                    <a:pt x="180" y="306"/>
                    <a:pt x="180" y="306"/>
                    <a:pt x="180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305"/>
                    <a:pt x="180" y="305"/>
                    <a:pt x="180" y="304"/>
                  </a:cubicBezTo>
                  <a:cubicBezTo>
                    <a:pt x="180" y="304"/>
                    <a:pt x="180" y="304"/>
                    <a:pt x="180" y="304"/>
                  </a:cubicBezTo>
                  <a:cubicBezTo>
                    <a:pt x="181" y="293"/>
                    <a:pt x="177" y="290"/>
                    <a:pt x="172" y="284"/>
                  </a:cubicBezTo>
                  <a:cubicBezTo>
                    <a:pt x="171" y="284"/>
                    <a:pt x="171" y="284"/>
                    <a:pt x="171" y="284"/>
                  </a:cubicBezTo>
                  <a:cubicBezTo>
                    <a:pt x="173" y="283"/>
                    <a:pt x="174" y="283"/>
                    <a:pt x="175" y="283"/>
                  </a:cubicBezTo>
                  <a:cubicBezTo>
                    <a:pt x="180" y="288"/>
                    <a:pt x="184" y="293"/>
                    <a:pt x="183" y="304"/>
                  </a:cubicBezTo>
                  <a:cubicBezTo>
                    <a:pt x="184" y="321"/>
                    <a:pt x="185" y="321"/>
                    <a:pt x="188" y="321"/>
                  </a:cubicBezTo>
                  <a:cubicBezTo>
                    <a:pt x="191" y="321"/>
                    <a:pt x="195" y="321"/>
                    <a:pt x="200" y="327"/>
                  </a:cubicBezTo>
                  <a:cubicBezTo>
                    <a:pt x="208" y="335"/>
                    <a:pt x="212" y="329"/>
                    <a:pt x="219" y="331"/>
                  </a:cubicBezTo>
                  <a:cubicBezTo>
                    <a:pt x="220" y="332"/>
                    <a:pt x="221" y="334"/>
                    <a:pt x="222" y="336"/>
                  </a:cubicBezTo>
                  <a:cubicBezTo>
                    <a:pt x="224" y="338"/>
                    <a:pt x="224" y="341"/>
                    <a:pt x="226" y="341"/>
                  </a:cubicBezTo>
                  <a:cubicBezTo>
                    <a:pt x="229" y="340"/>
                    <a:pt x="232" y="340"/>
                    <a:pt x="236" y="340"/>
                  </a:cubicBezTo>
                  <a:cubicBezTo>
                    <a:pt x="238" y="340"/>
                    <a:pt x="240" y="340"/>
                    <a:pt x="241" y="340"/>
                  </a:cubicBezTo>
                  <a:cubicBezTo>
                    <a:pt x="245" y="339"/>
                    <a:pt x="248" y="338"/>
                    <a:pt x="247" y="331"/>
                  </a:cubicBezTo>
                  <a:cubicBezTo>
                    <a:pt x="246" y="327"/>
                    <a:pt x="250" y="327"/>
                    <a:pt x="253" y="326"/>
                  </a:cubicBezTo>
                  <a:cubicBezTo>
                    <a:pt x="258" y="326"/>
                    <a:pt x="263" y="320"/>
                    <a:pt x="258" y="315"/>
                  </a:cubicBezTo>
                  <a:cubicBezTo>
                    <a:pt x="256" y="313"/>
                    <a:pt x="254" y="313"/>
                    <a:pt x="252" y="311"/>
                  </a:cubicBezTo>
                  <a:cubicBezTo>
                    <a:pt x="250" y="309"/>
                    <a:pt x="248" y="305"/>
                    <a:pt x="247" y="300"/>
                  </a:cubicBezTo>
                  <a:cubicBezTo>
                    <a:pt x="246" y="293"/>
                    <a:pt x="244" y="288"/>
                    <a:pt x="245" y="285"/>
                  </a:cubicBezTo>
                  <a:cubicBezTo>
                    <a:pt x="246" y="281"/>
                    <a:pt x="249" y="280"/>
                    <a:pt x="249" y="277"/>
                  </a:cubicBezTo>
                  <a:cubicBezTo>
                    <a:pt x="249" y="274"/>
                    <a:pt x="250" y="268"/>
                    <a:pt x="250" y="264"/>
                  </a:cubicBezTo>
                  <a:cubicBezTo>
                    <a:pt x="251" y="264"/>
                    <a:pt x="252" y="264"/>
                    <a:pt x="253" y="264"/>
                  </a:cubicBezTo>
                  <a:cubicBezTo>
                    <a:pt x="253" y="269"/>
                    <a:pt x="252" y="273"/>
                    <a:pt x="252" y="277"/>
                  </a:cubicBezTo>
                  <a:cubicBezTo>
                    <a:pt x="252" y="281"/>
                    <a:pt x="249" y="281"/>
                    <a:pt x="248" y="284"/>
                  </a:cubicBezTo>
                  <a:cubicBezTo>
                    <a:pt x="247" y="286"/>
                    <a:pt x="249" y="293"/>
                    <a:pt x="250" y="299"/>
                  </a:cubicBezTo>
                  <a:cubicBezTo>
                    <a:pt x="251" y="304"/>
                    <a:pt x="252" y="308"/>
                    <a:pt x="254" y="309"/>
                  </a:cubicBezTo>
                  <a:cubicBezTo>
                    <a:pt x="255" y="311"/>
                    <a:pt x="257" y="310"/>
                    <a:pt x="261" y="313"/>
                  </a:cubicBezTo>
                  <a:cubicBezTo>
                    <a:pt x="261" y="313"/>
                    <a:pt x="261" y="314"/>
                    <a:pt x="261" y="314"/>
                  </a:cubicBezTo>
                  <a:cubicBezTo>
                    <a:pt x="262" y="312"/>
                    <a:pt x="262" y="311"/>
                    <a:pt x="263" y="310"/>
                  </a:cubicBezTo>
                  <a:cubicBezTo>
                    <a:pt x="264" y="309"/>
                    <a:pt x="264" y="308"/>
                    <a:pt x="265" y="307"/>
                  </a:cubicBezTo>
                  <a:cubicBezTo>
                    <a:pt x="264" y="305"/>
                    <a:pt x="263" y="303"/>
                    <a:pt x="263" y="301"/>
                  </a:cubicBezTo>
                  <a:cubicBezTo>
                    <a:pt x="259" y="289"/>
                    <a:pt x="255" y="277"/>
                    <a:pt x="258" y="265"/>
                  </a:cubicBezTo>
                  <a:cubicBezTo>
                    <a:pt x="259" y="265"/>
                    <a:pt x="260" y="265"/>
                    <a:pt x="261" y="265"/>
                  </a:cubicBezTo>
                  <a:cubicBezTo>
                    <a:pt x="257" y="278"/>
                    <a:pt x="265" y="293"/>
                    <a:pt x="269" y="306"/>
                  </a:cubicBezTo>
                  <a:cubicBezTo>
                    <a:pt x="272" y="314"/>
                    <a:pt x="273" y="312"/>
                    <a:pt x="281" y="306"/>
                  </a:cubicBezTo>
                  <a:cubicBezTo>
                    <a:pt x="292" y="298"/>
                    <a:pt x="292" y="294"/>
                    <a:pt x="291" y="279"/>
                  </a:cubicBezTo>
                  <a:cubicBezTo>
                    <a:pt x="291" y="278"/>
                    <a:pt x="291" y="276"/>
                    <a:pt x="291" y="275"/>
                  </a:cubicBezTo>
                  <a:cubicBezTo>
                    <a:pt x="291" y="274"/>
                    <a:pt x="291" y="272"/>
                    <a:pt x="291" y="271"/>
                  </a:cubicBezTo>
                  <a:cubicBezTo>
                    <a:pt x="291" y="272"/>
                    <a:pt x="291" y="272"/>
                    <a:pt x="291" y="272"/>
                  </a:cubicBezTo>
                  <a:cubicBezTo>
                    <a:pt x="292" y="274"/>
                    <a:pt x="294" y="276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5" y="284"/>
                    <a:pt x="295" y="287"/>
                    <a:pt x="295" y="290"/>
                  </a:cubicBezTo>
                  <a:cubicBezTo>
                    <a:pt x="294" y="291"/>
                    <a:pt x="294" y="293"/>
                    <a:pt x="293" y="294"/>
                  </a:cubicBezTo>
                  <a:cubicBezTo>
                    <a:pt x="291" y="297"/>
                    <a:pt x="289" y="301"/>
                    <a:pt x="287" y="305"/>
                  </a:cubicBezTo>
                  <a:cubicBezTo>
                    <a:pt x="286" y="306"/>
                    <a:pt x="284" y="308"/>
                    <a:pt x="283" y="309"/>
                  </a:cubicBezTo>
                  <a:cubicBezTo>
                    <a:pt x="277" y="313"/>
                    <a:pt x="272" y="317"/>
                    <a:pt x="271" y="320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71" y="320"/>
                    <a:pt x="271" y="321"/>
                    <a:pt x="272" y="322"/>
                  </a:cubicBezTo>
                  <a:cubicBezTo>
                    <a:pt x="275" y="322"/>
                    <a:pt x="277" y="323"/>
                    <a:pt x="278" y="324"/>
                  </a:cubicBezTo>
                  <a:cubicBezTo>
                    <a:pt x="278" y="325"/>
                    <a:pt x="278" y="325"/>
                    <a:pt x="277" y="326"/>
                  </a:cubicBezTo>
                  <a:cubicBezTo>
                    <a:pt x="276" y="325"/>
                    <a:pt x="275" y="325"/>
                    <a:pt x="273" y="324"/>
                  </a:cubicBezTo>
                  <a:cubicBezTo>
                    <a:pt x="271" y="323"/>
                    <a:pt x="268" y="322"/>
                    <a:pt x="268" y="320"/>
                  </a:cubicBezTo>
                  <a:cubicBezTo>
                    <a:pt x="267" y="317"/>
                    <a:pt x="267" y="314"/>
                    <a:pt x="266" y="311"/>
                  </a:cubicBezTo>
                  <a:cubicBezTo>
                    <a:pt x="265" y="313"/>
                    <a:pt x="264" y="315"/>
                    <a:pt x="264" y="318"/>
                  </a:cubicBezTo>
                  <a:cubicBezTo>
                    <a:pt x="265" y="324"/>
                    <a:pt x="258" y="329"/>
                    <a:pt x="253" y="329"/>
                  </a:cubicBezTo>
                  <a:cubicBezTo>
                    <a:pt x="252" y="330"/>
                    <a:pt x="250" y="330"/>
                    <a:pt x="250" y="331"/>
                  </a:cubicBezTo>
                  <a:cubicBezTo>
                    <a:pt x="251" y="340"/>
                    <a:pt x="247" y="342"/>
                    <a:pt x="242" y="343"/>
                  </a:cubicBezTo>
                  <a:cubicBezTo>
                    <a:pt x="240" y="343"/>
                    <a:pt x="238" y="343"/>
                    <a:pt x="235" y="343"/>
                  </a:cubicBezTo>
                  <a:cubicBezTo>
                    <a:pt x="232" y="343"/>
                    <a:pt x="229" y="343"/>
                    <a:pt x="227" y="344"/>
                  </a:cubicBezTo>
                  <a:cubicBezTo>
                    <a:pt x="223" y="345"/>
                    <a:pt x="221" y="341"/>
                    <a:pt x="220" y="337"/>
                  </a:cubicBezTo>
                  <a:cubicBezTo>
                    <a:pt x="219" y="335"/>
                    <a:pt x="218" y="335"/>
                    <a:pt x="216" y="335"/>
                  </a:cubicBezTo>
                  <a:cubicBezTo>
                    <a:pt x="214" y="335"/>
                    <a:pt x="211" y="336"/>
                    <a:pt x="208" y="335"/>
                  </a:cubicBezTo>
                  <a:cubicBezTo>
                    <a:pt x="208" y="335"/>
                    <a:pt x="209" y="335"/>
                    <a:pt x="209" y="336"/>
                  </a:cubicBezTo>
                  <a:cubicBezTo>
                    <a:pt x="212" y="338"/>
                    <a:pt x="216" y="342"/>
                    <a:pt x="219" y="344"/>
                  </a:cubicBezTo>
                  <a:cubicBezTo>
                    <a:pt x="223" y="346"/>
                    <a:pt x="226" y="351"/>
                    <a:pt x="229" y="357"/>
                  </a:cubicBezTo>
                  <a:cubicBezTo>
                    <a:pt x="230" y="359"/>
                    <a:pt x="231" y="362"/>
                    <a:pt x="232" y="364"/>
                  </a:cubicBezTo>
                  <a:cubicBezTo>
                    <a:pt x="231" y="364"/>
                    <a:pt x="231" y="365"/>
                    <a:pt x="230" y="365"/>
                  </a:cubicBezTo>
                  <a:close/>
                  <a:moveTo>
                    <a:pt x="363" y="64"/>
                  </a:moveTo>
                  <a:cubicBezTo>
                    <a:pt x="362" y="67"/>
                    <a:pt x="361" y="69"/>
                    <a:pt x="362" y="71"/>
                  </a:cubicBezTo>
                  <a:cubicBezTo>
                    <a:pt x="364" y="74"/>
                    <a:pt x="369" y="76"/>
                    <a:pt x="369" y="80"/>
                  </a:cubicBezTo>
                  <a:cubicBezTo>
                    <a:pt x="375" y="75"/>
                    <a:pt x="385" y="70"/>
                    <a:pt x="390" y="65"/>
                  </a:cubicBezTo>
                  <a:cubicBezTo>
                    <a:pt x="392" y="64"/>
                    <a:pt x="394" y="63"/>
                    <a:pt x="394" y="62"/>
                  </a:cubicBezTo>
                  <a:cubicBezTo>
                    <a:pt x="397" y="60"/>
                    <a:pt x="398" y="51"/>
                    <a:pt x="400" y="42"/>
                  </a:cubicBezTo>
                  <a:cubicBezTo>
                    <a:pt x="400" y="37"/>
                    <a:pt x="401" y="32"/>
                    <a:pt x="402" y="29"/>
                  </a:cubicBezTo>
                  <a:cubicBezTo>
                    <a:pt x="402" y="29"/>
                    <a:pt x="403" y="29"/>
                    <a:pt x="403" y="30"/>
                  </a:cubicBezTo>
                  <a:cubicBezTo>
                    <a:pt x="404" y="30"/>
                    <a:pt x="404" y="30"/>
                    <a:pt x="405" y="30"/>
                  </a:cubicBezTo>
                  <a:cubicBezTo>
                    <a:pt x="404" y="34"/>
                    <a:pt x="403" y="38"/>
                    <a:pt x="403" y="42"/>
                  </a:cubicBezTo>
                  <a:cubicBezTo>
                    <a:pt x="401" y="52"/>
                    <a:pt x="400" y="62"/>
                    <a:pt x="396" y="65"/>
                  </a:cubicBezTo>
                  <a:cubicBezTo>
                    <a:pt x="396" y="65"/>
                    <a:pt x="394" y="67"/>
                    <a:pt x="392" y="68"/>
                  </a:cubicBezTo>
                  <a:cubicBezTo>
                    <a:pt x="386" y="73"/>
                    <a:pt x="373" y="82"/>
                    <a:pt x="369" y="86"/>
                  </a:cubicBezTo>
                  <a:cubicBezTo>
                    <a:pt x="369" y="86"/>
                    <a:pt x="370" y="86"/>
                    <a:pt x="370" y="86"/>
                  </a:cubicBezTo>
                  <a:cubicBezTo>
                    <a:pt x="375" y="84"/>
                    <a:pt x="379" y="83"/>
                    <a:pt x="388" y="85"/>
                  </a:cubicBezTo>
                  <a:cubicBezTo>
                    <a:pt x="390" y="85"/>
                    <a:pt x="391" y="85"/>
                    <a:pt x="392" y="85"/>
                  </a:cubicBezTo>
                  <a:cubicBezTo>
                    <a:pt x="399" y="87"/>
                    <a:pt x="401" y="87"/>
                    <a:pt x="409" y="86"/>
                  </a:cubicBezTo>
                  <a:cubicBezTo>
                    <a:pt x="409" y="87"/>
                    <a:pt x="408" y="88"/>
                    <a:pt x="408" y="88"/>
                  </a:cubicBezTo>
                  <a:cubicBezTo>
                    <a:pt x="396" y="89"/>
                    <a:pt x="382" y="85"/>
                    <a:pt x="371" y="89"/>
                  </a:cubicBezTo>
                  <a:cubicBezTo>
                    <a:pt x="367" y="90"/>
                    <a:pt x="362" y="91"/>
                    <a:pt x="355" y="90"/>
                  </a:cubicBezTo>
                  <a:cubicBezTo>
                    <a:pt x="345" y="89"/>
                    <a:pt x="343" y="95"/>
                    <a:pt x="341" y="99"/>
                  </a:cubicBezTo>
                  <a:cubicBezTo>
                    <a:pt x="340" y="103"/>
                    <a:pt x="340" y="109"/>
                    <a:pt x="337" y="109"/>
                  </a:cubicBezTo>
                  <a:cubicBezTo>
                    <a:pt x="338" y="113"/>
                    <a:pt x="339" y="114"/>
                    <a:pt x="340" y="118"/>
                  </a:cubicBezTo>
                  <a:cubicBezTo>
                    <a:pt x="343" y="125"/>
                    <a:pt x="345" y="132"/>
                    <a:pt x="347" y="136"/>
                  </a:cubicBezTo>
                  <a:cubicBezTo>
                    <a:pt x="349" y="136"/>
                    <a:pt x="351" y="137"/>
                    <a:pt x="353" y="137"/>
                  </a:cubicBezTo>
                  <a:cubicBezTo>
                    <a:pt x="359" y="140"/>
                    <a:pt x="364" y="140"/>
                    <a:pt x="370" y="139"/>
                  </a:cubicBezTo>
                  <a:cubicBezTo>
                    <a:pt x="377" y="139"/>
                    <a:pt x="384" y="139"/>
                    <a:pt x="389" y="140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8" y="141"/>
                    <a:pt x="388" y="141"/>
                    <a:pt x="388" y="141"/>
                  </a:cubicBezTo>
                  <a:cubicBezTo>
                    <a:pt x="386" y="141"/>
                    <a:pt x="384" y="142"/>
                    <a:pt x="381" y="143"/>
                  </a:cubicBezTo>
                  <a:cubicBezTo>
                    <a:pt x="378" y="142"/>
                    <a:pt x="375" y="142"/>
                    <a:pt x="370" y="143"/>
                  </a:cubicBezTo>
                  <a:cubicBezTo>
                    <a:pt x="364" y="143"/>
                    <a:pt x="358" y="143"/>
                    <a:pt x="352" y="140"/>
                  </a:cubicBezTo>
                  <a:cubicBezTo>
                    <a:pt x="351" y="140"/>
                    <a:pt x="350" y="139"/>
                    <a:pt x="349" y="139"/>
                  </a:cubicBezTo>
                  <a:cubicBezTo>
                    <a:pt x="349" y="139"/>
                    <a:pt x="349" y="139"/>
                    <a:pt x="349" y="139"/>
                  </a:cubicBezTo>
                  <a:cubicBezTo>
                    <a:pt x="350" y="140"/>
                    <a:pt x="351" y="141"/>
                    <a:pt x="353" y="143"/>
                  </a:cubicBezTo>
                  <a:cubicBezTo>
                    <a:pt x="356" y="145"/>
                    <a:pt x="359" y="148"/>
                    <a:pt x="361" y="151"/>
                  </a:cubicBezTo>
                  <a:cubicBezTo>
                    <a:pt x="363" y="153"/>
                    <a:pt x="363" y="155"/>
                    <a:pt x="361" y="157"/>
                  </a:cubicBezTo>
                  <a:cubicBezTo>
                    <a:pt x="358" y="159"/>
                    <a:pt x="357" y="161"/>
                    <a:pt x="357" y="163"/>
                  </a:cubicBezTo>
                  <a:cubicBezTo>
                    <a:pt x="357" y="164"/>
                    <a:pt x="356" y="165"/>
                    <a:pt x="355" y="166"/>
                  </a:cubicBezTo>
                  <a:cubicBezTo>
                    <a:pt x="352" y="162"/>
                    <a:pt x="351" y="158"/>
                    <a:pt x="357" y="154"/>
                  </a:cubicBezTo>
                  <a:cubicBezTo>
                    <a:pt x="361" y="152"/>
                    <a:pt x="354" y="147"/>
                    <a:pt x="352" y="145"/>
                  </a:cubicBezTo>
                  <a:cubicBezTo>
                    <a:pt x="345" y="138"/>
                    <a:pt x="341" y="129"/>
                    <a:pt x="337" y="119"/>
                  </a:cubicBezTo>
                  <a:cubicBezTo>
                    <a:pt x="328" y="95"/>
                    <a:pt x="316" y="83"/>
                    <a:pt x="294" y="81"/>
                  </a:cubicBezTo>
                  <a:cubicBezTo>
                    <a:pt x="294" y="80"/>
                    <a:pt x="294" y="78"/>
                    <a:pt x="295" y="77"/>
                  </a:cubicBezTo>
                  <a:cubicBezTo>
                    <a:pt x="300" y="77"/>
                    <a:pt x="305" y="78"/>
                    <a:pt x="309" y="79"/>
                  </a:cubicBezTo>
                  <a:cubicBezTo>
                    <a:pt x="317" y="81"/>
                    <a:pt x="321" y="84"/>
                    <a:pt x="326" y="87"/>
                  </a:cubicBezTo>
                  <a:cubicBezTo>
                    <a:pt x="330" y="89"/>
                    <a:pt x="334" y="92"/>
                    <a:pt x="340" y="94"/>
                  </a:cubicBezTo>
                  <a:cubicBezTo>
                    <a:pt x="343" y="90"/>
                    <a:pt x="346" y="86"/>
                    <a:pt x="355" y="87"/>
                  </a:cubicBezTo>
                  <a:cubicBezTo>
                    <a:pt x="359" y="88"/>
                    <a:pt x="362" y="87"/>
                    <a:pt x="365" y="87"/>
                  </a:cubicBezTo>
                  <a:cubicBezTo>
                    <a:pt x="367" y="81"/>
                    <a:pt x="366" y="79"/>
                    <a:pt x="363" y="77"/>
                  </a:cubicBezTo>
                  <a:cubicBezTo>
                    <a:pt x="362" y="76"/>
                    <a:pt x="361" y="75"/>
                    <a:pt x="359" y="73"/>
                  </a:cubicBezTo>
                  <a:cubicBezTo>
                    <a:pt x="357" y="70"/>
                    <a:pt x="359" y="66"/>
                    <a:pt x="360" y="63"/>
                  </a:cubicBezTo>
                  <a:cubicBezTo>
                    <a:pt x="363" y="57"/>
                    <a:pt x="365" y="51"/>
                    <a:pt x="353" y="46"/>
                  </a:cubicBezTo>
                  <a:cubicBezTo>
                    <a:pt x="344" y="43"/>
                    <a:pt x="334" y="46"/>
                    <a:pt x="324" y="48"/>
                  </a:cubicBezTo>
                  <a:cubicBezTo>
                    <a:pt x="320" y="50"/>
                    <a:pt x="315" y="51"/>
                    <a:pt x="311" y="51"/>
                  </a:cubicBezTo>
                  <a:cubicBezTo>
                    <a:pt x="309" y="51"/>
                    <a:pt x="307" y="51"/>
                    <a:pt x="305" y="51"/>
                  </a:cubicBezTo>
                  <a:cubicBezTo>
                    <a:pt x="305" y="51"/>
                    <a:pt x="306" y="51"/>
                    <a:pt x="306" y="50"/>
                  </a:cubicBezTo>
                  <a:cubicBezTo>
                    <a:pt x="306" y="50"/>
                    <a:pt x="307" y="49"/>
                    <a:pt x="307" y="48"/>
                  </a:cubicBezTo>
                  <a:cubicBezTo>
                    <a:pt x="308" y="48"/>
                    <a:pt x="310" y="48"/>
                    <a:pt x="311" y="48"/>
                  </a:cubicBezTo>
                  <a:cubicBezTo>
                    <a:pt x="315" y="48"/>
                    <a:pt x="319" y="46"/>
                    <a:pt x="323" y="45"/>
                  </a:cubicBezTo>
                  <a:cubicBezTo>
                    <a:pt x="333" y="43"/>
                    <a:pt x="344" y="40"/>
                    <a:pt x="354" y="43"/>
                  </a:cubicBezTo>
                  <a:cubicBezTo>
                    <a:pt x="360" y="46"/>
                    <a:pt x="364" y="49"/>
                    <a:pt x="365" y="52"/>
                  </a:cubicBezTo>
                  <a:cubicBezTo>
                    <a:pt x="367" y="50"/>
                    <a:pt x="369" y="49"/>
                    <a:pt x="369" y="49"/>
                  </a:cubicBezTo>
                  <a:cubicBezTo>
                    <a:pt x="371" y="47"/>
                    <a:pt x="373" y="45"/>
                    <a:pt x="375" y="44"/>
                  </a:cubicBezTo>
                  <a:cubicBezTo>
                    <a:pt x="376" y="44"/>
                    <a:pt x="377" y="43"/>
                    <a:pt x="378" y="43"/>
                  </a:cubicBezTo>
                  <a:cubicBezTo>
                    <a:pt x="387" y="36"/>
                    <a:pt x="390" y="32"/>
                    <a:pt x="393" y="25"/>
                  </a:cubicBezTo>
                  <a:cubicBezTo>
                    <a:pt x="393" y="26"/>
                    <a:pt x="394" y="26"/>
                    <a:pt x="395" y="26"/>
                  </a:cubicBezTo>
                  <a:cubicBezTo>
                    <a:pt x="392" y="33"/>
                    <a:pt x="389" y="39"/>
                    <a:pt x="380" y="45"/>
                  </a:cubicBezTo>
                  <a:cubicBezTo>
                    <a:pt x="379" y="46"/>
                    <a:pt x="378" y="46"/>
                    <a:pt x="377" y="47"/>
                  </a:cubicBezTo>
                  <a:cubicBezTo>
                    <a:pt x="369" y="52"/>
                    <a:pt x="367" y="55"/>
                    <a:pt x="363" y="64"/>
                  </a:cubicBezTo>
                  <a:close/>
                  <a:moveTo>
                    <a:pt x="162" y="222"/>
                  </a:moveTo>
                  <a:cubicBezTo>
                    <a:pt x="164" y="217"/>
                    <a:pt x="169" y="217"/>
                    <a:pt x="174" y="217"/>
                  </a:cubicBezTo>
                  <a:cubicBezTo>
                    <a:pt x="178" y="217"/>
                    <a:pt x="184" y="217"/>
                    <a:pt x="188" y="212"/>
                  </a:cubicBezTo>
                  <a:cubicBezTo>
                    <a:pt x="190" y="209"/>
                    <a:pt x="193" y="208"/>
                    <a:pt x="196" y="207"/>
                  </a:cubicBezTo>
                  <a:cubicBezTo>
                    <a:pt x="197" y="207"/>
                    <a:pt x="198" y="207"/>
                    <a:pt x="199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8"/>
                    <a:pt x="199" y="209"/>
                    <a:pt x="199" y="210"/>
                  </a:cubicBezTo>
                  <a:cubicBezTo>
                    <a:pt x="198" y="210"/>
                    <a:pt x="197" y="210"/>
                    <a:pt x="197" y="210"/>
                  </a:cubicBezTo>
                  <a:cubicBezTo>
                    <a:pt x="194" y="211"/>
                    <a:pt x="191" y="212"/>
                    <a:pt x="190" y="214"/>
                  </a:cubicBezTo>
                  <a:cubicBezTo>
                    <a:pt x="185" y="220"/>
                    <a:pt x="179" y="220"/>
                    <a:pt x="174" y="220"/>
                  </a:cubicBezTo>
                  <a:cubicBezTo>
                    <a:pt x="171" y="220"/>
                    <a:pt x="168" y="220"/>
                    <a:pt x="167" y="221"/>
                  </a:cubicBezTo>
                  <a:cubicBezTo>
                    <a:pt x="167" y="224"/>
                    <a:pt x="169" y="225"/>
                    <a:pt x="172" y="226"/>
                  </a:cubicBezTo>
                  <a:cubicBezTo>
                    <a:pt x="176" y="226"/>
                    <a:pt x="182" y="225"/>
                    <a:pt x="182" y="232"/>
                  </a:cubicBezTo>
                  <a:cubicBezTo>
                    <a:pt x="183" y="234"/>
                    <a:pt x="186" y="234"/>
                    <a:pt x="189" y="235"/>
                  </a:cubicBezTo>
                  <a:cubicBezTo>
                    <a:pt x="192" y="235"/>
                    <a:pt x="196" y="235"/>
                    <a:pt x="198" y="238"/>
                  </a:cubicBezTo>
                  <a:cubicBezTo>
                    <a:pt x="201" y="242"/>
                    <a:pt x="205" y="241"/>
                    <a:pt x="208" y="239"/>
                  </a:cubicBezTo>
                  <a:cubicBezTo>
                    <a:pt x="209" y="239"/>
                    <a:pt x="210" y="240"/>
                    <a:pt x="210" y="241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06" y="245"/>
                    <a:pt x="201" y="248"/>
                    <a:pt x="196" y="242"/>
                  </a:cubicBezTo>
                  <a:cubicBezTo>
                    <a:pt x="194" y="238"/>
                    <a:pt x="192" y="238"/>
                    <a:pt x="189" y="238"/>
                  </a:cubicBezTo>
                  <a:cubicBezTo>
                    <a:pt x="184" y="237"/>
                    <a:pt x="180" y="237"/>
                    <a:pt x="179" y="232"/>
                  </a:cubicBezTo>
                  <a:cubicBezTo>
                    <a:pt x="179" y="228"/>
                    <a:pt x="175" y="228"/>
                    <a:pt x="172" y="228"/>
                  </a:cubicBezTo>
                  <a:cubicBezTo>
                    <a:pt x="169" y="227"/>
                    <a:pt x="165" y="228"/>
                    <a:pt x="164" y="224"/>
                  </a:cubicBezTo>
                  <a:cubicBezTo>
                    <a:pt x="160" y="230"/>
                    <a:pt x="144" y="229"/>
                    <a:pt x="149" y="243"/>
                  </a:cubicBezTo>
                  <a:cubicBezTo>
                    <a:pt x="151" y="244"/>
                    <a:pt x="153" y="245"/>
                    <a:pt x="154" y="247"/>
                  </a:cubicBezTo>
                  <a:cubicBezTo>
                    <a:pt x="154" y="248"/>
                    <a:pt x="154" y="248"/>
                    <a:pt x="154" y="248"/>
                  </a:cubicBezTo>
                  <a:cubicBezTo>
                    <a:pt x="155" y="249"/>
                    <a:pt x="155" y="251"/>
                    <a:pt x="155" y="253"/>
                  </a:cubicBezTo>
                  <a:cubicBezTo>
                    <a:pt x="156" y="261"/>
                    <a:pt x="159" y="264"/>
                    <a:pt x="163" y="269"/>
                  </a:cubicBezTo>
                  <a:cubicBezTo>
                    <a:pt x="165" y="271"/>
                    <a:pt x="166" y="273"/>
                    <a:pt x="168" y="275"/>
                  </a:cubicBezTo>
                  <a:cubicBezTo>
                    <a:pt x="170" y="277"/>
                    <a:pt x="172" y="280"/>
                    <a:pt x="173" y="281"/>
                  </a:cubicBezTo>
                  <a:cubicBezTo>
                    <a:pt x="172" y="282"/>
                    <a:pt x="171" y="282"/>
                    <a:pt x="170" y="282"/>
                  </a:cubicBezTo>
                  <a:cubicBezTo>
                    <a:pt x="168" y="280"/>
                    <a:pt x="167" y="279"/>
                    <a:pt x="165" y="277"/>
                  </a:cubicBezTo>
                  <a:cubicBezTo>
                    <a:pt x="165" y="276"/>
                    <a:pt x="163" y="274"/>
                    <a:pt x="162" y="273"/>
                  </a:cubicBezTo>
                  <a:cubicBezTo>
                    <a:pt x="155" y="277"/>
                    <a:pt x="147" y="282"/>
                    <a:pt x="142" y="289"/>
                  </a:cubicBezTo>
                  <a:cubicBezTo>
                    <a:pt x="140" y="289"/>
                    <a:pt x="139" y="289"/>
                    <a:pt x="137" y="289"/>
                  </a:cubicBezTo>
                  <a:cubicBezTo>
                    <a:pt x="143" y="282"/>
                    <a:pt x="153" y="275"/>
                    <a:pt x="161" y="271"/>
                  </a:cubicBezTo>
                  <a:cubicBezTo>
                    <a:pt x="159" y="269"/>
                    <a:pt x="156" y="265"/>
                    <a:pt x="155" y="263"/>
                  </a:cubicBezTo>
                  <a:cubicBezTo>
                    <a:pt x="147" y="271"/>
                    <a:pt x="138" y="281"/>
                    <a:pt x="126" y="283"/>
                  </a:cubicBezTo>
                  <a:cubicBezTo>
                    <a:pt x="124" y="283"/>
                    <a:pt x="123" y="283"/>
                    <a:pt x="122" y="284"/>
                  </a:cubicBezTo>
                  <a:cubicBezTo>
                    <a:pt x="121" y="283"/>
                    <a:pt x="120" y="282"/>
                    <a:pt x="119" y="280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20" y="280"/>
                    <a:pt x="121" y="280"/>
                    <a:pt x="122" y="280"/>
                  </a:cubicBezTo>
                  <a:cubicBezTo>
                    <a:pt x="135" y="278"/>
                    <a:pt x="145" y="270"/>
                    <a:pt x="154" y="261"/>
                  </a:cubicBezTo>
                  <a:cubicBezTo>
                    <a:pt x="153" y="259"/>
                    <a:pt x="152" y="256"/>
                    <a:pt x="152" y="253"/>
                  </a:cubicBezTo>
                  <a:cubicBezTo>
                    <a:pt x="152" y="252"/>
                    <a:pt x="152" y="250"/>
                    <a:pt x="151" y="249"/>
                  </a:cubicBezTo>
                  <a:cubicBezTo>
                    <a:pt x="151" y="249"/>
                    <a:pt x="151" y="249"/>
                    <a:pt x="151" y="249"/>
                  </a:cubicBezTo>
                  <a:cubicBezTo>
                    <a:pt x="150" y="246"/>
                    <a:pt x="147" y="245"/>
                    <a:pt x="144" y="244"/>
                  </a:cubicBezTo>
                  <a:cubicBezTo>
                    <a:pt x="131" y="252"/>
                    <a:pt x="119" y="269"/>
                    <a:pt x="103" y="268"/>
                  </a:cubicBezTo>
                  <a:cubicBezTo>
                    <a:pt x="102" y="267"/>
                    <a:pt x="101" y="266"/>
                    <a:pt x="100" y="265"/>
                  </a:cubicBezTo>
                  <a:cubicBezTo>
                    <a:pt x="118" y="269"/>
                    <a:pt x="128" y="250"/>
                    <a:pt x="141" y="240"/>
                  </a:cubicBezTo>
                  <a:cubicBezTo>
                    <a:pt x="141" y="239"/>
                    <a:pt x="141" y="239"/>
                    <a:pt x="140" y="23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26" y="221"/>
                    <a:pt x="129" y="209"/>
                    <a:pt x="140" y="192"/>
                  </a:cubicBezTo>
                  <a:cubicBezTo>
                    <a:pt x="142" y="189"/>
                    <a:pt x="145" y="185"/>
                    <a:pt x="146" y="183"/>
                  </a:cubicBezTo>
                  <a:cubicBezTo>
                    <a:pt x="143" y="183"/>
                    <a:pt x="140" y="182"/>
                    <a:pt x="137" y="180"/>
                  </a:cubicBezTo>
                  <a:cubicBezTo>
                    <a:pt x="133" y="178"/>
                    <a:pt x="125" y="179"/>
                    <a:pt x="118" y="180"/>
                  </a:cubicBezTo>
                  <a:cubicBezTo>
                    <a:pt x="113" y="181"/>
                    <a:pt x="108" y="181"/>
                    <a:pt x="104" y="181"/>
                  </a:cubicBezTo>
                  <a:cubicBezTo>
                    <a:pt x="101" y="180"/>
                    <a:pt x="99" y="180"/>
                    <a:pt x="98" y="179"/>
                  </a:cubicBezTo>
                  <a:cubicBezTo>
                    <a:pt x="99" y="178"/>
                    <a:pt x="99" y="177"/>
                    <a:pt x="100" y="177"/>
                  </a:cubicBezTo>
                  <a:cubicBezTo>
                    <a:pt x="102" y="177"/>
                    <a:pt x="103" y="178"/>
                    <a:pt x="105" y="178"/>
                  </a:cubicBezTo>
                  <a:cubicBezTo>
                    <a:pt x="108" y="178"/>
                    <a:pt x="112" y="178"/>
                    <a:pt x="117" y="177"/>
                  </a:cubicBezTo>
                  <a:cubicBezTo>
                    <a:pt x="125" y="176"/>
                    <a:pt x="134" y="174"/>
                    <a:pt x="139" y="177"/>
                  </a:cubicBezTo>
                  <a:cubicBezTo>
                    <a:pt x="144" y="181"/>
                    <a:pt x="149" y="179"/>
                    <a:pt x="155" y="178"/>
                  </a:cubicBezTo>
                  <a:cubicBezTo>
                    <a:pt x="157" y="177"/>
                    <a:pt x="159" y="177"/>
                    <a:pt x="160" y="176"/>
                  </a:cubicBezTo>
                  <a:cubicBezTo>
                    <a:pt x="164" y="177"/>
                    <a:pt x="168" y="177"/>
                    <a:pt x="172" y="178"/>
                  </a:cubicBezTo>
                  <a:cubicBezTo>
                    <a:pt x="171" y="178"/>
                    <a:pt x="170" y="178"/>
                    <a:pt x="169" y="178"/>
                  </a:cubicBezTo>
                  <a:cubicBezTo>
                    <a:pt x="165" y="178"/>
                    <a:pt x="160" y="179"/>
                    <a:pt x="156" y="181"/>
                  </a:cubicBezTo>
                  <a:cubicBezTo>
                    <a:pt x="154" y="181"/>
                    <a:pt x="153" y="182"/>
                    <a:pt x="150" y="182"/>
                  </a:cubicBezTo>
                  <a:cubicBezTo>
                    <a:pt x="147" y="192"/>
                    <a:pt x="137" y="200"/>
                    <a:pt x="134" y="208"/>
                  </a:cubicBezTo>
                  <a:cubicBezTo>
                    <a:pt x="129" y="218"/>
                    <a:pt x="138" y="232"/>
                    <a:pt x="144" y="238"/>
                  </a:cubicBezTo>
                  <a:cubicBezTo>
                    <a:pt x="145" y="227"/>
                    <a:pt x="158" y="229"/>
                    <a:pt x="162" y="222"/>
                  </a:cubicBezTo>
                  <a:close/>
                  <a:moveTo>
                    <a:pt x="204" y="197"/>
                  </a:moveTo>
                  <a:cubicBezTo>
                    <a:pt x="206" y="193"/>
                    <a:pt x="208" y="188"/>
                    <a:pt x="212" y="186"/>
                  </a:cubicBezTo>
                  <a:cubicBezTo>
                    <a:pt x="214" y="185"/>
                    <a:pt x="216" y="184"/>
                    <a:pt x="218" y="183"/>
                  </a:cubicBezTo>
                  <a:cubicBezTo>
                    <a:pt x="218" y="183"/>
                    <a:pt x="218" y="183"/>
                    <a:pt x="218" y="183"/>
                  </a:cubicBezTo>
                  <a:cubicBezTo>
                    <a:pt x="218" y="184"/>
                    <a:pt x="218" y="185"/>
                    <a:pt x="218" y="185"/>
                  </a:cubicBezTo>
                  <a:cubicBezTo>
                    <a:pt x="217" y="187"/>
                    <a:pt x="215" y="188"/>
                    <a:pt x="213" y="189"/>
                  </a:cubicBezTo>
                  <a:cubicBezTo>
                    <a:pt x="212" y="190"/>
                    <a:pt x="211" y="191"/>
                    <a:pt x="210" y="192"/>
                  </a:cubicBezTo>
                  <a:cubicBezTo>
                    <a:pt x="210" y="192"/>
                    <a:pt x="209" y="192"/>
                    <a:pt x="209" y="192"/>
                  </a:cubicBezTo>
                  <a:cubicBezTo>
                    <a:pt x="207" y="194"/>
                    <a:pt x="206" y="195"/>
                    <a:pt x="204" y="197"/>
                  </a:cubicBezTo>
                  <a:close/>
                  <a:moveTo>
                    <a:pt x="219" y="181"/>
                  </a:moveTo>
                  <a:cubicBezTo>
                    <a:pt x="220" y="181"/>
                    <a:pt x="220" y="180"/>
                    <a:pt x="220" y="179"/>
                  </a:cubicBezTo>
                  <a:cubicBezTo>
                    <a:pt x="222" y="176"/>
                    <a:pt x="223" y="172"/>
                    <a:pt x="222" y="168"/>
                  </a:cubicBezTo>
                  <a:cubicBezTo>
                    <a:pt x="223" y="168"/>
                    <a:pt x="224" y="167"/>
                    <a:pt x="225" y="167"/>
                  </a:cubicBezTo>
                  <a:cubicBezTo>
                    <a:pt x="226" y="169"/>
                    <a:pt x="226" y="169"/>
                    <a:pt x="228" y="172"/>
                  </a:cubicBezTo>
                  <a:cubicBezTo>
                    <a:pt x="228" y="172"/>
                    <a:pt x="228" y="172"/>
                    <a:pt x="228" y="173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29" y="169"/>
                    <a:pt x="228" y="168"/>
                    <a:pt x="229" y="166"/>
                  </a:cubicBezTo>
                  <a:cubicBezTo>
                    <a:pt x="231" y="165"/>
                    <a:pt x="232" y="165"/>
                    <a:pt x="233" y="165"/>
                  </a:cubicBezTo>
                  <a:cubicBezTo>
                    <a:pt x="233" y="166"/>
                    <a:pt x="233" y="166"/>
                    <a:pt x="233" y="166"/>
                  </a:cubicBezTo>
                  <a:cubicBezTo>
                    <a:pt x="231" y="168"/>
                    <a:pt x="233" y="171"/>
                    <a:pt x="233" y="173"/>
                  </a:cubicBezTo>
                  <a:cubicBezTo>
                    <a:pt x="233" y="175"/>
                    <a:pt x="232" y="176"/>
                    <a:pt x="231" y="177"/>
                  </a:cubicBezTo>
                  <a:cubicBezTo>
                    <a:pt x="234" y="183"/>
                    <a:pt x="231" y="186"/>
                    <a:pt x="238" y="185"/>
                  </a:cubicBezTo>
                  <a:cubicBezTo>
                    <a:pt x="240" y="185"/>
                    <a:pt x="241" y="185"/>
                    <a:pt x="241" y="183"/>
                  </a:cubicBezTo>
                  <a:cubicBezTo>
                    <a:pt x="240" y="181"/>
                    <a:pt x="240" y="180"/>
                    <a:pt x="241" y="179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2" y="177"/>
                    <a:pt x="243" y="177"/>
                    <a:pt x="244" y="178"/>
                  </a:cubicBezTo>
                  <a:cubicBezTo>
                    <a:pt x="244" y="178"/>
                    <a:pt x="244" y="178"/>
                    <a:pt x="244" y="178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7" y="180"/>
                    <a:pt x="249" y="181"/>
                    <a:pt x="249" y="184"/>
                  </a:cubicBezTo>
                  <a:cubicBezTo>
                    <a:pt x="249" y="185"/>
                    <a:pt x="250" y="186"/>
                    <a:pt x="250" y="187"/>
                  </a:cubicBezTo>
                  <a:cubicBezTo>
                    <a:pt x="250" y="187"/>
                    <a:pt x="249" y="187"/>
                    <a:pt x="249" y="187"/>
                  </a:cubicBezTo>
                  <a:cubicBezTo>
                    <a:pt x="248" y="188"/>
                    <a:pt x="248" y="189"/>
                    <a:pt x="247" y="190"/>
                  </a:cubicBezTo>
                  <a:cubicBezTo>
                    <a:pt x="247" y="188"/>
                    <a:pt x="247" y="187"/>
                    <a:pt x="246" y="184"/>
                  </a:cubicBezTo>
                  <a:cubicBezTo>
                    <a:pt x="246" y="183"/>
                    <a:pt x="245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3"/>
                    <a:pt x="244" y="183"/>
                  </a:cubicBezTo>
                  <a:cubicBezTo>
                    <a:pt x="244" y="187"/>
                    <a:pt x="242" y="188"/>
                    <a:pt x="238" y="188"/>
                  </a:cubicBezTo>
                  <a:cubicBezTo>
                    <a:pt x="237" y="188"/>
                    <a:pt x="235" y="188"/>
                    <a:pt x="234" y="188"/>
                  </a:cubicBezTo>
                  <a:cubicBezTo>
                    <a:pt x="228" y="188"/>
                    <a:pt x="228" y="179"/>
                    <a:pt x="226" y="175"/>
                  </a:cubicBezTo>
                  <a:cubicBezTo>
                    <a:pt x="225" y="174"/>
                    <a:pt x="225" y="174"/>
                    <a:pt x="225" y="173"/>
                  </a:cubicBezTo>
                  <a:cubicBezTo>
                    <a:pt x="224" y="175"/>
                    <a:pt x="224" y="177"/>
                    <a:pt x="223" y="179"/>
                  </a:cubicBezTo>
                  <a:cubicBezTo>
                    <a:pt x="222" y="181"/>
                    <a:pt x="221" y="182"/>
                    <a:pt x="220" y="183"/>
                  </a:cubicBezTo>
                  <a:cubicBezTo>
                    <a:pt x="220" y="183"/>
                    <a:pt x="219" y="182"/>
                    <a:pt x="219" y="181"/>
                  </a:cubicBezTo>
                  <a:close/>
                  <a:moveTo>
                    <a:pt x="222" y="167"/>
                  </a:moveTo>
                  <a:cubicBezTo>
                    <a:pt x="222" y="166"/>
                    <a:pt x="222" y="166"/>
                    <a:pt x="222" y="166"/>
                  </a:cubicBezTo>
                  <a:cubicBezTo>
                    <a:pt x="221" y="162"/>
                    <a:pt x="221" y="158"/>
                    <a:pt x="222" y="155"/>
                  </a:cubicBezTo>
                  <a:cubicBezTo>
                    <a:pt x="223" y="153"/>
                    <a:pt x="223" y="152"/>
                    <a:pt x="223" y="150"/>
                  </a:cubicBezTo>
                  <a:cubicBezTo>
                    <a:pt x="221" y="151"/>
                    <a:pt x="220" y="152"/>
                    <a:pt x="218" y="153"/>
                  </a:cubicBezTo>
                  <a:cubicBezTo>
                    <a:pt x="217" y="155"/>
                    <a:pt x="216" y="157"/>
                    <a:pt x="215" y="159"/>
                  </a:cubicBezTo>
                  <a:cubicBezTo>
                    <a:pt x="215" y="156"/>
                    <a:pt x="215" y="154"/>
                    <a:pt x="214" y="151"/>
                  </a:cubicBezTo>
                  <a:cubicBezTo>
                    <a:pt x="218" y="150"/>
                    <a:pt x="220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9"/>
                    <a:pt x="224" y="151"/>
                    <a:pt x="226" y="152"/>
                  </a:cubicBezTo>
                  <a:cubicBezTo>
                    <a:pt x="226" y="153"/>
                    <a:pt x="226" y="155"/>
                    <a:pt x="225" y="156"/>
                  </a:cubicBezTo>
                  <a:cubicBezTo>
                    <a:pt x="225" y="159"/>
                    <a:pt x="224" y="161"/>
                    <a:pt x="225" y="165"/>
                  </a:cubicBezTo>
                  <a:cubicBezTo>
                    <a:pt x="224" y="165"/>
                    <a:pt x="224" y="166"/>
                    <a:pt x="223" y="166"/>
                  </a:cubicBezTo>
                  <a:cubicBezTo>
                    <a:pt x="222" y="167"/>
                    <a:pt x="222" y="167"/>
                    <a:pt x="222" y="167"/>
                  </a:cubicBezTo>
                  <a:close/>
                  <a:moveTo>
                    <a:pt x="213" y="161"/>
                  </a:moveTo>
                  <a:cubicBezTo>
                    <a:pt x="210" y="163"/>
                    <a:pt x="208" y="164"/>
                    <a:pt x="206" y="164"/>
                  </a:cubicBezTo>
                  <a:cubicBezTo>
                    <a:pt x="204" y="165"/>
                    <a:pt x="202" y="165"/>
                    <a:pt x="202" y="167"/>
                  </a:cubicBezTo>
                  <a:cubicBezTo>
                    <a:pt x="202" y="167"/>
                    <a:pt x="202" y="167"/>
                    <a:pt x="202" y="167"/>
                  </a:cubicBezTo>
                  <a:cubicBezTo>
                    <a:pt x="202" y="168"/>
                    <a:pt x="202" y="169"/>
                    <a:pt x="201" y="169"/>
                  </a:cubicBezTo>
                  <a:cubicBezTo>
                    <a:pt x="201" y="169"/>
                    <a:pt x="201" y="169"/>
                    <a:pt x="200" y="169"/>
                  </a:cubicBezTo>
                  <a:cubicBezTo>
                    <a:pt x="200" y="169"/>
                    <a:pt x="199" y="168"/>
                    <a:pt x="199" y="168"/>
                  </a:cubicBezTo>
                  <a:cubicBezTo>
                    <a:pt x="197" y="168"/>
                    <a:pt x="195" y="167"/>
                    <a:pt x="193" y="167"/>
                  </a:cubicBezTo>
                  <a:cubicBezTo>
                    <a:pt x="193" y="166"/>
                    <a:pt x="193" y="165"/>
                    <a:pt x="194" y="164"/>
                  </a:cubicBezTo>
                  <a:cubicBezTo>
                    <a:pt x="196" y="164"/>
                    <a:pt x="198" y="165"/>
                    <a:pt x="199" y="165"/>
                  </a:cubicBezTo>
                  <a:cubicBezTo>
                    <a:pt x="200" y="163"/>
                    <a:pt x="202" y="162"/>
                    <a:pt x="205" y="161"/>
                  </a:cubicBezTo>
                  <a:cubicBezTo>
                    <a:pt x="208" y="161"/>
                    <a:pt x="210" y="160"/>
                    <a:pt x="213" y="157"/>
                  </a:cubicBezTo>
                  <a:cubicBezTo>
                    <a:pt x="213" y="158"/>
                    <a:pt x="213" y="160"/>
                    <a:pt x="213" y="161"/>
                  </a:cubicBezTo>
                  <a:close/>
                  <a:moveTo>
                    <a:pt x="191" y="167"/>
                  </a:moveTo>
                  <a:cubicBezTo>
                    <a:pt x="187" y="167"/>
                    <a:pt x="183" y="168"/>
                    <a:pt x="181" y="172"/>
                  </a:cubicBezTo>
                  <a:cubicBezTo>
                    <a:pt x="179" y="174"/>
                    <a:pt x="178" y="175"/>
                    <a:pt x="177" y="176"/>
                  </a:cubicBezTo>
                  <a:cubicBezTo>
                    <a:pt x="175" y="176"/>
                    <a:pt x="172" y="175"/>
                    <a:pt x="170" y="175"/>
                  </a:cubicBezTo>
                  <a:cubicBezTo>
                    <a:pt x="173" y="175"/>
                    <a:pt x="176" y="174"/>
                    <a:pt x="178" y="171"/>
                  </a:cubicBezTo>
                  <a:cubicBezTo>
                    <a:pt x="181" y="165"/>
                    <a:pt x="187" y="164"/>
                    <a:pt x="192" y="164"/>
                  </a:cubicBezTo>
                  <a:cubicBezTo>
                    <a:pt x="191" y="165"/>
                    <a:pt x="191" y="166"/>
                    <a:pt x="191" y="167"/>
                  </a:cubicBezTo>
                  <a:close/>
                  <a:moveTo>
                    <a:pt x="358" y="165"/>
                  </a:moveTo>
                  <a:cubicBezTo>
                    <a:pt x="358" y="166"/>
                    <a:pt x="359" y="167"/>
                    <a:pt x="359" y="168"/>
                  </a:cubicBezTo>
                  <a:cubicBezTo>
                    <a:pt x="363" y="174"/>
                    <a:pt x="363" y="177"/>
                    <a:pt x="361" y="184"/>
                  </a:cubicBezTo>
                  <a:cubicBezTo>
                    <a:pt x="372" y="183"/>
                    <a:pt x="381" y="190"/>
                    <a:pt x="389" y="196"/>
                  </a:cubicBezTo>
                  <a:cubicBezTo>
                    <a:pt x="396" y="201"/>
                    <a:pt x="389" y="208"/>
                    <a:pt x="390" y="215"/>
                  </a:cubicBezTo>
                  <a:cubicBezTo>
                    <a:pt x="390" y="219"/>
                    <a:pt x="394" y="226"/>
                    <a:pt x="397" y="230"/>
                  </a:cubicBezTo>
                  <a:cubicBezTo>
                    <a:pt x="397" y="231"/>
                    <a:pt x="396" y="232"/>
                    <a:pt x="395" y="233"/>
                  </a:cubicBezTo>
                  <a:cubicBezTo>
                    <a:pt x="391" y="227"/>
                    <a:pt x="388" y="220"/>
                    <a:pt x="388" y="215"/>
                  </a:cubicBezTo>
                  <a:cubicBezTo>
                    <a:pt x="387" y="210"/>
                    <a:pt x="392" y="203"/>
                    <a:pt x="387" y="199"/>
                  </a:cubicBezTo>
                  <a:cubicBezTo>
                    <a:pt x="379" y="192"/>
                    <a:pt x="370" y="188"/>
                    <a:pt x="359" y="189"/>
                  </a:cubicBezTo>
                  <a:cubicBezTo>
                    <a:pt x="359" y="189"/>
                    <a:pt x="359" y="189"/>
                    <a:pt x="359" y="189"/>
                  </a:cubicBezTo>
                  <a:cubicBezTo>
                    <a:pt x="366" y="195"/>
                    <a:pt x="365" y="201"/>
                    <a:pt x="365" y="207"/>
                  </a:cubicBezTo>
                  <a:cubicBezTo>
                    <a:pt x="365" y="211"/>
                    <a:pt x="365" y="215"/>
                    <a:pt x="368" y="218"/>
                  </a:cubicBezTo>
                  <a:cubicBezTo>
                    <a:pt x="373" y="224"/>
                    <a:pt x="373" y="222"/>
                    <a:pt x="375" y="234"/>
                  </a:cubicBezTo>
                  <a:cubicBezTo>
                    <a:pt x="376" y="243"/>
                    <a:pt x="378" y="246"/>
                    <a:pt x="376" y="250"/>
                  </a:cubicBezTo>
                  <a:cubicBezTo>
                    <a:pt x="374" y="252"/>
                    <a:pt x="373" y="253"/>
                    <a:pt x="371" y="254"/>
                  </a:cubicBezTo>
                  <a:cubicBezTo>
                    <a:pt x="369" y="255"/>
                    <a:pt x="368" y="256"/>
                    <a:pt x="366" y="258"/>
                  </a:cubicBezTo>
                  <a:cubicBezTo>
                    <a:pt x="367" y="256"/>
                    <a:pt x="368" y="254"/>
                    <a:pt x="369" y="252"/>
                  </a:cubicBezTo>
                  <a:cubicBezTo>
                    <a:pt x="374" y="246"/>
                    <a:pt x="373" y="244"/>
                    <a:pt x="372" y="234"/>
                  </a:cubicBezTo>
                  <a:cubicBezTo>
                    <a:pt x="370" y="226"/>
                    <a:pt x="371" y="226"/>
                    <a:pt x="366" y="221"/>
                  </a:cubicBezTo>
                  <a:cubicBezTo>
                    <a:pt x="362" y="217"/>
                    <a:pt x="362" y="212"/>
                    <a:pt x="362" y="207"/>
                  </a:cubicBezTo>
                  <a:cubicBezTo>
                    <a:pt x="362" y="202"/>
                    <a:pt x="362" y="197"/>
                    <a:pt x="357" y="192"/>
                  </a:cubicBezTo>
                  <a:cubicBezTo>
                    <a:pt x="356" y="193"/>
                    <a:pt x="355" y="193"/>
                    <a:pt x="354" y="193"/>
                  </a:cubicBezTo>
                  <a:cubicBezTo>
                    <a:pt x="354" y="193"/>
                    <a:pt x="354" y="192"/>
                    <a:pt x="353" y="192"/>
                  </a:cubicBezTo>
                  <a:cubicBezTo>
                    <a:pt x="352" y="191"/>
                    <a:pt x="350" y="190"/>
                    <a:pt x="349" y="189"/>
                  </a:cubicBezTo>
                  <a:cubicBezTo>
                    <a:pt x="349" y="192"/>
                    <a:pt x="349" y="193"/>
                    <a:pt x="349" y="196"/>
                  </a:cubicBezTo>
                  <a:cubicBezTo>
                    <a:pt x="349" y="197"/>
                    <a:pt x="349" y="198"/>
                    <a:pt x="349" y="199"/>
                  </a:cubicBezTo>
                  <a:cubicBezTo>
                    <a:pt x="350" y="202"/>
                    <a:pt x="349" y="204"/>
                    <a:pt x="347" y="206"/>
                  </a:cubicBezTo>
                  <a:cubicBezTo>
                    <a:pt x="346" y="207"/>
                    <a:pt x="345" y="209"/>
                    <a:pt x="346" y="212"/>
                  </a:cubicBezTo>
                  <a:cubicBezTo>
                    <a:pt x="346" y="215"/>
                    <a:pt x="347" y="218"/>
                    <a:pt x="348" y="222"/>
                  </a:cubicBezTo>
                  <a:cubicBezTo>
                    <a:pt x="349" y="226"/>
                    <a:pt x="351" y="231"/>
                    <a:pt x="351" y="235"/>
                  </a:cubicBezTo>
                  <a:cubicBezTo>
                    <a:pt x="352" y="240"/>
                    <a:pt x="351" y="244"/>
                    <a:pt x="346" y="245"/>
                  </a:cubicBezTo>
                  <a:cubicBezTo>
                    <a:pt x="342" y="245"/>
                    <a:pt x="341" y="248"/>
                    <a:pt x="340" y="251"/>
                  </a:cubicBezTo>
                  <a:cubicBezTo>
                    <a:pt x="340" y="254"/>
                    <a:pt x="339" y="256"/>
                    <a:pt x="337" y="257"/>
                  </a:cubicBezTo>
                  <a:cubicBezTo>
                    <a:pt x="334" y="259"/>
                    <a:pt x="330" y="261"/>
                    <a:pt x="327" y="262"/>
                  </a:cubicBezTo>
                  <a:cubicBezTo>
                    <a:pt x="322" y="263"/>
                    <a:pt x="317" y="265"/>
                    <a:pt x="314" y="268"/>
                  </a:cubicBezTo>
                  <a:cubicBezTo>
                    <a:pt x="314" y="268"/>
                    <a:pt x="313" y="268"/>
                    <a:pt x="313" y="268"/>
                  </a:cubicBezTo>
                  <a:cubicBezTo>
                    <a:pt x="311" y="267"/>
                    <a:pt x="310" y="266"/>
                    <a:pt x="309" y="265"/>
                  </a:cubicBezTo>
                  <a:cubicBezTo>
                    <a:pt x="309" y="264"/>
                    <a:pt x="309" y="264"/>
                    <a:pt x="310" y="264"/>
                  </a:cubicBezTo>
                  <a:cubicBezTo>
                    <a:pt x="312" y="260"/>
                    <a:pt x="311" y="259"/>
                    <a:pt x="310" y="257"/>
                  </a:cubicBezTo>
                  <a:cubicBezTo>
                    <a:pt x="309" y="255"/>
                    <a:pt x="308" y="252"/>
                    <a:pt x="309" y="249"/>
                  </a:cubicBezTo>
                  <a:cubicBezTo>
                    <a:pt x="309" y="247"/>
                    <a:pt x="309" y="246"/>
                    <a:pt x="309" y="243"/>
                  </a:cubicBezTo>
                  <a:cubicBezTo>
                    <a:pt x="310" y="242"/>
                    <a:pt x="311" y="241"/>
                    <a:pt x="312" y="239"/>
                  </a:cubicBezTo>
                  <a:cubicBezTo>
                    <a:pt x="312" y="244"/>
                    <a:pt x="313" y="247"/>
                    <a:pt x="312" y="250"/>
                  </a:cubicBezTo>
                  <a:cubicBezTo>
                    <a:pt x="311" y="252"/>
                    <a:pt x="312" y="254"/>
                    <a:pt x="313" y="255"/>
                  </a:cubicBezTo>
                  <a:cubicBezTo>
                    <a:pt x="315" y="258"/>
                    <a:pt x="316" y="261"/>
                    <a:pt x="312" y="266"/>
                  </a:cubicBezTo>
                  <a:cubicBezTo>
                    <a:pt x="315" y="262"/>
                    <a:pt x="321" y="260"/>
                    <a:pt x="326" y="259"/>
                  </a:cubicBezTo>
                  <a:cubicBezTo>
                    <a:pt x="329" y="258"/>
                    <a:pt x="333" y="257"/>
                    <a:pt x="335" y="255"/>
                  </a:cubicBezTo>
                  <a:cubicBezTo>
                    <a:pt x="336" y="254"/>
                    <a:pt x="337" y="252"/>
                    <a:pt x="337" y="251"/>
                  </a:cubicBezTo>
                  <a:cubicBezTo>
                    <a:pt x="338" y="247"/>
                    <a:pt x="339" y="242"/>
                    <a:pt x="345" y="242"/>
                  </a:cubicBezTo>
                  <a:cubicBezTo>
                    <a:pt x="348" y="241"/>
                    <a:pt x="349" y="239"/>
                    <a:pt x="348" y="235"/>
                  </a:cubicBezTo>
                  <a:cubicBezTo>
                    <a:pt x="348" y="231"/>
                    <a:pt x="346" y="227"/>
                    <a:pt x="345" y="223"/>
                  </a:cubicBezTo>
                  <a:cubicBezTo>
                    <a:pt x="344" y="219"/>
                    <a:pt x="343" y="215"/>
                    <a:pt x="343" y="212"/>
                  </a:cubicBezTo>
                  <a:cubicBezTo>
                    <a:pt x="342" y="208"/>
                    <a:pt x="343" y="206"/>
                    <a:pt x="345" y="204"/>
                  </a:cubicBezTo>
                  <a:cubicBezTo>
                    <a:pt x="346" y="203"/>
                    <a:pt x="347" y="202"/>
                    <a:pt x="346" y="199"/>
                  </a:cubicBezTo>
                  <a:cubicBezTo>
                    <a:pt x="346" y="198"/>
                    <a:pt x="346" y="197"/>
                    <a:pt x="346" y="197"/>
                  </a:cubicBezTo>
                  <a:cubicBezTo>
                    <a:pt x="345" y="193"/>
                    <a:pt x="345" y="191"/>
                    <a:pt x="346" y="187"/>
                  </a:cubicBezTo>
                  <a:cubicBezTo>
                    <a:pt x="345" y="185"/>
                    <a:pt x="344" y="184"/>
                    <a:pt x="342" y="182"/>
                  </a:cubicBezTo>
                  <a:cubicBezTo>
                    <a:pt x="341" y="190"/>
                    <a:pt x="332" y="194"/>
                    <a:pt x="328" y="199"/>
                  </a:cubicBezTo>
                  <a:cubicBezTo>
                    <a:pt x="325" y="201"/>
                    <a:pt x="324" y="203"/>
                    <a:pt x="322" y="205"/>
                  </a:cubicBezTo>
                  <a:cubicBezTo>
                    <a:pt x="321" y="206"/>
                    <a:pt x="321" y="206"/>
                    <a:pt x="320" y="207"/>
                  </a:cubicBezTo>
                  <a:cubicBezTo>
                    <a:pt x="320" y="206"/>
                    <a:pt x="320" y="205"/>
                    <a:pt x="320" y="204"/>
                  </a:cubicBezTo>
                  <a:cubicBezTo>
                    <a:pt x="322" y="202"/>
                    <a:pt x="324" y="199"/>
                    <a:pt x="326" y="197"/>
                  </a:cubicBezTo>
                  <a:cubicBezTo>
                    <a:pt x="331" y="192"/>
                    <a:pt x="341" y="184"/>
                    <a:pt x="338" y="177"/>
                  </a:cubicBezTo>
                  <a:cubicBezTo>
                    <a:pt x="338" y="176"/>
                    <a:pt x="338" y="176"/>
                    <a:pt x="338" y="176"/>
                  </a:cubicBezTo>
                  <a:cubicBezTo>
                    <a:pt x="339" y="176"/>
                    <a:pt x="340" y="176"/>
                    <a:pt x="341" y="176"/>
                  </a:cubicBezTo>
                  <a:cubicBezTo>
                    <a:pt x="341" y="176"/>
                    <a:pt x="341" y="176"/>
                    <a:pt x="341" y="176"/>
                  </a:cubicBezTo>
                  <a:cubicBezTo>
                    <a:pt x="341" y="176"/>
                    <a:pt x="341" y="176"/>
                    <a:pt x="342" y="177"/>
                  </a:cubicBezTo>
                  <a:cubicBezTo>
                    <a:pt x="342" y="177"/>
                    <a:pt x="342" y="177"/>
                    <a:pt x="342" y="177"/>
                  </a:cubicBezTo>
                  <a:cubicBezTo>
                    <a:pt x="342" y="177"/>
                    <a:pt x="343" y="178"/>
                    <a:pt x="343" y="179"/>
                  </a:cubicBezTo>
                  <a:cubicBezTo>
                    <a:pt x="347" y="183"/>
                    <a:pt x="351" y="186"/>
                    <a:pt x="355" y="190"/>
                  </a:cubicBezTo>
                  <a:cubicBezTo>
                    <a:pt x="355" y="190"/>
                    <a:pt x="355" y="189"/>
                    <a:pt x="355" y="189"/>
                  </a:cubicBezTo>
                  <a:cubicBezTo>
                    <a:pt x="355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8"/>
                    <a:pt x="356" y="187"/>
                    <a:pt x="357" y="187"/>
                  </a:cubicBezTo>
                  <a:cubicBezTo>
                    <a:pt x="357" y="187"/>
                    <a:pt x="357" y="186"/>
                    <a:pt x="357" y="186"/>
                  </a:cubicBezTo>
                  <a:cubicBezTo>
                    <a:pt x="357" y="186"/>
                    <a:pt x="357" y="186"/>
                    <a:pt x="357" y="186"/>
                  </a:cubicBezTo>
                  <a:cubicBezTo>
                    <a:pt x="360" y="180"/>
                    <a:pt x="360" y="176"/>
                    <a:pt x="357" y="169"/>
                  </a:cubicBezTo>
                  <a:cubicBezTo>
                    <a:pt x="356" y="169"/>
                    <a:pt x="356" y="168"/>
                    <a:pt x="356" y="167"/>
                  </a:cubicBezTo>
                  <a:cubicBezTo>
                    <a:pt x="356" y="167"/>
                    <a:pt x="357" y="166"/>
                    <a:pt x="358" y="165"/>
                  </a:cubicBezTo>
                  <a:close/>
                  <a:moveTo>
                    <a:pt x="398" y="232"/>
                  </a:moveTo>
                  <a:cubicBezTo>
                    <a:pt x="401" y="235"/>
                    <a:pt x="405" y="237"/>
                    <a:pt x="408" y="238"/>
                  </a:cubicBezTo>
                  <a:cubicBezTo>
                    <a:pt x="409" y="238"/>
                    <a:pt x="410" y="238"/>
                    <a:pt x="410" y="238"/>
                  </a:cubicBezTo>
                  <a:cubicBezTo>
                    <a:pt x="411" y="239"/>
                    <a:pt x="411" y="240"/>
                    <a:pt x="412" y="241"/>
                  </a:cubicBezTo>
                  <a:cubicBezTo>
                    <a:pt x="411" y="241"/>
                    <a:pt x="410" y="241"/>
                    <a:pt x="409" y="241"/>
                  </a:cubicBezTo>
                  <a:cubicBezTo>
                    <a:pt x="404" y="241"/>
                    <a:pt x="400" y="238"/>
                    <a:pt x="396" y="234"/>
                  </a:cubicBezTo>
                  <a:cubicBezTo>
                    <a:pt x="397" y="233"/>
                    <a:pt x="398" y="233"/>
                    <a:pt x="398" y="232"/>
                  </a:cubicBezTo>
                  <a:close/>
                  <a:moveTo>
                    <a:pt x="423" y="166"/>
                  </a:moveTo>
                  <a:cubicBezTo>
                    <a:pt x="422" y="166"/>
                    <a:pt x="421" y="165"/>
                    <a:pt x="420" y="165"/>
                  </a:cubicBezTo>
                  <a:cubicBezTo>
                    <a:pt x="404" y="157"/>
                    <a:pt x="399" y="147"/>
                    <a:pt x="385" y="144"/>
                  </a:cubicBezTo>
                  <a:cubicBezTo>
                    <a:pt x="388" y="143"/>
                    <a:pt x="392" y="142"/>
                    <a:pt x="395" y="142"/>
                  </a:cubicBezTo>
                  <a:cubicBezTo>
                    <a:pt x="399" y="144"/>
                    <a:pt x="402" y="147"/>
                    <a:pt x="405" y="151"/>
                  </a:cubicBezTo>
                  <a:cubicBezTo>
                    <a:pt x="411" y="158"/>
                    <a:pt x="417" y="160"/>
                    <a:pt x="423" y="161"/>
                  </a:cubicBezTo>
                  <a:cubicBezTo>
                    <a:pt x="423" y="162"/>
                    <a:pt x="423" y="164"/>
                    <a:pt x="423" y="166"/>
                  </a:cubicBezTo>
                  <a:close/>
                  <a:moveTo>
                    <a:pt x="291" y="81"/>
                  </a:moveTo>
                  <a:cubicBezTo>
                    <a:pt x="288" y="80"/>
                    <a:pt x="284" y="80"/>
                    <a:pt x="281" y="81"/>
                  </a:cubicBezTo>
                  <a:cubicBezTo>
                    <a:pt x="278" y="81"/>
                    <a:pt x="276" y="81"/>
                    <a:pt x="273" y="81"/>
                  </a:cubicBezTo>
                  <a:cubicBezTo>
                    <a:pt x="272" y="89"/>
                    <a:pt x="279" y="97"/>
                    <a:pt x="283" y="104"/>
                  </a:cubicBezTo>
                  <a:cubicBezTo>
                    <a:pt x="283" y="105"/>
                    <a:pt x="282" y="107"/>
                    <a:pt x="282" y="108"/>
                  </a:cubicBezTo>
                  <a:cubicBezTo>
                    <a:pt x="277" y="99"/>
                    <a:pt x="266" y="89"/>
                    <a:pt x="266" y="81"/>
                  </a:cubicBezTo>
                  <a:cubicBezTo>
                    <a:pt x="259" y="81"/>
                    <a:pt x="255" y="81"/>
                    <a:pt x="249" y="79"/>
                  </a:cubicBezTo>
                  <a:cubicBezTo>
                    <a:pt x="248" y="77"/>
                    <a:pt x="247" y="76"/>
                    <a:pt x="246" y="74"/>
                  </a:cubicBezTo>
                  <a:cubicBezTo>
                    <a:pt x="247" y="75"/>
                    <a:pt x="248" y="75"/>
                    <a:pt x="248" y="75"/>
                  </a:cubicBezTo>
                  <a:cubicBezTo>
                    <a:pt x="258" y="79"/>
                    <a:pt x="269" y="78"/>
                    <a:pt x="281" y="78"/>
                  </a:cubicBezTo>
                  <a:cubicBezTo>
                    <a:pt x="284" y="77"/>
                    <a:pt x="288" y="77"/>
                    <a:pt x="292" y="77"/>
                  </a:cubicBezTo>
                  <a:cubicBezTo>
                    <a:pt x="292" y="78"/>
                    <a:pt x="291" y="79"/>
                    <a:pt x="291" y="81"/>
                  </a:cubicBezTo>
                  <a:close/>
                  <a:moveTo>
                    <a:pt x="285" y="108"/>
                  </a:moveTo>
                  <a:cubicBezTo>
                    <a:pt x="286" y="109"/>
                    <a:pt x="286" y="109"/>
                    <a:pt x="286" y="110"/>
                  </a:cubicBezTo>
                  <a:cubicBezTo>
                    <a:pt x="288" y="113"/>
                    <a:pt x="290" y="115"/>
                    <a:pt x="292" y="116"/>
                  </a:cubicBezTo>
                  <a:cubicBezTo>
                    <a:pt x="295" y="118"/>
                    <a:pt x="298" y="120"/>
                    <a:pt x="298" y="124"/>
                  </a:cubicBezTo>
                  <a:cubicBezTo>
                    <a:pt x="296" y="123"/>
                    <a:pt x="294" y="121"/>
                    <a:pt x="292" y="120"/>
                  </a:cubicBezTo>
                  <a:cubicBezTo>
                    <a:pt x="292" y="120"/>
                    <a:pt x="291" y="119"/>
                    <a:pt x="291" y="119"/>
                  </a:cubicBezTo>
                  <a:cubicBezTo>
                    <a:pt x="290" y="119"/>
                    <a:pt x="290" y="118"/>
                    <a:pt x="289" y="118"/>
                  </a:cubicBezTo>
                  <a:cubicBezTo>
                    <a:pt x="289" y="118"/>
                    <a:pt x="289" y="118"/>
                    <a:pt x="289" y="118"/>
                  </a:cubicBezTo>
                  <a:cubicBezTo>
                    <a:pt x="288" y="117"/>
                    <a:pt x="287" y="116"/>
                    <a:pt x="285" y="116"/>
                  </a:cubicBezTo>
                  <a:cubicBezTo>
                    <a:pt x="285" y="115"/>
                    <a:pt x="285" y="114"/>
                    <a:pt x="284" y="113"/>
                  </a:cubicBezTo>
                  <a:cubicBezTo>
                    <a:pt x="284" y="111"/>
                    <a:pt x="285" y="110"/>
                    <a:pt x="285" y="108"/>
                  </a:cubicBezTo>
                  <a:close/>
                  <a:moveTo>
                    <a:pt x="298" y="126"/>
                  </a:moveTo>
                  <a:cubicBezTo>
                    <a:pt x="297" y="127"/>
                    <a:pt x="297" y="129"/>
                    <a:pt x="296" y="130"/>
                  </a:cubicBezTo>
                  <a:cubicBezTo>
                    <a:pt x="296" y="131"/>
                    <a:pt x="296" y="133"/>
                    <a:pt x="295" y="134"/>
                  </a:cubicBezTo>
                  <a:cubicBezTo>
                    <a:pt x="294" y="133"/>
                    <a:pt x="293" y="133"/>
                    <a:pt x="292" y="132"/>
                  </a:cubicBezTo>
                  <a:cubicBezTo>
                    <a:pt x="293" y="131"/>
                    <a:pt x="293" y="130"/>
                    <a:pt x="294" y="129"/>
                  </a:cubicBezTo>
                  <a:cubicBezTo>
                    <a:pt x="294" y="127"/>
                    <a:pt x="295" y="125"/>
                    <a:pt x="294" y="123"/>
                  </a:cubicBezTo>
                  <a:cubicBezTo>
                    <a:pt x="296" y="124"/>
                    <a:pt x="297" y="125"/>
                    <a:pt x="298" y="126"/>
                  </a:cubicBezTo>
                  <a:close/>
                  <a:moveTo>
                    <a:pt x="294" y="136"/>
                  </a:moveTo>
                  <a:cubicBezTo>
                    <a:pt x="291" y="144"/>
                    <a:pt x="286" y="153"/>
                    <a:pt x="294" y="160"/>
                  </a:cubicBezTo>
                  <a:cubicBezTo>
                    <a:pt x="306" y="171"/>
                    <a:pt x="314" y="170"/>
                    <a:pt x="326" y="165"/>
                  </a:cubicBezTo>
                  <a:cubicBezTo>
                    <a:pt x="326" y="166"/>
                    <a:pt x="326" y="167"/>
                    <a:pt x="326" y="168"/>
                  </a:cubicBezTo>
                  <a:cubicBezTo>
                    <a:pt x="327" y="169"/>
                    <a:pt x="327" y="169"/>
                    <a:pt x="327" y="169"/>
                  </a:cubicBezTo>
                  <a:cubicBezTo>
                    <a:pt x="314" y="174"/>
                    <a:pt x="307" y="173"/>
                    <a:pt x="294" y="165"/>
                  </a:cubicBezTo>
                  <a:cubicBezTo>
                    <a:pt x="294" y="164"/>
                    <a:pt x="293" y="164"/>
                    <a:pt x="291" y="168"/>
                  </a:cubicBezTo>
                  <a:cubicBezTo>
                    <a:pt x="291" y="169"/>
                    <a:pt x="290" y="170"/>
                    <a:pt x="290" y="170"/>
                  </a:cubicBezTo>
                  <a:cubicBezTo>
                    <a:pt x="289" y="169"/>
                    <a:pt x="289" y="168"/>
                    <a:pt x="288" y="167"/>
                  </a:cubicBezTo>
                  <a:cubicBezTo>
                    <a:pt x="288" y="167"/>
                    <a:pt x="288" y="167"/>
                    <a:pt x="288" y="167"/>
                  </a:cubicBezTo>
                  <a:cubicBezTo>
                    <a:pt x="289" y="165"/>
                    <a:pt x="289" y="163"/>
                    <a:pt x="290" y="161"/>
                  </a:cubicBezTo>
                  <a:cubicBezTo>
                    <a:pt x="289" y="160"/>
                    <a:pt x="289" y="159"/>
                    <a:pt x="288" y="157"/>
                  </a:cubicBezTo>
                  <a:cubicBezTo>
                    <a:pt x="287" y="159"/>
                    <a:pt x="285" y="159"/>
                    <a:pt x="284" y="160"/>
                  </a:cubicBezTo>
                  <a:cubicBezTo>
                    <a:pt x="283" y="159"/>
                    <a:pt x="283" y="158"/>
                    <a:pt x="282" y="158"/>
                  </a:cubicBezTo>
                  <a:cubicBezTo>
                    <a:pt x="284" y="157"/>
                    <a:pt x="285" y="156"/>
                    <a:pt x="287" y="154"/>
                  </a:cubicBezTo>
                  <a:cubicBezTo>
                    <a:pt x="285" y="147"/>
                    <a:pt x="289" y="141"/>
                    <a:pt x="291" y="135"/>
                  </a:cubicBezTo>
                  <a:cubicBezTo>
                    <a:pt x="292" y="135"/>
                    <a:pt x="293" y="135"/>
                    <a:pt x="294" y="136"/>
                  </a:cubicBezTo>
                  <a:close/>
                  <a:moveTo>
                    <a:pt x="328" y="164"/>
                  </a:moveTo>
                  <a:cubicBezTo>
                    <a:pt x="329" y="163"/>
                    <a:pt x="330" y="163"/>
                    <a:pt x="332" y="162"/>
                  </a:cubicBezTo>
                  <a:cubicBezTo>
                    <a:pt x="334" y="161"/>
                    <a:pt x="335" y="160"/>
                    <a:pt x="336" y="160"/>
                  </a:cubicBezTo>
                  <a:cubicBezTo>
                    <a:pt x="337" y="160"/>
                    <a:pt x="338" y="160"/>
                    <a:pt x="338" y="162"/>
                  </a:cubicBezTo>
                  <a:cubicBezTo>
                    <a:pt x="338" y="165"/>
                    <a:pt x="339" y="170"/>
                    <a:pt x="340" y="173"/>
                  </a:cubicBezTo>
                  <a:cubicBezTo>
                    <a:pt x="339" y="174"/>
                    <a:pt x="339" y="174"/>
                    <a:pt x="339" y="174"/>
                  </a:cubicBezTo>
                  <a:cubicBezTo>
                    <a:pt x="338" y="174"/>
                    <a:pt x="337" y="174"/>
                    <a:pt x="336" y="174"/>
                  </a:cubicBezTo>
                  <a:cubicBezTo>
                    <a:pt x="335" y="172"/>
                    <a:pt x="334" y="169"/>
                    <a:pt x="334" y="166"/>
                  </a:cubicBezTo>
                  <a:cubicBezTo>
                    <a:pt x="333" y="166"/>
                    <a:pt x="332" y="166"/>
                    <a:pt x="332" y="167"/>
                  </a:cubicBezTo>
                  <a:cubicBezTo>
                    <a:pt x="330" y="167"/>
                    <a:pt x="329" y="168"/>
                    <a:pt x="328" y="168"/>
                  </a:cubicBezTo>
                  <a:cubicBezTo>
                    <a:pt x="328" y="167"/>
                    <a:pt x="328" y="165"/>
                    <a:pt x="328" y="164"/>
                  </a:cubicBezTo>
                  <a:close/>
                  <a:moveTo>
                    <a:pt x="94" y="176"/>
                  </a:moveTo>
                  <a:cubicBezTo>
                    <a:pt x="92" y="175"/>
                    <a:pt x="86" y="180"/>
                    <a:pt x="83" y="180"/>
                  </a:cubicBezTo>
                  <a:cubicBezTo>
                    <a:pt x="78" y="181"/>
                    <a:pt x="74" y="182"/>
                    <a:pt x="69" y="184"/>
                  </a:cubicBezTo>
                  <a:cubicBezTo>
                    <a:pt x="64" y="186"/>
                    <a:pt x="57" y="188"/>
                    <a:pt x="54" y="189"/>
                  </a:cubicBezTo>
                  <a:cubicBezTo>
                    <a:pt x="49" y="192"/>
                    <a:pt x="44" y="193"/>
                    <a:pt x="39" y="193"/>
                  </a:cubicBezTo>
                  <a:cubicBezTo>
                    <a:pt x="39" y="192"/>
                    <a:pt x="39" y="191"/>
                    <a:pt x="39" y="190"/>
                  </a:cubicBezTo>
                  <a:cubicBezTo>
                    <a:pt x="44" y="190"/>
                    <a:pt x="48" y="189"/>
                    <a:pt x="53" y="187"/>
                  </a:cubicBezTo>
                  <a:cubicBezTo>
                    <a:pt x="60" y="183"/>
                    <a:pt x="67" y="182"/>
                    <a:pt x="74" y="180"/>
                  </a:cubicBezTo>
                  <a:cubicBezTo>
                    <a:pt x="70" y="178"/>
                    <a:pt x="63" y="180"/>
                    <a:pt x="58" y="182"/>
                  </a:cubicBezTo>
                  <a:cubicBezTo>
                    <a:pt x="52" y="184"/>
                    <a:pt x="46" y="184"/>
                    <a:pt x="40" y="185"/>
                  </a:cubicBezTo>
                  <a:cubicBezTo>
                    <a:pt x="41" y="184"/>
                    <a:pt x="41" y="183"/>
                    <a:pt x="41" y="182"/>
                  </a:cubicBezTo>
                  <a:cubicBezTo>
                    <a:pt x="46" y="181"/>
                    <a:pt x="52" y="181"/>
                    <a:pt x="57" y="179"/>
                  </a:cubicBezTo>
                  <a:cubicBezTo>
                    <a:pt x="68" y="175"/>
                    <a:pt x="73" y="179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6" y="177"/>
                    <a:pt x="88" y="174"/>
                    <a:pt x="91" y="174"/>
                  </a:cubicBezTo>
                  <a:cubicBezTo>
                    <a:pt x="87" y="171"/>
                    <a:pt x="85" y="170"/>
                    <a:pt x="85" y="167"/>
                  </a:cubicBezTo>
                  <a:cubicBezTo>
                    <a:pt x="85" y="164"/>
                    <a:pt x="88" y="160"/>
                    <a:pt x="93" y="161"/>
                  </a:cubicBezTo>
                  <a:cubicBezTo>
                    <a:pt x="94" y="162"/>
                    <a:pt x="95" y="160"/>
                    <a:pt x="96" y="159"/>
                  </a:cubicBezTo>
                  <a:cubicBezTo>
                    <a:pt x="97" y="157"/>
                    <a:pt x="98" y="155"/>
                    <a:pt x="99" y="154"/>
                  </a:cubicBezTo>
                  <a:cubicBezTo>
                    <a:pt x="103" y="152"/>
                    <a:pt x="107" y="151"/>
                    <a:pt x="111" y="148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6"/>
                    <a:pt x="107" y="146"/>
                    <a:pt x="107" y="145"/>
                  </a:cubicBezTo>
                  <a:cubicBezTo>
                    <a:pt x="107" y="144"/>
                    <a:pt x="109" y="143"/>
                    <a:pt x="111" y="141"/>
                  </a:cubicBezTo>
                  <a:cubicBezTo>
                    <a:pt x="112" y="141"/>
                    <a:pt x="112" y="140"/>
                    <a:pt x="113" y="140"/>
                  </a:cubicBezTo>
                  <a:cubicBezTo>
                    <a:pt x="113" y="141"/>
                    <a:pt x="115" y="141"/>
                    <a:pt x="116" y="142"/>
                  </a:cubicBezTo>
                  <a:cubicBezTo>
                    <a:pt x="115" y="143"/>
                    <a:pt x="115" y="143"/>
                    <a:pt x="115" y="144"/>
                  </a:cubicBezTo>
                  <a:cubicBezTo>
                    <a:pt x="114" y="144"/>
                    <a:pt x="114" y="144"/>
                    <a:pt x="114" y="145"/>
                  </a:cubicBezTo>
                  <a:cubicBezTo>
                    <a:pt x="116" y="146"/>
                    <a:pt x="117" y="148"/>
                    <a:pt x="120" y="150"/>
                  </a:cubicBezTo>
                  <a:cubicBezTo>
                    <a:pt x="126" y="156"/>
                    <a:pt x="129" y="157"/>
                    <a:pt x="133" y="155"/>
                  </a:cubicBezTo>
                  <a:cubicBezTo>
                    <a:pt x="134" y="156"/>
                    <a:pt x="135" y="156"/>
                    <a:pt x="136" y="157"/>
                  </a:cubicBezTo>
                  <a:cubicBezTo>
                    <a:pt x="129" y="161"/>
                    <a:pt x="124" y="160"/>
                    <a:pt x="116" y="152"/>
                  </a:cubicBezTo>
                  <a:cubicBezTo>
                    <a:pt x="115" y="152"/>
                    <a:pt x="114" y="151"/>
                    <a:pt x="113" y="150"/>
                  </a:cubicBezTo>
                  <a:cubicBezTo>
                    <a:pt x="110" y="153"/>
                    <a:pt x="105" y="154"/>
                    <a:pt x="101" y="157"/>
                  </a:cubicBezTo>
                  <a:cubicBezTo>
                    <a:pt x="100" y="158"/>
                    <a:pt x="99" y="159"/>
                    <a:pt x="99" y="160"/>
                  </a:cubicBezTo>
                  <a:cubicBezTo>
                    <a:pt x="97" y="163"/>
                    <a:pt x="95" y="165"/>
                    <a:pt x="92" y="164"/>
                  </a:cubicBezTo>
                  <a:cubicBezTo>
                    <a:pt x="89" y="164"/>
                    <a:pt x="89" y="166"/>
                    <a:pt x="89" y="167"/>
                  </a:cubicBezTo>
                  <a:cubicBezTo>
                    <a:pt x="89" y="169"/>
                    <a:pt x="94" y="172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7" y="174"/>
                    <a:pt x="97" y="175"/>
                    <a:pt x="97" y="175"/>
                  </a:cubicBezTo>
                  <a:cubicBezTo>
                    <a:pt x="97" y="176"/>
                    <a:pt x="96" y="176"/>
                    <a:pt x="95" y="177"/>
                  </a:cubicBezTo>
                  <a:cubicBezTo>
                    <a:pt x="95" y="177"/>
                    <a:pt x="95" y="177"/>
                    <a:pt x="94" y="176"/>
                  </a:cubicBezTo>
                  <a:close/>
                  <a:moveTo>
                    <a:pt x="37" y="193"/>
                  </a:moveTo>
                  <a:cubicBezTo>
                    <a:pt x="34" y="193"/>
                    <a:pt x="31" y="193"/>
                    <a:pt x="27" y="192"/>
                  </a:cubicBezTo>
                  <a:cubicBezTo>
                    <a:pt x="22" y="192"/>
                    <a:pt x="14" y="191"/>
                    <a:pt x="7" y="193"/>
                  </a:cubicBezTo>
                  <a:cubicBezTo>
                    <a:pt x="7" y="193"/>
                    <a:pt x="7" y="192"/>
                    <a:pt x="7" y="192"/>
                  </a:cubicBezTo>
                  <a:cubicBezTo>
                    <a:pt x="8" y="191"/>
                    <a:pt x="8" y="191"/>
                    <a:pt x="8" y="190"/>
                  </a:cubicBezTo>
                  <a:cubicBezTo>
                    <a:pt x="15" y="188"/>
                    <a:pt x="23" y="189"/>
                    <a:pt x="28" y="189"/>
                  </a:cubicBezTo>
                  <a:cubicBezTo>
                    <a:pt x="31" y="190"/>
                    <a:pt x="34" y="190"/>
                    <a:pt x="37" y="190"/>
                  </a:cubicBezTo>
                  <a:cubicBezTo>
                    <a:pt x="37" y="191"/>
                    <a:pt x="37" y="192"/>
                    <a:pt x="37" y="193"/>
                  </a:cubicBezTo>
                  <a:close/>
                  <a:moveTo>
                    <a:pt x="114" y="138"/>
                  </a:moveTo>
                  <a:cubicBezTo>
                    <a:pt x="117" y="132"/>
                    <a:pt x="118" y="129"/>
                    <a:pt x="129" y="124"/>
                  </a:cubicBezTo>
                  <a:cubicBezTo>
                    <a:pt x="126" y="121"/>
                    <a:pt x="121" y="119"/>
                    <a:pt x="109" y="118"/>
                  </a:cubicBezTo>
                  <a:cubicBezTo>
                    <a:pt x="106" y="118"/>
                    <a:pt x="103" y="118"/>
                    <a:pt x="101" y="117"/>
                  </a:cubicBezTo>
                  <a:cubicBezTo>
                    <a:pt x="100" y="116"/>
                    <a:pt x="100" y="115"/>
                    <a:pt x="100" y="114"/>
                  </a:cubicBezTo>
                  <a:cubicBezTo>
                    <a:pt x="103" y="114"/>
                    <a:pt x="106" y="115"/>
                    <a:pt x="109" y="115"/>
                  </a:cubicBezTo>
                  <a:cubicBezTo>
                    <a:pt x="120" y="116"/>
                    <a:pt x="130" y="117"/>
                    <a:pt x="134" y="120"/>
                  </a:cubicBezTo>
                  <a:cubicBezTo>
                    <a:pt x="141" y="116"/>
                    <a:pt x="145" y="112"/>
                    <a:pt x="148" y="104"/>
                  </a:cubicBezTo>
                  <a:cubicBezTo>
                    <a:pt x="141" y="103"/>
                    <a:pt x="133" y="104"/>
                    <a:pt x="125" y="105"/>
                  </a:cubicBezTo>
                  <a:cubicBezTo>
                    <a:pt x="116" y="106"/>
                    <a:pt x="107" y="107"/>
                    <a:pt x="98" y="105"/>
                  </a:cubicBezTo>
                  <a:cubicBezTo>
                    <a:pt x="98" y="103"/>
                    <a:pt x="98" y="102"/>
                    <a:pt x="98" y="101"/>
                  </a:cubicBezTo>
                  <a:cubicBezTo>
                    <a:pt x="107" y="104"/>
                    <a:pt x="116" y="103"/>
                    <a:pt x="125" y="102"/>
                  </a:cubicBezTo>
                  <a:cubicBezTo>
                    <a:pt x="133" y="101"/>
                    <a:pt x="142" y="100"/>
                    <a:pt x="150" y="101"/>
                  </a:cubicBezTo>
                  <a:cubicBezTo>
                    <a:pt x="153" y="98"/>
                    <a:pt x="157" y="97"/>
                    <a:pt x="160" y="96"/>
                  </a:cubicBezTo>
                  <a:cubicBezTo>
                    <a:pt x="165" y="94"/>
                    <a:pt x="170" y="92"/>
                    <a:pt x="173" y="86"/>
                  </a:cubicBezTo>
                  <a:cubicBezTo>
                    <a:pt x="176" y="81"/>
                    <a:pt x="182" y="77"/>
                    <a:pt x="189" y="74"/>
                  </a:cubicBezTo>
                  <a:cubicBezTo>
                    <a:pt x="195" y="71"/>
                    <a:pt x="189" y="68"/>
                    <a:pt x="184" y="68"/>
                  </a:cubicBezTo>
                  <a:cubicBezTo>
                    <a:pt x="181" y="69"/>
                    <a:pt x="178" y="70"/>
                    <a:pt x="175" y="70"/>
                  </a:cubicBezTo>
                  <a:cubicBezTo>
                    <a:pt x="168" y="72"/>
                    <a:pt x="162" y="73"/>
                    <a:pt x="159" y="71"/>
                  </a:cubicBezTo>
                  <a:cubicBezTo>
                    <a:pt x="150" y="63"/>
                    <a:pt x="148" y="60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7"/>
                    <a:pt x="151" y="57"/>
                    <a:pt x="153" y="56"/>
                  </a:cubicBezTo>
                  <a:cubicBezTo>
                    <a:pt x="157" y="55"/>
                    <a:pt x="163" y="52"/>
                    <a:pt x="163" y="39"/>
                  </a:cubicBezTo>
                  <a:cubicBezTo>
                    <a:pt x="162" y="31"/>
                    <a:pt x="164" y="28"/>
                    <a:pt x="168" y="27"/>
                  </a:cubicBezTo>
                  <a:cubicBezTo>
                    <a:pt x="182" y="23"/>
                    <a:pt x="190" y="27"/>
                    <a:pt x="199" y="31"/>
                  </a:cubicBezTo>
                  <a:cubicBezTo>
                    <a:pt x="204" y="33"/>
                    <a:pt x="210" y="36"/>
                    <a:pt x="217" y="37"/>
                  </a:cubicBezTo>
                  <a:cubicBezTo>
                    <a:pt x="217" y="37"/>
                    <a:pt x="218" y="37"/>
                    <a:pt x="219" y="37"/>
                  </a:cubicBezTo>
                  <a:cubicBezTo>
                    <a:pt x="220" y="38"/>
                    <a:pt x="220" y="39"/>
                    <a:pt x="221" y="39"/>
                  </a:cubicBezTo>
                  <a:cubicBezTo>
                    <a:pt x="219" y="39"/>
                    <a:pt x="218" y="39"/>
                    <a:pt x="217" y="39"/>
                  </a:cubicBezTo>
                  <a:cubicBezTo>
                    <a:pt x="209" y="38"/>
                    <a:pt x="203" y="36"/>
                    <a:pt x="198" y="34"/>
                  </a:cubicBezTo>
                  <a:cubicBezTo>
                    <a:pt x="191" y="31"/>
                    <a:pt x="185" y="28"/>
                    <a:pt x="177" y="28"/>
                  </a:cubicBezTo>
                  <a:cubicBezTo>
                    <a:pt x="180" y="29"/>
                    <a:pt x="183" y="31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33"/>
                    <a:pt x="187" y="33"/>
                    <a:pt x="188" y="33"/>
                  </a:cubicBezTo>
                  <a:cubicBezTo>
                    <a:pt x="201" y="39"/>
                    <a:pt x="212" y="43"/>
                    <a:pt x="224" y="43"/>
                  </a:cubicBezTo>
                  <a:cubicBezTo>
                    <a:pt x="224" y="45"/>
                    <a:pt x="225" y="46"/>
                    <a:pt x="226" y="48"/>
                  </a:cubicBezTo>
                  <a:cubicBezTo>
                    <a:pt x="224" y="48"/>
                    <a:pt x="223" y="48"/>
                    <a:pt x="222" y="47"/>
                  </a:cubicBezTo>
                  <a:cubicBezTo>
                    <a:pt x="210" y="47"/>
                    <a:pt x="198" y="41"/>
                    <a:pt x="187" y="36"/>
                  </a:cubicBezTo>
                  <a:cubicBezTo>
                    <a:pt x="186" y="36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78" y="32"/>
                    <a:pt x="174" y="31"/>
                    <a:pt x="171" y="31"/>
                  </a:cubicBezTo>
                  <a:cubicBezTo>
                    <a:pt x="171" y="31"/>
                    <a:pt x="171" y="31"/>
                    <a:pt x="170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8" y="32"/>
                    <a:pt x="167" y="34"/>
                    <a:pt x="167" y="39"/>
                  </a:cubicBezTo>
                  <a:cubicBezTo>
                    <a:pt x="167" y="55"/>
                    <a:pt x="159" y="57"/>
                    <a:pt x="154" y="59"/>
                  </a:cubicBezTo>
                  <a:cubicBezTo>
                    <a:pt x="153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4" y="62"/>
                    <a:pt x="161" y="68"/>
                  </a:cubicBezTo>
                  <a:cubicBezTo>
                    <a:pt x="163" y="70"/>
                    <a:pt x="168" y="69"/>
                    <a:pt x="174" y="67"/>
                  </a:cubicBezTo>
                  <a:cubicBezTo>
                    <a:pt x="177" y="67"/>
                    <a:pt x="180" y="66"/>
                    <a:pt x="183" y="65"/>
                  </a:cubicBezTo>
                  <a:cubicBezTo>
                    <a:pt x="187" y="65"/>
                    <a:pt x="192" y="68"/>
                    <a:pt x="194" y="67"/>
                  </a:cubicBezTo>
                  <a:cubicBezTo>
                    <a:pt x="196" y="65"/>
                    <a:pt x="198" y="65"/>
                    <a:pt x="200" y="64"/>
                  </a:cubicBezTo>
                  <a:cubicBezTo>
                    <a:pt x="206" y="62"/>
                    <a:pt x="214" y="62"/>
                    <a:pt x="218" y="62"/>
                  </a:cubicBezTo>
                  <a:cubicBezTo>
                    <a:pt x="226" y="64"/>
                    <a:pt x="234" y="68"/>
                    <a:pt x="241" y="72"/>
                  </a:cubicBezTo>
                  <a:cubicBezTo>
                    <a:pt x="242" y="74"/>
                    <a:pt x="243" y="75"/>
                    <a:pt x="244" y="77"/>
                  </a:cubicBezTo>
                  <a:cubicBezTo>
                    <a:pt x="235" y="73"/>
                    <a:pt x="228" y="68"/>
                    <a:pt x="218" y="67"/>
                  </a:cubicBezTo>
                  <a:cubicBezTo>
                    <a:pt x="202" y="64"/>
                    <a:pt x="197" y="74"/>
                    <a:pt x="190" y="77"/>
                  </a:cubicBezTo>
                  <a:cubicBezTo>
                    <a:pt x="184" y="80"/>
                    <a:pt x="178" y="83"/>
                    <a:pt x="176" y="88"/>
                  </a:cubicBezTo>
                  <a:cubicBezTo>
                    <a:pt x="172" y="95"/>
                    <a:pt x="167" y="97"/>
                    <a:pt x="161" y="99"/>
                  </a:cubicBezTo>
                  <a:cubicBezTo>
                    <a:pt x="158" y="100"/>
                    <a:pt x="156" y="102"/>
                    <a:pt x="154" y="105"/>
                  </a:cubicBezTo>
                  <a:cubicBezTo>
                    <a:pt x="147" y="116"/>
                    <a:pt x="139" y="125"/>
                    <a:pt x="125" y="131"/>
                  </a:cubicBezTo>
                  <a:cubicBezTo>
                    <a:pt x="121" y="133"/>
                    <a:pt x="119" y="137"/>
                    <a:pt x="117" y="140"/>
                  </a:cubicBezTo>
                  <a:cubicBezTo>
                    <a:pt x="116" y="140"/>
                    <a:pt x="115" y="139"/>
                    <a:pt x="114" y="138"/>
                  </a:cubicBezTo>
                  <a:close/>
                  <a:moveTo>
                    <a:pt x="98" y="117"/>
                  </a:moveTo>
                  <a:cubicBezTo>
                    <a:pt x="84" y="117"/>
                    <a:pt x="69" y="117"/>
                    <a:pt x="57" y="117"/>
                  </a:cubicBezTo>
                  <a:cubicBezTo>
                    <a:pt x="58" y="116"/>
                    <a:pt x="58" y="115"/>
                    <a:pt x="59" y="114"/>
                  </a:cubicBezTo>
                  <a:cubicBezTo>
                    <a:pt x="70" y="113"/>
                    <a:pt x="83" y="113"/>
                    <a:pt x="97" y="114"/>
                  </a:cubicBezTo>
                  <a:cubicBezTo>
                    <a:pt x="98" y="115"/>
                    <a:pt x="98" y="115"/>
                    <a:pt x="98" y="116"/>
                  </a:cubicBezTo>
                  <a:cubicBezTo>
                    <a:pt x="98" y="116"/>
                    <a:pt x="98" y="117"/>
                    <a:pt x="98" y="117"/>
                  </a:cubicBezTo>
                  <a:close/>
                  <a:moveTo>
                    <a:pt x="26" y="147"/>
                  </a:moveTo>
                  <a:cubicBezTo>
                    <a:pt x="24" y="154"/>
                    <a:pt x="21" y="161"/>
                    <a:pt x="15" y="167"/>
                  </a:cubicBezTo>
                  <a:cubicBezTo>
                    <a:pt x="18" y="160"/>
                    <a:pt x="21" y="154"/>
                    <a:pt x="25" y="149"/>
                  </a:cubicBezTo>
                  <a:cubicBezTo>
                    <a:pt x="25" y="148"/>
                    <a:pt x="26" y="148"/>
                    <a:pt x="26" y="147"/>
                  </a:cubicBezTo>
                  <a:close/>
                  <a:moveTo>
                    <a:pt x="9" y="183"/>
                  </a:moveTo>
                  <a:cubicBezTo>
                    <a:pt x="14" y="184"/>
                    <a:pt x="20" y="184"/>
                    <a:pt x="25" y="183"/>
                  </a:cubicBezTo>
                  <a:cubicBezTo>
                    <a:pt x="27" y="183"/>
                    <a:pt x="29" y="183"/>
                    <a:pt x="30" y="183"/>
                  </a:cubicBezTo>
                  <a:cubicBezTo>
                    <a:pt x="33" y="183"/>
                    <a:pt x="36" y="182"/>
                    <a:pt x="38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4"/>
                    <a:pt x="38" y="184"/>
                    <a:pt x="38" y="185"/>
                  </a:cubicBezTo>
                  <a:cubicBezTo>
                    <a:pt x="35" y="185"/>
                    <a:pt x="33" y="185"/>
                    <a:pt x="30" y="185"/>
                  </a:cubicBezTo>
                  <a:cubicBezTo>
                    <a:pt x="29" y="185"/>
                    <a:pt x="27" y="185"/>
                    <a:pt x="25" y="185"/>
                  </a:cubicBezTo>
                  <a:cubicBezTo>
                    <a:pt x="20" y="186"/>
                    <a:pt x="14" y="186"/>
                    <a:pt x="8" y="186"/>
                  </a:cubicBezTo>
                  <a:cubicBezTo>
                    <a:pt x="9" y="185"/>
                    <a:pt x="9" y="184"/>
                    <a:pt x="9" y="183"/>
                  </a:cubicBezTo>
                  <a:close/>
                  <a:moveTo>
                    <a:pt x="120" y="284"/>
                  </a:moveTo>
                  <a:cubicBezTo>
                    <a:pt x="112" y="287"/>
                    <a:pt x="107" y="291"/>
                    <a:pt x="102" y="296"/>
                  </a:cubicBezTo>
                  <a:cubicBezTo>
                    <a:pt x="101" y="297"/>
                    <a:pt x="101" y="297"/>
                    <a:pt x="100" y="298"/>
                  </a:cubicBezTo>
                  <a:cubicBezTo>
                    <a:pt x="100" y="296"/>
                    <a:pt x="100" y="295"/>
                    <a:pt x="101" y="293"/>
                  </a:cubicBezTo>
                  <a:cubicBezTo>
                    <a:pt x="106" y="288"/>
                    <a:pt x="109" y="283"/>
                    <a:pt x="117" y="281"/>
                  </a:cubicBezTo>
                  <a:cubicBezTo>
                    <a:pt x="118" y="282"/>
                    <a:pt x="119" y="283"/>
                    <a:pt x="120" y="284"/>
                  </a:cubicBezTo>
                  <a:close/>
                  <a:moveTo>
                    <a:pt x="140" y="291"/>
                  </a:moveTo>
                  <a:cubicBezTo>
                    <a:pt x="139" y="291"/>
                    <a:pt x="139" y="292"/>
                    <a:pt x="139" y="292"/>
                  </a:cubicBezTo>
                  <a:cubicBezTo>
                    <a:pt x="139" y="293"/>
                    <a:pt x="138" y="293"/>
                    <a:pt x="138" y="293"/>
                  </a:cubicBezTo>
                  <a:cubicBezTo>
                    <a:pt x="138" y="293"/>
                    <a:pt x="138" y="292"/>
                    <a:pt x="139" y="292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40" y="291"/>
                    <a:pt x="140" y="291"/>
                    <a:pt x="140" y="291"/>
                  </a:cubicBezTo>
                  <a:close/>
                  <a:moveTo>
                    <a:pt x="250" y="260"/>
                  </a:moveTo>
                  <a:cubicBezTo>
                    <a:pt x="250" y="257"/>
                    <a:pt x="250" y="255"/>
                    <a:pt x="248" y="253"/>
                  </a:cubicBezTo>
                  <a:cubicBezTo>
                    <a:pt x="245" y="255"/>
                    <a:pt x="244" y="255"/>
                    <a:pt x="241" y="257"/>
                  </a:cubicBezTo>
                  <a:cubicBezTo>
                    <a:pt x="241" y="257"/>
                    <a:pt x="240" y="257"/>
                    <a:pt x="239" y="257"/>
                  </a:cubicBezTo>
                  <a:cubicBezTo>
                    <a:pt x="237" y="257"/>
                    <a:pt x="235" y="256"/>
                    <a:pt x="233" y="255"/>
                  </a:cubicBezTo>
                  <a:cubicBezTo>
                    <a:pt x="234" y="255"/>
                    <a:pt x="234" y="255"/>
                    <a:pt x="235" y="254"/>
                  </a:cubicBezTo>
                  <a:cubicBezTo>
                    <a:pt x="240" y="251"/>
                    <a:pt x="243" y="242"/>
                    <a:pt x="245" y="236"/>
                  </a:cubicBezTo>
                  <a:cubicBezTo>
                    <a:pt x="247" y="230"/>
                    <a:pt x="249" y="225"/>
                    <a:pt x="249" y="221"/>
                  </a:cubicBezTo>
                  <a:cubicBezTo>
                    <a:pt x="249" y="219"/>
                    <a:pt x="249" y="216"/>
                    <a:pt x="249" y="215"/>
                  </a:cubicBezTo>
                  <a:cubicBezTo>
                    <a:pt x="249" y="214"/>
                    <a:pt x="249" y="214"/>
                    <a:pt x="248" y="215"/>
                  </a:cubicBezTo>
                  <a:cubicBezTo>
                    <a:pt x="244" y="218"/>
                    <a:pt x="240" y="218"/>
                    <a:pt x="235" y="218"/>
                  </a:cubicBezTo>
                  <a:cubicBezTo>
                    <a:pt x="229" y="218"/>
                    <a:pt x="230" y="218"/>
                    <a:pt x="227" y="222"/>
                  </a:cubicBezTo>
                  <a:cubicBezTo>
                    <a:pt x="224" y="226"/>
                    <a:pt x="220" y="232"/>
                    <a:pt x="216" y="236"/>
                  </a:cubicBezTo>
                  <a:cubicBezTo>
                    <a:pt x="217" y="243"/>
                    <a:pt x="217" y="241"/>
                    <a:pt x="220" y="245"/>
                  </a:cubicBezTo>
                  <a:cubicBezTo>
                    <a:pt x="221" y="246"/>
                    <a:pt x="221" y="247"/>
                    <a:pt x="222" y="248"/>
                  </a:cubicBezTo>
                  <a:cubicBezTo>
                    <a:pt x="219" y="246"/>
                    <a:pt x="217" y="244"/>
                    <a:pt x="215" y="242"/>
                  </a:cubicBezTo>
                  <a:cubicBezTo>
                    <a:pt x="214" y="241"/>
                    <a:pt x="214" y="240"/>
                    <a:pt x="214" y="238"/>
                  </a:cubicBezTo>
                  <a:cubicBezTo>
                    <a:pt x="213" y="239"/>
                    <a:pt x="213" y="239"/>
                    <a:pt x="212" y="240"/>
                  </a:cubicBezTo>
                  <a:cubicBezTo>
                    <a:pt x="212" y="239"/>
                    <a:pt x="212" y="239"/>
                    <a:pt x="212" y="239"/>
                  </a:cubicBezTo>
                  <a:cubicBezTo>
                    <a:pt x="211" y="238"/>
                    <a:pt x="211" y="238"/>
                    <a:pt x="210" y="237"/>
                  </a:cubicBezTo>
                  <a:cubicBezTo>
                    <a:pt x="212" y="236"/>
                    <a:pt x="213" y="235"/>
                    <a:pt x="214" y="234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8" y="229"/>
                    <a:pt x="222" y="225"/>
                    <a:pt x="225" y="221"/>
                  </a:cubicBezTo>
                  <a:cubicBezTo>
                    <a:pt x="227" y="218"/>
                    <a:pt x="228" y="216"/>
                    <a:pt x="229" y="216"/>
                  </a:cubicBezTo>
                  <a:cubicBezTo>
                    <a:pt x="231" y="216"/>
                    <a:pt x="233" y="216"/>
                    <a:pt x="236" y="216"/>
                  </a:cubicBezTo>
                  <a:cubicBezTo>
                    <a:pt x="239" y="216"/>
                    <a:pt x="243" y="215"/>
                    <a:pt x="246" y="212"/>
                  </a:cubicBezTo>
                  <a:cubicBezTo>
                    <a:pt x="250" y="209"/>
                    <a:pt x="251" y="211"/>
                    <a:pt x="252" y="214"/>
                  </a:cubicBezTo>
                  <a:cubicBezTo>
                    <a:pt x="253" y="216"/>
                    <a:pt x="251" y="219"/>
                    <a:pt x="251" y="222"/>
                  </a:cubicBezTo>
                  <a:cubicBezTo>
                    <a:pt x="251" y="225"/>
                    <a:pt x="250" y="231"/>
                    <a:pt x="248" y="237"/>
                  </a:cubicBezTo>
                  <a:cubicBezTo>
                    <a:pt x="244" y="247"/>
                    <a:pt x="240" y="254"/>
                    <a:pt x="241" y="253"/>
                  </a:cubicBezTo>
                  <a:cubicBezTo>
                    <a:pt x="250" y="251"/>
                    <a:pt x="252" y="242"/>
                    <a:pt x="252" y="237"/>
                  </a:cubicBezTo>
                  <a:cubicBezTo>
                    <a:pt x="252" y="233"/>
                    <a:pt x="252" y="229"/>
                    <a:pt x="255" y="227"/>
                  </a:cubicBezTo>
                  <a:cubicBezTo>
                    <a:pt x="255" y="226"/>
                    <a:pt x="257" y="225"/>
                    <a:pt x="258" y="224"/>
                  </a:cubicBezTo>
                  <a:cubicBezTo>
                    <a:pt x="263" y="219"/>
                    <a:pt x="264" y="217"/>
                    <a:pt x="271" y="212"/>
                  </a:cubicBezTo>
                  <a:cubicBezTo>
                    <a:pt x="272" y="212"/>
                    <a:pt x="273" y="211"/>
                    <a:pt x="273" y="211"/>
                  </a:cubicBezTo>
                  <a:cubicBezTo>
                    <a:pt x="274" y="211"/>
                    <a:pt x="275" y="211"/>
                    <a:pt x="276" y="212"/>
                  </a:cubicBezTo>
                  <a:cubicBezTo>
                    <a:pt x="276" y="212"/>
                    <a:pt x="276" y="212"/>
                    <a:pt x="276" y="212"/>
                  </a:cubicBezTo>
                  <a:cubicBezTo>
                    <a:pt x="276" y="212"/>
                    <a:pt x="276" y="212"/>
                    <a:pt x="276" y="213"/>
                  </a:cubicBezTo>
                  <a:cubicBezTo>
                    <a:pt x="276" y="216"/>
                    <a:pt x="277" y="218"/>
                    <a:pt x="277" y="219"/>
                  </a:cubicBezTo>
                  <a:cubicBezTo>
                    <a:pt x="277" y="219"/>
                    <a:pt x="278" y="219"/>
                    <a:pt x="278" y="218"/>
                  </a:cubicBezTo>
                  <a:cubicBezTo>
                    <a:pt x="282" y="206"/>
                    <a:pt x="279" y="198"/>
                    <a:pt x="277" y="186"/>
                  </a:cubicBezTo>
                  <a:cubicBezTo>
                    <a:pt x="274" y="189"/>
                    <a:pt x="269" y="189"/>
                    <a:pt x="263" y="188"/>
                  </a:cubicBezTo>
                  <a:cubicBezTo>
                    <a:pt x="262" y="188"/>
                    <a:pt x="262" y="188"/>
                    <a:pt x="261" y="188"/>
                  </a:cubicBezTo>
                  <a:cubicBezTo>
                    <a:pt x="261" y="189"/>
                    <a:pt x="261" y="191"/>
                    <a:pt x="261" y="192"/>
                  </a:cubicBezTo>
                  <a:cubicBezTo>
                    <a:pt x="261" y="195"/>
                    <a:pt x="260" y="197"/>
                    <a:pt x="256" y="197"/>
                  </a:cubicBezTo>
                  <a:cubicBezTo>
                    <a:pt x="253" y="197"/>
                    <a:pt x="252" y="197"/>
                    <a:pt x="251" y="198"/>
                  </a:cubicBezTo>
                  <a:cubicBezTo>
                    <a:pt x="250" y="199"/>
                    <a:pt x="249" y="200"/>
                    <a:pt x="246" y="200"/>
                  </a:cubicBezTo>
                  <a:cubicBezTo>
                    <a:pt x="245" y="200"/>
                    <a:pt x="244" y="200"/>
                    <a:pt x="242" y="200"/>
                  </a:cubicBezTo>
                  <a:cubicBezTo>
                    <a:pt x="239" y="201"/>
                    <a:pt x="234" y="201"/>
                    <a:pt x="231" y="202"/>
                  </a:cubicBezTo>
                  <a:cubicBezTo>
                    <a:pt x="229" y="203"/>
                    <a:pt x="228" y="204"/>
                    <a:pt x="229" y="207"/>
                  </a:cubicBezTo>
                  <a:cubicBezTo>
                    <a:pt x="230" y="209"/>
                    <a:pt x="230" y="211"/>
                    <a:pt x="230" y="212"/>
                  </a:cubicBezTo>
                  <a:cubicBezTo>
                    <a:pt x="229" y="213"/>
                    <a:pt x="229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7" y="215"/>
                    <a:pt x="226" y="215"/>
                    <a:pt x="225" y="215"/>
                  </a:cubicBezTo>
                  <a:cubicBezTo>
                    <a:pt x="224" y="215"/>
                    <a:pt x="222" y="215"/>
                    <a:pt x="221" y="214"/>
                  </a:cubicBezTo>
                  <a:cubicBezTo>
                    <a:pt x="215" y="209"/>
                    <a:pt x="210" y="217"/>
                    <a:pt x="207" y="221"/>
                  </a:cubicBezTo>
                  <a:cubicBezTo>
                    <a:pt x="206" y="223"/>
                    <a:pt x="205" y="224"/>
                    <a:pt x="204" y="224"/>
                  </a:cubicBezTo>
                  <a:cubicBezTo>
                    <a:pt x="203" y="223"/>
                    <a:pt x="203" y="222"/>
                    <a:pt x="203" y="221"/>
                  </a:cubicBezTo>
                  <a:cubicBezTo>
                    <a:pt x="201" y="215"/>
                    <a:pt x="201" y="210"/>
                    <a:pt x="202" y="205"/>
                  </a:cubicBezTo>
                  <a:cubicBezTo>
                    <a:pt x="203" y="202"/>
                    <a:pt x="205" y="199"/>
                    <a:pt x="208" y="196"/>
                  </a:cubicBezTo>
                  <a:cubicBezTo>
                    <a:pt x="206" y="199"/>
                    <a:pt x="206" y="201"/>
                    <a:pt x="205" y="203"/>
                  </a:cubicBezTo>
                  <a:cubicBezTo>
                    <a:pt x="205" y="204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4" y="206"/>
                    <a:pt x="203" y="207"/>
                    <a:pt x="202" y="208"/>
                  </a:cubicBezTo>
                  <a:cubicBezTo>
                    <a:pt x="202" y="209"/>
                    <a:pt x="202" y="210"/>
                    <a:pt x="202" y="212"/>
                  </a:cubicBezTo>
                  <a:cubicBezTo>
                    <a:pt x="203" y="231"/>
                    <a:pt x="208" y="200"/>
                    <a:pt x="223" y="211"/>
                  </a:cubicBezTo>
                  <a:cubicBezTo>
                    <a:pt x="224" y="212"/>
                    <a:pt x="224" y="212"/>
                    <a:pt x="225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7" y="211"/>
                    <a:pt x="227" y="211"/>
                  </a:cubicBezTo>
                  <a:cubicBezTo>
                    <a:pt x="227" y="210"/>
                    <a:pt x="227" y="209"/>
                    <a:pt x="226" y="208"/>
                  </a:cubicBezTo>
                  <a:cubicBezTo>
                    <a:pt x="224" y="203"/>
                    <a:pt x="226" y="201"/>
                    <a:pt x="230" y="199"/>
                  </a:cubicBezTo>
                  <a:cubicBezTo>
                    <a:pt x="234" y="198"/>
                    <a:pt x="247" y="199"/>
                    <a:pt x="249" y="197"/>
                  </a:cubicBezTo>
                  <a:cubicBezTo>
                    <a:pt x="251" y="196"/>
                    <a:pt x="252" y="194"/>
                    <a:pt x="257" y="195"/>
                  </a:cubicBezTo>
                  <a:cubicBezTo>
                    <a:pt x="258" y="195"/>
                    <a:pt x="258" y="193"/>
                    <a:pt x="258" y="192"/>
                  </a:cubicBezTo>
                  <a:cubicBezTo>
                    <a:pt x="258" y="189"/>
                    <a:pt x="257" y="188"/>
                    <a:pt x="256" y="189"/>
                  </a:cubicBezTo>
                  <a:cubicBezTo>
                    <a:pt x="255" y="189"/>
                    <a:pt x="255" y="190"/>
                    <a:pt x="254" y="191"/>
                  </a:cubicBezTo>
                  <a:cubicBezTo>
                    <a:pt x="253" y="192"/>
                    <a:pt x="252" y="194"/>
                    <a:pt x="251" y="194"/>
                  </a:cubicBezTo>
                  <a:cubicBezTo>
                    <a:pt x="250" y="194"/>
                    <a:pt x="249" y="194"/>
                    <a:pt x="249" y="193"/>
                  </a:cubicBezTo>
                  <a:cubicBezTo>
                    <a:pt x="250" y="190"/>
                    <a:pt x="253" y="188"/>
                    <a:pt x="257" y="186"/>
                  </a:cubicBezTo>
                  <a:cubicBezTo>
                    <a:pt x="257" y="186"/>
                    <a:pt x="258" y="185"/>
                    <a:pt x="258" y="185"/>
                  </a:cubicBezTo>
                  <a:cubicBezTo>
                    <a:pt x="258" y="185"/>
                    <a:pt x="259" y="185"/>
                    <a:pt x="259" y="185"/>
                  </a:cubicBezTo>
                  <a:cubicBezTo>
                    <a:pt x="259" y="185"/>
                    <a:pt x="259" y="185"/>
                    <a:pt x="259" y="185"/>
                  </a:cubicBezTo>
                  <a:cubicBezTo>
                    <a:pt x="260" y="185"/>
                    <a:pt x="262" y="185"/>
                    <a:pt x="263" y="185"/>
                  </a:cubicBezTo>
                  <a:cubicBezTo>
                    <a:pt x="269" y="185"/>
                    <a:pt x="276" y="186"/>
                    <a:pt x="276" y="181"/>
                  </a:cubicBezTo>
                  <a:cubicBezTo>
                    <a:pt x="276" y="180"/>
                    <a:pt x="276" y="180"/>
                    <a:pt x="276" y="179"/>
                  </a:cubicBezTo>
                  <a:cubicBezTo>
                    <a:pt x="278" y="179"/>
                    <a:pt x="279" y="179"/>
                    <a:pt x="280" y="179"/>
                  </a:cubicBezTo>
                  <a:cubicBezTo>
                    <a:pt x="280" y="179"/>
                    <a:pt x="280" y="179"/>
                    <a:pt x="279" y="180"/>
                  </a:cubicBezTo>
                  <a:cubicBezTo>
                    <a:pt x="281" y="193"/>
                    <a:pt x="285" y="211"/>
                    <a:pt x="290" y="227"/>
                  </a:cubicBezTo>
                  <a:cubicBezTo>
                    <a:pt x="293" y="236"/>
                    <a:pt x="296" y="243"/>
                    <a:pt x="299" y="250"/>
                  </a:cubicBezTo>
                  <a:cubicBezTo>
                    <a:pt x="298" y="251"/>
                    <a:pt x="297" y="251"/>
                    <a:pt x="296" y="252"/>
                  </a:cubicBezTo>
                  <a:cubicBezTo>
                    <a:pt x="293" y="245"/>
                    <a:pt x="290" y="237"/>
                    <a:pt x="287" y="228"/>
                  </a:cubicBezTo>
                  <a:cubicBezTo>
                    <a:pt x="285" y="223"/>
                    <a:pt x="284" y="218"/>
                    <a:pt x="282" y="212"/>
                  </a:cubicBezTo>
                  <a:cubicBezTo>
                    <a:pt x="282" y="215"/>
                    <a:pt x="281" y="217"/>
                    <a:pt x="281" y="219"/>
                  </a:cubicBezTo>
                  <a:cubicBezTo>
                    <a:pt x="280" y="221"/>
                    <a:pt x="279" y="222"/>
                    <a:pt x="279" y="223"/>
                  </a:cubicBezTo>
                  <a:cubicBezTo>
                    <a:pt x="277" y="224"/>
                    <a:pt x="276" y="224"/>
                    <a:pt x="275" y="222"/>
                  </a:cubicBezTo>
                  <a:cubicBezTo>
                    <a:pt x="274" y="221"/>
                    <a:pt x="274" y="218"/>
                    <a:pt x="273" y="215"/>
                  </a:cubicBezTo>
                  <a:cubicBezTo>
                    <a:pt x="273" y="215"/>
                    <a:pt x="273" y="215"/>
                    <a:pt x="273" y="215"/>
                  </a:cubicBezTo>
                  <a:cubicBezTo>
                    <a:pt x="271" y="216"/>
                    <a:pt x="268" y="218"/>
                    <a:pt x="265" y="221"/>
                  </a:cubicBezTo>
                  <a:cubicBezTo>
                    <a:pt x="266" y="222"/>
                    <a:pt x="266" y="223"/>
                    <a:pt x="267" y="224"/>
                  </a:cubicBezTo>
                  <a:cubicBezTo>
                    <a:pt x="269" y="227"/>
                    <a:pt x="271" y="230"/>
                    <a:pt x="272" y="236"/>
                  </a:cubicBezTo>
                  <a:cubicBezTo>
                    <a:pt x="273" y="246"/>
                    <a:pt x="278" y="251"/>
                    <a:pt x="283" y="255"/>
                  </a:cubicBezTo>
                  <a:cubicBezTo>
                    <a:pt x="284" y="256"/>
                    <a:pt x="285" y="257"/>
                    <a:pt x="286" y="257"/>
                  </a:cubicBezTo>
                  <a:cubicBezTo>
                    <a:pt x="285" y="258"/>
                    <a:pt x="283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76" y="252"/>
                    <a:pt x="271" y="247"/>
                    <a:pt x="270" y="237"/>
                  </a:cubicBezTo>
                  <a:cubicBezTo>
                    <a:pt x="269" y="233"/>
                    <a:pt x="267" y="231"/>
                    <a:pt x="266" y="229"/>
                  </a:cubicBezTo>
                  <a:cubicBezTo>
                    <a:pt x="267" y="233"/>
                    <a:pt x="267" y="238"/>
                    <a:pt x="266" y="243"/>
                  </a:cubicBezTo>
                  <a:cubicBezTo>
                    <a:pt x="265" y="249"/>
                    <a:pt x="264" y="256"/>
                    <a:pt x="262" y="261"/>
                  </a:cubicBezTo>
                  <a:cubicBezTo>
                    <a:pt x="261" y="261"/>
                    <a:pt x="260" y="261"/>
                    <a:pt x="259" y="261"/>
                  </a:cubicBezTo>
                  <a:cubicBezTo>
                    <a:pt x="261" y="256"/>
                    <a:pt x="262" y="249"/>
                    <a:pt x="263" y="242"/>
                  </a:cubicBezTo>
                  <a:cubicBezTo>
                    <a:pt x="264" y="235"/>
                    <a:pt x="264" y="229"/>
                    <a:pt x="262" y="223"/>
                  </a:cubicBezTo>
                  <a:cubicBezTo>
                    <a:pt x="261" y="224"/>
                    <a:pt x="260" y="225"/>
                    <a:pt x="259" y="226"/>
                  </a:cubicBezTo>
                  <a:cubicBezTo>
                    <a:pt x="258" y="227"/>
                    <a:pt x="257" y="228"/>
                    <a:pt x="256" y="228"/>
                  </a:cubicBezTo>
                  <a:cubicBezTo>
                    <a:pt x="255" y="230"/>
                    <a:pt x="255" y="233"/>
                    <a:pt x="254" y="236"/>
                  </a:cubicBezTo>
                  <a:cubicBezTo>
                    <a:pt x="254" y="240"/>
                    <a:pt x="254" y="245"/>
                    <a:pt x="252" y="249"/>
                  </a:cubicBezTo>
                  <a:cubicBezTo>
                    <a:pt x="252" y="249"/>
                    <a:pt x="252" y="249"/>
                    <a:pt x="252" y="249"/>
                  </a:cubicBezTo>
                  <a:cubicBezTo>
                    <a:pt x="252" y="249"/>
                    <a:pt x="252" y="249"/>
                    <a:pt x="253" y="250"/>
                  </a:cubicBezTo>
                  <a:cubicBezTo>
                    <a:pt x="254" y="253"/>
                    <a:pt x="254" y="257"/>
                    <a:pt x="254" y="261"/>
                  </a:cubicBezTo>
                  <a:cubicBezTo>
                    <a:pt x="253" y="261"/>
                    <a:pt x="251" y="260"/>
                    <a:pt x="250" y="260"/>
                  </a:cubicBezTo>
                  <a:close/>
                  <a:moveTo>
                    <a:pt x="232" y="258"/>
                  </a:moveTo>
                  <a:cubicBezTo>
                    <a:pt x="232" y="258"/>
                    <a:pt x="231" y="258"/>
                    <a:pt x="231" y="257"/>
                  </a:cubicBezTo>
                  <a:cubicBezTo>
                    <a:pt x="231" y="258"/>
                    <a:pt x="232" y="258"/>
                    <a:pt x="232" y="258"/>
                  </a:cubicBezTo>
                  <a:close/>
                  <a:moveTo>
                    <a:pt x="226" y="255"/>
                  </a:moveTo>
                  <a:cubicBezTo>
                    <a:pt x="226" y="255"/>
                    <a:pt x="225" y="255"/>
                    <a:pt x="225" y="255"/>
                  </a:cubicBezTo>
                  <a:cubicBezTo>
                    <a:pt x="225" y="256"/>
                    <a:pt x="225" y="258"/>
                    <a:pt x="223" y="258"/>
                  </a:cubicBezTo>
                  <a:cubicBezTo>
                    <a:pt x="222" y="259"/>
                    <a:pt x="220" y="258"/>
                    <a:pt x="219" y="255"/>
                  </a:cubicBezTo>
                  <a:cubicBezTo>
                    <a:pt x="219" y="254"/>
                    <a:pt x="219" y="254"/>
                    <a:pt x="219" y="253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9" y="252"/>
                    <a:pt x="219" y="251"/>
                    <a:pt x="219" y="250"/>
                  </a:cubicBezTo>
                  <a:cubicBezTo>
                    <a:pt x="220" y="251"/>
                    <a:pt x="221" y="252"/>
                    <a:pt x="222" y="252"/>
                  </a:cubicBezTo>
                  <a:cubicBezTo>
                    <a:pt x="222" y="252"/>
                    <a:pt x="222" y="252"/>
                    <a:pt x="222" y="252"/>
                  </a:cubicBezTo>
                  <a:cubicBezTo>
                    <a:pt x="223" y="256"/>
                    <a:pt x="222" y="255"/>
                    <a:pt x="224" y="253"/>
                  </a:cubicBezTo>
                  <a:cubicBezTo>
                    <a:pt x="225" y="254"/>
                    <a:pt x="225" y="254"/>
                    <a:pt x="226" y="255"/>
                  </a:cubicBezTo>
                  <a:close/>
                  <a:moveTo>
                    <a:pt x="72" y="77"/>
                  </a:moveTo>
                  <a:cubicBezTo>
                    <a:pt x="73" y="79"/>
                    <a:pt x="73" y="81"/>
                    <a:pt x="74" y="83"/>
                  </a:cubicBezTo>
                  <a:cubicBezTo>
                    <a:pt x="75" y="84"/>
                    <a:pt x="76" y="86"/>
                    <a:pt x="77" y="88"/>
                  </a:cubicBezTo>
                  <a:cubicBezTo>
                    <a:pt x="76" y="88"/>
                    <a:pt x="75" y="89"/>
                    <a:pt x="74" y="89"/>
                  </a:cubicBezTo>
                  <a:cubicBezTo>
                    <a:pt x="71" y="86"/>
                    <a:pt x="69" y="83"/>
                    <a:pt x="68" y="80"/>
                  </a:cubicBezTo>
                  <a:cubicBezTo>
                    <a:pt x="69" y="79"/>
                    <a:pt x="71" y="78"/>
                    <a:pt x="72" y="77"/>
                  </a:cubicBezTo>
                  <a:close/>
                  <a:moveTo>
                    <a:pt x="78" y="89"/>
                  </a:moveTo>
                  <a:cubicBezTo>
                    <a:pt x="81" y="92"/>
                    <a:pt x="84" y="95"/>
                    <a:pt x="87" y="97"/>
                  </a:cubicBezTo>
                  <a:cubicBezTo>
                    <a:pt x="86" y="97"/>
                    <a:pt x="84" y="97"/>
                    <a:pt x="83" y="97"/>
                  </a:cubicBezTo>
                  <a:cubicBezTo>
                    <a:pt x="80" y="96"/>
                    <a:pt x="77" y="93"/>
                    <a:pt x="75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9"/>
                  </a:cubicBezTo>
                  <a:close/>
                  <a:moveTo>
                    <a:pt x="93" y="99"/>
                  </a:moveTo>
                  <a:cubicBezTo>
                    <a:pt x="94" y="100"/>
                    <a:pt x="95" y="100"/>
                    <a:pt x="96" y="101"/>
                  </a:cubicBezTo>
                  <a:cubicBezTo>
                    <a:pt x="96" y="102"/>
                    <a:pt x="96" y="103"/>
                    <a:pt x="96" y="104"/>
                  </a:cubicBezTo>
                  <a:cubicBezTo>
                    <a:pt x="93" y="103"/>
                    <a:pt x="89" y="101"/>
                    <a:pt x="87" y="100"/>
                  </a:cubicBezTo>
                  <a:cubicBezTo>
                    <a:pt x="89" y="99"/>
                    <a:pt x="91" y="99"/>
                    <a:pt x="93" y="99"/>
                  </a:cubicBezTo>
                  <a:close/>
                  <a:moveTo>
                    <a:pt x="219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9" y="33"/>
                    <a:pt x="220" y="32"/>
                    <a:pt x="221" y="31"/>
                  </a:cubicBezTo>
                  <a:cubicBezTo>
                    <a:pt x="221" y="33"/>
                    <a:pt x="222" y="35"/>
                    <a:pt x="222" y="37"/>
                  </a:cubicBezTo>
                  <a:cubicBezTo>
                    <a:pt x="223" y="38"/>
                    <a:pt x="225" y="38"/>
                    <a:pt x="226" y="38"/>
                  </a:cubicBezTo>
                  <a:cubicBezTo>
                    <a:pt x="226" y="37"/>
                    <a:pt x="225" y="35"/>
                    <a:pt x="225" y="34"/>
                  </a:cubicBezTo>
                  <a:cubicBezTo>
                    <a:pt x="225" y="32"/>
                    <a:pt x="225" y="30"/>
                    <a:pt x="225" y="28"/>
                  </a:cubicBezTo>
                  <a:cubicBezTo>
                    <a:pt x="226" y="27"/>
                    <a:pt x="227" y="26"/>
                    <a:pt x="228" y="26"/>
                  </a:cubicBezTo>
                  <a:cubicBezTo>
                    <a:pt x="228" y="29"/>
                    <a:pt x="228" y="31"/>
                    <a:pt x="228" y="33"/>
                  </a:cubicBezTo>
                  <a:cubicBezTo>
                    <a:pt x="228" y="35"/>
                    <a:pt x="229" y="36"/>
                    <a:pt x="229" y="37"/>
                  </a:cubicBezTo>
                  <a:cubicBezTo>
                    <a:pt x="229" y="37"/>
                    <a:pt x="229" y="38"/>
                    <a:pt x="229" y="38"/>
                  </a:cubicBezTo>
                  <a:cubicBezTo>
                    <a:pt x="233" y="38"/>
                    <a:pt x="237" y="38"/>
                    <a:pt x="241" y="38"/>
                  </a:cubicBezTo>
                  <a:cubicBezTo>
                    <a:pt x="244" y="38"/>
                    <a:pt x="248" y="37"/>
                    <a:pt x="250" y="37"/>
                  </a:cubicBezTo>
                  <a:cubicBezTo>
                    <a:pt x="250" y="36"/>
                    <a:pt x="251" y="36"/>
                    <a:pt x="251" y="36"/>
                  </a:cubicBezTo>
                  <a:cubicBezTo>
                    <a:pt x="251" y="36"/>
                    <a:pt x="251" y="36"/>
                    <a:pt x="251" y="36"/>
                  </a:cubicBezTo>
                  <a:cubicBezTo>
                    <a:pt x="255" y="33"/>
                    <a:pt x="260" y="29"/>
                    <a:pt x="264" y="26"/>
                  </a:cubicBezTo>
                  <a:cubicBezTo>
                    <a:pt x="271" y="19"/>
                    <a:pt x="278" y="13"/>
                    <a:pt x="283" y="13"/>
                  </a:cubicBezTo>
                  <a:cubicBezTo>
                    <a:pt x="287" y="12"/>
                    <a:pt x="290" y="14"/>
                    <a:pt x="291" y="20"/>
                  </a:cubicBezTo>
                  <a:cubicBezTo>
                    <a:pt x="293" y="17"/>
                    <a:pt x="295" y="14"/>
                    <a:pt x="298" y="12"/>
                  </a:cubicBezTo>
                  <a:cubicBezTo>
                    <a:pt x="300" y="13"/>
                    <a:pt x="300" y="13"/>
                    <a:pt x="300" y="13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297" y="17"/>
                    <a:pt x="293" y="21"/>
                    <a:pt x="292" y="25"/>
                  </a:cubicBezTo>
                  <a:cubicBezTo>
                    <a:pt x="292" y="30"/>
                    <a:pt x="293" y="34"/>
                    <a:pt x="294" y="37"/>
                  </a:cubicBezTo>
                  <a:cubicBezTo>
                    <a:pt x="301" y="37"/>
                    <a:pt x="309" y="36"/>
                    <a:pt x="316" y="34"/>
                  </a:cubicBezTo>
                  <a:cubicBezTo>
                    <a:pt x="317" y="34"/>
                    <a:pt x="317" y="34"/>
                    <a:pt x="318" y="34"/>
                  </a:cubicBezTo>
                  <a:cubicBezTo>
                    <a:pt x="316" y="35"/>
                    <a:pt x="315" y="37"/>
                    <a:pt x="313" y="38"/>
                  </a:cubicBezTo>
                  <a:cubicBezTo>
                    <a:pt x="307" y="39"/>
                    <a:pt x="301" y="40"/>
                    <a:pt x="296" y="40"/>
                  </a:cubicBezTo>
                  <a:cubicBezTo>
                    <a:pt x="298" y="45"/>
                    <a:pt x="301" y="47"/>
                    <a:pt x="305" y="48"/>
                  </a:cubicBezTo>
                  <a:cubicBezTo>
                    <a:pt x="305" y="49"/>
                    <a:pt x="304" y="50"/>
                    <a:pt x="303" y="51"/>
                  </a:cubicBezTo>
                  <a:cubicBezTo>
                    <a:pt x="296" y="49"/>
                    <a:pt x="291" y="42"/>
                    <a:pt x="289" y="25"/>
                  </a:cubicBezTo>
                  <a:cubicBezTo>
                    <a:pt x="288" y="18"/>
                    <a:pt x="284" y="18"/>
                    <a:pt x="282" y="18"/>
                  </a:cubicBezTo>
                  <a:cubicBezTo>
                    <a:pt x="277" y="18"/>
                    <a:pt x="273" y="22"/>
                    <a:pt x="266" y="28"/>
                  </a:cubicBezTo>
                  <a:cubicBezTo>
                    <a:pt x="260" y="33"/>
                    <a:pt x="256" y="37"/>
                    <a:pt x="250" y="40"/>
                  </a:cubicBezTo>
                  <a:cubicBezTo>
                    <a:pt x="242" y="45"/>
                    <a:pt x="235" y="47"/>
                    <a:pt x="228" y="48"/>
                  </a:cubicBezTo>
                  <a:cubicBezTo>
                    <a:pt x="227" y="46"/>
                    <a:pt x="227" y="45"/>
                    <a:pt x="226" y="43"/>
                  </a:cubicBezTo>
                  <a:cubicBezTo>
                    <a:pt x="231" y="43"/>
                    <a:pt x="237" y="42"/>
                    <a:pt x="244" y="40"/>
                  </a:cubicBezTo>
                  <a:cubicBezTo>
                    <a:pt x="237" y="40"/>
                    <a:pt x="230" y="40"/>
                    <a:pt x="224" y="40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2" y="38"/>
                    <a:pt x="221" y="37"/>
                    <a:pt x="219" y="36"/>
                  </a:cubicBezTo>
                  <a:cubicBezTo>
                    <a:pt x="219" y="35"/>
                    <a:pt x="219" y="35"/>
                    <a:pt x="219" y="35"/>
                  </a:cubicBezTo>
                  <a:close/>
                  <a:moveTo>
                    <a:pt x="218" y="32"/>
                  </a:moveTo>
                  <a:cubicBezTo>
                    <a:pt x="218" y="27"/>
                    <a:pt x="217" y="24"/>
                    <a:pt x="218" y="21"/>
                  </a:cubicBezTo>
                  <a:cubicBezTo>
                    <a:pt x="218" y="17"/>
                    <a:pt x="220" y="14"/>
                    <a:pt x="224" y="11"/>
                  </a:cubicBezTo>
                  <a:cubicBezTo>
                    <a:pt x="224" y="10"/>
                    <a:pt x="225" y="10"/>
                    <a:pt x="225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7" y="10"/>
                    <a:pt x="226" y="11"/>
                    <a:pt x="225" y="12"/>
                  </a:cubicBezTo>
                  <a:cubicBezTo>
                    <a:pt x="221" y="15"/>
                    <a:pt x="220" y="19"/>
                    <a:pt x="220" y="22"/>
                  </a:cubicBezTo>
                  <a:cubicBezTo>
                    <a:pt x="219" y="24"/>
                    <a:pt x="220" y="26"/>
                    <a:pt x="220" y="29"/>
                  </a:cubicBezTo>
                  <a:cubicBezTo>
                    <a:pt x="220" y="30"/>
                    <a:pt x="219" y="31"/>
                    <a:pt x="218" y="32"/>
                  </a:cubicBezTo>
                  <a:close/>
                  <a:moveTo>
                    <a:pt x="310" y="0"/>
                  </a:moveTo>
                  <a:cubicBezTo>
                    <a:pt x="309" y="3"/>
                    <a:pt x="308" y="5"/>
                    <a:pt x="306" y="7"/>
                  </a:cubicBezTo>
                  <a:cubicBezTo>
                    <a:pt x="305" y="8"/>
                    <a:pt x="304" y="10"/>
                    <a:pt x="302" y="11"/>
                  </a:cubicBezTo>
                  <a:cubicBezTo>
                    <a:pt x="302" y="11"/>
                    <a:pt x="302" y="11"/>
                    <a:pt x="302" y="11"/>
                  </a:cubicBezTo>
                  <a:cubicBezTo>
                    <a:pt x="301" y="11"/>
                    <a:pt x="300" y="11"/>
                    <a:pt x="299" y="10"/>
                  </a:cubicBezTo>
                  <a:cubicBezTo>
                    <a:pt x="300" y="9"/>
                    <a:pt x="300" y="9"/>
                    <a:pt x="300" y="9"/>
                  </a:cubicBezTo>
                  <a:cubicBezTo>
                    <a:pt x="301" y="8"/>
                    <a:pt x="303" y="6"/>
                    <a:pt x="304" y="5"/>
                  </a:cubicBezTo>
                  <a:cubicBezTo>
                    <a:pt x="305" y="3"/>
                    <a:pt x="306" y="2"/>
                    <a:pt x="307" y="0"/>
                  </a:cubicBezTo>
                  <a:cubicBezTo>
                    <a:pt x="308" y="0"/>
                    <a:pt x="309" y="0"/>
                    <a:pt x="310" y="0"/>
                  </a:cubicBezTo>
                  <a:close/>
                  <a:moveTo>
                    <a:pt x="331" y="25"/>
                  </a:moveTo>
                  <a:cubicBezTo>
                    <a:pt x="331" y="25"/>
                    <a:pt x="331" y="24"/>
                    <a:pt x="332" y="24"/>
                  </a:cubicBezTo>
                  <a:cubicBezTo>
                    <a:pt x="334" y="16"/>
                    <a:pt x="347" y="18"/>
                    <a:pt x="346" y="8"/>
                  </a:cubicBezTo>
                  <a:cubicBezTo>
                    <a:pt x="346" y="5"/>
                    <a:pt x="346" y="2"/>
                    <a:pt x="347" y="0"/>
                  </a:cubicBezTo>
                  <a:cubicBezTo>
                    <a:pt x="348" y="1"/>
                    <a:pt x="349" y="1"/>
                    <a:pt x="350" y="2"/>
                  </a:cubicBezTo>
                  <a:cubicBezTo>
                    <a:pt x="349" y="3"/>
                    <a:pt x="349" y="5"/>
                    <a:pt x="349" y="8"/>
                  </a:cubicBezTo>
                  <a:cubicBezTo>
                    <a:pt x="350" y="16"/>
                    <a:pt x="347" y="17"/>
                    <a:pt x="343" y="20"/>
                  </a:cubicBezTo>
                  <a:cubicBezTo>
                    <a:pt x="340" y="21"/>
                    <a:pt x="337" y="21"/>
                    <a:pt x="335" y="23"/>
                  </a:cubicBezTo>
                  <a:cubicBezTo>
                    <a:pt x="334" y="24"/>
                    <a:pt x="332" y="25"/>
                    <a:pt x="331" y="25"/>
                  </a:cubicBezTo>
                  <a:close/>
                  <a:moveTo>
                    <a:pt x="233" y="10"/>
                  </a:moveTo>
                  <a:cubicBezTo>
                    <a:pt x="230" y="14"/>
                    <a:pt x="229" y="19"/>
                    <a:pt x="228" y="23"/>
                  </a:cubicBezTo>
                  <a:cubicBezTo>
                    <a:pt x="227" y="24"/>
                    <a:pt x="226" y="25"/>
                    <a:pt x="225" y="25"/>
                  </a:cubicBezTo>
                  <a:cubicBezTo>
                    <a:pt x="225" y="20"/>
                    <a:pt x="227" y="15"/>
                    <a:pt x="230" y="10"/>
                  </a:cubicBezTo>
                  <a:cubicBezTo>
                    <a:pt x="231" y="10"/>
                    <a:pt x="232" y="10"/>
                    <a:pt x="233" y="10"/>
                  </a:cubicBezTo>
                  <a:close/>
                  <a:moveTo>
                    <a:pt x="293" y="298"/>
                  </a:moveTo>
                  <a:cubicBezTo>
                    <a:pt x="293" y="298"/>
                    <a:pt x="292" y="299"/>
                    <a:pt x="292" y="300"/>
                  </a:cubicBezTo>
                  <a:cubicBezTo>
                    <a:pt x="292" y="299"/>
                    <a:pt x="293" y="298"/>
                    <a:pt x="293" y="298"/>
                  </a:cubicBezTo>
                  <a:close/>
                  <a:moveTo>
                    <a:pt x="288" y="264"/>
                  </a:moveTo>
                  <a:cubicBezTo>
                    <a:pt x="287" y="263"/>
                    <a:pt x="286" y="262"/>
                    <a:pt x="285" y="261"/>
                  </a:cubicBezTo>
                  <a:cubicBezTo>
                    <a:pt x="286" y="261"/>
                    <a:pt x="286" y="261"/>
                    <a:pt x="286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2"/>
                    <a:pt x="287" y="262"/>
                    <a:pt x="287" y="262"/>
                  </a:cubicBezTo>
                  <a:cubicBezTo>
                    <a:pt x="287" y="262"/>
                    <a:pt x="287" y="263"/>
                    <a:pt x="288" y="264"/>
                  </a:cubicBezTo>
                  <a:close/>
                  <a:moveTo>
                    <a:pt x="277" y="177"/>
                  </a:moveTo>
                  <a:cubicBezTo>
                    <a:pt x="278" y="175"/>
                    <a:pt x="280" y="174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2"/>
                    <a:pt x="282" y="172"/>
                    <a:pt x="283" y="172"/>
                  </a:cubicBezTo>
                  <a:cubicBezTo>
                    <a:pt x="284" y="171"/>
                    <a:pt x="285" y="171"/>
                    <a:pt x="285" y="170"/>
                  </a:cubicBezTo>
                  <a:cubicBezTo>
                    <a:pt x="286" y="171"/>
                    <a:pt x="286" y="172"/>
                    <a:pt x="287" y="173"/>
                  </a:cubicBezTo>
                  <a:cubicBezTo>
                    <a:pt x="286" y="173"/>
                    <a:pt x="285" y="174"/>
                    <a:pt x="285" y="174"/>
                  </a:cubicBezTo>
                  <a:cubicBezTo>
                    <a:pt x="285" y="174"/>
                    <a:pt x="285" y="174"/>
                    <a:pt x="284" y="174"/>
                  </a:cubicBezTo>
                  <a:cubicBezTo>
                    <a:pt x="285" y="175"/>
                    <a:pt x="285" y="176"/>
                    <a:pt x="286" y="177"/>
                  </a:cubicBezTo>
                  <a:cubicBezTo>
                    <a:pt x="284" y="177"/>
                    <a:pt x="283" y="177"/>
                    <a:pt x="282" y="177"/>
                  </a:cubicBezTo>
                  <a:cubicBezTo>
                    <a:pt x="282" y="176"/>
                    <a:pt x="282" y="176"/>
                    <a:pt x="282" y="176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0" y="177"/>
                    <a:pt x="279" y="177"/>
                    <a:pt x="277" y="177"/>
                  </a:cubicBezTo>
                  <a:close/>
                  <a:moveTo>
                    <a:pt x="281" y="162"/>
                  </a:moveTo>
                  <a:cubicBezTo>
                    <a:pt x="280" y="162"/>
                    <a:pt x="279" y="163"/>
                    <a:pt x="278" y="163"/>
                  </a:cubicBezTo>
                  <a:cubicBezTo>
                    <a:pt x="278" y="172"/>
                    <a:pt x="274" y="174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7" y="173"/>
                    <a:pt x="265" y="173"/>
                    <a:pt x="262" y="172"/>
                  </a:cubicBezTo>
                  <a:cubicBezTo>
                    <a:pt x="258" y="172"/>
                    <a:pt x="257" y="172"/>
                    <a:pt x="254" y="168"/>
                  </a:cubicBezTo>
                  <a:cubicBezTo>
                    <a:pt x="252" y="165"/>
                    <a:pt x="250" y="166"/>
                    <a:pt x="249" y="166"/>
                  </a:cubicBezTo>
                  <a:cubicBezTo>
                    <a:pt x="248" y="166"/>
                    <a:pt x="248" y="166"/>
                    <a:pt x="247" y="167"/>
                  </a:cubicBezTo>
                  <a:cubicBezTo>
                    <a:pt x="245" y="165"/>
                    <a:pt x="243" y="164"/>
                    <a:pt x="242" y="164"/>
                  </a:cubicBezTo>
                  <a:cubicBezTo>
                    <a:pt x="241" y="164"/>
                    <a:pt x="241" y="164"/>
                    <a:pt x="241" y="164"/>
                  </a:cubicBezTo>
                  <a:cubicBezTo>
                    <a:pt x="241" y="163"/>
                    <a:pt x="241" y="163"/>
                    <a:pt x="241" y="163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3" y="164"/>
                    <a:pt x="244" y="164"/>
                    <a:pt x="244" y="164"/>
                  </a:cubicBezTo>
                  <a:cubicBezTo>
                    <a:pt x="246" y="165"/>
                    <a:pt x="247" y="164"/>
                    <a:pt x="248" y="164"/>
                  </a:cubicBezTo>
                  <a:cubicBezTo>
                    <a:pt x="251" y="163"/>
                    <a:pt x="253" y="162"/>
                    <a:pt x="256" y="166"/>
                  </a:cubicBezTo>
                  <a:cubicBezTo>
                    <a:pt x="259" y="170"/>
                    <a:pt x="273" y="174"/>
                    <a:pt x="275" y="166"/>
                  </a:cubicBezTo>
                  <a:cubicBezTo>
                    <a:pt x="271" y="168"/>
                    <a:pt x="270" y="166"/>
                    <a:pt x="268" y="165"/>
                  </a:cubicBezTo>
                  <a:cubicBezTo>
                    <a:pt x="267" y="164"/>
                    <a:pt x="266" y="164"/>
                    <a:pt x="265" y="164"/>
                  </a:cubicBezTo>
                  <a:cubicBezTo>
                    <a:pt x="265" y="166"/>
                    <a:pt x="263" y="167"/>
                    <a:pt x="262" y="166"/>
                  </a:cubicBezTo>
                  <a:cubicBezTo>
                    <a:pt x="258" y="164"/>
                    <a:pt x="254" y="157"/>
                    <a:pt x="252" y="153"/>
                  </a:cubicBezTo>
                  <a:cubicBezTo>
                    <a:pt x="250" y="149"/>
                    <a:pt x="247" y="146"/>
                    <a:pt x="243" y="144"/>
                  </a:cubicBezTo>
                  <a:cubicBezTo>
                    <a:pt x="245" y="144"/>
                    <a:pt x="248" y="144"/>
                    <a:pt x="250" y="144"/>
                  </a:cubicBezTo>
                  <a:cubicBezTo>
                    <a:pt x="252" y="146"/>
                    <a:pt x="253" y="149"/>
                    <a:pt x="255" y="152"/>
                  </a:cubicBezTo>
                  <a:cubicBezTo>
                    <a:pt x="256" y="155"/>
                    <a:pt x="260" y="163"/>
                    <a:pt x="263" y="164"/>
                  </a:cubicBezTo>
                  <a:cubicBezTo>
                    <a:pt x="264" y="161"/>
                    <a:pt x="267" y="162"/>
                    <a:pt x="269" y="163"/>
                  </a:cubicBezTo>
                  <a:cubicBezTo>
                    <a:pt x="273" y="165"/>
                    <a:pt x="271" y="165"/>
                    <a:pt x="276" y="162"/>
                  </a:cubicBezTo>
                  <a:cubicBezTo>
                    <a:pt x="276" y="162"/>
                    <a:pt x="276" y="161"/>
                    <a:pt x="276" y="161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7" y="161"/>
                    <a:pt x="278" y="160"/>
                    <a:pt x="279" y="159"/>
                  </a:cubicBezTo>
                  <a:cubicBezTo>
                    <a:pt x="279" y="160"/>
                    <a:pt x="280" y="161"/>
                    <a:pt x="281" y="162"/>
                  </a:cubicBezTo>
                  <a:close/>
                  <a:moveTo>
                    <a:pt x="237" y="163"/>
                  </a:moveTo>
                  <a:cubicBezTo>
                    <a:pt x="236" y="163"/>
                    <a:pt x="235" y="163"/>
                    <a:pt x="234" y="164"/>
                  </a:cubicBezTo>
                  <a:cubicBezTo>
                    <a:pt x="233" y="164"/>
                    <a:pt x="232" y="164"/>
                    <a:pt x="231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31" y="164"/>
                    <a:pt x="231" y="163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3" y="159"/>
                    <a:pt x="236" y="161"/>
                    <a:pt x="240" y="162"/>
                  </a:cubicBezTo>
                  <a:cubicBezTo>
                    <a:pt x="240" y="162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3"/>
                    <a:pt x="237" y="163"/>
                    <a:pt x="237" y="163"/>
                  </a:cubicBezTo>
                  <a:close/>
                  <a:moveTo>
                    <a:pt x="228" y="252"/>
                  </a:moveTo>
                  <a:cubicBezTo>
                    <a:pt x="228" y="252"/>
                    <a:pt x="228" y="252"/>
                    <a:pt x="228" y="252"/>
                  </a:cubicBezTo>
                  <a:cubicBezTo>
                    <a:pt x="230" y="252"/>
                    <a:pt x="231" y="253"/>
                    <a:pt x="232" y="254"/>
                  </a:cubicBezTo>
                  <a:cubicBezTo>
                    <a:pt x="232" y="254"/>
                    <a:pt x="232" y="254"/>
                    <a:pt x="232" y="254"/>
                  </a:cubicBezTo>
                  <a:cubicBezTo>
                    <a:pt x="232" y="254"/>
                    <a:pt x="231" y="254"/>
                    <a:pt x="231" y="254"/>
                  </a:cubicBezTo>
                  <a:cubicBezTo>
                    <a:pt x="230" y="253"/>
                    <a:pt x="229" y="253"/>
                    <a:pt x="228" y="252"/>
                  </a:cubicBezTo>
                  <a:close/>
                  <a:moveTo>
                    <a:pt x="213" y="155"/>
                  </a:moveTo>
                  <a:cubicBezTo>
                    <a:pt x="212" y="156"/>
                    <a:pt x="211" y="156"/>
                    <a:pt x="209" y="156"/>
                  </a:cubicBezTo>
                  <a:cubicBezTo>
                    <a:pt x="206" y="156"/>
                    <a:pt x="202" y="156"/>
                    <a:pt x="198" y="155"/>
                  </a:cubicBezTo>
                  <a:cubicBezTo>
                    <a:pt x="199" y="154"/>
                    <a:pt x="200" y="153"/>
                    <a:pt x="201" y="151"/>
                  </a:cubicBezTo>
                  <a:cubicBezTo>
                    <a:pt x="204" y="153"/>
                    <a:pt x="206" y="153"/>
                    <a:pt x="209" y="153"/>
                  </a:cubicBezTo>
                  <a:cubicBezTo>
                    <a:pt x="210" y="153"/>
                    <a:pt x="211" y="153"/>
                    <a:pt x="212" y="152"/>
                  </a:cubicBezTo>
                  <a:cubicBezTo>
                    <a:pt x="212" y="153"/>
                    <a:pt x="213" y="154"/>
                    <a:pt x="213" y="155"/>
                  </a:cubicBezTo>
                  <a:close/>
                  <a:moveTo>
                    <a:pt x="196" y="154"/>
                  </a:moveTo>
                  <a:cubicBezTo>
                    <a:pt x="191" y="152"/>
                    <a:pt x="186" y="150"/>
                    <a:pt x="178" y="146"/>
                  </a:cubicBezTo>
                  <a:cubicBezTo>
                    <a:pt x="164" y="139"/>
                    <a:pt x="152" y="147"/>
                    <a:pt x="141" y="154"/>
                  </a:cubicBezTo>
                  <a:cubicBezTo>
                    <a:pt x="140" y="154"/>
                    <a:pt x="140" y="155"/>
                    <a:pt x="139" y="155"/>
                  </a:cubicBezTo>
                  <a:cubicBezTo>
                    <a:pt x="138" y="155"/>
                    <a:pt x="137" y="154"/>
                    <a:pt x="136" y="153"/>
                  </a:cubicBezTo>
                  <a:cubicBezTo>
                    <a:pt x="137" y="153"/>
                    <a:pt x="138" y="152"/>
                    <a:pt x="140" y="151"/>
                  </a:cubicBezTo>
                  <a:cubicBezTo>
                    <a:pt x="151" y="144"/>
                    <a:pt x="164" y="133"/>
                    <a:pt x="180" y="141"/>
                  </a:cubicBezTo>
                  <a:cubicBezTo>
                    <a:pt x="188" y="145"/>
                    <a:pt x="194" y="148"/>
                    <a:pt x="199" y="151"/>
                  </a:cubicBezTo>
                  <a:cubicBezTo>
                    <a:pt x="198" y="152"/>
                    <a:pt x="197" y="153"/>
                    <a:pt x="196" y="154"/>
                  </a:cubicBezTo>
                  <a:close/>
                  <a:moveTo>
                    <a:pt x="225" y="144"/>
                  </a:moveTo>
                  <a:cubicBezTo>
                    <a:pt x="226" y="142"/>
                    <a:pt x="228" y="141"/>
                    <a:pt x="230" y="138"/>
                  </a:cubicBezTo>
                  <a:cubicBezTo>
                    <a:pt x="234" y="138"/>
                    <a:pt x="237" y="137"/>
                    <a:pt x="239" y="136"/>
                  </a:cubicBezTo>
                  <a:cubicBezTo>
                    <a:pt x="243" y="138"/>
                    <a:pt x="246" y="140"/>
                    <a:pt x="249" y="143"/>
                  </a:cubicBezTo>
                  <a:cubicBezTo>
                    <a:pt x="247" y="143"/>
                    <a:pt x="246" y="143"/>
                    <a:pt x="245" y="143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3" y="143"/>
                    <a:pt x="242" y="143"/>
                    <a:pt x="241" y="143"/>
                  </a:cubicBezTo>
                  <a:cubicBezTo>
                    <a:pt x="238" y="141"/>
                    <a:pt x="236" y="140"/>
                    <a:pt x="234" y="139"/>
                  </a:cubicBezTo>
                  <a:cubicBezTo>
                    <a:pt x="232" y="141"/>
                    <a:pt x="231" y="142"/>
                    <a:pt x="230" y="143"/>
                  </a:cubicBezTo>
                  <a:cubicBezTo>
                    <a:pt x="228" y="143"/>
                    <a:pt x="226" y="144"/>
                    <a:pt x="225" y="144"/>
                  </a:cubicBezTo>
                  <a:close/>
                  <a:moveTo>
                    <a:pt x="232" y="137"/>
                  </a:moveTo>
                  <a:cubicBezTo>
                    <a:pt x="232" y="136"/>
                    <a:pt x="233" y="136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5" y="133"/>
                    <a:pt x="238" y="131"/>
                    <a:pt x="241" y="128"/>
                  </a:cubicBezTo>
                  <a:cubicBezTo>
                    <a:pt x="242" y="128"/>
                    <a:pt x="244" y="128"/>
                    <a:pt x="245" y="129"/>
                  </a:cubicBezTo>
                  <a:cubicBezTo>
                    <a:pt x="242" y="131"/>
                    <a:pt x="240" y="133"/>
                    <a:pt x="238" y="135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6" y="136"/>
                    <a:pt x="234" y="137"/>
                    <a:pt x="232" y="137"/>
                  </a:cubicBezTo>
                  <a:close/>
                  <a:moveTo>
                    <a:pt x="243" y="126"/>
                  </a:moveTo>
                  <a:cubicBezTo>
                    <a:pt x="245" y="125"/>
                    <a:pt x="247" y="124"/>
                    <a:pt x="248" y="122"/>
                  </a:cubicBezTo>
                  <a:cubicBezTo>
                    <a:pt x="255" y="118"/>
                    <a:pt x="258" y="116"/>
                    <a:pt x="265" y="118"/>
                  </a:cubicBezTo>
                  <a:cubicBezTo>
                    <a:pt x="268" y="120"/>
                    <a:pt x="270" y="121"/>
                    <a:pt x="273" y="123"/>
                  </a:cubicBezTo>
                  <a:cubicBezTo>
                    <a:pt x="270" y="123"/>
                    <a:pt x="267" y="122"/>
                    <a:pt x="265" y="121"/>
                  </a:cubicBezTo>
                  <a:cubicBezTo>
                    <a:pt x="259" y="119"/>
                    <a:pt x="256" y="121"/>
                    <a:pt x="250" y="125"/>
                  </a:cubicBezTo>
                  <a:cubicBezTo>
                    <a:pt x="249" y="125"/>
                    <a:pt x="249" y="126"/>
                    <a:pt x="248" y="127"/>
                  </a:cubicBezTo>
                  <a:cubicBezTo>
                    <a:pt x="246" y="126"/>
                    <a:pt x="245" y="126"/>
                    <a:pt x="243" y="126"/>
                  </a:cubicBezTo>
                  <a:close/>
                  <a:moveTo>
                    <a:pt x="270" y="119"/>
                  </a:moveTo>
                  <a:cubicBezTo>
                    <a:pt x="274" y="120"/>
                    <a:pt x="277" y="120"/>
                    <a:pt x="280" y="120"/>
                  </a:cubicBezTo>
                  <a:cubicBezTo>
                    <a:pt x="283" y="119"/>
                    <a:pt x="285" y="119"/>
                    <a:pt x="285" y="118"/>
                  </a:cubicBezTo>
                  <a:cubicBezTo>
                    <a:pt x="286" y="118"/>
                    <a:pt x="287" y="118"/>
                    <a:pt x="287" y="119"/>
                  </a:cubicBezTo>
                  <a:cubicBezTo>
                    <a:pt x="288" y="119"/>
                    <a:pt x="288" y="119"/>
                    <a:pt x="289" y="120"/>
                  </a:cubicBezTo>
                  <a:cubicBezTo>
                    <a:pt x="288" y="123"/>
                    <a:pt x="286" y="124"/>
                    <a:pt x="282" y="124"/>
                  </a:cubicBezTo>
                  <a:cubicBezTo>
                    <a:pt x="281" y="124"/>
                    <a:pt x="279" y="124"/>
                    <a:pt x="277" y="124"/>
                  </a:cubicBezTo>
                  <a:cubicBezTo>
                    <a:pt x="275" y="123"/>
                    <a:pt x="273" y="121"/>
                    <a:pt x="270" y="119"/>
                  </a:cubicBezTo>
                  <a:close/>
                  <a:moveTo>
                    <a:pt x="228" y="145"/>
                  </a:moveTo>
                  <a:cubicBezTo>
                    <a:pt x="228" y="146"/>
                    <a:pt x="227" y="146"/>
                    <a:pt x="226" y="147"/>
                  </a:cubicBezTo>
                  <a:cubicBezTo>
                    <a:pt x="226" y="147"/>
                    <a:pt x="226" y="146"/>
                    <a:pt x="226" y="146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7" y="145"/>
                    <a:pt x="228" y="145"/>
                    <a:pt x="228" y="145"/>
                  </a:cubicBezTo>
                  <a:close/>
                  <a:moveTo>
                    <a:pt x="302" y="256"/>
                  </a:moveTo>
                  <a:cubicBezTo>
                    <a:pt x="303" y="257"/>
                    <a:pt x="304" y="259"/>
                    <a:pt x="305" y="260"/>
                  </a:cubicBezTo>
                  <a:cubicBezTo>
                    <a:pt x="307" y="262"/>
                    <a:pt x="308" y="263"/>
                    <a:pt x="308" y="265"/>
                  </a:cubicBezTo>
                  <a:cubicBezTo>
                    <a:pt x="306" y="262"/>
                    <a:pt x="304" y="259"/>
                    <a:pt x="302" y="256"/>
                  </a:cubicBezTo>
                  <a:close/>
                  <a:moveTo>
                    <a:pt x="309" y="240"/>
                  </a:moveTo>
                  <a:cubicBezTo>
                    <a:pt x="308" y="231"/>
                    <a:pt x="304" y="220"/>
                    <a:pt x="301" y="216"/>
                  </a:cubicBezTo>
                  <a:cubicBezTo>
                    <a:pt x="295" y="207"/>
                    <a:pt x="294" y="203"/>
                    <a:pt x="293" y="196"/>
                  </a:cubicBezTo>
                  <a:cubicBezTo>
                    <a:pt x="292" y="191"/>
                    <a:pt x="292" y="188"/>
                    <a:pt x="288" y="184"/>
                  </a:cubicBezTo>
                  <a:cubicBezTo>
                    <a:pt x="286" y="182"/>
                    <a:pt x="284" y="180"/>
                    <a:pt x="283" y="178"/>
                  </a:cubicBezTo>
                  <a:cubicBezTo>
                    <a:pt x="284" y="178"/>
                    <a:pt x="286" y="178"/>
                    <a:pt x="287" y="178"/>
                  </a:cubicBezTo>
                  <a:cubicBezTo>
                    <a:pt x="288" y="180"/>
                    <a:pt x="289" y="181"/>
                    <a:pt x="290" y="182"/>
                  </a:cubicBezTo>
                  <a:cubicBezTo>
                    <a:pt x="295" y="186"/>
                    <a:pt x="295" y="189"/>
                    <a:pt x="296" y="196"/>
                  </a:cubicBezTo>
                  <a:cubicBezTo>
                    <a:pt x="297" y="202"/>
                    <a:pt x="298" y="206"/>
                    <a:pt x="304" y="214"/>
                  </a:cubicBezTo>
                  <a:cubicBezTo>
                    <a:pt x="307" y="218"/>
                    <a:pt x="310" y="227"/>
                    <a:pt x="311" y="236"/>
                  </a:cubicBezTo>
                  <a:cubicBezTo>
                    <a:pt x="311" y="237"/>
                    <a:pt x="310" y="238"/>
                    <a:pt x="309" y="240"/>
                  </a:cubicBezTo>
                  <a:close/>
                  <a:moveTo>
                    <a:pt x="318" y="209"/>
                  </a:moveTo>
                  <a:cubicBezTo>
                    <a:pt x="317" y="210"/>
                    <a:pt x="315" y="211"/>
                    <a:pt x="314" y="212"/>
                  </a:cubicBezTo>
                  <a:cubicBezTo>
                    <a:pt x="313" y="213"/>
                    <a:pt x="311" y="213"/>
                    <a:pt x="310" y="213"/>
                  </a:cubicBezTo>
                  <a:cubicBezTo>
                    <a:pt x="309" y="213"/>
                    <a:pt x="307" y="213"/>
                    <a:pt x="306" y="212"/>
                  </a:cubicBezTo>
                  <a:cubicBezTo>
                    <a:pt x="306" y="211"/>
                    <a:pt x="305" y="211"/>
                    <a:pt x="305" y="210"/>
                  </a:cubicBezTo>
                  <a:cubicBezTo>
                    <a:pt x="304" y="209"/>
                    <a:pt x="304" y="208"/>
                    <a:pt x="304" y="208"/>
                  </a:cubicBezTo>
                  <a:cubicBezTo>
                    <a:pt x="304" y="206"/>
                    <a:pt x="298" y="208"/>
                    <a:pt x="298" y="207"/>
                  </a:cubicBezTo>
                  <a:cubicBezTo>
                    <a:pt x="298" y="206"/>
                    <a:pt x="296" y="205"/>
                    <a:pt x="297" y="205"/>
                  </a:cubicBezTo>
                  <a:cubicBezTo>
                    <a:pt x="305" y="202"/>
                    <a:pt x="307" y="205"/>
                    <a:pt x="307" y="207"/>
                  </a:cubicBezTo>
                  <a:cubicBezTo>
                    <a:pt x="307" y="208"/>
                    <a:pt x="307" y="208"/>
                    <a:pt x="307" y="209"/>
                  </a:cubicBezTo>
                  <a:cubicBezTo>
                    <a:pt x="308" y="209"/>
                    <a:pt x="308" y="209"/>
                    <a:pt x="308" y="210"/>
                  </a:cubicBezTo>
                  <a:cubicBezTo>
                    <a:pt x="310" y="211"/>
                    <a:pt x="314" y="211"/>
                    <a:pt x="317" y="207"/>
                  </a:cubicBezTo>
                  <a:cubicBezTo>
                    <a:pt x="317" y="207"/>
                    <a:pt x="318" y="206"/>
                    <a:pt x="318" y="206"/>
                  </a:cubicBezTo>
                  <a:cubicBezTo>
                    <a:pt x="318" y="207"/>
                    <a:pt x="318" y="208"/>
                    <a:pt x="318" y="209"/>
                  </a:cubicBezTo>
                  <a:close/>
                  <a:moveTo>
                    <a:pt x="411" y="265"/>
                  </a:moveTo>
                  <a:cubicBezTo>
                    <a:pt x="411" y="265"/>
                    <a:pt x="411" y="265"/>
                    <a:pt x="411" y="265"/>
                  </a:cubicBezTo>
                  <a:cubicBezTo>
                    <a:pt x="411" y="263"/>
                    <a:pt x="412" y="261"/>
                    <a:pt x="413" y="260"/>
                  </a:cubicBezTo>
                  <a:cubicBezTo>
                    <a:pt x="412" y="262"/>
                    <a:pt x="412" y="263"/>
                    <a:pt x="411" y="265"/>
                  </a:cubicBezTo>
                  <a:close/>
                  <a:moveTo>
                    <a:pt x="335" y="103"/>
                  </a:moveTo>
                  <a:cubicBezTo>
                    <a:pt x="335" y="103"/>
                    <a:pt x="335" y="103"/>
                    <a:pt x="335" y="103"/>
                  </a:cubicBezTo>
                  <a:cubicBezTo>
                    <a:pt x="337" y="103"/>
                    <a:pt x="337" y="101"/>
                    <a:pt x="338" y="98"/>
                  </a:cubicBezTo>
                  <a:cubicBezTo>
                    <a:pt x="339" y="98"/>
                    <a:pt x="339" y="97"/>
                    <a:pt x="339" y="97"/>
                  </a:cubicBezTo>
                  <a:cubicBezTo>
                    <a:pt x="336" y="96"/>
                    <a:pt x="331" y="93"/>
                    <a:pt x="329" y="92"/>
                  </a:cubicBezTo>
                  <a:cubicBezTo>
                    <a:pt x="332" y="95"/>
                    <a:pt x="334" y="99"/>
                    <a:pt x="335" y="103"/>
                  </a:cubicBezTo>
                  <a:close/>
                  <a:moveTo>
                    <a:pt x="334" y="26"/>
                  </a:moveTo>
                  <a:cubicBezTo>
                    <a:pt x="331" y="32"/>
                    <a:pt x="325" y="35"/>
                    <a:pt x="317" y="37"/>
                  </a:cubicBezTo>
                  <a:cubicBezTo>
                    <a:pt x="321" y="33"/>
                    <a:pt x="326" y="30"/>
                    <a:pt x="331" y="28"/>
                  </a:cubicBezTo>
                  <a:cubicBezTo>
                    <a:pt x="332" y="27"/>
                    <a:pt x="333" y="27"/>
                    <a:pt x="33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10425113" y="5210175"/>
              <a:ext cx="1762125" cy="1679575"/>
            </a:xfrm>
            <a:custGeom>
              <a:avLst/>
              <a:gdLst>
                <a:gd name="T0" fmla="*/ 5 w 454"/>
                <a:gd name="T1" fmla="*/ 324 h 433"/>
                <a:gd name="T2" fmla="*/ 22 w 454"/>
                <a:gd name="T3" fmla="*/ 190 h 433"/>
                <a:gd name="T4" fmla="*/ 70 w 454"/>
                <a:gd name="T5" fmla="*/ 95 h 433"/>
                <a:gd name="T6" fmla="*/ 253 w 454"/>
                <a:gd name="T7" fmla="*/ 21 h 433"/>
                <a:gd name="T8" fmla="*/ 454 w 454"/>
                <a:gd name="T9" fmla="*/ 49 h 433"/>
                <a:gd name="T10" fmla="*/ 426 w 454"/>
                <a:gd name="T11" fmla="*/ 87 h 433"/>
                <a:gd name="T12" fmla="*/ 420 w 454"/>
                <a:gd name="T13" fmla="*/ 240 h 433"/>
                <a:gd name="T14" fmla="*/ 440 w 454"/>
                <a:gd name="T15" fmla="*/ 293 h 433"/>
                <a:gd name="T16" fmla="*/ 412 w 454"/>
                <a:gd name="T17" fmla="*/ 337 h 433"/>
                <a:gd name="T18" fmla="*/ 454 w 454"/>
                <a:gd name="T19" fmla="*/ 431 h 433"/>
                <a:gd name="T20" fmla="*/ 400 w 454"/>
                <a:gd name="T21" fmla="*/ 433 h 433"/>
                <a:gd name="T22" fmla="*/ 400 w 454"/>
                <a:gd name="T23" fmla="*/ 347 h 433"/>
                <a:gd name="T24" fmla="*/ 289 w 454"/>
                <a:gd name="T25" fmla="*/ 433 h 433"/>
                <a:gd name="T26" fmla="*/ 211 w 454"/>
                <a:gd name="T27" fmla="*/ 412 h 433"/>
                <a:gd name="T28" fmla="*/ 152 w 454"/>
                <a:gd name="T29" fmla="*/ 401 h 433"/>
                <a:gd name="T30" fmla="*/ 94 w 454"/>
                <a:gd name="T31" fmla="*/ 395 h 433"/>
                <a:gd name="T32" fmla="*/ 58 w 454"/>
                <a:gd name="T33" fmla="*/ 360 h 433"/>
                <a:gd name="T34" fmla="*/ 49 w 454"/>
                <a:gd name="T35" fmla="*/ 433 h 433"/>
                <a:gd name="T36" fmla="*/ 110 w 454"/>
                <a:gd name="T37" fmla="*/ 256 h 433"/>
                <a:gd name="T38" fmla="*/ 212 w 454"/>
                <a:gd name="T39" fmla="*/ 221 h 433"/>
                <a:gd name="T40" fmla="*/ 236 w 454"/>
                <a:gd name="T41" fmla="*/ 160 h 433"/>
                <a:gd name="T42" fmla="*/ 259 w 454"/>
                <a:gd name="T43" fmla="*/ 206 h 433"/>
                <a:gd name="T44" fmla="*/ 302 w 454"/>
                <a:gd name="T45" fmla="*/ 190 h 433"/>
                <a:gd name="T46" fmla="*/ 340 w 454"/>
                <a:gd name="T47" fmla="*/ 182 h 433"/>
                <a:gd name="T48" fmla="*/ 281 w 454"/>
                <a:gd name="T49" fmla="*/ 145 h 433"/>
                <a:gd name="T50" fmla="*/ 414 w 454"/>
                <a:gd name="T51" fmla="*/ 241 h 433"/>
                <a:gd name="T52" fmla="*/ 367 w 454"/>
                <a:gd name="T53" fmla="*/ 186 h 433"/>
                <a:gd name="T54" fmla="*/ 295 w 454"/>
                <a:gd name="T55" fmla="*/ 338 h 433"/>
                <a:gd name="T56" fmla="*/ 415 w 454"/>
                <a:gd name="T57" fmla="*/ 244 h 433"/>
                <a:gd name="T58" fmla="*/ 167 w 454"/>
                <a:gd name="T59" fmla="*/ 302 h 433"/>
                <a:gd name="T60" fmla="*/ 286 w 454"/>
                <a:gd name="T61" fmla="*/ 347 h 433"/>
                <a:gd name="T62" fmla="*/ 330 w 454"/>
                <a:gd name="T63" fmla="*/ 210 h 433"/>
                <a:gd name="T64" fmla="*/ 221 w 454"/>
                <a:gd name="T65" fmla="*/ 154 h 433"/>
                <a:gd name="T66" fmla="*/ 161 w 454"/>
                <a:gd name="T67" fmla="*/ 58 h 433"/>
                <a:gd name="T68" fmla="*/ 228 w 454"/>
                <a:gd name="T69" fmla="*/ 161 h 433"/>
                <a:gd name="T70" fmla="*/ 216 w 454"/>
                <a:gd name="T71" fmla="*/ 198 h 433"/>
                <a:gd name="T72" fmla="*/ 253 w 454"/>
                <a:gd name="T73" fmla="*/ 176 h 433"/>
                <a:gd name="T74" fmla="*/ 245 w 454"/>
                <a:gd name="T75" fmla="*/ 177 h 433"/>
                <a:gd name="T76" fmla="*/ 267 w 454"/>
                <a:gd name="T77" fmla="*/ 35 h 433"/>
                <a:gd name="T78" fmla="*/ 364 w 454"/>
                <a:gd name="T79" fmla="*/ 183 h 433"/>
                <a:gd name="T80" fmla="*/ 320 w 454"/>
                <a:gd name="T81" fmla="*/ 65 h 433"/>
                <a:gd name="T82" fmla="*/ 330 w 454"/>
                <a:gd name="T83" fmla="*/ 158 h 433"/>
                <a:gd name="T84" fmla="*/ 342 w 454"/>
                <a:gd name="T85" fmla="*/ 40 h 433"/>
                <a:gd name="T86" fmla="*/ 75 w 454"/>
                <a:gd name="T87" fmla="*/ 271 h 433"/>
                <a:gd name="T88" fmla="*/ 123 w 454"/>
                <a:gd name="T89" fmla="*/ 294 h 433"/>
                <a:gd name="T90" fmla="*/ 228 w 454"/>
                <a:gd name="T91" fmla="*/ 389 h 433"/>
                <a:gd name="T92" fmla="*/ 129 w 454"/>
                <a:gd name="T93" fmla="*/ 294 h 433"/>
                <a:gd name="T94" fmla="*/ 112 w 454"/>
                <a:gd name="T95" fmla="*/ 85 h 433"/>
                <a:gd name="T96" fmla="*/ 32 w 454"/>
                <a:gd name="T97" fmla="*/ 147 h 433"/>
                <a:gd name="T98" fmla="*/ 114 w 454"/>
                <a:gd name="T99" fmla="*/ 89 h 433"/>
                <a:gd name="T100" fmla="*/ 58 w 454"/>
                <a:gd name="T101" fmla="*/ 163 h 433"/>
                <a:gd name="T102" fmla="*/ 216 w 454"/>
                <a:gd name="T103" fmla="*/ 41 h 433"/>
                <a:gd name="T104" fmla="*/ 220 w 454"/>
                <a:gd name="T105" fmla="*/ 33 h 433"/>
                <a:gd name="T106" fmla="*/ 40 w 454"/>
                <a:gd name="T107" fmla="*/ 163 h 433"/>
                <a:gd name="T108" fmla="*/ 52 w 454"/>
                <a:gd name="T109" fmla="*/ 222 h 433"/>
                <a:gd name="T110" fmla="*/ 71 w 454"/>
                <a:gd name="T111" fmla="*/ 358 h 433"/>
                <a:gd name="T112" fmla="*/ 73 w 454"/>
                <a:gd name="T113" fmla="*/ 274 h 433"/>
                <a:gd name="T114" fmla="*/ 97 w 454"/>
                <a:gd name="T115" fmla="*/ 395 h 433"/>
                <a:gd name="T116" fmla="*/ 35 w 454"/>
                <a:gd name="T117" fmla="*/ 301 h 433"/>
                <a:gd name="T118" fmla="*/ 32 w 454"/>
                <a:gd name="T119" fmla="*/ 384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433">
                  <a:moveTo>
                    <a:pt x="49" y="433"/>
                  </a:moveTo>
                  <a:cubicBezTo>
                    <a:pt x="47" y="430"/>
                    <a:pt x="45" y="427"/>
                    <a:pt x="42" y="425"/>
                  </a:cubicBezTo>
                  <a:cubicBezTo>
                    <a:pt x="31" y="416"/>
                    <a:pt x="34" y="400"/>
                    <a:pt x="33" y="388"/>
                  </a:cubicBezTo>
                  <a:cubicBezTo>
                    <a:pt x="26" y="386"/>
                    <a:pt x="23" y="381"/>
                    <a:pt x="20" y="376"/>
                  </a:cubicBezTo>
                  <a:cubicBezTo>
                    <a:pt x="13" y="365"/>
                    <a:pt x="7" y="360"/>
                    <a:pt x="5" y="347"/>
                  </a:cubicBezTo>
                  <a:cubicBezTo>
                    <a:pt x="3" y="338"/>
                    <a:pt x="3" y="329"/>
                    <a:pt x="5" y="324"/>
                  </a:cubicBezTo>
                  <a:cubicBezTo>
                    <a:pt x="5" y="324"/>
                    <a:pt x="5" y="324"/>
                    <a:pt x="5" y="324"/>
                  </a:cubicBezTo>
                  <a:cubicBezTo>
                    <a:pt x="9" y="315"/>
                    <a:pt x="9" y="308"/>
                    <a:pt x="14" y="304"/>
                  </a:cubicBezTo>
                  <a:cubicBezTo>
                    <a:pt x="17" y="301"/>
                    <a:pt x="23" y="297"/>
                    <a:pt x="31" y="297"/>
                  </a:cubicBezTo>
                  <a:cubicBezTo>
                    <a:pt x="27" y="292"/>
                    <a:pt x="25" y="285"/>
                    <a:pt x="25" y="279"/>
                  </a:cubicBezTo>
                  <a:cubicBezTo>
                    <a:pt x="13" y="265"/>
                    <a:pt x="0" y="228"/>
                    <a:pt x="26" y="221"/>
                  </a:cubicBezTo>
                  <a:cubicBezTo>
                    <a:pt x="16" y="212"/>
                    <a:pt x="19" y="201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1" y="186"/>
                    <a:pt x="15" y="171"/>
                    <a:pt x="20" y="167"/>
                  </a:cubicBezTo>
                  <a:cubicBezTo>
                    <a:pt x="22" y="165"/>
                    <a:pt x="26" y="154"/>
                    <a:pt x="29" y="146"/>
                  </a:cubicBezTo>
                  <a:cubicBezTo>
                    <a:pt x="31" y="141"/>
                    <a:pt x="33" y="135"/>
                    <a:pt x="36" y="131"/>
                  </a:cubicBezTo>
                  <a:cubicBezTo>
                    <a:pt x="31" y="109"/>
                    <a:pt x="53" y="99"/>
                    <a:pt x="70" y="95"/>
                  </a:cubicBezTo>
                  <a:cubicBezTo>
                    <a:pt x="89" y="91"/>
                    <a:pt x="102" y="73"/>
                    <a:pt x="123" y="73"/>
                  </a:cubicBezTo>
                  <a:cubicBezTo>
                    <a:pt x="130" y="63"/>
                    <a:pt x="150" y="43"/>
                    <a:pt x="163" y="56"/>
                  </a:cubicBezTo>
                  <a:cubicBezTo>
                    <a:pt x="172" y="51"/>
                    <a:pt x="175" y="37"/>
                    <a:pt x="185" y="35"/>
                  </a:cubicBezTo>
                  <a:cubicBezTo>
                    <a:pt x="191" y="34"/>
                    <a:pt x="201" y="36"/>
                    <a:pt x="211" y="39"/>
                  </a:cubicBezTo>
                  <a:cubicBezTo>
                    <a:pt x="214" y="39"/>
                    <a:pt x="215" y="35"/>
                    <a:pt x="216" y="32"/>
                  </a:cubicBezTo>
                  <a:cubicBezTo>
                    <a:pt x="222" y="11"/>
                    <a:pt x="239" y="24"/>
                    <a:pt x="253" y="21"/>
                  </a:cubicBezTo>
                  <a:cubicBezTo>
                    <a:pt x="263" y="19"/>
                    <a:pt x="274" y="18"/>
                    <a:pt x="284" y="22"/>
                  </a:cubicBezTo>
                  <a:cubicBezTo>
                    <a:pt x="295" y="12"/>
                    <a:pt x="328" y="6"/>
                    <a:pt x="338" y="17"/>
                  </a:cubicBezTo>
                  <a:cubicBezTo>
                    <a:pt x="353" y="0"/>
                    <a:pt x="378" y="19"/>
                    <a:pt x="389" y="32"/>
                  </a:cubicBezTo>
                  <a:cubicBezTo>
                    <a:pt x="399" y="34"/>
                    <a:pt x="410" y="37"/>
                    <a:pt x="419" y="43"/>
                  </a:cubicBezTo>
                  <a:cubicBezTo>
                    <a:pt x="423" y="45"/>
                    <a:pt x="425" y="47"/>
                    <a:pt x="426" y="49"/>
                  </a:cubicBezTo>
                  <a:cubicBezTo>
                    <a:pt x="436" y="46"/>
                    <a:pt x="446" y="46"/>
                    <a:pt x="454" y="49"/>
                  </a:cubicBezTo>
                  <a:cubicBezTo>
                    <a:pt x="454" y="53"/>
                    <a:pt x="454" y="53"/>
                    <a:pt x="454" y="53"/>
                  </a:cubicBezTo>
                  <a:cubicBezTo>
                    <a:pt x="446" y="50"/>
                    <a:pt x="436" y="51"/>
                    <a:pt x="426" y="54"/>
                  </a:cubicBezTo>
                  <a:cubicBezTo>
                    <a:pt x="424" y="63"/>
                    <a:pt x="425" y="73"/>
                    <a:pt x="426" y="82"/>
                  </a:cubicBezTo>
                  <a:cubicBezTo>
                    <a:pt x="433" y="90"/>
                    <a:pt x="443" y="94"/>
                    <a:pt x="454" y="97"/>
                  </a:cubicBezTo>
                  <a:cubicBezTo>
                    <a:pt x="454" y="100"/>
                    <a:pt x="454" y="100"/>
                    <a:pt x="454" y="100"/>
                  </a:cubicBezTo>
                  <a:cubicBezTo>
                    <a:pt x="444" y="98"/>
                    <a:pt x="433" y="94"/>
                    <a:pt x="426" y="87"/>
                  </a:cubicBezTo>
                  <a:cubicBezTo>
                    <a:pt x="426" y="106"/>
                    <a:pt x="423" y="139"/>
                    <a:pt x="411" y="154"/>
                  </a:cubicBezTo>
                  <a:cubicBezTo>
                    <a:pt x="420" y="155"/>
                    <a:pt x="433" y="161"/>
                    <a:pt x="441" y="166"/>
                  </a:cubicBezTo>
                  <a:cubicBezTo>
                    <a:pt x="444" y="167"/>
                    <a:pt x="443" y="167"/>
                    <a:pt x="442" y="170"/>
                  </a:cubicBezTo>
                  <a:cubicBezTo>
                    <a:pt x="438" y="180"/>
                    <a:pt x="444" y="193"/>
                    <a:pt x="443" y="204"/>
                  </a:cubicBezTo>
                  <a:cubicBezTo>
                    <a:pt x="442" y="209"/>
                    <a:pt x="438" y="211"/>
                    <a:pt x="437" y="216"/>
                  </a:cubicBezTo>
                  <a:cubicBezTo>
                    <a:pt x="435" y="231"/>
                    <a:pt x="431" y="228"/>
                    <a:pt x="420" y="240"/>
                  </a:cubicBezTo>
                  <a:cubicBezTo>
                    <a:pt x="421" y="240"/>
                    <a:pt x="422" y="241"/>
                    <a:pt x="423" y="242"/>
                  </a:cubicBezTo>
                  <a:cubicBezTo>
                    <a:pt x="431" y="232"/>
                    <a:pt x="442" y="230"/>
                    <a:pt x="454" y="225"/>
                  </a:cubicBezTo>
                  <a:cubicBezTo>
                    <a:pt x="454" y="228"/>
                    <a:pt x="454" y="228"/>
                    <a:pt x="454" y="228"/>
                  </a:cubicBezTo>
                  <a:cubicBezTo>
                    <a:pt x="443" y="232"/>
                    <a:pt x="429" y="237"/>
                    <a:pt x="426" y="245"/>
                  </a:cubicBezTo>
                  <a:cubicBezTo>
                    <a:pt x="436" y="258"/>
                    <a:pt x="429" y="277"/>
                    <a:pt x="425" y="291"/>
                  </a:cubicBezTo>
                  <a:cubicBezTo>
                    <a:pt x="428" y="293"/>
                    <a:pt x="433" y="293"/>
                    <a:pt x="440" y="293"/>
                  </a:cubicBezTo>
                  <a:cubicBezTo>
                    <a:pt x="444" y="293"/>
                    <a:pt x="449" y="293"/>
                    <a:pt x="454" y="292"/>
                  </a:cubicBezTo>
                  <a:cubicBezTo>
                    <a:pt x="454" y="296"/>
                    <a:pt x="454" y="296"/>
                    <a:pt x="454" y="296"/>
                  </a:cubicBezTo>
                  <a:cubicBezTo>
                    <a:pt x="449" y="296"/>
                    <a:pt x="444" y="297"/>
                    <a:pt x="440" y="297"/>
                  </a:cubicBezTo>
                  <a:cubicBezTo>
                    <a:pt x="433" y="297"/>
                    <a:pt x="428" y="296"/>
                    <a:pt x="424" y="294"/>
                  </a:cubicBezTo>
                  <a:cubicBezTo>
                    <a:pt x="417" y="325"/>
                    <a:pt x="417" y="325"/>
                    <a:pt x="417" y="325"/>
                  </a:cubicBezTo>
                  <a:cubicBezTo>
                    <a:pt x="415" y="332"/>
                    <a:pt x="414" y="335"/>
                    <a:pt x="412" y="337"/>
                  </a:cubicBezTo>
                  <a:cubicBezTo>
                    <a:pt x="428" y="348"/>
                    <a:pt x="443" y="351"/>
                    <a:pt x="454" y="350"/>
                  </a:cubicBezTo>
                  <a:cubicBezTo>
                    <a:pt x="454" y="354"/>
                    <a:pt x="454" y="354"/>
                    <a:pt x="454" y="354"/>
                  </a:cubicBezTo>
                  <a:cubicBezTo>
                    <a:pt x="439" y="356"/>
                    <a:pt x="425" y="351"/>
                    <a:pt x="411" y="342"/>
                  </a:cubicBezTo>
                  <a:cubicBezTo>
                    <a:pt x="413" y="364"/>
                    <a:pt x="418" y="385"/>
                    <a:pt x="408" y="406"/>
                  </a:cubicBezTo>
                  <a:cubicBezTo>
                    <a:pt x="406" y="411"/>
                    <a:pt x="405" y="412"/>
                    <a:pt x="404" y="416"/>
                  </a:cubicBezTo>
                  <a:cubicBezTo>
                    <a:pt x="413" y="424"/>
                    <a:pt x="435" y="431"/>
                    <a:pt x="454" y="431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32" y="433"/>
                    <a:pt x="432" y="433"/>
                    <a:pt x="432" y="433"/>
                  </a:cubicBezTo>
                  <a:cubicBezTo>
                    <a:pt x="420" y="431"/>
                    <a:pt x="409" y="426"/>
                    <a:pt x="403" y="421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1" y="426"/>
                    <a:pt x="401" y="430"/>
                    <a:pt x="400" y="433"/>
                  </a:cubicBezTo>
                  <a:cubicBezTo>
                    <a:pt x="393" y="433"/>
                    <a:pt x="393" y="433"/>
                    <a:pt x="393" y="433"/>
                  </a:cubicBezTo>
                  <a:cubicBezTo>
                    <a:pt x="396" y="430"/>
                    <a:pt x="397" y="426"/>
                    <a:pt x="399" y="421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401" y="416"/>
                    <a:pt x="403" y="410"/>
                    <a:pt x="405" y="405"/>
                  </a:cubicBezTo>
                  <a:cubicBezTo>
                    <a:pt x="416" y="383"/>
                    <a:pt x="407" y="364"/>
                    <a:pt x="406" y="341"/>
                  </a:cubicBezTo>
                  <a:cubicBezTo>
                    <a:pt x="403" y="343"/>
                    <a:pt x="402" y="344"/>
                    <a:pt x="400" y="347"/>
                  </a:cubicBezTo>
                  <a:cubicBezTo>
                    <a:pt x="389" y="366"/>
                    <a:pt x="359" y="363"/>
                    <a:pt x="340" y="366"/>
                  </a:cubicBezTo>
                  <a:cubicBezTo>
                    <a:pt x="316" y="371"/>
                    <a:pt x="309" y="354"/>
                    <a:pt x="293" y="343"/>
                  </a:cubicBezTo>
                  <a:cubicBezTo>
                    <a:pt x="284" y="358"/>
                    <a:pt x="273" y="365"/>
                    <a:pt x="259" y="373"/>
                  </a:cubicBezTo>
                  <a:cubicBezTo>
                    <a:pt x="259" y="381"/>
                    <a:pt x="253" y="405"/>
                    <a:pt x="263" y="409"/>
                  </a:cubicBezTo>
                  <a:cubicBezTo>
                    <a:pt x="275" y="414"/>
                    <a:pt x="284" y="424"/>
                    <a:pt x="293" y="433"/>
                  </a:cubicBezTo>
                  <a:cubicBezTo>
                    <a:pt x="289" y="433"/>
                    <a:pt x="289" y="433"/>
                    <a:pt x="289" y="433"/>
                  </a:cubicBezTo>
                  <a:cubicBezTo>
                    <a:pt x="279" y="424"/>
                    <a:pt x="268" y="415"/>
                    <a:pt x="261" y="412"/>
                  </a:cubicBezTo>
                  <a:cubicBezTo>
                    <a:pt x="256" y="410"/>
                    <a:pt x="257" y="413"/>
                    <a:pt x="256" y="407"/>
                  </a:cubicBezTo>
                  <a:cubicBezTo>
                    <a:pt x="255" y="406"/>
                    <a:pt x="255" y="404"/>
                    <a:pt x="254" y="403"/>
                  </a:cubicBezTo>
                  <a:cubicBezTo>
                    <a:pt x="251" y="394"/>
                    <a:pt x="254" y="386"/>
                    <a:pt x="253" y="376"/>
                  </a:cubicBezTo>
                  <a:cubicBezTo>
                    <a:pt x="247" y="380"/>
                    <a:pt x="240" y="384"/>
                    <a:pt x="232" y="387"/>
                  </a:cubicBezTo>
                  <a:cubicBezTo>
                    <a:pt x="230" y="399"/>
                    <a:pt x="222" y="407"/>
                    <a:pt x="211" y="412"/>
                  </a:cubicBezTo>
                  <a:cubicBezTo>
                    <a:pt x="220" y="415"/>
                    <a:pt x="220" y="425"/>
                    <a:pt x="222" y="433"/>
                  </a:cubicBezTo>
                  <a:cubicBezTo>
                    <a:pt x="219" y="433"/>
                    <a:pt x="219" y="433"/>
                    <a:pt x="219" y="433"/>
                  </a:cubicBezTo>
                  <a:cubicBezTo>
                    <a:pt x="216" y="424"/>
                    <a:pt x="213" y="414"/>
                    <a:pt x="203" y="414"/>
                  </a:cubicBezTo>
                  <a:cubicBezTo>
                    <a:pt x="198" y="415"/>
                    <a:pt x="194" y="415"/>
                    <a:pt x="190" y="415"/>
                  </a:cubicBezTo>
                  <a:cubicBezTo>
                    <a:pt x="190" y="415"/>
                    <a:pt x="190" y="415"/>
                    <a:pt x="190" y="415"/>
                  </a:cubicBezTo>
                  <a:cubicBezTo>
                    <a:pt x="177" y="413"/>
                    <a:pt x="159" y="412"/>
                    <a:pt x="152" y="401"/>
                  </a:cubicBezTo>
                  <a:cubicBezTo>
                    <a:pt x="137" y="412"/>
                    <a:pt x="143" y="424"/>
                    <a:pt x="154" y="433"/>
                  </a:cubicBezTo>
                  <a:cubicBezTo>
                    <a:pt x="149" y="433"/>
                    <a:pt x="149" y="433"/>
                    <a:pt x="149" y="433"/>
                  </a:cubicBezTo>
                  <a:cubicBezTo>
                    <a:pt x="146" y="430"/>
                    <a:pt x="143" y="427"/>
                    <a:pt x="141" y="423"/>
                  </a:cubicBezTo>
                  <a:cubicBezTo>
                    <a:pt x="135" y="413"/>
                    <a:pt x="142" y="404"/>
                    <a:pt x="147" y="400"/>
                  </a:cubicBezTo>
                  <a:cubicBezTo>
                    <a:pt x="145" y="400"/>
                    <a:pt x="144" y="400"/>
                    <a:pt x="143" y="399"/>
                  </a:cubicBezTo>
                  <a:cubicBezTo>
                    <a:pt x="131" y="406"/>
                    <a:pt x="102" y="409"/>
                    <a:pt x="94" y="395"/>
                  </a:cubicBezTo>
                  <a:cubicBezTo>
                    <a:pt x="91" y="390"/>
                    <a:pt x="87" y="387"/>
                    <a:pt x="85" y="386"/>
                  </a:cubicBezTo>
                  <a:cubicBezTo>
                    <a:pt x="75" y="379"/>
                    <a:pt x="77" y="372"/>
                    <a:pt x="73" y="362"/>
                  </a:cubicBezTo>
                  <a:cubicBezTo>
                    <a:pt x="69" y="364"/>
                    <a:pt x="66" y="363"/>
                    <a:pt x="63" y="362"/>
                  </a:cubicBezTo>
                  <a:cubicBezTo>
                    <a:pt x="53" y="385"/>
                    <a:pt x="53" y="413"/>
                    <a:pt x="66" y="433"/>
                  </a:cubicBezTo>
                  <a:cubicBezTo>
                    <a:pt x="62" y="433"/>
                    <a:pt x="62" y="433"/>
                    <a:pt x="62" y="433"/>
                  </a:cubicBezTo>
                  <a:cubicBezTo>
                    <a:pt x="48" y="412"/>
                    <a:pt x="49" y="384"/>
                    <a:pt x="58" y="360"/>
                  </a:cubicBezTo>
                  <a:cubicBezTo>
                    <a:pt x="52" y="356"/>
                    <a:pt x="47" y="351"/>
                    <a:pt x="44" y="344"/>
                  </a:cubicBezTo>
                  <a:cubicBezTo>
                    <a:pt x="40" y="350"/>
                    <a:pt x="28" y="365"/>
                    <a:pt x="32" y="374"/>
                  </a:cubicBezTo>
                  <a:cubicBezTo>
                    <a:pt x="36" y="382"/>
                    <a:pt x="37" y="391"/>
                    <a:pt x="37" y="399"/>
                  </a:cubicBezTo>
                  <a:cubicBezTo>
                    <a:pt x="37" y="408"/>
                    <a:pt x="37" y="416"/>
                    <a:pt x="44" y="422"/>
                  </a:cubicBezTo>
                  <a:cubicBezTo>
                    <a:pt x="47" y="425"/>
                    <a:pt x="50" y="429"/>
                    <a:pt x="53" y="433"/>
                  </a:cubicBezTo>
                  <a:cubicBezTo>
                    <a:pt x="49" y="433"/>
                    <a:pt x="49" y="433"/>
                    <a:pt x="49" y="433"/>
                  </a:cubicBezTo>
                  <a:close/>
                  <a:moveTo>
                    <a:pt x="212" y="221"/>
                  </a:moveTo>
                  <a:cubicBezTo>
                    <a:pt x="205" y="214"/>
                    <a:pt x="202" y="206"/>
                    <a:pt x="202" y="197"/>
                  </a:cubicBezTo>
                  <a:cubicBezTo>
                    <a:pt x="192" y="192"/>
                    <a:pt x="160" y="190"/>
                    <a:pt x="148" y="189"/>
                  </a:cubicBezTo>
                  <a:cubicBezTo>
                    <a:pt x="128" y="187"/>
                    <a:pt x="107" y="185"/>
                    <a:pt x="105" y="210"/>
                  </a:cubicBezTo>
                  <a:cubicBezTo>
                    <a:pt x="105" y="220"/>
                    <a:pt x="98" y="244"/>
                    <a:pt x="110" y="248"/>
                  </a:cubicBezTo>
                  <a:cubicBezTo>
                    <a:pt x="116" y="250"/>
                    <a:pt x="112" y="251"/>
                    <a:pt x="110" y="256"/>
                  </a:cubicBezTo>
                  <a:cubicBezTo>
                    <a:pt x="103" y="269"/>
                    <a:pt x="114" y="281"/>
                    <a:pt x="126" y="287"/>
                  </a:cubicBezTo>
                  <a:cubicBezTo>
                    <a:pt x="130" y="289"/>
                    <a:pt x="132" y="292"/>
                    <a:pt x="134" y="294"/>
                  </a:cubicBezTo>
                  <a:cubicBezTo>
                    <a:pt x="141" y="305"/>
                    <a:pt x="155" y="303"/>
                    <a:pt x="166" y="299"/>
                  </a:cubicBezTo>
                  <a:cubicBezTo>
                    <a:pt x="180" y="295"/>
                    <a:pt x="195" y="294"/>
                    <a:pt x="209" y="292"/>
                  </a:cubicBezTo>
                  <a:cubicBezTo>
                    <a:pt x="221" y="291"/>
                    <a:pt x="251" y="290"/>
                    <a:pt x="257" y="277"/>
                  </a:cubicBezTo>
                  <a:cubicBezTo>
                    <a:pt x="235" y="271"/>
                    <a:pt x="211" y="251"/>
                    <a:pt x="212" y="221"/>
                  </a:cubicBezTo>
                  <a:close/>
                  <a:moveTo>
                    <a:pt x="215" y="214"/>
                  </a:moveTo>
                  <a:cubicBezTo>
                    <a:pt x="219" y="208"/>
                    <a:pt x="225" y="203"/>
                    <a:pt x="231" y="201"/>
                  </a:cubicBezTo>
                  <a:cubicBezTo>
                    <a:pt x="232" y="198"/>
                    <a:pt x="231" y="196"/>
                    <a:pt x="230" y="195"/>
                  </a:cubicBezTo>
                  <a:cubicBezTo>
                    <a:pt x="226" y="181"/>
                    <a:pt x="238" y="181"/>
                    <a:pt x="244" y="173"/>
                  </a:cubicBezTo>
                  <a:cubicBezTo>
                    <a:pt x="245" y="172"/>
                    <a:pt x="246" y="171"/>
                    <a:pt x="246" y="170"/>
                  </a:cubicBezTo>
                  <a:cubicBezTo>
                    <a:pt x="242" y="168"/>
                    <a:pt x="237" y="166"/>
                    <a:pt x="236" y="160"/>
                  </a:cubicBezTo>
                  <a:cubicBezTo>
                    <a:pt x="233" y="161"/>
                    <a:pt x="231" y="162"/>
                    <a:pt x="229" y="163"/>
                  </a:cubicBezTo>
                  <a:cubicBezTo>
                    <a:pt x="233" y="176"/>
                    <a:pt x="226" y="191"/>
                    <a:pt x="218" y="201"/>
                  </a:cubicBezTo>
                  <a:cubicBezTo>
                    <a:pt x="215" y="205"/>
                    <a:pt x="215" y="209"/>
                    <a:pt x="215" y="214"/>
                  </a:cubicBezTo>
                  <a:close/>
                  <a:moveTo>
                    <a:pt x="235" y="200"/>
                  </a:moveTo>
                  <a:cubicBezTo>
                    <a:pt x="243" y="198"/>
                    <a:pt x="249" y="205"/>
                    <a:pt x="256" y="207"/>
                  </a:cubicBezTo>
                  <a:cubicBezTo>
                    <a:pt x="258" y="208"/>
                    <a:pt x="259" y="208"/>
                    <a:pt x="259" y="206"/>
                  </a:cubicBezTo>
                  <a:cubicBezTo>
                    <a:pt x="261" y="202"/>
                    <a:pt x="264" y="199"/>
                    <a:pt x="269" y="197"/>
                  </a:cubicBezTo>
                  <a:cubicBezTo>
                    <a:pt x="269" y="190"/>
                    <a:pt x="259" y="181"/>
                    <a:pt x="253" y="180"/>
                  </a:cubicBezTo>
                  <a:cubicBezTo>
                    <a:pt x="248" y="179"/>
                    <a:pt x="233" y="181"/>
                    <a:pt x="232" y="188"/>
                  </a:cubicBezTo>
                  <a:cubicBezTo>
                    <a:pt x="232" y="192"/>
                    <a:pt x="235" y="196"/>
                    <a:pt x="235" y="200"/>
                  </a:cubicBezTo>
                  <a:close/>
                  <a:moveTo>
                    <a:pt x="273" y="195"/>
                  </a:moveTo>
                  <a:cubicBezTo>
                    <a:pt x="283" y="191"/>
                    <a:pt x="292" y="190"/>
                    <a:pt x="302" y="190"/>
                  </a:cubicBezTo>
                  <a:cubicBezTo>
                    <a:pt x="290" y="161"/>
                    <a:pt x="269" y="155"/>
                    <a:pt x="240" y="160"/>
                  </a:cubicBezTo>
                  <a:cubicBezTo>
                    <a:pt x="241" y="168"/>
                    <a:pt x="261" y="166"/>
                    <a:pt x="256" y="177"/>
                  </a:cubicBezTo>
                  <a:cubicBezTo>
                    <a:pt x="263" y="180"/>
                    <a:pt x="272" y="188"/>
                    <a:pt x="273" y="195"/>
                  </a:cubicBezTo>
                  <a:close/>
                  <a:moveTo>
                    <a:pt x="307" y="190"/>
                  </a:moveTo>
                  <a:cubicBezTo>
                    <a:pt x="317" y="192"/>
                    <a:pt x="327" y="196"/>
                    <a:pt x="332" y="206"/>
                  </a:cubicBezTo>
                  <a:cubicBezTo>
                    <a:pt x="340" y="204"/>
                    <a:pt x="340" y="189"/>
                    <a:pt x="340" y="182"/>
                  </a:cubicBezTo>
                  <a:cubicBezTo>
                    <a:pt x="339" y="167"/>
                    <a:pt x="330" y="161"/>
                    <a:pt x="317" y="155"/>
                  </a:cubicBezTo>
                  <a:cubicBezTo>
                    <a:pt x="300" y="147"/>
                    <a:pt x="285" y="138"/>
                    <a:pt x="270" y="126"/>
                  </a:cubicBezTo>
                  <a:cubicBezTo>
                    <a:pt x="263" y="119"/>
                    <a:pt x="257" y="115"/>
                    <a:pt x="250" y="115"/>
                  </a:cubicBezTo>
                  <a:cubicBezTo>
                    <a:pt x="244" y="115"/>
                    <a:pt x="238" y="116"/>
                    <a:pt x="231" y="115"/>
                  </a:cubicBezTo>
                  <a:cubicBezTo>
                    <a:pt x="213" y="114"/>
                    <a:pt x="229" y="138"/>
                    <a:pt x="234" y="143"/>
                  </a:cubicBezTo>
                  <a:cubicBezTo>
                    <a:pt x="248" y="138"/>
                    <a:pt x="267" y="139"/>
                    <a:pt x="281" y="145"/>
                  </a:cubicBezTo>
                  <a:cubicBezTo>
                    <a:pt x="291" y="150"/>
                    <a:pt x="293" y="157"/>
                    <a:pt x="292" y="167"/>
                  </a:cubicBezTo>
                  <a:cubicBezTo>
                    <a:pt x="299" y="173"/>
                    <a:pt x="303" y="180"/>
                    <a:pt x="307" y="190"/>
                  </a:cubicBezTo>
                  <a:close/>
                  <a:moveTo>
                    <a:pt x="333" y="209"/>
                  </a:moveTo>
                  <a:cubicBezTo>
                    <a:pt x="339" y="230"/>
                    <a:pt x="332" y="253"/>
                    <a:pt x="316" y="266"/>
                  </a:cubicBezTo>
                  <a:cubicBezTo>
                    <a:pt x="319" y="282"/>
                    <a:pt x="335" y="286"/>
                    <a:pt x="349" y="284"/>
                  </a:cubicBezTo>
                  <a:cubicBezTo>
                    <a:pt x="376" y="279"/>
                    <a:pt x="396" y="260"/>
                    <a:pt x="414" y="241"/>
                  </a:cubicBezTo>
                  <a:cubicBezTo>
                    <a:pt x="422" y="233"/>
                    <a:pt x="428" y="230"/>
                    <a:pt x="431" y="225"/>
                  </a:cubicBezTo>
                  <a:cubicBezTo>
                    <a:pt x="434" y="222"/>
                    <a:pt x="433" y="216"/>
                    <a:pt x="437" y="209"/>
                  </a:cubicBezTo>
                  <a:cubicBezTo>
                    <a:pt x="437" y="209"/>
                    <a:pt x="437" y="209"/>
                    <a:pt x="437" y="209"/>
                  </a:cubicBezTo>
                  <a:cubicBezTo>
                    <a:pt x="445" y="197"/>
                    <a:pt x="432" y="182"/>
                    <a:pt x="438" y="169"/>
                  </a:cubicBezTo>
                  <a:cubicBezTo>
                    <a:pt x="430" y="165"/>
                    <a:pt x="420" y="158"/>
                    <a:pt x="411" y="157"/>
                  </a:cubicBezTo>
                  <a:cubicBezTo>
                    <a:pt x="390" y="155"/>
                    <a:pt x="379" y="173"/>
                    <a:pt x="367" y="186"/>
                  </a:cubicBezTo>
                  <a:cubicBezTo>
                    <a:pt x="358" y="194"/>
                    <a:pt x="347" y="186"/>
                    <a:pt x="341" y="200"/>
                  </a:cubicBezTo>
                  <a:cubicBezTo>
                    <a:pt x="340" y="204"/>
                    <a:pt x="337" y="208"/>
                    <a:pt x="333" y="209"/>
                  </a:cubicBezTo>
                  <a:close/>
                  <a:moveTo>
                    <a:pt x="310" y="270"/>
                  </a:moveTo>
                  <a:cubicBezTo>
                    <a:pt x="309" y="271"/>
                    <a:pt x="307" y="272"/>
                    <a:pt x="306" y="273"/>
                  </a:cubicBezTo>
                  <a:cubicBezTo>
                    <a:pt x="309" y="286"/>
                    <a:pt x="318" y="295"/>
                    <a:pt x="309" y="309"/>
                  </a:cubicBezTo>
                  <a:cubicBezTo>
                    <a:pt x="303" y="319"/>
                    <a:pt x="301" y="328"/>
                    <a:pt x="295" y="338"/>
                  </a:cubicBezTo>
                  <a:cubicBezTo>
                    <a:pt x="311" y="348"/>
                    <a:pt x="317" y="367"/>
                    <a:pt x="340" y="363"/>
                  </a:cubicBezTo>
                  <a:cubicBezTo>
                    <a:pt x="357" y="360"/>
                    <a:pt x="387" y="363"/>
                    <a:pt x="397" y="345"/>
                  </a:cubicBezTo>
                  <a:cubicBezTo>
                    <a:pt x="400" y="341"/>
                    <a:pt x="403" y="339"/>
                    <a:pt x="405" y="338"/>
                  </a:cubicBezTo>
                  <a:cubicBezTo>
                    <a:pt x="408" y="336"/>
                    <a:pt x="411" y="334"/>
                    <a:pt x="414" y="324"/>
                  </a:cubicBezTo>
                  <a:cubicBezTo>
                    <a:pt x="424" y="282"/>
                    <a:pt x="424" y="282"/>
                    <a:pt x="424" y="282"/>
                  </a:cubicBezTo>
                  <a:cubicBezTo>
                    <a:pt x="428" y="268"/>
                    <a:pt x="430" y="253"/>
                    <a:pt x="415" y="244"/>
                  </a:cubicBezTo>
                  <a:cubicBezTo>
                    <a:pt x="396" y="263"/>
                    <a:pt x="377" y="282"/>
                    <a:pt x="349" y="287"/>
                  </a:cubicBezTo>
                  <a:cubicBezTo>
                    <a:pt x="335" y="290"/>
                    <a:pt x="315" y="287"/>
                    <a:pt x="310" y="270"/>
                  </a:cubicBezTo>
                  <a:close/>
                  <a:moveTo>
                    <a:pt x="300" y="276"/>
                  </a:moveTo>
                  <a:cubicBezTo>
                    <a:pt x="289" y="280"/>
                    <a:pt x="276" y="281"/>
                    <a:pt x="263" y="278"/>
                  </a:cubicBezTo>
                  <a:cubicBezTo>
                    <a:pt x="257" y="292"/>
                    <a:pt x="221" y="294"/>
                    <a:pt x="209" y="296"/>
                  </a:cubicBezTo>
                  <a:cubicBezTo>
                    <a:pt x="195" y="297"/>
                    <a:pt x="181" y="298"/>
                    <a:pt x="167" y="302"/>
                  </a:cubicBezTo>
                  <a:cubicBezTo>
                    <a:pt x="161" y="304"/>
                    <a:pt x="159" y="305"/>
                    <a:pt x="153" y="306"/>
                  </a:cubicBezTo>
                  <a:cubicBezTo>
                    <a:pt x="152" y="316"/>
                    <a:pt x="144" y="325"/>
                    <a:pt x="150" y="335"/>
                  </a:cubicBezTo>
                  <a:cubicBezTo>
                    <a:pt x="156" y="346"/>
                    <a:pt x="166" y="348"/>
                    <a:pt x="174" y="358"/>
                  </a:cubicBezTo>
                  <a:cubicBezTo>
                    <a:pt x="181" y="366"/>
                    <a:pt x="190" y="380"/>
                    <a:pt x="195" y="387"/>
                  </a:cubicBezTo>
                  <a:cubicBezTo>
                    <a:pt x="200" y="395"/>
                    <a:pt x="200" y="394"/>
                    <a:pt x="211" y="391"/>
                  </a:cubicBezTo>
                  <a:cubicBezTo>
                    <a:pt x="234" y="385"/>
                    <a:pt x="273" y="365"/>
                    <a:pt x="286" y="347"/>
                  </a:cubicBezTo>
                  <a:cubicBezTo>
                    <a:pt x="294" y="336"/>
                    <a:pt x="300" y="319"/>
                    <a:pt x="306" y="307"/>
                  </a:cubicBezTo>
                  <a:cubicBezTo>
                    <a:pt x="314" y="295"/>
                    <a:pt x="303" y="287"/>
                    <a:pt x="300" y="276"/>
                  </a:cubicBezTo>
                  <a:close/>
                  <a:moveTo>
                    <a:pt x="217" y="219"/>
                  </a:moveTo>
                  <a:cubicBezTo>
                    <a:pt x="213" y="230"/>
                    <a:pt x="220" y="245"/>
                    <a:pt x="226" y="252"/>
                  </a:cubicBezTo>
                  <a:cubicBezTo>
                    <a:pt x="250" y="282"/>
                    <a:pt x="307" y="284"/>
                    <a:pt x="326" y="248"/>
                  </a:cubicBezTo>
                  <a:cubicBezTo>
                    <a:pt x="331" y="236"/>
                    <a:pt x="333" y="222"/>
                    <a:pt x="330" y="210"/>
                  </a:cubicBezTo>
                  <a:cubicBezTo>
                    <a:pt x="325" y="196"/>
                    <a:pt x="308" y="193"/>
                    <a:pt x="296" y="193"/>
                  </a:cubicBezTo>
                  <a:cubicBezTo>
                    <a:pt x="282" y="194"/>
                    <a:pt x="266" y="200"/>
                    <a:pt x="262" y="209"/>
                  </a:cubicBezTo>
                  <a:cubicBezTo>
                    <a:pt x="259" y="219"/>
                    <a:pt x="243" y="202"/>
                    <a:pt x="237" y="203"/>
                  </a:cubicBezTo>
                  <a:cubicBezTo>
                    <a:pt x="229" y="203"/>
                    <a:pt x="220" y="211"/>
                    <a:pt x="217" y="219"/>
                  </a:cubicBezTo>
                  <a:close/>
                  <a:moveTo>
                    <a:pt x="202" y="192"/>
                  </a:moveTo>
                  <a:cubicBezTo>
                    <a:pt x="203" y="178"/>
                    <a:pt x="211" y="163"/>
                    <a:pt x="221" y="154"/>
                  </a:cubicBezTo>
                  <a:cubicBezTo>
                    <a:pt x="223" y="150"/>
                    <a:pt x="227" y="147"/>
                    <a:pt x="231" y="145"/>
                  </a:cubicBezTo>
                  <a:cubicBezTo>
                    <a:pt x="224" y="136"/>
                    <a:pt x="209" y="110"/>
                    <a:pt x="231" y="112"/>
                  </a:cubicBezTo>
                  <a:cubicBezTo>
                    <a:pt x="245" y="113"/>
                    <a:pt x="255" y="109"/>
                    <a:pt x="266" y="113"/>
                  </a:cubicBezTo>
                  <a:cubicBezTo>
                    <a:pt x="261" y="90"/>
                    <a:pt x="246" y="77"/>
                    <a:pt x="237" y="57"/>
                  </a:cubicBezTo>
                  <a:cubicBezTo>
                    <a:pt x="231" y="45"/>
                    <a:pt x="197" y="37"/>
                    <a:pt x="185" y="39"/>
                  </a:cubicBezTo>
                  <a:cubicBezTo>
                    <a:pt x="178" y="40"/>
                    <a:pt x="167" y="65"/>
                    <a:pt x="161" y="58"/>
                  </a:cubicBezTo>
                  <a:cubicBezTo>
                    <a:pt x="155" y="52"/>
                    <a:pt x="143" y="57"/>
                    <a:pt x="138" y="62"/>
                  </a:cubicBezTo>
                  <a:cubicBezTo>
                    <a:pt x="116" y="78"/>
                    <a:pt x="107" y="109"/>
                    <a:pt x="116" y="134"/>
                  </a:cubicBezTo>
                  <a:cubicBezTo>
                    <a:pt x="125" y="159"/>
                    <a:pt x="160" y="167"/>
                    <a:pt x="175" y="187"/>
                  </a:cubicBezTo>
                  <a:cubicBezTo>
                    <a:pt x="185" y="188"/>
                    <a:pt x="195" y="190"/>
                    <a:pt x="202" y="192"/>
                  </a:cubicBezTo>
                  <a:close/>
                  <a:moveTo>
                    <a:pt x="225" y="156"/>
                  </a:moveTo>
                  <a:cubicBezTo>
                    <a:pt x="226" y="157"/>
                    <a:pt x="227" y="160"/>
                    <a:pt x="228" y="161"/>
                  </a:cubicBezTo>
                  <a:cubicBezTo>
                    <a:pt x="239" y="154"/>
                    <a:pt x="273" y="153"/>
                    <a:pt x="288" y="164"/>
                  </a:cubicBezTo>
                  <a:cubicBezTo>
                    <a:pt x="288" y="156"/>
                    <a:pt x="286" y="150"/>
                    <a:pt x="279" y="147"/>
                  </a:cubicBezTo>
                  <a:cubicBezTo>
                    <a:pt x="268" y="143"/>
                    <a:pt x="255" y="154"/>
                    <a:pt x="225" y="156"/>
                  </a:cubicBezTo>
                  <a:close/>
                  <a:moveTo>
                    <a:pt x="206" y="186"/>
                  </a:moveTo>
                  <a:cubicBezTo>
                    <a:pt x="204" y="196"/>
                    <a:pt x="205" y="207"/>
                    <a:pt x="212" y="216"/>
                  </a:cubicBezTo>
                  <a:cubicBezTo>
                    <a:pt x="212" y="210"/>
                    <a:pt x="211" y="204"/>
                    <a:pt x="216" y="198"/>
                  </a:cubicBezTo>
                  <a:cubicBezTo>
                    <a:pt x="225" y="186"/>
                    <a:pt x="230" y="171"/>
                    <a:pt x="222" y="157"/>
                  </a:cubicBezTo>
                  <a:cubicBezTo>
                    <a:pt x="215" y="165"/>
                    <a:pt x="209" y="175"/>
                    <a:pt x="206" y="186"/>
                  </a:cubicBezTo>
                  <a:close/>
                  <a:moveTo>
                    <a:pt x="270" y="145"/>
                  </a:moveTo>
                  <a:cubicBezTo>
                    <a:pt x="257" y="142"/>
                    <a:pt x="236" y="141"/>
                    <a:pt x="226" y="152"/>
                  </a:cubicBezTo>
                  <a:cubicBezTo>
                    <a:pt x="242" y="153"/>
                    <a:pt x="255" y="147"/>
                    <a:pt x="270" y="145"/>
                  </a:cubicBezTo>
                  <a:close/>
                  <a:moveTo>
                    <a:pt x="253" y="176"/>
                  </a:moveTo>
                  <a:cubicBezTo>
                    <a:pt x="253" y="175"/>
                    <a:pt x="254" y="174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2" y="172"/>
                    <a:pt x="251" y="172"/>
                    <a:pt x="250" y="171"/>
                  </a:cubicBezTo>
                  <a:cubicBezTo>
                    <a:pt x="248" y="172"/>
                    <a:pt x="247" y="175"/>
                    <a:pt x="245" y="177"/>
                  </a:cubicBezTo>
                  <a:cubicBezTo>
                    <a:pt x="248" y="177"/>
                    <a:pt x="250" y="176"/>
                    <a:pt x="253" y="176"/>
                  </a:cubicBezTo>
                  <a:close/>
                  <a:moveTo>
                    <a:pt x="273" y="116"/>
                  </a:moveTo>
                  <a:cubicBezTo>
                    <a:pt x="279" y="118"/>
                    <a:pt x="286" y="122"/>
                    <a:pt x="293" y="126"/>
                  </a:cubicBezTo>
                  <a:cubicBezTo>
                    <a:pt x="307" y="96"/>
                    <a:pt x="308" y="60"/>
                    <a:pt x="340" y="42"/>
                  </a:cubicBezTo>
                  <a:cubicBezTo>
                    <a:pt x="331" y="35"/>
                    <a:pt x="319" y="30"/>
                    <a:pt x="309" y="25"/>
                  </a:cubicBezTo>
                  <a:cubicBezTo>
                    <a:pt x="290" y="17"/>
                    <a:pt x="284" y="37"/>
                    <a:pt x="267" y="35"/>
                  </a:cubicBezTo>
                  <a:cubicBezTo>
                    <a:pt x="257" y="34"/>
                    <a:pt x="237" y="39"/>
                    <a:pt x="234" y="49"/>
                  </a:cubicBezTo>
                  <a:cubicBezTo>
                    <a:pt x="236" y="51"/>
                    <a:pt x="239" y="53"/>
                    <a:pt x="240" y="55"/>
                  </a:cubicBezTo>
                  <a:cubicBezTo>
                    <a:pt x="249" y="77"/>
                    <a:pt x="269" y="90"/>
                    <a:pt x="273" y="116"/>
                  </a:cubicBezTo>
                  <a:close/>
                  <a:moveTo>
                    <a:pt x="298" y="128"/>
                  </a:moveTo>
                  <a:cubicBezTo>
                    <a:pt x="321" y="141"/>
                    <a:pt x="345" y="161"/>
                    <a:pt x="343" y="189"/>
                  </a:cubicBezTo>
                  <a:cubicBezTo>
                    <a:pt x="349" y="185"/>
                    <a:pt x="359" y="188"/>
                    <a:pt x="364" y="183"/>
                  </a:cubicBezTo>
                  <a:cubicBezTo>
                    <a:pt x="376" y="172"/>
                    <a:pt x="385" y="157"/>
                    <a:pt x="402" y="154"/>
                  </a:cubicBezTo>
                  <a:cubicBezTo>
                    <a:pt x="421" y="140"/>
                    <a:pt x="423" y="101"/>
                    <a:pt x="422" y="79"/>
                  </a:cubicBezTo>
                  <a:cubicBezTo>
                    <a:pt x="422" y="68"/>
                    <a:pt x="421" y="58"/>
                    <a:pt x="424" y="51"/>
                  </a:cubicBezTo>
                  <a:cubicBezTo>
                    <a:pt x="424" y="46"/>
                    <a:pt x="410" y="41"/>
                    <a:pt x="398" y="37"/>
                  </a:cubicBezTo>
                  <a:cubicBezTo>
                    <a:pt x="390" y="36"/>
                    <a:pt x="384" y="35"/>
                    <a:pt x="380" y="35"/>
                  </a:cubicBezTo>
                  <a:cubicBezTo>
                    <a:pt x="356" y="34"/>
                    <a:pt x="333" y="44"/>
                    <a:pt x="320" y="65"/>
                  </a:cubicBezTo>
                  <a:cubicBezTo>
                    <a:pt x="312" y="78"/>
                    <a:pt x="302" y="117"/>
                    <a:pt x="298" y="128"/>
                  </a:cubicBezTo>
                  <a:close/>
                  <a:moveTo>
                    <a:pt x="330" y="158"/>
                  </a:moveTo>
                  <a:cubicBezTo>
                    <a:pt x="315" y="139"/>
                    <a:pt x="289" y="126"/>
                    <a:pt x="266" y="117"/>
                  </a:cubicBezTo>
                  <a:cubicBezTo>
                    <a:pt x="265" y="116"/>
                    <a:pt x="263" y="116"/>
                    <a:pt x="262" y="115"/>
                  </a:cubicBezTo>
                  <a:cubicBezTo>
                    <a:pt x="272" y="122"/>
                    <a:pt x="281" y="131"/>
                    <a:pt x="292" y="138"/>
                  </a:cubicBezTo>
                  <a:cubicBezTo>
                    <a:pt x="304" y="146"/>
                    <a:pt x="319" y="150"/>
                    <a:pt x="330" y="158"/>
                  </a:cubicBezTo>
                  <a:close/>
                  <a:moveTo>
                    <a:pt x="384" y="32"/>
                  </a:moveTo>
                  <a:cubicBezTo>
                    <a:pt x="374" y="21"/>
                    <a:pt x="353" y="5"/>
                    <a:pt x="340" y="19"/>
                  </a:cubicBezTo>
                  <a:cubicBezTo>
                    <a:pt x="339" y="21"/>
                    <a:pt x="337" y="22"/>
                    <a:pt x="336" y="20"/>
                  </a:cubicBezTo>
                  <a:cubicBezTo>
                    <a:pt x="329" y="9"/>
                    <a:pt x="294" y="16"/>
                    <a:pt x="285" y="25"/>
                  </a:cubicBezTo>
                  <a:cubicBezTo>
                    <a:pt x="291" y="20"/>
                    <a:pt x="298" y="16"/>
                    <a:pt x="311" y="22"/>
                  </a:cubicBezTo>
                  <a:cubicBezTo>
                    <a:pt x="321" y="27"/>
                    <a:pt x="335" y="32"/>
                    <a:pt x="342" y="40"/>
                  </a:cubicBezTo>
                  <a:cubicBezTo>
                    <a:pt x="355" y="33"/>
                    <a:pt x="370" y="31"/>
                    <a:pt x="384" y="32"/>
                  </a:cubicBezTo>
                  <a:close/>
                  <a:moveTo>
                    <a:pt x="168" y="187"/>
                  </a:moveTo>
                  <a:cubicBezTo>
                    <a:pt x="155" y="171"/>
                    <a:pt x="135" y="165"/>
                    <a:pt x="122" y="150"/>
                  </a:cubicBezTo>
                  <a:cubicBezTo>
                    <a:pt x="98" y="146"/>
                    <a:pt x="73" y="174"/>
                    <a:pt x="60" y="190"/>
                  </a:cubicBezTo>
                  <a:cubicBezTo>
                    <a:pt x="48" y="204"/>
                    <a:pt x="58" y="218"/>
                    <a:pt x="56" y="234"/>
                  </a:cubicBezTo>
                  <a:cubicBezTo>
                    <a:pt x="55" y="251"/>
                    <a:pt x="65" y="259"/>
                    <a:pt x="75" y="271"/>
                  </a:cubicBezTo>
                  <a:cubicBezTo>
                    <a:pt x="84" y="284"/>
                    <a:pt x="108" y="292"/>
                    <a:pt x="124" y="290"/>
                  </a:cubicBezTo>
                  <a:cubicBezTo>
                    <a:pt x="110" y="283"/>
                    <a:pt x="98" y="266"/>
                    <a:pt x="109" y="251"/>
                  </a:cubicBezTo>
                  <a:cubicBezTo>
                    <a:pt x="94" y="247"/>
                    <a:pt x="101" y="219"/>
                    <a:pt x="102" y="207"/>
                  </a:cubicBezTo>
                  <a:cubicBezTo>
                    <a:pt x="105" y="172"/>
                    <a:pt x="144" y="185"/>
                    <a:pt x="168" y="187"/>
                  </a:cubicBezTo>
                  <a:close/>
                  <a:moveTo>
                    <a:pt x="129" y="294"/>
                  </a:moveTo>
                  <a:cubicBezTo>
                    <a:pt x="127" y="294"/>
                    <a:pt x="125" y="294"/>
                    <a:pt x="123" y="294"/>
                  </a:cubicBezTo>
                  <a:cubicBezTo>
                    <a:pt x="109" y="298"/>
                    <a:pt x="117" y="330"/>
                    <a:pt x="116" y="341"/>
                  </a:cubicBezTo>
                  <a:cubicBezTo>
                    <a:pt x="115" y="358"/>
                    <a:pt x="124" y="368"/>
                    <a:pt x="132" y="382"/>
                  </a:cubicBezTo>
                  <a:cubicBezTo>
                    <a:pt x="134" y="385"/>
                    <a:pt x="142" y="400"/>
                    <a:pt x="147" y="395"/>
                  </a:cubicBezTo>
                  <a:cubicBezTo>
                    <a:pt x="149" y="393"/>
                    <a:pt x="152" y="394"/>
                    <a:pt x="154" y="398"/>
                  </a:cubicBezTo>
                  <a:cubicBezTo>
                    <a:pt x="160" y="408"/>
                    <a:pt x="179" y="410"/>
                    <a:pt x="190" y="411"/>
                  </a:cubicBezTo>
                  <a:cubicBezTo>
                    <a:pt x="206" y="414"/>
                    <a:pt x="224" y="405"/>
                    <a:pt x="228" y="389"/>
                  </a:cubicBezTo>
                  <a:cubicBezTo>
                    <a:pt x="218" y="394"/>
                    <a:pt x="209" y="397"/>
                    <a:pt x="200" y="398"/>
                  </a:cubicBezTo>
                  <a:cubicBezTo>
                    <a:pt x="195" y="399"/>
                    <a:pt x="196" y="400"/>
                    <a:pt x="195" y="396"/>
                  </a:cubicBezTo>
                  <a:cubicBezTo>
                    <a:pt x="192" y="389"/>
                    <a:pt x="180" y="370"/>
                    <a:pt x="171" y="360"/>
                  </a:cubicBezTo>
                  <a:cubicBezTo>
                    <a:pt x="163" y="350"/>
                    <a:pt x="154" y="348"/>
                    <a:pt x="147" y="337"/>
                  </a:cubicBezTo>
                  <a:cubicBezTo>
                    <a:pt x="140" y="326"/>
                    <a:pt x="145" y="316"/>
                    <a:pt x="147" y="305"/>
                  </a:cubicBezTo>
                  <a:cubicBezTo>
                    <a:pt x="137" y="304"/>
                    <a:pt x="135" y="300"/>
                    <a:pt x="129" y="294"/>
                  </a:cubicBezTo>
                  <a:close/>
                  <a:moveTo>
                    <a:pt x="120" y="78"/>
                  </a:moveTo>
                  <a:cubicBezTo>
                    <a:pt x="101" y="79"/>
                    <a:pt x="89" y="94"/>
                    <a:pt x="71" y="98"/>
                  </a:cubicBezTo>
                  <a:cubicBezTo>
                    <a:pt x="57" y="101"/>
                    <a:pt x="37" y="109"/>
                    <a:pt x="39" y="127"/>
                  </a:cubicBezTo>
                  <a:cubicBezTo>
                    <a:pt x="56" y="107"/>
                    <a:pt x="87" y="111"/>
                    <a:pt x="105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8" y="86"/>
                    <a:pt x="110" y="86"/>
                    <a:pt x="112" y="85"/>
                  </a:cubicBezTo>
                  <a:cubicBezTo>
                    <a:pt x="117" y="85"/>
                    <a:pt x="117" y="82"/>
                    <a:pt x="120" y="78"/>
                  </a:cubicBezTo>
                  <a:close/>
                  <a:moveTo>
                    <a:pt x="114" y="89"/>
                  </a:moveTo>
                  <a:cubicBezTo>
                    <a:pt x="111" y="89"/>
                    <a:pt x="109" y="89"/>
                    <a:pt x="107" y="91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97" y="104"/>
                    <a:pt x="84" y="109"/>
                    <a:pt x="71" y="113"/>
                  </a:cubicBezTo>
                  <a:cubicBezTo>
                    <a:pt x="51" y="120"/>
                    <a:pt x="40" y="127"/>
                    <a:pt x="32" y="147"/>
                  </a:cubicBezTo>
                  <a:cubicBezTo>
                    <a:pt x="29" y="156"/>
                    <a:pt x="25" y="167"/>
                    <a:pt x="22" y="169"/>
                  </a:cubicBezTo>
                  <a:cubicBezTo>
                    <a:pt x="20" y="171"/>
                    <a:pt x="23" y="178"/>
                    <a:pt x="25" y="183"/>
                  </a:cubicBezTo>
                  <a:cubicBezTo>
                    <a:pt x="31" y="167"/>
                    <a:pt x="47" y="139"/>
                    <a:pt x="66" y="138"/>
                  </a:cubicBezTo>
                  <a:cubicBezTo>
                    <a:pt x="70" y="130"/>
                    <a:pt x="70" y="123"/>
                    <a:pt x="78" y="117"/>
                  </a:cubicBezTo>
                  <a:cubicBezTo>
                    <a:pt x="86" y="112"/>
                    <a:pt x="104" y="109"/>
                    <a:pt x="110" y="109"/>
                  </a:cubicBezTo>
                  <a:cubicBezTo>
                    <a:pt x="110" y="102"/>
                    <a:pt x="112" y="95"/>
                    <a:pt x="114" y="89"/>
                  </a:cubicBezTo>
                  <a:close/>
                  <a:moveTo>
                    <a:pt x="109" y="114"/>
                  </a:moveTo>
                  <a:cubicBezTo>
                    <a:pt x="104" y="114"/>
                    <a:pt x="87" y="115"/>
                    <a:pt x="80" y="120"/>
                  </a:cubicBezTo>
                  <a:cubicBezTo>
                    <a:pt x="71" y="126"/>
                    <a:pt x="72" y="138"/>
                    <a:pt x="65" y="145"/>
                  </a:cubicBezTo>
                  <a:cubicBezTo>
                    <a:pt x="61" y="148"/>
                    <a:pt x="59" y="151"/>
                    <a:pt x="61" y="156"/>
                  </a:cubicBezTo>
                  <a:cubicBezTo>
                    <a:pt x="63" y="161"/>
                    <a:pt x="61" y="162"/>
                    <a:pt x="58" y="163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6" y="164"/>
                    <a:pt x="54" y="165"/>
                    <a:pt x="52" y="167"/>
                  </a:cubicBezTo>
                  <a:cubicBezTo>
                    <a:pt x="48" y="174"/>
                    <a:pt x="48" y="187"/>
                    <a:pt x="54" y="193"/>
                  </a:cubicBezTo>
                  <a:cubicBezTo>
                    <a:pt x="55" y="191"/>
                    <a:pt x="56" y="190"/>
                    <a:pt x="57" y="187"/>
                  </a:cubicBezTo>
                  <a:cubicBezTo>
                    <a:pt x="71" y="171"/>
                    <a:pt x="93" y="144"/>
                    <a:pt x="118" y="144"/>
                  </a:cubicBezTo>
                  <a:cubicBezTo>
                    <a:pt x="111" y="135"/>
                    <a:pt x="109" y="124"/>
                    <a:pt x="109" y="114"/>
                  </a:cubicBezTo>
                  <a:close/>
                  <a:moveTo>
                    <a:pt x="216" y="41"/>
                  </a:moveTo>
                  <a:cubicBezTo>
                    <a:pt x="221" y="42"/>
                    <a:pt x="226" y="44"/>
                    <a:pt x="231" y="47"/>
                  </a:cubicBezTo>
                  <a:cubicBezTo>
                    <a:pt x="236" y="36"/>
                    <a:pt x="256" y="31"/>
                    <a:pt x="267" y="32"/>
                  </a:cubicBezTo>
                  <a:cubicBezTo>
                    <a:pt x="272" y="32"/>
                    <a:pt x="276" y="31"/>
                    <a:pt x="280" y="29"/>
                  </a:cubicBezTo>
                  <a:cubicBezTo>
                    <a:pt x="280" y="27"/>
                    <a:pt x="280" y="26"/>
                    <a:pt x="281" y="24"/>
                  </a:cubicBezTo>
                  <a:cubicBezTo>
                    <a:pt x="272" y="22"/>
                    <a:pt x="263" y="23"/>
                    <a:pt x="254" y="24"/>
                  </a:cubicBezTo>
                  <a:cubicBezTo>
                    <a:pt x="241" y="27"/>
                    <a:pt x="225" y="15"/>
                    <a:pt x="220" y="33"/>
                  </a:cubicBezTo>
                  <a:cubicBezTo>
                    <a:pt x="219" y="36"/>
                    <a:pt x="218" y="39"/>
                    <a:pt x="216" y="41"/>
                  </a:cubicBezTo>
                  <a:close/>
                  <a:moveTo>
                    <a:pt x="52" y="197"/>
                  </a:moveTo>
                  <a:cubicBezTo>
                    <a:pt x="42" y="189"/>
                    <a:pt x="44" y="165"/>
                    <a:pt x="56" y="161"/>
                  </a:cubicBezTo>
                  <a:cubicBezTo>
                    <a:pt x="57" y="160"/>
                    <a:pt x="58" y="159"/>
                    <a:pt x="58" y="158"/>
                  </a:cubicBezTo>
                  <a:cubicBezTo>
                    <a:pt x="57" y="154"/>
                    <a:pt x="57" y="148"/>
                    <a:pt x="60" y="144"/>
                  </a:cubicBezTo>
                  <a:cubicBezTo>
                    <a:pt x="53" y="147"/>
                    <a:pt x="47" y="153"/>
                    <a:pt x="40" y="163"/>
                  </a:cubicBezTo>
                  <a:cubicBezTo>
                    <a:pt x="31" y="175"/>
                    <a:pt x="23" y="191"/>
                    <a:pt x="22" y="206"/>
                  </a:cubicBezTo>
                  <a:cubicBezTo>
                    <a:pt x="22" y="210"/>
                    <a:pt x="26" y="219"/>
                    <a:pt x="30" y="220"/>
                  </a:cubicBezTo>
                  <a:cubicBezTo>
                    <a:pt x="32" y="220"/>
                    <a:pt x="33" y="223"/>
                    <a:pt x="30" y="223"/>
                  </a:cubicBezTo>
                  <a:cubicBezTo>
                    <a:pt x="22" y="224"/>
                    <a:pt x="17" y="228"/>
                    <a:pt x="16" y="234"/>
                  </a:cubicBezTo>
                  <a:cubicBezTo>
                    <a:pt x="12" y="245"/>
                    <a:pt x="17" y="264"/>
                    <a:pt x="26" y="272"/>
                  </a:cubicBezTo>
                  <a:cubicBezTo>
                    <a:pt x="27" y="254"/>
                    <a:pt x="35" y="230"/>
                    <a:pt x="52" y="222"/>
                  </a:cubicBezTo>
                  <a:cubicBezTo>
                    <a:pt x="51" y="213"/>
                    <a:pt x="49" y="205"/>
                    <a:pt x="52" y="197"/>
                  </a:cubicBezTo>
                  <a:close/>
                  <a:moveTo>
                    <a:pt x="53" y="225"/>
                  </a:moveTo>
                  <a:cubicBezTo>
                    <a:pt x="34" y="235"/>
                    <a:pt x="24" y="272"/>
                    <a:pt x="31" y="290"/>
                  </a:cubicBezTo>
                  <a:cubicBezTo>
                    <a:pt x="33" y="297"/>
                    <a:pt x="46" y="303"/>
                    <a:pt x="41" y="309"/>
                  </a:cubicBezTo>
                  <a:cubicBezTo>
                    <a:pt x="34" y="318"/>
                    <a:pt x="45" y="344"/>
                    <a:pt x="57" y="355"/>
                  </a:cubicBezTo>
                  <a:cubicBezTo>
                    <a:pt x="62" y="359"/>
                    <a:pt x="66" y="359"/>
                    <a:pt x="71" y="358"/>
                  </a:cubicBezTo>
                  <a:cubicBezTo>
                    <a:pt x="67" y="352"/>
                    <a:pt x="63" y="349"/>
                    <a:pt x="60" y="343"/>
                  </a:cubicBezTo>
                  <a:cubicBezTo>
                    <a:pt x="58" y="337"/>
                    <a:pt x="53" y="335"/>
                    <a:pt x="54" y="327"/>
                  </a:cubicBezTo>
                  <a:cubicBezTo>
                    <a:pt x="55" y="313"/>
                    <a:pt x="57" y="280"/>
                    <a:pt x="71" y="272"/>
                  </a:cubicBezTo>
                  <a:cubicBezTo>
                    <a:pt x="61" y="259"/>
                    <a:pt x="51" y="251"/>
                    <a:pt x="53" y="233"/>
                  </a:cubicBezTo>
                  <a:cubicBezTo>
                    <a:pt x="53" y="231"/>
                    <a:pt x="53" y="228"/>
                    <a:pt x="53" y="225"/>
                  </a:cubicBezTo>
                  <a:close/>
                  <a:moveTo>
                    <a:pt x="73" y="274"/>
                  </a:moveTo>
                  <a:cubicBezTo>
                    <a:pt x="60" y="280"/>
                    <a:pt x="58" y="316"/>
                    <a:pt x="57" y="328"/>
                  </a:cubicBezTo>
                  <a:cubicBezTo>
                    <a:pt x="57" y="334"/>
                    <a:pt x="62" y="336"/>
                    <a:pt x="63" y="342"/>
                  </a:cubicBezTo>
                  <a:cubicBezTo>
                    <a:pt x="67" y="351"/>
                    <a:pt x="76" y="356"/>
                    <a:pt x="78" y="367"/>
                  </a:cubicBezTo>
                  <a:cubicBezTo>
                    <a:pt x="79" y="378"/>
                    <a:pt x="82" y="380"/>
                    <a:pt x="86" y="383"/>
                  </a:cubicBezTo>
                  <a:cubicBezTo>
                    <a:pt x="91" y="386"/>
                    <a:pt x="94" y="390"/>
                    <a:pt x="97" y="395"/>
                  </a:cubicBezTo>
                  <a:cubicBezTo>
                    <a:pt x="97" y="395"/>
                    <a:pt x="97" y="395"/>
                    <a:pt x="97" y="395"/>
                  </a:cubicBezTo>
                  <a:cubicBezTo>
                    <a:pt x="105" y="405"/>
                    <a:pt x="128" y="401"/>
                    <a:pt x="139" y="397"/>
                  </a:cubicBezTo>
                  <a:cubicBezTo>
                    <a:pt x="132" y="391"/>
                    <a:pt x="129" y="383"/>
                    <a:pt x="124" y="376"/>
                  </a:cubicBezTo>
                  <a:cubicBezTo>
                    <a:pt x="116" y="362"/>
                    <a:pt x="112" y="357"/>
                    <a:pt x="113" y="340"/>
                  </a:cubicBezTo>
                  <a:cubicBezTo>
                    <a:pt x="114" y="327"/>
                    <a:pt x="105" y="305"/>
                    <a:pt x="115" y="294"/>
                  </a:cubicBezTo>
                  <a:cubicBezTo>
                    <a:pt x="100" y="292"/>
                    <a:pt x="82" y="286"/>
                    <a:pt x="73" y="274"/>
                  </a:cubicBezTo>
                  <a:close/>
                  <a:moveTo>
                    <a:pt x="35" y="301"/>
                  </a:moveTo>
                  <a:cubicBezTo>
                    <a:pt x="21" y="303"/>
                    <a:pt x="16" y="303"/>
                    <a:pt x="11" y="318"/>
                  </a:cubicBezTo>
                  <a:cubicBezTo>
                    <a:pt x="10" y="321"/>
                    <a:pt x="9" y="323"/>
                    <a:pt x="8" y="325"/>
                  </a:cubicBezTo>
                  <a:cubicBezTo>
                    <a:pt x="8" y="325"/>
                    <a:pt x="8" y="325"/>
                    <a:pt x="8" y="325"/>
                  </a:cubicBezTo>
                  <a:cubicBezTo>
                    <a:pt x="6" y="330"/>
                    <a:pt x="7" y="338"/>
                    <a:pt x="8" y="347"/>
                  </a:cubicBezTo>
                  <a:cubicBezTo>
                    <a:pt x="11" y="359"/>
                    <a:pt x="16" y="364"/>
                    <a:pt x="22" y="374"/>
                  </a:cubicBezTo>
                  <a:cubicBezTo>
                    <a:pt x="25" y="378"/>
                    <a:pt x="27" y="382"/>
                    <a:pt x="32" y="384"/>
                  </a:cubicBezTo>
                  <a:cubicBezTo>
                    <a:pt x="32" y="381"/>
                    <a:pt x="31" y="378"/>
                    <a:pt x="29" y="375"/>
                  </a:cubicBezTo>
                  <a:cubicBezTo>
                    <a:pt x="25" y="366"/>
                    <a:pt x="35" y="346"/>
                    <a:pt x="42" y="340"/>
                  </a:cubicBezTo>
                  <a:cubicBezTo>
                    <a:pt x="38" y="331"/>
                    <a:pt x="32" y="315"/>
                    <a:pt x="38" y="307"/>
                  </a:cubicBezTo>
                  <a:cubicBezTo>
                    <a:pt x="40" y="306"/>
                    <a:pt x="41" y="306"/>
                    <a:pt x="35" y="30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8986838" y="6230938"/>
              <a:ext cx="1374775" cy="658813"/>
            </a:xfrm>
            <a:custGeom>
              <a:avLst/>
              <a:gdLst>
                <a:gd name="T0" fmla="*/ 124 w 354"/>
                <a:gd name="T1" fmla="*/ 170 h 170"/>
                <a:gd name="T2" fmla="*/ 166 w 354"/>
                <a:gd name="T3" fmla="*/ 169 h 170"/>
                <a:gd name="T4" fmla="*/ 191 w 354"/>
                <a:gd name="T5" fmla="*/ 169 h 170"/>
                <a:gd name="T6" fmla="*/ 330 w 354"/>
                <a:gd name="T7" fmla="*/ 154 h 170"/>
                <a:gd name="T8" fmla="*/ 191 w 354"/>
                <a:gd name="T9" fmla="*/ 164 h 170"/>
                <a:gd name="T10" fmla="*/ 281 w 354"/>
                <a:gd name="T11" fmla="*/ 84 h 170"/>
                <a:gd name="T12" fmla="*/ 257 w 354"/>
                <a:gd name="T13" fmla="*/ 89 h 170"/>
                <a:gd name="T14" fmla="*/ 234 w 354"/>
                <a:gd name="T15" fmla="*/ 97 h 170"/>
                <a:gd name="T16" fmla="*/ 214 w 354"/>
                <a:gd name="T17" fmla="*/ 113 h 170"/>
                <a:gd name="T18" fmla="*/ 199 w 354"/>
                <a:gd name="T19" fmla="*/ 127 h 170"/>
                <a:gd name="T20" fmla="*/ 189 w 354"/>
                <a:gd name="T21" fmla="*/ 135 h 170"/>
                <a:gd name="T22" fmla="*/ 177 w 354"/>
                <a:gd name="T23" fmla="*/ 161 h 170"/>
                <a:gd name="T24" fmla="*/ 235 w 354"/>
                <a:gd name="T25" fmla="*/ 49 h 170"/>
                <a:gd name="T26" fmla="*/ 215 w 354"/>
                <a:gd name="T27" fmla="*/ 63 h 170"/>
                <a:gd name="T28" fmla="*/ 197 w 354"/>
                <a:gd name="T29" fmla="*/ 79 h 170"/>
                <a:gd name="T30" fmla="*/ 183 w 354"/>
                <a:gd name="T31" fmla="*/ 99 h 170"/>
                <a:gd name="T32" fmla="*/ 174 w 354"/>
                <a:gd name="T33" fmla="*/ 110 h 170"/>
                <a:gd name="T34" fmla="*/ 167 w 354"/>
                <a:gd name="T35" fmla="*/ 135 h 170"/>
                <a:gd name="T36" fmla="*/ 169 w 354"/>
                <a:gd name="T37" fmla="*/ 158 h 170"/>
                <a:gd name="T38" fmla="*/ 187 w 354"/>
                <a:gd name="T39" fmla="*/ 65 h 170"/>
                <a:gd name="T40" fmla="*/ 168 w 354"/>
                <a:gd name="T41" fmla="*/ 113 h 170"/>
                <a:gd name="T42" fmla="*/ 165 w 354"/>
                <a:gd name="T43" fmla="*/ 161 h 170"/>
                <a:gd name="T44" fmla="*/ 248 w 354"/>
                <a:gd name="T45" fmla="*/ 121 h 170"/>
                <a:gd name="T46" fmla="*/ 211 w 354"/>
                <a:gd name="T47" fmla="*/ 137 h 170"/>
                <a:gd name="T48" fmla="*/ 297 w 354"/>
                <a:gd name="T49" fmla="*/ 164 h 170"/>
                <a:gd name="T50" fmla="*/ 275 w 354"/>
                <a:gd name="T51" fmla="*/ 157 h 170"/>
                <a:gd name="T52" fmla="*/ 251 w 354"/>
                <a:gd name="T53" fmla="*/ 154 h 170"/>
                <a:gd name="T54" fmla="*/ 241 w 354"/>
                <a:gd name="T55" fmla="*/ 152 h 170"/>
                <a:gd name="T56" fmla="*/ 215 w 354"/>
                <a:gd name="T57" fmla="*/ 157 h 170"/>
                <a:gd name="T58" fmla="*/ 315 w 354"/>
                <a:gd name="T59" fmla="*/ 151 h 170"/>
                <a:gd name="T60" fmla="*/ 292 w 354"/>
                <a:gd name="T61" fmla="*/ 144 h 170"/>
                <a:gd name="T62" fmla="*/ 268 w 354"/>
                <a:gd name="T63" fmla="*/ 141 h 170"/>
                <a:gd name="T64" fmla="*/ 244 w 354"/>
                <a:gd name="T65" fmla="*/ 142 h 170"/>
                <a:gd name="T66" fmla="*/ 222 w 354"/>
                <a:gd name="T67" fmla="*/ 145 h 170"/>
                <a:gd name="T68" fmla="*/ 211 w 354"/>
                <a:gd name="T69" fmla="*/ 150 h 170"/>
                <a:gd name="T70" fmla="*/ 119 w 354"/>
                <a:gd name="T71" fmla="*/ 32 h 170"/>
                <a:gd name="T72" fmla="*/ 63 w 354"/>
                <a:gd name="T73" fmla="*/ 59 h 170"/>
                <a:gd name="T74" fmla="*/ 60 w 354"/>
                <a:gd name="T75" fmla="*/ 97 h 170"/>
                <a:gd name="T76" fmla="*/ 69 w 354"/>
                <a:gd name="T77" fmla="*/ 120 h 170"/>
                <a:gd name="T78" fmla="*/ 82 w 354"/>
                <a:gd name="T79" fmla="*/ 141 h 170"/>
                <a:gd name="T80" fmla="*/ 102 w 354"/>
                <a:gd name="T81" fmla="*/ 161 h 170"/>
                <a:gd name="T82" fmla="*/ 23 w 354"/>
                <a:gd name="T83" fmla="*/ 131 h 170"/>
                <a:gd name="T84" fmla="*/ 37 w 354"/>
                <a:gd name="T85" fmla="*/ 147 h 170"/>
                <a:gd name="T86" fmla="*/ 54 w 354"/>
                <a:gd name="T87" fmla="*/ 164 h 170"/>
                <a:gd name="T88" fmla="*/ 94 w 354"/>
                <a:gd name="T89" fmla="*/ 104 h 170"/>
                <a:gd name="T90" fmla="*/ 112 w 354"/>
                <a:gd name="T91" fmla="*/ 140 h 170"/>
                <a:gd name="T92" fmla="*/ 177 w 354"/>
                <a:gd name="T93" fmla="*/ 29 h 170"/>
                <a:gd name="T94" fmla="*/ 155 w 354"/>
                <a:gd name="T95" fmla="*/ 97 h 170"/>
                <a:gd name="T96" fmla="*/ 153 w 354"/>
                <a:gd name="T97" fmla="*/ 146 h 170"/>
                <a:gd name="T98" fmla="*/ 141 w 354"/>
                <a:gd name="T99" fmla="*/ 8 h 170"/>
                <a:gd name="T100" fmla="*/ 135 w 354"/>
                <a:gd name="T101" fmla="*/ 48 h 170"/>
                <a:gd name="T102" fmla="*/ 129 w 354"/>
                <a:gd name="T103" fmla="*/ 72 h 170"/>
                <a:gd name="T104" fmla="*/ 127 w 354"/>
                <a:gd name="T105" fmla="*/ 96 h 170"/>
                <a:gd name="T106" fmla="*/ 133 w 354"/>
                <a:gd name="T107" fmla="*/ 121 h 170"/>
                <a:gd name="T108" fmla="*/ 141 w 354"/>
                <a:gd name="T109" fmla="*/ 141 h 170"/>
                <a:gd name="T110" fmla="*/ 145 w 354"/>
                <a:gd name="T111" fmla="*/ 154 h 170"/>
                <a:gd name="T112" fmla="*/ 116 w 354"/>
                <a:gd name="T113" fmla="*/ 44 h 170"/>
                <a:gd name="T114" fmla="*/ 112 w 354"/>
                <a:gd name="T115" fmla="*/ 69 h 170"/>
                <a:gd name="T116" fmla="*/ 112 w 354"/>
                <a:gd name="T117" fmla="*/ 93 h 170"/>
                <a:gd name="T118" fmla="*/ 120 w 354"/>
                <a:gd name="T119" fmla="*/ 117 h 170"/>
                <a:gd name="T120" fmla="*/ 128 w 354"/>
                <a:gd name="T121" fmla="*/ 136 h 170"/>
                <a:gd name="T122" fmla="*/ 132 w 354"/>
                <a:gd name="T123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4" h="170">
                  <a:moveTo>
                    <a:pt x="149" y="167"/>
                  </a:moveTo>
                  <a:cubicBezTo>
                    <a:pt x="148" y="165"/>
                    <a:pt x="150" y="163"/>
                    <a:pt x="151" y="164"/>
                  </a:cubicBezTo>
                  <a:cubicBezTo>
                    <a:pt x="152" y="165"/>
                    <a:pt x="152" y="165"/>
                    <a:pt x="152" y="165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3" y="167"/>
                    <a:pt x="153" y="167"/>
                    <a:pt x="153" y="167"/>
                  </a:cubicBezTo>
                  <a:cubicBezTo>
                    <a:pt x="155" y="168"/>
                    <a:pt x="153" y="170"/>
                    <a:pt x="151" y="169"/>
                  </a:cubicBezTo>
                  <a:cubicBezTo>
                    <a:pt x="151" y="169"/>
                    <a:pt x="151" y="169"/>
                    <a:pt x="151" y="169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9" y="167"/>
                    <a:pt x="149" y="167"/>
                    <a:pt x="149" y="167"/>
                  </a:cubicBezTo>
                  <a:close/>
                  <a:moveTo>
                    <a:pt x="19" y="170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66"/>
                    <a:pt x="40" y="162"/>
                    <a:pt x="36" y="161"/>
                  </a:cubicBezTo>
                  <a:cubicBezTo>
                    <a:pt x="30" y="157"/>
                    <a:pt x="23" y="160"/>
                    <a:pt x="20" y="165"/>
                  </a:cubicBezTo>
                  <a:cubicBezTo>
                    <a:pt x="19" y="167"/>
                    <a:pt x="19" y="169"/>
                    <a:pt x="19" y="170"/>
                  </a:cubicBezTo>
                  <a:close/>
                  <a:moveTo>
                    <a:pt x="120" y="170"/>
                  </a:moveTo>
                  <a:cubicBezTo>
                    <a:pt x="124" y="170"/>
                    <a:pt x="124" y="170"/>
                    <a:pt x="124" y="170"/>
                  </a:cubicBezTo>
                  <a:cubicBezTo>
                    <a:pt x="124" y="170"/>
                    <a:pt x="124" y="170"/>
                    <a:pt x="124" y="170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1" y="169"/>
                    <a:pt x="120" y="169"/>
                    <a:pt x="120" y="170"/>
                  </a:cubicBezTo>
                  <a:close/>
                  <a:moveTo>
                    <a:pt x="145" y="170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6" y="169"/>
                    <a:pt x="145" y="170"/>
                    <a:pt x="145" y="170"/>
                  </a:cubicBezTo>
                  <a:close/>
                  <a:moveTo>
                    <a:pt x="161" y="170"/>
                  </a:move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0"/>
                    <a:pt x="161" y="170"/>
                  </a:cubicBezTo>
                  <a:close/>
                  <a:moveTo>
                    <a:pt x="163" y="170"/>
                  </a:moveTo>
                  <a:cubicBezTo>
                    <a:pt x="170" y="170"/>
                    <a:pt x="170" y="170"/>
                    <a:pt x="170" y="170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69"/>
                    <a:pt x="170" y="169"/>
                    <a:pt x="170" y="169"/>
                  </a:cubicBezTo>
                  <a:cubicBezTo>
                    <a:pt x="170" y="167"/>
                    <a:pt x="167" y="168"/>
                    <a:pt x="167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66"/>
                    <a:pt x="161" y="167"/>
                    <a:pt x="162" y="169"/>
                  </a:cubicBezTo>
                  <a:cubicBezTo>
                    <a:pt x="163" y="170"/>
                    <a:pt x="163" y="170"/>
                    <a:pt x="163" y="170"/>
                  </a:cubicBezTo>
                  <a:close/>
                  <a:moveTo>
                    <a:pt x="173" y="170"/>
                  </a:moveTo>
                  <a:cubicBezTo>
                    <a:pt x="177" y="170"/>
                    <a:pt x="177" y="170"/>
                    <a:pt x="177" y="170"/>
                  </a:cubicBezTo>
                  <a:cubicBezTo>
                    <a:pt x="177" y="168"/>
                    <a:pt x="174" y="167"/>
                    <a:pt x="174" y="169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73" y="170"/>
                    <a:pt x="173" y="170"/>
                    <a:pt x="173" y="170"/>
                  </a:cubicBezTo>
                  <a:close/>
                  <a:moveTo>
                    <a:pt x="178" y="170"/>
                  </a:moveTo>
                  <a:cubicBezTo>
                    <a:pt x="181" y="170"/>
                    <a:pt x="181" y="170"/>
                    <a:pt x="181" y="170"/>
                  </a:cubicBezTo>
                  <a:cubicBezTo>
                    <a:pt x="180" y="169"/>
                    <a:pt x="179" y="169"/>
                    <a:pt x="178" y="170"/>
                  </a:cubicBezTo>
                  <a:cubicBezTo>
                    <a:pt x="178" y="170"/>
                    <a:pt x="178" y="170"/>
                    <a:pt x="178" y="170"/>
                  </a:cubicBezTo>
                  <a:close/>
                  <a:moveTo>
                    <a:pt x="190" y="170"/>
                  </a:moveTo>
                  <a:cubicBezTo>
                    <a:pt x="196" y="170"/>
                    <a:pt x="196" y="170"/>
                    <a:pt x="196" y="170"/>
                  </a:cubicBezTo>
                  <a:cubicBezTo>
                    <a:pt x="197" y="169"/>
                    <a:pt x="195" y="167"/>
                    <a:pt x="194" y="168"/>
                  </a:cubicBezTo>
                  <a:cubicBezTo>
                    <a:pt x="193" y="168"/>
                    <a:pt x="193" y="168"/>
                    <a:pt x="193" y="168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70"/>
                    <a:pt x="191" y="170"/>
                    <a:pt x="190" y="170"/>
                  </a:cubicBezTo>
                  <a:close/>
                  <a:moveTo>
                    <a:pt x="310" y="170"/>
                  </a:moveTo>
                  <a:cubicBezTo>
                    <a:pt x="313" y="170"/>
                    <a:pt x="313" y="170"/>
                    <a:pt x="313" y="170"/>
                  </a:cubicBezTo>
                  <a:cubicBezTo>
                    <a:pt x="313" y="169"/>
                    <a:pt x="313" y="168"/>
                    <a:pt x="312" y="168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08" y="166"/>
                    <a:pt x="307" y="168"/>
                    <a:pt x="308" y="169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70"/>
                    <a:pt x="310" y="170"/>
                    <a:pt x="310" y="170"/>
                  </a:cubicBezTo>
                  <a:cubicBezTo>
                    <a:pt x="310" y="170"/>
                    <a:pt x="310" y="170"/>
                    <a:pt x="310" y="170"/>
                  </a:cubicBezTo>
                  <a:close/>
                  <a:moveTo>
                    <a:pt x="334" y="170"/>
                  </a:moveTo>
                  <a:cubicBezTo>
                    <a:pt x="346" y="170"/>
                    <a:pt x="346" y="170"/>
                    <a:pt x="346" y="170"/>
                  </a:cubicBezTo>
                  <a:cubicBezTo>
                    <a:pt x="348" y="169"/>
                    <a:pt x="350" y="167"/>
                    <a:pt x="351" y="165"/>
                  </a:cubicBezTo>
                  <a:cubicBezTo>
                    <a:pt x="354" y="159"/>
                    <a:pt x="351" y="152"/>
                    <a:pt x="345" y="149"/>
                  </a:cubicBezTo>
                  <a:cubicBezTo>
                    <a:pt x="340" y="147"/>
                    <a:pt x="333" y="149"/>
                    <a:pt x="330" y="154"/>
                  </a:cubicBezTo>
                  <a:cubicBezTo>
                    <a:pt x="330" y="154"/>
                    <a:pt x="330" y="154"/>
                    <a:pt x="330" y="154"/>
                  </a:cubicBezTo>
                  <a:cubicBezTo>
                    <a:pt x="329" y="153"/>
                    <a:pt x="329" y="153"/>
                    <a:pt x="329" y="153"/>
                  </a:cubicBezTo>
                  <a:cubicBezTo>
                    <a:pt x="328" y="153"/>
                    <a:pt x="328" y="153"/>
                    <a:pt x="328" y="153"/>
                  </a:cubicBezTo>
                  <a:cubicBezTo>
                    <a:pt x="326" y="152"/>
                    <a:pt x="325" y="155"/>
                    <a:pt x="327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8" y="162"/>
                    <a:pt x="330" y="167"/>
                    <a:pt x="334" y="170"/>
                  </a:cubicBezTo>
                  <a:close/>
                  <a:moveTo>
                    <a:pt x="191" y="164"/>
                  </a:moveTo>
                  <a:cubicBezTo>
                    <a:pt x="192" y="163"/>
                    <a:pt x="194" y="165"/>
                    <a:pt x="192" y="167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91" y="168"/>
                    <a:pt x="191" y="168"/>
                    <a:pt x="191" y="168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9" y="170"/>
                    <a:pt x="187" y="168"/>
                    <a:pt x="188" y="166"/>
                  </a:cubicBezTo>
                  <a:cubicBezTo>
                    <a:pt x="188" y="166"/>
                    <a:pt x="188" y="166"/>
                    <a:pt x="188" y="166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90" y="165"/>
                    <a:pt x="190" y="165"/>
                    <a:pt x="190" y="165"/>
                  </a:cubicBezTo>
                  <a:cubicBezTo>
                    <a:pt x="191" y="164"/>
                    <a:pt x="191" y="164"/>
                    <a:pt x="191" y="164"/>
                  </a:cubicBezTo>
                  <a:close/>
                  <a:moveTo>
                    <a:pt x="309" y="94"/>
                  </a:moveTo>
                  <a:cubicBezTo>
                    <a:pt x="303" y="95"/>
                    <a:pt x="297" y="91"/>
                    <a:pt x="296" y="8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2" y="85"/>
                    <a:pt x="291" y="82"/>
                    <a:pt x="293" y="82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76"/>
                    <a:pt x="301" y="72"/>
                    <a:pt x="307" y="71"/>
                  </a:cubicBezTo>
                  <a:cubicBezTo>
                    <a:pt x="313" y="70"/>
                    <a:pt x="319" y="75"/>
                    <a:pt x="319" y="81"/>
                  </a:cubicBezTo>
                  <a:cubicBezTo>
                    <a:pt x="320" y="88"/>
                    <a:pt x="315" y="94"/>
                    <a:pt x="309" y="94"/>
                  </a:cubicBezTo>
                  <a:close/>
                  <a:moveTo>
                    <a:pt x="284" y="83"/>
                  </a:moveTo>
                  <a:cubicBezTo>
                    <a:pt x="286" y="83"/>
                    <a:pt x="287" y="86"/>
                    <a:pt x="285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7"/>
                    <a:pt x="279" y="84"/>
                    <a:pt x="281" y="84"/>
                  </a:cubicBezTo>
                  <a:cubicBezTo>
                    <a:pt x="281" y="84"/>
                    <a:pt x="281" y="84"/>
                    <a:pt x="281" y="84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4" y="83"/>
                    <a:pt x="284" y="83"/>
                    <a:pt x="284" y="83"/>
                  </a:cubicBezTo>
                  <a:close/>
                  <a:moveTo>
                    <a:pt x="272" y="85"/>
                  </a:moveTo>
                  <a:cubicBezTo>
                    <a:pt x="274" y="85"/>
                    <a:pt x="274" y="88"/>
                    <a:pt x="273" y="88"/>
                  </a:cubicBezTo>
                  <a:cubicBezTo>
                    <a:pt x="272" y="88"/>
                    <a:pt x="272" y="88"/>
                    <a:pt x="272" y="88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68" y="89"/>
                    <a:pt x="267" y="86"/>
                    <a:pt x="269" y="86"/>
                  </a:cubicBezTo>
                  <a:cubicBezTo>
                    <a:pt x="269" y="86"/>
                    <a:pt x="269" y="86"/>
                    <a:pt x="269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2" y="85"/>
                    <a:pt x="272" y="85"/>
                    <a:pt x="272" y="85"/>
                  </a:cubicBezTo>
                  <a:close/>
                  <a:moveTo>
                    <a:pt x="260" y="88"/>
                  </a:moveTo>
                  <a:cubicBezTo>
                    <a:pt x="262" y="87"/>
                    <a:pt x="263" y="90"/>
                    <a:pt x="261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6" y="92"/>
                    <a:pt x="255" y="89"/>
                    <a:pt x="257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60" y="88"/>
                    <a:pt x="260" y="88"/>
                    <a:pt x="260" y="88"/>
                  </a:cubicBezTo>
                  <a:close/>
                  <a:moveTo>
                    <a:pt x="248" y="91"/>
                  </a:moveTo>
                  <a:cubicBezTo>
                    <a:pt x="250" y="91"/>
                    <a:pt x="251" y="94"/>
                    <a:pt x="249" y="94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5"/>
                    <a:pt x="246" y="95"/>
                    <a:pt x="246" y="95"/>
                  </a:cubicBezTo>
                  <a:cubicBezTo>
                    <a:pt x="244" y="96"/>
                    <a:pt x="243" y="93"/>
                    <a:pt x="245" y="93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8" y="91"/>
                    <a:pt x="248" y="91"/>
                    <a:pt x="248" y="91"/>
                  </a:cubicBezTo>
                  <a:close/>
                  <a:moveTo>
                    <a:pt x="236" y="96"/>
                  </a:moveTo>
                  <a:cubicBezTo>
                    <a:pt x="238" y="95"/>
                    <a:pt x="239" y="98"/>
                    <a:pt x="238" y="99"/>
                  </a:cubicBezTo>
                  <a:cubicBezTo>
                    <a:pt x="237" y="99"/>
                    <a:pt x="237" y="99"/>
                    <a:pt x="237" y="99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3" y="101"/>
                    <a:pt x="232" y="98"/>
                    <a:pt x="234" y="97"/>
                  </a:cubicBezTo>
                  <a:cubicBezTo>
                    <a:pt x="234" y="97"/>
                    <a:pt x="234" y="97"/>
                    <a:pt x="234" y="97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6"/>
                    <a:pt x="236" y="96"/>
                    <a:pt x="236" y="96"/>
                  </a:cubicBezTo>
                  <a:close/>
                  <a:moveTo>
                    <a:pt x="225" y="102"/>
                  </a:moveTo>
                  <a:cubicBezTo>
                    <a:pt x="227" y="101"/>
                    <a:pt x="228" y="103"/>
                    <a:pt x="227" y="104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5" y="105"/>
                    <a:pt x="225" y="105"/>
                    <a:pt x="225" y="105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2" y="107"/>
                    <a:pt x="221" y="104"/>
                    <a:pt x="223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4" y="102"/>
                    <a:pt x="224" y="102"/>
                    <a:pt x="224" y="102"/>
                  </a:cubicBezTo>
                  <a:cubicBezTo>
                    <a:pt x="225" y="102"/>
                    <a:pt x="225" y="102"/>
                    <a:pt x="225" y="102"/>
                  </a:cubicBezTo>
                  <a:close/>
                  <a:moveTo>
                    <a:pt x="215" y="108"/>
                  </a:moveTo>
                  <a:cubicBezTo>
                    <a:pt x="216" y="107"/>
                    <a:pt x="218" y="110"/>
                    <a:pt x="217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3" y="114"/>
                    <a:pt x="211" y="111"/>
                    <a:pt x="212" y="110"/>
                  </a:cubicBezTo>
                  <a:cubicBezTo>
                    <a:pt x="212" y="110"/>
                    <a:pt x="212" y="110"/>
                    <a:pt x="212" y="110"/>
                  </a:cubicBezTo>
                  <a:cubicBezTo>
                    <a:pt x="213" y="109"/>
                    <a:pt x="213" y="109"/>
                    <a:pt x="213" y="109"/>
                  </a:cubicBezTo>
                  <a:cubicBezTo>
                    <a:pt x="214" y="109"/>
                    <a:pt x="214" y="109"/>
                    <a:pt x="214" y="109"/>
                  </a:cubicBezTo>
                  <a:cubicBezTo>
                    <a:pt x="215" y="108"/>
                    <a:pt x="215" y="108"/>
                    <a:pt x="215" y="108"/>
                  </a:cubicBezTo>
                  <a:close/>
                  <a:moveTo>
                    <a:pt x="205" y="116"/>
                  </a:moveTo>
                  <a:cubicBezTo>
                    <a:pt x="207" y="115"/>
                    <a:pt x="209" y="117"/>
                    <a:pt x="207" y="119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05" y="121"/>
                    <a:pt x="205" y="121"/>
                    <a:pt x="205" y="121"/>
                  </a:cubicBezTo>
                  <a:cubicBezTo>
                    <a:pt x="204" y="122"/>
                    <a:pt x="201" y="120"/>
                    <a:pt x="203" y="118"/>
                  </a:cubicBezTo>
                  <a:cubicBezTo>
                    <a:pt x="203" y="118"/>
                    <a:pt x="203" y="118"/>
                    <a:pt x="203" y="118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6"/>
                    <a:pt x="205" y="116"/>
                    <a:pt x="205" y="116"/>
                  </a:cubicBezTo>
                  <a:close/>
                  <a:moveTo>
                    <a:pt x="197" y="125"/>
                  </a:moveTo>
                  <a:cubicBezTo>
                    <a:pt x="198" y="124"/>
                    <a:pt x="200" y="126"/>
                    <a:pt x="199" y="127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30"/>
                    <a:pt x="197" y="130"/>
                    <a:pt x="197" y="130"/>
                  </a:cubicBezTo>
                  <a:cubicBezTo>
                    <a:pt x="196" y="131"/>
                    <a:pt x="193" y="129"/>
                    <a:pt x="195" y="128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9" y="135"/>
                  </a:moveTo>
                  <a:cubicBezTo>
                    <a:pt x="190" y="134"/>
                    <a:pt x="193" y="135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89" y="141"/>
                    <a:pt x="186" y="140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3" y="146"/>
                  </a:moveTo>
                  <a:cubicBezTo>
                    <a:pt x="184" y="145"/>
                    <a:pt x="187" y="146"/>
                    <a:pt x="186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2"/>
                    <a:pt x="181" y="151"/>
                    <a:pt x="182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3" y="147"/>
                    <a:pt x="183" y="147"/>
                    <a:pt x="183" y="147"/>
                  </a:cubicBezTo>
                  <a:cubicBezTo>
                    <a:pt x="183" y="146"/>
                    <a:pt x="183" y="146"/>
                    <a:pt x="183" y="146"/>
                  </a:cubicBezTo>
                  <a:close/>
                  <a:moveTo>
                    <a:pt x="178" y="158"/>
                  </a:moveTo>
                  <a:cubicBezTo>
                    <a:pt x="179" y="156"/>
                    <a:pt x="181" y="157"/>
                    <a:pt x="181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2"/>
                    <a:pt x="180" y="162"/>
                    <a:pt x="180" y="162"/>
                  </a:cubicBezTo>
                  <a:cubicBezTo>
                    <a:pt x="179" y="163"/>
                    <a:pt x="176" y="162"/>
                    <a:pt x="177" y="161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78" y="158"/>
                    <a:pt x="178" y="158"/>
                    <a:pt x="178" y="158"/>
                  </a:cubicBezTo>
                  <a:close/>
                  <a:moveTo>
                    <a:pt x="261" y="47"/>
                  </a:moveTo>
                  <a:cubicBezTo>
                    <a:pt x="255" y="50"/>
                    <a:pt x="249" y="48"/>
                    <a:pt x="245" y="43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0" y="43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2" y="35"/>
                    <a:pt x="244" y="29"/>
                    <a:pt x="249" y="26"/>
                  </a:cubicBezTo>
                  <a:cubicBezTo>
                    <a:pt x="255" y="23"/>
                    <a:pt x="262" y="25"/>
                    <a:pt x="265" y="31"/>
                  </a:cubicBezTo>
                  <a:cubicBezTo>
                    <a:pt x="268" y="37"/>
                    <a:pt x="266" y="44"/>
                    <a:pt x="261" y="47"/>
                  </a:cubicBezTo>
                  <a:close/>
                  <a:moveTo>
                    <a:pt x="234" y="47"/>
                  </a:moveTo>
                  <a:cubicBezTo>
                    <a:pt x="235" y="45"/>
                    <a:pt x="237" y="48"/>
                    <a:pt x="235" y="49"/>
                  </a:cubicBezTo>
                  <a:cubicBezTo>
                    <a:pt x="234" y="50"/>
                    <a:pt x="234" y="50"/>
                    <a:pt x="234" y="50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1" y="52"/>
                    <a:pt x="229" y="49"/>
                    <a:pt x="231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4" y="47"/>
                    <a:pt x="234" y="47"/>
                    <a:pt x="234" y="47"/>
                  </a:cubicBezTo>
                  <a:close/>
                  <a:moveTo>
                    <a:pt x="223" y="53"/>
                  </a:moveTo>
                  <a:cubicBezTo>
                    <a:pt x="225" y="52"/>
                    <a:pt x="227" y="55"/>
                    <a:pt x="225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3" y="57"/>
                    <a:pt x="223" y="57"/>
                    <a:pt x="223" y="57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221" y="59"/>
                    <a:pt x="219" y="56"/>
                    <a:pt x="221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3" y="53"/>
                    <a:pt x="223" y="53"/>
                    <a:pt x="223" y="53"/>
                  </a:cubicBezTo>
                  <a:close/>
                  <a:moveTo>
                    <a:pt x="213" y="61"/>
                  </a:moveTo>
                  <a:cubicBezTo>
                    <a:pt x="215" y="59"/>
                    <a:pt x="217" y="62"/>
                    <a:pt x="215" y="63"/>
                  </a:cubicBezTo>
                  <a:cubicBezTo>
                    <a:pt x="214" y="64"/>
                    <a:pt x="214" y="64"/>
                    <a:pt x="214" y="64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1" y="66"/>
                    <a:pt x="209" y="64"/>
                    <a:pt x="211" y="62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3" y="61"/>
                    <a:pt x="213" y="61"/>
                    <a:pt x="213" y="61"/>
                  </a:cubicBezTo>
                  <a:close/>
                  <a:moveTo>
                    <a:pt x="204" y="69"/>
                  </a:moveTo>
                  <a:cubicBezTo>
                    <a:pt x="205" y="67"/>
                    <a:pt x="207" y="69"/>
                    <a:pt x="206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3"/>
                    <a:pt x="204" y="73"/>
                    <a:pt x="204" y="73"/>
                  </a:cubicBezTo>
                  <a:cubicBezTo>
                    <a:pt x="202" y="74"/>
                    <a:pt x="200" y="72"/>
                    <a:pt x="202" y="71"/>
                  </a:cubicBezTo>
                  <a:cubicBezTo>
                    <a:pt x="202" y="70"/>
                    <a:pt x="202" y="70"/>
                    <a:pt x="202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lose/>
                  <a:moveTo>
                    <a:pt x="195" y="77"/>
                  </a:moveTo>
                  <a:cubicBezTo>
                    <a:pt x="196" y="76"/>
                    <a:pt x="199" y="78"/>
                    <a:pt x="197" y="79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6" y="81"/>
                    <a:pt x="196" y="81"/>
                    <a:pt x="196" y="81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194" y="83"/>
                    <a:pt x="192" y="81"/>
                    <a:pt x="193" y="80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7"/>
                    <a:pt x="195" y="77"/>
                    <a:pt x="195" y="77"/>
                  </a:cubicBezTo>
                  <a:close/>
                  <a:moveTo>
                    <a:pt x="187" y="87"/>
                  </a:moveTo>
                  <a:cubicBezTo>
                    <a:pt x="188" y="85"/>
                    <a:pt x="191" y="87"/>
                    <a:pt x="189" y="89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7" y="93"/>
                    <a:pt x="184" y="91"/>
                    <a:pt x="185" y="89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7"/>
                    <a:pt x="187" y="87"/>
                    <a:pt x="187" y="87"/>
                  </a:cubicBezTo>
                  <a:close/>
                  <a:moveTo>
                    <a:pt x="180" y="97"/>
                  </a:moveTo>
                  <a:cubicBezTo>
                    <a:pt x="181" y="96"/>
                    <a:pt x="184" y="97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3"/>
                    <a:pt x="178" y="102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7"/>
                    <a:pt x="180" y="97"/>
                    <a:pt x="180" y="97"/>
                  </a:cubicBezTo>
                  <a:close/>
                  <a:moveTo>
                    <a:pt x="174" y="108"/>
                  </a:moveTo>
                  <a:cubicBezTo>
                    <a:pt x="175" y="107"/>
                    <a:pt x="178" y="108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5" y="114"/>
                    <a:pt x="173" y="113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8"/>
                    <a:pt x="174" y="108"/>
                    <a:pt x="174" y="108"/>
                  </a:cubicBezTo>
                  <a:close/>
                  <a:moveTo>
                    <a:pt x="170" y="120"/>
                  </a:moveTo>
                  <a:cubicBezTo>
                    <a:pt x="171" y="118"/>
                    <a:pt x="174" y="119"/>
                    <a:pt x="173" y="121"/>
                  </a:cubicBezTo>
                  <a:cubicBezTo>
                    <a:pt x="173" y="122"/>
                    <a:pt x="173" y="122"/>
                    <a:pt x="173" y="122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2" y="124"/>
                    <a:pt x="172" y="124"/>
                    <a:pt x="172" y="124"/>
                  </a:cubicBezTo>
                  <a:cubicBezTo>
                    <a:pt x="172" y="126"/>
                    <a:pt x="169" y="125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0" y="120"/>
                    <a:pt x="170" y="120"/>
                    <a:pt x="170" y="120"/>
                  </a:cubicBezTo>
                  <a:close/>
                  <a:moveTo>
                    <a:pt x="168" y="132"/>
                  </a:moveTo>
                  <a:cubicBezTo>
                    <a:pt x="168" y="130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67" y="137"/>
                    <a:pt x="167" y="135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166" y="145"/>
                  </a:moveTo>
                  <a:cubicBezTo>
                    <a:pt x="166" y="143"/>
                    <a:pt x="169" y="143"/>
                    <a:pt x="169" y="145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0"/>
                    <a:pt x="166" y="150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6" y="145"/>
                    <a:pt x="166" y="145"/>
                    <a:pt x="166" y="145"/>
                  </a:cubicBezTo>
                  <a:close/>
                  <a:moveTo>
                    <a:pt x="166" y="157"/>
                  </a:moveTo>
                  <a:cubicBezTo>
                    <a:pt x="166" y="155"/>
                    <a:pt x="169" y="155"/>
                    <a:pt x="169" y="157"/>
                  </a:cubicBezTo>
                  <a:cubicBezTo>
                    <a:pt x="169" y="158"/>
                    <a:pt x="169" y="158"/>
                    <a:pt x="169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2"/>
                    <a:pt x="166" y="162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6" y="157"/>
                    <a:pt x="166" y="157"/>
                    <a:pt x="166" y="157"/>
                  </a:cubicBezTo>
                  <a:close/>
                  <a:moveTo>
                    <a:pt x="212" y="53"/>
                  </a:moveTo>
                  <a:cubicBezTo>
                    <a:pt x="208" y="58"/>
                    <a:pt x="202" y="60"/>
                    <a:pt x="197" y="57"/>
                  </a:cubicBezTo>
                  <a:cubicBezTo>
                    <a:pt x="194" y="61"/>
                    <a:pt x="191" y="59"/>
                    <a:pt x="194" y="55"/>
                  </a:cubicBezTo>
                  <a:cubicBezTo>
                    <a:pt x="184" y="45"/>
                    <a:pt x="198" y="29"/>
                    <a:pt x="209" y="37"/>
                  </a:cubicBezTo>
                  <a:cubicBezTo>
                    <a:pt x="215" y="41"/>
                    <a:pt x="216" y="48"/>
                    <a:pt x="212" y="53"/>
                  </a:cubicBezTo>
                  <a:close/>
                  <a:moveTo>
                    <a:pt x="187" y="65"/>
                  </a:moveTo>
                  <a:cubicBezTo>
                    <a:pt x="189" y="63"/>
                    <a:pt x="191" y="65"/>
                    <a:pt x="190" y="66"/>
                  </a:cubicBezTo>
                  <a:cubicBezTo>
                    <a:pt x="189" y="67"/>
                    <a:pt x="189" y="68"/>
                    <a:pt x="188" y="69"/>
                  </a:cubicBezTo>
                  <a:cubicBezTo>
                    <a:pt x="187" y="71"/>
                    <a:pt x="185" y="69"/>
                    <a:pt x="186" y="67"/>
                  </a:cubicBezTo>
                  <a:cubicBezTo>
                    <a:pt x="187" y="65"/>
                    <a:pt x="187" y="65"/>
                    <a:pt x="187" y="65"/>
                  </a:cubicBezTo>
                  <a:close/>
                  <a:moveTo>
                    <a:pt x="181" y="75"/>
                  </a:moveTo>
                  <a:cubicBezTo>
                    <a:pt x="182" y="73"/>
                    <a:pt x="185" y="75"/>
                    <a:pt x="184" y="77"/>
                  </a:cubicBezTo>
                  <a:cubicBezTo>
                    <a:pt x="183" y="78"/>
                    <a:pt x="183" y="78"/>
                    <a:pt x="182" y="79"/>
                  </a:cubicBezTo>
                  <a:cubicBezTo>
                    <a:pt x="181" y="81"/>
                    <a:pt x="178" y="80"/>
                    <a:pt x="179" y="78"/>
                  </a:cubicBezTo>
                  <a:cubicBezTo>
                    <a:pt x="180" y="77"/>
                    <a:pt x="180" y="76"/>
                    <a:pt x="181" y="75"/>
                  </a:cubicBezTo>
                  <a:close/>
                  <a:moveTo>
                    <a:pt x="175" y="86"/>
                  </a:moveTo>
                  <a:cubicBezTo>
                    <a:pt x="176" y="84"/>
                    <a:pt x="179" y="86"/>
                    <a:pt x="178" y="87"/>
                  </a:cubicBezTo>
                  <a:cubicBezTo>
                    <a:pt x="177" y="88"/>
                    <a:pt x="177" y="89"/>
                    <a:pt x="176" y="90"/>
                  </a:cubicBezTo>
                  <a:cubicBezTo>
                    <a:pt x="175" y="92"/>
                    <a:pt x="173" y="91"/>
                    <a:pt x="174" y="89"/>
                  </a:cubicBezTo>
                  <a:cubicBezTo>
                    <a:pt x="174" y="88"/>
                    <a:pt x="174" y="87"/>
                    <a:pt x="175" y="86"/>
                  </a:cubicBezTo>
                  <a:close/>
                  <a:moveTo>
                    <a:pt x="170" y="97"/>
                  </a:moveTo>
                  <a:cubicBezTo>
                    <a:pt x="171" y="95"/>
                    <a:pt x="173" y="97"/>
                    <a:pt x="173" y="98"/>
                  </a:cubicBezTo>
                  <a:cubicBezTo>
                    <a:pt x="172" y="99"/>
                    <a:pt x="172" y="100"/>
                    <a:pt x="171" y="101"/>
                  </a:cubicBezTo>
                  <a:cubicBezTo>
                    <a:pt x="171" y="103"/>
                    <a:pt x="168" y="102"/>
                    <a:pt x="169" y="100"/>
                  </a:cubicBezTo>
                  <a:cubicBezTo>
                    <a:pt x="169" y="99"/>
                    <a:pt x="169" y="98"/>
                    <a:pt x="170" y="97"/>
                  </a:cubicBezTo>
                  <a:close/>
                  <a:moveTo>
                    <a:pt x="165" y="109"/>
                  </a:moveTo>
                  <a:cubicBezTo>
                    <a:pt x="166" y="107"/>
                    <a:pt x="169" y="108"/>
                    <a:pt x="168" y="110"/>
                  </a:cubicBezTo>
                  <a:cubicBezTo>
                    <a:pt x="168" y="111"/>
                    <a:pt x="168" y="112"/>
                    <a:pt x="168" y="113"/>
                  </a:cubicBezTo>
                  <a:cubicBezTo>
                    <a:pt x="167" y="115"/>
                    <a:pt x="164" y="114"/>
                    <a:pt x="165" y="112"/>
                  </a:cubicBezTo>
                  <a:cubicBezTo>
                    <a:pt x="165" y="111"/>
                    <a:pt x="165" y="110"/>
                    <a:pt x="165" y="109"/>
                  </a:cubicBezTo>
                  <a:close/>
                  <a:moveTo>
                    <a:pt x="162" y="121"/>
                  </a:moveTo>
                  <a:cubicBezTo>
                    <a:pt x="163" y="119"/>
                    <a:pt x="166" y="120"/>
                    <a:pt x="165" y="122"/>
                  </a:cubicBezTo>
                  <a:cubicBezTo>
                    <a:pt x="165" y="123"/>
                    <a:pt x="165" y="124"/>
                    <a:pt x="165" y="125"/>
                  </a:cubicBezTo>
                  <a:cubicBezTo>
                    <a:pt x="164" y="127"/>
                    <a:pt x="161" y="126"/>
                    <a:pt x="162" y="124"/>
                  </a:cubicBezTo>
                  <a:cubicBezTo>
                    <a:pt x="162" y="123"/>
                    <a:pt x="162" y="122"/>
                    <a:pt x="162" y="121"/>
                  </a:cubicBezTo>
                  <a:close/>
                  <a:moveTo>
                    <a:pt x="160" y="133"/>
                  </a:moveTo>
                  <a:cubicBezTo>
                    <a:pt x="161" y="131"/>
                    <a:pt x="164" y="132"/>
                    <a:pt x="164" y="134"/>
                  </a:cubicBezTo>
                  <a:cubicBezTo>
                    <a:pt x="163" y="137"/>
                    <a:pt x="160" y="140"/>
                    <a:pt x="160" y="135"/>
                  </a:cubicBezTo>
                  <a:cubicBezTo>
                    <a:pt x="160" y="133"/>
                    <a:pt x="160" y="133"/>
                    <a:pt x="160" y="133"/>
                  </a:cubicBezTo>
                  <a:close/>
                  <a:moveTo>
                    <a:pt x="160" y="146"/>
                  </a:moveTo>
                  <a:cubicBezTo>
                    <a:pt x="160" y="144"/>
                    <a:pt x="163" y="144"/>
                    <a:pt x="163" y="146"/>
                  </a:cubicBezTo>
                  <a:cubicBezTo>
                    <a:pt x="163" y="150"/>
                    <a:pt x="160" y="152"/>
                    <a:pt x="160" y="147"/>
                  </a:cubicBezTo>
                  <a:cubicBezTo>
                    <a:pt x="160" y="146"/>
                    <a:pt x="160" y="146"/>
                    <a:pt x="160" y="146"/>
                  </a:cubicBezTo>
                  <a:close/>
                  <a:moveTo>
                    <a:pt x="161" y="158"/>
                  </a:moveTo>
                  <a:cubicBezTo>
                    <a:pt x="161" y="156"/>
                    <a:pt x="164" y="156"/>
                    <a:pt x="164" y="158"/>
                  </a:cubicBezTo>
                  <a:cubicBezTo>
                    <a:pt x="165" y="159"/>
                    <a:pt x="165" y="160"/>
                    <a:pt x="165" y="161"/>
                  </a:cubicBezTo>
                  <a:cubicBezTo>
                    <a:pt x="165" y="163"/>
                    <a:pt x="162" y="163"/>
                    <a:pt x="162" y="161"/>
                  </a:cubicBezTo>
                  <a:cubicBezTo>
                    <a:pt x="162" y="160"/>
                    <a:pt x="161" y="159"/>
                    <a:pt x="161" y="158"/>
                  </a:cubicBezTo>
                  <a:close/>
                  <a:moveTo>
                    <a:pt x="297" y="126"/>
                  </a:moveTo>
                  <a:cubicBezTo>
                    <a:pt x="291" y="127"/>
                    <a:pt x="285" y="123"/>
                    <a:pt x="284" y="117"/>
                  </a:cubicBezTo>
                  <a:cubicBezTo>
                    <a:pt x="279" y="118"/>
                    <a:pt x="279" y="115"/>
                    <a:pt x="284" y="114"/>
                  </a:cubicBezTo>
                  <a:cubicBezTo>
                    <a:pt x="284" y="100"/>
                    <a:pt x="305" y="99"/>
                    <a:pt x="307" y="114"/>
                  </a:cubicBezTo>
                  <a:cubicBezTo>
                    <a:pt x="308" y="120"/>
                    <a:pt x="303" y="126"/>
                    <a:pt x="297" y="126"/>
                  </a:cubicBezTo>
                  <a:close/>
                  <a:moveTo>
                    <a:pt x="272" y="116"/>
                  </a:moveTo>
                  <a:cubicBezTo>
                    <a:pt x="274" y="116"/>
                    <a:pt x="274" y="119"/>
                    <a:pt x="273" y="119"/>
                  </a:cubicBezTo>
                  <a:cubicBezTo>
                    <a:pt x="272" y="119"/>
                    <a:pt x="270" y="119"/>
                    <a:pt x="270" y="119"/>
                  </a:cubicBezTo>
                  <a:cubicBezTo>
                    <a:pt x="267" y="120"/>
                    <a:pt x="267" y="117"/>
                    <a:pt x="269" y="116"/>
                  </a:cubicBezTo>
                  <a:cubicBezTo>
                    <a:pt x="272" y="116"/>
                    <a:pt x="272" y="116"/>
                    <a:pt x="272" y="116"/>
                  </a:cubicBezTo>
                  <a:close/>
                  <a:moveTo>
                    <a:pt x="260" y="118"/>
                  </a:moveTo>
                  <a:cubicBezTo>
                    <a:pt x="262" y="118"/>
                    <a:pt x="262" y="121"/>
                    <a:pt x="260" y="121"/>
                  </a:cubicBezTo>
                  <a:cubicBezTo>
                    <a:pt x="259" y="121"/>
                    <a:pt x="258" y="122"/>
                    <a:pt x="258" y="122"/>
                  </a:cubicBezTo>
                  <a:cubicBezTo>
                    <a:pt x="256" y="122"/>
                    <a:pt x="255" y="119"/>
                    <a:pt x="257" y="119"/>
                  </a:cubicBezTo>
                  <a:cubicBezTo>
                    <a:pt x="258" y="119"/>
                    <a:pt x="259" y="118"/>
                    <a:pt x="260" y="118"/>
                  </a:cubicBezTo>
                  <a:close/>
                  <a:moveTo>
                    <a:pt x="248" y="121"/>
                  </a:moveTo>
                  <a:cubicBezTo>
                    <a:pt x="250" y="121"/>
                    <a:pt x="251" y="123"/>
                    <a:pt x="249" y="124"/>
                  </a:cubicBezTo>
                  <a:cubicBezTo>
                    <a:pt x="248" y="124"/>
                    <a:pt x="247" y="125"/>
                    <a:pt x="246" y="125"/>
                  </a:cubicBezTo>
                  <a:cubicBezTo>
                    <a:pt x="244" y="126"/>
                    <a:pt x="243" y="123"/>
                    <a:pt x="245" y="122"/>
                  </a:cubicBezTo>
                  <a:cubicBezTo>
                    <a:pt x="246" y="122"/>
                    <a:pt x="247" y="121"/>
                    <a:pt x="248" y="121"/>
                  </a:cubicBezTo>
                  <a:close/>
                  <a:moveTo>
                    <a:pt x="236" y="125"/>
                  </a:moveTo>
                  <a:cubicBezTo>
                    <a:pt x="238" y="124"/>
                    <a:pt x="239" y="127"/>
                    <a:pt x="237" y="128"/>
                  </a:cubicBezTo>
                  <a:cubicBezTo>
                    <a:pt x="236" y="128"/>
                    <a:pt x="235" y="128"/>
                    <a:pt x="234" y="129"/>
                  </a:cubicBezTo>
                  <a:cubicBezTo>
                    <a:pt x="232" y="130"/>
                    <a:pt x="231" y="127"/>
                    <a:pt x="233" y="126"/>
                  </a:cubicBezTo>
                  <a:cubicBezTo>
                    <a:pt x="234" y="126"/>
                    <a:pt x="235" y="125"/>
                    <a:pt x="236" y="125"/>
                  </a:cubicBezTo>
                  <a:close/>
                  <a:moveTo>
                    <a:pt x="224" y="130"/>
                  </a:moveTo>
                  <a:cubicBezTo>
                    <a:pt x="226" y="129"/>
                    <a:pt x="228" y="132"/>
                    <a:pt x="226" y="132"/>
                  </a:cubicBezTo>
                  <a:cubicBezTo>
                    <a:pt x="225" y="133"/>
                    <a:pt x="224" y="133"/>
                    <a:pt x="223" y="134"/>
                  </a:cubicBezTo>
                  <a:cubicBezTo>
                    <a:pt x="221" y="135"/>
                    <a:pt x="220" y="132"/>
                    <a:pt x="222" y="131"/>
                  </a:cubicBezTo>
                  <a:cubicBezTo>
                    <a:pt x="223" y="131"/>
                    <a:pt x="224" y="130"/>
                    <a:pt x="224" y="130"/>
                  </a:cubicBezTo>
                  <a:close/>
                  <a:moveTo>
                    <a:pt x="213" y="135"/>
                  </a:moveTo>
                  <a:cubicBezTo>
                    <a:pt x="215" y="134"/>
                    <a:pt x="217" y="137"/>
                    <a:pt x="215" y="138"/>
                  </a:cubicBezTo>
                  <a:cubicBezTo>
                    <a:pt x="214" y="139"/>
                    <a:pt x="213" y="139"/>
                    <a:pt x="212" y="140"/>
                  </a:cubicBezTo>
                  <a:cubicBezTo>
                    <a:pt x="211" y="141"/>
                    <a:pt x="209" y="138"/>
                    <a:pt x="211" y="137"/>
                  </a:cubicBezTo>
                  <a:cubicBezTo>
                    <a:pt x="212" y="137"/>
                    <a:pt x="213" y="136"/>
                    <a:pt x="213" y="135"/>
                  </a:cubicBezTo>
                  <a:close/>
                  <a:moveTo>
                    <a:pt x="203" y="142"/>
                  </a:moveTo>
                  <a:cubicBezTo>
                    <a:pt x="205" y="141"/>
                    <a:pt x="207" y="144"/>
                    <a:pt x="205" y="145"/>
                  </a:cubicBezTo>
                  <a:cubicBezTo>
                    <a:pt x="202" y="147"/>
                    <a:pt x="198" y="146"/>
                    <a:pt x="202" y="143"/>
                  </a:cubicBezTo>
                  <a:cubicBezTo>
                    <a:pt x="203" y="142"/>
                    <a:pt x="203" y="142"/>
                    <a:pt x="203" y="142"/>
                  </a:cubicBezTo>
                  <a:close/>
                  <a:moveTo>
                    <a:pt x="194" y="151"/>
                  </a:moveTo>
                  <a:cubicBezTo>
                    <a:pt x="195" y="149"/>
                    <a:pt x="197" y="151"/>
                    <a:pt x="196" y="153"/>
                  </a:cubicBezTo>
                  <a:cubicBezTo>
                    <a:pt x="193" y="155"/>
                    <a:pt x="189" y="155"/>
                    <a:pt x="192" y="152"/>
                  </a:cubicBezTo>
                  <a:cubicBezTo>
                    <a:pt x="194" y="151"/>
                    <a:pt x="194" y="151"/>
                    <a:pt x="194" y="151"/>
                  </a:cubicBezTo>
                  <a:close/>
                  <a:moveTo>
                    <a:pt x="185" y="160"/>
                  </a:moveTo>
                  <a:cubicBezTo>
                    <a:pt x="186" y="158"/>
                    <a:pt x="189" y="160"/>
                    <a:pt x="188" y="162"/>
                  </a:cubicBezTo>
                  <a:cubicBezTo>
                    <a:pt x="187" y="163"/>
                    <a:pt x="186" y="163"/>
                    <a:pt x="186" y="164"/>
                  </a:cubicBezTo>
                  <a:cubicBezTo>
                    <a:pt x="185" y="166"/>
                    <a:pt x="182" y="164"/>
                    <a:pt x="183" y="162"/>
                  </a:cubicBezTo>
                  <a:cubicBezTo>
                    <a:pt x="184" y="161"/>
                    <a:pt x="185" y="161"/>
                    <a:pt x="185" y="160"/>
                  </a:cubicBezTo>
                  <a:close/>
                  <a:moveTo>
                    <a:pt x="301" y="162"/>
                  </a:moveTo>
                  <a:cubicBezTo>
                    <a:pt x="303" y="163"/>
                    <a:pt x="302" y="166"/>
                    <a:pt x="300" y="165"/>
                  </a:cubicBezTo>
                  <a:cubicBezTo>
                    <a:pt x="299" y="165"/>
                    <a:pt x="299" y="165"/>
                    <a:pt x="299" y="165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5" y="163"/>
                    <a:pt x="296" y="161"/>
                    <a:pt x="298" y="161"/>
                  </a:cubicBezTo>
                  <a:cubicBezTo>
                    <a:pt x="299" y="161"/>
                    <a:pt x="299" y="161"/>
                    <a:pt x="299" y="161"/>
                  </a:cubicBezTo>
                  <a:cubicBezTo>
                    <a:pt x="300" y="162"/>
                    <a:pt x="300" y="162"/>
                    <a:pt x="300" y="162"/>
                  </a:cubicBezTo>
                  <a:cubicBezTo>
                    <a:pt x="301" y="162"/>
                    <a:pt x="301" y="162"/>
                    <a:pt x="301" y="162"/>
                  </a:cubicBezTo>
                  <a:close/>
                  <a:moveTo>
                    <a:pt x="290" y="158"/>
                  </a:moveTo>
                  <a:cubicBezTo>
                    <a:pt x="292" y="159"/>
                    <a:pt x="290" y="162"/>
                    <a:pt x="289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87" y="160"/>
                    <a:pt x="287" y="160"/>
                    <a:pt x="287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4" y="159"/>
                    <a:pt x="285" y="156"/>
                    <a:pt x="287" y="157"/>
                  </a:cubicBezTo>
                  <a:cubicBezTo>
                    <a:pt x="288" y="157"/>
                    <a:pt x="288" y="157"/>
                    <a:pt x="288" y="157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90" y="158"/>
                    <a:pt x="290" y="158"/>
                    <a:pt x="290" y="158"/>
                  </a:cubicBezTo>
                  <a:close/>
                  <a:moveTo>
                    <a:pt x="278" y="155"/>
                  </a:moveTo>
                  <a:cubicBezTo>
                    <a:pt x="280" y="155"/>
                    <a:pt x="279" y="158"/>
                    <a:pt x="277" y="158"/>
                  </a:cubicBezTo>
                  <a:cubicBezTo>
                    <a:pt x="276" y="157"/>
                    <a:pt x="276" y="157"/>
                    <a:pt x="276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2" y="156"/>
                    <a:pt x="273" y="153"/>
                    <a:pt x="275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8" y="155"/>
                    <a:pt x="278" y="155"/>
                    <a:pt x="278" y="155"/>
                  </a:cubicBezTo>
                  <a:close/>
                  <a:moveTo>
                    <a:pt x="265" y="152"/>
                  </a:moveTo>
                  <a:cubicBezTo>
                    <a:pt x="267" y="152"/>
                    <a:pt x="267" y="155"/>
                    <a:pt x="265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3" y="155"/>
                    <a:pt x="263" y="155"/>
                    <a:pt x="263" y="155"/>
                  </a:cubicBezTo>
                  <a:cubicBezTo>
                    <a:pt x="262" y="155"/>
                    <a:pt x="262" y="155"/>
                    <a:pt x="262" y="155"/>
                  </a:cubicBezTo>
                  <a:cubicBezTo>
                    <a:pt x="260" y="155"/>
                    <a:pt x="260" y="152"/>
                    <a:pt x="262" y="152"/>
                  </a:cubicBezTo>
                  <a:cubicBezTo>
                    <a:pt x="263" y="152"/>
                    <a:pt x="263" y="152"/>
                    <a:pt x="263" y="152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lose/>
                  <a:moveTo>
                    <a:pt x="253" y="151"/>
                  </a:moveTo>
                  <a:cubicBezTo>
                    <a:pt x="255" y="151"/>
                    <a:pt x="255" y="154"/>
                    <a:pt x="253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48" y="154"/>
                    <a:pt x="248" y="151"/>
                    <a:pt x="250" y="151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52" y="151"/>
                    <a:pt x="252" y="151"/>
                    <a:pt x="252" y="151"/>
                  </a:cubicBezTo>
                  <a:cubicBezTo>
                    <a:pt x="253" y="151"/>
                    <a:pt x="253" y="151"/>
                    <a:pt x="253" y="151"/>
                  </a:cubicBezTo>
                  <a:close/>
                  <a:moveTo>
                    <a:pt x="241" y="152"/>
                  </a:moveTo>
                  <a:cubicBezTo>
                    <a:pt x="243" y="151"/>
                    <a:pt x="243" y="154"/>
                    <a:pt x="241" y="155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6" y="155"/>
                    <a:pt x="235" y="152"/>
                    <a:pt x="237" y="152"/>
                  </a:cubicBezTo>
                  <a:cubicBezTo>
                    <a:pt x="238" y="152"/>
                    <a:pt x="238" y="152"/>
                    <a:pt x="238" y="152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41" y="152"/>
                    <a:pt x="241" y="152"/>
                    <a:pt x="241" y="152"/>
                  </a:cubicBezTo>
                  <a:close/>
                  <a:moveTo>
                    <a:pt x="228" y="154"/>
                  </a:moveTo>
                  <a:cubicBezTo>
                    <a:pt x="230" y="153"/>
                    <a:pt x="231" y="156"/>
                    <a:pt x="229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4" y="158"/>
                    <a:pt x="223" y="155"/>
                    <a:pt x="225" y="154"/>
                  </a:cubicBezTo>
                  <a:cubicBezTo>
                    <a:pt x="226" y="154"/>
                    <a:pt x="226" y="154"/>
                    <a:pt x="226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8" y="154"/>
                    <a:pt x="228" y="154"/>
                    <a:pt x="228" y="154"/>
                  </a:cubicBezTo>
                  <a:close/>
                  <a:moveTo>
                    <a:pt x="216" y="157"/>
                  </a:moveTo>
                  <a:cubicBezTo>
                    <a:pt x="218" y="156"/>
                    <a:pt x="219" y="159"/>
                    <a:pt x="217" y="160"/>
                  </a:cubicBezTo>
                  <a:cubicBezTo>
                    <a:pt x="217" y="160"/>
                    <a:pt x="217" y="160"/>
                    <a:pt x="217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2" y="162"/>
                    <a:pt x="211" y="159"/>
                    <a:pt x="213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lose/>
                  <a:moveTo>
                    <a:pt x="205" y="162"/>
                  </a:moveTo>
                  <a:cubicBezTo>
                    <a:pt x="207" y="161"/>
                    <a:pt x="208" y="164"/>
                    <a:pt x="206" y="165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04" y="166"/>
                    <a:pt x="204" y="166"/>
                    <a:pt x="204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2" y="167"/>
                    <a:pt x="200" y="164"/>
                    <a:pt x="202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5" y="162"/>
                    <a:pt x="205" y="162"/>
                    <a:pt x="205" y="162"/>
                  </a:cubicBezTo>
                  <a:close/>
                  <a:moveTo>
                    <a:pt x="319" y="150"/>
                  </a:moveTo>
                  <a:cubicBezTo>
                    <a:pt x="321" y="150"/>
                    <a:pt x="320" y="153"/>
                    <a:pt x="318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6" y="151"/>
                    <a:pt x="316" y="151"/>
                    <a:pt x="316" y="151"/>
                  </a:cubicBezTo>
                  <a:cubicBezTo>
                    <a:pt x="315" y="151"/>
                    <a:pt x="315" y="151"/>
                    <a:pt x="315" y="151"/>
                  </a:cubicBezTo>
                  <a:cubicBezTo>
                    <a:pt x="314" y="151"/>
                    <a:pt x="315" y="148"/>
                    <a:pt x="317" y="148"/>
                  </a:cubicBezTo>
                  <a:cubicBezTo>
                    <a:pt x="317" y="149"/>
                    <a:pt x="317" y="149"/>
                    <a:pt x="317" y="149"/>
                  </a:cubicBezTo>
                  <a:cubicBezTo>
                    <a:pt x="318" y="149"/>
                    <a:pt x="318" y="149"/>
                    <a:pt x="318" y="149"/>
                  </a:cubicBezTo>
                  <a:cubicBezTo>
                    <a:pt x="319" y="150"/>
                    <a:pt x="319" y="150"/>
                    <a:pt x="319" y="150"/>
                  </a:cubicBezTo>
                  <a:close/>
                  <a:moveTo>
                    <a:pt x="308" y="145"/>
                  </a:moveTo>
                  <a:cubicBezTo>
                    <a:pt x="310" y="146"/>
                    <a:pt x="309" y="149"/>
                    <a:pt x="307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2" y="147"/>
                    <a:pt x="303" y="144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8" y="145"/>
                    <a:pt x="308" y="145"/>
                    <a:pt x="308" y="145"/>
                  </a:cubicBezTo>
                  <a:close/>
                  <a:moveTo>
                    <a:pt x="296" y="142"/>
                  </a:moveTo>
                  <a:cubicBezTo>
                    <a:pt x="298" y="143"/>
                    <a:pt x="297" y="146"/>
                    <a:pt x="295" y="145"/>
                  </a:cubicBezTo>
                  <a:cubicBezTo>
                    <a:pt x="294" y="145"/>
                    <a:pt x="294" y="145"/>
                    <a:pt x="294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0" y="144"/>
                    <a:pt x="291" y="141"/>
                    <a:pt x="293" y="141"/>
                  </a:cubicBezTo>
                  <a:cubicBezTo>
                    <a:pt x="293" y="141"/>
                    <a:pt x="293" y="141"/>
                    <a:pt x="293" y="141"/>
                  </a:cubicBezTo>
                  <a:cubicBezTo>
                    <a:pt x="295" y="142"/>
                    <a:pt x="295" y="142"/>
                    <a:pt x="295" y="142"/>
                  </a:cubicBezTo>
                  <a:cubicBezTo>
                    <a:pt x="296" y="142"/>
                    <a:pt x="296" y="142"/>
                    <a:pt x="296" y="142"/>
                  </a:cubicBezTo>
                  <a:close/>
                  <a:moveTo>
                    <a:pt x="284" y="140"/>
                  </a:moveTo>
                  <a:cubicBezTo>
                    <a:pt x="286" y="140"/>
                    <a:pt x="285" y="143"/>
                    <a:pt x="283" y="143"/>
                  </a:cubicBezTo>
                  <a:cubicBezTo>
                    <a:pt x="282" y="142"/>
                    <a:pt x="282" y="142"/>
                    <a:pt x="282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8" y="142"/>
                    <a:pt x="279" y="139"/>
                    <a:pt x="281" y="139"/>
                  </a:cubicBezTo>
                  <a:cubicBezTo>
                    <a:pt x="281" y="139"/>
                    <a:pt x="281" y="139"/>
                    <a:pt x="281" y="139"/>
                  </a:cubicBezTo>
                  <a:cubicBezTo>
                    <a:pt x="283" y="139"/>
                    <a:pt x="283" y="139"/>
                    <a:pt x="283" y="139"/>
                  </a:cubicBezTo>
                  <a:cubicBezTo>
                    <a:pt x="284" y="140"/>
                    <a:pt x="284" y="140"/>
                    <a:pt x="284" y="140"/>
                  </a:cubicBezTo>
                  <a:close/>
                  <a:moveTo>
                    <a:pt x="271" y="138"/>
                  </a:moveTo>
                  <a:cubicBezTo>
                    <a:pt x="273" y="138"/>
                    <a:pt x="273" y="141"/>
                    <a:pt x="271" y="141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69" y="141"/>
                    <a:pt x="269" y="141"/>
                    <a:pt x="269" y="141"/>
                  </a:cubicBezTo>
                  <a:cubicBezTo>
                    <a:pt x="268" y="141"/>
                    <a:pt x="268" y="141"/>
                    <a:pt x="268" y="141"/>
                  </a:cubicBezTo>
                  <a:cubicBezTo>
                    <a:pt x="266" y="141"/>
                    <a:pt x="266" y="138"/>
                    <a:pt x="268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8"/>
                    <a:pt x="271" y="138"/>
                    <a:pt x="271" y="138"/>
                  </a:cubicBezTo>
                  <a:close/>
                  <a:moveTo>
                    <a:pt x="259" y="138"/>
                  </a:moveTo>
                  <a:cubicBezTo>
                    <a:pt x="261" y="138"/>
                    <a:pt x="261" y="141"/>
                    <a:pt x="259" y="141"/>
                  </a:cubicBezTo>
                  <a:cubicBezTo>
                    <a:pt x="258" y="141"/>
                    <a:pt x="258" y="141"/>
                    <a:pt x="258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4" y="141"/>
                    <a:pt x="254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59" y="138"/>
                    <a:pt x="259" y="138"/>
                    <a:pt x="259" y="138"/>
                  </a:cubicBezTo>
                  <a:close/>
                  <a:moveTo>
                    <a:pt x="246" y="139"/>
                  </a:moveTo>
                  <a:cubicBezTo>
                    <a:pt x="248" y="138"/>
                    <a:pt x="249" y="141"/>
                    <a:pt x="247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2" y="142"/>
                    <a:pt x="241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5" y="139"/>
                    <a:pt x="245" y="139"/>
                    <a:pt x="245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6" y="139"/>
                    <a:pt x="246" y="139"/>
                    <a:pt x="246" y="139"/>
                  </a:cubicBezTo>
                  <a:close/>
                  <a:moveTo>
                    <a:pt x="234" y="141"/>
                  </a:moveTo>
                  <a:cubicBezTo>
                    <a:pt x="236" y="141"/>
                    <a:pt x="237" y="143"/>
                    <a:pt x="235" y="144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0" y="145"/>
                    <a:pt x="229" y="143"/>
                    <a:pt x="231" y="142"/>
                  </a:cubicBezTo>
                  <a:cubicBezTo>
                    <a:pt x="231" y="142"/>
                    <a:pt x="231" y="142"/>
                    <a:pt x="231" y="14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234" y="141"/>
                    <a:pt x="234" y="141"/>
                    <a:pt x="234" y="141"/>
                  </a:cubicBezTo>
                  <a:close/>
                  <a:moveTo>
                    <a:pt x="222" y="145"/>
                  </a:moveTo>
                  <a:cubicBezTo>
                    <a:pt x="224" y="144"/>
                    <a:pt x="225" y="147"/>
                    <a:pt x="223" y="148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2" y="149"/>
                    <a:pt x="222" y="149"/>
                    <a:pt x="222" y="149"/>
                  </a:cubicBezTo>
                  <a:cubicBezTo>
                    <a:pt x="221" y="149"/>
                    <a:pt x="221" y="149"/>
                    <a:pt x="221" y="149"/>
                  </a:cubicBezTo>
                  <a:cubicBezTo>
                    <a:pt x="219" y="150"/>
                    <a:pt x="218" y="147"/>
                    <a:pt x="219" y="146"/>
                  </a:cubicBezTo>
                  <a:cubicBezTo>
                    <a:pt x="220" y="146"/>
                    <a:pt x="220" y="146"/>
                    <a:pt x="220" y="146"/>
                  </a:cubicBezTo>
                  <a:cubicBezTo>
                    <a:pt x="221" y="145"/>
                    <a:pt x="221" y="145"/>
                    <a:pt x="221" y="145"/>
                  </a:cubicBezTo>
                  <a:cubicBezTo>
                    <a:pt x="222" y="145"/>
                    <a:pt x="222" y="145"/>
                    <a:pt x="222" y="145"/>
                  </a:cubicBezTo>
                  <a:close/>
                  <a:moveTo>
                    <a:pt x="211" y="150"/>
                  </a:moveTo>
                  <a:cubicBezTo>
                    <a:pt x="213" y="149"/>
                    <a:pt x="214" y="152"/>
                    <a:pt x="212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08" y="156"/>
                    <a:pt x="207" y="153"/>
                    <a:pt x="208" y="152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0"/>
                    <a:pt x="211" y="150"/>
                    <a:pt x="211" y="150"/>
                  </a:cubicBezTo>
                  <a:cubicBezTo>
                    <a:pt x="211" y="150"/>
                    <a:pt x="211" y="150"/>
                    <a:pt x="211" y="150"/>
                  </a:cubicBezTo>
                  <a:close/>
                  <a:moveTo>
                    <a:pt x="200" y="157"/>
                  </a:moveTo>
                  <a:cubicBezTo>
                    <a:pt x="202" y="156"/>
                    <a:pt x="204" y="158"/>
                    <a:pt x="202" y="159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198" y="162"/>
                    <a:pt x="196" y="160"/>
                    <a:pt x="198" y="159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lose/>
                  <a:moveTo>
                    <a:pt x="136" y="22"/>
                  </a:moveTo>
                  <a:cubicBezTo>
                    <a:pt x="134" y="28"/>
                    <a:pt x="129" y="31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5"/>
                    <a:pt x="119" y="34"/>
                    <a:pt x="119" y="32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5" y="27"/>
                    <a:pt x="112" y="21"/>
                    <a:pt x="113" y="16"/>
                  </a:cubicBezTo>
                  <a:cubicBezTo>
                    <a:pt x="115" y="10"/>
                    <a:pt x="121" y="6"/>
                    <a:pt x="128" y="8"/>
                  </a:cubicBezTo>
                  <a:cubicBezTo>
                    <a:pt x="134" y="9"/>
                    <a:pt x="137" y="16"/>
                    <a:pt x="136" y="22"/>
                  </a:cubicBezTo>
                  <a:close/>
                  <a:moveTo>
                    <a:pt x="63" y="59"/>
                  </a:moveTo>
                  <a:cubicBezTo>
                    <a:pt x="65" y="65"/>
                    <a:pt x="62" y="71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7"/>
                    <a:pt x="54" y="78"/>
                    <a:pt x="54" y="7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7" y="74"/>
                    <a:pt x="42" y="70"/>
                    <a:pt x="41" y="64"/>
                  </a:cubicBezTo>
                  <a:cubicBezTo>
                    <a:pt x="39" y="58"/>
                    <a:pt x="43" y="52"/>
                    <a:pt x="49" y="50"/>
                  </a:cubicBezTo>
                  <a:cubicBezTo>
                    <a:pt x="56" y="49"/>
                    <a:pt x="62" y="53"/>
                    <a:pt x="63" y="59"/>
                  </a:cubicBezTo>
                  <a:close/>
                  <a:moveTo>
                    <a:pt x="56" y="85"/>
                  </a:moveTo>
                  <a:cubicBezTo>
                    <a:pt x="55" y="83"/>
                    <a:pt x="58" y="82"/>
                    <a:pt x="59" y="84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9"/>
                    <a:pt x="57" y="90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5"/>
                    <a:pt x="56" y="85"/>
                    <a:pt x="56" y="85"/>
                  </a:cubicBezTo>
                  <a:close/>
                  <a:moveTo>
                    <a:pt x="60" y="97"/>
                  </a:moveTo>
                  <a:cubicBezTo>
                    <a:pt x="59" y="95"/>
                    <a:pt x="62" y="94"/>
                    <a:pt x="62" y="96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1"/>
                    <a:pt x="61" y="102"/>
                    <a:pt x="61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7"/>
                    <a:pt x="60" y="97"/>
                    <a:pt x="60" y="97"/>
                  </a:cubicBezTo>
                  <a:close/>
                  <a:moveTo>
                    <a:pt x="64" y="108"/>
                  </a:moveTo>
                  <a:cubicBezTo>
                    <a:pt x="63" y="107"/>
                    <a:pt x="66" y="105"/>
                    <a:pt x="67" y="107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9" y="112"/>
                    <a:pt x="66" y="113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08"/>
                    <a:pt x="64" y="108"/>
                    <a:pt x="64" y="108"/>
                  </a:cubicBezTo>
                  <a:close/>
                  <a:moveTo>
                    <a:pt x="69" y="120"/>
                  </a:moveTo>
                  <a:cubicBezTo>
                    <a:pt x="68" y="118"/>
                    <a:pt x="71" y="117"/>
                    <a:pt x="72" y="118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1" y="124"/>
                    <a:pt x="70" y="122"/>
                  </a:cubicBezTo>
                  <a:cubicBezTo>
                    <a:pt x="70" y="122"/>
                    <a:pt x="70" y="122"/>
                    <a:pt x="70" y="122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lose/>
                  <a:moveTo>
                    <a:pt x="75" y="131"/>
                  </a:moveTo>
                  <a:cubicBezTo>
                    <a:pt x="74" y="129"/>
                    <a:pt x="77" y="127"/>
                    <a:pt x="78" y="129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80" y="133"/>
                    <a:pt x="78" y="135"/>
                    <a:pt x="77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5" y="131"/>
                    <a:pt x="75" y="131"/>
                    <a:pt x="75" y="131"/>
                  </a:cubicBezTo>
                  <a:cubicBezTo>
                    <a:pt x="75" y="131"/>
                    <a:pt x="75" y="131"/>
                    <a:pt x="75" y="131"/>
                  </a:cubicBezTo>
                  <a:close/>
                  <a:moveTo>
                    <a:pt x="82" y="141"/>
                  </a:moveTo>
                  <a:cubicBezTo>
                    <a:pt x="81" y="139"/>
                    <a:pt x="83" y="137"/>
                    <a:pt x="85" y="139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8" y="143"/>
                    <a:pt x="85" y="145"/>
                    <a:pt x="84" y="143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2" y="141"/>
                    <a:pt x="82" y="141"/>
                    <a:pt x="82" y="141"/>
                  </a:cubicBezTo>
                  <a:close/>
                  <a:moveTo>
                    <a:pt x="90" y="150"/>
                  </a:moveTo>
                  <a:cubicBezTo>
                    <a:pt x="89" y="149"/>
                    <a:pt x="91" y="147"/>
                    <a:pt x="92" y="14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2"/>
                    <a:pt x="94" y="154"/>
                    <a:pt x="92" y="153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0"/>
                    <a:pt x="90" y="150"/>
                    <a:pt x="90" y="150"/>
                  </a:cubicBezTo>
                  <a:close/>
                  <a:moveTo>
                    <a:pt x="99" y="159"/>
                  </a:moveTo>
                  <a:cubicBezTo>
                    <a:pt x="98" y="158"/>
                    <a:pt x="100" y="155"/>
                    <a:pt x="101" y="156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9"/>
                    <a:pt x="104" y="162"/>
                    <a:pt x="102" y="161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1" y="160"/>
                    <a:pt x="101" y="160"/>
                    <a:pt x="101" y="160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99" y="159"/>
                    <a:pt x="99" y="159"/>
                    <a:pt x="99" y="159"/>
                  </a:cubicBezTo>
                  <a:close/>
                  <a:moveTo>
                    <a:pt x="110" y="166"/>
                  </a:moveTo>
                  <a:cubicBezTo>
                    <a:pt x="108" y="165"/>
                    <a:pt x="110" y="162"/>
                    <a:pt x="111" y="163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6" y="166"/>
                    <a:pt x="114" y="169"/>
                    <a:pt x="112" y="1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66"/>
                    <a:pt x="110" y="166"/>
                    <a:pt x="110" y="166"/>
                  </a:cubicBezTo>
                  <a:close/>
                  <a:moveTo>
                    <a:pt x="23" y="113"/>
                  </a:moveTo>
                  <a:cubicBezTo>
                    <a:pt x="27" y="118"/>
                    <a:pt x="26" y="125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24" y="132"/>
                    <a:pt x="22" y="134"/>
                    <a:pt x="21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4" y="133"/>
                    <a:pt x="8" y="132"/>
                    <a:pt x="4" y="127"/>
                  </a:cubicBezTo>
                  <a:cubicBezTo>
                    <a:pt x="0" y="122"/>
                    <a:pt x="2" y="115"/>
                    <a:pt x="7" y="111"/>
                  </a:cubicBezTo>
                  <a:cubicBezTo>
                    <a:pt x="12" y="107"/>
                    <a:pt x="19" y="108"/>
                    <a:pt x="23" y="113"/>
                  </a:cubicBezTo>
                  <a:close/>
                  <a:moveTo>
                    <a:pt x="26" y="140"/>
                  </a:moveTo>
                  <a:cubicBezTo>
                    <a:pt x="25" y="138"/>
                    <a:pt x="28" y="136"/>
                    <a:pt x="29" y="138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2" y="142"/>
                    <a:pt x="30" y="144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6" y="140"/>
                    <a:pt x="26" y="140"/>
                    <a:pt x="26" y="140"/>
                  </a:cubicBezTo>
                  <a:close/>
                  <a:moveTo>
                    <a:pt x="34" y="149"/>
                  </a:moveTo>
                  <a:cubicBezTo>
                    <a:pt x="33" y="148"/>
                    <a:pt x="35" y="146"/>
                    <a:pt x="37" y="147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1"/>
                    <a:pt x="38" y="153"/>
                    <a:pt x="37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4" y="149"/>
                    <a:pt x="34" y="149"/>
                    <a:pt x="34" y="149"/>
                  </a:cubicBezTo>
                  <a:close/>
                  <a:moveTo>
                    <a:pt x="43" y="158"/>
                  </a:moveTo>
                  <a:cubicBezTo>
                    <a:pt x="42" y="157"/>
                    <a:pt x="44" y="155"/>
                    <a:pt x="45" y="156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9" y="159"/>
                    <a:pt x="47" y="162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4" y="159"/>
                    <a:pt x="44" y="159"/>
                    <a:pt x="44" y="159"/>
                  </a:cubicBezTo>
                  <a:cubicBezTo>
                    <a:pt x="43" y="158"/>
                    <a:pt x="43" y="158"/>
                    <a:pt x="43" y="158"/>
                  </a:cubicBezTo>
                  <a:close/>
                  <a:moveTo>
                    <a:pt x="52" y="167"/>
                  </a:moveTo>
                  <a:cubicBezTo>
                    <a:pt x="51" y="165"/>
                    <a:pt x="53" y="163"/>
                    <a:pt x="54" y="164"/>
                  </a:cubicBezTo>
                  <a:cubicBezTo>
                    <a:pt x="55" y="165"/>
                    <a:pt x="55" y="165"/>
                    <a:pt x="55" y="165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8" y="167"/>
                    <a:pt x="56" y="170"/>
                    <a:pt x="55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52" y="167"/>
                    <a:pt x="52" y="167"/>
                    <a:pt x="52" y="167"/>
                  </a:cubicBezTo>
                  <a:close/>
                  <a:moveTo>
                    <a:pt x="97" y="67"/>
                  </a:moveTo>
                  <a:cubicBezTo>
                    <a:pt x="99" y="72"/>
                    <a:pt x="95" y="78"/>
                    <a:pt x="90" y="80"/>
                  </a:cubicBezTo>
                  <a:cubicBezTo>
                    <a:pt x="91" y="85"/>
                    <a:pt x="88" y="86"/>
                    <a:pt x="87" y="81"/>
                  </a:cubicBezTo>
                  <a:cubicBezTo>
                    <a:pt x="73" y="82"/>
                    <a:pt x="69" y="62"/>
                    <a:pt x="83" y="58"/>
                  </a:cubicBezTo>
                  <a:cubicBezTo>
                    <a:pt x="89" y="57"/>
                    <a:pt x="95" y="60"/>
                    <a:pt x="97" y="67"/>
                  </a:cubicBezTo>
                  <a:close/>
                  <a:moveTo>
                    <a:pt x="90" y="93"/>
                  </a:moveTo>
                  <a:cubicBezTo>
                    <a:pt x="89" y="91"/>
                    <a:pt x="92" y="90"/>
                    <a:pt x="93" y="92"/>
                  </a:cubicBezTo>
                  <a:cubicBezTo>
                    <a:pt x="93" y="93"/>
                    <a:pt x="94" y="94"/>
                    <a:pt x="94" y="95"/>
                  </a:cubicBezTo>
                  <a:cubicBezTo>
                    <a:pt x="94" y="96"/>
                    <a:pt x="91" y="97"/>
                    <a:pt x="91" y="95"/>
                  </a:cubicBezTo>
                  <a:cubicBezTo>
                    <a:pt x="90" y="93"/>
                    <a:pt x="90" y="93"/>
                    <a:pt x="90" y="93"/>
                  </a:cubicBezTo>
                  <a:close/>
                  <a:moveTo>
                    <a:pt x="94" y="104"/>
                  </a:moveTo>
                  <a:cubicBezTo>
                    <a:pt x="93" y="102"/>
                    <a:pt x="96" y="101"/>
                    <a:pt x="97" y="103"/>
                  </a:cubicBezTo>
                  <a:cubicBezTo>
                    <a:pt x="97" y="104"/>
                    <a:pt x="97" y="105"/>
                    <a:pt x="98" y="106"/>
                  </a:cubicBezTo>
                  <a:cubicBezTo>
                    <a:pt x="99" y="108"/>
                    <a:pt x="96" y="109"/>
                    <a:pt x="95" y="107"/>
                  </a:cubicBezTo>
                  <a:cubicBezTo>
                    <a:pt x="95" y="106"/>
                    <a:pt x="94" y="105"/>
                    <a:pt x="94" y="104"/>
                  </a:cubicBezTo>
                  <a:close/>
                  <a:moveTo>
                    <a:pt x="98" y="116"/>
                  </a:moveTo>
                  <a:cubicBezTo>
                    <a:pt x="98" y="114"/>
                    <a:pt x="100" y="113"/>
                    <a:pt x="101" y="115"/>
                  </a:cubicBezTo>
                  <a:cubicBezTo>
                    <a:pt x="102" y="116"/>
                    <a:pt x="102" y="116"/>
                    <a:pt x="102" y="117"/>
                  </a:cubicBezTo>
                  <a:cubicBezTo>
                    <a:pt x="103" y="119"/>
                    <a:pt x="101" y="120"/>
                    <a:pt x="100" y="119"/>
                  </a:cubicBezTo>
                  <a:cubicBezTo>
                    <a:pt x="99" y="118"/>
                    <a:pt x="99" y="117"/>
                    <a:pt x="98" y="116"/>
                  </a:cubicBezTo>
                  <a:close/>
                  <a:moveTo>
                    <a:pt x="104" y="127"/>
                  </a:moveTo>
                  <a:cubicBezTo>
                    <a:pt x="103" y="125"/>
                    <a:pt x="106" y="124"/>
                    <a:pt x="106" y="126"/>
                  </a:cubicBezTo>
                  <a:cubicBezTo>
                    <a:pt x="107" y="127"/>
                    <a:pt x="107" y="127"/>
                    <a:pt x="108" y="128"/>
                  </a:cubicBezTo>
                  <a:cubicBezTo>
                    <a:pt x="109" y="130"/>
                    <a:pt x="106" y="132"/>
                    <a:pt x="105" y="130"/>
                  </a:cubicBezTo>
                  <a:cubicBezTo>
                    <a:pt x="105" y="129"/>
                    <a:pt x="104" y="128"/>
                    <a:pt x="104" y="127"/>
                  </a:cubicBezTo>
                  <a:close/>
                  <a:moveTo>
                    <a:pt x="110" y="138"/>
                  </a:moveTo>
                  <a:cubicBezTo>
                    <a:pt x="109" y="136"/>
                    <a:pt x="112" y="134"/>
                    <a:pt x="113" y="136"/>
                  </a:cubicBezTo>
                  <a:cubicBezTo>
                    <a:pt x="113" y="137"/>
                    <a:pt x="114" y="138"/>
                    <a:pt x="114" y="139"/>
                  </a:cubicBezTo>
                  <a:cubicBezTo>
                    <a:pt x="115" y="140"/>
                    <a:pt x="113" y="142"/>
                    <a:pt x="112" y="140"/>
                  </a:cubicBezTo>
                  <a:cubicBezTo>
                    <a:pt x="111" y="140"/>
                    <a:pt x="111" y="139"/>
                    <a:pt x="110" y="138"/>
                  </a:cubicBezTo>
                  <a:close/>
                  <a:moveTo>
                    <a:pt x="117" y="148"/>
                  </a:moveTo>
                  <a:cubicBezTo>
                    <a:pt x="116" y="146"/>
                    <a:pt x="118" y="144"/>
                    <a:pt x="120" y="146"/>
                  </a:cubicBezTo>
                  <a:cubicBezTo>
                    <a:pt x="120" y="147"/>
                    <a:pt x="121" y="148"/>
                    <a:pt x="122" y="148"/>
                  </a:cubicBezTo>
                  <a:cubicBezTo>
                    <a:pt x="123" y="150"/>
                    <a:pt x="121" y="152"/>
                    <a:pt x="119" y="150"/>
                  </a:cubicBezTo>
                  <a:cubicBezTo>
                    <a:pt x="119" y="150"/>
                    <a:pt x="118" y="149"/>
                    <a:pt x="117" y="148"/>
                  </a:cubicBezTo>
                  <a:close/>
                  <a:moveTo>
                    <a:pt x="126" y="157"/>
                  </a:moveTo>
                  <a:cubicBezTo>
                    <a:pt x="124" y="156"/>
                    <a:pt x="126" y="154"/>
                    <a:pt x="128" y="155"/>
                  </a:cubicBezTo>
                  <a:cubicBezTo>
                    <a:pt x="130" y="158"/>
                    <a:pt x="130" y="162"/>
                    <a:pt x="127" y="158"/>
                  </a:cubicBezTo>
                  <a:cubicBezTo>
                    <a:pt x="126" y="157"/>
                    <a:pt x="126" y="157"/>
                    <a:pt x="126" y="157"/>
                  </a:cubicBezTo>
                  <a:close/>
                  <a:moveTo>
                    <a:pt x="135" y="166"/>
                  </a:moveTo>
                  <a:cubicBezTo>
                    <a:pt x="133" y="164"/>
                    <a:pt x="135" y="162"/>
                    <a:pt x="137" y="163"/>
                  </a:cubicBezTo>
                  <a:cubicBezTo>
                    <a:pt x="140" y="165"/>
                    <a:pt x="140" y="169"/>
                    <a:pt x="136" y="167"/>
                  </a:cubicBezTo>
                  <a:cubicBezTo>
                    <a:pt x="135" y="166"/>
                    <a:pt x="135" y="166"/>
                    <a:pt x="135" y="166"/>
                  </a:cubicBezTo>
                  <a:close/>
                  <a:moveTo>
                    <a:pt x="183" y="44"/>
                  </a:moveTo>
                  <a:cubicBezTo>
                    <a:pt x="180" y="50"/>
                    <a:pt x="174" y="53"/>
                    <a:pt x="169" y="51"/>
                  </a:cubicBezTo>
                  <a:cubicBezTo>
                    <a:pt x="167" y="55"/>
                    <a:pt x="164" y="54"/>
                    <a:pt x="166" y="50"/>
                  </a:cubicBezTo>
                  <a:cubicBezTo>
                    <a:pt x="154" y="42"/>
                    <a:pt x="163" y="23"/>
                    <a:pt x="177" y="29"/>
                  </a:cubicBezTo>
                  <a:cubicBezTo>
                    <a:pt x="183" y="31"/>
                    <a:pt x="185" y="38"/>
                    <a:pt x="183" y="44"/>
                  </a:cubicBezTo>
                  <a:close/>
                  <a:moveTo>
                    <a:pt x="161" y="61"/>
                  </a:moveTo>
                  <a:cubicBezTo>
                    <a:pt x="162" y="59"/>
                    <a:pt x="165" y="60"/>
                    <a:pt x="164" y="62"/>
                  </a:cubicBezTo>
                  <a:cubicBezTo>
                    <a:pt x="164" y="63"/>
                    <a:pt x="164" y="64"/>
                    <a:pt x="163" y="65"/>
                  </a:cubicBezTo>
                  <a:cubicBezTo>
                    <a:pt x="163" y="66"/>
                    <a:pt x="160" y="65"/>
                    <a:pt x="160" y="64"/>
                  </a:cubicBezTo>
                  <a:cubicBezTo>
                    <a:pt x="161" y="61"/>
                    <a:pt x="161" y="61"/>
                    <a:pt x="161" y="61"/>
                  </a:cubicBezTo>
                  <a:close/>
                  <a:moveTo>
                    <a:pt x="157" y="72"/>
                  </a:moveTo>
                  <a:cubicBezTo>
                    <a:pt x="158" y="70"/>
                    <a:pt x="161" y="71"/>
                    <a:pt x="160" y="73"/>
                  </a:cubicBezTo>
                  <a:cubicBezTo>
                    <a:pt x="160" y="74"/>
                    <a:pt x="160" y="75"/>
                    <a:pt x="159" y="76"/>
                  </a:cubicBezTo>
                  <a:cubicBezTo>
                    <a:pt x="159" y="78"/>
                    <a:pt x="156" y="77"/>
                    <a:pt x="157" y="75"/>
                  </a:cubicBezTo>
                  <a:cubicBezTo>
                    <a:pt x="157" y="74"/>
                    <a:pt x="157" y="73"/>
                    <a:pt x="157" y="72"/>
                  </a:cubicBezTo>
                  <a:close/>
                  <a:moveTo>
                    <a:pt x="154" y="84"/>
                  </a:moveTo>
                  <a:cubicBezTo>
                    <a:pt x="155" y="82"/>
                    <a:pt x="157" y="83"/>
                    <a:pt x="157" y="85"/>
                  </a:cubicBezTo>
                  <a:cubicBezTo>
                    <a:pt x="157" y="86"/>
                    <a:pt x="157" y="87"/>
                    <a:pt x="156" y="88"/>
                  </a:cubicBezTo>
                  <a:cubicBezTo>
                    <a:pt x="156" y="90"/>
                    <a:pt x="153" y="89"/>
                    <a:pt x="153" y="87"/>
                  </a:cubicBezTo>
                  <a:cubicBezTo>
                    <a:pt x="154" y="86"/>
                    <a:pt x="154" y="85"/>
                    <a:pt x="154" y="84"/>
                  </a:cubicBezTo>
                  <a:close/>
                  <a:moveTo>
                    <a:pt x="152" y="96"/>
                  </a:moveTo>
                  <a:cubicBezTo>
                    <a:pt x="152" y="94"/>
                    <a:pt x="155" y="95"/>
                    <a:pt x="155" y="97"/>
                  </a:cubicBezTo>
                  <a:cubicBezTo>
                    <a:pt x="154" y="98"/>
                    <a:pt x="154" y="99"/>
                    <a:pt x="154" y="100"/>
                  </a:cubicBezTo>
                  <a:cubicBezTo>
                    <a:pt x="154" y="102"/>
                    <a:pt x="151" y="102"/>
                    <a:pt x="151" y="100"/>
                  </a:cubicBezTo>
                  <a:cubicBezTo>
                    <a:pt x="151" y="98"/>
                    <a:pt x="151" y="97"/>
                    <a:pt x="152" y="96"/>
                  </a:cubicBezTo>
                  <a:close/>
                  <a:moveTo>
                    <a:pt x="150" y="109"/>
                  </a:moveTo>
                  <a:cubicBezTo>
                    <a:pt x="150" y="107"/>
                    <a:pt x="153" y="107"/>
                    <a:pt x="153" y="109"/>
                  </a:cubicBezTo>
                  <a:cubicBezTo>
                    <a:pt x="153" y="110"/>
                    <a:pt x="153" y="111"/>
                    <a:pt x="153" y="112"/>
                  </a:cubicBezTo>
                  <a:cubicBezTo>
                    <a:pt x="153" y="114"/>
                    <a:pt x="150" y="114"/>
                    <a:pt x="150" y="112"/>
                  </a:cubicBezTo>
                  <a:cubicBezTo>
                    <a:pt x="150" y="111"/>
                    <a:pt x="150" y="110"/>
                    <a:pt x="150" y="109"/>
                  </a:cubicBezTo>
                  <a:close/>
                  <a:moveTo>
                    <a:pt x="150" y="121"/>
                  </a:moveTo>
                  <a:cubicBezTo>
                    <a:pt x="150" y="119"/>
                    <a:pt x="153" y="119"/>
                    <a:pt x="153" y="121"/>
                  </a:cubicBezTo>
                  <a:cubicBezTo>
                    <a:pt x="153" y="122"/>
                    <a:pt x="153" y="123"/>
                    <a:pt x="153" y="124"/>
                  </a:cubicBezTo>
                  <a:cubicBezTo>
                    <a:pt x="153" y="126"/>
                    <a:pt x="150" y="126"/>
                    <a:pt x="150" y="124"/>
                  </a:cubicBezTo>
                  <a:cubicBezTo>
                    <a:pt x="150" y="123"/>
                    <a:pt x="150" y="122"/>
                    <a:pt x="150" y="121"/>
                  </a:cubicBezTo>
                  <a:close/>
                  <a:moveTo>
                    <a:pt x="151" y="134"/>
                  </a:moveTo>
                  <a:cubicBezTo>
                    <a:pt x="150" y="132"/>
                    <a:pt x="153" y="131"/>
                    <a:pt x="154" y="133"/>
                  </a:cubicBezTo>
                  <a:cubicBezTo>
                    <a:pt x="154" y="137"/>
                    <a:pt x="152" y="140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lose/>
                  <a:moveTo>
                    <a:pt x="153" y="146"/>
                  </a:moveTo>
                  <a:cubicBezTo>
                    <a:pt x="153" y="144"/>
                    <a:pt x="156" y="143"/>
                    <a:pt x="156" y="145"/>
                  </a:cubicBezTo>
                  <a:cubicBezTo>
                    <a:pt x="157" y="149"/>
                    <a:pt x="155" y="152"/>
                    <a:pt x="154" y="148"/>
                  </a:cubicBezTo>
                  <a:cubicBezTo>
                    <a:pt x="153" y="146"/>
                    <a:pt x="153" y="146"/>
                    <a:pt x="153" y="146"/>
                  </a:cubicBezTo>
                  <a:close/>
                  <a:moveTo>
                    <a:pt x="157" y="158"/>
                  </a:moveTo>
                  <a:cubicBezTo>
                    <a:pt x="156" y="156"/>
                    <a:pt x="159" y="155"/>
                    <a:pt x="160" y="157"/>
                  </a:cubicBezTo>
                  <a:cubicBezTo>
                    <a:pt x="160" y="158"/>
                    <a:pt x="161" y="158"/>
                    <a:pt x="161" y="159"/>
                  </a:cubicBezTo>
                  <a:cubicBezTo>
                    <a:pt x="162" y="161"/>
                    <a:pt x="159" y="162"/>
                    <a:pt x="158" y="161"/>
                  </a:cubicBezTo>
                  <a:cubicBezTo>
                    <a:pt x="158" y="160"/>
                    <a:pt x="157" y="159"/>
                    <a:pt x="157" y="158"/>
                  </a:cubicBezTo>
                  <a:close/>
                  <a:moveTo>
                    <a:pt x="162" y="18"/>
                  </a:moveTo>
                  <a:cubicBezTo>
                    <a:pt x="159" y="23"/>
                    <a:pt x="153" y="26"/>
                    <a:pt x="148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6" y="28"/>
                    <a:pt x="143" y="27"/>
                    <a:pt x="144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0" y="20"/>
                    <a:pt x="138" y="14"/>
                    <a:pt x="141" y="8"/>
                  </a:cubicBezTo>
                  <a:cubicBezTo>
                    <a:pt x="143" y="2"/>
                    <a:pt x="150" y="0"/>
                    <a:pt x="156" y="3"/>
                  </a:cubicBezTo>
                  <a:cubicBezTo>
                    <a:pt x="162" y="5"/>
                    <a:pt x="165" y="12"/>
                    <a:pt x="162" y="18"/>
                  </a:cubicBezTo>
                  <a:close/>
                  <a:moveTo>
                    <a:pt x="140" y="34"/>
                  </a:moveTo>
                  <a:cubicBezTo>
                    <a:pt x="141" y="32"/>
                    <a:pt x="144" y="33"/>
                    <a:pt x="143" y="35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1" y="40"/>
                    <a:pt x="138" y="39"/>
                    <a:pt x="139" y="37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4"/>
                    <a:pt x="140" y="34"/>
                    <a:pt x="140" y="34"/>
                  </a:cubicBezTo>
                  <a:close/>
                  <a:moveTo>
                    <a:pt x="136" y="45"/>
                  </a:moveTo>
                  <a:cubicBezTo>
                    <a:pt x="136" y="44"/>
                    <a:pt x="139" y="45"/>
                    <a:pt x="139" y="46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7" y="51"/>
                    <a:pt x="134" y="50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5"/>
                    <a:pt x="136" y="45"/>
                    <a:pt x="136" y="45"/>
                  </a:cubicBezTo>
                  <a:close/>
                  <a:moveTo>
                    <a:pt x="132" y="57"/>
                  </a:moveTo>
                  <a:cubicBezTo>
                    <a:pt x="133" y="55"/>
                    <a:pt x="136" y="56"/>
                    <a:pt x="135" y="58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3"/>
                    <a:pt x="131" y="62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7"/>
                    <a:pt x="132" y="57"/>
                    <a:pt x="132" y="57"/>
                  </a:cubicBezTo>
                  <a:close/>
                  <a:moveTo>
                    <a:pt x="129" y="69"/>
                  </a:moveTo>
                  <a:cubicBezTo>
                    <a:pt x="130" y="67"/>
                    <a:pt x="133" y="68"/>
                    <a:pt x="132" y="70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1" y="75"/>
                    <a:pt x="128" y="74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lose/>
                  <a:moveTo>
                    <a:pt x="127" y="82"/>
                  </a:moveTo>
                  <a:cubicBezTo>
                    <a:pt x="128" y="80"/>
                    <a:pt x="131" y="80"/>
                    <a:pt x="131" y="82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30" y="87"/>
                    <a:pt x="127" y="87"/>
                    <a:pt x="127" y="85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lose/>
                  <a:moveTo>
                    <a:pt x="127" y="94"/>
                  </a:moveTo>
                  <a:cubicBezTo>
                    <a:pt x="127" y="92"/>
                    <a:pt x="130" y="92"/>
                    <a:pt x="130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9"/>
                    <a:pt x="127" y="99"/>
                    <a:pt x="127" y="97"/>
                  </a:cubicBezTo>
                  <a:cubicBezTo>
                    <a:pt x="127" y="96"/>
                    <a:pt x="127" y="96"/>
                    <a:pt x="127" y="96"/>
                  </a:cubicBezTo>
                  <a:cubicBezTo>
                    <a:pt x="127" y="95"/>
                    <a:pt x="127" y="95"/>
                    <a:pt x="127" y="95"/>
                  </a:cubicBezTo>
                  <a:cubicBezTo>
                    <a:pt x="127" y="94"/>
                    <a:pt x="127" y="94"/>
                    <a:pt x="127" y="94"/>
                  </a:cubicBezTo>
                  <a:close/>
                  <a:moveTo>
                    <a:pt x="127" y="107"/>
                  </a:moveTo>
                  <a:cubicBezTo>
                    <a:pt x="127" y="105"/>
                    <a:pt x="130" y="104"/>
                    <a:pt x="130" y="106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11"/>
                    <a:pt x="128" y="112"/>
                    <a:pt x="128" y="110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7" y="107"/>
                    <a:pt x="127" y="107"/>
                    <a:pt x="127" y="107"/>
                  </a:cubicBezTo>
                  <a:close/>
                  <a:moveTo>
                    <a:pt x="130" y="119"/>
                  </a:moveTo>
                  <a:cubicBezTo>
                    <a:pt x="129" y="117"/>
                    <a:pt x="132" y="116"/>
                    <a:pt x="133" y="118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4" y="123"/>
                    <a:pt x="131" y="124"/>
                    <a:pt x="130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lose/>
                  <a:moveTo>
                    <a:pt x="133" y="131"/>
                  </a:moveTo>
                  <a:cubicBezTo>
                    <a:pt x="133" y="129"/>
                    <a:pt x="135" y="128"/>
                    <a:pt x="136" y="130"/>
                  </a:cubicBezTo>
                  <a:cubicBezTo>
                    <a:pt x="136" y="131"/>
                    <a:pt x="136" y="131"/>
                    <a:pt x="136" y="131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8" y="134"/>
                    <a:pt x="135" y="136"/>
                    <a:pt x="134" y="134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1"/>
                    <a:pt x="133" y="131"/>
                    <a:pt x="133" y="131"/>
                  </a:cubicBezTo>
                  <a:close/>
                  <a:moveTo>
                    <a:pt x="138" y="142"/>
                  </a:moveTo>
                  <a:cubicBezTo>
                    <a:pt x="137" y="140"/>
                    <a:pt x="140" y="139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3" y="145"/>
                    <a:pt x="141" y="147"/>
                    <a:pt x="140" y="14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lose/>
                  <a:moveTo>
                    <a:pt x="145" y="153"/>
                  </a:moveTo>
                  <a:cubicBezTo>
                    <a:pt x="144" y="151"/>
                    <a:pt x="146" y="150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50" y="155"/>
                    <a:pt x="148" y="157"/>
                    <a:pt x="146" y="156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3"/>
                    <a:pt x="145" y="153"/>
                    <a:pt x="145" y="153"/>
                  </a:cubicBezTo>
                  <a:close/>
                  <a:moveTo>
                    <a:pt x="152" y="163"/>
                  </a:moveTo>
                  <a:cubicBezTo>
                    <a:pt x="151" y="162"/>
                    <a:pt x="153" y="160"/>
                    <a:pt x="154" y="161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63"/>
                    <a:pt x="155" y="163"/>
                    <a:pt x="155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7" y="165"/>
                    <a:pt x="155" y="167"/>
                    <a:pt x="154" y="166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3" y="164"/>
                    <a:pt x="153" y="164"/>
                    <a:pt x="153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63"/>
                    <a:pt x="152" y="163"/>
                    <a:pt x="152" y="163"/>
                  </a:cubicBezTo>
                  <a:close/>
                  <a:moveTo>
                    <a:pt x="117" y="41"/>
                  </a:moveTo>
                  <a:cubicBezTo>
                    <a:pt x="117" y="39"/>
                    <a:pt x="120" y="40"/>
                    <a:pt x="120" y="42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7"/>
                    <a:pt x="116" y="46"/>
                    <a:pt x="116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7" y="41"/>
                    <a:pt x="117" y="41"/>
                    <a:pt x="117" y="41"/>
                  </a:cubicBezTo>
                  <a:close/>
                  <a:moveTo>
                    <a:pt x="114" y="53"/>
                  </a:moveTo>
                  <a:cubicBezTo>
                    <a:pt x="115" y="51"/>
                    <a:pt x="118" y="52"/>
                    <a:pt x="117" y="5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6"/>
                    <a:pt x="117" y="56"/>
                    <a:pt x="117" y="56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9"/>
                    <a:pt x="114" y="58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lose/>
                  <a:moveTo>
                    <a:pt x="113" y="65"/>
                  </a:moveTo>
                  <a:cubicBezTo>
                    <a:pt x="113" y="63"/>
                    <a:pt x="116" y="64"/>
                    <a:pt x="116" y="66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2" y="71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12" y="78"/>
                  </a:moveTo>
                  <a:cubicBezTo>
                    <a:pt x="112" y="76"/>
                    <a:pt x="115" y="76"/>
                    <a:pt x="115" y="78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3"/>
                    <a:pt x="112" y="83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2" y="78"/>
                    <a:pt x="112" y="78"/>
                  </a:cubicBezTo>
                  <a:close/>
                  <a:moveTo>
                    <a:pt x="112" y="90"/>
                  </a:moveTo>
                  <a:cubicBezTo>
                    <a:pt x="112" y="88"/>
                    <a:pt x="115" y="88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5" y="95"/>
                    <a:pt x="112" y="95"/>
                    <a:pt x="112" y="93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90"/>
                    <a:pt x="112" y="90"/>
                    <a:pt x="112" y="90"/>
                  </a:cubicBezTo>
                  <a:close/>
                  <a:moveTo>
                    <a:pt x="113" y="103"/>
                  </a:moveTo>
                  <a:cubicBezTo>
                    <a:pt x="113" y="101"/>
                    <a:pt x="116" y="100"/>
                    <a:pt x="116" y="102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17" y="107"/>
                    <a:pt x="114" y="108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3"/>
                    <a:pt x="113" y="103"/>
                    <a:pt x="113" y="103"/>
                  </a:cubicBezTo>
                  <a:close/>
                  <a:moveTo>
                    <a:pt x="116" y="115"/>
                  </a:moveTo>
                  <a:cubicBezTo>
                    <a:pt x="115" y="113"/>
                    <a:pt x="118" y="112"/>
                    <a:pt x="119" y="114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9"/>
                    <a:pt x="117" y="120"/>
                    <a:pt x="117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6" y="117"/>
                    <a:pt x="116" y="117"/>
                    <a:pt x="116" y="117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lose/>
                  <a:moveTo>
                    <a:pt x="120" y="127"/>
                  </a:moveTo>
                  <a:cubicBezTo>
                    <a:pt x="119" y="125"/>
                    <a:pt x="122" y="124"/>
                    <a:pt x="123" y="125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5" y="130"/>
                    <a:pt x="122" y="131"/>
                    <a:pt x="121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0" y="127"/>
                    <a:pt x="120" y="127"/>
                    <a:pt x="120" y="127"/>
                  </a:cubicBezTo>
                  <a:close/>
                  <a:moveTo>
                    <a:pt x="126" y="138"/>
                  </a:moveTo>
                  <a:cubicBezTo>
                    <a:pt x="125" y="136"/>
                    <a:pt x="127" y="135"/>
                    <a:pt x="128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1" y="141"/>
                    <a:pt x="128" y="142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6" y="138"/>
                    <a:pt x="126" y="138"/>
                    <a:pt x="126" y="138"/>
                  </a:cubicBezTo>
                  <a:close/>
                  <a:moveTo>
                    <a:pt x="132" y="148"/>
                  </a:moveTo>
                  <a:cubicBezTo>
                    <a:pt x="131" y="147"/>
                    <a:pt x="134" y="145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51"/>
                    <a:pt x="135" y="152"/>
                    <a:pt x="134" y="151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2" y="148"/>
                    <a:pt x="132" y="148"/>
                    <a:pt x="132" y="148"/>
                  </a:cubicBezTo>
                  <a:close/>
                  <a:moveTo>
                    <a:pt x="140" y="158"/>
                  </a:moveTo>
                  <a:cubicBezTo>
                    <a:pt x="139" y="156"/>
                    <a:pt x="141" y="154"/>
                    <a:pt x="143" y="156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6" y="159"/>
                    <a:pt x="144" y="162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0" y="158"/>
                    <a:pt x="140" y="158"/>
                    <a:pt x="140" y="1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9512300" y="5260975"/>
              <a:ext cx="1165225" cy="1220788"/>
            </a:xfrm>
            <a:custGeom>
              <a:avLst/>
              <a:gdLst>
                <a:gd name="T0" fmla="*/ 170 w 300"/>
                <a:gd name="T1" fmla="*/ 165 h 315"/>
                <a:gd name="T2" fmla="*/ 263 w 300"/>
                <a:gd name="T3" fmla="*/ 217 h 315"/>
                <a:gd name="T4" fmla="*/ 273 w 300"/>
                <a:gd name="T5" fmla="*/ 296 h 315"/>
                <a:gd name="T6" fmla="*/ 260 w 300"/>
                <a:gd name="T7" fmla="*/ 307 h 315"/>
                <a:gd name="T8" fmla="*/ 228 w 300"/>
                <a:gd name="T9" fmla="*/ 315 h 315"/>
                <a:gd name="T10" fmla="*/ 195 w 300"/>
                <a:gd name="T11" fmla="*/ 300 h 315"/>
                <a:gd name="T12" fmla="*/ 178 w 300"/>
                <a:gd name="T13" fmla="*/ 267 h 315"/>
                <a:gd name="T14" fmla="*/ 176 w 300"/>
                <a:gd name="T15" fmla="*/ 270 h 315"/>
                <a:gd name="T16" fmla="*/ 136 w 300"/>
                <a:gd name="T17" fmla="*/ 290 h 315"/>
                <a:gd name="T18" fmla="*/ 109 w 300"/>
                <a:gd name="T19" fmla="*/ 255 h 315"/>
                <a:gd name="T20" fmla="*/ 143 w 300"/>
                <a:gd name="T21" fmla="*/ 204 h 315"/>
                <a:gd name="T22" fmla="*/ 166 w 300"/>
                <a:gd name="T23" fmla="*/ 173 h 315"/>
                <a:gd name="T24" fmla="*/ 166 w 300"/>
                <a:gd name="T25" fmla="*/ 169 h 315"/>
                <a:gd name="T26" fmla="*/ 166 w 300"/>
                <a:gd name="T27" fmla="*/ 169 h 315"/>
                <a:gd name="T28" fmla="*/ 166 w 300"/>
                <a:gd name="T29" fmla="*/ 169 h 315"/>
                <a:gd name="T30" fmla="*/ 85 w 300"/>
                <a:gd name="T31" fmla="*/ 237 h 315"/>
                <a:gd name="T32" fmla="*/ 8 w 300"/>
                <a:gd name="T33" fmla="*/ 219 h 315"/>
                <a:gd name="T34" fmla="*/ 2 w 300"/>
                <a:gd name="T35" fmla="*/ 203 h 315"/>
                <a:gd name="T36" fmla="*/ 6 w 300"/>
                <a:gd name="T37" fmla="*/ 171 h 315"/>
                <a:gd name="T38" fmla="*/ 30 w 300"/>
                <a:gd name="T39" fmla="*/ 145 h 315"/>
                <a:gd name="T40" fmla="*/ 67 w 300"/>
                <a:gd name="T41" fmla="*/ 140 h 315"/>
                <a:gd name="T42" fmla="*/ 66 w 300"/>
                <a:gd name="T43" fmla="*/ 137 h 315"/>
                <a:gd name="T44" fmla="*/ 61 w 300"/>
                <a:gd name="T45" fmla="*/ 92 h 315"/>
                <a:gd name="T46" fmla="*/ 103 w 300"/>
                <a:gd name="T47" fmla="*/ 79 h 315"/>
                <a:gd name="T48" fmla="*/ 139 w 300"/>
                <a:gd name="T49" fmla="*/ 129 h 315"/>
                <a:gd name="T50" fmla="*/ 160 w 300"/>
                <a:gd name="T51" fmla="*/ 161 h 315"/>
                <a:gd name="T52" fmla="*/ 163 w 300"/>
                <a:gd name="T53" fmla="*/ 163 h 315"/>
                <a:gd name="T54" fmla="*/ 155 w 300"/>
                <a:gd name="T55" fmla="*/ 58 h 315"/>
                <a:gd name="T56" fmla="*/ 216 w 300"/>
                <a:gd name="T57" fmla="*/ 6 h 315"/>
                <a:gd name="T58" fmla="*/ 231 w 300"/>
                <a:gd name="T59" fmla="*/ 10 h 315"/>
                <a:gd name="T60" fmla="*/ 256 w 300"/>
                <a:gd name="T61" fmla="*/ 32 h 315"/>
                <a:gd name="T62" fmla="*/ 262 w 300"/>
                <a:gd name="T63" fmla="*/ 68 h 315"/>
                <a:gd name="T64" fmla="*/ 244 w 300"/>
                <a:gd name="T65" fmla="*/ 100 h 315"/>
                <a:gd name="T66" fmla="*/ 248 w 300"/>
                <a:gd name="T67" fmla="*/ 101 h 315"/>
                <a:gd name="T68" fmla="*/ 287 w 300"/>
                <a:gd name="T69" fmla="*/ 123 h 315"/>
                <a:gd name="T70" fmla="*/ 273 w 300"/>
                <a:gd name="T71" fmla="*/ 164 h 315"/>
                <a:gd name="T72" fmla="*/ 212 w 300"/>
                <a:gd name="T73" fmla="*/ 165 h 315"/>
                <a:gd name="T74" fmla="*/ 173 w 300"/>
                <a:gd name="T75" fmla="*/ 163 h 315"/>
                <a:gd name="T76" fmla="*/ 170 w 300"/>
                <a:gd name="T77" fmla="*/ 16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0" h="315">
                  <a:moveTo>
                    <a:pt x="170" y="165"/>
                  </a:moveTo>
                  <a:cubicBezTo>
                    <a:pt x="190" y="173"/>
                    <a:pt x="235" y="192"/>
                    <a:pt x="263" y="217"/>
                  </a:cubicBezTo>
                  <a:cubicBezTo>
                    <a:pt x="287" y="239"/>
                    <a:pt x="300" y="266"/>
                    <a:pt x="273" y="296"/>
                  </a:cubicBezTo>
                  <a:cubicBezTo>
                    <a:pt x="269" y="300"/>
                    <a:pt x="265" y="304"/>
                    <a:pt x="260" y="307"/>
                  </a:cubicBezTo>
                  <a:cubicBezTo>
                    <a:pt x="250" y="312"/>
                    <a:pt x="239" y="315"/>
                    <a:pt x="228" y="315"/>
                  </a:cubicBezTo>
                  <a:cubicBezTo>
                    <a:pt x="217" y="314"/>
                    <a:pt x="204" y="309"/>
                    <a:pt x="195" y="300"/>
                  </a:cubicBezTo>
                  <a:cubicBezTo>
                    <a:pt x="186" y="292"/>
                    <a:pt x="181" y="279"/>
                    <a:pt x="178" y="267"/>
                  </a:cubicBezTo>
                  <a:cubicBezTo>
                    <a:pt x="178" y="265"/>
                    <a:pt x="176" y="269"/>
                    <a:pt x="176" y="270"/>
                  </a:cubicBezTo>
                  <a:cubicBezTo>
                    <a:pt x="169" y="287"/>
                    <a:pt x="153" y="294"/>
                    <a:pt x="136" y="290"/>
                  </a:cubicBezTo>
                  <a:cubicBezTo>
                    <a:pt x="120" y="287"/>
                    <a:pt x="108" y="272"/>
                    <a:pt x="109" y="255"/>
                  </a:cubicBezTo>
                  <a:cubicBezTo>
                    <a:pt x="110" y="239"/>
                    <a:pt x="127" y="221"/>
                    <a:pt x="143" y="204"/>
                  </a:cubicBezTo>
                  <a:cubicBezTo>
                    <a:pt x="149" y="198"/>
                    <a:pt x="163" y="184"/>
                    <a:pt x="166" y="173"/>
                  </a:cubicBezTo>
                  <a:cubicBezTo>
                    <a:pt x="166" y="171"/>
                    <a:pt x="166" y="170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50" y="186"/>
                    <a:pt x="118" y="220"/>
                    <a:pt x="85" y="237"/>
                  </a:cubicBezTo>
                  <a:cubicBezTo>
                    <a:pt x="56" y="252"/>
                    <a:pt x="26" y="254"/>
                    <a:pt x="8" y="219"/>
                  </a:cubicBezTo>
                  <a:cubicBezTo>
                    <a:pt x="5" y="214"/>
                    <a:pt x="3" y="209"/>
                    <a:pt x="2" y="203"/>
                  </a:cubicBezTo>
                  <a:cubicBezTo>
                    <a:pt x="0" y="192"/>
                    <a:pt x="1" y="181"/>
                    <a:pt x="6" y="171"/>
                  </a:cubicBezTo>
                  <a:cubicBezTo>
                    <a:pt x="10" y="160"/>
                    <a:pt x="20" y="150"/>
                    <a:pt x="30" y="145"/>
                  </a:cubicBezTo>
                  <a:cubicBezTo>
                    <a:pt x="41" y="139"/>
                    <a:pt x="56" y="139"/>
                    <a:pt x="67" y="140"/>
                  </a:cubicBezTo>
                  <a:cubicBezTo>
                    <a:pt x="70" y="141"/>
                    <a:pt x="67" y="138"/>
                    <a:pt x="66" y="137"/>
                  </a:cubicBezTo>
                  <a:cubicBezTo>
                    <a:pt x="52" y="125"/>
                    <a:pt x="51" y="107"/>
                    <a:pt x="61" y="92"/>
                  </a:cubicBezTo>
                  <a:cubicBezTo>
                    <a:pt x="69" y="79"/>
                    <a:pt x="87" y="73"/>
                    <a:pt x="103" y="79"/>
                  </a:cubicBezTo>
                  <a:cubicBezTo>
                    <a:pt x="118" y="86"/>
                    <a:pt x="129" y="108"/>
                    <a:pt x="139" y="129"/>
                  </a:cubicBezTo>
                  <a:cubicBezTo>
                    <a:pt x="143" y="137"/>
                    <a:pt x="151" y="155"/>
                    <a:pt x="160" y="161"/>
                  </a:cubicBezTo>
                  <a:cubicBezTo>
                    <a:pt x="161" y="162"/>
                    <a:pt x="162" y="163"/>
                    <a:pt x="163" y="163"/>
                  </a:cubicBezTo>
                  <a:cubicBezTo>
                    <a:pt x="159" y="141"/>
                    <a:pt x="150" y="94"/>
                    <a:pt x="155" y="58"/>
                  </a:cubicBezTo>
                  <a:cubicBezTo>
                    <a:pt x="160" y="25"/>
                    <a:pt x="176" y="0"/>
                    <a:pt x="216" y="6"/>
                  </a:cubicBezTo>
                  <a:cubicBezTo>
                    <a:pt x="221" y="7"/>
                    <a:pt x="226" y="8"/>
                    <a:pt x="231" y="10"/>
                  </a:cubicBezTo>
                  <a:cubicBezTo>
                    <a:pt x="241" y="15"/>
                    <a:pt x="250" y="23"/>
                    <a:pt x="256" y="32"/>
                  </a:cubicBezTo>
                  <a:cubicBezTo>
                    <a:pt x="262" y="42"/>
                    <a:pt x="264" y="56"/>
                    <a:pt x="262" y="68"/>
                  </a:cubicBezTo>
                  <a:cubicBezTo>
                    <a:pt x="261" y="80"/>
                    <a:pt x="253" y="92"/>
                    <a:pt x="244" y="100"/>
                  </a:cubicBezTo>
                  <a:cubicBezTo>
                    <a:pt x="242" y="102"/>
                    <a:pt x="247" y="101"/>
                    <a:pt x="248" y="101"/>
                  </a:cubicBezTo>
                  <a:cubicBezTo>
                    <a:pt x="266" y="97"/>
                    <a:pt x="281" y="106"/>
                    <a:pt x="287" y="123"/>
                  </a:cubicBezTo>
                  <a:cubicBezTo>
                    <a:pt x="292" y="138"/>
                    <a:pt x="287" y="156"/>
                    <a:pt x="273" y="164"/>
                  </a:cubicBezTo>
                  <a:cubicBezTo>
                    <a:pt x="258" y="173"/>
                    <a:pt x="234" y="169"/>
                    <a:pt x="212" y="165"/>
                  </a:cubicBezTo>
                  <a:cubicBezTo>
                    <a:pt x="203" y="163"/>
                    <a:pt x="184" y="159"/>
                    <a:pt x="173" y="163"/>
                  </a:cubicBezTo>
                  <a:cubicBezTo>
                    <a:pt x="171" y="163"/>
                    <a:pt x="170" y="164"/>
                    <a:pt x="170" y="16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9526588" y="5291138"/>
              <a:ext cx="1116013" cy="1176338"/>
            </a:xfrm>
            <a:custGeom>
              <a:avLst/>
              <a:gdLst>
                <a:gd name="T0" fmla="*/ 173 w 287"/>
                <a:gd name="T1" fmla="*/ 144 h 303"/>
                <a:gd name="T2" fmla="*/ 245 w 287"/>
                <a:gd name="T3" fmla="*/ 95 h 303"/>
                <a:gd name="T4" fmla="*/ 251 w 287"/>
                <a:gd name="T5" fmla="*/ 74 h 303"/>
                <a:gd name="T6" fmla="*/ 222 w 287"/>
                <a:gd name="T7" fmla="*/ 120 h 303"/>
                <a:gd name="T8" fmla="*/ 278 w 287"/>
                <a:gd name="T9" fmla="*/ 114 h 303"/>
                <a:gd name="T10" fmla="*/ 157 w 287"/>
                <a:gd name="T11" fmla="*/ 275 h 303"/>
                <a:gd name="T12" fmla="*/ 147 w 287"/>
                <a:gd name="T13" fmla="*/ 219 h 303"/>
                <a:gd name="T14" fmla="*/ 157 w 287"/>
                <a:gd name="T15" fmla="*/ 275 h 303"/>
                <a:gd name="T16" fmla="*/ 162 w 287"/>
                <a:gd name="T17" fmla="*/ 172 h 303"/>
                <a:gd name="T18" fmla="*/ 118 w 287"/>
                <a:gd name="T19" fmla="*/ 271 h 303"/>
                <a:gd name="T20" fmla="*/ 240 w 287"/>
                <a:gd name="T21" fmla="*/ 210 h 303"/>
                <a:gd name="T22" fmla="*/ 178 w 287"/>
                <a:gd name="T23" fmla="*/ 164 h 303"/>
                <a:gd name="T24" fmla="*/ 175 w 287"/>
                <a:gd name="T25" fmla="*/ 165 h 303"/>
                <a:gd name="T26" fmla="*/ 266 w 287"/>
                <a:gd name="T27" fmla="*/ 286 h 303"/>
                <a:gd name="T28" fmla="*/ 224 w 287"/>
                <a:gd name="T29" fmla="*/ 220 h 303"/>
                <a:gd name="T30" fmla="*/ 230 w 287"/>
                <a:gd name="T31" fmla="*/ 303 h 303"/>
                <a:gd name="T32" fmla="*/ 226 w 287"/>
                <a:gd name="T33" fmla="*/ 303 h 303"/>
                <a:gd name="T34" fmla="*/ 184 w 287"/>
                <a:gd name="T35" fmla="*/ 219 h 303"/>
                <a:gd name="T36" fmla="*/ 224 w 287"/>
                <a:gd name="T37" fmla="*/ 303 h 303"/>
                <a:gd name="T38" fmla="*/ 182 w 287"/>
                <a:gd name="T39" fmla="*/ 220 h 303"/>
                <a:gd name="T40" fmla="*/ 161 w 287"/>
                <a:gd name="T41" fmla="*/ 273 h 303"/>
                <a:gd name="T42" fmla="*/ 176 w 287"/>
                <a:gd name="T43" fmla="*/ 258 h 303"/>
                <a:gd name="T44" fmla="*/ 54 w 287"/>
                <a:gd name="T45" fmla="*/ 111 h 303"/>
                <a:gd name="T46" fmla="*/ 111 w 287"/>
                <a:gd name="T47" fmla="*/ 121 h 303"/>
                <a:gd name="T48" fmla="*/ 54 w 287"/>
                <a:gd name="T49" fmla="*/ 111 h 303"/>
                <a:gd name="T50" fmla="*/ 150 w 287"/>
                <a:gd name="T51" fmla="*/ 151 h 303"/>
                <a:gd name="T52" fmla="*/ 72 w 287"/>
                <a:gd name="T53" fmla="*/ 76 h 303"/>
                <a:gd name="T54" fmla="*/ 87 w 287"/>
                <a:gd name="T55" fmla="*/ 211 h 303"/>
                <a:gd name="T56" fmla="*/ 151 w 287"/>
                <a:gd name="T57" fmla="*/ 169 h 303"/>
                <a:gd name="T58" fmla="*/ 152 w 287"/>
                <a:gd name="T59" fmla="*/ 165 h 303"/>
                <a:gd name="T60" fmla="*/ 7 w 287"/>
                <a:gd name="T61" fmla="*/ 209 h 303"/>
                <a:gd name="T62" fmla="*/ 83 w 287"/>
                <a:gd name="T63" fmla="*/ 193 h 303"/>
                <a:gd name="T64" fmla="*/ 3 w 287"/>
                <a:gd name="T65" fmla="*/ 170 h 303"/>
                <a:gd name="T66" fmla="*/ 5 w 287"/>
                <a:gd name="T67" fmla="*/ 166 h 303"/>
                <a:gd name="T68" fmla="*/ 98 w 287"/>
                <a:gd name="T69" fmla="*/ 155 h 303"/>
                <a:gd name="T70" fmla="*/ 5 w 287"/>
                <a:gd name="T71" fmla="*/ 163 h 303"/>
                <a:gd name="T72" fmla="*/ 98 w 287"/>
                <a:gd name="T73" fmla="*/ 153 h 303"/>
                <a:gd name="T74" fmla="*/ 55 w 287"/>
                <a:gd name="T75" fmla="*/ 115 h 303"/>
                <a:gd name="T76" fmla="*/ 64 w 287"/>
                <a:gd name="T77" fmla="*/ 135 h 303"/>
                <a:gd name="T78" fmla="*/ 279 w 287"/>
                <a:gd name="T79" fmla="*/ 118 h 303"/>
                <a:gd name="T80" fmla="*/ 208 w 287"/>
                <a:gd name="T81" fmla="*/ 155 h 303"/>
                <a:gd name="T82" fmla="*/ 279 w 287"/>
                <a:gd name="T83" fmla="*/ 118 h 303"/>
                <a:gd name="T84" fmla="*/ 190 w 287"/>
                <a:gd name="T85" fmla="*/ 1 h 303"/>
                <a:gd name="T86" fmla="*/ 196 w 287"/>
                <a:gd name="T87" fmla="*/ 0 h 303"/>
                <a:gd name="T88" fmla="*/ 177 w 287"/>
                <a:gd name="T89" fmla="*/ 72 h 303"/>
                <a:gd name="T90" fmla="*/ 196 w 287"/>
                <a:gd name="T91" fmla="*/ 0 h 303"/>
                <a:gd name="T92" fmla="*/ 164 w 287"/>
                <a:gd name="T93" fmla="*/ 146 h 303"/>
                <a:gd name="T94" fmla="*/ 226 w 287"/>
                <a:gd name="T95" fmla="*/ 6 h 303"/>
                <a:gd name="T96" fmla="*/ 195 w 287"/>
                <a:gd name="T97" fmla="*/ 82 h 303"/>
                <a:gd name="T98" fmla="*/ 253 w 287"/>
                <a:gd name="T99" fmla="*/ 68 h 303"/>
                <a:gd name="T100" fmla="*/ 248 w 287"/>
                <a:gd name="T101" fmla="*/ 2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303">
                  <a:moveTo>
                    <a:pt x="251" y="73"/>
                  </a:moveTo>
                  <a:cubicBezTo>
                    <a:pt x="233" y="82"/>
                    <a:pt x="217" y="94"/>
                    <a:pt x="203" y="108"/>
                  </a:cubicBezTo>
                  <a:cubicBezTo>
                    <a:pt x="192" y="119"/>
                    <a:pt x="182" y="131"/>
                    <a:pt x="173" y="144"/>
                  </a:cubicBezTo>
                  <a:cubicBezTo>
                    <a:pt x="188" y="131"/>
                    <a:pt x="205" y="124"/>
                    <a:pt x="221" y="118"/>
                  </a:cubicBezTo>
                  <a:cubicBezTo>
                    <a:pt x="235" y="112"/>
                    <a:pt x="247" y="106"/>
                    <a:pt x="259" y="96"/>
                  </a:cubicBezTo>
                  <a:cubicBezTo>
                    <a:pt x="257" y="95"/>
                    <a:pt x="251" y="94"/>
                    <a:pt x="245" y="95"/>
                  </a:cubicBezTo>
                  <a:cubicBezTo>
                    <a:pt x="238" y="96"/>
                    <a:pt x="236" y="97"/>
                    <a:pt x="236" y="95"/>
                  </a:cubicBezTo>
                  <a:cubicBezTo>
                    <a:pt x="235" y="94"/>
                    <a:pt x="236" y="93"/>
                    <a:pt x="238" y="91"/>
                  </a:cubicBezTo>
                  <a:cubicBezTo>
                    <a:pt x="241" y="88"/>
                    <a:pt x="246" y="83"/>
                    <a:pt x="251" y="74"/>
                  </a:cubicBezTo>
                  <a:cubicBezTo>
                    <a:pt x="251" y="73"/>
                    <a:pt x="251" y="73"/>
                    <a:pt x="251" y="73"/>
                  </a:cubicBezTo>
                  <a:close/>
                  <a:moveTo>
                    <a:pt x="263" y="98"/>
                  </a:moveTo>
                  <a:cubicBezTo>
                    <a:pt x="251" y="108"/>
                    <a:pt x="237" y="114"/>
                    <a:pt x="222" y="120"/>
                  </a:cubicBezTo>
                  <a:cubicBezTo>
                    <a:pt x="204" y="127"/>
                    <a:pt x="185" y="134"/>
                    <a:pt x="170" y="151"/>
                  </a:cubicBezTo>
                  <a:cubicBezTo>
                    <a:pt x="184" y="142"/>
                    <a:pt x="203" y="140"/>
                    <a:pt x="222" y="137"/>
                  </a:cubicBezTo>
                  <a:cubicBezTo>
                    <a:pt x="245" y="134"/>
                    <a:pt x="267" y="129"/>
                    <a:pt x="278" y="114"/>
                  </a:cubicBezTo>
                  <a:cubicBezTo>
                    <a:pt x="276" y="109"/>
                    <a:pt x="273" y="106"/>
                    <a:pt x="269" y="102"/>
                  </a:cubicBezTo>
                  <a:cubicBezTo>
                    <a:pt x="267" y="100"/>
                    <a:pt x="265" y="99"/>
                    <a:pt x="263" y="98"/>
                  </a:cubicBezTo>
                  <a:close/>
                  <a:moveTo>
                    <a:pt x="157" y="275"/>
                  </a:moveTo>
                  <a:cubicBezTo>
                    <a:pt x="155" y="259"/>
                    <a:pt x="158" y="244"/>
                    <a:pt x="162" y="229"/>
                  </a:cubicBezTo>
                  <a:cubicBezTo>
                    <a:pt x="166" y="210"/>
                    <a:pt x="170" y="190"/>
                    <a:pt x="165" y="168"/>
                  </a:cubicBezTo>
                  <a:cubicBezTo>
                    <a:pt x="164" y="185"/>
                    <a:pt x="155" y="202"/>
                    <a:pt x="147" y="219"/>
                  </a:cubicBezTo>
                  <a:cubicBezTo>
                    <a:pt x="137" y="240"/>
                    <a:pt x="129" y="261"/>
                    <a:pt x="136" y="278"/>
                  </a:cubicBezTo>
                  <a:cubicBezTo>
                    <a:pt x="141" y="280"/>
                    <a:pt x="145" y="279"/>
                    <a:pt x="150" y="278"/>
                  </a:cubicBezTo>
                  <a:cubicBezTo>
                    <a:pt x="152" y="277"/>
                    <a:pt x="155" y="277"/>
                    <a:pt x="157" y="275"/>
                  </a:cubicBezTo>
                  <a:close/>
                  <a:moveTo>
                    <a:pt x="131" y="277"/>
                  </a:moveTo>
                  <a:cubicBezTo>
                    <a:pt x="125" y="260"/>
                    <a:pt x="135" y="239"/>
                    <a:pt x="145" y="218"/>
                  </a:cubicBezTo>
                  <a:cubicBezTo>
                    <a:pt x="153" y="203"/>
                    <a:pt x="160" y="187"/>
                    <a:pt x="162" y="172"/>
                  </a:cubicBezTo>
                  <a:cubicBezTo>
                    <a:pt x="157" y="180"/>
                    <a:pt x="149" y="188"/>
                    <a:pt x="140" y="198"/>
                  </a:cubicBezTo>
                  <a:cubicBezTo>
                    <a:pt x="125" y="214"/>
                    <a:pt x="108" y="232"/>
                    <a:pt x="107" y="248"/>
                  </a:cubicBezTo>
                  <a:cubicBezTo>
                    <a:pt x="107" y="257"/>
                    <a:pt x="111" y="265"/>
                    <a:pt x="118" y="271"/>
                  </a:cubicBezTo>
                  <a:cubicBezTo>
                    <a:pt x="122" y="274"/>
                    <a:pt x="126" y="276"/>
                    <a:pt x="131" y="277"/>
                  </a:cubicBezTo>
                  <a:close/>
                  <a:moveTo>
                    <a:pt x="178" y="164"/>
                  </a:moveTo>
                  <a:cubicBezTo>
                    <a:pt x="202" y="179"/>
                    <a:pt x="224" y="194"/>
                    <a:pt x="240" y="210"/>
                  </a:cubicBezTo>
                  <a:cubicBezTo>
                    <a:pt x="260" y="228"/>
                    <a:pt x="273" y="247"/>
                    <a:pt x="278" y="268"/>
                  </a:cubicBezTo>
                  <a:cubicBezTo>
                    <a:pt x="287" y="247"/>
                    <a:pt x="276" y="228"/>
                    <a:pt x="257" y="211"/>
                  </a:cubicBezTo>
                  <a:cubicBezTo>
                    <a:pt x="235" y="190"/>
                    <a:pt x="201" y="174"/>
                    <a:pt x="178" y="164"/>
                  </a:cubicBezTo>
                  <a:close/>
                  <a:moveTo>
                    <a:pt x="275" y="273"/>
                  </a:moveTo>
                  <a:cubicBezTo>
                    <a:pt x="272" y="251"/>
                    <a:pt x="259" y="231"/>
                    <a:pt x="239" y="212"/>
                  </a:cubicBezTo>
                  <a:cubicBezTo>
                    <a:pt x="222" y="195"/>
                    <a:pt x="200" y="180"/>
                    <a:pt x="175" y="165"/>
                  </a:cubicBezTo>
                  <a:cubicBezTo>
                    <a:pt x="195" y="182"/>
                    <a:pt x="212" y="199"/>
                    <a:pt x="226" y="218"/>
                  </a:cubicBezTo>
                  <a:cubicBezTo>
                    <a:pt x="243" y="241"/>
                    <a:pt x="255" y="264"/>
                    <a:pt x="259" y="292"/>
                  </a:cubicBezTo>
                  <a:cubicBezTo>
                    <a:pt x="262" y="290"/>
                    <a:pt x="264" y="289"/>
                    <a:pt x="266" y="286"/>
                  </a:cubicBezTo>
                  <a:cubicBezTo>
                    <a:pt x="270" y="282"/>
                    <a:pt x="273" y="277"/>
                    <a:pt x="275" y="273"/>
                  </a:cubicBezTo>
                  <a:close/>
                  <a:moveTo>
                    <a:pt x="255" y="295"/>
                  </a:moveTo>
                  <a:cubicBezTo>
                    <a:pt x="252" y="267"/>
                    <a:pt x="241" y="242"/>
                    <a:pt x="224" y="220"/>
                  </a:cubicBezTo>
                  <a:cubicBezTo>
                    <a:pt x="210" y="200"/>
                    <a:pt x="192" y="183"/>
                    <a:pt x="172" y="166"/>
                  </a:cubicBezTo>
                  <a:cubicBezTo>
                    <a:pt x="189" y="186"/>
                    <a:pt x="201" y="206"/>
                    <a:pt x="210" y="227"/>
                  </a:cubicBezTo>
                  <a:cubicBezTo>
                    <a:pt x="221" y="251"/>
                    <a:pt x="228" y="277"/>
                    <a:pt x="230" y="303"/>
                  </a:cubicBezTo>
                  <a:cubicBezTo>
                    <a:pt x="240" y="303"/>
                    <a:pt x="246" y="300"/>
                    <a:pt x="254" y="296"/>
                  </a:cubicBezTo>
                  <a:cubicBezTo>
                    <a:pt x="255" y="295"/>
                    <a:pt x="255" y="295"/>
                    <a:pt x="255" y="295"/>
                  </a:cubicBezTo>
                  <a:close/>
                  <a:moveTo>
                    <a:pt x="226" y="303"/>
                  </a:moveTo>
                  <a:cubicBezTo>
                    <a:pt x="224" y="277"/>
                    <a:pt x="218" y="252"/>
                    <a:pt x="208" y="228"/>
                  </a:cubicBezTo>
                  <a:cubicBezTo>
                    <a:pt x="198" y="205"/>
                    <a:pt x="185" y="183"/>
                    <a:pt x="166" y="162"/>
                  </a:cubicBezTo>
                  <a:cubicBezTo>
                    <a:pt x="174" y="181"/>
                    <a:pt x="180" y="200"/>
                    <a:pt x="184" y="219"/>
                  </a:cubicBezTo>
                  <a:cubicBezTo>
                    <a:pt x="188" y="240"/>
                    <a:pt x="190" y="262"/>
                    <a:pt x="187" y="283"/>
                  </a:cubicBezTo>
                  <a:cubicBezTo>
                    <a:pt x="189" y="287"/>
                    <a:pt x="191" y="288"/>
                    <a:pt x="194" y="291"/>
                  </a:cubicBezTo>
                  <a:cubicBezTo>
                    <a:pt x="202" y="299"/>
                    <a:pt x="213" y="302"/>
                    <a:pt x="224" y="303"/>
                  </a:cubicBezTo>
                  <a:cubicBezTo>
                    <a:pt x="224" y="303"/>
                    <a:pt x="225" y="303"/>
                    <a:pt x="226" y="303"/>
                  </a:cubicBezTo>
                  <a:close/>
                  <a:moveTo>
                    <a:pt x="184" y="279"/>
                  </a:moveTo>
                  <a:cubicBezTo>
                    <a:pt x="186" y="259"/>
                    <a:pt x="185" y="239"/>
                    <a:pt x="182" y="220"/>
                  </a:cubicBezTo>
                  <a:cubicBezTo>
                    <a:pt x="179" y="205"/>
                    <a:pt x="174" y="190"/>
                    <a:pt x="168" y="175"/>
                  </a:cubicBezTo>
                  <a:cubicBezTo>
                    <a:pt x="171" y="194"/>
                    <a:pt x="167" y="212"/>
                    <a:pt x="164" y="229"/>
                  </a:cubicBezTo>
                  <a:cubicBezTo>
                    <a:pt x="161" y="244"/>
                    <a:pt x="159" y="258"/>
                    <a:pt x="161" y="273"/>
                  </a:cubicBezTo>
                  <a:cubicBezTo>
                    <a:pt x="163" y="272"/>
                    <a:pt x="167" y="267"/>
                    <a:pt x="169" y="261"/>
                  </a:cubicBezTo>
                  <a:cubicBezTo>
                    <a:pt x="172" y="255"/>
                    <a:pt x="173" y="253"/>
                    <a:pt x="175" y="254"/>
                  </a:cubicBezTo>
                  <a:cubicBezTo>
                    <a:pt x="176" y="254"/>
                    <a:pt x="176" y="256"/>
                    <a:pt x="176" y="258"/>
                  </a:cubicBezTo>
                  <a:cubicBezTo>
                    <a:pt x="177" y="262"/>
                    <a:pt x="179" y="270"/>
                    <a:pt x="184" y="278"/>
                  </a:cubicBezTo>
                  <a:cubicBezTo>
                    <a:pt x="184" y="279"/>
                    <a:pt x="184" y="279"/>
                    <a:pt x="184" y="279"/>
                  </a:cubicBezTo>
                  <a:close/>
                  <a:moveTo>
                    <a:pt x="54" y="111"/>
                  </a:moveTo>
                  <a:cubicBezTo>
                    <a:pt x="70" y="114"/>
                    <a:pt x="83" y="123"/>
                    <a:pt x="97" y="131"/>
                  </a:cubicBezTo>
                  <a:cubicBezTo>
                    <a:pt x="113" y="141"/>
                    <a:pt x="130" y="152"/>
                    <a:pt x="152" y="155"/>
                  </a:cubicBezTo>
                  <a:cubicBezTo>
                    <a:pt x="137" y="148"/>
                    <a:pt x="124" y="134"/>
                    <a:pt x="111" y="121"/>
                  </a:cubicBezTo>
                  <a:cubicBezTo>
                    <a:pt x="94" y="104"/>
                    <a:pt x="77" y="89"/>
                    <a:pt x="59" y="89"/>
                  </a:cubicBezTo>
                  <a:cubicBezTo>
                    <a:pt x="56" y="94"/>
                    <a:pt x="55" y="98"/>
                    <a:pt x="54" y="103"/>
                  </a:cubicBezTo>
                  <a:cubicBezTo>
                    <a:pt x="54" y="106"/>
                    <a:pt x="54" y="108"/>
                    <a:pt x="54" y="111"/>
                  </a:cubicBezTo>
                  <a:close/>
                  <a:moveTo>
                    <a:pt x="61" y="86"/>
                  </a:moveTo>
                  <a:cubicBezTo>
                    <a:pt x="80" y="86"/>
                    <a:pt x="96" y="103"/>
                    <a:pt x="112" y="119"/>
                  </a:cubicBezTo>
                  <a:cubicBezTo>
                    <a:pt x="124" y="132"/>
                    <a:pt x="136" y="144"/>
                    <a:pt x="150" y="151"/>
                  </a:cubicBezTo>
                  <a:cubicBezTo>
                    <a:pt x="144" y="144"/>
                    <a:pt x="139" y="133"/>
                    <a:pt x="133" y="122"/>
                  </a:cubicBezTo>
                  <a:cubicBezTo>
                    <a:pt x="123" y="102"/>
                    <a:pt x="112" y="80"/>
                    <a:pt x="98" y="74"/>
                  </a:cubicBezTo>
                  <a:cubicBezTo>
                    <a:pt x="89" y="70"/>
                    <a:pt x="80" y="71"/>
                    <a:pt x="72" y="76"/>
                  </a:cubicBezTo>
                  <a:cubicBezTo>
                    <a:pt x="68" y="78"/>
                    <a:pt x="64" y="82"/>
                    <a:pt x="61" y="86"/>
                  </a:cubicBezTo>
                  <a:close/>
                  <a:moveTo>
                    <a:pt x="151" y="169"/>
                  </a:moveTo>
                  <a:cubicBezTo>
                    <a:pt x="129" y="186"/>
                    <a:pt x="108" y="201"/>
                    <a:pt x="87" y="211"/>
                  </a:cubicBezTo>
                  <a:cubicBezTo>
                    <a:pt x="63" y="223"/>
                    <a:pt x="41" y="230"/>
                    <a:pt x="19" y="226"/>
                  </a:cubicBezTo>
                  <a:cubicBezTo>
                    <a:pt x="36" y="242"/>
                    <a:pt x="58" y="239"/>
                    <a:pt x="80" y="227"/>
                  </a:cubicBezTo>
                  <a:cubicBezTo>
                    <a:pt x="107" y="213"/>
                    <a:pt x="134" y="187"/>
                    <a:pt x="151" y="169"/>
                  </a:cubicBezTo>
                  <a:close/>
                  <a:moveTo>
                    <a:pt x="15" y="222"/>
                  </a:moveTo>
                  <a:cubicBezTo>
                    <a:pt x="38" y="227"/>
                    <a:pt x="61" y="221"/>
                    <a:pt x="86" y="209"/>
                  </a:cubicBezTo>
                  <a:cubicBezTo>
                    <a:pt x="107" y="199"/>
                    <a:pt x="129" y="184"/>
                    <a:pt x="152" y="165"/>
                  </a:cubicBezTo>
                  <a:cubicBezTo>
                    <a:pt x="129" y="178"/>
                    <a:pt x="107" y="189"/>
                    <a:pt x="84" y="195"/>
                  </a:cubicBezTo>
                  <a:cubicBezTo>
                    <a:pt x="57" y="203"/>
                    <a:pt x="31" y="207"/>
                    <a:pt x="3" y="200"/>
                  </a:cubicBezTo>
                  <a:cubicBezTo>
                    <a:pt x="4" y="204"/>
                    <a:pt x="5" y="206"/>
                    <a:pt x="7" y="209"/>
                  </a:cubicBezTo>
                  <a:cubicBezTo>
                    <a:pt x="9" y="214"/>
                    <a:pt x="12" y="219"/>
                    <a:pt x="15" y="222"/>
                  </a:cubicBezTo>
                  <a:close/>
                  <a:moveTo>
                    <a:pt x="2" y="196"/>
                  </a:moveTo>
                  <a:cubicBezTo>
                    <a:pt x="30" y="203"/>
                    <a:pt x="57" y="201"/>
                    <a:pt x="83" y="193"/>
                  </a:cubicBezTo>
                  <a:cubicBezTo>
                    <a:pt x="106" y="187"/>
                    <a:pt x="129" y="176"/>
                    <a:pt x="152" y="163"/>
                  </a:cubicBezTo>
                  <a:cubicBezTo>
                    <a:pt x="128" y="171"/>
                    <a:pt x="104" y="176"/>
                    <a:pt x="81" y="177"/>
                  </a:cubicBezTo>
                  <a:cubicBezTo>
                    <a:pt x="55" y="179"/>
                    <a:pt x="28" y="177"/>
                    <a:pt x="3" y="170"/>
                  </a:cubicBezTo>
                  <a:cubicBezTo>
                    <a:pt x="0" y="179"/>
                    <a:pt x="0" y="186"/>
                    <a:pt x="2" y="195"/>
                  </a:cubicBezTo>
                  <a:cubicBezTo>
                    <a:pt x="2" y="195"/>
                    <a:pt x="2" y="196"/>
                    <a:pt x="2" y="196"/>
                  </a:cubicBezTo>
                  <a:close/>
                  <a:moveTo>
                    <a:pt x="5" y="166"/>
                  </a:moveTo>
                  <a:cubicBezTo>
                    <a:pt x="30" y="173"/>
                    <a:pt x="55" y="176"/>
                    <a:pt x="81" y="175"/>
                  </a:cubicBezTo>
                  <a:cubicBezTo>
                    <a:pt x="106" y="174"/>
                    <a:pt x="131" y="168"/>
                    <a:pt x="157" y="158"/>
                  </a:cubicBezTo>
                  <a:cubicBezTo>
                    <a:pt x="137" y="159"/>
                    <a:pt x="117" y="158"/>
                    <a:pt x="98" y="155"/>
                  </a:cubicBezTo>
                  <a:cubicBezTo>
                    <a:pt x="77" y="152"/>
                    <a:pt x="55" y="146"/>
                    <a:pt x="37" y="136"/>
                  </a:cubicBezTo>
                  <a:cubicBezTo>
                    <a:pt x="32" y="137"/>
                    <a:pt x="31" y="138"/>
                    <a:pt x="27" y="140"/>
                  </a:cubicBezTo>
                  <a:cubicBezTo>
                    <a:pt x="17" y="145"/>
                    <a:pt x="10" y="154"/>
                    <a:pt x="5" y="163"/>
                  </a:cubicBezTo>
                  <a:cubicBezTo>
                    <a:pt x="5" y="164"/>
                    <a:pt x="5" y="165"/>
                    <a:pt x="5" y="166"/>
                  </a:cubicBezTo>
                  <a:close/>
                  <a:moveTo>
                    <a:pt x="42" y="135"/>
                  </a:moveTo>
                  <a:cubicBezTo>
                    <a:pt x="60" y="144"/>
                    <a:pt x="78" y="150"/>
                    <a:pt x="98" y="153"/>
                  </a:cubicBezTo>
                  <a:cubicBezTo>
                    <a:pt x="113" y="155"/>
                    <a:pt x="129" y="156"/>
                    <a:pt x="145" y="156"/>
                  </a:cubicBezTo>
                  <a:cubicBezTo>
                    <a:pt x="126" y="152"/>
                    <a:pt x="110" y="142"/>
                    <a:pt x="95" y="133"/>
                  </a:cubicBezTo>
                  <a:cubicBezTo>
                    <a:pt x="82" y="125"/>
                    <a:pt x="70" y="119"/>
                    <a:pt x="55" y="115"/>
                  </a:cubicBezTo>
                  <a:cubicBezTo>
                    <a:pt x="56" y="117"/>
                    <a:pt x="59" y="123"/>
                    <a:pt x="63" y="127"/>
                  </a:cubicBezTo>
                  <a:cubicBezTo>
                    <a:pt x="68" y="131"/>
                    <a:pt x="70" y="133"/>
                    <a:pt x="68" y="134"/>
                  </a:cubicBezTo>
                  <a:cubicBezTo>
                    <a:pt x="68" y="135"/>
                    <a:pt x="66" y="135"/>
                    <a:pt x="64" y="135"/>
                  </a:cubicBezTo>
                  <a:cubicBezTo>
                    <a:pt x="60" y="134"/>
                    <a:pt x="52" y="133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279" y="118"/>
                  </a:moveTo>
                  <a:cubicBezTo>
                    <a:pt x="268" y="133"/>
                    <a:pt x="245" y="136"/>
                    <a:pt x="222" y="139"/>
                  </a:cubicBezTo>
                  <a:cubicBezTo>
                    <a:pt x="205" y="142"/>
                    <a:pt x="188" y="144"/>
                    <a:pt x="175" y="151"/>
                  </a:cubicBezTo>
                  <a:cubicBezTo>
                    <a:pt x="183" y="151"/>
                    <a:pt x="195" y="153"/>
                    <a:pt x="208" y="155"/>
                  </a:cubicBezTo>
                  <a:cubicBezTo>
                    <a:pt x="230" y="158"/>
                    <a:pt x="254" y="162"/>
                    <a:pt x="268" y="154"/>
                  </a:cubicBezTo>
                  <a:cubicBezTo>
                    <a:pt x="276" y="150"/>
                    <a:pt x="280" y="141"/>
                    <a:pt x="281" y="133"/>
                  </a:cubicBezTo>
                  <a:cubicBezTo>
                    <a:pt x="281" y="128"/>
                    <a:pt x="281" y="123"/>
                    <a:pt x="279" y="118"/>
                  </a:cubicBezTo>
                  <a:close/>
                  <a:moveTo>
                    <a:pt x="159" y="142"/>
                  </a:moveTo>
                  <a:cubicBezTo>
                    <a:pt x="158" y="114"/>
                    <a:pt x="158" y="88"/>
                    <a:pt x="162" y="65"/>
                  </a:cubicBezTo>
                  <a:cubicBezTo>
                    <a:pt x="167" y="38"/>
                    <a:pt x="174" y="17"/>
                    <a:pt x="190" y="1"/>
                  </a:cubicBezTo>
                  <a:cubicBezTo>
                    <a:pt x="167" y="6"/>
                    <a:pt x="157" y="25"/>
                    <a:pt x="154" y="50"/>
                  </a:cubicBezTo>
                  <a:cubicBezTo>
                    <a:pt x="149" y="80"/>
                    <a:pt x="155" y="118"/>
                    <a:pt x="159" y="142"/>
                  </a:cubicBezTo>
                  <a:close/>
                  <a:moveTo>
                    <a:pt x="196" y="0"/>
                  </a:moveTo>
                  <a:cubicBezTo>
                    <a:pt x="179" y="16"/>
                    <a:pt x="169" y="38"/>
                    <a:pt x="165" y="65"/>
                  </a:cubicBezTo>
                  <a:cubicBezTo>
                    <a:pt x="161" y="88"/>
                    <a:pt x="160" y="115"/>
                    <a:pt x="162" y="144"/>
                  </a:cubicBezTo>
                  <a:cubicBezTo>
                    <a:pt x="164" y="118"/>
                    <a:pt x="169" y="94"/>
                    <a:pt x="177" y="72"/>
                  </a:cubicBezTo>
                  <a:cubicBezTo>
                    <a:pt x="187" y="46"/>
                    <a:pt x="199" y="22"/>
                    <a:pt x="221" y="3"/>
                  </a:cubicBezTo>
                  <a:cubicBezTo>
                    <a:pt x="217" y="2"/>
                    <a:pt x="215" y="2"/>
                    <a:pt x="212" y="1"/>
                  </a:cubicBezTo>
                  <a:cubicBezTo>
                    <a:pt x="206" y="0"/>
                    <a:pt x="200" y="0"/>
                    <a:pt x="196" y="0"/>
                  </a:cubicBezTo>
                  <a:close/>
                  <a:moveTo>
                    <a:pt x="225" y="5"/>
                  </a:moveTo>
                  <a:cubicBezTo>
                    <a:pt x="203" y="23"/>
                    <a:pt x="189" y="46"/>
                    <a:pt x="179" y="73"/>
                  </a:cubicBezTo>
                  <a:cubicBezTo>
                    <a:pt x="171" y="95"/>
                    <a:pt x="167" y="120"/>
                    <a:pt x="164" y="146"/>
                  </a:cubicBezTo>
                  <a:cubicBezTo>
                    <a:pt x="171" y="121"/>
                    <a:pt x="181" y="99"/>
                    <a:pt x="193" y="80"/>
                  </a:cubicBezTo>
                  <a:cubicBezTo>
                    <a:pt x="208" y="58"/>
                    <a:pt x="225" y="38"/>
                    <a:pt x="245" y="21"/>
                  </a:cubicBezTo>
                  <a:cubicBezTo>
                    <a:pt x="240" y="14"/>
                    <a:pt x="234" y="10"/>
                    <a:pt x="226" y="6"/>
                  </a:cubicBezTo>
                  <a:cubicBezTo>
                    <a:pt x="226" y="5"/>
                    <a:pt x="225" y="5"/>
                    <a:pt x="225" y="5"/>
                  </a:cubicBezTo>
                  <a:close/>
                  <a:moveTo>
                    <a:pt x="248" y="25"/>
                  </a:moveTo>
                  <a:cubicBezTo>
                    <a:pt x="227" y="41"/>
                    <a:pt x="210" y="60"/>
                    <a:pt x="195" y="82"/>
                  </a:cubicBezTo>
                  <a:cubicBezTo>
                    <a:pt x="182" y="102"/>
                    <a:pt x="171" y="126"/>
                    <a:pt x="164" y="153"/>
                  </a:cubicBezTo>
                  <a:cubicBezTo>
                    <a:pt x="176" y="136"/>
                    <a:pt x="188" y="120"/>
                    <a:pt x="201" y="107"/>
                  </a:cubicBezTo>
                  <a:cubicBezTo>
                    <a:pt x="217" y="92"/>
                    <a:pt x="234" y="77"/>
                    <a:pt x="253" y="68"/>
                  </a:cubicBezTo>
                  <a:cubicBezTo>
                    <a:pt x="255" y="64"/>
                    <a:pt x="255" y="62"/>
                    <a:pt x="256" y="59"/>
                  </a:cubicBezTo>
                  <a:cubicBezTo>
                    <a:pt x="257" y="47"/>
                    <a:pt x="255" y="36"/>
                    <a:pt x="249" y="27"/>
                  </a:cubicBezTo>
                  <a:cubicBezTo>
                    <a:pt x="249" y="26"/>
                    <a:pt x="248" y="26"/>
                    <a:pt x="248" y="2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1022013" y="3805238"/>
              <a:ext cx="1165225" cy="1792288"/>
            </a:xfrm>
            <a:custGeom>
              <a:avLst/>
              <a:gdLst>
                <a:gd name="T0" fmla="*/ 129 w 300"/>
                <a:gd name="T1" fmla="*/ 280 h 462"/>
                <a:gd name="T2" fmla="*/ 297 w 300"/>
                <a:gd name="T3" fmla="*/ 21 h 462"/>
                <a:gd name="T4" fmla="*/ 256 w 300"/>
                <a:gd name="T5" fmla="*/ 116 h 462"/>
                <a:gd name="T6" fmla="*/ 226 w 300"/>
                <a:gd name="T7" fmla="*/ 109 h 462"/>
                <a:gd name="T8" fmla="*/ 218 w 300"/>
                <a:gd name="T9" fmla="*/ 34 h 462"/>
                <a:gd name="T10" fmla="*/ 295 w 300"/>
                <a:gd name="T11" fmla="*/ 171 h 462"/>
                <a:gd name="T12" fmla="*/ 252 w 300"/>
                <a:gd name="T13" fmla="*/ 171 h 462"/>
                <a:gd name="T14" fmla="*/ 287 w 300"/>
                <a:gd name="T15" fmla="*/ 178 h 462"/>
                <a:gd name="T16" fmla="*/ 242 w 300"/>
                <a:gd name="T17" fmla="*/ 216 h 462"/>
                <a:gd name="T18" fmla="*/ 295 w 300"/>
                <a:gd name="T19" fmla="*/ 300 h 462"/>
                <a:gd name="T20" fmla="*/ 152 w 300"/>
                <a:gd name="T21" fmla="*/ 264 h 462"/>
                <a:gd name="T22" fmla="*/ 254 w 300"/>
                <a:gd name="T23" fmla="*/ 301 h 462"/>
                <a:gd name="T24" fmla="*/ 268 w 300"/>
                <a:gd name="T25" fmla="*/ 301 h 462"/>
                <a:gd name="T26" fmla="*/ 136 w 300"/>
                <a:gd name="T27" fmla="*/ 294 h 462"/>
                <a:gd name="T28" fmla="*/ 98 w 300"/>
                <a:gd name="T29" fmla="*/ 179 h 462"/>
                <a:gd name="T30" fmla="*/ 129 w 300"/>
                <a:gd name="T31" fmla="*/ 200 h 462"/>
                <a:gd name="T32" fmla="*/ 147 w 300"/>
                <a:gd name="T33" fmla="*/ 204 h 462"/>
                <a:gd name="T34" fmla="*/ 153 w 300"/>
                <a:gd name="T35" fmla="*/ 251 h 462"/>
                <a:gd name="T36" fmla="*/ 7 w 300"/>
                <a:gd name="T37" fmla="*/ 207 h 462"/>
                <a:gd name="T38" fmla="*/ 269 w 300"/>
                <a:gd name="T39" fmla="*/ 431 h 462"/>
                <a:gd name="T40" fmla="*/ 290 w 300"/>
                <a:gd name="T41" fmla="*/ 384 h 462"/>
                <a:gd name="T42" fmla="*/ 71 w 300"/>
                <a:gd name="T43" fmla="*/ 394 h 462"/>
                <a:gd name="T44" fmla="*/ 134 w 300"/>
                <a:gd name="T45" fmla="*/ 401 h 462"/>
                <a:gd name="T46" fmla="*/ 153 w 300"/>
                <a:gd name="T47" fmla="*/ 357 h 462"/>
                <a:gd name="T48" fmla="*/ 212 w 300"/>
                <a:gd name="T49" fmla="*/ 330 h 462"/>
                <a:gd name="T50" fmla="*/ 244 w 300"/>
                <a:gd name="T51" fmla="*/ 397 h 462"/>
                <a:gd name="T52" fmla="*/ 7 w 300"/>
                <a:gd name="T53" fmla="*/ 204 h 462"/>
                <a:gd name="T54" fmla="*/ 213 w 300"/>
                <a:gd name="T55" fmla="*/ 85 h 462"/>
                <a:gd name="T56" fmla="*/ 196 w 300"/>
                <a:gd name="T57" fmla="*/ 64 h 462"/>
                <a:gd name="T58" fmla="*/ 239 w 300"/>
                <a:gd name="T59" fmla="*/ 37 h 462"/>
                <a:gd name="T60" fmla="*/ 223 w 300"/>
                <a:gd name="T61" fmla="*/ 112 h 462"/>
                <a:gd name="T62" fmla="*/ 286 w 300"/>
                <a:gd name="T63" fmla="*/ 134 h 462"/>
                <a:gd name="T64" fmla="*/ 237 w 300"/>
                <a:gd name="T65" fmla="*/ 157 h 462"/>
                <a:gd name="T66" fmla="*/ 198 w 300"/>
                <a:gd name="T67" fmla="*/ 153 h 462"/>
                <a:gd name="T68" fmla="*/ 150 w 300"/>
                <a:gd name="T69" fmla="*/ 86 h 462"/>
                <a:gd name="T70" fmla="*/ 187 w 300"/>
                <a:gd name="T71" fmla="*/ 55 h 462"/>
                <a:gd name="T72" fmla="*/ 202 w 300"/>
                <a:gd name="T73" fmla="*/ 137 h 462"/>
                <a:gd name="T74" fmla="*/ 236 w 300"/>
                <a:gd name="T75" fmla="*/ 170 h 462"/>
                <a:gd name="T76" fmla="*/ 241 w 300"/>
                <a:gd name="T77" fmla="*/ 156 h 462"/>
                <a:gd name="T78" fmla="*/ 227 w 300"/>
                <a:gd name="T79" fmla="*/ 178 h 462"/>
                <a:gd name="T80" fmla="*/ 239 w 300"/>
                <a:gd name="T81" fmla="*/ 191 h 462"/>
                <a:gd name="T82" fmla="*/ 188 w 300"/>
                <a:gd name="T83" fmla="*/ 199 h 462"/>
                <a:gd name="T84" fmla="*/ 219 w 300"/>
                <a:gd name="T85" fmla="*/ 145 h 462"/>
                <a:gd name="T86" fmla="*/ 231 w 300"/>
                <a:gd name="T87" fmla="*/ 209 h 462"/>
                <a:gd name="T88" fmla="*/ 241 w 300"/>
                <a:gd name="T89" fmla="*/ 191 h 462"/>
                <a:gd name="T90" fmla="*/ 197 w 300"/>
                <a:gd name="T91" fmla="*/ 234 h 462"/>
                <a:gd name="T92" fmla="*/ 197 w 300"/>
                <a:gd name="T93" fmla="*/ 182 h 462"/>
                <a:gd name="T94" fmla="*/ 186 w 300"/>
                <a:gd name="T95" fmla="*/ 197 h 462"/>
                <a:gd name="T96" fmla="*/ 169 w 300"/>
                <a:gd name="T97" fmla="*/ 157 h 462"/>
                <a:gd name="T98" fmla="*/ 133 w 300"/>
                <a:gd name="T99" fmla="*/ 151 h 462"/>
                <a:gd name="T100" fmla="*/ 158 w 300"/>
                <a:gd name="T101" fmla="*/ 98 h 462"/>
                <a:gd name="T102" fmla="*/ 129 w 300"/>
                <a:gd name="T103" fmla="*/ 179 h 462"/>
                <a:gd name="T104" fmla="*/ 122 w 300"/>
                <a:gd name="T105" fmla="*/ 78 h 462"/>
                <a:gd name="T106" fmla="*/ 87 w 300"/>
                <a:gd name="T107" fmla="*/ 147 h 462"/>
                <a:gd name="T108" fmla="*/ 152 w 300"/>
                <a:gd name="T109" fmla="*/ 262 h 462"/>
                <a:gd name="T110" fmla="*/ 264 w 300"/>
                <a:gd name="T111" fmla="*/ 401 h 462"/>
                <a:gd name="T112" fmla="*/ 50 w 300"/>
                <a:gd name="T113" fmla="*/ 356 h 462"/>
                <a:gd name="T114" fmla="*/ 172 w 300"/>
                <a:gd name="T115" fmla="*/ 306 h 462"/>
                <a:gd name="T116" fmla="*/ 153 w 300"/>
                <a:gd name="T117" fmla="*/ 397 h 462"/>
                <a:gd name="T118" fmla="*/ 84 w 300"/>
                <a:gd name="T119" fmla="*/ 396 h 462"/>
                <a:gd name="T120" fmla="*/ 12 w 300"/>
                <a:gd name="T121" fmla="*/ 352 h 462"/>
                <a:gd name="T122" fmla="*/ 44 w 300"/>
                <a:gd name="T123" fmla="*/ 271 h 462"/>
                <a:gd name="T124" fmla="*/ 92 w 300"/>
                <a:gd name="T125" fmla="*/ 3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462"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5" y="298"/>
                    <a:pt x="134" y="301"/>
                    <a:pt x="132" y="304"/>
                  </a:cubicBezTo>
                  <a:cubicBezTo>
                    <a:pt x="132" y="304"/>
                    <a:pt x="132" y="304"/>
                    <a:pt x="132" y="304"/>
                  </a:cubicBezTo>
                  <a:cubicBezTo>
                    <a:pt x="131" y="306"/>
                    <a:pt x="128" y="308"/>
                    <a:pt x="125" y="311"/>
                  </a:cubicBezTo>
                  <a:cubicBezTo>
                    <a:pt x="125" y="311"/>
                    <a:pt x="124" y="312"/>
                    <a:pt x="124" y="312"/>
                  </a:cubicBezTo>
                  <a:cubicBezTo>
                    <a:pt x="124" y="312"/>
                    <a:pt x="123" y="312"/>
                    <a:pt x="123" y="313"/>
                  </a:cubicBezTo>
                  <a:cubicBezTo>
                    <a:pt x="114" y="321"/>
                    <a:pt x="113" y="326"/>
                    <a:pt x="111" y="334"/>
                  </a:cubicBezTo>
                  <a:cubicBezTo>
                    <a:pt x="111" y="335"/>
                    <a:pt x="111" y="336"/>
                    <a:pt x="111" y="338"/>
                  </a:cubicBezTo>
                  <a:cubicBezTo>
                    <a:pt x="110" y="339"/>
                    <a:pt x="110" y="340"/>
                    <a:pt x="110" y="341"/>
                  </a:cubicBezTo>
                  <a:cubicBezTo>
                    <a:pt x="110" y="342"/>
                    <a:pt x="109" y="343"/>
                    <a:pt x="109" y="344"/>
                  </a:cubicBezTo>
                  <a:cubicBezTo>
                    <a:pt x="108" y="348"/>
                    <a:pt x="105" y="351"/>
                    <a:pt x="103" y="354"/>
                  </a:cubicBezTo>
                  <a:cubicBezTo>
                    <a:pt x="102" y="355"/>
                    <a:pt x="101" y="356"/>
                    <a:pt x="100" y="357"/>
                  </a:cubicBezTo>
                  <a:cubicBezTo>
                    <a:pt x="99" y="358"/>
                    <a:pt x="99" y="358"/>
                    <a:pt x="99" y="358"/>
                  </a:cubicBezTo>
                  <a:cubicBezTo>
                    <a:pt x="99" y="357"/>
                    <a:pt x="99" y="357"/>
                    <a:pt x="99" y="357"/>
                  </a:cubicBezTo>
                  <a:cubicBezTo>
                    <a:pt x="99" y="357"/>
                    <a:pt x="99" y="357"/>
                    <a:pt x="99" y="356"/>
                  </a:cubicBezTo>
                  <a:cubicBezTo>
                    <a:pt x="99" y="356"/>
                    <a:pt x="98" y="356"/>
                    <a:pt x="98" y="355"/>
                  </a:cubicBezTo>
                  <a:cubicBezTo>
                    <a:pt x="97" y="350"/>
                    <a:pt x="97" y="348"/>
                    <a:pt x="97" y="346"/>
                  </a:cubicBezTo>
                  <a:cubicBezTo>
                    <a:pt x="98" y="343"/>
                    <a:pt x="98" y="342"/>
                    <a:pt x="99" y="341"/>
                  </a:cubicBezTo>
                  <a:cubicBezTo>
                    <a:pt x="100" y="340"/>
                    <a:pt x="101" y="339"/>
                    <a:pt x="102" y="338"/>
                  </a:cubicBezTo>
                  <a:cubicBezTo>
                    <a:pt x="102" y="336"/>
                    <a:pt x="103" y="334"/>
                    <a:pt x="104" y="332"/>
                  </a:cubicBezTo>
                  <a:cubicBezTo>
                    <a:pt x="104" y="331"/>
                    <a:pt x="104" y="328"/>
                    <a:pt x="105" y="326"/>
                  </a:cubicBezTo>
                  <a:cubicBezTo>
                    <a:pt x="105" y="323"/>
                    <a:pt x="105" y="321"/>
                    <a:pt x="105" y="318"/>
                  </a:cubicBezTo>
                  <a:cubicBezTo>
                    <a:pt x="105" y="314"/>
                    <a:pt x="105" y="309"/>
                    <a:pt x="105" y="306"/>
                  </a:cubicBezTo>
                  <a:cubicBezTo>
                    <a:pt x="106" y="302"/>
                    <a:pt x="106" y="300"/>
                    <a:pt x="107" y="298"/>
                  </a:cubicBezTo>
                  <a:cubicBezTo>
                    <a:pt x="107" y="298"/>
                    <a:pt x="107" y="298"/>
                    <a:pt x="107" y="298"/>
                  </a:cubicBezTo>
                  <a:cubicBezTo>
                    <a:pt x="108" y="298"/>
                    <a:pt x="108" y="298"/>
                    <a:pt x="109" y="297"/>
                  </a:cubicBezTo>
                  <a:cubicBezTo>
                    <a:pt x="109" y="296"/>
                    <a:pt x="110" y="296"/>
                    <a:pt x="111" y="295"/>
                  </a:cubicBezTo>
                  <a:cubicBezTo>
                    <a:pt x="112" y="294"/>
                    <a:pt x="115" y="292"/>
                    <a:pt x="117" y="290"/>
                  </a:cubicBezTo>
                  <a:cubicBezTo>
                    <a:pt x="121" y="287"/>
                    <a:pt x="125" y="283"/>
                    <a:pt x="128" y="280"/>
                  </a:cubicBezTo>
                  <a:cubicBezTo>
                    <a:pt x="129" y="279"/>
                    <a:pt x="129" y="279"/>
                    <a:pt x="129" y="279"/>
                  </a:cubicBezTo>
                  <a:cubicBezTo>
                    <a:pt x="129" y="280"/>
                    <a:pt x="129" y="280"/>
                    <a:pt x="129" y="280"/>
                  </a:cubicBezTo>
                  <a:cubicBezTo>
                    <a:pt x="129" y="282"/>
                    <a:pt x="131" y="283"/>
                    <a:pt x="133" y="285"/>
                  </a:cubicBezTo>
                  <a:cubicBezTo>
                    <a:pt x="134" y="286"/>
                    <a:pt x="135" y="286"/>
                    <a:pt x="136" y="287"/>
                  </a:cubicBezTo>
                  <a:cubicBezTo>
                    <a:pt x="137" y="289"/>
                    <a:pt x="137" y="291"/>
                    <a:pt x="136" y="294"/>
                  </a:cubicBezTo>
                  <a:close/>
                  <a:moveTo>
                    <a:pt x="300" y="21"/>
                  </a:moveTo>
                  <a:cubicBezTo>
                    <a:pt x="300" y="78"/>
                    <a:pt x="300" y="78"/>
                    <a:pt x="300" y="78"/>
                  </a:cubicBezTo>
                  <a:cubicBezTo>
                    <a:pt x="297" y="81"/>
                    <a:pt x="294" y="84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89" y="85"/>
                    <a:pt x="289" y="85"/>
                  </a:cubicBezTo>
                  <a:cubicBezTo>
                    <a:pt x="288" y="84"/>
                    <a:pt x="287" y="84"/>
                    <a:pt x="287" y="83"/>
                  </a:cubicBezTo>
                  <a:cubicBezTo>
                    <a:pt x="286" y="82"/>
                    <a:pt x="284" y="81"/>
                    <a:pt x="283" y="80"/>
                  </a:cubicBezTo>
                  <a:cubicBezTo>
                    <a:pt x="282" y="79"/>
                    <a:pt x="281" y="78"/>
                    <a:pt x="280" y="77"/>
                  </a:cubicBezTo>
                  <a:cubicBezTo>
                    <a:pt x="275" y="73"/>
                    <a:pt x="271" y="7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0" y="60"/>
                    <a:pt x="270" y="60"/>
                    <a:pt x="270" y="60"/>
                  </a:cubicBezTo>
                  <a:cubicBezTo>
                    <a:pt x="270" y="59"/>
                    <a:pt x="270" y="59"/>
                    <a:pt x="270" y="59"/>
                  </a:cubicBezTo>
                  <a:cubicBezTo>
                    <a:pt x="271" y="59"/>
                    <a:pt x="271" y="59"/>
                    <a:pt x="271" y="59"/>
                  </a:cubicBezTo>
                  <a:cubicBezTo>
                    <a:pt x="271" y="58"/>
                    <a:pt x="271" y="58"/>
                    <a:pt x="271" y="58"/>
                  </a:cubicBezTo>
                  <a:cubicBezTo>
                    <a:pt x="271" y="58"/>
                    <a:pt x="271" y="58"/>
                    <a:pt x="271" y="57"/>
                  </a:cubicBezTo>
                  <a:cubicBezTo>
                    <a:pt x="271" y="55"/>
                    <a:pt x="272" y="52"/>
                    <a:pt x="272" y="50"/>
                  </a:cubicBezTo>
                  <a:cubicBezTo>
                    <a:pt x="273" y="48"/>
                    <a:pt x="274" y="47"/>
                    <a:pt x="275" y="46"/>
                  </a:cubicBezTo>
                  <a:cubicBezTo>
                    <a:pt x="276" y="46"/>
                    <a:pt x="277" y="46"/>
                    <a:pt x="279" y="46"/>
                  </a:cubicBezTo>
                  <a:cubicBezTo>
                    <a:pt x="280" y="46"/>
                    <a:pt x="281" y="46"/>
                    <a:pt x="282" y="46"/>
                  </a:cubicBezTo>
                  <a:cubicBezTo>
                    <a:pt x="284" y="47"/>
                    <a:pt x="285" y="47"/>
                    <a:pt x="286" y="47"/>
                  </a:cubicBezTo>
                  <a:cubicBezTo>
                    <a:pt x="287" y="47"/>
                    <a:pt x="288" y="47"/>
                    <a:pt x="289" y="47"/>
                  </a:cubicBezTo>
                  <a:cubicBezTo>
                    <a:pt x="290" y="46"/>
                    <a:pt x="292" y="45"/>
                    <a:pt x="292" y="44"/>
                  </a:cubicBezTo>
                  <a:cubicBezTo>
                    <a:pt x="293" y="43"/>
                    <a:pt x="293" y="41"/>
                    <a:pt x="292" y="37"/>
                  </a:cubicBezTo>
                  <a:cubicBezTo>
                    <a:pt x="291" y="31"/>
                    <a:pt x="290" y="28"/>
                    <a:pt x="290" y="25"/>
                  </a:cubicBezTo>
                  <a:cubicBezTo>
                    <a:pt x="291" y="22"/>
                    <a:pt x="292" y="21"/>
                    <a:pt x="293" y="21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7" y="21"/>
                    <a:pt x="297" y="21"/>
                  </a:cubicBezTo>
                  <a:cubicBezTo>
                    <a:pt x="298" y="21"/>
                    <a:pt x="299" y="21"/>
                    <a:pt x="300" y="21"/>
                  </a:cubicBezTo>
                  <a:close/>
                  <a:moveTo>
                    <a:pt x="300" y="80"/>
                  </a:moveTo>
                  <a:cubicBezTo>
                    <a:pt x="300" y="92"/>
                    <a:pt x="300" y="92"/>
                    <a:pt x="300" y="92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7" y="93"/>
                    <a:pt x="296" y="92"/>
                    <a:pt x="295" y="91"/>
                  </a:cubicBezTo>
                  <a:cubicBezTo>
                    <a:pt x="294" y="90"/>
                    <a:pt x="293" y="89"/>
                    <a:pt x="292" y="88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92" y="87"/>
                    <a:pt x="292" y="87"/>
                    <a:pt x="292" y="87"/>
                  </a:cubicBezTo>
                  <a:cubicBezTo>
                    <a:pt x="294" y="85"/>
                    <a:pt x="297" y="83"/>
                    <a:pt x="300" y="80"/>
                  </a:cubicBezTo>
                  <a:close/>
                  <a:moveTo>
                    <a:pt x="300" y="93"/>
                  </a:moveTo>
                  <a:cubicBezTo>
                    <a:pt x="300" y="99"/>
                    <a:pt x="300" y="99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0" y="98"/>
                    <a:pt x="299" y="96"/>
                    <a:pt x="299" y="96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300" y="93"/>
                    <a:pt x="300" y="93"/>
                    <a:pt x="300" y="93"/>
                  </a:cubicBezTo>
                  <a:close/>
                  <a:moveTo>
                    <a:pt x="300" y="106"/>
                  </a:moveTo>
                  <a:cubicBezTo>
                    <a:pt x="300" y="125"/>
                    <a:pt x="300" y="125"/>
                    <a:pt x="300" y="125"/>
                  </a:cubicBezTo>
                  <a:cubicBezTo>
                    <a:pt x="298" y="127"/>
                    <a:pt x="296" y="128"/>
                    <a:pt x="295" y="130"/>
                  </a:cubicBezTo>
                  <a:cubicBezTo>
                    <a:pt x="294" y="131"/>
                    <a:pt x="294" y="131"/>
                    <a:pt x="294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3" y="127"/>
                    <a:pt x="290" y="128"/>
                    <a:pt x="288" y="128"/>
                  </a:cubicBezTo>
                  <a:cubicBezTo>
                    <a:pt x="287" y="128"/>
                    <a:pt x="287" y="128"/>
                    <a:pt x="286" y="128"/>
                  </a:cubicBezTo>
                  <a:cubicBezTo>
                    <a:pt x="285" y="128"/>
                    <a:pt x="283" y="128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1" y="127"/>
                    <a:pt x="280" y="126"/>
                    <a:pt x="279" y="124"/>
                  </a:cubicBezTo>
                  <a:cubicBezTo>
                    <a:pt x="279" y="122"/>
                    <a:pt x="278" y="121"/>
                    <a:pt x="276" y="121"/>
                  </a:cubicBezTo>
                  <a:cubicBezTo>
                    <a:pt x="275" y="120"/>
                    <a:pt x="273" y="121"/>
                    <a:pt x="271" y="121"/>
                  </a:cubicBezTo>
                  <a:cubicBezTo>
                    <a:pt x="269" y="121"/>
                    <a:pt x="268" y="121"/>
                    <a:pt x="267" y="120"/>
                  </a:cubicBezTo>
                  <a:cubicBezTo>
                    <a:pt x="266" y="120"/>
                    <a:pt x="264" y="119"/>
                    <a:pt x="263" y="118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60" y="115"/>
                    <a:pt x="258" y="115"/>
                    <a:pt x="256" y="116"/>
                  </a:cubicBezTo>
                  <a:cubicBezTo>
                    <a:pt x="253" y="117"/>
                    <a:pt x="251" y="120"/>
                    <a:pt x="249" y="123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47" y="120"/>
                    <a:pt x="247" y="119"/>
                    <a:pt x="245" y="118"/>
                  </a:cubicBezTo>
                  <a:cubicBezTo>
                    <a:pt x="245" y="118"/>
                    <a:pt x="244" y="118"/>
                    <a:pt x="244" y="117"/>
                  </a:cubicBezTo>
                  <a:cubicBezTo>
                    <a:pt x="243" y="116"/>
                    <a:pt x="243" y="115"/>
                    <a:pt x="242" y="114"/>
                  </a:cubicBezTo>
                  <a:cubicBezTo>
                    <a:pt x="242" y="113"/>
                    <a:pt x="242" y="112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09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7"/>
                    <a:pt x="240" y="106"/>
                    <a:pt x="240" y="106"/>
                  </a:cubicBezTo>
                  <a:cubicBezTo>
                    <a:pt x="239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7" y="106"/>
                    <a:pt x="237" y="107"/>
                    <a:pt x="237" y="108"/>
                  </a:cubicBezTo>
                  <a:cubicBezTo>
                    <a:pt x="237" y="108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6" y="109"/>
                    <a:pt x="235" y="110"/>
                    <a:pt x="235" y="110"/>
                  </a:cubicBezTo>
                  <a:cubicBezTo>
                    <a:pt x="234" y="110"/>
                    <a:pt x="233" y="110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0" y="106"/>
                    <a:pt x="229" y="107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3" y="109"/>
                    <a:pt x="223" y="109"/>
                  </a:cubicBezTo>
                  <a:cubicBezTo>
                    <a:pt x="223" y="109"/>
                    <a:pt x="223" y="109"/>
                    <a:pt x="223" y="109"/>
                  </a:cubicBezTo>
                  <a:cubicBezTo>
                    <a:pt x="223" y="109"/>
                    <a:pt x="222" y="110"/>
                    <a:pt x="222" y="110"/>
                  </a:cubicBezTo>
                  <a:cubicBezTo>
                    <a:pt x="221" y="110"/>
                    <a:pt x="220" y="111"/>
                    <a:pt x="219" y="111"/>
                  </a:cubicBezTo>
                  <a:cubicBezTo>
                    <a:pt x="218" y="112"/>
                    <a:pt x="218" y="113"/>
                    <a:pt x="217" y="113"/>
                  </a:cubicBezTo>
                  <a:cubicBezTo>
                    <a:pt x="216" y="114"/>
                    <a:pt x="216" y="114"/>
                    <a:pt x="216" y="114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3" y="111"/>
                    <a:pt x="213" y="105"/>
                    <a:pt x="213" y="99"/>
                  </a:cubicBezTo>
                  <a:cubicBezTo>
                    <a:pt x="213" y="97"/>
                    <a:pt x="213" y="94"/>
                    <a:pt x="212" y="92"/>
                  </a:cubicBezTo>
                  <a:cubicBezTo>
                    <a:pt x="212" y="91"/>
                    <a:pt x="213" y="90"/>
                    <a:pt x="213" y="89"/>
                  </a:cubicBezTo>
                  <a:cubicBezTo>
                    <a:pt x="214" y="88"/>
                    <a:pt x="215" y="86"/>
                    <a:pt x="215" y="85"/>
                  </a:cubicBezTo>
                  <a:cubicBezTo>
                    <a:pt x="215" y="83"/>
                    <a:pt x="214" y="80"/>
                    <a:pt x="213" y="77"/>
                  </a:cubicBezTo>
                  <a:cubicBezTo>
                    <a:pt x="212" y="75"/>
                    <a:pt x="212" y="74"/>
                    <a:pt x="211" y="72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0" y="70"/>
                    <a:pt x="210" y="68"/>
                    <a:pt x="209" y="66"/>
                  </a:cubicBezTo>
                  <a:cubicBezTo>
                    <a:pt x="208" y="64"/>
                    <a:pt x="207" y="63"/>
                    <a:pt x="206" y="62"/>
                  </a:cubicBezTo>
                  <a:cubicBezTo>
                    <a:pt x="205" y="62"/>
                    <a:pt x="204" y="61"/>
                    <a:pt x="203" y="61"/>
                  </a:cubicBezTo>
                  <a:cubicBezTo>
                    <a:pt x="202" y="61"/>
                    <a:pt x="201" y="60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199" y="58"/>
                    <a:pt x="198" y="57"/>
                    <a:pt x="198" y="56"/>
                  </a:cubicBezTo>
                  <a:cubicBezTo>
                    <a:pt x="198" y="55"/>
                    <a:pt x="198" y="55"/>
                    <a:pt x="198" y="54"/>
                  </a:cubicBezTo>
                  <a:cubicBezTo>
                    <a:pt x="198" y="53"/>
                    <a:pt x="198" y="53"/>
                    <a:pt x="199" y="52"/>
                  </a:cubicBezTo>
                  <a:cubicBezTo>
                    <a:pt x="200" y="50"/>
                    <a:pt x="202" y="49"/>
                    <a:pt x="204" y="48"/>
                  </a:cubicBezTo>
                  <a:cubicBezTo>
                    <a:pt x="205" y="48"/>
                    <a:pt x="206" y="48"/>
                    <a:pt x="207" y="47"/>
                  </a:cubicBezTo>
                  <a:cubicBezTo>
                    <a:pt x="208" y="46"/>
                    <a:pt x="208" y="45"/>
                    <a:pt x="208" y="44"/>
                  </a:cubicBezTo>
                  <a:cubicBezTo>
                    <a:pt x="207" y="41"/>
                    <a:pt x="208" y="39"/>
                    <a:pt x="208" y="37"/>
                  </a:cubicBezTo>
                  <a:cubicBezTo>
                    <a:pt x="209" y="36"/>
                    <a:pt x="211" y="35"/>
                    <a:pt x="212" y="35"/>
                  </a:cubicBezTo>
                  <a:cubicBezTo>
                    <a:pt x="214" y="35"/>
                    <a:pt x="216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21" y="34"/>
                    <a:pt x="224" y="34"/>
                    <a:pt x="226" y="32"/>
                  </a:cubicBezTo>
                  <a:cubicBezTo>
                    <a:pt x="227" y="32"/>
                    <a:pt x="228" y="33"/>
                    <a:pt x="229" y="35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1" y="37"/>
                    <a:pt x="231" y="38"/>
                    <a:pt x="232" y="39"/>
                  </a:cubicBezTo>
                  <a:cubicBezTo>
                    <a:pt x="232" y="39"/>
                    <a:pt x="233" y="40"/>
                    <a:pt x="234" y="40"/>
                  </a:cubicBezTo>
                  <a:cubicBezTo>
                    <a:pt x="236" y="41"/>
                    <a:pt x="238" y="40"/>
                    <a:pt x="239" y="40"/>
                  </a:cubicBezTo>
                  <a:cubicBezTo>
                    <a:pt x="243" y="39"/>
                    <a:pt x="246" y="38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4" y="44"/>
                    <a:pt x="256" y="45"/>
                    <a:pt x="258" y="45"/>
                  </a:cubicBezTo>
                  <a:cubicBezTo>
                    <a:pt x="259" y="46"/>
                    <a:pt x="261" y="46"/>
                    <a:pt x="262" y="46"/>
                  </a:cubicBezTo>
                  <a:cubicBezTo>
                    <a:pt x="263" y="45"/>
                    <a:pt x="264" y="45"/>
                    <a:pt x="266" y="47"/>
                  </a:cubicBezTo>
                  <a:cubicBezTo>
                    <a:pt x="267" y="49"/>
                    <a:pt x="267" y="53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6"/>
                    <a:pt x="270" y="69"/>
                    <a:pt x="272" y="72"/>
                  </a:cubicBezTo>
                  <a:cubicBezTo>
                    <a:pt x="274" y="75"/>
                    <a:pt x="276" y="76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1" y="80"/>
                    <a:pt x="283" y="82"/>
                    <a:pt x="286" y="85"/>
                  </a:cubicBezTo>
                  <a:cubicBezTo>
                    <a:pt x="287" y="86"/>
                    <a:pt x="289" y="88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2" y="91"/>
                    <a:pt x="294" y="93"/>
                    <a:pt x="296" y="95"/>
                  </a:cubicBezTo>
                  <a:cubicBezTo>
                    <a:pt x="297" y="97"/>
                    <a:pt x="298" y="99"/>
                    <a:pt x="299" y="103"/>
                  </a:cubicBezTo>
                  <a:cubicBezTo>
                    <a:pt x="300" y="104"/>
                    <a:pt x="300" y="104"/>
                    <a:pt x="300" y="105"/>
                  </a:cubicBezTo>
                  <a:cubicBezTo>
                    <a:pt x="300" y="106"/>
                    <a:pt x="300" y="106"/>
                    <a:pt x="300" y="106"/>
                  </a:cubicBezTo>
                  <a:close/>
                  <a:moveTo>
                    <a:pt x="300" y="126"/>
                  </a:moveTo>
                  <a:cubicBezTo>
                    <a:pt x="300" y="170"/>
                    <a:pt x="300" y="170"/>
                    <a:pt x="300" y="170"/>
                  </a:cubicBezTo>
                  <a:cubicBezTo>
                    <a:pt x="298" y="170"/>
                    <a:pt x="297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1" y="172"/>
                    <a:pt x="288" y="173"/>
                    <a:pt x="286" y="178"/>
                  </a:cubicBezTo>
                  <a:cubicBezTo>
                    <a:pt x="284" y="181"/>
                    <a:pt x="281" y="183"/>
                    <a:pt x="278" y="184"/>
                  </a:cubicBezTo>
                  <a:cubicBezTo>
                    <a:pt x="274" y="184"/>
                    <a:pt x="271" y="184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69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7" y="183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5"/>
                    <a:pt x="267" y="186"/>
                    <a:pt x="266" y="187"/>
                  </a:cubicBezTo>
                  <a:cubicBezTo>
                    <a:pt x="265" y="187"/>
                    <a:pt x="265" y="187"/>
                    <a:pt x="264" y="188"/>
                  </a:cubicBezTo>
                  <a:cubicBezTo>
                    <a:pt x="262" y="189"/>
                    <a:pt x="260" y="189"/>
                    <a:pt x="258" y="191"/>
                  </a:cubicBezTo>
                  <a:cubicBezTo>
                    <a:pt x="257" y="193"/>
                    <a:pt x="255" y="195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200"/>
                    <a:pt x="253" y="200"/>
                    <a:pt x="252" y="201"/>
                  </a:cubicBezTo>
                  <a:cubicBezTo>
                    <a:pt x="252" y="201"/>
                    <a:pt x="251" y="202"/>
                    <a:pt x="250" y="203"/>
                  </a:cubicBezTo>
                  <a:cubicBezTo>
                    <a:pt x="250" y="203"/>
                    <a:pt x="250" y="203"/>
                    <a:pt x="250" y="203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49" y="201"/>
                    <a:pt x="249" y="201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49" y="199"/>
                    <a:pt x="250" y="198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4"/>
                    <a:pt x="250" y="191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8" y="186"/>
                    <a:pt x="248" y="183"/>
                    <a:pt x="248" y="181"/>
                  </a:cubicBezTo>
                  <a:cubicBezTo>
                    <a:pt x="248" y="179"/>
                    <a:pt x="248" y="177"/>
                    <a:pt x="249" y="176"/>
                  </a:cubicBezTo>
                  <a:cubicBezTo>
                    <a:pt x="249" y="174"/>
                    <a:pt x="250" y="172"/>
                    <a:pt x="252" y="171"/>
                  </a:cubicBezTo>
                  <a:cubicBezTo>
                    <a:pt x="253" y="170"/>
                    <a:pt x="254" y="169"/>
                    <a:pt x="256" y="168"/>
                  </a:cubicBezTo>
                  <a:cubicBezTo>
                    <a:pt x="259" y="166"/>
                    <a:pt x="260" y="159"/>
                    <a:pt x="261" y="155"/>
                  </a:cubicBezTo>
                  <a:cubicBezTo>
                    <a:pt x="262" y="154"/>
                    <a:pt x="262" y="153"/>
                    <a:pt x="262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3" y="150"/>
                    <a:pt x="264" y="149"/>
                    <a:pt x="266" y="148"/>
                  </a:cubicBezTo>
                  <a:cubicBezTo>
                    <a:pt x="267" y="148"/>
                    <a:pt x="267" y="148"/>
                    <a:pt x="268" y="147"/>
                  </a:cubicBezTo>
                  <a:cubicBezTo>
                    <a:pt x="269" y="147"/>
                    <a:pt x="270" y="146"/>
                    <a:pt x="271" y="145"/>
                  </a:cubicBezTo>
                  <a:cubicBezTo>
                    <a:pt x="272" y="145"/>
                    <a:pt x="273" y="144"/>
                    <a:pt x="274" y="143"/>
                  </a:cubicBezTo>
                  <a:cubicBezTo>
                    <a:pt x="276" y="140"/>
                    <a:pt x="278" y="139"/>
                    <a:pt x="280" y="138"/>
                  </a:cubicBezTo>
                  <a:cubicBezTo>
                    <a:pt x="282" y="137"/>
                    <a:pt x="284" y="136"/>
                    <a:pt x="286" y="136"/>
                  </a:cubicBezTo>
                  <a:cubicBezTo>
                    <a:pt x="288" y="136"/>
                    <a:pt x="290" y="136"/>
                    <a:pt x="292" y="135"/>
                  </a:cubicBezTo>
                  <a:cubicBezTo>
                    <a:pt x="294" y="134"/>
                    <a:pt x="295" y="133"/>
                    <a:pt x="296" y="131"/>
                  </a:cubicBezTo>
                  <a:cubicBezTo>
                    <a:pt x="297" y="129"/>
                    <a:pt x="298" y="127"/>
                    <a:pt x="300" y="126"/>
                  </a:cubicBezTo>
                  <a:close/>
                  <a:moveTo>
                    <a:pt x="300" y="172"/>
                  </a:moveTo>
                  <a:cubicBezTo>
                    <a:pt x="300" y="202"/>
                    <a:pt x="300" y="202"/>
                    <a:pt x="300" y="202"/>
                  </a:cubicBezTo>
                  <a:cubicBezTo>
                    <a:pt x="297" y="202"/>
                    <a:pt x="294" y="202"/>
                    <a:pt x="290" y="201"/>
                  </a:cubicBezTo>
                  <a:cubicBezTo>
                    <a:pt x="283" y="198"/>
                    <a:pt x="278" y="197"/>
                    <a:pt x="273" y="196"/>
                  </a:cubicBezTo>
                  <a:cubicBezTo>
                    <a:pt x="269" y="195"/>
                    <a:pt x="265" y="195"/>
                    <a:pt x="262" y="195"/>
                  </a:cubicBezTo>
                  <a:cubicBezTo>
                    <a:pt x="261" y="196"/>
                    <a:pt x="260" y="196"/>
                    <a:pt x="260" y="196"/>
                  </a:cubicBezTo>
                  <a:cubicBezTo>
                    <a:pt x="259" y="196"/>
                    <a:pt x="258" y="197"/>
                    <a:pt x="258" y="197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8" y="194"/>
                    <a:pt x="259" y="193"/>
                    <a:pt x="260" y="192"/>
                  </a:cubicBezTo>
                  <a:cubicBezTo>
                    <a:pt x="262" y="191"/>
                    <a:pt x="263" y="190"/>
                    <a:pt x="264" y="189"/>
                  </a:cubicBezTo>
                  <a:cubicBezTo>
                    <a:pt x="266" y="189"/>
                    <a:pt x="267" y="189"/>
                    <a:pt x="267" y="188"/>
                  </a:cubicBezTo>
                  <a:cubicBezTo>
                    <a:pt x="268" y="187"/>
                    <a:pt x="269" y="187"/>
                    <a:pt x="269" y="186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71" y="186"/>
                    <a:pt x="275" y="186"/>
                    <a:pt x="278" y="185"/>
                  </a:cubicBezTo>
                  <a:cubicBezTo>
                    <a:pt x="282" y="185"/>
                    <a:pt x="285" y="183"/>
                    <a:pt x="287" y="178"/>
                  </a:cubicBezTo>
                  <a:cubicBezTo>
                    <a:pt x="289" y="174"/>
                    <a:pt x="292" y="174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7" y="173"/>
                    <a:pt x="299" y="172"/>
                    <a:pt x="300" y="172"/>
                  </a:cubicBezTo>
                  <a:close/>
                  <a:moveTo>
                    <a:pt x="300" y="206"/>
                  </a:moveTo>
                  <a:cubicBezTo>
                    <a:pt x="300" y="250"/>
                    <a:pt x="300" y="250"/>
                    <a:pt x="300" y="250"/>
                  </a:cubicBezTo>
                  <a:cubicBezTo>
                    <a:pt x="300" y="251"/>
                    <a:pt x="300" y="252"/>
                    <a:pt x="299" y="252"/>
                  </a:cubicBezTo>
                  <a:cubicBezTo>
                    <a:pt x="299" y="254"/>
                    <a:pt x="297" y="256"/>
                    <a:pt x="295" y="258"/>
                  </a:cubicBezTo>
                  <a:cubicBezTo>
                    <a:pt x="293" y="260"/>
                    <a:pt x="290" y="262"/>
                    <a:pt x="288" y="263"/>
                  </a:cubicBezTo>
                  <a:cubicBezTo>
                    <a:pt x="286" y="264"/>
                    <a:pt x="285" y="266"/>
                    <a:pt x="283" y="267"/>
                  </a:cubicBezTo>
                  <a:cubicBezTo>
                    <a:pt x="279" y="271"/>
                    <a:pt x="274" y="276"/>
                    <a:pt x="264" y="276"/>
                  </a:cubicBezTo>
                  <a:cubicBezTo>
                    <a:pt x="257" y="276"/>
                    <a:pt x="252" y="274"/>
                    <a:pt x="246" y="272"/>
                  </a:cubicBezTo>
                  <a:cubicBezTo>
                    <a:pt x="243" y="271"/>
                    <a:pt x="240" y="270"/>
                    <a:pt x="237" y="269"/>
                  </a:cubicBezTo>
                  <a:cubicBezTo>
                    <a:pt x="233" y="268"/>
                    <a:pt x="231" y="268"/>
                    <a:pt x="228" y="268"/>
                  </a:cubicBezTo>
                  <a:cubicBezTo>
                    <a:pt x="226" y="268"/>
                    <a:pt x="223" y="268"/>
                    <a:pt x="220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3"/>
                    <a:pt x="214" y="258"/>
                    <a:pt x="209" y="253"/>
                  </a:cubicBezTo>
                  <a:cubicBezTo>
                    <a:pt x="206" y="250"/>
                    <a:pt x="202" y="247"/>
                    <a:pt x="201" y="244"/>
                  </a:cubicBezTo>
                  <a:cubicBezTo>
                    <a:pt x="200" y="243"/>
                    <a:pt x="200" y="243"/>
                    <a:pt x="200" y="242"/>
                  </a:cubicBezTo>
                  <a:cubicBezTo>
                    <a:pt x="199" y="241"/>
                    <a:pt x="198" y="240"/>
                    <a:pt x="198" y="239"/>
                  </a:cubicBezTo>
                  <a:cubicBezTo>
                    <a:pt x="197" y="237"/>
                    <a:pt x="198" y="236"/>
                    <a:pt x="202" y="235"/>
                  </a:cubicBezTo>
                  <a:cubicBezTo>
                    <a:pt x="204" y="234"/>
                    <a:pt x="206" y="234"/>
                    <a:pt x="209" y="234"/>
                  </a:cubicBezTo>
                  <a:cubicBezTo>
                    <a:pt x="209" y="234"/>
                    <a:pt x="209" y="234"/>
                    <a:pt x="209" y="234"/>
                  </a:cubicBezTo>
                  <a:cubicBezTo>
                    <a:pt x="211" y="234"/>
                    <a:pt x="214" y="234"/>
                    <a:pt x="216" y="235"/>
                  </a:cubicBezTo>
                  <a:cubicBezTo>
                    <a:pt x="219" y="235"/>
                    <a:pt x="221" y="235"/>
                    <a:pt x="223" y="234"/>
                  </a:cubicBezTo>
                  <a:cubicBezTo>
                    <a:pt x="226" y="233"/>
                    <a:pt x="228" y="231"/>
                    <a:pt x="230" y="229"/>
                  </a:cubicBezTo>
                  <a:cubicBezTo>
                    <a:pt x="232" y="227"/>
                    <a:pt x="235" y="225"/>
                    <a:pt x="237" y="223"/>
                  </a:cubicBezTo>
                  <a:cubicBezTo>
                    <a:pt x="239" y="220"/>
                    <a:pt x="241" y="218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3" y="214"/>
                    <a:pt x="245" y="212"/>
                    <a:pt x="246" y="210"/>
                  </a:cubicBezTo>
                  <a:cubicBezTo>
                    <a:pt x="247" y="209"/>
                    <a:pt x="249" y="207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2" y="204"/>
                    <a:pt x="254" y="202"/>
                    <a:pt x="255" y="200"/>
                  </a:cubicBezTo>
                  <a:cubicBezTo>
                    <a:pt x="257" y="199"/>
                    <a:pt x="260" y="198"/>
                    <a:pt x="262" y="197"/>
                  </a:cubicBezTo>
                  <a:cubicBezTo>
                    <a:pt x="267" y="196"/>
                    <a:pt x="272" y="198"/>
                    <a:pt x="280" y="201"/>
                  </a:cubicBezTo>
                  <a:cubicBezTo>
                    <a:pt x="283" y="202"/>
                    <a:pt x="286" y="204"/>
                    <a:pt x="289" y="205"/>
                  </a:cubicBezTo>
                  <a:cubicBezTo>
                    <a:pt x="293" y="206"/>
                    <a:pt x="297" y="206"/>
                    <a:pt x="300" y="206"/>
                  </a:cubicBezTo>
                  <a:close/>
                  <a:moveTo>
                    <a:pt x="300" y="255"/>
                  </a:moveTo>
                  <a:cubicBezTo>
                    <a:pt x="300" y="268"/>
                    <a:pt x="300" y="268"/>
                    <a:pt x="300" y="268"/>
                  </a:cubicBezTo>
                  <a:cubicBezTo>
                    <a:pt x="298" y="269"/>
                    <a:pt x="296" y="270"/>
                    <a:pt x="294" y="270"/>
                  </a:cubicBezTo>
                  <a:cubicBezTo>
                    <a:pt x="292" y="271"/>
                    <a:pt x="290" y="271"/>
                    <a:pt x="288" y="270"/>
                  </a:cubicBezTo>
                  <a:cubicBezTo>
                    <a:pt x="287" y="270"/>
                    <a:pt x="287" y="269"/>
                    <a:pt x="287" y="269"/>
                  </a:cubicBezTo>
                  <a:cubicBezTo>
                    <a:pt x="287" y="269"/>
                    <a:pt x="287" y="269"/>
                    <a:pt x="287" y="269"/>
                  </a:cubicBezTo>
                  <a:cubicBezTo>
                    <a:pt x="286" y="269"/>
                    <a:pt x="286" y="268"/>
                    <a:pt x="286" y="267"/>
                  </a:cubicBezTo>
                  <a:cubicBezTo>
                    <a:pt x="287" y="267"/>
                    <a:pt x="287" y="266"/>
                    <a:pt x="289" y="265"/>
                  </a:cubicBezTo>
                  <a:cubicBezTo>
                    <a:pt x="291" y="263"/>
                    <a:pt x="294" y="261"/>
                    <a:pt x="296" y="259"/>
                  </a:cubicBezTo>
                  <a:cubicBezTo>
                    <a:pt x="298" y="258"/>
                    <a:pt x="299" y="256"/>
                    <a:pt x="300" y="255"/>
                  </a:cubicBezTo>
                  <a:close/>
                  <a:moveTo>
                    <a:pt x="300" y="270"/>
                  </a:moveTo>
                  <a:cubicBezTo>
                    <a:pt x="300" y="301"/>
                    <a:pt x="300" y="301"/>
                    <a:pt x="300" y="301"/>
                  </a:cubicBezTo>
                  <a:cubicBezTo>
                    <a:pt x="299" y="301"/>
                    <a:pt x="298" y="301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89" y="298"/>
                    <a:pt x="284" y="296"/>
                    <a:pt x="279" y="295"/>
                  </a:cubicBezTo>
                  <a:cubicBezTo>
                    <a:pt x="273" y="294"/>
                    <a:pt x="268" y="293"/>
                    <a:pt x="262" y="293"/>
                  </a:cubicBezTo>
                  <a:cubicBezTo>
                    <a:pt x="258" y="293"/>
                    <a:pt x="254" y="294"/>
                    <a:pt x="250" y="296"/>
                  </a:cubicBezTo>
                  <a:cubicBezTo>
                    <a:pt x="246" y="297"/>
                    <a:pt x="243" y="299"/>
                    <a:pt x="239" y="302"/>
                  </a:cubicBezTo>
                  <a:cubicBezTo>
                    <a:pt x="234" y="306"/>
                    <a:pt x="231" y="310"/>
                    <a:pt x="227" y="314"/>
                  </a:cubicBezTo>
                  <a:cubicBezTo>
                    <a:pt x="226" y="315"/>
                    <a:pt x="226" y="315"/>
                    <a:pt x="226" y="315"/>
                  </a:cubicBezTo>
                  <a:cubicBezTo>
                    <a:pt x="223" y="318"/>
                    <a:pt x="221" y="321"/>
                    <a:pt x="219" y="323"/>
                  </a:cubicBezTo>
                  <a:cubicBezTo>
                    <a:pt x="217" y="325"/>
                    <a:pt x="215" y="326"/>
                    <a:pt x="213" y="326"/>
                  </a:cubicBezTo>
                  <a:cubicBezTo>
                    <a:pt x="212" y="326"/>
                    <a:pt x="210" y="327"/>
                    <a:pt x="209" y="326"/>
                  </a:cubicBezTo>
                  <a:cubicBezTo>
                    <a:pt x="207" y="325"/>
                    <a:pt x="206" y="324"/>
                    <a:pt x="205" y="321"/>
                  </a:cubicBezTo>
                  <a:cubicBezTo>
                    <a:pt x="203" y="310"/>
                    <a:pt x="200" y="305"/>
                    <a:pt x="196" y="302"/>
                  </a:cubicBezTo>
                  <a:cubicBezTo>
                    <a:pt x="192" y="299"/>
                    <a:pt x="188" y="299"/>
                    <a:pt x="183" y="300"/>
                  </a:cubicBezTo>
                  <a:cubicBezTo>
                    <a:pt x="179" y="301"/>
                    <a:pt x="176" y="302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68" y="306"/>
                    <a:pt x="163" y="307"/>
                    <a:pt x="159" y="308"/>
                  </a:cubicBezTo>
                  <a:cubicBezTo>
                    <a:pt x="155" y="309"/>
                    <a:pt x="150" y="310"/>
                    <a:pt x="146" y="309"/>
                  </a:cubicBezTo>
                  <a:cubicBezTo>
                    <a:pt x="140" y="307"/>
                    <a:pt x="138" y="305"/>
                    <a:pt x="137" y="303"/>
                  </a:cubicBezTo>
                  <a:cubicBezTo>
                    <a:pt x="136" y="300"/>
                    <a:pt x="137" y="297"/>
                    <a:pt x="137" y="295"/>
                  </a:cubicBezTo>
                  <a:cubicBezTo>
                    <a:pt x="138" y="293"/>
                    <a:pt x="138" y="291"/>
                    <a:pt x="138" y="290"/>
                  </a:cubicBezTo>
                  <a:cubicBezTo>
                    <a:pt x="139" y="288"/>
                    <a:pt x="138" y="287"/>
                    <a:pt x="137" y="286"/>
                  </a:cubicBezTo>
                  <a:cubicBezTo>
                    <a:pt x="136" y="285"/>
                    <a:pt x="135" y="284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2" y="282"/>
                    <a:pt x="131" y="281"/>
                    <a:pt x="131" y="280"/>
                  </a:cubicBezTo>
                  <a:cubicBezTo>
                    <a:pt x="130" y="278"/>
                    <a:pt x="130" y="277"/>
                    <a:pt x="131" y="274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2" y="273"/>
                    <a:pt x="133" y="273"/>
                    <a:pt x="135" y="272"/>
                  </a:cubicBezTo>
                  <a:cubicBezTo>
                    <a:pt x="136" y="272"/>
                    <a:pt x="138" y="272"/>
                    <a:pt x="140" y="272"/>
                  </a:cubicBezTo>
                  <a:cubicBezTo>
                    <a:pt x="144" y="272"/>
                    <a:pt x="146" y="271"/>
                    <a:pt x="148" y="270"/>
                  </a:cubicBezTo>
                  <a:cubicBezTo>
                    <a:pt x="150" y="268"/>
                    <a:pt x="151" y="267"/>
                    <a:pt x="152" y="265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8" y="265"/>
                    <a:pt x="162" y="267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8" y="270"/>
                    <a:pt x="170" y="271"/>
                    <a:pt x="173" y="272"/>
                  </a:cubicBezTo>
                  <a:cubicBezTo>
                    <a:pt x="173" y="272"/>
                    <a:pt x="173" y="272"/>
                    <a:pt x="173" y="272"/>
                  </a:cubicBezTo>
                  <a:cubicBezTo>
                    <a:pt x="175" y="273"/>
                    <a:pt x="178" y="274"/>
                    <a:pt x="182" y="274"/>
                  </a:cubicBezTo>
                  <a:cubicBezTo>
                    <a:pt x="186" y="275"/>
                    <a:pt x="190" y="275"/>
                    <a:pt x="194" y="274"/>
                  </a:cubicBezTo>
                  <a:cubicBezTo>
                    <a:pt x="198" y="274"/>
                    <a:pt x="203" y="273"/>
                    <a:pt x="207" y="272"/>
                  </a:cubicBezTo>
                  <a:cubicBezTo>
                    <a:pt x="212" y="271"/>
                    <a:pt x="217" y="270"/>
                    <a:pt x="222" y="270"/>
                  </a:cubicBezTo>
                  <a:cubicBezTo>
                    <a:pt x="227" y="270"/>
                    <a:pt x="231" y="270"/>
                    <a:pt x="236" y="271"/>
                  </a:cubicBezTo>
                  <a:cubicBezTo>
                    <a:pt x="240" y="272"/>
                    <a:pt x="244" y="273"/>
                    <a:pt x="247" y="274"/>
                  </a:cubicBezTo>
                  <a:cubicBezTo>
                    <a:pt x="253" y="276"/>
                    <a:pt x="259" y="278"/>
                    <a:pt x="265" y="279"/>
                  </a:cubicBezTo>
                  <a:cubicBezTo>
                    <a:pt x="266" y="279"/>
                    <a:pt x="269" y="279"/>
                    <a:pt x="272" y="278"/>
                  </a:cubicBezTo>
                  <a:cubicBezTo>
                    <a:pt x="274" y="277"/>
                    <a:pt x="277" y="276"/>
                    <a:pt x="280" y="275"/>
                  </a:cubicBezTo>
                  <a:cubicBezTo>
                    <a:pt x="281" y="275"/>
                    <a:pt x="282" y="274"/>
                    <a:pt x="283" y="274"/>
                  </a:cubicBezTo>
                  <a:cubicBezTo>
                    <a:pt x="283" y="273"/>
                    <a:pt x="284" y="273"/>
                    <a:pt x="285" y="272"/>
                  </a:cubicBezTo>
                  <a:cubicBezTo>
                    <a:pt x="286" y="271"/>
                    <a:pt x="288" y="272"/>
                    <a:pt x="290" y="272"/>
                  </a:cubicBezTo>
                  <a:cubicBezTo>
                    <a:pt x="291" y="272"/>
                    <a:pt x="293" y="272"/>
                    <a:pt x="295" y="272"/>
                  </a:cubicBezTo>
                  <a:cubicBezTo>
                    <a:pt x="296" y="272"/>
                    <a:pt x="298" y="271"/>
                    <a:pt x="300" y="270"/>
                  </a:cubicBezTo>
                  <a:close/>
                  <a:moveTo>
                    <a:pt x="300" y="303"/>
                  </a:moveTo>
                  <a:cubicBezTo>
                    <a:pt x="300" y="306"/>
                    <a:pt x="300" y="306"/>
                    <a:pt x="300" y="306"/>
                  </a:cubicBezTo>
                  <a:cubicBezTo>
                    <a:pt x="295" y="306"/>
                    <a:pt x="290" y="304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3" y="302"/>
                    <a:pt x="280" y="301"/>
                    <a:pt x="277" y="301"/>
                  </a:cubicBezTo>
                  <a:cubicBezTo>
                    <a:pt x="277" y="301"/>
                    <a:pt x="277" y="301"/>
                    <a:pt x="277" y="301"/>
                  </a:cubicBezTo>
                  <a:cubicBezTo>
                    <a:pt x="274" y="301"/>
                    <a:pt x="271" y="300"/>
                    <a:pt x="268" y="300"/>
                  </a:cubicBezTo>
                  <a:cubicBezTo>
                    <a:pt x="268" y="300"/>
                    <a:pt x="267" y="300"/>
                    <a:pt x="266" y="300"/>
                  </a:cubicBezTo>
                  <a:cubicBezTo>
                    <a:pt x="266" y="300"/>
                    <a:pt x="265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0" y="300"/>
                    <a:pt x="257" y="301"/>
                    <a:pt x="254" y="301"/>
                  </a:cubicBezTo>
                  <a:cubicBezTo>
                    <a:pt x="250" y="301"/>
                    <a:pt x="247" y="302"/>
                    <a:pt x="244" y="302"/>
                  </a:cubicBezTo>
                  <a:cubicBezTo>
                    <a:pt x="240" y="303"/>
                    <a:pt x="240" y="303"/>
                    <a:pt x="240" y="303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53" y="297"/>
                    <a:pt x="261" y="295"/>
                    <a:pt x="269" y="296"/>
                  </a:cubicBezTo>
                  <a:cubicBezTo>
                    <a:pt x="277" y="296"/>
                    <a:pt x="285" y="298"/>
                    <a:pt x="294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8" y="302"/>
                    <a:pt x="299" y="303"/>
                    <a:pt x="300" y="303"/>
                  </a:cubicBezTo>
                  <a:close/>
                  <a:moveTo>
                    <a:pt x="300" y="307"/>
                  </a:moveTo>
                  <a:cubicBezTo>
                    <a:pt x="300" y="364"/>
                    <a:pt x="300" y="364"/>
                    <a:pt x="300" y="364"/>
                  </a:cubicBezTo>
                  <a:cubicBezTo>
                    <a:pt x="298" y="362"/>
                    <a:pt x="295" y="360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89" y="356"/>
                    <a:pt x="286" y="354"/>
                    <a:pt x="284" y="353"/>
                  </a:cubicBezTo>
                  <a:cubicBezTo>
                    <a:pt x="281" y="352"/>
                    <a:pt x="279" y="352"/>
                    <a:pt x="277" y="352"/>
                  </a:cubicBezTo>
                  <a:cubicBezTo>
                    <a:pt x="270" y="353"/>
                    <a:pt x="270" y="348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37"/>
                    <a:pt x="268" y="331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4" y="326"/>
                    <a:pt x="264" y="326"/>
                  </a:cubicBezTo>
                  <a:cubicBezTo>
                    <a:pt x="264" y="326"/>
                    <a:pt x="264" y="325"/>
                    <a:pt x="265" y="325"/>
                  </a:cubicBezTo>
                  <a:cubicBezTo>
                    <a:pt x="266" y="323"/>
                    <a:pt x="267" y="322"/>
                    <a:pt x="268" y="320"/>
                  </a:cubicBezTo>
                  <a:cubicBezTo>
                    <a:pt x="268" y="319"/>
                    <a:pt x="269" y="317"/>
                    <a:pt x="269" y="316"/>
                  </a:cubicBezTo>
                  <a:cubicBezTo>
                    <a:pt x="269" y="314"/>
                    <a:pt x="268" y="312"/>
                    <a:pt x="268" y="310"/>
                  </a:cubicBezTo>
                  <a:cubicBezTo>
                    <a:pt x="267" y="308"/>
                    <a:pt x="267" y="305"/>
                    <a:pt x="266" y="302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6" y="301"/>
                    <a:pt x="266" y="301"/>
                    <a:pt x="266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72" y="301"/>
                    <a:pt x="274" y="302"/>
                    <a:pt x="277" y="302"/>
                  </a:cubicBezTo>
                  <a:cubicBezTo>
                    <a:pt x="280" y="303"/>
                    <a:pt x="282" y="304"/>
                    <a:pt x="285" y="304"/>
                  </a:cubicBezTo>
                  <a:cubicBezTo>
                    <a:pt x="289" y="306"/>
                    <a:pt x="293" y="307"/>
                    <a:pt x="297" y="307"/>
                  </a:cubicBezTo>
                  <a:cubicBezTo>
                    <a:pt x="298" y="308"/>
                    <a:pt x="299" y="308"/>
                    <a:pt x="300" y="307"/>
                  </a:cubicBezTo>
                  <a:close/>
                  <a:moveTo>
                    <a:pt x="300" y="366"/>
                  </a:moveTo>
                  <a:cubicBezTo>
                    <a:pt x="300" y="394"/>
                    <a:pt x="300" y="394"/>
                    <a:pt x="300" y="394"/>
                  </a:cubicBezTo>
                  <a:cubicBezTo>
                    <a:pt x="299" y="392"/>
                    <a:pt x="299" y="392"/>
                    <a:pt x="299" y="392"/>
                  </a:cubicBezTo>
                  <a:cubicBezTo>
                    <a:pt x="298" y="391"/>
                    <a:pt x="298" y="391"/>
                    <a:pt x="298" y="391"/>
                  </a:cubicBezTo>
                  <a:cubicBezTo>
                    <a:pt x="296" y="388"/>
                    <a:pt x="294" y="386"/>
                    <a:pt x="291" y="383"/>
                  </a:cubicBezTo>
                  <a:cubicBezTo>
                    <a:pt x="291" y="383"/>
                    <a:pt x="291" y="383"/>
                    <a:pt x="291" y="383"/>
                  </a:cubicBezTo>
                  <a:cubicBezTo>
                    <a:pt x="288" y="379"/>
                    <a:pt x="285" y="376"/>
                    <a:pt x="284" y="370"/>
                  </a:cubicBezTo>
                  <a:cubicBezTo>
                    <a:pt x="283" y="369"/>
                    <a:pt x="283" y="367"/>
                    <a:pt x="283" y="365"/>
                  </a:cubicBezTo>
                  <a:cubicBezTo>
                    <a:pt x="282" y="362"/>
                    <a:pt x="282" y="358"/>
                    <a:pt x="280" y="355"/>
                  </a:cubicBezTo>
                  <a:cubicBezTo>
                    <a:pt x="279" y="354"/>
                    <a:pt x="279" y="354"/>
                    <a:pt x="279" y="354"/>
                  </a:cubicBezTo>
                  <a:cubicBezTo>
                    <a:pt x="280" y="354"/>
                    <a:pt x="280" y="354"/>
                    <a:pt x="280" y="354"/>
                  </a:cubicBezTo>
                  <a:cubicBezTo>
                    <a:pt x="282" y="355"/>
                    <a:pt x="284" y="355"/>
                    <a:pt x="285" y="356"/>
                  </a:cubicBezTo>
                  <a:cubicBezTo>
                    <a:pt x="287" y="357"/>
                    <a:pt x="289" y="358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6" y="363"/>
                    <a:pt x="299" y="365"/>
                    <a:pt x="300" y="366"/>
                  </a:cubicBezTo>
                  <a:close/>
                  <a:moveTo>
                    <a:pt x="300" y="396"/>
                  </a:moveTo>
                  <a:cubicBezTo>
                    <a:pt x="300" y="399"/>
                    <a:pt x="300" y="399"/>
                    <a:pt x="300" y="399"/>
                  </a:cubicBezTo>
                  <a:cubicBezTo>
                    <a:pt x="300" y="398"/>
                    <a:pt x="300" y="397"/>
                    <a:pt x="299" y="396"/>
                  </a:cubicBezTo>
                  <a:cubicBezTo>
                    <a:pt x="298" y="393"/>
                    <a:pt x="298" y="393"/>
                    <a:pt x="298" y="393"/>
                  </a:cubicBezTo>
                  <a:cubicBezTo>
                    <a:pt x="300" y="396"/>
                    <a:pt x="300" y="396"/>
                    <a:pt x="300" y="396"/>
                  </a:cubicBezTo>
                  <a:close/>
                  <a:moveTo>
                    <a:pt x="300" y="413"/>
                  </a:moveTo>
                  <a:cubicBezTo>
                    <a:pt x="300" y="438"/>
                    <a:pt x="300" y="438"/>
                    <a:pt x="300" y="438"/>
                  </a:cubicBezTo>
                  <a:cubicBezTo>
                    <a:pt x="299" y="438"/>
                    <a:pt x="298" y="439"/>
                    <a:pt x="297" y="441"/>
                  </a:cubicBezTo>
                  <a:cubicBezTo>
                    <a:pt x="296" y="442"/>
                    <a:pt x="296" y="442"/>
                    <a:pt x="296" y="442"/>
                  </a:cubicBezTo>
                  <a:cubicBezTo>
                    <a:pt x="296" y="441"/>
                    <a:pt x="296" y="441"/>
                    <a:pt x="296" y="441"/>
                  </a:cubicBezTo>
                  <a:cubicBezTo>
                    <a:pt x="295" y="434"/>
                    <a:pt x="296" y="427"/>
                    <a:pt x="298" y="421"/>
                  </a:cubicBezTo>
                  <a:cubicBezTo>
                    <a:pt x="299" y="418"/>
                    <a:pt x="300" y="415"/>
                    <a:pt x="300" y="413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128" y="224"/>
                  </a:moveTo>
                  <a:cubicBezTo>
                    <a:pt x="126" y="224"/>
                    <a:pt x="123" y="225"/>
                    <a:pt x="120" y="225"/>
                  </a:cubicBezTo>
                  <a:cubicBezTo>
                    <a:pt x="104" y="228"/>
                    <a:pt x="97" y="224"/>
                    <a:pt x="89" y="219"/>
                  </a:cubicBezTo>
                  <a:cubicBezTo>
                    <a:pt x="85" y="217"/>
                    <a:pt x="80" y="214"/>
                    <a:pt x="73" y="211"/>
                  </a:cubicBezTo>
                  <a:cubicBezTo>
                    <a:pt x="68" y="210"/>
                    <a:pt x="64" y="208"/>
                    <a:pt x="60" y="205"/>
                  </a:cubicBezTo>
                  <a:cubicBezTo>
                    <a:pt x="51" y="201"/>
                    <a:pt x="43" y="196"/>
                    <a:pt x="33" y="198"/>
                  </a:cubicBezTo>
                  <a:cubicBezTo>
                    <a:pt x="32" y="198"/>
                    <a:pt x="31" y="198"/>
                    <a:pt x="30" y="198"/>
                  </a:cubicBezTo>
                  <a:cubicBezTo>
                    <a:pt x="29" y="199"/>
                    <a:pt x="27" y="199"/>
                    <a:pt x="26" y="199"/>
                  </a:cubicBezTo>
                  <a:cubicBezTo>
                    <a:pt x="25" y="199"/>
                    <a:pt x="25" y="199"/>
                    <a:pt x="24" y="199"/>
                  </a:cubicBezTo>
                  <a:cubicBezTo>
                    <a:pt x="23" y="199"/>
                    <a:pt x="22" y="199"/>
                    <a:pt x="20" y="199"/>
                  </a:cubicBezTo>
                  <a:cubicBezTo>
                    <a:pt x="18" y="199"/>
                    <a:pt x="16" y="199"/>
                    <a:pt x="15" y="198"/>
                  </a:cubicBezTo>
                  <a:cubicBezTo>
                    <a:pt x="12" y="196"/>
                    <a:pt x="11" y="194"/>
                    <a:pt x="10" y="192"/>
                  </a:cubicBezTo>
                  <a:cubicBezTo>
                    <a:pt x="9" y="190"/>
                    <a:pt x="9" y="187"/>
                    <a:pt x="9" y="184"/>
                  </a:cubicBezTo>
                  <a:cubicBezTo>
                    <a:pt x="10" y="180"/>
                    <a:pt x="11" y="175"/>
                    <a:pt x="13" y="172"/>
                  </a:cubicBezTo>
                  <a:cubicBezTo>
                    <a:pt x="14" y="171"/>
                    <a:pt x="14" y="169"/>
                    <a:pt x="15" y="168"/>
                  </a:cubicBezTo>
                  <a:cubicBezTo>
                    <a:pt x="17" y="164"/>
                    <a:pt x="19" y="161"/>
                    <a:pt x="18" y="154"/>
                  </a:cubicBezTo>
                  <a:cubicBezTo>
                    <a:pt x="18" y="151"/>
                    <a:pt x="19" y="149"/>
                    <a:pt x="21" y="146"/>
                  </a:cubicBezTo>
                  <a:cubicBezTo>
                    <a:pt x="23" y="144"/>
                    <a:pt x="26" y="141"/>
                    <a:pt x="29" y="139"/>
                  </a:cubicBezTo>
                  <a:cubicBezTo>
                    <a:pt x="34" y="136"/>
                    <a:pt x="38" y="134"/>
                    <a:pt x="42" y="133"/>
                  </a:cubicBezTo>
                  <a:cubicBezTo>
                    <a:pt x="46" y="133"/>
                    <a:pt x="50" y="133"/>
                    <a:pt x="53" y="134"/>
                  </a:cubicBezTo>
                  <a:cubicBezTo>
                    <a:pt x="56" y="136"/>
                    <a:pt x="58" y="138"/>
                    <a:pt x="60" y="139"/>
                  </a:cubicBezTo>
                  <a:cubicBezTo>
                    <a:pt x="64" y="142"/>
                    <a:pt x="67" y="145"/>
                    <a:pt x="76" y="144"/>
                  </a:cubicBezTo>
                  <a:cubicBezTo>
                    <a:pt x="77" y="144"/>
                    <a:pt x="79" y="144"/>
                    <a:pt x="81" y="145"/>
                  </a:cubicBezTo>
                  <a:cubicBezTo>
                    <a:pt x="83" y="146"/>
                    <a:pt x="84" y="147"/>
                    <a:pt x="86" y="149"/>
                  </a:cubicBezTo>
                  <a:cubicBezTo>
                    <a:pt x="88" y="151"/>
                    <a:pt x="90" y="153"/>
                    <a:pt x="92" y="156"/>
                  </a:cubicBezTo>
                  <a:cubicBezTo>
                    <a:pt x="93" y="159"/>
                    <a:pt x="95" y="161"/>
                    <a:pt x="95" y="163"/>
                  </a:cubicBezTo>
                  <a:cubicBezTo>
                    <a:pt x="96" y="165"/>
                    <a:pt x="95" y="167"/>
                    <a:pt x="95" y="170"/>
                  </a:cubicBezTo>
                  <a:cubicBezTo>
                    <a:pt x="94" y="173"/>
                    <a:pt x="94" y="177"/>
                    <a:pt x="98" y="179"/>
                  </a:cubicBezTo>
                  <a:cubicBezTo>
                    <a:pt x="102" y="181"/>
                    <a:pt x="106" y="184"/>
                    <a:pt x="110" y="185"/>
                  </a:cubicBezTo>
                  <a:cubicBezTo>
                    <a:pt x="115" y="187"/>
                    <a:pt x="119" y="188"/>
                    <a:pt x="124" y="187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4" y="190"/>
                    <a:pt x="124" y="193"/>
                    <a:pt x="124" y="194"/>
                  </a:cubicBezTo>
                  <a:cubicBezTo>
                    <a:pt x="125" y="196"/>
                    <a:pt x="126" y="198"/>
                    <a:pt x="127" y="201"/>
                  </a:cubicBezTo>
                  <a:cubicBezTo>
                    <a:pt x="128" y="203"/>
                    <a:pt x="129" y="204"/>
                    <a:pt x="130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208"/>
                    <a:pt x="129" y="209"/>
                    <a:pt x="127" y="211"/>
                  </a:cubicBezTo>
                  <a:cubicBezTo>
                    <a:pt x="126" y="212"/>
                    <a:pt x="126" y="213"/>
                    <a:pt x="126" y="214"/>
                  </a:cubicBezTo>
                  <a:cubicBezTo>
                    <a:pt x="127" y="215"/>
                    <a:pt x="127" y="215"/>
                    <a:pt x="128" y="216"/>
                  </a:cubicBezTo>
                  <a:cubicBezTo>
                    <a:pt x="130" y="218"/>
                    <a:pt x="133" y="221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3"/>
                    <a:pt x="137" y="223"/>
                    <a:pt x="138" y="224"/>
                  </a:cubicBezTo>
                  <a:cubicBezTo>
                    <a:pt x="139" y="224"/>
                    <a:pt x="139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39" y="226"/>
                    <a:pt x="139" y="226"/>
                    <a:pt x="139" y="226"/>
                  </a:cubicBezTo>
                  <a:cubicBezTo>
                    <a:pt x="138" y="226"/>
                    <a:pt x="137" y="226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4" y="224"/>
                    <a:pt x="131" y="224"/>
                    <a:pt x="128" y="224"/>
                  </a:cubicBezTo>
                  <a:close/>
                  <a:moveTo>
                    <a:pt x="173" y="267"/>
                  </a:moveTo>
                  <a:cubicBezTo>
                    <a:pt x="165" y="263"/>
                    <a:pt x="158" y="254"/>
                    <a:pt x="152" y="242"/>
                  </a:cubicBezTo>
                  <a:cubicBezTo>
                    <a:pt x="149" y="238"/>
                    <a:pt x="147" y="234"/>
                    <a:pt x="145" y="230"/>
                  </a:cubicBezTo>
                  <a:cubicBezTo>
                    <a:pt x="142" y="227"/>
                    <a:pt x="139" y="224"/>
                    <a:pt x="135" y="221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135" y="221"/>
                    <a:pt x="135" y="221"/>
                    <a:pt x="135" y="221"/>
                  </a:cubicBezTo>
                  <a:cubicBezTo>
                    <a:pt x="134" y="220"/>
                    <a:pt x="132" y="219"/>
                    <a:pt x="131" y="217"/>
                  </a:cubicBezTo>
                  <a:cubicBezTo>
                    <a:pt x="129" y="215"/>
                    <a:pt x="129" y="214"/>
                    <a:pt x="130" y="213"/>
                  </a:cubicBezTo>
                  <a:cubicBezTo>
                    <a:pt x="135" y="208"/>
                    <a:pt x="133" y="205"/>
                    <a:pt x="130" y="202"/>
                  </a:cubicBezTo>
                  <a:cubicBezTo>
                    <a:pt x="130" y="201"/>
                    <a:pt x="129" y="201"/>
                    <a:pt x="129" y="200"/>
                  </a:cubicBezTo>
                  <a:cubicBezTo>
                    <a:pt x="127" y="197"/>
                    <a:pt x="126" y="195"/>
                    <a:pt x="126" y="193"/>
                  </a:cubicBezTo>
                  <a:cubicBezTo>
                    <a:pt x="125" y="190"/>
                    <a:pt x="126" y="188"/>
                    <a:pt x="127" y="185"/>
                  </a:cubicBezTo>
                  <a:cubicBezTo>
                    <a:pt x="127" y="185"/>
                    <a:pt x="127" y="185"/>
                    <a:pt x="127" y="185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31" y="182"/>
                    <a:pt x="133" y="183"/>
                    <a:pt x="135" y="185"/>
                  </a:cubicBezTo>
                  <a:cubicBezTo>
                    <a:pt x="137" y="186"/>
                    <a:pt x="139" y="188"/>
                    <a:pt x="140" y="189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2" y="191"/>
                    <a:pt x="142" y="191"/>
                  </a:cubicBezTo>
                  <a:cubicBezTo>
                    <a:pt x="142" y="191"/>
                    <a:pt x="142" y="191"/>
                    <a:pt x="142" y="191"/>
                  </a:cubicBezTo>
                  <a:cubicBezTo>
                    <a:pt x="145" y="194"/>
                    <a:pt x="146" y="199"/>
                    <a:pt x="147" y="203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5"/>
                    <a:pt x="147" y="205"/>
                    <a:pt x="148" y="205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49" y="205"/>
                    <a:pt x="150" y="204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8" y="199"/>
                    <a:pt x="163" y="195"/>
                    <a:pt x="168" y="195"/>
                  </a:cubicBezTo>
                  <a:cubicBezTo>
                    <a:pt x="174" y="194"/>
                    <a:pt x="179" y="195"/>
                    <a:pt x="186" y="200"/>
                  </a:cubicBezTo>
                  <a:cubicBezTo>
                    <a:pt x="186" y="200"/>
                    <a:pt x="186" y="200"/>
                    <a:pt x="186" y="200"/>
                  </a:cubicBezTo>
                  <a:cubicBezTo>
                    <a:pt x="194" y="206"/>
                    <a:pt x="191" y="215"/>
                    <a:pt x="189" y="222"/>
                  </a:cubicBezTo>
                  <a:cubicBezTo>
                    <a:pt x="188" y="224"/>
                    <a:pt x="188" y="226"/>
                    <a:pt x="187" y="228"/>
                  </a:cubicBezTo>
                  <a:cubicBezTo>
                    <a:pt x="187" y="232"/>
                    <a:pt x="187" y="234"/>
                    <a:pt x="188" y="236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89" y="237"/>
                    <a:pt x="191" y="238"/>
                    <a:pt x="193" y="239"/>
                  </a:cubicBezTo>
                  <a:cubicBezTo>
                    <a:pt x="194" y="240"/>
                    <a:pt x="195" y="240"/>
                    <a:pt x="196" y="241"/>
                  </a:cubicBezTo>
                  <a:cubicBezTo>
                    <a:pt x="197" y="242"/>
                    <a:pt x="198" y="243"/>
                    <a:pt x="199" y="245"/>
                  </a:cubicBezTo>
                  <a:cubicBezTo>
                    <a:pt x="200" y="247"/>
                    <a:pt x="203" y="250"/>
                    <a:pt x="205" y="252"/>
                  </a:cubicBezTo>
                  <a:cubicBezTo>
                    <a:pt x="209" y="257"/>
                    <a:pt x="214" y="263"/>
                    <a:pt x="214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3" y="269"/>
                    <a:pt x="213" y="269"/>
                    <a:pt x="213" y="269"/>
                  </a:cubicBezTo>
                  <a:cubicBezTo>
                    <a:pt x="212" y="269"/>
                    <a:pt x="211" y="270"/>
                    <a:pt x="210" y="270"/>
                  </a:cubicBezTo>
                  <a:cubicBezTo>
                    <a:pt x="209" y="270"/>
                    <a:pt x="208" y="270"/>
                    <a:pt x="207" y="270"/>
                  </a:cubicBezTo>
                  <a:cubicBezTo>
                    <a:pt x="193" y="273"/>
                    <a:pt x="182" y="272"/>
                    <a:pt x="173" y="267"/>
                  </a:cubicBezTo>
                  <a:close/>
                  <a:moveTo>
                    <a:pt x="136" y="227"/>
                  </a:moveTo>
                  <a:cubicBezTo>
                    <a:pt x="138" y="228"/>
                    <a:pt x="139" y="228"/>
                    <a:pt x="141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3" y="230"/>
                    <a:pt x="144" y="232"/>
                    <a:pt x="145" y="234"/>
                  </a:cubicBezTo>
                  <a:cubicBezTo>
                    <a:pt x="145" y="234"/>
                    <a:pt x="145" y="234"/>
                    <a:pt x="145" y="234"/>
                  </a:cubicBezTo>
                  <a:cubicBezTo>
                    <a:pt x="147" y="237"/>
                    <a:pt x="148" y="240"/>
                    <a:pt x="150" y="243"/>
                  </a:cubicBezTo>
                  <a:cubicBezTo>
                    <a:pt x="151" y="244"/>
                    <a:pt x="151" y="244"/>
                    <a:pt x="151" y="244"/>
                  </a:cubicBezTo>
                  <a:cubicBezTo>
                    <a:pt x="152" y="247"/>
                    <a:pt x="152" y="248"/>
                    <a:pt x="154" y="250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3" y="251"/>
                    <a:pt x="153" y="251"/>
                    <a:pt x="153" y="251"/>
                  </a:cubicBezTo>
                  <a:cubicBezTo>
                    <a:pt x="152" y="252"/>
                    <a:pt x="152" y="254"/>
                    <a:pt x="152" y="257"/>
                  </a:cubicBezTo>
                  <a:cubicBezTo>
                    <a:pt x="151" y="258"/>
                    <a:pt x="151" y="259"/>
                    <a:pt x="151" y="260"/>
                  </a:cubicBezTo>
                  <a:cubicBezTo>
                    <a:pt x="150" y="262"/>
                    <a:pt x="150" y="265"/>
                    <a:pt x="148" y="267"/>
                  </a:cubicBezTo>
                  <a:cubicBezTo>
                    <a:pt x="147" y="269"/>
                    <a:pt x="144" y="270"/>
                    <a:pt x="140" y="270"/>
                  </a:cubicBezTo>
                  <a:cubicBezTo>
                    <a:pt x="136" y="270"/>
                    <a:pt x="134" y="271"/>
                    <a:pt x="132" y="271"/>
                  </a:cubicBezTo>
                  <a:cubicBezTo>
                    <a:pt x="129" y="272"/>
                    <a:pt x="128" y="273"/>
                    <a:pt x="126" y="273"/>
                  </a:cubicBezTo>
                  <a:cubicBezTo>
                    <a:pt x="120" y="276"/>
                    <a:pt x="113" y="276"/>
                    <a:pt x="105" y="277"/>
                  </a:cubicBezTo>
                  <a:cubicBezTo>
                    <a:pt x="100" y="277"/>
                    <a:pt x="95" y="277"/>
                    <a:pt x="90" y="278"/>
                  </a:cubicBezTo>
                  <a:cubicBezTo>
                    <a:pt x="85" y="279"/>
                    <a:pt x="83" y="278"/>
                    <a:pt x="83" y="276"/>
                  </a:cubicBezTo>
                  <a:cubicBezTo>
                    <a:pt x="82" y="274"/>
                    <a:pt x="82" y="273"/>
                    <a:pt x="82" y="271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69"/>
                    <a:pt x="82" y="268"/>
                    <a:pt x="82" y="268"/>
                  </a:cubicBezTo>
                  <a:cubicBezTo>
                    <a:pt x="82" y="267"/>
                    <a:pt x="82" y="266"/>
                    <a:pt x="82" y="266"/>
                  </a:cubicBezTo>
                  <a:cubicBezTo>
                    <a:pt x="81" y="261"/>
                    <a:pt x="70" y="264"/>
                    <a:pt x="63" y="266"/>
                  </a:cubicBezTo>
                  <a:cubicBezTo>
                    <a:pt x="61" y="266"/>
                    <a:pt x="60" y="266"/>
                    <a:pt x="59" y="267"/>
                  </a:cubicBezTo>
                  <a:cubicBezTo>
                    <a:pt x="57" y="267"/>
                    <a:pt x="56" y="267"/>
                    <a:pt x="54" y="267"/>
                  </a:cubicBezTo>
                  <a:cubicBezTo>
                    <a:pt x="50" y="268"/>
                    <a:pt x="45" y="269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39" y="268"/>
                    <a:pt x="37" y="268"/>
                    <a:pt x="36" y="267"/>
                  </a:cubicBezTo>
                  <a:cubicBezTo>
                    <a:pt x="34" y="267"/>
                    <a:pt x="32" y="266"/>
                    <a:pt x="30" y="266"/>
                  </a:cubicBezTo>
                  <a:cubicBezTo>
                    <a:pt x="29" y="265"/>
                    <a:pt x="27" y="265"/>
                    <a:pt x="25" y="265"/>
                  </a:cubicBezTo>
                  <a:cubicBezTo>
                    <a:pt x="24" y="264"/>
                    <a:pt x="23" y="264"/>
                    <a:pt x="22" y="264"/>
                  </a:cubicBezTo>
                  <a:cubicBezTo>
                    <a:pt x="17" y="263"/>
                    <a:pt x="13" y="261"/>
                    <a:pt x="15" y="255"/>
                  </a:cubicBezTo>
                  <a:cubicBezTo>
                    <a:pt x="15" y="252"/>
                    <a:pt x="16" y="247"/>
                    <a:pt x="16" y="243"/>
                  </a:cubicBezTo>
                  <a:cubicBezTo>
                    <a:pt x="16" y="239"/>
                    <a:pt x="15" y="235"/>
                    <a:pt x="13" y="232"/>
                  </a:cubicBezTo>
                  <a:cubicBezTo>
                    <a:pt x="9" y="228"/>
                    <a:pt x="8" y="221"/>
                    <a:pt x="8" y="215"/>
                  </a:cubicBezTo>
                  <a:cubicBezTo>
                    <a:pt x="8" y="212"/>
                    <a:pt x="8" y="209"/>
                    <a:pt x="7" y="207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8" y="207"/>
                    <a:pt x="8" y="207"/>
                    <a:pt x="8" y="207"/>
                  </a:cubicBezTo>
                  <a:cubicBezTo>
                    <a:pt x="9" y="207"/>
                    <a:pt x="9" y="207"/>
                    <a:pt x="10" y="208"/>
                  </a:cubicBezTo>
                  <a:cubicBezTo>
                    <a:pt x="11" y="208"/>
                    <a:pt x="11" y="208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6" y="210"/>
                    <a:pt x="21" y="211"/>
                    <a:pt x="26" y="210"/>
                  </a:cubicBezTo>
                  <a:cubicBezTo>
                    <a:pt x="36" y="207"/>
                    <a:pt x="41" y="209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50" y="212"/>
                    <a:pt x="53" y="212"/>
                    <a:pt x="57" y="213"/>
                  </a:cubicBezTo>
                  <a:cubicBezTo>
                    <a:pt x="62" y="214"/>
                    <a:pt x="66" y="214"/>
                    <a:pt x="69" y="214"/>
                  </a:cubicBezTo>
                  <a:cubicBezTo>
                    <a:pt x="76" y="214"/>
                    <a:pt x="81" y="214"/>
                    <a:pt x="88" y="221"/>
                  </a:cubicBezTo>
                  <a:cubicBezTo>
                    <a:pt x="93" y="226"/>
                    <a:pt x="98" y="228"/>
                    <a:pt x="103" y="228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8" y="229"/>
                    <a:pt x="114" y="228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6" y="226"/>
                    <a:pt x="130" y="225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lose/>
                  <a:moveTo>
                    <a:pt x="47" y="211"/>
                  </a:moveTo>
                  <a:cubicBezTo>
                    <a:pt x="47" y="211"/>
                    <a:pt x="47" y="211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lose/>
                  <a:moveTo>
                    <a:pt x="293" y="445"/>
                  </a:moveTo>
                  <a:cubicBezTo>
                    <a:pt x="293" y="445"/>
                    <a:pt x="293" y="445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87" y="455"/>
                    <a:pt x="279" y="459"/>
                    <a:pt x="271" y="460"/>
                  </a:cubicBezTo>
                  <a:cubicBezTo>
                    <a:pt x="262" y="462"/>
                    <a:pt x="253" y="461"/>
                    <a:pt x="244" y="459"/>
                  </a:cubicBezTo>
                  <a:cubicBezTo>
                    <a:pt x="238" y="458"/>
                    <a:pt x="238" y="457"/>
                    <a:pt x="237" y="455"/>
                  </a:cubicBezTo>
                  <a:cubicBezTo>
                    <a:pt x="236" y="454"/>
                    <a:pt x="236" y="453"/>
                    <a:pt x="234" y="451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40" y="449"/>
                    <a:pt x="246" y="448"/>
                    <a:pt x="251" y="446"/>
                  </a:cubicBezTo>
                  <a:cubicBezTo>
                    <a:pt x="256" y="444"/>
                    <a:pt x="260" y="442"/>
                    <a:pt x="262" y="440"/>
                  </a:cubicBezTo>
                  <a:cubicBezTo>
                    <a:pt x="264" y="438"/>
                    <a:pt x="267" y="435"/>
                    <a:pt x="269" y="431"/>
                  </a:cubicBezTo>
                  <a:cubicBezTo>
                    <a:pt x="271" y="428"/>
                    <a:pt x="272" y="425"/>
                    <a:pt x="273" y="422"/>
                  </a:cubicBezTo>
                  <a:cubicBezTo>
                    <a:pt x="274" y="420"/>
                    <a:pt x="274" y="418"/>
                    <a:pt x="274" y="416"/>
                  </a:cubicBezTo>
                  <a:cubicBezTo>
                    <a:pt x="275" y="414"/>
                    <a:pt x="274" y="412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08"/>
                    <a:pt x="272" y="405"/>
                    <a:pt x="270" y="402"/>
                  </a:cubicBezTo>
                  <a:cubicBezTo>
                    <a:pt x="268" y="400"/>
                    <a:pt x="264" y="398"/>
                    <a:pt x="262" y="396"/>
                  </a:cubicBezTo>
                  <a:cubicBezTo>
                    <a:pt x="260" y="395"/>
                    <a:pt x="259" y="395"/>
                    <a:pt x="258" y="394"/>
                  </a:cubicBezTo>
                  <a:cubicBezTo>
                    <a:pt x="257" y="393"/>
                    <a:pt x="257" y="392"/>
                    <a:pt x="256" y="392"/>
                  </a:cubicBezTo>
                  <a:cubicBezTo>
                    <a:pt x="253" y="389"/>
                    <a:pt x="252" y="386"/>
                    <a:pt x="252" y="382"/>
                  </a:cubicBezTo>
                  <a:cubicBezTo>
                    <a:pt x="252" y="379"/>
                    <a:pt x="253" y="376"/>
                    <a:pt x="255" y="372"/>
                  </a:cubicBezTo>
                  <a:cubicBezTo>
                    <a:pt x="255" y="372"/>
                    <a:pt x="255" y="371"/>
                    <a:pt x="255" y="370"/>
                  </a:cubicBezTo>
                  <a:cubicBezTo>
                    <a:pt x="256" y="370"/>
                    <a:pt x="256" y="369"/>
                    <a:pt x="256" y="368"/>
                  </a:cubicBezTo>
                  <a:cubicBezTo>
                    <a:pt x="257" y="367"/>
                    <a:pt x="257" y="365"/>
                    <a:pt x="257" y="363"/>
                  </a:cubicBezTo>
                  <a:cubicBezTo>
                    <a:pt x="257" y="362"/>
                    <a:pt x="257" y="360"/>
                    <a:pt x="256" y="358"/>
                  </a:cubicBezTo>
                  <a:cubicBezTo>
                    <a:pt x="256" y="358"/>
                    <a:pt x="256" y="358"/>
                    <a:pt x="256" y="358"/>
                  </a:cubicBezTo>
                  <a:cubicBezTo>
                    <a:pt x="256" y="356"/>
                    <a:pt x="256" y="354"/>
                    <a:pt x="256" y="352"/>
                  </a:cubicBezTo>
                  <a:cubicBezTo>
                    <a:pt x="256" y="351"/>
                    <a:pt x="256" y="349"/>
                    <a:pt x="256" y="347"/>
                  </a:cubicBezTo>
                  <a:cubicBezTo>
                    <a:pt x="256" y="346"/>
                    <a:pt x="257" y="345"/>
                    <a:pt x="257" y="345"/>
                  </a:cubicBezTo>
                  <a:cubicBezTo>
                    <a:pt x="257" y="344"/>
                    <a:pt x="257" y="343"/>
                    <a:pt x="257" y="342"/>
                  </a:cubicBezTo>
                  <a:cubicBezTo>
                    <a:pt x="258" y="340"/>
                    <a:pt x="259" y="337"/>
                    <a:pt x="259" y="335"/>
                  </a:cubicBezTo>
                  <a:cubicBezTo>
                    <a:pt x="260" y="333"/>
                    <a:pt x="261" y="331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5" y="331"/>
                    <a:pt x="266" y="333"/>
                    <a:pt x="266" y="335"/>
                  </a:cubicBezTo>
                  <a:cubicBezTo>
                    <a:pt x="267" y="338"/>
                    <a:pt x="267" y="340"/>
                    <a:pt x="268" y="343"/>
                  </a:cubicBezTo>
                  <a:cubicBezTo>
                    <a:pt x="268" y="343"/>
                    <a:pt x="268" y="344"/>
                    <a:pt x="268" y="344"/>
                  </a:cubicBezTo>
                  <a:cubicBezTo>
                    <a:pt x="268" y="350"/>
                    <a:pt x="269" y="354"/>
                    <a:pt x="274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7" y="356"/>
                    <a:pt x="278" y="359"/>
                    <a:pt x="279" y="362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1" y="365"/>
                    <a:pt x="281" y="368"/>
                    <a:pt x="282" y="371"/>
                  </a:cubicBezTo>
                  <a:cubicBezTo>
                    <a:pt x="283" y="377"/>
                    <a:pt x="287" y="380"/>
                    <a:pt x="290" y="384"/>
                  </a:cubicBezTo>
                  <a:cubicBezTo>
                    <a:pt x="290" y="384"/>
                    <a:pt x="290" y="384"/>
                    <a:pt x="290" y="384"/>
                  </a:cubicBezTo>
                  <a:cubicBezTo>
                    <a:pt x="295" y="390"/>
                    <a:pt x="298" y="397"/>
                    <a:pt x="299" y="405"/>
                  </a:cubicBezTo>
                  <a:cubicBezTo>
                    <a:pt x="300" y="413"/>
                    <a:pt x="298" y="421"/>
                    <a:pt x="294" y="428"/>
                  </a:cubicBezTo>
                  <a:cubicBezTo>
                    <a:pt x="293" y="431"/>
                    <a:pt x="292" y="433"/>
                    <a:pt x="292" y="436"/>
                  </a:cubicBezTo>
                  <a:cubicBezTo>
                    <a:pt x="292" y="438"/>
                    <a:pt x="292" y="440"/>
                    <a:pt x="293" y="443"/>
                  </a:cubicBezTo>
                  <a:cubicBezTo>
                    <a:pt x="293" y="444"/>
                    <a:pt x="293" y="444"/>
                    <a:pt x="293" y="445"/>
                  </a:cubicBezTo>
                  <a:close/>
                  <a:moveTo>
                    <a:pt x="185" y="406"/>
                  </a:moveTo>
                  <a:cubicBezTo>
                    <a:pt x="184" y="423"/>
                    <a:pt x="183" y="438"/>
                    <a:pt x="174" y="454"/>
                  </a:cubicBezTo>
                  <a:cubicBezTo>
                    <a:pt x="174" y="454"/>
                    <a:pt x="174" y="454"/>
                    <a:pt x="174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0" y="454"/>
                    <a:pt x="170" y="455"/>
                  </a:cubicBezTo>
                  <a:cubicBezTo>
                    <a:pt x="169" y="455"/>
                    <a:pt x="169" y="456"/>
                    <a:pt x="168" y="456"/>
                  </a:cubicBezTo>
                  <a:cubicBezTo>
                    <a:pt x="168" y="456"/>
                    <a:pt x="168" y="457"/>
                    <a:pt x="167" y="457"/>
                  </a:cubicBezTo>
                  <a:cubicBezTo>
                    <a:pt x="167" y="457"/>
                    <a:pt x="166" y="457"/>
                    <a:pt x="166" y="457"/>
                  </a:cubicBezTo>
                  <a:cubicBezTo>
                    <a:pt x="165" y="458"/>
                    <a:pt x="164" y="458"/>
                    <a:pt x="162" y="457"/>
                  </a:cubicBezTo>
                  <a:cubicBezTo>
                    <a:pt x="161" y="456"/>
                    <a:pt x="160" y="454"/>
                    <a:pt x="159" y="450"/>
                  </a:cubicBezTo>
                  <a:cubicBezTo>
                    <a:pt x="158" y="447"/>
                    <a:pt x="156" y="446"/>
                    <a:pt x="153" y="446"/>
                  </a:cubicBezTo>
                  <a:cubicBezTo>
                    <a:pt x="150" y="446"/>
                    <a:pt x="146" y="446"/>
                    <a:pt x="142" y="447"/>
                  </a:cubicBezTo>
                  <a:cubicBezTo>
                    <a:pt x="138" y="448"/>
                    <a:pt x="133" y="449"/>
                    <a:pt x="129" y="448"/>
                  </a:cubicBezTo>
                  <a:cubicBezTo>
                    <a:pt x="125" y="448"/>
                    <a:pt x="122" y="446"/>
                    <a:pt x="120" y="442"/>
                  </a:cubicBezTo>
                  <a:cubicBezTo>
                    <a:pt x="119" y="439"/>
                    <a:pt x="118" y="436"/>
                    <a:pt x="117" y="435"/>
                  </a:cubicBezTo>
                  <a:cubicBezTo>
                    <a:pt x="116" y="434"/>
                    <a:pt x="114" y="433"/>
                    <a:pt x="112" y="432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1" y="432"/>
                    <a:pt x="110" y="432"/>
                    <a:pt x="109" y="432"/>
                  </a:cubicBezTo>
                  <a:cubicBezTo>
                    <a:pt x="109" y="432"/>
                    <a:pt x="109" y="432"/>
                    <a:pt x="109" y="432"/>
                  </a:cubicBezTo>
                  <a:cubicBezTo>
                    <a:pt x="107" y="432"/>
                    <a:pt x="104" y="432"/>
                    <a:pt x="102" y="431"/>
                  </a:cubicBezTo>
                  <a:cubicBezTo>
                    <a:pt x="100" y="429"/>
                    <a:pt x="98" y="427"/>
                    <a:pt x="96" y="426"/>
                  </a:cubicBezTo>
                  <a:cubicBezTo>
                    <a:pt x="94" y="424"/>
                    <a:pt x="93" y="422"/>
                    <a:pt x="92" y="421"/>
                  </a:cubicBezTo>
                  <a:cubicBezTo>
                    <a:pt x="90" y="418"/>
                    <a:pt x="88" y="416"/>
                    <a:pt x="86" y="414"/>
                  </a:cubicBezTo>
                  <a:cubicBezTo>
                    <a:pt x="84" y="412"/>
                    <a:pt x="81" y="411"/>
                    <a:pt x="77" y="410"/>
                  </a:cubicBezTo>
                  <a:cubicBezTo>
                    <a:pt x="74" y="409"/>
                    <a:pt x="74" y="408"/>
                    <a:pt x="74" y="406"/>
                  </a:cubicBezTo>
                  <a:cubicBezTo>
                    <a:pt x="73" y="405"/>
                    <a:pt x="73" y="404"/>
                    <a:pt x="73" y="404"/>
                  </a:cubicBezTo>
                  <a:cubicBezTo>
                    <a:pt x="72" y="400"/>
                    <a:pt x="72" y="400"/>
                    <a:pt x="72" y="400"/>
                  </a:cubicBezTo>
                  <a:cubicBezTo>
                    <a:pt x="71" y="398"/>
                    <a:pt x="71" y="396"/>
                    <a:pt x="71" y="394"/>
                  </a:cubicBezTo>
                  <a:cubicBezTo>
                    <a:pt x="71" y="392"/>
                    <a:pt x="71" y="391"/>
                    <a:pt x="71" y="390"/>
                  </a:cubicBezTo>
                  <a:cubicBezTo>
                    <a:pt x="71" y="389"/>
                    <a:pt x="71" y="389"/>
                    <a:pt x="71" y="389"/>
                  </a:cubicBezTo>
                  <a:cubicBezTo>
                    <a:pt x="72" y="389"/>
                    <a:pt x="72" y="389"/>
                    <a:pt x="72" y="389"/>
                  </a:cubicBezTo>
                  <a:cubicBezTo>
                    <a:pt x="74" y="391"/>
                    <a:pt x="75" y="392"/>
                    <a:pt x="78" y="394"/>
                  </a:cubicBezTo>
                  <a:cubicBezTo>
                    <a:pt x="78" y="394"/>
                    <a:pt x="78" y="394"/>
                    <a:pt x="78" y="394"/>
                  </a:cubicBezTo>
                  <a:cubicBezTo>
                    <a:pt x="81" y="396"/>
                    <a:pt x="83" y="398"/>
                    <a:pt x="85" y="400"/>
                  </a:cubicBezTo>
                  <a:cubicBezTo>
                    <a:pt x="87" y="401"/>
                    <a:pt x="88" y="403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5"/>
                    <a:pt x="89" y="405"/>
                    <a:pt x="89" y="405"/>
                  </a:cubicBezTo>
                  <a:cubicBezTo>
                    <a:pt x="90" y="405"/>
                    <a:pt x="90" y="405"/>
                    <a:pt x="90" y="405"/>
                  </a:cubicBezTo>
                  <a:cubicBezTo>
                    <a:pt x="91" y="405"/>
                    <a:pt x="91" y="405"/>
                    <a:pt x="91" y="404"/>
                  </a:cubicBezTo>
                  <a:cubicBezTo>
                    <a:pt x="91" y="404"/>
                    <a:pt x="91" y="404"/>
                    <a:pt x="91" y="404"/>
                  </a:cubicBezTo>
                  <a:cubicBezTo>
                    <a:pt x="92" y="404"/>
                    <a:pt x="92" y="404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3" y="402"/>
                    <a:pt x="93" y="401"/>
                    <a:pt x="94" y="400"/>
                  </a:cubicBezTo>
                  <a:cubicBezTo>
                    <a:pt x="94" y="399"/>
                    <a:pt x="94" y="397"/>
                    <a:pt x="95" y="396"/>
                  </a:cubicBezTo>
                  <a:cubicBezTo>
                    <a:pt x="96" y="396"/>
                    <a:pt x="96" y="396"/>
                    <a:pt x="97" y="395"/>
                  </a:cubicBezTo>
                  <a:cubicBezTo>
                    <a:pt x="97" y="395"/>
                    <a:pt x="98" y="395"/>
                    <a:pt x="99" y="395"/>
                  </a:cubicBezTo>
                  <a:cubicBezTo>
                    <a:pt x="100" y="395"/>
                    <a:pt x="102" y="394"/>
                    <a:pt x="104" y="394"/>
                  </a:cubicBezTo>
                  <a:cubicBezTo>
                    <a:pt x="106" y="394"/>
                    <a:pt x="108" y="394"/>
                    <a:pt x="110" y="394"/>
                  </a:cubicBezTo>
                  <a:cubicBezTo>
                    <a:pt x="110" y="394"/>
                    <a:pt x="110" y="394"/>
                    <a:pt x="110" y="394"/>
                  </a:cubicBezTo>
                  <a:cubicBezTo>
                    <a:pt x="111" y="394"/>
                    <a:pt x="113" y="395"/>
                    <a:pt x="114" y="395"/>
                  </a:cubicBezTo>
                  <a:cubicBezTo>
                    <a:pt x="116" y="395"/>
                    <a:pt x="117" y="396"/>
                    <a:pt x="118" y="396"/>
                  </a:cubicBezTo>
                  <a:cubicBezTo>
                    <a:pt x="119" y="397"/>
                    <a:pt x="120" y="398"/>
                    <a:pt x="121" y="398"/>
                  </a:cubicBezTo>
                  <a:cubicBezTo>
                    <a:pt x="122" y="399"/>
                    <a:pt x="123" y="399"/>
                    <a:pt x="125" y="399"/>
                  </a:cubicBezTo>
                  <a:cubicBezTo>
                    <a:pt x="126" y="399"/>
                    <a:pt x="127" y="399"/>
                    <a:pt x="128" y="398"/>
                  </a:cubicBezTo>
                  <a:cubicBezTo>
                    <a:pt x="129" y="398"/>
                    <a:pt x="129" y="398"/>
                    <a:pt x="130" y="398"/>
                  </a:cubicBezTo>
                  <a:cubicBezTo>
                    <a:pt x="132" y="397"/>
                    <a:pt x="133" y="397"/>
                    <a:pt x="134" y="399"/>
                  </a:cubicBezTo>
                  <a:cubicBezTo>
                    <a:pt x="134" y="399"/>
                    <a:pt x="134" y="400"/>
                    <a:pt x="134" y="400"/>
                  </a:cubicBezTo>
                  <a:cubicBezTo>
                    <a:pt x="134" y="400"/>
                    <a:pt x="134" y="401"/>
                    <a:pt x="134" y="401"/>
                  </a:cubicBezTo>
                  <a:cubicBezTo>
                    <a:pt x="135" y="402"/>
                    <a:pt x="135" y="402"/>
                    <a:pt x="136" y="402"/>
                  </a:cubicBezTo>
                  <a:cubicBezTo>
                    <a:pt x="137" y="402"/>
                    <a:pt x="138" y="402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4" y="401"/>
                    <a:pt x="146" y="401"/>
                    <a:pt x="149" y="401"/>
                  </a:cubicBezTo>
                  <a:cubicBezTo>
                    <a:pt x="152" y="401"/>
                    <a:pt x="154" y="400"/>
                    <a:pt x="157" y="400"/>
                  </a:cubicBezTo>
                  <a:cubicBezTo>
                    <a:pt x="157" y="400"/>
                    <a:pt x="157" y="400"/>
                    <a:pt x="157" y="400"/>
                  </a:cubicBezTo>
                  <a:cubicBezTo>
                    <a:pt x="157" y="399"/>
                    <a:pt x="157" y="399"/>
                    <a:pt x="157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7" y="397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6" y="395"/>
                    <a:pt x="155" y="394"/>
                    <a:pt x="155" y="393"/>
                  </a:cubicBezTo>
                  <a:cubicBezTo>
                    <a:pt x="154" y="391"/>
                    <a:pt x="152" y="389"/>
                    <a:pt x="152" y="387"/>
                  </a:cubicBezTo>
                  <a:cubicBezTo>
                    <a:pt x="151" y="385"/>
                    <a:pt x="151" y="383"/>
                    <a:pt x="153" y="381"/>
                  </a:cubicBezTo>
                  <a:cubicBezTo>
                    <a:pt x="155" y="380"/>
                    <a:pt x="156" y="377"/>
                    <a:pt x="156" y="373"/>
                  </a:cubicBezTo>
                  <a:cubicBezTo>
                    <a:pt x="156" y="370"/>
                    <a:pt x="155" y="366"/>
                    <a:pt x="154" y="362"/>
                  </a:cubicBezTo>
                  <a:cubicBezTo>
                    <a:pt x="154" y="361"/>
                    <a:pt x="154" y="360"/>
                    <a:pt x="154" y="359"/>
                  </a:cubicBezTo>
                  <a:cubicBezTo>
                    <a:pt x="154" y="358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6"/>
                    <a:pt x="153" y="355"/>
                    <a:pt x="154" y="354"/>
                  </a:cubicBezTo>
                  <a:cubicBezTo>
                    <a:pt x="154" y="353"/>
                    <a:pt x="154" y="353"/>
                    <a:pt x="155" y="352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56" y="349"/>
                    <a:pt x="157" y="346"/>
                    <a:pt x="156" y="342"/>
                  </a:cubicBezTo>
                  <a:cubicBezTo>
                    <a:pt x="155" y="336"/>
                    <a:pt x="158" y="334"/>
                    <a:pt x="162" y="332"/>
                  </a:cubicBezTo>
                  <a:cubicBezTo>
                    <a:pt x="164" y="330"/>
                    <a:pt x="166" y="329"/>
                    <a:pt x="167" y="326"/>
                  </a:cubicBezTo>
                  <a:cubicBezTo>
                    <a:pt x="168" y="323"/>
                    <a:pt x="169" y="321"/>
                    <a:pt x="172" y="319"/>
                  </a:cubicBezTo>
                  <a:cubicBezTo>
                    <a:pt x="174" y="317"/>
                    <a:pt x="177" y="316"/>
                    <a:pt x="180" y="315"/>
                  </a:cubicBezTo>
                  <a:cubicBezTo>
                    <a:pt x="183" y="313"/>
                    <a:pt x="187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3" y="311"/>
                    <a:pt x="196" y="310"/>
                    <a:pt x="199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1"/>
                    <a:pt x="201" y="313"/>
                    <a:pt x="202" y="315"/>
                  </a:cubicBezTo>
                  <a:cubicBezTo>
                    <a:pt x="202" y="317"/>
                    <a:pt x="203" y="319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3"/>
                    <a:pt x="202" y="325"/>
                    <a:pt x="200" y="328"/>
                  </a:cubicBezTo>
                  <a:cubicBezTo>
                    <a:pt x="199" y="330"/>
                    <a:pt x="197" y="332"/>
                    <a:pt x="196" y="334"/>
                  </a:cubicBezTo>
                  <a:cubicBezTo>
                    <a:pt x="195" y="335"/>
                    <a:pt x="194" y="336"/>
                    <a:pt x="194" y="336"/>
                  </a:cubicBezTo>
                  <a:cubicBezTo>
                    <a:pt x="193" y="337"/>
                    <a:pt x="193" y="338"/>
                    <a:pt x="192" y="339"/>
                  </a:cubicBezTo>
                  <a:cubicBezTo>
                    <a:pt x="189" y="343"/>
                    <a:pt x="189" y="350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8"/>
                    <a:pt x="190" y="360"/>
                    <a:pt x="190" y="362"/>
                  </a:cubicBezTo>
                  <a:cubicBezTo>
                    <a:pt x="190" y="364"/>
                    <a:pt x="190" y="367"/>
                    <a:pt x="189" y="369"/>
                  </a:cubicBezTo>
                  <a:cubicBezTo>
                    <a:pt x="188" y="374"/>
                    <a:pt x="187" y="380"/>
                    <a:pt x="186" y="386"/>
                  </a:cubicBezTo>
                  <a:cubicBezTo>
                    <a:pt x="186" y="392"/>
                    <a:pt x="185" y="397"/>
                    <a:pt x="185" y="403"/>
                  </a:cubicBezTo>
                  <a:cubicBezTo>
                    <a:pt x="185" y="406"/>
                    <a:pt x="185" y="406"/>
                    <a:pt x="185" y="406"/>
                  </a:cubicBezTo>
                  <a:close/>
                  <a:moveTo>
                    <a:pt x="201" y="330"/>
                  </a:moveTo>
                  <a:cubicBezTo>
                    <a:pt x="202" y="328"/>
                    <a:pt x="203" y="327"/>
                    <a:pt x="204" y="325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05" y="325"/>
                    <a:pt x="205" y="325"/>
                    <a:pt x="205" y="325"/>
                  </a:cubicBezTo>
                  <a:cubicBezTo>
                    <a:pt x="206" y="327"/>
                    <a:pt x="207" y="329"/>
                    <a:pt x="208" y="329"/>
                  </a:cubicBezTo>
                  <a:cubicBezTo>
                    <a:pt x="209" y="330"/>
                    <a:pt x="210" y="330"/>
                    <a:pt x="212" y="330"/>
                  </a:cubicBezTo>
                  <a:cubicBezTo>
                    <a:pt x="216" y="329"/>
                    <a:pt x="222" y="323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9" y="315"/>
                    <a:pt x="231" y="313"/>
                    <a:pt x="232" y="311"/>
                  </a:cubicBezTo>
                  <a:cubicBezTo>
                    <a:pt x="234" y="309"/>
                    <a:pt x="236" y="308"/>
                    <a:pt x="237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40" y="305"/>
                    <a:pt x="241" y="304"/>
                    <a:pt x="242" y="304"/>
                  </a:cubicBezTo>
                  <a:cubicBezTo>
                    <a:pt x="243" y="303"/>
                    <a:pt x="245" y="303"/>
                    <a:pt x="247" y="303"/>
                  </a:cubicBezTo>
                  <a:cubicBezTo>
                    <a:pt x="248" y="303"/>
                    <a:pt x="250" y="302"/>
                    <a:pt x="251" y="302"/>
                  </a:cubicBezTo>
                  <a:cubicBezTo>
                    <a:pt x="253" y="302"/>
                    <a:pt x="255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8" y="302"/>
                    <a:pt x="258" y="302"/>
                  </a:cubicBezTo>
                  <a:cubicBezTo>
                    <a:pt x="258" y="303"/>
                    <a:pt x="258" y="303"/>
                    <a:pt x="258" y="304"/>
                  </a:cubicBezTo>
                  <a:cubicBezTo>
                    <a:pt x="259" y="305"/>
                    <a:pt x="259" y="305"/>
                    <a:pt x="259" y="306"/>
                  </a:cubicBezTo>
                  <a:cubicBezTo>
                    <a:pt x="260" y="309"/>
                    <a:pt x="260" y="314"/>
                    <a:pt x="260" y="319"/>
                  </a:cubicBezTo>
                  <a:cubicBezTo>
                    <a:pt x="260" y="319"/>
                    <a:pt x="260" y="319"/>
                    <a:pt x="260" y="319"/>
                  </a:cubicBezTo>
                  <a:cubicBezTo>
                    <a:pt x="259" y="323"/>
                    <a:pt x="257" y="328"/>
                    <a:pt x="255" y="331"/>
                  </a:cubicBezTo>
                  <a:cubicBezTo>
                    <a:pt x="250" y="337"/>
                    <a:pt x="248" y="341"/>
                    <a:pt x="247" y="344"/>
                  </a:cubicBezTo>
                  <a:cubicBezTo>
                    <a:pt x="246" y="347"/>
                    <a:pt x="246" y="349"/>
                    <a:pt x="246" y="352"/>
                  </a:cubicBezTo>
                  <a:cubicBezTo>
                    <a:pt x="247" y="352"/>
                    <a:pt x="247" y="353"/>
                    <a:pt x="247" y="353"/>
                  </a:cubicBezTo>
                  <a:cubicBezTo>
                    <a:pt x="248" y="357"/>
                    <a:pt x="249" y="362"/>
                    <a:pt x="247" y="369"/>
                  </a:cubicBezTo>
                  <a:cubicBezTo>
                    <a:pt x="246" y="372"/>
                    <a:pt x="245" y="374"/>
                    <a:pt x="243" y="376"/>
                  </a:cubicBezTo>
                  <a:cubicBezTo>
                    <a:pt x="243" y="377"/>
                    <a:pt x="242" y="377"/>
                    <a:pt x="242" y="378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39" y="384"/>
                    <a:pt x="237" y="388"/>
                    <a:pt x="244" y="397"/>
                  </a:cubicBezTo>
                  <a:cubicBezTo>
                    <a:pt x="247" y="400"/>
                    <a:pt x="251" y="401"/>
                    <a:pt x="255" y="401"/>
                  </a:cubicBezTo>
                  <a:cubicBezTo>
                    <a:pt x="256" y="401"/>
                    <a:pt x="257" y="401"/>
                    <a:pt x="258" y="401"/>
                  </a:cubicBezTo>
                  <a:cubicBezTo>
                    <a:pt x="260" y="402"/>
                    <a:pt x="262" y="402"/>
                    <a:pt x="264" y="403"/>
                  </a:cubicBezTo>
                  <a:cubicBezTo>
                    <a:pt x="266" y="404"/>
                    <a:pt x="269" y="406"/>
                    <a:pt x="271" y="409"/>
                  </a:cubicBezTo>
                  <a:cubicBezTo>
                    <a:pt x="272" y="410"/>
                    <a:pt x="273" y="412"/>
                    <a:pt x="273" y="414"/>
                  </a:cubicBezTo>
                  <a:cubicBezTo>
                    <a:pt x="273" y="416"/>
                    <a:pt x="272" y="419"/>
                    <a:pt x="272" y="421"/>
                  </a:cubicBezTo>
                  <a:cubicBezTo>
                    <a:pt x="271" y="424"/>
                    <a:pt x="269" y="427"/>
                    <a:pt x="267" y="430"/>
                  </a:cubicBezTo>
                  <a:cubicBezTo>
                    <a:pt x="265" y="434"/>
                    <a:pt x="263" y="437"/>
                    <a:pt x="261" y="438"/>
                  </a:cubicBezTo>
                  <a:cubicBezTo>
                    <a:pt x="256" y="444"/>
                    <a:pt x="244" y="445"/>
                    <a:pt x="232" y="447"/>
                  </a:cubicBezTo>
                  <a:cubicBezTo>
                    <a:pt x="229" y="447"/>
                    <a:pt x="226" y="448"/>
                    <a:pt x="223" y="448"/>
                  </a:cubicBezTo>
                  <a:cubicBezTo>
                    <a:pt x="219" y="449"/>
                    <a:pt x="216" y="450"/>
                    <a:pt x="213" y="451"/>
                  </a:cubicBezTo>
                  <a:cubicBezTo>
                    <a:pt x="213" y="451"/>
                    <a:pt x="213" y="451"/>
                    <a:pt x="213" y="451"/>
                  </a:cubicBezTo>
                  <a:cubicBezTo>
                    <a:pt x="212" y="452"/>
                    <a:pt x="211" y="452"/>
                    <a:pt x="210" y="453"/>
                  </a:cubicBezTo>
                  <a:cubicBezTo>
                    <a:pt x="207" y="454"/>
                    <a:pt x="204" y="454"/>
                    <a:pt x="201" y="454"/>
                  </a:cubicBezTo>
                  <a:cubicBezTo>
                    <a:pt x="198" y="455"/>
                    <a:pt x="195" y="454"/>
                    <a:pt x="192" y="454"/>
                  </a:cubicBezTo>
                  <a:cubicBezTo>
                    <a:pt x="190" y="454"/>
                    <a:pt x="188" y="454"/>
                    <a:pt x="187" y="454"/>
                  </a:cubicBezTo>
                  <a:cubicBezTo>
                    <a:pt x="184" y="453"/>
                    <a:pt x="182" y="453"/>
                    <a:pt x="179" y="454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179" y="453"/>
                    <a:pt x="179" y="453"/>
                    <a:pt x="179" y="453"/>
                  </a:cubicBezTo>
                  <a:cubicBezTo>
                    <a:pt x="186" y="440"/>
                    <a:pt x="186" y="427"/>
                    <a:pt x="186" y="414"/>
                  </a:cubicBezTo>
                  <a:cubicBezTo>
                    <a:pt x="187" y="410"/>
                    <a:pt x="187" y="407"/>
                    <a:pt x="187" y="403"/>
                  </a:cubicBezTo>
                  <a:cubicBezTo>
                    <a:pt x="187" y="398"/>
                    <a:pt x="188" y="392"/>
                    <a:pt x="188" y="386"/>
                  </a:cubicBezTo>
                  <a:cubicBezTo>
                    <a:pt x="189" y="381"/>
                    <a:pt x="190" y="375"/>
                    <a:pt x="191" y="369"/>
                  </a:cubicBezTo>
                  <a:cubicBezTo>
                    <a:pt x="191" y="367"/>
                    <a:pt x="192" y="365"/>
                    <a:pt x="192" y="363"/>
                  </a:cubicBezTo>
                  <a:cubicBezTo>
                    <a:pt x="192" y="360"/>
                    <a:pt x="192" y="358"/>
                    <a:pt x="192" y="356"/>
                  </a:cubicBezTo>
                  <a:cubicBezTo>
                    <a:pt x="191" y="353"/>
                    <a:pt x="191" y="350"/>
                    <a:pt x="191" y="347"/>
                  </a:cubicBezTo>
                  <a:cubicBezTo>
                    <a:pt x="192" y="344"/>
                    <a:pt x="192" y="342"/>
                    <a:pt x="194" y="340"/>
                  </a:cubicBezTo>
                  <a:cubicBezTo>
                    <a:pt x="194" y="339"/>
                    <a:pt x="195" y="338"/>
                    <a:pt x="195" y="337"/>
                  </a:cubicBezTo>
                  <a:cubicBezTo>
                    <a:pt x="196" y="337"/>
                    <a:pt x="197" y="336"/>
                    <a:pt x="197" y="335"/>
                  </a:cubicBezTo>
                  <a:cubicBezTo>
                    <a:pt x="198" y="333"/>
                    <a:pt x="200" y="332"/>
                    <a:pt x="201" y="330"/>
                  </a:cubicBezTo>
                  <a:close/>
                  <a:moveTo>
                    <a:pt x="26" y="208"/>
                  </a:moveTo>
                  <a:cubicBezTo>
                    <a:pt x="21" y="209"/>
                    <a:pt x="17" y="208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0" y="206"/>
                    <a:pt x="8" y="205"/>
                    <a:pt x="7" y="204"/>
                  </a:cubicBezTo>
                  <a:cubicBezTo>
                    <a:pt x="6" y="204"/>
                    <a:pt x="6" y="203"/>
                    <a:pt x="6" y="203"/>
                  </a:cubicBezTo>
                  <a:cubicBezTo>
                    <a:pt x="6" y="202"/>
                    <a:pt x="6" y="202"/>
                    <a:pt x="7" y="201"/>
                  </a:cubicBezTo>
                  <a:cubicBezTo>
                    <a:pt x="7" y="201"/>
                    <a:pt x="8" y="200"/>
                    <a:pt x="9" y="200"/>
                  </a:cubicBezTo>
                  <a:cubicBezTo>
                    <a:pt x="11" y="200"/>
                    <a:pt x="14" y="200"/>
                    <a:pt x="16" y="201"/>
                  </a:cubicBezTo>
                  <a:cubicBezTo>
                    <a:pt x="17" y="201"/>
                    <a:pt x="18" y="201"/>
                    <a:pt x="18" y="201"/>
                  </a:cubicBezTo>
                  <a:cubicBezTo>
                    <a:pt x="18" y="201"/>
                    <a:pt x="18" y="201"/>
                    <a:pt x="18" y="201"/>
                  </a:cubicBezTo>
                  <a:cubicBezTo>
                    <a:pt x="20" y="201"/>
                    <a:pt x="21" y="201"/>
                    <a:pt x="23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4" y="200"/>
                    <a:pt x="25" y="200"/>
                    <a:pt x="26" y="200"/>
                  </a:cubicBezTo>
                  <a:cubicBezTo>
                    <a:pt x="28" y="199"/>
                    <a:pt x="29" y="199"/>
                    <a:pt x="30" y="199"/>
                  </a:cubicBezTo>
                  <a:cubicBezTo>
                    <a:pt x="31" y="199"/>
                    <a:pt x="32" y="199"/>
                    <a:pt x="33" y="199"/>
                  </a:cubicBezTo>
                  <a:cubicBezTo>
                    <a:pt x="43" y="197"/>
                    <a:pt x="51" y="202"/>
                    <a:pt x="59" y="207"/>
                  </a:cubicBezTo>
                  <a:cubicBezTo>
                    <a:pt x="62" y="208"/>
                    <a:pt x="66" y="210"/>
                    <a:pt x="69" y="212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6" y="213"/>
                    <a:pt x="64" y="212"/>
                    <a:pt x="62" y="212"/>
                  </a:cubicBezTo>
                  <a:cubicBezTo>
                    <a:pt x="61" y="212"/>
                    <a:pt x="59" y="212"/>
                    <a:pt x="58" y="211"/>
                  </a:cubicBezTo>
                  <a:cubicBezTo>
                    <a:pt x="56" y="211"/>
                    <a:pt x="54" y="211"/>
                    <a:pt x="52" y="210"/>
                  </a:cubicBezTo>
                  <a:cubicBezTo>
                    <a:pt x="51" y="210"/>
                    <a:pt x="49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1" y="207"/>
                    <a:pt x="36" y="206"/>
                    <a:pt x="26" y="208"/>
                  </a:cubicBezTo>
                  <a:close/>
                  <a:moveTo>
                    <a:pt x="197" y="62"/>
                  </a:moveTo>
                  <a:cubicBezTo>
                    <a:pt x="197" y="62"/>
                    <a:pt x="197" y="61"/>
                    <a:pt x="197" y="61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201" y="62"/>
                    <a:pt x="202" y="62"/>
                    <a:pt x="203" y="63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6" y="64"/>
                    <a:pt x="207" y="65"/>
                    <a:pt x="207" y="67"/>
                  </a:cubicBezTo>
                  <a:cubicBezTo>
                    <a:pt x="208" y="68"/>
                    <a:pt x="209" y="70"/>
                    <a:pt x="210" y="72"/>
                  </a:cubicBezTo>
                  <a:cubicBezTo>
                    <a:pt x="210" y="74"/>
                    <a:pt x="210" y="75"/>
                    <a:pt x="211" y="76"/>
                  </a:cubicBezTo>
                  <a:cubicBezTo>
                    <a:pt x="212" y="80"/>
                    <a:pt x="214" y="84"/>
                    <a:pt x="213" y="85"/>
                  </a:cubicBezTo>
                  <a:cubicBezTo>
                    <a:pt x="213" y="87"/>
                    <a:pt x="212" y="88"/>
                    <a:pt x="212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1" y="89"/>
                    <a:pt x="210" y="90"/>
                    <a:pt x="211" y="92"/>
                  </a:cubicBezTo>
                  <a:cubicBezTo>
                    <a:pt x="211" y="95"/>
                    <a:pt x="211" y="99"/>
                    <a:pt x="211" y="102"/>
                  </a:cubicBezTo>
                  <a:cubicBezTo>
                    <a:pt x="211" y="108"/>
                    <a:pt x="211" y="113"/>
                    <a:pt x="213" y="116"/>
                  </a:cubicBezTo>
                  <a:cubicBezTo>
                    <a:pt x="213" y="116"/>
                    <a:pt x="213" y="117"/>
                    <a:pt x="213" y="117"/>
                  </a:cubicBezTo>
                  <a:cubicBezTo>
                    <a:pt x="213" y="117"/>
                    <a:pt x="213" y="117"/>
                    <a:pt x="214" y="117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3" y="119"/>
                    <a:pt x="213" y="121"/>
                    <a:pt x="213" y="123"/>
                  </a:cubicBezTo>
                  <a:cubicBezTo>
                    <a:pt x="213" y="125"/>
                    <a:pt x="213" y="127"/>
                    <a:pt x="213" y="129"/>
                  </a:cubicBezTo>
                  <a:cubicBezTo>
                    <a:pt x="213" y="130"/>
                    <a:pt x="213" y="132"/>
                    <a:pt x="213" y="133"/>
                  </a:cubicBezTo>
                  <a:cubicBezTo>
                    <a:pt x="213" y="134"/>
                    <a:pt x="213" y="136"/>
                    <a:pt x="212" y="136"/>
                  </a:cubicBezTo>
                  <a:cubicBezTo>
                    <a:pt x="212" y="137"/>
                    <a:pt x="212" y="137"/>
                    <a:pt x="211" y="137"/>
                  </a:cubicBezTo>
                  <a:cubicBezTo>
                    <a:pt x="211" y="138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39"/>
                    <a:pt x="205" y="136"/>
                    <a:pt x="204" y="133"/>
                  </a:cubicBezTo>
                  <a:cubicBezTo>
                    <a:pt x="204" y="131"/>
                    <a:pt x="204" y="127"/>
                    <a:pt x="204" y="124"/>
                  </a:cubicBezTo>
                  <a:cubicBezTo>
                    <a:pt x="204" y="121"/>
                    <a:pt x="204" y="117"/>
                    <a:pt x="204" y="114"/>
                  </a:cubicBezTo>
                  <a:cubicBezTo>
                    <a:pt x="205" y="110"/>
                    <a:pt x="205" y="107"/>
                    <a:pt x="206" y="105"/>
                  </a:cubicBezTo>
                  <a:cubicBezTo>
                    <a:pt x="206" y="99"/>
                    <a:pt x="206" y="94"/>
                    <a:pt x="204" y="88"/>
                  </a:cubicBezTo>
                  <a:cubicBezTo>
                    <a:pt x="202" y="83"/>
                    <a:pt x="200" y="77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0"/>
                    <a:pt x="196" y="69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6"/>
                    <a:pt x="196" y="65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7" y="63"/>
                    <a:pt x="197" y="62"/>
                  </a:cubicBezTo>
                  <a:close/>
                  <a:moveTo>
                    <a:pt x="195" y="61"/>
                  </a:moveTo>
                  <a:cubicBezTo>
                    <a:pt x="195" y="62"/>
                    <a:pt x="195" y="63"/>
                    <a:pt x="194" y="64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2"/>
                    <a:pt x="192" y="61"/>
                    <a:pt x="192" y="60"/>
                  </a:cubicBezTo>
                  <a:cubicBezTo>
                    <a:pt x="192" y="58"/>
                    <a:pt x="191" y="57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5"/>
                    <a:pt x="190" y="55"/>
                    <a:pt x="189" y="54"/>
                  </a:cubicBezTo>
                  <a:cubicBezTo>
                    <a:pt x="188" y="54"/>
                    <a:pt x="187" y="53"/>
                    <a:pt x="186" y="53"/>
                  </a:cubicBezTo>
                  <a:cubicBezTo>
                    <a:pt x="177" y="51"/>
                    <a:pt x="175" y="47"/>
                    <a:pt x="174" y="43"/>
                  </a:cubicBezTo>
                  <a:cubicBezTo>
                    <a:pt x="173" y="42"/>
                    <a:pt x="173" y="41"/>
                    <a:pt x="173" y="40"/>
                  </a:cubicBezTo>
                  <a:cubicBezTo>
                    <a:pt x="172" y="40"/>
                    <a:pt x="172" y="39"/>
                    <a:pt x="172" y="38"/>
                  </a:cubicBezTo>
                  <a:cubicBezTo>
                    <a:pt x="171" y="35"/>
                    <a:pt x="169" y="31"/>
                    <a:pt x="165" y="29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65" y="28"/>
                    <a:pt x="165" y="28"/>
                    <a:pt x="165" y="28"/>
                  </a:cubicBezTo>
                  <a:cubicBezTo>
                    <a:pt x="166" y="27"/>
                    <a:pt x="166" y="25"/>
                    <a:pt x="165" y="24"/>
                  </a:cubicBezTo>
                  <a:cubicBezTo>
                    <a:pt x="165" y="23"/>
                    <a:pt x="165" y="22"/>
                    <a:pt x="165" y="22"/>
                  </a:cubicBezTo>
                  <a:cubicBezTo>
                    <a:pt x="164" y="15"/>
                    <a:pt x="170" y="10"/>
                    <a:pt x="179" y="7"/>
                  </a:cubicBezTo>
                  <a:cubicBezTo>
                    <a:pt x="187" y="4"/>
                    <a:pt x="196" y="2"/>
                    <a:pt x="201" y="1"/>
                  </a:cubicBezTo>
                  <a:cubicBezTo>
                    <a:pt x="205" y="0"/>
                    <a:pt x="209" y="2"/>
                    <a:pt x="213" y="6"/>
                  </a:cubicBezTo>
                  <a:cubicBezTo>
                    <a:pt x="216" y="9"/>
                    <a:pt x="219" y="14"/>
                    <a:pt x="222" y="18"/>
                  </a:cubicBezTo>
                  <a:cubicBezTo>
                    <a:pt x="224" y="21"/>
                    <a:pt x="226" y="23"/>
                    <a:pt x="227" y="25"/>
                  </a:cubicBezTo>
                  <a:cubicBezTo>
                    <a:pt x="229" y="27"/>
                    <a:pt x="230" y="28"/>
                    <a:pt x="232" y="29"/>
                  </a:cubicBezTo>
                  <a:cubicBezTo>
                    <a:pt x="234" y="30"/>
                    <a:pt x="236" y="31"/>
                    <a:pt x="239" y="33"/>
                  </a:cubicBezTo>
                  <a:cubicBezTo>
                    <a:pt x="240" y="34"/>
                    <a:pt x="241" y="34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3" y="36"/>
                    <a:pt x="243" y="36"/>
                    <a:pt x="243" y="36"/>
                  </a:cubicBezTo>
                  <a:cubicBezTo>
                    <a:pt x="245" y="37"/>
                    <a:pt x="245" y="37"/>
                    <a:pt x="245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1" y="36"/>
                    <a:pt x="240" y="37"/>
                    <a:pt x="239" y="37"/>
                  </a:cubicBezTo>
                  <a:cubicBezTo>
                    <a:pt x="239" y="37"/>
                    <a:pt x="239" y="37"/>
                    <a:pt x="239" y="37"/>
                  </a:cubicBezTo>
                  <a:cubicBezTo>
                    <a:pt x="238" y="37"/>
                    <a:pt x="237" y="37"/>
                    <a:pt x="236" y="37"/>
                  </a:cubicBezTo>
                  <a:cubicBezTo>
                    <a:pt x="235" y="38"/>
                    <a:pt x="234" y="38"/>
                    <a:pt x="234" y="37"/>
                  </a:cubicBezTo>
                  <a:cubicBezTo>
                    <a:pt x="233" y="37"/>
                    <a:pt x="232" y="36"/>
                    <a:pt x="232" y="35"/>
                  </a:cubicBezTo>
                  <a:cubicBezTo>
                    <a:pt x="231" y="35"/>
                    <a:pt x="231" y="35"/>
                    <a:pt x="231" y="35"/>
                  </a:cubicBezTo>
                  <a:cubicBezTo>
                    <a:pt x="229" y="32"/>
                    <a:pt x="228" y="29"/>
                    <a:pt x="225" y="31"/>
                  </a:cubicBezTo>
                  <a:cubicBezTo>
                    <a:pt x="223" y="32"/>
                    <a:pt x="220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6" y="33"/>
                    <a:pt x="214" y="33"/>
                    <a:pt x="212" y="33"/>
                  </a:cubicBezTo>
                  <a:cubicBezTo>
                    <a:pt x="210" y="34"/>
                    <a:pt x="208" y="35"/>
                    <a:pt x="207" y="36"/>
                  </a:cubicBezTo>
                  <a:cubicBezTo>
                    <a:pt x="206" y="38"/>
                    <a:pt x="205" y="40"/>
                    <a:pt x="206" y="44"/>
                  </a:cubicBezTo>
                  <a:cubicBezTo>
                    <a:pt x="206" y="45"/>
                    <a:pt x="206" y="45"/>
                    <a:pt x="205" y="46"/>
                  </a:cubicBezTo>
                  <a:cubicBezTo>
                    <a:pt x="205" y="46"/>
                    <a:pt x="204" y="46"/>
                    <a:pt x="203" y="47"/>
                  </a:cubicBezTo>
                  <a:cubicBezTo>
                    <a:pt x="203" y="47"/>
                    <a:pt x="203" y="47"/>
                    <a:pt x="202" y="47"/>
                  </a:cubicBezTo>
                  <a:cubicBezTo>
                    <a:pt x="200" y="47"/>
                    <a:pt x="198" y="49"/>
                    <a:pt x="197" y="51"/>
                  </a:cubicBezTo>
                  <a:cubicBezTo>
                    <a:pt x="196" y="52"/>
                    <a:pt x="195" y="54"/>
                    <a:pt x="195" y="56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9"/>
                    <a:pt x="196" y="60"/>
                    <a:pt x="195" y="61"/>
                  </a:cubicBezTo>
                  <a:close/>
                  <a:moveTo>
                    <a:pt x="199" y="152"/>
                  </a:moveTo>
                  <a:cubicBezTo>
                    <a:pt x="199" y="152"/>
                    <a:pt x="200" y="152"/>
                    <a:pt x="200" y="152"/>
                  </a:cubicBezTo>
                  <a:cubicBezTo>
                    <a:pt x="203" y="149"/>
                    <a:pt x="205" y="147"/>
                    <a:pt x="207" y="144"/>
                  </a:cubicBezTo>
                  <a:cubicBezTo>
                    <a:pt x="208" y="143"/>
                    <a:pt x="209" y="142"/>
                    <a:pt x="210" y="140"/>
                  </a:cubicBezTo>
                  <a:cubicBezTo>
                    <a:pt x="211" y="139"/>
                    <a:pt x="211" y="139"/>
                    <a:pt x="212" y="138"/>
                  </a:cubicBezTo>
                  <a:cubicBezTo>
                    <a:pt x="212" y="138"/>
                    <a:pt x="213" y="137"/>
                    <a:pt x="213" y="137"/>
                  </a:cubicBezTo>
                  <a:cubicBezTo>
                    <a:pt x="215" y="135"/>
                    <a:pt x="214" y="132"/>
                    <a:pt x="214" y="129"/>
                  </a:cubicBezTo>
                  <a:cubicBezTo>
                    <a:pt x="214" y="128"/>
                    <a:pt x="214" y="128"/>
                    <a:pt x="214" y="128"/>
                  </a:cubicBezTo>
                  <a:cubicBezTo>
                    <a:pt x="214" y="125"/>
                    <a:pt x="214" y="121"/>
                    <a:pt x="216" y="118"/>
                  </a:cubicBezTo>
                  <a:cubicBezTo>
                    <a:pt x="217" y="115"/>
                    <a:pt x="219" y="113"/>
                    <a:pt x="222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3"/>
                    <a:pt x="223" y="114"/>
                    <a:pt x="222" y="116"/>
                  </a:cubicBezTo>
                  <a:cubicBezTo>
                    <a:pt x="221" y="119"/>
                    <a:pt x="220" y="123"/>
                    <a:pt x="219" y="127"/>
                  </a:cubicBezTo>
                  <a:cubicBezTo>
                    <a:pt x="218" y="130"/>
                    <a:pt x="218" y="133"/>
                    <a:pt x="218" y="135"/>
                  </a:cubicBezTo>
                  <a:cubicBezTo>
                    <a:pt x="218" y="137"/>
                    <a:pt x="218" y="140"/>
                    <a:pt x="218" y="141"/>
                  </a:cubicBezTo>
                  <a:cubicBezTo>
                    <a:pt x="218" y="142"/>
                    <a:pt x="218" y="143"/>
                    <a:pt x="218" y="144"/>
                  </a:cubicBezTo>
                  <a:cubicBezTo>
                    <a:pt x="217" y="146"/>
                    <a:pt x="217" y="147"/>
                    <a:pt x="218" y="148"/>
                  </a:cubicBezTo>
                  <a:cubicBezTo>
                    <a:pt x="218" y="149"/>
                    <a:pt x="218" y="150"/>
                    <a:pt x="219" y="150"/>
                  </a:cubicBezTo>
                  <a:cubicBezTo>
                    <a:pt x="220" y="151"/>
                    <a:pt x="221" y="150"/>
                    <a:pt x="222" y="149"/>
                  </a:cubicBezTo>
                  <a:cubicBezTo>
                    <a:pt x="223" y="148"/>
                    <a:pt x="225" y="147"/>
                    <a:pt x="227" y="146"/>
                  </a:cubicBezTo>
                  <a:cubicBezTo>
                    <a:pt x="228" y="145"/>
                    <a:pt x="230" y="145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3" y="144"/>
                    <a:pt x="235" y="144"/>
                    <a:pt x="237" y="143"/>
                  </a:cubicBezTo>
                  <a:cubicBezTo>
                    <a:pt x="238" y="143"/>
                    <a:pt x="238" y="142"/>
                    <a:pt x="239" y="140"/>
                  </a:cubicBezTo>
                  <a:cubicBezTo>
                    <a:pt x="240" y="139"/>
                    <a:pt x="240" y="139"/>
                    <a:pt x="240" y="138"/>
                  </a:cubicBezTo>
                  <a:cubicBezTo>
                    <a:pt x="242" y="135"/>
                    <a:pt x="244" y="132"/>
                    <a:pt x="247" y="12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50" y="124"/>
                    <a:pt x="252" y="121"/>
                    <a:pt x="255" y="120"/>
                  </a:cubicBezTo>
                  <a:cubicBezTo>
                    <a:pt x="257" y="118"/>
                    <a:pt x="260" y="118"/>
                    <a:pt x="263" y="121"/>
                  </a:cubicBezTo>
                  <a:cubicBezTo>
                    <a:pt x="264" y="122"/>
                    <a:pt x="265" y="122"/>
                    <a:pt x="266" y="122"/>
                  </a:cubicBezTo>
                  <a:cubicBezTo>
                    <a:pt x="268" y="123"/>
                    <a:pt x="269" y="123"/>
                    <a:pt x="271" y="122"/>
                  </a:cubicBezTo>
                  <a:cubicBezTo>
                    <a:pt x="272" y="122"/>
                    <a:pt x="274" y="122"/>
                    <a:pt x="275" y="122"/>
                  </a:cubicBezTo>
                  <a:cubicBezTo>
                    <a:pt x="276" y="123"/>
                    <a:pt x="277" y="123"/>
                    <a:pt x="277" y="124"/>
                  </a:cubicBezTo>
                  <a:cubicBezTo>
                    <a:pt x="279" y="129"/>
                    <a:pt x="282" y="129"/>
                    <a:pt x="286" y="129"/>
                  </a:cubicBezTo>
                  <a:cubicBezTo>
                    <a:pt x="286" y="129"/>
                    <a:pt x="287" y="129"/>
                    <a:pt x="287" y="129"/>
                  </a:cubicBezTo>
                  <a:cubicBezTo>
                    <a:pt x="288" y="129"/>
                    <a:pt x="290" y="129"/>
                    <a:pt x="290" y="129"/>
                  </a:cubicBezTo>
                  <a:cubicBezTo>
                    <a:pt x="291" y="130"/>
                    <a:pt x="292" y="131"/>
                    <a:pt x="293" y="132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2" y="133"/>
                    <a:pt x="291" y="134"/>
                    <a:pt x="289" y="134"/>
                  </a:cubicBezTo>
                  <a:cubicBezTo>
                    <a:pt x="288" y="134"/>
                    <a:pt x="287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1" y="135"/>
                    <a:pt x="276" y="136"/>
                    <a:pt x="273" y="142"/>
                  </a:cubicBezTo>
                  <a:cubicBezTo>
                    <a:pt x="272" y="143"/>
                    <a:pt x="271" y="144"/>
                    <a:pt x="270" y="144"/>
                  </a:cubicBezTo>
                  <a:cubicBezTo>
                    <a:pt x="269" y="145"/>
                    <a:pt x="268" y="145"/>
                    <a:pt x="267" y="146"/>
                  </a:cubicBezTo>
                  <a:cubicBezTo>
                    <a:pt x="267" y="146"/>
                    <a:pt x="266" y="146"/>
                    <a:pt x="266" y="146"/>
                  </a:cubicBezTo>
                  <a:cubicBezTo>
                    <a:pt x="266" y="146"/>
                    <a:pt x="265" y="147"/>
                    <a:pt x="265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5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3" y="140"/>
                    <a:pt x="262" y="139"/>
                  </a:cubicBezTo>
                  <a:cubicBezTo>
                    <a:pt x="262" y="137"/>
                    <a:pt x="261" y="135"/>
                    <a:pt x="260" y="135"/>
                  </a:cubicBezTo>
                  <a:cubicBezTo>
                    <a:pt x="259" y="134"/>
                    <a:pt x="258" y="135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6" y="138"/>
                    <a:pt x="256" y="138"/>
                    <a:pt x="256" y="139"/>
                  </a:cubicBezTo>
                  <a:cubicBezTo>
                    <a:pt x="255" y="140"/>
                    <a:pt x="255" y="140"/>
                    <a:pt x="255" y="141"/>
                  </a:cubicBezTo>
                  <a:cubicBezTo>
                    <a:pt x="252" y="145"/>
                    <a:pt x="249" y="148"/>
                    <a:pt x="245" y="146"/>
                  </a:cubicBezTo>
                  <a:cubicBezTo>
                    <a:pt x="244" y="145"/>
                    <a:pt x="243" y="145"/>
                    <a:pt x="243" y="145"/>
                  </a:cubicBezTo>
                  <a:cubicBezTo>
                    <a:pt x="242" y="145"/>
                    <a:pt x="241" y="145"/>
                    <a:pt x="241" y="145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39" y="145"/>
                    <a:pt x="239" y="145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8" y="146"/>
                    <a:pt x="238" y="146"/>
                    <a:pt x="238" y="147"/>
                  </a:cubicBezTo>
                  <a:cubicBezTo>
                    <a:pt x="238" y="147"/>
                    <a:pt x="238" y="147"/>
                    <a:pt x="238" y="148"/>
                  </a:cubicBezTo>
                  <a:cubicBezTo>
                    <a:pt x="238" y="148"/>
                    <a:pt x="238" y="149"/>
                    <a:pt x="238" y="150"/>
                  </a:cubicBezTo>
                  <a:cubicBezTo>
                    <a:pt x="238" y="150"/>
                    <a:pt x="238" y="151"/>
                    <a:pt x="239" y="152"/>
                  </a:cubicBezTo>
                  <a:cubicBezTo>
                    <a:pt x="239" y="153"/>
                    <a:pt x="239" y="154"/>
                    <a:pt x="239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9" y="156"/>
                    <a:pt x="238" y="156"/>
                    <a:pt x="237" y="157"/>
                  </a:cubicBezTo>
                  <a:cubicBezTo>
                    <a:pt x="236" y="158"/>
                    <a:pt x="234" y="158"/>
                    <a:pt x="232" y="159"/>
                  </a:cubicBezTo>
                  <a:cubicBezTo>
                    <a:pt x="231" y="159"/>
                    <a:pt x="229" y="159"/>
                    <a:pt x="227" y="160"/>
                  </a:cubicBezTo>
                  <a:cubicBezTo>
                    <a:pt x="227" y="160"/>
                    <a:pt x="226" y="160"/>
                    <a:pt x="225" y="160"/>
                  </a:cubicBezTo>
                  <a:cubicBezTo>
                    <a:pt x="225" y="160"/>
                    <a:pt x="224" y="160"/>
                    <a:pt x="224" y="160"/>
                  </a:cubicBezTo>
                  <a:cubicBezTo>
                    <a:pt x="222" y="161"/>
                    <a:pt x="221" y="162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19" y="163"/>
                    <a:pt x="219" y="164"/>
                    <a:pt x="218" y="164"/>
                  </a:cubicBezTo>
                  <a:cubicBezTo>
                    <a:pt x="218" y="164"/>
                    <a:pt x="217" y="165"/>
                    <a:pt x="215" y="165"/>
                  </a:cubicBezTo>
                  <a:cubicBezTo>
                    <a:pt x="214" y="165"/>
                    <a:pt x="213" y="165"/>
                    <a:pt x="213" y="166"/>
                  </a:cubicBezTo>
                  <a:cubicBezTo>
                    <a:pt x="212" y="167"/>
                    <a:pt x="212" y="168"/>
                    <a:pt x="212" y="169"/>
                  </a:cubicBezTo>
                  <a:cubicBezTo>
                    <a:pt x="212" y="169"/>
                    <a:pt x="212" y="170"/>
                    <a:pt x="212" y="170"/>
                  </a:cubicBezTo>
                  <a:cubicBezTo>
                    <a:pt x="212" y="171"/>
                    <a:pt x="213" y="171"/>
                    <a:pt x="213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3"/>
                    <a:pt x="211" y="173"/>
                    <a:pt x="210" y="173"/>
                  </a:cubicBezTo>
                  <a:cubicBezTo>
                    <a:pt x="210" y="173"/>
                    <a:pt x="210" y="173"/>
                    <a:pt x="210" y="173"/>
                  </a:cubicBezTo>
                  <a:cubicBezTo>
                    <a:pt x="205" y="173"/>
                    <a:pt x="200" y="174"/>
                    <a:pt x="198" y="176"/>
                  </a:cubicBezTo>
                  <a:cubicBezTo>
                    <a:pt x="198" y="177"/>
                    <a:pt x="198" y="177"/>
                    <a:pt x="198" y="177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4"/>
                    <a:pt x="196" y="172"/>
                    <a:pt x="196" y="170"/>
                  </a:cubicBezTo>
                  <a:cubicBezTo>
                    <a:pt x="193" y="162"/>
                    <a:pt x="191" y="156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4" y="147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7"/>
                    <a:pt x="195" y="148"/>
                    <a:pt x="195" y="149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196" y="150"/>
                    <a:pt x="196" y="151"/>
                    <a:pt x="196" y="152"/>
                  </a:cubicBezTo>
                  <a:cubicBezTo>
                    <a:pt x="196" y="152"/>
                    <a:pt x="196" y="152"/>
                    <a:pt x="196" y="152"/>
                  </a:cubicBezTo>
                  <a:cubicBezTo>
                    <a:pt x="196" y="152"/>
                    <a:pt x="196" y="152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2"/>
                    <a:pt x="199" y="152"/>
                  </a:cubicBezTo>
                  <a:close/>
                  <a:moveTo>
                    <a:pt x="204" y="142"/>
                  </a:moveTo>
                  <a:cubicBezTo>
                    <a:pt x="204" y="142"/>
                    <a:pt x="205" y="143"/>
                    <a:pt x="205" y="143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4" y="145"/>
                    <a:pt x="203" y="147"/>
                    <a:pt x="202" y="148"/>
                  </a:cubicBezTo>
                  <a:cubicBezTo>
                    <a:pt x="200" y="149"/>
                    <a:pt x="200" y="150"/>
                    <a:pt x="199" y="150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7" y="149"/>
                    <a:pt x="197" y="147"/>
                    <a:pt x="197" y="146"/>
                  </a:cubicBezTo>
                  <a:cubicBezTo>
                    <a:pt x="196" y="145"/>
                    <a:pt x="196" y="145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4" y="143"/>
                    <a:pt x="194" y="143"/>
                  </a:cubicBezTo>
                  <a:cubicBezTo>
                    <a:pt x="194" y="143"/>
                    <a:pt x="193" y="143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2" y="145"/>
                    <a:pt x="192" y="145"/>
                  </a:cubicBezTo>
                  <a:cubicBezTo>
                    <a:pt x="192" y="146"/>
                    <a:pt x="192" y="146"/>
                    <a:pt x="192" y="147"/>
                  </a:cubicBezTo>
                  <a:cubicBezTo>
                    <a:pt x="191" y="148"/>
                    <a:pt x="191" y="149"/>
                    <a:pt x="191" y="150"/>
                  </a:cubicBezTo>
                  <a:cubicBezTo>
                    <a:pt x="191" y="151"/>
                    <a:pt x="191" y="152"/>
                    <a:pt x="191" y="153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89" y="151"/>
                    <a:pt x="188" y="149"/>
                    <a:pt x="187" y="146"/>
                  </a:cubicBezTo>
                  <a:cubicBezTo>
                    <a:pt x="186" y="144"/>
                    <a:pt x="185" y="142"/>
                    <a:pt x="184" y="140"/>
                  </a:cubicBezTo>
                  <a:cubicBezTo>
                    <a:pt x="181" y="134"/>
                    <a:pt x="178" y="128"/>
                    <a:pt x="175" y="123"/>
                  </a:cubicBezTo>
                  <a:cubicBezTo>
                    <a:pt x="172" y="118"/>
                    <a:pt x="169" y="115"/>
                    <a:pt x="166" y="112"/>
                  </a:cubicBezTo>
                  <a:cubicBezTo>
                    <a:pt x="164" y="109"/>
                    <a:pt x="162" y="107"/>
                    <a:pt x="161" y="105"/>
                  </a:cubicBezTo>
                  <a:cubicBezTo>
                    <a:pt x="160" y="103"/>
                    <a:pt x="159" y="100"/>
                    <a:pt x="159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6"/>
                    <a:pt x="158" y="94"/>
                    <a:pt x="157" y="92"/>
                  </a:cubicBezTo>
                  <a:cubicBezTo>
                    <a:pt x="157" y="91"/>
                    <a:pt x="156" y="89"/>
                    <a:pt x="155" y="87"/>
                  </a:cubicBezTo>
                  <a:cubicBezTo>
                    <a:pt x="154" y="86"/>
                    <a:pt x="152" y="86"/>
                    <a:pt x="151" y="86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49" y="86"/>
                    <a:pt x="148" y="85"/>
                    <a:pt x="147" y="85"/>
                  </a:cubicBezTo>
                  <a:cubicBezTo>
                    <a:pt x="147" y="84"/>
                    <a:pt x="146" y="83"/>
                    <a:pt x="146" y="81"/>
                  </a:cubicBezTo>
                  <a:cubicBezTo>
                    <a:pt x="144" y="79"/>
                    <a:pt x="143" y="77"/>
                    <a:pt x="142" y="76"/>
                  </a:cubicBezTo>
                  <a:cubicBezTo>
                    <a:pt x="141" y="75"/>
                    <a:pt x="139" y="75"/>
                    <a:pt x="137" y="76"/>
                  </a:cubicBezTo>
                  <a:cubicBezTo>
                    <a:pt x="136" y="76"/>
                    <a:pt x="135" y="77"/>
                    <a:pt x="134" y="78"/>
                  </a:cubicBezTo>
                  <a:cubicBezTo>
                    <a:pt x="132" y="79"/>
                    <a:pt x="130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7" y="81"/>
                    <a:pt x="126" y="80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7"/>
                    <a:pt x="122" y="75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2"/>
                    <a:pt x="119" y="71"/>
                    <a:pt x="119" y="71"/>
                  </a:cubicBezTo>
                  <a:cubicBezTo>
                    <a:pt x="119" y="70"/>
                    <a:pt x="119" y="69"/>
                    <a:pt x="119" y="68"/>
                  </a:cubicBezTo>
                  <a:cubicBezTo>
                    <a:pt x="122" y="66"/>
                    <a:pt x="123" y="63"/>
                    <a:pt x="124" y="61"/>
                  </a:cubicBezTo>
                  <a:cubicBezTo>
                    <a:pt x="125" y="58"/>
                    <a:pt x="126" y="55"/>
                    <a:pt x="126" y="51"/>
                  </a:cubicBezTo>
                  <a:cubicBezTo>
                    <a:pt x="128" y="44"/>
                    <a:pt x="143" y="38"/>
                    <a:pt x="154" y="33"/>
                  </a:cubicBezTo>
                  <a:cubicBezTo>
                    <a:pt x="157" y="32"/>
                    <a:pt x="159" y="31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3"/>
                    <a:pt x="169" y="37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4"/>
                    <a:pt x="173" y="47"/>
                    <a:pt x="176" y="49"/>
                  </a:cubicBezTo>
                  <a:cubicBezTo>
                    <a:pt x="178" y="51"/>
                    <a:pt x="181" y="53"/>
                    <a:pt x="187" y="55"/>
                  </a:cubicBezTo>
                  <a:cubicBezTo>
                    <a:pt x="188" y="55"/>
                    <a:pt x="188" y="55"/>
                    <a:pt x="189" y="55"/>
                  </a:cubicBezTo>
                  <a:cubicBezTo>
                    <a:pt x="189" y="56"/>
                    <a:pt x="189" y="56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8"/>
                    <a:pt x="187" y="60"/>
                    <a:pt x="186" y="62"/>
                  </a:cubicBezTo>
                  <a:cubicBezTo>
                    <a:pt x="184" y="64"/>
                    <a:pt x="182" y="66"/>
                    <a:pt x="180" y="68"/>
                  </a:cubicBezTo>
                  <a:cubicBezTo>
                    <a:pt x="175" y="72"/>
                    <a:pt x="172" y="76"/>
                    <a:pt x="172" y="80"/>
                  </a:cubicBezTo>
                  <a:cubicBezTo>
                    <a:pt x="171" y="84"/>
                    <a:pt x="171" y="88"/>
                    <a:pt x="173" y="95"/>
                  </a:cubicBezTo>
                  <a:cubicBezTo>
                    <a:pt x="173" y="96"/>
                    <a:pt x="173" y="97"/>
                    <a:pt x="173" y="97"/>
                  </a:cubicBezTo>
                  <a:cubicBezTo>
                    <a:pt x="173" y="98"/>
                    <a:pt x="173" y="98"/>
                    <a:pt x="173" y="99"/>
                  </a:cubicBezTo>
                  <a:cubicBezTo>
                    <a:pt x="174" y="103"/>
                    <a:pt x="175" y="106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9" y="111"/>
                    <a:pt x="182" y="113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90" y="118"/>
                    <a:pt x="195" y="122"/>
                    <a:pt x="197" y="131"/>
                  </a:cubicBezTo>
                  <a:cubicBezTo>
                    <a:pt x="199" y="136"/>
                    <a:pt x="201" y="138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1"/>
                    <a:pt x="204" y="141"/>
                    <a:pt x="204" y="142"/>
                  </a:cubicBezTo>
                  <a:close/>
                  <a:moveTo>
                    <a:pt x="173" y="80"/>
                  </a:moveTo>
                  <a:cubicBezTo>
                    <a:pt x="174" y="77"/>
                    <a:pt x="176" y="74"/>
                    <a:pt x="181" y="69"/>
                  </a:cubicBezTo>
                  <a:cubicBezTo>
                    <a:pt x="181" y="69"/>
                    <a:pt x="182" y="68"/>
                    <a:pt x="183" y="67"/>
                  </a:cubicBezTo>
                  <a:cubicBezTo>
                    <a:pt x="184" y="66"/>
                    <a:pt x="186" y="64"/>
                    <a:pt x="187" y="64"/>
                  </a:cubicBezTo>
                  <a:cubicBezTo>
                    <a:pt x="189" y="63"/>
                    <a:pt x="190" y="64"/>
                    <a:pt x="192" y="68"/>
                  </a:cubicBezTo>
                  <a:cubicBezTo>
                    <a:pt x="193" y="71"/>
                    <a:pt x="194" y="73"/>
                    <a:pt x="196" y="76"/>
                  </a:cubicBezTo>
                  <a:cubicBezTo>
                    <a:pt x="200" y="85"/>
                    <a:pt x="205" y="94"/>
                    <a:pt x="204" y="104"/>
                  </a:cubicBezTo>
                  <a:cubicBezTo>
                    <a:pt x="203" y="107"/>
                    <a:pt x="203" y="110"/>
                    <a:pt x="203" y="114"/>
                  </a:cubicBezTo>
                  <a:cubicBezTo>
                    <a:pt x="202" y="117"/>
                    <a:pt x="202" y="121"/>
                    <a:pt x="202" y="124"/>
                  </a:cubicBezTo>
                  <a:cubicBezTo>
                    <a:pt x="202" y="126"/>
                    <a:pt x="202" y="129"/>
                    <a:pt x="202" y="131"/>
                  </a:cubicBezTo>
                  <a:cubicBezTo>
                    <a:pt x="202" y="133"/>
                    <a:pt x="203" y="135"/>
                    <a:pt x="203" y="137"/>
                  </a:cubicBezTo>
                  <a:cubicBezTo>
                    <a:pt x="204" y="139"/>
                    <a:pt x="204" y="139"/>
                    <a:pt x="204" y="139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1" y="135"/>
                    <a:pt x="199" y="133"/>
                    <a:pt x="198" y="130"/>
                  </a:cubicBezTo>
                  <a:cubicBezTo>
                    <a:pt x="197" y="126"/>
                    <a:pt x="196" y="122"/>
                    <a:pt x="193" y="120"/>
                  </a:cubicBezTo>
                  <a:cubicBezTo>
                    <a:pt x="191" y="117"/>
                    <a:pt x="189" y="115"/>
                    <a:pt x="186" y="113"/>
                  </a:cubicBezTo>
                  <a:cubicBezTo>
                    <a:pt x="183" y="112"/>
                    <a:pt x="181" y="110"/>
                    <a:pt x="179" y="107"/>
                  </a:cubicBezTo>
                  <a:cubicBezTo>
                    <a:pt x="177" y="105"/>
                    <a:pt x="176" y="102"/>
                    <a:pt x="175" y="99"/>
                  </a:cubicBezTo>
                  <a:cubicBezTo>
                    <a:pt x="175" y="98"/>
                    <a:pt x="175" y="98"/>
                    <a:pt x="175" y="97"/>
                  </a:cubicBezTo>
                  <a:cubicBezTo>
                    <a:pt x="175" y="96"/>
                    <a:pt x="175" y="95"/>
                    <a:pt x="174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3" y="88"/>
                    <a:pt x="172" y="84"/>
                    <a:pt x="173" y="80"/>
                  </a:cubicBezTo>
                  <a:close/>
                  <a:moveTo>
                    <a:pt x="262" y="145"/>
                  </a:moveTo>
                  <a:cubicBezTo>
                    <a:pt x="262" y="146"/>
                    <a:pt x="263" y="147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1" y="150"/>
                    <a:pt x="261" y="150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0" y="157"/>
                    <a:pt x="258" y="164"/>
                    <a:pt x="255" y="166"/>
                  </a:cubicBezTo>
                  <a:cubicBezTo>
                    <a:pt x="253" y="168"/>
                    <a:pt x="252" y="169"/>
                    <a:pt x="251" y="170"/>
                  </a:cubicBezTo>
                  <a:cubicBezTo>
                    <a:pt x="249" y="172"/>
                    <a:pt x="248" y="174"/>
                    <a:pt x="248" y="176"/>
                  </a:cubicBezTo>
                  <a:cubicBezTo>
                    <a:pt x="247" y="177"/>
                    <a:pt x="247" y="178"/>
                    <a:pt x="247" y="179"/>
                  </a:cubicBezTo>
                  <a:cubicBezTo>
                    <a:pt x="247" y="180"/>
                    <a:pt x="246" y="181"/>
                    <a:pt x="246" y="182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5" y="181"/>
                    <a:pt x="245" y="181"/>
                    <a:pt x="244" y="181"/>
                  </a:cubicBezTo>
                  <a:cubicBezTo>
                    <a:pt x="244" y="181"/>
                    <a:pt x="244" y="181"/>
                    <a:pt x="244" y="181"/>
                  </a:cubicBezTo>
                  <a:cubicBezTo>
                    <a:pt x="243" y="179"/>
                    <a:pt x="243" y="178"/>
                    <a:pt x="242" y="176"/>
                  </a:cubicBezTo>
                  <a:cubicBezTo>
                    <a:pt x="241" y="173"/>
                    <a:pt x="239" y="169"/>
                    <a:pt x="236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4" y="170"/>
                  </a:cubicBezTo>
                  <a:cubicBezTo>
                    <a:pt x="234" y="170"/>
                    <a:pt x="234" y="170"/>
                    <a:pt x="234" y="170"/>
                  </a:cubicBezTo>
                  <a:cubicBezTo>
                    <a:pt x="234" y="170"/>
                    <a:pt x="233" y="170"/>
                    <a:pt x="233" y="170"/>
                  </a:cubicBezTo>
                  <a:cubicBezTo>
                    <a:pt x="231" y="171"/>
                    <a:pt x="230" y="171"/>
                    <a:pt x="229" y="172"/>
                  </a:cubicBezTo>
                  <a:cubicBezTo>
                    <a:pt x="228" y="172"/>
                    <a:pt x="228" y="173"/>
                    <a:pt x="228" y="174"/>
                  </a:cubicBezTo>
                  <a:cubicBezTo>
                    <a:pt x="229" y="176"/>
                    <a:pt x="229" y="176"/>
                    <a:pt x="229" y="176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7" y="176"/>
                    <a:pt x="227" y="176"/>
                    <a:pt x="226" y="176"/>
                  </a:cubicBezTo>
                  <a:cubicBezTo>
                    <a:pt x="226" y="175"/>
                    <a:pt x="225" y="175"/>
                    <a:pt x="225" y="174"/>
                  </a:cubicBezTo>
                  <a:cubicBezTo>
                    <a:pt x="224" y="171"/>
                    <a:pt x="224" y="169"/>
                    <a:pt x="223" y="168"/>
                  </a:cubicBezTo>
                  <a:cubicBezTo>
                    <a:pt x="222" y="167"/>
                    <a:pt x="221" y="166"/>
                    <a:pt x="221" y="167"/>
                  </a:cubicBezTo>
                  <a:cubicBezTo>
                    <a:pt x="220" y="167"/>
                    <a:pt x="219" y="168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1"/>
                    <a:pt x="216" y="172"/>
                    <a:pt x="216" y="172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2"/>
                    <a:pt x="215" y="172"/>
                    <a:pt x="215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5" y="171"/>
                    <a:pt x="215" y="171"/>
                    <a:pt x="214" y="171"/>
                  </a:cubicBezTo>
                  <a:cubicBezTo>
                    <a:pt x="214" y="170"/>
                    <a:pt x="214" y="170"/>
                    <a:pt x="214" y="169"/>
                  </a:cubicBezTo>
                  <a:cubicBezTo>
                    <a:pt x="214" y="168"/>
                    <a:pt x="214" y="168"/>
                    <a:pt x="214" y="167"/>
                  </a:cubicBezTo>
                  <a:cubicBezTo>
                    <a:pt x="214" y="166"/>
                    <a:pt x="214" y="166"/>
                    <a:pt x="215" y="166"/>
                  </a:cubicBezTo>
                  <a:cubicBezTo>
                    <a:pt x="217" y="165"/>
                    <a:pt x="218" y="165"/>
                    <a:pt x="219" y="165"/>
                  </a:cubicBezTo>
                  <a:cubicBezTo>
                    <a:pt x="220" y="164"/>
                    <a:pt x="220" y="164"/>
                    <a:pt x="221" y="163"/>
                  </a:cubicBezTo>
                  <a:cubicBezTo>
                    <a:pt x="222" y="162"/>
                    <a:pt x="226" y="161"/>
                    <a:pt x="230" y="160"/>
                  </a:cubicBezTo>
                  <a:cubicBezTo>
                    <a:pt x="233" y="160"/>
                    <a:pt x="237" y="159"/>
                    <a:pt x="238" y="159"/>
                  </a:cubicBezTo>
                  <a:cubicBezTo>
                    <a:pt x="239" y="158"/>
                    <a:pt x="240" y="157"/>
                    <a:pt x="241" y="156"/>
                  </a:cubicBezTo>
                  <a:cubicBezTo>
                    <a:pt x="241" y="154"/>
                    <a:pt x="241" y="153"/>
                    <a:pt x="240" y="151"/>
                  </a:cubicBezTo>
                  <a:cubicBezTo>
                    <a:pt x="240" y="151"/>
                    <a:pt x="240" y="150"/>
                    <a:pt x="240" y="149"/>
                  </a:cubicBezTo>
                  <a:cubicBezTo>
                    <a:pt x="239" y="149"/>
                    <a:pt x="239" y="148"/>
                    <a:pt x="239" y="148"/>
                  </a:cubicBezTo>
                  <a:cubicBezTo>
                    <a:pt x="239" y="148"/>
                    <a:pt x="240" y="148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1" y="147"/>
                    <a:pt x="241" y="147"/>
                    <a:pt x="241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41" y="146"/>
                    <a:pt x="242" y="146"/>
                    <a:pt x="242" y="147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3" y="147"/>
                    <a:pt x="243" y="147"/>
                    <a:pt x="244" y="147"/>
                  </a:cubicBezTo>
                  <a:cubicBezTo>
                    <a:pt x="251" y="152"/>
                    <a:pt x="255" y="145"/>
                    <a:pt x="257" y="142"/>
                  </a:cubicBezTo>
                  <a:cubicBezTo>
                    <a:pt x="258" y="140"/>
                    <a:pt x="259" y="139"/>
                    <a:pt x="259" y="139"/>
                  </a:cubicBezTo>
                  <a:cubicBezTo>
                    <a:pt x="260" y="138"/>
                    <a:pt x="261" y="140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lose/>
                  <a:moveTo>
                    <a:pt x="214" y="174"/>
                  </a:move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5" y="174"/>
                    <a:pt x="216" y="174"/>
                    <a:pt x="216" y="173"/>
                  </a:cubicBezTo>
                  <a:cubicBezTo>
                    <a:pt x="217" y="173"/>
                    <a:pt x="218" y="173"/>
                    <a:pt x="218" y="173"/>
                  </a:cubicBezTo>
                  <a:cubicBezTo>
                    <a:pt x="218" y="172"/>
                    <a:pt x="219" y="172"/>
                    <a:pt x="219" y="171"/>
                  </a:cubicBezTo>
                  <a:cubicBezTo>
                    <a:pt x="219" y="171"/>
                    <a:pt x="220" y="171"/>
                    <a:pt x="220" y="170"/>
                  </a:cubicBezTo>
                  <a:cubicBezTo>
                    <a:pt x="220" y="170"/>
                    <a:pt x="220" y="169"/>
                    <a:pt x="221" y="169"/>
                  </a:cubicBezTo>
                  <a:cubicBezTo>
                    <a:pt x="221" y="169"/>
                    <a:pt x="221" y="168"/>
                    <a:pt x="221" y="168"/>
                  </a:cubicBezTo>
                  <a:cubicBezTo>
                    <a:pt x="222" y="168"/>
                    <a:pt x="222" y="169"/>
                    <a:pt x="222" y="170"/>
                  </a:cubicBezTo>
                  <a:cubicBezTo>
                    <a:pt x="222" y="171"/>
                    <a:pt x="223" y="172"/>
                    <a:pt x="223" y="175"/>
                  </a:cubicBezTo>
                  <a:cubicBezTo>
                    <a:pt x="224" y="177"/>
                    <a:pt x="226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8" y="178"/>
                    <a:pt x="228" y="178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79"/>
                    <a:pt x="230" y="179"/>
                    <a:pt x="230" y="179"/>
                  </a:cubicBezTo>
                  <a:cubicBezTo>
                    <a:pt x="230" y="179"/>
                    <a:pt x="230" y="179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1" y="177"/>
                    <a:pt x="230" y="176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3"/>
                    <a:pt x="230" y="173"/>
                    <a:pt x="232" y="172"/>
                  </a:cubicBezTo>
                  <a:cubicBezTo>
                    <a:pt x="232" y="172"/>
                    <a:pt x="233" y="172"/>
                    <a:pt x="233" y="172"/>
                  </a:cubicBezTo>
                  <a:cubicBezTo>
                    <a:pt x="237" y="171"/>
                    <a:pt x="238" y="172"/>
                    <a:pt x="239" y="175"/>
                  </a:cubicBezTo>
                  <a:cubicBezTo>
                    <a:pt x="239" y="176"/>
                    <a:pt x="240" y="177"/>
                    <a:pt x="241" y="178"/>
                  </a:cubicBezTo>
                  <a:cubicBezTo>
                    <a:pt x="241" y="179"/>
                    <a:pt x="241" y="179"/>
                    <a:pt x="241" y="179"/>
                  </a:cubicBezTo>
                  <a:cubicBezTo>
                    <a:pt x="240" y="179"/>
                    <a:pt x="240" y="179"/>
                    <a:pt x="240" y="179"/>
                  </a:cubicBezTo>
                  <a:cubicBezTo>
                    <a:pt x="240" y="179"/>
                    <a:pt x="240" y="180"/>
                    <a:pt x="239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9" y="181"/>
                    <a:pt x="239" y="182"/>
                    <a:pt x="239" y="182"/>
                  </a:cubicBezTo>
                  <a:cubicBezTo>
                    <a:pt x="239" y="183"/>
                    <a:pt x="240" y="183"/>
                    <a:pt x="240" y="184"/>
                  </a:cubicBezTo>
                  <a:cubicBezTo>
                    <a:pt x="240" y="186"/>
                    <a:pt x="241" y="188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90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8" y="192"/>
                    <a:pt x="237" y="192"/>
                  </a:cubicBezTo>
                  <a:cubicBezTo>
                    <a:pt x="236" y="192"/>
                    <a:pt x="236" y="192"/>
                    <a:pt x="235" y="192"/>
                  </a:cubicBezTo>
                  <a:cubicBezTo>
                    <a:pt x="234" y="192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2" y="191"/>
                    <a:pt x="232" y="191"/>
                    <a:pt x="231" y="190"/>
                  </a:cubicBezTo>
                  <a:cubicBezTo>
                    <a:pt x="230" y="190"/>
                    <a:pt x="230" y="190"/>
                    <a:pt x="229" y="190"/>
                  </a:cubicBezTo>
                  <a:cubicBezTo>
                    <a:pt x="229" y="190"/>
                    <a:pt x="228" y="190"/>
                    <a:pt x="227" y="190"/>
                  </a:cubicBezTo>
                  <a:cubicBezTo>
                    <a:pt x="226" y="191"/>
                    <a:pt x="226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4" y="191"/>
                    <a:pt x="223" y="192"/>
                    <a:pt x="220" y="190"/>
                  </a:cubicBezTo>
                  <a:cubicBezTo>
                    <a:pt x="218" y="187"/>
                    <a:pt x="217" y="187"/>
                    <a:pt x="213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7"/>
                    <a:pt x="209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4" y="187"/>
                    <a:pt x="203" y="188"/>
                    <a:pt x="201" y="189"/>
                  </a:cubicBezTo>
                  <a:cubicBezTo>
                    <a:pt x="200" y="190"/>
                    <a:pt x="200" y="192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199" y="198"/>
                    <a:pt x="197" y="198"/>
                    <a:pt x="196" y="199"/>
                  </a:cubicBezTo>
                  <a:cubicBezTo>
                    <a:pt x="195" y="200"/>
                    <a:pt x="193" y="201"/>
                    <a:pt x="192" y="203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3"/>
                    <a:pt x="191" y="203"/>
                    <a:pt x="191" y="203"/>
                  </a:cubicBezTo>
                  <a:cubicBezTo>
                    <a:pt x="191" y="202"/>
                    <a:pt x="190" y="202"/>
                    <a:pt x="190" y="201"/>
                  </a:cubicBezTo>
                  <a:cubicBezTo>
                    <a:pt x="189" y="201"/>
                    <a:pt x="189" y="200"/>
                    <a:pt x="189" y="200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199"/>
                    <a:pt x="188" y="199"/>
                    <a:pt x="188" y="199"/>
                  </a:cubicBezTo>
                  <a:cubicBezTo>
                    <a:pt x="189" y="199"/>
                    <a:pt x="189" y="198"/>
                    <a:pt x="189" y="197"/>
                  </a:cubicBezTo>
                  <a:cubicBezTo>
                    <a:pt x="189" y="196"/>
                    <a:pt x="189" y="195"/>
                    <a:pt x="190" y="194"/>
                  </a:cubicBezTo>
                  <a:cubicBezTo>
                    <a:pt x="191" y="192"/>
                    <a:pt x="192" y="190"/>
                    <a:pt x="194" y="189"/>
                  </a:cubicBezTo>
                  <a:cubicBezTo>
                    <a:pt x="194" y="189"/>
                    <a:pt x="194" y="189"/>
                    <a:pt x="194" y="189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6" y="187"/>
                    <a:pt x="197" y="186"/>
                    <a:pt x="198" y="184"/>
                  </a:cubicBezTo>
                  <a:cubicBezTo>
                    <a:pt x="199" y="183"/>
                    <a:pt x="199" y="182"/>
                    <a:pt x="199" y="180"/>
                  </a:cubicBezTo>
                  <a:cubicBezTo>
                    <a:pt x="198" y="176"/>
                    <a:pt x="203" y="175"/>
                    <a:pt x="208" y="175"/>
                  </a:cubicBezTo>
                  <a:cubicBezTo>
                    <a:pt x="209" y="175"/>
                    <a:pt x="209" y="175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2" y="174"/>
                    <a:pt x="213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lose/>
                  <a:moveTo>
                    <a:pt x="244" y="119"/>
                  </a:moveTo>
                  <a:cubicBezTo>
                    <a:pt x="246" y="120"/>
                    <a:pt x="246" y="120"/>
                    <a:pt x="247" y="124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6" y="126"/>
                    <a:pt x="245" y="129"/>
                    <a:pt x="243" y="131"/>
                  </a:cubicBezTo>
                  <a:cubicBezTo>
                    <a:pt x="242" y="134"/>
                    <a:pt x="240" y="136"/>
                    <a:pt x="239" y="138"/>
                  </a:cubicBezTo>
                  <a:cubicBezTo>
                    <a:pt x="239" y="139"/>
                    <a:pt x="239" y="139"/>
                    <a:pt x="239" y="139"/>
                  </a:cubicBezTo>
                  <a:cubicBezTo>
                    <a:pt x="238" y="141"/>
                    <a:pt x="237" y="142"/>
                    <a:pt x="236" y="142"/>
                  </a:cubicBezTo>
                  <a:cubicBezTo>
                    <a:pt x="236" y="143"/>
                    <a:pt x="234" y="143"/>
                    <a:pt x="232" y="143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30" y="144"/>
                    <a:pt x="228" y="144"/>
                    <a:pt x="226" y="145"/>
                  </a:cubicBezTo>
                  <a:cubicBezTo>
                    <a:pt x="224" y="145"/>
                    <a:pt x="222" y="146"/>
                    <a:pt x="221" y="148"/>
                  </a:cubicBezTo>
                  <a:cubicBezTo>
                    <a:pt x="220" y="148"/>
                    <a:pt x="220" y="148"/>
                    <a:pt x="220" y="148"/>
                  </a:cubicBezTo>
                  <a:cubicBezTo>
                    <a:pt x="220" y="148"/>
                    <a:pt x="219" y="148"/>
                    <a:pt x="219" y="148"/>
                  </a:cubicBezTo>
                  <a:cubicBezTo>
                    <a:pt x="219" y="147"/>
                    <a:pt x="219" y="146"/>
                    <a:pt x="219" y="145"/>
                  </a:cubicBezTo>
                  <a:cubicBezTo>
                    <a:pt x="219" y="144"/>
                    <a:pt x="219" y="143"/>
                    <a:pt x="218" y="141"/>
                  </a:cubicBezTo>
                  <a:cubicBezTo>
                    <a:pt x="218" y="140"/>
                    <a:pt x="219" y="138"/>
                    <a:pt x="219" y="136"/>
                  </a:cubicBezTo>
                  <a:cubicBezTo>
                    <a:pt x="219" y="136"/>
                    <a:pt x="219" y="136"/>
                    <a:pt x="219" y="136"/>
                  </a:cubicBezTo>
                  <a:cubicBezTo>
                    <a:pt x="219" y="133"/>
                    <a:pt x="220" y="130"/>
                    <a:pt x="221" y="127"/>
                  </a:cubicBezTo>
                  <a:cubicBezTo>
                    <a:pt x="221" y="127"/>
                    <a:pt x="221" y="126"/>
                    <a:pt x="221" y="124"/>
                  </a:cubicBezTo>
                  <a:cubicBezTo>
                    <a:pt x="222" y="119"/>
                    <a:pt x="224" y="113"/>
                    <a:pt x="228" y="110"/>
                  </a:cubicBezTo>
                  <a:cubicBezTo>
                    <a:pt x="228" y="110"/>
                    <a:pt x="229" y="109"/>
                    <a:pt x="229" y="109"/>
                  </a:cubicBezTo>
                  <a:cubicBezTo>
                    <a:pt x="230" y="109"/>
                    <a:pt x="230" y="110"/>
                    <a:pt x="231" y="110"/>
                  </a:cubicBezTo>
                  <a:cubicBezTo>
                    <a:pt x="231" y="111"/>
                    <a:pt x="232" y="111"/>
                    <a:pt x="232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234" y="111"/>
                    <a:pt x="235" y="111"/>
                    <a:pt x="235" y="111"/>
                  </a:cubicBezTo>
                  <a:cubicBezTo>
                    <a:pt x="235" y="111"/>
                    <a:pt x="236" y="111"/>
                    <a:pt x="236" y="111"/>
                  </a:cubicBezTo>
                  <a:cubicBezTo>
                    <a:pt x="237" y="110"/>
                    <a:pt x="238" y="109"/>
                    <a:pt x="238" y="109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8" y="109"/>
                    <a:pt x="238" y="109"/>
                    <a:pt x="239" y="108"/>
                  </a:cubicBezTo>
                  <a:cubicBezTo>
                    <a:pt x="239" y="108"/>
                    <a:pt x="239" y="109"/>
                    <a:pt x="240" y="111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40" y="112"/>
                    <a:pt x="240" y="113"/>
                    <a:pt x="241" y="114"/>
                  </a:cubicBezTo>
                  <a:cubicBezTo>
                    <a:pt x="241" y="115"/>
                    <a:pt x="242" y="116"/>
                    <a:pt x="243" y="117"/>
                  </a:cubicBezTo>
                  <a:cubicBezTo>
                    <a:pt x="243" y="118"/>
                    <a:pt x="244" y="118"/>
                    <a:pt x="244" y="119"/>
                  </a:cubicBezTo>
                  <a:close/>
                  <a:moveTo>
                    <a:pt x="247" y="188"/>
                  </a:move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8" y="191"/>
                    <a:pt x="248" y="194"/>
                    <a:pt x="248" y="197"/>
                  </a:cubicBezTo>
                  <a:cubicBezTo>
                    <a:pt x="248" y="197"/>
                    <a:pt x="248" y="197"/>
                    <a:pt x="248" y="197"/>
                  </a:cubicBezTo>
                  <a:cubicBezTo>
                    <a:pt x="248" y="198"/>
                    <a:pt x="248" y="199"/>
                    <a:pt x="248" y="201"/>
                  </a:cubicBezTo>
                  <a:cubicBezTo>
                    <a:pt x="248" y="202"/>
                    <a:pt x="248" y="203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7" y="206"/>
                    <a:pt x="246" y="207"/>
                    <a:pt x="245" y="208"/>
                  </a:cubicBezTo>
                  <a:cubicBezTo>
                    <a:pt x="244" y="210"/>
                    <a:pt x="243" y="211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38" y="212"/>
                    <a:pt x="234" y="211"/>
                    <a:pt x="231" y="209"/>
                  </a:cubicBezTo>
                  <a:cubicBezTo>
                    <a:pt x="228" y="208"/>
                    <a:pt x="226" y="206"/>
                    <a:pt x="223" y="203"/>
                  </a:cubicBezTo>
                  <a:cubicBezTo>
                    <a:pt x="222" y="201"/>
                    <a:pt x="221" y="199"/>
                    <a:pt x="219" y="197"/>
                  </a:cubicBezTo>
                  <a:cubicBezTo>
                    <a:pt x="217" y="195"/>
                    <a:pt x="215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3" y="192"/>
                    <a:pt x="213" y="192"/>
                    <a:pt x="212" y="193"/>
                  </a:cubicBezTo>
                  <a:cubicBezTo>
                    <a:pt x="212" y="193"/>
                    <a:pt x="211" y="193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5"/>
                    <a:pt x="210" y="195"/>
                  </a:cubicBezTo>
                  <a:cubicBezTo>
                    <a:pt x="210" y="195"/>
                    <a:pt x="209" y="194"/>
                    <a:pt x="209" y="194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08" y="194"/>
                    <a:pt x="207" y="194"/>
                    <a:pt x="207" y="194"/>
                  </a:cubicBezTo>
                  <a:cubicBezTo>
                    <a:pt x="205" y="193"/>
                    <a:pt x="204" y="192"/>
                    <a:pt x="203" y="194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2"/>
                    <a:pt x="202" y="191"/>
                    <a:pt x="203" y="190"/>
                  </a:cubicBezTo>
                  <a:cubicBezTo>
                    <a:pt x="204" y="189"/>
                    <a:pt x="205" y="189"/>
                    <a:pt x="207" y="188"/>
                  </a:cubicBezTo>
                  <a:cubicBezTo>
                    <a:pt x="208" y="188"/>
                    <a:pt x="210" y="188"/>
                    <a:pt x="212" y="188"/>
                  </a:cubicBezTo>
                  <a:cubicBezTo>
                    <a:pt x="215" y="189"/>
                    <a:pt x="218" y="190"/>
                    <a:pt x="219" y="191"/>
                  </a:cubicBezTo>
                  <a:cubicBezTo>
                    <a:pt x="222" y="193"/>
                    <a:pt x="223" y="193"/>
                    <a:pt x="225" y="192"/>
                  </a:cubicBezTo>
                  <a:cubicBezTo>
                    <a:pt x="225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7" y="191"/>
                    <a:pt x="228" y="191"/>
                    <a:pt x="229" y="191"/>
                  </a:cubicBezTo>
                  <a:cubicBezTo>
                    <a:pt x="230" y="191"/>
                    <a:pt x="230" y="191"/>
                    <a:pt x="231" y="191"/>
                  </a:cubicBezTo>
                  <a:cubicBezTo>
                    <a:pt x="231" y="191"/>
                    <a:pt x="232" y="192"/>
                    <a:pt x="232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4" y="192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7" y="194"/>
                    <a:pt x="240" y="194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3" y="188"/>
                    <a:pt x="243" y="187"/>
                    <a:pt x="242" y="185"/>
                  </a:cubicBezTo>
                  <a:cubicBezTo>
                    <a:pt x="242" y="184"/>
                    <a:pt x="242" y="184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2"/>
                    <a:pt x="242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5" y="185"/>
                    <a:pt x="246" y="186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lose/>
                  <a:moveTo>
                    <a:pt x="229" y="211"/>
                  </a:moveTo>
                  <a:cubicBezTo>
                    <a:pt x="232" y="213"/>
                    <a:pt x="235" y="215"/>
                    <a:pt x="239" y="216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39" y="217"/>
                    <a:pt x="239" y="217"/>
                    <a:pt x="239" y="217"/>
                  </a:cubicBezTo>
                  <a:cubicBezTo>
                    <a:pt x="238" y="218"/>
                    <a:pt x="236" y="220"/>
                    <a:pt x="234" y="222"/>
                  </a:cubicBezTo>
                  <a:cubicBezTo>
                    <a:pt x="233" y="224"/>
                    <a:pt x="231" y="226"/>
                    <a:pt x="229" y="228"/>
                  </a:cubicBezTo>
                  <a:cubicBezTo>
                    <a:pt x="229" y="228"/>
                    <a:pt x="229" y="228"/>
                    <a:pt x="229" y="228"/>
                  </a:cubicBezTo>
                  <a:cubicBezTo>
                    <a:pt x="224" y="232"/>
                    <a:pt x="222" y="234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2" y="232"/>
                    <a:pt x="205" y="231"/>
                    <a:pt x="200" y="232"/>
                  </a:cubicBezTo>
                  <a:cubicBezTo>
                    <a:pt x="199" y="232"/>
                    <a:pt x="197" y="233"/>
                    <a:pt x="197" y="234"/>
                  </a:cubicBezTo>
                  <a:cubicBezTo>
                    <a:pt x="197" y="234"/>
                    <a:pt x="197" y="234"/>
                    <a:pt x="197" y="234"/>
                  </a:cubicBezTo>
                  <a:cubicBezTo>
                    <a:pt x="196" y="235"/>
                    <a:pt x="195" y="236"/>
                    <a:pt x="195" y="238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95" y="238"/>
                    <a:pt x="195" y="238"/>
                    <a:pt x="195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2" y="237"/>
                    <a:pt x="190" y="236"/>
                    <a:pt x="190" y="235"/>
                  </a:cubicBezTo>
                  <a:cubicBezTo>
                    <a:pt x="189" y="233"/>
                    <a:pt x="188" y="231"/>
                    <a:pt x="189" y="228"/>
                  </a:cubicBezTo>
                  <a:cubicBezTo>
                    <a:pt x="190" y="226"/>
                    <a:pt x="190" y="224"/>
                    <a:pt x="191" y="222"/>
                  </a:cubicBezTo>
                  <a:cubicBezTo>
                    <a:pt x="193" y="217"/>
                    <a:pt x="194" y="211"/>
                    <a:pt x="192" y="206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4" y="203"/>
                    <a:pt x="196" y="202"/>
                    <a:pt x="198" y="200"/>
                  </a:cubicBezTo>
                  <a:cubicBezTo>
                    <a:pt x="199" y="199"/>
                    <a:pt x="200" y="198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3" y="196"/>
                    <a:pt x="203" y="196"/>
                  </a:cubicBezTo>
                  <a:cubicBezTo>
                    <a:pt x="204" y="195"/>
                    <a:pt x="204" y="194"/>
                    <a:pt x="205" y="194"/>
                  </a:cubicBezTo>
                  <a:cubicBezTo>
                    <a:pt x="205" y="194"/>
                    <a:pt x="206" y="194"/>
                    <a:pt x="207" y="195"/>
                  </a:cubicBezTo>
                  <a:cubicBezTo>
                    <a:pt x="207" y="195"/>
                    <a:pt x="207" y="195"/>
                    <a:pt x="208" y="195"/>
                  </a:cubicBezTo>
                  <a:cubicBezTo>
                    <a:pt x="209" y="195"/>
                    <a:pt x="210" y="196"/>
                    <a:pt x="211" y="195"/>
                  </a:cubicBezTo>
                  <a:cubicBezTo>
                    <a:pt x="212" y="195"/>
                    <a:pt x="212" y="195"/>
                    <a:pt x="213" y="194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5" y="194"/>
                    <a:pt x="219" y="199"/>
                    <a:pt x="221" y="202"/>
                  </a:cubicBezTo>
                  <a:cubicBezTo>
                    <a:pt x="221" y="203"/>
                    <a:pt x="222" y="203"/>
                    <a:pt x="222" y="204"/>
                  </a:cubicBezTo>
                  <a:cubicBezTo>
                    <a:pt x="224" y="207"/>
                    <a:pt x="227" y="209"/>
                    <a:pt x="229" y="211"/>
                  </a:cubicBezTo>
                  <a:close/>
                  <a:moveTo>
                    <a:pt x="191" y="161"/>
                  </a:moveTo>
                  <a:cubicBezTo>
                    <a:pt x="193" y="169"/>
                    <a:pt x="196" y="176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3"/>
                    <a:pt x="197" y="183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4"/>
                    <a:pt x="196" y="185"/>
                    <a:pt x="195" y="185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4"/>
                    <a:pt x="193" y="183"/>
                    <a:pt x="192" y="182"/>
                  </a:cubicBezTo>
                  <a:cubicBezTo>
                    <a:pt x="191" y="181"/>
                    <a:pt x="189" y="180"/>
                    <a:pt x="188" y="179"/>
                  </a:cubicBezTo>
                  <a:cubicBezTo>
                    <a:pt x="184" y="176"/>
                    <a:pt x="184" y="174"/>
                    <a:pt x="182" y="170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1" y="166"/>
                    <a:pt x="180" y="164"/>
                    <a:pt x="179" y="161"/>
                  </a:cubicBezTo>
                  <a:cubicBezTo>
                    <a:pt x="178" y="159"/>
                    <a:pt x="176" y="156"/>
                    <a:pt x="173" y="152"/>
                  </a:cubicBezTo>
                  <a:cubicBezTo>
                    <a:pt x="170" y="150"/>
                    <a:pt x="167" y="144"/>
                    <a:pt x="165" y="137"/>
                  </a:cubicBezTo>
                  <a:cubicBezTo>
                    <a:pt x="163" y="132"/>
                    <a:pt x="162" y="127"/>
                    <a:pt x="162" y="124"/>
                  </a:cubicBezTo>
                  <a:cubicBezTo>
                    <a:pt x="162" y="122"/>
                    <a:pt x="162" y="121"/>
                    <a:pt x="162" y="120"/>
                  </a:cubicBezTo>
                  <a:cubicBezTo>
                    <a:pt x="161" y="119"/>
                    <a:pt x="161" y="118"/>
                    <a:pt x="160" y="117"/>
                  </a:cubicBezTo>
                  <a:cubicBezTo>
                    <a:pt x="160" y="116"/>
                    <a:pt x="159" y="115"/>
                    <a:pt x="159" y="114"/>
                  </a:cubicBezTo>
                  <a:cubicBezTo>
                    <a:pt x="159" y="113"/>
                    <a:pt x="159" y="112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09"/>
                    <a:pt x="160" y="109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2" y="109"/>
                    <a:pt x="162" y="110"/>
                    <a:pt x="163" y="111"/>
                  </a:cubicBezTo>
                  <a:cubicBezTo>
                    <a:pt x="163" y="111"/>
                    <a:pt x="164" y="112"/>
                    <a:pt x="165" y="113"/>
                  </a:cubicBezTo>
                  <a:cubicBezTo>
                    <a:pt x="168" y="116"/>
                    <a:pt x="171" y="120"/>
                    <a:pt x="174" y="124"/>
                  </a:cubicBezTo>
                  <a:cubicBezTo>
                    <a:pt x="177" y="129"/>
                    <a:pt x="180" y="135"/>
                    <a:pt x="182" y="140"/>
                  </a:cubicBezTo>
                  <a:cubicBezTo>
                    <a:pt x="186" y="147"/>
                    <a:pt x="188" y="154"/>
                    <a:pt x="191" y="161"/>
                  </a:cubicBezTo>
                  <a:close/>
                  <a:moveTo>
                    <a:pt x="191" y="184"/>
                  </a:moveTo>
                  <a:cubicBezTo>
                    <a:pt x="192" y="185"/>
                    <a:pt x="193" y="186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2" y="188"/>
                    <a:pt x="191" y="189"/>
                    <a:pt x="190" y="190"/>
                  </a:cubicBezTo>
                  <a:cubicBezTo>
                    <a:pt x="189" y="191"/>
                    <a:pt x="189" y="192"/>
                    <a:pt x="188" y="193"/>
                  </a:cubicBezTo>
                  <a:cubicBezTo>
                    <a:pt x="187" y="195"/>
                    <a:pt x="187" y="196"/>
                    <a:pt x="186" y="197"/>
                  </a:cubicBezTo>
                  <a:cubicBezTo>
                    <a:pt x="186" y="198"/>
                    <a:pt x="185" y="198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78" y="194"/>
                    <a:pt x="173" y="192"/>
                    <a:pt x="168" y="193"/>
                  </a:cubicBezTo>
                  <a:cubicBezTo>
                    <a:pt x="163" y="193"/>
                    <a:pt x="158" y="195"/>
                    <a:pt x="152" y="199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0" y="200"/>
                    <a:pt x="150" y="201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49" y="198"/>
                    <a:pt x="148" y="197"/>
                    <a:pt x="148" y="195"/>
                  </a:cubicBezTo>
                  <a:cubicBezTo>
                    <a:pt x="147" y="194"/>
                    <a:pt x="146" y="193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5"/>
                    <a:pt x="148" y="178"/>
                    <a:pt x="152" y="173"/>
                  </a:cubicBezTo>
                  <a:cubicBezTo>
                    <a:pt x="152" y="172"/>
                    <a:pt x="153" y="172"/>
                    <a:pt x="153" y="171"/>
                  </a:cubicBezTo>
                  <a:cubicBezTo>
                    <a:pt x="154" y="170"/>
                    <a:pt x="155" y="168"/>
                    <a:pt x="156" y="166"/>
                  </a:cubicBezTo>
                  <a:cubicBezTo>
                    <a:pt x="158" y="164"/>
                    <a:pt x="159" y="163"/>
                    <a:pt x="160" y="161"/>
                  </a:cubicBezTo>
                  <a:cubicBezTo>
                    <a:pt x="161" y="160"/>
                    <a:pt x="162" y="158"/>
                    <a:pt x="164" y="158"/>
                  </a:cubicBezTo>
                  <a:cubicBezTo>
                    <a:pt x="165" y="157"/>
                    <a:pt x="167" y="157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59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0" y="161"/>
                    <a:pt x="170" y="162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4" y="163"/>
                    <a:pt x="176" y="162"/>
                  </a:cubicBezTo>
                  <a:cubicBezTo>
                    <a:pt x="176" y="161"/>
                    <a:pt x="176" y="161"/>
                    <a:pt x="175" y="160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74" y="161"/>
                    <a:pt x="172" y="161"/>
                    <a:pt x="171" y="160"/>
                  </a:cubicBezTo>
                  <a:cubicBezTo>
                    <a:pt x="171" y="160"/>
                    <a:pt x="171" y="159"/>
                    <a:pt x="171" y="159"/>
                  </a:cubicBezTo>
                  <a:cubicBezTo>
                    <a:pt x="171" y="159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67" y="156"/>
                    <a:pt x="166" y="156"/>
                    <a:pt x="166" y="156"/>
                  </a:cubicBezTo>
                  <a:cubicBezTo>
                    <a:pt x="165" y="156"/>
                    <a:pt x="165" y="156"/>
                    <a:pt x="164" y="156"/>
                  </a:cubicBezTo>
                  <a:cubicBezTo>
                    <a:pt x="164" y="156"/>
                    <a:pt x="163" y="157"/>
                    <a:pt x="163" y="157"/>
                  </a:cubicBezTo>
                  <a:cubicBezTo>
                    <a:pt x="163" y="157"/>
                    <a:pt x="163" y="157"/>
                    <a:pt x="163" y="157"/>
                  </a:cubicBezTo>
                  <a:cubicBezTo>
                    <a:pt x="162" y="158"/>
                    <a:pt x="161" y="158"/>
                    <a:pt x="160" y="159"/>
                  </a:cubicBezTo>
                  <a:cubicBezTo>
                    <a:pt x="160" y="160"/>
                    <a:pt x="159" y="161"/>
                    <a:pt x="158" y="161"/>
                  </a:cubicBezTo>
                  <a:cubicBezTo>
                    <a:pt x="158" y="163"/>
                    <a:pt x="157" y="163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6" y="165"/>
                    <a:pt x="155" y="166"/>
                    <a:pt x="154" y="167"/>
                  </a:cubicBezTo>
                  <a:cubicBezTo>
                    <a:pt x="154" y="168"/>
                    <a:pt x="153" y="169"/>
                    <a:pt x="152" y="170"/>
                  </a:cubicBezTo>
                  <a:cubicBezTo>
                    <a:pt x="151" y="172"/>
                    <a:pt x="150" y="173"/>
                    <a:pt x="148" y="175"/>
                  </a:cubicBezTo>
                  <a:cubicBezTo>
                    <a:pt x="145" y="178"/>
                    <a:pt x="141" y="182"/>
                    <a:pt x="141" y="186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40" y="187"/>
                    <a:pt x="140" y="187"/>
                    <a:pt x="140" y="187"/>
                  </a:cubicBezTo>
                  <a:cubicBezTo>
                    <a:pt x="139" y="186"/>
                    <a:pt x="139" y="186"/>
                    <a:pt x="138" y="185"/>
                  </a:cubicBezTo>
                  <a:cubicBezTo>
                    <a:pt x="137" y="185"/>
                    <a:pt x="137" y="184"/>
                    <a:pt x="136" y="184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79"/>
                    <a:pt x="136" y="178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3"/>
                    <a:pt x="135" y="172"/>
                  </a:cubicBezTo>
                  <a:cubicBezTo>
                    <a:pt x="134" y="171"/>
                    <a:pt x="134" y="170"/>
                    <a:pt x="135" y="169"/>
                  </a:cubicBezTo>
                  <a:cubicBezTo>
                    <a:pt x="135" y="168"/>
                    <a:pt x="135" y="168"/>
                    <a:pt x="135" y="167"/>
                  </a:cubicBezTo>
                  <a:cubicBezTo>
                    <a:pt x="136" y="166"/>
                    <a:pt x="136" y="165"/>
                    <a:pt x="137" y="164"/>
                  </a:cubicBezTo>
                  <a:cubicBezTo>
                    <a:pt x="137" y="163"/>
                    <a:pt x="137" y="162"/>
                    <a:pt x="136" y="160"/>
                  </a:cubicBezTo>
                  <a:cubicBezTo>
                    <a:pt x="136" y="159"/>
                    <a:pt x="136" y="157"/>
                    <a:pt x="135" y="156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54"/>
                    <a:pt x="134" y="153"/>
                    <a:pt x="133" y="151"/>
                  </a:cubicBezTo>
                  <a:cubicBezTo>
                    <a:pt x="132" y="149"/>
                    <a:pt x="131" y="147"/>
                    <a:pt x="131" y="146"/>
                  </a:cubicBezTo>
                  <a:cubicBezTo>
                    <a:pt x="130" y="144"/>
                    <a:pt x="129" y="142"/>
                    <a:pt x="129" y="140"/>
                  </a:cubicBezTo>
                  <a:cubicBezTo>
                    <a:pt x="128" y="139"/>
                    <a:pt x="128" y="137"/>
                    <a:pt x="129" y="136"/>
                  </a:cubicBezTo>
                  <a:cubicBezTo>
                    <a:pt x="129" y="135"/>
                    <a:pt x="130" y="134"/>
                    <a:pt x="131" y="134"/>
                  </a:cubicBezTo>
                  <a:cubicBezTo>
                    <a:pt x="134" y="133"/>
                    <a:pt x="135" y="132"/>
                    <a:pt x="136" y="130"/>
                  </a:cubicBezTo>
                  <a:cubicBezTo>
                    <a:pt x="137" y="129"/>
                    <a:pt x="137" y="127"/>
                    <a:pt x="137" y="125"/>
                  </a:cubicBezTo>
                  <a:cubicBezTo>
                    <a:pt x="137" y="124"/>
                    <a:pt x="137" y="124"/>
                    <a:pt x="137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2"/>
                    <a:pt x="138" y="121"/>
                    <a:pt x="138" y="121"/>
                  </a:cubicBezTo>
                  <a:cubicBezTo>
                    <a:pt x="139" y="120"/>
                    <a:pt x="141" y="119"/>
                    <a:pt x="142" y="118"/>
                  </a:cubicBezTo>
                  <a:cubicBezTo>
                    <a:pt x="143" y="118"/>
                    <a:pt x="145" y="117"/>
                    <a:pt x="147" y="116"/>
                  </a:cubicBezTo>
                  <a:cubicBezTo>
                    <a:pt x="149" y="115"/>
                    <a:pt x="151" y="114"/>
                    <a:pt x="153" y="113"/>
                  </a:cubicBezTo>
                  <a:cubicBezTo>
                    <a:pt x="155" y="112"/>
                    <a:pt x="156" y="111"/>
                    <a:pt x="158" y="109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7" y="112"/>
                    <a:pt x="157" y="113"/>
                    <a:pt x="157" y="115"/>
                  </a:cubicBezTo>
                  <a:cubicBezTo>
                    <a:pt x="157" y="116"/>
                    <a:pt x="158" y="117"/>
                    <a:pt x="159" y="118"/>
                  </a:cubicBezTo>
                  <a:cubicBezTo>
                    <a:pt x="159" y="119"/>
                    <a:pt x="160" y="120"/>
                    <a:pt x="160" y="120"/>
                  </a:cubicBezTo>
                  <a:cubicBezTo>
                    <a:pt x="160" y="121"/>
                    <a:pt x="161" y="122"/>
                    <a:pt x="160" y="123"/>
                  </a:cubicBezTo>
                  <a:cubicBezTo>
                    <a:pt x="160" y="127"/>
                    <a:pt x="161" y="132"/>
                    <a:pt x="163" y="138"/>
                  </a:cubicBezTo>
                  <a:cubicBezTo>
                    <a:pt x="166" y="144"/>
                    <a:pt x="169" y="151"/>
                    <a:pt x="171" y="154"/>
                  </a:cubicBezTo>
                  <a:cubicBezTo>
                    <a:pt x="173" y="156"/>
                    <a:pt x="175" y="158"/>
                    <a:pt x="176" y="159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1"/>
                    <a:pt x="178" y="161"/>
                    <a:pt x="179" y="161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1"/>
                    <a:pt x="179" y="162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9" y="165"/>
                    <a:pt x="179" y="167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2" y="175"/>
                    <a:pt x="183" y="177"/>
                    <a:pt x="187" y="181"/>
                  </a:cubicBezTo>
                  <a:cubicBezTo>
                    <a:pt x="188" y="182"/>
                    <a:pt x="190" y="183"/>
                    <a:pt x="191" y="184"/>
                  </a:cubicBezTo>
                  <a:close/>
                  <a:moveTo>
                    <a:pt x="156" y="93"/>
                  </a:moveTo>
                  <a:cubicBezTo>
                    <a:pt x="157" y="95"/>
                    <a:pt x="157" y="96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9" y="103"/>
                    <a:pt x="157" y="106"/>
                    <a:pt x="155" y="109"/>
                  </a:cubicBezTo>
                  <a:cubicBezTo>
                    <a:pt x="153" y="111"/>
                    <a:pt x="149" y="113"/>
                    <a:pt x="146" y="115"/>
                  </a:cubicBezTo>
                  <a:cubicBezTo>
                    <a:pt x="144" y="115"/>
                    <a:pt x="143" y="116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6" y="121"/>
                    <a:pt x="136" y="122"/>
                  </a:cubicBezTo>
                  <a:cubicBezTo>
                    <a:pt x="135" y="123"/>
                    <a:pt x="135" y="124"/>
                    <a:pt x="135" y="125"/>
                  </a:cubicBezTo>
                  <a:cubicBezTo>
                    <a:pt x="135" y="126"/>
                    <a:pt x="135" y="128"/>
                    <a:pt x="134" y="129"/>
                  </a:cubicBezTo>
                  <a:cubicBezTo>
                    <a:pt x="134" y="130"/>
                    <a:pt x="133" y="131"/>
                    <a:pt x="131" y="132"/>
                  </a:cubicBezTo>
                  <a:cubicBezTo>
                    <a:pt x="129" y="132"/>
                    <a:pt x="127" y="133"/>
                    <a:pt x="127" y="135"/>
                  </a:cubicBezTo>
                  <a:cubicBezTo>
                    <a:pt x="126" y="136"/>
                    <a:pt x="127" y="138"/>
                    <a:pt x="127" y="141"/>
                  </a:cubicBezTo>
                  <a:cubicBezTo>
                    <a:pt x="128" y="144"/>
                    <a:pt x="130" y="148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3" y="155"/>
                    <a:pt x="134" y="158"/>
                    <a:pt x="135" y="160"/>
                  </a:cubicBezTo>
                  <a:cubicBezTo>
                    <a:pt x="135" y="163"/>
                    <a:pt x="135" y="165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7"/>
                    <a:pt x="133" y="168"/>
                    <a:pt x="133" y="169"/>
                  </a:cubicBezTo>
                  <a:cubicBezTo>
                    <a:pt x="133" y="170"/>
                    <a:pt x="132" y="171"/>
                    <a:pt x="133" y="172"/>
                  </a:cubicBezTo>
                  <a:cubicBezTo>
                    <a:pt x="133" y="173"/>
                    <a:pt x="133" y="174"/>
                    <a:pt x="133" y="174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4" y="177"/>
                    <a:pt x="134" y="179"/>
                    <a:pt x="134" y="182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3" y="181"/>
                    <a:pt x="132" y="181"/>
                    <a:pt x="131" y="181"/>
                  </a:cubicBezTo>
                  <a:cubicBezTo>
                    <a:pt x="131" y="180"/>
                    <a:pt x="130" y="180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27" y="179"/>
                    <a:pt x="127" y="180"/>
                    <a:pt x="127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3" y="178"/>
                    <a:pt x="122" y="176"/>
                    <a:pt x="121" y="174"/>
                  </a:cubicBezTo>
                  <a:cubicBezTo>
                    <a:pt x="120" y="171"/>
                    <a:pt x="120" y="169"/>
                    <a:pt x="120" y="167"/>
                  </a:cubicBezTo>
                  <a:cubicBezTo>
                    <a:pt x="119" y="165"/>
                    <a:pt x="119" y="163"/>
                    <a:pt x="119" y="161"/>
                  </a:cubicBezTo>
                  <a:cubicBezTo>
                    <a:pt x="118" y="159"/>
                    <a:pt x="117" y="157"/>
                    <a:pt x="115" y="155"/>
                  </a:cubicBezTo>
                  <a:cubicBezTo>
                    <a:pt x="111" y="152"/>
                    <a:pt x="110" y="151"/>
                    <a:pt x="109" y="147"/>
                  </a:cubicBezTo>
                  <a:cubicBezTo>
                    <a:pt x="109" y="146"/>
                    <a:pt x="109" y="145"/>
                    <a:pt x="108" y="144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5" y="135"/>
                    <a:pt x="105" y="133"/>
                    <a:pt x="108" y="127"/>
                  </a:cubicBezTo>
                  <a:cubicBezTo>
                    <a:pt x="112" y="120"/>
                    <a:pt x="112" y="119"/>
                    <a:pt x="110" y="115"/>
                  </a:cubicBezTo>
                  <a:cubicBezTo>
                    <a:pt x="109" y="114"/>
                    <a:pt x="109" y="112"/>
                    <a:pt x="108" y="108"/>
                  </a:cubicBezTo>
                  <a:cubicBezTo>
                    <a:pt x="107" y="107"/>
                    <a:pt x="107" y="105"/>
                    <a:pt x="107" y="103"/>
                  </a:cubicBezTo>
                  <a:cubicBezTo>
                    <a:pt x="108" y="101"/>
                    <a:pt x="108" y="100"/>
                    <a:pt x="109" y="98"/>
                  </a:cubicBezTo>
                  <a:cubicBezTo>
                    <a:pt x="109" y="97"/>
                    <a:pt x="110" y="96"/>
                    <a:pt x="111" y="95"/>
                  </a:cubicBezTo>
                  <a:cubicBezTo>
                    <a:pt x="112" y="94"/>
                    <a:pt x="113" y="93"/>
                    <a:pt x="115" y="93"/>
                  </a:cubicBezTo>
                  <a:cubicBezTo>
                    <a:pt x="116" y="93"/>
                    <a:pt x="118" y="92"/>
                    <a:pt x="120" y="90"/>
                  </a:cubicBezTo>
                  <a:cubicBezTo>
                    <a:pt x="122" y="89"/>
                    <a:pt x="124" y="88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9" y="83"/>
                    <a:pt x="133" y="80"/>
                    <a:pt x="136" y="79"/>
                  </a:cubicBezTo>
                  <a:cubicBezTo>
                    <a:pt x="137" y="78"/>
                    <a:pt x="139" y="78"/>
                    <a:pt x="140" y="78"/>
                  </a:cubicBezTo>
                  <a:cubicBezTo>
                    <a:pt x="142" y="79"/>
                    <a:pt x="143" y="80"/>
                    <a:pt x="144" y="82"/>
                  </a:cubicBezTo>
                  <a:cubicBezTo>
                    <a:pt x="145" y="84"/>
                    <a:pt x="146" y="86"/>
                    <a:pt x="147" y="86"/>
                  </a:cubicBezTo>
                  <a:cubicBezTo>
                    <a:pt x="148" y="87"/>
                    <a:pt x="150" y="87"/>
                    <a:pt x="151" y="87"/>
                  </a:cubicBezTo>
                  <a:cubicBezTo>
                    <a:pt x="151" y="87"/>
                    <a:pt x="152" y="87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3" y="87"/>
                    <a:pt x="153" y="88"/>
                    <a:pt x="154" y="88"/>
                  </a:cubicBezTo>
                  <a:cubicBezTo>
                    <a:pt x="155" y="90"/>
                    <a:pt x="156" y="92"/>
                    <a:pt x="156" y="93"/>
                  </a:cubicBezTo>
                  <a:close/>
                  <a:moveTo>
                    <a:pt x="108" y="75"/>
                  </a:moveTo>
                  <a:cubicBezTo>
                    <a:pt x="111" y="75"/>
                    <a:pt x="113" y="76"/>
                    <a:pt x="115" y="76"/>
                  </a:cubicBezTo>
                  <a:cubicBezTo>
                    <a:pt x="117" y="76"/>
                    <a:pt x="120" y="77"/>
                    <a:pt x="122" y="78"/>
                  </a:cubicBezTo>
                  <a:cubicBezTo>
                    <a:pt x="123" y="79"/>
                    <a:pt x="124" y="80"/>
                    <a:pt x="124" y="81"/>
                  </a:cubicBezTo>
                  <a:cubicBezTo>
                    <a:pt x="125" y="82"/>
                    <a:pt x="125" y="83"/>
                    <a:pt x="125" y="84"/>
                  </a:cubicBezTo>
                  <a:cubicBezTo>
                    <a:pt x="125" y="84"/>
                    <a:pt x="124" y="85"/>
                    <a:pt x="123" y="86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1" y="87"/>
                    <a:pt x="120" y="89"/>
                    <a:pt x="118" y="89"/>
                  </a:cubicBezTo>
                  <a:cubicBezTo>
                    <a:pt x="117" y="90"/>
                    <a:pt x="116" y="91"/>
                    <a:pt x="114" y="91"/>
                  </a:cubicBezTo>
                  <a:cubicBezTo>
                    <a:pt x="113" y="92"/>
                    <a:pt x="111" y="92"/>
                    <a:pt x="110" y="93"/>
                  </a:cubicBezTo>
                  <a:cubicBezTo>
                    <a:pt x="109" y="94"/>
                    <a:pt x="108" y="96"/>
                    <a:pt x="107" y="98"/>
                  </a:cubicBezTo>
                  <a:cubicBezTo>
                    <a:pt x="106" y="99"/>
                    <a:pt x="106" y="101"/>
                    <a:pt x="106" y="103"/>
                  </a:cubicBezTo>
                  <a:cubicBezTo>
                    <a:pt x="105" y="105"/>
                    <a:pt x="106" y="107"/>
                    <a:pt x="106" y="109"/>
                  </a:cubicBezTo>
                  <a:cubicBezTo>
                    <a:pt x="107" y="111"/>
                    <a:pt x="107" y="113"/>
                    <a:pt x="108" y="114"/>
                  </a:cubicBezTo>
                  <a:cubicBezTo>
                    <a:pt x="109" y="119"/>
                    <a:pt x="109" y="119"/>
                    <a:pt x="105" y="127"/>
                  </a:cubicBezTo>
                  <a:cubicBezTo>
                    <a:pt x="102" y="132"/>
                    <a:pt x="103" y="134"/>
                    <a:pt x="105" y="139"/>
                  </a:cubicBezTo>
                  <a:cubicBezTo>
                    <a:pt x="105" y="141"/>
                    <a:pt x="106" y="142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9"/>
                    <a:pt x="109" y="151"/>
                    <a:pt x="109" y="153"/>
                  </a:cubicBezTo>
                  <a:cubicBezTo>
                    <a:pt x="110" y="154"/>
                    <a:pt x="111" y="154"/>
                    <a:pt x="113" y="156"/>
                  </a:cubicBezTo>
                  <a:cubicBezTo>
                    <a:pt x="113" y="156"/>
                    <a:pt x="114" y="157"/>
                    <a:pt x="114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16" y="159"/>
                    <a:pt x="117" y="160"/>
                    <a:pt x="117" y="162"/>
                  </a:cubicBezTo>
                  <a:cubicBezTo>
                    <a:pt x="118" y="164"/>
                    <a:pt x="118" y="165"/>
                    <a:pt x="118" y="167"/>
                  </a:cubicBezTo>
                  <a:cubicBezTo>
                    <a:pt x="118" y="169"/>
                    <a:pt x="118" y="172"/>
                    <a:pt x="119" y="175"/>
                  </a:cubicBezTo>
                  <a:cubicBezTo>
                    <a:pt x="120" y="177"/>
                    <a:pt x="122" y="180"/>
                    <a:pt x="125" y="182"/>
                  </a:cubicBezTo>
                  <a:cubicBezTo>
                    <a:pt x="126" y="182"/>
                    <a:pt x="126" y="182"/>
                    <a:pt x="126" y="182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0" y="184"/>
                    <a:pt x="116" y="184"/>
                    <a:pt x="111" y="183"/>
                  </a:cubicBezTo>
                  <a:cubicBezTo>
                    <a:pt x="107" y="182"/>
                    <a:pt x="103" y="180"/>
                    <a:pt x="99" y="177"/>
                  </a:cubicBezTo>
                  <a:cubicBezTo>
                    <a:pt x="95" y="175"/>
                    <a:pt x="96" y="172"/>
                    <a:pt x="96" y="168"/>
                  </a:cubicBezTo>
                  <a:cubicBezTo>
                    <a:pt x="96" y="166"/>
                    <a:pt x="96" y="164"/>
                    <a:pt x="96" y="163"/>
                  </a:cubicBezTo>
                  <a:cubicBezTo>
                    <a:pt x="95" y="160"/>
                    <a:pt x="94" y="157"/>
                    <a:pt x="93" y="155"/>
                  </a:cubicBezTo>
                  <a:cubicBezTo>
                    <a:pt x="91" y="152"/>
                    <a:pt x="89" y="149"/>
                    <a:pt x="87" y="147"/>
                  </a:cubicBezTo>
                  <a:cubicBezTo>
                    <a:pt x="85" y="146"/>
                    <a:pt x="83" y="144"/>
                    <a:pt x="81" y="143"/>
                  </a:cubicBezTo>
                  <a:cubicBezTo>
                    <a:pt x="79" y="142"/>
                    <a:pt x="77" y="142"/>
                    <a:pt x="75" y="143"/>
                  </a:cubicBezTo>
                  <a:cubicBezTo>
                    <a:pt x="70" y="144"/>
                    <a:pt x="67" y="141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4"/>
                  </a:cubicBezTo>
                  <a:cubicBezTo>
                    <a:pt x="60" y="133"/>
                    <a:pt x="60" y="133"/>
                    <a:pt x="61" y="132"/>
                  </a:cubicBezTo>
                  <a:cubicBezTo>
                    <a:pt x="62" y="131"/>
                    <a:pt x="64" y="130"/>
                    <a:pt x="65" y="129"/>
                  </a:cubicBezTo>
                  <a:cubicBezTo>
                    <a:pt x="67" y="128"/>
                    <a:pt x="68" y="127"/>
                    <a:pt x="69" y="126"/>
                  </a:cubicBezTo>
                  <a:cubicBezTo>
                    <a:pt x="69" y="125"/>
                    <a:pt x="70" y="123"/>
                    <a:pt x="69" y="121"/>
                  </a:cubicBezTo>
                  <a:cubicBezTo>
                    <a:pt x="68" y="114"/>
                    <a:pt x="75" y="109"/>
                    <a:pt x="81" y="104"/>
                  </a:cubicBezTo>
                  <a:cubicBezTo>
                    <a:pt x="84" y="102"/>
                    <a:pt x="86" y="100"/>
                    <a:pt x="88" y="98"/>
                  </a:cubicBezTo>
                  <a:cubicBezTo>
                    <a:pt x="90" y="95"/>
                    <a:pt x="89" y="91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7" y="84"/>
                    <a:pt x="87" y="83"/>
                    <a:pt x="87" y="81"/>
                  </a:cubicBezTo>
                  <a:cubicBezTo>
                    <a:pt x="88" y="80"/>
                    <a:pt x="89" y="79"/>
                    <a:pt x="91" y="79"/>
                  </a:cubicBezTo>
                  <a:cubicBezTo>
                    <a:pt x="92" y="80"/>
                    <a:pt x="94" y="79"/>
                    <a:pt x="94" y="79"/>
                  </a:cubicBezTo>
                  <a:cubicBezTo>
                    <a:pt x="95" y="79"/>
                    <a:pt x="96" y="78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7" y="74"/>
                    <a:pt x="103" y="75"/>
                    <a:pt x="108" y="75"/>
                  </a:cubicBezTo>
                  <a:close/>
                  <a:moveTo>
                    <a:pt x="156" y="255"/>
                  </a:moveTo>
                  <a:cubicBezTo>
                    <a:pt x="156" y="255"/>
                    <a:pt x="156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7" y="257"/>
                    <a:pt x="158" y="259"/>
                    <a:pt x="159" y="261"/>
                  </a:cubicBezTo>
                  <a:cubicBezTo>
                    <a:pt x="160" y="262"/>
                    <a:pt x="162" y="263"/>
                    <a:pt x="163" y="264"/>
                  </a:cubicBezTo>
                  <a:cubicBezTo>
                    <a:pt x="167" y="267"/>
                    <a:pt x="167" y="267"/>
                    <a:pt x="167" y="267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1" y="265"/>
                    <a:pt x="159" y="264"/>
                    <a:pt x="157" y="264"/>
                  </a:cubicBezTo>
                  <a:cubicBezTo>
                    <a:pt x="156" y="263"/>
                    <a:pt x="154" y="263"/>
                    <a:pt x="153" y="263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52" y="262"/>
                    <a:pt x="152" y="262"/>
                    <a:pt x="152" y="262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59"/>
                    <a:pt x="153" y="258"/>
                    <a:pt x="154" y="257"/>
                  </a:cubicBezTo>
                  <a:cubicBezTo>
                    <a:pt x="154" y="256"/>
                    <a:pt x="155" y="255"/>
                    <a:pt x="156" y="255"/>
                  </a:cubicBezTo>
                  <a:close/>
                  <a:moveTo>
                    <a:pt x="262" y="301"/>
                  </a:moveTo>
                  <a:cubicBezTo>
                    <a:pt x="262" y="301"/>
                    <a:pt x="263" y="301"/>
                    <a:pt x="263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5" y="304"/>
                    <a:pt x="265" y="307"/>
                    <a:pt x="266" y="308"/>
                  </a:cubicBezTo>
                  <a:cubicBezTo>
                    <a:pt x="266" y="308"/>
                    <a:pt x="266" y="308"/>
                    <a:pt x="266" y="308"/>
                  </a:cubicBezTo>
                  <a:cubicBezTo>
                    <a:pt x="267" y="311"/>
                    <a:pt x="268" y="313"/>
                    <a:pt x="268" y="315"/>
                  </a:cubicBezTo>
                  <a:cubicBezTo>
                    <a:pt x="268" y="316"/>
                    <a:pt x="268" y="318"/>
                    <a:pt x="267" y="320"/>
                  </a:cubicBezTo>
                  <a:cubicBezTo>
                    <a:pt x="266" y="322"/>
                    <a:pt x="266" y="323"/>
                    <a:pt x="264" y="324"/>
                  </a:cubicBezTo>
                  <a:cubicBezTo>
                    <a:pt x="262" y="327"/>
                    <a:pt x="260" y="330"/>
                    <a:pt x="259" y="332"/>
                  </a:cubicBezTo>
                  <a:cubicBezTo>
                    <a:pt x="258" y="335"/>
                    <a:pt x="257" y="338"/>
                    <a:pt x="256" y="342"/>
                  </a:cubicBezTo>
                  <a:cubicBezTo>
                    <a:pt x="256" y="342"/>
                    <a:pt x="256" y="342"/>
                    <a:pt x="256" y="342"/>
                  </a:cubicBezTo>
                  <a:cubicBezTo>
                    <a:pt x="255" y="343"/>
                    <a:pt x="255" y="345"/>
                    <a:pt x="254" y="347"/>
                  </a:cubicBezTo>
                  <a:cubicBezTo>
                    <a:pt x="254" y="349"/>
                    <a:pt x="254" y="352"/>
                    <a:pt x="255" y="355"/>
                  </a:cubicBezTo>
                  <a:cubicBezTo>
                    <a:pt x="255" y="356"/>
                    <a:pt x="255" y="357"/>
                    <a:pt x="255" y="358"/>
                  </a:cubicBezTo>
                  <a:cubicBezTo>
                    <a:pt x="255" y="359"/>
                    <a:pt x="255" y="359"/>
                    <a:pt x="255" y="360"/>
                  </a:cubicBezTo>
                  <a:cubicBezTo>
                    <a:pt x="256" y="363"/>
                    <a:pt x="256" y="366"/>
                    <a:pt x="256" y="368"/>
                  </a:cubicBezTo>
                  <a:cubicBezTo>
                    <a:pt x="255" y="370"/>
                    <a:pt x="255" y="371"/>
                    <a:pt x="254" y="373"/>
                  </a:cubicBezTo>
                  <a:cubicBezTo>
                    <a:pt x="254" y="373"/>
                    <a:pt x="254" y="373"/>
                    <a:pt x="254" y="373"/>
                  </a:cubicBezTo>
                  <a:cubicBezTo>
                    <a:pt x="254" y="374"/>
                    <a:pt x="253" y="374"/>
                    <a:pt x="253" y="375"/>
                  </a:cubicBezTo>
                  <a:cubicBezTo>
                    <a:pt x="251" y="382"/>
                    <a:pt x="248" y="387"/>
                    <a:pt x="255" y="393"/>
                  </a:cubicBezTo>
                  <a:cubicBezTo>
                    <a:pt x="256" y="394"/>
                    <a:pt x="258" y="396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2" y="398"/>
                    <a:pt x="263" y="399"/>
                    <a:pt x="264" y="400"/>
                  </a:cubicBezTo>
                  <a:cubicBezTo>
                    <a:pt x="267" y="402"/>
                    <a:pt x="267" y="402"/>
                    <a:pt x="267" y="402"/>
                  </a:cubicBezTo>
                  <a:cubicBezTo>
                    <a:pt x="264" y="401"/>
                    <a:pt x="264" y="401"/>
                    <a:pt x="264" y="401"/>
                  </a:cubicBezTo>
                  <a:cubicBezTo>
                    <a:pt x="263" y="401"/>
                    <a:pt x="262" y="400"/>
                    <a:pt x="261" y="400"/>
                  </a:cubicBezTo>
                  <a:cubicBezTo>
                    <a:pt x="260" y="400"/>
                    <a:pt x="259" y="400"/>
                    <a:pt x="258" y="399"/>
                  </a:cubicBezTo>
                  <a:cubicBezTo>
                    <a:pt x="256" y="399"/>
                    <a:pt x="255" y="399"/>
                    <a:pt x="253" y="398"/>
                  </a:cubicBezTo>
                  <a:cubicBezTo>
                    <a:pt x="252" y="397"/>
                    <a:pt x="250" y="396"/>
                    <a:pt x="248" y="395"/>
                  </a:cubicBezTo>
                  <a:cubicBezTo>
                    <a:pt x="241" y="386"/>
                    <a:pt x="242" y="384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6" y="377"/>
                    <a:pt x="248" y="374"/>
                    <a:pt x="249" y="369"/>
                  </a:cubicBezTo>
                  <a:cubicBezTo>
                    <a:pt x="251" y="361"/>
                    <a:pt x="250" y="357"/>
                    <a:pt x="249" y="353"/>
                  </a:cubicBezTo>
                  <a:cubicBezTo>
                    <a:pt x="249" y="350"/>
                    <a:pt x="248" y="348"/>
                    <a:pt x="249" y="345"/>
                  </a:cubicBezTo>
                  <a:cubicBezTo>
                    <a:pt x="250" y="342"/>
                    <a:pt x="252" y="338"/>
                    <a:pt x="256" y="332"/>
                  </a:cubicBezTo>
                  <a:cubicBezTo>
                    <a:pt x="259" y="328"/>
                    <a:pt x="261" y="324"/>
                    <a:pt x="261" y="320"/>
                  </a:cubicBezTo>
                  <a:cubicBezTo>
                    <a:pt x="262" y="314"/>
                    <a:pt x="262" y="309"/>
                    <a:pt x="261" y="305"/>
                  </a:cubicBezTo>
                  <a:cubicBezTo>
                    <a:pt x="261" y="305"/>
                    <a:pt x="260" y="304"/>
                    <a:pt x="260" y="304"/>
                  </a:cubicBezTo>
                  <a:cubicBezTo>
                    <a:pt x="260" y="303"/>
                    <a:pt x="260" y="303"/>
                    <a:pt x="259" y="302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60" y="301"/>
                    <a:pt x="260" y="301"/>
                    <a:pt x="260" y="301"/>
                  </a:cubicBezTo>
                  <a:cubicBezTo>
                    <a:pt x="260" y="301"/>
                    <a:pt x="261" y="301"/>
                    <a:pt x="262" y="301"/>
                  </a:cubicBezTo>
                  <a:close/>
                  <a:moveTo>
                    <a:pt x="68" y="385"/>
                  </a:move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7" y="385"/>
                    <a:pt x="67" y="385"/>
                    <a:pt x="66" y="384"/>
                  </a:cubicBezTo>
                  <a:cubicBezTo>
                    <a:pt x="65" y="384"/>
                    <a:pt x="65" y="384"/>
                    <a:pt x="64" y="384"/>
                  </a:cubicBezTo>
                  <a:cubicBezTo>
                    <a:pt x="63" y="383"/>
                    <a:pt x="63" y="383"/>
                    <a:pt x="63" y="382"/>
                  </a:cubicBezTo>
                  <a:cubicBezTo>
                    <a:pt x="62" y="381"/>
                    <a:pt x="62" y="380"/>
                    <a:pt x="62" y="379"/>
                  </a:cubicBezTo>
                  <a:cubicBezTo>
                    <a:pt x="62" y="378"/>
                    <a:pt x="61" y="376"/>
                    <a:pt x="60" y="375"/>
                  </a:cubicBezTo>
                  <a:cubicBezTo>
                    <a:pt x="59" y="374"/>
                    <a:pt x="58" y="372"/>
                    <a:pt x="56" y="371"/>
                  </a:cubicBezTo>
                  <a:cubicBezTo>
                    <a:pt x="56" y="371"/>
                    <a:pt x="56" y="371"/>
                    <a:pt x="56" y="371"/>
                  </a:cubicBezTo>
                  <a:cubicBezTo>
                    <a:pt x="54" y="370"/>
                    <a:pt x="53" y="369"/>
                    <a:pt x="52" y="367"/>
                  </a:cubicBezTo>
                  <a:cubicBezTo>
                    <a:pt x="51" y="366"/>
                    <a:pt x="50" y="364"/>
                    <a:pt x="51" y="361"/>
                  </a:cubicBezTo>
                  <a:cubicBezTo>
                    <a:pt x="51" y="361"/>
                    <a:pt x="51" y="360"/>
                    <a:pt x="51" y="359"/>
                  </a:cubicBezTo>
                  <a:cubicBezTo>
                    <a:pt x="51" y="358"/>
                    <a:pt x="50" y="358"/>
                    <a:pt x="50" y="357"/>
                  </a:cubicBezTo>
                  <a:cubicBezTo>
                    <a:pt x="50" y="356"/>
                    <a:pt x="50" y="356"/>
                    <a:pt x="50" y="356"/>
                  </a:cubicBezTo>
                  <a:cubicBezTo>
                    <a:pt x="51" y="357"/>
                    <a:pt x="51" y="357"/>
                    <a:pt x="51" y="357"/>
                  </a:cubicBezTo>
                  <a:cubicBezTo>
                    <a:pt x="52" y="357"/>
                    <a:pt x="53" y="357"/>
                    <a:pt x="53" y="358"/>
                  </a:cubicBezTo>
                  <a:cubicBezTo>
                    <a:pt x="56" y="360"/>
                    <a:pt x="60" y="362"/>
                    <a:pt x="64" y="361"/>
                  </a:cubicBezTo>
                  <a:cubicBezTo>
                    <a:pt x="66" y="360"/>
                    <a:pt x="70" y="361"/>
                    <a:pt x="74" y="362"/>
                  </a:cubicBezTo>
                  <a:cubicBezTo>
                    <a:pt x="75" y="363"/>
                    <a:pt x="75" y="363"/>
                    <a:pt x="75" y="363"/>
                  </a:cubicBezTo>
                  <a:cubicBezTo>
                    <a:pt x="78" y="364"/>
                    <a:pt x="82" y="365"/>
                    <a:pt x="85" y="365"/>
                  </a:cubicBezTo>
                  <a:cubicBezTo>
                    <a:pt x="88" y="366"/>
                    <a:pt x="91" y="366"/>
                    <a:pt x="94" y="365"/>
                  </a:cubicBezTo>
                  <a:cubicBezTo>
                    <a:pt x="95" y="365"/>
                    <a:pt x="96" y="365"/>
                    <a:pt x="96" y="364"/>
                  </a:cubicBezTo>
                  <a:cubicBezTo>
                    <a:pt x="97" y="364"/>
                    <a:pt x="98" y="363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9" y="361"/>
                    <a:pt x="100" y="360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5" y="354"/>
                    <a:pt x="108" y="350"/>
                    <a:pt x="110" y="344"/>
                  </a:cubicBezTo>
                  <a:cubicBezTo>
                    <a:pt x="110" y="344"/>
                    <a:pt x="110" y="344"/>
                    <a:pt x="110" y="344"/>
                  </a:cubicBezTo>
                  <a:cubicBezTo>
                    <a:pt x="110" y="343"/>
                    <a:pt x="110" y="341"/>
                    <a:pt x="110" y="340"/>
                  </a:cubicBezTo>
                  <a:cubicBezTo>
                    <a:pt x="111" y="339"/>
                    <a:pt x="111" y="339"/>
                    <a:pt x="111" y="338"/>
                  </a:cubicBezTo>
                  <a:cubicBezTo>
                    <a:pt x="112" y="333"/>
                    <a:pt x="113" y="329"/>
                    <a:pt x="115" y="325"/>
                  </a:cubicBezTo>
                  <a:cubicBezTo>
                    <a:pt x="117" y="322"/>
                    <a:pt x="119" y="318"/>
                    <a:pt x="124" y="314"/>
                  </a:cubicBezTo>
                  <a:cubicBezTo>
                    <a:pt x="124" y="314"/>
                    <a:pt x="125" y="314"/>
                    <a:pt x="125" y="313"/>
                  </a:cubicBezTo>
                  <a:cubicBezTo>
                    <a:pt x="125" y="313"/>
                    <a:pt x="126" y="313"/>
                    <a:pt x="126" y="312"/>
                  </a:cubicBezTo>
                  <a:cubicBezTo>
                    <a:pt x="127" y="312"/>
                    <a:pt x="128" y="311"/>
                    <a:pt x="129" y="310"/>
                  </a:cubicBezTo>
                  <a:cubicBezTo>
                    <a:pt x="130" y="310"/>
                    <a:pt x="130" y="309"/>
                    <a:pt x="131" y="308"/>
                  </a:cubicBezTo>
                  <a:cubicBezTo>
                    <a:pt x="131" y="308"/>
                    <a:pt x="132" y="307"/>
                    <a:pt x="133" y="307"/>
                  </a:cubicBezTo>
                  <a:cubicBezTo>
                    <a:pt x="133" y="306"/>
                    <a:pt x="134" y="305"/>
                    <a:pt x="135" y="305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35" y="305"/>
                    <a:pt x="135" y="305"/>
                    <a:pt x="135" y="305"/>
                  </a:cubicBezTo>
                  <a:cubicBezTo>
                    <a:pt x="136" y="306"/>
                    <a:pt x="137" y="307"/>
                    <a:pt x="139" y="308"/>
                  </a:cubicBezTo>
                  <a:cubicBezTo>
                    <a:pt x="140" y="309"/>
                    <a:pt x="143" y="310"/>
                    <a:pt x="146" y="311"/>
                  </a:cubicBezTo>
                  <a:cubicBezTo>
                    <a:pt x="150" y="312"/>
                    <a:pt x="155" y="311"/>
                    <a:pt x="159" y="310"/>
                  </a:cubicBezTo>
                  <a:cubicBezTo>
                    <a:pt x="164" y="309"/>
                    <a:pt x="168" y="307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6" y="304"/>
                    <a:pt x="180" y="303"/>
                    <a:pt x="183" y="302"/>
                  </a:cubicBezTo>
                  <a:cubicBezTo>
                    <a:pt x="186" y="301"/>
                    <a:pt x="189" y="301"/>
                    <a:pt x="191" y="302"/>
                  </a:cubicBezTo>
                  <a:cubicBezTo>
                    <a:pt x="194" y="302"/>
                    <a:pt x="196" y="304"/>
                    <a:pt x="198" y="307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5" y="309"/>
                    <a:pt x="192" y="309"/>
                    <a:pt x="189" y="310"/>
                  </a:cubicBezTo>
                  <a:cubicBezTo>
                    <a:pt x="186" y="311"/>
                    <a:pt x="182" y="312"/>
                    <a:pt x="179" y="313"/>
                  </a:cubicBezTo>
                  <a:cubicBezTo>
                    <a:pt x="176" y="314"/>
                    <a:pt x="173" y="316"/>
                    <a:pt x="170" y="318"/>
                  </a:cubicBezTo>
                  <a:cubicBezTo>
                    <a:pt x="168" y="320"/>
                    <a:pt x="166" y="322"/>
                    <a:pt x="165" y="325"/>
                  </a:cubicBezTo>
                  <a:cubicBezTo>
                    <a:pt x="165" y="328"/>
                    <a:pt x="163" y="329"/>
                    <a:pt x="161" y="330"/>
                  </a:cubicBezTo>
                  <a:cubicBezTo>
                    <a:pt x="160" y="331"/>
                    <a:pt x="159" y="331"/>
                    <a:pt x="158" y="331"/>
                  </a:cubicBezTo>
                  <a:cubicBezTo>
                    <a:pt x="158" y="331"/>
                    <a:pt x="158" y="331"/>
                    <a:pt x="158" y="331"/>
                  </a:cubicBezTo>
                  <a:cubicBezTo>
                    <a:pt x="157" y="333"/>
                    <a:pt x="155" y="334"/>
                    <a:pt x="154" y="335"/>
                  </a:cubicBezTo>
                  <a:cubicBezTo>
                    <a:pt x="154" y="337"/>
                    <a:pt x="154" y="339"/>
                    <a:pt x="155" y="342"/>
                  </a:cubicBezTo>
                  <a:cubicBezTo>
                    <a:pt x="155" y="346"/>
                    <a:pt x="154" y="349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2"/>
                    <a:pt x="152" y="353"/>
                    <a:pt x="152" y="354"/>
                  </a:cubicBezTo>
                  <a:cubicBezTo>
                    <a:pt x="152" y="355"/>
                    <a:pt x="151" y="356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2" y="358"/>
                    <a:pt x="152" y="359"/>
                    <a:pt x="152" y="360"/>
                  </a:cubicBezTo>
                  <a:cubicBezTo>
                    <a:pt x="152" y="361"/>
                    <a:pt x="152" y="362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4" y="369"/>
                    <a:pt x="156" y="377"/>
                    <a:pt x="152" y="380"/>
                  </a:cubicBezTo>
                  <a:cubicBezTo>
                    <a:pt x="149" y="381"/>
                    <a:pt x="148" y="384"/>
                    <a:pt x="148" y="386"/>
                  </a:cubicBezTo>
                  <a:cubicBezTo>
                    <a:pt x="148" y="388"/>
                    <a:pt x="149" y="391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1" y="394"/>
                    <a:pt x="151" y="394"/>
                    <a:pt x="152" y="395"/>
                  </a:cubicBezTo>
                  <a:cubicBezTo>
                    <a:pt x="153" y="396"/>
                    <a:pt x="154" y="396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8"/>
                    <a:pt x="151" y="399"/>
                    <a:pt x="149" y="399"/>
                  </a:cubicBezTo>
                  <a:cubicBezTo>
                    <a:pt x="146" y="399"/>
                    <a:pt x="144" y="398"/>
                    <a:pt x="142" y="398"/>
                  </a:cubicBezTo>
                  <a:cubicBezTo>
                    <a:pt x="142" y="397"/>
                    <a:pt x="141" y="397"/>
                    <a:pt x="141" y="397"/>
                  </a:cubicBezTo>
                  <a:cubicBezTo>
                    <a:pt x="140" y="396"/>
                    <a:pt x="139" y="396"/>
                    <a:pt x="139" y="397"/>
                  </a:cubicBezTo>
                  <a:cubicBezTo>
                    <a:pt x="139" y="397"/>
                    <a:pt x="139" y="397"/>
                    <a:pt x="139" y="398"/>
                  </a:cubicBezTo>
                  <a:cubicBezTo>
                    <a:pt x="139" y="398"/>
                    <a:pt x="139" y="398"/>
                    <a:pt x="139" y="398"/>
                  </a:cubicBezTo>
                  <a:cubicBezTo>
                    <a:pt x="139" y="398"/>
                    <a:pt x="139" y="399"/>
                    <a:pt x="139" y="399"/>
                  </a:cubicBezTo>
                  <a:cubicBezTo>
                    <a:pt x="139" y="399"/>
                    <a:pt x="139" y="399"/>
                    <a:pt x="139" y="399"/>
                  </a:cubicBezTo>
                  <a:cubicBezTo>
                    <a:pt x="138" y="400"/>
                    <a:pt x="138" y="400"/>
                    <a:pt x="138" y="400"/>
                  </a:cubicBezTo>
                  <a:cubicBezTo>
                    <a:pt x="138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6" y="401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399"/>
                  </a:cubicBezTo>
                  <a:cubicBezTo>
                    <a:pt x="135" y="399"/>
                    <a:pt x="135" y="399"/>
                    <a:pt x="135" y="398"/>
                  </a:cubicBezTo>
                  <a:cubicBezTo>
                    <a:pt x="135" y="398"/>
                    <a:pt x="135" y="398"/>
                    <a:pt x="135" y="397"/>
                  </a:cubicBezTo>
                  <a:cubicBezTo>
                    <a:pt x="135" y="397"/>
                    <a:pt x="135" y="397"/>
                    <a:pt x="135" y="396"/>
                  </a:cubicBezTo>
                  <a:cubicBezTo>
                    <a:pt x="134" y="395"/>
                    <a:pt x="131" y="396"/>
                    <a:pt x="129" y="396"/>
                  </a:cubicBezTo>
                  <a:cubicBezTo>
                    <a:pt x="127" y="397"/>
                    <a:pt x="126" y="397"/>
                    <a:pt x="125" y="397"/>
                  </a:cubicBezTo>
                  <a:cubicBezTo>
                    <a:pt x="124" y="397"/>
                    <a:pt x="123" y="397"/>
                    <a:pt x="122" y="397"/>
                  </a:cubicBezTo>
                  <a:cubicBezTo>
                    <a:pt x="121" y="396"/>
                    <a:pt x="120" y="396"/>
                    <a:pt x="119" y="395"/>
                  </a:cubicBezTo>
                  <a:cubicBezTo>
                    <a:pt x="118" y="394"/>
                    <a:pt x="116" y="394"/>
                    <a:pt x="115" y="393"/>
                  </a:cubicBezTo>
                  <a:cubicBezTo>
                    <a:pt x="113" y="393"/>
                    <a:pt x="112" y="393"/>
                    <a:pt x="110" y="393"/>
                  </a:cubicBezTo>
                  <a:cubicBezTo>
                    <a:pt x="108" y="392"/>
                    <a:pt x="106" y="392"/>
                    <a:pt x="104" y="392"/>
                  </a:cubicBezTo>
                  <a:cubicBezTo>
                    <a:pt x="102" y="393"/>
                    <a:pt x="100" y="393"/>
                    <a:pt x="99" y="393"/>
                  </a:cubicBezTo>
                  <a:cubicBezTo>
                    <a:pt x="98" y="393"/>
                    <a:pt x="98" y="393"/>
                    <a:pt x="97" y="393"/>
                  </a:cubicBezTo>
                  <a:cubicBezTo>
                    <a:pt x="96" y="394"/>
                    <a:pt x="92" y="394"/>
                    <a:pt x="92" y="396"/>
                  </a:cubicBezTo>
                  <a:cubicBezTo>
                    <a:pt x="92" y="396"/>
                    <a:pt x="92" y="397"/>
                    <a:pt x="92" y="397"/>
                  </a:cubicBezTo>
                  <a:cubicBezTo>
                    <a:pt x="91" y="398"/>
                    <a:pt x="91" y="399"/>
                    <a:pt x="90" y="400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89" y="400"/>
                    <a:pt x="89" y="400"/>
                    <a:pt x="89" y="400"/>
                  </a:cubicBezTo>
                  <a:cubicBezTo>
                    <a:pt x="88" y="399"/>
                    <a:pt x="86" y="397"/>
                    <a:pt x="84" y="396"/>
                  </a:cubicBezTo>
                  <a:cubicBezTo>
                    <a:pt x="82" y="395"/>
                    <a:pt x="81" y="394"/>
                    <a:pt x="79" y="393"/>
                  </a:cubicBezTo>
                  <a:cubicBezTo>
                    <a:pt x="77" y="391"/>
                    <a:pt x="75" y="390"/>
                    <a:pt x="74" y="389"/>
                  </a:cubicBezTo>
                  <a:cubicBezTo>
                    <a:pt x="72" y="387"/>
                    <a:pt x="70" y="386"/>
                    <a:pt x="69" y="38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lose/>
                  <a:moveTo>
                    <a:pt x="151" y="357"/>
                  </a:move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lose/>
                  <a:moveTo>
                    <a:pt x="39" y="349"/>
                  </a:moveTo>
                  <a:cubicBezTo>
                    <a:pt x="43" y="351"/>
                    <a:pt x="45" y="352"/>
                    <a:pt x="46" y="354"/>
                  </a:cubicBezTo>
                  <a:cubicBezTo>
                    <a:pt x="46" y="355"/>
                    <a:pt x="46" y="355"/>
                    <a:pt x="46" y="355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4" y="354"/>
                  </a:cubicBezTo>
                  <a:cubicBezTo>
                    <a:pt x="41" y="354"/>
                    <a:pt x="36" y="355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27" y="358"/>
                    <a:pt x="22" y="360"/>
                    <a:pt x="21" y="359"/>
                  </a:cubicBezTo>
                  <a:cubicBezTo>
                    <a:pt x="21" y="359"/>
                    <a:pt x="21" y="359"/>
                    <a:pt x="21" y="359"/>
                  </a:cubicBezTo>
                  <a:cubicBezTo>
                    <a:pt x="21" y="359"/>
                    <a:pt x="21" y="358"/>
                    <a:pt x="21" y="358"/>
                  </a:cubicBezTo>
                  <a:cubicBezTo>
                    <a:pt x="21" y="358"/>
                    <a:pt x="21" y="358"/>
                    <a:pt x="21" y="357"/>
                  </a:cubicBezTo>
                  <a:cubicBezTo>
                    <a:pt x="20" y="357"/>
                    <a:pt x="20" y="356"/>
                    <a:pt x="19" y="355"/>
                  </a:cubicBezTo>
                  <a:cubicBezTo>
                    <a:pt x="19" y="355"/>
                    <a:pt x="18" y="354"/>
                    <a:pt x="17" y="354"/>
                  </a:cubicBezTo>
                  <a:cubicBezTo>
                    <a:pt x="17" y="354"/>
                    <a:pt x="16" y="354"/>
                    <a:pt x="15" y="354"/>
                  </a:cubicBezTo>
                  <a:cubicBezTo>
                    <a:pt x="14" y="354"/>
                    <a:pt x="14" y="354"/>
                    <a:pt x="13" y="353"/>
                  </a:cubicBezTo>
                  <a:cubicBezTo>
                    <a:pt x="13" y="353"/>
                    <a:pt x="13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1"/>
                    <a:pt x="12" y="351"/>
                  </a:cubicBezTo>
                  <a:cubicBezTo>
                    <a:pt x="12" y="351"/>
                    <a:pt x="12" y="351"/>
                    <a:pt x="13" y="350"/>
                  </a:cubicBezTo>
                  <a:cubicBezTo>
                    <a:pt x="13" y="350"/>
                    <a:pt x="13" y="350"/>
                    <a:pt x="13" y="350"/>
                  </a:cubicBezTo>
                  <a:cubicBezTo>
                    <a:pt x="15" y="348"/>
                    <a:pt x="16" y="346"/>
                    <a:pt x="16" y="345"/>
                  </a:cubicBezTo>
                  <a:cubicBezTo>
                    <a:pt x="17" y="344"/>
                    <a:pt x="17" y="343"/>
                    <a:pt x="17" y="342"/>
                  </a:cubicBezTo>
                  <a:cubicBezTo>
                    <a:pt x="17" y="341"/>
                    <a:pt x="17" y="341"/>
                    <a:pt x="17" y="341"/>
                  </a:cubicBezTo>
                  <a:cubicBezTo>
                    <a:pt x="18" y="341"/>
                    <a:pt x="18" y="341"/>
                    <a:pt x="18" y="341"/>
                  </a:cubicBezTo>
                  <a:cubicBezTo>
                    <a:pt x="21" y="342"/>
                    <a:pt x="23" y="343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2" y="346"/>
                    <a:pt x="36" y="348"/>
                    <a:pt x="39" y="349"/>
                  </a:cubicBezTo>
                  <a:close/>
                  <a:moveTo>
                    <a:pt x="30" y="345"/>
                  </a:moveTo>
                  <a:cubicBezTo>
                    <a:pt x="29" y="344"/>
                    <a:pt x="28" y="344"/>
                    <a:pt x="27" y="343"/>
                  </a:cubicBezTo>
                  <a:cubicBezTo>
                    <a:pt x="26" y="343"/>
                    <a:pt x="26" y="343"/>
                    <a:pt x="25" y="343"/>
                  </a:cubicBezTo>
                  <a:cubicBezTo>
                    <a:pt x="18" y="340"/>
                    <a:pt x="5" y="336"/>
                    <a:pt x="4" y="330"/>
                  </a:cubicBezTo>
                  <a:cubicBezTo>
                    <a:pt x="3" y="329"/>
                    <a:pt x="7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10" y="326"/>
                    <a:pt x="11" y="325"/>
                    <a:pt x="11" y="323"/>
                  </a:cubicBezTo>
                  <a:cubicBezTo>
                    <a:pt x="12" y="322"/>
                    <a:pt x="11" y="320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2" y="311"/>
                    <a:pt x="0" y="308"/>
                    <a:pt x="2" y="306"/>
                  </a:cubicBezTo>
                  <a:cubicBezTo>
                    <a:pt x="3" y="305"/>
                    <a:pt x="5" y="304"/>
                    <a:pt x="6" y="303"/>
                  </a:cubicBezTo>
                  <a:cubicBezTo>
                    <a:pt x="8" y="303"/>
                    <a:pt x="10" y="302"/>
                    <a:pt x="12" y="302"/>
                  </a:cubicBezTo>
                  <a:cubicBezTo>
                    <a:pt x="16" y="301"/>
                    <a:pt x="19" y="300"/>
                    <a:pt x="22" y="299"/>
                  </a:cubicBezTo>
                  <a:cubicBezTo>
                    <a:pt x="24" y="298"/>
                    <a:pt x="26" y="296"/>
                    <a:pt x="27" y="293"/>
                  </a:cubicBezTo>
                  <a:cubicBezTo>
                    <a:pt x="27" y="290"/>
                    <a:pt x="28" y="288"/>
                    <a:pt x="29" y="286"/>
                  </a:cubicBezTo>
                  <a:cubicBezTo>
                    <a:pt x="31" y="284"/>
                    <a:pt x="32" y="282"/>
                    <a:pt x="34" y="281"/>
                  </a:cubicBezTo>
                  <a:cubicBezTo>
                    <a:pt x="35" y="279"/>
                    <a:pt x="36" y="278"/>
                    <a:pt x="38" y="277"/>
                  </a:cubicBezTo>
                  <a:cubicBezTo>
                    <a:pt x="40" y="276"/>
                    <a:pt x="43" y="274"/>
                    <a:pt x="44" y="271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1"/>
                    <a:pt x="44" y="271"/>
                  </a:cubicBezTo>
                  <a:cubicBezTo>
                    <a:pt x="47" y="271"/>
                    <a:pt x="51" y="270"/>
                    <a:pt x="55" y="269"/>
                  </a:cubicBezTo>
                  <a:cubicBezTo>
                    <a:pt x="56" y="269"/>
                    <a:pt x="58" y="269"/>
                    <a:pt x="59" y="268"/>
                  </a:cubicBezTo>
                  <a:cubicBezTo>
                    <a:pt x="60" y="268"/>
                    <a:pt x="61" y="268"/>
                    <a:pt x="62" y="268"/>
                  </a:cubicBezTo>
                  <a:cubicBezTo>
                    <a:pt x="68" y="266"/>
                    <a:pt x="78" y="264"/>
                    <a:pt x="79" y="268"/>
                  </a:cubicBezTo>
                  <a:cubicBezTo>
                    <a:pt x="79" y="268"/>
                    <a:pt x="79" y="269"/>
                    <a:pt x="79" y="270"/>
                  </a:cubicBezTo>
                  <a:cubicBezTo>
                    <a:pt x="79" y="270"/>
                    <a:pt x="79" y="271"/>
                    <a:pt x="79" y="271"/>
                  </a:cubicBezTo>
                  <a:cubicBezTo>
                    <a:pt x="79" y="271"/>
                    <a:pt x="79" y="271"/>
                    <a:pt x="79" y="271"/>
                  </a:cubicBezTo>
                  <a:cubicBezTo>
                    <a:pt x="79" y="273"/>
                    <a:pt x="79" y="274"/>
                    <a:pt x="80" y="275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80" y="277"/>
                    <a:pt x="81" y="278"/>
                    <a:pt x="82" y="279"/>
                  </a:cubicBezTo>
                  <a:cubicBezTo>
                    <a:pt x="84" y="280"/>
                    <a:pt x="87" y="280"/>
                    <a:pt x="91" y="279"/>
                  </a:cubicBezTo>
                  <a:cubicBezTo>
                    <a:pt x="99" y="277"/>
                    <a:pt x="100" y="277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8" y="278"/>
                    <a:pt x="109" y="278"/>
                    <a:pt x="111" y="278"/>
                  </a:cubicBezTo>
                  <a:cubicBezTo>
                    <a:pt x="119" y="278"/>
                    <a:pt x="122" y="277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9" y="274"/>
                    <a:pt x="129" y="274"/>
                    <a:pt x="129" y="274"/>
                  </a:cubicBezTo>
                  <a:cubicBezTo>
                    <a:pt x="128" y="275"/>
                    <a:pt x="128" y="275"/>
                    <a:pt x="128" y="275"/>
                  </a:cubicBezTo>
                  <a:cubicBezTo>
                    <a:pt x="126" y="278"/>
                    <a:pt x="123" y="281"/>
                    <a:pt x="119" y="284"/>
                  </a:cubicBezTo>
                  <a:cubicBezTo>
                    <a:pt x="116" y="288"/>
                    <a:pt x="112" y="291"/>
                    <a:pt x="109" y="294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07" y="296"/>
                    <a:pt x="106" y="297"/>
                    <a:pt x="106" y="297"/>
                  </a:cubicBezTo>
                  <a:cubicBezTo>
                    <a:pt x="105" y="298"/>
                    <a:pt x="104" y="301"/>
                    <a:pt x="104" y="305"/>
                  </a:cubicBezTo>
                  <a:cubicBezTo>
                    <a:pt x="103" y="309"/>
                    <a:pt x="103" y="313"/>
                    <a:pt x="103" y="318"/>
                  </a:cubicBezTo>
                  <a:cubicBezTo>
                    <a:pt x="103" y="321"/>
                    <a:pt x="103" y="323"/>
                    <a:pt x="103" y="326"/>
                  </a:cubicBezTo>
                  <a:cubicBezTo>
                    <a:pt x="103" y="328"/>
                    <a:pt x="102" y="330"/>
                    <a:pt x="102" y="332"/>
                  </a:cubicBezTo>
                  <a:cubicBezTo>
                    <a:pt x="101" y="334"/>
                    <a:pt x="101" y="335"/>
                    <a:pt x="100" y="337"/>
                  </a:cubicBezTo>
                  <a:cubicBezTo>
                    <a:pt x="99" y="338"/>
                    <a:pt x="99" y="339"/>
                    <a:pt x="98" y="340"/>
                  </a:cubicBezTo>
                  <a:cubicBezTo>
                    <a:pt x="98" y="340"/>
                    <a:pt x="97" y="341"/>
                    <a:pt x="97" y="341"/>
                  </a:cubicBezTo>
                  <a:cubicBezTo>
                    <a:pt x="95" y="344"/>
                    <a:pt x="93" y="346"/>
                    <a:pt x="95" y="354"/>
                  </a:cubicBezTo>
                  <a:cubicBezTo>
                    <a:pt x="95" y="357"/>
                    <a:pt x="95" y="359"/>
                    <a:pt x="95" y="360"/>
                  </a:cubicBezTo>
                  <a:cubicBezTo>
                    <a:pt x="94" y="361"/>
                    <a:pt x="93" y="362"/>
                    <a:pt x="92" y="362"/>
                  </a:cubicBezTo>
                  <a:cubicBezTo>
                    <a:pt x="89" y="363"/>
                    <a:pt x="87" y="363"/>
                    <a:pt x="84" y="363"/>
                  </a:cubicBezTo>
                  <a:cubicBezTo>
                    <a:pt x="82" y="362"/>
                    <a:pt x="79" y="362"/>
                    <a:pt x="76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0" y="360"/>
                    <a:pt x="66" y="359"/>
                    <a:pt x="64" y="359"/>
                  </a:cubicBezTo>
                  <a:cubicBezTo>
                    <a:pt x="62" y="360"/>
                    <a:pt x="59" y="359"/>
                    <a:pt x="55" y="358"/>
                  </a:cubicBezTo>
                  <a:cubicBezTo>
                    <a:pt x="53" y="357"/>
                    <a:pt x="50" y="356"/>
                    <a:pt x="48" y="353"/>
                  </a:cubicBezTo>
                  <a:cubicBezTo>
                    <a:pt x="45" y="350"/>
                    <a:pt x="38" y="348"/>
                    <a:pt x="30" y="345"/>
                  </a:cubicBezTo>
                  <a:cubicBezTo>
                    <a:pt x="30" y="345"/>
                    <a:pt x="30" y="345"/>
                    <a:pt x="30" y="34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1026775" y="3860800"/>
              <a:ext cx="1160463" cy="1733550"/>
            </a:xfrm>
            <a:custGeom>
              <a:avLst/>
              <a:gdLst>
                <a:gd name="T0" fmla="*/ 299 w 299"/>
                <a:gd name="T1" fmla="*/ 61 h 447"/>
                <a:gd name="T2" fmla="*/ 275 w 299"/>
                <a:gd name="T3" fmla="*/ 107 h 447"/>
                <a:gd name="T4" fmla="*/ 211 w 299"/>
                <a:gd name="T5" fmla="*/ 21 h 447"/>
                <a:gd name="T6" fmla="*/ 299 w 299"/>
                <a:gd name="T7" fmla="*/ 121 h 447"/>
                <a:gd name="T8" fmla="*/ 299 w 299"/>
                <a:gd name="T9" fmla="*/ 399 h 447"/>
                <a:gd name="T10" fmla="*/ 103 w 299"/>
                <a:gd name="T11" fmla="*/ 315 h 447"/>
                <a:gd name="T12" fmla="*/ 102 w 299"/>
                <a:gd name="T13" fmla="*/ 340 h 447"/>
                <a:gd name="T14" fmla="*/ 282 w 299"/>
                <a:gd name="T15" fmla="*/ 426 h 447"/>
                <a:gd name="T16" fmla="*/ 233 w 299"/>
                <a:gd name="T17" fmla="*/ 16 h 447"/>
                <a:gd name="T18" fmla="*/ 268 w 299"/>
                <a:gd name="T19" fmla="*/ 47 h 447"/>
                <a:gd name="T20" fmla="*/ 140 w 299"/>
                <a:gd name="T21" fmla="*/ 383 h 447"/>
                <a:gd name="T22" fmla="*/ 104 w 299"/>
                <a:gd name="T23" fmla="*/ 339 h 447"/>
                <a:gd name="T24" fmla="*/ 113 w 299"/>
                <a:gd name="T25" fmla="*/ 313 h 447"/>
                <a:gd name="T26" fmla="*/ 182 w 299"/>
                <a:gd name="T27" fmla="*/ 409 h 447"/>
                <a:gd name="T28" fmla="*/ 205 w 299"/>
                <a:gd name="T29" fmla="*/ 393 h 447"/>
                <a:gd name="T30" fmla="*/ 238 w 299"/>
                <a:gd name="T31" fmla="*/ 341 h 447"/>
                <a:gd name="T32" fmla="*/ 227 w 299"/>
                <a:gd name="T33" fmla="*/ 433 h 447"/>
                <a:gd name="T34" fmla="*/ 172 w 299"/>
                <a:gd name="T35" fmla="*/ 258 h 447"/>
                <a:gd name="T36" fmla="*/ 99 w 299"/>
                <a:gd name="T37" fmla="*/ 323 h 447"/>
                <a:gd name="T38" fmla="*/ 72 w 299"/>
                <a:gd name="T39" fmla="*/ 332 h 447"/>
                <a:gd name="T40" fmla="*/ 90 w 299"/>
                <a:gd name="T41" fmla="*/ 265 h 447"/>
                <a:gd name="T42" fmla="*/ 81 w 299"/>
                <a:gd name="T43" fmla="*/ 257 h 447"/>
                <a:gd name="T44" fmla="*/ 67 w 299"/>
                <a:gd name="T45" fmla="*/ 224 h 447"/>
                <a:gd name="T46" fmla="*/ 121 w 299"/>
                <a:gd name="T47" fmla="*/ 213 h 447"/>
                <a:gd name="T48" fmla="*/ 49 w 299"/>
                <a:gd name="T49" fmla="*/ 256 h 447"/>
                <a:gd name="T50" fmla="*/ 0 w 299"/>
                <a:gd name="T51" fmla="*/ 293 h 447"/>
                <a:gd name="T52" fmla="*/ 49 w 299"/>
                <a:gd name="T53" fmla="*/ 342 h 447"/>
                <a:gd name="T54" fmla="*/ 147 w 299"/>
                <a:gd name="T55" fmla="*/ 191 h 447"/>
                <a:gd name="T56" fmla="*/ 163 w 299"/>
                <a:gd name="T57" fmla="*/ 246 h 447"/>
                <a:gd name="T58" fmla="*/ 128 w 299"/>
                <a:gd name="T59" fmla="*/ 167 h 447"/>
                <a:gd name="T60" fmla="*/ 118 w 299"/>
                <a:gd name="T61" fmla="*/ 158 h 447"/>
                <a:gd name="T62" fmla="*/ 12 w 299"/>
                <a:gd name="T63" fmla="*/ 183 h 447"/>
                <a:gd name="T64" fmla="*/ 83 w 299"/>
                <a:gd name="T65" fmla="*/ 133 h 447"/>
                <a:gd name="T66" fmla="*/ 8 w 299"/>
                <a:gd name="T67" fmla="*/ 186 h 447"/>
                <a:gd name="T68" fmla="*/ 218 w 299"/>
                <a:gd name="T69" fmla="*/ 210 h 447"/>
                <a:gd name="T70" fmla="*/ 211 w 299"/>
                <a:gd name="T71" fmla="*/ 160 h 447"/>
                <a:gd name="T72" fmla="*/ 210 w 299"/>
                <a:gd name="T73" fmla="*/ 159 h 447"/>
                <a:gd name="T74" fmla="*/ 193 w 299"/>
                <a:gd name="T75" fmla="*/ 132 h 447"/>
                <a:gd name="T76" fmla="*/ 197 w 299"/>
                <a:gd name="T77" fmla="*/ 136 h 447"/>
                <a:gd name="T78" fmla="*/ 161 w 299"/>
                <a:gd name="T79" fmla="*/ 114 h 447"/>
                <a:gd name="T80" fmla="*/ 177 w 299"/>
                <a:gd name="T81" fmla="*/ 117 h 447"/>
                <a:gd name="T82" fmla="*/ 105 w 299"/>
                <a:gd name="T83" fmla="*/ 124 h 447"/>
                <a:gd name="T84" fmla="*/ 103 w 299"/>
                <a:gd name="T85" fmla="*/ 124 h 447"/>
                <a:gd name="T86" fmla="*/ 127 w 299"/>
                <a:gd name="T87" fmla="*/ 165 h 447"/>
                <a:gd name="T88" fmla="*/ 256 w 299"/>
                <a:gd name="T89" fmla="*/ 332 h 447"/>
                <a:gd name="T90" fmla="*/ 276 w 299"/>
                <a:gd name="T91" fmla="*/ 288 h 447"/>
                <a:gd name="T92" fmla="*/ 286 w 299"/>
                <a:gd name="T93" fmla="*/ 258 h 447"/>
                <a:gd name="T94" fmla="*/ 281 w 299"/>
                <a:gd name="T95" fmla="*/ 188 h 447"/>
                <a:gd name="T96" fmla="*/ 282 w 299"/>
                <a:gd name="T97" fmla="*/ 253 h 447"/>
                <a:gd name="T98" fmla="*/ 14 w 299"/>
                <a:gd name="T99" fmla="*/ 340 h 447"/>
                <a:gd name="T100" fmla="*/ 128 w 299"/>
                <a:gd name="T101" fmla="*/ 434 h 447"/>
                <a:gd name="T102" fmla="*/ 89 w 299"/>
                <a:gd name="T103" fmla="*/ 305 h 447"/>
                <a:gd name="T104" fmla="*/ 251 w 299"/>
                <a:gd name="T105" fmla="*/ 366 h 447"/>
                <a:gd name="T106" fmla="*/ 293 w 299"/>
                <a:gd name="T107" fmla="*/ 347 h 447"/>
                <a:gd name="T108" fmla="*/ 287 w 299"/>
                <a:gd name="T109" fmla="*/ 120 h 447"/>
                <a:gd name="T110" fmla="*/ 285 w 299"/>
                <a:gd name="T111" fmla="*/ 115 h 447"/>
                <a:gd name="T112" fmla="*/ 279 w 299"/>
                <a:gd name="T113" fmla="*/ 123 h 447"/>
                <a:gd name="T114" fmla="*/ 210 w 299"/>
                <a:gd name="T115" fmla="*/ 88 h 447"/>
                <a:gd name="T116" fmla="*/ 183 w 299"/>
                <a:gd name="T117" fmla="*/ 100 h 447"/>
                <a:gd name="T118" fmla="*/ 87 w 299"/>
                <a:gd name="T119" fmla="*/ 66 h 447"/>
                <a:gd name="T120" fmla="*/ 59 w 299"/>
                <a:gd name="T121" fmla="*/ 121 h 447"/>
                <a:gd name="T122" fmla="*/ 281 w 299"/>
                <a:gd name="T123" fmla="*/ 11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447">
                  <a:moveTo>
                    <a:pt x="119" y="302"/>
                  </a:moveTo>
                  <a:cubicBezTo>
                    <a:pt x="118" y="303"/>
                    <a:pt x="117" y="304"/>
                    <a:pt x="116" y="305"/>
                  </a:cubicBezTo>
                  <a:cubicBezTo>
                    <a:pt x="114" y="300"/>
                    <a:pt x="116" y="295"/>
                    <a:pt x="116" y="289"/>
                  </a:cubicBezTo>
                  <a:cubicBezTo>
                    <a:pt x="115" y="288"/>
                    <a:pt x="115" y="287"/>
                    <a:pt x="114" y="287"/>
                  </a:cubicBezTo>
                  <a:cubicBezTo>
                    <a:pt x="111" y="287"/>
                    <a:pt x="109" y="286"/>
                    <a:pt x="106" y="285"/>
                  </a:cubicBezTo>
                  <a:cubicBezTo>
                    <a:pt x="106" y="285"/>
                    <a:pt x="106" y="285"/>
                    <a:pt x="106" y="284"/>
                  </a:cubicBezTo>
                  <a:cubicBezTo>
                    <a:pt x="106" y="284"/>
                    <a:pt x="106" y="284"/>
                    <a:pt x="106" y="284"/>
                  </a:cubicBezTo>
                  <a:cubicBezTo>
                    <a:pt x="107" y="284"/>
                    <a:pt x="107" y="284"/>
                    <a:pt x="108" y="283"/>
                  </a:cubicBezTo>
                  <a:cubicBezTo>
                    <a:pt x="109" y="282"/>
                    <a:pt x="109" y="282"/>
                    <a:pt x="109" y="282"/>
                  </a:cubicBezTo>
                  <a:cubicBezTo>
                    <a:pt x="111" y="283"/>
                    <a:pt x="113" y="283"/>
                    <a:pt x="115" y="283"/>
                  </a:cubicBezTo>
                  <a:cubicBezTo>
                    <a:pt x="122" y="282"/>
                    <a:pt x="119" y="295"/>
                    <a:pt x="119" y="302"/>
                  </a:cubicBezTo>
                  <a:close/>
                  <a:moveTo>
                    <a:pt x="299" y="61"/>
                  </a:moveTo>
                  <a:cubicBezTo>
                    <a:pt x="299" y="64"/>
                    <a:pt x="299" y="64"/>
                    <a:pt x="299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89" y="58"/>
                    <a:pt x="279" y="58"/>
                    <a:pt x="270" y="52"/>
                  </a:cubicBezTo>
                  <a:cubicBezTo>
                    <a:pt x="270" y="51"/>
                    <a:pt x="270" y="50"/>
                    <a:pt x="270" y="48"/>
                  </a:cubicBezTo>
                  <a:cubicBezTo>
                    <a:pt x="279" y="55"/>
                    <a:pt x="289" y="55"/>
                    <a:pt x="299" y="61"/>
                  </a:cubicBezTo>
                  <a:close/>
                  <a:moveTo>
                    <a:pt x="299" y="103"/>
                  </a:moveTo>
                  <a:cubicBezTo>
                    <a:pt x="299" y="106"/>
                    <a:pt x="299" y="106"/>
                    <a:pt x="299" y="106"/>
                  </a:cubicBezTo>
                  <a:cubicBezTo>
                    <a:pt x="295" y="104"/>
                    <a:pt x="291" y="104"/>
                    <a:pt x="289" y="99"/>
                  </a:cubicBezTo>
                  <a:cubicBezTo>
                    <a:pt x="286" y="89"/>
                    <a:pt x="268" y="91"/>
                    <a:pt x="259" y="87"/>
                  </a:cubicBezTo>
                  <a:cubicBezTo>
                    <a:pt x="254" y="84"/>
                    <a:pt x="251" y="85"/>
                    <a:pt x="247" y="86"/>
                  </a:cubicBezTo>
                  <a:cubicBezTo>
                    <a:pt x="258" y="88"/>
                    <a:pt x="272" y="96"/>
                    <a:pt x="276" y="107"/>
                  </a:cubicBezTo>
                  <a:cubicBezTo>
                    <a:pt x="276" y="107"/>
                    <a:pt x="275" y="107"/>
                    <a:pt x="275" y="107"/>
                  </a:cubicBezTo>
                  <a:cubicBezTo>
                    <a:pt x="274" y="107"/>
                    <a:pt x="274" y="107"/>
                    <a:pt x="273" y="107"/>
                  </a:cubicBezTo>
                  <a:cubicBezTo>
                    <a:pt x="271" y="101"/>
                    <a:pt x="266" y="98"/>
                    <a:pt x="261" y="95"/>
                  </a:cubicBezTo>
                  <a:cubicBezTo>
                    <a:pt x="252" y="89"/>
                    <a:pt x="246" y="88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90"/>
                    <a:pt x="226" y="91"/>
                    <a:pt x="220" y="91"/>
                  </a:cubicBezTo>
                  <a:cubicBezTo>
                    <a:pt x="217" y="91"/>
                    <a:pt x="214" y="91"/>
                    <a:pt x="212" y="91"/>
                  </a:cubicBezTo>
                  <a:cubicBezTo>
                    <a:pt x="212" y="90"/>
                    <a:pt x="212" y="89"/>
                    <a:pt x="212" y="88"/>
                  </a:cubicBezTo>
                  <a:cubicBezTo>
                    <a:pt x="214" y="88"/>
                    <a:pt x="217" y="88"/>
                    <a:pt x="220" y="88"/>
                  </a:cubicBezTo>
                  <a:cubicBezTo>
                    <a:pt x="224" y="88"/>
                    <a:pt x="226" y="88"/>
                    <a:pt x="229" y="87"/>
                  </a:cubicBezTo>
                  <a:cubicBezTo>
                    <a:pt x="235" y="72"/>
                    <a:pt x="226" y="31"/>
                    <a:pt x="208" y="23"/>
                  </a:cubicBezTo>
                  <a:cubicBezTo>
                    <a:pt x="209" y="22"/>
                    <a:pt x="210" y="21"/>
                    <a:pt x="211" y="21"/>
                  </a:cubicBezTo>
                  <a:cubicBezTo>
                    <a:pt x="211" y="21"/>
                    <a:pt x="211" y="21"/>
                    <a:pt x="211" y="21"/>
                  </a:cubicBezTo>
                  <a:cubicBezTo>
                    <a:pt x="229" y="32"/>
                    <a:pt x="239" y="70"/>
                    <a:pt x="234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45" y="85"/>
                    <a:pt x="251" y="79"/>
                    <a:pt x="261" y="84"/>
                  </a:cubicBezTo>
                  <a:cubicBezTo>
                    <a:pt x="270" y="89"/>
                    <a:pt x="288" y="86"/>
                    <a:pt x="292" y="98"/>
                  </a:cubicBezTo>
                  <a:cubicBezTo>
                    <a:pt x="293" y="101"/>
                    <a:pt x="296" y="102"/>
                    <a:pt x="299" y="103"/>
                  </a:cubicBezTo>
                  <a:close/>
                  <a:moveTo>
                    <a:pt x="299" y="121"/>
                  </a:moveTo>
                  <a:cubicBezTo>
                    <a:pt x="299" y="124"/>
                    <a:pt x="299" y="124"/>
                    <a:pt x="299" y="124"/>
                  </a:cubicBezTo>
                  <a:cubicBezTo>
                    <a:pt x="296" y="124"/>
                    <a:pt x="293" y="123"/>
                    <a:pt x="290" y="121"/>
                  </a:cubicBezTo>
                  <a:cubicBezTo>
                    <a:pt x="291" y="121"/>
                    <a:pt x="291" y="121"/>
                    <a:pt x="291" y="121"/>
                  </a:cubicBezTo>
                  <a:cubicBezTo>
                    <a:pt x="292" y="121"/>
                    <a:pt x="293" y="120"/>
                    <a:pt x="293" y="119"/>
                  </a:cubicBezTo>
                  <a:cubicBezTo>
                    <a:pt x="295" y="120"/>
                    <a:pt x="297" y="121"/>
                    <a:pt x="299" y="121"/>
                  </a:cubicBezTo>
                  <a:close/>
                  <a:moveTo>
                    <a:pt x="299" y="246"/>
                  </a:moveTo>
                  <a:cubicBezTo>
                    <a:pt x="299" y="250"/>
                    <a:pt x="299" y="250"/>
                    <a:pt x="299" y="250"/>
                  </a:cubicBezTo>
                  <a:cubicBezTo>
                    <a:pt x="298" y="248"/>
                    <a:pt x="296" y="247"/>
                    <a:pt x="294" y="246"/>
                  </a:cubicBezTo>
                  <a:cubicBezTo>
                    <a:pt x="295" y="246"/>
                    <a:pt x="295" y="246"/>
                    <a:pt x="295" y="245"/>
                  </a:cubicBezTo>
                  <a:cubicBezTo>
                    <a:pt x="296" y="245"/>
                    <a:pt x="296" y="244"/>
                    <a:pt x="297" y="244"/>
                  </a:cubicBezTo>
                  <a:cubicBezTo>
                    <a:pt x="298" y="244"/>
                    <a:pt x="298" y="245"/>
                    <a:pt x="299" y="246"/>
                  </a:cubicBezTo>
                  <a:close/>
                  <a:moveTo>
                    <a:pt x="299" y="335"/>
                  </a:moveTo>
                  <a:cubicBezTo>
                    <a:pt x="299" y="340"/>
                    <a:pt x="299" y="340"/>
                    <a:pt x="299" y="340"/>
                  </a:cubicBezTo>
                  <a:cubicBezTo>
                    <a:pt x="298" y="343"/>
                    <a:pt x="296" y="344"/>
                    <a:pt x="294" y="346"/>
                  </a:cubicBezTo>
                  <a:cubicBezTo>
                    <a:pt x="293" y="345"/>
                    <a:pt x="292" y="345"/>
                    <a:pt x="291" y="344"/>
                  </a:cubicBezTo>
                  <a:cubicBezTo>
                    <a:pt x="294" y="341"/>
                    <a:pt x="297" y="338"/>
                    <a:pt x="299" y="335"/>
                  </a:cubicBezTo>
                  <a:close/>
                  <a:moveTo>
                    <a:pt x="299" y="399"/>
                  </a:moveTo>
                  <a:cubicBezTo>
                    <a:pt x="299" y="401"/>
                    <a:pt x="299" y="401"/>
                    <a:pt x="299" y="401"/>
                  </a:cubicBezTo>
                  <a:cubicBezTo>
                    <a:pt x="298" y="402"/>
                    <a:pt x="298" y="402"/>
                    <a:pt x="298" y="402"/>
                  </a:cubicBezTo>
                  <a:cubicBezTo>
                    <a:pt x="299" y="401"/>
                    <a:pt x="299" y="400"/>
                    <a:pt x="299" y="399"/>
                  </a:cubicBezTo>
                  <a:close/>
                  <a:moveTo>
                    <a:pt x="299" y="417"/>
                  </a:moveTo>
                  <a:cubicBezTo>
                    <a:pt x="299" y="421"/>
                    <a:pt x="299" y="421"/>
                    <a:pt x="299" y="421"/>
                  </a:cubicBezTo>
                  <a:cubicBezTo>
                    <a:pt x="298" y="422"/>
                    <a:pt x="296" y="423"/>
                    <a:pt x="294" y="425"/>
                  </a:cubicBezTo>
                  <a:cubicBezTo>
                    <a:pt x="294" y="424"/>
                    <a:pt x="294" y="422"/>
                    <a:pt x="294" y="421"/>
                  </a:cubicBezTo>
                  <a:cubicBezTo>
                    <a:pt x="296" y="420"/>
                    <a:pt x="298" y="419"/>
                    <a:pt x="299" y="417"/>
                  </a:cubicBezTo>
                  <a:close/>
                  <a:moveTo>
                    <a:pt x="112" y="314"/>
                  </a:moveTo>
                  <a:cubicBezTo>
                    <a:pt x="111" y="315"/>
                    <a:pt x="111" y="317"/>
                    <a:pt x="111" y="318"/>
                  </a:cubicBezTo>
                  <a:cubicBezTo>
                    <a:pt x="108" y="319"/>
                    <a:pt x="105" y="318"/>
                    <a:pt x="103" y="317"/>
                  </a:cubicBezTo>
                  <a:cubicBezTo>
                    <a:pt x="103" y="316"/>
                    <a:pt x="103" y="316"/>
                    <a:pt x="103" y="315"/>
                  </a:cubicBezTo>
                  <a:cubicBezTo>
                    <a:pt x="105" y="316"/>
                    <a:pt x="107" y="317"/>
                    <a:pt x="109" y="316"/>
                  </a:cubicBezTo>
                  <a:cubicBezTo>
                    <a:pt x="110" y="315"/>
                    <a:pt x="111" y="315"/>
                    <a:pt x="112" y="314"/>
                  </a:cubicBezTo>
                  <a:close/>
                  <a:moveTo>
                    <a:pt x="110" y="321"/>
                  </a:moveTo>
                  <a:cubicBezTo>
                    <a:pt x="110" y="322"/>
                    <a:pt x="110" y="323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06" y="324"/>
                    <a:pt x="102" y="325"/>
                    <a:pt x="98" y="327"/>
                  </a:cubicBezTo>
                  <a:cubicBezTo>
                    <a:pt x="98" y="327"/>
                    <a:pt x="98" y="327"/>
                    <a:pt x="98" y="327"/>
                  </a:cubicBezTo>
                  <a:cubicBezTo>
                    <a:pt x="99" y="326"/>
                    <a:pt x="100" y="325"/>
                    <a:pt x="101" y="324"/>
                  </a:cubicBezTo>
                  <a:cubicBezTo>
                    <a:pt x="101" y="323"/>
                    <a:pt x="101" y="323"/>
                    <a:pt x="101" y="322"/>
                  </a:cubicBezTo>
                  <a:cubicBezTo>
                    <a:pt x="104" y="322"/>
                    <a:pt x="107" y="321"/>
                    <a:pt x="110" y="321"/>
                  </a:cubicBezTo>
                  <a:close/>
                  <a:moveTo>
                    <a:pt x="103" y="339"/>
                  </a:moveTo>
                  <a:cubicBezTo>
                    <a:pt x="102" y="339"/>
                    <a:pt x="102" y="340"/>
                    <a:pt x="102" y="340"/>
                  </a:cubicBezTo>
                  <a:cubicBezTo>
                    <a:pt x="101" y="341"/>
                    <a:pt x="101" y="341"/>
                    <a:pt x="100" y="342"/>
                  </a:cubicBezTo>
                  <a:cubicBezTo>
                    <a:pt x="99" y="342"/>
                    <a:pt x="98" y="342"/>
                    <a:pt x="97" y="341"/>
                  </a:cubicBezTo>
                  <a:cubicBezTo>
                    <a:pt x="97" y="341"/>
                    <a:pt x="97" y="341"/>
                    <a:pt x="97" y="341"/>
                  </a:cubicBezTo>
                  <a:cubicBezTo>
                    <a:pt x="97" y="340"/>
                    <a:pt x="97" y="339"/>
                    <a:pt x="97" y="338"/>
                  </a:cubicBezTo>
                  <a:cubicBezTo>
                    <a:pt x="99" y="339"/>
                    <a:pt x="101" y="339"/>
                    <a:pt x="103" y="339"/>
                  </a:cubicBezTo>
                  <a:close/>
                  <a:moveTo>
                    <a:pt x="279" y="443"/>
                  </a:moveTo>
                  <a:cubicBezTo>
                    <a:pt x="278" y="442"/>
                    <a:pt x="277" y="440"/>
                    <a:pt x="276" y="439"/>
                  </a:cubicBezTo>
                  <a:cubicBezTo>
                    <a:pt x="275" y="442"/>
                    <a:pt x="272" y="444"/>
                    <a:pt x="270" y="446"/>
                  </a:cubicBezTo>
                  <a:cubicBezTo>
                    <a:pt x="270" y="446"/>
                    <a:pt x="270" y="446"/>
                    <a:pt x="270" y="446"/>
                  </a:cubicBezTo>
                  <a:cubicBezTo>
                    <a:pt x="268" y="447"/>
                    <a:pt x="265" y="447"/>
                    <a:pt x="263" y="447"/>
                  </a:cubicBezTo>
                  <a:cubicBezTo>
                    <a:pt x="266" y="445"/>
                    <a:pt x="269" y="444"/>
                    <a:pt x="271" y="442"/>
                  </a:cubicBezTo>
                  <a:cubicBezTo>
                    <a:pt x="275" y="437"/>
                    <a:pt x="275" y="424"/>
                    <a:pt x="282" y="426"/>
                  </a:cubicBezTo>
                  <a:cubicBezTo>
                    <a:pt x="285" y="426"/>
                    <a:pt x="288" y="426"/>
                    <a:pt x="291" y="424"/>
                  </a:cubicBezTo>
                  <a:cubicBezTo>
                    <a:pt x="291" y="425"/>
                    <a:pt x="291" y="426"/>
                    <a:pt x="291" y="427"/>
                  </a:cubicBezTo>
                  <a:cubicBezTo>
                    <a:pt x="288" y="428"/>
                    <a:pt x="285" y="429"/>
                    <a:pt x="282" y="429"/>
                  </a:cubicBezTo>
                  <a:cubicBezTo>
                    <a:pt x="280" y="428"/>
                    <a:pt x="280" y="427"/>
                    <a:pt x="278" y="434"/>
                  </a:cubicBezTo>
                  <a:cubicBezTo>
                    <a:pt x="280" y="437"/>
                    <a:pt x="281" y="439"/>
                    <a:pt x="283" y="441"/>
                  </a:cubicBezTo>
                  <a:cubicBezTo>
                    <a:pt x="282" y="442"/>
                    <a:pt x="280" y="443"/>
                    <a:pt x="279" y="443"/>
                  </a:cubicBezTo>
                  <a:close/>
                  <a:moveTo>
                    <a:pt x="164" y="3"/>
                  </a:moveTo>
                  <a:cubicBezTo>
                    <a:pt x="171" y="1"/>
                    <a:pt x="178" y="0"/>
                    <a:pt x="186" y="7"/>
                  </a:cubicBezTo>
                  <a:cubicBezTo>
                    <a:pt x="197" y="4"/>
                    <a:pt x="208" y="17"/>
                    <a:pt x="218" y="14"/>
                  </a:cubicBezTo>
                  <a:cubicBezTo>
                    <a:pt x="222" y="13"/>
                    <a:pt x="225" y="13"/>
                    <a:pt x="227" y="12"/>
                  </a:cubicBezTo>
                  <a:cubicBezTo>
                    <a:pt x="229" y="14"/>
                    <a:pt x="230" y="14"/>
                    <a:pt x="231" y="15"/>
                  </a:cubicBezTo>
                  <a:cubicBezTo>
                    <a:pt x="232" y="15"/>
                    <a:pt x="232" y="15"/>
                    <a:pt x="233" y="16"/>
                  </a:cubicBezTo>
                  <a:cubicBezTo>
                    <a:pt x="229" y="15"/>
                    <a:pt x="225" y="16"/>
                    <a:pt x="219" y="17"/>
                  </a:cubicBezTo>
                  <a:cubicBezTo>
                    <a:pt x="209" y="20"/>
                    <a:pt x="201" y="11"/>
                    <a:pt x="191" y="11"/>
                  </a:cubicBezTo>
                  <a:cubicBezTo>
                    <a:pt x="195" y="15"/>
                    <a:pt x="198" y="17"/>
                    <a:pt x="204" y="18"/>
                  </a:cubicBezTo>
                  <a:cubicBezTo>
                    <a:pt x="206" y="18"/>
                    <a:pt x="208" y="19"/>
                    <a:pt x="209" y="20"/>
                  </a:cubicBezTo>
                  <a:cubicBezTo>
                    <a:pt x="208" y="20"/>
                    <a:pt x="207" y="21"/>
                    <a:pt x="206" y="22"/>
                  </a:cubicBezTo>
                  <a:cubicBezTo>
                    <a:pt x="205" y="21"/>
                    <a:pt x="204" y="21"/>
                    <a:pt x="204" y="21"/>
                  </a:cubicBezTo>
                  <a:cubicBezTo>
                    <a:pt x="196" y="20"/>
                    <a:pt x="192" y="16"/>
                    <a:pt x="187" y="12"/>
                  </a:cubicBezTo>
                  <a:cubicBezTo>
                    <a:pt x="179" y="4"/>
                    <a:pt x="172" y="4"/>
                    <a:pt x="164" y="7"/>
                  </a:cubicBezTo>
                  <a:cubicBezTo>
                    <a:pt x="164" y="5"/>
                    <a:pt x="164" y="4"/>
                    <a:pt x="164" y="3"/>
                  </a:cubicBezTo>
                  <a:close/>
                  <a:moveTo>
                    <a:pt x="256" y="31"/>
                  </a:moveTo>
                  <a:cubicBezTo>
                    <a:pt x="258" y="35"/>
                    <a:pt x="261" y="39"/>
                    <a:pt x="264" y="43"/>
                  </a:cubicBezTo>
                  <a:cubicBezTo>
                    <a:pt x="265" y="44"/>
                    <a:pt x="267" y="46"/>
                    <a:pt x="268" y="47"/>
                  </a:cubicBezTo>
                  <a:cubicBezTo>
                    <a:pt x="268" y="48"/>
                    <a:pt x="268" y="50"/>
                    <a:pt x="268" y="51"/>
                  </a:cubicBezTo>
                  <a:cubicBezTo>
                    <a:pt x="266" y="49"/>
                    <a:pt x="264" y="47"/>
                    <a:pt x="262" y="45"/>
                  </a:cubicBezTo>
                  <a:cubicBezTo>
                    <a:pt x="257" y="39"/>
                    <a:pt x="254" y="33"/>
                    <a:pt x="250" y="27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3" y="30"/>
                    <a:pt x="254" y="31"/>
                    <a:pt x="256" y="31"/>
                  </a:cubicBezTo>
                  <a:close/>
                  <a:moveTo>
                    <a:pt x="144" y="320"/>
                  </a:moveTo>
                  <a:cubicBezTo>
                    <a:pt x="141" y="328"/>
                    <a:pt x="135" y="334"/>
                    <a:pt x="128" y="338"/>
                  </a:cubicBezTo>
                  <a:cubicBezTo>
                    <a:pt x="128" y="347"/>
                    <a:pt x="138" y="372"/>
                    <a:pt x="142" y="384"/>
                  </a:cubicBezTo>
                  <a:cubicBezTo>
                    <a:pt x="142" y="384"/>
                    <a:pt x="141" y="384"/>
                    <a:pt x="141" y="384"/>
                  </a:cubicBezTo>
                  <a:cubicBezTo>
                    <a:pt x="141" y="383"/>
                    <a:pt x="140" y="383"/>
                    <a:pt x="140" y="383"/>
                  </a:cubicBezTo>
                  <a:cubicBezTo>
                    <a:pt x="139" y="382"/>
                    <a:pt x="138" y="382"/>
                    <a:pt x="138" y="383"/>
                  </a:cubicBezTo>
                  <a:cubicBezTo>
                    <a:pt x="138" y="383"/>
                    <a:pt x="138" y="383"/>
                    <a:pt x="138" y="384"/>
                  </a:cubicBezTo>
                  <a:cubicBezTo>
                    <a:pt x="138" y="384"/>
                    <a:pt x="138" y="384"/>
                    <a:pt x="138" y="384"/>
                  </a:cubicBezTo>
                  <a:cubicBezTo>
                    <a:pt x="138" y="384"/>
                    <a:pt x="138" y="384"/>
                    <a:pt x="138" y="385"/>
                  </a:cubicBezTo>
                  <a:cubicBezTo>
                    <a:pt x="136" y="379"/>
                    <a:pt x="135" y="374"/>
                    <a:pt x="133" y="369"/>
                  </a:cubicBezTo>
                  <a:cubicBezTo>
                    <a:pt x="131" y="374"/>
                    <a:pt x="129" y="378"/>
                    <a:pt x="128" y="382"/>
                  </a:cubicBezTo>
                  <a:cubicBezTo>
                    <a:pt x="128" y="382"/>
                    <a:pt x="128" y="382"/>
                    <a:pt x="128" y="382"/>
                  </a:cubicBezTo>
                  <a:cubicBezTo>
                    <a:pt x="127" y="383"/>
                    <a:pt x="125" y="383"/>
                    <a:pt x="124" y="383"/>
                  </a:cubicBezTo>
                  <a:cubicBezTo>
                    <a:pt x="126" y="376"/>
                    <a:pt x="127" y="369"/>
                    <a:pt x="130" y="364"/>
                  </a:cubicBezTo>
                  <a:cubicBezTo>
                    <a:pt x="128" y="355"/>
                    <a:pt x="125" y="346"/>
                    <a:pt x="124" y="339"/>
                  </a:cubicBezTo>
                  <a:cubicBezTo>
                    <a:pt x="118" y="342"/>
                    <a:pt x="110" y="343"/>
                    <a:pt x="102" y="342"/>
                  </a:cubicBezTo>
                  <a:cubicBezTo>
                    <a:pt x="103" y="341"/>
                    <a:pt x="104" y="340"/>
                    <a:pt x="104" y="339"/>
                  </a:cubicBezTo>
                  <a:cubicBezTo>
                    <a:pt x="109" y="339"/>
                    <a:pt x="113" y="339"/>
                    <a:pt x="117" y="338"/>
                  </a:cubicBezTo>
                  <a:cubicBezTo>
                    <a:pt x="127" y="336"/>
                    <a:pt x="135" y="331"/>
                    <a:pt x="140" y="321"/>
                  </a:cubicBezTo>
                  <a:cubicBezTo>
                    <a:pt x="135" y="324"/>
                    <a:pt x="131" y="327"/>
                    <a:pt x="124" y="326"/>
                  </a:cubicBezTo>
                  <a:cubicBezTo>
                    <a:pt x="119" y="324"/>
                    <a:pt x="115" y="324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10" y="323"/>
                    <a:pt x="110" y="322"/>
                    <a:pt x="111" y="321"/>
                  </a:cubicBezTo>
                  <a:cubicBezTo>
                    <a:pt x="116" y="321"/>
                    <a:pt x="121" y="322"/>
                    <a:pt x="125" y="323"/>
                  </a:cubicBezTo>
                  <a:cubicBezTo>
                    <a:pt x="130" y="324"/>
                    <a:pt x="133" y="322"/>
                    <a:pt x="137" y="320"/>
                  </a:cubicBezTo>
                  <a:cubicBezTo>
                    <a:pt x="131" y="319"/>
                    <a:pt x="124" y="316"/>
                    <a:pt x="120" y="312"/>
                  </a:cubicBezTo>
                  <a:cubicBezTo>
                    <a:pt x="118" y="312"/>
                    <a:pt x="117" y="314"/>
                    <a:pt x="115" y="315"/>
                  </a:cubicBezTo>
                  <a:cubicBezTo>
                    <a:pt x="114" y="316"/>
                    <a:pt x="113" y="317"/>
                    <a:pt x="111" y="318"/>
                  </a:cubicBezTo>
                  <a:cubicBezTo>
                    <a:pt x="112" y="316"/>
                    <a:pt x="112" y="314"/>
                    <a:pt x="113" y="313"/>
                  </a:cubicBezTo>
                  <a:cubicBezTo>
                    <a:pt x="114" y="312"/>
                    <a:pt x="116" y="310"/>
                    <a:pt x="118" y="309"/>
                  </a:cubicBezTo>
                  <a:cubicBezTo>
                    <a:pt x="117" y="309"/>
                    <a:pt x="117" y="308"/>
                    <a:pt x="116" y="307"/>
                  </a:cubicBezTo>
                  <a:cubicBezTo>
                    <a:pt x="117" y="306"/>
                    <a:pt x="118" y="305"/>
                    <a:pt x="119" y="304"/>
                  </a:cubicBezTo>
                  <a:cubicBezTo>
                    <a:pt x="119" y="305"/>
                    <a:pt x="119" y="306"/>
                    <a:pt x="119" y="306"/>
                  </a:cubicBezTo>
                  <a:cubicBezTo>
                    <a:pt x="123" y="313"/>
                    <a:pt x="133" y="317"/>
                    <a:pt x="140" y="317"/>
                  </a:cubicBezTo>
                  <a:cubicBezTo>
                    <a:pt x="151" y="315"/>
                    <a:pt x="160" y="304"/>
                    <a:pt x="164" y="296"/>
                  </a:cubicBezTo>
                  <a:cubicBezTo>
                    <a:pt x="164" y="295"/>
                    <a:pt x="165" y="295"/>
                    <a:pt x="165" y="294"/>
                  </a:cubicBezTo>
                  <a:cubicBezTo>
                    <a:pt x="167" y="294"/>
                    <a:pt x="168" y="293"/>
                    <a:pt x="170" y="292"/>
                  </a:cubicBezTo>
                  <a:cubicBezTo>
                    <a:pt x="165" y="304"/>
                    <a:pt x="157" y="314"/>
                    <a:pt x="144" y="320"/>
                  </a:cubicBezTo>
                  <a:close/>
                  <a:moveTo>
                    <a:pt x="143" y="386"/>
                  </a:moveTo>
                  <a:cubicBezTo>
                    <a:pt x="149" y="403"/>
                    <a:pt x="155" y="419"/>
                    <a:pt x="176" y="411"/>
                  </a:cubicBezTo>
                  <a:cubicBezTo>
                    <a:pt x="178" y="411"/>
                    <a:pt x="180" y="410"/>
                    <a:pt x="182" y="409"/>
                  </a:cubicBezTo>
                  <a:cubicBezTo>
                    <a:pt x="182" y="410"/>
                    <a:pt x="182" y="412"/>
                    <a:pt x="182" y="413"/>
                  </a:cubicBezTo>
                  <a:cubicBezTo>
                    <a:pt x="179" y="413"/>
                    <a:pt x="177" y="414"/>
                    <a:pt x="175" y="415"/>
                  </a:cubicBezTo>
                  <a:cubicBezTo>
                    <a:pt x="152" y="423"/>
                    <a:pt x="145" y="405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1" y="386"/>
                    <a:pt x="142" y="386"/>
                    <a:pt x="143" y="386"/>
                  </a:cubicBezTo>
                  <a:close/>
                  <a:moveTo>
                    <a:pt x="185" y="409"/>
                  </a:moveTo>
                  <a:cubicBezTo>
                    <a:pt x="195" y="406"/>
                    <a:pt x="206" y="401"/>
                    <a:pt x="205" y="393"/>
                  </a:cubicBezTo>
                  <a:cubicBezTo>
                    <a:pt x="205" y="387"/>
                    <a:pt x="207" y="390"/>
                    <a:pt x="212" y="390"/>
                  </a:cubicBezTo>
                  <a:cubicBezTo>
                    <a:pt x="225" y="390"/>
                    <a:pt x="231" y="376"/>
                    <a:pt x="231" y="365"/>
                  </a:cubicBezTo>
                  <a:cubicBezTo>
                    <a:pt x="231" y="361"/>
                    <a:pt x="233" y="358"/>
                    <a:pt x="234" y="356"/>
                  </a:cubicBezTo>
                  <a:cubicBezTo>
                    <a:pt x="240" y="345"/>
                    <a:pt x="233" y="335"/>
                    <a:pt x="226" y="327"/>
                  </a:cubicBezTo>
                  <a:cubicBezTo>
                    <a:pt x="222" y="323"/>
                    <a:pt x="218" y="318"/>
                    <a:pt x="215" y="314"/>
                  </a:cubicBezTo>
                  <a:cubicBezTo>
                    <a:pt x="216" y="313"/>
                    <a:pt x="217" y="312"/>
                    <a:pt x="218" y="312"/>
                  </a:cubicBezTo>
                  <a:cubicBezTo>
                    <a:pt x="221" y="316"/>
                    <a:pt x="224" y="321"/>
                    <a:pt x="228" y="325"/>
                  </a:cubicBezTo>
                  <a:cubicBezTo>
                    <a:pt x="232" y="329"/>
                    <a:pt x="234" y="331"/>
                    <a:pt x="236" y="335"/>
                  </a:cubicBezTo>
                  <a:cubicBezTo>
                    <a:pt x="239" y="334"/>
                    <a:pt x="242" y="334"/>
                    <a:pt x="245" y="334"/>
                  </a:cubicBezTo>
                  <a:cubicBezTo>
                    <a:pt x="245" y="335"/>
                    <a:pt x="245" y="336"/>
                    <a:pt x="245" y="338"/>
                  </a:cubicBezTo>
                  <a:cubicBezTo>
                    <a:pt x="245" y="338"/>
                    <a:pt x="246" y="338"/>
                    <a:pt x="246" y="339"/>
                  </a:cubicBezTo>
                  <a:cubicBezTo>
                    <a:pt x="243" y="339"/>
                    <a:pt x="241" y="340"/>
                    <a:pt x="238" y="341"/>
                  </a:cubicBezTo>
                  <a:cubicBezTo>
                    <a:pt x="241" y="349"/>
                    <a:pt x="239" y="353"/>
                    <a:pt x="235" y="360"/>
                  </a:cubicBezTo>
                  <a:cubicBezTo>
                    <a:pt x="236" y="361"/>
                    <a:pt x="237" y="363"/>
                    <a:pt x="238" y="364"/>
                  </a:cubicBezTo>
                  <a:cubicBezTo>
                    <a:pt x="239" y="365"/>
                    <a:pt x="239" y="365"/>
                    <a:pt x="240" y="366"/>
                  </a:cubicBezTo>
                  <a:cubicBezTo>
                    <a:pt x="238" y="370"/>
                    <a:pt x="236" y="374"/>
                    <a:pt x="243" y="383"/>
                  </a:cubicBezTo>
                  <a:cubicBezTo>
                    <a:pt x="244" y="383"/>
                    <a:pt x="244" y="383"/>
                    <a:pt x="244" y="384"/>
                  </a:cubicBezTo>
                  <a:cubicBezTo>
                    <a:pt x="246" y="394"/>
                    <a:pt x="245" y="405"/>
                    <a:pt x="241" y="413"/>
                  </a:cubicBezTo>
                  <a:cubicBezTo>
                    <a:pt x="246" y="418"/>
                    <a:pt x="257" y="416"/>
                    <a:pt x="268" y="413"/>
                  </a:cubicBezTo>
                  <a:cubicBezTo>
                    <a:pt x="267" y="414"/>
                    <a:pt x="267" y="415"/>
                    <a:pt x="266" y="416"/>
                  </a:cubicBezTo>
                  <a:cubicBezTo>
                    <a:pt x="266" y="416"/>
                    <a:pt x="266" y="417"/>
                    <a:pt x="266" y="417"/>
                  </a:cubicBezTo>
                  <a:cubicBezTo>
                    <a:pt x="256" y="419"/>
                    <a:pt x="246" y="420"/>
                    <a:pt x="240" y="416"/>
                  </a:cubicBezTo>
                  <a:cubicBezTo>
                    <a:pt x="237" y="422"/>
                    <a:pt x="234" y="428"/>
                    <a:pt x="231" y="433"/>
                  </a:cubicBezTo>
                  <a:cubicBezTo>
                    <a:pt x="230" y="433"/>
                    <a:pt x="228" y="433"/>
                    <a:pt x="227" y="433"/>
                  </a:cubicBezTo>
                  <a:cubicBezTo>
                    <a:pt x="232" y="427"/>
                    <a:pt x="234" y="420"/>
                    <a:pt x="238" y="413"/>
                  </a:cubicBezTo>
                  <a:cubicBezTo>
                    <a:pt x="245" y="400"/>
                    <a:pt x="242" y="377"/>
                    <a:pt x="234" y="365"/>
                  </a:cubicBezTo>
                  <a:cubicBezTo>
                    <a:pt x="234" y="380"/>
                    <a:pt x="225" y="396"/>
                    <a:pt x="208" y="393"/>
                  </a:cubicBezTo>
                  <a:cubicBezTo>
                    <a:pt x="210" y="403"/>
                    <a:pt x="196" y="408"/>
                    <a:pt x="185" y="412"/>
                  </a:cubicBezTo>
                  <a:cubicBezTo>
                    <a:pt x="185" y="411"/>
                    <a:pt x="185" y="410"/>
                    <a:pt x="185" y="409"/>
                  </a:cubicBezTo>
                  <a:close/>
                  <a:moveTo>
                    <a:pt x="214" y="311"/>
                  </a:moveTo>
                  <a:cubicBezTo>
                    <a:pt x="210" y="306"/>
                    <a:pt x="207" y="300"/>
                    <a:pt x="203" y="295"/>
                  </a:cubicBezTo>
                  <a:cubicBezTo>
                    <a:pt x="198" y="285"/>
                    <a:pt x="185" y="261"/>
                    <a:pt x="172" y="262"/>
                  </a:cubicBezTo>
                  <a:cubicBezTo>
                    <a:pt x="174" y="270"/>
                    <a:pt x="174" y="280"/>
                    <a:pt x="170" y="290"/>
                  </a:cubicBezTo>
                  <a:cubicBezTo>
                    <a:pt x="169" y="291"/>
                    <a:pt x="167" y="291"/>
                    <a:pt x="166" y="292"/>
                  </a:cubicBezTo>
                  <a:cubicBezTo>
                    <a:pt x="170" y="281"/>
                    <a:pt x="170" y="268"/>
                    <a:pt x="167" y="256"/>
                  </a:cubicBezTo>
                  <a:cubicBezTo>
                    <a:pt x="168" y="257"/>
                    <a:pt x="170" y="257"/>
                    <a:pt x="172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174" y="259"/>
                    <a:pt x="177" y="260"/>
                    <a:pt x="181" y="260"/>
                  </a:cubicBezTo>
                  <a:cubicBezTo>
                    <a:pt x="181" y="260"/>
                    <a:pt x="181" y="260"/>
                    <a:pt x="181" y="260"/>
                  </a:cubicBezTo>
                  <a:cubicBezTo>
                    <a:pt x="192" y="268"/>
                    <a:pt x="202" y="286"/>
                    <a:pt x="206" y="293"/>
                  </a:cubicBezTo>
                  <a:cubicBezTo>
                    <a:pt x="209" y="299"/>
                    <a:pt x="213" y="304"/>
                    <a:pt x="216" y="310"/>
                  </a:cubicBezTo>
                  <a:cubicBezTo>
                    <a:pt x="215" y="311"/>
                    <a:pt x="215" y="311"/>
                    <a:pt x="214" y="311"/>
                  </a:cubicBezTo>
                  <a:close/>
                  <a:moveTo>
                    <a:pt x="101" y="316"/>
                  </a:moveTo>
                  <a:cubicBezTo>
                    <a:pt x="99" y="315"/>
                    <a:pt x="96" y="313"/>
                    <a:pt x="92" y="312"/>
                  </a:cubicBezTo>
                  <a:cubicBezTo>
                    <a:pt x="91" y="312"/>
                    <a:pt x="90" y="312"/>
                    <a:pt x="89" y="311"/>
                  </a:cubicBezTo>
                  <a:cubicBezTo>
                    <a:pt x="89" y="316"/>
                    <a:pt x="89" y="321"/>
                    <a:pt x="85" y="323"/>
                  </a:cubicBezTo>
                  <a:cubicBezTo>
                    <a:pt x="86" y="325"/>
                    <a:pt x="88" y="327"/>
                    <a:pt x="90" y="328"/>
                  </a:cubicBezTo>
                  <a:cubicBezTo>
                    <a:pt x="93" y="326"/>
                    <a:pt x="96" y="324"/>
                    <a:pt x="99" y="323"/>
                  </a:cubicBezTo>
                  <a:cubicBezTo>
                    <a:pt x="98" y="324"/>
                    <a:pt x="98" y="325"/>
                    <a:pt x="97" y="326"/>
                  </a:cubicBezTo>
                  <a:cubicBezTo>
                    <a:pt x="97" y="326"/>
                    <a:pt x="96" y="327"/>
                    <a:pt x="96" y="327"/>
                  </a:cubicBezTo>
                  <a:cubicBezTo>
                    <a:pt x="95" y="328"/>
                    <a:pt x="95" y="329"/>
                    <a:pt x="94" y="329"/>
                  </a:cubicBezTo>
                  <a:cubicBezTo>
                    <a:pt x="92" y="331"/>
                    <a:pt x="90" y="333"/>
                    <a:pt x="88" y="336"/>
                  </a:cubicBezTo>
                  <a:cubicBezTo>
                    <a:pt x="90" y="337"/>
                    <a:pt x="91" y="337"/>
                    <a:pt x="93" y="338"/>
                  </a:cubicBezTo>
                  <a:cubicBezTo>
                    <a:pt x="93" y="338"/>
                    <a:pt x="94" y="339"/>
                    <a:pt x="94" y="340"/>
                  </a:cubicBezTo>
                  <a:cubicBezTo>
                    <a:pt x="94" y="341"/>
                    <a:pt x="94" y="341"/>
                    <a:pt x="94" y="341"/>
                  </a:cubicBezTo>
                  <a:cubicBezTo>
                    <a:pt x="91" y="340"/>
                    <a:pt x="88" y="339"/>
                    <a:pt x="85" y="338"/>
                  </a:cubicBezTo>
                  <a:cubicBezTo>
                    <a:pt x="81" y="338"/>
                    <a:pt x="77" y="336"/>
                    <a:pt x="74" y="334"/>
                  </a:cubicBezTo>
                  <a:cubicBezTo>
                    <a:pt x="73" y="337"/>
                    <a:pt x="70" y="341"/>
                    <a:pt x="67" y="345"/>
                  </a:cubicBezTo>
                  <a:cubicBezTo>
                    <a:pt x="65" y="345"/>
                    <a:pt x="64" y="345"/>
                    <a:pt x="63" y="345"/>
                  </a:cubicBezTo>
                  <a:cubicBezTo>
                    <a:pt x="67" y="341"/>
                    <a:pt x="70" y="335"/>
                    <a:pt x="72" y="332"/>
                  </a:cubicBezTo>
                  <a:cubicBezTo>
                    <a:pt x="62" y="323"/>
                    <a:pt x="55" y="306"/>
                    <a:pt x="55" y="293"/>
                  </a:cubicBezTo>
                  <a:cubicBezTo>
                    <a:pt x="55" y="282"/>
                    <a:pt x="60" y="278"/>
                    <a:pt x="69" y="275"/>
                  </a:cubicBezTo>
                  <a:cubicBezTo>
                    <a:pt x="70" y="269"/>
                    <a:pt x="74" y="263"/>
                    <a:pt x="78" y="258"/>
                  </a:cubicBezTo>
                  <a:cubicBezTo>
                    <a:pt x="78" y="259"/>
                    <a:pt x="78" y="260"/>
                    <a:pt x="79" y="261"/>
                  </a:cubicBezTo>
                  <a:cubicBezTo>
                    <a:pt x="79" y="262"/>
                    <a:pt x="79" y="262"/>
                    <a:pt x="79" y="262"/>
                  </a:cubicBezTo>
                  <a:cubicBezTo>
                    <a:pt x="79" y="262"/>
                    <a:pt x="79" y="263"/>
                    <a:pt x="80" y="264"/>
                  </a:cubicBezTo>
                  <a:cubicBezTo>
                    <a:pt x="65" y="283"/>
                    <a:pt x="70" y="300"/>
                    <a:pt x="83" y="320"/>
                  </a:cubicBezTo>
                  <a:cubicBezTo>
                    <a:pt x="90" y="316"/>
                    <a:pt x="80" y="301"/>
                    <a:pt x="91" y="301"/>
                  </a:cubicBezTo>
                  <a:cubicBezTo>
                    <a:pt x="91" y="294"/>
                    <a:pt x="94" y="284"/>
                    <a:pt x="99" y="279"/>
                  </a:cubicBezTo>
                  <a:cubicBezTo>
                    <a:pt x="94" y="275"/>
                    <a:pt x="91" y="271"/>
                    <a:pt x="88" y="265"/>
                  </a:cubicBezTo>
                  <a:cubicBezTo>
                    <a:pt x="88" y="265"/>
                    <a:pt x="89" y="265"/>
                    <a:pt x="90" y="265"/>
                  </a:cubicBezTo>
                  <a:cubicBezTo>
                    <a:pt x="90" y="265"/>
                    <a:pt x="90" y="265"/>
                    <a:pt x="90" y="265"/>
                  </a:cubicBezTo>
                  <a:cubicBezTo>
                    <a:pt x="95" y="272"/>
                    <a:pt x="101" y="278"/>
                    <a:pt x="107" y="281"/>
                  </a:cubicBezTo>
                  <a:cubicBezTo>
                    <a:pt x="106" y="282"/>
                    <a:pt x="106" y="282"/>
                    <a:pt x="106" y="282"/>
                  </a:cubicBezTo>
                  <a:cubicBezTo>
                    <a:pt x="106" y="282"/>
                    <a:pt x="105" y="283"/>
                    <a:pt x="105" y="283"/>
                  </a:cubicBezTo>
                  <a:cubicBezTo>
                    <a:pt x="105" y="283"/>
                    <a:pt x="105" y="284"/>
                    <a:pt x="104" y="284"/>
                  </a:cubicBezTo>
                  <a:cubicBezTo>
                    <a:pt x="104" y="283"/>
                    <a:pt x="103" y="283"/>
                    <a:pt x="102" y="282"/>
                  </a:cubicBezTo>
                  <a:cubicBezTo>
                    <a:pt x="97" y="285"/>
                    <a:pt x="93" y="297"/>
                    <a:pt x="94" y="302"/>
                  </a:cubicBezTo>
                  <a:cubicBezTo>
                    <a:pt x="95" y="305"/>
                    <a:pt x="98" y="310"/>
                    <a:pt x="102" y="313"/>
                  </a:cubicBezTo>
                  <a:cubicBezTo>
                    <a:pt x="102" y="314"/>
                    <a:pt x="101" y="315"/>
                    <a:pt x="101" y="316"/>
                  </a:cubicBezTo>
                  <a:close/>
                  <a:moveTo>
                    <a:pt x="87" y="265"/>
                  </a:moveTo>
                  <a:cubicBezTo>
                    <a:pt x="86" y="263"/>
                    <a:pt x="85" y="261"/>
                    <a:pt x="84" y="258"/>
                  </a:cubicBezTo>
                  <a:cubicBezTo>
                    <a:pt x="83" y="259"/>
                    <a:pt x="82" y="260"/>
                    <a:pt x="82" y="261"/>
                  </a:cubicBezTo>
                  <a:cubicBezTo>
                    <a:pt x="81" y="260"/>
                    <a:pt x="81" y="258"/>
                    <a:pt x="81" y="257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5"/>
                    <a:pt x="81" y="255"/>
                    <a:pt x="81" y="254"/>
                  </a:cubicBezTo>
                  <a:cubicBezTo>
                    <a:pt x="82" y="254"/>
                    <a:pt x="82" y="254"/>
                    <a:pt x="82" y="254"/>
                  </a:cubicBezTo>
                  <a:cubicBezTo>
                    <a:pt x="79" y="245"/>
                    <a:pt x="79" y="235"/>
                    <a:pt x="85" y="228"/>
                  </a:cubicBezTo>
                  <a:cubicBezTo>
                    <a:pt x="80" y="221"/>
                    <a:pt x="68" y="227"/>
                    <a:pt x="63" y="230"/>
                  </a:cubicBezTo>
                  <a:cubicBezTo>
                    <a:pt x="53" y="236"/>
                    <a:pt x="50" y="243"/>
                    <a:pt x="50" y="254"/>
                  </a:cubicBezTo>
                  <a:cubicBezTo>
                    <a:pt x="48" y="254"/>
                    <a:pt x="47" y="254"/>
                    <a:pt x="46" y="255"/>
                  </a:cubicBezTo>
                  <a:cubicBezTo>
                    <a:pt x="46" y="252"/>
                    <a:pt x="47" y="249"/>
                    <a:pt x="47" y="247"/>
                  </a:cubicBezTo>
                  <a:cubicBezTo>
                    <a:pt x="46" y="249"/>
                    <a:pt x="45" y="252"/>
                    <a:pt x="44" y="255"/>
                  </a:cubicBezTo>
                  <a:cubicBezTo>
                    <a:pt x="43" y="255"/>
                    <a:pt x="42" y="255"/>
                    <a:pt x="41" y="254"/>
                  </a:cubicBezTo>
                  <a:cubicBezTo>
                    <a:pt x="46" y="241"/>
                    <a:pt x="54" y="230"/>
                    <a:pt x="67" y="224"/>
                  </a:cubicBezTo>
                  <a:cubicBezTo>
                    <a:pt x="62" y="221"/>
                    <a:pt x="60" y="212"/>
                    <a:pt x="54" y="209"/>
                  </a:cubicBezTo>
                  <a:cubicBezTo>
                    <a:pt x="43" y="206"/>
                    <a:pt x="31" y="203"/>
                    <a:pt x="22" y="196"/>
                  </a:cubicBezTo>
                  <a:cubicBezTo>
                    <a:pt x="23" y="196"/>
                    <a:pt x="24" y="196"/>
                    <a:pt x="25" y="196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35" y="201"/>
                    <a:pt x="46" y="203"/>
                    <a:pt x="55" y="207"/>
                  </a:cubicBezTo>
                  <a:cubicBezTo>
                    <a:pt x="65" y="210"/>
                    <a:pt x="63" y="223"/>
                    <a:pt x="77" y="222"/>
                  </a:cubicBezTo>
                  <a:cubicBezTo>
                    <a:pt x="81" y="222"/>
                    <a:pt x="85" y="222"/>
                    <a:pt x="87" y="225"/>
                  </a:cubicBezTo>
                  <a:cubicBezTo>
                    <a:pt x="93" y="220"/>
                    <a:pt x="100" y="217"/>
                    <a:pt x="108" y="215"/>
                  </a:cubicBezTo>
                  <a:cubicBezTo>
                    <a:pt x="111" y="215"/>
                    <a:pt x="115" y="214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21" y="213"/>
                    <a:pt x="121" y="213"/>
                    <a:pt x="121" y="213"/>
                  </a:cubicBezTo>
                  <a:cubicBezTo>
                    <a:pt x="128" y="213"/>
                    <a:pt x="135" y="214"/>
                    <a:pt x="141" y="217"/>
                  </a:cubicBezTo>
                  <a:cubicBezTo>
                    <a:pt x="141" y="217"/>
                    <a:pt x="142" y="217"/>
                    <a:pt x="142" y="216"/>
                  </a:cubicBezTo>
                  <a:cubicBezTo>
                    <a:pt x="143" y="217"/>
                    <a:pt x="143" y="219"/>
                    <a:pt x="144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5" y="222"/>
                    <a:pt x="146" y="224"/>
                    <a:pt x="147" y="226"/>
                  </a:cubicBezTo>
                  <a:cubicBezTo>
                    <a:pt x="140" y="220"/>
                    <a:pt x="132" y="217"/>
                    <a:pt x="122" y="216"/>
                  </a:cubicBezTo>
                  <a:cubicBezTo>
                    <a:pt x="111" y="216"/>
                    <a:pt x="98" y="220"/>
                    <a:pt x="89" y="228"/>
                  </a:cubicBezTo>
                  <a:cubicBezTo>
                    <a:pt x="79" y="237"/>
                    <a:pt x="83" y="252"/>
                    <a:pt x="89" y="262"/>
                  </a:cubicBezTo>
                  <a:cubicBezTo>
                    <a:pt x="89" y="263"/>
                    <a:pt x="90" y="263"/>
                    <a:pt x="90" y="264"/>
                  </a:cubicBezTo>
                  <a:cubicBezTo>
                    <a:pt x="90" y="264"/>
                    <a:pt x="89" y="264"/>
                    <a:pt x="89" y="264"/>
                  </a:cubicBezTo>
                  <a:cubicBezTo>
                    <a:pt x="88" y="264"/>
                    <a:pt x="88" y="265"/>
                    <a:pt x="87" y="265"/>
                  </a:cubicBezTo>
                  <a:close/>
                  <a:moveTo>
                    <a:pt x="49" y="256"/>
                  </a:moveTo>
                  <a:cubicBezTo>
                    <a:pt x="49" y="257"/>
                    <a:pt x="49" y="258"/>
                    <a:pt x="49" y="259"/>
                  </a:cubicBezTo>
                  <a:cubicBezTo>
                    <a:pt x="49" y="276"/>
                    <a:pt x="47" y="292"/>
                    <a:pt x="43" y="308"/>
                  </a:cubicBezTo>
                  <a:cubicBezTo>
                    <a:pt x="41" y="317"/>
                    <a:pt x="40" y="324"/>
                    <a:pt x="42" y="329"/>
                  </a:cubicBezTo>
                  <a:cubicBezTo>
                    <a:pt x="44" y="333"/>
                    <a:pt x="46" y="337"/>
                    <a:pt x="48" y="341"/>
                  </a:cubicBezTo>
                  <a:cubicBezTo>
                    <a:pt x="48" y="340"/>
                    <a:pt x="47" y="340"/>
                    <a:pt x="47" y="339"/>
                  </a:cubicBezTo>
                  <a:cubicBezTo>
                    <a:pt x="46" y="338"/>
                    <a:pt x="44" y="337"/>
                    <a:pt x="42" y="336"/>
                  </a:cubicBezTo>
                  <a:cubicBezTo>
                    <a:pt x="39" y="330"/>
                    <a:pt x="35" y="324"/>
                    <a:pt x="35" y="317"/>
                  </a:cubicBezTo>
                  <a:cubicBezTo>
                    <a:pt x="30" y="321"/>
                    <a:pt x="26" y="324"/>
                    <a:pt x="23" y="328"/>
                  </a:cubicBezTo>
                  <a:cubicBezTo>
                    <a:pt x="22" y="328"/>
                    <a:pt x="20" y="327"/>
                    <a:pt x="19" y="327"/>
                  </a:cubicBezTo>
                  <a:cubicBezTo>
                    <a:pt x="23" y="321"/>
                    <a:pt x="27" y="315"/>
                    <a:pt x="34" y="311"/>
                  </a:cubicBezTo>
                  <a:cubicBezTo>
                    <a:pt x="34" y="304"/>
                    <a:pt x="34" y="297"/>
                    <a:pt x="34" y="290"/>
                  </a:cubicBezTo>
                  <a:cubicBezTo>
                    <a:pt x="23" y="290"/>
                    <a:pt x="11" y="292"/>
                    <a:pt x="0" y="293"/>
                  </a:cubicBezTo>
                  <a:cubicBezTo>
                    <a:pt x="0" y="293"/>
                    <a:pt x="1" y="292"/>
                    <a:pt x="1" y="292"/>
                  </a:cubicBezTo>
                  <a:cubicBezTo>
                    <a:pt x="2" y="291"/>
                    <a:pt x="4" y="290"/>
                    <a:pt x="5" y="289"/>
                  </a:cubicBezTo>
                  <a:cubicBezTo>
                    <a:pt x="6" y="289"/>
                    <a:pt x="7" y="289"/>
                    <a:pt x="7" y="289"/>
                  </a:cubicBezTo>
                  <a:cubicBezTo>
                    <a:pt x="19" y="287"/>
                    <a:pt x="30" y="285"/>
                    <a:pt x="35" y="285"/>
                  </a:cubicBezTo>
                  <a:cubicBezTo>
                    <a:pt x="35" y="277"/>
                    <a:pt x="36" y="270"/>
                    <a:pt x="38" y="262"/>
                  </a:cubicBezTo>
                  <a:cubicBezTo>
                    <a:pt x="40" y="261"/>
                    <a:pt x="42" y="259"/>
                    <a:pt x="43" y="258"/>
                  </a:cubicBezTo>
                  <a:cubicBezTo>
                    <a:pt x="37" y="276"/>
                    <a:pt x="36" y="297"/>
                    <a:pt x="38" y="316"/>
                  </a:cubicBezTo>
                  <a:cubicBezTo>
                    <a:pt x="38" y="317"/>
                    <a:pt x="38" y="318"/>
                    <a:pt x="38" y="320"/>
                  </a:cubicBezTo>
                  <a:cubicBezTo>
                    <a:pt x="39" y="308"/>
                    <a:pt x="43" y="297"/>
                    <a:pt x="45" y="286"/>
                  </a:cubicBezTo>
                  <a:cubicBezTo>
                    <a:pt x="46" y="276"/>
                    <a:pt x="46" y="266"/>
                    <a:pt x="46" y="257"/>
                  </a:cubicBezTo>
                  <a:cubicBezTo>
                    <a:pt x="47" y="257"/>
                    <a:pt x="48" y="256"/>
                    <a:pt x="49" y="256"/>
                  </a:cubicBezTo>
                  <a:close/>
                  <a:moveTo>
                    <a:pt x="49" y="342"/>
                  </a:moveTo>
                  <a:cubicBezTo>
                    <a:pt x="49" y="343"/>
                    <a:pt x="50" y="344"/>
                    <a:pt x="50" y="345"/>
                  </a:cubicBezTo>
                  <a:cubicBezTo>
                    <a:pt x="53" y="352"/>
                    <a:pt x="57" y="351"/>
                    <a:pt x="61" y="347"/>
                  </a:cubicBezTo>
                  <a:cubicBezTo>
                    <a:pt x="62" y="347"/>
                    <a:pt x="62" y="347"/>
                    <a:pt x="63" y="347"/>
                  </a:cubicBezTo>
                  <a:cubicBezTo>
                    <a:pt x="64" y="347"/>
                    <a:pt x="64" y="347"/>
                    <a:pt x="65" y="347"/>
                  </a:cubicBezTo>
                  <a:cubicBezTo>
                    <a:pt x="60" y="352"/>
                    <a:pt x="54" y="356"/>
                    <a:pt x="50" y="351"/>
                  </a:cubicBezTo>
                  <a:cubicBezTo>
                    <a:pt x="50" y="350"/>
                    <a:pt x="49" y="349"/>
                    <a:pt x="50" y="347"/>
                  </a:cubicBezTo>
                  <a:cubicBezTo>
                    <a:pt x="50" y="347"/>
                    <a:pt x="50" y="346"/>
                    <a:pt x="50" y="345"/>
                  </a:cubicBezTo>
                  <a:cubicBezTo>
                    <a:pt x="50" y="344"/>
                    <a:pt x="49" y="344"/>
                    <a:pt x="49" y="343"/>
                  </a:cubicBezTo>
                  <a:cubicBezTo>
                    <a:pt x="49" y="342"/>
                    <a:pt x="49" y="342"/>
                    <a:pt x="49" y="342"/>
                  </a:cubicBezTo>
                  <a:cubicBezTo>
                    <a:pt x="49" y="342"/>
                    <a:pt x="49" y="342"/>
                    <a:pt x="49" y="342"/>
                  </a:cubicBezTo>
                  <a:close/>
                  <a:moveTo>
                    <a:pt x="143" y="215"/>
                  </a:moveTo>
                  <a:cubicBezTo>
                    <a:pt x="150" y="208"/>
                    <a:pt x="150" y="199"/>
                    <a:pt x="147" y="191"/>
                  </a:cubicBezTo>
                  <a:cubicBezTo>
                    <a:pt x="147" y="191"/>
                    <a:pt x="147" y="191"/>
                    <a:pt x="147" y="191"/>
                  </a:cubicBezTo>
                  <a:cubicBezTo>
                    <a:pt x="148" y="191"/>
                    <a:pt x="149" y="190"/>
                    <a:pt x="150" y="190"/>
                  </a:cubicBezTo>
                  <a:cubicBezTo>
                    <a:pt x="155" y="200"/>
                    <a:pt x="156" y="212"/>
                    <a:pt x="147" y="220"/>
                  </a:cubicBezTo>
                  <a:cubicBezTo>
                    <a:pt x="148" y="221"/>
                    <a:pt x="149" y="222"/>
                    <a:pt x="151" y="223"/>
                  </a:cubicBezTo>
                  <a:cubicBezTo>
                    <a:pt x="160" y="215"/>
                    <a:pt x="164" y="205"/>
                    <a:pt x="179" y="206"/>
                  </a:cubicBezTo>
                  <a:cubicBezTo>
                    <a:pt x="182" y="206"/>
                    <a:pt x="185" y="206"/>
                    <a:pt x="188" y="206"/>
                  </a:cubicBezTo>
                  <a:cubicBezTo>
                    <a:pt x="188" y="207"/>
                    <a:pt x="188" y="208"/>
                    <a:pt x="188" y="208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184" y="209"/>
                    <a:pt x="181" y="209"/>
                    <a:pt x="178" y="209"/>
                  </a:cubicBezTo>
                  <a:cubicBezTo>
                    <a:pt x="165" y="208"/>
                    <a:pt x="163" y="220"/>
                    <a:pt x="155" y="226"/>
                  </a:cubicBezTo>
                  <a:cubicBezTo>
                    <a:pt x="162" y="233"/>
                    <a:pt x="167" y="242"/>
                    <a:pt x="170" y="252"/>
                  </a:cubicBezTo>
                  <a:cubicBezTo>
                    <a:pt x="167" y="250"/>
                    <a:pt x="165" y="248"/>
                    <a:pt x="163" y="246"/>
                  </a:cubicBezTo>
                  <a:cubicBezTo>
                    <a:pt x="160" y="240"/>
                    <a:pt x="156" y="234"/>
                    <a:pt x="151" y="229"/>
                  </a:cubicBezTo>
                  <a:cubicBezTo>
                    <a:pt x="151" y="228"/>
                    <a:pt x="151" y="228"/>
                    <a:pt x="151" y="228"/>
                  </a:cubicBezTo>
                  <a:cubicBezTo>
                    <a:pt x="148" y="224"/>
                    <a:pt x="146" y="220"/>
                    <a:pt x="144" y="216"/>
                  </a:cubicBezTo>
                  <a:cubicBezTo>
                    <a:pt x="143" y="216"/>
                    <a:pt x="143" y="216"/>
                    <a:pt x="143" y="215"/>
                  </a:cubicBezTo>
                  <a:close/>
                  <a:moveTo>
                    <a:pt x="146" y="189"/>
                  </a:moveTo>
                  <a:cubicBezTo>
                    <a:pt x="145" y="187"/>
                    <a:pt x="144" y="185"/>
                    <a:pt x="143" y="184"/>
                  </a:cubicBezTo>
                  <a:cubicBezTo>
                    <a:pt x="138" y="177"/>
                    <a:pt x="133" y="172"/>
                    <a:pt x="127" y="168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30" y="168"/>
                    <a:pt x="132" y="169"/>
                    <a:pt x="134" y="171"/>
                  </a:cubicBezTo>
                  <a:cubicBezTo>
                    <a:pt x="136" y="172"/>
                    <a:pt x="138" y="174"/>
                    <a:pt x="139" y="175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1" y="177"/>
                    <a:pt x="141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4" y="180"/>
                    <a:pt x="145" y="185"/>
                    <a:pt x="146" y="189"/>
                  </a:cubicBezTo>
                  <a:close/>
                  <a:moveTo>
                    <a:pt x="119" y="162"/>
                  </a:moveTo>
                  <a:cubicBezTo>
                    <a:pt x="112" y="158"/>
                    <a:pt x="103" y="154"/>
                    <a:pt x="95" y="151"/>
                  </a:cubicBezTo>
                  <a:cubicBezTo>
                    <a:pt x="95" y="150"/>
                    <a:pt x="95" y="149"/>
                    <a:pt x="95" y="14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103" y="151"/>
                    <a:pt x="110" y="154"/>
                    <a:pt x="118" y="158"/>
                  </a:cubicBezTo>
                  <a:cubicBezTo>
                    <a:pt x="118" y="159"/>
                    <a:pt x="118" y="160"/>
                    <a:pt x="118" y="161"/>
                  </a:cubicBezTo>
                  <a:cubicBezTo>
                    <a:pt x="119" y="161"/>
                    <a:pt x="119" y="162"/>
                    <a:pt x="119" y="162"/>
                  </a:cubicBezTo>
                  <a:close/>
                  <a:moveTo>
                    <a:pt x="94" y="151"/>
                  </a:moveTo>
                  <a:cubicBezTo>
                    <a:pt x="90" y="149"/>
                    <a:pt x="86" y="148"/>
                    <a:pt x="82" y="147"/>
                  </a:cubicBezTo>
                  <a:cubicBezTo>
                    <a:pt x="73" y="143"/>
                    <a:pt x="68" y="139"/>
                    <a:pt x="63" y="138"/>
                  </a:cubicBezTo>
                  <a:cubicBezTo>
                    <a:pt x="59" y="138"/>
                    <a:pt x="54" y="141"/>
                    <a:pt x="48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4" y="138"/>
                    <a:pt x="27" y="154"/>
                    <a:pt x="14" y="155"/>
                  </a:cubicBezTo>
                  <a:cubicBezTo>
                    <a:pt x="14" y="163"/>
                    <a:pt x="12" y="174"/>
                    <a:pt x="15" y="182"/>
                  </a:cubicBezTo>
                  <a:cubicBezTo>
                    <a:pt x="15" y="183"/>
                    <a:pt x="16" y="184"/>
                    <a:pt x="16" y="185"/>
                  </a:cubicBezTo>
                  <a:cubicBezTo>
                    <a:pt x="15" y="185"/>
                    <a:pt x="14" y="184"/>
                    <a:pt x="14" y="184"/>
                  </a:cubicBezTo>
                  <a:cubicBezTo>
                    <a:pt x="13" y="183"/>
                    <a:pt x="13" y="183"/>
                    <a:pt x="12" y="183"/>
                  </a:cubicBezTo>
                  <a:cubicBezTo>
                    <a:pt x="10" y="177"/>
                    <a:pt x="10" y="169"/>
                    <a:pt x="10" y="162"/>
                  </a:cubicBezTo>
                  <a:cubicBezTo>
                    <a:pt x="10" y="161"/>
                    <a:pt x="11" y="159"/>
                    <a:pt x="12" y="158"/>
                  </a:cubicBezTo>
                  <a:cubicBezTo>
                    <a:pt x="13" y="157"/>
                    <a:pt x="13" y="155"/>
                    <a:pt x="14" y="154"/>
                  </a:cubicBezTo>
                  <a:cubicBezTo>
                    <a:pt x="15" y="153"/>
                    <a:pt x="15" y="152"/>
                    <a:pt x="16" y="151"/>
                  </a:cubicBezTo>
                  <a:cubicBezTo>
                    <a:pt x="25" y="149"/>
                    <a:pt x="32" y="140"/>
                    <a:pt x="41" y="137"/>
                  </a:cubicBezTo>
                  <a:cubicBezTo>
                    <a:pt x="45" y="136"/>
                    <a:pt x="49" y="138"/>
                    <a:pt x="53" y="137"/>
                  </a:cubicBezTo>
                  <a:cubicBezTo>
                    <a:pt x="66" y="133"/>
                    <a:pt x="66" y="138"/>
                    <a:pt x="79" y="142"/>
                  </a:cubicBezTo>
                  <a:cubicBezTo>
                    <a:pt x="79" y="141"/>
                    <a:pt x="80" y="140"/>
                    <a:pt x="80" y="138"/>
                  </a:cubicBezTo>
                  <a:cubicBezTo>
                    <a:pt x="72" y="137"/>
                    <a:pt x="66" y="132"/>
                    <a:pt x="61" y="126"/>
                  </a:cubicBezTo>
                  <a:cubicBezTo>
                    <a:pt x="63" y="128"/>
                    <a:pt x="65" y="130"/>
                    <a:pt x="69" y="130"/>
                  </a:cubicBezTo>
                  <a:cubicBezTo>
                    <a:pt x="73" y="133"/>
                    <a:pt x="77" y="136"/>
                    <a:pt x="81" y="135"/>
                  </a:cubicBezTo>
                  <a:cubicBezTo>
                    <a:pt x="82" y="134"/>
                    <a:pt x="82" y="134"/>
                    <a:pt x="83" y="133"/>
                  </a:cubicBezTo>
                  <a:cubicBezTo>
                    <a:pt x="83" y="133"/>
                    <a:pt x="84" y="134"/>
                    <a:pt x="85" y="135"/>
                  </a:cubicBezTo>
                  <a:cubicBezTo>
                    <a:pt x="85" y="135"/>
                    <a:pt x="86" y="136"/>
                    <a:pt x="86" y="136"/>
                  </a:cubicBezTo>
                  <a:cubicBezTo>
                    <a:pt x="85" y="139"/>
                    <a:pt x="84" y="141"/>
                    <a:pt x="84" y="144"/>
                  </a:cubicBezTo>
                  <a:cubicBezTo>
                    <a:pt x="87" y="145"/>
                    <a:pt x="91" y="147"/>
                    <a:pt x="94" y="148"/>
                  </a:cubicBezTo>
                  <a:cubicBezTo>
                    <a:pt x="94" y="148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1"/>
                  </a:cubicBezTo>
                  <a:close/>
                  <a:moveTo>
                    <a:pt x="18" y="187"/>
                  </a:moveTo>
                  <a:cubicBezTo>
                    <a:pt x="20" y="190"/>
                    <a:pt x="22" y="192"/>
                    <a:pt x="24" y="194"/>
                  </a:cubicBezTo>
                  <a:cubicBezTo>
                    <a:pt x="23" y="194"/>
                    <a:pt x="21" y="194"/>
                    <a:pt x="20" y="194"/>
                  </a:cubicBezTo>
                  <a:cubicBezTo>
                    <a:pt x="18" y="193"/>
                    <a:pt x="17" y="191"/>
                    <a:pt x="16" y="189"/>
                  </a:cubicBezTo>
                  <a:cubicBezTo>
                    <a:pt x="13" y="188"/>
                    <a:pt x="10" y="187"/>
                    <a:pt x="7" y="187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10" y="186"/>
                    <a:pt x="13" y="186"/>
                    <a:pt x="15" y="187"/>
                  </a:cubicBezTo>
                  <a:cubicBezTo>
                    <a:pt x="16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8" y="187"/>
                  </a:cubicBezTo>
                  <a:close/>
                  <a:moveTo>
                    <a:pt x="190" y="206"/>
                  </a:moveTo>
                  <a:cubicBezTo>
                    <a:pt x="196" y="206"/>
                    <a:pt x="201" y="206"/>
                    <a:pt x="208" y="206"/>
                  </a:cubicBezTo>
                  <a:cubicBezTo>
                    <a:pt x="209" y="197"/>
                    <a:pt x="213" y="190"/>
                    <a:pt x="215" y="182"/>
                  </a:cubicBezTo>
                  <a:cubicBezTo>
                    <a:pt x="216" y="183"/>
                    <a:pt x="217" y="184"/>
                    <a:pt x="218" y="186"/>
                  </a:cubicBezTo>
                  <a:cubicBezTo>
                    <a:pt x="217" y="192"/>
                    <a:pt x="214" y="199"/>
                    <a:pt x="213" y="207"/>
                  </a:cubicBezTo>
                  <a:cubicBezTo>
                    <a:pt x="220" y="207"/>
                    <a:pt x="225" y="209"/>
                    <a:pt x="231" y="211"/>
                  </a:cubicBezTo>
                  <a:cubicBezTo>
                    <a:pt x="230" y="212"/>
                    <a:pt x="229" y="213"/>
                    <a:pt x="228" y="213"/>
                  </a:cubicBezTo>
                  <a:cubicBezTo>
                    <a:pt x="225" y="212"/>
                    <a:pt x="221" y="211"/>
                    <a:pt x="218" y="210"/>
                  </a:cubicBezTo>
                  <a:cubicBezTo>
                    <a:pt x="210" y="209"/>
                    <a:pt x="199" y="209"/>
                    <a:pt x="189" y="209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190" y="208"/>
                    <a:pt x="190" y="207"/>
                    <a:pt x="190" y="206"/>
                  </a:cubicBezTo>
                  <a:close/>
                  <a:moveTo>
                    <a:pt x="215" y="180"/>
                  </a:moveTo>
                  <a:cubicBezTo>
                    <a:pt x="216" y="179"/>
                    <a:pt x="216" y="177"/>
                    <a:pt x="216" y="176"/>
                  </a:cubicBezTo>
                  <a:cubicBezTo>
                    <a:pt x="217" y="176"/>
                    <a:pt x="218" y="177"/>
                    <a:pt x="218" y="177"/>
                  </a:cubicBezTo>
                  <a:cubicBezTo>
                    <a:pt x="219" y="178"/>
                    <a:pt x="219" y="178"/>
                    <a:pt x="220" y="178"/>
                  </a:cubicBezTo>
                  <a:cubicBezTo>
                    <a:pt x="219" y="180"/>
                    <a:pt x="219" y="182"/>
                    <a:pt x="219" y="184"/>
                  </a:cubicBezTo>
                  <a:cubicBezTo>
                    <a:pt x="218" y="184"/>
                    <a:pt x="218" y="183"/>
                    <a:pt x="218" y="183"/>
                  </a:cubicBezTo>
                  <a:cubicBezTo>
                    <a:pt x="217" y="182"/>
                    <a:pt x="216" y="181"/>
                    <a:pt x="215" y="180"/>
                  </a:cubicBezTo>
                  <a:close/>
                  <a:moveTo>
                    <a:pt x="216" y="173"/>
                  </a:moveTo>
                  <a:cubicBezTo>
                    <a:pt x="216" y="169"/>
                    <a:pt x="214" y="165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2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8" y="166"/>
                    <a:pt x="220" y="171"/>
                    <a:pt x="220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18" y="174"/>
                    <a:pt x="217" y="174"/>
                    <a:pt x="216" y="173"/>
                  </a:cubicBezTo>
                  <a:close/>
                  <a:moveTo>
                    <a:pt x="210" y="159"/>
                  </a:moveTo>
                  <a:cubicBezTo>
                    <a:pt x="206" y="153"/>
                    <a:pt x="202" y="145"/>
                    <a:pt x="198" y="138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8" y="138"/>
                    <a:pt x="199" y="138"/>
                    <a:pt x="199" y="138"/>
                  </a:cubicBezTo>
                  <a:cubicBezTo>
                    <a:pt x="199" y="137"/>
                    <a:pt x="200" y="137"/>
                    <a:pt x="200" y="137"/>
                  </a:cubicBezTo>
                  <a:cubicBezTo>
                    <a:pt x="204" y="143"/>
                    <a:pt x="208" y="149"/>
                    <a:pt x="211" y="155"/>
                  </a:cubicBezTo>
                  <a:cubicBezTo>
                    <a:pt x="211" y="155"/>
                    <a:pt x="211" y="156"/>
                    <a:pt x="211" y="156"/>
                  </a:cubicBezTo>
                  <a:cubicBezTo>
                    <a:pt x="211" y="157"/>
                    <a:pt x="212" y="157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0" y="159"/>
                    <a:pt x="210" y="159"/>
                  </a:cubicBezTo>
                  <a:close/>
                  <a:moveTo>
                    <a:pt x="194" y="133"/>
                  </a:moveTo>
                  <a:cubicBezTo>
                    <a:pt x="193" y="132"/>
                    <a:pt x="193" y="132"/>
                    <a:pt x="193" y="132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3"/>
                  </a:cubicBezTo>
                  <a:close/>
                  <a:moveTo>
                    <a:pt x="192" y="130"/>
                  </a:moveTo>
                  <a:cubicBezTo>
                    <a:pt x="189" y="127"/>
                    <a:pt x="185" y="124"/>
                    <a:pt x="181" y="122"/>
                  </a:cubicBezTo>
                  <a:cubicBezTo>
                    <a:pt x="180" y="120"/>
                    <a:pt x="180" y="119"/>
                    <a:pt x="179" y="118"/>
                  </a:cubicBezTo>
                  <a:cubicBezTo>
                    <a:pt x="187" y="120"/>
                    <a:pt x="194" y="127"/>
                    <a:pt x="199" y="135"/>
                  </a:cubicBezTo>
                  <a:cubicBezTo>
                    <a:pt x="199" y="136"/>
                    <a:pt x="198" y="136"/>
                    <a:pt x="198" y="136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6" y="135"/>
                    <a:pt x="196" y="133"/>
                    <a:pt x="196" y="132"/>
                  </a:cubicBezTo>
                  <a:cubicBezTo>
                    <a:pt x="195" y="131"/>
                    <a:pt x="195" y="131"/>
                    <a:pt x="194" y="130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29"/>
                    <a:pt x="193" y="129"/>
                    <a:pt x="193" y="129"/>
                  </a:cubicBezTo>
                  <a:cubicBezTo>
                    <a:pt x="193" y="129"/>
                    <a:pt x="192" y="129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lose/>
                  <a:moveTo>
                    <a:pt x="179" y="121"/>
                  </a:moveTo>
                  <a:cubicBezTo>
                    <a:pt x="177" y="120"/>
                    <a:pt x="176" y="120"/>
                    <a:pt x="174" y="120"/>
                  </a:cubicBezTo>
                  <a:cubicBezTo>
                    <a:pt x="170" y="119"/>
                    <a:pt x="167" y="118"/>
                    <a:pt x="165" y="116"/>
                  </a:cubicBezTo>
                  <a:cubicBezTo>
                    <a:pt x="164" y="116"/>
                    <a:pt x="163" y="115"/>
                    <a:pt x="161" y="114"/>
                  </a:cubicBezTo>
                  <a:cubicBezTo>
                    <a:pt x="161" y="113"/>
                    <a:pt x="161" y="112"/>
                    <a:pt x="161" y="111"/>
                  </a:cubicBezTo>
                  <a:cubicBezTo>
                    <a:pt x="161" y="111"/>
                    <a:pt x="162" y="111"/>
                    <a:pt x="162" y="112"/>
                  </a:cubicBezTo>
                  <a:cubicBezTo>
                    <a:pt x="163" y="107"/>
                    <a:pt x="163" y="102"/>
                    <a:pt x="163" y="98"/>
                  </a:cubicBezTo>
                  <a:cubicBezTo>
                    <a:pt x="163" y="98"/>
                    <a:pt x="164" y="99"/>
                    <a:pt x="164" y="99"/>
                  </a:cubicBezTo>
                  <a:cubicBezTo>
                    <a:pt x="165" y="100"/>
                    <a:pt x="166" y="101"/>
                    <a:pt x="167" y="102"/>
                  </a:cubicBezTo>
                  <a:cubicBezTo>
                    <a:pt x="167" y="105"/>
                    <a:pt x="167" y="107"/>
                    <a:pt x="167" y="110"/>
                  </a:cubicBezTo>
                  <a:cubicBezTo>
                    <a:pt x="168" y="109"/>
                    <a:pt x="169" y="108"/>
                    <a:pt x="171" y="107"/>
                  </a:cubicBezTo>
                  <a:cubicBezTo>
                    <a:pt x="171" y="108"/>
                    <a:pt x="172" y="109"/>
                    <a:pt x="173" y="110"/>
                  </a:cubicBezTo>
                  <a:cubicBezTo>
                    <a:pt x="173" y="110"/>
                    <a:pt x="173" y="111"/>
                    <a:pt x="173" y="111"/>
                  </a:cubicBezTo>
                  <a:cubicBezTo>
                    <a:pt x="172" y="112"/>
                    <a:pt x="170" y="113"/>
                    <a:pt x="168" y="114"/>
                  </a:cubicBezTo>
                  <a:cubicBezTo>
                    <a:pt x="171" y="116"/>
                    <a:pt x="171" y="117"/>
                    <a:pt x="175" y="117"/>
                  </a:cubicBezTo>
                  <a:cubicBezTo>
                    <a:pt x="175" y="117"/>
                    <a:pt x="176" y="117"/>
                    <a:pt x="177" y="117"/>
                  </a:cubicBezTo>
                  <a:cubicBezTo>
                    <a:pt x="177" y="118"/>
                    <a:pt x="178" y="120"/>
                    <a:pt x="179" y="121"/>
                  </a:cubicBezTo>
                  <a:close/>
                  <a:moveTo>
                    <a:pt x="160" y="114"/>
                  </a:moveTo>
                  <a:cubicBezTo>
                    <a:pt x="158" y="114"/>
                    <a:pt x="155" y="114"/>
                    <a:pt x="151" y="115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8"/>
                    <a:pt x="134" y="117"/>
                    <a:pt x="135" y="116"/>
                  </a:cubicBezTo>
                  <a:cubicBezTo>
                    <a:pt x="135" y="116"/>
                    <a:pt x="135" y="115"/>
                    <a:pt x="135" y="115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4" y="111"/>
                    <a:pt x="157" y="111"/>
                    <a:pt x="159" y="111"/>
                  </a:cubicBezTo>
                  <a:cubicBezTo>
                    <a:pt x="159" y="112"/>
                    <a:pt x="159" y="113"/>
                    <a:pt x="160" y="114"/>
                  </a:cubicBezTo>
                  <a:close/>
                  <a:moveTo>
                    <a:pt x="127" y="119"/>
                  </a:moveTo>
                  <a:cubicBezTo>
                    <a:pt x="112" y="123"/>
                    <a:pt x="112" y="123"/>
                    <a:pt x="112" y="123"/>
                  </a:cubicBezTo>
                  <a:cubicBezTo>
                    <a:pt x="110" y="123"/>
                    <a:pt x="107" y="123"/>
                    <a:pt x="105" y="124"/>
                  </a:cubicBezTo>
                  <a:cubicBezTo>
                    <a:pt x="105" y="123"/>
                    <a:pt x="105" y="122"/>
                    <a:pt x="105" y="121"/>
                  </a:cubicBezTo>
                  <a:cubicBezTo>
                    <a:pt x="110" y="120"/>
                    <a:pt x="115" y="119"/>
                    <a:pt x="119" y="118"/>
                  </a:cubicBezTo>
                  <a:cubicBezTo>
                    <a:pt x="119" y="115"/>
                    <a:pt x="118" y="110"/>
                    <a:pt x="116" y="105"/>
                  </a:cubicBezTo>
                  <a:cubicBezTo>
                    <a:pt x="113" y="100"/>
                    <a:pt x="110" y="95"/>
                    <a:pt x="106" y="90"/>
                  </a:cubicBezTo>
                  <a:cubicBezTo>
                    <a:pt x="106" y="90"/>
                    <a:pt x="106" y="89"/>
                    <a:pt x="106" y="89"/>
                  </a:cubicBezTo>
                  <a:cubicBezTo>
                    <a:pt x="107" y="88"/>
                    <a:pt x="107" y="87"/>
                    <a:pt x="107" y="86"/>
                  </a:cubicBezTo>
                  <a:cubicBezTo>
                    <a:pt x="112" y="91"/>
                    <a:pt x="115" y="98"/>
                    <a:pt x="118" y="104"/>
                  </a:cubicBezTo>
                  <a:cubicBezTo>
                    <a:pt x="121" y="109"/>
                    <a:pt x="122" y="114"/>
                    <a:pt x="122" y="117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6"/>
                    <a:pt x="132" y="117"/>
                    <a:pt x="130" y="118"/>
                  </a:cubicBezTo>
                  <a:cubicBezTo>
                    <a:pt x="128" y="118"/>
                    <a:pt x="127" y="119"/>
                    <a:pt x="127" y="119"/>
                  </a:cubicBezTo>
                  <a:close/>
                  <a:moveTo>
                    <a:pt x="103" y="124"/>
                  </a:moveTo>
                  <a:cubicBezTo>
                    <a:pt x="97" y="126"/>
                    <a:pt x="91" y="129"/>
                    <a:pt x="87" y="135"/>
                  </a:cubicBezTo>
                  <a:cubicBezTo>
                    <a:pt x="87" y="134"/>
                    <a:pt x="87" y="134"/>
                    <a:pt x="86" y="133"/>
                  </a:cubicBezTo>
                  <a:cubicBezTo>
                    <a:pt x="85" y="133"/>
                    <a:pt x="85" y="132"/>
                    <a:pt x="84" y="131"/>
                  </a:cubicBezTo>
                  <a:cubicBezTo>
                    <a:pt x="88" y="126"/>
                    <a:pt x="95" y="123"/>
                    <a:pt x="102" y="121"/>
                  </a:cubicBezTo>
                  <a:cubicBezTo>
                    <a:pt x="103" y="122"/>
                    <a:pt x="103" y="123"/>
                    <a:pt x="103" y="124"/>
                  </a:cubicBezTo>
                  <a:close/>
                  <a:moveTo>
                    <a:pt x="120" y="159"/>
                  </a:moveTo>
                  <a:cubicBezTo>
                    <a:pt x="124" y="162"/>
                    <a:pt x="128" y="164"/>
                    <a:pt x="131" y="167"/>
                  </a:cubicBezTo>
                  <a:cubicBezTo>
                    <a:pt x="131" y="167"/>
                    <a:pt x="131" y="167"/>
                    <a:pt x="130" y="167"/>
                  </a:cubicBezTo>
                  <a:cubicBezTo>
                    <a:pt x="130" y="166"/>
                    <a:pt x="129" y="166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26" y="165"/>
                    <a:pt x="126" y="166"/>
                    <a:pt x="126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2" y="164"/>
                    <a:pt x="121" y="162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lose/>
                  <a:moveTo>
                    <a:pt x="248" y="333"/>
                  </a:moveTo>
                  <a:cubicBezTo>
                    <a:pt x="250" y="333"/>
                    <a:pt x="252" y="333"/>
                    <a:pt x="254" y="332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4"/>
                    <a:pt x="253" y="335"/>
                    <a:pt x="253" y="337"/>
                  </a:cubicBezTo>
                  <a:cubicBezTo>
                    <a:pt x="252" y="337"/>
                    <a:pt x="250" y="338"/>
                    <a:pt x="248" y="338"/>
                  </a:cubicBezTo>
                  <a:cubicBezTo>
                    <a:pt x="248" y="337"/>
                    <a:pt x="248" y="335"/>
                    <a:pt x="248" y="333"/>
                  </a:cubicBezTo>
                  <a:close/>
                  <a:moveTo>
                    <a:pt x="256" y="332"/>
                  </a:moveTo>
                  <a:cubicBezTo>
                    <a:pt x="258" y="331"/>
                    <a:pt x="260" y="329"/>
                    <a:pt x="262" y="326"/>
                  </a:cubicBezTo>
                  <a:cubicBezTo>
                    <a:pt x="263" y="324"/>
                    <a:pt x="264" y="322"/>
                    <a:pt x="265" y="320"/>
                  </a:cubicBezTo>
                  <a:cubicBezTo>
                    <a:pt x="265" y="320"/>
                    <a:pt x="265" y="321"/>
                    <a:pt x="265" y="321"/>
                  </a:cubicBezTo>
                  <a:cubicBezTo>
                    <a:pt x="266" y="322"/>
                    <a:pt x="266" y="323"/>
                    <a:pt x="266" y="324"/>
                  </a:cubicBezTo>
                  <a:cubicBezTo>
                    <a:pt x="266" y="326"/>
                    <a:pt x="265" y="327"/>
                    <a:pt x="264" y="328"/>
                  </a:cubicBezTo>
                  <a:cubicBezTo>
                    <a:pt x="261" y="332"/>
                    <a:pt x="258" y="334"/>
                    <a:pt x="255" y="336"/>
                  </a:cubicBezTo>
                  <a:cubicBezTo>
                    <a:pt x="255" y="335"/>
                    <a:pt x="255" y="334"/>
                    <a:pt x="255" y="333"/>
                  </a:cubicBezTo>
                  <a:cubicBezTo>
                    <a:pt x="255" y="333"/>
                    <a:pt x="256" y="332"/>
                    <a:pt x="256" y="332"/>
                  </a:cubicBezTo>
                  <a:close/>
                  <a:moveTo>
                    <a:pt x="266" y="317"/>
                  </a:moveTo>
                  <a:cubicBezTo>
                    <a:pt x="267" y="311"/>
                    <a:pt x="268" y="305"/>
                    <a:pt x="271" y="298"/>
                  </a:cubicBezTo>
                  <a:cubicBezTo>
                    <a:pt x="272" y="295"/>
                    <a:pt x="274" y="292"/>
                    <a:pt x="276" y="288"/>
                  </a:cubicBezTo>
                  <a:cubicBezTo>
                    <a:pt x="276" y="288"/>
                    <a:pt x="276" y="288"/>
                    <a:pt x="276" y="288"/>
                  </a:cubicBezTo>
                  <a:cubicBezTo>
                    <a:pt x="277" y="288"/>
                    <a:pt x="278" y="289"/>
                    <a:pt x="279" y="289"/>
                  </a:cubicBezTo>
                  <a:cubicBezTo>
                    <a:pt x="277" y="293"/>
                    <a:pt x="275" y="296"/>
                    <a:pt x="273" y="300"/>
                  </a:cubicBezTo>
                  <a:cubicBezTo>
                    <a:pt x="270" y="307"/>
                    <a:pt x="270" y="314"/>
                    <a:pt x="267" y="321"/>
                  </a:cubicBezTo>
                  <a:cubicBezTo>
                    <a:pt x="267" y="320"/>
                    <a:pt x="266" y="318"/>
                    <a:pt x="266" y="317"/>
                  </a:cubicBezTo>
                  <a:close/>
                  <a:moveTo>
                    <a:pt x="277" y="287"/>
                  </a:moveTo>
                  <a:cubicBezTo>
                    <a:pt x="277" y="286"/>
                    <a:pt x="278" y="284"/>
                    <a:pt x="279" y="283"/>
                  </a:cubicBezTo>
                  <a:cubicBezTo>
                    <a:pt x="280" y="283"/>
                    <a:pt x="281" y="284"/>
                    <a:pt x="282" y="284"/>
                  </a:cubicBezTo>
                  <a:cubicBezTo>
                    <a:pt x="281" y="285"/>
                    <a:pt x="280" y="286"/>
                    <a:pt x="280" y="288"/>
                  </a:cubicBezTo>
                  <a:cubicBezTo>
                    <a:pt x="279" y="287"/>
                    <a:pt x="278" y="287"/>
                    <a:pt x="277" y="287"/>
                  </a:cubicBezTo>
                  <a:close/>
                  <a:moveTo>
                    <a:pt x="280" y="281"/>
                  </a:moveTo>
                  <a:cubicBezTo>
                    <a:pt x="282" y="277"/>
                    <a:pt x="285" y="273"/>
                    <a:pt x="287" y="269"/>
                  </a:cubicBezTo>
                  <a:cubicBezTo>
                    <a:pt x="290" y="263"/>
                    <a:pt x="290" y="263"/>
                    <a:pt x="286" y="258"/>
                  </a:cubicBezTo>
                  <a:cubicBezTo>
                    <a:pt x="287" y="258"/>
                    <a:pt x="288" y="258"/>
                    <a:pt x="289" y="258"/>
                  </a:cubicBezTo>
                  <a:cubicBezTo>
                    <a:pt x="290" y="258"/>
                    <a:pt x="291" y="258"/>
                    <a:pt x="292" y="258"/>
                  </a:cubicBezTo>
                  <a:cubicBezTo>
                    <a:pt x="293" y="259"/>
                    <a:pt x="293" y="260"/>
                    <a:pt x="294" y="261"/>
                  </a:cubicBezTo>
                  <a:cubicBezTo>
                    <a:pt x="296" y="265"/>
                    <a:pt x="296" y="264"/>
                    <a:pt x="294" y="266"/>
                  </a:cubicBezTo>
                  <a:cubicBezTo>
                    <a:pt x="291" y="269"/>
                    <a:pt x="287" y="275"/>
                    <a:pt x="283" y="282"/>
                  </a:cubicBezTo>
                  <a:cubicBezTo>
                    <a:pt x="282" y="282"/>
                    <a:pt x="281" y="282"/>
                    <a:pt x="280" y="281"/>
                  </a:cubicBezTo>
                  <a:close/>
                  <a:moveTo>
                    <a:pt x="282" y="253"/>
                  </a:moveTo>
                  <a:cubicBezTo>
                    <a:pt x="270" y="239"/>
                    <a:pt x="248" y="222"/>
                    <a:pt x="230" y="214"/>
                  </a:cubicBezTo>
                  <a:cubicBezTo>
                    <a:pt x="231" y="213"/>
                    <a:pt x="232" y="213"/>
                    <a:pt x="233" y="212"/>
                  </a:cubicBezTo>
                  <a:cubicBezTo>
                    <a:pt x="239" y="215"/>
                    <a:pt x="244" y="218"/>
                    <a:pt x="251" y="223"/>
                  </a:cubicBezTo>
                  <a:cubicBezTo>
                    <a:pt x="257" y="219"/>
                    <a:pt x="279" y="215"/>
                    <a:pt x="278" y="206"/>
                  </a:cubicBezTo>
                  <a:cubicBezTo>
                    <a:pt x="278" y="199"/>
                    <a:pt x="279" y="194"/>
                    <a:pt x="281" y="188"/>
                  </a:cubicBezTo>
                  <a:cubicBezTo>
                    <a:pt x="282" y="188"/>
                    <a:pt x="283" y="189"/>
                    <a:pt x="284" y="189"/>
                  </a:cubicBezTo>
                  <a:cubicBezTo>
                    <a:pt x="283" y="196"/>
                    <a:pt x="281" y="202"/>
                    <a:pt x="281" y="206"/>
                  </a:cubicBezTo>
                  <a:cubicBezTo>
                    <a:pt x="282" y="211"/>
                    <a:pt x="284" y="209"/>
                    <a:pt x="280" y="212"/>
                  </a:cubicBezTo>
                  <a:cubicBezTo>
                    <a:pt x="279" y="213"/>
                    <a:pt x="278" y="214"/>
                    <a:pt x="277" y="215"/>
                  </a:cubicBezTo>
                  <a:cubicBezTo>
                    <a:pt x="270" y="221"/>
                    <a:pt x="263" y="222"/>
                    <a:pt x="255" y="226"/>
                  </a:cubicBezTo>
                  <a:cubicBezTo>
                    <a:pt x="260" y="230"/>
                    <a:pt x="267" y="234"/>
                    <a:pt x="273" y="239"/>
                  </a:cubicBezTo>
                  <a:cubicBezTo>
                    <a:pt x="281" y="237"/>
                    <a:pt x="289" y="239"/>
                    <a:pt x="295" y="243"/>
                  </a:cubicBezTo>
                  <a:cubicBezTo>
                    <a:pt x="295" y="243"/>
                    <a:pt x="294" y="244"/>
                    <a:pt x="294" y="244"/>
                  </a:cubicBezTo>
                  <a:cubicBezTo>
                    <a:pt x="293" y="245"/>
                    <a:pt x="293" y="245"/>
                    <a:pt x="293" y="245"/>
                  </a:cubicBezTo>
                  <a:cubicBezTo>
                    <a:pt x="288" y="242"/>
                    <a:pt x="282" y="241"/>
                    <a:pt x="276" y="242"/>
                  </a:cubicBezTo>
                  <a:cubicBezTo>
                    <a:pt x="279" y="245"/>
                    <a:pt x="282" y="247"/>
                    <a:pt x="285" y="250"/>
                  </a:cubicBezTo>
                  <a:cubicBezTo>
                    <a:pt x="284" y="251"/>
                    <a:pt x="283" y="252"/>
                    <a:pt x="282" y="253"/>
                  </a:cubicBezTo>
                  <a:close/>
                  <a:moveTo>
                    <a:pt x="166" y="253"/>
                  </a:moveTo>
                  <a:cubicBezTo>
                    <a:pt x="165" y="252"/>
                    <a:pt x="165" y="252"/>
                    <a:pt x="165" y="252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66" y="253"/>
                    <a:pt x="166" y="253"/>
                    <a:pt x="166" y="253"/>
                  </a:cubicBezTo>
                  <a:close/>
                  <a:moveTo>
                    <a:pt x="45" y="341"/>
                  </a:moveTo>
                  <a:cubicBezTo>
                    <a:pt x="44" y="340"/>
                    <a:pt x="44" y="339"/>
                    <a:pt x="44" y="339"/>
                  </a:cubicBezTo>
                  <a:cubicBezTo>
                    <a:pt x="44" y="339"/>
                    <a:pt x="44" y="339"/>
                    <a:pt x="45" y="340"/>
                  </a:cubicBezTo>
                  <a:cubicBezTo>
                    <a:pt x="45" y="341"/>
                    <a:pt x="45" y="341"/>
                    <a:pt x="45" y="341"/>
                  </a:cubicBezTo>
                  <a:cubicBezTo>
                    <a:pt x="45" y="341"/>
                    <a:pt x="45" y="341"/>
                    <a:pt x="45" y="341"/>
                  </a:cubicBezTo>
                  <a:close/>
                  <a:moveTo>
                    <a:pt x="22" y="329"/>
                  </a:moveTo>
                  <a:cubicBezTo>
                    <a:pt x="20" y="333"/>
                    <a:pt x="17" y="336"/>
                    <a:pt x="15" y="340"/>
                  </a:cubicBezTo>
                  <a:cubicBezTo>
                    <a:pt x="15" y="340"/>
                    <a:pt x="14" y="340"/>
                    <a:pt x="14" y="340"/>
                  </a:cubicBezTo>
                  <a:cubicBezTo>
                    <a:pt x="13" y="340"/>
                    <a:pt x="13" y="340"/>
                    <a:pt x="12" y="339"/>
                  </a:cubicBezTo>
                  <a:cubicBezTo>
                    <a:pt x="12" y="339"/>
                    <a:pt x="12" y="339"/>
                    <a:pt x="11" y="339"/>
                  </a:cubicBezTo>
                  <a:cubicBezTo>
                    <a:pt x="11" y="339"/>
                    <a:pt x="11" y="339"/>
                    <a:pt x="11" y="339"/>
                  </a:cubicBezTo>
                  <a:cubicBezTo>
                    <a:pt x="13" y="335"/>
                    <a:pt x="16" y="331"/>
                    <a:pt x="18" y="328"/>
                  </a:cubicBezTo>
                  <a:cubicBezTo>
                    <a:pt x="19" y="328"/>
                    <a:pt x="21" y="329"/>
                    <a:pt x="22" y="329"/>
                  </a:cubicBezTo>
                  <a:close/>
                  <a:moveTo>
                    <a:pt x="117" y="422"/>
                  </a:moveTo>
                  <a:cubicBezTo>
                    <a:pt x="122" y="411"/>
                    <a:pt x="122" y="398"/>
                    <a:pt x="124" y="385"/>
                  </a:cubicBezTo>
                  <a:cubicBezTo>
                    <a:pt x="125" y="385"/>
                    <a:pt x="126" y="385"/>
                    <a:pt x="127" y="384"/>
                  </a:cubicBezTo>
                  <a:cubicBezTo>
                    <a:pt x="127" y="384"/>
                    <a:pt x="128" y="384"/>
                    <a:pt x="128" y="384"/>
                  </a:cubicBezTo>
                  <a:cubicBezTo>
                    <a:pt x="126" y="396"/>
                    <a:pt x="126" y="409"/>
                    <a:pt x="120" y="421"/>
                  </a:cubicBezTo>
                  <a:cubicBezTo>
                    <a:pt x="122" y="426"/>
                    <a:pt x="125" y="431"/>
                    <a:pt x="129" y="435"/>
                  </a:cubicBezTo>
                  <a:cubicBezTo>
                    <a:pt x="129" y="435"/>
                    <a:pt x="128" y="434"/>
                    <a:pt x="128" y="434"/>
                  </a:cubicBezTo>
                  <a:cubicBezTo>
                    <a:pt x="124" y="434"/>
                    <a:pt x="121" y="432"/>
                    <a:pt x="119" y="428"/>
                  </a:cubicBezTo>
                  <a:cubicBezTo>
                    <a:pt x="118" y="425"/>
                    <a:pt x="117" y="423"/>
                    <a:pt x="117" y="422"/>
                  </a:cubicBezTo>
                  <a:close/>
                  <a:moveTo>
                    <a:pt x="85" y="334"/>
                  </a:moveTo>
                  <a:cubicBezTo>
                    <a:pt x="86" y="333"/>
                    <a:pt x="88" y="331"/>
                    <a:pt x="89" y="330"/>
                  </a:cubicBezTo>
                  <a:cubicBezTo>
                    <a:pt x="79" y="324"/>
                    <a:pt x="65" y="296"/>
                    <a:pt x="68" y="280"/>
                  </a:cubicBezTo>
                  <a:cubicBezTo>
                    <a:pt x="61" y="282"/>
                    <a:pt x="57" y="286"/>
                    <a:pt x="58" y="293"/>
                  </a:cubicBezTo>
                  <a:cubicBezTo>
                    <a:pt x="58" y="304"/>
                    <a:pt x="73" y="311"/>
                    <a:pt x="85" y="334"/>
                  </a:cubicBezTo>
                  <a:close/>
                  <a:moveTo>
                    <a:pt x="59" y="301"/>
                  </a:moveTo>
                  <a:cubicBezTo>
                    <a:pt x="62" y="313"/>
                    <a:pt x="69" y="331"/>
                    <a:pt x="82" y="335"/>
                  </a:cubicBezTo>
                  <a:cubicBezTo>
                    <a:pt x="77" y="322"/>
                    <a:pt x="67" y="313"/>
                    <a:pt x="59" y="301"/>
                  </a:cubicBezTo>
                  <a:close/>
                  <a:moveTo>
                    <a:pt x="92" y="304"/>
                  </a:moveTo>
                  <a:cubicBezTo>
                    <a:pt x="91" y="303"/>
                    <a:pt x="89" y="304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8" y="306"/>
                    <a:pt x="88" y="307"/>
                    <a:pt x="88" y="308"/>
                  </a:cubicBezTo>
                  <a:cubicBezTo>
                    <a:pt x="90" y="309"/>
                    <a:pt x="93" y="309"/>
                    <a:pt x="95" y="309"/>
                  </a:cubicBezTo>
                  <a:cubicBezTo>
                    <a:pt x="94" y="307"/>
                    <a:pt x="93" y="306"/>
                    <a:pt x="92" y="304"/>
                  </a:cubicBezTo>
                  <a:close/>
                  <a:moveTo>
                    <a:pt x="243" y="367"/>
                  </a:moveTo>
                  <a:cubicBezTo>
                    <a:pt x="245" y="367"/>
                    <a:pt x="248" y="367"/>
                    <a:pt x="250" y="366"/>
                  </a:cubicBezTo>
                  <a:cubicBezTo>
                    <a:pt x="250" y="368"/>
                    <a:pt x="250" y="370"/>
                    <a:pt x="250" y="371"/>
                  </a:cubicBezTo>
                  <a:cubicBezTo>
                    <a:pt x="247" y="372"/>
                    <a:pt x="245" y="372"/>
                    <a:pt x="242" y="371"/>
                  </a:cubicBezTo>
                  <a:cubicBezTo>
                    <a:pt x="242" y="370"/>
                    <a:pt x="242" y="368"/>
                    <a:pt x="243" y="367"/>
                  </a:cubicBezTo>
                  <a:close/>
                  <a:moveTo>
                    <a:pt x="251" y="366"/>
                  </a:moveTo>
                  <a:cubicBezTo>
                    <a:pt x="261" y="363"/>
                    <a:pt x="273" y="354"/>
                    <a:pt x="279" y="352"/>
                  </a:cubicBezTo>
                  <a:cubicBezTo>
                    <a:pt x="279" y="352"/>
                    <a:pt x="279" y="352"/>
                    <a:pt x="280" y="352"/>
                  </a:cubicBezTo>
                  <a:cubicBezTo>
                    <a:pt x="280" y="353"/>
                    <a:pt x="280" y="354"/>
                    <a:pt x="280" y="355"/>
                  </a:cubicBezTo>
                  <a:cubicBezTo>
                    <a:pt x="280" y="355"/>
                    <a:pt x="280" y="355"/>
                    <a:pt x="280" y="355"/>
                  </a:cubicBezTo>
                  <a:cubicBezTo>
                    <a:pt x="271" y="358"/>
                    <a:pt x="261" y="368"/>
                    <a:pt x="251" y="371"/>
                  </a:cubicBezTo>
                  <a:cubicBezTo>
                    <a:pt x="251" y="370"/>
                    <a:pt x="251" y="369"/>
                    <a:pt x="251" y="368"/>
                  </a:cubicBezTo>
                  <a:cubicBezTo>
                    <a:pt x="251" y="368"/>
                    <a:pt x="251" y="367"/>
                    <a:pt x="251" y="366"/>
                  </a:cubicBezTo>
                  <a:close/>
                  <a:moveTo>
                    <a:pt x="282" y="351"/>
                  </a:moveTo>
                  <a:cubicBezTo>
                    <a:pt x="285" y="349"/>
                    <a:pt x="288" y="347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1" y="346"/>
                    <a:pt x="292" y="347"/>
                    <a:pt x="293" y="347"/>
                  </a:cubicBezTo>
                  <a:cubicBezTo>
                    <a:pt x="290" y="350"/>
                    <a:pt x="287" y="352"/>
                    <a:pt x="282" y="354"/>
                  </a:cubicBezTo>
                  <a:cubicBezTo>
                    <a:pt x="282" y="353"/>
                    <a:pt x="282" y="352"/>
                    <a:pt x="282" y="351"/>
                  </a:cubicBezTo>
                  <a:cubicBezTo>
                    <a:pt x="282" y="351"/>
                    <a:pt x="282" y="351"/>
                    <a:pt x="282" y="351"/>
                  </a:cubicBezTo>
                  <a:close/>
                  <a:moveTo>
                    <a:pt x="286" y="252"/>
                  </a:moveTo>
                  <a:cubicBezTo>
                    <a:pt x="288" y="253"/>
                    <a:pt x="289" y="255"/>
                    <a:pt x="291" y="257"/>
                  </a:cubicBezTo>
                  <a:cubicBezTo>
                    <a:pt x="289" y="257"/>
                    <a:pt x="288" y="256"/>
                    <a:pt x="287" y="256"/>
                  </a:cubicBezTo>
                  <a:cubicBezTo>
                    <a:pt x="286" y="256"/>
                    <a:pt x="286" y="255"/>
                    <a:pt x="286" y="255"/>
                  </a:cubicBezTo>
                  <a:cubicBezTo>
                    <a:pt x="286" y="255"/>
                    <a:pt x="286" y="255"/>
                    <a:pt x="286" y="255"/>
                  </a:cubicBezTo>
                  <a:cubicBezTo>
                    <a:pt x="285" y="255"/>
                    <a:pt x="285" y="254"/>
                    <a:pt x="285" y="253"/>
                  </a:cubicBezTo>
                  <a:cubicBezTo>
                    <a:pt x="286" y="253"/>
                    <a:pt x="286" y="252"/>
                    <a:pt x="286" y="252"/>
                  </a:cubicBezTo>
                  <a:close/>
                  <a:moveTo>
                    <a:pt x="288" y="120"/>
                  </a:moveTo>
                  <a:cubicBezTo>
                    <a:pt x="287" y="120"/>
                    <a:pt x="287" y="120"/>
                    <a:pt x="287" y="120"/>
                  </a:cubicBezTo>
                  <a:cubicBezTo>
                    <a:pt x="284" y="118"/>
                    <a:pt x="281" y="116"/>
                    <a:pt x="278" y="116"/>
                  </a:cubicBezTo>
                  <a:cubicBezTo>
                    <a:pt x="278" y="118"/>
                    <a:pt x="280" y="120"/>
                    <a:pt x="281" y="121"/>
                  </a:cubicBezTo>
                  <a:cubicBezTo>
                    <a:pt x="280" y="121"/>
                    <a:pt x="279" y="122"/>
                    <a:pt x="278" y="122"/>
                  </a:cubicBezTo>
                  <a:cubicBezTo>
                    <a:pt x="275" y="119"/>
                    <a:pt x="273" y="116"/>
                    <a:pt x="273" y="112"/>
                  </a:cubicBezTo>
                  <a:cubicBezTo>
                    <a:pt x="273" y="111"/>
                    <a:pt x="273" y="109"/>
                    <a:pt x="273" y="108"/>
                  </a:cubicBezTo>
                  <a:cubicBezTo>
                    <a:pt x="273" y="108"/>
                    <a:pt x="274" y="108"/>
                    <a:pt x="274" y="108"/>
                  </a:cubicBezTo>
                  <a:cubicBezTo>
                    <a:pt x="275" y="109"/>
                    <a:pt x="276" y="109"/>
                    <a:pt x="276" y="110"/>
                  </a:cubicBezTo>
                  <a:cubicBezTo>
                    <a:pt x="276" y="111"/>
                    <a:pt x="276" y="111"/>
                    <a:pt x="276" y="112"/>
                  </a:cubicBezTo>
                  <a:cubicBezTo>
                    <a:pt x="276" y="112"/>
                    <a:pt x="277" y="113"/>
                    <a:pt x="277" y="113"/>
                  </a:cubicBezTo>
                  <a:cubicBezTo>
                    <a:pt x="277" y="113"/>
                    <a:pt x="277" y="113"/>
                    <a:pt x="278" y="113"/>
                  </a:cubicBezTo>
                  <a:cubicBezTo>
                    <a:pt x="280" y="115"/>
                    <a:pt x="282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7" y="116"/>
                    <a:pt x="289" y="117"/>
                    <a:pt x="292" y="118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1" y="119"/>
                    <a:pt x="290" y="120"/>
                    <a:pt x="288" y="120"/>
                  </a:cubicBezTo>
                  <a:cubicBezTo>
                    <a:pt x="288" y="120"/>
                    <a:pt x="288" y="120"/>
                    <a:pt x="288" y="120"/>
                  </a:cubicBezTo>
                  <a:close/>
                  <a:moveTo>
                    <a:pt x="283" y="123"/>
                  </a:moveTo>
                  <a:cubicBezTo>
                    <a:pt x="283" y="123"/>
                    <a:pt x="283" y="123"/>
                    <a:pt x="284" y="124"/>
                  </a:cubicBezTo>
                  <a:cubicBezTo>
                    <a:pt x="295" y="134"/>
                    <a:pt x="296" y="145"/>
                    <a:pt x="293" y="157"/>
                  </a:cubicBezTo>
                  <a:cubicBezTo>
                    <a:pt x="292" y="158"/>
                    <a:pt x="291" y="158"/>
                    <a:pt x="290" y="158"/>
                  </a:cubicBezTo>
                  <a:cubicBezTo>
                    <a:pt x="291" y="156"/>
                    <a:pt x="291" y="154"/>
                    <a:pt x="291" y="152"/>
                  </a:cubicBezTo>
                  <a:cubicBezTo>
                    <a:pt x="293" y="137"/>
                    <a:pt x="287" y="131"/>
                    <a:pt x="281" y="126"/>
                  </a:cubicBezTo>
                  <a:cubicBezTo>
                    <a:pt x="281" y="125"/>
                    <a:pt x="280" y="124"/>
                    <a:pt x="279" y="123"/>
                  </a:cubicBezTo>
                  <a:cubicBezTo>
                    <a:pt x="280" y="123"/>
                    <a:pt x="281" y="123"/>
                    <a:pt x="283" y="123"/>
                  </a:cubicBezTo>
                  <a:close/>
                  <a:moveTo>
                    <a:pt x="293" y="159"/>
                  </a:moveTo>
                  <a:cubicBezTo>
                    <a:pt x="292" y="163"/>
                    <a:pt x="291" y="167"/>
                    <a:pt x="289" y="171"/>
                  </a:cubicBezTo>
                  <a:cubicBezTo>
                    <a:pt x="288" y="176"/>
                    <a:pt x="287" y="181"/>
                    <a:pt x="285" y="186"/>
                  </a:cubicBezTo>
                  <a:cubicBezTo>
                    <a:pt x="284" y="185"/>
                    <a:pt x="283" y="185"/>
                    <a:pt x="282" y="184"/>
                  </a:cubicBezTo>
                  <a:cubicBezTo>
                    <a:pt x="284" y="176"/>
                    <a:pt x="288" y="168"/>
                    <a:pt x="290" y="160"/>
                  </a:cubicBezTo>
                  <a:cubicBezTo>
                    <a:pt x="291" y="160"/>
                    <a:pt x="292" y="160"/>
                    <a:pt x="293" y="159"/>
                  </a:cubicBezTo>
                  <a:close/>
                  <a:moveTo>
                    <a:pt x="210" y="92"/>
                  </a:moveTo>
                  <a:cubicBezTo>
                    <a:pt x="208" y="92"/>
                    <a:pt x="206" y="93"/>
                    <a:pt x="204" y="93"/>
                  </a:cubicBezTo>
                  <a:cubicBezTo>
                    <a:pt x="204" y="92"/>
                    <a:pt x="204" y="91"/>
                    <a:pt x="205" y="91"/>
                  </a:cubicBezTo>
                  <a:cubicBezTo>
                    <a:pt x="205" y="90"/>
                    <a:pt x="205" y="90"/>
                    <a:pt x="205" y="90"/>
                  </a:cubicBezTo>
                  <a:cubicBezTo>
                    <a:pt x="206" y="89"/>
                    <a:pt x="208" y="89"/>
                    <a:pt x="210" y="88"/>
                  </a:cubicBezTo>
                  <a:cubicBezTo>
                    <a:pt x="210" y="90"/>
                    <a:pt x="210" y="91"/>
                    <a:pt x="210" y="92"/>
                  </a:cubicBezTo>
                  <a:close/>
                  <a:moveTo>
                    <a:pt x="202" y="94"/>
                  </a:moveTo>
                  <a:cubicBezTo>
                    <a:pt x="197" y="96"/>
                    <a:pt x="193" y="99"/>
                    <a:pt x="188" y="102"/>
                  </a:cubicBezTo>
                  <a:cubicBezTo>
                    <a:pt x="187" y="101"/>
                    <a:pt x="186" y="100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90" y="96"/>
                    <a:pt x="196" y="92"/>
                    <a:pt x="203" y="90"/>
                  </a:cubicBezTo>
                  <a:cubicBezTo>
                    <a:pt x="203" y="91"/>
                    <a:pt x="202" y="93"/>
                    <a:pt x="202" y="94"/>
                  </a:cubicBezTo>
                  <a:close/>
                  <a:moveTo>
                    <a:pt x="187" y="103"/>
                  </a:moveTo>
                  <a:cubicBezTo>
                    <a:pt x="183" y="105"/>
                    <a:pt x="179" y="108"/>
                    <a:pt x="175" y="110"/>
                  </a:cubicBezTo>
                  <a:cubicBezTo>
                    <a:pt x="175" y="110"/>
                    <a:pt x="174" y="109"/>
                    <a:pt x="174" y="109"/>
                  </a:cubicBezTo>
                  <a:cubicBezTo>
                    <a:pt x="173" y="108"/>
                    <a:pt x="173" y="107"/>
                    <a:pt x="172" y="107"/>
                  </a:cubicBezTo>
                  <a:cubicBezTo>
                    <a:pt x="176" y="104"/>
                    <a:pt x="179" y="102"/>
                    <a:pt x="183" y="100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5" y="101"/>
                    <a:pt x="186" y="102"/>
                    <a:pt x="187" y="103"/>
                  </a:cubicBezTo>
                  <a:close/>
                  <a:moveTo>
                    <a:pt x="163" y="95"/>
                  </a:moveTo>
                  <a:cubicBezTo>
                    <a:pt x="162" y="79"/>
                    <a:pt x="155" y="68"/>
                    <a:pt x="150" y="63"/>
                  </a:cubicBezTo>
                  <a:cubicBezTo>
                    <a:pt x="142" y="55"/>
                    <a:pt x="134" y="47"/>
                    <a:pt x="125" y="41"/>
                  </a:cubicBezTo>
                  <a:cubicBezTo>
                    <a:pt x="125" y="40"/>
                    <a:pt x="125" y="39"/>
                    <a:pt x="125" y="38"/>
                  </a:cubicBezTo>
                  <a:cubicBezTo>
                    <a:pt x="135" y="44"/>
                    <a:pt x="144" y="53"/>
                    <a:pt x="152" y="60"/>
                  </a:cubicBezTo>
                  <a:cubicBezTo>
                    <a:pt x="163" y="72"/>
                    <a:pt x="167" y="85"/>
                    <a:pt x="167" y="100"/>
                  </a:cubicBezTo>
                  <a:cubicBezTo>
                    <a:pt x="166" y="99"/>
                    <a:pt x="166" y="98"/>
                    <a:pt x="165" y="98"/>
                  </a:cubicBezTo>
                  <a:cubicBezTo>
                    <a:pt x="164" y="97"/>
                    <a:pt x="164" y="96"/>
                    <a:pt x="163" y="95"/>
                  </a:cubicBezTo>
                  <a:close/>
                  <a:moveTo>
                    <a:pt x="87" y="66"/>
                  </a:moveTo>
                  <a:cubicBezTo>
                    <a:pt x="94" y="71"/>
                    <a:pt x="100" y="77"/>
                    <a:pt x="106" y="84"/>
                  </a:cubicBezTo>
                  <a:cubicBezTo>
                    <a:pt x="105" y="85"/>
                    <a:pt x="105" y="86"/>
                    <a:pt x="105" y="88"/>
                  </a:cubicBezTo>
                  <a:cubicBezTo>
                    <a:pt x="99" y="81"/>
                    <a:pt x="93" y="74"/>
                    <a:pt x="86" y="69"/>
                  </a:cubicBezTo>
                  <a:cubicBezTo>
                    <a:pt x="86" y="68"/>
                    <a:pt x="86" y="68"/>
                    <a:pt x="86" y="67"/>
                  </a:cubicBezTo>
                  <a:cubicBezTo>
                    <a:pt x="86" y="67"/>
                    <a:pt x="87" y="66"/>
                    <a:pt x="87" y="66"/>
                  </a:cubicBezTo>
                  <a:close/>
                  <a:moveTo>
                    <a:pt x="59" y="121"/>
                  </a:moveTo>
                  <a:cubicBezTo>
                    <a:pt x="60" y="122"/>
                    <a:pt x="62" y="124"/>
                    <a:pt x="63" y="125"/>
                  </a:cubicBezTo>
                  <a:cubicBezTo>
                    <a:pt x="63" y="125"/>
                    <a:pt x="62" y="124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0" y="123"/>
                    <a:pt x="60" y="122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lose/>
                  <a:moveTo>
                    <a:pt x="297" y="405"/>
                  </a:moveTo>
                  <a:cubicBezTo>
                    <a:pt x="296" y="406"/>
                    <a:pt x="294" y="407"/>
                    <a:pt x="292" y="408"/>
                  </a:cubicBezTo>
                  <a:cubicBezTo>
                    <a:pt x="286" y="410"/>
                    <a:pt x="277" y="414"/>
                    <a:pt x="268" y="416"/>
                  </a:cubicBezTo>
                  <a:cubicBezTo>
                    <a:pt x="269" y="415"/>
                    <a:pt x="270" y="414"/>
                    <a:pt x="270" y="412"/>
                  </a:cubicBezTo>
                  <a:cubicBezTo>
                    <a:pt x="279" y="410"/>
                    <a:pt x="287" y="407"/>
                    <a:pt x="291" y="405"/>
                  </a:cubicBezTo>
                  <a:cubicBezTo>
                    <a:pt x="295" y="404"/>
                    <a:pt x="296" y="400"/>
                    <a:pt x="298" y="397"/>
                  </a:cubicBezTo>
                  <a:cubicBezTo>
                    <a:pt x="298" y="400"/>
                    <a:pt x="298" y="402"/>
                    <a:pt x="297" y="405"/>
                  </a:cubicBezTo>
                  <a:close/>
                  <a:moveTo>
                    <a:pt x="281" y="113"/>
                  </a:moveTo>
                  <a:cubicBezTo>
                    <a:pt x="281" y="113"/>
                    <a:pt x="282" y="114"/>
                    <a:pt x="283" y="114"/>
                  </a:cubicBezTo>
                  <a:cubicBezTo>
                    <a:pt x="282" y="114"/>
                    <a:pt x="282" y="114"/>
                    <a:pt x="281" y="114"/>
                  </a:cubicBezTo>
                  <a:cubicBezTo>
                    <a:pt x="281" y="114"/>
                    <a:pt x="281" y="114"/>
                    <a:pt x="281" y="114"/>
                  </a:cubicBezTo>
                  <a:cubicBezTo>
                    <a:pt x="281" y="113"/>
                    <a:pt x="281" y="113"/>
                    <a:pt x="281" y="113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010900" y="3790950"/>
              <a:ext cx="1181100" cy="1830388"/>
            </a:xfrm>
            <a:custGeom>
              <a:avLst/>
              <a:gdLst>
                <a:gd name="T0" fmla="*/ 174 w 304"/>
                <a:gd name="T1" fmla="*/ 461 h 472"/>
                <a:gd name="T2" fmla="*/ 57 w 304"/>
                <a:gd name="T3" fmla="*/ 377 h 472"/>
                <a:gd name="T4" fmla="*/ 7 w 304"/>
                <a:gd name="T5" fmla="*/ 324 h 472"/>
                <a:gd name="T6" fmla="*/ 31 w 304"/>
                <a:gd name="T7" fmla="*/ 141 h 472"/>
                <a:gd name="T8" fmla="*/ 203 w 304"/>
                <a:gd name="T9" fmla="*/ 2 h 472"/>
                <a:gd name="T10" fmla="*/ 300 w 304"/>
                <a:gd name="T11" fmla="*/ 26 h 472"/>
                <a:gd name="T12" fmla="*/ 303 w 304"/>
                <a:gd name="T13" fmla="*/ 85 h 472"/>
                <a:gd name="T14" fmla="*/ 237 w 304"/>
                <a:gd name="T15" fmla="*/ 45 h 472"/>
                <a:gd name="T16" fmla="*/ 227 w 304"/>
                <a:gd name="T17" fmla="*/ 112 h 472"/>
                <a:gd name="T18" fmla="*/ 297 w 304"/>
                <a:gd name="T19" fmla="*/ 134 h 472"/>
                <a:gd name="T20" fmla="*/ 257 w 304"/>
                <a:gd name="T21" fmla="*/ 203 h 472"/>
                <a:gd name="T22" fmla="*/ 260 w 304"/>
                <a:gd name="T23" fmla="*/ 201 h 472"/>
                <a:gd name="T24" fmla="*/ 219 w 304"/>
                <a:gd name="T25" fmla="*/ 239 h 472"/>
                <a:gd name="T26" fmla="*/ 288 w 304"/>
                <a:gd name="T27" fmla="*/ 277 h 472"/>
                <a:gd name="T28" fmla="*/ 186 w 304"/>
                <a:gd name="T29" fmla="*/ 303 h 472"/>
                <a:gd name="T30" fmla="*/ 247 w 304"/>
                <a:gd name="T31" fmla="*/ 306 h 472"/>
                <a:gd name="T32" fmla="*/ 295 w 304"/>
                <a:gd name="T33" fmla="*/ 361 h 472"/>
                <a:gd name="T34" fmla="*/ 299 w 304"/>
                <a:gd name="T35" fmla="*/ 445 h 472"/>
                <a:gd name="T36" fmla="*/ 126 w 304"/>
                <a:gd name="T37" fmla="*/ 316 h 472"/>
                <a:gd name="T38" fmla="*/ 79 w 304"/>
                <a:gd name="T39" fmla="*/ 149 h 472"/>
                <a:gd name="T40" fmla="*/ 190 w 304"/>
                <a:gd name="T41" fmla="*/ 231 h 472"/>
                <a:gd name="T42" fmla="*/ 130 w 304"/>
                <a:gd name="T43" fmla="*/ 188 h 472"/>
                <a:gd name="T44" fmla="*/ 11 w 304"/>
                <a:gd name="T45" fmla="*/ 211 h 472"/>
                <a:gd name="T46" fmla="*/ 152 w 304"/>
                <a:gd name="T47" fmla="*/ 247 h 472"/>
                <a:gd name="T48" fmla="*/ 259 w 304"/>
                <a:gd name="T49" fmla="*/ 395 h 472"/>
                <a:gd name="T50" fmla="*/ 202 w 304"/>
                <a:gd name="T51" fmla="*/ 314 h 472"/>
                <a:gd name="T52" fmla="*/ 160 w 304"/>
                <a:gd name="T53" fmla="*/ 404 h 472"/>
                <a:gd name="T54" fmla="*/ 81 w 304"/>
                <a:gd name="T55" fmla="*/ 398 h 472"/>
                <a:gd name="T56" fmla="*/ 207 w 304"/>
                <a:gd name="T57" fmla="*/ 329 h 472"/>
                <a:gd name="T58" fmla="*/ 245 w 304"/>
                <a:gd name="T59" fmla="*/ 382 h 472"/>
                <a:gd name="T60" fmla="*/ 29 w 304"/>
                <a:gd name="T61" fmla="*/ 212 h 472"/>
                <a:gd name="T62" fmla="*/ 210 w 304"/>
                <a:gd name="T63" fmla="*/ 145 h 472"/>
                <a:gd name="T64" fmla="*/ 206 w 304"/>
                <a:gd name="T65" fmla="*/ 50 h 472"/>
                <a:gd name="T66" fmla="*/ 189 w 304"/>
                <a:gd name="T67" fmla="*/ 57 h 472"/>
                <a:gd name="T68" fmla="*/ 223 w 304"/>
                <a:gd name="T69" fmla="*/ 166 h 472"/>
                <a:gd name="T70" fmla="*/ 270 w 304"/>
                <a:gd name="T71" fmla="*/ 149 h 472"/>
                <a:gd name="T72" fmla="*/ 220 w 304"/>
                <a:gd name="T73" fmla="*/ 145 h 472"/>
                <a:gd name="T74" fmla="*/ 191 w 304"/>
                <a:gd name="T75" fmla="*/ 61 h 472"/>
                <a:gd name="T76" fmla="*/ 153 w 304"/>
                <a:gd name="T77" fmla="*/ 89 h 472"/>
                <a:gd name="T78" fmla="*/ 189 w 304"/>
                <a:gd name="T79" fmla="*/ 117 h 472"/>
                <a:gd name="T80" fmla="*/ 241 w 304"/>
                <a:gd name="T81" fmla="*/ 163 h 472"/>
                <a:gd name="T82" fmla="*/ 250 w 304"/>
                <a:gd name="T83" fmla="*/ 180 h 472"/>
                <a:gd name="T84" fmla="*/ 193 w 304"/>
                <a:gd name="T85" fmla="*/ 198 h 472"/>
                <a:gd name="T86" fmla="*/ 243 w 304"/>
                <a:gd name="T87" fmla="*/ 193 h 472"/>
                <a:gd name="T88" fmla="*/ 250 w 304"/>
                <a:gd name="T89" fmla="*/ 128 h 472"/>
                <a:gd name="T90" fmla="*/ 249 w 304"/>
                <a:gd name="T91" fmla="*/ 192 h 472"/>
                <a:gd name="T92" fmla="*/ 217 w 304"/>
                <a:gd name="T93" fmla="*/ 196 h 472"/>
                <a:gd name="T94" fmla="*/ 197 w 304"/>
                <a:gd name="T95" fmla="*/ 241 h 472"/>
                <a:gd name="T96" fmla="*/ 191 w 304"/>
                <a:gd name="T97" fmla="*/ 183 h 472"/>
                <a:gd name="T98" fmla="*/ 136 w 304"/>
                <a:gd name="T99" fmla="*/ 155 h 472"/>
                <a:gd name="T100" fmla="*/ 180 w 304"/>
                <a:gd name="T101" fmla="*/ 164 h 472"/>
                <a:gd name="T102" fmla="*/ 156 w 304"/>
                <a:gd name="T103" fmla="*/ 93 h 472"/>
                <a:gd name="T104" fmla="*/ 137 w 304"/>
                <a:gd name="T105" fmla="*/ 185 h 472"/>
                <a:gd name="T106" fmla="*/ 94 w 304"/>
                <a:gd name="T107" fmla="*/ 84 h 472"/>
                <a:gd name="T108" fmla="*/ 108 w 304"/>
                <a:gd name="T109" fmla="*/ 131 h 472"/>
                <a:gd name="T110" fmla="*/ 259 w 304"/>
                <a:gd name="T111" fmla="*/ 337 h 472"/>
                <a:gd name="T112" fmla="*/ 270 w 304"/>
                <a:gd name="T113" fmla="*/ 319 h 472"/>
                <a:gd name="T114" fmla="*/ 144 w 304"/>
                <a:gd name="T115" fmla="*/ 400 h 472"/>
                <a:gd name="T116" fmla="*/ 149 w 304"/>
                <a:gd name="T117" fmla="*/ 315 h 472"/>
                <a:gd name="T118" fmla="*/ 64 w 304"/>
                <a:gd name="T119" fmla="*/ 379 h 472"/>
                <a:gd name="T120" fmla="*/ 25 w 304"/>
                <a:gd name="T121" fmla="*/ 362 h 472"/>
                <a:gd name="T122" fmla="*/ 131 w 304"/>
                <a:gd name="T123" fmla="*/ 279 h 472"/>
                <a:gd name="T124" fmla="*/ 12 w 304"/>
                <a:gd name="T125" fmla="*/ 32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472">
                  <a:moveTo>
                    <a:pt x="303" y="447"/>
                  </a:moveTo>
                  <a:cubicBezTo>
                    <a:pt x="302" y="447"/>
                    <a:pt x="301" y="449"/>
                    <a:pt x="299" y="450"/>
                  </a:cubicBezTo>
                  <a:cubicBezTo>
                    <a:pt x="299" y="451"/>
                    <a:pt x="298" y="452"/>
                    <a:pt x="297" y="453"/>
                  </a:cubicBezTo>
                  <a:cubicBezTo>
                    <a:pt x="297" y="454"/>
                    <a:pt x="296" y="455"/>
                    <a:pt x="295" y="456"/>
                  </a:cubicBezTo>
                  <a:cubicBezTo>
                    <a:pt x="282" y="472"/>
                    <a:pt x="260" y="468"/>
                    <a:pt x="246" y="465"/>
                  </a:cubicBezTo>
                  <a:cubicBezTo>
                    <a:pt x="244" y="465"/>
                    <a:pt x="242" y="464"/>
                    <a:pt x="240" y="464"/>
                  </a:cubicBezTo>
                  <a:cubicBezTo>
                    <a:pt x="238" y="464"/>
                    <a:pt x="236" y="461"/>
                    <a:pt x="235" y="459"/>
                  </a:cubicBezTo>
                  <a:cubicBezTo>
                    <a:pt x="234" y="457"/>
                    <a:pt x="233" y="456"/>
                    <a:pt x="231" y="455"/>
                  </a:cubicBezTo>
                  <a:cubicBezTo>
                    <a:pt x="229" y="455"/>
                    <a:pt x="228" y="456"/>
                    <a:pt x="226" y="456"/>
                  </a:cubicBezTo>
                  <a:cubicBezTo>
                    <a:pt x="220" y="457"/>
                    <a:pt x="216" y="458"/>
                    <a:pt x="213" y="459"/>
                  </a:cubicBezTo>
                  <a:cubicBezTo>
                    <a:pt x="207" y="461"/>
                    <a:pt x="200" y="460"/>
                    <a:pt x="194" y="460"/>
                  </a:cubicBezTo>
                  <a:cubicBezTo>
                    <a:pt x="188" y="460"/>
                    <a:pt x="182" y="460"/>
                    <a:pt x="176" y="462"/>
                  </a:cubicBezTo>
                  <a:cubicBezTo>
                    <a:pt x="176" y="462"/>
                    <a:pt x="176" y="462"/>
                    <a:pt x="176" y="462"/>
                  </a:cubicBezTo>
                  <a:cubicBezTo>
                    <a:pt x="175" y="463"/>
                    <a:pt x="174" y="462"/>
                    <a:pt x="174" y="461"/>
                  </a:cubicBezTo>
                  <a:cubicBezTo>
                    <a:pt x="174" y="461"/>
                    <a:pt x="174" y="461"/>
                    <a:pt x="174" y="461"/>
                  </a:cubicBezTo>
                  <a:cubicBezTo>
                    <a:pt x="173" y="461"/>
                    <a:pt x="173" y="461"/>
                    <a:pt x="172" y="461"/>
                  </a:cubicBezTo>
                  <a:cubicBezTo>
                    <a:pt x="171" y="462"/>
                    <a:pt x="170" y="463"/>
                    <a:pt x="169" y="463"/>
                  </a:cubicBezTo>
                  <a:cubicBezTo>
                    <a:pt x="166" y="464"/>
                    <a:pt x="162" y="463"/>
                    <a:pt x="159" y="454"/>
                  </a:cubicBezTo>
                  <a:cubicBezTo>
                    <a:pt x="158" y="451"/>
                    <a:pt x="152" y="452"/>
                    <a:pt x="145" y="453"/>
                  </a:cubicBezTo>
                  <a:cubicBezTo>
                    <a:pt x="135" y="455"/>
                    <a:pt x="124" y="457"/>
                    <a:pt x="121" y="446"/>
                  </a:cubicBezTo>
                  <a:cubicBezTo>
                    <a:pt x="119" y="441"/>
                    <a:pt x="116" y="440"/>
                    <a:pt x="112" y="440"/>
                  </a:cubicBezTo>
                  <a:cubicBezTo>
                    <a:pt x="109" y="439"/>
                    <a:pt x="106" y="438"/>
                    <a:pt x="103" y="436"/>
                  </a:cubicBezTo>
                  <a:cubicBezTo>
                    <a:pt x="98" y="433"/>
                    <a:pt x="95" y="429"/>
                    <a:pt x="92" y="426"/>
                  </a:cubicBezTo>
                  <a:cubicBezTo>
                    <a:pt x="89" y="421"/>
                    <a:pt x="83" y="417"/>
                    <a:pt x="74" y="416"/>
                  </a:cubicBezTo>
                  <a:cubicBezTo>
                    <a:pt x="71" y="415"/>
                    <a:pt x="74" y="410"/>
                    <a:pt x="72" y="404"/>
                  </a:cubicBezTo>
                  <a:cubicBezTo>
                    <a:pt x="71" y="399"/>
                    <a:pt x="69" y="393"/>
                    <a:pt x="69" y="391"/>
                  </a:cubicBezTo>
                  <a:cubicBezTo>
                    <a:pt x="68" y="390"/>
                    <a:pt x="67" y="390"/>
                    <a:pt x="66" y="389"/>
                  </a:cubicBezTo>
                  <a:cubicBezTo>
                    <a:pt x="63" y="388"/>
                    <a:pt x="62" y="386"/>
                    <a:pt x="62" y="383"/>
                  </a:cubicBezTo>
                  <a:cubicBezTo>
                    <a:pt x="62" y="382"/>
                    <a:pt x="62" y="381"/>
                    <a:pt x="61" y="380"/>
                  </a:cubicBezTo>
                  <a:cubicBezTo>
                    <a:pt x="60" y="379"/>
                    <a:pt x="59" y="378"/>
                    <a:pt x="57" y="377"/>
                  </a:cubicBezTo>
                  <a:cubicBezTo>
                    <a:pt x="53" y="374"/>
                    <a:pt x="48" y="370"/>
                    <a:pt x="49" y="364"/>
                  </a:cubicBezTo>
                  <a:cubicBezTo>
                    <a:pt x="49" y="361"/>
                    <a:pt x="48" y="360"/>
                    <a:pt x="46" y="360"/>
                  </a:cubicBezTo>
                  <a:cubicBezTo>
                    <a:pt x="44" y="360"/>
                    <a:pt x="39" y="361"/>
                    <a:pt x="35" y="363"/>
                  </a:cubicBezTo>
                  <a:cubicBezTo>
                    <a:pt x="29" y="364"/>
                    <a:pt x="24" y="366"/>
                    <a:pt x="22" y="364"/>
                  </a:cubicBezTo>
                  <a:cubicBezTo>
                    <a:pt x="22" y="363"/>
                    <a:pt x="21" y="363"/>
                    <a:pt x="21" y="362"/>
                  </a:cubicBezTo>
                  <a:cubicBezTo>
                    <a:pt x="21" y="361"/>
                    <a:pt x="20" y="360"/>
                    <a:pt x="20" y="360"/>
                  </a:cubicBezTo>
                  <a:cubicBezTo>
                    <a:pt x="18" y="360"/>
                    <a:pt x="16" y="360"/>
                    <a:pt x="15" y="359"/>
                  </a:cubicBezTo>
                  <a:cubicBezTo>
                    <a:pt x="14" y="359"/>
                    <a:pt x="13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6"/>
                    <a:pt x="12" y="355"/>
                  </a:cubicBezTo>
                  <a:cubicBezTo>
                    <a:pt x="12" y="354"/>
                    <a:pt x="13" y="353"/>
                    <a:pt x="14" y="352"/>
                  </a:cubicBezTo>
                  <a:cubicBezTo>
                    <a:pt x="17" y="349"/>
                    <a:pt x="15" y="348"/>
                    <a:pt x="17" y="344"/>
                  </a:cubicBezTo>
                  <a:cubicBezTo>
                    <a:pt x="10" y="341"/>
                    <a:pt x="5" y="338"/>
                    <a:pt x="4" y="334"/>
                  </a:cubicBezTo>
                  <a:cubicBezTo>
                    <a:pt x="3" y="331"/>
                    <a:pt x="7" y="330"/>
                    <a:pt x="9" y="329"/>
                  </a:cubicBezTo>
                  <a:cubicBezTo>
                    <a:pt x="10" y="328"/>
                    <a:pt x="10" y="327"/>
                    <a:pt x="7" y="324"/>
                  </a:cubicBezTo>
                  <a:cubicBezTo>
                    <a:pt x="0" y="315"/>
                    <a:pt x="0" y="311"/>
                    <a:pt x="3" y="307"/>
                  </a:cubicBezTo>
                  <a:cubicBezTo>
                    <a:pt x="6" y="305"/>
                    <a:pt x="10" y="304"/>
                    <a:pt x="14" y="303"/>
                  </a:cubicBezTo>
                  <a:cubicBezTo>
                    <a:pt x="20" y="302"/>
                    <a:pt x="26" y="300"/>
                    <a:pt x="27" y="296"/>
                  </a:cubicBezTo>
                  <a:cubicBezTo>
                    <a:pt x="28" y="290"/>
                    <a:pt x="31" y="286"/>
                    <a:pt x="34" y="283"/>
                  </a:cubicBezTo>
                  <a:cubicBezTo>
                    <a:pt x="37" y="280"/>
                    <a:pt x="39" y="277"/>
                    <a:pt x="41" y="274"/>
                  </a:cubicBezTo>
                  <a:cubicBezTo>
                    <a:pt x="38" y="273"/>
                    <a:pt x="35" y="272"/>
                    <a:pt x="32" y="271"/>
                  </a:cubicBezTo>
                  <a:cubicBezTo>
                    <a:pt x="19" y="268"/>
                    <a:pt x="10" y="269"/>
                    <a:pt x="13" y="258"/>
                  </a:cubicBezTo>
                  <a:cubicBezTo>
                    <a:pt x="14" y="252"/>
                    <a:pt x="18" y="240"/>
                    <a:pt x="13" y="235"/>
                  </a:cubicBezTo>
                  <a:cubicBezTo>
                    <a:pt x="8" y="230"/>
                    <a:pt x="7" y="223"/>
                    <a:pt x="7" y="218"/>
                  </a:cubicBezTo>
                  <a:cubicBezTo>
                    <a:pt x="7" y="214"/>
                    <a:pt x="6" y="211"/>
                    <a:pt x="5" y="209"/>
                  </a:cubicBezTo>
                  <a:cubicBezTo>
                    <a:pt x="3" y="206"/>
                    <a:pt x="5" y="204"/>
                    <a:pt x="7" y="203"/>
                  </a:cubicBezTo>
                  <a:cubicBezTo>
                    <a:pt x="9" y="202"/>
                    <a:pt x="10" y="202"/>
                    <a:pt x="12" y="201"/>
                  </a:cubicBezTo>
                  <a:cubicBezTo>
                    <a:pt x="6" y="192"/>
                    <a:pt x="8" y="183"/>
                    <a:pt x="13" y="174"/>
                  </a:cubicBezTo>
                  <a:cubicBezTo>
                    <a:pt x="17" y="168"/>
                    <a:pt x="18" y="165"/>
                    <a:pt x="17" y="157"/>
                  </a:cubicBezTo>
                  <a:cubicBezTo>
                    <a:pt x="16" y="150"/>
                    <a:pt x="26" y="144"/>
                    <a:pt x="31" y="141"/>
                  </a:cubicBezTo>
                  <a:cubicBezTo>
                    <a:pt x="37" y="137"/>
                    <a:pt x="48" y="131"/>
                    <a:pt x="56" y="135"/>
                  </a:cubicBezTo>
                  <a:cubicBezTo>
                    <a:pt x="57" y="135"/>
                    <a:pt x="58" y="136"/>
                    <a:pt x="59" y="136"/>
                  </a:cubicBezTo>
                  <a:cubicBezTo>
                    <a:pt x="59" y="135"/>
                    <a:pt x="60" y="133"/>
                    <a:pt x="62" y="132"/>
                  </a:cubicBezTo>
                  <a:cubicBezTo>
                    <a:pt x="63" y="131"/>
                    <a:pt x="64" y="130"/>
                    <a:pt x="65" y="130"/>
                  </a:cubicBezTo>
                  <a:cubicBezTo>
                    <a:pt x="67" y="129"/>
                    <a:pt x="70" y="127"/>
                    <a:pt x="70" y="125"/>
                  </a:cubicBezTo>
                  <a:cubicBezTo>
                    <a:pt x="68" y="113"/>
                    <a:pt x="83" y="108"/>
                    <a:pt x="89" y="101"/>
                  </a:cubicBezTo>
                  <a:cubicBezTo>
                    <a:pt x="90" y="99"/>
                    <a:pt x="89" y="94"/>
                    <a:pt x="88" y="90"/>
                  </a:cubicBezTo>
                  <a:cubicBezTo>
                    <a:pt x="87" y="85"/>
                    <a:pt x="85" y="80"/>
                    <a:pt x="89" y="80"/>
                  </a:cubicBezTo>
                  <a:cubicBezTo>
                    <a:pt x="90" y="79"/>
                    <a:pt x="91" y="79"/>
                    <a:pt x="92" y="80"/>
                  </a:cubicBezTo>
                  <a:cubicBezTo>
                    <a:pt x="94" y="80"/>
                    <a:pt x="96" y="80"/>
                    <a:pt x="97" y="79"/>
                  </a:cubicBezTo>
                  <a:cubicBezTo>
                    <a:pt x="100" y="72"/>
                    <a:pt x="114" y="78"/>
                    <a:pt x="120" y="76"/>
                  </a:cubicBezTo>
                  <a:cubicBezTo>
                    <a:pt x="119" y="75"/>
                    <a:pt x="119" y="73"/>
                    <a:pt x="120" y="71"/>
                  </a:cubicBezTo>
                  <a:cubicBezTo>
                    <a:pt x="125" y="64"/>
                    <a:pt x="124" y="61"/>
                    <a:pt x="125" y="54"/>
                  </a:cubicBezTo>
                  <a:cubicBezTo>
                    <a:pt x="128" y="39"/>
                    <a:pt x="167" y="38"/>
                    <a:pt x="165" y="26"/>
                  </a:cubicBezTo>
                  <a:cubicBezTo>
                    <a:pt x="162" y="10"/>
                    <a:pt x="191" y="4"/>
                    <a:pt x="203" y="2"/>
                  </a:cubicBezTo>
                  <a:cubicBezTo>
                    <a:pt x="213" y="0"/>
                    <a:pt x="220" y="11"/>
                    <a:pt x="226" y="21"/>
                  </a:cubicBezTo>
                  <a:cubicBezTo>
                    <a:pt x="230" y="26"/>
                    <a:pt x="233" y="30"/>
                    <a:pt x="235" y="31"/>
                  </a:cubicBezTo>
                  <a:cubicBezTo>
                    <a:pt x="238" y="33"/>
                    <a:pt x="242" y="35"/>
                    <a:pt x="246" y="37"/>
                  </a:cubicBezTo>
                  <a:cubicBezTo>
                    <a:pt x="249" y="39"/>
                    <a:pt x="253" y="41"/>
                    <a:pt x="255" y="44"/>
                  </a:cubicBezTo>
                  <a:cubicBezTo>
                    <a:pt x="259" y="47"/>
                    <a:pt x="262" y="47"/>
                    <a:pt x="264" y="47"/>
                  </a:cubicBezTo>
                  <a:cubicBezTo>
                    <a:pt x="268" y="47"/>
                    <a:pt x="270" y="46"/>
                    <a:pt x="272" y="56"/>
                  </a:cubicBezTo>
                  <a:cubicBezTo>
                    <a:pt x="273" y="52"/>
                    <a:pt x="274" y="48"/>
                    <a:pt x="277" y="48"/>
                  </a:cubicBezTo>
                  <a:cubicBezTo>
                    <a:pt x="280" y="47"/>
                    <a:pt x="282" y="48"/>
                    <a:pt x="285" y="48"/>
                  </a:cubicBezTo>
                  <a:cubicBezTo>
                    <a:pt x="287" y="48"/>
                    <a:pt x="289" y="48"/>
                    <a:pt x="291" y="48"/>
                  </a:cubicBezTo>
                  <a:cubicBezTo>
                    <a:pt x="293" y="47"/>
                    <a:pt x="293" y="46"/>
                    <a:pt x="292" y="42"/>
                  </a:cubicBezTo>
                  <a:cubicBezTo>
                    <a:pt x="289" y="27"/>
                    <a:pt x="291" y="23"/>
                    <a:pt x="295" y="22"/>
                  </a:cubicBezTo>
                  <a:cubicBezTo>
                    <a:pt x="297" y="22"/>
                    <a:pt x="298" y="22"/>
                    <a:pt x="300" y="22"/>
                  </a:cubicBezTo>
                  <a:cubicBezTo>
                    <a:pt x="301" y="23"/>
                    <a:pt x="302" y="23"/>
                    <a:pt x="303" y="23"/>
                  </a:cubicBezTo>
                  <a:cubicBezTo>
                    <a:pt x="303" y="26"/>
                    <a:pt x="303" y="26"/>
                    <a:pt x="303" y="26"/>
                  </a:cubicBezTo>
                  <a:cubicBezTo>
                    <a:pt x="302" y="26"/>
                    <a:pt x="301" y="26"/>
                    <a:pt x="300" y="26"/>
                  </a:cubicBezTo>
                  <a:cubicBezTo>
                    <a:pt x="299" y="25"/>
                    <a:pt x="297" y="25"/>
                    <a:pt x="296" y="26"/>
                  </a:cubicBezTo>
                  <a:cubicBezTo>
                    <a:pt x="294" y="26"/>
                    <a:pt x="293" y="29"/>
                    <a:pt x="296" y="41"/>
                  </a:cubicBezTo>
                  <a:cubicBezTo>
                    <a:pt x="297" y="48"/>
                    <a:pt x="295" y="50"/>
                    <a:pt x="292" y="51"/>
                  </a:cubicBezTo>
                  <a:cubicBezTo>
                    <a:pt x="290" y="51"/>
                    <a:pt x="288" y="51"/>
                    <a:pt x="285" y="51"/>
                  </a:cubicBezTo>
                  <a:cubicBezTo>
                    <a:pt x="283" y="51"/>
                    <a:pt x="280" y="50"/>
                    <a:pt x="278" y="51"/>
                  </a:cubicBezTo>
                  <a:cubicBezTo>
                    <a:pt x="276" y="52"/>
                    <a:pt x="275" y="58"/>
                    <a:pt x="274" y="61"/>
                  </a:cubicBezTo>
                  <a:cubicBezTo>
                    <a:pt x="274" y="62"/>
                    <a:pt x="274" y="63"/>
                    <a:pt x="274" y="63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5" y="74"/>
                    <a:pt x="278" y="77"/>
                    <a:pt x="283" y="81"/>
                  </a:cubicBezTo>
                  <a:cubicBezTo>
                    <a:pt x="285" y="82"/>
                    <a:pt x="288" y="84"/>
                    <a:pt x="290" y="87"/>
                  </a:cubicBezTo>
                  <a:cubicBezTo>
                    <a:pt x="291" y="87"/>
                    <a:pt x="293" y="89"/>
                    <a:pt x="293" y="90"/>
                  </a:cubicBezTo>
                  <a:cubicBezTo>
                    <a:pt x="297" y="87"/>
                    <a:pt x="300" y="84"/>
                    <a:pt x="303" y="82"/>
                  </a:cubicBezTo>
                  <a:cubicBezTo>
                    <a:pt x="303" y="85"/>
                    <a:pt x="303" y="85"/>
                    <a:pt x="303" y="85"/>
                  </a:cubicBezTo>
                  <a:cubicBezTo>
                    <a:pt x="300" y="87"/>
                    <a:pt x="297" y="90"/>
                    <a:pt x="295" y="91"/>
                  </a:cubicBezTo>
                  <a:cubicBezTo>
                    <a:pt x="297" y="93"/>
                    <a:pt x="300" y="96"/>
                    <a:pt x="301" y="98"/>
                  </a:cubicBezTo>
                  <a:cubicBezTo>
                    <a:pt x="303" y="95"/>
                    <a:pt x="303" y="95"/>
                    <a:pt x="303" y="95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2" y="100"/>
                    <a:pt x="303" y="101"/>
                    <a:pt x="303" y="102"/>
                  </a:cubicBezTo>
                  <a:cubicBezTo>
                    <a:pt x="303" y="111"/>
                    <a:pt x="303" y="111"/>
                    <a:pt x="303" y="111"/>
                  </a:cubicBezTo>
                  <a:cubicBezTo>
                    <a:pt x="303" y="110"/>
                    <a:pt x="302" y="108"/>
                    <a:pt x="302" y="107"/>
                  </a:cubicBezTo>
                  <a:cubicBezTo>
                    <a:pt x="300" y="100"/>
                    <a:pt x="297" y="97"/>
                    <a:pt x="293" y="93"/>
                  </a:cubicBezTo>
                  <a:cubicBezTo>
                    <a:pt x="291" y="92"/>
                    <a:pt x="290" y="91"/>
                    <a:pt x="288" y="89"/>
                  </a:cubicBezTo>
                  <a:cubicBezTo>
                    <a:pt x="286" y="86"/>
                    <a:pt x="284" y="85"/>
                    <a:pt x="281" y="83"/>
                  </a:cubicBezTo>
                  <a:cubicBezTo>
                    <a:pt x="276" y="79"/>
                    <a:pt x="272" y="75"/>
                    <a:pt x="271" y="64"/>
                  </a:cubicBezTo>
                  <a:cubicBezTo>
                    <a:pt x="269" y="50"/>
                    <a:pt x="268" y="50"/>
                    <a:pt x="265" y="50"/>
                  </a:cubicBezTo>
                  <a:cubicBezTo>
                    <a:pt x="263" y="50"/>
                    <a:pt x="259" y="51"/>
                    <a:pt x="254" y="46"/>
                  </a:cubicBezTo>
                  <a:cubicBezTo>
                    <a:pt x="246" y="40"/>
                    <a:pt x="242" y="46"/>
                    <a:pt x="237" y="45"/>
                  </a:cubicBezTo>
                  <a:cubicBezTo>
                    <a:pt x="235" y="44"/>
                    <a:pt x="234" y="42"/>
                    <a:pt x="233" y="41"/>
                  </a:cubicBezTo>
                  <a:cubicBezTo>
                    <a:pt x="232" y="39"/>
                    <a:pt x="230" y="36"/>
                    <a:pt x="229" y="37"/>
                  </a:cubicBezTo>
                  <a:cubicBezTo>
                    <a:pt x="227" y="38"/>
                    <a:pt x="224" y="38"/>
                    <a:pt x="221" y="39"/>
                  </a:cubicBezTo>
                  <a:cubicBezTo>
                    <a:pt x="219" y="39"/>
                    <a:pt x="217" y="39"/>
                    <a:pt x="215" y="39"/>
                  </a:cubicBezTo>
                  <a:cubicBezTo>
                    <a:pt x="212" y="40"/>
                    <a:pt x="210" y="42"/>
                    <a:pt x="212" y="48"/>
                  </a:cubicBezTo>
                  <a:cubicBezTo>
                    <a:pt x="212" y="51"/>
                    <a:pt x="210" y="52"/>
                    <a:pt x="207" y="53"/>
                  </a:cubicBezTo>
                  <a:cubicBezTo>
                    <a:pt x="203" y="54"/>
                    <a:pt x="198" y="60"/>
                    <a:pt x="203" y="63"/>
                  </a:cubicBezTo>
                  <a:cubicBezTo>
                    <a:pt x="206" y="64"/>
                    <a:pt x="207" y="65"/>
                    <a:pt x="209" y="66"/>
                  </a:cubicBezTo>
                  <a:cubicBezTo>
                    <a:pt x="212" y="68"/>
                    <a:pt x="213" y="71"/>
                    <a:pt x="215" y="76"/>
                  </a:cubicBezTo>
                  <a:cubicBezTo>
                    <a:pt x="217" y="81"/>
                    <a:pt x="219" y="86"/>
                    <a:pt x="219" y="89"/>
                  </a:cubicBezTo>
                  <a:cubicBezTo>
                    <a:pt x="218" y="92"/>
                    <a:pt x="215" y="94"/>
                    <a:pt x="216" y="96"/>
                  </a:cubicBezTo>
                  <a:cubicBezTo>
                    <a:pt x="217" y="102"/>
                    <a:pt x="214" y="113"/>
                    <a:pt x="219" y="117"/>
                  </a:cubicBezTo>
                  <a:cubicBezTo>
                    <a:pt x="221" y="115"/>
                    <a:pt x="223" y="115"/>
                    <a:pt x="225" y="113"/>
                  </a:cubicBezTo>
                  <a:cubicBezTo>
                    <a:pt x="226" y="113"/>
                    <a:pt x="226" y="113"/>
                    <a:pt x="227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3"/>
                  </a:cubicBezTo>
                  <a:cubicBezTo>
                    <a:pt x="229" y="113"/>
                    <a:pt x="229" y="112"/>
                    <a:pt x="229" y="112"/>
                  </a:cubicBezTo>
                  <a:cubicBezTo>
                    <a:pt x="232" y="111"/>
                    <a:pt x="233" y="110"/>
                    <a:pt x="236" y="113"/>
                  </a:cubicBezTo>
                  <a:cubicBezTo>
                    <a:pt x="237" y="114"/>
                    <a:pt x="239" y="113"/>
                    <a:pt x="239" y="113"/>
                  </a:cubicBezTo>
                  <a:cubicBezTo>
                    <a:pt x="240" y="112"/>
                    <a:pt x="240" y="110"/>
                    <a:pt x="241" y="110"/>
                  </a:cubicBezTo>
                  <a:cubicBezTo>
                    <a:pt x="242" y="109"/>
                    <a:pt x="244" y="109"/>
                    <a:pt x="244" y="112"/>
                  </a:cubicBezTo>
                  <a:cubicBezTo>
                    <a:pt x="245" y="113"/>
                    <a:pt x="245" y="113"/>
                    <a:pt x="245" y="114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5" y="117"/>
                    <a:pt x="246" y="120"/>
                    <a:pt x="247" y="121"/>
                  </a:cubicBezTo>
                  <a:cubicBezTo>
                    <a:pt x="250" y="123"/>
                    <a:pt x="251" y="123"/>
                    <a:pt x="251" y="126"/>
                  </a:cubicBezTo>
                  <a:cubicBezTo>
                    <a:pt x="256" y="121"/>
                    <a:pt x="261" y="115"/>
                    <a:pt x="266" y="122"/>
                  </a:cubicBezTo>
                  <a:cubicBezTo>
                    <a:pt x="269" y="124"/>
                    <a:pt x="271" y="124"/>
                    <a:pt x="274" y="124"/>
                  </a:cubicBezTo>
                  <a:cubicBezTo>
                    <a:pt x="278" y="124"/>
                    <a:pt x="282" y="124"/>
                    <a:pt x="283" y="128"/>
                  </a:cubicBezTo>
                  <a:cubicBezTo>
                    <a:pt x="284" y="132"/>
                    <a:pt x="287" y="131"/>
                    <a:pt x="289" y="131"/>
                  </a:cubicBezTo>
                  <a:cubicBezTo>
                    <a:pt x="292" y="131"/>
                    <a:pt x="296" y="130"/>
                    <a:pt x="297" y="134"/>
                  </a:cubicBezTo>
                  <a:cubicBezTo>
                    <a:pt x="298" y="132"/>
                    <a:pt x="301" y="130"/>
                    <a:pt x="303" y="129"/>
                  </a:cubicBezTo>
                  <a:cubicBezTo>
                    <a:pt x="303" y="131"/>
                    <a:pt x="303" y="131"/>
                    <a:pt x="303" y="131"/>
                  </a:cubicBezTo>
                  <a:cubicBezTo>
                    <a:pt x="301" y="132"/>
                    <a:pt x="300" y="133"/>
                    <a:pt x="299" y="135"/>
                  </a:cubicBezTo>
                  <a:cubicBezTo>
                    <a:pt x="298" y="140"/>
                    <a:pt x="294" y="140"/>
                    <a:pt x="289" y="141"/>
                  </a:cubicBezTo>
                  <a:cubicBezTo>
                    <a:pt x="285" y="141"/>
                    <a:pt x="280" y="142"/>
                    <a:pt x="277" y="147"/>
                  </a:cubicBezTo>
                  <a:cubicBezTo>
                    <a:pt x="276" y="149"/>
                    <a:pt x="273" y="151"/>
                    <a:pt x="271" y="152"/>
                  </a:cubicBezTo>
                  <a:cubicBezTo>
                    <a:pt x="269" y="153"/>
                    <a:pt x="266" y="154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6"/>
                    <a:pt x="265" y="156"/>
                    <a:pt x="265" y="157"/>
                  </a:cubicBezTo>
                  <a:cubicBezTo>
                    <a:pt x="264" y="162"/>
                    <a:pt x="263" y="170"/>
                    <a:pt x="259" y="172"/>
                  </a:cubicBezTo>
                  <a:cubicBezTo>
                    <a:pt x="256" y="174"/>
                    <a:pt x="253" y="176"/>
                    <a:pt x="252" y="180"/>
                  </a:cubicBezTo>
                  <a:cubicBezTo>
                    <a:pt x="251" y="183"/>
                    <a:pt x="251" y="188"/>
                    <a:pt x="252" y="191"/>
                  </a:cubicBezTo>
                  <a:cubicBezTo>
                    <a:pt x="254" y="195"/>
                    <a:pt x="253" y="198"/>
                    <a:pt x="253" y="201"/>
                  </a:cubicBezTo>
                  <a:cubicBezTo>
                    <a:pt x="253" y="203"/>
                    <a:pt x="253" y="204"/>
                    <a:pt x="253" y="206"/>
                  </a:cubicBezTo>
                  <a:cubicBezTo>
                    <a:pt x="254" y="205"/>
                    <a:pt x="256" y="204"/>
                    <a:pt x="257" y="203"/>
                  </a:cubicBezTo>
                  <a:cubicBezTo>
                    <a:pt x="258" y="195"/>
                    <a:pt x="263" y="193"/>
                    <a:pt x="267" y="191"/>
                  </a:cubicBezTo>
                  <a:cubicBezTo>
                    <a:pt x="268" y="191"/>
                    <a:pt x="270" y="190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69" y="187"/>
                    <a:pt x="270" y="187"/>
                    <a:pt x="271" y="187"/>
                  </a:cubicBezTo>
                  <a:cubicBezTo>
                    <a:pt x="271" y="187"/>
                    <a:pt x="271" y="187"/>
                    <a:pt x="271" y="187"/>
                  </a:cubicBezTo>
                  <a:cubicBezTo>
                    <a:pt x="271" y="187"/>
                    <a:pt x="272" y="187"/>
                    <a:pt x="273" y="187"/>
                  </a:cubicBezTo>
                  <a:cubicBezTo>
                    <a:pt x="276" y="187"/>
                    <a:pt x="285" y="189"/>
                    <a:pt x="288" y="181"/>
                  </a:cubicBezTo>
                  <a:cubicBezTo>
                    <a:pt x="291" y="176"/>
                    <a:pt x="294" y="176"/>
                    <a:pt x="298" y="175"/>
                  </a:cubicBezTo>
                  <a:cubicBezTo>
                    <a:pt x="300" y="174"/>
                    <a:pt x="301" y="174"/>
                    <a:pt x="303" y="173"/>
                  </a:cubicBezTo>
                  <a:cubicBezTo>
                    <a:pt x="303" y="176"/>
                    <a:pt x="303" y="176"/>
                    <a:pt x="303" y="176"/>
                  </a:cubicBezTo>
                  <a:cubicBezTo>
                    <a:pt x="302" y="177"/>
                    <a:pt x="300" y="177"/>
                    <a:pt x="298" y="178"/>
                  </a:cubicBezTo>
                  <a:cubicBezTo>
                    <a:pt x="295" y="178"/>
                    <a:pt x="293" y="179"/>
                    <a:pt x="291" y="183"/>
                  </a:cubicBezTo>
                  <a:cubicBezTo>
                    <a:pt x="287" y="192"/>
                    <a:pt x="276" y="190"/>
                    <a:pt x="272" y="190"/>
                  </a:cubicBezTo>
                  <a:cubicBezTo>
                    <a:pt x="272" y="192"/>
                    <a:pt x="270" y="193"/>
                    <a:pt x="268" y="194"/>
                  </a:cubicBezTo>
                  <a:cubicBezTo>
                    <a:pt x="265" y="195"/>
                    <a:pt x="262" y="196"/>
                    <a:pt x="260" y="201"/>
                  </a:cubicBezTo>
                  <a:cubicBezTo>
                    <a:pt x="262" y="200"/>
                    <a:pt x="263" y="199"/>
                    <a:pt x="264" y="199"/>
                  </a:cubicBezTo>
                  <a:cubicBezTo>
                    <a:pt x="272" y="197"/>
                    <a:pt x="280" y="200"/>
                    <a:pt x="293" y="204"/>
                  </a:cubicBezTo>
                  <a:cubicBezTo>
                    <a:pt x="297" y="206"/>
                    <a:pt x="300" y="206"/>
                    <a:pt x="303" y="206"/>
                  </a:cubicBezTo>
                  <a:cubicBezTo>
                    <a:pt x="303" y="210"/>
                    <a:pt x="303" y="210"/>
                    <a:pt x="303" y="210"/>
                  </a:cubicBezTo>
                  <a:cubicBezTo>
                    <a:pt x="300" y="211"/>
                    <a:pt x="296" y="211"/>
                    <a:pt x="292" y="209"/>
                  </a:cubicBezTo>
                  <a:cubicBezTo>
                    <a:pt x="279" y="205"/>
                    <a:pt x="272" y="200"/>
                    <a:pt x="265" y="202"/>
                  </a:cubicBezTo>
                  <a:cubicBezTo>
                    <a:pt x="260" y="203"/>
                    <a:pt x="257" y="206"/>
                    <a:pt x="254" y="210"/>
                  </a:cubicBezTo>
                  <a:cubicBezTo>
                    <a:pt x="254" y="210"/>
                    <a:pt x="253" y="210"/>
                    <a:pt x="253" y="210"/>
                  </a:cubicBezTo>
                  <a:cubicBezTo>
                    <a:pt x="251" y="213"/>
                    <a:pt x="248" y="216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3" y="223"/>
                    <a:pt x="238" y="229"/>
                    <a:pt x="233" y="233"/>
                  </a:cubicBezTo>
                  <a:cubicBezTo>
                    <a:pt x="228" y="238"/>
                    <a:pt x="225" y="240"/>
                    <a:pt x="219" y="239"/>
                  </a:cubicBezTo>
                  <a:cubicBezTo>
                    <a:pt x="214" y="238"/>
                    <a:pt x="209" y="238"/>
                    <a:pt x="205" y="239"/>
                  </a:cubicBezTo>
                  <a:cubicBezTo>
                    <a:pt x="198" y="241"/>
                    <a:pt x="203" y="245"/>
                    <a:pt x="204" y="247"/>
                  </a:cubicBezTo>
                  <a:cubicBezTo>
                    <a:pt x="208" y="255"/>
                    <a:pt x="222" y="264"/>
                    <a:pt x="222" y="272"/>
                  </a:cubicBezTo>
                  <a:cubicBezTo>
                    <a:pt x="229" y="271"/>
                    <a:pt x="233" y="271"/>
                    <a:pt x="240" y="273"/>
                  </a:cubicBezTo>
                  <a:cubicBezTo>
                    <a:pt x="249" y="275"/>
                    <a:pt x="257" y="279"/>
                    <a:pt x="267" y="279"/>
                  </a:cubicBezTo>
                  <a:cubicBezTo>
                    <a:pt x="281" y="280"/>
                    <a:pt x="285" y="271"/>
                    <a:pt x="290" y="267"/>
                  </a:cubicBezTo>
                  <a:cubicBezTo>
                    <a:pt x="295" y="264"/>
                    <a:pt x="300" y="260"/>
                    <a:pt x="302" y="256"/>
                  </a:cubicBezTo>
                  <a:cubicBezTo>
                    <a:pt x="302" y="255"/>
                    <a:pt x="303" y="254"/>
                    <a:pt x="303" y="253"/>
                  </a:cubicBezTo>
                  <a:cubicBezTo>
                    <a:pt x="303" y="260"/>
                    <a:pt x="303" y="260"/>
                    <a:pt x="303" y="260"/>
                  </a:cubicBezTo>
                  <a:cubicBezTo>
                    <a:pt x="301" y="264"/>
                    <a:pt x="296" y="266"/>
                    <a:pt x="292" y="269"/>
                  </a:cubicBezTo>
                  <a:cubicBezTo>
                    <a:pt x="287" y="273"/>
                    <a:pt x="292" y="275"/>
                    <a:pt x="297" y="274"/>
                  </a:cubicBezTo>
                  <a:cubicBezTo>
                    <a:pt x="299" y="273"/>
                    <a:pt x="301" y="273"/>
                    <a:pt x="303" y="272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1" y="276"/>
                    <a:pt x="299" y="276"/>
                    <a:pt x="298" y="277"/>
                  </a:cubicBezTo>
                  <a:cubicBezTo>
                    <a:pt x="294" y="277"/>
                    <a:pt x="290" y="275"/>
                    <a:pt x="288" y="277"/>
                  </a:cubicBezTo>
                  <a:cubicBezTo>
                    <a:pt x="287" y="278"/>
                    <a:pt x="285" y="279"/>
                    <a:pt x="283" y="280"/>
                  </a:cubicBezTo>
                  <a:cubicBezTo>
                    <a:pt x="278" y="282"/>
                    <a:pt x="271" y="283"/>
                    <a:pt x="268" y="283"/>
                  </a:cubicBezTo>
                  <a:cubicBezTo>
                    <a:pt x="258" y="283"/>
                    <a:pt x="249" y="277"/>
                    <a:pt x="239" y="275"/>
                  </a:cubicBezTo>
                  <a:cubicBezTo>
                    <a:pt x="230" y="273"/>
                    <a:pt x="220" y="275"/>
                    <a:pt x="210" y="277"/>
                  </a:cubicBezTo>
                  <a:cubicBezTo>
                    <a:pt x="201" y="278"/>
                    <a:pt x="193" y="280"/>
                    <a:pt x="184" y="279"/>
                  </a:cubicBezTo>
                  <a:cubicBezTo>
                    <a:pt x="177" y="278"/>
                    <a:pt x="173" y="276"/>
                    <a:pt x="169" y="274"/>
                  </a:cubicBezTo>
                  <a:cubicBezTo>
                    <a:pt x="165" y="272"/>
                    <a:pt x="161" y="270"/>
                    <a:pt x="155" y="269"/>
                  </a:cubicBezTo>
                  <a:cubicBezTo>
                    <a:pt x="153" y="273"/>
                    <a:pt x="151" y="276"/>
                    <a:pt x="143" y="276"/>
                  </a:cubicBezTo>
                  <a:cubicBezTo>
                    <a:pt x="139" y="276"/>
                    <a:pt x="136" y="277"/>
                    <a:pt x="134" y="278"/>
                  </a:cubicBezTo>
                  <a:cubicBezTo>
                    <a:pt x="133" y="283"/>
                    <a:pt x="134" y="285"/>
                    <a:pt x="137" y="286"/>
                  </a:cubicBezTo>
                  <a:cubicBezTo>
                    <a:pt x="138" y="287"/>
                    <a:pt x="139" y="288"/>
                    <a:pt x="141" y="290"/>
                  </a:cubicBezTo>
                  <a:cubicBezTo>
                    <a:pt x="143" y="292"/>
                    <a:pt x="142" y="295"/>
                    <a:pt x="141" y="299"/>
                  </a:cubicBezTo>
                  <a:cubicBezTo>
                    <a:pt x="139" y="304"/>
                    <a:pt x="138" y="310"/>
                    <a:pt x="149" y="312"/>
                  </a:cubicBezTo>
                  <a:cubicBezTo>
                    <a:pt x="158" y="314"/>
                    <a:pt x="167" y="311"/>
                    <a:pt x="175" y="307"/>
                  </a:cubicBezTo>
                  <a:cubicBezTo>
                    <a:pt x="178" y="306"/>
                    <a:pt x="182" y="304"/>
                    <a:pt x="186" y="303"/>
                  </a:cubicBezTo>
                  <a:cubicBezTo>
                    <a:pt x="196" y="301"/>
                    <a:pt x="204" y="304"/>
                    <a:pt x="209" y="325"/>
                  </a:cubicBezTo>
                  <a:cubicBezTo>
                    <a:pt x="210" y="330"/>
                    <a:pt x="213" y="330"/>
                    <a:pt x="216" y="330"/>
                  </a:cubicBezTo>
                  <a:cubicBezTo>
                    <a:pt x="219" y="329"/>
                    <a:pt x="223" y="325"/>
                    <a:pt x="229" y="319"/>
                  </a:cubicBezTo>
                  <a:cubicBezTo>
                    <a:pt x="233" y="314"/>
                    <a:pt x="237" y="310"/>
                    <a:pt x="242" y="306"/>
                  </a:cubicBezTo>
                  <a:cubicBezTo>
                    <a:pt x="249" y="300"/>
                    <a:pt x="257" y="297"/>
                    <a:pt x="265" y="297"/>
                  </a:cubicBezTo>
                  <a:cubicBezTo>
                    <a:pt x="276" y="296"/>
                    <a:pt x="287" y="299"/>
                    <a:pt x="298" y="303"/>
                  </a:cubicBezTo>
                  <a:cubicBezTo>
                    <a:pt x="299" y="303"/>
                    <a:pt x="299" y="304"/>
                    <a:pt x="300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301" y="304"/>
                    <a:pt x="302" y="304"/>
                    <a:pt x="303" y="305"/>
                  </a:cubicBezTo>
                  <a:cubicBezTo>
                    <a:pt x="303" y="308"/>
                    <a:pt x="303" y="308"/>
                    <a:pt x="303" y="308"/>
                  </a:cubicBezTo>
                  <a:cubicBezTo>
                    <a:pt x="302" y="307"/>
                    <a:pt x="300" y="307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8" y="306"/>
                    <a:pt x="298" y="306"/>
                    <a:pt x="297" y="306"/>
                  </a:cubicBezTo>
                  <a:cubicBezTo>
                    <a:pt x="279" y="300"/>
                    <a:pt x="265" y="297"/>
                    <a:pt x="247" y="306"/>
                  </a:cubicBezTo>
                  <a:cubicBezTo>
                    <a:pt x="253" y="305"/>
                    <a:pt x="260" y="304"/>
                    <a:pt x="267" y="304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69" y="304"/>
                    <a:pt x="270" y="304"/>
                    <a:pt x="271" y="304"/>
                  </a:cubicBezTo>
                  <a:cubicBezTo>
                    <a:pt x="278" y="304"/>
                    <a:pt x="283" y="305"/>
                    <a:pt x="288" y="306"/>
                  </a:cubicBezTo>
                  <a:cubicBezTo>
                    <a:pt x="293" y="308"/>
                    <a:pt x="298" y="309"/>
                    <a:pt x="303" y="309"/>
                  </a:cubicBezTo>
                  <a:cubicBezTo>
                    <a:pt x="303" y="312"/>
                    <a:pt x="303" y="312"/>
                    <a:pt x="303" y="312"/>
                  </a:cubicBezTo>
                  <a:cubicBezTo>
                    <a:pt x="298" y="312"/>
                    <a:pt x="293" y="311"/>
                    <a:pt x="288" y="309"/>
                  </a:cubicBezTo>
                  <a:cubicBezTo>
                    <a:pt x="283" y="307"/>
                    <a:pt x="278" y="306"/>
                    <a:pt x="271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71" y="312"/>
                    <a:pt x="272" y="316"/>
                    <a:pt x="272" y="320"/>
                  </a:cubicBezTo>
                  <a:cubicBezTo>
                    <a:pt x="272" y="323"/>
                    <a:pt x="271" y="326"/>
                    <a:pt x="268" y="329"/>
                  </a:cubicBezTo>
                  <a:cubicBezTo>
                    <a:pt x="267" y="330"/>
                    <a:pt x="267" y="331"/>
                    <a:pt x="267" y="331"/>
                  </a:cubicBezTo>
                  <a:cubicBezTo>
                    <a:pt x="272" y="335"/>
                    <a:pt x="272" y="341"/>
                    <a:pt x="273" y="346"/>
                  </a:cubicBezTo>
                  <a:cubicBezTo>
                    <a:pt x="273" y="352"/>
                    <a:pt x="274" y="356"/>
                    <a:pt x="280" y="356"/>
                  </a:cubicBezTo>
                  <a:cubicBezTo>
                    <a:pt x="284" y="355"/>
                    <a:pt x="290" y="358"/>
                    <a:pt x="295" y="361"/>
                  </a:cubicBezTo>
                  <a:cubicBezTo>
                    <a:pt x="295" y="361"/>
                    <a:pt x="295" y="361"/>
                    <a:pt x="295" y="361"/>
                  </a:cubicBezTo>
                  <a:cubicBezTo>
                    <a:pt x="298" y="363"/>
                    <a:pt x="301" y="365"/>
                    <a:pt x="303" y="367"/>
                  </a:cubicBezTo>
                  <a:cubicBezTo>
                    <a:pt x="303" y="371"/>
                    <a:pt x="303" y="371"/>
                    <a:pt x="303" y="371"/>
                  </a:cubicBezTo>
                  <a:cubicBezTo>
                    <a:pt x="302" y="369"/>
                    <a:pt x="299" y="367"/>
                    <a:pt x="294" y="364"/>
                  </a:cubicBezTo>
                  <a:cubicBezTo>
                    <a:pt x="294" y="364"/>
                    <a:pt x="294" y="364"/>
                    <a:pt x="294" y="364"/>
                  </a:cubicBezTo>
                  <a:cubicBezTo>
                    <a:pt x="290" y="361"/>
                    <a:pt x="286" y="359"/>
                    <a:pt x="283" y="359"/>
                  </a:cubicBezTo>
                  <a:cubicBezTo>
                    <a:pt x="286" y="363"/>
                    <a:pt x="286" y="369"/>
                    <a:pt x="287" y="374"/>
                  </a:cubicBezTo>
                  <a:cubicBezTo>
                    <a:pt x="288" y="380"/>
                    <a:pt x="292" y="383"/>
                    <a:pt x="295" y="387"/>
                  </a:cubicBezTo>
                  <a:cubicBezTo>
                    <a:pt x="297" y="390"/>
                    <a:pt x="300" y="393"/>
                    <a:pt x="302" y="396"/>
                  </a:cubicBezTo>
                  <a:cubicBezTo>
                    <a:pt x="303" y="398"/>
                    <a:pt x="303" y="398"/>
                    <a:pt x="303" y="398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00"/>
                    <a:pt x="303" y="400"/>
                    <a:pt x="303" y="400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19"/>
                    <a:pt x="303" y="419"/>
                    <a:pt x="303" y="419"/>
                  </a:cubicBezTo>
                  <a:cubicBezTo>
                    <a:pt x="301" y="428"/>
                    <a:pt x="298" y="436"/>
                    <a:pt x="299" y="445"/>
                  </a:cubicBezTo>
                  <a:cubicBezTo>
                    <a:pt x="301" y="443"/>
                    <a:pt x="302" y="442"/>
                    <a:pt x="303" y="441"/>
                  </a:cubicBezTo>
                  <a:cubicBezTo>
                    <a:pt x="303" y="447"/>
                    <a:pt x="303" y="447"/>
                    <a:pt x="303" y="447"/>
                  </a:cubicBezTo>
                  <a:close/>
                  <a:moveTo>
                    <a:pt x="138" y="298"/>
                  </a:moveTo>
                  <a:cubicBezTo>
                    <a:pt x="139" y="295"/>
                    <a:pt x="140" y="293"/>
                    <a:pt x="139" y="291"/>
                  </a:cubicBezTo>
                  <a:cubicBezTo>
                    <a:pt x="136" y="289"/>
                    <a:pt x="132" y="288"/>
                    <a:pt x="131" y="284"/>
                  </a:cubicBezTo>
                  <a:cubicBezTo>
                    <a:pt x="127" y="290"/>
                    <a:pt x="118" y="295"/>
                    <a:pt x="114" y="300"/>
                  </a:cubicBezTo>
                  <a:cubicBezTo>
                    <a:pt x="112" y="301"/>
                    <a:pt x="111" y="302"/>
                    <a:pt x="111" y="303"/>
                  </a:cubicBezTo>
                  <a:cubicBezTo>
                    <a:pt x="109" y="305"/>
                    <a:pt x="108" y="314"/>
                    <a:pt x="108" y="322"/>
                  </a:cubicBezTo>
                  <a:cubicBezTo>
                    <a:pt x="108" y="328"/>
                    <a:pt x="108" y="333"/>
                    <a:pt x="107" y="336"/>
                  </a:cubicBezTo>
                  <a:cubicBezTo>
                    <a:pt x="106" y="341"/>
                    <a:pt x="104" y="343"/>
                    <a:pt x="103" y="345"/>
                  </a:cubicBezTo>
                  <a:cubicBezTo>
                    <a:pt x="101" y="348"/>
                    <a:pt x="100" y="350"/>
                    <a:pt x="102" y="359"/>
                  </a:cubicBezTo>
                  <a:cubicBezTo>
                    <a:pt x="102" y="360"/>
                    <a:pt x="102" y="361"/>
                    <a:pt x="102" y="361"/>
                  </a:cubicBezTo>
                  <a:cubicBezTo>
                    <a:pt x="106" y="357"/>
                    <a:pt x="110" y="353"/>
                    <a:pt x="112" y="348"/>
                  </a:cubicBezTo>
                  <a:cubicBezTo>
                    <a:pt x="112" y="346"/>
                    <a:pt x="113" y="344"/>
                    <a:pt x="113" y="342"/>
                  </a:cubicBezTo>
                  <a:cubicBezTo>
                    <a:pt x="116" y="331"/>
                    <a:pt x="115" y="326"/>
                    <a:pt x="126" y="316"/>
                  </a:cubicBezTo>
                  <a:cubicBezTo>
                    <a:pt x="126" y="316"/>
                    <a:pt x="127" y="315"/>
                    <a:pt x="128" y="315"/>
                  </a:cubicBezTo>
                  <a:cubicBezTo>
                    <a:pt x="134" y="310"/>
                    <a:pt x="136" y="306"/>
                    <a:pt x="138" y="298"/>
                  </a:cubicBezTo>
                  <a:close/>
                  <a:moveTo>
                    <a:pt x="123" y="229"/>
                  </a:moveTo>
                  <a:cubicBezTo>
                    <a:pt x="129" y="228"/>
                    <a:pt x="134" y="227"/>
                    <a:pt x="140" y="229"/>
                  </a:cubicBezTo>
                  <a:cubicBezTo>
                    <a:pt x="141" y="229"/>
                    <a:pt x="141" y="229"/>
                    <a:pt x="142" y="230"/>
                  </a:cubicBezTo>
                  <a:cubicBezTo>
                    <a:pt x="142" y="230"/>
                    <a:pt x="142" y="230"/>
                    <a:pt x="142" y="230"/>
                  </a:cubicBezTo>
                  <a:cubicBezTo>
                    <a:pt x="142" y="229"/>
                    <a:pt x="140" y="228"/>
                    <a:pt x="138" y="227"/>
                  </a:cubicBezTo>
                  <a:cubicBezTo>
                    <a:pt x="136" y="225"/>
                    <a:pt x="133" y="223"/>
                    <a:pt x="131" y="221"/>
                  </a:cubicBezTo>
                  <a:cubicBezTo>
                    <a:pt x="129" y="219"/>
                    <a:pt x="128" y="217"/>
                    <a:pt x="130" y="215"/>
                  </a:cubicBezTo>
                  <a:cubicBezTo>
                    <a:pt x="134" y="211"/>
                    <a:pt x="132" y="208"/>
                    <a:pt x="130" y="205"/>
                  </a:cubicBezTo>
                  <a:cubicBezTo>
                    <a:pt x="126" y="200"/>
                    <a:pt x="126" y="197"/>
                    <a:pt x="127" y="191"/>
                  </a:cubicBezTo>
                  <a:cubicBezTo>
                    <a:pt x="117" y="193"/>
                    <a:pt x="109" y="188"/>
                    <a:pt x="100" y="183"/>
                  </a:cubicBezTo>
                  <a:cubicBezTo>
                    <a:pt x="94" y="179"/>
                    <a:pt x="99" y="173"/>
                    <a:pt x="98" y="167"/>
                  </a:cubicBezTo>
                  <a:cubicBezTo>
                    <a:pt x="97" y="163"/>
                    <a:pt x="93" y="157"/>
                    <a:pt x="88" y="153"/>
                  </a:cubicBezTo>
                  <a:cubicBezTo>
                    <a:pt x="85" y="150"/>
                    <a:pt x="82" y="148"/>
                    <a:pt x="79" y="149"/>
                  </a:cubicBezTo>
                  <a:cubicBezTo>
                    <a:pt x="66" y="150"/>
                    <a:pt x="65" y="143"/>
                    <a:pt x="55" y="139"/>
                  </a:cubicBezTo>
                  <a:cubicBezTo>
                    <a:pt x="49" y="136"/>
                    <a:pt x="41" y="138"/>
                    <a:pt x="33" y="144"/>
                  </a:cubicBezTo>
                  <a:cubicBezTo>
                    <a:pt x="26" y="148"/>
                    <a:pt x="21" y="153"/>
                    <a:pt x="22" y="157"/>
                  </a:cubicBezTo>
                  <a:cubicBezTo>
                    <a:pt x="23" y="167"/>
                    <a:pt x="20" y="170"/>
                    <a:pt x="16" y="176"/>
                  </a:cubicBezTo>
                  <a:cubicBezTo>
                    <a:pt x="12" y="184"/>
                    <a:pt x="9" y="202"/>
                    <a:pt x="23" y="203"/>
                  </a:cubicBezTo>
                  <a:cubicBezTo>
                    <a:pt x="26" y="203"/>
                    <a:pt x="26" y="203"/>
                    <a:pt x="29" y="202"/>
                  </a:cubicBezTo>
                  <a:cubicBezTo>
                    <a:pt x="32" y="202"/>
                    <a:pt x="34" y="202"/>
                    <a:pt x="36" y="201"/>
                  </a:cubicBezTo>
                  <a:cubicBezTo>
                    <a:pt x="51" y="199"/>
                    <a:pt x="63" y="211"/>
                    <a:pt x="76" y="215"/>
                  </a:cubicBezTo>
                  <a:cubicBezTo>
                    <a:pt x="96" y="222"/>
                    <a:pt x="99" y="233"/>
                    <a:pt x="123" y="229"/>
                  </a:cubicBezTo>
                  <a:close/>
                  <a:moveTo>
                    <a:pt x="155" y="246"/>
                  </a:moveTo>
                  <a:cubicBezTo>
                    <a:pt x="168" y="270"/>
                    <a:pt x="182" y="279"/>
                    <a:pt x="209" y="274"/>
                  </a:cubicBezTo>
                  <a:cubicBezTo>
                    <a:pt x="212" y="273"/>
                    <a:pt x="214" y="273"/>
                    <a:pt x="216" y="273"/>
                  </a:cubicBezTo>
                  <a:cubicBezTo>
                    <a:pt x="216" y="264"/>
                    <a:pt x="206" y="256"/>
                    <a:pt x="202" y="249"/>
                  </a:cubicBezTo>
                  <a:cubicBezTo>
                    <a:pt x="200" y="246"/>
                    <a:pt x="197" y="245"/>
                    <a:pt x="195" y="244"/>
                  </a:cubicBezTo>
                  <a:cubicBezTo>
                    <a:pt x="191" y="242"/>
                    <a:pt x="188" y="240"/>
                    <a:pt x="190" y="231"/>
                  </a:cubicBezTo>
                  <a:cubicBezTo>
                    <a:pt x="192" y="223"/>
                    <a:pt x="198" y="211"/>
                    <a:pt x="189" y="205"/>
                  </a:cubicBezTo>
                  <a:cubicBezTo>
                    <a:pt x="175" y="195"/>
                    <a:pt x="168" y="199"/>
                    <a:pt x="155" y="207"/>
                  </a:cubicBezTo>
                  <a:cubicBezTo>
                    <a:pt x="154" y="208"/>
                    <a:pt x="152" y="209"/>
                    <a:pt x="152" y="209"/>
                  </a:cubicBezTo>
                  <a:cubicBezTo>
                    <a:pt x="151" y="210"/>
                    <a:pt x="150" y="209"/>
                    <a:pt x="150" y="208"/>
                  </a:cubicBezTo>
                  <a:cubicBezTo>
                    <a:pt x="149" y="204"/>
                    <a:pt x="147" y="198"/>
                    <a:pt x="145" y="195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95"/>
                    <a:pt x="144" y="194"/>
                    <a:pt x="143" y="194"/>
                  </a:cubicBezTo>
                  <a:cubicBezTo>
                    <a:pt x="140" y="191"/>
                    <a:pt x="135" y="188"/>
                    <a:pt x="131" y="185"/>
                  </a:cubicBezTo>
                  <a:cubicBezTo>
                    <a:pt x="131" y="185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7"/>
                    <a:pt x="130" y="188"/>
                    <a:pt x="13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9"/>
                    <a:pt x="130" y="189"/>
                    <a:pt x="130" y="189"/>
                  </a:cubicBezTo>
                  <a:cubicBezTo>
                    <a:pt x="128" y="195"/>
                    <a:pt x="129" y="198"/>
                    <a:pt x="132" y="204"/>
                  </a:cubicBezTo>
                  <a:cubicBezTo>
                    <a:pt x="135" y="208"/>
                    <a:pt x="140" y="212"/>
                    <a:pt x="134" y="217"/>
                  </a:cubicBezTo>
                  <a:cubicBezTo>
                    <a:pt x="131" y="219"/>
                    <a:pt x="137" y="223"/>
                    <a:pt x="139" y="225"/>
                  </a:cubicBezTo>
                  <a:cubicBezTo>
                    <a:pt x="146" y="230"/>
                    <a:pt x="151" y="238"/>
                    <a:pt x="155" y="246"/>
                  </a:cubicBezTo>
                  <a:close/>
                  <a:moveTo>
                    <a:pt x="144" y="233"/>
                  </a:moveTo>
                  <a:cubicBezTo>
                    <a:pt x="142" y="233"/>
                    <a:pt x="141" y="232"/>
                    <a:pt x="139" y="232"/>
                  </a:cubicBezTo>
                  <a:cubicBezTo>
                    <a:pt x="133" y="230"/>
                    <a:pt x="129" y="231"/>
                    <a:pt x="123" y="232"/>
                  </a:cubicBezTo>
                  <a:cubicBezTo>
                    <a:pt x="111" y="234"/>
                    <a:pt x="101" y="235"/>
                    <a:pt x="91" y="226"/>
                  </a:cubicBezTo>
                  <a:cubicBezTo>
                    <a:pt x="81" y="216"/>
                    <a:pt x="75" y="220"/>
                    <a:pt x="60" y="218"/>
                  </a:cubicBezTo>
                  <a:cubicBezTo>
                    <a:pt x="56" y="217"/>
                    <a:pt x="53" y="216"/>
                    <a:pt x="50" y="215"/>
                  </a:cubicBezTo>
                  <a:cubicBezTo>
                    <a:pt x="44" y="213"/>
                    <a:pt x="39" y="212"/>
                    <a:pt x="29" y="214"/>
                  </a:cubicBezTo>
                  <a:cubicBezTo>
                    <a:pt x="24" y="215"/>
                    <a:pt x="19" y="214"/>
                    <a:pt x="15" y="213"/>
                  </a:cubicBezTo>
                  <a:cubicBezTo>
                    <a:pt x="13" y="212"/>
                    <a:pt x="12" y="211"/>
                    <a:pt x="11" y="211"/>
                  </a:cubicBezTo>
                  <a:cubicBezTo>
                    <a:pt x="12" y="218"/>
                    <a:pt x="10" y="230"/>
                    <a:pt x="16" y="235"/>
                  </a:cubicBezTo>
                  <a:cubicBezTo>
                    <a:pt x="22" y="241"/>
                    <a:pt x="20" y="253"/>
                    <a:pt x="18" y="259"/>
                  </a:cubicBezTo>
                  <a:cubicBezTo>
                    <a:pt x="16" y="267"/>
                    <a:pt x="26" y="267"/>
                    <a:pt x="33" y="269"/>
                  </a:cubicBezTo>
                  <a:cubicBezTo>
                    <a:pt x="37" y="270"/>
                    <a:pt x="40" y="271"/>
                    <a:pt x="43" y="272"/>
                  </a:cubicBezTo>
                  <a:cubicBezTo>
                    <a:pt x="43" y="272"/>
                    <a:pt x="43" y="272"/>
                    <a:pt x="44" y="272"/>
                  </a:cubicBezTo>
                  <a:cubicBezTo>
                    <a:pt x="44" y="272"/>
                    <a:pt x="44" y="272"/>
                    <a:pt x="44" y="272"/>
                  </a:cubicBezTo>
                  <a:cubicBezTo>
                    <a:pt x="50" y="273"/>
                    <a:pt x="56" y="271"/>
                    <a:pt x="62" y="270"/>
                  </a:cubicBezTo>
                  <a:cubicBezTo>
                    <a:pt x="66" y="269"/>
                    <a:pt x="84" y="264"/>
                    <a:pt x="86" y="270"/>
                  </a:cubicBezTo>
                  <a:cubicBezTo>
                    <a:pt x="86" y="271"/>
                    <a:pt x="86" y="272"/>
                    <a:pt x="86" y="274"/>
                  </a:cubicBezTo>
                  <a:cubicBezTo>
                    <a:pt x="86" y="279"/>
                    <a:pt x="85" y="284"/>
                    <a:pt x="93" y="282"/>
                  </a:cubicBezTo>
                  <a:cubicBezTo>
                    <a:pt x="105" y="279"/>
                    <a:pt x="118" y="281"/>
                    <a:pt x="129" y="277"/>
                  </a:cubicBezTo>
                  <a:cubicBezTo>
                    <a:pt x="132" y="275"/>
                    <a:pt x="136" y="274"/>
                    <a:pt x="143" y="274"/>
                  </a:cubicBezTo>
                  <a:cubicBezTo>
                    <a:pt x="151" y="273"/>
                    <a:pt x="152" y="268"/>
                    <a:pt x="154" y="264"/>
                  </a:cubicBezTo>
                  <a:cubicBezTo>
                    <a:pt x="154" y="261"/>
                    <a:pt x="154" y="256"/>
                    <a:pt x="156" y="255"/>
                  </a:cubicBezTo>
                  <a:cubicBezTo>
                    <a:pt x="155" y="251"/>
                    <a:pt x="154" y="251"/>
                    <a:pt x="152" y="247"/>
                  </a:cubicBezTo>
                  <a:cubicBezTo>
                    <a:pt x="149" y="241"/>
                    <a:pt x="146" y="236"/>
                    <a:pt x="144" y="233"/>
                  </a:cubicBezTo>
                  <a:close/>
                  <a:moveTo>
                    <a:pt x="296" y="450"/>
                  </a:moveTo>
                  <a:cubicBezTo>
                    <a:pt x="295" y="448"/>
                    <a:pt x="296" y="449"/>
                    <a:pt x="295" y="447"/>
                  </a:cubicBezTo>
                  <a:cubicBezTo>
                    <a:pt x="294" y="442"/>
                    <a:pt x="294" y="438"/>
                    <a:pt x="297" y="432"/>
                  </a:cubicBezTo>
                  <a:cubicBezTo>
                    <a:pt x="304" y="418"/>
                    <a:pt x="303" y="400"/>
                    <a:pt x="293" y="388"/>
                  </a:cubicBezTo>
                  <a:cubicBezTo>
                    <a:pt x="289" y="385"/>
                    <a:pt x="286" y="381"/>
                    <a:pt x="284" y="375"/>
                  </a:cubicBezTo>
                  <a:cubicBezTo>
                    <a:pt x="283" y="369"/>
                    <a:pt x="281" y="363"/>
                    <a:pt x="277" y="358"/>
                  </a:cubicBezTo>
                  <a:cubicBezTo>
                    <a:pt x="270" y="358"/>
                    <a:pt x="271" y="353"/>
                    <a:pt x="270" y="347"/>
                  </a:cubicBezTo>
                  <a:cubicBezTo>
                    <a:pt x="270" y="342"/>
                    <a:pt x="269" y="337"/>
                    <a:pt x="265" y="333"/>
                  </a:cubicBezTo>
                  <a:cubicBezTo>
                    <a:pt x="263" y="337"/>
                    <a:pt x="262" y="341"/>
                    <a:pt x="261" y="346"/>
                  </a:cubicBezTo>
                  <a:cubicBezTo>
                    <a:pt x="261" y="348"/>
                    <a:pt x="260" y="350"/>
                    <a:pt x="260" y="351"/>
                  </a:cubicBezTo>
                  <a:cubicBezTo>
                    <a:pt x="259" y="355"/>
                    <a:pt x="259" y="358"/>
                    <a:pt x="260" y="362"/>
                  </a:cubicBezTo>
                  <a:cubicBezTo>
                    <a:pt x="260" y="366"/>
                    <a:pt x="261" y="369"/>
                    <a:pt x="260" y="372"/>
                  </a:cubicBezTo>
                  <a:cubicBezTo>
                    <a:pt x="259" y="374"/>
                    <a:pt x="259" y="375"/>
                    <a:pt x="258" y="377"/>
                  </a:cubicBezTo>
                  <a:cubicBezTo>
                    <a:pt x="256" y="383"/>
                    <a:pt x="253" y="389"/>
                    <a:pt x="259" y="395"/>
                  </a:cubicBezTo>
                  <a:cubicBezTo>
                    <a:pt x="261" y="397"/>
                    <a:pt x="263" y="398"/>
                    <a:pt x="265" y="400"/>
                  </a:cubicBezTo>
                  <a:cubicBezTo>
                    <a:pt x="271" y="404"/>
                    <a:pt x="277" y="408"/>
                    <a:pt x="277" y="415"/>
                  </a:cubicBezTo>
                  <a:cubicBezTo>
                    <a:pt x="278" y="418"/>
                    <a:pt x="278" y="422"/>
                    <a:pt x="277" y="426"/>
                  </a:cubicBezTo>
                  <a:cubicBezTo>
                    <a:pt x="274" y="433"/>
                    <a:pt x="269" y="441"/>
                    <a:pt x="266" y="444"/>
                  </a:cubicBezTo>
                  <a:cubicBezTo>
                    <a:pt x="260" y="450"/>
                    <a:pt x="249" y="452"/>
                    <a:pt x="237" y="454"/>
                  </a:cubicBezTo>
                  <a:cubicBezTo>
                    <a:pt x="242" y="460"/>
                    <a:pt x="239" y="461"/>
                    <a:pt x="247" y="463"/>
                  </a:cubicBezTo>
                  <a:cubicBezTo>
                    <a:pt x="265" y="466"/>
                    <a:pt x="283" y="467"/>
                    <a:pt x="296" y="450"/>
                  </a:cubicBezTo>
                  <a:close/>
                  <a:moveTo>
                    <a:pt x="177" y="458"/>
                  </a:moveTo>
                  <a:cubicBezTo>
                    <a:pt x="186" y="441"/>
                    <a:pt x="186" y="425"/>
                    <a:pt x="188" y="407"/>
                  </a:cubicBezTo>
                  <a:cubicBezTo>
                    <a:pt x="188" y="396"/>
                    <a:pt x="189" y="384"/>
                    <a:pt x="192" y="372"/>
                  </a:cubicBezTo>
                  <a:cubicBezTo>
                    <a:pt x="193" y="369"/>
                    <a:pt x="192" y="364"/>
                    <a:pt x="192" y="360"/>
                  </a:cubicBezTo>
                  <a:cubicBezTo>
                    <a:pt x="192" y="354"/>
                    <a:pt x="192" y="347"/>
                    <a:pt x="195" y="342"/>
                  </a:cubicBezTo>
                  <a:cubicBezTo>
                    <a:pt x="196" y="341"/>
                    <a:pt x="197" y="339"/>
                    <a:pt x="198" y="338"/>
                  </a:cubicBezTo>
                  <a:cubicBezTo>
                    <a:pt x="201" y="333"/>
                    <a:pt x="205" y="329"/>
                    <a:pt x="206" y="325"/>
                  </a:cubicBezTo>
                  <a:cubicBezTo>
                    <a:pt x="205" y="320"/>
                    <a:pt x="204" y="317"/>
                    <a:pt x="202" y="314"/>
                  </a:cubicBezTo>
                  <a:cubicBezTo>
                    <a:pt x="197" y="315"/>
                    <a:pt x="189" y="317"/>
                    <a:pt x="183" y="319"/>
                  </a:cubicBezTo>
                  <a:cubicBezTo>
                    <a:pt x="177" y="322"/>
                    <a:pt x="172" y="325"/>
                    <a:pt x="171" y="330"/>
                  </a:cubicBezTo>
                  <a:cubicBezTo>
                    <a:pt x="169" y="337"/>
                    <a:pt x="158" y="337"/>
                    <a:pt x="160" y="346"/>
                  </a:cubicBezTo>
                  <a:cubicBezTo>
                    <a:pt x="161" y="350"/>
                    <a:pt x="159" y="353"/>
                    <a:pt x="158" y="356"/>
                  </a:cubicBezTo>
                  <a:cubicBezTo>
                    <a:pt x="157" y="358"/>
                    <a:pt x="157" y="359"/>
                    <a:pt x="157" y="361"/>
                  </a:cubicBezTo>
                  <a:cubicBezTo>
                    <a:pt x="157" y="361"/>
                    <a:pt x="157" y="361"/>
                    <a:pt x="157" y="361"/>
                  </a:cubicBezTo>
                  <a:cubicBezTo>
                    <a:pt x="157" y="362"/>
                    <a:pt x="157" y="364"/>
                    <a:pt x="158" y="366"/>
                  </a:cubicBezTo>
                  <a:cubicBezTo>
                    <a:pt x="159" y="373"/>
                    <a:pt x="161" y="382"/>
                    <a:pt x="156" y="386"/>
                  </a:cubicBezTo>
                  <a:cubicBezTo>
                    <a:pt x="153" y="388"/>
                    <a:pt x="156" y="393"/>
                    <a:pt x="158" y="397"/>
                  </a:cubicBezTo>
                  <a:cubicBezTo>
                    <a:pt x="159" y="398"/>
                    <a:pt x="160" y="399"/>
                    <a:pt x="160" y="400"/>
                  </a:cubicBezTo>
                  <a:cubicBezTo>
                    <a:pt x="161" y="401"/>
                    <a:pt x="161" y="401"/>
                    <a:pt x="162" y="402"/>
                  </a:cubicBezTo>
                  <a:cubicBezTo>
                    <a:pt x="162" y="402"/>
                    <a:pt x="162" y="403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55" y="405"/>
                    <a:pt x="149" y="406"/>
                    <a:pt x="144" y="404"/>
                  </a:cubicBezTo>
                  <a:cubicBezTo>
                    <a:pt x="144" y="405"/>
                    <a:pt x="144" y="405"/>
                    <a:pt x="143" y="406"/>
                  </a:cubicBezTo>
                  <a:cubicBezTo>
                    <a:pt x="140" y="408"/>
                    <a:pt x="138" y="407"/>
                    <a:pt x="137" y="405"/>
                  </a:cubicBezTo>
                  <a:cubicBezTo>
                    <a:pt x="136" y="405"/>
                    <a:pt x="136" y="404"/>
                    <a:pt x="136" y="403"/>
                  </a:cubicBezTo>
                  <a:cubicBezTo>
                    <a:pt x="135" y="400"/>
                    <a:pt x="130" y="404"/>
                    <a:pt x="128" y="404"/>
                  </a:cubicBezTo>
                  <a:cubicBezTo>
                    <a:pt x="125" y="404"/>
                    <a:pt x="123" y="403"/>
                    <a:pt x="120" y="401"/>
                  </a:cubicBezTo>
                  <a:cubicBezTo>
                    <a:pt x="119" y="400"/>
                    <a:pt x="116" y="399"/>
                    <a:pt x="113" y="399"/>
                  </a:cubicBezTo>
                  <a:cubicBezTo>
                    <a:pt x="109" y="398"/>
                    <a:pt x="105" y="399"/>
                    <a:pt x="102" y="399"/>
                  </a:cubicBezTo>
                  <a:cubicBezTo>
                    <a:pt x="100" y="400"/>
                    <a:pt x="99" y="400"/>
                    <a:pt x="99" y="401"/>
                  </a:cubicBezTo>
                  <a:cubicBezTo>
                    <a:pt x="97" y="402"/>
                    <a:pt x="98" y="406"/>
                    <a:pt x="96" y="407"/>
                  </a:cubicBezTo>
                  <a:cubicBezTo>
                    <a:pt x="96" y="407"/>
                    <a:pt x="96" y="408"/>
                    <a:pt x="96" y="408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5" y="408"/>
                    <a:pt x="94" y="409"/>
                    <a:pt x="93" y="409"/>
                  </a:cubicBezTo>
                  <a:cubicBezTo>
                    <a:pt x="92" y="410"/>
                    <a:pt x="92" y="409"/>
                    <a:pt x="91" y="408"/>
                  </a:cubicBezTo>
                  <a:cubicBezTo>
                    <a:pt x="90" y="406"/>
                    <a:pt x="86" y="402"/>
                    <a:pt x="81" y="398"/>
                  </a:cubicBezTo>
                  <a:cubicBezTo>
                    <a:pt x="78" y="396"/>
                    <a:pt x="77" y="395"/>
                    <a:pt x="74" y="394"/>
                  </a:cubicBezTo>
                  <a:cubicBezTo>
                    <a:pt x="74" y="396"/>
                    <a:pt x="74" y="400"/>
                    <a:pt x="75" y="404"/>
                  </a:cubicBezTo>
                  <a:cubicBezTo>
                    <a:pt x="76" y="405"/>
                    <a:pt x="76" y="406"/>
                    <a:pt x="77" y="407"/>
                  </a:cubicBezTo>
                  <a:cubicBezTo>
                    <a:pt x="78" y="411"/>
                    <a:pt x="77" y="412"/>
                    <a:pt x="80" y="413"/>
                  </a:cubicBezTo>
                  <a:cubicBezTo>
                    <a:pt x="88" y="415"/>
                    <a:pt x="91" y="420"/>
                    <a:pt x="95" y="424"/>
                  </a:cubicBezTo>
                  <a:cubicBezTo>
                    <a:pt x="98" y="428"/>
                    <a:pt x="100" y="431"/>
                    <a:pt x="105" y="434"/>
                  </a:cubicBezTo>
                  <a:cubicBezTo>
                    <a:pt x="108" y="436"/>
                    <a:pt x="113" y="436"/>
                    <a:pt x="115" y="436"/>
                  </a:cubicBezTo>
                  <a:cubicBezTo>
                    <a:pt x="119" y="437"/>
                    <a:pt x="121" y="439"/>
                    <a:pt x="124" y="446"/>
                  </a:cubicBezTo>
                  <a:cubicBezTo>
                    <a:pt x="127" y="454"/>
                    <a:pt x="136" y="452"/>
                    <a:pt x="145" y="451"/>
                  </a:cubicBezTo>
                  <a:cubicBezTo>
                    <a:pt x="153" y="449"/>
                    <a:pt x="160" y="448"/>
                    <a:pt x="162" y="454"/>
                  </a:cubicBezTo>
                  <a:cubicBezTo>
                    <a:pt x="165" y="461"/>
                    <a:pt x="167" y="462"/>
                    <a:pt x="169" y="461"/>
                  </a:cubicBezTo>
                  <a:cubicBezTo>
                    <a:pt x="170" y="461"/>
                    <a:pt x="170" y="460"/>
                    <a:pt x="171" y="460"/>
                  </a:cubicBezTo>
                  <a:cubicBezTo>
                    <a:pt x="172" y="459"/>
                    <a:pt x="174" y="457"/>
                    <a:pt x="174" y="457"/>
                  </a:cubicBezTo>
                  <a:cubicBezTo>
                    <a:pt x="175" y="457"/>
                    <a:pt x="176" y="457"/>
                    <a:pt x="177" y="458"/>
                  </a:cubicBezTo>
                  <a:close/>
                  <a:moveTo>
                    <a:pt x="207" y="329"/>
                  </a:moveTo>
                  <a:cubicBezTo>
                    <a:pt x="206" y="333"/>
                    <a:pt x="203" y="336"/>
                    <a:pt x="201" y="339"/>
                  </a:cubicBezTo>
                  <a:cubicBezTo>
                    <a:pt x="199" y="341"/>
                    <a:pt x="198" y="342"/>
                    <a:pt x="197" y="344"/>
                  </a:cubicBezTo>
                  <a:cubicBezTo>
                    <a:pt x="194" y="348"/>
                    <a:pt x="195" y="354"/>
                    <a:pt x="195" y="360"/>
                  </a:cubicBezTo>
                  <a:cubicBezTo>
                    <a:pt x="195" y="364"/>
                    <a:pt x="195" y="369"/>
                    <a:pt x="194" y="373"/>
                  </a:cubicBezTo>
                  <a:cubicBezTo>
                    <a:pt x="192" y="385"/>
                    <a:pt x="191" y="396"/>
                    <a:pt x="190" y="407"/>
                  </a:cubicBezTo>
                  <a:cubicBezTo>
                    <a:pt x="189" y="425"/>
                    <a:pt x="191" y="440"/>
                    <a:pt x="182" y="457"/>
                  </a:cubicBezTo>
                  <a:cubicBezTo>
                    <a:pt x="187" y="456"/>
                    <a:pt x="189" y="458"/>
                    <a:pt x="195" y="458"/>
                  </a:cubicBezTo>
                  <a:cubicBezTo>
                    <a:pt x="201" y="458"/>
                    <a:pt x="207" y="458"/>
                    <a:pt x="213" y="456"/>
                  </a:cubicBezTo>
                  <a:cubicBezTo>
                    <a:pt x="216" y="455"/>
                    <a:pt x="220" y="452"/>
                    <a:pt x="226" y="452"/>
                  </a:cubicBezTo>
                  <a:cubicBezTo>
                    <a:pt x="239" y="449"/>
                    <a:pt x="257" y="449"/>
                    <a:pt x="264" y="442"/>
                  </a:cubicBezTo>
                  <a:cubicBezTo>
                    <a:pt x="267" y="439"/>
                    <a:pt x="272" y="432"/>
                    <a:pt x="274" y="425"/>
                  </a:cubicBezTo>
                  <a:cubicBezTo>
                    <a:pt x="275" y="420"/>
                    <a:pt x="276" y="416"/>
                    <a:pt x="273" y="413"/>
                  </a:cubicBezTo>
                  <a:cubicBezTo>
                    <a:pt x="269" y="407"/>
                    <a:pt x="265" y="406"/>
                    <a:pt x="261" y="406"/>
                  </a:cubicBezTo>
                  <a:cubicBezTo>
                    <a:pt x="257" y="405"/>
                    <a:pt x="251" y="406"/>
                    <a:pt x="247" y="401"/>
                  </a:cubicBezTo>
                  <a:cubicBezTo>
                    <a:pt x="239" y="391"/>
                    <a:pt x="242" y="387"/>
                    <a:pt x="245" y="382"/>
                  </a:cubicBezTo>
                  <a:cubicBezTo>
                    <a:pt x="246" y="380"/>
                    <a:pt x="248" y="377"/>
                    <a:pt x="249" y="373"/>
                  </a:cubicBezTo>
                  <a:cubicBezTo>
                    <a:pt x="251" y="365"/>
                    <a:pt x="250" y="359"/>
                    <a:pt x="249" y="356"/>
                  </a:cubicBezTo>
                  <a:cubicBezTo>
                    <a:pt x="248" y="350"/>
                    <a:pt x="248" y="347"/>
                    <a:pt x="257" y="335"/>
                  </a:cubicBezTo>
                  <a:cubicBezTo>
                    <a:pt x="263" y="327"/>
                    <a:pt x="263" y="316"/>
                    <a:pt x="261" y="310"/>
                  </a:cubicBezTo>
                  <a:cubicBezTo>
                    <a:pt x="261" y="309"/>
                    <a:pt x="261" y="308"/>
                    <a:pt x="260" y="307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57" y="306"/>
                    <a:pt x="253" y="307"/>
                    <a:pt x="250" y="307"/>
                  </a:cubicBezTo>
                  <a:cubicBezTo>
                    <a:pt x="246" y="308"/>
                    <a:pt x="243" y="309"/>
                    <a:pt x="242" y="309"/>
                  </a:cubicBezTo>
                  <a:cubicBezTo>
                    <a:pt x="242" y="310"/>
                    <a:pt x="241" y="310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37" y="313"/>
                    <a:pt x="234" y="317"/>
                    <a:pt x="231" y="321"/>
                  </a:cubicBezTo>
                  <a:cubicBezTo>
                    <a:pt x="225" y="327"/>
                    <a:pt x="220" y="333"/>
                    <a:pt x="215" y="334"/>
                  </a:cubicBezTo>
                  <a:cubicBezTo>
                    <a:pt x="212" y="335"/>
                    <a:pt x="209" y="334"/>
                    <a:pt x="207" y="329"/>
                  </a:cubicBezTo>
                  <a:close/>
                  <a:moveTo>
                    <a:pt x="16" y="210"/>
                  </a:moveTo>
                  <a:cubicBezTo>
                    <a:pt x="20" y="211"/>
                    <a:pt x="24" y="213"/>
                    <a:pt x="29" y="212"/>
                  </a:cubicBezTo>
                  <a:cubicBezTo>
                    <a:pt x="39" y="209"/>
                    <a:pt x="44" y="211"/>
                    <a:pt x="51" y="212"/>
                  </a:cubicBezTo>
                  <a:cubicBezTo>
                    <a:pt x="54" y="213"/>
                    <a:pt x="57" y="214"/>
                    <a:pt x="61" y="215"/>
                  </a:cubicBezTo>
                  <a:cubicBezTo>
                    <a:pt x="64" y="216"/>
                    <a:pt x="68" y="216"/>
                    <a:pt x="72" y="216"/>
                  </a:cubicBezTo>
                  <a:cubicBezTo>
                    <a:pt x="60" y="211"/>
                    <a:pt x="50" y="201"/>
                    <a:pt x="36" y="203"/>
                  </a:cubicBezTo>
                  <a:cubicBezTo>
                    <a:pt x="34" y="203"/>
                    <a:pt x="32" y="204"/>
                    <a:pt x="29" y="204"/>
                  </a:cubicBezTo>
                  <a:cubicBezTo>
                    <a:pt x="26" y="204"/>
                    <a:pt x="24" y="206"/>
                    <a:pt x="21" y="205"/>
                  </a:cubicBezTo>
                  <a:cubicBezTo>
                    <a:pt x="19" y="205"/>
                    <a:pt x="15" y="204"/>
                    <a:pt x="13" y="205"/>
                  </a:cubicBezTo>
                  <a:cubicBezTo>
                    <a:pt x="9" y="205"/>
                    <a:pt x="8" y="208"/>
                    <a:pt x="16" y="210"/>
                  </a:cubicBezTo>
                  <a:close/>
                  <a:moveTo>
                    <a:pt x="201" y="65"/>
                  </a:moveTo>
                  <a:cubicBezTo>
                    <a:pt x="200" y="66"/>
                    <a:pt x="200" y="67"/>
                    <a:pt x="200" y="68"/>
                  </a:cubicBezTo>
                  <a:cubicBezTo>
                    <a:pt x="199" y="69"/>
                    <a:pt x="199" y="70"/>
                    <a:pt x="199" y="71"/>
                  </a:cubicBezTo>
                  <a:cubicBezTo>
                    <a:pt x="199" y="73"/>
                    <a:pt x="200" y="74"/>
                    <a:pt x="201" y="76"/>
                  </a:cubicBezTo>
                  <a:cubicBezTo>
                    <a:pt x="206" y="86"/>
                    <a:pt x="211" y="97"/>
                    <a:pt x="209" y="109"/>
                  </a:cubicBezTo>
                  <a:cubicBezTo>
                    <a:pt x="208" y="114"/>
                    <a:pt x="207" y="121"/>
                    <a:pt x="207" y="128"/>
                  </a:cubicBezTo>
                  <a:cubicBezTo>
                    <a:pt x="207" y="135"/>
                    <a:pt x="208" y="141"/>
                    <a:pt x="210" y="145"/>
                  </a:cubicBezTo>
                  <a:cubicBezTo>
                    <a:pt x="211" y="144"/>
                    <a:pt x="212" y="144"/>
                    <a:pt x="212" y="143"/>
                  </a:cubicBezTo>
                  <a:cubicBezTo>
                    <a:pt x="214" y="142"/>
                    <a:pt x="215" y="141"/>
                    <a:pt x="215" y="140"/>
                  </a:cubicBezTo>
                  <a:cubicBezTo>
                    <a:pt x="216" y="139"/>
                    <a:pt x="216" y="136"/>
                    <a:pt x="215" y="133"/>
                  </a:cubicBezTo>
                  <a:cubicBezTo>
                    <a:pt x="215" y="129"/>
                    <a:pt x="215" y="125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1" y="115"/>
                    <a:pt x="215" y="104"/>
                    <a:pt x="213" y="96"/>
                  </a:cubicBezTo>
                  <a:cubicBezTo>
                    <a:pt x="212" y="93"/>
                    <a:pt x="215" y="92"/>
                    <a:pt x="216" y="89"/>
                  </a:cubicBezTo>
                  <a:cubicBezTo>
                    <a:pt x="216" y="88"/>
                    <a:pt x="214" y="82"/>
                    <a:pt x="212" y="77"/>
                  </a:cubicBezTo>
                  <a:cubicBezTo>
                    <a:pt x="211" y="72"/>
                    <a:pt x="209" y="69"/>
                    <a:pt x="208" y="68"/>
                  </a:cubicBezTo>
                  <a:cubicBezTo>
                    <a:pt x="207" y="67"/>
                    <a:pt x="205" y="68"/>
                    <a:pt x="201" y="65"/>
                  </a:cubicBezTo>
                  <a:cubicBezTo>
                    <a:pt x="201" y="65"/>
                    <a:pt x="201" y="65"/>
                    <a:pt x="201" y="65"/>
                  </a:cubicBezTo>
                  <a:close/>
                  <a:moveTo>
                    <a:pt x="197" y="67"/>
                  </a:moveTo>
                  <a:cubicBezTo>
                    <a:pt x="198" y="66"/>
                    <a:pt x="198" y="64"/>
                    <a:pt x="198" y="61"/>
                  </a:cubicBezTo>
                  <a:cubicBezTo>
                    <a:pt x="196" y="56"/>
                    <a:pt x="202" y="51"/>
                    <a:pt x="206" y="50"/>
                  </a:cubicBezTo>
                  <a:cubicBezTo>
                    <a:pt x="208" y="50"/>
                    <a:pt x="209" y="49"/>
                    <a:pt x="209" y="48"/>
                  </a:cubicBezTo>
                  <a:cubicBezTo>
                    <a:pt x="207" y="40"/>
                    <a:pt x="210" y="38"/>
                    <a:pt x="215" y="37"/>
                  </a:cubicBezTo>
                  <a:cubicBezTo>
                    <a:pt x="217" y="36"/>
                    <a:pt x="219" y="36"/>
                    <a:pt x="220" y="36"/>
                  </a:cubicBezTo>
                  <a:cubicBezTo>
                    <a:pt x="223" y="36"/>
                    <a:pt x="226" y="36"/>
                    <a:pt x="228" y="34"/>
                  </a:cubicBezTo>
                  <a:cubicBezTo>
                    <a:pt x="231" y="33"/>
                    <a:pt x="233" y="36"/>
                    <a:pt x="235" y="39"/>
                  </a:cubicBezTo>
                  <a:cubicBezTo>
                    <a:pt x="236" y="41"/>
                    <a:pt x="237" y="41"/>
                    <a:pt x="239" y="41"/>
                  </a:cubicBezTo>
                  <a:cubicBezTo>
                    <a:pt x="241" y="40"/>
                    <a:pt x="243" y="40"/>
                    <a:pt x="246" y="40"/>
                  </a:cubicBezTo>
                  <a:cubicBezTo>
                    <a:pt x="245" y="40"/>
                    <a:pt x="245" y="40"/>
                    <a:pt x="245" y="40"/>
                  </a:cubicBezTo>
                  <a:cubicBezTo>
                    <a:pt x="241" y="37"/>
                    <a:pt x="238" y="34"/>
                    <a:pt x="235" y="33"/>
                  </a:cubicBezTo>
                  <a:cubicBezTo>
                    <a:pt x="231" y="32"/>
                    <a:pt x="228" y="28"/>
                    <a:pt x="225" y="23"/>
                  </a:cubicBezTo>
                  <a:cubicBezTo>
                    <a:pt x="219" y="14"/>
                    <a:pt x="212" y="4"/>
                    <a:pt x="204" y="5"/>
                  </a:cubicBezTo>
                  <a:cubicBezTo>
                    <a:pt x="195" y="7"/>
                    <a:pt x="166" y="13"/>
                    <a:pt x="168" y="26"/>
                  </a:cubicBezTo>
                  <a:cubicBezTo>
                    <a:pt x="169" y="28"/>
                    <a:pt x="170" y="30"/>
                    <a:pt x="168" y="32"/>
                  </a:cubicBezTo>
                  <a:cubicBezTo>
                    <a:pt x="174" y="35"/>
                    <a:pt x="174" y="40"/>
                    <a:pt x="176" y="44"/>
                  </a:cubicBezTo>
                  <a:cubicBezTo>
                    <a:pt x="178" y="49"/>
                    <a:pt x="179" y="54"/>
                    <a:pt x="189" y="57"/>
                  </a:cubicBezTo>
                  <a:cubicBezTo>
                    <a:pt x="191" y="57"/>
                    <a:pt x="194" y="58"/>
                    <a:pt x="194" y="60"/>
                  </a:cubicBezTo>
                  <a:cubicBezTo>
                    <a:pt x="195" y="62"/>
                    <a:pt x="196" y="65"/>
                    <a:pt x="197" y="67"/>
                  </a:cubicBezTo>
                  <a:close/>
                  <a:moveTo>
                    <a:pt x="203" y="156"/>
                  </a:moveTo>
                  <a:cubicBezTo>
                    <a:pt x="203" y="157"/>
                    <a:pt x="202" y="157"/>
                    <a:pt x="202" y="157"/>
                  </a:cubicBezTo>
                  <a:cubicBezTo>
                    <a:pt x="201" y="158"/>
                    <a:pt x="200" y="158"/>
                    <a:pt x="199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7"/>
                    <a:pt x="199" y="156"/>
                    <a:pt x="199" y="156"/>
                  </a:cubicBezTo>
                  <a:cubicBezTo>
                    <a:pt x="198" y="153"/>
                    <a:pt x="198" y="151"/>
                    <a:pt x="197" y="150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4" y="162"/>
                    <a:pt x="198" y="169"/>
                    <a:pt x="201" y="180"/>
                  </a:cubicBezTo>
                  <a:cubicBezTo>
                    <a:pt x="203" y="177"/>
                    <a:pt x="208" y="177"/>
                    <a:pt x="213" y="176"/>
                  </a:cubicBezTo>
                  <a:cubicBezTo>
                    <a:pt x="214" y="176"/>
                    <a:pt x="215" y="176"/>
                    <a:pt x="215" y="176"/>
                  </a:cubicBezTo>
                  <a:cubicBezTo>
                    <a:pt x="215" y="175"/>
                    <a:pt x="215" y="174"/>
                    <a:pt x="215" y="173"/>
                  </a:cubicBezTo>
                  <a:cubicBezTo>
                    <a:pt x="214" y="170"/>
                    <a:pt x="215" y="168"/>
                    <a:pt x="218" y="168"/>
                  </a:cubicBezTo>
                  <a:cubicBezTo>
                    <a:pt x="221" y="168"/>
                    <a:pt x="222" y="167"/>
                    <a:pt x="223" y="166"/>
                  </a:cubicBezTo>
                  <a:cubicBezTo>
                    <a:pt x="223" y="165"/>
                    <a:pt x="224" y="164"/>
                    <a:pt x="227" y="164"/>
                  </a:cubicBezTo>
                  <a:cubicBezTo>
                    <a:pt x="228" y="164"/>
                    <a:pt x="229" y="163"/>
                    <a:pt x="230" y="163"/>
                  </a:cubicBezTo>
                  <a:cubicBezTo>
                    <a:pt x="233" y="163"/>
                    <a:pt x="237" y="162"/>
                    <a:pt x="240" y="161"/>
                  </a:cubicBezTo>
                  <a:cubicBezTo>
                    <a:pt x="242" y="160"/>
                    <a:pt x="242" y="158"/>
                    <a:pt x="241" y="156"/>
                  </a:cubicBezTo>
                  <a:cubicBezTo>
                    <a:pt x="240" y="154"/>
                    <a:pt x="240" y="153"/>
                    <a:pt x="240" y="152"/>
                  </a:cubicBezTo>
                  <a:cubicBezTo>
                    <a:pt x="240" y="151"/>
                    <a:pt x="241" y="150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49"/>
                    <a:pt x="243" y="148"/>
                    <a:pt x="244" y="148"/>
                  </a:cubicBezTo>
                  <a:cubicBezTo>
                    <a:pt x="245" y="148"/>
                    <a:pt x="246" y="148"/>
                    <a:pt x="248" y="149"/>
                  </a:cubicBezTo>
                  <a:cubicBezTo>
                    <a:pt x="254" y="153"/>
                    <a:pt x="257" y="145"/>
                    <a:pt x="259" y="141"/>
                  </a:cubicBezTo>
                  <a:cubicBezTo>
                    <a:pt x="261" y="139"/>
                    <a:pt x="262" y="137"/>
                    <a:pt x="263" y="138"/>
                  </a:cubicBezTo>
                  <a:cubicBezTo>
                    <a:pt x="266" y="139"/>
                    <a:pt x="267" y="145"/>
                    <a:pt x="267" y="148"/>
                  </a:cubicBezTo>
                  <a:cubicBezTo>
                    <a:pt x="268" y="149"/>
                    <a:pt x="268" y="150"/>
                    <a:pt x="268" y="150"/>
                  </a:cubicBezTo>
                  <a:cubicBezTo>
                    <a:pt x="268" y="150"/>
                    <a:pt x="269" y="150"/>
                    <a:pt x="270" y="149"/>
                  </a:cubicBezTo>
                  <a:cubicBezTo>
                    <a:pt x="272" y="148"/>
                    <a:pt x="274" y="147"/>
                    <a:pt x="275" y="146"/>
                  </a:cubicBezTo>
                  <a:cubicBezTo>
                    <a:pt x="279" y="139"/>
                    <a:pt x="284" y="139"/>
                    <a:pt x="289" y="138"/>
                  </a:cubicBezTo>
                  <a:cubicBezTo>
                    <a:pt x="291" y="138"/>
                    <a:pt x="294" y="137"/>
                    <a:pt x="295" y="136"/>
                  </a:cubicBezTo>
                  <a:cubicBezTo>
                    <a:pt x="294" y="134"/>
                    <a:pt x="293" y="133"/>
                    <a:pt x="290" y="133"/>
                  </a:cubicBezTo>
                  <a:cubicBezTo>
                    <a:pt x="286" y="133"/>
                    <a:pt x="281" y="134"/>
                    <a:pt x="280" y="128"/>
                  </a:cubicBezTo>
                  <a:cubicBezTo>
                    <a:pt x="280" y="127"/>
                    <a:pt x="277" y="127"/>
                    <a:pt x="274" y="127"/>
                  </a:cubicBezTo>
                  <a:cubicBezTo>
                    <a:pt x="271" y="127"/>
                    <a:pt x="267" y="127"/>
                    <a:pt x="266" y="125"/>
                  </a:cubicBezTo>
                  <a:cubicBezTo>
                    <a:pt x="260" y="120"/>
                    <a:pt x="255" y="126"/>
                    <a:pt x="252" y="131"/>
                  </a:cubicBezTo>
                  <a:cubicBezTo>
                    <a:pt x="252" y="131"/>
                    <a:pt x="252" y="131"/>
                    <a:pt x="251" y="131"/>
                  </a:cubicBezTo>
                  <a:cubicBezTo>
                    <a:pt x="249" y="135"/>
                    <a:pt x="245" y="139"/>
                    <a:pt x="244" y="143"/>
                  </a:cubicBezTo>
                  <a:cubicBezTo>
                    <a:pt x="242" y="146"/>
                    <a:pt x="241" y="148"/>
                    <a:pt x="240" y="148"/>
                  </a:cubicBezTo>
                  <a:cubicBezTo>
                    <a:pt x="238" y="148"/>
                    <a:pt x="236" y="149"/>
                    <a:pt x="235" y="149"/>
                  </a:cubicBezTo>
                  <a:cubicBezTo>
                    <a:pt x="231" y="149"/>
                    <a:pt x="228" y="151"/>
                    <a:pt x="225" y="153"/>
                  </a:cubicBezTo>
                  <a:cubicBezTo>
                    <a:pt x="223" y="156"/>
                    <a:pt x="221" y="155"/>
                    <a:pt x="220" y="152"/>
                  </a:cubicBezTo>
                  <a:cubicBezTo>
                    <a:pt x="219" y="151"/>
                    <a:pt x="220" y="148"/>
                    <a:pt x="220" y="145"/>
                  </a:cubicBezTo>
                  <a:cubicBezTo>
                    <a:pt x="220" y="142"/>
                    <a:pt x="220" y="137"/>
                    <a:pt x="221" y="131"/>
                  </a:cubicBezTo>
                  <a:cubicBezTo>
                    <a:pt x="224" y="122"/>
                    <a:pt x="226" y="116"/>
                    <a:pt x="225" y="116"/>
                  </a:cubicBezTo>
                  <a:cubicBezTo>
                    <a:pt x="218" y="119"/>
                    <a:pt x="217" y="127"/>
                    <a:pt x="217" y="132"/>
                  </a:cubicBezTo>
                  <a:cubicBezTo>
                    <a:pt x="218" y="136"/>
                    <a:pt x="218" y="139"/>
                    <a:pt x="216" y="141"/>
                  </a:cubicBezTo>
                  <a:cubicBezTo>
                    <a:pt x="216" y="142"/>
                    <a:pt x="215" y="143"/>
                    <a:pt x="214" y="144"/>
                  </a:cubicBezTo>
                  <a:cubicBezTo>
                    <a:pt x="210" y="149"/>
                    <a:pt x="209" y="151"/>
                    <a:pt x="203" y="156"/>
                  </a:cubicBezTo>
                  <a:close/>
                  <a:moveTo>
                    <a:pt x="208" y="148"/>
                  </a:moveTo>
                  <a:cubicBezTo>
                    <a:pt x="207" y="146"/>
                    <a:pt x="206" y="146"/>
                    <a:pt x="205" y="145"/>
                  </a:cubicBezTo>
                  <a:cubicBezTo>
                    <a:pt x="203" y="142"/>
                    <a:pt x="201" y="140"/>
                    <a:pt x="200" y="135"/>
                  </a:cubicBezTo>
                  <a:cubicBezTo>
                    <a:pt x="198" y="127"/>
                    <a:pt x="193" y="123"/>
                    <a:pt x="188" y="119"/>
                  </a:cubicBezTo>
                  <a:cubicBezTo>
                    <a:pt x="182" y="115"/>
                    <a:pt x="177" y="111"/>
                    <a:pt x="176" y="103"/>
                  </a:cubicBezTo>
                  <a:cubicBezTo>
                    <a:pt x="176" y="102"/>
                    <a:pt x="175" y="101"/>
                    <a:pt x="175" y="99"/>
                  </a:cubicBezTo>
                  <a:cubicBezTo>
                    <a:pt x="173" y="85"/>
                    <a:pt x="172" y="81"/>
                    <a:pt x="182" y="71"/>
                  </a:cubicBezTo>
                  <a:cubicBezTo>
                    <a:pt x="186" y="67"/>
                    <a:pt x="191" y="63"/>
                    <a:pt x="191" y="61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0"/>
                    <a:pt x="191" y="59"/>
                    <a:pt x="190" y="59"/>
                  </a:cubicBezTo>
                  <a:cubicBezTo>
                    <a:pt x="178" y="56"/>
                    <a:pt x="176" y="51"/>
                    <a:pt x="174" y="45"/>
                  </a:cubicBezTo>
                  <a:cubicBezTo>
                    <a:pt x="172" y="41"/>
                    <a:pt x="170" y="37"/>
                    <a:pt x="164" y="35"/>
                  </a:cubicBezTo>
                  <a:cubicBezTo>
                    <a:pt x="155" y="39"/>
                    <a:pt x="132" y="46"/>
                    <a:pt x="130" y="55"/>
                  </a:cubicBezTo>
                  <a:cubicBezTo>
                    <a:pt x="129" y="62"/>
                    <a:pt x="127" y="68"/>
                    <a:pt x="123" y="73"/>
                  </a:cubicBezTo>
                  <a:cubicBezTo>
                    <a:pt x="122" y="74"/>
                    <a:pt x="123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5" y="79"/>
                    <a:pt x="127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84"/>
                    <a:pt x="130" y="85"/>
                    <a:pt x="131" y="85"/>
                  </a:cubicBezTo>
                  <a:cubicBezTo>
                    <a:pt x="133" y="84"/>
                    <a:pt x="138" y="80"/>
                    <a:pt x="140" y="79"/>
                  </a:cubicBezTo>
                  <a:cubicBezTo>
                    <a:pt x="145" y="77"/>
                    <a:pt x="146" y="79"/>
                    <a:pt x="149" y="85"/>
                  </a:cubicBezTo>
                  <a:cubicBezTo>
                    <a:pt x="150" y="88"/>
                    <a:pt x="151" y="89"/>
                    <a:pt x="153" y="89"/>
                  </a:cubicBezTo>
                  <a:cubicBezTo>
                    <a:pt x="155" y="89"/>
                    <a:pt x="157" y="89"/>
                    <a:pt x="158" y="91"/>
                  </a:cubicBezTo>
                  <a:cubicBezTo>
                    <a:pt x="160" y="95"/>
                    <a:pt x="161" y="98"/>
                    <a:pt x="162" y="102"/>
                  </a:cubicBezTo>
                  <a:cubicBezTo>
                    <a:pt x="163" y="106"/>
                    <a:pt x="165" y="111"/>
                    <a:pt x="169" y="115"/>
                  </a:cubicBezTo>
                  <a:cubicBezTo>
                    <a:pt x="176" y="122"/>
                    <a:pt x="182" y="132"/>
                    <a:pt x="187" y="143"/>
                  </a:cubicBezTo>
                  <a:cubicBezTo>
                    <a:pt x="190" y="148"/>
                    <a:pt x="191" y="152"/>
                    <a:pt x="193" y="157"/>
                  </a:cubicBezTo>
                  <a:cubicBezTo>
                    <a:pt x="193" y="155"/>
                    <a:pt x="194" y="152"/>
                    <a:pt x="194" y="151"/>
                  </a:cubicBezTo>
                  <a:cubicBezTo>
                    <a:pt x="194" y="149"/>
                    <a:pt x="195" y="148"/>
                    <a:pt x="195" y="148"/>
                  </a:cubicBezTo>
                  <a:cubicBezTo>
                    <a:pt x="196" y="146"/>
                    <a:pt x="198" y="146"/>
                    <a:pt x="199" y="148"/>
                  </a:cubicBezTo>
                  <a:cubicBezTo>
                    <a:pt x="200" y="149"/>
                    <a:pt x="200" y="151"/>
                    <a:pt x="201" y="154"/>
                  </a:cubicBezTo>
                  <a:cubicBezTo>
                    <a:pt x="201" y="154"/>
                    <a:pt x="201" y="154"/>
                    <a:pt x="201" y="154"/>
                  </a:cubicBezTo>
                  <a:cubicBezTo>
                    <a:pt x="203" y="153"/>
                    <a:pt x="206" y="150"/>
                    <a:pt x="208" y="148"/>
                  </a:cubicBezTo>
                  <a:close/>
                  <a:moveTo>
                    <a:pt x="184" y="73"/>
                  </a:moveTo>
                  <a:cubicBezTo>
                    <a:pt x="175" y="82"/>
                    <a:pt x="175" y="86"/>
                    <a:pt x="178" y="99"/>
                  </a:cubicBezTo>
                  <a:cubicBezTo>
                    <a:pt x="178" y="100"/>
                    <a:pt x="178" y="102"/>
                    <a:pt x="179" y="103"/>
                  </a:cubicBezTo>
                  <a:cubicBezTo>
                    <a:pt x="179" y="110"/>
                    <a:pt x="184" y="113"/>
                    <a:pt x="189" y="117"/>
                  </a:cubicBezTo>
                  <a:cubicBezTo>
                    <a:pt x="195" y="121"/>
                    <a:pt x="200" y="125"/>
                    <a:pt x="202" y="134"/>
                  </a:cubicBezTo>
                  <a:cubicBezTo>
                    <a:pt x="203" y="137"/>
                    <a:pt x="205" y="139"/>
                    <a:pt x="206" y="141"/>
                  </a:cubicBezTo>
                  <a:cubicBezTo>
                    <a:pt x="205" y="137"/>
                    <a:pt x="205" y="133"/>
                    <a:pt x="205" y="128"/>
                  </a:cubicBezTo>
                  <a:cubicBezTo>
                    <a:pt x="204" y="121"/>
                    <a:pt x="205" y="114"/>
                    <a:pt x="206" y="108"/>
                  </a:cubicBezTo>
                  <a:cubicBezTo>
                    <a:pt x="208" y="96"/>
                    <a:pt x="200" y="84"/>
                    <a:pt x="194" y="72"/>
                  </a:cubicBezTo>
                  <a:cubicBezTo>
                    <a:pt x="191" y="66"/>
                    <a:pt x="190" y="68"/>
                    <a:pt x="184" y="73"/>
                  </a:cubicBezTo>
                  <a:close/>
                  <a:moveTo>
                    <a:pt x="265" y="152"/>
                  </a:moveTo>
                  <a:cubicBezTo>
                    <a:pt x="265" y="151"/>
                    <a:pt x="265" y="150"/>
                    <a:pt x="265" y="149"/>
                  </a:cubicBezTo>
                  <a:cubicBezTo>
                    <a:pt x="261" y="131"/>
                    <a:pt x="261" y="160"/>
                    <a:pt x="246" y="152"/>
                  </a:cubicBezTo>
                  <a:cubicBezTo>
                    <a:pt x="246" y="151"/>
                    <a:pt x="245" y="151"/>
                    <a:pt x="244" y="151"/>
                  </a:cubicBezTo>
                  <a:cubicBezTo>
                    <a:pt x="244" y="151"/>
                    <a:pt x="243" y="151"/>
                    <a:pt x="243" y="151"/>
                  </a:cubicBezTo>
                  <a:cubicBezTo>
                    <a:pt x="243" y="151"/>
                    <a:pt x="243" y="151"/>
                    <a:pt x="243" y="151"/>
                  </a:cubicBezTo>
                  <a:cubicBezTo>
                    <a:pt x="243" y="151"/>
                    <a:pt x="243" y="152"/>
                    <a:pt x="243" y="152"/>
                  </a:cubicBezTo>
                  <a:cubicBezTo>
                    <a:pt x="243" y="153"/>
                    <a:pt x="243" y="154"/>
                    <a:pt x="244" y="155"/>
                  </a:cubicBezTo>
                  <a:cubicBezTo>
                    <a:pt x="246" y="159"/>
                    <a:pt x="244" y="161"/>
                    <a:pt x="241" y="163"/>
                  </a:cubicBezTo>
                  <a:cubicBezTo>
                    <a:pt x="238" y="165"/>
                    <a:pt x="226" y="165"/>
                    <a:pt x="224" y="167"/>
                  </a:cubicBezTo>
                  <a:cubicBezTo>
                    <a:pt x="223" y="168"/>
                    <a:pt x="222" y="170"/>
                    <a:pt x="218" y="170"/>
                  </a:cubicBezTo>
                  <a:cubicBezTo>
                    <a:pt x="217" y="170"/>
                    <a:pt x="217" y="172"/>
                    <a:pt x="217" y="173"/>
                  </a:cubicBezTo>
                  <a:cubicBezTo>
                    <a:pt x="217" y="175"/>
                    <a:pt x="218" y="176"/>
                    <a:pt x="220" y="175"/>
                  </a:cubicBezTo>
                  <a:cubicBezTo>
                    <a:pt x="220" y="174"/>
                    <a:pt x="220" y="174"/>
                    <a:pt x="221" y="173"/>
                  </a:cubicBezTo>
                  <a:cubicBezTo>
                    <a:pt x="222" y="172"/>
                    <a:pt x="222" y="170"/>
                    <a:pt x="224" y="170"/>
                  </a:cubicBezTo>
                  <a:cubicBezTo>
                    <a:pt x="225" y="170"/>
                    <a:pt x="227" y="171"/>
                    <a:pt x="229" y="178"/>
                  </a:cubicBezTo>
                  <a:cubicBezTo>
                    <a:pt x="229" y="179"/>
                    <a:pt x="230" y="180"/>
                    <a:pt x="231" y="180"/>
                  </a:cubicBezTo>
                  <a:cubicBezTo>
                    <a:pt x="231" y="180"/>
                    <a:pt x="231" y="180"/>
                    <a:pt x="231" y="180"/>
                  </a:cubicBezTo>
                  <a:cubicBezTo>
                    <a:pt x="231" y="180"/>
                    <a:pt x="231" y="179"/>
                    <a:pt x="231" y="179"/>
                  </a:cubicBezTo>
                  <a:cubicBezTo>
                    <a:pt x="230" y="175"/>
                    <a:pt x="232" y="175"/>
                    <a:pt x="235" y="174"/>
                  </a:cubicBezTo>
                  <a:cubicBezTo>
                    <a:pt x="237" y="174"/>
                    <a:pt x="238" y="173"/>
                    <a:pt x="239" y="173"/>
                  </a:cubicBezTo>
                  <a:cubicBezTo>
                    <a:pt x="244" y="173"/>
                    <a:pt x="245" y="181"/>
                    <a:pt x="248" y="184"/>
                  </a:cubicBezTo>
                  <a:cubicBezTo>
                    <a:pt x="248" y="185"/>
                    <a:pt x="248" y="185"/>
                    <a:pt x="249" y="186"/>
                  </a:cubicBezTo>
                  <a:cubicBezTo>
                    <a:pt x="249" y="184"/>
                    <a:pt x="249" y="182"/>
                    <a:pt x="250" y="180"/>
                  </a:cubicBezTo>
                  <a:cubicBezTo>
                    <a:pt x="252" y="176"/>
                    <a:pt x="254" y="172"/>
                    <a:pt x="258" y="170"/>
                  </a:cubicBezTo>
                  <a:cubicBezTo>
                    <a:pt x="261" y="168"/>
                    <a:pt x="262" y="161"/>
                    <a:pt x="263" y="157"/>
                  </a:cubicBezTo>
                  <a:cubicBezTo>
                    <a:pt x="263" y="156"/>
                    <a:pt x="264" y="155"/>
                    <a:pt x="264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4" y="154"/>
                    <a:pt x="265" y="153"/>
                    <a:pt x="265" y="152"/>
                  </a:cubicBezTo>
                  <a:close/>
                  <a:moveTo>
                    <a:pt x="218" y="178"/>
                  </a:moveTo>
                  <a:cubicBezTo>
                    <a:pt x="218" y="178"/>
                    <a:pt x="217" y="178"/>
                    <a:pt x="217" y="178"/>
                  </a:cubicBezTo>
                  <a:cubicBezTo>
                    <a:pt x="217" y="178"/>
                    <a:pt x="217" y="178"/>
                    <a:pt x="217" y="178"/>
                  </a:cubicBezTo>
                  <a:cubicBezTo>
                    <a:pt x="216" y="179"/>
                    <a:pt x="215" y="179"/>
                    <a:pt x="213" y="179"/>
                  </a:cubicBezTo>
                  <a:cubicBezTo>
                    <a:pt x="208" y="180"/>
                    <a:pt x="202" y="180"/>
                    <a:pt x="202" y="184"/>
                  </a:cubicBezTo>
                  <a:cubicBezTo>
                    <a:pt x="203" y="188"/>
                    <a:pt x="201" y="190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196" y="195"/>
                    <a:pt x="194" y="196"/>
                    <a:pt x="193" y="198"/>
                  </a:cubicBezTo>
                  <a:cubicBezTo>
                    <a:pt x="193" y="200"/>
                    <a:pt x="193" y="202"/>
                    <a:pt x="192" y="204"/>
                  </a:cubicBezTo>
                  <a:cubicBezTo>
                    <a:pt x="193" y="204"/>
                    <a:pt x="194" y="206"/>
                    <a:pt x="194" y="207"/>
                  </a:cubicBezTo>
                  <a:cubicBezTo>
                    <a:pt x="197" y="204"/>
                    <a:pt x="200" y="203"/>
                    <a:pt x="202" y="200"/>
                  </a:cubicBezTo>
                  <a:cubicBezTo>
                    <a:pt x="202" y="193"/>
                    <a:pt x="205" y="191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1" y="190"/>
                    <a:pt x="213" y="190"/>
                    <a:pt x="215" y="190"/>
                  </a:cubicBezTo>
                  <a:cubicBezTo>
                    <a:pt x="220" y="191"/>
                    <a:pt x="221" y="190"/>
                    <a:pt x="224" y="193"/>
                  </a:cubicBezTo>
                  <a:cubicBezTo>
                    <a:pt x="226" y="195"/>
                    <a:pt x="227" y="195"/>
                    <a:pt x="228" y="194"/>
                  </a:cubicBezTo>
                  <a:cubicBezTo>
                    <a:pt x="229" y="194"/>
                    <a:pt x="231" y="194"/>
                    <a:pt x="232" y="194"/>
                  </a:cubicBezTo>
                  <a:cubicBezTo>
                    <a:pt x="234" y="194"/>
                    <a:pt x="235" y="194"/>
                    <a:pt x="236" y="195"/>
                  </a:cubicBezTo>
                  <a:cubicBezTo>
                    <a:pt x="237" y="195"/>
                    <a:pt x="237" y="195"/>
                    <a:pt x="238" y="195"/>
                  </a:cubicBezTo>
                  <a:cubicBezTo>
                    <a:pt x="240" y="196"/>
                    <a:pt x="241" y="196"/>
                    <a:pt x="242" y="195"/>
                  </a:cubicBezTo>
                  <a:cubicBezTo>
                    <a:pt x="242" y="194"/>
                    <a:pt x="242" y="194"/>
                    <a:pt x="242" y="194"/>
                  </a:cubicBezTo>
                  <a:cubicBezTo>
                    <a:pt x="242" y="194"/>
                    <a:pt x="242" y="193"/>
                    <a:pt x="243" y="193"/>
                  </a:cubicBezTo>
                  <a:cubicBezTo>
                    <a:pt x="244" y="191"/>
                    <a:pt x="242" y="188"/>
                    <a:pt x="242" y="186"/>
                  </a:cubicBezTo>
                  <a:cubicBezTo>
                    <a:pt x="242" y="185"/>
                    <a:pt x="242" y="183"/>
                    <a:pt x="243" y="183"/>
                  </a:cubicBezTo>
                  <a:cubicBezTo>
                    <a:pt x="240" y="178"/>
                    <a:pt x="242" y="175"/>
                    <a:pt x="236" y="176"/>
                  </a:cubicBezTo>
                  <a:cubicBezTo>
                    <a:pt x="234" y="177"/>
                    <a:pt x="234" y="177"/>
                    <a:pt x="234" y="179"/>
                  </a:cubicBezTo>
                  <a:cubicBezTo>
                    <a:pt x="234" y="180"/>
                    <a:pt x="234" y="181"/>
                    <a:pt x="234" y="183"/>
                  </a:cubicBezTo>
                  <a:cubicBezTo>
                    <a:pt x="234" y="183"/>
                    <a:pt x="234" y="183"/>
                    <a:pt x="234" y="183"/>
                  </a:cubicBezTo>
                  <a:cubicBezTo>
                    <a:pt x="233" y="184"/>
                    <a:pt x="232" y="184"/>
                    <a:pt x="231" y="183"/>
                  </a:cubicBezTo>
                  <a:cubicBezTo>
                    <a:pt x="231" y="183"/>
                    <a:pt x="231" y="183"/>
                    <a:pt x="231" y="183"/>
                  </a:cubicBezTo>
                  <a:cubicBezTo>
                    <a:pt x="231" y="183"/>
                    <a:pt x="230" y="183"/>
                    <a:pt x="230" y="183"/>
                  </a:cubicBezTo>
                  <a:cubicBezTo>
                    <a:pt x="228" y="182"/>
                    <a:pt x="226" y="181"/>
                    <a:pt x="226" y="179"/>
                  </a:cubicBezTo>
                  <a:cubicBezTo>
                    <a:pt x="225" y="174"/>
                    <a:pt x="224" y="173"/>
                    <a:pt x="224" y="173"/>
                  </a:cubicBezTo>
                  <a:cubicBezTo>
                    <a:pt x="224" y="173"/>
                    <a:pt x="224" y="173"/>
                    <a:pt x="223" y="174"/>
                  </a:cubicBezTo>
                  <a:cubicBezTo>
                    <a:pt x="223" y="175"/>
                    <a:pt x="222" y="176"/>
                    <a:pt x="221" y="177"/>
                  </a:cubicBezTo>
                  <a:cubicBezTo>
                    <a:pt x="220" y="178"/>
                    <a:pt x="219" y="178"/>
                    <a:pt x="218" y="178"/>
                  </a:cubicBezTo>
                  <a:close/>
                  <a:moveTo>
                    <a:pt x="250" y="128"/>
                  </a:moveTo>
                  <a:cubicBezTo>
                    <a:pt x="248" y="123"/>
                    <a:pt x="248" y="124"/>
                    <a:pt x="245" y="122"/>
                  </a:cubicBezTo>
                  <a:cubicBezTo>
                    <a:pt x="243" y="120"/>
                    <a:pt x="243" y="118"/>
                    <a:pt x="242" y="115"/>
                  </a:cubicBezTo>
                  <a:cubicBezTo>
                    <a:pt x="241" y="111"/>
                    <a:pt x="242" y="114"/>
                    <a:pt x="239" y="115"/>
                  </a:cubicBezTo>
                  <a:cubicBezTo>
                    <a:pt x="239" y="115"/>
                    <a:pt x="238" y="116"/>
                    <a:pt x="237" y="116"/>
                  </a:cubicBezTo>
                  <a:cubicBezTo>
                    <a:pt x="236" y="116"/>
                    <a:pt x="234" y="115"/>
                    <a:pt x="234" y="115"/>
                  </a:cubicBezTo>
                  <a:cubicBezTo>
                    <a:pt x="233" y="113"/>
                    <a:pt x="232" y="114"/>
                    <a:pt x="231" y="115"/>
                  </a:cubicBezTo>
                  <a:cubicBezTo>
                    <a:pt x="226" y="118"/>
                    <a:pt x="225" y="126"/>
                    <a:pt x="224" y="132"/>
                  </a:cubicBezTo>
                  <a:cubicBezTo>
                    <a:pt x="223" y="137"/>
                    <a:pt x="222" y="142"/>
                    <a:pt x="222" y="145"/>
                  </a:cubicBezTo>
                  <a:cubicBezTo>
                    <a:pt x="222" y="148"/>
                    <a:pt x="222" y="150"/>
                    <a:pt x="223" y="151"/>
                  </a:cubicBezTo>
                  <a:cubicBezTo>
                    <a:pt x="223" y="152"/>
                    <a:pt x="223" y="152"/>
                    <a:pt x="223" y="151"/>
                  </a:cubicBezTo>
                  <a:cubicBezTo>
                    <a:pt x="227" y="148"/>
                    <a:pt x="231" y="148"/>
                    <a:pt x="235" y="147"/>
                  </a:cubicBezTo>
                  <a:cubicBezTo>
                    <a:pt x="240" y="146"/>
                    <a:pt x="239" y="146"/>
                    <a:pt x="242" y="142"/>
                  </a:cubicBezTo>
                  <a:cubicBezTo>
                    <a:pt x="244" y="139"/>
                    <a:pt x="247" y="132"/>
                    <a:pt x="250" y="128"/>
                  </a:cubicBezTo>
                  <a:close/>
                  <a:moveTo>
                    <a:pt x="249" y="192"/>
                  </a:moveTo>
                  <a:cubicBezTo>
                    <a:pt x="249" y="192"/>
                    <a:pt x="249" y="192"/>
                    <a:pt x="249" y="192"/>
                  </a:cubicBezTo>
                  <a:cubicBezTo>
                    <a:pt x="248" y="190"/>
                    <a:pt x="248" y="189"/>
                    <a:pt x="247" y="187"/>
                  </a:cubicBezTo>
                  <a:cubicBezTo>
                    <a:pt x="246" y="187"/>
                    <a:pt x="246" y="187"/>
                    <a:pt x="246" y="186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6" y="190"/>
                    <a:pt x="247" y="191"/>
                    <a:pt x="245" y="194"/>
                  </a:cubicBezTo>
                  <a:cubicBezTo>
                    <a:pt x="245" y="194"/>
                    <a:pt x="245" y="195"/>
                    <a:pt x="244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3" y="199"/>
                    <a:pt x="240" y="198"/>
                    <a:pt x="237" y="197"/>
                  </a:cubicBezTo>
                  <a:cubicBezTo>
                    <a:pt x="236" y="197"/>
                    <a:pt x="236" y="197"/>
                    <a:pt x="235" y="196"/>
                  </a:cubicBezTo>
                  <a:cubicBezTo>
                    <a:pt x="234" y="196"/>
                    <a:pt x="233" y="195"/>
                    <a:pt x="232" y="195"/>
                  </a:cubicBezTo>
                  <a:cubicBezTo>
                    <a:pt x="231" y="195"/>
                    <a:pt x="230" y="196"/>
                    <a:pt x="229" y="196"/>
                  </a:cubicBezTo>
                  <a:cubicBezTo>
                    <a:pt x="227" y="197"/>
                    <a:pt x="225" y="199"/>
                    <a:pt x="222" y="195"/>
                  </a:cubicBezTo>
                  <a:cubicBezTo>
                    <a:pt x="218" y="192"/>
                    <a:pt x="206" y="190"/>
                    <a:pt x="205" y="197"/>
                  </a:cubicBezTo>
                  <a:cubicBezTo>
                    <a:pt x="208" y="195"/>
                    <a:pt x="209" y="197"/>
                    <a:pt x="212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6"/>
                    <a:pt x="215" y="196"/>
                    <a:pt x="217" y="196"/>
                  </a:cubicBezTo>
                  <a:cubicBezTo>
                    <a:pt x="220" y="197"/>
                    <a:pt x="225" y="204"/>
                    <a:pt x="227" y="206"/>
                  </a:cubicBezTo>
                  <a:cubicBezTo>
                    <a:pt x="231" y="212"/>
                    <a:pt x="237" y="214"/>
                    <a:pt x="245" y="216"/>
                  </a:cubicBezTo>
                  <a:cubicBezTo>
                    <a:pt x="247" y="213"/>
                    <a:pt x="249" y="211"/>
                    <a:pt x="251" y="209"/>
                  </a:cubicBezTo>
                  <a:cubicBezTo>
                    <a:pt x="250" y="206"/>
                    <a:pt x="250" y="203"/>
                    <a:pt x="250" y="201"/>
                  </a:cubicBezTo>
                  <a:cubicBezTo>
                    <a:pt x="251" y="198"/>
                    <a:pt x="251" y="196"/>
                    <a:pt x="249" y="192"/>
                  </a:cubicBezTo>
                  <a:close/>
                  <a:moveTo>
                    <a:pt x="242" y="221"/>
                  </a:moveTo>
                  <a:cubicBezTo>
                    <a:pt x="233" y="218"/>
                    <a:pt x="229" y="214"/>
                    <a:pt x="225" y="208"/>
                  </a:cubicBezTo>
                  <a:cubicBezTo>
                    <a:pt x="223" y="205"/>
                    <a:pt x="218" y="199"/>
                    <a:pt x="216" y="198"/>
                  </a:cubicBezTo>
                  <a:cubicBezTo>
                    <a:pt x="215" y="200"/>
                    <a:pt x="213" y="200"/>
                    <a:pt x="211" y="200"/>
                  </a:cubicBezTo>
                  <a:cubicBezTo>
                    <a:pt x="207" y="198"/>
                    <a:pt x="208" y="198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2" y="204"/>
                    <a:pt x="198" y="206"/>
                    <a:pt x="196" y="209"/>
                  </a:cubicBezTo>
                  <a:cubicBezTo>
                    <a:pt x="199" y="217"/>
                    <a:pt x="194" y="225"/>
                    <a:pt x="193" y="232"/>
                  </a:cubicBezTo>
                  <a:cubicBezTo>
                    <a:pt x="191" y="239"/>
                    <a:pt x="194" y="240"/>
                    <a:pt x="197" y="241"/>
                  </a:cubicBezTo>
                  <a:cubicBezTo>
                    <a:pt x="197" y="241"/>
                    <a:pt x="197" y="242"/>
                    <a:pt x="198" y="242"/>
                  </a:cubicBezTo>
                  <a:cubicBezTo>
                    <a:pt x="198" y="238"/>
                    <a:pt x="200" y="236"/>
                    <a:pt x="203" y="235"/>
                  </a:cubicBezTo>
                  <a:cubicBezTo>
                    <a:pt x="208" y="234"/>
                    <a:pt x="215" y="236"/>
                    <a:pt x="219" y="236"/>
                  </a:cubicBezTo>
                  <a:cubicBezTo>
                    <a:pt x="225" y="237"/>
                    <a:pt x="227" y="235"/>
                    <a:pt x="232" y="231"/>
                  </a:cubicBezTo>
                  <a:cubicBezTo>
                    <a:pt x="236" y="228"/>
                    <a:pt x="239" y="223"/>
                    <a:pt x="242" y="221"/>
                  </a:cubicBezTo>
                  <a:close/>
                  <a:moveTo>
                    <a:pt x="200" y="186"/>
                  </a:moveTo>
                  <a:cubicBezTo>
                    <a:pt x="197" y="174"/>
                    <a:pt x="191" y="159"/>
                    <a:pt x="185" y="145"/>
                  </a:cubicBezTo>
                  <a:cubicBezTo>
                    <a:pt x="180" y="133"/>
                    <a:pt x="174" y="123"/>
                    <a:pt x="167" y="117"/>
                  </a:cubicBezTo>
                  <a:cubicBezTo>
                    <a:pt x="166" y="116"/>
                    <a:pt x="165" y="114"/>
                    <a:pt x="164" y="113"/>
                  </a:cubicBezTo>
                  <a:cubicBezTo>
                    <a:pt x="164" y="114"/>
                    <a:pt x="164" y="114"/>
                    <a:pt x="163" y="115"/>
                  </a:cubicBezTo>
                  <a:cubicBezTo>
                    <a:pt x="162" y="118"/>
                    <a:pt x="163" y="119"/>
                    <a:pt x="164" y="121"/>
                  </a:cubicBezTo>
                  <a:cubicBezTo>
                    <a:pt x="165" y="123"/>
                    <a:pt x="166" y="124"/>
                    <a:pt x="166" y="128"/>
                  </a:cubicBezTo>
                  <a:cubicBezTo>
                    <a:pt x="165" y="134"/>
                    <a:pt x="172" y="151"/>
                    <a:pt x="176" y="156"/>
                  </a:cubicBezTo>
                  <a:cubicBezTo>
                    <a:pt x="182" y="163"/>
                    <a:pt x="184" y="167"/>
                    <a:pt x="186" y="173"/>
                  </a:cubicBezTo>
                  <a:cubicBezTo>
                    <a:pt x="187" y="178"/>
                    <a:pt x="188" y="180"/>
                    <a:pt x="191" y="183"/>
                  </a:cubicBezTo>
                  <a:cubicBezTo>
                    <a:pt x="194" y="185"/>
                    <a:pt x="196" y="187"/>
                    <a:pt x="198" y="189"/>
                  </a:cubicBezTo>
                  <a:cubicBezTo>
                    <a:pt x="199" y="188"/>
                    <a:pt x="199" y="187"/>
                    <a:pt x="200" y="186"/>
                  </a:cubicBezTo>
                  <a:close/>
                  <a:moveTo>
                    <a:pt x="196" y="191"/>
                  </a:moveTo>
                  <a:cubicBezTo>
                    <a:pt x="195" y="189"/>
                    <a:pt x="192" y="187"/>
                    <a:pt x="190" y="185"/>
                  </a:cubicBezTo>
                  <a:cubicBezTo>
                    <a:pt x="185" y="182"/>
                    <a:pt x="185" y="179"/>
                    <a:pt x="183" y="174"/>
                  </a:cubicBezTo>
                  <a:cubicBezTo>
                    <a:pt x="181" y="168"/>
                    <a:pt x="180" y="165"/>
                    <a:pt x="174" y="158"/>
                  </a:cubicBezTo>
                  <a:cubicBezTo>
                    <a:pt x="169" y="153"/>
                    <a:pt x="162" y="134"/>
                    <a:pt x="163" y="127"/>
                  </a:cubicBezTo>
                  <a:cubicBezTo>
                    <a:pt x="163" y="125"/>
                    <a:pt x="162" y="124"/>
                    <a:pt x="161" y="122"/>
                  </a:cubicBezTo>
                  <a:cubicBezTo>
                    <a:pt x="160" y="120"/>
                    <a:pt x="158" y="118"/>
                    <a:pt x="161" y="113"/>
                  </a:cubicBezTo>
                  <a:cubicBezTo>
                    <a:pt x="159" y="117"/>
                    <a:pt x="154" y="119"/>
                    <a:pt x="150" y="121"/>
                  </a:cubicBezTo>
                  <a:cubicBezTo>
                    <a:pt x="147" y="122"/>
                    <a:pt x="144" y="124"/>
                    <a:pt x="142" y="125"/>
                  </a:cubicBezTo>
                  <a:cubicBezTo>
                    <a:pt x="141" y="126"/>
                    <a:pt x="141" y="128"/>
                    <a:pt x="140" y="129"/>
                  </a:cubicBezTo>
                  <a:cubicBezTo>
                    <a:pt x="140" y="133"/>
                    <a:pt x="140" y="137"/>
                    <a:pt x="134" y="138"/>
                  </a:cubicBezTo>
                  <a:cubicBezTo>
                    <a:pt x="132" y="139"/>
                    <a:pt x="132" y="141"/>
                    <a:pt x="132" y="144"/>
                  </a:cubicBezTo>
                  <a:cubicBezTo>
                    <a:pt x="133" y="147"/>
                    <a:pt x="135" y="151"/>
                    <a:pt x="136" y="155"/>
                  </a:cubicBezTo>
                  <a:cubicBezTo>
                    <a:pt x="138" y="158"/>
                    <a:pt x="139" y="161"/>
                    <a:pt x="140" y="164"/>
                  </a:cubicBezTo>
                  <a:cubicBezTo>
                    <a:pt x="141" y="167"/>
                    <a:pt x="140" y="169"/>
                    <a:pt x="139" y="171"/>
                  </a:cubicBezTo>
                  <a:cubicBezTo>
                    <a:pt x="138" y="173"/>
                    <a:pt x="138" y="174"/>
                    <a:pt x="138" y="176"/>
                  </a:cubicBezTo>
                  <a:cubicBezTo>
                    <a:pt x="138" y="177"/>
                    <a:pt x="138" y="178"/>
                    <a:pt x="139" y="178"/>
                  </a:cubicBezTo>
                  <a:cubicBezTo>
                    <a:pt x="139" y="182"/>
                    <a:pt x="140" y="183"/>
                    <a:pt x="139" y="187"/>
                  </a:cubicBezTo>
                  <a:cubicBezTo>
                    <a:pt x="141" y="188"/>
                    <a:pt x="142" y="189"/>
                    <a:pt x="143" y="190"/>
                  </a:cubicBezTo>
                  <a:cubicBezTo>
                    <a:pt x="144" y="184"/>
                    <a:pt x="151" y="179"/>
                    <a:pt x="155" y="174"/>
                  </a:cubicBezTo>
                  <a:cubicBezTo>
                    <a:pt x="156" y="172"/>
                    <a:pt x="158" y="170"/>
                    <a:pt x="159" y="168"/>
                  </a:cubicBezTo>
                  <a:cubicBezTo>
                    <a:pt x="160" y="167"/>
                    <a:pt x="160" y="166"/>
                    <a:pt x="161" y="165"/>
                  </a:cubicBezTo>
                  <a:cubicBezTo>
                    <a:pt x="162" y="164"/>
                    <a:pt x="164" y="162"/>
                    <a:pt x="165" y="161"/>
                  </a:cubicBezTo>
                  <a:cubicBezTo>
                    <a:pt x="166" y="160"/>
                    <a:pt x="167" y="160"/>
                    <a:pt x="169" y="159"/>
                  </a:cubicBezTo>
                  <a:cubicBezTo>
                    <a:pt x="170" y="159"/>
                    <a:pt x="171" y="159"/>
                    <a:pt x="172" y="160"/>
                  </a:cubicBezTo>
                  <a:cubicBezTo>
                    <a:pt x="173" y="161"/>
                    <a:pt x="173" y="161"/>
                    <a:pt x="174" y="162"/>
                  </a:cubicBezTo>
                  <a:cubicBezTo>
                    <a:pt x="174" y="162"/>
                    <a:pt x="174" y="163"/>
                    <a:pt x="175" y="164"/>
                  </a:cubicBezTo>
                  <a:cubicBezTo>
                    <a:pt x="175" y="165"/>
                    <a:pt x="180" y="163"/>
                    <a:pt x="180" y="164"/>
                  </a:cubicBezTo>
                  <a:cubicBezTo>
                    <a:pt x="181" y="165"/>
                    <a:pt x="182" y="165"/>
                    <a:pt x="181" y="166"/>
                  </a:cubicBezTo>
                  <a:cubicBezTo>
                    <a:pt x="174" y="169"/>
                    <a:pt x="173" y="167"/>
                    <a:pt x="172" y="165"/>
                  </a:cubicBezTo>
                  <a:cubicBezTo>
                    <a:pt x="172" y="164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2"/>
                  </a:cubicBezTo>
                  <a:cubicBezTo>
                    <a:pt x="169" y="161"/>
                    <a:pt x="166" y="162"/>
                    <a:pt x="163" y="166"/>
                  </a:cubicBezTo>
                  <a:cubicBezTo>
                    <a:pt x="161" y="169"/>
                    <a:pt x="159" y="172"/>
                    <a:pt x="156" y="175"/>
                  </a:cubicBezTo>
                  <a:cubicBezTo>
                    <a:pt x="153" y="180"/>
                    <a:pt x="145" y="189"/>
                    <a:pt x="148" y="195"/>
                  </a:cubicBezTo>
                  <a:cubicBezTo>
                    <a:pt x="151" y="198"/>
                    <a:pt x="152" y="200"/>
                    <a:pt x="153" y="204"/>
                  </a:cubicBezTo>
                  <a:cubicBezTo>
                    <a:pt x="153" y="204"/>
                    <a:pt x="154" y="204"/>
                    <a:pt x="155" y="203"/>
                  </a:cubicBezTo>
                  <a:cubicBezTo>
                    <a:pt x="167" y="194"/>
                    <a:pt x="174" y="194"/>
                    <a:pt x="188" y="201"/>
                  </a:cubicBezTo>
                  <a:cubicBezTo>
                    <a:pt x="189" y="201"/>
                    <a:pt x="189" y="201"/>
                    <a:pt x="191" y="197"/>
                  </a:cubicBezTo>
                  <a:cubicBezTo>
                    <a:pt x="192" y="195"/>
                    <a:pt x="194" y="193"/>
                    <a:pt x="196" y="191"/>
                  </a:cubicBezTo>
                  <a:cubicBezTo>
                    <a:pt x="196" y="191"/>
                    <a:pt x="196" y="191"/>
                    <a:pt x="196" y="191"/>
                  </a:cubicBezTo>
                  <a:close/>
                  <a:moveTo>
                    <a:pt x="160" y="102"/>
                  </a:moveTo>
                  <a:cubicBezTo>
                    <a:pt x="159" y="99"/>
                    <a:pt x="159" y="96"/>
                    <a:pt x="156" y="93"/>
                  </a:cubicBezTo>
                  <a:cubicBezTo>
                    <a:pt x="156" y="92"/>
                    <a:pt x="155" y="92"/>
                    <a:pt x="154" y="91"/>
                  </a:cubicBezTo>
                  <a:cubicBezTo>
                    <a:pt x="151" y="91"/>
                    <a:pt x="149" y="91"/>
                    <a:pt x="146" y="86"/>
                  </a:cubicBezTo>
                  <a:cubicBezTo>
                    <a:pt x="145" y="82"/>
                    <a:pt x="142" y="82"/>
                    <a:pt x="139" y="84"/>
                  </a:cubicBezTo>
                  <a:cubicBezTo>
                    <a:pt x="136" y="85"/>
                    <a:pt x="132" y="88"/>
                    <a:pt x="129" y="90"/>
                  </a:cubicBezTo>
                  <a:cubicBezTo>
                    <a:pt x="125" y="94"/>
                    <a:pt x="121" y="97"/>
                    <a:pt x="118" y="97"/>
                  </a:cubicBezTo>
                  <a:cubicBezTo>
                    <a:pt x="115" y="98"/>
                    <a:pt x="113" y="100"/>
                    <a:pt x="112" y="102"/>
                  </a:cubicBezTo>
                  <a:cubicBezTo>
                    <a:pt x="111" y="105"/>
                    <a:pt x="110" y="109"/>
                    <a:pt x="111" y="112"/>
                  </a:cubicBezTo>
                  <a:cubicBezTo>
                    <a:pt x="114" y="123"/>
                    <a:pt x="117" y="121"/>
                    <a:pt x="112" y="131"/>
                  </a:cubicBezTo>
                  <a:cubicBezTo>
                    <a:pt x="108" y="138"/>
                    <a:pt x="109" y="139"/>
                    <a:pt x="112" y="148"/>
                  </a:cubicBezTo>
                  <a:cubicBezTo>
                    <a:pt x="114" y="155"/>
                    <a:pt x="113" y="155"/>
                    <a:pt x="118" y="159"/>
                  </a:cubicBezTo>
                  <a:cubicBezTo>
                    <a:pt x="122" y="162"/>
                    <a:pt x="123" y="166"/>
                    <a:pt x="123" y="171"/>
                  </a:cubicBezTo>
                  <a:cubicBezTo>
                    <a:pt x="124" y="175"/>
                    <a:pt x="124" y="180"/>
                    <a:pt x="129" y="184"/>
                  </a:cubicBezTo>
                  <a:cubicBezTo>
                    <a:pt x="130" y="183"/>
                    <a:pt x="131" y="183"/>
                    <a:pt x="132" y="183"/>
                  </a:cubicBezTo>
                  <a:cubicBezTo>
                    <a:pt x="132" y="183"/>
                    <a:pt x="132" y="183"/>
                    <a:pt x="133" y="183"/>
                  </a:cubicBezTo>
                  <a:cubicBezTo>
                    <a:pt x="134" y="184"/>
                    <a:pt x="135" y="185"/>
                    <a:pt x="137" y="185"/>
                  </a:cubicBezTo>
                  <a:cubicBezTo>
                    <a:pt x="137" y="183"/>
                    <a:pt x="137" y="182"/>
                    <a:pt x="136" y="179"/>
                  </a:cubicBezTo>
                  <a:cubicBezTo>
                    <a:pt x="136" y="178"/>
                    <a:pt x="135" y="177"/>
                    <a:pt x="135" y="176"/>
                  </a:cubicBezTo>
                  <a:cubicBezTo>
                    <a:pt x="135" y="174"/>
                    <a:pt x="135" y="172"/>
                    <a:pt x="136" y="170"/>
                  </a:cubicBezTo>
                  <a:cubicBezTo>
                    <a:pt x="137" y="169"/>
                    <a:pt x="138" y="167"/>
                    <a:pt x="137" y="164"/>
                  </a:cubicBezTo>
                  <a:cubicBezTo>
                    <a:pt x="137" y="162"/>
                    <a:pt x="135" y="159"/>
                    <a:pt x="134" y="156"/>
                  </a:cubicBezTo>
                  <a:cubicBezTo>
                    <a:pt x="132" y="152"/>
                    <a:pt x="130" y="148"/>
                    <a:pt x="130" y="145"/>
                  </a:cubicBezTo>
                  <a:cubicBezTo>
                    <a:pt x="128" y="140"/>
                    <a:pt x="129" y="136"/>
                    <a:pt x="134" y="135"/>
                  </a:cubicBezTo>
                  <a:cubicBezTo>
                    <a:pt x="137" y="134"/>
                    <a:pt x="137" y="132"/>
                    <a:pt x="138" y="129"/>
                  </a:cubicBezTo>
                  <a:cubicBezTo>
                    <a:pt x="138" y="127"/>
                    <a:pt x="138" y="125"/>
                    <a:pt x="140" y="123"/>
                  </a:cubicBezTo>
                  <a:cubicBezTo>
                    <a:pt x="142" y="121"/>
                    <a:pt x="145" y="120"/>
                    <a:pt x="149" y="118"/>
                  </a:cubicBezTo>
                  <a:cubicBezTo>
                    <a:pt x="155" y="115"/>
                    <a:pt x="162" y="112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lose/>
                  <a:moveTo>
                    <a:pt x="118" y="80"/>
                  </a:moveTo>
                  <a:cubicBezTo>
                    <a:pt x="112" y="80"/>
                    <a:pt x="101" y="78"/>
                    <a:pt x="100" y="80"/>
                  </a:cubicBezTo>
                  <a:cubicBezTo>
                    <a:pt x="99" y="83"/>
                    <a:pt x="97" y="84"/>
                    <a:pt x="94" y="84"/>
                  </a:cubicBezTo>
                  <a:cubicBezTo>
                    <a:pt x="90" y="83"/>
                    <a:pt x="90" y="86"/>
                    <a:pt x="91" y="90"/>
                  </a:cubicBezTo>
                  <a:cubicBezTo>
                    <a:pt x="92" y="95"/>
                    <a:pt x="94" y="99"/>
                    <a:pt x="92" y="102"/>
                  </a:cubicBezTo>
                  <a:cubicBezTo>
                    <a:pt x="86" y="109"/>
                    <a:pt x="71" y="115"/>
                    <a:pt x="73" y="125"/>
                  </a:cubicBezTo>
                  <a:cubicBezTo>
                    <a:pt x="74" y="129"/>
                    <a:pt x="72" y="132"/>
                    <a:pt x="68" y="133"/>
                  </a:cubicBezTo>
                  <a:cubicBezTo>
                    <a:pt x="65" y="135"/>
                    <a:pt x="61" y="138"/>
                    <a:pt x="65" y="141"/>
                  </a:cubicBezTo>
                  <a:cubicBezTo>
                    <a:pt x="70" y="145"/>
                    <a:pt x="73" y="147"/>
                    <a:pt x="78" y="146"/>
                  </a:cubicBezTo>
                  <a:cubicBezTo>
                    <a:pt x="83" y="145"/>
                    <a:pt x="87" y="148"/>
                    <a:pt x="90" y="151"/>
                  </a:cubicBezTo>
                  <a:cubicBezTo>
                    <a:pt x="95" y="155"/>
                    <a:pt x="98" y="162"/>
                    <a:pt x="99" y="167"/>
                  </a:cubicBezTo>
                  <a:cubicBezTo>
                    <a:pt x="101" y="171"/>
                    <a:pt x="97" y="178"/>
                    <a:pt x="102" y="181"/>
                  </a:cubicBezTo>
                  <a:cubicBezTo>
                    <a:pt x="110" y="186"/>
                    <a:pt x="118" y="189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1" y="181"/>
                    <a:pt x="121" y="176"/>
                    <a:pt x="120" y="171"/>
                  </a:cubicBezTo>
                  <a:cubicBezTo>
                    <a:pt x="120" y="168"/>
                    <a:pt x="120" y="164"/>
                    <a:pt x="117" y="162"/>
                  </a:cubicBezTo>
                  <a:cubicBezTo>
                    <a:pt x="111" y="157"/>
                    <a:pt x="112" y="158"/>
                    <a:pt x="109" y="148"/>
                  </a:cubicBezTo>
                  <a:cubicBezTo>
                    <a:pt x="106" y="139"/>
                    <a:pt x="104" y="137"/>
                    <a:pt x="108" y="131"/>
                  </a:cubicBezTo>
                  <a:cubicBezTo>
                    <a:pt x="113" y="121"/>
                    <a:pt x="111" y="123"/>
                    <a:pt x="109" y="113"/>
                  </a:cubicBezTo>
                  <a:cubicBezTo>
                    <a:pt x="108" y="109"/>
                    <a:pt x="108" y="105"/>
                    <a:pt x="110" y="101"/>
                  </a:cubicBezTo>
                  <a:cubicBezTo>
                    <a:pt x="111" y="98"/>
                    <a:pt x="114" y="96"/>
                    <a:pt x="117" y="95"/>
                  </a:cubicBezTo>
                  <a:cubicBezTo>
                    <a:pt x="120" y="94"/>
                    <a:pt x="122" y="93"/>
                    <a:pt x="126" y="90"/>
                  </a:cubicBezTo>
                  <a:cubicBezTo>
                    <a:pt x="131" y="85"/>
                    <a:pt x="122" y="80"/>
                    <a:pt x="118" y="80"/>
                  </a:cubicBezTo>
                  <a:close/>
                  <a:moveTo>
                    <a:pt x="159" y="260"/>
                  </a:moveTo>
                  <a:cubicBezTo>
                    <a:pt x="159" y="260"/>
                    <a:pt x="159" y="260"/>
                    <a:pt x="159" y="260"/>
                  </a:cubicBezTo>
                  <a:cubicBezTo>
                    <a:pt x="157" y="260"/>
                    <a:pt x="157" y="262"/>
                    <a:pt x="156" y="265"/>
                  </a:cubicBezTo>
                  <a:cubicBezTo>
                    <a:pt x="156" y="265"/>
                    <a:pt x="156" y="266"/>
                    <a:pt x="156" y="266"/>
                  </a:cubicBezTo>
                  <a:cubicBezTo>
                    <a:pt x="158" y="267"/>
                    <a:pt x="164" y="268"/>
                    <a:pt x="166" y="269"/>
                  </a:cubicBezTo>
                  <a:cubicBezTo>
                    <a:pt x="163" y="267"/>
                    <a:pt x="161" y="263"/>
                    <a:pt x="159" y="260"/>
                  </a:cubicBezTo>
                  <a:close/>
                  <a:moveTo>
                    <a:pt x="266" y="306"/>
                  </a:moveTo>
                  <a:cubicBezTo>
                    <a:pt x="265" y="306"/>
                    <a:pt x="264" y="306"/>
                    <a:pt x="263" y="306"/>
                  </a:cubicBezTo>
                  <a:cubicBezTo>
                    <a:pt x="263" y="307"/>
                    <a:pt x="264" y="308"/>
                    <a:pt x="264" y="309"/>
                  </a:cubicBezTo>
                  <a:cubicBezTo>
                    <a:pt x="266" y="316"/>
                    <a:pt x="266" y="327"/>
                    <a:pt x="259" y="337"/>
                  </a:cubicBezTo>
                  <a:cubicBezTo>
                    <a:pt x="251" y="348"/>
                    <a:pt x="252" y="352"/>
                    <a:pt x="253" y="357"/>
                  </a:cubicBezTo>
                  <a:cubicBezTo>
                    <a:pt x="253" y="361"/>
                    <a:pt x="254" y="365"/>
                    <a:pt x="252" y="373"/>
                  </a:cubicBezTo>
                  <a:cubicBezTo>
                    <a:pt x="251" y="378"/>
                    <a:pt x="249" y="381"/>
                    <a:pt x="248" y="383"/>
                  </a:cubicBezTo>
                  <a:cubicBezTo>
                    <a:pt x="246" y="388"/>
                    <a:pt x="245" y="390"/>
                    <a:pt x="252" y="398"/>
                  </a:cubicBezTo>
                  <a:cubicBezTo>
                    <a:pt x="255" y="402"/>
                    <a:pt x="258" y="402"/>
                    <a:pt x="261" y="403"/>
                  </a:cubicBezTo>
                  <a:cubicBezTo>
                    <a:pt x="263" y="403"/>
                    <a:pt x="265" y="404"/>
                    <a:pt x="267" y="404"/>
                  </a:cubicBezTo>
                  <a:cubicBezTo>
                    <a:pt x="266" y="404"/>
                    <a:pt x="265" y="403"/>
                    <a:pt x="263" y="402"/>
                  </a:cubicBezTo>
                  <a:cubicBezTo>
                    <a:pt x="261" y="400"/>
                    <a:pt x="259" y="399"/>
                    <a:pt x="257" y="397"/>
                  </a:cubicBezTo>
                  <a:cubicBezTo>
                    <a:pt x="250" y="390"/>
                    <a:pt x="254" y="384"/>
                    <a:pt x="257" y="377"/>
                  </a:cubicBezTo>
                  <a:cubicBezTo>
                    <a:pt x="257" y="375"/>
                    <a:pt x="258" y="374"/>
                    <a:pt x="258" y="372"/>
                  </a:cubicBezTo>
                  <a:cubicBezTo>
                    <a:pt x="259" y="370"/>
                    <a:pt x="258" y="365"/>
                    <a:pt x="258" y="362"/>
                  </a:cubicBezTo>
                  <a:cubicBezTo>
                    <a:pt x="257" y="358"/>
                    <a:pt x="256" y="354"/>
                    <a:pt x="257" y="351"/>
                  </a:cubicBezTo>
                  <a:cubicBezTo>
                    <a:pt x="258" y="349"/>
                    <a:pt x="258" y="347"/>
                    <a:pt x="258" y="345"/>
                  </a:cubicBezTo>
                  <a:cubicBezTo>
                    <a:pt x="260" y="339"/>
                    <a:pt x="262" y="334"/>
                    <a:pt x="267" y="328"/>
                  </a:cubicBezTo>
                  <a:cubicBezTo>
                    <a:pt x="269" y="325"/>
                    <a:pt x="270" y="322"/>
                    <a:pt x="270" y="319"/>
                  </a:cubicBezTo>
                  <a:cubicBezTo>
                    <a:pt x="270" y="316"/>
                    <a:pt x="268" y="312"/>
                    <a:pt x="266" y="306"/>
                  </a:cubicBezTo>
                  <a:close/>
                  <a:moveTo>
                    <a:pt x="71" y="389"/>
                  </a:moveTo>
                  <a:cubicBezTo>
                    <a:pt x="72" y="389"/>
                    <a:pt x="72" y="389"/>
                    <a:pt x="72" y="389"/>
                  </a:cubicBezTo>
                  <a:cubicBezTo>
                    <a:pt x="75" y="391"/>
                    <a:pt x="79" y="393"/>
                    <a:pt x="82" y="396"/>
                  </a:cubicBezTo>
                  <a:cubicBezTo>
                    <a:pt x="87" y="400"/>
                    <a:pt x="91" y="401"/>
                    <a:pt x="93" y="404"/>
                  </a:cubicBezTo>
                  <a:cubicBezTo>
                    <a:pt x="94" y="403"/>
                    <a:pt x="94" y="402"/>
                    <a:pt x="94" y="400"/>
                  </a:cubicBezTo>
                  <a:cubicBezTo>
                    <a:pt x="95" y="397"/>
                    <a:pt x="100" y="397"/>
                    <a:pt x="102" y="397"/>
                  </a:cubicBezTo>
                  <a:cubicBezTo>
                    <a:pt x="104" y="396"/>
                    <a:pt x="109" y="396"/>
                    <a:pt x="113" y="396"/>
                  </a:cubicBezTo>
                  <a:cubicBezTo>
                    <a:pt x="116" y="396"/>
                    <a:pt x="120" y="397"/>
                    <a:pt x="122" y="398"/>
                  </a:cubicBezTo>
                  <a:cubicBezTo>
                    <a:pt x="124" y="400"/>
                    <a:pt x="126" y="401"/>
                    <a:pt x="128" y="401"/>
                  </a:cubicBezTo>
                  <a:cubicBezTo>
                    <a:pt x="131" y="401"/>
                    <a:pt x="136" y="397"/>
                    <a:pt x="138" y="400"/>
                  </a:cubicBezTo>
                  <a:cubicBezTo>
                    <a:pt x="138" y="401"/>
                    <a:pt x="139" y="401"/>
                    <a:pt x="139" y="402"/>
                  </a:cubicBezTo>
                  <a:cubicBezTo>
                    <a:pt x="139" y="403"/>
                    <a:pt x="139" y="403"/>
                    <a:pt x="139" y="404"/>
                  </a:cubicBezTo>
                  <a:cubicBezTo>
                    <a:pt x="140" y="405"/>
                    <a:pt x="141" y="404"/>
                    <a:pt x="141" y="403"/>
                  </a:cubicBezTo>
                  <a:cubicBezTo>
                    <a:pt x="142" y="402"/>
                    <a:pt x="141" y="399"/>
                    <a:pt x="144" y="400"/>
                  </a:cubicBezTo>
                  <a:cubicBezTo>
                    <a:pt x="147" y="402"/>
                    <a:pt x="155" y="403"/>
                    <a:pt x="156" y="401"/>
                  </a:cubicBezTo>
                  <a:cubicBezTo>
                    <a:pt x="156" y="400"/>
                    <a:pt x="154" y="399"/>
                    <a:pt x="153" y="397"/>
                  </a:cubicBezTo>
                  <a:cubicBezTo>
                    <a:pt x="149" y="392"/>
                    <a:pt x="149" y="387"/>
                    <a:pt x="155" y="383"/>
                  </a:cubicBezTo>
                  <a:cubicBezTo>
                    <a:pt x="158" y="381"/>
                    <a:pt x="157" y="373"/>
                    <a:pt x="155" y="367"/>
                  </a:cubicBezTo>
                  <a:cubicBezTo>
                    <a:pt x="155" y="365"/>
                    <a:pt x="154" y="363"/>
                    <a:pt x="154" y="361"/>
                  </a:cubicBezTo>
                  <a:cubicBezTo>
                    <a:pt x="154" y="361"/>
                    <a:pt x="154" y="361"/>
                    <a:pt x="154" y="361"/>
                  </a:cubicBezTo>
                  <a:cubicBezTo>
                    <a:pt x="154" y="359"/>
                    <a:pt x="155" y="357"/>
                    <a:pt x="156" y="355"/>
                  </a:cubicBezTo>
                  <a:cubicBezTo>
                    <a:pt x="157" y="353"/>
                    <a:pt x="158" y="350"/>
                    <a:pt x="157" y="346"/>
                  </a:cubicBezTo>
                  <a:cubicBezTo>
                    <a:pt x="155" y="339"/>
                    <a:pt x="157" y="337"/>
                    <a:pt x="161" y="335"/>
                  </a:cubicBezTo>
                  <a:cubicBezTo>
                    <a:pt x="164" y="333"/>
                    <a:pt x="167" y="333"/>
                    <a:pt x="168" y="329"/>
                  </a:cubicBezTo>
                  <a:cubicBezTo>
                    <a:pt x="169" y="323"/>
                    <a:pt x="175" y="319"/>
                    <a:pt x="182" y="317"/>
                  </a:cubicBezTo>
                  <a:cubicBezTo>
                    <a:pt x="188" y="314"/>
                    <a:pt x="195" y="313"/>
                    <a:pt x="201" y="312"/>
                  </a:cubicBezTo>
                  <a:cubicBezTo>
                    <a:pt x="197" y="306"/>
                    <a:pt x="192" y="305"/>
                    <a:pt x="186" y="306"/>
                  </a:cubicBezTo>
                  <a:cubicBezTo>
                    <a:pt x="183" y="307"/>
                    <a:pt x="179" y="308"/>
                    <a:pt x="176" y="310"/>
                  </a:cubicBezTo>
                  <a:cubicBezTo>
                    <a:pt x="167" y="313"/>
                    <a:pt x="158" y="317"/>
                    <a:pt x="149" y="315"/>
                  </a:cubicBezTo>
                  <a:cubicBezTo>
                    <a:pt x="143" y="314"/>
                    <a:pt x="139" y="312"/>
                    <a:pt x="138" y="309"/>
                  </a:cubicBezTo>
                  <a:cubicBezTo>
                    <a:pt x="137" y="310"/>
                    <a:pt x="135" y="312"/>
                    <a:pt x="134" y="312"/>
                  </a:cubicBezTo>
                  <a:cubicBezTo>
                    <a:pt x="133" y="314"/>
                    <a:pt x="131" y="315"/>
                    <a:pt x="130" y="317"/>
                  </a:cubicBezTo>
                  <a:cubicBezTo>
                    <a:pt x="129" y="317"/>
                    <a:pt x="128" y="318"/>
                    <a:pt x="127" y="319"/>
                  </a:cubicBezTo>
                  <a:cubicBezTo>
                    <a:pt x="118" y="327"/>
                    <a:pt x="117" y="332"/>
                    <a:pt x="115" y="342"/>
                  </a:cubicBezTo>
                  <a:cubicBezTo>
                    <a:pt x="114" y="344"/>
                    <a:pt x="114" y="346"/>
                    <a:pt x="113" y="348"/>
                  </a:cubicBezTo>
                  <a:cubicBezTo>
                    <a:pt x="112" y="354"/>
                    <a:pt x="108" y="358"/>
                    <a:pt x="104" y="363"/>
                  </a:cubicBezTo>
                  <a:cubicBezTo>
                    <a:pt x="103" y="364"/>
                    <a:pt x="103" y="365"/>
                    <a:pt x="102" y="366"/>
                  </a:cubicBezTo>
                  <a:cubicBezTo>
                    <a:pt x="101" y="368"/>
                    <a:pt x="99" y="369"/>
                    <a:pt x="97" y="370"/>
                  </a:cubicBezTo>
                  <a:cubicBezTo>
                    <a:pt x="92" y="371"/>
                    <a:pt x="85" y="369"/>
                    <a:pt x="78" y="367"/>
                  </a:cubicBezTo>
                  <a:cubicBezTo>
                    <a:pt x="73" y="366"/>
                    <a:pt x="69" y="365"/>
                    <a:pt x="67" y="365"/>
                  </a:cubicBezTo>
                  <a:cubicBezTo>
                    <a:pt x="61" y="367"/>
                    <a:pt x="57" y="363"/>
                    <a:pt x="54" y="361"/>
                  </a:cubicBezTo>
                  <a:cubicBezTo>
                    <a:pt x="54" y="362"/>
                    <a:pt x="54" y="364"/>
                    <a:pt x="54" y="366"/>
                  </a:cubicBezTo>
                  <a:cubicBezTo>
                    <a:pt x="54" y="370"/>
                    <a:pt x="56" y="372"/>
                    <a:pt x="59" y="375"/>
                  </a:cubicBezTo>
                  <a:cubicBezTo>
                    <a:pt x="61" y="376"/>
                    <a:pt x="63" y="377"/>
                    <a:pt x="64" y="379"/>
                  </a:cubicBezTo>
                  <a:cubicBezTo>
                    <a:pt x="65" y="380"/>
                    <a:pt x="65" y="382"/>
                    <a:pt x="65" y="383"/>
                  </a:cubicBezTo>
                  <a:cubicBezTo>
                    <a:pt x="66" y="385"/>
                    <a:pt x="66" y="387"/>
                    <a:pt x="67" y="387"/>
                  </a:cubicBezTo>
                  <a:cubicBezTo>
                    <a:pt x="68" y="387"/>
                    <a:pt x="70" y="388"/>
                    <a:pt x="71" y="389"/>
                  </a:cubicBezTo>
                  <a:close/>
                  <a:moveTo>
                    <a:pt x="48" y="358"/>
                  </a:moveTo>
                  <a:cubicBezTo>
                    <a:pt x="47" y="356"/>
                    <a:pt x="39" y="353"/>
                    <a:pt x="30" y="349"/>
                  </a:cubicBezTo>
                  <a:cubicBezTo>
                    <a:pt x="27" y="348"/>
                    <a:pt x="24" y="347"/>
                    <a:pt x="21" y="346"/>
                  </a:cubicBezTo>
                  <a:cubicBezTo>
                    <a:pt x="19" y="350"/>
                    <a:pt x="20" y="351"/>
                    <a:pt x="16" y="355"/>
                  </a:cubicBezTo>
                  <a:cubicBezTo>
                    <a:pt x="16" y="355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7"/>
                    <a:pt x="16" y="357"/>
                    <a:pt x="16" y="357"/>
                  </a:cubicBezTo>
                  <a:cubicBezTo>
                    <a:pt x="17" y="358"/>
                    <a:pt x="19" y="358"/>
                    <a:pt x="20" y="358"/>
                  </a:cubicBezTo>
                  <a:cubicBezTo>
                    <a:pt x="23" y="358"/>
                    <a:pt x="23" y="359"/>
                    <a:pt x="24" y="361"/>
                  </a:cubicBezTo>
                  <a:cubicBezTo>
                    <a:pt x="24" y="362"/>
                    <a:pt x="24" y="362"/>
                    <a:pt x="25" y="362"/>
                  </a:cubicBezTo>
                  <a:cubicBezTo>
                    <a:pt x="26" y="363"/>
                    <a:pt x="30" y="362"/>
                    <a:pt x="34" y="360"/>
                  </a:cubicBezTo>
                  <a:cubicBezTo>
                    <a:pt x="39" y="359"/>
                    <a:pt x="44" y="357"/>
                    <a:pt x="47" y="358"/>
                  </a:cubicBezTo>
                  <a:cubicBezTo>
                    <a:pt x="48" y="358"/>
                    <a:pt x="48" y="358"/>
                    <a:pt x="48" y="358"/>
                  </a:cubicBezTo>
                  <a:close/>
                  <a:moveTo>
                    <a:pt x="30" y="347"/>
                  </a:moveTo>
                  <a:cubicBezTo>
                    <a:pt x="40" y="351"/>
                    <a:pt x="47" y="353"/>
                    <a:pt x="51" y="357"/>
                  </a:cubicBezTo>
                  <a:cubicBezTo>
                    <a:pt x="56" y="362"/>
                    <a:pt x="63" y="363"/>
                    <a:pt x="67" y="363"/>
                  </a:cubicBezTo>
                  <a:cubicBezTo>
                    <a:pt x="69" y="362"/>
                    <a:pt x="74" y="363"/>
                    <a:pt x="79" y="365"/>
                  </a:cubicBezTo>
                  <a:cubicBezTo>
                    <a:pt x="85" y="366"/>
                    <a:pt x="90" y="367"/>
                    <a:pt x="95" y="366"/>
                  </a:cubicBezTo>
                  <a:cubicBezTo>
                    <a:pt x="97" y="365"/>
                    <a:pt x="99" y="363"/>
                    <a:pt x="97" y="358"/>
                  </a:cubicBezTo>
                  <a:cubicBezTo>
                    <a:pt x="95" y="348"/>
                    <a:pt x="98" y="347"/>
                    <a:pt x="101" y="344"/>
                  </a:cubicBezTo>
                  <a:cubicBezTo>
                    <a:pt x="102" y="342"/>
                    <a:pt x="103" y="340"/>
                    <a:pt x="105" y="336"/>
                  </a:cubicBezTo>
                  <a:cubicBezTo>
                    <a:pt x="105" y="333"/>
                    <a:pt x="105" y="327"/>
                    <a:pt x="105" y="322"/>
                  </a:cubicBezTo>
                  <a:cubicBezTo>
                    <a:pt x="106" y="313"/>
                    <a:pt x="106" y="304"/>
                    <a:pt x="109" y="301"/>
                  </a:cubicBezTo>
                  <a:cubicBezTo>
                    <a:pt x="109" y="300"/>
                    <a:pt x="110" y="299"/>
                    <a:pt x="112" y="298"/>
                  </a:cubicBezTo>
                  <a:cubicBezTo>
                    <a:pt x="117" y="293"/>
                    <a:pt x="127" y="283"/>
                    <a:pt x="131" y="279"/>
                  </a:cubicBezTo>
                  <a:cubicBezTo>
                    <a:pt x="130" y="279"/>
                    <a:pt x="130" y="279"/>
                    <a:pt x="130" y="279"/>
                  </a:cubicBezTo>
                  <a:cubicBezTo>
                    <a:pt x="126" y="281"/>
                    <a:pt x="122" y="283"/>
                    <a:pt x="114" y="282"/>
                  </a:cubicBezTo>
                  <a:cubicBezTo>
                    <a:pt x="112" y="282"/>
                    <a:pt x="111" y="282"/>
                    <a:pt x="110" y="282"/>
                  </a:cubicBezTo>
                  <a:cubicBezTo>
                    <a:pt x="103" y="282"/>
                    <a:pt x="102" y="282"/>
                    <a:pt x="94" y="283"/>
                  </a:cubicBezTo>
                  <a:cubicBezTo>
                    <a:pt x="86" y="285"/>
                    <a:pt x="83" y="283"/>
                    <a:pt x="82" y="280"/>
                  </a:cubicBezTo>
                  <a:cubicBezTo>
                    <a:pt x="82" y="280"/>
                    <a:pt x="82" y="280"/>
                    <a:pt x="82" y="280"/>
                  </a:cubicBezTo>
                  <a:cubicBezTo>
                    <a:pt x="82" y="278"/>
                    <a:pt x="82" y="277"/>
                    <a:pt x="82" y="275"/>
                  </a:cubicBezTo>
                  <a:cubicBezTo>
                    <a:pt x="82" y="274"/>
                    <a:pt x="82" y="273"/>
                    <a:pt x="82" y="272"/>
                  </a:cubicBezTo>
                  <a:cubicBezTo>
                    <a:pt x="81" y="268"/>
                    <a:pt x="65" y="272"/>
                    <a:pt x="62" y="273"/>
                  </a:cubicBezTo>
                  <a:cubicBezTo>
                    <a:pt x="58" y="274"/>
                    <a:pt x="52" y="276"/>
                    <a:pt x="47" y="275"/>
                  </a:cubicBezTo>
                  <a:cubicBezTo>
                    <a:pt x="46" y="279"/>
                    <a:pt x="40" y="282"/>
                    <a:pt x="37" y="285"/>
                  </a:cubicBezTo>
                  <a:cubicBezTo>
                    <a:pt x="34" y="288"/>
                    <a:pt x="31" y="292"/>
                    <a:pt x="30" y="297"/>
                  </a:cubicBezTo>
                  <a:cubicBezTo>
                    <a:pt x="29" y="303"/>
                    <a:pt x="22" y="305"/>
                    <a:pt x="15" y="306"/>
                  </a:cubicBezTo>
                  <a:cubicBezTo>
                    <a:pt x="11" y="307"/>
                    <a:pt x="7" y="308"/>
                    <a:pt x="5" y="310"/>
                  </a:cubicBezTo>
                  <a:cubicBezTo>
                    <a:pt x="3" y="312"/>
                    <a:pt x="6" y="315"/>
                    <a:pt x="12" y="322"/>
                  </a:cubicBezTo>
                  <a:cubicBezTo>
                    <a:pt x="17" y="326"/>
                    <a:pt x="15" y="329"/>
                    <a:pt x="11" y="331"/>
                  </a:cubicBezTo>
                  <a:cubicBezTo>
                    <a:pt x="10" y="331"/>
                    <a:pt x="7" y="333"/>
                    <a:pt x="7" y="334"/>
                  </a:cubicBezTo>
                  <a:cubicBezTo>
                    <a:pt x="9" y="340"/>
                    <a:pt x="24" y="345"/>
                    <a:pt x="30" y="34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10417175" y="4659313"/>
              <a:ext cx="620713" cy="650875"/>
            </a:xfrm>
            <a:custGeom>
              <a:avLst/>
              <a:gdLst>
                <a:gd name="T0" fmla="*/ 119 w 160"/>
                <a:gd name="T1" fmla="*/ 18 h 168"/>
                <a:gd name="T2" fmla="*/ 142 w 160"/>
                <a:gd name="T3" fmla="*/ 162 h 168"/>
                <a:gd name="T4" fmla="*/ 47 w 160"/>
                <a:gd name="T5" fmla="*/ 57 h 168"/>
                <a:gd name="T6" fmla="*/ 49 w 160"/>
                <a:gd name="T7" fmla="*/ 68 h 168"/>
                <a:gd name="T8" fmla="*/ 56 w 160"/>
                <a:gd name="T9" fmla="*/ 86 h 168"/>
                <a:gd name="T10" fmla="*/ 61 w 160"/>
                <a:gd name="T11" fmla="*/ 98 h 168"/>
                <a:gd name="T12" fmla="*/ 62 w 160"/>
                <a:gd name="T13" fmla="*/ 107 h 168"/>
                <a:gd name="T14" fmla="*/ 76 w 160"/>
                <a:gd name="T15" fmla="*/ 122 h 168"/>
                <a:gd name="T16" fmla="*/ 83 w 160"/>
                <a:gd name="T17" fmla="*/ 130 h 168"/>
                <a:gd name="T18" fmla="*/ 92 w 160"/>
                <a:gd name="T19" fmla="*/ 137 h 168"/>
                <a:gd name="T20" fmla="*/ 101 w 160"/>
                <a:gd name="T21" fmla="*/ 145 h 168"/>
                <a:gd name="T22" fmla="*/ 110 w 160"/>
                <a:gd name="T23" fmla="*/ 149 h 168"/>
                <a:gd name="T24" fmla="*/ 119 w 160"/>
                <a:gd name="T25" fmla="*/ 152 h 168"/>
                <a:gd name="T26" fmla="*/ 128 w 160"/>
                <a:gd name="T27" fmla="*/ 155 h 168"/>
                <a:gd name="T28" fmla="*/ 5 w 160"/>
                <a:gd name="T29" fmla="*/ 86 h 168"/>
                <a:gd name="T30" fmla="*/ 29 w 160"/>
                <a:gd name="T31" fmla="*/ 118 h 168"/>
                <a:gd name="T32" fmla="*/ 37 w 160"/>
                <a:gd name="T33" fmla="*/ 128 h 168"/>
                <a:gd name="T34" fmla="*/ 41 w 160"/>
                <a:gd name="T35" fmla="*/ 136 h 168"/>
                <a:gd name="T36" fmla="*/ 59 w 160"/>
                <a:gd name="T37" fmla="*/ 146 h 168"/>
                <a:gd name="T38" fmla="*/ 70 w 160"/>
                <a:gd name="T39" fmla="*/ 152 h 168"/>
                <a:gd name="T40" fmla="*/ 79 w 160"/>
                <a:gd name="T41" fmla="*/ 156 h 168"/>
                <a:gd name="T42" fmla="*/ 88 w 160"/>
                <a:gd name="T43" fmla="*/ 161 h 168"/>
                <a:gd name="T44" fmla="*/ 97 w 160"/>
                <a:gd name="T45" fmla="*/ 162 h 168"/>
                <a:gd name="T46" fmla="*/ 107 w 160"/>
                <a:gd name="T47" fmla="*/ 163 h 168"/>
                <a:gd name="T48" fmla="*/ 128 w 160"/>
                <a:gd name="T49" fmla="*/ 161 h 168"/>
                <a:gd name="T50" fmla="*/ 30 w 160"/>
                <a:gd name="T51" fmla="*/ 144 h 168"/>
                <a:gd name="T52" fmla="*/ 48 w 160"/>
                <a:gd name="T53" fmla="*/ 154 h 168"/>
                <a:gd name="T54" fmla="*/ 78 w 160"/>
                <a:gd name="T55" fmla="*/ 163 h 168"/>
                <a:gd name="T56" fmla="*/ 98 w 160"/>
                <a:gd name="T57" fmla="*/ 168 h 168"/>
                <a:gd name="T58" fmla="*/ 75 w 160"/>
                <a:gd name="T59" fmla="*/ 65 h 168"/>
                <a:gd name="T60" fmla="*/ 79 w 160"/>
                <a:gd name="T61" fmla="*/ 85 h 168"/>
                <a:gd name="T62" fmla="*/ 93 w 160"/>
                <a:gd name="T63" fmla="*/ 113 h 168"/>
                <a:gd name="T64" fmla="*/ 103 w 160"/>
                <a:gd name="T65" fmla="*/ 132 h 168"/>
                <a:gd name="T66" fmla="*/ 131 w 160"/>
                <a:gd name="T67" fmla="*/ 150 h 168"/>
                <a:gd name="T68" fmla="*/ 139 w 160"/>
                <a:gd name="T69" fmla="*/ 52 h 168"/>
                <a:gd name="T70" fmla="*/ 131 w 160"/>
                <a:gd name="T71" fmla="*/ 82 h 168"/>
                <a:gd name="T72" fmla="*/ 125 w 160"/>
                <a:gd name="T73" fmla="*/ 105 h 168"/>
                <a:gd name="T74" fmla="*/ 133 w 160"/>
                <a:gd name="T75" fmla="*/ 135 h 168"/>
                <a:gd name="T76" fmla="*/ 128 w 160"/>
                <a:gd name="T77" fmla="*/ 22 h 168"/>
                <a:gd name="T78" fmla="*/ 124 w 160"/>
                <a:gd name="T79" fmla="*/ 32 h 168"/>
                <a:gd name="T80" fmla="*/ 118 w 160"/>
                <a:gd name="T81" fmla="*/ 39 h 168"/>
                <a:gd name="T82" fmla="*/ 114 w 160"/>
                <a:gd name="T83" fmla="*/ 58 h 168"/>
                <a:gd name="T84" fmla="*/ 111 w 160"/>
                <a:gd name="T85" fmla="*/ 71 h 168"/>
                <a:gd name="T86" fmla="*/ 108 w 160"/>
                <a:gd name="T87" fmla="*/ 79 h 168"/>
                <a:gd name="T88" fmla="*/ 108 w 160"/>
                <a:gd name="T89" fmla="*/ 89 h 168"/>
                <a:gd name="T90" fmla="*/ 111 w 160"/>
                <a:gd name="T91" fmla="*/ 110 h 168"/>
                <a:gd name="T92" fmla="*/ 118 w 160"/>
                <a:gd name="T93" fmla="*/ 119 h 168"/>
                <a:gd name="T94" fmla="*/ 123 w 160"/>
                <a:gd name="T95" fmla="*/ 130 h 168"/>
                <a:gd name="T96" fmla="*/ 129 w 160"/>
                <a:gd name="T97" fmla="*/ 139 h 168"/>
                <a:gd name="T98" fmla="*/ 134 w 160"/>
                <a:gd name="T99" fmla="*/ 149 h 168"/>
                <a:gd name="T100" fmla="*/ 101 w 160"/>
                <a:gd name="T101" fmla="*/ 36 h 168"/>
                <a:gd name="T102" fmla="*/ 99 w 160"/>
                <a:gd name="T103" fmla="*/ 43 h 168"/>
                <a:gd name="T104" fmla="*/ 98 w 160"/>
                <a:gd name="T105" fmla="*/ 65 h 168"/>
                <a:gd name="T106" fmla="*/ 95 w 160"/>
                <a:gd name="T107" fmla="*/ 77 h 168"/>
                <a:gd name="T108" fmla="*/ 96 w 160"/>
                <a:gd name="T109" fmla="*/ 85 h 168"/>
                <a:gd name="T110" fmla="*/ 100 w 160"/>
                <a:gd name="T111" fmla="*/ 105 h 168"/>
                <a:gd name="T112" fmla="*/ 107 w 160"/>
                <a:gd name="T113" fmla="*/ 114 h 168"/>
                <a:gd name="T114" fmla="*/ 113 w 160"/>
                <a:gd name="T115" fmla="*/ 124 h 168"/>
                <a:gd name="T116" fmla="*/ 119 w 160"/>
                <a:gd name="T117" fmla="*/ 13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68">
                  <a:moveTo>
                    <a:pt x="122" y="141"/>
                  </a:moveTo>
                  <a:cubicBezTo>
                    <a:pt x="121" y="140"/>
                    <a:pt x="123" y="138"/>
                    <a:pt x="124" y="139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7" y="142"/>
                    <a:pt x="125" y="144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2" y="141"/>
                    <a:pt x="122" y="141"/>
                    <a:pt x="122" y="141"/>
                  </a:cubicBezTo>
                  <a:close/>
                  <a:moveTo>
                    <a:pt x="119" y="18"/>
                  </a:moveTo>
                  <a:cubicBezTo>
                    <a:pt x="118" y="23"/>
                    <a:pt x="113" y="26"/>
                    <a:pt x="108" y="2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8"/>
                    <a:pt x="104" y="27"/>
                    <a:pt x="105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1" y="21"/>
                    <a:pt x="99" y="16"/>
                    <a:pt x="101" y="12"/>
                  </a:cubicBezTo>
                  <a:cubicBezTo>
                    <a:pt x="102" y="6"/>
                    <a:pt x="108" y="4"/>
                    <a:pt x="113" y="5"/>
                  </a:cubicBezTo>
                  <a:cubicBezTo>
                    <a:pt x="118" y="7"/>
                    <a:pt x="121" y="13"/>
                    <a:pt x="119" y="18"/>
                  </a:cubicBezTo>
                  <a:close/>
                  <a:moveTo>
                    <a:pt x="142" y="162"/>
                  </a:moveTo>
                  <a:cubicBezTo>
                    <a:pt x="139" y="163"/>
                    <a:pt x="135" y="162"/>
                    <a:pt x="134" y="159"/>
                  </a:cubicBezTo>
                  <a:cubicBezTo>
                    <a:pt x="132" y="155"/>
                    <a:pt x="134" y="152"/>
                    <a:pt x="137" y="150"/>
                  </a:cubicBezTo>
                  <a:cubicBezTo>
                    <a:pt x="140" y="149"/>
                    <a:pt x="144" y="150"/>
                    <a:pt x="145" y="153"/>
                  </a:cubicBezTo>
                  <a:cubicBezTo>
                    <a:pt x="147" y="156"/>
                    <a:pt x="145" y="160"/>
                    <a:pt x="142" y="162"/>
                  </a:cubicBezTo>
                  <a:close/>
                  <a:moveTo>
                    <a:pt x="56" y="45"/>
                  </a:moveTo>
                  <a:cubicBezTo>
                    <a:pt x="57" y="50"/>
                    <a:pt x="54" y="55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60"/>
                    <a:pt x="47" y="61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2" y="57"/>
                    <a:pt x="38" y="54"/>
                    <a:pt x="37" y="49"/>
                  </a:cubicBezTo>
                  <a:cubicBezTo>
                    <a:pt x="36" y="43"/>
                    <a:pt x="39" y="38"/>
                    <a:pt x="45" y="37"/>
                  </a:cubicBezTo>
                  <a:cubicBezTo>
                    <a:pt x="50" y="36"/>
                    <a:pt x="55" y="40"/>
                    <a:pt x="56" y="45"/>
                  </a:cubicBezTo>
                  <a:close/>
                  <a:moveTo>
                    <a:pt x="48" y="67"/>
                  </a:moveTo>
                  <a:cubicBezTo>
                    <a:pt x="48" y="65"/>
                    <a:pt x="51" y="65"/>
                    <a:pt x="51" y="6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70"/>
                    <a:pt x="49" y="71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8" y="67"/>
                    <a:pt x="48" y="67"/>
                    <a:pt x="48" y="67"/>
                  </a:cubicBezTo>
                  <a:close/>
                  <a:moveTo>
                    <a:pt x="51" y="77"/>
                  </a:moveTo>
                  <a:cubicBezTo>
                    <a:pt x="50" y="75"/>
                    <a:pt x="53" y="75"/>
                    <a:pt x="53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80"/>
                    <a:pt x="52" y="81"/>
                    <a:pt x="52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7"/>
                    <a:pt x="51" y="77"/>
                    <a:pt x="51" y="77"/>
                  </a:cubicBezTo>
                  <a:close/>
                  <a:moveTo>
                    <a:pt x="54" y="87"/>
                  </a:moveTo>
                  <a:cubicBezTo>
                    <a:pt x="53" y="85"/>
                    <a:pt x="56" y="85"/>
                    <a:pt x="56" y="86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8" y="90"/>
                    <a:pt x="55" y="91"/>
                    <a:pt x="55" y="89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7"/>
                    <a:pt x="54" y="87"/>
                    <a:pt x="54" y="87"/>
                  </a:cubicBezTo>
                  <a:close/>
                  <a:moveTo>
                    <a:pt x="58" y="97"/>
                  </a:moveTo>
                  <a:cubicBezTo>
                    <a:pt x="57" y="95"/>
                    <a:pt x="59" y="94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100"/>
                    <a:pt x="59" y="101"/>
                    <a:pt x="59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62" y="106"/>
                  </a:moveTo>
                  <a:cubicBezTo>
                    <a:pt x="61" y="105"/>
                    <a:pt x="64" y="104"/>
                    <a:pt x="64" y="105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9"/>
                    <a:pt x="64" y="110"/>
                    <a:pt x="63" y="109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lose/>
                  <a:moveTo>
                    <a:pt x="67" y="115"/>
                  </a:moveTo>
                  <a:cubicBezTo>
                    <a:pt x="66" y="114"/>
                    <a:pt x="69" y="113"/>
                    <a:pt x="70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2" y="117"/>
                    <a:pt x="70" y="119"/>
                    <a:pt x="69" y="118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7" y="115"/>
                    <a:pt x="67" y="115"/>
                  </a:cubicBezTo>
                  <a:close/>
                  <a:moveTo>
                    <a:pt x="74" y="124"/>
                  </a:moveTo>
                  <a:cubicBezTo>
                    <a:pt x="73" y="123"/>
                    <a:pt x="75" y="121"/>
                    <a:pt x="76" y="122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9" y="125"/>
                    <a:pt x="77" y="127"/>
                    <a:pt x="75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24"/>
                    <a:pt x="74" y="124"/>
                    <a:pt x="74" y="124"/>
                  </a:cubicBezTo>
                  <a:close/>
                  <a:moveTo>
                    <a:pt x="81" y="131"/>
                  </a:moveTo>
                  <a:cubicBezTo>
                    <a:pt x="80" y="130"/>
                    <a:pt x="82" y="128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2"/>
                    <a:pt x="84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lose/>
                  <a:moveTo>
                    <a:pt x="89" y="138"/>
                  </a:moveTo>
                  <a:cubicBezTo>
                    <a:pt x="88" y="137"/>
                    <a:pt x="89" y="135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8"/>
                    <a:pt x="93" y="141"/>
                    <a:pt x="91" y="140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89" y="138"/>
                    <a:pt x="89" y="138"/>
                    <a:pt x="89" y="138"/>
                  </a:cubicBezTo>
                  <a:close/>
                  <a:moveTo>
                    <a:pt x="98" y="144"/>
                  </a:moveTo>
                  <a:cubicBezTo>
                    <a:pt x="97" y="143"/>
                    <a:pt x="98" y="141"/>
                    <a:pt x="99" y="14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3" y="143"/>
                    <a:pt x="102" y="146"/>
                    <a:pt x="101" y="145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4"/>
                    <a:pt x="98" y="144"/>
                  </a:cubicBezTo>
                  <a:close/>
                  <a:moveTo>
                    <a:pt x="108" y="148"/>
                  </a:moveTo>
                  <a:cubicBezTo>
                    <a:pt x="106" y="148"/>
                    <a:pt x="107" y="145"/>
                    <a:pt x="109" y="146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3" y="147"/>
                    <a:pt x="112" y="150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8"/>
                    <a:pt x="108" y="148"/>
                    <a:pt x="108" y="148"/>
                  </a:cubicBezTo>
                  <a:close/>
                  <a:moveTo>
                    <a:pt x="118" y="152"/>
                  </a:moveTo>
                  <a:cubicBezTo>
                    <a:pt x="116" y="151"/>
                    <a:pt x="117" y="149"/>
                    <a:pt x="118" y="149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2" y="151"/>
                    <a:pt x="122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8" y="152"/>
                    <a:pt x="118" y="152"/>
                    <a:pt x="118" y="152"/>
                  </a:cubicBezTo>
                  <a:close/>
                  <a:moveTo>
                    <a:pt x="128" y="155"/>
                  </a:moveTo>
                  <a:cubicBezTo>
                    <a:pt x="126" y="154"/>
                    <a:pt x="127" y="152"/>
                    <a:pt x="128" y="152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53"/>
                    <a:pt x="132" y="156"/>
                    <a:pt x="130" y="155"/>
                  </a:cubicBezTo>
                  <a:cubicBezTo>
                    <a:pt x="130" y="155"/>
                    <a:pt x="130" y="155"/>
                    <a:pt x="130" y="155"/>
                  </a:cubicBezTo>
                  <a:cubicBezTo>
                    <a:pt x="129" y="155"/>
                    <a:pt x="129" y="155"/>
                    <a:pt x="129" y="155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128" y="155"/>
                    <a:pt x="128" y="155"/>
                    <a:pt x="128" y="155"/>
                  </a:cubicBezTo>
                  <a:close/>
                  <a:moveTo>
                    <a:pt x="19" y="89"/>
                  </a:moveTo>
                  <a:cubicBezTo>
                    <a:pt x="22" y="93"/>
                    <a:pt x="21" y="99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9" y="105"/>
                    <a:pt x="17" y="106"/>
                    <a:pt x="16" y="10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1" y="105"/>
                    <a:pt x="5" y="104"/>
                    <a:pt x="3" y="99"/>
                  </a:cubicBezTo>
                  <a:cubicBezTo>
                    <a:pt x="0" y="95"/>
                    <a:pt x="1" y="89"/>
                    <a:pt x="5" y="86"/>
                  </a:cubicBezTo>
                  <a:cubicBezTo>
                    <a:pt x="10" y="83"/>
                    <a:pt x="16" y="84"/>
                    <a:pt x="19" y="89"/>
                  </a:cubicBezTo>
                  <a:close/>
                  <a:moveTo>
                    <a:pt x="20" y="111"/>
                  </a:moveTo>
                  <a:cubicBezTo>
                    <a:pt x="20" y="110"/>
                    <a:pt x="22" y="109"/>
                    <a:pt x="23" y="110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5" y="113"/>
                    <a:pt x="23" y="115"/>
                    <a:pt x="22" y="114"/>
                  </a:cubicBezTo>
                  <a:cubicBezTo>
                    <a:pt x="22" y="113"/>
                    <a:pt x="22" y="113"/>
                    <a:pt x="22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1"/>
                    <a:pt x="20" y="111"/>
                    <a:pt x="20" y="111"/>
                  </a:cubicBezTo>
                  <a:close/>
                  <a:moveTo>
                    <a:pt x="27" y="120"/>
                  </a:moveTo>
                  <a:cubicBezTo>
                    <a:pt x="26" y="118"/>
                    <a:pt x="28" y="117"/>
                    <a:pt x="29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2" y="121"/>
                    <a:pt x="30" y="123"/>
                    <a:pt x="28" y="122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7" y="120"/>
                    <a:pt x="27" y="120"/>
                    <a:pt x="27" y="120"/>
                  </a:cubicBezTo>
                  <a:close/>
                  <a:moveTo>
                    <a:pt x="34" y="128"/>
                  </a:moveTo>
                  <a:cubicBezTo>
                    <a:pt x="32" y="127"/>
                    <a:pt x="34" y="125"/>
                    <a:pt x="35" y="126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6" y="131"/>
                    <a:pt x="35" y="130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lose/>
                  <a:moveTo>
                    <a:pt x="41" y="135"/>
                  </a:moveTo>
                  <a:cubicBezTo>
                    <a:pt x="40" y="134"/>
                    <a:pt x="41" y="132"/>
                    <a:pt x="43" y="133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6"/>
                    <a:pt x="44" y="138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5"/>
                    <a:pt x="41" y="135"/>
                    <a:pt x="41" y="135"/>
                  </a:cubicBezTo>
                  <a:close/>
                  <a:moveTo>
                    <a:pt x="49" y="142"/>
                  </a:moveTo>
                  <a:cubicBezTo>
                    <a:pt x="47" y="141"/>
                    <a:pt x="49" y="139"/>
                    <a:pt x="50" y="140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4" y="143"/>
                    <a:pt x="52" y="145"/>
                    <a:pt x="51" y="144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49" y="142"/>
                    <a:pt x="49" y="142"/>
                  </a:cubicBezTo>
                  <a:close/>
                  <a:moveTo>
                    <a:pt x="57" y="148"/>
                  </a:moveTo>
                  <a:cubicBezTo>
                    <a:pt x="56" y="147"/>
                    <a:pt x="57" y="145"/>
                    <a:pt x="59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9"/>
                    <a:pt x="61" y="151"/>
                    <a:pt x="60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lose/>
                  <a:moveTo>
                    <a:pt x="66" y="154"/>
                  </a:moveTo>
                  <a:cubicBezTo>
                    <a:pt x="65" y="153"/>
                    <a:pt x="66" y="151"/>
                    <a:pt x="68" y="151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1" y="153"/>
                    <a:pt x="70" y="155"/>
                    <a:pt x="69" y="155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8" y="154"/>
                    <a:pt x="68" y="154"/>
                    <a:pt x="68" y="154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6" y="154"/>
                    <a:pt x="66" y="154"/>
                    <a:pt x="66" y="154"/>
                  </a:cubicBezTo>
                  <a:close/>
                  <a:moveTo>
                    <a:pt x="76" y="158"/>
                  </a:moveTo>
                  <a:cubicBezTo>
                    <a:pt x="75" y="157"/>
                    <a:pt x="75" y="155"/>
                    <a:pt x="77" y="155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81" y="157"/>
                    <a:pt x="80" y="159"/>
                    <a:pt x="79" y="159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6" y="158"/>
                    <a:pt x="76" y="158"/>
                    <a:pt x="76" y="158"/>
                  </a:cubicBezTo>
                  <a:close/>
                  <a:moveTo>
                    <a:pt x="86" y="161"/>
                  </a:moveTo>
                  <a:cubicBezTo>
                    <a:pt x="85" y="160"/>
                    <a:pt x="85" y="158"/>
                    <a:pt x="87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1" y="159"/>
                    <a:pt x="91" y="161"/>
                    <a:pt x="89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6" y="161"/>
                    <a:pt x="86" y="161"/>
                    <a:pt x="86" y="161"/>
                  </a:cubicBezTo>
                  <a:close/>
                  <a:moveTo>
                    <a:pt x="97" y="162"/>
                  </a:moveTo>
                  <a:cubicBezTo>
                    <a:pt x="95" y="162"/>
                    <a:pt x="95" y="159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0"/>
                    <a:pt x="99" y="160"/>
                    <a:pt x="99" y="160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1" y="160"/>
                    <a:pt x="101" y="163"/>
                    <a:pt x="99" y="162"/>
                  </a:cubicBezTo>
                  <a:cubicBezTo>
                    <a:pt x="99" y="162"/>
                    <a:pt x="99" y="162"/>
                    <a:pt x="99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7" y="163"/>
                  </a:moveTo>
                  <a:cubicBezTo>
                    <a:pt x="106" y="163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2" y="160"/>
                    <a:pt x="112" y="162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3"/>
                    <a:pt x="107" y="163"/>
                    <a:pt x="107" y="163"/>
                  </a:cubicBezTo>
                  <a:close/>
                  <a:moveTo>
                    <a:pt x="118" y="162"/>
                  </a:moveTo>
                  <a:cubicBezTo>
                    <a:pt x="116" y="162"/>
                    <a:pt x="116" y="160"/>
                    <a:pt x="118" y="159"/>
                  </a:cubicBezTo>
                  <a:cubicBezTo>
                    <a:pt x="118" y="159"/>
                    <a:pt x="118" y="159"/>
                    <a:pt x="118" y="159"/>
                  </a:cubicBezTo>
                  <a:cubicBezTo>
                    <a:pt x="119" y="159"/>
                    <a:pt x="119" y="159"/>
                    <a:pt x="119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2" y="159"/>
                    <a:pt x="122" y="162"/>
                    <a:pt x="120" y="162"/>
                  </a:cubicBezTo>
                  <a:cubicBezTo>
                    <a:pt x="120" y="162"/>
                    <a:pt x="120" y="162"/>
                    <a:pt x="120" y="162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2"/>
                    <a:pt x="118" y="162"/>
                    <a:pt x="118" y="162"/>
                  </a:cubicBezTo>
                  <a:close/>
                  <a:moveTo>
                    <a:pt x="128" y="161"/>
                  </a:moveTo>
                  <a:cubicBezTo>
                    <a:pt x="127" y="160"/>
                    <a:pt x="126" y="158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2" y="157"/>
                    <a:pt x="132" y="159"/>
                    <a:pt x="132" y="160"/>
                  </a:cubicBezTo>
                  <a:cubicBezTo>
                    <a:pt x="133" y="160"/>
                    <a:pt x="133" y="161"/>
                    <a:pt x="132" y="162"/>
                  </a:cubicBezTo>
                  <a:cubicBezTo>
                    <a:pt x="131" y="162"/>
                    <a:pt x="130" y="163"/>
                    <a:pt x="129" y="163"/>
                  </a:cubicBezTo>
                  <a:cubicBezTo>
                    <a:pt x="128" y="163"/>
                    <a:pt x="127" y="161"/>
                    <a:pt x="128" y="161"/>
                  </a:cubicBezTo>
                  <a:close/>
                  <a:moveTo>
                    <a:pt x="28" y="129"/>
                  </a:moveTo>
                  <a:cubicBezTo>
                    <a:pt x="32" y="132"/>
                    <a:pt x="33" y="138"/>
                    <a:pt x="31" y="142"/>
                  </a:cubicBezTo>
                  <a:cubicBezTo>
                    <a:pt x="35" y="144"/>
                    <a:pt x="33" y="146"/>
                    <a:pt x="30" y="144"/>
                  </a:cubicBezTo>
                  <a:cubicBezTo>
                    <a:pt x="22" y="153"/>
                    <a:pt x="8" y="143"/>
                    <a:pt x="14" y="133"/>
                  </a:cubicBezTo>
                  <a:cubicBezTo>
                    <a:pt x="17" y="128"/>
                    <a:pt x="23" y="127"/>
                    <a:pt x="28" y="129"/>
                  </a:cubicBezTo>
                  <a:close/>
                  <a:moveTo>
                    <a:pt x="38" y="149"/>
                  </a:moveTo>
                  <a:cubicBezTo>
                    <a:pt x="37" y="149"/>
                    <a:pt x="38" y="146"/>
                    <a:pt x="40" y="147"/>
                  </a:cubicBezTo>
                  <a:cubicBezTo>
                    <a:pt x="41" y="148"/>
                    <a:pt x="41" y="148"/>
                    <a:pt x="42" y="148"/>
                  </a:cubicBezTo>
                  <a:cubicBezTo>
                    <a:pt x="43" y="149"/>
                    <a:pt x="42" y="151"/>
                    <a:pt x="41" y="151"/>
                  </a:cubicBezTo>
                  <a:cubicBezTo>
                    <a:pt x="38" y="149"/>
                    <a:pt x="38" y="149"/>
                    <a:pt x="38" y="149"/>
                  </a:cubicBezTo>
                  <a:close/>
                  <a:moveTo>
                    <a:pt x="48" y="154"/>
                  </a:moveTo>
                  <a:cubicBezTo>
                    <a:pt x="46" y="154"/>
                    <a:pt x="47" y="151"/>
                    <a:pt x="49" y="152"/>
                  </a:cubicBezTo>
                  <a:cubicBezTo>
                    <a:pt x="50" y="152"/>
                    <a:pt x="50" y="153"/>
                    <a:pt x="51" y="153"/>
                  </a:cubicBezTo>
                  <a:cubicBezTo>
                    <a:pt x="53" y="154"/>
                    <a:pt x="52" y="156"/>
                    <a:pt x="50" y="155"/>
                  </a:cubicBezTo>
                  <a:cubicBezTo>
                    <a:pt x="49" y="155"/>
                    <a:pt x="49" y="155"/>
                    <a:pt x="48" y="154"/>
                  </a:cubicBezTo>
                  <a:close/>
                  <a:moveTo>
                    <a:pt x="57" y="159"/>
                  </a:moveTo>
                  <a:cubicBezTo>
                    <a:pt x="56" y="158"/>
                    <a:pt x="57" y="156"/>
                    <a:pt x="58" y="156"/>
                  </a:cubicBezTo>
                  <a:cubicBezTo>
                    <a:pt x="59" y="157"/>
                    <a:pt x="60" y="157"/>
                    <a:pt x="61" y="157"/>
                  </a:cubicBezTo>
                  <a:cubicBezTo>
                    <a:pt x="62" y="158"/>
                    <a:pt x="61" y="160"/>
                    <a:pt x="60" y="160"/>
                  </a:cubicBezTo>
                  <a:cubicBezTo>
                    <a:pt x="59" y="159"/>
                    <a:pt x="58" y="159"/>
                    <a:pt x="57" y="159"/>
                  </a:cubicBezTo>
                  <a:close/>
                  <a:moveTo>
                    <a:pt x="67" y="162"/>
                  </a:moveTo>
                  <a:cubicBezTo>
                    <a:pt x="65" y="162"/>
                    <a:pt x="66" y="159"/>
                    <a:pt x="68" y="160"/>
                  </a:cubicBezTo>
                  <a:cubicBezTo>
                    <a:pt x="69" y="160"/>
                    <a:pt x="70" y="160"/>
                    <a:pt x="70" y="161"/>
                  </a:cubicBezTo>
                  <a:cubicBezTo>
                    <a:pt x="72" y="161"/>
                    <a:pt x="71" y="164"/>
                    <a:pt x="70" y="163"/>
                  </a:cubicBezTo>
                  <a:cubicBezTo>
                    <a:pt x="69" y="163"/>
                    <a:pt x="68" y="163"/>
                    <a:pt x="67" y="162"/>
                  </a:cubicBezTo>
                  <a:close/>
                  <a:moveTo>
                    <a:pt x="77" y="165"/>
                  </a:moveTo>
                  <a:cubicBezTo>
                    <a:pt x="76" y="165"/>
                    <a:pt x="76" y="162"/>
                    <a:pt x="78" y="163"/>
                  </a:cubicBezTo>
                  <a:cubicBezTo>
                    <a:pt x="79" y="163"/>
                    <a:pt x="79" y="163"/>
                    <a:pt x="80" y="163"/>
                  </a:cubicBezTo>
                  <a:cubicBezTo>
                    <a:pt x="82" y="164"/>
                    <a:pt x="81" y="166"/>
                    <a:pt x="80" y="166"/>
                  </a:cubicBezTo>
                  <a:cubicBezTo>
                    <a:pt x="79" y="166"/>
                    <a:pt x="78" y="166"/>
                    <a:pt x="77" y="165"/>
                  </a:cubicBezTo>
                  <a:close/>
                  <a:moveTo>
                    <a:pt x="88" y="167"/>
                  </a:moveTo>
                  <a:cubicBezTo>
                    <a:pt x="86" y="167"/>
                    <a:pt x="86" y="164"/>
                    <a:pt x="88" y="165"/>
                  </a:cubicBezTo>
                  <a:cubicBezTo>
                    <a:pt x="89" y="165"/>
                    <a:pt x="90" y="165"/>
                    <a:pt x="90" y="165"/>
                  </a:cubicBezTo>
                  <a:cubicBezTo>
                    <a:pt x="92" y="165"/>
                    <a:pt x="92" y="168"/>
                    <a:pt x="90" y="168"/>
                  </a:cubicBezTo>
                  <a:cubicBezTo>
                    <a:pt x="89" y="167"/>
                    <a:pt x="88" y="167"/>
                    <a:pt x="88" y="167"/>
                  </a:cubicBezTo>
                  <a:close/>
                  <a:moveTo>
                    <a:pt x="98" y="168"/>
                  </a:moveTo>
                  <a:cubicBezTo>
                    <a:pt x="96" y="168"/>
                    <a:pt x="96" y="165"/>
                    <a:pt x="98" y="165"/>
                  </a:cubicBezTo>
                  <a:cubicBezTo>
                    <a:pt x="101" y="166"/>
                    <a:pt x="104" y="168"/>
                    <a:pt x="100" y="168"/>
                  </a:cubicBezTo>
                  <a:cubicBezTo>
                    <a:pt x="98" y="168"/>
                    <a:pt x="98" y="168"/>
                    <a:pt x="98" y="168"/>
                  </a:cubicBezTo>
                  <a:close/>
                  <a:moveTo>
                    <a:pt x="109" y="168"/>
                  </a:moveTo>
                  <a:cubicBezTo>
                    <a:pt x="107" y="168"/>
                    <a:pt x="107" y="165"/>
                    <a:pt x="108" y="165"/>
                  </a:cubicBezTo>
                  <a:cubicBezTo>
                    <a:pt x="112" y="165"/>
                    <a:pt x="114" y="167"/>
                    <a:pt x="110" y="167"/>
                  </a:cubicBezTo>
                  <a:cubicBezTo>
                    <a:pt x="109" y="168"/>
                    <a:pt x="109" y="168"/>
                    <a:pt x="109" y="168"/>
                  </a:cubicBezTo>
                  <a:close/>
                  <a:moveTo>
                    <a:pt x="119" y="166"/>
                  </a:moveTo>
                  <a:cubicBezTo>
                    <a:pt x="117" y="166"/>
                    <a:pt x="117" y="164"/>
                    <a:pt x="118" y="163"/>
                  </a:cubicBezTo>
                  <a:cubicBezTo>
                    <a:pt x="119" y="163"/>
                    <a:pt x="120" y="163"/>
                    <a:pt x="121" y="163"/>
                  </a:cubicBezTo>
                  <a:cubicBezTo>
                    <a:pt x="123" y="162"/>
                    <a:pt x="123" y="165"/>
                    <a:pt x="122" y="165"/>
                  </a:cubicBezTo>
                  <a:cubicBezTo>
                    <a:pt x="121" y="165"/>
                    <a:pt x="120" y="166"/>
                    <a:pt x="119" y="166"/>
                  </a:cubicBezTo>
                  <a:close/>
                  <a:moveTo>
                    <a:pt x="84" y="54"/>
                  </a:moveTo>
                  <a:cubicBezTo>
                    <a:pt x="85" y="59"/>
                    <a:pt x="82" y="63"/>
                    <a:pt x="77" y="65"/>
                  </a:cubicBezTo>
                  <a:cubicBezTo>
                    <a:pt x="78" y="69"/>
                    <a:pt x="75" y="69"/>
                    <a:pt x="75" y="65"/>
                  </a:cubicBezTo>
                  <a:cubicBezTo>
                    <a:pt x="63" y="66"/>
                    <a:pt x="61" y="48"/>
                    <a:pt x="73" y="46"/>
                  </a:cubicBezTo>
                  <a:cubicBezTo>
                    <a:pt x="78" y="45"/>
                    <a:pt x="83" y="48"/>
                    <a:pt x="84" y="54"/>
                  </a:cubicBezTo>
                  <a:close/>
                  <a:moveTo>
                    <a:pt x="77" y="75"/>
                  </a:moveTo>
                  <a:cubicBezTo>
                    <a:pt x="76" y="73"/>
                    <a:pt x="79" y="73"/>
                    <a:pt x="79" y="74"/>
                  </a:cubicBezTo>
                  <a:cubicBezTo>
                    <a:pt x="79" y="75"/>
                    <a:pt x="80" y="76"/>
                    <a:pt x="80" y="77"/>
                  </a:cubicBezTo>
                  <a:cubicBezTo>
                    <a:pt x="80" y="79"/>
                    <a:pt x="78" y="79"/>
                    <a:pt x="77" y="78"/>
                  </a:cubicBezTo>
                  <a:cubicBezTo>
                    <a:pt x="77" y="75"/>
                    <a:pt x="77" y="75"/>
                    <a:pt x="77" y="75"/>
                  </a:cubicBezTo>
                  <a:close/>
                  <a:moveTo>
                    <a:pt x="79" y="85"/>
                  </a:moveTo>
                  <a:cubicBezTo>
                    <a:pt x="79" y="84"/>
                    <a:pt x="81" y="83"/>
                    <a:pt x="82" y="84"/>
                  </a:cubicBezTo>
                  <a:cubicBezTo>
                    <a:pt x="82" y="85"/>
                    <a:pt x="82" y="86"/>
                    <a:pt x="83" y="87"/>
                  </a:cubicBezTo>
                  <a:cubicBezTo>
                    <a:pt x="83" y="89"/>
                    <a:pt x="81" y="89"/>
                    <a:pt x="80" y="88"/>
                  </a:cubicBezTo>
                  <a:cubicBezTo>
                    <a:pt x="80" y="87"/>
                    <a:pt x="80" y="86"/>
                    <a:pt x="79" y="85"/>
                  </a:cubicBezTo>
                  <a:close/>
                  <a:moveTo>
                    <a:pt x="83" y="95"/>
                  </a:moveTo>
                  <a:cubicBezTo>
                    <a:pt x="82" y="94"/>
                    <a:pt x="84" y="93"/>
                    <a:pt x="85" y="94"/>
                  </a:cubicBezTo>
                  <a:cubicBezTo>
                    <a:pt x="85" y="95"/>
                    <a:pt x="86" y="96"/>
                    <a:pt x="86" y="97"/>
                  </a:cubicBezTo>
                  <a:cubicBezTo>
                    <a:pt x="86" y="98"/>
                    <a:pt x="84" y="99"/>
                    <a:pt x="83" y="98"/>
                  </a:cubicBezTo>
                  <a:cubicBezTo>
                    <a:pt x="83" y="97"/>
                    <a:pt x="83" y="96"/>
                    <a:pt x="83" y="95"/>
                  </a:cubicBezTo>
                  <a:close/>
                  <a:moveTo>
                    <a:pt x="86" y="105"/>
                  </a:moveTo>
                  <a:cubicBezTo>
                    <a:pt x="86" y="103"/>
                    <a:pt x="88" y="102"/>
                    <a:pt x="89" y="104"/>
                  </a:cubicBezTo>
                  <a:cubicBezTo>
                    <a:pt x="89" y="105"/>
                    <a:pt x="90" y="105"/>
                    <a:pt x="90" y="106"/>
                  </a:cubicBezTo>
                  <a:cubicBezTo>
                    <a:pt x="91" y="108"/>
                    <a:pt x="88" y="109"/>
                    <a:pt x="88" y="107"/>
                  </a:cubicBezTo>
                  <a:cubicBezTo>
                    <a:pt x="87" y="107"/>
                    <a:pt x="87" y="106"/>
                    <a:pt x="86" y="105"/>
                  </a:cubicBezTo>
                  <a:close/>
                  <a:moveTo>
                    <a:pt x="91" y="114"/>
                  </a:moveTo>
                  <a:cubicBezTo>
                    <a:pt x="90" y="113"/>
                    <a:pt x="93" y="112"/>
                    <a:pt x="93" y="113"/>
                  </a:cubicBezTo>
                  <a:cubicBezTo>
                    <a:pt x="94" y="114"/>
                    <a:pt x="94" y="115"/>
                    <a:pt x="95" y="115"/>
                  </a:cubicBezTo>
                  <a:cubicBezTo>
                    <a:pt x="96" y="117"/>
                    <a:pt x="93" y="118"/>
                    <a:pt x="92" y="117"/>
                  </a:cubicBezTo>
                  <a:cubicBezTo>
                    <a:pt x="92" y="116"/>
                    <a:pt x="92" y="115"/>
                    <a:pt x="91" y="114"/>
                  </a:cubicBezTo>
                  <a:close/>
                  <a:moveTo>
                    <a:pt x="97" y="123"/>
                  </a:moveTo>
                  <a:cubicBezTo>
                    <a:pt x="96" y="122"/>
                    <a:pt x="98" y="120"/>
                    <a:pt x="99" y="122"/>
                  </a:cubicBezTo>
                  <a:cubicBezTo>
                    <a:pt x="99" y="122"/>
                    <a:pt x="100" y="123"/>
                    <a:pt x="100" y="124"/>
                  </a:cubicBezTo>
                  <a:cubicBezTo>
                    <a:pt x="101" y="125"/>
                    <a:pt x="99" y="127"/>
                    <a:pt x="98" y="125"/>
                  </a:cubicBezTo>
                  <a:cubicBezTo>
                    <a:pt x="98" y="125"/>
                    <a:pt x="97" y="124"/>
                    <a:pt x="97" y="123"/>
                  </a:cubicBezTo>
                  <a:close/>
                  <a:moveTo>
                    <a:pt x="103" y="132"/>
                  </a:moveTo>
                  <a:cubicBezTo>
                    <a:pt x="102" y="130"/>
                    <a:pt x="104" y="129"/>
                    <a:pt x="105" y="130"/>
                  </a:cubicBezTo>
                  <a:cubicBezTo>
                    <a:pt x="107" y="132"/>
                    <a:pt x="107" y="136"/>
                    <a:pt x="104" y="133"/>
                  </a:cubicBezTo>
                  <a:cubicBezTo>
                    <a:pt x="103" y="132"/>
                    <a:pt x="103" y="132"/>
                    <a:pt x="103" y="132"/>
                  </a:cubicBezTo>
                  <a:close/>
                  <a:moveTo>
                    <a:pt x="111" y="139"/>
                  </a:moveTo>
                  <a:cubicBezTo>
                    <a:pt x="109" y="138"/>
                    <a:pt x="111" y="136"/>
                    <a:pt x="112" y="137"/>
                  </a:cubicBezTo>
                  <a:cubicBezTo>
                    <a:pt x="115" y="139"/>
                    <a:pt x="115" y="143"/>
                    <a:pt x="112" y="140"/>
                  </a:cubicBezTo>
                  <a:cubicBezTo>
                    <a:pt x="111" y="139"/>
                    <a:pt x="111" y="139"/>
                    <a:pt x="111" y="139"/>
                  </a:cubicBezTo>
                  <a:close/>
                  <a:moveTo>
                    <a:pt x="119" y="146"/>
                  </a:moveTo>
                  <a:cubicBezTo>
                    <a:pt x="118" y="145"/>
                    <a:pt x="119" y="142"/>
                    <a:pt x="120" y="143"/>
                  </a:cubicBezTo>
                  <a:cubicBezTo>
                    <a:pt x="121" y="144"/>
                    <a:pt x="122" y="144"/>
                    <a:pt x="123" y="145"/>
                  </a:cubicBezTo>
                  <a:cubicBezTo>
                    <a:pt x="124" y="146"/>
                    <a:pt x="123" y="148"/>
                    <a:pt x="121" y="147"/>
                  </a:cubicBezTo>
                  <a:cubicBezTo>
                    <a:pt x="120" y="147"/>
                    <a:pt x="120" y="146"/>
                    <a:pt x="119" y="146"/>
                  </a:cubicBezTo>
                  <a:close/>
                  <a:moveTo>
                    <a:pt x="128" y="151"/>
                  </a:moveTo>
                  <a:cubicBezTo>
                    <a:pt x="126" y="150"/>
                    <a:pt x="128" y="148"/>
                    <a:pt x="129" y="149"/>
                  </a:cubicBezTo>
                  <a:cubicBezTo>
                    <a:pt x="130" y="149"/>
                    <a:pt x="131" y="150"/>
                    <a:pt x="131" y="150"/>
                  </a:cubicBezTo>
                  <a:cubicBezTo>
                    <a:pt x="133" y="151"/>
                    <a:pt x="132" y="153"/>
                    <a:pt x="130" y="152"/>
                  </a:cubicBezTo>
                  <a:cubicBezTo>
                    <a:pt x="130" y="152"/>
                    <a:pt x="129" y="151"/>
                    <a:pt x="128" y="151"/>
                  </a:cubicBezTo>
                  <a:close/>
                  <a:moveTo>
                    <a:pt x="158" y="39"/>
                  </a:moveTo>
                  <a:cubicBezTo>
                    <a:pt x="155" y="44"/>
                    <a:pt x="150" y="46"/>
                    <a:pt x="145" y="44"/>
                  </a:cubicBezTo>
                  <a:cubicBezTo>
                    <a:pt x="144" y="48"/>
                    <a:pt x="141" y="47"/>
                    <a:pt x="143" y="43"/>
                  </a:cubicBezTo>
                  <a:cubicBezTo>
                    <a:pt x="133" y="36"/>
                    <a:pt x="143" y="21"/>
                    <a:pt x="153" y="26"/>
                  </a:cubicBezTo>
                  <a:cubicBezTo>
                    <a:pt x="158" y="29"/>
                    <a:pt x="160" y="35"/>
                    <a:pt x="158" y="39"/>
                  </a:cubicBezTo>
                  <a:close/>
                  <a:moveTo>
                    <a:pt x="139" y="52"/>
                  </a:moveTo>
                  <a:cubicBezTo>
                    <a:pt x="139" y="51"/>
                    <a:pt x="142" y="52"/>
                    <a:pt x="141" y="53"/>
                  </a:cubicBezTo>
                  <a:cubicBezTo>
                    <a:pt x="141" y="54"/>
                    <a:pt x="140" y="55"/>
                    <a:pt x="140" y="55"/>
                  </a:cubicBezTo>
                  <a:cubicBezTo>
                    <a:pt x="139" y="57"/>
                    <a:pt x="137" y="56"/>
                    <a:pt x="138" y="54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35" y="62"/>
                  </a:moveTo>
                  <a:cubicBezTo>
                    <a:pt x="135" y="60"/>
                    <a:pt x="138" y="61"/>
                    <a:pt x="137" y="63"/>
                  </a:cubicBezTo>
                  <a:cubicBezTo>
                    <a:pt x="137" y="63"/>
                    <a:pt x="137" y="64"/>
                    <a:pt x="136" y="65"/>
                  </a:cubicBezTo>
                  <a:cubicBezTo>
                    <a:pt x="136" y="67"/>
                    <a:pt x="133" y="66"/>
                    <a:pt x="134" y="64"/>
                  </a:cubicBezTo>
                  <a:cubicBezTo>
                    <a:pt x="134" y="63"/>
                    <a:pt x="134" y="63"/>
                    <a:pt x="135" y="62"/>
                  </a:cubicBezTo>
                  <a:close/>
                  <a:moveTo>
                    <a:pt x="131" y="72"/>
                  </a:moveTo>
                  <a:cubicBezTo>
                    <a:pt x="132" y="70"/>
                    <a:pt x="134" y="71"/>
                    <a:pt x="134" y="72"/>
                  </a:cubicBezTo>
                  <a:cubicBezTo>
                    <a:pt x="133" y="73"/>
                    <a:pt x="133" y="74"/>
                    <a:pt x="133" y="75"/>
                  </a:cubicBezTo>
                  <a:cubicBezTo>
                    <a:pt x="132" y="76"/>
                    <a:pt x="130" y="76"/>
                    <a:pt x="130" y="74"/>
                  </a:cubicBezTo>
                  <a:cubicBezTo>
                    <a:pt x="131" y="73"/>
                    <a:pt x="131" y="72"/>
                    <a:pt x="131" y="72"/>
                  </a:cubicBezTo>
                  <a:close/>
                  <a:moveTo>
                    <a:pt x="128" y="82"/>
                  </a:moveTo>
                  <a:cubicBezTo>
                    <a:pt x="129" y="80"/>
                    <a:pt x="131" y="81"/>
                    <a:pt x="131" y="82"/>
                  </a:cubicBezTo>
                  <a:cubicBezTo>
                    <a:pt x="131" y="83"/>
                    <a:pt x="131" y="84"/>
                    <a:pt x="130" y="85"/>
                  </a:cubicBezTo>
                  <a:cubicBezTo>
                    <a:pt x="130" y="86"/>
                    <a:pt x="128" y="86"/>
                    <a:pt x="128" y="84"/>
                  </a:cubicBezTo>
                  <a:cubicBezTo>
                    <a:pt x="128" y="83"/>
                    <a:pt x="128" y="83"/>
                    <a:pt x="128" y="82"/>
                  </a:cubicBezTo>
                  <a:close/>
                  <a:moveTo>
                    <a:pt x="126" y="92"/>
                  </a:moveTo>
                  <a:cubicBezTo>
                    <a:pt x="127" y="90"/>
                    <a:pt x="129" y="91"/>
                    <a:pt x="129" y="92"/>
                  </a:cubicBezTo>
                  <a:cubicBezTo>
                    <a:pt x="129" y="93"/>
                    <a:pt x="129" y="94"/>
                    <a:pt x="129" y="95"/>
                  </a:cubicBezTo>
                  <a:cubicBezTo>
                    <a:pt x="129" y="97"/>
                    <a:pt x="126" y="96"/>
                    <a:pt x="126" y="95"/>
                  </a:cubicBezTo>
                  <a:cubicBezTo>
                    <a:pt x="126" y="94"/>
                    <a:pt x="126" y="93"/>
                    <a:pt x="126" y="92"/>
                  </a:cubicBezTo>
                  <a:close/>
                  <a:moveTo>
                    <a:pt x="125" y="103"/>
                  </a:moveTo>
                  <a:cubicBezTo>
                    <a:pt x="126" y="101"/>
                    <a:pt x="128" y="101"/>
                    <a:pt x="128" y="103"/>
                  </a:cubicBezTo>
                  <a:cubicBezTo>
                    <a:pt x="128" y="103"/>
                    <a:pt x="128" y="104"/>
                    <a:pt x="128" y="105"/>
                  </a:cubicBezTo>
                  <a:cubicBezTo>
                    <a:pt x="128" y="107"/>
                    <a:pt x="125" y="107"/>
                    <a:pt x="125" y="105"/>
                  </a:cubicBezTo>
                  <a:cubicBezTo>
                    <a:pt x="125" y="104"/>
                    <a:pt x="125" y="103"/>
                    <a:pt x="125" y="103"/>
                  </a:cubicBezTo>
                  <a:close/>
                  <a:moveTo>
                    <a:pt x="126" y="113"/>
                  </a:moveTo>
                  <a:cubicBezTo>
                    <a:pt x="125" y="111"/>
                    <a:pt x="128" y="111"/>
                    <a:pt x="128" y="113"/>
                  </a:cubicBezTo>
                  <a:cubicBezTo>
                    <a:pt x="128" y="116"/>
                    <a:pt x="126" y="119"/>
                    <a:pt x="126" y="115"/>
                  </a:cubicBezTo>
                  <a:cubicBezTo>
                    <a:pt x="126" y="113"/>
                    <a:pt x="126" y="113"/>
                    <a:pt x="126" y="113"/>
                  </a:cubicBezTo>
                  <a:close/>
                  <a:moveTo>
                    <a:pt x="127" y="124"/>
                  </a:moveTo>
                  <a:cubicBezTo>
                    <a:pt x="127" y="122"/>
                    <a:pt x="129" y="121"/>
                    <a:pt x="130" y="123"/>
                  </a:cubicBezTo>
                  <a:cubicBezTo>
                    <a:pt x="130" y="126"/>
                    <a:pt x="128" y="129"/>
                    <a:pt x="127" y="125"/>
                  </a:cubicBezTo>
                  <a:cubicBezTo>
                    <a:pt x="127" y="124"/>
                    <a:pt x="127" y="124"/>
                    <a:pt x="127" y="124"/>
                  </a:cubicBezTo>
                  <a:close/>
                  <a:moveTo>
                    <a:pt x="130" y="134"/>
                  </a:moveTo>
                  <a:cubicBezTo>
                    <a:pt x="129" y="132"/>
                    <a:pt x="132" y="131"/>
                    <a:pt x="132" y="133"/>
                  </a:cubicBezTo>
                  <a:cubicBezTo>
                    <a:pt x="132" y="134"/>
                    <a:pt x="133" y="135"/>
                    <a:pt x="133" y="135"/>
                  </a:cubicBezTo>
                  <a:cubicBezTo>
                    <a:pt x="134" y="137"/>
                    <a:pt x="131" y="138"/>
                    <a:pt x="131" y="136"/>
                  </a:cubicBezTo>
                  <a:cubicBezTo>
                    <a:pt x="130" y="135"/>
                    <a:pt x="130" y="135"/>
                    <a:pt x="130" y="134"/>
                  </a:cubicBezTo>
                  <a:close/>
                  <a:moveTo>
                    <a:pt x="134" y="144"/>
                  </a:moveTo>
                  <a:cubicBezTo>
                    <a:pt x="133" y="142"/>
                    <a:pt x="135" y="141"/>
                    <a:pt x="136" y="142"/>
                  </a:cubicBezTo>
                  <a:cubicBezTo>
                    <a:pt x="136" y="143"/>
                    <a:pt x="137" y="144"/>
                    <a:pt x="137" y="145"/>
                  </a:cubicBezTo>
                  <a:cubicBezTo>
                    <a:pt x="138" y="146"/>
                    <a:pt x="135" y="147"/>
                    <a:pt x="135" y="146"/>
                  </a:cubicBezTo>
                  <a:cubicBezTo>
                    <a:pt x="134" y="145"/>
                    <a:pt x="134" y="144"/>
                    <a:pt x="134" y="144"/>
                  </a:cubicBezTo>
                  <a:close/>
                  <a:moveTo>
                    <a:pt x="141" y="16"/>
                  </a:moveTo>
                  <a:cubicBezTo>
                    <a:pt x="139" y="21"/>
                    <a:pt x="134" y="23"/>
                    <a:pt x="129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7" y="24"/>
                    <a:pt x="125" y="23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3" y="17"/>
                    <a:pt x="122" y="11"/>
                    <a:pt x="124" y="7"/>
                  </a:cubicBezTo>
                  <a:cubicBezTo>
                    <a:pt x="127" y="2"/>
                    <a:pt x="133" y="0"/>
                    <a:pt x="137" y="3"/>
                  </a:cubicBezTo>
                  <a:cubicBezTo>
                    <a:pt x="142" y="5"/>
                    <a:pt x="144" y="11"/>
                    <a:pt x="141" y="16"/>
                  </a:cubicBezTo>
                  <a:close/>
                  <a:moveTo>
                    <a:pt x="122" y="28"/>
                  </a:moveTo>
                  <a:cubicBezTo>
                    <a:pt x="123" y="27"/>
                    <a:pt x="125" y="28"/>
                    <a:pt x="125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3"/>
                    <a:pt x="120" y="32"/>
                    <a:pt x="121" y="31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2" y="28"/>
                    <a:pt x="122" y="28"/>
                    <a:pt x="122" y="28"/>
                  </a:cubicBezTo>
                  <a:close/>
                  <a:moveTo>
                    <a:pt x="118" y="38"/>
                  </a:moveTo>
                  <a:cubicBezTo>
                    <a:pt x="119" y="36"/>
                    <a:pt x="121" y="37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3"/>
                    <a:pt x="116" y="42"/>
                    <a:pt x="117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8"/>
                    <a:pt x="118" y="38"/>
                    <a:pt x="118" y="38"/>
                  </a:cubicBezTo>
                  <a:close/>
                  <a:moveTo>
                    <a:pt x="114" y="48"/>
                  </a:moveTo>
                  <a:cubicBezTo>
                    <a:pt x="115" y="46"/>
                    <a:pt x="117" y="47"/>
                    <a:pt x="117" y="48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5" y="53"/>
                    <a:pt x="113" y="52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8"/>
                    <a:pt x="114" y="48"/>
                    <a:pt x="114" y="48"/>
                  </a:cubicBezTo>
                  <a:close/>
                  <a:moveTo>
                    <a:pt x="111" y="58"/>
                  </a:moveTo>
                  <a:cubicBezTo>
                    <a:pt x="112" y="56"/>
                    <a:pt x="114" y="57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2"/>
                    <a:pt x="110" y="62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lose/>
                  <a:moveTo>
                    <a:pt x="109" y="68"/>
                  </a:moveTo>
                  <a:cubicBezTo>
                    <a:pt x="109" y="66"/>
                    <a:pt x="112" y="67"/>
                    <a:pt x="111" y="68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1" y="73"/>
                    <a:pt x="108" y="72"/>
                    <a:pt x="109" y="71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9" y="68"/>
                    <a:pt x="109" y="68"/>
                    <a:pt x="109" y="68"/>
                  </a:cubicBezTo>
                  <a:close/>
                  <a:moveTo>
                    <a:pt x="108" y="78"/>
                  </a:moveTo>
                  <a:cubicBezTo>
                    <a:pt x="108" y="77"/>
                    <a:pt x="110" y="77"/>
                    <a:pt x="110" y="79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3"/>
                    <a:pt x="107" y="83"/>
                    <a:pt x="108" y="81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08" y="78"/>
                    <a:pt x="108" y="78"/>
                    <a:pt x="108" y="78"/>
                  </a:cubicBezTo>
                  <a:close/>
                  <a:moveTo>
                    <a:pt x="108" y="89"/>
                  </a:moveTo>
                  <a:cubicBezTo>
                    <a:pt x="107" y="87"/>
                    <a:pt x="110" y="87"/>
                    <a:pt x="110" y="89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3"/>
                    <a:pt x="108" y="93"/>
                    <a:pt x="108" y="92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lose/>
                  <a:moveTo>
                    <a:pt x="109" y="99"/>
                  </a:moveTo>
                  <a:cubicBezTo>
                    <a:pt x="108" y="98"/>
                    <a:pt x="111" y="97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12" y="103"/>
                    <a:pt x="110" y="104"/>
                    <a:pt x="109" y="102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9" y="99"/>
                    <a:pt x="109" y="99"/>
                  </a:cubicBezTo>
                  <a:close/>
                  <a:moveTo>
                    <a:pt x="111" y="110"/>
                  </a:moveTo>
                  <a:cubicBezTo>
                    <a:pt x="111" y="108"/>
                    <a:pt x="113" y="107"/>
                    <a:pt x="114" y="109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5" y="113"/>
                    <a:pt x="112" y="114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10"/>
                    <a:pt x="111" y="110"/>
                    <a:pt x="111" y="110"/>
                  </a:cubicBezTo>
                  <a:close/>
                  <a:moveTo>
                    <a:pt x="115" y="120"/>
                  </a:moveTo>
                  <a:cubicBezTo>
                    <a:pt x="114" y="118"/>
                    <a:pt x="116" y="117"/>
                    <a:pt x="117" y="119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9" y="122"/>
                    <a:pt x="117" y="124"/>
                    <a:pt x="116" y="122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lose/>
                  <a:moveTo>
                    <a:pt x="120" y="129"/>
                  </a:moveTo>
                  <a:cubicBezTo>
                    <a:pt x="119" y="128"/>
                    <a:pt x="121" y="126"/>
                    <a:pt x="122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4" y="131"/>
                    <a:pt x="122" y="133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29"/>
                    <a:pt x="120" y="129"/>
                    <a:pt x="120" y="129"/>
                  </a:cubicBezTo>
                  <a:close/>
                  <a:moveTo>
                    <a:pt x="125" y="138"/>
                  </a:moveTo>
                  <a:cubicBezTo>
                    <a:pt x="124" y="137"/>
                    <a:pt x="126" y="135"/>
                    <a:pt x="127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9"/>
                    <a:pt x="129" y="139"/>
                    <a:pt x="129" y="139"/>
                  </a:cubicBezTo>
                  <a:cubicBezTo>
                    <a:pt x="130" y="140"/>
                    <a:pt x="128" y="141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lose/>
                  <a:moveTo>
                    <a:pt x="131" y="146"/>
                  </a:moveTo>
                  <a:cubicBezTo>
                    <a:pt x="131" y="145"/>
                    <a:pt x="132" y="144"/>
                    <a:pt x="133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5" y="149"/>
                    <a:pt x="134" y="149"/>
                  </a:cubicBezTo>
                  <a:cubicBezTo>
                    <a:pt x="134" y="150"/>
                    <a:pt x="133" y="151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29" y="147"/>
                    <a:pt x="130" y="146"/>
                    <a:pt x="131" y="146"/>
                  </a:cubicBezTo>
                  <a:close/>
                  <a:moveTo>
                    <a:pt x="102" y="33"/>
                  </a:moveTo>
                  <a:cubicBezTo>
                    <a:pt x="103" y="31"/>
                    <a:pt x="105" y="32"/>
                    <a:pt x="105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8"/>
                    <a:pt x="101" y="37"/>
                    <a:pt x="101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3"/>
                    <a:pt x="102" y="33"/>
                    <a:pt x="102" y="33"/>
                  </a:cubicBezTo>
                  <a:close/>
                  <a:moveTo>
                    <a:pt x="99" y="43"/>
                  </a:moveTo>
                  <a:cubicBezTo>
                    <a:pt x="100" y="42"/>
                    <a:pt x="102" y="42"/>
                    <a:pt x="102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8"/>
                    <a:pt x="99" y="47"/>
                    <a:pt x="99" y="46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3"/>
                    <a:pt x="99" y="43"/>
                    <a:pt x="99" y="43"/>
                  </a:cubicBezTo>
                  <a:close/>
                  <a:moveTo>
                    <a:pt x="97" y="53"/>
                  </a:moveTo>
                  <a:cubicBezTo>
                    <a:pt x="98" y="52"/>
                    <a:pt x="100" y="52"/>
                    <a:pt x="100" y="54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99" y="58"/>
                    <a:pt x="97" y="58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close/>
                  <a:moveTo>
                    <a:pt x="96" y="64"/>
                  </a:moveTo>
                  <a:cubicBezTo>
                    <a:pt x="96" y="62"/>
                    <a:pt x="99" y="62"/>
                    <a:pt x="99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8" y="68"/>
                    <a:pt x="96" y="68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lose/>
                  <a:moveTo>
                    <a:pt x="95" y="74"/>
                  </a:moveTo>
                  <a:cubicBezTo>
                    <a:pt x="95" y="73"/>
                    <a:pt x="98" y="73"/>
                    <a:pt x="98" y="7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9"/>
                    <a:pt x="95" y="79"/>
                    <a:pt x="95" y="77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4"/>
                    <a:pt x="95" y="74"/>
                    <a:pt x="95" y="74"/>
                  </a:cubicBezTo>
                  <a:close/>
                  <a:moveTo>
                    <a:pt x="96" y="85"/>
                  </a:moveTo>
                  <a:cubicBezTo>
                    <a:pt x="96" y="83"/>
                    <a:pt x="98" y="83"/>
                    <a:pt x="98" y="85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9"/>
                    <a:pt x="96" y="89"/>
                    <a:pt x="96" y="88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5"/>
                    <a:pt x="96" y="85"/>
                    <a:pt x="96" y="85"/>
                  </a:cubicBezTo>
                  <a:close/>
                  <a:moveTo>
                    <a:pt x="97" y="95"/>
                  </a:moveTo>
                  <a:cubicBezTo>
                    <a:pt x="97" y="94"/>
                    <a:pt x="100" y="93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1" y="99"/>
                    <a:pt x="98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5"/>
                    <a:pt x="97" y="95"/>
                    <a:pt x="97" y="95"/>
                  </a:cubicBezTo>
                  <a:close/>
                  <a:moveTo>
                    <a:pt x="100" y="105"/>
                  </a:moveTo>
                  <a:cubicBezTo>
                    <a:pt x="100" y="104"/>
                    <a:pt x="102" y="103"/>
                    <a:pt x="103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4" y="109"/>
                    <a:pt x="102" y="110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lose/>
                  <a:moveTo>
                    <a:pt x="104" y="115"/>
                  </a:moveTo>
                  <a:cubicBezTo>
                    <a:pt x="103" y="114"/>
                    <a:pt x="106" y="113"/>
                    <a:pt x="107" y="114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8"/>
                    <a:pt x="106" y="119"/>
                    <a:pt x="105" y="118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4" y="115"/>
                    <a:pt x="104" y="115"/>
                    <a:pt x="104" y="115"/>
                  </a:cubicBezTo>
                  <a:close/>
                  <a:moveTo>
                    <a:pt x="109" y="124"/>
                  </a:moveTo>
                  <a:cubicBezTo>
                    <a:pt x="108" y="123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4" y="127"/>
                    <a:pt x="112" y="128"/>
                    <a:pt x="111" y="127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lose/>
                  <a:moveTo>
                    <a:pt x="116" y="133"/>
                  </a:moveTo>
                  <a:cubicBezTo>
                    <a:pt x="114" y="132"/>
                    <a:pt x="117" y="130"/>
                    <a:pt x="118" y="131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20" y="135"/>
                    <a:pt x="118" y="136"/>
                    <a:pt x="117" y="135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11225213" y="2590800"/>
              <a:ext cx="962025" cy="1343025"/>
            </a:xfrm>
            <a:custGeom>
              <a:avLst/>
              <a:gdLst>
                <a:gd name="T0" fmla="*/ 189 w 248"/>
                <a:gd name="T1" fmla="*/ 145 h 346"/>
                <a:gd name="T2" fmla="*/ 188 w 248"/>
                <a:gd name="T3" fmla="*/ 153 h 346"/>
                <a:gd name="T4" fmla="*/ 201 w 248"/>
                <a:gd name="T5" fmla="*/ 172 h 346"/>
                <a:gd name="T6" fmla="*/ 248 w 248"/>
                <a:gd name="T7" fmla="*/ 238 h 346"/>
                <a:gd name="T8" fmla="*/ 248 w 248"/>
                <a:gd name="T9" fmla="*/ 319 h 346"/>
                <a:gd name="T10" fmla="*/ 121 w 248"/>
                <a:gd name="T11" fmla="*/ 250 h 346"/>
                <a:gd name="T12" fmla="*/ 96 w 248"/>
                <a:gd name="T13" fmla="*/ 96 h 346"/>
                <a:gd name="T14" fmla="*/ 189 w 248"/>
                <a:gd name="T15" fmla="*/ 53 h 346"/>
                <a:gd name="T16" fmla="*/ 246 w 248"/>
                <a:gd name="T17" fmla="*/ 149 h 346"/>
                <a:gd name="T18" fmla="*/ 246 w 248"/>
                <a:gd name="T19" fmla="*/ 145 h 346"/>
                <a:gd name="T20" fmla="*/ 186 w 248"/>
                <a:gd name="T21" fmla="*/ 148 h 346"/>
                <a:gd name="T22" fmla="*/ 114 w 248"/>
                <a:gd name="T23" fmla="*/ 98 h 346"/>
                <a:gd name="T24" fmla="*/ 176 w 248"/>
                <a:gd name="T25" fmla="*/ 150 h 346"/>
                <a:gd name="T26" fmla="*/ 132 w 248"/>
                <a:gd name="T27" fmla="*/ 90 h 346"/>
                <a:gd name="T28" fmla="*/ 139 w 248"/>
                <a:gd name="T29" fmla="*/ 6 h 346"/>
                <a:gd name="T30" fmla="*/ 170 w 248"/>
                <a:gd name="T31" fmla="*/ 22 h 346"/>
                <a:gd name="T32" fmla="*/ 194 w 248"/>
                <a:gd name="T33" fmla="*/ 87 h 346"/>
                <a:gd name="T34" fmla="*/ 179 w 248"/>
                <a:gd name="T35" fmla="*/ 35 h 346"/>
                <a:gd name="T36" fmla="*/ 164 w 248"/>
                <a:gd name="T37" fmla="*/ 284 h 346"/>
                <a:gd name="T38" fmla="*/ 124 w 248"/>
                <a:gd name="T39" fmla="*/ 250 h 346"/>
                <a:gd name="T40" fmla="*/ 189 w 248"/>
                <a:gd name="T41" fmla="*/ 170 h 346"/>
                <a:gd name="T42" fmla="*/ 199 w 248"/>
                <a:gd name="T43" fmla="*/ 287 h 346"/>
                <a:gd name="T44" fmla="*/ 191 w 248"/>
                <a:gd name="T45" fmla="*/ 262 h 346"/>
                <a:gd name="T46" fmla="*/ 20 w 248"/>
                <a:gd name="T47" fmla="*/ 316 h 346"/>
                <a:gd name="T48" fmla="*/ 16 w 248"/>
                <a:gd name="T49" fmla="*/ 315 h 346"/>
                <a:gd name="T50" fmla="*/ 23 w 248"/>
                <a:gd name="T51" fmla="*/ 300 h 346"/>
                <a:gd name="T52" fmla="*/ 19 w 248"/>
                <a:gd name="T53" fmla="*/ 300 h 346"/>
                <a:gd name="T54" fmla="*/ 24 w 248"/>
                <a:gd name="T55" fmla="*/ 281 h 346"/>
                <a:gd name="T56" fmla="*/ 32 w 248"/>
                <a:gd name="T57" fmla="*/ 270 h 346"/>
                <a:gd name="T58" fmla="*/ 28 w 248"/>
                <a:gd name="T59" fmla="*/ 270 h 346"/>
                <a:gd name="T60" fmla="*/ 35 w 248"/>
                <a:gd name="T61" fmla="*/ 252 h 346"/>
                <a:gd name="T62" fmla="*/ 44 w 248"/>
                <a:gd name="T63" fmla="*/ 243 h 346"/>
                <a:gd name="T64" fmla="*/ 40 w 248"/>
                <a:gd name="T65" fmla="*/ 242 h 346"/>
                <a:gd name="T66" fmla="*/ 50 w 248"/>
                <a:gd name="T67" fmla="*/ 225 h 346"/>
                <a:gd name="T68" fmla="*/ 61 w 248"/>
                <a:gd name="T69" fmla="*/ 218 h 346"/>
                <a:gd name="T70" fmla="*/ 59 w 248"/>
                <a:gd name="T71" fmla="*/ 214 h 346"/>
                <a:gd name="T72" fmla="*/ 73 w 248"/>
                <a:gd name="T73" fmla="*/ 206 h 346"/>
                <a:gd name="T74" fmla="*/ 69 w 248"/>
                <a:gd name="T75" fmla="*/ 204 h 346"/>
                <a:gd name="T76" fmla="*/ 86 w 248"/>
                <a:gd name="T77" fmla="*/ 195 h 346"/>
                <a:gd name="T78" fmla="*/ 96 w 248"/>
                <a:gd name="T79" fmla="*/ 190 h 346"/>
                <a:gd name="T80" fmla="*/ 97 w 248"/>
                <a:gd name="T81" fmla="*/ 185 h 346"/>
                <a:gd name="T82" fmla="*/ 111 w 248"/>
                <a:gd name="T83" fmla="*/ 183 h 346"/>
                <a:gd name="T84" fmla="*/ 111 w 248"/>
                <a:gd name="T85" fmla="*/ 179 h 346"/>
                <a:gd name="T86" fmla="*/ 126 w 248"/>
                <a:gd name="T87" fmla="*/ 177 h 346"/>
                <a:gd name="T88" fmla="*/ 124 w 248"/>
                <a:gd name="T89" fmla="*/ 174 h 346"/>
                <a:gd name="T90" fmla="*/ 142 w 248"/>
                <a:gd name="T91" fmla="*/ 173 h 346"/>
                <a:gd name="T92" fmla="*/ 138 w 248"/>
                <a:gd name="T93" fmla="*/ 170 h 346"/>
                <a:gd name="T94" fmla="*/ 158 w 248"/>
                <a:gd name="T95" fmla="*/ 170 h 346"/>
                <a:gd name="T96" fmla="*/ 169 w 248"/>
                <a:gd name="T97" fmla="*/ 164 h 346"/>
                <a:gd name="T98" fmla="*/ 173 w 248"/>
                <a:gd name="T99" fmla="*/ 167 h 346"/>
                <a:gd name="T100" fmla="*/ 169 w 248"/>
                <a:gd name="T101" fmla="*/ 164 h 346"/>
                <a:gd name="T102" fmla="*/ 204 w 248"/>
                <a:gd name="T103" fmla="*/ 161 h 346"/>
                <a:gd name="T104" fmla="*/ 199 w 248"/>
                <a:gd name="T105" fmla="*/ 158 h 346"/>
                <a:gd name="T106" fmla="*/ 218 w 248"/>
                <a:gd name="T107" fmla="*/ 158 h 346"/>
                <a:gd name="T108" fmla="*/ 216 w 248"/>
                <a:gd name="T109" fmla="*/ 155 h 346"/>
                <a:gd name="T110" fmla="*/ 233 w 248"/>
                <a:gd name="T111" fmla="*/ 154 h 346"/>
                <a:gd name="T112" fmla="*/ 230 w 248"/>
                <a:gd name="T113" fmla="*/ 15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" h="346">
                  <a:moveTo>
                    <a:pt x="248" y="49"/>
                  </a:moveTo>
                  <a:cubicBezTo>
                    <a:pt x="248" y="55"/>
                    <a:pt x="248" y="55"/>
                    <a:pt x="248" y="55"/>
                  </a:cubicBezTo>
                  <a:cubicBezTo>
                    <a:pt x="247" y="53"/>
                    <a:pt x="246" y="52"/>
                    <a:pt x="244" y="50"/>
                  </a:cubicBezTo>
                  <a:cubicBezTo>
                    <a:pt x="241" y="47"/>
                    <a:pt x="236" y="44"/>
                    <a:pt x="232" y="42"/>
                  </a:cubicBezTo>
                  <a:cubicBezTo>
                    <a:pt x="236" y="61"/>
                    <a:pt x="224" y="80"/>
                    <a:pt x="211" y="100"/>
                  </a:cubicBezTo>
                  <a:cubicBezTo>
                    <a:pt x="202" y="115"/>
                    <a:pt x="193" y="130"/>
                    <a:pt x="189" y="145"/>
                  </a:cubicBezTo>
                  <a:cubicBezTo>
                    <a:pt x="194" y="137"/>
                    <a:pt x="204" y="129"/>
                    <a:pt x="214" y="121"/>
                  </a:cubicBezTo>
                  <a:cubicBezTo>
                    <a:pt x="227" y="110"/>
                    <a:pt x="241" y="98"/>
                    <a:pt x="248" y="86"/>
                  </a:cubicBezTo>
                  <a:cubicBezTo>
                    <a:pt x="248" y="90"/>
                    <a:pt x="248" y="90"/>
                    <a:pt x="248" y="90"/>
                  </a:cubicBezTo>
                  <a:cubicBezTo>
                    <a:pt x="240" y="102"/>
                    <a:pt x="227" y="113"/>
                    <a:pt x="215" y="123"/>
                  </a:cubicBezTo>
                  <a:cubicBezTo>
                    <a:pt x="208" y="129"/>
                    <a:pt x="193" y="141"/>
                    <a:pt x="188" y="152"/>
                  </a:cubicBezTo>
                  <a:cubicBezTo>
                    <a:pt x="188" y="152"/>
                    <a:pt x="188" y="152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3" y="153"/>
                    <a:pt x="196" y="158"/>
                    <a:pt x="196" y="163"/>
                  </a:cubicBezTo>
                  <a:cubicBezTo>
                    <a:pt x="195" y="164"/>
                    <a:pt x="195" y="165"/>
                    <a:pt x="195" y="166"/>
                  </a:cubicBezTo>
                  <a:cubicBezTo>
                    <a:pt x="208" y="172"/>
                    <a:pt x="229" y="183"/>
                    <a:pt x="248" y="197"/>
                  </a:cubicBezTo>
                  <a:cubicBezTo>
                    <a:pt x="248" y="200"/>
                    <a:pt x="248" y="200"/>
                    <a:pt x="248" y="200"/>
                  </a:cubicBezTo>
                  <a:cubicBezTo>
                    <a:pt x="232" y="188"/>
                    <a:pt x="214" y="178"/>
                    <a:pt x="201" y="172"/>
                  </a:cubicBezTo>
                  <a:cubicBezTo>
                    <a:pt x="219" y="184"/>
                    <a:pt x="235" y="196"/>
                    <a:pt x="248" y="209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34" y="199"/>
                    <a:pt x="217" y="185"/>
                    <a:pt x="198" y="172"/>
                  </a:cubicBezTo>
                  <a:cubicBezTo>
                    <a:pt x="217" y="190"/>
                    <a:pt x="233" y="209"/>
                    <a:pt x="246" y="230"/>
                  </a:cubicBezTo>
                  <a:cubicBezTo>
                    <a:pt x="247" y="231"/>
                    <a:pt x="247" y="232"/>
                    <a:pt x="248" y="233"/>
                  </a:cubicBezTo>
                  <a:cubicBezTo>
                    <a:pt x="248" y="238"/>
                    <a:pt x="248" y="238"/>
                    <a:pt x="248" y="238"/>
                  </a:cubicBezTo>
                  <a:cubicBezTo>
                    <a:pt x="247" y="236"/>
                    <a:pt x="245" y="233"/>
                    <a:pt x="244" y="231"/>
                  </a:cubicBezTo>
                  <a:cubicBezTo>
                    <a:pt x="231" y="211"/>
                    <a:pt x="214" y="191"/>
                    <a:pt x="195" y="173"/>
                  </a:cubicBezTo>
                  <a:cubicBezTo>
                    <a:pt x="211" y="194"/>
                    <a:pt x="222" y="215"/>
                    <a:pt x="229" y="237"/>
                  </a:cubicBezTo>
                  <a:cubicBezTo>
                    <a:pt x="238" y="263"/>
                    <a:pt x="244" y="289"/>
                    <a:pt x="244" y="316"/>
                  </a:cubicBezTo>
                  <a:cubicBezTo>
                    <a:pt x="245" y="316"/>
                    <a:pt x="247" y="316"/>
                    <a:pt x="248" y="315"/>
                  </a:cubicBezTo>
                  <a:cubicBezTo>
                    <a:pt x="248" y="319"/>
                    <a:pt x="248" y="319"/>
                    <a:pt x="248" y="319"/>
                  </a:cubicBezTo>
                  <a:cubicBezTo>
                    <a:pt x="244" y="319"/>
                    <a:pt x="241" y="319"/>
                    <a:pt x="237" y="319"/>
                  </a:cubicBezTo>
                  <a:cubicBezTo>
                    <a:pt x="226" y="317"/>
                    <a:pt x="213" y="311"/>
                    <a:pt x="205" y="302"/>
                  </a:cubicBezTo>
                  <a:cubicBezTo>
                    <a:pt x="197" y="293"/>
                    <a:pt x="192" y="279"/>
                    <a:pt x="190" y="267"/>
                  </a:cubicBezTo>
                  <a:cubicBezTo>
                    <a:pt x="190" y="264"/>
                    <a:pt x="188" y="269"/>
                    <a:pt x="187" y="270"/>
                  </a:cubicBezTo>
                  <a:cubicBezTo>
                    <a:pt x="179" y="286"/>
                    <a:pt x="163" y="293"/>
                    <a:pt x="146" y="287"/>
                  </a:cubicBezTo>
                  <a:cubicBezTo>
                    <a:pt x="131" y="282"/>
                    <a:pt x="119" y="267"/>
                    <a:pt x="121" y="250"/>
                  </a:cubicBezTo>
                  <a:cubicBezTo>
                    <a:pt x="124" y="233"/>
                    <a:pt x="142" y="216"/>
                    <a:pt x="159" y="201"/>
                  </a:cubicBezTo>
                  <a:cubicBezTo>
                    <a:pt x="166" y="195"/>
                    <a:pt x="181" y="182"/>
                    <a:pt x="185" y="171"/>
                  </a:cubicBezTo>
                  <a:cubicBezTo>
                    <a:pt x="185" y="171"/>
                    <a:pt x="185" y="170"/>
                    <a:pt x="185" y="170"/>
                  </a:cubicBezTo>
                  <a:cubicBezTo>
                    <a:pt x="180" y="169"/>
                    <a:pt x="177" y="165"/>
                    <a:pt x="178" y="160"/>
                  </a:cubicBezTo>
                  <a:cubicBezTo>
                    <a:pt x="178" y="159"/>
                    <a:pt x="179" y="158"/>
                    <a:pt x="179" y="157"/>
                  </a:cubicBezTo>
                  <a:cubicBezTo>
                    <a:pt x="158" y="146"/>
                    <a:pt x="119" y="123"/>
                    <a:pt x="96" y="96"/>
                  </a:cubicBezTo>
                  <a:cubicBezTo>
                    <a:pt x="74" y="72"/>
                    <a:pt x="64" y="43"/>
                    <a:pt x="95" y="16"/>
                  </a:cubicBezTo>
                  <a:cubicBezTo>
                    <a:pt x="99" y="12"/>
                    <a:pt x="104" y="9"/>
                    <a:pt x="109" y="7"/>
                  </a:cubicBezTo>
                  <a:cubicBezTo>
                    <a:pt x="119" y="2"/>
                    <a:pt x="131" y="0"/>
                    <a:pt x="142" y="2"/>
                  </a:cubicBezTo>
                  <a:cubicBezTo>
                    <a:pt x="153" y="4"/>
                    <a:pt x="165" y="11"/>
                    <a:pt x="173" y="20"/>
                  </a:cubicBezTo>
                  <a:cubicBezTo>
                    <a:pt x="181" y="29"/>
                    <a:pt x="185" y="43"/>
                    <a:pt x="187" y="55"/>
                  </a:cubicBezTo>
                  <a:cubicBezTo>
                    <a:pt x="187" y="58"/>
                    <a:pt x="189" y="54"/>
                    <a:pt x="189" y="53"/>
                  </a:cubicBezTo>
                  <a:cubicBezTo>
                    <a:pt x="198" y="37"/>
                    <a:pt x="215" y="31"/>
                    <a:pt x="232" y="37"/>
                  </a:cubicBezTo>
                  <a:cubicBezTo>
                    <a:pt x="238" y="39"/>
                    <a:pt x="244" y="44"/>
                    <a:pt x="248" y="49"/>
                  </a:cubicBezTo>
                  <a:close/>
                  <a:moveTo>
                    <a:pt x="248" y="144"/>
                  </a:moveTo>
                  <a:cubicBezTo>
                    <a:pt x="248" y="148"/>
                    <a:pt x="248" y="148"/>
                    <a:pt x="248" y="148"/>
                  </a:cubicBezTo>
                  <a:cubicBezTo>
                    <a:pt x="248" y="149"/>
                    <a:pt x="248" y="149"/>
                    <a:pt x="248" y="149"/>
                  </a:cubicBezTo>
                  <a:cubicBezTo>
                    <a:pt x="246" y="149"/>
                    <a:pt x="246" y="149"/>
                    <a:pt x="246" y="149"/>
                  </a:cubicBezTo>
                  <a:cubicBezTo>
                    <a:pt x="245" y="149"/>
                    <a:pt x="245" y="149"/>
                    <a:pt x="245" y="149"/>
                  </a:cubicBezTo>
                  <a:cubicBezTo>
                    <a:pt x="245" y="150"/>
                    <a:pt x="245" y="150"/>
                    <a:pt x="245" y="150"/>
                  </a:cubicBezTo>
                  <a:cubicBezTo>
                    <a:pt x="243" y="151"/>
                    <a:pt x="241" y="147"/>
                    <a:pt x="244" y="146"/>
                  </a:cubicBezTo>
                  <a:cubicBezTo>
                    <a:pt x="244" y="146"/>
                    <a:pt x="244" y="146"/>
                    <a:pt x="244" y="146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6" y="145"/>
                    <a:pt x="246" y="145"/>
                    <a:pt x="246" y="145"/>
                  </a:cubicBezTo>
                  <a:cubicBezTo>
                    <a:pt x="247" y="145"/>
                    <a:pt x="247" y="145"/>
                    <a:pt x="247" y="145"/>
                  </a:cubicBezTo>
                  <a:cubicBezTo>
                    <a:pt x="247" y="144"/>
                    <a:pt x="247" y="144"/>
                    <a:pt x="247" y="144"/>
                  </a:cubicBezTo>
                  <a:cubicBezTo>
                    <a:pt x="247" y="144"/>
                    <a:pt x="248" y="144"/>
                    <a:pt x="248" y="144"/>
                  </a:cubicBezTo>
                  <a:close/>
                  <a:moveTo>
                    <a:pt x="206" y="41"/>
                  </a:moveTo>
                  <a:cubicBezTo>
                    <a:pt x="206" y="57"/>
                    <a:pt x="201" y="72"/>
                    <a:pt x="196" y="88"/>
                  </a:cubicBezTo>
                  <a:cubicBezTo>
                    <a:pt x="190" y="106"/>
                    <a:pt x="183" y="125"/>
                    <a:pt x="186" y="148"/>
                  </a:cubicBezTo>
                  <a:cubicBezTo>
                    <a:pt x="189" y="131"/>
                    <a:pt x="199" y="115"/>
                    <a:pt x="209" y="99"/>
                  </a:cubicBezTo>
                  <a:cubicBezTo>
                    <a:pt x="222" y="79"/>
                    <a:pt x="232" y="59"/>
                    <a:pt x="227" y="40"/>
                  </a:cubicBezTo>
                  <a:cubicBezTo>
                    <a:pt x="222" y="39"/>
                    <a:pt x="218" y="39"/>
                    <a:pt x="213" y="39"/>
                  </a:cubicBezTo>
                  <a:cubicBezTo>
                    <a:pt x="210" y="40"/>
                    <a:pt x="208" y="40"/>
                    <a:pt x="206" y="41"/>
                  </a:cubicBezTo>
                  <a:close/>
                  <a:moveTo>
                    <a:pt x="172" y="151"/>
                  </a:moveTo>
                  <a:cubicBezTo>
                    <a:pt x="149" y="133"/>
                    <a:pt x="130" y="116"/>
                    <a:pt x="114" y="98"/>
                  </a:cubicBezTo>
                  <a:cubicBezTo>
                    <a:pt x="97" y="77"/>
                    <a:pt x="85" y="57"/>
                    <a:pt x="83" y="35"/>
                  </a:cubicBezTo>
                  <a:cubicBezTo>
                    <a:pt x="72" y="55"/>
                    <a:pt x="81" y="76"/>
                    <a:pt x="97" y="95"/>
                  </a:cubicBezTo>
                  <a:cubicBezTo>
                    <a:pt x="118" y="118"/>
                    <a:pt x="150" y="138"/>
                    <a:pt x="172" y="151"/>
                  </a:cubicBezTo>
                  <a:close/>
                  <a:moveTo>
                    <a:pt x="86" y="30"/>
                  </a:moveTo>
                  <a:cubicBezTo>
                    <a:pt x="87" y="53"/>
                    <a:pt x="98" y="75"/>
                    <a:pt x="116" y="96"/>
                  </a:cubicBezTo>
                  <a:cubicBezTo>
                    <a:pt x="132" y="114"/>
                    <a:pt x="152" y="132"/>
                    <a:pt x="176" y="150"/>
                  </a:cubicBezTo>
                  <a:cubicBezTo>
                    <a:pt x="157" y="131"/>
                    <a:pt x="141" y="112"/>
                    <a:pt x="130" y="91"/>
                  </a:cubicBezTo>
                  <a:cubicBezTo>
                    <a:pt x="116" y="66"/>
                    <a:pt x="105" y="41"/>
                    <a:pt x="105" y="13"/>
                  </a:cubicBezTo>
                  <a:cubicBezTo>
                    <a:pt x="102" y="14"/>
                    <a:pt x="100" y="16"/>
                    <a:pt x="97" y="18"/>
                  </a:cubicBezTo>
                  <a:cubicBezTo>
                    <a:pt x="93" y="22"/>
                    <a:pt x="89" y="26"/>
                    <a:pt x="86" y="30"/>
                  </a:cubicBezTo>
                  <a:close/>
                  <a:moveTo>
                    <a:pt x="109" y="11"/>
                  </a:moveTo>
                  <a:cubicBezTo>
                    <a:pt x="109" y="39"/>
                    <a:pt x="118" y="65"/>
                    <a:pt x="132" y="90"/>
                  </a:cubicBezTo>
                  <a:cubicBezTo>
                    <a:pt x="144" y="111"/>
                    <a:pt x="160" y="130"/>
                    <a:pt x="178" y="149"/>
                  </a:cubicBezTo>
                  <a:cubicBezTo>
                    <a:pt x="164" y="128"/>
                    <a:pt x="153" y="106"/>
                    <a:pt x="147" y="84"/>
                  </a:cubicBezTo>
                  <a:cubicBezTo>
                    <a:pt x="139" y="58"/>
                    <a:pt x="134" y="32"/>
                    <a:pt x="135" y="5"/>
                  </a:cubicBezTo>
                  <a:cubicBezTo>
                    <a:pt x="126" y="5"/>
                    <a:pt x="118" y="6"/>
                    <a:pt x="110" y="10"/>
                  </a:cubicBezTo>
                  <a:cubicBezTo>
                    <a:pt x="110" y="10"/>
                    <a:pt x="109" y="10"/>
                    <a:pt x="109" y="11"/>
                  </a:cubicBezTo>
                  <a:close/>
                  <a:moveTo>
                    <a:pt x="139" y="6"/>
                  </a:moveTo>
                  <a:cubicBezTo>
                    <a:pt x="138" y="32"/>
                    <a:pt x="141" y="58"/>
                    <a:pt x="149" y="83"/>
                  </a:cubicBezTo>
                  <a:cubicBezTo>
                    <a:pt x="156" y="107"/>
                    <a:pt x="167" y="130"/>
                    <a:pt x="184" y="153"/>
                  </a:cubicBezTo>
                  <a:cubicBezTo>
                    <a:pt x="184" y="153"/>
                    <a:pt x="184" y="153"/>
                    <a:pt x="184" y="153"/>
                  </a:cubicBezTo>
                  <a:cubicBezTo>
                    <a:pt x="178" y="133"/>
                    <a:pt x="174" y="114"/>
                    <a:pt x="172" y="95"/>
                  </a:cubicBezTo>
                  <a:cubicBezTo>
                    <a:pt x="171" y="73"/>
                    <a:pt x="171" y="50"/>
                    <a:pt x="176" y="30"/>
                  </a:cubicBezTo>
                  <a:cubicBezTo>
                    <a:pt x="174" y="26"/>
                    <a:pt x="173" y="24"/>
                    <a:pt x="170" y="22"/>
                  </a:cubicBezTo>
                  <a:cubicBezTo>
                    <a:pt x="163" y="13"/>
                    <a:pt x="152" y="8"/>
                    <a:pt x="142" y="6"/>
                  </a:cubicBezTo>
                  <a:cubicBezTo>
                    <a:pt x="141" y="6"/>
                    <a:pt x="140" y="6"/>
                    <a:pt x="139" y="6"/>
                  </a:cubicBezTo>
                  <a:close/>
                  <a:moveTo>
                    <a:pt x="179" y="35"/>
                  </a:moveTo>
                  <a:cubicBezTo>
                    <a:pt x="174" y="54"/>
                    <a:pt x="173" y="74"/>
                    <a:pt x="175" y="95"/>
                  </a:cubicBezTo>
                  <a:cubicBezTo>
                    <a:pt x="176" y="110"/>
                    <a:pt x="179" y="126"/>
                    <a:pt x="183" y="141"/>
                  </a:cubicBezTo>
                  <a:cubicBezTo>
                    <a:pt x="182" y="121"/>
                    <a:pt x="188" y="104"/>
                    <a:pt x="194" y="87"/>
                  </a:cubicBezTo>
                  <a:cubicBezTo>
                    <a:pt x="198" y="72"/>
                    <a:pt x="202" y="59"/>
                    <a:pt x="202" y="43"/>
                  </a:cubicBezTo>
                  <a:cubicBezTo>
                    <a:pt x="199" y="44"/>
                    <a:pt x="195" y="49"/>
                    <a:pt x="192" y="54"/>
                  </a:cubicBezTo>
                  <a:cubicBezTo>
                    <a:pt x="188" y="60"/>
                    <a:pt x="187" y="62"/>
                    <a:pt x="186" y="61"/>
                  </a:cubicBezTo>
                  <a:cubicBezTo>
                    <a:pt x="185" y="60"/>
                    <a:pt x="185" y="59"/>
                    <a:pt x="184" y="56"/>
                  </a:cubicBezTo>
                  <a:cubicBezTo>
                    <a:pt x="184" y="52"/>
                    <a:pt x="183" y="44"/>
                    <a:pt x="179" y="35"/>
                  </a:cubicBezTo>
                  <a:cubicBezTo>
                    <a:pt x="179" y="35"/>
                    <a:pt x="179" y="35"/>
                    <a:pt x="179" y="35"/>
                  </a:cubicBezTo>
                  <a:close/>
                  <a:moveTo>
                    <a:pt x="172" y="282"/>
                  </a:moveTo>
                  <a:cubicBezTo>
                    <a:pt x="171" y="266"/>
                    <a:pt x="175" y="251"/>
                    <a:pt x="180" y="235"/>
                  </a:cubicBezTo>
                  <a:cubicBezTo>
                    <a:pt x="185" y="217"/>
                    <a:pt x="191" y="197"/>
                    <a:pt x="187" y="175"/>
                  </a:cubicBezTo>
                  <a:cubicBezTo>
                    <a:pt x="185" y="191"/>
                    <a:pt x="176" y="208"/>
                    <a:pt x="166" y="224"/>
                  </a:cubicBezTo>
                  <a:cubicBezTo>
                    <a:pt x="154" y="245"/>
                    <a:pt x="145" y="266"/>
                    <a:pt x="150" y="284"/>
                  </a:cubicBezTo>
                  <a:cubicBezTo>
                    <a:pt x="155" y="285"/>
                    <a:pt x="159" y="285"/>
                    <a:pt x="164" y="284"/>
                  </a:cubicBezTo>
                  <a:cubicBezTo>
                    <a:pt x="167" y="284"/>
                    <a:pt x="169" y="283"/>
                    <a:pt x="172" y="282"/>
                  </a:cubicBezTo>
                  <a:close/>
                  <a:moveTo>
                    <a:pt x="146" y="282"/>
                  </a:moveTo>
                  <a:cubicBezTo>
                    <a:pt x="141" y="264"/>
                    <a:pt x="152" y="244"/>
                    <a:pt x="164" y="223"/>
                  </a:cubicBezTo>
                  <a:cubicBezTo>
                    <a:pt x="173" y="208"/>
                    <a:pt x="182" y="193"/>
                    <a:pt x="184" y="178"/>
                  </a:cubicBezTo>
                  <a:cubicBezTo>
                    <a:pt x="179" y="186"/>
                    <a:pt x="170" y="194"/>
                    <a:pt x="161" y="203"/>
                  </a:cubicBezTo>
                  <a:cubicBezTo>
                    <a:pt x="144" y="218"/>
                    <a:pt x="126" y="234"/>
                    <a:pt x="124" y="250"/>
                  </a:cubicBezTo>
                  <a:cubicBezTo>
                    <a:pt x="122" y="260"/>
                    <a:pt x="126" y="268"/>
                    <a:pt x="133" y="274"/>
                  </a:cubicBezTo>
                  <a:cubicBezTo>
                    <a:pt x="136" y="278"/>
                    <a:pt x="141" y="280"/>
                    <a:pt x="146" y="282"/>
                  </a:cubicBezTo>
                  <a:close/>
                  <a:moveTo>
                    <a:pt x="239" y="315"/>
                  </a:moveTo>
                  <a:cubicBezTo>
                    <a:pt x="239" y="289"/>
                    <a:pt x="235" y="263"/>
                    <a:pt x="227" y="238"/>
                  </a:cubicBezTo>
                  <a:cubicBezTo>
                    <a:pt x="219" y="215"/>
                    <a:pt x="207" y="192"/>
                    <a:pt x="190" y="170"/>
                  </a:cubicBezTo>
                  <a:cubicBezTo>
                    <a:pt x="190" y="170"/>
                    <a:pt x="190" y="170"/>
                    <a:pt x="189" y="170"/>
                  </a:cubicBezTo>
                  <a:cubicBezTo>
                    <a:pt x="196" y="189"/>
                    <a:pt x="201" y="208"/>
                    <a:pt x="203" y="227"/>
                  </a:cubicBezTo>
                  <a:cubicBezTo>
                    <a:pt x="206" y="249"/>
                    <a:pt x="206" y="272"/>
                    <a:pt x="201" y="292"/>
                  </a:cubicBezTo>
                  <a:cubicBezTo>
                    <a:pt x="203" y="296"/>
                    <a:pt x="205" y="298"/>
                    <a:pt x="208" y="300"/>
                  </a:cubicBezTo>
                  <a:cubicBezTo>
                    <a:pt x="216" y="309"/>
                    <a:pt x="226" y="314"/>
                    <a:pt x="237" y="315"/>
                  </a:cubicBezTo>
                  <a:cubicBezTo>
                    <a:pt x="238" y="315"/>
                    <a:pt x="238" y="315"/>
                    <a:pt x="239" y="315"/>
                  </a:cubicBezTo>
                  <a:close/>
                  <a:moveTo>
                    <a:pt x="199" y="287"/>
                  </a:moveTo>
                  <a:cubicBezTo>
                    <a:pt x="203" y="268"/>
                    <a:pt x="203" y="248"/>
                    <a:pt x="201" y="228"/>
                  </a:cubicBezTo>
                  <a:cubicBezTo>
                    <a:pt x="199" y="212"/>
                    <a:pt x="195" y="197"/>
                    <a:pt x="191" y="181"/>
                  </a:cubicBezTo>
                  <a:cubicBezTo>
                    <a:pt x="192" y="201"/>
                    <a:pt x="187" y="219"/>
                    <a:pt x="182" y="236"/>
                  </a:cubicBezTo>
                  <a:cubicBezTo>
                    <a:pt x="178" y="251"/>
                    <a:pt x="175" y="265"/>
                    <a:pt x="176" y="280"/>
                  </a:cubicBezTo>
                  <a:cubicBezTo>
                    <a:pt x="178" y="279"/>
                    <a:pt x="183" y="274"/>
                    <a:pt x="185" y="269"/>
                  </a:cubicBezTo>
                  <a:cubicBezTo>
                    <a:pt x="188" y="263"/>
                    <a:pt x="189" y="261"/>
                    <a:pt x="191" y="262"/>
                  </a:cubicBezTo>
                  <a:cubicBezTo>
                    <a:pt x="192" y="262"/>
                    <a:pt x="192" y="264"/>
                    <a:pt x="193" y="266"/>
                  </a:cubicBezTo>
                  <a:cubicBezTo>
                    <a:pt x="193" y="270"/>
                    <a:pt x="194" y="278"/>
                    <a:pt x="199" y="287"/>
                  </a:cubicBezTo>
                  <a:cubicBezTo>
                    <a:pt x="199" y="287"/>
                    <a:pt x="199" y="287"/>
                    <a:pt x="199" y="287"/>
                  </a:cubicBezTo>
                  <a:close/>
                  <a:moveTo>
                    <a:pt x="31" y="332"/>
                  </a:moveTo>
                  <a:cubicBezTo>
                    <a:pt x="32" y="325"/>
                    <a:pt x="27" y="318"/>
                    <a:pt x="20" y="316"/>
                  </a:cubicBezTo>
                  <a:cubicBezTo>
                    <a:pt x="20" y="316"/>
                    <a:pt x="20" y="316"/>
                    <a:pt x="20" y="316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0"/>
                    <a:pt x="17" y="309"/>
                    <a:pt x="17" y="312"/>
                  </a:cubicBezTo>
                  <a:cubicBezTo>
                    <a:pt x="17" y="313"/>
                    <a:pt x="17" y="313"/>
                    <a:pt x="17" y="313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9" y="315"/>
                    <a:pt x="3" y="320"/>
                    <a:pt x="2" y="327"/>
                  </a:cubicBezTo>
                  <a:cubicBezTo>
                    <a:pt x="0" y="335"/>
                    <a:pt x="6" y="343"/>
                    <a:pt x="14" y="344"/>
                  </a:cubicBezTo>
                  <a:cubicBezTo>
                    <a:pt x="22" y="346"/>
                    <a:pt x="29" y="340"/>
                    <a:pt x="31" y="332"/>
                  </a:cubicBezTo>
                  <a:close/>
                  <a:moveTo>
                    <a:pt x="19" y="300"/>
                  </a:moveTo>
                  <a:cubicBezTo>
                    <a:pt x="19" y="303"/>
                    <a:pt x="22" y="304"/>
                    <a:pt x="23" y="301"/>
                  </a:cubicBezTo>
                  <a:cubicBezTo>
                    <a:pt x="23" y="300"/>
                    <a:pt x="23" y="300"/>
                    <a:pt x="23" y="300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24" y="295"/>
                    <a:pt x="21" y="294"/>
                    <a:pt x="20" y="297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20" y="299"/>
                    <a:pt x="20" y="299"/>
                    <a:pt x="20" y="299"/>
                  </a:cubicBezTo>
                  <a:cubicBezTo>
                    <a:pt x="19" y="300"/>
                    <a:pt x="19" y="300"/>
                    <a:pt x="19" y="300"/>
                  </a:cubicBezTo>
                  <a:close/>
                  <a:moveTo>
                    <a:pt x="23" y="285"/>
                  </a:moveTo>
                  <a:cubicBezTo>
                    <a:pt x="22" y="288"/>
                    <a:pt x="26" y="289"/>
                    <a:pt x="27" y="286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7" y="283"/>
                    <a:pt x="27" y="283"/>
                    <a:pt x="27" y="283"/>
                  </a:cubicBezTo>
                  <a:cubicBezTo>
                    <a:pt x="28" y="283"/>
                    <a:pt x="28" y="283"/>
                    <a:pt x="28" y="283"/>
                  </a:cubicBezTo>
                  <a:cubicBezTo>
                    <a:pt x="28" y="280"/>
                    <a:pt x="25" y="279"/>
                    <a:pt x="24" y="281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3" y="285"/>
                    <a:pt x="23" y="285"/>
                    <a:pt x="23" y="285"/>
                  </a:cubicBezTo>
                  <a:close/>
                  <a:moveTo>
                    <a:pt x="28" y="270"/>
                  </a:moveTo>
                  <a:cubicBezTo>
                    <a:pt x="27" y="273"/>
                    <a:pt x="30" y="274"/>
                    <a:pt x="31" y="272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3" y="266"/>
                    <a:pt x="30" y="264"/>
                    <a:pt x="29" y="267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lose/>
                  <a:moveTo>
                    <a:pt x="33" y="256"/>
                  </a:moveTo>
                  <a:cubicBezTo>
                    <a:pt x="32" y="258"/>
                    <a:pt x="36" y="260"/>
                    <a:pt x="37" y="257"/>
                  </a:cubicBezTo>
                  <a:cubicBezTo>
                    <a:pt x="37" y="256"/>
                    <a:pt x="37" y="256"/>
                    <a:pt x="37" y="256"/>
                  </a:cubicBezTo>
                  <a:cubicBezTo>
                    <a:pt x="38" y="255"/>
                    <a:pt x="38" y="255"/>
                    <a:pt x="38" y="255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39" y="251"/>
                    <a:pt x="36" y="250"/>
                    <a:pt x="35" y="252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4" y="255"/>
                    <a:pt x="34" y="255"/>
                    <a:pt x="34" y="255"/>
                  </a:cubicBezTo>
                  <a:cubicBezTo>
                    <a:pt x="33" y="256"/>
                    <a:pt x="33" y="256"/>
                    <a:pt x="33" y="256"/>
                  </a:cubicBezTo>
                  <a:close/>
                  <a:moveTo>
                    <a:pt x="40" y="242"/>
                  </a:moveTo>
                  <a:cubicBezTo>
                    <a:pt x="39" y="244"/>
                    <a:pt x="42" y="246"/>
                    <a:pt x="43" y="243"/>
                  </a:cubicBezTo>
                  <a:cubicBezTo>
                    <a:pt x="44" y="243"/>
                    <a:pt x="44" y="243"/>
                    <a:pt x="44" y="243"/>
                  </a:cubicBezTo>
                  <a:cubicBezTo>
                    <a:pt x="45" y="241"/>
                    <a:pt x="45" y="241"/>
                    <a:pt x="45" y="241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38"/>
                    <a:pt x="43" y="236"/>
                    <a:pt x="42" y="238"/>
                  </a:cubicBezTo>
                  <a:cubicBezTo>
                    <a:pt x="41" y="239"/>
                    <a:pt x="41" y="239"/>
                    <a:pt x="41" y="239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0" y="242"/>
                    <a:pt x="40" y="242"/>
                    <a:pt x="40" y="242"/>
                  </a:cubicBezTo>
                  <a:close/>
                  <a:moveTo>
                    <a:pt x="48" y="228"/>
                  </a:moveTo>
                  <a:cubicBezTo>
                    <a:pt x="47" y="230"/>
                    <a:pt x="50" y="232"/>
                    <a:pt x="51" y="230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27"/>
                    <a:pt x="53" y="227"/>
                    <a:pt x="53" y="227"/>
                  </a:cubicBezTo>
                  <a:cubicBezTo>
                    <a:pt x="55" y="225"/>
                    <a:pt x="52" y="223"/>
                    <a:pt x="50" y="225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8" y="228"/>
                    <a:pt x="48" y="228"/>
                    <a:pt x="48" y="228"/>
                  </a:cubicBezTo>
                  <a:close/>
                  <a:moveTo>
                    <a:pt x="58" y="216"/>
                  </a:moveTo>
                  <a:cubicBezTo>
                    <a:pt x="56" y="217"/>
                    <a:pt x="59" y="220"/>
                    <a:pt x="6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3"/>
                    <a:pt x="62" y="211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69" y="204"/>
                  </a:moveTo>
                  <a:cubicBezTo>
                    <a:pt x="67" y="206"/>
                    <a:pt x="69" y="209"/>
                    <a:pt x="71" y="207"/>
                  </a:cubicBezTo>
                  <a:cubicBezTo>
                    <a:pt x="72" y="207"/>
                    <a:pt x="72" y="207"/>
                    <a:pt x="72" y="207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6" y="203"/>
                    <a:pt x="73" y="200"/>
                    <a:pt x="71" y="202"/>
                  </a:cubicBezTo>
                  <a:cubicBezTo>
                    <a:pt x="71" y="202"/>
                    <a:pt x="71" y="202"/>
                    <a:pt x="71" y="202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lose/>
                  <a:moveTo>
                    <a:pt x="81" y="194"/>
                  </a:moveTo>
                  <a:cubicBezTo>
                    <a:pt x="79" y="196"/>
                    <a:pt x="81" y="199"/>
                    <a:pt x="83" y="198"/>
                  </a:cubicBezTo>
                  <a:cubicBezTo>
                    <a:pt x="84" y="197"/>
                    <a:pt x="84" y="197"/>
                    <a:pt x="84" y="197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8" y="194"/>
                    <a:pt x="86" y="191"/>
                    <a:pt x="84" y="192"/>
                  </a:cubicBezTo>
                  <a:cubicBezTo>
                    <a:pt x="83" y="193"/>
                    <a:pt x="83" y="193"/>
                    <a:pt x="83" y="193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1" y="194"/>
                    <a:pt x="81" y="194"/>
                    <a:pt x="81" y="194"/>
                  </a:cubicBezTo>
                  <a:close/>
                  <a:moveTo>
                    <a:pt x="94" y="186"/>
                  </a:moveTo>
                  <a:cubicBezTo>
                    <a:pt x="92" y="187"/>
                    <a:pt x="94" y="191"/>
                    <a:pt x="96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9" y="188"/>
                    <a:pt x="99" y="188"/>
                    <a:pt x="99" y="188"/>
                  </a:cubicBezTo>
                  <a:cubicBezTo>
                    <a:pt x="102" y="187"/>
                    <a:pt x="100" y="183"/>
                    <a:pt x="98" y="184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4" y="186"/>
                    <a:pt x="94" y="186"/>
                    <a:pt x="94" y="186"/>
                  </a:cubicBezTo>
                  <a:close/>
                  <a:moveTo>
                    <a:pt x="108" y="179"/>
                  </a:moveTo>
                  <a:cubicBezTo>
                    <a:pt x="106" y="180"/>
                    <a:pt x="108" y="184"/>
                    <a:pt x="110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6" y="181"/>
                    <a:pt x="114" y="177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08" y="179"/>
                    <a:pt x="108" y="179"/>
                    <a:pt x="108" y="179"/>
                  </a:cubicBezTo>
                  <a:close/>
                  <a:moveTo>
                    <a:pt x="123" y="174"/>
                  </a:moveTo>
                  <a:cubicBezTo>
                    <a:pt x="121" y="175"/>
                    <a:pt x="122" y="179"/>
                    <a:pt x="124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30" y="176"/>
                    <a:pt x="129" y="172"/>
                    <a:pt x="127" y="173"/>
                  </a:cubicBezTo>
                  <a:cubicBezTo>
                    <a:pt x="127" y="173"/>
                    <a:pt x="127" y="173"/>
                    <a:pt x="127" y="173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lose/>
                  <a:moveTo>
                    <a:pt x="138" y="170"/>
                  </a:moveTo>
                  <a:cubicBezTo>
                    <a:pt x="136" y="170"/>
                    <a:pt x="137" y="174"/>
                    <a:pt x="139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3" y="173"/>
                    <a:pt x="143" y="173"/>
                    <a:pt x="143" y="173"/>
                  </a:cubicBezTo>
                  <a:cubicBezTo>
                    <a:pt x="145" y="172"/>
                    <a:pt x="144" y="168"/>
                    <a:pt x="142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0" y="169"/>
                    <a:pt x="140" y="169"/>
                    <a:pt x="140" y="169"/>
                  </a:cubicBezTo>
                  <a:cubicBezTo>
                    <a:pt x="139" y="170"/>
                    <a:pt x="139" y="170"/>
                    <a:pt x="139" y="170"/>
                  </a:cubicBezTo>
                  <a:cubicBezTo>
                    <a:pt x="138" y="170"/>
                    <a:pt x="138" y="170"/>
                    <a:pt x="138" y="170"/>
                  </a:cubicBezTo>
                  <a:close/>
                  <a:moveTo>
                    <a:pt x="153" y="167"/>
                  </a:moveTo>
                  <a:cubicBezTo>
                    <a:pt x="151" y="167"/>
                    <a:pt x="152" y="171"/>
                    <a:pt x="154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7" y="170"/>
                    <a:pt x="157" y="170"/>
                    <a:pt x="157" y="170"/>
                  </a:cubicBezTo>
                  <a:cubicBezTo>
                    <a:pt x="158" y="170"/>
                    <a:pt x="158" y="170"/>
                    <a:pt x="158" y="170"/>
                  </a:cubicBezTo>
                  <a:cubicBezTo>
                    <a:pt x="160" y="169"/>
                    <a:pt x="160" y="165"/>
                    <a:pt x="157" y="166"/>
                  </a:cubicBezTo>
                  <a:cubicBezTo>
                    <a:pt x="156" y="166"/>
                    <a:pt x="156" y="166"/>
                    <a:pt x="156" y="166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7"/>
                    <a:pt x="153" y="167"/>
                    <a:pt x="153" y="167"/>
                  </a:cubicBezTo>
                  <a:close/>
                  <a:moveTo>
                    <a:pt x="169" y="164"/>
                  </a:moveTo>
                  <a:cubicBezTo>
                    <a:pt x="166" y="164"/>
                    <a:pt x="167" y="168"/>
                    <a:pt x="169" y="168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6" y="166"/>
                    <a:pt x="175" y="163"/>
                    <a:pt x="173" y="163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lose/>
                  <a:moveTo>
                    <a:pt x="199" y="158"/>
                  </a:moveTo>
                  <a:cubicBezTo>
                    <a:pt x="197" y="159"/>
                    <a:pt x="197" y="163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1" y="162"/>
                    <a:pt x="201" y="162"/>
                    <a:pt x="201" y="162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6" y="161"/>
                    <a:pt x="205" y="157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lose/>
                  <a:moveTo>
                    <a:pt x="214" y="155"/>
                  </a:moveTo>
                  <a:cubicBezTo>
                    <a:pt x="212" y="156"/>
                    <a:pt x="213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7" y="159"/>
                    <a:pt x="217" y="159"/>
                    <a:pt x="217" y="159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21" y="158"/>
                    <a:pt x="221" y="154"/>
                    <a:pt x="218" y="154"/>
                  </a:cubicBezTo>
                  <a:cubicBezTo>
                    <a:pt x="218" y="154"/>
                    <a:pt x="218" y="154"/>
                    <a:pt x="218" y="154"/>
                  </a:cubicBezTo>
                  <a:cubicBezTo>
                    <a:pt x="217" y="155"/>
                    <a:pt x="217" y="155"/>
                    <a:pt x="217" y="155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5" y="155"/>
                    <a:pt x="215" y="155"/>
                    <a:pt x="215" y="155"/>
                  </a:cubicBezTo>
                  <a:cubicBezTo>
                    <a:pt x="214" y="155"/>
                    <a:pt x="214" y="155"/>
                    <a:pt x="214" y="155"/>
                  </a:cubicBezTo>
                  <a:close/>
                  <a:moveTo>
                    <a:pt x="229" y="151"/>
                  </a:moveTo>
                  <a:cubicBezTo>
                    <a:pt x="227" y="152"/>
                    <a:pt x="228" y="156"/>
                    <a:pt x="230" y="155"/>
                  </a:cubicBezTo>
                  <a:cubicBezTo>
                    <a:pt x="231" y="155"/>
                    <a:pt x="231" y="155"/>
                    <a:pt x="231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6" y="153"/>
                    <a:pt x="235" y="149"/>
                    <a:pt x="233" y="150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MH_Number_1"/>
          <p:cNvSpPr/>
          <p:nvPr>
            <p:custDataLst>
              <p:tags r:id="rId1"/>
            </p:custDataLst>
          </p:nvPr>
        </p:nvSpPr>
        <p:spPr>
          <a:xfrm flipH="1">
            <a:off x="1179543" y="2398556"/>
            <a:ext cx="1803784" cy="1802566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 flipH="1">
            <a:off x="3127142" y="2398556"/>
            <a:ext cx="5086583" cy="791271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3600" spc="2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spc="200" dirty="0">
              <a:solidFill>
                <a:srgbClr val="5536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27143" y="3251711"/>
            <a:ext cx="5086582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 smtClean="0">
                <a:latin typeface="+mn-ea"/>
              </a:rPr>
              <a:t>请在此处添加编辑内容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5079" y="1269960"/>
            <a:ext cx="8941842" cy="3403662"/>
          </a:xfrm>
          <a:prstGeom prst="rect">
            <a:avLst/>
          </a:prstGeom>
        </p:spPr>
      </p:pic>
      <p:sp>
        <p:nvSpPr>
          <p:cNvPr id="130" name="矩形 117"/>
          <p:cNvSpPr>
            <a:spLocks noChangeArrowheads="1"/>
          </p:cNvSpPr>
          <p:nvPr/>
        </p:nvSpPr>
        <p:spPr bwMode="auto">
          <a:xfrm>
            <a:off x="1826340" y="4839590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1" name="矩形 124"/>
          <p:cNvSpPr>
            <a:spLocks noChangeArrowheads="1"/>
          </p:cNvSpPr>
          <p:nvPr/>
        </p:nvSpPr>
        <p:spPr bwMode="auto">
          <a:xfrm>
            <a:off x="1826340" y="5352353"/>
            <a:ext cx="85432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2" name="直接连接符 131"/>
          <p:cNvCxnSpPr/>
          <p:nvPr/>
        </p:nvCxnSpPr>
        <p:spPr>
          <a:xfrm>
            <a:off x="1921502" y="5301553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图文框 10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13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9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1158"/>
            <a:ext cx="5486400" cy="365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32"/>
          <p:cNvSpPr>
            <a:spLocks noChangeArrowheads="1"/>
          </p:cNvSpPr>
          <p:nvPr/>
        </p:nvSpPr>
        <p:spPr bwMode="auto">
          <a:xfrm>
            <a:off x="6475562" y="2162385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7" name="矩形 133"/>
          <p:cNvSpPr>
            <a:spLocks noChangeArrowheads="1"/>
          </p:cNvSpPr>
          <p:nvPr/>
        </p:nvSpPr>
        <p:spPr bwMode="auto">
          <a:xfrm>
            <a:off x="6475563" y="2754522"/>
            <a:ext cx="521970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535887" y="2640222"/>
            <a:ext cx="2525712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图文框 13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矩形 117"/>
          <p:cNvSpPr>
            <a:spLocks noChangeArrowheads="1"/>
          </p:cNvSpPr>
          <p:nvPr/>
        </p:nvSpPr>
        <p:spPr bwMode="auto">
          <a:xfrm>
            <a:off x="6645299" y="1328148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949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3" name="矩形 124"/>
          <p:cNvSpPr>
            <a:spLocks noChangeArrowheads="1"/>
          </p:cNvSpPr>
          <p:nvPr/>
        </p:nvSpPr>
        <p:spPr bwMode="auto">
          <a:xfrm>
            <a:off x="6645300" y="1840911"/>
            <a:ext cx="405500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051F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117"/>
          <p:cNvSpPr>
            <a:spLocks noChangeArrowheads="1"/>
          </p:cNvSpPr>
          <p:nvPr/>
        </p:nvSpPr>
        <p:spPr bwMode="auto">
          <a:xfrm>
            <a:off x="1425486" y="3705131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949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5" name="矩形 124"/>
          <p:cNvSpPr>
            <a:spLocks noChangeArrowheads="1"/>
          </p:cNvSpPr>
          <p:nvPr/>
        </p:nvSpPr>
        <p:spPr bwMode="auto">
          <a:xfrm>
            <a:off x="1425487" y="4217894"/>
            <a:ext cx="405500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051F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051F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0" name="图片 39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043"/>
          <a:stretch>
            <a:fillRect/>
          </a:stretch>
        </p:blipFill>
        <p:spPr bwMode="auto">
          <a:xfrm>
            <a:off x="1504494" y="1193022"/>
            <a:ext cx="4177514" cy="236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140"/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0"/>
          <a:stretch>
            <a:fillRect/>
          </a:stretch>
        </p:blipFill>
        <p:spPr>
          <a:xfrm>
            <a:off x="6434515" y="3660477"/>
            <a:ext cx="4183531" cy="2361493"/>
          </a:xfrm>
          <a:prstGeom prst="rect">
            <a:avLst/>
          </a:prstGeom>
        </p:spPr>
      </p:pic>
      <p:cxnSp>
        <p:nvCxnSpPr>
          <p:cNvPr id="138" name="直接连接符 137"/>
          <p:cNvCxnSpPr/>
          <p:nvPr/>
        </p:nvCxnSpPr>
        <p:spPr>
          <a:xfrm>
            <a:off x="1504494" y="4179234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连接符 138"/>
          <p:cNvCxnSpPr/>
          <p:nvPr/>
        </p:nvCxnSpPr>
        <p:spPr>
          <a:xfrm>
            <a:off x="6732102" y="1790111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图文框 17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20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图片 162"/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" r="19469"/>
          <a:stretch>
            <a:fillRect/>
          </a:stretch>
        </p:blipFill>
        <p:spPr bwMode="auto">
          <a:xfrm>
            <a:off x="899276" y="1543892"/>
            <a:ext cx="2440530" cy="2016073"/>
          </a:xfrm>
          <a:custGeom>
            <a:avLst/>
            <a:gdLst>
              <a:gd name="connsiteX0" fmla="*/ 0 w 2440530"/>
              <a:gd name="connsiteY0" fmla="*/ 0 h 2016073"/>
              <a:gd name="connsiteX1" fmla="*/ 2440530 w 2440530"/>
              <a:gd name="connsiteY1" fmla="*/ 0 h 2016073"/>
              <a:gd name="connsiteX2" fmla="*/ 2440530 w 2440530"/>
              <a:gd name="connsiteY2" fmla="*/ 2016073 h 2016073"/>
              <a:gd name="connsiteX3" fmla="*/ 0 w 2440530"/>
              <a:gd name="connsiteY3" fmla="*/ 2016073 h 20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图片 165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90" t="404" r="8451" b="8548"/>
          <a:stretch>
            <a:fillRect/>
          </a:stretch>
        </p:blipFill>
        <p:spPr bwMode="auto">
          <a:xfrm>
            <a:off x="8867567" y="1543892"/>
            <a:ext cx="2447390" cy="2019300"/>
          </a:xfrm>
          <a:custGeom>
            <a:avLst/>
            <a:gdLst>
              <a:gd name="connsiteX0" fmla="*/ 0 w 2447390"/>
              <a:gd name="connsiteY0" fmla="*/ 0 h 2019300"/>
              <a:gd name="connsiteX1" fmla="*/ 2447390 w 2447390"/>
              <a:gd name="connsiteY1" fmla="*/ 0 h 2019300"/>
              <a:gd name="connsiteX2" fmla="*/ 2447390 w 2447390"/>
              <a:gd name="connsiteY2" fmla="*/ 2019300 h 2019300"/>
              <a:gd name="connsiteX3" fmla="*/ 0 w 2447390"/>
              <a:gd name="connsiteY3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" name="图片 166"/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80" t="35693" r="2082" b="18609"/>
          <a:stretch>
            <a:fillRect/>
          </a:stretch>
        </p:blipFill>
        <p:spPr bwMode="auto">
          <a:xfrm>
            <a:off x="3550800" y="1543892"/>
            <a:ext cx="2447390" cy="2010046"/>
          </a:xfrm>
          <a:custGeom>
            <a:avLst/>
            <a:gdLst>
              <a:gd name="connsiteX0" fmla="*/ 0 w 2447390"/>
              <a:gd name="connsiteY0" fmla="*/ 0 h 2010046"/>
              <a:gd name="connsiteX1" fmla="*/ 2447390 w 2447390"/>
              <a:gd name="connsiteY1" fmla="*/ 0 h 2010046"/>
              <a:gd name="connsiteX2" fmla="*/ 2447390 w 2447390"/>
              <a:gd name="connsiteY2" fmla="*/ 2010046 h 2010046"/>
              <a:gd name="connsiteX3" fmla="*/ 0 w 2447390"/>
              <a:gd name="connsiteY3" fmla="*/ 2010046 h 2010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0046">
                <a:moveTo>
                  <a:pt x="0" y="0"/>
                </a:moveTo>
                <a:lnTo>
                  <a:pt x="2447390" y="0"/>
                </a:lnTo>
                <a:lnTo>
                  <a:pt x="2447390" y="2010046"/>
                </a:lnTo>
                <a:lnTo>
                  <a:pt x="0" y="201004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图片 169"/>
          <p:cNvPicPr>
            <a:picLocks noChangeAspect="1"/>
          </p:cNvPicPr>
          <p:nvPr/>
        </p:nvPicPr>
        <p:blipFill>
          <a:blip r:embed="rId10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7" t="696" r="18917" b="928"/>
          <a:stretch>
            <a:fillRect/>
          </a:stretch>
        </p:blipFill>
        <p:spPr bwMode="auto">
          <a:xfrm>
            <a:off x="6209184" y="1543892"/>
            <a:ext cx="2447390" cy="2019300"/>
          </a:xfrm>
          <a:custGeom>
            <a:avLst/>
            <a:gdLst>
              <a:gd name="connsiteX0" fmla="*/ 0 w 2447390"/>
              <a:gd name="connsiteY0" fmla="*/ 0 h 2019300"/>
              <a:gd name="connsiteX1" fmla="*/ 2447390 w 2447390"/>
              <a:gd name="connsiteY1" fmla="*/ 0 h 2019300"/>
              <a:gd name="connsiteX2" fmla="*/ 2447390 w 2447390"/>
              <a:gd name="connsiteY2" fmla="*/ 2019300 h 2019300"/>
              <a:gd name="connsiteX3" fmla="*/ 0 w 2447390"/>
              <a:gd name="connsiteY3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" name="矩形 170"/>
          <p:cNvSpPr/>
          <p:nvPr/>
        </p:nvSpPr>
        <p:spPr>
          <a:xfrm>
            <a:off x="899276" y="3556504"/>
            <a:ext cx="2440530" cy="2034346"/>
          </a:xfrm>
          <a:prstGeom prst="rect">
            <a:avLst/>
          </a:prstGeom>
          <a:solidFill>
            <a:srgbClr val="B9C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>
            <a:off x="899276" y="3025061"/>
            <a:ext cx="2440530" cy="538131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2" name="矩形 181"/>
          <p:cNvSpPr/>
          <p:nvPr/>
        </p:nvSpPr>
        <p:spPr>
          <a:xfrm>
            <a:off x="3550799" y="3556504"/>
            <a:ext cx="2440530" cy="2034346"/>
          </a:xfrm>
          <a:prstGeom prst="rect">
            <a:avLst/>
          </a:prstGeom>
          <a:solidFill>
            <a:srgbClr val="B9C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3" name="矩形 182"/>
          <p:cNvSpPr/>
          <p:nvPr/>
        </p:nvSpPr>
        <p:spPr>
          <a:xfrm>
            <a:off x="3550798" y="3025061"/>
            <a:ext cx="2447391" cy="538131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7" name="矩形 186"/>
          <p:cNvSpPr/>
          <p:nvPr/>
        </p:nvSpPr>
        <p:spPr>
          <a:xfrm>
            <a:off x="6216045" y="3556504"/>
            <a:ext cx="2440530" cy="2034346"/>
          </a:xfrm>
          <a:prstGeom prst="rect">
            <a:avLst/>
          </a:prstGeom>
          <a:solidFill>
            <a:srgbClr val="B9C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>
            <a:off x="6202321" y="3025061"/>
            <a:ext cx="2454254" cy="538131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0" name="矩形 189"/>
          <p:cNvSpPr/>
          <p:nvPr/>
        </p:nvSpPr>
        <p:spPr>
          <a:xfrm>
            <a:off x="8881290" y="3556504"/>
            <a:ext cx="2440530" cy="2034346"/>
          </a:xfrm>
          <a:prstGeom prst="rect">
            <a:avLst/>
          </a:prstGeom>
          <a:solidFill>
            <a:srgbClr val="B9C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8867567" y="3025061"/>
            <a:ext cx="2454253" cy="538131"/>
          </a:xfrm>
          <a:prstGeom prst="rect">
            <a:avLst/>
          </a:prstGeom>
          <a:solidFill>
            <a:srgbClr val="F9C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3" name="文本框 7"/>
          <p:cNvSpPr txBox="1">
            <a:spLocks noChangeArrowheads="1"/>
          </p:cNvSpPr>
          <p:nvPr/>
        </p:nvSpPr>
        <p:spPr bwMode="auto">
          <a:xfrm>
            <a:off x="949990" y="3047139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文本框 7"/>
          <p:cNvSpPr txBox="1">
            <a:spLocks noChangeArrowheads="1"/>
          </p:cNvSpPr>
          <p:nvPr/>
        </p:nvSpPr>
        <p:spPr bwMode="auto">
          <a:xfrm>
            <a:off x="3601513" y="3047139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文本框 7"/>
          <p:cNvSpPr txBox="1">
            <a:spLocks noChangeArrowheads="1"/>
          </p:cNvSpPr>
          <p:nvPr/>
        </p:nvSpPr>
        <p:spPr bwMode="auto">
          <a:xfrm>
            <a:off x="6253036" y="3047139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文本框 7"/>
          <p:cNvSpPr txBox="1">
            <a:spLocks noChangeArrowheads="1"/>
          </p:cNvSpPr>
          <p:nvPr/>
        </p:nvSpPr>
        <p:spPr bwMode="auto">
          <a:xfrm>
            <a:off x="8932004" y="3047139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矩形 55"/>
          <p:cNvSpPr>
            <a:spLocks noChangeArrowheads="1"/>
          </p:cNvSpPr>
          <p:nvPr/>
        </p:nvSpPr>
        <p:spPr bwMode="auto">
          <a:xfrm>
            <a:off x="1086842" y="3774764"/>
            <a:ext cx="20653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02" name="矩形 55"/>
          <p:cNvSpPr>
            <a:spLocks noChangeArrowheads="1"/>
          </p:cNvSpPr>
          <p:nvPr/>
        </p:nvSpPr>
        <p:spPr bwMode="auto">
          <a:xfrm>
            <a:off x="3738364" y="3774764"/>
            <a:ext cx="20653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03" name="矩形 55"/>
          <p:cNvSpPr>
            <a:spLocks noChangeArrowheads="1"/>
          </p:cNvSpPr>
          <p:nvPr/>
        </p:nvSpPr>
        <p:spPr bwMode="auto">
          <a:xfrm>
            <a:off x="6396749" y="3774764"/>
            <a:ext cx="20653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04" name="矩形 55"/>
          <p:cNvSpPr>
            <a:spLocks noChangeArrowheads="1"/>
          </p:cNvSpPr>
          <p:nvPr/>
        </p:nvSpPr>
        <p:spPr bwMode="auto">
          <a:xfrm>
            <a:off x="9068856" y="3774764"/>
            <a:ext cx="20653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30" name="图文框 29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32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980363" y="-3175"/>
            <a:ext cx="4235450" cy="6892926"/>
            <a:chOff x="7980363" y="-3175"/>
            <a:chExt cx="4235450" cy="6892926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8237538" y="-3175"/>
              <a:ext cx="3949700" cy="4219575"/>
            </a:xfrm>
            <a:custGeom>
              <a:avLst/>
              <a:gdLst>
                <a:gd name="T0" fmla="*/ 709 w 1017"/>
                <a:gd name="T1" fmla="*/ 276 h 1088"/>
                <a:gd name="T2" fmla="*/ 659 w 1017"/>
                <a:gd name="T3" fmla="*/ 18 h 1088"/>
                <a:gd name="T4" fmla="*/ 678 w 1017"/>
                <a:gd name="T5" fmla="*/ 157 h 1088"/>
                <a:gd name="T6" fmla="*/ 678 w 1017"/>
                <a:gd name="T7" fmla="*/ 180 h 1088"/>
                <a:gd name="T8" fmla="*/ 1015 w 1017"/>
                <a:gd name="T9" fmla="*/ 0 h 1088"/>
                <a:gd name="T10" fmla="*/ 1017 w 1017"/>
                <a:gd name="T11" fmla="*/ 287 h 1088"/>
                <a:gd name="T12" fmla="*/ 960 w 1017"/>
                <a:gd name="T13" fmla="*/ 460 h 1088"/>
                <a:gd name="T14" fmla="*/ 699 w 1017"/>
                <a:gd name="T15" fmla="*/ 443 h 1088"/>
                <a:gd name="T16" fmla="*/ 792 w 1017"/>
                <a:gd name="T17" fmla="*/ 339 h 1088"/>
                <a:gd name="T18" fmla="*/ 878 w 1017"/>
                <a:gd name="T19" fmla="*/ 758 h 1088"/>
                <a:gd name="T20" fmla="*/ 987 w 1017"/>
                <a:gd name="T21" fmla="*/ 0 h 1088"/>
                <a:gd name="T22" fmla="*/ 860 w 1017"/>
                <a:gd name="T23" fmla="*/ 29 h 1088"/>
                <a:gd name="T24" fmla="*/ 852 w 1017"/>
                <a:gd name="T25" fmla="*/ 37 h 1088"/>
                <a:gd name="T26" fmla="*/ 783 w 1017"/>
                <a:gd name="T27" fmla="*/ 0 h 1088"/>
                <a:gd name="T28" fmla="*/ 844 w 1017"/>
                <a:gd name="T29" fmla="*/ 99 h 1088"/>
                <a:gd name="T30" fmla="*/ 968 w 1017"/>
                <a:gd name="T31" fmla="*/ 0 h 1088"/>
                <a:gd name="T32" fmla="*/ 888 w 1017"/>
                <a:gd name="T33" fmla="*/ 0 h 1088"/>
                <a:gd name="T34" fmla="*/ 857 w 1017"/>
                <a:gd name="T35" fmla="*/ 2 h 1088"/>
                <a:gd name="T36" fmla="*/ 957 w 1017"/>
                <a:gd name="T37" fmla="*/ 0 h 1088"/>
                <a:gd name="T38" fmla="*/ 957 w 1017"/>
                <a:gd name="T39" fmla="*/ 0 h 1088"/>
                <a:gd name="T40" fmla="*/ 397 w 1017"/>
                <a:gd name="T41" fmla="*/ 495 h 1088"/>
                <a:gd name="T42" fmla="*/ 566 w 1017"/>
                <a:gd name="T43" fmla="*/ 310 h 1088"/>
                <a:gd name="T44" fmla="*/ 521 w 1017"/>
                <a:gd name="T45" fmla="*/ 460 h 1088"/>
                <a:gd name="T46" fmla="*/ 730 w 1017"/>
                <a:gd name="T47" fmla="*/ 316 h 1088"/>
                <a:gd name="T48" fmla="*/ 275 w 1017"/>
                <a:gd name="T49" fmla="*/ 967 h 1088"/>
                <a:gd name="T50" fmla="*/ 608 w 1017"/>
                <a:gd name="T51" fmla="*/ 770 h 1088"/>
                <a:gd name="T52" fmla="*/ 413 w 1017"/>
                <a:gd name="T53" fmla="*/ 884 h 1088"/>
                <a:gd name="T54" fmla="*/ 507 w 1017"/>
                <a:gd name="T55" fmla="*/ 801 h 1088"/>
                <a:gd name="T56" fmla="*/ 304 w 1017"/>
                <a:gd name="T57" fmla="*/ 795 h 1088"/>
                <a:gd name="T58" fmla="*/ 776 w 1017"/>
                <a:gd name="T59" fmla="*/ 316 h 1088"/>
                <a:gd name="T60" fmla="*/ 1000 w 1017"/>
                <a:gd name="T61" fmla="*/ 104 h 1088"/>
                <a:gd name="T62" fmla="*/ 1004 w 1017"/>
                <a:gd name="T63" fmla="*/ 54 h 1088"/>
                <a:gd name="T64" fmla="*/ 870 w 1017"/>
                <a:gd name="T65" fmla="*/ 573 h 1088"/>
                <a:gd name="T66" fmla="*/ 917 w 1017"/>
                <a:gd name="T67" fmla="*/ 535 h 1088"/>
                <a:gd name="T68" fmla="*/ 724 w 1017"/>
                <a:gd name="T69" fmla="*/ 624 h 1088"/>
                <a:gd name="T70" fmla="*/ 784 w 1017"/>
                <a:gd name="T71" fmla="*/ 440 h 1088"/>
                <a:gd name="T72" fmla="*/ 765 w 1017"/>
                <a:gd name="T73" fmla="*/ 540 h 1088"/>
                <a:gd name="T74" fmla="*/ 726 w 1017"/>
                <a:gd name="T75" fmla="*/ 592 h 1088"/>
                <a:gd name="T76" fmla="*/ 840 w 1017"/>
                <a:gd name="T77" fmla="*/ 256 h 1088"/>
                <a:gd name="T78" fmla="*/ 763 w 1017"/>
                <a:gd name="T79" fmla="*/ 288 h 1088"/>
                <a:gd name="T80" fmla="*/ 915 w 1017"/>
                <a:gd name="T81" fmla="*/ 327 h 1088"/>
                <a:gd name="T82" fmla="*/ 946 w 1017"/>
                <a:gd name="T83" fmla="*/ 387 h 1088"/>
                <a:gd name="T84" fmla="*/ 905 w 1017"/>
                <a:gd name="T85" fmla="*/ 351 h 1088"/>
                <a:gd name="T86" fmla="*/ 869 w 1017"/>
                <a:gd name="T87" fmla="*/ 402 h 1088"/>
                <a:gd name="T88" fmla="*/ 911 w 1017"/>
                <a:gd name="T89" fmla="*/ 329 h 1088"/>
                <a:gd name="T90" fmla="*/ 940 w 1017"/>
                <a:gd name="T91" fmla="*/ 500 h 1088"/>
                <a:gd name="T92" fmla="*/ 951 w 1017"/>
                <a:gd name="T93" fmla="*/ 146 h 1088"/>
                <a:gd name="T94" fmla="*/ 840 w 1017"/>
                <a:gd name="T95" fmla="*/ 330 h 1088"/>
                <a:gd name="T96" fmla="*/ 829 w 1017"/>
                <a:gd name="T97" fmla="*/ 285 h 1088"/>
                <a:gd name="T98" fmla="*/ 922 w 1017"/>
                <a:gd name="T99" fmla="*/ 224 h 1088"/>
                <a:gd name="T100" fmla="*/ 910 w 1017"/>
                <a:gd name="T101" fmla="*/ 316 h 1088"/>
                <a:gd name="T102" fmla="*/ 988 w 1017"/>
                <a:gd name="T103" fmla="*/ 114 h 1088"/>
                <a:gd name="T104" fmla="*/ 930 w 1017"/>
                <a:gd name="T105" fmla="*/ 244 h 1088"/>
                <a:gd name="T106" fmla="*/ 883 w 1017"/>
                <a:gd name="T107" fmla="*/ 121 h 1088"/>
                <a:gd name="T108" fmla="*/ 735 w 1017"/>
                <a:gd name="T109" fmla="*/ 172 h 1088"/>
                <a:gd name="T110" fmla="*/ 893 w 1017"/>
                <a:gd name="T111" fmla="*/ 106 h 1088"/>
                <a:gd name="T112" fmla="*/ 778 w 1017"/>
                <a:gd name="T113" fmla="*/ 127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17" h="1088">
                  <a:moveTo>
                    <a:pt x="1015" y="0"/>
                  </a:moveTo>
                  <a:cubicBezTo>
                    <a:pt x="971" y="141"/>
                    <a:pt x="867" y="283"/>
                    <a:pt x="709" y="276"/>
                  </a:cubicBezTo>
                  <a:cubicBezTo>
                    <a:pt x="651" y="273"/>
                    <a:pt x="603" y="235"/>
                    <a:pt x="582" y="193"/>
                  </a:cubicBezTo>
                  <a:cubicBezTo>
                    <a:pt x="547" y="124"/>
                    <a:pt x="571" y="38"/>
                    <a:pt x="659" y="18"/>
                  </a:cubicBezTo>
                  <a:cubicBezTo>
                    <a:pt x="741" y="0"/>
                    <a:pt x="791" y="90"/>
                    <a:pt x="762" y="138"/>
                  </a:cubicBezTo>
                  <a:cubicBezTo>
                    <a:pt x="745" y="165"/>
                    <a:pt x="704" y="177"/>
                    <a:pt x="678" y="157"/>
                  </a:cubicBezTo>
                  <a:cubicBezTo>
                    <a:pt x="638" y="126"/>
                    <a:pt x="654" y="83"/>
                    <a:pt x="692" y="73"/>
                  </a:cubicBezTo>
                  <a:cubicBezTo>
                    <a:pt x="634" y="64"/>
                    <a:pt x="616" y="151"/>
                    <a:pt x="678" y="180"/>
                  </a:cubicBezTo>
                  <a:cubicBezTo>
                    <a:pt x="798" y="237"/>
                    <a:pt x="943" y="112"/>
                    <a:pt x="994" y="0"/>
                  </a:cubicBezTo>
                  <a:cubicBezTo>
                    <a:pt x="1015" y="0"/>
                    <a:pt x="1015" y="0"/>
                    <a:pt x="1015" y="0"/>
                  </a:cubicBezTo>
                  <a:close/>
                  <a:moveTo>
                    <a:pt x="1017" y="571"/>
                  </a:moveTo>
                  <a:cubicBezTo>
                    <a:pt x="1017" y="287"/>
                    <a:pt x="1017" y="287"/>
                    <a:pt x="1017" y="287"/>
                  </a:cubicBezTo>
                  <a:cubicBezTo>
                    <a:pt x="1010" y="228"/>
                    <a:pt x="1001" y="170"/>
                    <a:pt x="999" y="114"/>
                  </a:cubicBezTo>
                  <a:cubicBezTo>
                    <a:pt x="958" y="179"/>
                    <a:pt x="979" y="337"/>
                    <a:pt x="960" y="460"/>
                  </a:cubicBezTo>
                  <a:cubicBezTo>
                    <a:pt x="943" y="574"/>
                    <a:pt x="851" y="688"/>
                    <a:pt x="723" y="641"/>
                  </a:cubicBezTo>
                  <a:cubicBezTo>
                    <a:pt x="644" y="611"/>
                    <a:pt x="627" y="494"/>
                    <a:pt x="699" y="443"/>
                  </a:cubicBezTo>
                  <a:cubicBezTo>
                    <a:pt x="753" y="405"/>
                    <a:pt x="841" y="417"/>
                    <a:pt x="855" y="501"/>
                  </a:cubicBezTo>
                  <a:cubicBezTo>
                    <a:pt x="892" y="418"/>
                    <a:pt x="847" y="364"/>
                    <a:pt x="792" y="339"/>
                  </a:cubicBezTo>
                  <a:cubicBezTo>
                    <a:pt x="711" y="303"/>
                    <a:pt x="588" y="353"/>
                    <a:pt x="537" y="468"/>
                  </a:cubicBezTo>
                  <a:cubicBezTo>
                    <a:pt x="447" y="667"/>
                    <a:pt x="692" y="877"/>
                    <a:pt x="878" y="758"/>
                  </a:cubicBezTo>
                  <a:cubicBezTo>
                    <a:pt x="958" y="707"/>
                    <a:pt x="998" y="643"/>
                    <a:pt x="1017" y="571"/>
                  </a:cubicBezTo>
                  <a:close/>
                  <a:moveTo>
                    <a:pt x="987" y="0"/>
                  </a:moveTo>
                  <a:cubicBezTo>
                    <a:pt x="979" y="0"/>
                    <a:pt x="979" y="0"/>
                    <a:pt x="979" y="0"/>
                  </a:cubicBezTo>
                  <a:cubicBezTo>
                    <a:pt x="944" y="36"/>
                    <a:pt x="909" y="42"/>
                    <a:pt x="860" y="29"/>
                  </a:cubicBezTo>
                  <a:cubicBezTo>
                    <a:pt x="862" y="59"/>
                    <a:pt x="826" y="75"/>
                    <a:pt x="804" y="61"/>
                  </a:cubicBezTo>
                  <a:cubicBezTo>
                    <a:pt x="829" y="67"/>
                    <a:pt x="846" y="54"/>
                    <a:pt x="852" y="37"/>
                  </a:cubicBezTo>
                  <a:cubicBezTo>
                    <a:pt x="858" y="21"/>
                    <a:pt x="853" y="8"/>
                    <a:pt x="843" y="0"/>
                  </a:cubicBezTo>
                  <a:cubicBezTo>
                    <a:pt x="783" y="0"/>
                    <a:pt x="783" y="0"/>
                    <a:pt x="783" y="0"/>
                  </a:cubicBezTo>
                  <a:cubicBezTo>
                    <a:pt x="778" y="4"/>
                    <a:pt x="774" y="10"/>
                    <a:pt x="772" y="18"/>
                  </a:cubicBezTo>
                  <a:cubicBezTo>
                    <a:pt x="763" y="49"/>
                    <a:pt x="782" y="93"/>
                    <a:pt x="844" y="99"/>
                  </a:cubicBezTo>
                  <a:cubicBezTo>
                    <a:pt x="904" y="105"/>
                    <a:pt x="952" y="72"/>
                    <a:pt x="987" y="0"/>
                  </a:cubicBezTo>
                  <a:close/>
                  <a:moveTo>
                    <a:pt x="968" y="0"/>
                  </a:moveTo>
                  <a:cubicBezTo>
                    <a:pt x="960" y="0"/>
                    <a:pt x="960" y="0"/>
                    <a:pt x="960" y="0"/>
                  </a:cubicBezTo>
                  <a:cubicBezTo>
                    <a:pt x="938" y="6"/>
                    <a:pt x="911" y="6"/>
                    <a:pt x="888" y="0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54" y="0"/>
                    <a:pt x="855" y="1"/>
                    <a:pt x="857" y="2"/>
                  </a:cubicBezTo>
                  <a:cubicBezTo>
                    <a:pt x="884" y="16"/>
                    <a:pt x="935" y="19"/>
                    <a:pt x="968" y="0"/>
                  </a:cubicBezTo>
                  <a:close/>
                  <a:moveTo>
                    <a:pt x="957" y="0"/>
                  </a:moveTo>
                  <a:cubicBezTo>
                    <a:pt x="901" y="0"/>
                    <a:pt x="901" y="0"/>
                    <a:pt x="901" y="0"/>
                  </a:cubicBezTo>
                  <a:cubicBezTo>
                    <a:pt x="919" y="3"/>
                    <a:pt x="939" y="3"/>
                    <a:pt x="957" y="0"/>
                  </a:cubicBezTo>
                  <a:close/>
                  <a:moveTo>
                    <a:pt x="566" y="310"/>
                  </a:moveTo>
                  <a:cubicBezTo>
                    <a:pt x="489" y="329"/>
                    <a:pt x="415" y="432"/>
                    <a:pt x="397" y="495"/>
                  </a:cubicBezTo>
                  <a:cubicBezTo>
                    <a:pt x="382" y="547"/>
                    <a:pt x="315" y="521"/>
                    <a:pt x="339" y="472"/>
                  </a:cubicBezTo>
                  <a:cubicBezTo>
                    <a:pt x="360" y="427"/>
                    <a:pt x="442" y="325"/>
                    <a:pt x="566" y="310"/>
                  </a:cubicBezTo>
                  <a:close/>
                  <a:moveTo>
                    <a:pt x="730" y="316"/>
                  </a:moveTo>
                  <a:cubicBezTo>
                    <a:pt x="608" y="313"/>
                    <a:pt x="548" y="416"/>
                    <a:pt x="521" y="460"/>
                  </a:cubicBezTo>
                  <a:cubicBezTo>
                    <a:pt x="490" y="511"/>
                    <a:pt x="441" y="485"/>
                    <a:pt x="448" y="438"/>
                  </a:cubicBezTo>
                  <a:cubicBezTo>
                    <a:pt x="453" y="399"/>
                    <a:pt x="584" y="267"/>
                    <a:pt x="730" y="316"/>
                  </a:cubicBezTo>
                  <a:close/>
                  <a:moveTo>
                    <a:pt x="776" y="316"/>
                  </a:moveTo>
                  <a:cubicBezTo>
                    <a:pt x="289" y="87"/>
                    <a:pt x="0" y="704"/>
                    <a:pt x="275" y="967"/>
                  </a:cubicBezTo>
                  <a:cubicBezTo>
                    <a:pt x="392" y="1078"/>
                    <a:pt x="532" y="1088"/>
                    <a:pt x="625" y="977"/>
                  </a:cubicBezTo>
                  <a:cubicBezTo>
                    <a:pt x="682" y="910"/>
                    <a:pt x="658" y="816"/>
                    <a:pt x="608" y="770"/>
                  </a:cubicBezTo>
                  <a:cubicBezTo>
                    <a:pt x="569" y="735"/>
                    <a:pt x="520" y="721"/>
                    <a:pt x="468" y="744"/>
                  </a:cubicBezTo>
                  <a:cubicBezTo>
                    <a:pt x="417" y="767"/>
                    <a:pt x="374" y="829"/>
                    <a:pt x="413" y="884"/>
                  </a:cubicBezTo>
                  <a:cubicBezTo>
                    <a:pt x="433" y="913"/>
                    <a:pt x="475" y="921"/>
                    <a:pt x="502" y="907"/>
                  </a:cubicBezTo>
                  <a:cubicBezTo>
                    <a:pt x="533" y="892"/>
                    <a:pt x="547" y="850"/>
                    <a:pt x="507" y="801"/>
                  </a:cubicBezTo>
                  <a:cubicBezTo>
                    <a:pt x="579" y="851"/>
                    <a:pt x="543" y="919"/>
                    <a:pt x="490" y="930"/>
                  </a:cubicBezTo>
                  <a:cubicBezTo>
                    <a:pt x="435" y="940"/>
                    <a:pt x="356" y="898"/>
                    <a:pt x="304" y="795"/>
                  </a:cubicBezTo>
                  <a:cubicBezTo>
                    <a:pt x="219" y="627"/>
                    <a:pt x="289" y="415"/>
                    <a:pt x="468" y="324"/>
                  </a:cubicBezTo>
                  <a:cubicBezTo>
                    <a:pt x="562" y="277"/>
                    <a:pt x="656" y="281"/>
                    <a:pt x="776" y="316"/>
                  </a:cubicBezTo>
                  <a:close/>
                  <a:moveTo>
                    <a:pt x="1004" y="54"/>
                  </a:moveTo>
                  <a:cubicBezTo>
                    <a:pt x="1004" y="73"/>
                    <a:pt x="1006" y="92"/>
                    <a:pt x="1000" y="104"/>
                  </a:cubicBezTo>
                  <a:cubicBezTo>
                    <a:pt x="996" y="112"/>
                    <a:pt x="983" y="111"/>
                    <a:pt x="983" y="102"/>
                  </a:cubicBezTo>
                  <a:cubicBezTo>
                    <a:pt x="983" y="88"/>
                    <a:pt x="996" y="71"/>
                    <a:pt x="1004" y="54"/>
                  </a:cubicBezTo>
                  <a:close/>
                  <a:moveTo>
                    <a:pt x="917" y="535"/>
                  </a:moveTo>
                  <a:cubicBezTo>
                    <a:pt x="904" y="551"/>
                    <a:pt x="887" y="569"/>
                    <a:pt x="870" y="573"/>
                  </a:cubicBezTo>
                  <a:cubicBezTo>
                    <a:pt x="852" y="577"/>
                    <a:pt x="844" y="553"/>
                    <a:pt x="862" y="547"/>
                  </a:cubicBezTo>
                  <a:cubicBezTo>
                    <a:pt x="879" y="541"/>
                    <a:pt x="898" y="545"/>
                    <a:pt x="917" y="535"/>
                  </a:cubicBezTo>
                  <a:close/>
                  <a:moveTo>
                    <a:pt x="924" y="536"/>
                  </a:moveTo>
                  <a:cubicBezTo>
                    <a:pt x="899" y="597"/>
                    <a:pt x="813" y="665"/>
                    <a:pt x="724" y="624"/>
                  </a:cubicBezTo>
                  <a:cubicBezTo>
                    <a:pt x="672" y="601"/>
                    <a:pt x="660" y="548"/>
                    <a:pt x="671" y="506"/>
                  </a:cubicBezTo>
                  <a:cubicBezTo>
                    <a:pt x="683" y="457"/>
                    <a:pt x="733" y="424"/>
                    <a:pt x="784" y="440"/>
                  </a:cubicBezTo>
                  <a:cubicBezTo>
                    <a:pt x="803" y="447"/>
                    <a:pt x="819" y="462"/>
                    <a:pt x="823" y="485"/>
                  </a:cubicBezTo>
                  <a:cubicBezTo>
                    <a:pt x="827" y="516"/>
                    <a:pt x="803" y="552"/>
                    <a:pt x="765" y="540"/>
                  </a:cubicBezTo>
                  <a:cubicBezTo>
                    <a:pt x="731" y="529"/>
                    <a:pt x="727" y="475"/>
                    <a:pt x="771" y="468"/>
                  </a:cubicBezTo>
                  <a:cubicBezTo>
                    <a:pt x="702" y="463"/>
                    <a:pt x="671" y="545"/>
                    <a:pt x="726" y="592"/>
                  </a:cubicBezTo>
                  <a:cubicBezTo>
                    <a:pt x="766" y="626"/>
                    <a:pt x="859" y="621"/>
                    <a:pt x="924" y="536"/>
                  </a:cubicBezTo>
                  <a:close/>
                  <a:moveTo>
                    <a:pt x="840" y="256"/>
                  </a:moveTo>
                  <a:cubicBezTo>
                    <a:pt x="822" y="279"/>
                    <a:pt x="803" y="307"/>
                    <a:pt x="778" y="308"/>
                  </a:cubicBezTo>
                  <a:cubicBezTo>
                    <a:pt x="764" y="309"/>
                    <a:pt x="752" y="296"/>
                    <a:pt x="763" y="288"/>
                  </a:cubicBezTo>
                  <a:cubicBezTo>
                    <a:pt x="779" y="274"/>
                    <a:pt x="815" y="271"/>
                    <a:pt x="840" y="256"/>
                  </a:cubicBezTo>
                  <a:close/>
                  <a:moveTo>
                    <a:pt x="915" y="327"/>
                  </a:moveTo>
                  <a:cubicBezTo>
                    <a:pt x="935" y="339"/>
                    <a:pt x="959" y="353"/>
                    <a:pt x="962" y="373"/>
                  </a:cubicBezTo>
                  <a:cubicBezTo>
                    <a:pt x="964" y="384"/>
                    <a:pt x="954" y="395"/>
                    <a:pt x="946" y="387"/>
                  </a:cubicBezTo>
                  <a:cubicBezTo>
                    <a:pt x="934" y="375"/>
                    <a:pt x="929" y="345"/>
                    <a:pt x="915" y="327"/>
                  </a:cubicBezTo>
                  <a:close/>
                  <a:moveTo>
                    <a:pt x="905" y="351"/>
                  </a:moveTo>
                  <a:cubicBezTo>
                    <a:pt x="904" y="369"/>
                    <a:pt x="902" y="404"/>
                    <a:pt x="883" y="411"/>
                  </a:cubicBezTo>
                  <a:cubicBezTo>
                    <a:pt x="877" y="414"/>
                    <a:pt x="866" y="412"/>
                    <a:pt x="869" y="402"/>
                  </a:cubicBezTo>
                  <a:cubicBezTo>
                    <a:pt x="874" y="385"/>
                    <a:pt x="899" y="368"/>
                    <a:pt x="905" y="351"/>
                  </a:cubicBezTo>
                  <a:close/>
                  <a:moveTo>
                    <a:pt x="911" y="329"/>
                  </a:moveTo>
                  <a:cubicBezTo>
                    <a:pt x="912" y="381"/>
                    <a:pt x="901" y="434"/>
                    <a:pt x="877" y="485"/>
                  </a:cubicBezTo>
                  <a:cubicBezTo>
                    <a:pt x="851" y="538"/>
                    <a:pt x="922" y="550"/>
                    <a:pt x="940" y="500"/>
                  </a:cubicBezTo>
                  <a:cubicBezTo>
                    <a:pt x="956" y="458"/>
                    <a:pt x="943" y="391"/>
                    <a:pt x="911" y="329"/>
                  </a:cubicBezTo>
                  <a:close/>
                  <a:moveTo>
                    <a:pt x="951" y="146"/>
                  </a:moveTo>
                  <a:cubicBezTo>
                    <a:pt x="938" y="201"/>
                    <a:pt x="887" y="243"/>
                    <a:pt x="882" y="294"/>
                  </a:cubicBezTo>
                  <a:cubicBezTo>
                    <a:pt x="860" y="279"/>
                    <a:pt x="828" y="312"/>
                    <a:pt x="840" y="330"/>
                  </a:cubicBezTo>
                  <a:cubicBezTo>
                    <a:pt x="845" y="285"/>
                    <a:pt x="903" y="289"/>
                    <a:pt x="904" y="328"/>
                  </a:cubicBezTo>
                  <a:cubicBezTo>
                    <a:pt x="905" y="396"/>
                    <a:pt x="783" y="367"/>
                    <a:pt x="829" y="285"/>
                  </a:cubicBezTo>
                  <a:cubicBezTo>
                    <a:pt x="854" y="240"/>
                    <a:pt x="918" y="207"/>
                    <a:pt x="951" y="146"/>
                  </a:cubicBezTo>
                  <a:close/>
                  <a:moveTo>
                    <a:pt x="922" y="224"/>
                  </a:moveTo>
                  <a:cubicBezTo>
                    <a:pt x="914" y="255"/>
                    <a:pt x="932" y="279"/>
                    <a:pt x="945" y="291"/>
                  </a:cubicBezTo>
                  <a:cubicBezTo>
                    <a:pt x="975" y="319"/>
                    <a:pt x="935" y="348"/>
                    <a:pt x="910" y="316"/>
                  </a:cubicBezTo>
                  <a:cubicBezTo>
                    <a:pt x="889" y="290"/>
                    <a:pt x="910" y="241"/>
                    <a:pt x="922" y="224"/>
                  </a:cubicBezTo>
                  <a:close/>
                  <a:moveTo>
                    <a:pt x="988" y="114"/>
                  </a:moveTo>
                  <a:cubicBezTo>
                    <a:pt x="965" y="160"/>
                    <a:pt x="962" y="215"/>
                    <a:pt x="961" y="243"/>
                  </a:cubicBezTo>
                  <a:cubicBezTo>
                    <a:pt x="960" y="281"/>
                    <a:pt x="931" y="278"/>
                    <a:pt x="930" y="244"/>
                  </a:cubicBezTo>
                  <a:cubicBezTo>
                    <a:pt x="929" y="219"/>
                    <a:pt x="950" y="152"/>
                    <a:pt x="988" y="114"/>
                  </a:cubicBezTo>
                  <a:close/>
                  <a:moveTo>
                    <a:pt x="883" y="121"/>
                  </a:moveTo>
                  <a:cubicBezTo>
                    <a:pt x="847" y="136"/>
                    <a:pt x="812" y="139"/>
                    <a:pt x="780" y="135"/>
                  </a:cubicBezTo>
                  <a:cubicBezTo>
                    <a:pt x="778" y="143"/>
                    <a:pt x="754" y="166"/>
                    <a:pt x="735" y="172"/>
                  </a:cubicBezTo>
                  <a:cubicBezTo>
                    <a:pt x="785" y="181"/>
                    <a:pt x="852" y="149"/>
                    <a:pt x="883" y="121"/>
                  </a:cubicBezTo>
                  <a:close/>
                  <a:moveTo>
                    <a:pt x="893" y="106"/>
                  </a:moveTo>
                  <a:cubicBezTo>
                    <a:pt x="851" y="111"/>
                    <a:pt x="812" y="110"/>
                    <a:pt x="779" y="85"/>
                  </a:cubicBezTo>
                  <a:cubicBezTo>
                    <a:pt x="784" y="99"/>
                    <a:pt x="781" y="116"/>
                    <a:pt x="778" y="127"/>
                  </a:cubicBezTo>
                  <a:cubicBezTo>
                    <a:pt x="813" y="131"/>
                    <a:pt x="863" y="128"/>
                    <a:pt x="893" y="106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574213" y="2925763"/>
              <a:ext cx="2641600" cy="3956050"/>
            </a:xfrm>
            <a:custGeom>
              <a:avLst/>
              <a:gdLst>
                <a:gd name="T0" fmla="*/ 576 w 680"/>
                <a:gd name="T1" fmla="*/ 746 h 1020"/>
                <a:gd name="T2" fmla="*/ 567 w 680"/>
                <a:gd name="T3" fmla="*/ 463 h 1020"/>
                <a:gd name="T4" fmla="*/ 579 w 680"/>
                <a:gd name="T5" fmla="*/ 1020 h 1020"/>
                <a:gd name="T6" fmla="*/ 453 w 680"/>
                <a:gd name="T7" fmla="*/ 1020 h 1020"/>
                <a:gd name="T8" fmla="*/ 504 w 680"/>
                <a:gd name="T9" fmla="*/ 887 h 1020"/>
                <a:gd name="T10" fmla="*/ 137 w 680"/>
                <a:gd name="T11" fmla="*/ 1020 h 1020"/>
                <a:gd name="T12" fmla="*/ 242 w 680"/>
                <a:gd name="T13" fmla="*/ 980 h 1020"/>
                <a:gd name="T14" fmla="*/ 673 w 680"/>
                <a:gd name="T15" fmla="*/ 682 h 1020"/>
                <a:gd name="T16" fmla="*/ 589 w 680"/>
                <a:gd name="T17" fmla="*/ 647 h 1020"/>
                <a:gd name="T18" fmla="*/ 498 w 680"/>
                <a:gd name="T19" fmla="*/ 639 h 1020"/>
                <a:gd name="T20" fmla="*/ 673 w 680"/>
                <a:gd name="T21" fmla="*/ 649 h 1020"/>
                <a:gd name="T22" fmla="*/ 673 w 680"/>
                <a:gd name="T23" fmla="*/ 488 h 1020"/>
                <a:gd name="T24" fmla="*/ 649 w 680"/>
                <a:gd name="T25" fmla="*/ 501 h 1020"/>
                <a:gd name="T26" fmla="*/ 673 w 680"/>
                <a:gd name="T27" fmla="*/ 441 h 1020"/>
                <a:gd name="T28" fmla="*/ 673 w 680"/>
                <a:gd name="T29" fmla="*/ 441 h 1020"/>
                <a:gd name="T30" fmla="*/ 672 w 680"/>
                <a:gd name="T31" fmla="*/ 424 h 1020"/>
                <a:gd name="T32" fmla="*/ 673 w 680"/>
                <a:gd name="T33" fmla="*/ 373 h 1020"/>
                <a:gd name="T34" fmla="*/ 673 w 680"/>
                <a:gd name="T35" fmla="*/ 420 h 1020"/>
                <a:gd name="T36" fmla="*/ 666 w 680"/>
                <a:gd name="T37" fmla="*/ 348 h 1020"/>
                <a:gd name="T38" fmla="*/ 673 w 680"/>
                <a:gd name="T39" fmla="*/ 0 h 1020"/>
                <a:gd name="T40" fmla="*/ 429 w 680"/>
                <a:gd name="T41" fmla="*/ 349 h 1020"/>
                <a:gd name="T42" fmla="*/ 493 w 680"/>
                <a:gd name="T43" fmla="*/ 293 h 1020"/>
                <a:gd name="T44" fmla="*/ 479 w 680"/>
                <a:gd name="T45" fmla="*/ 427 h 1020"/>
                <a:gd name="T46" fmla="*/ 254 w 680"/>
                <a:gd name="T47" fmla="*/ 693 h 1020"/>
                <a:gd name="T48" fmla="*/ 507 w 680"/>
                <a:gd name="T49" fmla="*/ 458 h 1020"/>
                <a:gd name="T50" fmla="*/ 507 w 680"/>
                <a:gd name="T51" fmla="*/ 458 h 1020"/>
                <a:gd name="T52" fmla="*/ 589 w 680"/>
                <a:gd name="T53" fmla="*/ 91 h 1020"/>
                <a:gd name="T54" fmla="*/ 592 w 680"/>
                <a:gd name="T55" fmla="*/ 99 h 1020"/>
                <a:gd name="T56" fmla="*/ 641 w 680"/>
                <a:gd name="T57" fmla="*/ 116 h 1020"/>
                <a:gd name="T58" fmla="*/ 528 w 680"/>
                <a:gd name="T59" fmla="*/ 104 h 1020"/>
                <a:gd name="T60" fmla="*/ 523 w 680"/>
                <a:gd name="T61" fmla="*/ 86 h 1020"/>
                <a:gd name="T62" fmla="*/ 536 w 680"/>
                <a:gd name="T63" fmla="*/ 81 h 1020"/>
                <a:gd name="T64" fmla="*/ 568 w 680"/>
                <a:gd name="T65" fmla="*/ 83 h 1020"/>
                <a:gd name="T66" fmla="*/ 546 w 680"/>
                <a:gd name="T67" fmla="*/ 150 h 1020"/>
                <a:gd name="T68" fmla="*/ 664 w 680"/>
                <a:gd name="T69" fmla="*/ 98 h 1020"/>
                <a:gd name="T70" fmla="*/ 550 w 680"/>
                <a:gd name="T71" fmla="*/ 182 h 1020"/>
                <a:gd name="T72" fmla="*/ 664 w 680"/>
                <a:gd name="T73" fmla="*/ 98 h 1020"/>
                <a:gd name="T74" fmla="*/ 529 w 680"/>
                <a:gd name="T75" fmla="*/ 424 h 1020"/>
                <a:gd name="T76" fmla="*/ 636 w 680"/>
                <a:gd name="T77" fmla="*/ 402 h 1020"/>
                <a:gd name="T78" fmla="*/ 587 w 680"/>
                <a:gd name="T79" fmla="*/ 407 h 1020"/>
                <a:gd name="T80" fmla="*/ 508 w 680"/>
                <a:gd name="T81" fmla="*/ 285 h 1020"/>
                <a:gd name="T82" fmla="*/ 602 w 680"/>
                <a:gd name="T83" fmla="*/ 234 h 1020"/>
                <a:gd name="T84" fmla="*/ 602 w 680"/>
                <a:gd name="T85" fmla="*/ 234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0" h="1020">
                  <a:moveTo>
                    <a:pt x="673" y="861"/>
                  </a:moveTo>
                  <a:cubicBezTo>
                    <a:pt x="673" y="722"/>
                    <a:pt x="673" y="722"/>
                    <a:pt x="673" y="722"/>
                  </a:cubicBezTo>
                  <a:cubicBezTo>
                    <a:pt x="648" y="740"/>
                    <a:pt x="615" y="749"/>
                    <a:pt x="576" y="746"/>
                  </a:cubicBezTo>
                  <a:cubicBezTo>
                    <a:pt x="499" y="738"/>
                    <a:pt x="457" y="639"/>
                    <a:pt x="509" y="577"/>
                  </a:cubicBezTo>
                  <a:cubicBezTo>
                    <a:pt x="548" y="530"/>
                    <a:pt x="628" y="521"/>
                    <a:pt x="660" y="592"/>
                  </a:cubicBezTo>
                  <a:cubicBezTo>
                    <a:pt x="673" y="510"/>
                    <a:pt x="621" y="472"/>
                    <a:pt x="567" y="463"/>
                  </a:cubicBezTo>
                  <a:cubicBezTo>
                    <a:pt x="487" y="451"/>
                    <a:pt x="390" y="523"/>
                    <a:pt x="371" y="636"/>
                  </a:cubicBezTo>
                  <a:cubicBezTo>
                    <a:pt x="343" y="805"/>
                    <a:pt x="532" y="923"/>
                    <a:pt x="673" y="861"/>
                  </a:cubicBezTo>
                  <a:close/>
                  <a:moveTo>
                    <a:pt x="579" y="1020"/>
                  </a:moveTo>
                  <a:cubicBezTo>
                    <a:pt x="471" y="1020"/>
                    <a:pt x="471" y="1020"/>
                    <a:pt x="471" y="1020"/>
                  </a:cubicBezTo>
                  <a:cubicBezTo>
                    <a:pt x="482" y="992"/>
                    <a:pt x="472" y="956"/>
                    <a:pt x="422" y="938"/>
                  </a:cubicBezTo>
                  <a:cubicBezTo>
                    <a:pt x="461" y="966"/>
                    <a:pt x="466" y="998"/>
                    <a:pt x="453" y="1020"/>
                  </a:cubicBezTo>
                  <a:cubicBezTo>
                    <a:pt x="347" y="1020"/>
                    <a:pt x="347" y="1020"/>
                    <a:pt x="347" y="1020"/>
                  </a:cubicBezTo>
                  <a:cubicBezTo>
                    <a:pt x="316" y="981"/>
                    <a:pt x="339" y="925"/>
                    <a:pt x="374" y="897"/>
                  </a:cubicBezTo>
                  <a:cubicBezTo>
                    <a:pt x="415" y="864"/>
                    <a:pt x="462" y="865"/>
                    <a:pt x="504" y="887"/>
                  </a:cubicBezTo>
                  <a:cubicBezTo>
                    <a:pt x="548" y="910"/>
                    <a:pt x="584" y="963"/>
                    <a:pt x="579" y="1020"/>
                  </a:cubicBezTo>
                  <a:close/>
                  <a:moveTo>
                    <a:pt x="285" y="1020"/>
                  </a:moveTo>
                  <a:cubicBezTo>
                    <a:pt x="137" y="1020"/>
                    <a:pt x="137" y="1020"/>
                    <a:pt x="137" y="1020"/>
                  </a:cubicBezTo>
                  <a:cubicBezTo>
                    <a:pt x="0" y="783"/>
                    <a:pt x="145" y="373"/>
                    <a:pt x="547" y="447"/>
                  </a:cubicBezTo>
                  <a:cubicBezTo>
                    <a:pt x="433" y="444"/>
                    <a:pt x="349" y="461"/>
                    <a:pt x="277" y="526"/>
                  </a:cubicBezTo>
                  <a:cubicBezTo>
                    <a:pt x="140" y="647"/>
                    <a:pt x="127" y="851"/>
                    <a:pt x="242" y="980"/>
                  </a:cubicBezTo>
                  <a:cubicBezTo>
                    <a:pt x="256" y="996"/>
                    <a:pt x="270" y="1009"/>
                    <a:pt x="285" y="1020"/>
                  </a:cubicBezTo>
                  <a:close/>
                  <a:moveTo>
                    <a:pt x="673" y="704"/>
                  </a:moveTo>
                  <a:cubicBezTo>
                    <a:pt x="673" y="682"/>
                    <a:pt x="673" y="682"/>
                    <a:pt x="673" y="682"/>
                  </a:cubicBezTo>
                  <a:cubicBezTo>
                    <a:pt x="636" y="710"/>
                    <a:pt x="594" y="715"/>
                    <a:pt x="567" y="702"/>
                  </a:cubicBezTo>
                  <a:cubicBezTo>
                    <a:pt x="508" y="673"/>
                    <a:pt x="516" y="594"/>
                    <a:pt x="578" y="582"/>
                  </a:cubicBezTo>
                  <a:cubicBezTo>
                    <a:pt x="541" y="599"/>
                    <a:pt x="557" y="645"/>
                    <a:pt x="589" y="647"/>
                  </a:cubicBezTo>
                  <a:cubicBezTo>
                    <a:pt x="626" y="649"/>
                    <a:pt x="639" y="612"/>
                    <a:pt x="628" y="586"/>
                  </a:cubicBezTo>
                  <a:cubicBezTo>
                    <a:pt x="619" y="565"/>
                    <a:pt x="602" y="556"/>
                    <a:pt x="583" y="555"/>
                  </a:cubicBezTo>
                  <a:cubicBezTo>
                    <a:pt x="534" y="552"/>
                    <a:pt x="498" y="593"/>
                    <a:pt x="498" y="639"/>
                  </a:cubicBezTo>
                  <a:cubicBezTo>
                    <a:pt x="499" y="679"/>
                    <a:pt x="522" y="722"/>
                    <a:pt x="573" y="731"/>
                  </a:cubicBezTo>
                  <a:cubicBezTo>
                    <a:pt x="613" y="738"/>
                    <a:pt x="647" y="725"/>
                    <a:pt x="673" y="704"/>
                  </a:cubicBezTo>
                  <a:close/>
                  <a:moveTo>
                    <a:pt x="673" y="649"/>
                  </a:moveTo>
                  <a:cubicBezTo>
                    <a:pt x="673" y="634"/>
                    <a:pt x="673" y="634"/>
                    <a:pt x="673" y="634"/>
                  </a:cubicBezTo>
                  <a:cubicBezTo>
                    <a:pt x="669" y="639"/>
                    <a:pt x="670" y="644"/>
                    <a:pt x="673" y="649"/>
                  </a:cubicBezTo>
                  <a:close/>
                  <a:moveTo>
                    <a:pt x="673" y="488"/>
                  </a:moveTo>
                  <a:cubicBezTo>
                    <a:pt x="673" y="470"/>
                    <a:pt x="673" y="470"/>
                    <a:pt x="673" y="470"/>
                  </a:cubicBezTo>
                  <a:cubicBezTo>
                    <a:pt x="672" y="461"/>
                    <a:pt x="671" y="454"/>
                    <a:pt x="670" y="448"/>
                  </a:cubicBezTo>
                  <a:cubicBezTo>
                    <a:pt x="669" y="464"/>
                    <a:pt x="650" y="485"/>
                    <a:pt x="649" y="501"/>
                  </a:cubicBezTo>
                  <a:cubicBezTo>
                    <a:pt x="649" y="510"/>
                    <a:pt x="659" y="510"/>
                    <a:pt x="664" y="506"/>
                  </a:cubicBezTo>
                  <a:cubicBezTo>
                    <a:pt x="670" y="502"/>
                    <a:pt x="672" y="496"/>
                    <a:pt x="673" y="488"/>
                  </a:cubicBezTo>
                  <a:close/>
                  <a:moveTo>
                    <a:pt x="673" y="441"/>
                  </a:moveTo>
                  <a:cubicBezTo>
                    <a:pt x="673" y="431"/>
                    <a:pt x="673" y="431"/>
                    <a:pt x="673" y="431"/>
                  </a:cubicBezTo>
                  <a:cubicBezTo>
                    <a:pt x="672" y="429"/>
                    <a:pt x="671" y="428"/>
                    <a:pt x="669" y="426"/>
                  </a:cubicBezTo>
                  <a:cubicBezTo>
                    <a:pt x="671" y="431"/>
                    <a:pt x="672" y="436"/>
                    <a:pt x="673" y="441"/>
                  </a:cubicBezTo>
                  <a:close/>
                  <a:moveTo>
                    <a:pt x="673" y="424"/>
                  </a:moveTo>
                  <a:cubicBezTo>
                    <a:pt x="673" y="424"/>
                    <a:pt x="673" y="424"/>
                    <a:pt x="673" y="424"/>
                  </a:cubicBezTo>
                  <a:cubicBezTo>
                    <a:pt x="672" y="424"/>
                    <a:pt x="672" y="424"/>
                    <a:pt x="672" y="424"/>
                  </a:cubicBezTo>
                  <a:cubicBezTo>
                    <a:pt x="673" y="424"/>
                    <a:pt x="673" y="424"/>
                    <a:pt x="673" y="424"/>
                  </a:cubicBezTo>
                  <a:close/>
                  <a:moveTo>
                    <a:pt x="673" y="420"/>
                  </a:moveTo>
                  <a:cubicBezTo>
                    <a:pt x="673" y="373"/>
                    <a:pt x="673" y="373"/>
                    <a:pt x="673" y="373"/>
                  </a:cubicBezTo>
                  <a:cubicBezTo>
                    <a:pt x="663" y="363"/>
                    <a:pt x="655" y="350"/>
                    <a:pt x="655" y="331"/>
                  </a:cubicBezTo>
                  <a:cubicBezTo>
                    <a:pt x="648" y="349"/>
                    <a:pt x="641" y="397"/>
                    <a:pt x="666" y="416"/>
                  </a:cubicBezTo>
                  <a:cubicBezTo>
                    <a:pt x="668" y="417"/>
                    <a:pt x="671" y="419"/>
                    <a:pt x="673" y="420"/>
                  </a:cubicBezTo>
                  <a:close/>
                  <a:moveTo>
                    <a:pt x="673" y="361"/>
                  </a:moveTo>
                  <a:cubicBezTo>
                    <a:pt x="673" y="253"/>
                    <a:pt x="673" y="253"/>
                    <a:pt x="673" y="253"/>
                  </a:cubicBezTo>
                  <a:cubicBezTo>
                    <a:pt x="662" y="290"/>
                    <a:pt x="662" y="331"/>
                    <a:pt x="666" y="348"/>
                  </a:cubicBezTo>
                  <a:cubicBezTo>
                    <a:pt x="668" y="353"/>
                    <a:pt x="671" y="358"/>
                    <a:pt x="673" y="361"/>
                  </a:cubicBezTo>
                  <a:close/>
                  <a:moveTo>
                    <a:pt x="673" y="202"/>
                  </a:moveTo>
                  <a:cubicBezTo>
                    <a:pt x="673" y="0"/>
                    <a:pt x="673" y="0"/>
                    <a:pt x="673" y="0"/>
                  </a:cubicBezTo>
                  <a:cubicBezTo>
                    <a:pt x="670" y="34"/>
                    <a:pt x="654" y="57"/>
                    <a:pt x="630" y="85"/>
                  </a:cubicBezTo>
                  <a:cubicBezTo>
                    <a:pt x="613" y="103"/>
                    <a:pt x="654" y="132"/>
                    <a:pt x="670" y="83"/>
                  </a:cubicBezTo>
                  <a:cubicBezTo>
                    <a:pt x="668" y="195"/>
                    <a:pt x="561" y="374"/>
                    <a:pt x="429" y="349"/>
                  </a:cubicBezTo>
                  <a:cubicBezTo>
                    <a:pt x="368" y="337"/>
                    <a:pt x="363" y="257"/>
                    <a:pt x="416" y="252"/>
                  </a:cubicBezTo>
                  <a:cubicBezTo>
                    <a:pt x="385" y="269"/>
                    <a:pt x="381" y="311"/>
                    <a:pt x="424" y="329"/>
                  </a:cubicBezTo>
                  <a:cubicBezTo>
                    <a:pt x="452" y="341"/>
                    <a:pt x="485" y="320"/>
                    <a:pt x="493" y="293"/>
                  </a:cubicBezTo>
                  <a:cubicBezTo>
                    <a:pt x="508" y="243"/>
                    <a:pt x="443" y="175"/>
                    <a:pt x="374" y="210"/>
                  </a:cubicBezTo>
                  <a:cubicBezTo>
                    <a:pt x="301" y="248"/>
                    <a:pt x="300" y="330"/>
                    <a:pt x="347" y="383"/>
                  </a:cubicBezTo>
                  <a:cubicBezTo>
                    <a:pt x="376" y="415"/>
                    <a:pt x="427" y="438"/>
                    <a:pt x="479" y="427"/>
                  </a:cubicBezTo>
                  <a:cubicBezTo>
                    <a:pt x="589" y="403"/>
                    <a:pt x="649" y="307"/>
                    <a:pt x="673" y="202"/>
                  </a:cubicBezTo>
                  <a:close/>
                  <a:moveTo>
                    <a:pt x="360" y="490"/>
                  </a:moveTo>
                  <a:cubicBezTo>
                    <a:pt x="296" y="525"/>
                    <a:pt x="255" y="633"/>
                    <a:pt x="254" y="693"/>
                  </a:cubicBezTo>
                  <a:cubicBezTo>
                    <a:pt x="253" y="742"/>
                    <a:pt x="187" y="735"/>
                    <a:pt x="197" y="686"/>
                  </a:cubicBezTo>
                  <a:cubicBezTo>
                    <a:pt x="206" y="641"/>
                    <a:pt x="254" y="532"/>
                    <a:pt x="360" y="490"/>
                  </a:cubicBezTo>
                  <a:close/>
                  <a:moveTo>
                    <a:pt x="507" y="458"/>
                  </a:moveTo>
                  <a:cubicBezTo>
                    <a:pt x="398" y="483"/>
                    <a:pt x="369" y="588"/>
                    <a:pt x="355" y="633"/>
                  </a:cubicBezTo>
                  <a:cubicBezTo>
                    <a:pt x="340" y="686"/>
                    <a:pt x="291" y="674"/>
                    <a:pt x="286" y="631"/>
                  </a:cubicBezTo>
                  <a:cubicBezTo>
                    <a:pt x="281" y="595"/>
                    <a:pt x="367" y="448"/>
                    <a:pt x="507" y="458"/>
                  </a:cubicBezTo>
                  <a:close/>
                  <a:moveTo>
                    <a:pt x="602" y="116"/>
                  </a:moveTo>
                  <a:cubicBezTo>
                    <a:pt x="582" y="115"/>
                    <a:pt x="572" y="101"/>
                    <a:pt x="573" y="90"/>
                  </a:cubicBezTo>
                  <a:cubicBezTo>
                    <a:pt x="574" y="80"/>
                    <a:pt x="589" y="80"/>
                    <a:pt x="589" y="91"/>
                  </a:cubicBezTo>
                  <a:cubicBezTo>
                    <a:pt x="589" y="99"/>
                    <a:pt x="589" y="110"/>
                    <a:pt x="602" y="116"/>
                  </a:cubicBezTo>
                  <a:close/>
                  <a:moveTo>
                    <a:pt x="641" y="116"/>
                  </a:moveTo>
                  <a:cubicBezTo>
                    <a:pt x="628" y="120"/>
                    <a:pt x="597" y="121"/>
                    <a:pt x="592" y="99"/>
                  </a:cubicBezTo>
                  <a:cubicBezTo>
                    <a:pt x="591" y="93"/>
                    <a:pt x="594" y="87"/>
                    <a:pt x="602" y="86"/>
                  </a:cubicBezTo>
                  <a:cubicBezTo>
                    <a:pt x="606" y="86"/>
                    <a:pt x="612" y="90"/>
                    <a:pt x="613" y="94"/>
                  </a:cubicBezTo>
                  <a:cubicBezTo>
                    <a:pt x="619" y="109"/>
                    <a:pt x="628" y="116"/>
                    <a:pt x="641" y="116"/>
                  </a:cubicBezTo>
                  <a:close/>
                  <a:moveTo>
                    <a:pt x="648" y="116"/>
                  </a:moveTo>
                  <a:cubicBezTo>
                    <a:pt x="624" y="125"/>
                    <a:pt x="584" y="121"/>
                    <a:pt x="570" y="105"/>
                  </a:cubicBezTo>
                  <a:cubicBezTo>
                    <a:pt x="566" y="115"/>
                    <a:pt x="541" y="125"/>
                    <a:pt x="528" y="104"/>
                  </a:cubicBezTo>
                  <a:cubicBezTo>
                    <a:pt x="532" y="148"/>
                    <a:pt x="606" y="146"/>
                    <a:pt x="647" y="117"/>
                  </a:cubicBezTo>
                  <a:cubicBezTo>
                    <a:pt x="616" y="141"/>
                    <a:pt x="554" y="153"/>
                    <a:pt x="528" y="123"/>
                  </a:cubicBezTo>
                  <a:cubicBezTo>
                    <a:pt x="518" y="111"/>
                    <a:pt x="517" y="95"/>
                    <a:pt x="523" y="86"/>
                  </a:cubicBezTo>
                  <a:cubicBezTo>
                    <a:pt x="526" y="81"/>
                    <a:pt x="531" y="78"/>
                    <a:pt x="537" y="79"/>
                  </a:cubicBezTo>
                  <a:cubicBezTo>
                    <a:pt x="544" y="79"/>
                    <a:pt x="550" y="86"/>
                    <a:pt x="545" y="94"/>
                  </a:cubicBezTo>
                  <a:cubicBezTo>
                    <a:pt x="548" y="85"/>
                    <a:pt x="542" y="81"/>
                    <a:pt x="536" y="81"/>
                  </a:cubicBezTo>
                  <a:cubicBezTo>
                    <a:pt x="526" y="82"/>
                    <a:pt x="523" y="93"/>
                    <a:pt x="527" y="101"/>
                  </a:cubicBezTo>
                  <a:cubicBezTo>
                    <a:pt x="530" y="107"/>
                    <a:pt x="537" y="110"/>
                    <a:pt x="546" y="109"/>
                  </a:cubicBezTo>
                  <a:cubicBezTo>
                    <a:pt x="561" y="107"/>
                    <a:pt x="568" y="95"/>
                    <a:pt x="568" y="83"/>
                  </a:cubicBezTo>
                  <a:cubicBezTo>
                    <a:pt x="567" y="71"/>
                    <a:pt x="560" y="58"/>
                    <a:pt x="547" y="55"/>
                  </a:cubicBezTo>
                  <a:cubicBezTo>
                    <a:pt x="510" y="45"/>
                    <a:pt x="490" y="86"/>
                    <a:pt x="504" y="118"/>
                  </a:cubicBezTo>
                  <a:cubicBezTo>
                    <a:pt x="513" y="136"/>
                    <a:pt x="528" y="146"/>
                    <a:pt x="546" y="150"/>
                  </a:cubicBezTo>
                  <a:cubicBezTo>
                    <a:pt x="576" y="157"/>
                    <a:pt x="630" y="145"/>
                    <a:pt x="652" y="113"/>
                  </a:cubicBezTo>
                  <a:cubicBezTo>
                    <a:pt x="650" y="114"/>
                    <a:pt x="649" y="115"/>
                    <a:pt x="648" y="116"/>
                  </a:cubicBezTo>
                  <a:close/>
                  <a:moveTo>
                    <a:pt x="664" y="98"/>
                  </a:moveTo>
                  <a:cubicBezTo>
                    <a:pt x="640" y="156"/>
                    <a:pt x="609" y="173"/>
                    <a:pt x="555" y="173"/>
                  </a:cubicBezTo>
                  <a:cubicBezTo>
                    <a:pt x="564" y="199"/>
                    <a:pt x="535" y="222"/>
                    <a:pt x="513" y="215"/>
                  </a:cubicBezTo>
                  <a:cubicBezTo>
                    <a:pt x="536" y="214"/>
                    <a:pt x="549" y="199"/>
                    <a:pt x="550" y="182"/>
                  </a:cubicBezTo>
                  <a:cubicBezTo>
                    <a:pt x="553" y="135"/>
                    <a:pt x="476" y="136"/>
                    <a:pt x="475" y="184"/>
                  </a:cubicBezTo>
                  <a:cubicBezTo>
                    <a:pt x="474" y="214"/>
                    <a:pt x="501" y="248"/>
                    <a:pt x="557" y="239"/>
                  </a:cubicBezTo>
                  <a:cubicBezTo>
                    <a:pt x="617" y="229"/>
                    <a:pt x="652" y="183"/>
                    <a:pt x="664" y="98"/>
                  </a:cubicBezTo>
                  <a:close/>
                  <a:moveTo>
                    <a:pt x="590" y="378"/>
                  </a:moveTo>
                  <a:cubicBezTo>
                    <a:pt x="579" y="404"/>
                    <a:pt x="569" y="432"/>
                    <a:pt x="547" y="439"/>
                  </a:cubicBezTo>
                  <a:cubicBezTo>
                    <a:pt x="535" y="443"/>
                    <a:pt x="522" y="435"/>
                    <a:pt x="529" y="424"/>
                  </a:cubicBezTo>
                  <a:cubicBezTo>
                    <a:pt x="540" y="409"/>
                    <a:pt x="572" y="398"/>
                    <a:pt x="590" y="378"/>
                  </a:cubicBezTo>
                  <a:close/>
                  <a:moveTo>
                    <a:pt x="663" y="256"/>
                  </a:moveTo>
                  <a:cubicBezTo>
                    <a:pt x="664" y="307"/>
                    <a:pt x="629" y="356"/>
                    <a:pt x="636" y="402"/>
                  </a:cubicBezTo>
                  <a:cubicBezTo>
                    <a:pt x="613" y="395"/>
                    <a:pt x="593" y="431"/>
                    <a:pt x="607" y="444"/>
                  </a:cubicBezTo>
                  <a:cubicBezTo>
                    <a:pt x="601" y="403"/>
                    <a:pt x="653" y="393"/>
                    <a:pt x="663" y="427"/>
                  </a:cubicBezTo>
                  <a:cubicBezTo>
                    <a:pt x="680" y="487"/>
                    <a:pt x="566" y="490"/>
                    <a:pt x="587" y="407"/>
                  </a:cubicBezTo>
                  <a:cubicBezTo>
                    <a:pt x="598" y="362"/>
                    <a:pt x="648" y="317"/>
                    <a:pt x="663" y="256"/>
                  </a:cubicBezTo>
                  <a:close/>
                  <a:moveTo>
                    <a:pt x="597" y="249"/>
                  </a:moveTo>
                  <a:cubicBezTo>
                    <a:pt x="568" y="271"/>
                    <a:pt x="538" y="282"/>
                    <a:pt x="508" y="285"/>
                  </a:cubicBezTo>
                  <a:cubicBezTo>
                    <a:pt x="509" y="293"/>
                    <a:pt x="493" y="319"/>
                    <a:pt x="478" y="329"/>
                  </a:cubicBezTo>
                  <a:cubicBezTo>
                    <a:pt x="524" y="325"/>
                    <a:pt x="576" y="282"/>
                    <a:pt x="597" y="249"/>
                  </a:cubicBezTo>
                  <a:close/>
                  <a:moveTo>
                    <a:pt x="602" y="234"/>
                  </a:moveTo>
                  <a:cubicBezTo>
                    <a:pt x="566" y="248"/>
                    <a:pt x="531" y="256"/>
                    <a:pt x="497" y="242"/>
                  </a:cubicBezTo>
                  <a:cubicBezTo>
                    <a:pt x="504" y="253"/>
                    <a:pt x="506" y="268"/>
                    <a:pt x="505" y="279"/>
                  </a:cubicBezTo>
                  <a:cubicBezTo>
                    <a:pt x="537" y="275"/>
                    <a:pt x="581" y="260"/>
                    <a:pt x="602" y="234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980363" y="5594350"/>
              <a:ext cx="2016125" cy="1287463"/>
            </a:xfrm>
            <a:custGeom>
              <a:avLst/>
              <a:gdLst>
                <a:gd name="T0" fmla="*/ 519 w 519"/>
                <a:gd name="T1" fmla="*/ 332 h 332"/>
                <a:gd name="T2" fmla="*/ 476 w 519"/>
                <a:gd name="T3" fmla="*/ 332 h 332"/>
                <a:gd name="T4" fmla="*/ 273 w 519"/>
                <a:gd name="T5" fmla="*/ 121 h 332"/>
                <a:gd name="T6" fmla="*/ 111 w 519"/>
                <a:gd name="T7" fmla="*/ 170 h 332"/>
                <a:gd name="T8" fmla="*/ 179 w 519"/>
                <a:gd name="T9" fmla="*/ 237 h 332"/>
                <a:gd name="T10" fmla="*/ 119 w 519"/>
                <a:gd name="T11" fmla="*/ 186 h 332"/>
                <a:gd name="T12" fmla="*/ 173 w 519"/>
                <a:gd name="T13" fmla="*/ 145 h 332"/>
                <a:gd name="T14" fmla="*/ 229 w 519"/>
                <a:gd name="T15" fmla="*/ 239 h 332"/>
                <a:gd name="T16" fmla="*/ 152 w 519"/>
                <a:gd name="T17" fmla="*/ 309 h 332"/>
                <a:gd name="T18" fmla="*/ 23 w 519"/>
                <a:gd name="T19" fmla="*/ 227 h 332"/>
                <a:gd name="T20" fmla="*/ 185 w 519"/>
                <a:gd name="T21" fmla="*/ 27 h 332"/>
                <a:gd name="T22" fmla="*/ 519 w 519"/>
                <a:gd name="T23" fmla="*/ 332 h 332"/>
                <a:gd name="T24" fmla="*/ 461 w 519"/>
                <a:gd name="T25" fmla="*/ 332 h 332"/>
                <a:gd name="T26" fmla="*/ 421 w 519"/>
                <a:gd name="T27" fmla="*/ 332 h 332"/>
                <a:gd name="T28" fmla="*/ 407 w 519"/>
                <a:gd name="T29" fmla="*/ 309 h 332"/>
                <a:gd name="T30" fmla="*/ 446 w 519"/>
                <a:gd name="T31" fmla="*/ 285 h 332"/>
                <a:gd name="T32" fmla="*/ 461 w 519"/>
                <a:gd name="T33" fmla="*/ 332 h 332"/>
                <a:gd name="T34" fmla="*/ 282 w 519"/>
                <a:gd name="T35" fmla="*/ 332 h 332"/>
                <a:gd name="T36" fmla="*/ 147 w 519"/>
                <a:gd name="T37" fmla="*/ 332 h 332"/>
                <a:gd name="T38" fmla="*/ 282 w 519"/>
                <a:gd name="T3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9" h="332">
                  <a:moveTo>
                    <a:pt x="519" y="332"/>
                  </a:moveTo>
                  <a:cubicBezTo>
                    <a:pt x="476" y="332"/>
                    <a:pt x="476" y="332"/>
                    <a:pt x="476" y="332"/>
                  </a:cubicBezTo>
                  <a:cubicBezTo>
                    <a:pt x="458" y="227"/>
                    <a:pt x="378" y="140"/>
                    <a:pt x="273" y="121"/>
                  </a:cubicBezTo>
                  <a:cubicBezTo>
                    <a:pt x="189" y="105"/>
                    <a:pt x="130" y="132"/>
                    <a:pt x="111" y="170"/>
                  </a:cubicBezTo>
                  <a:cubicBezTo>
                    <a:pt x="93" y="205"/>
                    <a:pt x="117" y="256"/>
                    <a:pt x="179" y="237"/>
                  </a:cubicBezTo>
                  <a:cubicBezTo>
                    <a:pt x="132" y="238"/>
                    <a:pt x="114" y="212"/>
                    <a:pt x="119" y="186"/>
                  </a:cubicBezTo>
                  <a:cubicBezTo>
                    <a:pt x="123" y="164"/>
                    <a:pt x="146" y="143"/>
                    <a:pt x="173" y="145"/>
                  </a:cubicBezTo>
                  <a:cubicBezTo>
                    <a:pt x="222" y="147"/>
                    <a:pt x="239" y="199"/>
                    <a:pt x="229" y="239"/>
                  </a:cubicBezTo>
                  <a:cubicBezTo>
                    <a:pt x="220" y="280"/>
                    <a:pt x="190" y="303"/>
                    <a:pt x="152" y="309"/>
                  </a:cubicBezTo>
                  <a:cubicBezTo>
                    <a:pt x="103" y="319"/>
                    <a:pt x="38" y="290"/>
                    <a:pt x="23" y="227"/>
                  </a:cubicBezTo>
                  <a:cubicBezTo>
                    <a:pt x="0" y="123"/>
                    <a:pt x="68" y="46"/>
                    <a:pt x="185" y="27"/>
                  </a:cubicBezTo>
                  <a:cubicBezTo>
                    <a:pt x="357" y="0"/>
                    <a:pt x="512" y="162"/>
                    <a:pt x="519" y="332"/>
                  </a:cubicBezTo>
                  <a:close/>
                  <a:moveTo>
                    <a:pt x="461" y="332"/>
                  </a:moveTo>
                  <a:cubicBezTo>
                    <a:pt x="421" y="332"/>
                    <a:pt x="421" y="332"/>
                    <a:pt x="421" y="332"/>
                  </a:cubicBezTo>
                  <a:cubicBezTo>
                    <a:pt x="416" y="323"/>
                    <a:pt x="412" y="315"/>
                    <a:pt x="407" y="309"/>
                  </a:cubicBezTo>
                  <a:cubicBezTo>
                    <a:pt x="383" y="277"/>
                    <a:pt x="428" y="250"/>
                    <a:pt x="446" y="285"/>
                  </a:cubicBezTo>
                  <a:cubicBezTo>
                    <a:pt x="451" y="295"/>
                    <a:pt x="457" y="312"/>
                    <a:pt x="461" y="332"/>
                  </a:cubicBezTo>
                  <a:close/>
                  <a:moveTo>
                    <a:pt x="282" y="332"/>
                  </a:moveTo>
                  <a:cubicBezTo>
                    <a:pt x="147" y="332"/>
                    <a:pt x="147" y="332"/>
                    <a:pt x="147" y="332"/>
                  </a:cubicBezTo>
                  <a:cubicBezTo>
                    <a:pt x="191" y="316"/>
                    <a:pt x="240" y="315"/>
                    <a:pt x="282" y="332"/>
                  </a:cubicBezTo>
                  <a:close/>
                </a:path>
              </a:pathLst>
            </a:custGeom>
            <a:solidFill>
              <a:srgbClr val="F0E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0447338" y="5256213"/>
              <a:ext cx="1739900" cy="1633538"/>
            </a:xfrm>
            <a:custGeom>
              <a:avLst/>
              <a:gdLst>
                <a:gd name="T0" fmla="*/ 30 w 448"/>
                <a:gd name="T1" fmla="*/ 387 h 421"/>
                <a:gd name="T2" fmla="*/ 137 w 448"/>
                <a:gd name="T3" fmla="*/ 387 h 421"/>
                <a:gd name="T4" fmla="*/ 50 w 448"/>
                <a:gd name="T5" fmla="*/ 396 h 421"/>
                <a:gd name="T6" fmla="*/ 137 w 448"/>
                <a:gd name="T7" fmla="*/ 407 h 421"/>
                <a:gd name="T8" fmla="*/ 248 w 448"/>
                <a:gd name="T9" fmla="*/ 373 h 421"/>
                <a:gd name="T10" fmla="*/ 388 w 448"/>
                <a:gd name="T11" fmla="*/ 421 h 421"/>
                <a:gd name="T12" fmla="*/ 286 w 448"/>
                <a:gd name="T13" fmla="*/ 330 h 421"/>
                <a:gd name="T14" fmla="*/ 429 w 448"/>
                <a:gd name="T15" fmla="*/ 421 h 421"/>
                <a:gd name="T16" fmla="*/ 406 w 448"/>
                <a:gd name="T17" fmla="*/ 345 h 421"/>
                <a:gd name="T18" fmla="*/ 418 w 448"/>
                <a:gd name="T19" fmla="*/ 282 h 421"/>
                <a:gd name="T20" fmla="*/ 419 w 448"/>
                <a:gd name="T21" fmla="*/ 279 h 421"/>
                <a:gd name="T22" fmla="*/ 403 w 448"/>
                <a:gd name="T23" fmla="*/ 142 h 421"/>
                <a:gd name="T24" fmla="*/ 415 w 448"/>
                <a:gd name="T25" fmla="*/ 229 h 421"/>
                <a:gd name="T26" fmla="*/ 419 w 448"/>
                <a:gd name="T27" fmla="*/ 71 h 421"/>
                <a:gd name="T28" fmla="*/ 143 w 448"/>
                <a:gd name="T29" fmla="*/ 291 h 421"/>
                <a:gd name="T30" fmla="*/ 142 w 448"/>
                <a:gd name="T31" fmla="*/ 176 h 421"/>
                <a:gd name="T32" fmla="*/ 222 w 448"/>
                <a:gd name="T33" fmla="*/ 169 h 421"/>
                <a:gd name="T34" fmla="*/ 225 w 448"/>
                <a:gd name="T35" fmla="*/ 182 h 421"/>
                <a:gd name="T36" fmla="*/ 246 w 448"/>
                <a:gd name="T37" fmla="*/ 167 h 421"/>
                <a:gd name="T38" fmla="*/ 261 w 448"/>
                <a:gd name="T39" fmla="*/ 173 h 421"/>
                <a:gd name="T40" fmla="*/ 301 w 448"/>
                <a:gd name="T41" fmla="*/ 179 h 421"/>
                <a:gd name="T42" fmla="*/ 219 w 448"/>
                <a:gd name="T43" fmla="*/ 103 h 421"/>
                <a:gd name="T44" fmla="*/ 325 w 448"/>
                <a:gd name="T45" fmla="*/ 194 h 421"/>
                <a:gd name="T46" fmla="*/ 433 w 448"/>
                <a:gd name="T47" fmla="*/ 157 h 421"/>
                <a:gd name="T48" fmla="*/ 302 w 448"/>
                <a:gd name="T49" fmla="*/ 259 h 421"/>
                <a:gd name="T50" fmla="*/ 404 w 448"/>
                <a:gd name="T51" fmla="*/ 322 h 421"/>
                <a:gd name="T52" fmla="*/ 299 w 448"/>
                <a:gd name="T53" fmla="*/ 261 h 421"/>
                <a:gd name="T54" fmla="*/ 189 w 448"/>
                <a:gd name="T55" fmla="*/ 376 h 421"/>
                <a:gd name="T56" fmla="*/ 206 w 448"/>
                <a:gd name="T57" fmla="*/ 283 h 421"/>
                <a:gd name="T58" fmla="*/ 324 w 448"/>
                <a:gd name="T59" fmla="*/ 197 h 421"/>
                <a:gd name="T60" fmla="*/ 168 w 448"/>
                <a:gd name="T61" fmla="*/ 175 h 421"/>
                <a:gd name="T62" fmla="*/ 259 w 448"/>
                <a:gd name="T63" fmla="*/ 102 h 421"/>
                <a:gd name="T64" fmla="*/ 219 w 448"/>
                <a:gd name="T65" fmla="*/ 144 h 421"/>
                <a:gd name="T66" fmla="*/ 199 w 448"/>
                <a:gd name="T67" fmla="*/ 191 h 421"/>
                <a:gd name="T68" fmla="*/ 268 w 448"/>
                <a:gd name="T69" fmla="*/ 133 h 421"/>
                <a:gd name="T70" fmla="*/ 239 w 448"/>
                <a:gd name="T71" fmla="*/ 165 h 421"/>
                <a:gd name="T72" fmla="*/ 266 w 448"/>
                <a:gd name="T73" fmla="*/ 104 h 421"/>
                <a:gd name="T74" fmla="*/ 335 w 448"/>
                <a:gd name="T75" fmla="*/ 30 h 421"/>
                <a:gd name="T76" fmla="*/ 381 w 448"/>
                <a:gd name="T77" fmla="*/ 23 h 421"/>
                <a:gd name="T78" fmla="*/ 338 w 448"/>
                <a:gd name="T79" fmla="*/ 178 h 421"/>
                <a:gd name="T80" fmla="*/ 260 w 448"/>
                <a:gd name="T81" fmla="*/ 104 h 421"/>
                <a:gd name="T82" fmla="*/ 272 w 448"/>
                <a:gd name="T83" fmla="*/ 19 h 421"/>
                <a:gd name="T84" fmla="*/ 248 w 448"/>
                <a:gd name="T85" fmla="*/ 12 h 421"/>
                <a:gd name="T86" fmla="*/ 334 w 448"/>
                <a:gd name="T87" fmla="*/ 7 h 421"/>
                <a:gd name="T88" fmla="*/ 101 w 448"/>
                <a:gd name="T89" fmla="*/ 243 h 421"/>
                <a:gd name="T90" fmla="*/ 116 w 448"/>
                <a:gd name="T91" fmla="*/ 137 h 421"/>
                <a:gd name="T92" fmla="*/ 155 w 448"/>
                <a:gd name="T93" fmla="*/ 337 h 421"/>
                <a:gd name="T94" fmla="*/ 147 w 448"/>
                <a:gd name="T95" fmla="*/ 386 h 421"/>
                <a:gd name="T96" fmla="*/ 120 w 448"/>
                <a:gd name="T97" fmla="*/ 281 h 421"/>
                <a:gd name="T98" fmla="*/ 32 w 448"/>
                <a:gd name="T99" fmla="*/ 115 h 421"/>
                <a:gd name="T100" fmla="*/ 60 w 448"/>
                <a:gd name="T101" fmla="*/ 126 h 421"/>
                <a:gd name="T102" fmla="*/ 100 w 448"/>
                <a:gd name="T103" fmla="*/ 80 h 421"/>
                <a:gd name="T104" fmla="*/ 52 w 448"/>
                <a:gd name="T105" fmla="*/ 176 h 421"/>
                <a:gd name="T106" fmla="*/ 101 w 448"/>
                <a:gd name="T107" fmla="*/ 101 h 421"/>
                <a:gd name="T108" fmla="*/ 14 w 448"/>
                <a:gd name="T109" fmla="*/ 214 h 421"/>
                <a:gd name="T110" fmla="*/ 55 w 448"/>
                <a:gd name="T111" fmla="*/ 133 h 421"/>
                <a:gd name="T112" fmla="*/ 48 w 448"/>
                <a:gd name="T113" fmla="*/ 221 h 421"/>
                <a:gd name="T114" fmla="*/ 51 w 448"/>
                <a:gd name="T115" fmla="*/ 343 h 421"/>
                <a:gd name="T116" fmla="*/ 108 w 448"/>
                <a:gd name="T117" fmla="*/ 328 h 421"/>
                <a:gd name="T118" fmla="*/ 57 w 448"/>
                <a:gd name="T119" fmla="*/ 330 h 421"/>
                <a:gd name="T120" fmla="*/ 37 w 448"/>
                <a:gd name="T121" fmla="*/ 328 h 421"/>
                <a:gd name="T122" fmla="*/ 2 w 448"/>
                <a:gd name="T123" fmla="*/ 31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" h="421">
                  <a:moveTo>
                    <a:pt x="46" y="421"/>
                  </a:moveTo>
                  <a:cubicBezTo>
                    <a:pt x="56" y="421"/>
                    <a:pt x="56" y="421"/>
                    <a:pt x="56" y="421"/>
                  </a:cubicBezTo>
                  <a:cubicBezTo>
                    <a:pt x="52" y="414"/>
                    <a:pt x="49" y="406"/>
                    <a:pt x="47" y="397"/>
                  </a:cubicBezTo>
                  <a:cubicBezTo>
                    <a:pt x="44" y="381"/>
                    <a:pt x="47" y="364"/>
                    <a:pt x="53" y="348"/>
                  </a:cubicBezTo>
                  <a:cubicBezTo>
                    <a:pt x="53" y="348"/>
                    <a:pt x="53" y="348"/>
                    <a:pt x="53" y="348"/>
                  </a:cubicBezTo>
                  <a:cubicBezTo>
                    <a:pt x="53" y="347"/>
                    <a:pt x="53" y="347"/>
                    <a:pt x="53" y="347"/>
                  </a:cubicBezTo>
                  <a:cubicBezTo>
                    <a:pt x="50" y="345"/>
                    <a:pt x="47" y="343"/>
                    <a:pt x="45" y="341"/>
                  </a:cubicBezTo>
                  <a:cubicBezTo>
                    <a:pt x="42" y="338"/>
                    <a:pt x="40" y="335"/>
                    <a:pt x="39" y="332"/>
                  </a:cubicBezTo>
                  <a:cubicBezTo>
                    <a:pt x="38" y="331"/>
                    <a:pt x="38" y="331"/>
                    <a:pt x="38" y="331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2" y="339"/>
                    <a:pt x="21" y="353"/>
                    <a:pt x="26" y="362"/>
                  </a:cubicBezTo>
                  <a:cubicBezTo>
                    <a:pt x="28" y="366"/>
                    <a:pt x="29" y="370"/>
                    <a:pt x="29" y="375"/>
                  </a:cubicBezTo>
                  <a:cubicBezTo>
                    <a:pt x="30" y="379"/>
                    <a:pt x="30" y="383"/>
                    <a:pt x="30" y="387"/>
                  </a:cubicBezTo>
                  <a:cubicBezTo>
                    <a:pt x="30" y="387"/>
                    <a:pt x="30" y="387"/>
                    <a:pt x="30" y="387"/>
                  </a:cubicBezTo>
                  <a:cubicBezTo>
                    <a:pt x="30" y="391"/>
                    <a:pt x="30" y="396"/>
                    <a:pt x="31" y="400"/>
                  </a:cubicBezTo>
                  <a:cubicBezTo>
                    <a:pt x="32" y="404"/>
                    <a:pt x="34" y="408"/>
                    <a:pt x="38" y="411"/>
                  </a:cubicBezTo>
                  <a:cubicBezTo>
                    <a:pt x="40" y="413"/>
                    <a:pt x="43" y="417"/>
                    <a:pt x="46" y="421"/>
                  </a:cubicBezTo>
                  <a:cubicBezTo>
                    <a:pt x="46" y="421"/>
                    <a:pt x="46" y="421"/>
                    <a:pt x="46" y="421"/>
                  </a:cubicBezTo>
                  <a:close/>
                  <a:moveTo>
                    <a:pt x="59" y="421"/>
                  </a:moveTo>
                  <a:cubicBezTo>
                    <a:pt x="144" y="421"/>
                    <a:pt x="144" y="421"/>
                    <a:pt x="144" y="421"/>
                  </a:cubicBezTo>
                  <a:cubicBezTo>
                    <a:pt x="141" y="418"/>
                    <a:pt x="138" y="415"/>
                    <a:pt x="136" y="411"/>
                  </a:cubicBezTo>
                  <a:cubicBezTo>
                    <a:pt x="133" y="407"/>
                    <a:pt x="133" y="403"/>
                    <a:pt x="134" y="399"/>
                  </a:cubicBezTo>
                  <a:cubicBezTo>
                    <a:pt x="135" y="395"/>
                    <a:pt x="138" y="391"/>
                    <a:pt x="141" y="388"/>
                  </a:cubicBezTo>
                  <a:cubicBezTo>
                    <a:pt x="143" y="386"/>
                    <a:pt x="143" y="386"/>
                    <a:pt x="143" y="386"/>
                  </a:cubicBezTo>
                  <a:cubicBezTo>
                    <a:pt x="140" y="387"/>
                    <a:pt x="140" y="387"/>
                    <a:pt x="140" y="387"/>
                  </a:cubicBezTo>
                  <a:cubicBezTo>
                    <a:pt x="140" y="387"/>
                    <a:pt x="139" y="387"/>
                    <a:pt x="139" y="387"/>
                  </a:cubicBezTo>
                  <a:cubicBezTo>
                    <a:pt x="138" y="387"/>
                    <a:pt x="138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7" y="387"/>
                    <a:pt x="137" y="387"/>
                    <a:pt x="137" y="387"/>
                  </a:cubicBezTo>
                  <a:cubicBezTo>
                    <a:pt x="136" y="387"/>
                    <a:pt x="136" y="387"/>
                    <a:pt x="136" y="387"/>
                  </a:cubicBezTo>
                  <a:cubicBezTo>
                    <a:pt x="131" y="390"/>
                    <a:pt x="120" y="393"/>
                    <a:pt x="111" y="392"/>
                  </a:cubicBezTo>
                  <a:cubicBezTo>
                    <a:pt x="101" y="392"/>
                    <a:pt x="92" y="389"/>
                    <a:pt x="88" y="383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7" y="380"/>
                    <a:pt x="85" y="378"/>
                    <a:pt x="83" y="376"/>
                  </a:cubicBezTo>
                  <a:cubicBezTo>
                    <a:pt x="82" y="375"/>
                    <a:pt x="80" y="374"/>
                    <a:pt x="79" y="373"/>
                  </a:cubicBezTo>
                  <a:cubicBezTo>
                    <a:pt x="72" y="369"/>
                    <a:pt x="71" y="364"/>
                    <a:pt x="70" y="358"/>
                  </a:cubicBezTo>
                  <a:cubicBezTo>
                    <a:pt x="70" y="356"/>
                    <a:pt x="69" y="353"/>
                    <a:pt x="68" y="350"/>
                  </a:cubicBezTo>
                  <a:cubicBezTo>
                    <a:pt x="67" y="349"/>
                    <a:pt x="67" y="349"/>
                    <a:pt x="67" y="349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65" y="350"/>
                    <a:pt x="63" y="350"/>
                    <a:pt x="62" y="350"/>
                  </a:cubicBezTo>
                  <a:cubicBezTo>
                    <a:pt x="60" y="350"/>
                    <a:pt x="58" y="350"/>
                    <a:pt x="57" y="349"/>
                  </a:cubicBezTo>
                  <a:cubicBezTo>
                    <a:pt x="56" y="349"/>
                    <a:pt x="56" y="349"/>
                    <a:pt x="56" y="349"/>
                  </a:cubicBezTo>
                  <a:cubicBezTo>
                    <a:pt x="56" y="350"/>
                    <a:pt x="56" y="350"/>
                    <a:pt x="56" y="350"/>
                  </a:cubicBezTo>
                  <a:cubicBezTo>
                    <a:pt x="50" y="364"/>
                    <a:pt x="48" y="381"/>
                    <a:pt x="50" y="396"/>
                  </a:cubicBezTo>
                  <a:cubicBezTo>
                    <a:pt x="51" y="405"/>
                    <a:pt x="54" y="414"/>
                    <a:pt x="59" y="421"/>
                  </a:cubicBezTo>
                  <a:close/>
                  <a:moveTo>
                    <a:pt x="147" y="421"/>
                  </a:moveTo>
                  <a:cubicBezTo>
                    <a:pt x="213" y="421"/>
                    <a:pt x="213" y="421"/>
                    <a:pt x="213" y="421"/>
                  </a:cubicBezTo>
                  <a:cubicBezTo>
                    <a:pt x="212" y="418"/>
                    <a:pt x="212" y="418"/>
                    <a:pt x="212" y="418"/>
                  </a:cubicBezTo>
                  <a:cubicBezTo>
                    <a:pt x="210" y="410"/>
                    <a:pt x="207" y="401"/>
                    <a:pt x="197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4" y="402"/>
                    <a:pt x="192" y="402"/>
                    <a:pt x="190" y="402"/>
                  </a:cubicBezTo>
                  <a:cubicBezTo>
                    <a:pt x="188" y="402"/>
                    <a:pt x="186" y="402"/>
                    <a:pt x="184" y="402"/>
                  </a:cubicBezTo>
                  <a:cubicBezTo>
                    <a:pt x="184" y="402"/>
                    <a:pt x="184" y="402"/>
                    <a:pt x="184" y="402"/>
                  </a:cubicBezTo>
                  <a:cubicBezTo>
                    <a:pt x="182" y="402"/>
                    <a:pt x="180" y="402"/>
                    <a:pt x="179" y="401"/>
                  </a:cubicBezTo>
                  <a:cubicBezTo>
                    <a:pt x="167" y="400"/>
                    <a:pt x="153" y="398"/>
                    <a:pt x="147" y="389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46" y="388"/>
                    <a:pt x="146" y="388"/>
                    <a:pt x="146" y="388"/>
                  </a:cubicBezTo>
                  <a:cubicBezTo>
                    <a:pt x="137" y="395"/>
                    <a:pt x="135" y="401"/>
                    <a:pt x="137" y="407"/>
                  </a:cubicBezTo>
                  <a:cubicBezTo>
                    <a:pt x="139" y="412"/>
                    <a:pt x="142" y="417"/>
                    <a:pt x="147" y="421"/>
                  </a:cubicBezTo>
                  <a:close/>
                  <a:moveTo>
                    <a:pt x="215" y="421"/>
                  </a:moveTo>
                  <a:cubicBezTo>
                    <a:pt x="284" y="421"/>
                    <a:pt x="284" y="421"/>
                    <a:pt x="284" y="421"/>
                  </a:cubicBezTo>
                  <a:cubicBezTo>
                    <a:pt x="279" y="417"/>
                    <a:pt x="274" y="413"/>
                    <a:pt x="270" y="409"/>
                  </a:cubicBezTo>
                  <a:cubicBezTo>
                    <a:pt x="264" y="405"/>
                    <a:pt x="259" y="401"/>
                    <a:pt x="256" y="399"/>
                  </a:cubicBezTo>
                  <a:cubicBezTo>
                    <a:pt x="254" y="398"/>
                    <a:pt x="252" y="398"/>
                    <a:pt x="252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51" y="398"/>
                    <a:pt x="251" y="397"/>
                    <a:pt x="250" y="396"/>
                  </a:cubicBezTo>
                  <a:cubicBezTo>
                    <a:pt x="250" y="395"/>
                    <a:pt x="250" y="395"/>
                    <a:pt x="250" y="395"/>
                  </a:cubicBezTo>
                  <a:cubicBezTo>
                    <a:pt x="250" y="394"/>
                    <a:pt x="249" y="392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9" y="390"/>
                    <a:pt x="249" y="390"/>
                    <a:pt x="249" y="390"/>
                  </a:cubicBezTo>
                  <a:cubicBezTo>
                    <a:pt x="247" y="384"/>
                    <a:pt x="247" y="379"/>
                    <a:pt x="248" y="373"/>
                  </a:cubicBezTo>
                  <a:cubicBezTo>
                    <a:pt x="248" y="370"/>
                    <a:pt x="248" y="367"/>
                    <a:pt x="248" y="364"/>
                  </a:cubicBezTo>
                  <a:cubicBezTo>
                    <a:pt x="248" y="363"/>
                    <a:pt x="248" y="363"/>
                    <a:pt x="248" y="363"/>
                  </a:cubicBezTo>
                  <a:cubicBezTo>
                    <a:pt x="247" y="363"/>
                    <a:pt x="247" y="363"/>
                    <a:pt x="247" y="363"/>
                  </a:cubicBezTo>
                  <a:cubicBezTo>
                    <a:pt x="244" y="365"/>
                    <a:pt x="240" y="367"/>
                    <a:pt x="237" y="369"/>
                  </a:cubicBezTo>
                  <a:cubicBezTo>
                    <a:pt x="233" y="371"/>
                    <a:pt x="229" y="373"/>
                    <a:pt x="226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5" y="375"/>
                    <a:pt x="225" y="375"/>
                    <a:pt x="225" y="375"/>
                  </a:cubicBezTo>
                  <a:cubicBezTo>
                    <a:pt x="224" y="381"/>
                    <a:pt x="222" y="386"/>
                    <a:pt x="219" y="390"/>
                  </a:cubicBezTo>
                  <a:cubicBezTo>
                    <a:pt x="215" y="394"/>
                    <a:pt x="210" y="397"/>
                    <a:pt x="205" y="399"/>
                  </a:cubicBezTo>
                  <a:cubicBezTo>
                    <a:pt x="203" y="400"/>
                    <a:pt x="203" y="400"/>
                    <a:pt x="203" y="400"/>
                  </a:cubicBezTo>
                  <a:cubicBezTo>
                    <a:pt x="205" y="400"/>
                    <a:pt x="205" y="400"/>
                    <a:pt x="205" y="400"/>
                  </a:cubicBezTo>
                  <a:cubicBezTo>
                    <a:pt x="211" y="403"/>
                    <a:pt x="213" y="410"/>
                    <a:pt x="214" y="417"/>
                  </a:cubicBezTo>
                  <a:cubicBezTo>
                    <a:pt x="215" y="418"/>
                    <a:pt x="215" y="420"/>
                    <a:pt x="215" y="421"/>
                  </a:cubicBezTo>
                  <a:close/>
                  <a:moveTo>
                    <a:pt x="287" y="421"/>
                  </a:moveTo>
                  <a:cubicBezTo>
                    <a:pt x="388" y="421"/>
                    <a:pt x="388" y="421"/>
                    <a:pt x="388" y="421"/>
                  </a:cubicBezTo>
                  <a:cubicBezTo>
                    <a:pt x="390" y="418"/>
                    <a:pt x="392" y="414"/>
                    <a:pt x="394" y="410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4" y="407"/>
                    <a:pt x="395" y="404"/>
                    <a:pt x="396" y="401"/>
                  </a:cubicBezTo>
                  <a:cubicBezTo>
                    <a:pt x="397" y="398"/>
                    <a:pt x="398" y="396"/>
                    <a:pt x="400" y="393"/>
                  </a:cubicBezTo>
                  <a:cubicBezTo>
                    <a:pt x="407" y="378"/>
                    <a:pt x="405" y="363"/>
                    <a:pt x="403" y="348"/>
                  </a:cubicBezTo>
                  <a:cubicBezTo>
                    <a:pt x="402" y="342"/>
                    <a:pt x="401" y="336"/>
                    <a:pt x="401" y="329"/>
                  </a:cubicBezTo>
                  <a:cubicBezTo>
                    <a:pt x="401" y="328"/>
                    <a:pt x="401" y="328"/>
                    <a:pt x="401" y="328"/>
                  </a:cubicBezTo>
                  <a:cubicBezTo>
                    <a:pt x="400" y="329"/>
                    <a:pt x="400" y="329"/>
                    <a:pt x="400" y="329"/>
                  </a:cubicBezTo>
                  <a:cubicBezTo>
                    <a:pt x="398" y="330"/>
                    <a:pt x="397" y="330"/>
                    <a:pt x="396" y="331"/>
                  </a:cubicBezTo>
                  <a:cubicBezTo>
                    <a:pt x="395" y="332"/>
                    <a:pt x="395" y="333"/>
                    <a:pt x="394" y="335"/>
                  </a:cubicBezTo>
                  <a:cubicBezTo>
                    <a:pt x="385" y="349"/>
                    <a:pt x="366" y="350"/>
                    <a:pt x="349" y="352"/>
                  </a:cubicBezTo>
                  <a:cubicBezTo>
                    <a:pt x="344" y="352"/>
                    <a:pt x="339" y="353"/>
                    <a:pt x="334" y="354"/>
                  </a:cubicBezTo>
                  <a:cubicBezTo>
                    <a:pt x="317" y="357"/>
                    <a:pt x="309" y="349"/>
                    <a:pt x="299" y="341"/>
                  </a:cubicBezTo>
                  <a:cubicBezTo>
                    <a:pt x="296" y="337"/>
                    <a:pt x="292" y="334"/>
                    <a:pt x="287" y="331"/>
                  </a:cubicBezTo>
                  <a:cubicBezTo>
                    <a:pt x="286" y="330"/>
                    <a:pt x="286" y="330"/>
                    <a:pt x="286" y="330"/>
                  </a:cubicBezTo>
                  <a:cubicBezTo>
                    <a:pt x="286" y="331"/>
                    <a:pt x="286" y="331"/>
                    <a:pt x="286" y="331"/>
                  </a:cubicBezTo>
                  <a:cubicBezTo>
                    <a:pt x="282" y="338"/>
                    <a:pt x="277" y="344"/>
                    <a:pt x="271" y="348"/>
                  </a:cubicBezTo>
                  <a:cubicBezTo>
                    <a:pt x="266" y="353"/>
                    <a:pt x="259" y="357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3"/>
                    <a:pt x="252" y="366"/>
                    <a:pt x="251" y="370"/>
                  </a:cubicBezTo>
                  <a:cubicBezTo>
                    <a:pt x="250" y="380"/>
                    <a:pt x="249" y="395"/>
                    <a:pt x="257" y="398"/>
                  </a:cubicBezTo>
                  <a:cubicBezTo>
                    <a:pt x="267" y="402"/>
                    <a:pt x="276" y="410"/>
                    <a:pt x="284" y="419"/>
                  </a:cubicBezTo>
                  <a:cubicBezTo>
                    <a:pt x="287" y="421"/>
                    <a:pt x="287" y="421"/>
                    <a:pt x="287" y="421"/>
                  </a:cubicBezTo>
                  <a:close/>
                  <a:moveTo>
                    <a:pt x="391" y="421"/>
                  </a:moveTo>
                  <a:cubicBezTo>
                    <a:pt x="392" y="421"/>
                    <a:pt x="392" y="421"/>
                    <a:pt x="392" y="421"/>
                  </a:cubicBezTo>
                  <a:cubicBezTo>
                    <a:pt x="392" y="420"/>
                    <a:pt x="392" y="420"/>
                    <a:pt x="392" y="420"/>
                  </a:cubicBezTo>
                  <a:cubicBezTo>
                    <a:pt x="391" y="421"/>
                    <a:pt x="391" y="421"/>
                    <a:pt x="391" y="421"/>
                  </a:cubicBezTo>
                  <a:close/>
                  <a:moveTo>
                    <a:pt x="394" y="421"/>
                  </a:moveTo>
                  <a:cubicBezTo>
                    <a:pt x="429" y="421"/>
                    <a:pt x="429" y="421"/>
                    <a:pt x="429" y="421"/>
                  </a:cubicBezTo>
                  <a:cubicBezTo>
                    <a:pt x="418" y="419"/>
                    <a:pt x="407" y="415"/>
                    <a:pt x="400" y="411"/>
                  </a:cubicBezTo>
                  <a:cubicBezTo>
                    <a:pt x="399" y="410"/>
                    <a:pt x="398" y="409"/>
                    <a:pt x="397" y="408"/>
                  </a:cubicBezTo>
                  <a:cubicBezTo>
                    <a:pt x="396" y="408"/>
                    <a:pt x="396" y="408"/>
                    <a:pt x="396" y="408"/>
                  </a:cubicBezTo>
                  <a:cubicBezTo>
                    <a:pt x="396" y="409"/>
                    <a:pt x="396" y="409"/>
                    <a:pt x="396" y="409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5" y="410"/>
                    <a:pt x="395" y="410"/>
                    <a:pt x="395" y="410"/>
                  </a:cubicBezTo>
                  <a:cubicBezTo>
                    <a:pt x="394" y="413"/>
                    <a:pt x="394" y="417"/>
                    <a:pt x="394" y="420"/>
                  </a:cubicBezTo>
                  <a:cubicBezTo>
                    <a:pt x="394" y="421"/>
                    <a:pt x="394" y="421"/>
                    <a:pt x="394" y="421"/>
                  </a:cubicBezTo>
                  <a:close/>
                  <a:moveTo>
                    <a:pt x="448" y="420"/>
                  </a:moveTo>
                  <a:cubicBezTo>
                    <a:pt x="448" y="341"/>
                    <a:pt x="448" y="341"/>
                    <a:pt x="448" y="341"/>
                  </a:cubicBezTo>
                  <a:cubicBezTo>
                    <a:pt x="443" y="342"/>
                    <a:pt x="437" y="342"/>
                    <a:pt x="432" y="341"/>
                  </a:cubicBezTo>
                  <a:cubicBezTo>
                    <a:pt x="423" y="339"/>
                    <a:pt x="414" y="335"/>
                    <a:pt x="405" y="330"/>
                  </a:cubicBezTo>
                  <a:cubicBezTo>
                    <a:pt x="404" y="329"/>
                    <a:pt x="404" y="329"/>
                    <a:pt x="404" y="329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05" y="335"/>
                    <a:pt x="405" y="340"/>
                    <a:pt x="406" y="345"/>
                  </a:cubicBezTo>
                  <a:cubicBezTo>
                    <a:pt x="408" y="361"/>
                    <a:pt x="409" y="377"/>
                    <a:pt x="402" y="394"/>
                  </a:cubicBezTo>
                  <a:cubicBezTo>
                    <a:pt x="400" y="396"/>
                    <a:pt x="400" y="398"/>
                    <a:pt x="399" y="399"/>
                  </a:cubicBezTo>
                  <a:cubicBezTo>
                    <a:pt x="399" y="401"/>
                    <a:pt x="398" y="402"/>
                    <a:pt x="398" y="404"/>
                  </a:cubicBezTo>
                  <a:cubicBezTo>
                    <a:pt x="397" y="404"/>
                    <a:pt x="397" y="404"/>
                    <a:pt x="397" y="404"/>
                  </a:cubicBezTo>
                  <a:cubicBezTo>
                    <a:pt x="398" y="404"/>
                    <a:pt x="398" y="404"/>
                    <a:pt x="398" y="404"/>
                  </a:cubicBezTo>
                  <a:cubicBezTo>
                    <a:pt x="399" y="405"/>
                    <a:pt x="400" y="406"/>
                    <a:pt x="402" y="408"/>
                  </a:cubicBezTo>
                  <a:cubicBezTo>
                    <a:pt x="411" y="413"/>
                    <a:pt x="425" y="418"/>
                    <a:pt x="439" y="420"/>
                  </a:cubicBezTo>
                  <a:cubicBezTo>
                    <a:pt x="442" y="420"/>
                    <a:pt x="445" y="420"/>
                    <a:pt x="448" y="420"/>
                  </a:cubicBezTo>
                  <a:close/>
                  <a:moveTo>
                    <a:pt x="448" y="339"/>
                  </a:moveTo>
                  <a:cubicBezTo>
                    <a:pt x="448" y="283"/>
                    <a:pt x="448" y="283"/>
                    <a:pt x="448" y="283"/>
                  </a:cubicBezTo>
                  <a:cubicBezTo>
                    <a:pt x="443" y="284"/>
                    <a:pt x="438" y="284"/>
                    <a:pt x="434" y="284"/>
                  </a:cubicBezTo>
                  <a:cubicBezTo>
                    <a:pt x="431" y="284"/>
                    <a:pt x="428" y="284"/>
                    <a:pt x="425" y="283"/>
                  </a:cubicBezTo>
                  <a:cubicBezTo>
                    <a:pt x="423" y="283"/>
                    <a:pt x="420" y="283"/>
                    <a:pt x="419" y="282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10" y="313"/>
                    <a:pt x="410" y="313"/>
                    <a:pt x="410" y="313"/>
                  </a:cubicBezTo>
                  <a:cubicBezTo>
                    <a:pt x="409" y="316"/>
                    <a:pt x="409" y="319"/>
                    <a:pt x="408" y="321"/>
                  </a:cubicBezTo>
                  <a:cubicBezTo>
                    <a:pt x="407" y="323"/>
                    <a:pt x="406" y="324"/>
                    <a:pt x="405" y="324"/>
                  </a:cubicBezTo>
                  <a:cubicBezTo>
                    <a:pt x="404" y="325"/>
                    <a:pt x="404" y="325"/>
                    <a:pt x="404" y="325"/>
                  </a:cubicBezTo>
                  <a:cubicBezTo>
                    <a:pt x="405" y="326"/>
                    <a:pt x="405" y="326"/>
                    <a:pt x="405" y="326"/>
                  </a:cubicBezTo>
                  <a:cubicBezTo>
                    <a:pt x="415" y="332"/>
                    <a:pt x="425" y="336"/>
                    <a:pt x="433" y="338"/>
                  </a:cubicBezTo>
                  <a:cubicBezTo>
                    <a:pt x="439" y="339"/>
                    <a:pt x="444" y="339"/>
                    <a:pt x="448" y="339"/>
                  </a:cubicBezTo>
                  <a:close/>
                  <a:moveTo>
                    <a:pt x="448" y="281"/>
                  </a:moveTo>
                  <a:cubicBezTo>
                    <a:pt x="448" y="215"/>
                    <a:pt x="448" y="215"/>
                    <a:pt x="448" y="215"/>
                  </a:cubicBezTo>
                  <a:cubicBezTo>
                    <a:pt x="445" y="217"/>
                    <a:pt x="445" y="217"/>
                    <a:pt x="445" y="217"/>
                  </a:cubicBezTo>
                  <a:cubicBezTo>
                    <a:pt x="434" y="221"/>
                    <a:pt x="422" y="225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19" y="233"/>
                    <a:pt x="419" y="233"/>
                    <a:pt x="419" y="233"/>
                  </a:cubicBezTo>
                  <a:cubicBezTo>
                    <a:pt x="428" y="244"/>
                    <a:pt x="424" y="260"/>
                    <a:pt x="420" y="273"/>
                  </a:cubicBezTo>
                  <a:cubicBezTo>
                    <a:pt x="420" y="275"/>
                    <a:pt x="419" y="277"/>
                    <a:pt x="419" y="279"/>
                  </a:cubicBezTo>
                  <a:cubicBezTo>
                    <a:pt x="418" y="279"/>
                    <a:pt x="418" y="279"/>
                    <a:pt x="418" y="279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21" y="280"/>
                    <a:pt x="423" y="281"/>
                    <a:pt x="425" y="282"/>
                  </a:cubicBezTo>
                  <a:cubicBezTo>
                    <a:pt x="428" y="282"/>
                    <a:pt x="430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4" y="282"/>
                    <a:pt x="434" y="282"/>
                    <a:pt x="434" y="282"/>
                  </a:cubicBezTo>
                  <a:cubicBezTo>
                    <a:pt x="438" y="282"/>
                    <a:pt x="443" y="282"/>
                    <a:pt x="448" y="281"/>
                  </a:cubicBezTo>
                  <a:close/>
                  <a:moveTo>
                    <a:pt x="448" y="214"/>
                  </a:moveTo>
                  <a:cubicBezTo>
                    <a:pt x="448" y="88"/>
                    <a:pt x="448" y="88"/>
                    <a:pt x="448" y="88"/>
                  </a:cubicBezTo>
                  <a:cubicBezTo>
                    <a:pt x="438" y="85"/>
                    <a:pt x="428" y="82"/>
                    <a:pt x="420" y="75"/>
                  </a:cubicBezTo>
                  <a:cubicBezTo>
                    <a:pt x="419" y="73"/>
                    <a:pt x="419" y="73"/>
                    <a:pt x="419" y="73"/>
                  </a:cubicBezTo>
                  <a:cubicBezTo>
                    <a:pt x="419" y="75"/>
                    <a:pt x="419" y="75"/>
                    <a:pt x="419" y="75"/>
                  </a:cubicBezTo>
                  <a:cubicBezTo>
                    <a:pt x="419" y="86"/>
                    <a:pt x="418" y="101"/>
                    <a:pt x="415" y="115"/>
                  </a:cubicBezTo>
                  <a:cubicBezTo>
                    <a:pt x="413" y="126"/>
                    <a:pt x="409" y="135"/>
                    <a:pt x="404" y="141"/>
                  </a:cubicBezTo>
                  <a:cubicBezTo>
                    <a:pt x="403" y="142"/>
                    <a:pt x="403" y="142"/>
                    <a:pt x="403" y="142"/>
                  </a:cubicBezTo>
                  <a:cubicBezTo>
                    <a:pt x="405" y="143"/>
                    <a:pt x="405" y="143"/>
                    <a:pt x="405" y="143"/>
                  </a:cubicBezTo>
                  <a:cubicBezTo>
                    <a:pt x="409" y="143"/>
                    <a:pt x="413" y="144"/>
                    <a:pt x="417" y="146"/>
                  </a:cubicBezTo>
                  <a:cubicBezTo>
                    <a:pt x="424" y="148"/>
                    <a:pt x="430" y="152"/>
                    <a:pt x="434" y="154"/>
                  </a:cubicBezTo>
                  <a:cubicBezTo>
                    <a:pt x="434" y="154"/>
                    <a:pt x="434" y="154"/>
                    <a:pt x="434" y="154"/>
                  </a:cubicBezTo>
                  <a:cubicBezTo>
                    <a:pt x="436" y="155"/>
                    <a:pt x="436" y="155"/>
                    <a:pt x="436" y="156"/>
                  </a:cubicBezTo>
                  <a:cubicBezTo>
                    <a:pt x="436" y="157"/>
                    <a:pt x="435" y="157"/>
                    <a:pt x="435" y="158"/>
                  </a:cubicBezTo>
                  <a:cubicBezTo>
                    <a:pt x="433" y="164"/>
                    <a:pt x="434" y="171"/>
                    <a:pt x="435" y="178"/>
                  </a:cubicBezTo>
                  <a:cubicBezTo>
                    <a:pt x="436" y="183"/>
                    <a:pt x="436" y="187"/>
                    <a:pt x="436" y="192"/>
                  </a:cubicBezTo>
                  <a:cubicBezTo>
                    <a:pt x="436" y="194"/>
                    <a:pt x="435" y="196"/>
                    <a:pt x="433" y="198"/>
                  </a:cubicBezTo>
                  <a:cubicBezTo>
                    <a:pt x="432" y="200"/>
                    <a:pt x="431" y="202"/>
                    <a:pt x="431" y="204"/>
                  </a:cubicBezTo>
                  <a:cubicBezTo>
                    <a:pt x="429" y="214"/>
                    <a:pt x="426" y="216"/>
                    <a:pt x="422" y="220"/>
                  </a:cubicBezTo>
                  <a:cubicBezTo>
                    <a:pt x="419" y="221"/>
                    <a:pt x="417" y="224"/>
                    <a:pt x="413" y="227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3" y="228"/>
                    <a:pt x="413" y="228"/>
                    <a:pt x="413" y="228"/>
                  </a:cubicBezTo>
                  <a:cubicBezTo>
                    <a:pt x="414" y="229"/>
                    <a:pt x="415" y="229"/>
                    <a:pt x="415" y="229"/>
                  </a:cubicBezTo>
                  <a:cubicBezTo>
                    <a:pt x="416" y="230"/>
                    <a:pt x="416" y="230"/>
                    <a:pt x="417" y="231"/>
                  </a:cubicBezTo>
                  <a:cubicBezTo>
                    <a:pt x="417" y="231"/>
                    <a:pt x="417" y="231"/>
                    <a:pt x="417" y="231"/>
                  </a:cubicBezTo>
                  <a:cubicBezTo>
                    <a:pt x="418" y="231"/>
                    <a:pt x="418" y="231"/>
                    <a:pt x="418" y="231"/>
                  </a:cubicBezTo>
                  <a:cubicBezTo>
                    <a:pt x="424" y="223"/>
                    <a:pt x="432" y="220"/>
                    <a:pt x="441" y="216"/>
                  </a:cubicBezTo>
                  <a:cubicBezTo>
                    <a:pt x="444" y="215"/>
                    <a:pt x="446" y="215"/>
                    <a:pt x="448" y="214"/>
                  </a:cubicBezTo>
                  <a:close/>
                  <a:moveTo>
                    <a:pt x="448" y="86"/>
                  </a:moveTo>
                  <a:cubicBezTo>
                    <a:pt x="448" y="40"/>
                    <a:pt x="448" y="40"/>
                    <a:pt x="448" y="40"/>
                  </a:cubicBezTo>
                  <a:cubicBezTo>
                    <a:pt x="448" y="40"/>
                    <a:pt x="447" y="40"/>
                    <a:pt x="447" y="40"/>
                  </a:cubicBezTo>
                  <a:cubicBezTo>
                    <a:pt x="439" y="37"/>
                    <a:pt x="429" y="38"/>
                    <a:pt x="420" y="41"/>
                  </a:cubicBezTo>
                  <a:cubicBezTo>
                    <a:pt x="420" y="41"/>
                    <a:pt x="420" y="41"/>
                    <a:pt x="420" y="41"/>
                  </a:cubicBezTo>
                  <a:cubicBezTo>
                    <a:pt x="420" y="42"/>
                    <a:pt x="420" y="42"/>
                    <a:pt x="420" y="42"/>
                  </a:cubicBezTo>
                  <a:cubicBezTo>
                    <a:pt x="418" y="49"/>
                    <a:pt x="418" y="56"/>
                    <a:pt x="418" y="64"/>
                  </a:cubicBezTo>
                  <a:cubicBezTo>
                    <a:pt x="419" y="66"/>
                    <a:pt x="419" y="68"/>
                    <a:pt x="419" y="70"/>
                  </a:cubicBezTo>
                  <a:cubicBezTo>
                    <a:pt x="419" y="70"/>
                    <a:pt x="419" y="70"/>
                    <a:pt x="419" y="70"/>
                  </a:cubicBezTo>
                  <a:cubicBezTo>
                    <a:pt x="419" y="71"/>
                    <a:pt x="419" y="71"/>
                    <a:pt x="419" y="71"/>
                  </a:cubicBezTo>
                  <a:cubicBezTo>
                    <a:pt x="427" y="79"/>
                    <a:pt x="437" y="83"/>
                    <a:pt x="448" y="86"/>
                  </a:cubicBezTo>
                  <a:close/>
                  <a:moveTo>
                    <a:pt x="199" y="198"/>
                  </a:moveTo>
                  <a:cubicBezTo>
                    <a:pt x="201" y="202"/>
                    <a:pt x="203" y="205"/>
                    <a:pt x="207" y="208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6" y="222"/>
                    <a:pt x="211" y="234"/>
                    <a:pt x="218" y="243"/>
                  </a:cubicBezTo>
                  <a:cubicBezTo>
                    <a:pt x="227" y="254"/>
                    <a:pt x="239" y="261"/>
                    <a:pt x="251" y="264"/>
                  </a:cubicBezTo>
                  <a:cubicBezTo>
                    <a:pt x="252" y="264"/>
                    <a:pt x="252" y="264"/>
                    <a:pt x="252" y="264"/>
                  </a:cubicBezTo>
                  <a:cubicBezTo>
                    <a:pt x="251" y="265"/>
                    <a:pt x="251" y="265"/>
                    <a:pt x="251" y="265"/>
                  </a:cubicBezTo>
                  <a:cubicBezTo>
                    <a:pt x="246" y="277"/>
                    <a:pt x="221" y="279"/>
                    <a:pt x="207" y="281"/>
                  </a:cubicBezTo>
                  <a:cubicBezTo>
                    <a:pt x="206" y="281"/>
                    <a:pt x="204" y="281"/>
                    <a:pt x="203" y="281"/>
                  </a:cubicBezTo>
                  <a:cubicBezTo>
                    <a:pt x="199" y="281"/>
                    <a:pt x="199" y="281"/>
                    <a:pt x="199" y="281"/>
                  </a:cubicBezTo>
                  <a:cubicBezTo>
                    <a:pt x="186" y="283"/>
                    <a:pt x="173" y="284"/>
                    <a:pt x="160" y="288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55" y="290"/>
                    <a:pt x="149" y="291"/>
                    <a:pt x="143" y="291"/>
                  </a:cubicBezTo>
                  <a:cubicBezTo>
                    <a:pt x="137" y="291"/>
                    <a:pt x="131" y="288"/>
                    <a:pt x="127" y="282"/>
                  </a:cubicBezTo>
                  <a:cubicBezTo>
                    <a:pt x="126" y="281"/>
                    <a:pt x="125" y="280"/>
                    <a:pt x="124" y="279"/>
                  </a:cubicBezTo>
                  <a:cubicBezTo>
                    <a:pt x="123" y="278"/>
                    <a:pt x="121" y="276"/>
                    <a:pt x="119" y="275"/>
                  </a:cubicBezTo>
                  <a:cubicBezTo>
                    <a:pt x="119" y="275"/>
                    <a:pt x="119" y="275"/>
                    <a:pt x="119" y="275"/>
                  </a:cubicBezTo>
                  <a:cubicBezTo>
                    <a:pt x="113" y="272"/>
                    <a:pt x="107" y="267"/>
                    <a:pt x="103" y="261"/>
                  </a:cubicBezTo>
                  <a:cubicBezTo>
                    <a:pt x="101" y="256"/>
                    <a:pt x="100" y="250"/>
                    <a:pt x="103" y="244"/>
                  </a:cubicBezTo>
                  <a:cubicBezTo>
                    <a:pt x="104" y="242"/>
                    <a:pt x="105" y="241"/>
                    <a:pt x="105" y="240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06" y="240"/>
                    <a:pt x="106" y="239"/>
                    <a:pt x="106" y="239"/>
                  </a:cubicBezTo>
                  <a:cubicBezTo>
                    <a:pt x="106" y="239"/>
                    <a:pt x="106" y="239"/>
                    <a:pt x="106" y="239"/>
                  </a:cubicBezTo>
                  <a:cubicBezTo>
                    <a:pt x="107" y="238"/>
                    <a:pt x="106" y="237"/>
                    <a:pt x="103" y="236"/>
                  </a:cubicBezTo>
                  <a:cubicBezTo>
                    <a:pt x="93" y="233"/>
                    <a:pt x="96" y="216"/>
                    <a:pt x="98" y="205"/>
                  </a:cubicBezTo>
                  <a:cubicBezTo>
                    <a:pt x="98" y="202"/>
                    <a:pt x="99" y="200"/>
                    <a:pt x="99" y="198"/>
                  </a:cubicBezTo>
                  <a:cubicBezTo>
                    <a:pt x="101" y="174"/>
                    <a:pt x="118" y="174"/>
                    <a:pt x="136" y="175"/>
                  </a:cubicBezTo>
                  <a:cubicBezTo>
                    <a:pt x="138" y="176"/>
                    <a:pt x="140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4" y="176"/>
                    <a:pt x="146" y="176"/>
                    <a:pt x="149" y="177"/>
                  </a:cubicBezTo>
                  <a:cubicBezTo>
                    <a:pt x="164" y="178"/>
                    <a:pt x="188" y="180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5"/>
                    <a:pt x="196" y="185"/>
                    <a:pt x="196" y="185"/>
                  </a:cubicBezTo>
                  <a:cubicBezTo>
                    <a:pt x="196" y="189"/>
                    <a:pt x="197" y="193"/>
                    <a:pt x="199" y="198"/>
                  </a:cubicBezTo>
                  <a:close/>
                  <a:moveTo>
                    <a:pt x="217" y="194"/>
                  </a:moveTo>
                  <a:cubicBezTo>
                    <a:pt x="214" y="197"/>
                    <a:pt x="212" y="199"/>
                    <a:pt x="210" y="202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2"/>
                    <a:pt x="209" y="202"/>
                    <a:pt x="209" y="202"/>
                  </a:cubicBezTo>
                  <a:cubicBezTo>
                    <a:pt x="209" y="199"/>
                    <a:pt x="208" y="197"/>
                    <a:pt x="209" y="195"/>
                  </a:cubicBezTo>
                  <a:cubicBezTo>
                    <a:pt x="209" y="192"/>
                    <a:pt x="210" y="190"/>
                    <a:pt x="212" y="188"/>
                  </a:cubicBezTo>
                  <a:cubicBezTo>
                    <a:pt x="216" y="183"/>
                    <a:pt x="220" y="176"/>
                    <a:pt x="222" y="169"/>
                  </a:cubicBezTo>
                  <a:cubicBezTo>
                    <a:pt x="223" y="163"/>
                    <a:pt x="224" y="157"/>
                    <a:pt x="222" y="152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3" y="150"/>
                    <a:pt x="225" y="149"/>
                    <a:pt x="226" y="149"/>
                  </a:cubicBezTo>
                  <a:cubicBezTo>
                    <a:pt x="227" y="148"/>
                    <a:pt x="229" y="148"/>
                    <a:pt x="230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31" y="151"/>
                    <a:pt x="232" y="153"/>
                    <a:pt x="234" y="154"/>
                  </a:cubicBezTo>
                  <a:cubicBezTo>
                    <a:pt x="236" y="156"/>
                    <a:pt x="238" y="157"/>
                    <a:pt x="241" y="157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1" y="158"/>
                    <a:pt x="241" y="158"/>
                    <a:pt x="241" y="158"/>
                  </a:cubicBezTo>
                  <a:cubicBezTo>
                    <a:pt x="240" y="159"/>
                    <a:pt x="239" y="160"/>
                    <a:pt x="239" y="161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7" y="164"/>
                    <a:pt x="234" y="166"/>
                    <a:pt x="231" y="168"/>
                  </a:cubicBezTo>
                  <a:cubicBezTo>
                    <a:pt x="226" y="171"/>
                    <a:pt x="222" y="174"/>
                    <a:pt x="225" y="182"/>
                  </a:cubicBezTo>
                  <a:cubicBezTo>
                    <a:pt x="225" y="183"/>
                    <a:pt x="226" y="184"/>
                    <a:pt x="226" y="185"/>
                  </a:cubicBezTo>
                  <a:cubicBezTo>
                    <a:pt x="226" y="186"/>
                    <a:pt x="226" y="188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3" y="191"/>
                    <a:pt x="220" y="192"/>
                    <a:pt x="217" y="194"/>
                  </a:cubicBezTo>
                  <a:close/>
                  <a:moveTo>
                    <a:pt x="243" y="192"/>
                  </a:moveTo>
                  <a:cubicBezTo>
                    <a:pt x="238" y="190"/>
                    <a:pt x="234" y="187"/>
                    <a:pt x="229" y="188"/>
                  </a:cubicBezTo>
                  <a:cubicBezTo>
                    <a:pt x="228" y="189"/>
                    <a:pt x="228" y="189"/>
                    <a:pt x="228" y="189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8" y="186"/>
                    <a:pt x="227" y="184"/>
                    <a:pt x="227" y="182"/>
                  </a:cubicBezTo>
                  <a:cubicBezTo>
                    <a:pt x="226" y="180"/>
                    <a:pt x="225" y="178"/>
                    <a:pt x="226" y="176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6" y="172"/>
                    <a:pt x="230" y="170"/>
                    <a:pt x="234" y="168"/>
                  </a:cubicBezTo>
                  <a:cubicBezTo>
                    <a:pt x="239" y="167"/>
                    <a:pt x="244" y="167"/>
                    <a:pt x="246" y="167"/>
                  </a:cubicBezTo>
                  <a:cubicBezTo>
                    <a:pt x="246" y="167"/>
                    <a:pt x="246" y="167"/>
                    <a:pt x="246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50" y="168"/>
                    <a:pt x="254" y="170"/>
                    <a:pt x="258" y="174"/>
                  </a:cubicBezTo>
                  <a:cubicBezTo>
                    <a:pt x="261" y="177"/>
                    <a:pt x="264" y="181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1" y="187"/>
                    <a:pt x="259" y="188"/>
                    <a:pt x="257" y="189"/>
                  </a:cubicBezTo>
                  <a:cubicBezTo>
                    <a:pt x="256" y="191"/>
                    <a:pt x="255" y="193"/>
                    <a:pt x="254" y="195"/>
                  </a:cubicBezTo>
                  <a:cubicBezTo>
                    <a:pt x="254" y="196"/>
                    <a:pt x="253" y="196"/>
                    <a:pt x="252" y="196"/>
                  </a:cubicBezTo>
                  <a:cubicBezTo>
                    <a:pt x="251" y="196"/>
                    <a:pt x="251" y="196"/>
                    <a:pt x="250" y="196"/>
                  </a:cubicBezTo>
                  <a:cubicBezTo>
                    <a:pt x="247" y="195"/>
                    <a:pt x="245" y="194"/>
                    <a:pt x="243" y="192"/>
                  </a:cubicBezTo>
                  <a:close/>
                  <a:moveTo>
                    <a:pt x="281" y="180"/>
                  </a:moveTo>
                  <a:cubicBezTo>
                    <a:pt x="277" y="180"/>
                    <a:pt x="272" y="182"/>
                    <a:pt x="268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6" y="180"/>
                    <a:pt x="264" y="176"/>
                    <a:pt x="261" y="173"/>
                  </a:cubicBezTo>
                  <a:cubicBezTo>
                    <a:pt x="257" y="170"/>
                    <a:pt x="253" y="167"/>
                    <a:pt x="250" y="166"/>
                  </a:cubicBezTo>
                  <a:cubicBezTo>
                    <a:pt x="249" y="166"/>
                    <a:pt x="249" y="166"/>
                    <a:pt x="249" y="166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52" y="160"/>
                    <a:pt x="249" y="158"/>
                    <a:pt x="245" y="157"/>
                  </a:cubicBezTo>
                  <a:cubicBezTo>
                    <a:pt x="244" y="156"/>
                    <a:pt x="244" y="156"/>
                    <a:pt x="243" y="156"/>
                  </a:cubicBezTo>
                  <a:cubicBezTo>
                    <a:pt x="238" y="154"/>
                    <a:pt x="234" y="152"/>
                    <a:pt x="234" y="148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49" y="145"/>
                    <a:pt x="261" y="145"/>
                    <a:pt x="271" y="150"/>
                  </a:cubicBezTo>
                  <a:cubicBezTo>
                    <a:pt x="282" y="154"/>
                    <a:pt x="290" y="163"/>
                    <a:pt x="296" y="178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1" y="178"/>
                    <a:pt x="286" y="179"/>
                    <a:pt x="281" y="180"/>
                  </a:cubicBezTo>
                  <a:close/>
                  <a:moveTo>
                    <a:pt x="316" y="184"/>
                  </a:moveTo>
                  <a:cubicBezTo>
                    <a:pt x="312" y="181"/>
                    <a:pt x="306" y="180"/>
                    <a:pt x="301" y="179"/>
                  </a:cubicBezTo>
                  <a:cubicBezTo>
                    <a:pt x="301" y="179"/>
                    <a:pt x="301" y="179"/>
                    <a:pt x="301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8" y="174"/>
                    <a:pt x="296" y="169"/>
                    <a:pt x="294" y="165"/>
                  </a:cubicBezTo>
                  <a:cubicBezTo>
                    <a:pt x="292" y="162"/>
                    <a:pt x="289" y="158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0"/>
                    <a:pt x="286" y="146"/>
                    <a:pt x="284" y="142"/>
                  </a:cubicBezTo>
                  <a:cubicBezTo>
                    <a:pt x="282" y="139"/>
                    <a:pt x="279" y="136"/>
                    <a:pt x="274" y="134"/>
                  </a:cubicBezTo>
                  <a:cubicBezTo>
                    <a:pt x="268" y="130"/>
                    <a:pt x="259" y="129"/>
                    <a:pt x="251" y="128"/>
                  </a:cubicBezTo>
                  <a:cubicBezTo>
                    <a:pt x="243" y="128"/>
                    <a:pt x="235" y="129"/>
                    <a:pt x="228" y="132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25" y="129"/>
                    <a:pt x="220" y="122"/>
                    <a:pt x="217" y="115"/>
                  </a:cubicBezTo>
                  <a:cubicBezTo>
                    <a:pt x="216" y="113"/>
                    <a:pt x="216" y="110"/>
                    <a:pt x="216" y="108"/>
                  </a:cubicBezTo>
                  <a:cubicBezTo>
                    <a:pt x="216" y="106"/>
                    <a:pt x="217" y="104"/>
                    <a:pt x="219" y="103"/>
                  </a:cubicBezTo>
                  <a:cubicBezTo>
                    <a:pt x="221" y="103"/>
                    <a:pt x="223" y="102"/>
                    <a:pt x="225" y="103"/>
                  </a:cubicBezTo>
                  <a:cubicBezTo>
                    <a:pt x="230" y="103"/>
                    <a:pt x="235" y="103"/>
                    <a:pt x="240" y="102"/>
                  </a:cubicBezTo>
                  <a:cubicBezTo>
                    <a:pt x="242" y="102"/>
                    <a:pt x="243" y="102"/>
                    <a:pt x="244" y="102"/>
                  </a:cubicBezTo>
                  <a:cubicBezTo>
                    <a:pt x="244" y="102"/>
                    <a:pt x="244" y="102"/>
                    <a:pt x="244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8" y="102"/>
                    <a:pt x="251" y="103"/>
                    <a:pt x="254" y="105"/>
                  </a:cubicBezTo>
                  <a:cubicBezTo>
                    <a:pt x="258" y="107"/>
                    <a:pt x="261" y="110"/>
                    <a:pt x="265" y="113"/>
                  </a:cubicBezTo>
                  <a:cubicBezTo>
                    <a:pt x="272" y="119"/>
                    <a:pt x="279" y="124"/>
                    <a:pt x="287" y="129"/>
                  </a:cubicBezTo>
                  <a:cubicBezTo>
                    <a:pt x="295" y="134"/>
                    <a:pt x="303" y="138"/>
                    <a:pt x="311" y="142"/>
                  </a:cubicBezTo>
                  <a:cubicBezTo>
                    <a:pt x="318" y="145"/>
                    <a:pt x="323" y="149"/>
                    <a:pt x="327" y="153"/>
                  </a:cubicBezTo>
                  <a:cubicBezTo>
                    <a:pt x="331" y="157"/>
                    <a:pt x="334" y="162"/>
                    <a:pt x="334" y="170"/>
                  </a:cubicBezTo>
                  <a:cubicBezTo>
                    <a:pt x="335" y="174"/>
                    <a:pt x="335" y="181"/>
                    <a:pt x="333" y="187"/>
                  </a:cubicBezTo>
                  <a:cubicBezTo>
                    <a:pt x="332" y="191"/>
                    <a:pt x="329" y="194"/>
                    <a:pt x="326" y="194"/>
                  </a:cubicBezTo>
                  <a:cubicBezTo>
                    <a:pt x="325" y="195"/>
                    <a:pt x="325" y="195"/>
                    <a:pt x="325" y="195"/>
                  </a:cubicBezTo>
                  <a:cubicBezTo>
                    <a:pt x="325" y="194"/>
                    <a:pt x="325" y="194"/>
                    <a:pt x="325" y="194"/>
                  </a:cubicBezTo>
                  <a:cubicBezTo>
                    <a:pt x="323" y="190"/>
                    <a:pt x="320" y="186"/>
                    <a:pt x="316" y="184"/>
                  </a:cubicBezTo>
                  <a:close/>
                  <a:moveTo>
                    <a:pt x="326" y="228"/>
                  </a:moveTo>
                  <a:cubicBezTo>
                    <a:pt x="329" y="218"/>
                    <a:pt x="329" y="207"/>
                    <a:pt x="326" y="197"/>
                  </a:cubicBezTo>
                  <a:cubicBezTo>
                    <a:pt x="326" y="196"/>
                    <a:pt x="326" y="196"/>
                    <a:pt x="326" y="196"/>
                  </a:cubicBezTo>
                  <a:cubicBezTo>
                    <a:pt x="327" y="196"/>
                    <a:pt x="327" y="196"/>
                    <a:pt x="327" y="196"/>
                  </a:cubicBezTo>
                  <a:cubicBezTo>
                    <a:pt x="328" y="196"/>
                    <a:pt x="330" y="195"/>
                    <a:pt x="331" y="193"/>
                  </a:cubicBezTo>
                  <a:cubicBezTo>
                    <a:pt x="333" y="192"/>
                    <a:pt x="334" y="190"/>
                    <a:pt x="334" y="188"/>
                  </a:cubicBezTo>
                  <a:cubicBezTo>
                    <a:pt x="338" y="179"/>
                    <a:pt x="343" y="178"/>
                    <a:pt x="349" y="178"/>
                  </a:cubicBezTo>
                  <a:cubicBezTo>
                    <a:pt x="353" y="177"/>
                    <a:pt x="357" y="177"/>
                    <a:pt x="360" y="173"/>
                  </a:cubicBezTo>
                  <a:cubicBezTo>
                    <a:pt x="362" y="171"/>
                    <a:pt x="365" y="168"/>
                    <a:pt x="367" y="166"/>
                  </a:cubicBezTo>
                  <a:cubicBezTo>
                    <a:pt x="377" y="155"/>
                    <a:pt x="388" y="143"/>
                    <a:pt x="405" y="145"/>
                  </a:cubicBezTo>
                  <a:cubicBezTo>
                    <a:pt x="411" y="145"/>
                    <a:pt x="418" y="149"/>
                    <a:pt x="425" y="152"/>
                  </a:cubicBezTo>
                  <a:cubicBezTo>
                    <a:pt x="427" y="154"/>
                    <a:pt x="430" y="155"/>
                    <a:pt x="432" y="156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3" y="157"/>
                    <a:pt x="433" y="157"/>
                    <a:pt x="433" y="157"/>
                  </a:cubicBezTo>
                  <a:cubicBezTo>
                    <a:pt x="430" y="163"/>
                    <a:pt x="431" y="170"/>
                    <a:pt x="433" y="176"/>
                  </a:cubicBezTo>
                  <a:cubicBezTo>
                    <a:pt x="434" y="184"/>
                    <a:pt x="436" y="191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429" y="201"/>
                    <a:pt x="428" y="205"/>
                    <a:pt x="428" y="208"/>
                  </a:cubicBezTo>
                  <a:cubicBezTo>
                    <a:pt x="427" y="210"/>
                    <a:pt x="427" y="212"/>
                    <a:pt x="426" y="214"/>
                  </a:cubicBezTo>
                  <a:cubicBezTo>
                    <a:pt x="424" y="216"/>
                    <a:pt x="422" y="218"/>
                    <a:pt x="419" y="221"/>
                  </a:cubicBezTo>
                  <a:cubicBezTo>
                    <a:pt x="416" y="223"/>
                    <a:pt x="412" y="225"/>
                    <a:pt x="408" y="229"/>
                  </a:cubicBezTo>
                  <a:cubicBezTo>
                    <a:pt x="399" y="239"/>
                    <a:pt x="390" y="248"/>
                    <a:pt x="379" y="256"/>
                  </a:cubicBezTo>
                  <a:cubicBezTo>
                    <a:pt x="368" y="264"/>
                    <a:pt x="356" y="270"/>
                    <a:pt x="343" y="272"/>
                  </a:cubicBezTo>
                  <a:cubicBezTo>
                    <a:pt x="335" y="274"/>
                    <a:pt x="327" y="273"/>
                    <a:pt x="321" y="270"/>
                  </a:cubicBezTo>
                  <a:cubicBezTo>
                    <a:pt x="315" y="267"/>
                    <a:pt x="311" y="262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09" y="254"/>
                    <a:pt x="309" y="254"/>
                    <a:pt x="309" y="254"/>
                  </a:cubicBezTo>
                  <a:cubicBezTo>
                    <a:pt x="317" y="247"/>
                    <a:pt x="323" y="238"/>
                    <a:pt x="326" y="228"/>
                  </a:cubicBezTo>
                  <a:close/>
                  <a:moveTo>
                    <a:pt x="302" y="259"/>
                  </a:moveTo>
                  <a:cubicBezTo>
                    <a:pt x="302" y="259"/>
                    <a:pt x="303" y="258"/>
                    <a:pt x="304" y="258"/>
                  </a:cubicBezTo>
                  <a:cubicBezTo>
                    <a:pt x="305" y="257"/>
                    <a:pt x="305" y="257"/>
                    <a:pt x="305" y="257"/>
                  </a:cubicBezTo>
                  <a:cubicBezTo>
                    <a:pt x="305" y="258"/>
                    <a:pt x="305" y="258"/>
                    <a:pt x="305" y="258"/>
                  </a:cubicBezTo>
                  <a:cubicBezTo>
                    <a:pt x="307" y="265"/>
                    <a:pt x="312" y="270"/>
                    <a:pt x="318" y="272"/>
                  </a:cubicBezTo>
                  <a:cubicBezTo>
                    <a:pt x="318" y="272"/>
                    <a:pt x="318" y="272"/>
                    <a:pt x="318" y="272"/>
                  </a:cubicBezTo>
                  <a:cubicBezTo>
                    <a:pt x="325" y="276"/>
                    <a:pt x="335" y="276"/>
                    <a:pt x="343" y="274"/>
                  </a:cubicBezTo>
                  <a:cubicBezTo>
                    <a:pt x="343" y="274"/>
                    <a:pt x="343" y="274"/>
                    <a:pt x="343" y="274"/>
                  </a:cubicBezTo>
                  <a:cubicBezTo>
                    <a:pt x="357" y="272"/>
                    <a:pt x="369" y="266"/>
                    <a:pt x="379" y="258"/>
                  </a:cubicBezTo>
                  <a:cubicBezTo>
                    <a:pt x="390" y="251"/>
                    <a:pt x="399" y="241"/>
                    <a:pt x="409" y="231"/>
                  </a:cubicBezTo>
                  <a:cubicBezTo>
                    <a:pt x="409" y="231"/>
                    <a:pt x="409" y="231"/>
                    <a:pt x="409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7" y="236"/>
                    <a:pt x="420" y="242"/>
                    <a:pt x="421" y="249"/>
                  </a:cubicBezTo>
                  <a:cubicBezTo>
                    <a:pt x="422" y="255"/>
                    <a:pt x="421" y="263"/>
                    <a:pt x="419" y="270"/>
                  </a:cubicBezTo>
                  <a:cubicBezTo>
                    <a:pt x="408" y="312"/>
                    <a:pt x="408" y="312"/>
                    <a:pt x="408" y="312"/>
                  </a:cubicBezTo>
                  <a:cubicBezTo>
                    <a:pt x="407" y="317"/>
                    <a:pt x="406" y="320"/>
                    <a:pt x="404" y="322"/>
                  </a:cubicBezTo>
                  <a:cubicBezTo>
                    <a:pt x="403" y="324"/>
                    <a:pt x="401" y="325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9" y="326"/>
                    <a:pt x="399" y="326"/>
                    <a:pt x="399" y="326"/>
                  </a:cubicBezTo>
                  <a:cubicBezTo>
                    <a:pt x="397" y="328"/>
                    <a:pt x="394" y="329"/>
                    <a:pt x="392" y="334"/>
                  </a:cubicBezTo>
                  <a:cubicBezTo>
                    <a:pt x="384" y="347"/>
                    <a:pt x="365" y="349"/>
                    <a:pt x="348" y="350"/>
                  </a:cubicBezTo>
                  <a:cubicBezTo>
                    <a:pt x="343" y="351"/>
                    <a:pt x="338" y="351"/>
                    <a:pt x="334" y="352"/>
                  </a:cubicBezTo>
                  <a:cubicBezTo>
                    <a:pt x="318" y="354"/>
                    <a:pt x="310" y="346"/>
                    <a:pt x="302" y="338"/>
                  </a:cubicBezTo>
                  <a:cubicBezTo>
                    <a:pt x="298" y="334"/>
                    <a:pt x="294" y="330"/>
                    <a:pt x="289" y="327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91" y="321"/>
                    <a:pt x="293" y="317"/>
                    <a:pt x="295" y="313"/>
                  </a:cubicBezTo>
                  <a:cubicBezTo>
                    <a:pt x="297" y="308"/>
                    <a:pt x="299" y="302"/>
                    <a:pt x="303" y="297"/>
                  </a:cubicBezTo>
                  <a:cubicBezTo>
                    <a:pt x="308" y="287"/>
                    <a:pt x="306" y="280"/>
                    <a:pt x="303" y="272"/>
                  </a:cubicBezTo>
                  <a:cubicBezTo>
                    <a:pt x="301" y="269"/>
                    <a:pt x="300" y="265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300" y="260"/>
                    <a:pt x="301" y="260"/>
                    <a:pt x="302" y="259"/>
                  </a:cubicBezTo>
                  <a:cubicBezTo>
                    <a:pt x="302" y="259"/>
                    <a:pt x="302" y="259"/>
                    <a:pt x="302" y="259"/>
                  </a:cubicBezTo>
                  <a:close/>
                  <a:moveTo>
                    <a:pt x="276" y="267"/>
                  </a:moveTo>
                  <a:cubicBezTo>
                    <a:pt x="283" y="266"/>
                    <a:pt x="289" y="265"/>
                    <a:pt x="294" y="263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5" y="264"/>
                    <a:pt x="295" y="264"/>
                    <a:pt x="295" y="264"/>
                  </a:cubicBezTo>
                  <a:cubicBezTo>
                    <a:pt x="296" y="267"/>
                    <a:pt x="297" y="271"/>
                    <a:pt x="299" y="274"/>
                  </a:cubicBezTo>
                  <a:cubicBezTo>
                    <a:pt x="303" y="281"/>
                    <a:pt x="306" y="287"/>
                    <a:pt x="301" y="296"/>
                  </a:cubicBezTo>
                  <a:cubicBezTo>
                    <a:pt x="298" y="301"/>
                    <a:pt x="295" y="306"/>
                    <a:pt x="293" y="312"/>
                  </a:cubicBezTo>
                  <a:cubicBezTo>
                    <a:pt x="289" y="320"/>
                    <a:pt x="285" y="329"/>
                    <a:pt x="281" y="335"/>
                  </a:cubicBezTo>
                  <a:cubicBezTo>
                    <a:pt x="275" y="344"/>
                    <a:pt x="263" y="353"/>
                    <a:pt x="249" y="361"/>
                  </a:cubicBezTo>
                  <a:cubicBezTo>
                    <a:pt x="234" y="369"/>
                    <a:pt x="217" y="377"/>
                    <a:pt x="205" y="380"/>
                  </a:cubicBezTo>
                  <a:cubicBezTo>
                    <a:pt x="204" y="380"/>
                    <a:pt x="203" y="381"/>
                    <a:pt x="202" y="381"/>
                  </a:cubicBezTo>
                  <a:cubicBezTo>
                    <a:pt x="194" y="383"/>
                    <a:pt x="194" y="383"/>
                    <a:pt x="189" y="376"/>
                  </a:cubicBezTo>
                  <a:cubicBezTo>
                    <a:pt x="187" y="373"/>
                    <a:pt x="185" y="371"/>
                    <a:pt x="183" y="367"/>
                  </a:cubicBezTo>
                  <a:cubicBezTo>
                    <a:pt x="178" y="360"/>
                    <a:pt x="172" y="352"/>
                    <a:pt x="167" y="346"/>
                  </a:cubicBezTo>
                  <a:cubicBezTo>
                    <a:pt x="164" y="342"/>
                    <a:pt x="160" y="339"/>
                    <a:pt x="156" y="337"/>
                  </a:cubicBezTo>
                  <a:cubicBezTo>
                    <a:pt x="152" y="333"/>
                    <a:pt x="147" y="330"/>
                    <a:pt x="143" y="324"/>
                  </a:cubicBezTo>
                  <a:cubicBezTo>
                    <a:pt x="139" y="317"/>
                    <a:pt x="141" y="310"/>
                    <a:pt x="144" y="303"/>
                  </a:cubicBezTo>
                  <a:cubicBezTo>
                    <a:pt x="145" y="300"/>
                    <a:pt x="146" y="297"/>
                    <a:pt x="147" y="294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47" y="293"/>
                    <a:pt x="147" y="293"/>
                    <a:pt x="147" y="293"/>
                  </a:cubicBezTo>
                  <a:cubicBezTo>
                    <a:pt x="152" y="293"/>
                    <a:pt x="155" y="292"/>
                    <a:pt x="160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74" y="286"/>
                    <a:pt x="187" y="285"/>
                    <a:pt x="200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3" y="283"/>
                    <a:pt x="203" y="283"/>
                    <a:pt x="203" y="283"/>
                  </a:cubicBezTo>
                  <a:cubicBezTo>
                    <a:pt x="206" y="283"/>
                    <a:pt x="206" y="283"/>
                    <a:pt x="206" y="283"/>
                  </a:cubicBezTo>
                  <a:cubicBezTo>
                    <a:pt x="219" y="281"/>
                    <a:pt x="251" y="278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7" y="265"/>
                    <a:pt x="257" y="265"/>
                    <a:pt x="257" y="265"/>
                  </a:cubicBezTo>
                  <a:cubicBezTo>
                    <a:pt x="263" y="267"/>
                    <a:pt x="270" y="267"/>
                    <a:pt x="276" y="267"/>
                  </a:cubicBezTo>
                  <a:close/>
                  <a:moveTo>
                    <a:pt x="211" y="223"/>
                  </a:moveTo>
                  <a:cubicBezTo>
                    <a:pt x="209" y="217"/>
                    <a:pt x="209" y="212"/>
                    <a:pt x="210" y="207"/>
                  </a:cubicBezTo>
                  <a:cubicBezTo>
                    <a:pt x="212" y="202"/>
                    <a:pt x="215" y="198"/>
                    <a:pt x="219" y="195"/>
                  </a:cubicBezTo>
                  <a:cubicBezTo>
                    <a:pt x="222" y="192"/>
                    <a:pt x="227" y="190"/>
                    <a:pt x="231" y="190"/>
                  </a:cubicBezTo>
                  <a:cubicBezTo>
                    <a:pt x="234" y="190"/>
                    <a:pt x="237" y="192"/>
                    <a:pt x="241" y="195"/>
                  </a:cubicBezTo>
                  <a:cubicBezTo>
                    <a:pt x="244" y="196"/>
                    <a:pt x="247" y="198"/>
                    <a:pt x="250" y="199"/>
                  </a:cubicBezTo>
                  <a:cubicBezTo>
                    <a:pt x="253" y="200"/>
                    <a:pt x="255" y="200"/>
                    <a:pt x="256" y="197"/>
                  </a:cubicBezTo>
                  <a:cubicBezTo>
                    <a:pt x="257" y="193"/>
                    <a:pt x="262" y="189"/>
                    <a:pt x="268" y="186"/>
                  </a:cubicBezTo>
                  <a:cubicBezTo>
                    <a:pt x="274" y="183"/>
                    <a:pt x="282" y="181"/>
                    <a:pt x="290" y="180"/>
                  </a:cubicBezTo>
                  <a:cubicBezTo>
                    <a:pt x="297" y="180"/>
                    <a:pt x="306" y="181"/>
                    <a:pt x="313" y="184"/>
                  </a:cubicBezTo>
                  <a:cubicBezTo>
                    <a:pt x="318" y="187"/>
                    <a:pt x="322" y="191"/>
                    <a:pt x="324" y="197"/>
                  </a:cubicBezTo>
                  <a:cubicBezTo>
                    <a:pt x="326" y="203"/>
                    <a:pt x="326" y="210"/>
                    <a:pt x="326" y="217"/>
                  </a:cubicBezTo>
                  <a:cubicBezTo>
                    <a:pt x="325" y="223"/>
                    <a:pt x="323" y="230"/>
                    <a:pt x="320" y="236"/>
                  </a:cubicBezTo>
                  <a:cubicBezTo>
                    <a:pt x="317" y="242"/>
                    <a:pt x="313" y="247"/>
                    <a:pt x="308" y="251"/>
                  </a:cubicBezTo>
                  <a:cubicBezTo>
                    <a:pt x="299" y="259"/>
                    <a:pt x="287" y="263"/>
                    <a:pt x="275" y="263"/>
                  </a:cubicBezTo>
                  <a:cubicBezTo>
                    <a:pt x="262" y="264"/>
                    <a:pt x="250" y="261"/>
                    <a:pt x="239" y="256"/>
                  </a:cubicBezTo>
                  <a:cubicBezTo>
                    <a:pt x="231" y="252"/>
                    <a:pt x="225" y="247"/>
                    <a:pt x="220" y="241"/>
                  </a:cubicBezTo>
                  <a:cubicBezTo>
                    <a:pt x="216" y="237"/>
                    <a:pt x="212" y="230"/>
                    <a:pt x="211" y="223"/>
                  </a:cubicBezTo>
                  <a:close/>
                  <a:moveTo>
                    <a:pt x="202" y="160"/>
                  </a:moveTo>
                  <a:cubicBezTo>
                    <a:pt x="199" y="167"/>
                    <a:pt x="197" y="174"/>
                    <a:pt x="196" y="180"/>
                  </a:cubicBezTo>
                  <a:cubicBezTo>
                    <a:pt x="196" y="181"/>
                    <a:pt x="196" y="181"/>
                    <a:pt x="196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89" y="178"/>
                    <a:pt x="180" y="177"/>
                    <a:pt x="170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2" y="167"/>
                    <a:pt x="152" y="160"/>
                    <a:pt x="142" y="154"/>
                  </a:cubicBezTo>
                  <a:cubicBezTo>
                    <a:pt x="128" y="145"/>
                    <a:pt x="115" y="137"/>
                    <a:pt x="110" y="123"/>
                  </a:cubicBezTo>
                  <a:cubicBezTo>
                    <a:pt x="105" y="110"/>
                    <a:pt x="105" y="95"/>
                    <a:pt x="109" y="82"/>
                  </a:cubicBezTo>
                  <a:cubicBezTo>
                    <a:pt x="113" y="69"/>
                    <a:pt x="120" y="57"/>
                    <a:pt x="131" y="49"/>
                  </a:cubicBezTo>
                  <a:cubicBezTo>
                    <a:pt x="134" y="47"/>
                    <a:pt x="140" y="44"/>
                    <a:pt x="145" y="43"/>
                  </a:cubicBezTo>
                  <a:cubicBezTo>
                    <a:pt x="149" y="42"/>
                    <a:pt x="153" y="43"/>
                    <a:pt x="155" y="46"/>
                  </a:cubicBezTo>
                  <a:cubicBezTo>
                    <a:pt x="157" y="48"/>
                    <a:pt x="159" y="47"/>
                    <a:pt x="162" y="44"/>
                  </a:cubicBezTo>
                  <a:cubicBezTo>
                    <a:pt x="164" y="42"/>
                    <a:pt x="166" y="39"/>
                    <a:pt x="168" y="36"/>
                  </a:cubicBezTo>
                  <a:cubicBezTo>
                    <a:pt x="172" y="31"/>
                    <a:pt x="176" y="27"/>
                    <a:pt x="179" y="26"/>
                  </a:cubicBezTo>
                  <a:cubicBezTo>
                    <a:pt x="186" y="25"/>
                    <a:pt x="200" y="27"/>
                    <a:pt x="211" y="31"/>
                  </a:cubicBezTo>
                  <a:cubicBezTo>
                    <a:pt x="221" y="34"/>
                    <a:pt x="229" y="39"/>
                    <a:pt x="231" y="45"/>
                  </a:cubicBezTo>
                  <a:cubicBezTo>
                    <a:pt x="235" y="52"/>
                    <a:pt x="239" y="59"/>
                    <a:pt x="244" y="66"/>
                  </a:cubicBezTo>
                  <a:cubicBezTo>
                    <a:pt x="251" y="76"/>
                    <a:pt x="258" y="86"/>
                    <a:pt x="260" y="101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3" y="99"/>
                    <a:pt x="247" y="100"/>
                    <a:pt x="240" y="100"/>
                  </a:cubicBezTo>
                  <a:cubicBezTo>
                    <a:pt x="236" y="101"/>
                    <a:pt x="231" y="101"/>
                    <a:pt x="225" y="101"/>
                  </a:cubicBezTo>
                  <a:cubicBezTo>
                    <a:pt x="222" y="100"/>
                    <a:pt x="220" y="101"/>
                    <a:pt x="218" y="101"/>
                  </a:cubicBezTo>
                  <a:cubicBezTo>
                    <a:pt x="216" y="102"/>
                    <a:pt x="215" y="104"/>
                    <a:pt x="214" y="106"/>
                  </a:cubicBezTo>
                  <a:cubicBezTo>
                    <a:pt x="214" y="109"/>
                    <a:pt x="214" y="111"/>
                    <a:pt x="215" y="114"/>
                  </a:cubicBezTo>
                  <a:cubicBezTo>
                    <a:pt x="217" y="121"/>
                    <a:pt x="222" y="128"/>
                    <a:pt x="225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3" y="134"/>
                    <a:pt x="221" y="136"/>
                    <a:pt x="219" y="137"/>
                  </a:cubicBezTo>
                  <a:cubicBezTo>
                    <a:pt x="218" y="139"/>
                    <a:pt x="217" y="140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0" y="147"/>
                    <a:pt x="206" y="153"/>
                    <a:pt x="202" y="160"/>
                  </a:cubicBezTo>
                  <a:close/>
                  <a:moveTo>
                    <a:pt x="220" y="147"/>
                  </a:moveTo>
                  <a:cubicBezTo>
                    <a:pt x="220" y="146"/>
                    <a:pt x="219" y="145"/>
                    <a:pt x="219" y="144"/>
                  </a:cubicBezTo>
                  <a:cubicBezTo>
                    <a:pt x="218" y="143"/>
                    <a:pt x="218" y="143"/>
                    <a:pt x="218" y="143"/>
                  </a:cubicBezTo>
                  <a:cubicBezTo>
                    <a:pt x="219" y="143"/>
                    <a:pt x="219" y="143"/>
                    <a:pt x="219" y="143"/>
                  </a:cubicBezTo>
                  <a:cubicBezTo>
                    <a:pt x="233" y="142"/>
                    <a:pt x="244" y="139"/>
                    <a:pt x="252" y="137"/>
                  </a:cubicBezTo>
                  <a:cubicBezTo>
                    <a:pt x="261" y="134"/>
                    <a:pt x="267" y="132"/>
                    <a:pt x="273" y="135"/>
                  </a:cubicBezTo>
                  <a:cubicBezTo>
                    <a:pt x="277" y="136"/>
                    <a:pt x="279" y="139"/>
                    <a:pt x="281" y="141"/>
                  </a:cubicBezTo>
                  <a:cubicBezTo>
                    <a:pt x="282" y="144"/>
                    <a:pt x="283" y="148"/>
                    <a:pt x="283" y="152"/>
                  </a:cubicBezTo>
                  <a:cubicBezTo>
                    <a:pt x="282" y="153"/>
                    <a:pt x="282" y="153"/>
                    <a:pt x="282" y="153"/>
                  </a:cubicBezTo>
                  <a:cubicBezTo>
                    <a:pt x="282" y="152"/>
                    <a:pt x="282" y="152"/>
                    <a:pt x="282" y="152"/>
                  </a:cubicBezTo>
                  <a:cubicBezTo>
                    <a:pt x="274" y="147"/>
                    <a:pt x="26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cubicBezTo>
                    <a:pt x="240" y="144"/>
                    <a:pt x="228" y="146"/>
                    <a:pt x="222" y="150"/>
                  </a:cubicBezTo>
                  <a:cubicBezTo>
                    <a:pt x="222" y="150"/>
                    <a:pt x="222" y="150"/>
                    <a:pt x="222" y="150"/>
                  </a:cubicBezTo>
                  <a:cubicBezTo>
                    <a:pt x="221" y="150"/>
                    <a:pt x="221" y="150"/>
                    <a:pt x="221" y="150"/>
                  </a:cubicBezTo>
                  <a:cubicBezTo>
                    <a:pt x="221" y="149"/>
                    <a:pt x="221" y="148"/>
                    <a:pt x="220" y="147"/>
                  </a:cubicBezTo>
                  <a:close/>
                  <a:moveTo>
                    <a:pt x="199" y="191"/>
                  </a:moveTo>
                  <a:cubicBezTo>
                    <a:pt x="198" y="185"/>
                    <a:pt x="198" y="179"/>
                    <a:pt x="199" y="174"/>
                  </a:cubicBezTo>
                  <a:cubicBezTo>
                    <a:pt x="201" y="168"/>
                    <a:pt x="203" y="163"/>
                    <a:pt x="206" y="158"/>
                  </a:cubicBezTo>
                  <a:cubicBezTo>
                    <a:pt x="208" y="153"/>
                    <a:pt x="212" y="149"/>
                    <a:pt x="216" y="145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1" y="152"/>
                    <a:pt x="222" y="159"/>
                    <a:pt x="220" y="166"/>
                  </a:cubicBezTo>
                  <a:cubicBezTo>
                    <a:pt x="219" y="173"/>
                    <a:pt x="215" y="180"/>
                    <a:pt x="210" y="187"/>
                  </a:cubicBezTo>
                  <a:cubicBezTo>
                    <a:pt x="206" y="192"/>
                    <a:pt x="206" y="196"/>
                    <a:pt x="207" y="202"/>
                  </a:cubicBezTo>
                  <a:cubicBezTo>
                    <a:pt x="207" y="202"/>
                    <a:pt x="207" y="203"/>
                    <a:pt x="207" y="204"/>
                  </a:cubicBezTo>
                  <a:cubicBezTo>
                    <a:pt x="207" y="206"/>
                    <a:pt x="207" y="206"/>
                    <a:pt x="207" y="206"/>
                  </a:cubicBezTo>
                  <a:cubicBezTo>
                    <a:pt x="206" y="205"/>
                    <a:pt x="206" y="205"/>
                    <a:pt x="206" y="205"/>
                  </a:cubicBezTo>
                  <a:cubicBezTo>
                    <a:pt x="202" y="200"/>
                    <a:pt x="200" y="196"/>
                    <a:pt x="199" y="191"/>
                  </a:cubicBezTo>
                  <a:close/>
                  <a:moveTo>
                    <a:pt x="237" y="131"/>
                  </a:moveTo>
                  <a:cubicBezTo>
                    <a:pt x="247" y="129"/>
                    <a:pt x="257" y="131"/>
                    <a:pt x="264" y="132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264" y="134"/>
                    <a:pt x="264" y="134"/>
                    <a:pt x="264" y="134"/>
                  </a:cubicBezTo>
                  <a:cubicBezTo>
                    <a:pt x="259" y="134"/>
                    <a:pt x="254" y="136"/>
                    <a:pt x="249" y="137"/>
                  </a:cubicBezTo>
                  <a:cubicBezTo>
                    <a:pt x="240" y="139"/>
                    <a:pt x="230" y="141"/>
                    <a:pt x="220" y="141"/>
                  </a:cubicBezTo>
                  <a:cubicBezTo>
                    <a:pt x="219" y="140"/>
                    <a:pt x="219" y="140"/>
                    <a:pt x="219" y="140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4" y="135"/>
                    <a:pt x="231" y="132"/>
                    <a:pt x="237" y="131"/>
                  </a:cubicBezTo>
                  <a:close/>
                  <a:moveTo>
                    <a:pt x="248" y="162"/>
                  </a:moveTo>
                  <a:cubicBezTo>
                    <a:pt x="248" y="163"/>
                    <a:pt x="248" y="164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5" y="165"/>
                    <a:pt x="244" y="165"/>
                    <a:pt x="243" y="166"/>
                  </a:cubicBezTo>
                  <a:cubicBezTo>
                    <a:pt x="243" y="166"/>
                    <a:pt x="243" y="166"/>
                    <a:pt x="243" y="166"/>
                  </a:cubicBezTo>
                  <a:cubicBezTo>
                    <a:pt x="241" y="166"/>
                    <a:pt x="240" y="166"/>
                    <a:pt x="239" y="166"/>
                  </a:cubicBezTo>
                  <a:cubicBezTo>
                    <a:pt x="238" y="166"/>
                    <a:pt x="238" y="166"/>
                    <a:pt x="238" y="166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40" y="163"/>
                    <a:pt x="240" y="163"/>
                  </a:cubicBezTo>
                  <a:cubicBezTo>
                    <a:pt x="240" y="163"/>
                    <a:pt x="240" y="163"/>
                    <a:pt x="240" y="163"/>
                  </a:cubicBezTo>
                  <a:cubicBezTo>
                    <a:pt x="241" y="161"/>
                    <a:pt x="242" y="160"/>
                    <a:pt x="243" y="159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5" y="159"/>
                    <a:pt x="245" y="159"/>
                    <a:pt x="246" y="159"/>
                  </a:cubicBezTo>
                  <a:cubicBezTo>
                    <a:pt x="246" y="159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7" y="160"/>
                    <a:pt x="247" y="160"/>
                    <a:pt x="247" y="160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1"/>
                    <a:pt x="248" y="161"/>
                  </a:cubicBezTo>
                  <a:cubicBezTo>
                    <a:pt x="248" y="161"/>
                    <a:pt x="248" y="162"/>
                    <a:pt x="248" y="162"/>
                  </a:cubicBezTo>
                  <a:close/>
                  <a:moveTo>
                    <a:pt x="277" y="109"/>
                  </a:moveTo>
                  <a:cubicBezTo>
                    <a:pt x="273" y="107"/>
                    <a:pt x="270" y="106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4" y="89"/>
                    <a:pt x="256" y="78"/>
                    <a:pt x="248" y="67"/>
                  </a:cubicBezTo>
                  <a:cubicBezTo>
                    <a:pt x="242" y="60"/>
                    <a:pt x="237" y="52"/>
                    <a:pt x="233" y="44"/>
                  </a:cubicBezTo>
                  <a:cubicBezTo>
                    <a:pt x="233" y="43"/>
                    <a:pt x="232" y="42"/>
                    <a:pt x="231" y="41"/>
                  </a:cubicBezTo>
                  <a:cubicBezTo>
                    <a:pt x="230" y="40"/>
                    <a:pt x="229" y="39"/>
                    <a:pt x="227" y="38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9" y="32"/>
                    <a:pt x="233" y="29"/>
                    <a:pt x="239" y="26"/>
                  </a:cubicBezTo>
                  <a:cubicBezTo>
                    <a:pt x="246" y="23"/>
                    <a:pt x="255" y="22"/>
                    <a:pt x="261" y="22"/>
                  </a:cubicBezTo>
                  <a:cubicBezTo>
                    <a:pt x="268" y="23"/>
                    <a:pt x="274" y="20"/>
                    <a:pt x="279" y="16"/>
                  </a:cubicBezTo>
                  <a:cubicBezTo>
                    <a:pt x="286" y="12"/>
                    <a:pt x="293" y="8"/>
                    <a:pt x="303" y="13"/>
                  </a:cubicBezTo>
                  <a:cubicBezTo>
                    <a:pt x="305" y="13"/>
                    <a:pt x="307" y="14"/>
                    <a:pt x="308" y="15"/>
                  </a:cubicBezTo>
                  <a:cubicBezTo>
                    <a:pt x="317" y="19"/>
                    <a:pt x="327" y="23"/>
                    <a:pt x="334" y="29"/>
                  </a:cubicBezTo>
                  <a:cubicBezTo>
                    <a:pt x="335" y="30"/>
                    <a:pt x="335" y="30"/>
                    <a:pt x="335" y="30"/>
                  </a:cubicBezTo>
                  <a:cubicBezTo>
                    <a:pt x="334" y="30"/>
                    <a:pt x="334" y="30"/>
                    <a:pt x="334" y="30"/>
                  </a:cubicBezTo>
                  <a:cubicBezTo>
                    <a:pt x="311" y="43"/>
                    <a:pt x="304" y="65"/>
                    <a:pt x="298" y="87"/>
                  </a:cubicBezTo>
                  <a:cubicBezTo>
                    <a:pt x="295" y="96"/>
                    <a:pt x="292" y="105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7" y="114"/>
                    <a:pt x="287" y="114"/>
                    <a:pt x="287" y="114"/>
                  </a:cubicBezTo>
                  <a:cubicBezTo>
                    <a:pt x="284" y="112"/>
                    <a:pt x="280" y="111"/>
                    <a:pt x="277" y="109"/>
                  </a:cubicBezTo>
                  <a:close/>
                  <a:moveTo>
                    <a:pt x="323" y="142"/>
                  </a:moveTo>
                  <a:cubicBezTo>
                    <a:pt x="315" y="131"/>
                    <a:pt x="303" y="123"/>
                    <a:pt x="292" y="117"/>
                  </a:cubicBezTo>
                  <a:cubicBezTo>
                    <a:pt x="291" y="117"/>
                    <a:pt x="291" y="117"/>
                    <a:pt x="291" y="117"/>
                  </a:cubicBezTo>
                  <a:cubicBezTo>
                    <a:pt x="292" y="116"/>
                    <a:pt x="292" y="116"/>
                    <a:pt x="292" y="116"/>
                  </a:cubicBezTo>
                  <a:cubicBezTo>
                    <a:pt x="293" y="113"/>
                    <a:pt x="294" y="108"/>
                    <a:pt x="296" y="103"/>
                  </a:cubicBezTo>
                  <a:cubicBezTo>
                    <a:pt x="301" y="86"/>
                    <a:pt x="308" y="62"/>
                    <a:pt x="314" y="52"/>
                  </a:cubicBezTo>
                  <a:cubicBezTo>
                    <a:pt x="320" y="42"/>
                    <a:pt x="329" y="35"/>
                    <a:pt x="339" y="30"/>
                  </a:cubicBezTo>
                  <a:cubicBezTo>
                    <a:pt x="350" y="24"/>
                    <a:pt x="362" y="22"/>
                    <a:pt x="374" y="22"/>
                  </a:cubicBezTo>
                  <a:cubicBezTo>
                    <a:pt x="376" y="22"/>
                    <a:pt x="378" y="23"/>
                    <a:pt x="381" y="23"/>
                  </a:cubicBezTo>
                  <a:cubicBezTo>
                    <a:pt x="385" y="23"/>
                    <a:pt x="388" y="24"/>
                    <a:pt x="392" y="25"/>
                  </a:cubicBezTo>
                  <a:cubicBezTo>
                    <a:pt x="399" y="26"/>
                    <a:pt x="406" y="29"/>
                    <a:pt x="411" y="32"/>
                  </a:cubicBezTo>
                  <a:cubicBezTo>
                    <a:pt x="416" y="34"/>
                    <a:pt x="419" y="36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8" y="39"/>
                    <a:pt x="418" y="39"/>
                    <a:pt x="418" y="39"/>
                  </a:cubicBezTo>
                  <a:cubicBezTo>
                    <a:pt x="417" y="43"/>
                    <a:pt x="417" y="47"/>
                    <a:pt x="417" y="52"/>
                  </a:cubicBezTo>
                  <a:cubicBezTo>
                    <a:pt x="416" y="57"/>
                    <a:pt x="417" y="62"/>
                    <a:pt x="417" y="67"/>
                  </a:cubicBezTo>
                  <a:cubicBezTo>
                    <a:pt x="417" y="80"/>
                    <a:pt x="417" y="99"/>
                    <a:pt x="413" y="115"/>
                  </a:cubicBezTo>
                  <a:cubicBezTo>
                    <a:pt x="410" y="127"/>
                    <a:pt x="405" y="137"/>
                    <a:pt x="397" y="143"/>
                  </a:cubicBezTo>
                  <a:cubicBezTo>
                    <a:pt x="397" y="143"/>
                    <a:pt x="397" y="143"/>
                    <a:pt x="397" y="143"/>
                  </a:cubicBezTo>
                  <a:cubicBezTo>
                    <a:pt x="396" y="143"/>
                    <a:pt x="396" y="143"/>
                    <a:pt x="396" y="143"/>
                  </a:cubicBezTo>
                  <a:cubicBezTo>
                    <a:pt x="383" y="145"/>
                    <a:pt x="375" y="155"/>
                    <a:pt x="366" y="164"/>
                  </a:cubicBezTo>
                  <a:cubicBezTo>
                    <a:pt x="363" y="167"/>
                    <a:pt x="361" y="169"/>
                    <a:pt x="359" y="172"/>
                  </a:cubicBezTo>
                  <a:cubicBezTo>
                    <a:pt x="356" y="175"/>
                    <a:pt x="352" y="175"/>
                    <a:pt x="347" y="176"/>
                  </a:cubicBezTo>
                  <a:cubicBezTo>
                    <a:pt x="344" y="176"/>
                    <a:pt x="340" y="176"/>
                    <a:pt x="338" y="178"/>
                  </a:cubicBezTo>
                  <a:cubicBezTo>
                    <a:pt x="336" y="179"/>
                    <a:pt x="336" y="179"/>
                    <a:pt x="336" y="179"/>
                  </a:cubicBezTo>
                  <a:cubicBezTo>
                    <a:pt x="336" y="177"/>
                    <a:pt x="336" y="177"/>
                    <a:pt x="336" y="177"/>
                  </a:cubicBezTo>
                  <a:cubicBezTo>
                    <a:pt x="337" y="163"/>
                    <a:pt x="332" y="151"/>
                    <a:pt x="323" y="142"/>
                  </a:cubicBezTo>
                  <a:close/>
                  <a:moveTo>
                    <a:pt x="295" y="121"/>
                  </a:moveTo>
                  <a:cubicBezTo>
                    <a:pt x="307" y="128"/>
                    <a:pt x="317" y="136"/>
                    <a:pt x="325" y="146"/>
                  </a:cubicBezTo>
                  <a:cubicBezTo>
                    <a:pt x="328" y="150"/>
                    <a:pt x="328" y="150"/>
                    <a:pt x="328" y="150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318" y="143"/>
                    <a:pt x="311" y="139"/>
                    <a:pt x="304" y="136"/>
                  </a:cubicBezTo>
                  <a:cubicBezTo>
                    <a:pt x="298" y="133"/>
                    <a:pt x="292" y="130"/>
                    <a:pt x="286" y="126"/>
                  </a:cubicBezTo>
                  <a:cubicBezTo>
                    <a:pt x="280" y="123"/>
                    <a:pt x="276" y="119"/>
                    <a:pt x="271" y="115"/>
                  </a:cubicBezTo>
                  <a:cubicBezTo>
                    <a:pt x="266" y="111"/>
                    <a:pt x="261" y="107"/>
                    <a:pt x="256" y="104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7" y="103"/>
                    <a:pt x="257" y="103"/>
                    <a:pt x="258" y="103"/>
                  </a:cubicBezTo>
                  <a:cubicBezTo>
                    <a:pt x="259" y="103"/>
                    <a:pt x="259" y="104"/>
                    <a:pt x="260" y="104"/>
                  </a:cubicBezTo>
                  <a:cubicBezTo>
                    <a:pt x="260" y="104"/>
                    <a:pt x="260" y="104"/>
                    <a:pt x="260" y="104"/>
                  </a:cubicBezTo>
                  <a:cubicBezTo>
                    <a:pt x="272" y="108"/>
                    <a:pt x="284" y="114"/>
                    <a:pt x="295" y="121"/>
                  </a:cubicBezTo>
                  <a:close/>
                  <a:moveTo>
                    <a:pt x="373" y="14"/>
                  </a:moveTo>
                  <a:cubicBezTo>
                    <a:pt x="375" y="16"/>
                    <a:pt x="377" y="18"/>
                    <a:pt x="378" y="20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371" y="20"/>
                    <a:pt x="363" y="20"/>
                    <a:pt x="356" y="22"/>
                  </a:cubicBezTo>
                  <a:cubicBezTo>
                    <a:pt x="349" y="23"/>
                    <a:pt x="343" y="25"/>
                    <a:pt x="337" y="29"/>
                  </a:cubicBezTo>
                  <a:cubicBezTo>
                    <a:pt x="336" y="29"/>
                    <a:pt x="336" y="29"/>
                    <a:pt x="336" y="29"/>
                  </a:cubicBezTo>
                  <a:cubicBezTo>
                    <a:pt x="336" y="28"/>
                    <a:pt x="336" y="28"/>
                    <a:pt x="336" y="28"/>
                  </a:cubicBezTo>
                  <a:cubicBezTo>
                    <a:pt x="330" y="22"/>
                    <a:pt x="319" y="17"/>
                    <a:pt x="310" y="14"/>
                  </a:cubicBezTo>
                  <a:cubicBezTo>
                    <a:pt x="308" y="13"/>
                    <a:pt x="306" y="12"/>
                    <a:pt x="304" y="11"/>
                  </a:cubicBezTo>
                  <a:cubicBezTo>
                    <a:pt x="298" y="8"/>
                    <a:pt x="293" y="8"/>
                    <a:pt x="290" y="8"/>
                  </a:cubicBezTo>
                  <a:cubicBezTo>
                    <a:pt x="286" y="9"/>
                    <a:pt x="283" y="11"/>
                    <a:pt x="279" y="13"/>
                  </a:cubicBezTo>
                  <a:cubicBezTo>
                    <a:pt x="272" y="19"/>
                    <a:pt x="272" y="19"/>
                    <a:pt x="272" y="19"/>
                  </a:cubicBezTo>
                  <a:cubicBezTo>
                    <a:pt x="273" y="18"/>
                    <a:pt x="273" y="18"/>
                    <a:pt x="273" y="18"/>
                  </a:cubicBezTo>
                  <a:cubicBezTo>
                    <a:pt x="272" y="19"/>
                    <a:pt x="270" y="19"/>
                    <a:pt x="268" y="20"/>
                  </a:cubicBezTo>
                  <a:cubicBezTo>
                    <a:pt x="266" y="20"/>
                    <a:pt x="264" y="21"/>
                    <a:pt x="261" y="20"/>
                  </a:cubicBezTo>
                  <a:cubicBezTo>
                    <a:pt x="255" y="20"/>
                    <a:pt x="246" y="21"/>
                    <a:pt x="238" y="24"/>
                  </a:cubicBezTo>
                  <a:cubicBezTo>
                    <a:pt x="232" y="27"/>
                    <a:pt x="227" y="31"/>
                    <a:pt x="225" y="35"/>
                  </a:cubicBezTo>
                  <a:cubicBezTo>
                    <a:pt x="225" y="36"/>
                    <a:pt x="225" y="36"/>
                    <a:pt x="225" y="36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2" y="34"/>
                    <a:pt x="220" y="33"/>
                    <a:pt x="217" y="32"/>
                  </a:cubicBezTo>
                  <a:cubicBezTo>
                    <a:pt x="215" y="31"/>
                    <a:pt x="212" y="30"/>
                    <a:pt x="210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0" y="27"/>
                    <a:pt x="211" y="26"/>
                    <a:pt x="212" y="25"/>
                  </a:cubicBezTo>
                  <a:cubicBezTo>
                    <a:pt x="212" y="23"/>
                    <a:pt x="213" y="22"/>
                    <a:pt x="213" y="20"/>
                  </a:cubicBezTo>
                  <a:cubicBezTo>
                    <a:pt x="216" y="8"/>
                    <a:pt x="225" y="10"/>
                    <a:pt x="235" y="11"/>
                  </a:cubicBezTo>
                  <a:cubicBezTo>
                    <a:pt x="239" y="12"/>
                    <a:pt x="244" y="13"/>
                    <a:pt x="248" y="12"/>
                  </a:cubicBezTo>
                  <a:cubicBezTo>
                    <a:pt x="252" y="11"/>
                    <a:pt x="257" y="10"/>
                    <a:pt x="262" y="10"/>
                  </a:cubicBezTo>
                  <a:cubicBezTo>
                    <a:pt x="266" y="10"/>
                    <a:pt x="271" y="10"/>
                    <a:pt x="275" y="1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6" y="13"/>
                    <a:pt x="276" y="13"/>
                    <a:pt x="276" y="13"/>
                  </a:cubicBezTo>
                  <a:cubicBezTo>
                    <a:pt x="275" y="13"/>
                    <a:pt x="275" y="14"/>
                    <a:pt x="275" y="15"/>
                  </a:cubicBezTo>
                  <a:cubicBezTo>
                    <a:pt x="274" y="15"/>
                    <a:pt x="274" y="16"/>
                    <a:pt x="274" y="17"/>
                  </a:cubicBezTo>
                  <a:cubicBezTo>
                    <a:pt x="279" y="12"/>
                    <a:pt x="279" y="12"/>
                    <a:pt x="279" y="12"/>
                  </a:cubicBezTo>
                  <a:cubicBezTo>
                    <a:pt x="280" y="11"/>
                    <a:pt x="281" y="10"/>
                    <a:pt x="282" y="10"/>
                  </a:cubicBezTo>
                  <a:cubicBezTo>
                    <a:pt x="288" y="6"/>
                    <a:pt x="298" y="3"/>
                    <a:pt x="307" y="2"/>
                  </a:cubicBezTo>
                  <a:cubicBezTo>
                    <a:pt x="316" y="1"/>
                    <a:pt x="325" y="2"/>
                    <a:pt x="329" y="6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7"/>
                    <a:pt x="330" y="7"/>
                    <a:pt x="330" y="8"/>
                  </a:cubicBezTo>
                  <a:cubicBezTo>
                    <a:pt x="331" y="9"/>
                    <a:pt x="331" y="9"/>
                    <a:pt x="332" y="9"/>
                  </a:cubicBezTo>
                  <a:cubicBezTo>
                    <a:pt x="332" y="9"/>
                    <a:pt x="332" y="9"/>
                    <a:pt x="332" y="9"/>
                  </a:cubicBezTo>
                  <a:cubicBezTo>
                    <a:pt x="332" y="8"/>
                    <a:pt x="333" y="8"/>
                    <a:pt x="334" y="7"/>
                  </a:cubicBezTo>
                  <a:cubicBezTo>
                    <a:pt x="334" y="6"/>
                    <a:pt x="335" y="6"/>
                    <a:pt x="335" y="5"/>
                  </a:cubicBezTo>
                  <a:cubicBezTo>
                    <a:pt x="341" y="0"/>
                    <a:pt x="348" y="0"/>
                    <a:pt x="355" y="2"/>
                  </a:cubicBezTo>
                  <a:cubicBezTo>
                    <a:pt x="361" y="5"/>
                    <a:pt x="368" y="9"/>
                    <a:pt x="373" y="14"/>
                  </a:cubicBezTo>
                  <a:close/>
                  <a:moveTo>
                    <a:pt x="139" y="156"/>
                  </a:moveTo>
                  <a:cubicBezTo>
                    <a:pt x="147" y="161"/>
                    <a:pt x="156" y="166"/>
                    <a:pt x="162" y="174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57" y="175"/>
                    <a:pt x="152" y="174"/>
                    <a:pt x="147" y="174"/>
                  </a:cubicBezTo>
                  <a:cubicBezTo>
                    <a:pt x="142" y="173"/>
                    <a:pt x="138" y="172"/>
                    <a:pt x="133" y="172"/>
                  </a:cubicBezTo>
                  <a:cubicBezTo>
                    <a:pt x="115" y="170"/>
                    <a:pt x="99" y="173"/>
                    <a:pt x="97" y="195"/>
                  </a:cubicBezTo>
                  <a:cubicBezTo>
                    <a:pt x="97" y="197"/>
                    <a:pt x="96" y="200"/>
                    <a:pt x="96" y="203"/>
                  </a:cubicBezTo>
                  <a:cubicBezTo>
                    <a:pt x="94" y="216"/>
                    <a:pt x="91" y="235"/>
                    <a:pt x="103" y="238"/>
                  </a:cubicBezTo>
                  <a:cubicBezTo>
                    <a:pt x="104" y="239"/>
                    <a:pt x="104" y="239"/>
                    <a:pt x="104" y="239"/>
                  </a:cubicBezTo>
                  <a:cubicBezTo>
                    <a:pt x="103" y="239"/>
                    <a:pt x="103" y="239"/>
                    <a:pt x="103" y="239"/>
                  </a:cubicBezTo>
                  <a:cubicBezTo>
                    <a:pt x="103" y="241"/>
                    <a:pt x="102" y="242"/>
                    <a:pt x="101" y="243"/>
                  </a:cubicBezTo>
                  <a:cubicBezTo>
                    <a:pt x="101" y="243"/>
                    <a:pt x="101" y="243"/>
                    <a:pt x="101" y="243"/>
                  </a:cubicBezTo>
                  <a:cubicBezTo>
                    <a:pt x="98" y="249"/>
                    <a:pt x="99" y="255"/>
                    <a:pt x="101" y="260"/>
                  </a:cubicBezTo>
                  <a:cubicBezTo>
                    <a:pt x="103" y="265"/>
                    <a:pt x="108" y="270"/>
                    <a:pt x="113" y="274"/>
                  </a:cubicBezTo>
                  <a:cubicBezTo>
                    <a:pt x="115" y="275"/>
                    <a:pt x="116" y="276"/>
                    <a:pt x="118" y="277"/>
                  </a:cubicBezTo>
                  <a:cubicBezTo>
                    <a:pt x="120" y="278"/>
                    <a:pt x="120" y="278"/>
                    <a:pt x="120" y="278"/>
                  </a:cubicBezTo>
                  <a:cubicBezTo>
                    <a:pt x="118" y="278"/>
                    <a:pt x="118" y="278"/>
                    <a:pt x="118" y="278"/>
                  </a:cubicBezTo>
                  <a:cubicBezTo>
                    <a:pt x="110" y="279"/>
                    <a:pt x="99" y="278"/>
                    <a:pt x="90" y="274"/>
                  </a:cubicBezTo>
                  <a:cubicBezTo>
                    <a:pt x="81" y="271"/>
                    <a:pt x="73" y="266"/>
                    <a:pt x="68" y="260"/>
                  </a:cubicBezTo>
                  <a:cubicBezTo>
                    <a:pt x="66" y="258"/>
                    <a:pt x="65" y="255"/>
                    <a:pt x="63" y="253"/>
                  </a:cubicBezTo>
                  <a:cubicBezTo>
                    <a:pt x="55" y="244"/>
                    <a:pt x="48" y="236"/>
                    <a:pt x="50" y="222"/>
                  </a:cubicBezTo>
                  <a:cubicBezTo>
                    <a:pt x="50" y="216"/>
                    <a:pt x="49" y="211"/>
                    <a:pt x="48" y="206"/>
                  </a:cubicBezTo>
                  <a:cubicBezTo>
                    <a:pt x="47" y="196"/>
                    <a:pt x="45" y="187"/>
                    <a:pt x="54" y="177"/>
                  </a:cubicBezTo>
                  <a:cubicBezTo>
                    <a:pt x="60" y="169"/>
                    <a:pt x="70" y="158"/>
                    <a:pt x="81" y="150"/>
                  </a:cubicBezTo>
                  <a:cubicBezTo>
                    <a:pt x="92" y="141"/>
                    <a:pt x="104" y="135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23" y="145"/>
                    <a:pt x="131" y="150"/>
                    <a:pt x="139" y="156"/>
                  </a:cubicBezTo>
                  <a:close/>
                  <a:moveTo>
                    <a:pt x="120" y="281"/>
                  </a:moveTo>
                  <a:cubicBezTo>
                    <a:pt x="120" y="281"/>
                    <a:pt x="120" y="281"/>
                    <a:pt x="120" y="281"/>
                  </a:cubicBezTo>
                  <a:cubicBezTo>
                    <a:pt x="121" y="281"/>
                    <a:pt x="122" y="281"/>
                    <a:pt x="123" y="281"/>
                  </a:cubicBezTo>
                  <a:cubicBezTo>
                    <a:pt x="123" y="281"/>
                    <a:pt x="123" y="281"/>
                    <a:pt x="123" y="281"/>
                  </a:cubicBezTo>
                  <a:cubicBezTo>
                    <a:pt x="124" y="281"/>
                    <a:pt x="124" y="281"/>
                    <a:pt x="124" y="281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25" y="283"/>
                    <a:pt x="125" y="283"/>
                    <a:pt x="125" y="283"/>
                  </a:cubicBezTo>
                  <a:cubicBezTo>
                    <a:pt x="130" y="288"/>
                    <a:pt x="132" y="291"/>
                    <a:pt x="141" y="293"/>
                  </a:cubicBezTo>
                  <a:cubicBezTo>
                    <a:pt x="142" y="293"/>
                    <a:pt x="142" y="293"/>
                    <a:pt x="142" y="293"/>
                  </a:cubicBezTo>
                  <a:cubicBezTo>
                    <a:pt x="141" y="294"/>
                    <a:pt x="141" y="294"/>
                    <a:pt x="141" y="294"/>
                  </a:cubicBezTo>
                  <a:cubicBezTo>
                    <a:pt x="141" y="296"/>
                    <a:pt x="141" y="299"/>
                    <a:pt x="140" y="301"/>
                  </a:cubicBezTo>
                  <a:cubicBezTo>
                    <a:pt x="138" y="309"/>
                    <a:pt x="137" y="316"/>
                    <a:pt x="142" y="325"/>
                  </a:cubicBezTo>
                  <a:cubicBezTo>
                    <a:pt x="145" y="331"/>
                    <a:pt x="150" y="334"/>
                    <a:pt x="155" y="337"/>
                  </a:cubicBezTo>
                  <a:cubicBezTo>
                    <a:pt x="158" y="340"/>
                    <a:pt x="162" y="343"/>
                    <a:pt x="166" y="347"/>
                  </a:cubicBezTo>
                  <a:cubicBezTo>
                    <a:pt x="170" y="352"/>
                    <a:pt x="175" y="359"/>
                    <a:pt x="179" y="366"/>
                  </a:cubicBezTo>
                  <a:cubicBezTo>
                    <a:pt x="184" y="373"/>
                    <a:pt x="188" y="380"/>
                    <a:pt x="189" y="384"/>
                  </a:cubicBezTo>
                  <a:cubicBezTo>
                    <a:pt x="190" y="384"/>
                    <a:pt x="190" y="385"/>
                    <a:pt x="190" y="385"/>
                  </a:cubicBezTo>
                  <a:cubicBezTo>
                    <a:pt x="190" y="386"/>
                    <a:pt x="190" y="386"/>
                    <a:pt x="191" y="386"/>
                  </a:cubicBezTo>
                  <a:cubicBezTo>
                    <a:pt x="191" y="386"/>
                    <a:pt x="191" y="386"/>
                    <a:pt x="193" y="386"/>
                  </a:cubicBezTo>
                  <a:cubicBezTo>
                    <a:pt x="193" y="386"/>
                    <a:pt x="194" y="386"/>
                    <a:pt x="194" y="386"/>
                  </a:cubicBezTo>
                  <a:cubicBezTo>
                    <a:pt x="198" y="385"/>
                    <a:pt x="203" y="384"/>
                    <a:pt x="207" y="382"/>
                  </a:cubicBezTo>
                  <a:cubicBezTo>
                    <a:pt x="212" y="381"/>
                    <a:pt x="217" y="379"/>
                    <a:pt x="222" y="377"/>
                  </a:cubicBezTo>
                  <a:cubicBezTo>
                    <a:pt x="223" y="376"/>
                    <a:pt x="223" y="376"/>
                    <a:pt x="223" y="376"/>
                  </a:cubicBezTo>
                  <a:cubicBezTo>
                    <a:pt x="223" y="377"/>
                    <a:pt x="223" y="377"/>
                    <a:pt x="223" y="377"/>
                  </a:cubicBezTo>
                  <a:cubicBezTo>
                    <a:pt x="221" y="385"/>
                    <a:pt x="215" y="391"/>
                    <a:pt x="209" y="395"/>
                  </a:cubicBezTo>
                  <a:cubicBezTo>
                    <a:pt x="201" y="399"/>
                    <a:pt x="192" y="401"/>
                    <a:pt x="184" y="400"/>
                  </a:cubicBezTo>
                  <a:cubicBezTo>
                    <a:pt x="178" y="400"/>
                    <a:pt x="171" y="399"/>
                    <a:pt x="164" y="397"/>
                  </a:cubicBezTo>
                  <a:cubicBezTo>
                    <a:pt x="157" y="395"/>
                    <a:pt x="150" y="392"/>
                    <a:pt x="147" y="386"/>
                  </a:cubicBezTo>
                  <a:cubicBezTo>
                    <a:pt x="147" y="386"/>
                    <a:pt x="146" y="385"/>
                    <a:pt x="146" y="385"/>
                  </a:cubicBezTo>
                  <a:cubicBezTo>
                    <a:pt x="146" y="385"/>
                    <a:pt x="146" y="385"/>
                    <a:pt x="146" y="385"/>
                  </a:cubicBezTo>
                  <a:cubicBezTo>
                    <a:pt x="145" y="384"/>
                    <a:pt x="144" y="383"/>
                    <a:pt x="144" y="383"/>
                  </a:cubicBezTo>
                  <a:cubicBezTo>
                    <a:pt x="143" y="383"/>
                    <a:pt x="143" y="383"/>
                    <a:pt x="142" y="383"/>
                  </a:cubicBezTo>
                  <a:cubicBezTo>
                    <a:pt x="142" y="383"/>
                    <a:pt x="142" y="383"/>
                    <a:pt x="142" y="383"/>
                  </a:cubicBezTo>
                  <a:cubicBezTo>
                    <a:pt x="138" y="386"/>
                    <a:pt x="135" y="384"/>
                    <a:pt x="132" y="380"/>
                  </a:cubicBezTo>
                  <a:cubicBezTo>
                    <a:pt x="129" y="377"/>
                    <a:pt x="127" y="373"/>
                    <a:pt x="126" y="371"/>
                  </a:cubicBezTo>
                  <a:cubicBezTo>
                    <a:pt x="126" y="371"/>
                    <a:pt x="126" y="371"/>
                    <a:pt x="126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5" y="371"/>
                    <a:pt x="125" y="371"/>
                    <a:pt x="125" y="371"/>
                  </a:cubicBezTo>
                  <a:cubicBezTo>
                    <a:pt x="124" y="369"/>
                    <a:pt x="124" y="368"/>
                    <a:pt x="123" y="366"/>
                  </a:cubicBezTo>
                  <a:cubicBezTo>
                    <a:pt x="115" y="354"/>
                    <a:pt x="109" y="344"/>
                    <a:pt x="110" y="328"/>
                  </a:cubicBezTo>
                  <a:cubicBezTo>
                    <a:pt x="110" y="326"/>
                    <a:pt x="110" y="322"/>
                    <a:pt x="109" y="318"/>
                  </a:cubicBezTo>
                  <a:cubicBezTo>
                    <a:pt x="108" y="304"/>
                    <a:pt x="106" y="285"/>
                    <a:pt x="117" y="282"/>
                  </a:cubicBezTo>
                  <a:cubicBezTo>
                    <a:pt x="118" y="281"/>
                    <a:pt x="119" y="281"/>
                    <a:pt x="120" y="281"/>
                  </a:cubicBezTo>
                  <a:close/>
                  <a:moveTo>
                    <a:pt x="87" y="76"/>
                  </a:moveTo>
                  <a:cubicBezTo>
                    <a:pt x="95" y="71"/>
                    <a:pt x="103" y="66"/>
                    <a:pt x="114" y="65"/>
                  </a:cubicBezTo>
                  <a:cubicBezTo>
                    <a:pt x="115" y="65"/>
                    <a:pt x="115" y="65"/>
                    <a:pt x="115" y="65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4" y="67"/>
                    <a:pt x="113" y="68"/>
                    <a:pt x="113" y="69"/>
                  </a:cubicBezTo>
                  <a:cubicBezTo>
                    <a:pt x="112" y="72"/>
                    <a:pt x="111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5" y="74"/>
                    <a:pt x="104" y="74"/>
                    <a:pt x="103" y="75"/>
                  </a:cubicBezTo>
                  <a:cubicBezTo>
                    <a:pt x="102" y="75"/>
                    <a:pt x="101" y="76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0" y="89"/>
                    <a:pt x="77" y="93"/>
                    <a:pt x="65" y="98"/>
                  </a:cubicBezTo>
                  <a:cubicBezTo>
                    <a:pt x="53" y="102"/>
                    <a:pt x="42" y="106"/>
                    <a:pt x="34" y="115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07"/>
                    <a:pt x="34" y="101"/>
                    <a:pt x="39" y="97"/>
                  </a:cubicBezTo>
                  <a:cubicBezTo>
                    <a:pt x="46" y="91"/>
                    <a:pt x="56" y="87"/>
                    <a:pt x="65" y="86"/>
                  </a:cubicBezTo>
                  <a:cubicBezTo>
                    <a:pt x="73" y="84"/>
                    <a:pt x="80" y="80"/>
                    <a:pt x="87" y="76"/>
                  </a:cubicBezTo>
                  <a:close/>
                  <a:moveTo>
                    <a:pt x="107" y="76"/>
                  </a:moveTo>
                  <a:cubicBezTo>
                    <a:pt x="107" y="76"/>
                    <a:pt x="108" y="76"/>
                    <a:pt x="108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80"/>
                    <a:pt x="106" y="83"/>
                    <a:pt x="106" y="87"/>
                  </a:cubicBezTo>
                  <a:cubicBezTo>
                    <a:pt x="105" y="90"/>
                    <a:pt x="104" y="94"/>
                    <a:pt x="104" y="97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1" y="98"/>
                    <a:pt x="95" y="99"/>
                    <a:pt x="89" y="100"/>
                  </a:cubicBezTo>
                  <a:cubicBezTo>
                    <a:pt x="83" y="101"/>
                    <a:pt x="76" y="103"/>
                    <a:pt x="72" y="106"/>
                  </a:cubicBezTo>
                  <a:cubicBezTo>
                    <a:pt x="67" y="109"/>
                    <a:pt x="65" y="114"/>
                    <a:pt x="63" y="119"/>
                  </a:cubicBezTo>
                  <a:cubicBezTo>
                    <a:pt x="63" y="121"/>
                    <a:pt x="62" y="124"/>
                    <a:pt x="60" y="126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2" y="127"/>
                    <a:pt x="45" y="132"/>
                    <a:pt x="39" y="139"/>
                  </a:cubicBezTo>
                  <a:cubicBezTo>
                    <a:pt x="30" y="149"/>
                    <a:pt x="23" y="16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1"/>
                    <a:pt x="17" y="170"/>
                    <a:pt x="17" y="169"/>
                  </a:cubicBezTo>
                  <a:cubicBezTo>
                    <a:pt x="15" y="164"/>
                    <a:pt x="14" y="159"/>
                    <a:pt x="16" y="157"/>
                  </a:cubicBezTo>
                  <a:cubicBezTo>
                    <a:pt x="17" y="156"/>
                    <a:pt x="19" y="153"/>
                    <a:pt x="20" y="148"/>
                  </a:cubicBezTo>
                  <a:cubicBezTo>
                    <a:pt x="22" y="144"/>
                    <a:pt x="24" y="139"/>
                    <a:pt x="26" y="135"/>
                  </a:cubicBezTo>
                  <a:cubicBezTo>
                    <a:pt x="29" y="125"/>
                    <a:pt x="34" y="118"/>
                    <a:pt x="40" y="113"/>
                  </a:cubicBezTo>
                  <a:cubicBezTo>
                    <a:pt x="47" y="107"/>
                    <a:pt x="54" y="104"/>
                    <a:pt x="65" y="100"/>
                  </a:cubicBezTo>
                  <a:cubicBezTo>
                    <a:pt x="71" y="98"/>
                    <a:pt x="77" y="96"/>
                    <a:pt x="84" y="93"/>
                  </a:cubicBezTo>
                  <a:cubicBezTo>
                    <a:pt x="90" y="90"/>
                    <a:pt x="95" y="86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3" y="77"/>
                    <a:pt x="105" y="76"/>
                    <a:pt x="107" y="76"/>
                  </a:cubicBezTo>
                  <a:close/>
                  <a:moveTo>
                    <a:pt x="101" y="101"/>
                  </a:moveTo>
                  <a:cubicBezTo>
                    <a:pt x="102" y="101"/>
                    <a:pt x="103" y="101"/>
                    <a:pt x="103" y="101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7"/>
                    <a:pt x="105" y="113"/>
                    <a:pt x="106" y="118"/>
                  </a:cubicBezTo>
                  <a:cubicBezTo>
                    <a:pt x="107" y="123"/>
                    <a:pt x="109" y="128"/>
                    <a:pt x="112" y="132"/>
                  </a:cubicBezTo>
                  <a:cubicBezTo>
                    <a:pt x="113" y="133"/>
                    <a:pt x="113" y="133"/>
                    <a:pt x="113" y="133"/>
                  </a:cubicBezTo>
                  <a:cubicBezTo>
                    <a:pt x="112" y="133"/>
                    <a:pt x="112" y="133"/>
                    <a:pt x="112" y="133"/>
                  </a:cubicBezTo>
                  <a:cubicBezTo>
                    <a:pt x="88" y="132"/>
                    <a:pt x="66" y="159"/>
                    <a:pt x="52" y="175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0" y="178"/>
                    <a:pt x="49" y="179"/>
                    <a:pt x="48" y="181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7" y="181"/>
                    <a:pt x="47" y="181"/>
                    <a:pt x="47" y="181"/>
                  </a:cubicBezTo>
                  <a:cubicBezTo>
                    <a:pt x="44" y="178"/>
                    <a:pt x="43" y="174"/>
                    <a:pt x="42" y="169"/>
                  </a:cubicBezTo>
                  <a:cubicBezTo>
                    <a:pt x="42" y="164"/>
                    <a:pt x="43" y="158"/>
                    <a:pt x="45" y="155"/>
                  </a:cubicBezTo>
                  <a:cubicBezTo>
                    <a:pt x="47" y="153"/>
                    <a:pt x="49" y="152"/>
                    <a:pt x="51" y="151"/>
                  </a:cubicBezTo>
                  <a:cubicBezTo>
                    <a:pt x="51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3" y="150"/>
                    <a:pt x="55" y="149"/>
                    <a:pt x="55" y="149"/>
                  </a:cubicBezTo>
                  <a:cubicBezTo>
                    <a:pt x="55" y="148"/>
                    <a:pt x="55" y="146"/>
                    <a:pt x="55" y="144"/>
                  </a:cubicBezTo>
                  <a:cubicBezTo>
                    <a:pt x="53" y="141"/>
                    <a:pt x="53" y="139"/>
                    <a:pt x="54" y="137"/>
                  </a:cubicBezTo>
                  <a:cubicBezTo>
                    <a:pt x="55" y="136"/>
                    <a:pt x="56" y="134"/>
                    <a:pt x="58" y="132"/>
                  </a:cubicBezTo>
                  <a:cubicBezTo>
                    <a:pt x="62" y="129"/>
                    <a:pt x="63" y="125"/>
                    <a:pt x="65" y="121"/>
                  </a:cubicBezTo>
                  <a:cubicBezTo>
                    <a:pt x="66" y="116"/>
                    <a:pt x="68" y="111"/>
                    <a:pt x="73" y="107"/>
                  </a:cubicBezTo>
                  <a:cubicBezTo>
                    <a:pt x="80" y="103"/>
                    <a:pt x="93" y="102"/>
                    <a:pt x="101" y="101"/>
                  </a:cubicBezTo>
                  <a:close/>
                  <a:moveTo>
                    <a:pt x="42" y="177"/>
                  </a:moveTo>
                  <a:cubicBezTo>
                    <a:pt x="43" y="180"/>
                    <a:pt x="44" y="183"/>
                    <a:pt x="46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4" y="192"/>
                    <a:pt x="45" y="199"/>
                    <a:pt x="46" y="207"/>
                  </a:cubicBezTo>
                  <a:cubicBezTo>
                    <a:pt x="47" y="208"/>
                    <a:pt x="47" y="209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39" y="214"/>
                    <a:pt x="33" y="221"/>
                    <a:pt x="29" y="229"/>
                  </a:cubicBezTo>
                  <a:cubicBezTo>
                    <a:pt x="24" y="238"/>
                    <a:pt x="21" y="250"/>
                    <a:pt x="20" y="260"/>
                  </a:cubicBezTo>
                  <a:cubicBezTo>
                    <a:pt x="20" y="261"/>
                    <a:pt x="20" y="261"/>
                    <a:pt x="20" y="261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15" y="256"/>
                    <a:pt x="11" y="249"/>
                    <a:pt x="9" y="242"/>
                  </a:cubicBezTo>
                  <a:cubicBezTo>
                    <a:pt x="7" y="235"/>
                    <a:pt x="7" y="227"/>
                    <a:pt x="9" y="221"/>
                  </a:cubicBezTo>
                  <a:cubicBezTo>
                    <a:pt x="10" y="219"/>
                    <a:pt x="12" y="216"/>
                    <a:pt x="14" y="214"/>
                  </a:cubicBezTo>
                  <a:cubicBezTo>
                    <a:pt x="16" y="212"/>
                    <a:pt x="20" y="211"/>
                    <a:pt x="24" y="210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25" y="210"/>
                    <a:pt x="25" y="210"/>
                    <a:pt x="25" y="209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5" y="209"/>
                    <a:pt x="25" y="208"/>
                    <a:pt x="24" y="208"/>
                  </a:cubicBezTo>
                  <a:cubicBezTo>
                    <a:pt x="24" y="208"/>
                    <a:pt x="24" y="208"/>
                    <a:pt x="24" y="208"/>
                  </a:cubicBezTo>
                  <a:cubicBezTo>
                    <a:pt x="22" y="208"/>
                    <a:pt x="20" y="206"/>
                    <a:pt x="18" y="203"/>
                  </a:cubicBezTo>
                  <a:cubicBezTo>
                    <a:pt x="17" y="200"/>
                    <a:pt x="15" y="197"/>
                    <a:pt x="15" y="194"/>
                  </a:cubicBezTo>
                  <a:cubicBezTo>
                    <a:pt x="16" y="187"/>
                    <a:pt x="18" y="180"/>
                    <a:pt x="21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4" y="165"/>
                    <a:pt x="29" y="157"/>
                    <a:pt x="33" y="151"/>
                  </a:cubicBezTo>
                  <a:cubicBezTo>
                    <a:pt x="37" y="145"/>
                    <a:pt x="40" y="141"/>
                    <a:pt x="44" y="138"/>
                  </a:cubicBezTo>
                  <a:cubicBezTo>
                    <a:pt x="47" y="135"/>
                    <a:pt x="50" y="133"/>
                    <a:pt x="54" y="132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3" y="134"/>
                    <a:pt x="53" y="136"/>
                    <a:pt x="52" y="138"/>
                  </a:cubicBezTo>
                  <a:cubicBezTo>
                    <a:pt x="52" y="141"/>
                    <a:pt x="52" y="143"/>
                    <a:pt x="53" y="14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6"/>
                    <a:pt x="53" y="147"/>
                    <a:pt x="52" y="148"/>
                  </a:cubicBezTo>
                  <a:cubicBezTo>
                    <a:pt x="52" y="148"/>
                    <a:pt x="51" y="149"/>
                    <a:pt x="50" y="149"/>
                  </a:cubicBezTo>
                  <a:cubicBezTo>
                    <a:pt x="48" y="150"/>
                    <a:pt x="46" y="151"/>
                    <a:pt x="45" y="153"/>
                  </a:cubicBezTo>
                  <a:cubicBezTo>
                    <a:pt x="42" y="156"/>
                    <a:pt x="41" y="160"/>
                    <a:pt x="41" y="164"/>
                  </a:cubicBezTo>
                  <a:cubicBezTo>
                    <a:pt x="40" y="169"/>
                    <a:pt x="40" y="173"/>
                    <a:pt x="42" y="177"/>
                  </a:cubicBezTo>
                  <a:close/>
                  <a:moveTo>
                    <a:pt x="26" y="241"/>
                  </a:moveTo>
                  <a:cubicBezTo>
                    <a:pt x="30" y="229"/>
                    <a:pt x="37" y="218"/>
                    <a:pt x="46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8" y="215"/>
                    <a:pt x="48" y="216"/>
                    <a:pt x="48" y="217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48" y="219"/>
                    <a:pt x="48" y="220"/>
                    <a:pt x="48" y="221"/>
                  </a:cubicBezTo>
                  <a:cubicBezTo>
                    <a:pt x="46" y="236"/>
                    <a:pt x="53" y="245"/>
                    <a:pt x="61" y="254"/>
                  </a:cubicBezTo>
                  <a:cubicBezTo>
                    <a:pt x="62" y="256"/>
                    <a:pt x="64" y="258"/>
                    <a:pt x="65" y="259"/>
                  </a:cubicBezTo>
                  <a:cubicBezTo>
                    <a:pt x="66" y="260"/>
                    <a:pt x="66" y="260"/>
                    <a:pt x="66" y="260"/>
                  </a:cubicBezTo>
                  <a:cubicBezTo>
                    <a:pt x="65" y="260"/>
                    <a:pt x="65" y="260"/>
                    <a:pt x="65" y="260"/>
                  </a:cubicBezTo>
                  <a:cubicBezTo>
                    <a:pt x="53" y="267"/>
                    <a:pt x="50" y="297"/>
                    <a:pt x="49" y="312"/>
                  </a:cubicBezTo>
                  <a:cubicBezTo>
                    <a:pt x="49" y="313"/>
                    <a:pt x="49" y="314"/>
                    <a:pt x="49" y="315"/>
                  </a:cubicBezTo>
                  <a:cubicBezTo>
                    <a:pt x="48" y="320"/>
                    <a:pt x="50" y="322"/>
                    <a:pt x="52" y="325"/>
                  </a:cubicBezTo>
                  <a:cubicBezTo>
                    <a:pt x="53" y="326"/>
                    <a:pt x="54" y="328"/>
                    <a:pt x="55" y="330"/>
                  </a:cubicBezTo>
                  <a:cubicBezTo>
                    <a:pt x="56" y="334"/>
                    <a:pt x="59" y="337"/>
                    <a:pt x="61" y="340"/>
                  </a:cubicBezTo>
                  <a:cubicBezTo>
                    <a:pt x="61" y="340"/>
                    <a:pt x="61" y="340"/>
                    <a:pt x="61" y="340"/>
                  </a:cubicBezTo>
                  <a:cubicBezTo>
                    <a:pt x="62" y="341"/>
                    <a:pt x="64" y="343"/>
                    <a:pt x="65" y="346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5" y="347"/>
                    <a:pt x="65" y="347"/>
                    <a:pt x="65" y="347"/>
                  </a:cubicBezTo>
                  <a:cubicBezTo>
                    <a:pt x="62" y="347"/>
                    <a:pt x="60" y="347"/>
                    <a:pt x="58" y="347"/>
                  </a:cubicBezTo>
                  <a:cubicBezTo>
                    <a:pt x="56" y="347"/>
                    <a:pt x="53" y="345"/>
                    <a:pt x="51" y="343"/>
                  </a:cubicBezTo>
                  <a:cubicBezTo>
                    <a:pt x="44" y="338"/>
                    <a:pt x="38" y="328"/>
                    <a:pt x="35" y="319"/>
                  </a:cubicBezTo>
                  <a:cubicBezTo>
                    <a:pt x="32" y="310"/>
                    <a:pt x="31" y="301"/>
                    <a:pt x="35" y="297"/>
                  </a:cubicBezTo>
                  <a:cubicBezTo>
                    <a:pt x="37" y="294"/>
                    <a:pt x="34" y="290"/>
                    <a:pt x="30" y="287"/>
                  </a:cubicBezTo>
                  <a:cubicBezTo>
                    <a:pt x="28" y="284"/>
                    <a:pt x="25" y="281"/>
                    <a:pt x="24" y="279"/>
                  </a:cubicBezTo>
                  <a:cubicBezTo>
                    <a:pt x="20" y="269"/>
                    <a:pt x="21" y="254"/>
                    <a:pt x="26" y="241"/>
                  </a:cubicBezTo>
                  <a:close/>
                  <a:moveTo>
                    <a:pt x="51" y="313"/>
                  </a:moveTo>
                  <a:cubicBezTo>
                    <a:pt x="52" y="299"/>
                    <a:pt x="55" y="267"/>
                    <a:pt x="66" y="262"/>
                  </a:cubicBezTo>
                  <a:cubicBezTo>
                    <a:pt x="67" y="261"/>
                    <a:pt x="67" y="261"/>
                    <a:pt x="67" y="261"/>
                  </a:cubicBezTo>
                  <a:cubicBezTo>
                    <a:pt x="67" y="262"/>
                    <a:pt x="67" y="262"/>
                    <a:pt x="67" y="262"/>
                  </a:cubicBezTo>
                  <a:cubicBezTo>
                    <a:pt x="71" y="267"/>
                    <a:pt x="78" y="271"/>
                    <a:pt x="85" y="274"/>
                  </a:cubicBezTo>
                  <a:cubicBezTo>
                    <a:pt x="92" y="278"/>
                    <a:pt x="101" y="281"/>
                    <a:pt x="109" y="281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3" y="290"/>
                    <a:pt x="105" y="302"/>
                    <a:pt x="106" y="313"/>
                  </a:cubicBezTo>
                  <a:cubicBezTo>
                    <a:pt x="107" y="319"/>
                    <a:pt x="108" y="324"/>
                    <a:pt x="108" y="328"/>
                  </a:cubicBezTo>
                  <a:cubicBezTo>
                    <a:pt x="107" y="345"/>
                    <a:pt x="110" y="350"/>
                    <a:pt x="119" y="364"/>
                  </a:cubicBezTo>
                  <a:cubicBezTo>
                    <a:pt x="120" y="366"/>
                    <a:pt x="121" y="368"/>
                    <a:pt x="122" y="369"/>
                  </a:cubicBezTo>
                  <a:cubicBezTo>
                    <a:pt x="125" y="375"/>
                    <a:pt x="128" y="380"/>
                    <a:pt x="133" y="384"/>
                  </a:cubicBezTo>
                  <a:cubicBezTo>
                    <a:pt x="134" y="385"/>
                    <a:pt x="134" y="385"/>
                    <a:pt x="134" y="385"/>
                  </a:cubicBezTo>
                  <a:cubicBezTo>
                    <a:pt x="133" y="385"/>
                    <a:pt x="133" y="385"/>
                    <a:pt x="133" y="385"/>
                  </a:cubicBezTo>
                  <a:cubicBezTo>
                    <a:pt x="127" y="388"/>
                    <a:pt x="117" y="390"/>
                    <a:pt x="107" y="390"/>
                  </a:cubicBezTo>
                  <a:cubicBezTo>
                    <a:pt x="101" y="390"/>
                    <a:pt x="95" y="388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0" y="382"/>
                    <a:pt x="90" y="382"/>
                    <a:pt x="89" y="381"/>
                  </a:cubicBezTo>
                  <a:cubicBezTo>
                    <a:pt x="87" y="377"/>
                    <a:pt x="84" y="374"/>
                    <a:pt x="80" y="371"/>
                  </a:cubicBezTo>
                  <a:cubicBezTo>
                    <a:pt x="78" y="370"/>
                    <a:pt x="76" y="369"/>
                    <a:pt x="74" y="366"/>
                  </a:cubicBezTo>
                  <a:cubicBezTo>
                    <a:pt x="73" y="364"/>
                    <a:pt x="72" y="361"/>
                    <a:pt x="71" y="355"/>
                  </a:cubicBezTo>
                  <a:cubicBezTo>
                    <a:pt x="70" y="349"/>
                    <a:pt x="67" y="345"/>
                    <a:pt x="64" y="341"/>
                  </a:cubicBezTo>
                  <a:cubicBezTo>
                    <a:pt x="61" y="337"/>
                    <a:pt x="58" y="334"/>
                    <a:pt x="57" y="330"/>
                  </a:cubicBezTo>
                  <a:cubicBezTo>
                    <a:pt x="56" y="328"/>
                    <a:pt x="55" y="326"/>
                    <a:pt x="54" y="325"/>
                  </a:cubicBezTo>
                  <a:cubicBezTo>
                    <a:pt x="52" y="322"/>
                    <a:pt x="50" y="320"/>
                    <a:pt x="51" y="315"/>
                  </a:cubicBezTo>
                  <a:cubicBezTo>
                    <a:pt x="51" y="315"/>
                    <a:pt x="51" y="314"/>
                    <a:pt x="51" y="313"/>
                  </a:cubicBezTo>
                  <a:close/>
                  <a:moveTo>
                    <a:pt x="13" y="292"/>
                  </a:moveTo>
                  <a:cubicBezTo>
                    <a:pt x="17" y="290"/>
                    <a:pt x="22" y="289"/>
                    <a:pt x="29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35" y="293"/>
                    <a:pt x="35" y="294"/>
                    <a:pt x="34" y="295"/>
                  </a:cubicBezTo>
                  <a:cubicBezTo>
                    <a:pt x="34" y="295"/>
                    <a:pt x="34" y="295"/>
                    <a:pt x="34" y="295"/>
                  </a:cubicBezTo>
                  <a:cubicBezTo>
                    <a:pt x="33" y="295"/>
                    <a:pt x="33" y="296"/>
                    <a:pt x="33" y="296"/>
                  </a:cubicBezTo>
                  <a:cubicBezTo>
                    <a:pt x="33" y="296"/>
                    <a:pt x="33" y="296"/>
                    <a:pt x="33" y="296"/>
                  </a:cubicBezTo>
                  <a:cubicBezTo>
                    <a:pt x="30" y="300"/>
                    <a:pt x="30" y="305"/>
                    <a:pt x="31" y="311"/>
                  </a:cubicBezTo>
                  <a:cubicBezTo>
                    <a:pt x="33" y="317"/>
                    <a:pt x="35" y="323"/>
                    <a:pt x="37" y="327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3" y="332"/>
                    <a:pt x="28" y="340"/>
                    <a:pt x="25" y="347"/>
                  </a:cubicBezTo>
                  <a:cubicBezTo>
                    <a:pt x="23" y="353"/>
                    <a:pt x="22" y="359"/>
                    <a:pt x="24" y="363"/>
                  </a:cubicBezTo>
                  <a:cubicBezTo>
                    <a:pt x="25" y="365"/>
                    <a:pt x="25" y="366"/>
                    <a:pt x="26" y="367"/>
                  </a:cubicBezTo>
                  <a:cubicBezTo>
                    <a:pt x="26" y="367"/>
                    <a:pt x="26" y="367"/>
                    <a:pt x="26" y="367"/>
                  </a:cubicBezTo>
                  <a:cubicBezTo>
                    <a:pt x="26" y="369"/>
                    <a:pt x="27" y="370"/>
                    <a:pt x="27" y="372"/>
                  </a:cubicBezTo>
                  <a:cubicBezTo>
                    <a:pt x="27" y="373"/>
                    <a:pt x="27" y="373"/>
                    <a:pt x="27" y="373"/>
                  </a:cubicBezTo>
                  <a:cubicBezTo>
                    <a:pt x="26" y="373"/>
                    <a:pt x="26" y="373"/>
                    <a:pt x="26" y="373"/>
                  </a:cubicBezTo>
                  <a:cubicBezTo>
                    <a:pt x="23" y="372"/>
                    <a:pt x="22" y="370"/>
                    <a:pt x="20" y="368"/>
                  </a:cubicBezTo>
                  <a:cubicBezTo>
                    <a:pt x="20" y="368"/>
                    <a:pt x="20" y="368"/>
                    <a:pt x="20" y="368"/>
                  </a:cubicBezTo>
                  <a:cubicBezTo>
                    <a:pt x="18" y="367"/>
                    <a:pt x="17" y="364"/>
                    <a:pt x="16" y="362"/>
                  </a:cubicBezTo>
                  <a:cubicBezTo>
                    <a:pt x="14" y="360"/>
                    <a:pt x="12" y="357"/>
                    <a:pt x="11" y="355"/>
                  </a:cubicBezTo>
                  <a:cubicBezTo>
                    <a:pt x="7" y="349"/>
                    <a:pt x="3" y="344"/>
                    <a:pt x="2" y="335"/>
                  </a:cubicBezTo>
                  <a:cubicBezTo>
                    <a:pt x="1" y="330"/>
                    <a:pt x="0" y="326"/>
                    <a:pt x="0" y="322"/>
                  </a:cubicBezTo>
                  <a:cubicBezTo>
                    <a:pt x="0" y="319"/>
                    <a:pt x="1" y="316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2" y="312"/>
                    <a:pt x="3" y="311"/>
                    <a:pt x="3" y="310"/>
                  </a:cubicBezTo>
                  <a:cubicBezTo>
                    <a:pt x="3" y="309"/>
                    <a:pt x="4" y="308"/>
                    <a:pt x="4" y="306"/>
                  </a:cubicBezTo>
                  <a:cubicBezTo>
                    <a:pt x="7" y="299"/>
                    <a:pt x="9" y="294"/>
                    <a:pt x="13" y="292"/>
                  </a:cubicBezTo>
                  <a:close/>
                </a:path>
              </a:pathLst>
            </a:custGeom>
            <a:solidFill>
              <a:srgbClr val="D9D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0479088" y="5264150"/>
              <a:ext cx="1708150" cy="1485900"/>
            </a:xfrm>
            <a:custGeom>
              <a:avLst/>
              <a:gdLst>
                <a:gd name="T0" fmla="*/ 145 w 440"/>
                <a:gd name="T1" fmla="*/ 347 h 383"/>
                <a:gd name="T2" fmla="*/ 440 w 440"/>
                <a:gd name="T3" fmla="*/ 177 h 383"/>
                <a:gd name="T4" fmla="*/ 411 w 440"/>
                <a:gd name="T5" fmla="*/ 88 h 383"/>
                <a:gd name="T6" fmla="*/ 75 w 440"/>
                <a:gd name="T7" fmla="*/ 317 h 383"/>
                <a:gd name="T8" fmla="*/ 97 w 440"/>
                <a:gd name="T9" fmla="*/ 267 h 383"/>
                <a:gd name="T10" fmla="*/ 45 w 440"/>
                <a:gd name="T11" fmla="*/ 282 h 383"/>
                <a:gd name="T12" fmla="*/ 10 w 440"/>
                <a:gd name="T13" fmla="*/ 168 h 383"/>
                <a:gd name="T14" fmla="*/ 38 w 440"/>
                <a:gd name="T15" fmla="*/ 103 h 383"/>
                <a:gd name="T16" fmla="*/ 342 w 440"/>
                <a:gd name="T17" fmla="*/ 301 h 383"/>
                <a:gd name="T18" fmla="*/ 365 w 440"/>
                <a:gd name="T19" fmla="*/ 261 h 383"/>
                <a:gd name="T20" fmla="*/ 292 w 440"/>
                <a:gd name="T21" fmla="*/ 362 h 383"/>
                <a:gd name="T22" fmla="*/ 181 w 440"/>
                <a:gd name="T23" fmla="*/ 314 h 383"/>
                <a:gd name="T24" fmla="*/ 188 w 440"/>
                <a:gd name="T25" fmla="*/ 321 h 383"/>
                <a:gd name="T26" fmla="*/ 261 w 440"/>
                <a:gd name="T27" fmla="*/ 313 h 383"/>
                <a:gd name="T28" fmla="*/ 271 w 440"/>
                <a:gd name="T29" fmla="*/ 320 h 383"/>
                <a:gd name="T30" fmla="*/ 230 w 440"/>
                <a:gd name="T31" fmla="*/ 365 h 383"/>
                <a:gd name="T32" fmla="*/ 355 w 440"/>
                <a:gd name="T33" fmla="*/ 90 h 383"/>
                <a:gd name="T34" fmla="*/ 355 w 440"/>
                <a:gd name="T35" fmla="*/ 166 h 383"/>
                <a:gd name="T36" fmla="*/ 311 w 440"/>
                <a:gd name="T37" fmla="*/ 48 h 383"/>
                <a:gd name="T38" fmla="*/ 197 w 440"/>
                <a:gd name="T39" fmla="*/ 210 h 383"/>
                <a:gd name="T40" fmla="*/ 163 w 440"/>
                <a:gd name="T41" fmla="*/ 269 h 383"/>
                <a:gd name="T42" fmla="*/ 103 w 440"/>
                <a:gd name="T43" fmla="*/ 268 h 383"/>
                <a:gd name="T44" fmla="*/ 150 w 440"/>
                <a:gd name="T45" fmla="*/ 182 h 383"/>
                <a:gd name="T46" fmla="*/ 229 w 440"/>
                <a:gd name="T47" fmla="*/ 166 h 383"/>
                <a:gd name="T48" fmla="*/ 238 w 440"/>
                <a:gd name="T49" fmla="*/ 188 h 383"/>
                <a:gd name="T50" fmla="*/ 222 w 440"/>
                <a:gd name="T51" fmla="*/ 167 h 383"/>
                <a:gd name="T52" fmla="*/ 191 w 440"/>
                <a:gd name="T53" fmla="*/ 167 h 383"/>
                <a:gd name="T54" fmla="*/ 366 w 440"/>
                <a:gd name="T55" fmla="*/ 221 h 383"/>
                <a:gd name="T56" fmla="*/ 310 w 440"/>
                <a:gd name="T57" fmla="*/ 257 h 383"/>
                <a:gd name="T58" fmla="*/ 322 w 440"/>
                <a:gd name="T59" fmla="*/ 205 h 383"/>
                <a:gd name="T60" fmla="*/ 357 w 440"/>
                <a:gd name="T61" fmla="*/ 186 h 383"/>
                <a:gd name="T62" fmla="*/ 273 w 440"/>
                <a:gd name="T63" fmla="*/ 81 h 383"/>
                <a:gd name="T64" fmla="*/ 285 w 440"/>
                <a:gd name="T65" fmla="*/ 108 h 383"/>
                <a:gd name="T66" fmla="*/ 284 w 440"/>
                <a:gd name="T67" fmla="*/ 160 h 383"/>
                <a:gd name="T68" fmla="*/ 39 w 440"/>
                <a:gd name="T69" fmla="*/ 193 h 383"/>
                <a:gd name="T70" fmla="*/ 111 w 440"/>
                <a:gd name="T71" fmla="*/ 141 h 383"/>
                <a:gd name="T72" fmla="*/ 37 w 440"/>
                <a:gd name="T73" fmla="*/ 193 h 383"/>
                <a:gd name="T74" fmla="*/ 150 w 440"/>
                <a:gd name="T75" fmla="*/ 101 h 383"/>
                <a:gd name="T76" fmla="*/ 186 w 440"/>
                <a:gd name="T77" fmla="*/ 32 h 383"/>
                <a:gd name="T78" fmla="*/ 194 w 440"/>
                <a:gd name="T79" fmla="*/ 67 h 383"/>
                <a:gd name="T80" fmla="*/ 15 w 440"/>
                <a:gd name="T81" fmla="*/ 167 h 383"/>
                <a:gd name="T82" fmla="*/ 140 w 440"/>
                <a:gd name="T83" fmla="*/ 291 h 383"/>
                <a:gd name="T84" fmla="*/ 220 w 440"/>
                <a:gd name="T85" fmla="*/ 245 h 383"/>
                <a:gd name="T86" fmla="*/ 271 w 440"/>
                <a:gd name="T87" fmla="*/ 212 h 383"/>
                <a:gd name="T88" fmla="*/ 228 w 440"/>
                <a:gd name="T89" fmla="*/ 214 h 383"/>
                <a:gd name="T90" fmla="*/ 249 w 440"/>
                <a:gd name="T91" fmla="*/ 197 h 383"/>
                <a:gd name="T92" fmla="*/ 282 w 440"/>
                <a:gd name="T93" fmla="*/ 212 h 383"/>
                <a:gd name="T94" fmla="*/ 259 w 440"/>
                <a:gd name="T95" fmla="*/ 226 h 383"/>
                <a:gd name="T96" fmla="*/ 224 w 440"/>
                <a:gd name="T97" fmla="*/ 253 h 383"/>
                <a:gd name="T98" fmla="*/ 219 w 440"/>
                <a:gd name="T99" fmla="*/ 35 h 383"/>
                <a:gd name="T100" fmla="*/ 301 w 440"/>
                <a:gd name="T101" fmla="*/ 13 h 383"/>
                <a:gd name="T102" fmla="*/ 218 w 440"/>
                <a:gd name="T103" fmla="*/ 32 h 383"/>
                <a:gd name="T104" fmla="*/ 331 w 440"/>
                <a:gd name="T105" fmla="*/ 25 h 383"/>
                <a:gd name="T106" fmla="*/ 287 w 440"/>
                <a:gd name="T107" fmla="*/ 261 h 383"/>
                <a:gd name="T108" fmla="*/ 269 w 440"/>
                <a:gd name="T109" fmla="*/ 173 h 383"/>
                <a:gd name="T110" fmla="*/ 255 w 440"/>
                <a:gd name="T111" fmla="*/ 152 h 383"/>
                <a:gd name="T112" fmla="*/ 228 w 440"/>
                <a:gd name="T113" fmla="*/ 252 h 383"/>
                <a:gd name="T114" fmla="*/ 196 w 440"/>
                <a:gd name="T115" fmla="*/ 154 h 383"/>
                <a:gd name="T116" fmla="*/ 238 w 440"/>
                <a:gd name="T117" fmla="*/ 135 h 383"/>
                <a:gd name="T118" fmla="*/ 226 w 440"/>
                <a:gd name="T119" fmla="*/ 146 h 383"/>
                <a:gd name="T120" fmla="*/ 314 w 440"/>
                <a:gd name="T121" fmla="*/ 212 h 383"/>
                <a:gd name="T122" fmla="*/ 339 w 440"/>
                <a:gd name="T123" fmla="*/ 9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383">
                  <a:moveTo>
                    <a:pt x="112" y="355"/>
                  </a:moveTo>
                  <a:cubicBezTo>
                    <a:pt x="111" y="356"/>
                    <a:pt x="110" y="355"/>
                    <a:pt x="109" y="355"/>
                  </a:cubicBezTo>
                  <a:cubicBezTo>
                    <a:pt x="105" y="348"/>
                    <a:pt x="102" y="341"/>
                    <a:pt x="102" y="332"/>
                  </a:cubicBezTo>
                  <a:cubicBezTo>
                    <a:pt x="102" y="336"/>
                    <a:pt x="104" y="341"/>
                    <a:pt x="106" y="346"/>
                  </a:cubicBezTo>
                  <a:cubicBezTo>
                    <a:pt x="106" y="348"/>
                    <a:pt x="107" y="350"/>
                    <a:pt x="108" y="351"/>
                  </a:cubicBezTo>
                  <a:cubicBezTo>
                    <a:pt x="109" y="352"/>
                    <a:pt x="109" y="352"/>
                    <a:pt x="110" y="351"/>
                  </a:cubicBezTo>
                  <a:cubicBezTo>
                    <a:pt x="112" y="351"/>
                    <a:pt x="115" y="341"/>
                    <a:pt x="116" y="339"/>
                  </a:cubicBezTo>
                  <a:cubicBezTo>
                    <a:pt x="118" y="334"/>
                    <a:pt x="120" y="330"/>
                    <a:pt x="123" y="326"/>
                  </a:cubicBezTo>
                  <a:cubicBezTo>
                    <a:pt x="126" y="322"/>
                    <a:pt x="129" y="317"/>
                    <a:pt x="130" y="312"/>
                  </a:cubicBezTo>
                  <a:cubicBezTo>
                    <a:pt x="130" y="314"/>
                    <a:pt x="131" y="315"/>
                    <a:pt x="131" y="317"/>
                  </a:cubicBezTo>
                  <a:cubicBezTo>
                    <a:pt x="130" y="321"/>
                    <a:pt x="128" y="325"/>
                    <a:pt x="126" y="328"/>
                  </a:cubicBezTo>
                  <a:cubicBezTo>
                    <a:pt x="123" y="332"/>
                    <a:pt x="121" y="336"/>
                    <a:pt x="119" y="340"/>
                  </a:cubicBezTo>
                  <a:cubicBezTo>
                    <a:pt x="117" y="343"/>
                    <a:pt x="115" y="349"/>
                    <a:pt x="120" y="349"/>
                  </a:cubicBezTo>
                  <a:cubicBezTo>
                    <a:pt x="125" y="349"/>
                    <a:pt x="133" y="350"/>
                    <a:pt x="133" y="348"/>
                  </a:cubicBezTo>
                  <a:cubicBezTo>
                    <a:pt x="136" y="341"/>
                    <a:pt x="141" y="342"/>
                    <a:pt x="145" y="343"/>
                  </a:cubicBezTo>
                  <a:cubicBezTo>
                    <a:pt x="147" y="344"/>
                    <a:pt x="149" y="344"/>
                    <a:pt x="150" y="344"/>
                  </a:cubicBezTo>
                  <a:cubicBezTo>
                    <a:pt x="151" y="344"/>
                    <a:pt x="152" y="343"/>
                    <a:pt x="153" y="340"/>
                  </a:cubicBezTo>
                  <a:cubicBezTo>
                    <a:pt x="154" y="341"/>
                    <a:pt x="155" y="342"/>
                    <a:pt x="156" y="343"/>
                  </a:cubicBezTo>
                  <a:cubicBezTo>
                    <a:pt x="155" y="346"/>
                    <a:pt x="153" y="347"/>
                    <a:pt x="151" y="348"/>
                  </a:cubicBezTo>
                  <a:cubicBezTo>
                    <a:pt x="149" y="348"/>
                    <a:pt x="147" y="347"/>
                    <a:pt x="145" y="347"/>
                  </a:cubicBezTo>
                  <a:cubicBezTo>
                    <a:pt x="142" y="346"/>
                    <a:pt x="138" y="345"/>
                    <a:pt x="137" y="349"/>
                  </a:cubicBezTo>
                  <a:cubicBezTo>
                    <a:pt x="135" y="354"/>
                    <a:pt x="125" y="354"/>
                    <a:pt x="118" y="354"/>
                  </a:cubicBezTo>
                  <a:cubicBezTo>
                    <a:pt x="113" y="354"/>
                    <a:pt x="117" y="354"/>
                    <a:pt x="112" y="355"/>
                  </a:cubicBezTo>
                  <a:close/>
                  <a:moveTo>
                    <a:pt x="440" y="259"/>
                  </a:moveTo>
                  <a:cubicBezTo>
                    <a:pt x="440" y="254"/>
                    <a:pt x="440" y="254"/>
                    <a:pt x="440" y="254"/>
                  </a:cubicBezTo>
                  <a:cubicBezTo>
                    <a:pt x="437" y="254"/>
                    <a:pt x="435" y="253"/>
                    <a:pt x="433" y="252"/>
                  </a:cubicBezTo>
                  <a:cubicBezTo>
                    <a:pt x="424" y="247"/>
                    <a:pt x="423" y="241"/>
                    <a:pt x="415" y="239"/>
                  </a:cubicBezTo>
                  <a:cubicBezTo>
                    <a:pt x="415" y="240"/>
                    <a:pt x="416" y="241"/>
                    <a:pt x="416" y="243"/>
                  </a:cubicBezTo>
                  <a:cubicBezTo>
                    <a:pt x="418" y="244"/>
                    <a:pt x="420" y="246"/>
                    <a:pt x="422" y="248"/>
                  </a:cubicBezTo>
                  <a:cubicBezTo>
                    <a:pt x="427" y="252"/>
                    <a:pt x="421" y="255"/>
                    <a:pt x="417" y="256"/>
                  </a:cubicBezTo>
                  <a:cubicBezTo>
                    <a:pt x="417" y="257"/>
                    <a:pt x="416" y="257"/>
                    <a:pt x="415" y="257"/>
                  </a:cubicBezTo>
                  <a:cubicBezTo>
                    <a:pt x="415" y="262"/>
                    <a:pt x="413" y="267"/>
                    <a:pt x="412" y="271"/>
                  </a:cubicBezTo>
                  <a:cubicBezTo>
                    <a:pt x="412" y="272"/>
                    <a:pt x="411" y="274"/>
                    <a:pt x="411" y="275"/>
                  </a:cubicBezTo>
                  <a:cubicBezTo>
                    <a:pt x="414" y="272"/>
                    <a:pt x="415" y="269"/>
                    <a:pt x="415" y="265"/>
                  </a:cubicBezTo>
                  <a:cubicBezTo>
                    <a:pt x="415" y="262"/>
                    <a:pt x="418" y="261"/>
                    <a:pt x="421" y="260"/>
                  </a:cubicBezTo>
                  <a:cubicBezTo>
                    <a:pt x="422" y="260"/>
                    <a:pt x="423" y="260"/>
                    <a:pt x="424" y="259"/>
                  </a:cubicBezTo>
                  <a:cubicBezTo>
                    <a:pt x="427" y="258"/>
                    <a:pt x="428" y="256"/>
                    <a:pt x="429" y="254"/>
                  </a:cubicBezTo>
                  <a:cubicBezTo>
                    <a:pt x="430" y="255"/>
                    <a:pt x="431" y="256"/>
                    <a:pt x="432" y="257"/>
                  </a:cubicBezTo>
                  <a:cubicBezTo>
                    <a:pt x="434" y="258"/>
                    <a:pt x="437" y="259"/>
                    <a:pt x="440" y="259"/>
                  </a:cubicBezTo>
                  <a:close/>
                  <a:moveTo>
                    <a:pt x="440" y="177"/>
                  </a:moveTo>
                  <a:cubicBezTo>
                    <a:pt x="440" y="174"/>
                    <a:pt x="440" y="174"/>
                    <a:pt x="440" y="174"/>
                  </a:cubicBezTo>
                  <a:cubicBezTo>
                    <a:pt x="435" y="171"/>
                    <a:pt x="431" y="167"/>
                    <a:pt x="426" y="164"/>
                  </a:cubicBezTo>
                  <a:cubicBezTo>
                    <a:pt x="426" y="165"/>
                    <a:pt x="426" y="166"/>
                    <a:pt x="426" y="168"/>
                  </a:cubicBezTo>
                  <a:cubicBezTo>
                    <a:pt x="431" y="171"/>
                    <a:pt x="435" y="174"/>
                    <a:pt x="440" y="177"/>
                  </a:cubicBezTo>
                  <a:close/>
                  <a:moveTo>
                    <a:pt x="440" y="168"/>
                  </a:moveTo>
                  <a:cubicBezTo>
                    <a:pt x="440" y="164"/>
                    <a:pt x="440" y="164"/>
                    <a:pt x="440" y="164"/>
                  </a:cubicBezTo>
                  <a:cubicBezTo>
                    <a:pt x="439" y="164"/>
                    <a:pt x="439" y="164"/>
                    <a:pt x="439" y="164"/>
                  </a:cubicBezTo>
                  <a:cubicBezTo>
                    <a:pt x="434" y="162"/>
                    <a:pt x="430" y="162"/>
                    <a:pt x="426" y="161"/>
                  </a:cubicBezTo>
                  <a:cubicBezTo>
                    <a:pt x="426" y="162"/>
                    <a:pt x="426" y="163"/>
                    <a:pt x="426" y="164"/>
                  </a:cubicBezTo>
                  <a:cubicBezTo>
                    <a:pt x="430" y="165"/>
                    <a:pt x="434" y="166"/>
                    <a:pt x="438" y="167"/>
                  </a:cubicBezTo>
                  <a:cubicBezTo>
                    <a:pt x="438" y="167"/>
                    <a:pt x="439" y="167"/>
                    <a:pt x="440" y="168"/>
                  </a:cubicBezTo>
                  <a:close/>
                  <a:moveTo>
                    <a:pt x="440" y="106"/>
                  </a:moveTo>
                  <a:cubicBezTo>
                    <a:pt x="440" y="103"/>
                    <a:pt x="440" y="103"/>
                    <a:pt x="440" y="103"/>
                  </a:cubicBezTo>
                  <a:cubicBezTo>
                    <a:pt x="434" y="103"/>
                    <a:pt x="423" y="105"/>
                    <a:pt x="422" y="101"/>
                  </a:cubicBezTo>
                  <a:cubicBezTo>
                    <a:pt x="422" y="99"/>
                    <a:pt x="422" y="98"/>
                    <a:pt x="422" y="97"/>
                  </a:cubicBezTo>
                  <a:cubicBezTo>
                    <a:pt x="423" y="95"/>
                    <a:pt x="423" y="94"/>
                    <a:pt x="423" y="92"/>
                  </a:cubicBezTo>
                  <a:cubicBezTo>
                    <a:pt x="423" y="92"/>
                    <a:pt x="423" y="92"/>
                    <a:pt x="423" y="92"/>
                  </a:cubicBezTo>
                  <a:cubicBezTo>
                    <a:pt x="422" y="88"/>
                    <a:pt x="420" y="85"/>
                    <a:pt x="411" y="86"/>
                  </a:cubicBezTo>
                  <a:cubicBezTo>
                    <a:pt x="411" y="87"/>
                    <a:pt x="411" y="87"/>
                    <a:pt x="411" y="88"/>
                  </a:cubicBezTo>
                  <a:cubicBezTo>
                    <a:pt x="411" y="88"/>
                    <a:pt x="411" y="88"/>
                    <a:pt x="411" y="88"/>
                  </a:cubicBezTo>
                  <a:cubicBezTo>
                    <a:pt x="420" y="87"/>
                    <a:pt x="418" y="92"/>
                    <a:pt x="418" y="98"/>
                  </a:cubicBezTo>
                  <a:cubicBezTo>
                    <a:pt x="417" y="100"/>
                    <a:pt x="417" y="101"/>
                    <a:pt x="417" y="103"/>
                  </a:cubicBezTo>
                  <a:cubicBezTo>
                    <a:pt x="418" y="108"/>
                    <a:pt x="432" y="107"/>
                    <a:pt x="440" y="106"/>
                  </a:cubicBezTo>
                  <a:close/>
                  <a:moveTo>
                    <a:pt x="100" y="336"/>
                  </a:moveTo>
                  <a:cubicBezTo>
                    <a:pt x="99" y="333"/>
                    <a:pt x="99" y="331"/>
                    <a:pt x="99" y="330"/>
                  </a:cubicBezTo>
                  <a:cubicBezTo>
                    <a:pt x="99" y="329"/>
                    <a:pt x="99" y="329"/>
                    <a:pt x="98" y="329"/>
                  </a:cubicBezTo>
                  <a:cubicBezTo>
                    <a:pt x="91" y="331"/>
                    <a:pt x="78" y="324"/>
                    <a:pt x="73" y="320"/>
                  </a:cubicBezTo>
                  <a:cubicBezTo>
                    <a:pt x="71" y="319"/>
                    <a:pt x="71" y="317"/>
                    <a:pt x="72" y="315"/>
                  </a:cubicBezTo>
                  <a:cubicBezTo>
                    <a:pt x="74" y="313"/>
                    <a:pt x="78" y="311"/>
                    <a:pt x="81" y="308"/>
                  </a:cubicBezTo>
                  <a:cubicBezTo>
                    <a:pt x="86" y="306"/>
                    <a:pt x="90" y="303"/>
                    <a:pt x="90" y="303"/>
                  </a:cubicBezTo>
                  <a:cubicBezTo>
                    <a:pt x="87" y="298"/>
                    <a:pt x="86" y="292"/>
                    <a:pt x="87" y="285"/>
                  </a:cubicBezTo>
                  <a:cubicBezTo>
                    <a:pt x="87" y="282"/>
                    <a:pt x="87" y="279"/>
                    <a:pt x="88" y="277"/>
                  </a:cubicBezTo>
                  <a:cubicBezTo>
                    <a:pt x="89" y="277"/>
                    <a:pt x="90" y="277"/>
                    <a:pt x="91" y="278"/>
                  </a:cubicBezTo>
                  <a:cubicBezTo>
                    <a:pt x="90" y="280"/>
                    <a:pt x="89" y="282"/>
                    <a:pt x="89" y="284"/>
                  </a:cubicBezTo>
                  <a:cubicBezTo>
                    <a:pt x="88" y="291"/>
                    <a:pt x="89" y="297"/>
                    <a:pt x="92" y="300"/>
                  </a:cubicBezTo>
                  <a:cubicBezTo>
                    <a:pt x="92" y="300"/>
                    <a:pt x="92" y="301"/>
                    <a:pt x="92" y="301"/>
                  </a:cubicBezTo>
                  <a:cubicBezTo>
                    <a:pt x="94" y="299"/>
                    <a:pt x="95" y="298"/>
                    <a:pt x="97" y="296"/>
                  </a:cubicBezTo>
                  <a:cubicBezTo>
                    <a:pt x="97" y="298"/>
                    <a:pt x="97" y="299"/>
                    <a:pt x="97" y="300"/>
                  </a:cubicBezTo>
                  <a:cubicBezTo>
                    <a:pt x="92" y="304"/>
                    <a:pt x="88" y="308"/>
                    <a:pt x="82" y="311"/>
                  </a:cubicBezTo>
                  <a:cubicBezTo>
                    <a:pt x="79" y="313"/>
                    <a:pt x="76" y="315"/>
                    <a:pt x="75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81" y="321"/>
                    <a:pt x="89" y="328"/>
                    <a:pt x="96" y="326"/>
                  </a:cubicBezTo>
                  <a:cubicBezTo>
                    <a:pt x="97" y="325"/>
                    <a:pt x="98" y="325"/>
                    <a:pt x="98" y="325"/>
                  </a:cubicBezTo>
                  <a:cubicBezTo>
                    <a:pt x="99" y="325"/>
                    <a:pt x="99" y="325"/>
                    <a:pt x="100" y="325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100" y="330"/>
                    <a:pt x="100" y="333"/>
                    <a:pt x="100" y="336"/>
                  </a:cubicBezTo>
                  <a:close/>
                  <a:moveTo>
                    <a:pt x="89" y="274"/>
                  </a:moveTo>
                  <a:cubicBezTo>
                    <a:pt x="90" y="271"/>
                    <a:pt x="91" y="268"/>
                    <a:pt x="93" y="266"/>
                  </a:cubicBezTo>
                  <a:cubicBezTo>
                    <a:pt x="81" y="262"/>
                    <a:pt x="77" y="264"/>
                    <a:pt x="76" y="268"/>
                  </a:cubicBezTo>
                  <a:cubicBezTo>
                    <a:pt x="76" y="268"/>
                    <a:pt x="75" y="269"/>
                    <a:pt x="75" y="269"/>
                  </a:cubicBezTo>
                  <a:cubicBezTo>
                    <a:pt x="74" y="269"/>
                    <a:pt x="73" y="268"/>
                    <a:pt x="72" y="268"/>
                  </a:cubicBezTo>
                  <a:cubicBezTo>
                    <a:pt x="72" y="267"/>
                    <a:pt x="72" y="267"/>
                    <a:pt x="72" y="266"/>
                  </a:cubicBezTo>
                  <a:cubicBezTo>
                    <a:pt x="75" y="261"/>
                    <a:pt x="79" y="257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98" y="265"/>
                    <a:pt x="99" y="267"/>
                    <a:pt x="100" y="268"/>
                  </a:cubicBezTo>
                  <a:cubicBezTo>
                    <a:pt x="99" y="268"/>
                    <a:pt x="98" y="268"/>
                    <a:pt x="97" y="267"/>
                  </a:cubicBezTo>
                  <a:cubicBezTo>
                    <a:pt x="95" y="270"/>
                    <a:pt x="94" y="272"/>
                    <a:pt x="92" y="275"/>
                  </a:cubicBezTo>
                  <a:cubicBezTo>
                    <a:pt x="91" y="275"/>
                    <a:pt x="90" y="275"/>
                    <a:pt x="89" y="274"/>
                  </a:cubicBezTo>
                  <a:close/>
                  <a:moveTo>
                    <a:pt x="75" y="272"/>
                  </a:moveTo>
                  <a:cubicBezTo>
                    <a:pt x="74" y="273"/>
                    <a:pt x="74" y="273"/>
                    <a:pt x="74" y="273"/>
                  </a:cubicBezTo>
                  <a:cubicBezTo>
                    <a:pt x="73" y="279"/>
                    <a:pt x="72" y="285"/>
                    <a:pt x="62" y="286"/>
                  </a:cubicBezTo>
                  <a:cubicBezTo>
                    <a:pt x="56" y="287"/>
                    <a:pt x="51" y="285"/>
                    <a:pt x="46" y="283"/>
                  </a:cubicBezTo>
                  <a:cubicBezTo>
                    <a:pt x="47" y="281"/>
                    <a:pt x="47" y="280"/>
                    <a:pt x="48" y="278"/>
                  </a:cubicBezTo>
                  <a:cubicBezTo>
                    <a:pt x="51" y="280"/>
                    <a:pt x="54" y="280"/>
                    <a:pt x="59" y="280"/>
                  </a:cubicBezTo>
                  <a:cubicBezTo>
                    <a:pt x="66" y="279"/>
                    <a:pt x="70" y="276"/>
                    <a:pt x="71" y="271"/>
                  </a:cubicBezTo>
                  <a:cubicBezTo>
                    <a:pt x="71" y="271"/>
                    <a:pt x="71" y="270"/>
                    <a:pt x="71" y="270"/>
                  </a:cubicBezTo>
                  <a:cubicBezTo>
                    <a:pt x="72" y="270"/>
                    <a:pt x="74" y="271"/>
                    <a:pt x="75" y="272"/>
                  </a:cubicBezTo>
                  <a:close/>
                  <a:moveTo>
                    <a:pt x="45" y="282"/>
                  </a:moveTo>
                  <a:cubicBezTo>
                    <a:pt x="38" y="277"/>
                    <a:pt x="33" y="269"/>
                    <a:pt x="29" y="263"/>
                  </a:cubicBezTo>
                  <a:cubicBezTo>
                    <a:pt x="25" y="257"/>
                    <a:pt x="22" y="252"/>
                    <a:pt x="19" y="252"/>
                  </a:cubicBezTo>
                  <a:cubicBezTo>
                    <a:pt x="17" y="252"/>
                    <a:pt x="16" y="251"/>
                    <a:pt x="15" y="250"/>
                  </a:cubicBezTo>
                  <a:cubicBezTo>
                    <a:pt x="15" y="249"/>
                    <a:pt x="16" y="247"/>
                    <a:pt x="16" y="246"/>
                  </a:cubicBezTo>
                  <a:cubicBezTo>
                    <a:pt x="17" y="248"/>
                    <a:pt x="18" y="249"/>
                    <a:pt x="19" y="249"/>
                  </a:cubicBezTo>
                  <a:cubicBezTo>
                    <a:pt x="24" y="248"/>
                    <a:pt x="27" y="254"/>
                    <a:pt x="31" y="261"/>
                  </a:cubicBezTo>
                  <a:cubicBezTo>
                    <a:pt x="35" y="267"/>
                    <a:pt x="39" y="274"/>
                    <a:pt x="46" y="277"/>
                  </a:cubicBezTo>
                  <a:cubicBezTo>
                    <a:pt x="45" y="279"/>
                    <a:pt x="45" y="280"/>
                    <a:pt x="45" y="282"/>
                  </a:cubicBezTo>
                  <a:close/>
                  <a:moveTo>
                    <a:pt x="14" y="247"/>
                  </a:moveTo>
                  <a:cubicBezTo>
                    <a:pt x="13" y="245"/>
                    <a:pt x="13" y="243"/>
                    <a:pt x="13" y="241"/>
                  </a:cubicBezTo>
                  <a:cubicBezTo>
                    <a:pt x="12" y="238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2" y="236"/>
                    <a:pt x="0" y="232"/>
                    <a:pt x="0" y="226"/>
                  </a:cubicBezTo>
                  <a:cubicBezTo>
                    <a:pt x="0" y="224"/>
                    <a:pt x="0" y="221"/>
                    <a:pt x="1" y="219"/>
                  </a:cubicBezTo>
                  <a:cubicBezTo>
                    <a:pt x="1" y="219"/>
                    <a:pt x="2" y="218"/>
                    <a:pt x="2" y="217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2" y="227"/>
                    <a:pt x="3" y="232"/>
                    <a:pt x="11" y="233"/>
                  </a:cubicBezTo>
                  <a:cubicBezTo>
                    <a:pt x="11" y="233"/>
                    <a:pt x="11" y="233"/>
                    <a:pt x="11" y="233"/>
                  </a:cubicBezTo>
                  <a:cubicBezTo>
                    <a:pt x="14" y="233"/>
                    <a:pt x="13" y="237"/>
                    <a:pt x="14" y="241"/>
                  </a:cubicBezTo>
                  <a:cubicBezTo>
                    <a:pt x="14" y="242"/>
                    <a:pt x="14" y="243"/>
                    <a:pt x="14" y="244"/>
                  </a:cubicBezTo>
                  <a:cubicBezTo>
                    <a:pt x="14" y="245"/>
                    <a:pt x="14" y="246"/>
                    <a:pt x="14" y="247"/>
                  </a:cubicBezTo>
                  <a:close/>
                  <a:moveTo>
                    <a:pt x="10" y="168"/>
                  </a:moveTo>
                  <a:cubicBezTo>
                    <a:pt x="12" y="166"/>
                    <a:pt x="13" y="165"/>
                    <a:pt x="14" y="163"/>
                  </a:cubicBezTo>
                  <a:cubicBezTo>
                    <a:pt x="13" y="165"/>
                    <a:pt x="12" y="168"/>
                    <a:pt x="11" y="170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11" y="170"/>
                    <a:pt x="11" y="171"/>
                    <a:pt x="11" y="171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69"/>
                    <a:pt x="10" y="169"/>
                    <a:pt x="10" y="168"/>
                  </a:cubicBezTo>
                  <a:close/>
                  <a:moveTo>
                    <a:pt x="19" y="153"/>
                  </a:moveTo>
                  <a:cubicBezTo>
                    <a:pt x="21" y="148"/>
                    <a:pt x="22" y="143"/>
                    <a:pt x="23" y="139"/>
                  </a:cubicBezTo>
                  <a:cubicBezTo>
                    <a:pt x="25" y="126"/>
                    <a:pt x="27" y="116"/>
                    <a:pt x="43" y="115"/>
                  </a:cubicBezTo>
                  <a:cubicBezTo>
                    <a:pt x="46" y="112"/>
                    <a:pt x="45" y="109"/>
                    <a:pt x="42" y="107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2" y="104"/>
                    <a:pt x="43" y="104"/>
                    <a:pt x="45" y="103"/>
                  </a:cubicBezTo>
                  <a:cubicBezTo>
                    <a:pt x="45" y="103"/>
                    <a:pt x="46" y="104"/>
                    <a:pt x="46" y="104"/>
                  </a:cubicBezTo>
                  <a:cubicBezTo>
                    <a:pt x="49" y="107"/>
                    <a:pt x="54" y="110"/>
                    <a:pt x="52" y="114"/>
                  </a:cubicBezTo>
                  <a:cubicBezTo>
                    <a:pt x="54" y="114"/>
                    <a:pt x="55" y="114"/>
                    <a:pt x="57" y="114"/>
                  </a:cubicBezTo>
                  <a:cubicBezTo>
                    <a:pt x="56" y="115"/>
                    <a:pt x="56" y="116"/>
                    <a:pt x="55" y="117"/>
                  </a:cubicBezTo>
                  <a:cubicBezTo>
                    <a:pt x="51" y="117"/>
                    <a:pt x="47" y="117"/>
                    <a:pt x="44" y="117"/>
                  </a:cubicBezTo>
                  <a:cubicBezTo>
                    <a:pt x="29" y="118"/>
                    <a:pt x="30" y="128"/>
                    <a:pt x="28" y="139"/>
                  </a:cubicBezTo>
                  <a:cubicBezTo>
                    <a:pt x="28" y="140"/>
                    <a:pt x="28" y="140"/>
                    <a:pt x="28" y="141"/>
                  </a:cubicBezTo>
                  <a:cubicBezTo>
                    <a:pt x="25" y="145"/>
                    <a:pt x="22" y="149"/>
                    <a:pt x="19" y="153"/>
                  </a:cubicBezTo>
                  <a:close/>
                  <a:moveTo>
                    <a:pt x="38" y="103"/>
                  </a:moveTo>
                  <a:cubicBezTo>
                    <a:pt x="36" y="101"/>
                    <a:pt x="34" y="98"/>
                    <a:pt x="31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2" y="94"/>
                    <a:pt x="33" y="94"/>
                    <a:pt x="34" y="93"/>
                  </a:cubicBezTo>
                  <a:cubicBezTo>
                    <a:pt x="36" y="96"/>
                    <a:pt x="40" y="98"/>
                    <a:pt x="43" y="101"/>
                  </a:cubicBezTo>
                  <a:cubicBezTo>
                    <a:pt x="41" y="102"/>
                    <a:pt x="40" y="102"/>
                    <a:pt x="38" y="103"/>
                  </a:cubicBezTo>
                  <a:close/>
                  <a:moveTo>
                    <a:pt x="408" y="277"/>
                  </a:moveTo>
                  <a:cubicBezTo>
                    <a:pt x="403" y="282"/>
                    <a:pt x="395" y="285"/>
                    <a:pt x="390" y="289"/>
                  </a:cubicBezTo>
                  <a:cubicBezTo>
                    <a:pt x="389" y="291"/>
                    <a:pt x="389" y="297"/>
                    <a:pt x="390" y="301"/>
                  </a:cubicBezTo>
                  <a:cubicBezTo>
                    <a:pt x="391" y="307"/>
                    <a:pt x="391" y="312"/>
                    <a:pt x="387" y="313"/>
                  </a:cubicBezTo>
                  <a:cubicBezTo>
                    <a:pt x="386" y="313"/>
                    <a:pt x="385" y="313"/>
                    <a:pt x="384" y="312"/>
                  </a:cubicBezTo>
                  <a:cubicBezTo>
                    <a:pt x="382" y="312"/>
                    <a:pt x="379" y="311"/>
                    <a:pt x="379" y="312"/>
                  </a:cubicBezTo>
                  <a:cubicBezTo>
                    <a:pt x="374" y="320"/>
                    <a:pt x="360" y="311"/>
                    <a:pt x="352" y="312"/>
                  </a:cubicBezTo>
                  <a:cubicBezTo>
                    <a:pt x="353" y="314"/>
                    <a:pt x="353" y="316"/>
                    <a:pt x="352" y="318"/>
                  </a:cubicBezTo>
                  <a:cubicBezTo>
                    <a:pt x="345" y="325"/>
                    <a:pt x="346" y="329"/>
                    <a:pt x="343" y="336"/>
                  </a:cubicBezTo>
                  <a:cubicBezTo>
                    <a:pt x="341" y="344"/>
                    <a:pt x="329" y="347"/>
                    <a:pt x="317" y="350"/>
                  </a:cubicBezTo>
                  <a:cubicBezTo>
                    <a:pt x="315" y="350"/>
                    <a:pt x="312" y="349"/>
                    <a:pt x="310" y="349"/>
                  </a:cubicBezTo>
                  <a:cubicBezTo>
                    <a:pt x="322" y="346"/>
                    <a:pt x="336" y="341"/>
                    <a:pt x="339" y="334"/>
                  </a:cubicBezTo>
                  <a:cubicBezTo>
                    <a:pt x="341" y="327"/>
                    <a:pt x="343" y="321"/>
                    <a:pt x="349" y="316"/>
                  </a:cubicBezTo>
                  <a:cubicBezTo>
                    <a:pt x="350" y="315"/>
                    <a:pt x="349" y="313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7" y="309"/>
                    <a:pt x="345" y="306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4" y="304"/>
                    <a:pt x="344" y="304"/>
                    <a:pt x="344" y="304"/>
                  </a:cubicBezTo>
                  <a:cubicBezTo>
                    <a:pt x="343" y="303"/>
                    <a:pt x="342" y="302"/>
                    <a:pt x="342" y="301"/>
                  </a:cubicBezTo>
                  <a:cubicBezTo>
                    <a:pt x="339" y="302"/>
                    <a:pt x="333" y="305"/>
                    <a:pt x="330" y="306"/>
                  </a:cubicBezTo>
                  <a:cubicBezTo>
                    <a:pt x="325" y="308"/>
                    <a:pt x="324" y="305"/>
                    <a:pt x="322" y="298"/>
                  </a:cubicBezTo>
                  <a:cubicBezTo>
                    <a:pt x="320" y="294"/>
                    <a:pt x="320" y="294"/>
                    <a:pt x="318" y="293"/>
                  </a:cubicBezTo>
                  <a:cubicBezTo>
                    <a:pt x="316" y="293"/>
                    <a:pt x="314" y="293"/>
                    <a:pt x="312" y="291"/>
                  </a:cubicBezTo>
                  <a:cubicBezTo>
                    <a:pt x="310" y="286"/>
                    <a:pt x="310" y="283"/>
                    <a:pt x="309" y="278"/>
                  </a:cubicBezTo>
                  <a:cubicBezTo>
                    <a:pt x="309" y="275"/>
                    <a:pt x="308" y="272"/>
                    <a:pt x="307" y="269"/>
                  </a:cubicBezTo>
                  <a:cubicBezTo>
                    <a:pt x="308" y="270"/>
                    <a:pt x="309" y="270"/>
                    <a:pt x="310" y="270"/>
                  </a:cubicBezTo>
                  <a:cubicBezTo>
                    <a:pt x="310" y="270"/>
                    <a:pt x="310" y="270"/>
                    <a:pt x="310" y="270"/>
                  </a:cubicBezTo>
                  <a:cubicBezTo>
                    <a:pt x="311" y="271"/>
                    <a:pt x="311" y="271"/>
                    <a:pt x="312" y="271"/>
                  </a:cubicBezTo>
                  <a:cubicBezTo>
                    <a:pt x="312" y="273"/>
                    <a:pt x="311" y="275"/>
                    <a:pt x="312" y="278"/>
                  </a:cubicBezTo>
                  <a:cubicBezTo>
                    <a:pt x="312" y="278"/>
                    <a:pt x="312" y="278"/>
                    <a:pt x="312" y="278"/>
                  </a:cubicBezTo>
                  <a:cubicBezTo>
                    <a:pt x="312" y="282"/>
                    <a:pt x="312" y="285"/>
                    <a:pt x="314" y="289"/>
                  </a:cubicBezTo>
                  <a:cubicBezTo>
                    <a:pt x="315" y="290"/>
                    <a:pt x="316" y="290"/>
                    <a:pt x="317" y="291"/>
                  </a:cubicBezTo>
                  <a:cubicBezTo>
                    <a:pt x="320" y="291"/>
                    <a:pt x="323" y="292"/>
                    <a:pt x="325" y="297"/>
                  </a:cubicBezTo>
                  <a:cubicBezTo>
                    <a:pt x="326" y="302"/>
                    <a:pt x="329" y="303"/>
                    <a:pt x="332" y="302"/>
                  </a:cubicBezTo>
                  <a:cubicBezTo>
                    <a:pt x="336" y="300"/>
                    <a:pt x="340" y="298"/>
                    <a:pt x="344" y="295"/>
                  </a:cubicBezTo>
                  <a:cubicBezTo>
                    <a:pt x="349" y="292"/>
                    <a:pt x="354" y="289"/>
                    <a:pt x="358" y="289"/>
                  </a:cubicBezTo>
                  <a:cubicBezTo>
                    <a:pt x="361" y="289"/>
                    <a:pt x="363" y="287"/>
                    <a:pt x="365" y="284"/>
                  </a:cubicBezTo>
                  <a:cubicBezTo>
                    <a:pt x="367" y="281"/>
                    <a:pt x="368" y="277"/>
                    <a:pt x="367" y="274"/>
                  </a:cubicBezTo>
                  <a:cubicBezTo>
                    <a:pt x="366" y="266"/>
                    <a:pt x="364" y="264"/>
                    <a:pt x="365" y="261"/>
                  </a:cubicBezTo>
                  <a:cubicBezTo>
                    <a:pt x="367" y="259"/>
                    <a:pt x="369" y="258"/>
                    <a:pt x="371" y="256"/>
                  </a:cubicBezTo>
                  <a:cubicBezTo>
                    <a:pt x="372" y="256"/>
                    <a:pt x="372" y="256"/>
                    <a:pt x="373" y="255"/>
                  </a:cubicBezTo>
                  <a:cubicBezTo>
                    <a:pt x="367" y="263"/>
                    <a:pt x="369" y="262"/>
                    <a:pt x="370" y="273"/>
                  </a:cubicBezTo>
                  <a:cubicBezTo>
                    <a:pt x="371" y="278"/>
                    <a:pt x="370" y="282"/>
                    <a:pt x="367" y="286"/>
                  </a:cubicBezTo>
                  <a:cubicBezTo>
                    <a:pt x="365" y="289"/>
                    <a:pt x="362" y="292"/>
                    <a:pt x="358" y="292"/>
                  </a:cubicBezTo>
                  <a:cubicBezTo>
                    <a:pt x="355" y="292"/>
                    <a:pt x="352" y="294"/>
                    <a:pt x="348" y="297"/>
                  </a:cubicBezTo>
                  <a:cubicBezTo>
                    <a:pt x="341" y="301"/>
                    <a:pt x="351" y="307"/>
                    <a:pt x="355" y="308"/>
                  </a:cubicBezTo>
                  <a:cubicBezTo>
                    <a:pt x="362" y="309"/>
                    <a:pt x="374" y="313"/>
                    <a:pt x="375" y="310"/>
                  </a:cubicBezTo>
                  <a:cubicBezTo>
                    <a:pt x="377" y="307"/>
                    <a:pt x="379" y="307"/>
                    <a:pt x="382" y="307"/>
                  </a:cubicBezTo>
                  <a:cubicBezTo>
                    <a:pt x="387" y="308"/>
                    <a:pt x="387" y="305"/>
                    <a:pt x="386" y="301"/>
                  </a:cubicBezTo>
                  <a:cubicBezTo>
                    <a:pt x="386" y="296"/>
                    <a:pt x="385" y="290"/>
                    <a:pt x="387" y="288"/>
                  </a:cubicBezTo>
                  <a:cubicBezTo>
                    <a:pt x="393" y="282"/>
                    <a:pt x="406" y="278"/>
                    <a:pt x="410" y="270"/>
                  </a:cubicBezTo>
                  <a:cubicBezTo>
                    <a:pt x="408" y="277"/>
                    <a:pt x="408" y="277"/>
                    <a:pt x="408" y="277"/>
                  </a:cubicBezTo>
                  <a:close/>
                  <a:moveTo>
                    <a:pt x="312" y="351"/>
                  </a:moveTo>
                  <a:cubicBezTo>
                    <a:pt x="303" y="354"/>
                    <a:pt x="296" y="356"/>
                    <a:pt x="296" y="362"/>
                  </a:cubicBezTo>
                  <a:cubicBezTo>
                    <a:pt x="296" y="380"/>
                    <a:pt x="264" y="382"/>
                    <a:pt x="251" y="383"/>
                  </a:cubicBezTo>
                  <a:cubicBezTo>
                    <a:pt x="248" y="383"/>
                    <a:pt x="245" y="382"/>
                    <a:pt x="243" y="381"/>
                  </a:cubicBezTo>
                  <a:cubicBezTo>
                    <a:pt x="243" y="380"/>
                    <a:pt x="243" y="378"/>
                    <a:pt x="243" y="377"/>
                  </a:cubicBezTo>
                  <a:cubicBezTo>
                    <a:pt x="245" y="378"/>
                    <a:pt x="247" y="379"/>
                    <a:pt x="250" y="379"/>
                  </a:cubicBezTo>
                  <a:cubicBezTo>
                    <a:pt x="260" y="379"/>
                    <a:pt x="292" y="376"/>
                    <a:pt x="292" y="362"/>
                  </a:cubicBezTo>
                  <a:cubicBezTo>
                    <a:pt x="292" y="359"/>
                    <a:pt x="291" y="356"/>
                    <a:pt x="293" y="354"/>
                  </a:cubicBezTo>
                  <a:cubicBezTo>
                    <a:pt x="287" y="350"/>
                    <a:pt x="287" y="345"/>
                    <a:pt x="286" y="340"/>
                  </a:cubicBezTo>
                  <a:cubicBezTo>
                    <a:pt x="285" y="337"/>
                    <a:pt x="284" y="334"/>
                    <a:pt x="283" y="332"/>
                  </a:cubicBezTo>
                  <a:cubicBezTo>
                    <a:pt x="285" y="333"/>
                    <a:pt x="286" y="334"/>
                    <a:pt x="287" y="335"/>
                  </a:cubicBezTo>
                  <a:cubicBezTo>
                    <a:pt x="288" y="337"/>
                    <a:pt x="288" y="338"/>
                    <a:pt x="289" y="339"/>
                  </a:cubicBezTo>
                  <a:cubicBezTo>
                    <a:pt x="290" y="344"/>
                    <a:pt x="291" y="348"/>
                    <a:pt x="297" y="352"/>
                  </a:cubicBezTo>
                  <a:cubicBezTo>
                    <a:pt x="300" y="351"/>
                    <a:pt x="303" y="351"/>
                    <a:pt x="306" y="350"/>
                  </a:cubicBezTo>
                  <a:cubicBezTo>
                    <a:pt x="308" y="350"/>
                    <a:pt x="310" y="351"/>
                    <a:pt x="312" y="351"/>
                  </a:cubicBezTo>
                  <a:close/>
                  <a:moveTo>
                    <a:pt x="239" y="378"/>
                  </a:moveTo>
                  <a:cubicBezTo>
                    <a:pt x="236" y="375"/>
                    <a:pt x="233" y="371"/>
                    <a:pt x="230" y="366"/>
                  </a:cubicBezTo>
                  <a:cubicBezTo>
                    <a:pt x="231" y="366"/>
                    <a:pt x="232" y="365"/>
                    <a:pt x="233" y="365"/>
                  </a:cubicBezTo>
                  <a:cubicBezTo>
                    <a:pt x="235" y="368"/>
                    <a:pt x="237" y="372"/>
                    <a:pt x="239" y="374"/>
                  </a:cubicBezTo>
                  <a:cubicBezTo>
                    <a:pt x="239" y="376"/>
                    <a:pt x="239" y="377"/>
                    <a:pt x="239" y="378"/>
                  </a:cubicBezTo>
                  <a:close/>
                  <a:moveTo>
                    <a:pt x="230" y="365"/>
                  </a:moveTo>
                  <a:cubicBezTo>
                    <a:pt x="229" y="363"/>
                    <a:pt x="228" y="361"/>
                    <a:pt x="227" y="359"/>
                  </a:cubicBezTo>
                  <a:cubicBezTo>
                    <a:pt x="224" y="353"/>
                    <a:pt x="221" y="347"/>
                    <a:pt x="218" y="346"/>
                  </a:cubicBezTo>
                  <a:cubicBezTo>
                    <a:pt x="215" y="344"/>
                    <a:pt x="211" y="341"/>
                    <a:pt x="207" y="338"/>
                  </a:cubicBezTo>
                  <a:cubicBezTo>
                    <a:pt x="204" y="336"/>
                    <a:pt x="200" y="332"/>
                    <a:pt x="198" y="330"/>
                  </a:cubicBezTo>
                  <a:cubicBezTo>
                    <a:pt x="194" y="325"/>
                    <a:pt x="191" y="325"/>
                    <a:pt x="189" y="325"/>
                  </a:cubicBezTo>
                  <a:cubicBezTo>
                    <a:pt x="185" y="325"/>
                    <a:pt x="182" y="324"/>
                    <a:pt x="181" y="314"/>
                  </a:cubicBezTo>
                  <a:cubicBezTo>
                    <a:pt x="180" y="318"/>
                    <a:pt x="177" y="322"/>
                    <a:pt x="174" y="322"/>
                  </a:cubicBezTo>
                  <a:cubicBezTo>
                    <a:pt x="171" y="322"/>
                    <a:pt x="168" y="321"/>
                    <a:pt x="165" y="321"/>
                  </a:cubicBezTo>
                  <a:cubicBezTo>
                    <a:pt x="163" y="320"/>
                    <a:pt x="161" y="320"/>
                    <a:pt x="159" y="320"/>
                  </a:cubicBezTo>
                  <a:cubicBezTo>
                    <a:pt x="157" y="320"/>
                    <a:pt x="156" y="322"/>
                    <a:pt x="157" y="327"/>
                  </a:cubicBezTo>
                  <a:cubicBezTo>
                    <a:pt x="157" y="333"/>
                    <a:pt x="157" y="338"/>
                    <a:pt x="157" y="341"/>
                  </a:cubicBezTo>
                  <a:cubicBezTo>
                    <a:pt x="155" y="340"/>
                    <a:pt x="154" y="339"/>
                    <a:pt x="153" y="338"/>
                  </a:cubicBezTo>
                  <a:cubicBezTo>
                    <a:pt x="154" y="336"/>
                    <a:pt x="153" y="332"/>
                    <a:pt x="153" y="327"/>
                  </a:cubicBezTo>
                  <a:cubicBezTo>
                    <a:pt x="152" y="319"/>
                    <a:pt x="154" y="317"/>
                    <a:pt x="158" y="316"/>
                  </a:cubicBezTo>
                  <a:cubicBezTo>
                    <a:pt x="160" y="316"/>
                    <a:pt x="163" y="317"/>
                    <a:pt x="165" y="317"/>
                  </a:cubicBezTo>
                  <a:cubicBezTo>
                    <a:pt x="168" y="318"/>
                    <a:pt x="171" y="319"/>
                    <a:pt x="173" y="318"/>
                  </a:cubicBezTo>
                  <a:cubicBezTo>
                    <a:pt x="176" y="318"/>
                    <a:pt x="178" y="311"/>
                    <a:pt x="179" y="307"/>
                  </a:cubicBezTo>
                  <a:cubicBezTo>
                    <a:pt x="180" y="306"/>
                    <a:pt x="180" y="306"/>
                    <a:pt x="180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305"/>
                    <a:pt x="180" y="305"/>
                    <a:pt x="180" y="304"/>
                  </a:cubicBezTo>
                  <a:cubicBezTo>
                    <a:pt x="180" y="304"/>
                    <a:pt x="180" y="304"/>
                    <a:pt x="180" y="304"/>
                  </a:cubicBezTo>
                  <a:cubicBezTo>
                    <a:pt x="181" y="293"/>
                    <a:pt x="177" y="290"/>
                    <a:pt x="172" y="284"/>
                  </a:cubicBezTo>
                  <a:cubicBezTo>
                    <a:pt x="171" y="284"/>
                    <a:pt x="171" y="284"/>
                    <a:pt x="171" y="284"/>
                  </a:cubicBezTo>
                  <a:cubicBezTo>
                    <a:pt x="173" y="283"/>
                    <a:pt x="174" y="283"/>
                    <a:pt x="175" y="283"/>
                  </a:cubicBezTo>
                  <a:cubicBezTo>
                    <a:pt x="180" y="288"/>
                    <a:pt x="184" y="293"/>
                    <a:pt x="183" y="304"/>
                  </a:cubicBezTo>
                  <a:cubicBezTo>
                    <a:pt x="184" y="321"/>
                    <a:pt x="185" y="321"/>
                    <a:pt x="188" y="321"/>
                  </a:cubicBezTo>
                  <a:cubicBezTo>
                    <a:pt x="191" y="321"/>
                    <a:pt x="195" y="321"/>
                    <a:pt x="200" y="327"/>
                  </a:cubicBezTo>
                  <a:cubicBezTo>
                    <a:pt x="208" y="335"/>
                    <a:pt x="212" y="329"/>
                    <a:pt x="219" y="331"/>
                  </a:cubicBezTo>
                  <a:cubicBezTo>
                    <a:pt x="220" y="332"/>
                    <a:pt x="221" y="334"/>
                    <a:pt x="222" y="336"/>
                  </a:cubicBezTo>
                  <a:cubicBezTo>
                    <a:pt x="224" y="338"/>
                    <a:pt x="224" y="341"/>
                    <a:pt x="226" y="341"/>
                  </a:cubicBezTo>
                  <a:cubicBezTo>
                    <a:pt x="229" y="340"/>
                    <a:pt x="232" y="340"/>
                    <a:pt x="236" y="340"/>
                  </a:cubicBezTo>
                  <a:cubicBezTo>
                    <a:pt x="238" y="340"/>
                    <a:pt x="240" y="340"/>
                    <a:pt x="241" y="340"/>
                  </a:cubicBezTo>
                  <a:cubicBezTo>
                    <a:pt x="245" y="339"/>
                    <a:pt x="248" y="338"/>
                    <a:pt x="247" y="331"/>
                  </a:cubicBezTo>
                  <a:cubicBezTo>
                    <a:pt x="246" y="327"/>
                    <a:pt x="250" y="327"/>
                    <a:pt x="253" y="326"/>
                  </a:cubicBezTo>
                  <a:cubicBezTo>
                    <a:pt x="258" y="326"/>
                    <a:pt x="263" y="320"/>
                    <a:pt x="258" y="315"/>
                  </a:cubicBezTo>
                  <a:cubicBezTo>
                    <a:pt x="256" y="313"/>
                    <a:pt x="254" y="313"/>
                    <a:pt x="252" y="311"/>
                  </a:cubicBezTo>
                  <a:cubicBezTo>
                    <a:pt x="250" y="309"/>
                    <a:pt x="248" y="305"/>
                    <a:pt x="247" y="300"/>
                  </a:cubicBezTo>
                  <a:cubicBezTo>
                    <a:pt x="246" y="293"/>
                    <a:pt x="244" y="288"/>
                    <a:pt x="245" y="285"/>
                  </a:cubicBezTo>
                  <a:cubicBezTo>
                    <a:pt x="246" y="281"/>
                    <a:pt x="249" y="280"/>
                    <a:pt x="249" y="277"/>
                  </a:cubicBezTo>
                  <a:cubicBezTo>
                    <a:pt x="249" y="274"/>
                    <a:pt x="250" y="268"/>
                    <a:pt x="250" y="264"/>
                  </a:cubicBezTo>
                  <a:cubicBezTo>
                    <a:pt x="251" y="264"/>
                    <a:pt x="252" y="264"/>
                    <a:pt x="253" y="264"/>
                  </a:cubicBezTo>
                  <a:cubicBezTo>
                    <a:pt x="253" y="269"/>
                    <a:pt x="252" y="273"/>
                    <a:pt x="252" y="277"/>
                  </a:cubicBezTo>
                  <a:cubicBezTo>
                    <a:pt x="252" y="281"/>
                    <a:pt x="249" y="281"/>
                    <a:pt x="248" y="284"/>
                  </a:cubicBezTo>
                  <a:cubicBezTo>
                    <a:pt x="247" y="286"/>
                    <a:pt x="249" y="293"/>
                    <a:pt x="250" y="299"/>
                  </a:cubicBezTo>
                  <a:cubicBezTo>
                    <a:pt x="251" y="304"/>
                    <a:pt x="252" y="308"/>
                    <a:pt x="254" y="309"/>
                  </a:cubicBezTo>
                  <a:cubicBezTo>
                    <a:pt x="255" y="311"/>
                    <a:pt x="257" y="310"/>
                    <a:pt x="261" y="313"/>
                  </a:cubicBezTo>
                  <a:cubicBezTo>
                    <a:pt x="261" y="313"/>
                    <a:pt x="261" y="314"/>
                    <a:pt x="261" y="314"/>
                  </a:cubicBezTo>
                  <a:cubicBezTo>
                    <a:pt x="262" y="312"/>
                    <a:pt x="262" y="311"/>
                    <a:pt x="263" y="310"/>
                  </a:cubicBezTo>
                  <a:cubicBezTo>
                    <a:pt x="264" y="309"/>
                    <a:pt x="264" y="308"/>
                    <a:pt x="265" y="307"/>
                  </a:cubicBezTo>
                  <a:cubicBezTo>
                    <a:pt x="264" y="305"/>
                    <a:pt x="263" y="303"/>
                    <a:pt x="263" y="301"/>
                  </a:cubicBezTo>
                  <a:cubicBezTo>
                    <a:pt x="259" y="289"/>
                    <a:pt x="255" y="277"/>
                    <a:pt x="258" y="265"/>
                  </a:cubicBezTo>
                  <a:cubicBezTo>
                    <a:pt x="259" y="265"/>
                    <a:pt x="260" y="265"/>
                    <a:pt x="261" y="265"/>
                  </a:cubicBezTo>
                  <a:cubicBezTo>
                    <a:pt x="257" y="278"/>
                    <a:pt x="265" y="293"/>
                    <a:pt x="269" y="306"/>
                  </a:cubicBezTo>
                  <a:cubicBezTo>
                    <a:pt x="272" y="314"/>
                    <a:pt x="273" y="312"/>
                    <a:pt x="281" y="306"/>
                  </a:cubicBezTo>
                  <a:cubicBezTo>
                    <a:pt x="292" y="298"/>
                    <a:pt x="292" y="294"/>
                    <a:pt x="291" y="279"/>
                  </a:cubicBezTo>
                  <a:cubicBezTo>
                    <a:pt x="291" y="278"/>
                    <a:pt x="291" y="276"/>
                    <a:pt x="291" y="275"/>
                  </a:cubicBezTo>
                  <a:cubicBezTo>
                    <a:pt x="291" y="274"/>
                    <a:pt x="291" y="272"/>
                    <a:pt x="291" y="271"/>
                  </a:cubicBezTo>
                  <a:cubicBezTo>
                    <a:pt x="291" y="272"/>
                    <a:pt x="291" y="272"/>
                    <a:pt x="291" y="272"/>
                  </a:cubicBezTo>
                  <a:cubicBezTo>
                    <a:pt x="292" y="274"/>
                    <a:pt x="294" y="276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5" y="284"/>
                    <a:pt x="295" y="287"/>
                    <a:pt x="295" y="290"/>
                  </a:cubicBezTo>
                  <a:cubicBezTo>
                    <a:pt x="294" y="291"/>
                    <a:pt x="294" y="293"/>
                    <a:pt x="293" y="294"/>
                  </a:cubicBezTo>
                  <a:cubicBezTo>
                    <a:pt x="291" y="297"/>
                    <a:pt x="289" y="301"/>
                    <a:pt x="287" y="305"/>
                  </a:cubicBezTo>
                  <a:cubicBezTo>
                    <a:pt x="286" y="306"/>
                    <a:pt x="284" y="308"/>
                    <a:pt x="283" y="309"/>
                  </a:cubicBezTo>
                  <a:cubicBezTo>
                    <a:pt x="277" y="313"/>
                    <a:pt x="272" y="317"/>
                    <a:pt x="271" y="320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71" y="320"/>
                    <a:pt x="271" y="321"/>
                    <a:pt x="272" y="322"/>
                  </a:cubicBezTo>
                  <a:cubicBezTo>
                    <a:pt x="275" y="322"/>
                    <a:pt x="277" y="323"/>
                    <a:pt x="278" y="324"/>
                  </a:cubicBezTo>
                  <a:cubicBezTo>
                    <a:pt x="278" y="325"/>
                    <a:pt x="278" y="325"/>
                    <a:pt x="277" y="326"/>
                  </a:cubicBezTo>
                  <a:cubicBezTo>
                    <a:pt x="276" y="325"/>
                    <a:pt x="275" y="325"/>
                    <a:pt x="273" y="324"/>
                  </a:cubicBezTo>
                  <a:cubicBezTo>
                    <a:pt x="271" y="323"/>
                    <a:pt x="268" y="322"/>
                    <a:pt x="268" y="320"/>
                  </a:cubicBezTo>
                  <a:cubicBezTo>
                    <a:pt x="267" y="317"/>
                    <a:pt x="267" y="314"/>
                    <a:pt x="266" y="311"/>
                  </a:cubicBezTo>
                  <a:cubicBezTo>
                    <a:pt x="265" y="313"/>
                    <a:pt x="264" y="315"/>
                    <a:pt x="264" y="318"/>
                  </a:cubicBezTo>
                  <a:cubicBezTo>
                    <a:pt x="265" y="324"/>
                    <a:pt x="258" y="329"/>
                    <a:pt x="253" y="329"/>
                  </a:cubicBezTo>
                  <a:cubicBezTo>
                    <a:pt x="252" y="330"/>
                    <a:pt x="250" y="330"/>
                    <a:pt x="250" y="331"/>
                  </a:cubicBezTo>
                  <a:cubicBezTo>
                    <a:pt x="251" y="340"/>
                    <a:pt x="247" y="342"/>
                    <a:pt x="242" y="343"/>
                  </a:cubicBezTo>
                  <a:cubicBezTo>
                    <a:pt x="240" y="343"/>
                    <a:pt x="238" y="343"/>
                    <a:pt x="235" y="343"/>
                  </a:cubicBezTo>
                  <a:cubicBezTo>
                    <a:pt x="232" y="343"/>
                    <a:pt x="229" y="343"/>
                    <a:pt x="227" y="344"/>
                  </a:cubicBezTo>
                  <a:cubicBezTo>
                    <a:pt x="223" y="345"/>
                    <a:pt x="221" y="341"/>
                    <a:pt x="220" y="337"/>
                  </a:cubicBezTo>
                  <a:cubicBezTo>
                    <a:pt x="219" y="335"/>
                    <a:pt x="218" y="335"/>
                    <a:pt x="216" y="335"/>
                  </a:cubicBezTo>
                  <a:cubicBezTo>
                    <a:pt x="214" y="335"/>
                    <a:pt x="211" y="336"/>
                    <a:pt x="208" y="335"/>
                  </a:cubicBezTo>
                  <a:cubicBezTo>
                    <a:pt x="208" y="335"/>
                    <a:pt x="209" y="335"/>
                    <a:pt x="209" y="336"/>
                  </a:cubicBezTo>
                  <a:cubicBezTo>
                    <a:pt x="212" y="338"/>
                    <a:pt x="216" y="342"/>
                    <a:pt x="219" y="344"/>
                  </a:cubicBezTo>
                  <a:cubicBezTo>
                    <a:pt x="223" y="346"/>
                    <a:pt x="226" y="351"/>
                    <a:pt x="229" y="357"/>
                  </a:cubicBezTo>
                  <a:cubicBezTo>
                    <a:pt x="230" y="359"/>
                    <a:pt x="231" y="362"/>
                    <a:pt x="232" y="364"/>
                  </a:cubicBezTo>
                  <a:cubicBezTo>
                    <a:pt x="231" y="364"/>
                    <a:pt x="231" y="365"/>
                    <a:pt x="230" y="365"/>
                  </a:cubicBezTo>
                  <a:close/>
                  <a:moveTo>
                    <a:pt x="363" y="64"/>
                  </a:moveTo>
                  <a:cubicBezTo>
                    <a:pt x="362" y="67"/>
                    <a:pt x="361" y="69"/>
                    <a:pt x="362" y="71"/>
                  </a:cubicBezTo>
                  <a:cubicBezTo>
                    <a:pt x="364" y="74"/>
                    <a:pt x="369" y="76"/>
                    <a:pt x="369" y="80"/>
                  </a:cubicBezTo>
                  <a:cubicBezTo>
                    <a:pt x="375" y="75"/>
                    <a:pt x="385" y="70"/>
                    <a:pt x="390" y="65"/>
                  </a:cubicBezTo>
                  <a:cubicBezTo>
                    <a:pt x="392" y="64"/>
                    <a:pt x="394" y="63"/>
                    <a:pt x="394" y="62"/>
                  </a:cubicBezTo>
                  <a:cubicBezTo>
                    <a:pt x="397" y="60"/>
                    <a:pt x="398" y="51"/>
                    <a:pt x="400" y="42"/>
                  </a:cubicBezTo>
                  <a:cubicBezTo>
                    <a:pt x="400" y="37"/>
                    <a:pt x="401" y="32"/>
                    <a:pt x="402" y="29"/>
                  </a:cubicBezTo>
                  <a:cubicBezTo>
                    <a:pt x="402" y="29"/>
                    <a:pt x="403" y="29"/>
                    <a:pt x="403" y="30"/>
                  </a:cubicBezTo>
                  <a:cubicBezTo>
                    <a:pt x="404" y="30"/>
                    <a:pt x="404" y="30"/>
                    <a:pt x="405" y="30"/>
                  </a:cubicBezTo>
                  <a:cubicBezTo>
                    <a:pt x="404" y="34"/>
                    <a:pt x="403" y="38"/>
                    <a:pt x="403" y="42"/>
                  </a:cubicBezTo>
                  <a:cubicBezTo>
                    <a:pt x="401" y="52"/>
                    <a:pt x="400" y="62"/>
                    <a:pt x="396" y="65"/>
                  </a:cubicBezTo>
                  <a:cubicBezTo>
                    <a:pt x="396" y="65"/>
                    <a:pt x="394" y="67"/>
                    <a:pt x="392" y="68"/>
                  </a:cubicBezTo>
                  <a:cubicBezTo>
                    <a:pt x="386" y="73"/>
                    <a:pt x="373" y="82"/>
                    <a:pt x="369" y="86"/>
                  </a:cubicBezTo>
                  <a:cubicBezTo>
                    <a:pt x="369" y="86"/>
                    <a:pt x="370" y="86"/>
                    <a:pt x="370" y="86"/>
                  </a:cubicBezTo>
                  <a:cubicBezTo>
                    <a:pt x="375" y="84"/>
                    <a:pt x="379" y="83"/>
                    <a:pt x="388" y="85"/>
                  </a:cubicBezTo>
                  <a:cubicBezTo>
                    <a:pt x="390" y="85"/>
                    <a:pt x="391" y="85"/>
                    <a:pt x="392" y="85"/>
                  </a:cubicBezTo>
                  <a:cubicBezTo>
                    <a:pt x="399" y="87"/>
                    <a:pt x="401" y="87"/>
                    <a:pt x="409" y="86"/>
                  </a:cubicBezTo>
                  <a:cubicBezTo>
                    <a:pt x="409" y="87"/>
                    <a:pt x="408" y="88"/>
                    <a:pt x="408" y="88"/>
                  </a:cubicBezTo>
                  <a:cubicBezTo>
                    <a:pt x="396" y="89"/>
                    <a:pt x="382" y="85"/>
                    <a:pt x="371" y="89"/>
                  </a:cubicBezTo>
                  <a:cubicBezTo>
                    <a:pt x="367" y="90"/>
                    <a:pt x="362" y="91"/>
                    <a:pt x="355" y="90"/>
                  </a:cubicBezTo>
                  <a:cubicBezTo>
                    <a:pt x="345" y="89"/>
                    <a:pt x="343" y="95"/>
                    <a:pt x="341" y="99"/>
                  </a:cubicBezTo>
                  <a:cubicBezTo>
                    <a:pt x="340" y="103"/>
                    <a:pt x="340" y="109"/>
                    <a:pt x="337" y="109"/>
                  </a:cubicBezTo>
                  <a:cubicBezTo>
                    <a:pt x="338" y="113"/>
                    <a:pt x="339" y="114"/>
                    <a:pt x="340" y="118"/>
                  </a:cubicBezTo>
                  <a:cubicBezTo>
                    <a:pt x="343" y="125"/>
                    <a:pt x="345" y="132"/>
                    <a:pt x="347" y="136"/>
                  </a:cubicBezTo>
                  <a:cubicBezTo>
                    <a:pt x="349" y="136"/>
                    <a:pt x="351" y="137"/>
                    <a:pt x="353" y="137"/>
                  </a:cubicBezTo>
                  <a:cubicBezTo>
                    <a:pt x="359" y="140"/>
                    <a:pt x="364" y="140"/>
                    <a:pt x="370" y="139"/>
                  </a:cubicBezTo>
                  <a:cubicBezTo>
                    <a:pt x="377" y="139"/>
                    <a:pt x="384" y="139"/>
                    <a:pt x="389" y="140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9" y="141"/>
                    <a:pt x="389" y="141"/>
                    <a:pt x="389" y="141"/>
                  </a:cubicBezTo>
                  <a:cubicBezTo>
                    <a:pt x="388" y="141"/>
                    <a:pt x="388" y="141"/>
                    <a:pt x="388" y="141"/>
                  </a:cubicBezTo>
                  <a:cubicBezTo>
                    <a:pt x="386" y="141"/>
                    <a:pt x="384" y="142"/>
                    <a:pt x="381" y="143"/>
                  </a:cubicBezTo>
                  <a:cubicBezTo>
                    <a:pt x="378" y="142"/>
                    <a:pt x="375" y="142"/>
                    <a:pt x="370" y="143"/>
                  </a:cubicBezTo>
                  <a:cubicBezTo>
                    <a:pt x="364" y="143"/>
                    <a:pt x="358" y="143"/>
                    <a:pt x="352" y="140"/>
                  </a:cubicBezTo>
                  <a:cubicBezTo>
                    <a:pt x="351" y="140"/>
                    <a:pt x="350" y="139"/>
                    <a:pt x="349" y="139"/>
                  </a:cubicBezTo>
                  <a:cubicBezTo>
                    <a:pt x="349" y="139"/>
                    <a:pt x="349" y="139"/>
                    <a:pt x="349" y="139"/>
                  </a:cubicBezTo>
                  <a:cubicBezTo>
                    <a:pt x="350" y="140"/>
                    <a:pt x="351" y="141"/>
                    <a:pt x="353" y="143"/>
                  </a:cubicBezTo>
                  <a:cubicBezTo>
                    <a:pt x="356" y="145"/>
                    <a:pt x="359" y="148"/>
                    <a:pt x="361" y="151"/>
                  </a:cubicBezTo>
                  <a:cubicBezTo>
                    <a:pt x="363" y="153"/>
                    <a:pt x="363" y="155"/>
                    <a:pt x="361" y="157"/>
                  </a:cubicBezTo>
                  <a:cubicBezTo>
                    <a:pt x="358" y="159"/>
                    <a:pt x="357" y="161"/>
                    <a:pt x="357" y="163"/>
                  </a:cubicBezTo>
                  <a:cubicBezTo>
                    <a:pt x="357" y="164"/>
                    <a:pt x="356" y="165"/>
                    <a:pt x="355" y="166"/>
                  </a:cubicBezTo>
                  <a:cubicBezTo>
                    <a:pt x="352" y="162"/>
                    <a:pt x="351" y="158"/>
                    <a:pt x="357" y="154"/>
                  </a:cubicBezTo>
                  <a:cubicBezTo>
                    <a:pt x="361" y="152"/>
                    <a:pt x="354" y="147"/>
                    <a:pt x="352" y="145"/>
                  </a:cubicBezTo>
                  <a:cubicBezTo>
                    <a:pt x="345" y="138"/>
                    <a:pt x="341" y="129"/>
                    <a:pt x="337" y="119"/>
                  </a:cubicBezTo>
                  <a:cubicBezTo>
                    <a:pt x="328" y="95"/>
                    <a:pt x="316" y="83"/>
                    <a:pt x="294" y="81"/>
                  </a:cubicBezTo>
                  <a:cubicBezTo>
                    <a:pt x="294" y="80"/>
                    <a:pt x="294" y="78"/>
                    <a:pt x="295" y="77"/>
                  </a:cubicBezTo>
                  <a:cubicBezTo>
                    <a:pt x="300" y="77"/>
                    <a:pt x="305" y="78"/>
                    <a:pt x="309" y="79"/>
                  </a:cubicBezTo>
                  <a:cubicBezTo>
                    <a:pt x="317" y="81"/>
                    <a:pt x="321" y="84"/>
                    <a:pt x="326" y="87"/>
                  </a:cubicBezTo>
                  <a:cubicBezTo>
                    <a:pt x="330" y="89"/>
                    <a:pt x="334" y="92"/>
                    <a:pt x="340" y="94"/>
                  </a:cubicBezTo>
                  <a:cubicBezTo>
                    <a:pt x="343" y="90"/>
                    <a:pt x="346" y="86"/>
                    <a:pt x="355" y="87"/>
                  </a:cubicBezTo>
                  <a:cubicBezTo>
                    <a:pt x="359" y="88"/>
                    <a:pt x="362" y="87"/>
                    <a:pt x="365" y="87"/>
                  </a:cubicBezTo>
                  <a:cubicBezTo>
                    <a:pt x="367" y="81"/>
                    <a:pt x="366" y="79"/>
                    <a:pt x="363" y="77"/>
                  </a:cubicBezTo>
                  <a:cubicBezTo>
                    <a:pt x="362" y="76"/>
                    <a:pt x="361" y="75"/>
                    <a:pt x="359" y="73"/>
                  </a:cubicBezTo>
                  <a:cubicBezTo>
                    <a:pt x="357" y="70"/>
                    <a:pt x="359" y="66"/>
                    <a:pt x="360" y="63"/>
                  </a:cubicBezTo>
                  <a:cubicBezTo>
                    <a:pt x="363" y="57"/>
                    <a:pt x="365" y="51"/>
                    <a:pt x="353" y="46"/>
                  </a:cubicBezTo>
                  <a:cubicBezTo>
                    <a:pt x="344" y="43"/>
                    <a:pt x="334" y="46"/>
                    <a:pt x="324" y="48"/>
                  </a:cubicBezTo>
                  <a:cubicBezTo>
                    <a:pt x="320" y="50"/>
                    <a:pt x="315" y="51"/>
                    <a:pt x="311" y="51"/>
                  </a:cubicBezTo>
                  <a:cubicBezTo>
                    <a:pt x="309" y="51"/>
                    <a:pt x="307" y="51"/>
                    <a:pt x="305" y="51"/>
                  </a:cubicBezTo>
                  <a:cubicBezTo>
                    <a:pt x="305" y="51"/>
                    <a:pt x="306" y="51"/>
                    <a:pt x="306" y="50"/>
                  </a:cubicBezTo>
                  <a:cubicBezTo>
                    <a:pt x="306" y="50"/>
                    <a:pt x="307" y="49"/>
                    <a:pt x="307" y="48"/>
                  </a:cubicBezTo>
                  <a:cubicBezTo>
                    <a:pt x="308" y="48"/>
                    <a:pt x="310" y="48"/>
                    <a:pt x="311" y="48"/>
                  </a:cubicBezTo>
                  <a:cubicBezTo>
                    <a:pt x="315" y="48"/>
                    <a:pt x="319" y="46"/>
                    <a:pt x="323" y="45"/>
                  </a:cubicBezTo>
                  <a:cubicBezTo>
                    <a:pt x="333" y="43"/>
                    <a:pt x="344" y="40"/>
                    <a:pt x="354" y="43"/>
                  </a:cubicBezTo>
                  <a:cubicBezTo>
                    <a:pt x="360" y="46"/>
                    <a:pt x="364" y="49"/>
                    <a:pt x="365" y="52"/>
                  </a:cubicBezTo>
                  <a:cubicBezTo>
                    <a:pt x="367" y="50"/>
                    <a:pt x="369" y="49"/>
                    <a:pt x="369" y="49"/>
                  </a:cubicBezTo>
                  <a:cubicBezTo>
                    <a:pt x="371" y="47"/>
                    <a:pt x="373" y="45"/>
                    <a:pt x="375" y="44"/>
                  </a:cubicBezTo>
                  <a:cubicBezTo>
                    <a:pt x="376" y="44"/>
                    <a:pt x="377" y="43"/>
                    <a:pt x="378" y="43"/>
                  </a:cubicBezTo>
                  <a:cubicBezTo>
                    <a:pt x="387" y="36"/>
                    <a:pt x="390" y="32"/>
                    <a:pt x="393" y="25"/>
                  </a:cubicBezTo>
                  <a:cubicBezTo>
                    <a:pt x="393" y="26"/>
                    <a:pt x="394" y="26"/>
                    <a:pt x="395" y="26"/>
                  </a:cubicBezTo>
                  <a:cubicBezTo>
                    <a:pt x="392" y="33"/>
                    <a:pt x="389" y="39"/>
                    <a:pt x="380" y="45"/>
                  </a:cubicBezTo>
                  <a:cubicBezTo>
                    <a:pt x="379" y="46"/>
                    <a:pt x="378" y="46"/>
                    <a:pt x="377" y="47"/>
                  </a:cubicBezTo>
                  <a:cubicBezTo>
                    <a:pt x="369" y="52"/>
                    <a:pt x="367" y="55"/>
                    <a:pt x="363" y="64"/>
                  </a:cubicBezTo>
                  <a:close/>
                  <a:moveTo>
                    <a:pt x="162" y="222"/>
                  </a:moveTo>
                  <a:cubicBezTo>
                    <a:pt x="164" y="217"/>
                    <a:pt x="169" y="217"/>
                    <a:pt x="174" y="217"/>
                  </a:cubicBezTo>
                  <a:cubicBezTo>
                    <a:pt x="178" y="217"/>
                    <a:pt x="184" y="217"/>
                    <a:pt x="188" y="212"/>
                  </a:cubicBezTo>
                  <a:cubicBezTo>
                    <a:pt x="190" y="209"/>
                    <a:pt x="193" y="208"/>
                    <a:pt x="196" y="207"/>
                  </a:cubicBezTo>
                  <a:cubicBezTo>
                    <a:pt x="197" y="207"/>
                    <a:pt x="198" y="207"/>
                    <a:pt x="199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199" y="208"/>
                    <a:pt x="199" y="209"/>
                    <a:pt x="199" y="210"/>
                  </a:cubicBezTo>
                  <a:cubicBezTo>
                    <a:pt x="198" y="210"/>
                    <a:pt x="197" y="210"/>
                    <a:pt x="197" y="210"/>
                  </a:cubicBezTo>
                  <a:cubicBezTo>
                    <a:pt x="194" y="211"/>
                    <a:pt x="191" y="212"/>
                    <a:pt x="190" y="214"/>
                  </a:cubicBezTo>
                  <a:cubicBezTo>
                    <a:pt x="185" y="220"/>
                    <a:pt x="179" y="220"/>
                    <a:pt x="174" y="220"/>
                  </a:cubicBezTo>
                  <a:cubicBezTo>
                    <a:pt x="171" y="220"/>
                    <a:pt x="168" y="220"/>
                    <a:pt x="167" y="221"/>
                  </a:cubicBezTo>
                  <a:cubicBezTo>
                    <a:pt x="167" y="224"/>
                    <a:pt x="169" y="225"/>
                    <a:pt x="172" y="226"/>
                  </a:cubicBezTo>
                  <a:cubicBezTo>
                    <a:pt x="176" y="226"/>
                    <a:pt x="182" y="225"/>
                    <a:pt x="182" y="232"/>
                  </a:cubicBezTo>
                  <a:cubicBezTo>
                    <a:pt x="183" y="234"/>
                    <a:pt x="186" y="234"/>
                    <a:pt x="189" y="235"/>
                  </a:cubicBezTo>
                  <a:cubicBezTo>
                    <a:pt x="192" y="235"/>
                    <a:pt x="196" y="235"/>
                    <a:pt x="198" y="238"/>
                  </a:cubicBezTo>
                  <a:cubicBezTo>
                    <a:pt x="201" y="242"/>
                    <a:pt x="205" y="241"/>
                    <a:pt x="208" y="239"/>
                  </a:cubicBezTo>
                  <a:cubicBezTo>
                    <a:pt x="209" y="239"/>
                    <a:pt x="210" y="240"/>
                    <a:pt x="210" y="241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06" y="245"/>
                    <a:pt x="201" y="248"/>
                    <a:pt x="196" y="242"/>
                  </a:cubicBezTo>
                  <a:cubicBezTo>
                    <a:pt x="194" y="238"/>
                    <a:pt x="192" y="238"/>
                    <a:pt x="189" y="238"/>
                  </a:cubicBezTo>
                  <a:cubicBezTo>
                    <a:pt x="184" y="237"/>
                    <a:pt x="180" y="237"/>
                    <a:pt x="179" y="232"/>
                  </a:cubicBezTo>
                  <a:cubicBezTo>
                    <a:pt x="179" y="228"/>
                    <a:pt x="175" y="228"/>
                    <a:pt x="172" y="228"/>
                  </a:cubicBezTo>
                  <a:cubicBezTo>
                    <a:pt x="169" y="227"/>
                    <a:pt x="165" y="228"/>
                    <a:pt x="164" y="224"/>
                  </a:cubicBezTo>
                  <a:cubicBezTo>
                    <a:pt x="160" y="230"/>
                    <a:pt x="144" y="229"/>
                    <a:pt x="149" y="243"/>
                  </a:cubicBezTo>
                  <a:cubicBezTo>
                    <a:pt x="151" y="244"/>
                    <a:pt x="153" y="245"/>
                    <a:pt x="154" y="247"/>
                  </a:cubicBezTo>
                  <a:cubicBezTo>
                    <a:pt x="154" y="248"/>
                    <a:pt x="154" y="248"/>
                    <a:pt x="154" y="248"/>
                  </a:cubicBezTo>
                  <a:cubicBezTo>
                    <a:pt x="155" y="249"/>
                    <a:pt x="155" y="251"/>
                    <a:pt x="155" y="253"/>
                  </a:cubicBezTo>
                  <a:cubicBezTo>
                    <a:pt x="156" y="261"/>
                    <a:pt x="159" y="264"/>
                    <a:pt x="163" y="269"/>
                  </a:cubicBezTo>
                  <a:cubicBezTo>
                    <a:pt x="165" y="271"/>
                    <a:pt x="166" y="273"/>
                    <a:pt x="168" y="275"/>
                  </a:cubicBezTo>
                  <a:cubicBezTo>
                    <a:pt x="170" y="277"/>
                    <a:pt x="172" y="280"/>
                    <a:pt x="173" y="281"/>
                  </a:cubicBezTo>
                  <a:cubicBezTo>
                    <a:pt x="172" y="282"/>
                    <a:pt x="171" y="282"/>
                    <a:pt x="170" y="282"/>
                  </a:cubicBezTo>
                  <a:cubicBezTo>
                    <a:pt x="168" y="280"/>
                    <a:pt x="167" y="279"/>
                    <a:pt x="165" y="277"/>
                  </a:cubicBezTo>
                  <a:cubicBezTo>
                    <a:pt x="165" y="276"/>
                    <a:pt x="163" y="274"/>
                    <a:pt x="162" y="273"/>
                  </a:cubicBezTo>
                  <a:cubicBezTo>
                    <a:pt x="155" y="277"/>
                    <a:pt x="147" y="282"/>
                    <a:pt x="142" y="289"/>
                  </a:cubicBezTo>
                  <a:cubicBezTo>
                    <a:pt x="140" y="289"/>
                    <a:pt x="139" y="289"/>
                    <a:pt x="137" y="289"/>
                  </a:cubicBezTo>
                  <a:cubicBezTo>
                    <a:pt x="143" y="282"/>
                    <a:pt x="153" y="275"/>
                    <a:pt x="161" y="271"/>
                  </a:cubicBezTo>
                  <a:cubicBezTo>
                    <a:pt x="159" y="269"/>
                    <a:pt x="156" y="265"/>
                    <a:pt x="155" y="263"/>
                  </a:cubicBezTo>
                  <a:cubicBezTo>
                    <a:pt x="147" y="271"/>
                    <a:pt x="138" y="281"/>
                    <a:pt x="126" y="283"/>
                  </a:cubicBezTo>
                  <a:cubicBezTo>
                    <a:pt x="124" y="283"/>
                    <a:pt x="123" y="283"/>
                    <a:pt x="122" y="284"/>
                  </a:cubicBezTo>
                  <a:cubicBezTo>
                    <a:pt x="121" y="283"/>
                    <a:pt x="120" y="282"/>
                    <a:pt x="119" y="280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20" y="280"/>
                    <a:pt x="121" y="280"/>
                    <a:pt x="122" y="280"/>
                  </a:cubicBezTo>
                  <a:cubicBezTo>
                    <a:pt x="135" y="278"/>
                    <a:pt x="145" y="270"/>
                    <a:pt x="154" y="261"/>
                  </a:cubicBezTo>
                  <a:cubicBezTo>
                    <a:pt x="153" y="259"/>
                    <a:pt x="152" y="256"/>
                    <a:pt x="152" y="253"/>
                  </a:cubicBezTo>
                  <a:cubicBezTo>
                    <a:pt x="152" y="252"/>
                    <a:pt x="152" y="250"/>
                    <a:pt x="151" y="249"/>
                  </a:cubicBezTo>
                  <a:cubicBezTo>
                    <a:pt x="151" y="249"/>
                    <a:pt x="151" y="249"/>
                    <a:pt x="151" y="249"/>
                  </a:cubicBezTo>
                  <a:cubicBezTo>
                    <a:pt x="150" y="246"/>
                    <a:pt x="147" y="245"/>
                    <a:pt x="144" y="244"/>
                  </a:cubicBezTo>
                  <a:cubicBezTo>
                    <a:pt x="131" y="252"/>
                    <a:pt x="119" y="269"/>
                    <a:pt x="103" y="268"/>
                  </a:cubicBezTo>
                  <a:cubicBezTo>
                    <a:pt x="102" y="267"/>
                    <a:pt x="101" y="266"/>
                    <a:pt x="100" y="265"/>
                  </a:cubicBezTo>
                  <a:cubicBezTo>
                    <a:pt x="118" y="269"/>
                    <a:pt x="128" y="250"/>
                    <a:pt x="141" y="240"/>
                  </a:cubicBezTo>
                  <a:cubicBezTo>
                    <a:pt x="141" y="239"/>
                    <a:pt x="141" y="239"/>
                    <a:pt x="140" y="23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26" y="221"/>
                    <a:pt x="129" y="209"/>
                    <a:pt x="140" y="192"/>
                  </a:cubicBezTo>
                  <a:cubicBezTo>
                    <a:pt x="142" y="189"/>
                    <a:pt x="145" y="185"/>
                    <a:pt x="146" y="183"/>
                  </a:cubicBezTo>
                  <a:cubicBezTo>
                    <a:pt x="143" y="183"/>
                    <a:pt x="140" y="182"/>
                    <a:pt x="137" y="180"/>
                  </a:cubicBezTo>
                  <a:cubicBezTo>
                    <a:pt x="133" y="178"/>
                    <a:pt x="125" y="179"/>
                    <a:pt x="118" y="180"/>
                  </a:cubicBezTo>
                  <a:cubicBezTo>
                    <a:pt x="113" y="181"/>
                    <a:pt x="108" y="181"/>
                    <a:pt x="104" y="181"/>
                  </a:cubicBezTo>
                  <a:cubicBezTo>
                    <a:pt x="101" y="180"/>
                    <a:pt x="99" y="180"/>
                    <a:pt x="98" y="179"/>
                  </a:cubicBezTo>
                  <a:cubicBezTo>
                    <a:pt x="99" y="178"/>
                    <a:pt x="99" y="177"/>
                    <a:pt x="100" y="177"/>
                  </a:cubicBezTo>
                  <a:cubicBezTo>
                    <a:pt x="102" y="177"/>
                    <a:pt x="103" y="178"/>
                    <a:pt x="105" y="178"/>
                  </a:cubicBezTo>
                  <a:cubicBezTo>
                    <a:pt x="108" y="178"/>
                    <a:pt x="112" y="178"/>
                    <a:pt x="117" y="177"/>
                  </a:cubicBezTo>
                  <a:cubicBezTo>
                    <a:pt x="125" y="176"/>
                    <a:pt x="134" y="174"/>
                    <a:pt x="139" y="177"/>
                  </a:cubicBezTo>
                  <a:cubicBezTo>
                    <a:pt x="144" y="181"/>
                    <a:pt x="149" y="179"/>
                    <a:pt x="155" y="178"/>
                  </a:cubicBezTo>
                  <a:cubicBezTo>
                    <a:pt x="157" y="177"/>
                    <a:pt x="159" y="177"/>
                    <a:pt x="160" y="176"/>
                  </a:cubicBezTo>
                  <a:cubicBezTo>
                    <a:pt x="164" y="177"/>
                    <a:pt x="168" y="177"/>
                    <a:pt x="172" y="178"/>
                  </a:cubicBezTo>
                  <a:cubicBezTo>
                    <a:pt x="171" y="178"/>
                    <a:pt x="170" y="178"/>
                    <a:pt x="169" y="178"/>
                  </a:cubicBezTo>
                  <a:cubicBezTo>
                    <a:pt x="165" y="178"/>
                    <a:pt x="160" y="179"/>
                    <a:pt x="156" y="181"/>
                  </a:cubicBezTo>
                  <a:cubicBezTo>
                    <a:pt x="154" y="181"/>
                    <a:pt x="153" y="182"/>
                    <a:pt x="150" y="182"/>
                  </a:cubicBezTo>
                  <a:cubicBezTo>
                    <a:pt x="147" y="192"/>
                    <a:pt x="137" y="200"/>
                    <a:pt x="134" y="208"/>
                  </a:cubicBezTo>
                  <a:cubicBezTo>
                    <a:pt x="129" y="218"/>
                    <a:pt x="138" y="232"/>
                    <a:pt x="144" y="238"/>
                  </a:cubicBezTo>
                  <a:cubicBezTo>
                    <a:pt x="145" y="227"/>
                    <a:pt x="158" y="229"/>
                    <a:pt x="162" y="222"/>
                  </a:cubicBezTo>
                  <a:close/>
                  <a:moveTo>
                    <a:pt x="204" y="197"/>
                  </a:moveTo>
                  <a:cubicBezTo>
                    <a:pt x="206" y="193"/>
                    <a:pt x="208" y="188"/>
                    <a:pt x="212" y="186"/>
                  </a:cubicBezTo>
                  <a:cubicBezTo>
                    <a:pt x="214" y="185"/>
                    <a:pt x="216" y="184"/>
                    <a:pt x="218" y="183"/>
                  </a:cubicBezTo>
                  <a:cubicBezTo>
                    <a:pt x="218" y="183"/>
                    <a:pt x="218" y="183"/>
                    <a:pt x="218" y="183"/>
                  </a:cubicBezTo>
                  <a:cubicBezTo>
                    <a:pt x="218" y="184"/>
                    <a:pt x="218" y="185"/>
                    <a:pt x="218" y="185"/>
                  </a:cubicBezTo>
                  <a:cubicBezTo>
                    <a:pt x="217" y="187"/>
                    <a:pt x="215" y="188"/>
                    <a:pt x="213" y="189"/>
                  </a:cubicBezTo>
                  <a:cubicBezTo>
                    <a:pt x="212" y="190"/>
                    <a:pt x="211" y="191"/>
                    <a:pt x="210" y="192"/>
                  </a:cubicBezTo>
                  <a:cubicBezTo>
                    <a:pt x="210" y="192"/>
                    <a:pt x="209" y="192"/>
                    <a:pt x="209" y="192"/>
                  </a:cubicBezTo>
                  <a:cubicBezTo>
                    <a:pt x="207" y="194"/>
                    <a:pt x="206" y="195"/>
                    <a:pt x="204" y="197"/>
                  </a:cubicBezTo>
                  <a:close/>
                  <a:moveTo>
                    <a:pt x="219" y="181"/>
                  </a:moveTo>
                  <a:cubicBezTo>
                    <a:pt x="220" y="181"/>
                    <a:pt x="220" y="180"/>
                    <a:pt x="220" y="179"/>
                  </a:cubicBezTo>
                  <a:cubicBezTo>
                    <a:pt x="222" y="176"/>
                    <a:pt x="223" y="172"/>
                    <a:pt x="222" y="168"/>
                  </a:cubicBezTo>
                  <a:cubicBezTo>
                    <a:pt x="223" y="168"/>
                    <a:pt x="224" y="167"/>
                    <a:pt x="225" y="167"/>
                  </a:cubicBezTo>
                  <a:cubicBezTo>
                    <a:pt x="226" y="169"/>
                    <a:pt x="226" y="169"/>
                    <a:pt x="228" y="172"/>
                  </a:cubicBezTo>
                  <a:cubicBezTo>
                    <a:pt x="228" y="172"/>
                    <a:pt x="228" y="172"/>
                    <a:pt x="228" y="173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29" y="169"/>
                    <a:pt x="228" y="168"/>
                    <a:pt x="229" y="166"/>
                  </a:cubicBezTo>
                  <a:cubicBezTo>
                    <a:pt x="231" y="165"/>
                    <a:pt x="232" y="165"/>
                    <a:pt x="233" y="165"/>
                  </a:cubicBezTo>
                  <a:cubicBezTo>
                    <a:pt x="233" y="166"/>
                    <a:pt x="233" y="166"/>
                    <a:pt x="233" y="166"/>
                  </a:cubicBezTo>
                  <a:cubicBezTo>
                    <a:pt x="231" y="168"/>
                    <a:pt x="233" y="171"/>
                    <a:pt x="233" y="173"/>
                  </a:cubicBezTo>
                  <a:cubicBezTo>
                    <a:pt x="233" y="175"/>
                    <a:pt x="232" y="176"/>
                    <a:pt x="231" y="177"/>
                  </a:cubicBezTo>
                  <a:cubicBezTo>
                    <a:pt x="234" y="183"/>
                    <a:pt x="231" y="186"/>
                    <a:pt x="238" y="185"/>
                  </a:cubicBezTo>
                  <a:cubicBezTo>
                    <a:pt x="240" y="185"/>
                    <a:pt x="241" y="185"/>
                    <a:pt x="241" y="183"/>
                  </a:cubicBezTo>
                  <a:cubicBezTo>
                    <a:pt x="240" y="181"/>
                    <a:pt x="240" y="180"/>
                    <a:pt x="241" y="179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2" y="177"/>
                    <a:pt x="243" y="177"/>
                    <a:pt x="244" y="178"/>
                  </a:cubicBezTo>
                  <a:cubicBezTo>
                    <a:pt x="244" y="178"/>
                    <a:pt x="244" y="178"/>
                    <a:pt x="244" y="178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7" y="180"/>
                    <a:pt x="249" y="181"/>
                    <a:pt x="249" y="184"/>
                  </a:cubicBezTo>
                  <a:cubicBezTo>
                    <a:pt x="249" y="185"/>
                    <a:pt x="250" y="186"/>
                    <a:pt x="250" y="187"/>
                  </a:cubicBezTo>
                  <a:cubicBezTo>
                    <a:pt x="250" y="187"/>
                    <a:pt x="249" y="187"/>
                    <a:pt x="249" y="187"/>
                  </a:cubicBezTo>
                  <a:cubicBezTo>
                    <a:pt x="248" y="188"/>
                    <a:pt x="248" y="189"/>
                    <a:pt x="247" y="190"/>
                  </a:cubicBezTo>
                  <a:cubicBezTo>
                    <a:pt x="247" y="188"/>
                    <a:pt x="247" y="187"/>
                    <a:pt x="246" y="184"/>
                  </a:cubicBezTo>
                  <a:cubicBezTo>
                    <a:pt x="246" y="183"/>
                    <a:pt x="245" y="182"/>
                    <a:pt x="244" y="182"/>
                  </a:cubicBezTo>
                  <a:cubicBezTo>
                    <a:pt x="244" y="182"/>
                    <a:pt x="244" y="182"/>
                    <a:pt x="244" y="182"/>
                  </a:cubicBezTo>
                  <a:cubicBezTo>
                    <a:pt x="244" y="182"/>
                    <a:pt x="244" y="183"/>
                    <a:pt x="244" y="183"/>
                  </a:cubicBezTo>
                  <a:cubicBezTo>
                    <a:pt x="244" y="187"/>
                    <a:pt x="242" y="188"/>
                    <a:pt x="238" y="188"/>
                  </a:cubicBezTo>
                  <a:cubicBezTo>
                    <a:pt x="237" y="188"/>
                    <a:pt x="235" y="188"/>
                    <a:pt x="234" y="188"/>
                  </a:cubicBezTo>
                  <a:cubicBezTo>
                    <a:pt x="228" y="188"/>
                    <a:pt x="228" y="179"/>
                    <a:pt x="226" y="175"/>
                  </a:cubicBezTo>
                  <a:cubicBezTo>
                    <a:pt x="225" y="174"/>
                    <a:pt x="225" y="174"/>
                    <a:pt x="225" y="173"/>
                  </a:cubicBezTo>
                  <a:cubicBezTo>
                    <a:pt x="224" y="175"/>
                    <a:pt x="224" y="177"/>
                    <a:pt x="223" y="179"/>
                  </a:cubicBezTo>
                  <a:cubicBezTo>
                    <a:pt x="222" y="181"/>
                    <a:pt x="221" y="182"/>
                    <a:pt x="220" y="183"/>
                  </a:cubicBezTo>
                  <a:cubicBezTo>
                    <a:pt x="220" y="183"/>
                    <a:pt x="219" y="182"/>
                    <a:pt x="219" y="181"/>
                  </a:cubicBezTo>
                  <a:close/>
                  <a:moveTo>
                    <a:pt x="222" y="167"/>
                  </a:moveTo>
                  <a:cubicBezTo>
                    <a:pt x="222" y="166"/>
                    <a:pt x="222" y="166"/>
                    <a:pt x="222" y="166"/>
                  </a:cubicBezTo>
                  <a:cubicBezTo>
                    <a:pt x="221" y="162"/>
                    <a:pt x="221" y="158"/>
                    <a:pt x="222" y="155"/>
                  </a:cubicBezTo>
                  <a:cubicBezTo>
                    <a:pt x="223" y="153"/>
                    <a:pt x="223" y="152"/>
                    <a:pt x="223" y="150"/>
                  </a:cubicBezTo>
                  <a:cubicBezTo>
                    <a:pt x="221" y="151"/>
                    <a:pt x="220" y="152"/>
                    <a:pt x="218" y="153"/>
                  </a:cubicBezTo>
                  <a:cubicBezTo>
                    <a:pt x="217" y="155"/>
                    <a:pt x="216" y="157"/>
                    <a:pt x="215" y="159"/>
                  </a:cubicBezTo>
                  <a:cubicBezTo>
                    <a:pt x="215" y="156"/>
                    <a:pt x="215" y="154"/>
                    <a:pt x="214" y="151"/>
                  </a:cubicBezTo>
                  <a:cubicBezTo>
                    <a:pt x="218" y="150"/>
                    <a:pt x="220" y="148"/>
                    <a:pt x="223" y="146"/>
                  </a:cubicBezTo>
                  <a:cubicBezTo>
                    <a:pt x="223" y="146"/>
                    <a:pt x="223" y="146"/>
                    <a:pt x="223" y="146"/>
                  </a:cubicBezTo>
                  <a:cubicBezTo>
                    <a:pt x="223" y="149"/>
                    <a:pt x="224" y="151"/>
                    <a:pt x="226" y="152"/>
                  </a:cubicBezTo>
                  <a:cubicBezTo>
                    <a:pt x="226" y="153"/>
                    <a:pt x="226" y="155"/>
                    <a:pt x="225" y="156"/>
                  </a:cubicBezTo>
                  <a:cubicBezTo>
                    <a:pt x="225" y="159"/>
                    <a:pt x="224" y="161"/>
                    <a:pt x="225" y="165"/>
                  </a:cubicBezTo>
                  <a:cubicBezTo>
                    <a:pt x="224" y="165"/>
                    <a:pt x="224" y="166"/>
                    <a:pt x="223" y="166"/>
                  </a:cubicBezTo>
                  <a:cubicBezTo>
                    <a:pt x="222" y="167"/>
                    <a:pt x="222" y="167"/>
                    <a:pt x="222" y="167"/>
                  </a:cubicBezTo>
                  <a:close/>
                  <a:moveTo>
                    <a:pt x="213" y="161"/>
                  </a:moveTo>
                  <a:cubicBezTo>
                    <a:pt x="210" y="163"/>
                    <a:pt x="208" y="164"/>
                    <a:pt x="206" y="164"/>
                  </a:cubicBezTo>
                  <a:cubicBezTo>
                    <a:pt x="204" y="165"/>
                    <a:pt x="202" y="165"/>
                    <a:pt x="202" y="167"/>
                  </a:cubicBezTo>
                  <a:cubicBezTo>
                    <a:pt x="202" y="167"/>
                    <a:pt x="202" y="167"/>
                    <a:pt x="202" y="167"/>
                  </a:cubicBezTo>
                  <a:cubicBezTo>
                    <a:pt x="202" y="168"/>
                    <a:pt x="202" y="169"/>
                    <a:pt x="201" y="169"/>
                  </a:cubicBezTo>
                  <a:cubicBezTo>
                    <a:pt x="201" y="169"/>
                    <a:pt x="201" y="169"/>
                    <a:pt x="200" y="169"/>
                  </a:cubicBezTo>
                  <a:cubicBezTo>
                    <a:pt x="200" y="169"/>
                    <a:pt x="199" y="168"/>
                    <a:pt x="199" y="168"/>
                  </a:cubicBezTo>
                  <a:cubicBezTo>
                    <a:pt x="197" y="168"/>
                    <a:pt x="195" y="167"/>
                    <a:pt x="193" y="167"/>
                  </a:cubicBezTo>
                  <a:cubicBezTo>
                    <a:pt x="193" y="166"/>
                    <a:pt x="193" y="165"/>
                    <a:pt x="194" y="164"/>
                  </a:cubicBezTo>
                  <a:cubicBezTo>
                    <a:pt x="196" y="164"/>
                    <a:pt x="198" y="165"/>
                    <a:pt x="199" y="165"/>
                  </a:cubicBezTo>
                  <a:cubicBezTo>
                    <a:pt x="200" y="163"/>
                    <a:pt x="202" y="162"/>
                    <a:pt x="205" y="161"/>
                  </a:cubicBezTo>
                  <a:cubicBezTo>
                    <a:pt x="208" y="161"/>
                    <a:pt x="210" y="160"/>
                    <a:pt x="213" y="157"/>
                  </a:cubicBezTo>
                  <a:cubicBezTo>
                    <a:pt x="213" y="158"/>
                    <a:pt x="213" y="160"/>
                    <a:pt x="213" y="161"/>
                  </a:cubicBezTo>
                  <a:close/>
                  <a:moveTo>
                    <a:pt x="191" y="167"/>
                  </a:moveTo>
                  <a:cubicBezTo>
                    <a:pt x="187" y="167"/>
                    <a:pt x="183" y="168"/>
                    <a:pt x="181" y="172"/>
                  </a:cubicBezTo>
                  <a:cubicBezTo>
                    <a:pt x="179" y="174"/>
                    <a:pt x="178" y="175"/>
                    <a:pt x="177" y="176"/>
                  </a:cubicBezTo>
                  <a:cubicBezTo>
                    <a:pt x="175" y="176"/>
                    <a:pt x="172" y="175"/>
                    <a:pt x="170" y="175"/>
                  </a:cubicBezTo>
                  <a:cubicBezTo>
                    <a:pt x="173" y="175"/>
                    <a:pt x="176" y="174"/>
                    <a:pt x="178" y="171"/>
                  </a:cubicBezTo>
                  <a:cubicBezTo>
                    <a:pt x="181" y="165"/>
                    <a:pt x="187" y="164"/>
                    <a:pt x="192" y="164"/>
                  </a:cubicBezTo>
                  <a:cubicBezTo>
                    <a:pt x="191" y="165"/>
                    <a:pt x="191" y="166"/>
                    <a:pt x="191" y="167"/>
                  </a:cubicBezTo>
                  <a:close/>
                  <a:moveTo>
                    <a:pt x="358" y="165"/>
                  </a:moveTo>
                  <a:cubicBezTo>
                    <a:pt x="358" y="166"/>
                    <a:pt x="359" y="167"/>
                    <a:pt x="359" y="168"/>
                  </a:cubicBezTo>
                  <a:cubicBezTo>
                    <a:pt x="363" y="174"/>
                    <a:pt x="363" y="177"/>
                    <a:pt x="361" y="184"/>
                  </a:cubicBezTo>
                  <a:cubicBezTo>
                    <a:pt x="372" y="183"/>
                    <a:pt x="381" y="190"/>
                    <a:pt x="389" y="196"/>
                  </a:cubicBezTo>
                  <a:cubicBezTo>
                    <a:pt x="396" y="201"/>
                    <a:pt x="389" y="208"/>
                    <a:pt x="390" y="215"/>
                  </a:cubicBezTo>
                  <a:cubicBezTo>
                    <a:pt x="390" y="219"/>
                    <a:pt x="394" y="226"/>
                    <a:pt x="397" y="230"/>
                  </a:cubicBezTo>
                  <a:cubicBezTo>
                    <a:pt x="397" y="231"/>
                    <a:pt x="396" y="232"/>
                    <a:pt x="395" y="233"/>
                  </a:cubicBezTo>
                  <a:cubicBezTo>
                    <a:pt x="391" y="227"/>
                    <a:pt x="388" y="220"/>
                    <a:pt x="388" y="215"/>
                  </a:cubicBezTo>
                  <a:cubicBezTo>
                    <a:pt x="387" y="210"/>
                    <a:pt x="392" y="203"/>
                    <a:pt x="387" y="199"/>
                  </a:cubicBezTo>
                  <a:cubicBezTo>
                    <a:pt x="379" y="192"/>
                    <a:pt x="370" y="188"/>
                    <a:pt x="359" y="189"/>
                  </a:cubicBezTo>
                  <a:cubicBezTo>
                    <a:pt x="359" y="189"/>
                    <a:pt x="359" y="189"/>
                    <a:pt x="359" y="189"/>
                  </a:cubicBezTo>
                  <a:cubicBezTo>
                    <a:pt x="366" y="195"/>
                    <a:pt x="365" y="201"/>
                    <a:pt x="365" y="207"/>
                  </a:cubicBezTo>
                  <a:cubicBezTo>
                    <a:pt x="365" y="211"/>
                    <a:pt x="365" y="215"/>
                    <a:pt x="368" y="218"/>
                  </a:cubicBezTo>
                  <a:cubicBezTo>
                    <a:pt x="373" y="224"/>
                    <a:pt x="373" y="222"/>
                    <a:pt x="375" y="234"/>
                  </a:cubicBezTo>
                  <a:cubicBezTo>
                    <a:pt x="376" y="243"/>
                    <a:pt x="378" y="246"/>
                    <a:pt x="376" y="250"/>
                  </a:cubicBezTo>
                  <a:cubicBezTo>
                    <a:pt x="374" y="252"/>
                    <a:pt x="373" y="253"/>
                    <a:pt x="371" y="254"/>
                  </a:cubicBezTo>
                  <a:cubicBezTo>
                    <a:pt x="369" y="255"/>
                    <a:pt x="368" y="256"/>
                    <a:pt x="366" y="258"/>
                  </a:cubicBezTo>
                  <a:cubicBezTo>
                    <a:pt x="367" y="256"/>
                    <a:pt x="368" y="254"/>
                    <a:pt x="369" y="252"/>
                  </a:cubicBezTo>
                  <a:cubicBezTo>
                    <a:pt x="374" y="246"/>
                    <a:pt x="373" y="244"/>
                    <a:pt x="372" y="234"/>
                  </a:cubicBezTo>
                  <a:cubicBezTo>
                    <a:pt x="370" y="226"/>
                    <a:pt x="371" y="226"/>
                    <a:pt x="366" y="221"/>
                  </a:cubicBezTo>
                  <a:cubicBezTo>
                    <a:pt x="362" y="217"/>
                    <a:pt x="362" y="212"/>
                    <a:pt x="362" y="207"/>
                  </a:cubicBezTo>
                  <a:cubicBezTo>
                    <a:pt x="362" y="202"/>
                    <a:pt x="362" y="197"/>
                    <a:pt x="357" y="192"/>
                  </a:cubicBezTo>
                  <a:cubicBezTo>
                    <a:pt x="356" y="193"/>
                    <a:pt x="355" y="193"/>
                    <a:pt x="354" y="193"/>
                  </a:cubicBezTo>
                  <a:cubicBezTo>
                    <a:pt x="354" y="193"/>
                    <a:pt x="354" y="192"/>
                    <a:pt x="353" y="192"/>
                  </a:cubicBezTo>
                  <a:cubicBezTo>
                    <a:pt x="352" y="191"/>
                    <a:pt x="350" y="190"/>
                    <a:pt x="349" y="189"/>
                  </a:cubicBezTo>
                  <a:cubicBezTo>
                    <a:pt x="349" y="192"/>
                    <a:pt x="349" y="193"/>
                    <a:pt x="349" y="196"/>
                  </a:cubicBezTo>
                  <a:cubicBezTo>
                    <a:pt x="349" y="197"/>
                    <a:pt x="349" y="198"/>
                    <a:pt x="349" y="199"/>
                  </a:cubicBezTo>
                  <a:cubicBezTo>
                    <a:pt x="350" y="202"/>
                    <a:pt x="349" y="204"/>
                    <a:pt x="347" y="206"/>
                  </a:cubicBezTo>
                  <a:cubicBezTo>
                    <a:pt x="346" y="207"/>
                    <a:pt x="345" y="209"/>
                    <a:pt x="346" y="212"/>
                  </a:cubicBezTo>
                  <a:cubicBezTo>
                    <a:pt x="346" y="215"/>
                    <a:pt x="347" y="218"/>
                    <a:pt x="348" y="222"/>
                  </a:cubicBezTo>
                  <a:cubicBezTo>
                    <a:pt x="349" y="226"/>
                    <a:pt x="351" y="231"/>
                    <a:pt x="351" y="235"/>
                  </a:cubicBezTo>
                  <a:cubicBezTo>
                    <a:pt x="352" y="240"/>
                    <a:pt x="351" y="244"/>
                    <a:pt x="346" y="245"/>
                  </a:cubicBezTo>
                  <a:cubicBezTo>
                    <a:pt x="342" y="245"/>
                    <a:pt x="341" y="248"/>
                    <a:pt x="340" y="251"/>
                  </a:cubicBezTo>
                  <a:cubicBezTo>
                    <a:pt x="340" y="254"/>
                    <a:pt x="339" y="256"/>
                    <a:pt x="337" y="257"/>
                  </a:cubicBezTo>
                  <a:cubicBezTo>
                    <a:pt x="334" y="259"/>
                    <a:pt x="330" y="261"/>
                    <a:pt x="327" y="262"/>
                  </a:cubicBezTo>
                  <a:cubicBezTo>
                    <a:pt x="322" y="263"/>
                    <a:pt x="317" y="265"/>
                    <a:pt x="314" y="268"/>
                  </a:cubicBezTo>
                  <a:cubicBezTo>
                    <a:pt x="314" y="268"/>
                    <a:pt x="313" y="268"/>
                    <a:pt x="313" y="268"/>
                  </a:cubicBezTo>
                  <a:cubicBezTo>
                    <a:pt x="311" y="267"/>
                    <a:pt x="310" y="266"/>
                    <a:pt x="309" y="265"/>
                  </a:cubicBezTo>
                  <a:cubicBezTo>
                    <a:pt x="309" y="264"/>
                    <a:pt x="309" y="264"/>
                    <a:pt x="310" y="264"/>
                  </a:cubicBezTo>
                  <a:cubicBezTo>
                    <a:pt x="312" y="260"/>
                    <a:pt x="311" y="259"/>
                    <a:pt x="310" y="257"/>
                  </a:cubicBezTo>
                  <a:cubicBezTo>
                    <a:pt x="309" y="255"/>
                    <a:pt x="308" y="252"/>
                    <a:pt x="309" y="249"/>
                  </a:cubicBezTo>
                  <a:cubicBezTo>
                    <a:pt x="309" y="247"/>
                    <a:pt x="309" y="246"/>
                    <a:pt x="309" y="243"/>
                  </a:cubicBezTo>
                  <a:cubicBezTo>
                    <a:pt x="310" y="242"/>
                    <a:pt x="311" y="241"/>
                    <a:pt x="312" y="239"/>
                  </a:cubicBezTo>
                  <a:cubicBezTo>
                    <a:pt x="312" y="244"/>
                    <a:pt x="313" y="247"/>
                    <a:pt x="312" y="250"/>
                  </a:cubicBezTo>
                  <a:cubicBezTo>
                    <a:pt x="311" y="252"/>
                    <a:pt x="312" y="254"/>
                    <a:pt x="313" y="255"/>
                  </a:cubicBezTo>
                  <a:cubicBezTo>
                    <a:pt x="315" y="258"/>
                    <a:pt x="316" y="261"/>
                    <a:pt x="312" y="266"/>
                  </a:cubicBezTo>
                  <a:cubicBezTo>
                    <a:pt x="315" y="262"/>
                    <a:pt x="321" y="260"/>
                    <a:pt x="326" y="259"/>
                  </a:cubicBezTo>
                  <a:cubicBezTo>
                    <a:pt x="329" y="258"/>
                    <a:pt x="333" y="257"/>
                    <a:pt x="335" y="255"/>
                  </a:cubicBezTo>
                  <a:cubicBezTo>
                    <a:pt x="336" y="254"/>
                    <a:pt x="337" y="252"/>
                    <a:pt x="337" y="251"/>
                  </a:cubicBezTo>
                  <a:cubicBezTo>
                    <a:pt x="338" y="247"/>
                    <a:pt x="339" y="242"/>
                    <a:pt x="345" y="242"/>
                  </a:cubicBezTo>
                  <a:cubicBezTo>
                    <a:pt x="348" y="241"/>
                    <a:pt x="349" y="239"/>
                    <a:pt x="348" y="235"/>
                  </a:cubicBezTo>
                  <a:cubicBezTo>
                    <a:pt x="348" y="231"/>
                    <a:pt x="346" y="227"/>
                    <a:pt x="345" y="223"/>
                  </a:cubicBezTo>
                  <a:cubicBezTo>
                    <a:pt x="344" y="219"/>
                    <a:pt x="343" y="215"/>
                    <a:pt x="343" y="212"/>
                  </a:cubicBezTo>
                  <a:cubicBezTo>
                    <a:pt x="342" y="208"/>
                    <a:pt x="343" y="206"/>
                    <a:pt x="345" y="204"/>
                  </a:cubicBezTo>
                  <a:cubicBezTo>
                    <a:pt x="346" y="203"/>
                    <a:pt x="347" y="202"/>
                    <a:pt x="346" y="199"/>
                  </a:cubicBezTo>
                  <a:cubicBezTo>
                    <a:pt x="346" y="198"/>
                    <a:pt x="346" y="197"/>
                    <a:pt x="346" y="197"/>
                  </a:cubicBezTo>
                  <a:cubicBezTo>
                    <a:pt x="345" y="193"/>
                    <a:pt x="345" y="191"/>
                    <a:pt x="346" y="187"/>
                  </a:cubicBezTo>
                  <a:cubicBezTo>
                    <a:pt x="345" y="185"/>
                    <a:pt x="344" y="184"/>
                    <a:pt x="342" y="182"/>
                  </a:cubicBezTo>
                  <a:cubicBezTo>
                    <a:pt x="341" y="190"/>
                    <a:pt x="332" y="194"/>
                    <a:pt x="328" y="199"/>
                  </a:cubicBezTo>
                  <a:cubicBezTo>
                    <a:pt x="325" y="201"/>
                    <a:pt x="324" y="203"/>
                    <a:pt x="322" y="205"/>
                  </a:cubicBezTo>
                  <a:cubicBezTo>
                    <a:pt x="321" y="206"/>
                    <a:pt x="321" y="206"/>
                    <a:pt x="320" y="207"/>
                  </a:cubicBezTo>
                  <a:cubicBezTo>
                    <a:pt x="320" y="206"/>
                    <a:pt x="320" y="205"/>
                    <a:pt x="320" y="204"/>
                  </a:cubicBezTo>
                  <a:cubicBezTo>
                    <a:pt x="322" y="202"/>
                    <a:pt x="324" y="199"/>
                    <a:pt x="326" y="197"/>
                  </a:cubicBezTo>
                  <a:cubicBezTo>
                    <a:pt x="331" y="192"/>
                    <a:pt x="341" y="184"/>
                    <a:pt x="338" y="177"/>
                  </a:cubicBezTo>
                  <a:cubicBezTo>
                    <a:pt x="338" y="176"/>
                    <a:pt x="338" y="176"/>
                    <a:pt x="338" y="176"/>
                  </a:cubicBezTo>
                  <a:cubicBezTo>
                    <a:pt x="339" y="176"/>
                    <a:pt x="340" y="176"/>
                    <a:pt x="341" y="176"/>
                  </a:cubicBezTo>
                  <a:cubicBezTo>
                    <a:pt x="341" y="176"/>
                    <a:pt x="341" y="176"/>
                    <a:pt x="341" y="176"/>
                  </a:cubicBezTo>
                  <a:cubicBezTo>
                    <a:pt x="341" y="176"/>
                    <a:pt x="341" y="176"/>
                    <a:pt x="342" y="177"/>
                  </a:cubicBezTo>
                  <a:cubicBezTo>
                    <a:pt x="342" y="177"/>
                    <a:pt x="342" y="177"/>
                    <a:pt x="342" y="177"/>
                  </a:cubicBezTo>
                  <a:cubicBezTo>
                    <a:pt x="342" y="177"/>
                    <a:pt x="343" y="178"/>
                    <a:pt x="343" y="179"/>
                  </a:cubicBezTo>
                  <a:cubicBezTo>
                    <a:pt x="347" y="183"/>
                    <a:pt x="351" y="186"/>
                    <a:pt x="355" y="190"/>
                  </a:cubicBezTo>
                  <a:cubicBezTo>
                    <a:pt x="355" y="190"/>
                    <a:pt x="355" y="189"/>
                    <a:pt x="355" y="189"/>
                  </a:cubicBezTo>
                  <a:cubicBezTo>
                    <a:pt x="355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9"/>
                    <a:pt x="356" y="189"/>
                    <a:pt x="356" y="189"/>
                  </a:cubicBezTo>
                  <a:cubicBezTo>
                    <a:pt x="356" y="188"/>
                    <a:pt x="356" y="187"/>
                    <a:pt x="357" y="187"/>
                  </a:cubicBezTo>
                  <a:cubicBezTo>
                    <a:pt x="357" y="187"/>
                    <a:pt x="357" y="186"/>
                    <a:pt x="357" y="186"/>
                  </a:cubicBezTo>
                  <a:cubicBezTo>
                    <a:pt x="357" y="186"/>
                    <a:pt x="357" y="186"/>
                    <a:pt x="357" y="186"/>
                  </a:cubicBezTo>
                  <a:cubicBezTo>
                    <a:pt x="360" y="180"/>
                    <a:pt x="360" y="176"/>
                    <a:pt x="357" y="169"/>
                  </a:cubicBezTo>
                  <a:cubicBezTo>
                    <a:pt x="356" y="169"/>
                    <a:pt x="356" y="168"/>
                    <a:pt x="356" y="167"/>
                  </a:cubicBezTo>
                  <a:cubicBezTo>
                    <a:pt x="356" y="167"/>
                    <a:pt x="357" y="166"/>
                    <a:pt x="358" y="165"/>
                  </a:cubicBezTo>
                  <a:close/>
                  <a:moveTo>
                    <a:pt x="398" y="232"/>
                  </a:moveTo>
                  <a:cubicBezTo>
                    <a:pt x="401" y="235"/>
                    <a:pt x="405" y="237"/>
                    <a:pt x="408" y="238"/>
                  </a:cubicBezTo>
                  <a:cubicBezTo>
                    <a:pt x="409" y="238"/>
                    <a:pt x="410" y="238"/>
                    <a:pt x="410" y="238"/>
                  </a:cubicBezTo>
                  <a:cubicBezTo>
                    <a:pt x="411" y="239"/>
                    <a:pt x="411" y="240"/>
                    <a:pt x="412" y="241"/>
                  </a:cubicBezTo>
                  <a:cubicBezTo>
                    <a:pt x="411" y="241"/>
                    <a:pt x="410" y="241"/>
                    <a:pt x="409" y="241"/>
                  </a:cubicBezTo>
                  <a:cubicBezTo>
                    <a:pt x="404" y="241"/>
                    <a:pt x="400" y="238"/>
                    <a:pt x="396" y="234"/>
                  </a:cubicBezTo>
                  <a:cubicBezTo>
                    <a:pt x="397" y="233"/>
                    <a:pt x="398" y="233"/>
                    <a:pt x="398" y="232"/>
                  </a:cubicBezTo>
                  <a:close/>
                  <a:moveTo>
                    <a:pt x="423" y="166"/>
                  </a:moveTo>
                  <a:cubicBezTo>
                    <a:pt x="422" y="166"/>
                    <a:pt x="421" y="165"/>
                    <a:pt x="420" y="165"/>
                  </a:cubicBezTo>
                  <a:cubicBezTo>
                    <a:pt x="404" y="157"/>
                    <a:pt x="399" y="147"/>
                    <a:pt x="385" y="144"/>
                  </a:cubicBezTo>
                  <a:cubicBezTo>
                    <a:pt x="388" y="143"/>
                    <a:pt x="392" y="142"/>
                    <a:pt x="395" y="142"/>
                  </a:cubicBezTo>
                  <a:cubicBezTo>
                    <a:pt x="399" y="144"/>
                    <a:pt x="402" y="147"/>
                    <a:pt x="405" y="151"/>
                  </a:cubicBezTo>
                  <a:cubicBezTo>
                    <a:pt x="411" y="158"/>
                    <a:pt x="417" y="160"/>
                    <a:pt x="423" y="161"/>
                  </a:cubicBezTo>
                  <a:cubicBezTo>
                    <a:pt x="423" y="162"/>
                    <a:pt x="423" y="164"/>
                    <a:pt x="423" y="166"/>
                  </a:cubicBezTo>
                  <a:close/>
                  <a:moveTo>
                    <a:pt x="291" y="81"/>
                  </a:moveTo>
                  <a:cubicBezTo>
                    <a:pt x="288" y="80"/>
                    <a:pt x="284" y="80"/>
                    <a:pt x="281" y="81"/>
                  </a:cubicBezTo>
                  <a:cubicBezTo>
                    <a:pt x="278" y="81"/>
                    <a:pt x="276" y="81"/>
                    <a:pt x="273" y="81"/>
                  </a:cubicBezTo>
                  <a:cubicBezTo>
                    <a:pt x="272" y="89"/>
                    <a:pt x="279" y="97"/>
                    <a:pt x="283" y="104"/>
                  </a:cubicBezTo>
                  <a:cubicBezTo>
                    <a:pt x="283" y="105"/>
                    <a:pt x="282" y="107"/>
                    <a:pt x="282" y="108"/>
                  </a:cubicBezTo>
                  <a:cubicBezTo>
                    <a:pt x="277" y="99"/>
                    <a:pt x="266" y="89"/>
                    <a:pt x="266" y="81"/>
                  </a:cubicBezTo>
                  <a:cubicBezTo>
                    <a:pt x="259" y="81"/>
                    <a:pt x="255" y="81"/>
                    <a:pt x="249" y="79"/>
                  </a:cubicBezTo>
                  <a:cubicBezTo>
                    <a:pt x="248" y="77"/>
                    <a:pt x="247" y="76"/>
                    <a:pt x="246" y="74"/>
                  </a:cubicBezTo>
                  <a:cubicBezTo>
                    <a:pt x="247" y="75"/>
                    <a:pt x="248" y="75"/>
                    <a:pt x="248" y="75"/>
                  </a:cubicBezTo>
                  <a:cubicBezTo>
                    <a:pt x="258" y="79"/>
                    <a:pt x="269" y="78"/>
                    <a:pt x="281" y="78"/>
                  </a:cubicBezTo>
                  <a:cubicBezTo>
                    <a:pt x="284" y="77"/>
                    <a:pt x="288" y="77"/>
                    <a:pt x="292" y="77"/>
                  </a:cubicBezTo>
                  <a:cubicBezTo>
                    <a:pt x="292" y="78"/>
                    <a:pt x="291" y="79"/>
                    <a:pt x="291" y="81"/>
                  </a:cubicBezTo>
                  <a:close/>
                  <a:moveTo>
                    <a:pt x="285" y="108"/>
                  </a:moveTo>
                  <a:cubicBezTo>
                    <a:pt x="286" y="109"/>
                    <a:pt x="286" y="109"/>
                    <a:pt x="286" y="110"/>
                  </a:cubicBezTo>
                  <a:cubicBezTo>
                    <a:pt x="288" y="113"/>
                    <a:pt x="290" y="115"/>
                    <a:pt x="292" y="116"/>
                  </a:cubicBezTo>
                  <a:cubicBezTo>
                    <a:pt x="295" y="118"/>
                    <a:pt x="298" y="120"/>
                    <a:pt x="298" y="124"/>
                  </a:cubicBezTo>
                  <a:cubicBezTo>
                    <a:pt x="296" y="123"/>
                    <a:pt x="294" y="121"/>
                    <a:pt x="292" y="120"/>
                  </a:cubicBezTo>
                  <a:cubicBezTo>
                    <a:pt x="292" y="120"/>
                    <a:pt x="291" y="119"/>
                    <a:pt x="291" y="119"/>
                  </a:cubicBezTo>
                  <a:cubicBezTo>
                    <a:pt x="290" y="119"/>
                    <a:pt x="290" y="118"/>
                    <a:pt x="289" y="118"/>
                  </a:cubicBezTo>
                  <a:cubicBezTo>
                    <a:pt x="289" y="118"/>
                    <a:pt x="289" y="118"/>
                    <a:pt x="289" y="118"/>
                  </a:cubicBezTo>
                  <a:cubicBezTo>
                    <a:pt x="288" y="117"/>
                    <a:pt x="287" y="116"/>
                    <a:pt x="285" y="116"/>
                  </a:cubicBezTo>
                  <a:cubicBezTo>
                    <a:pt x="285" y="115"/>
                    <a:pt x="285" y="114"/>
                    <a:pt x="284" y="113"/>
                  </a:cubicBezTo>
                  <a:cubicBezTo>
                    <a:pt x="284" y="111"/>
                    <a:pt x="285" y="110"/>
                    <a:pt x="285" y="108"/>
                  </a:cubicBezTo>
                  <a:close/>
                  <a:moveTo>
                    <a:pt x="298" y="126"/>
                  </a:moveTo>
                  <a:cubicBezTo>
                    <a:pt x="297" y="127"/>
                    <a:pt x="297" y="129"/>
                    <a:pt x="296" y="130"/>
                  </a:cubicBezTo>
                  <a:cubicBezTo>
                    <a:pt x="296" y="131"/>
                    <a:pt x="296" y="133"/>
                    <a:pt x="295" y="134"/>
                  </a:cubicBezTo>
                  <a:cubicBezTo>
                    <a:pt x="294" y="133"/>
                    <a:pt x="293" y="133"/>
                    <a:pt x="292" y="132"/>
                  </a:cubicBezTo>
                  <a:cubicBezTo>
                    <a:pt x="293" y="131"/>
                    <a:pt x="293" y="130"/>
                    <a:pt x="294" y="129"/>
                  </a:cubicBezTo>
                  <a:cubicBezTo>
                    <a:pt x="294" y="127"/>
                    <a:pt x="295" y="125"/>
                    <a:pt x="294" y="123"/>
                  </a:cubicBezTo>
                  <a:cubicBezTo>
                    <a:pt x="296" y="124"/>
                    <a:pt x="297" y="125"/>
                    <a:pt x="298" y="126"/>
                  </a:cubicBezTo>
                  <a:close/>
                  <a:moveTo>
                    <a:pt x="294" y="136"/>
                  </a:moveTo>
                  <a:cubicBezTo>
                    <a:pt x="291" y="144"/>
                    <a:pt x="286" y="153"/>
                    <a:pt x="294" y="160"/>
                  </a:cubicBezTo>
                  <a:cubicBezTo>
                    <a:pt x="306" y="171"/>
                    <a:pt x="314" y="170"/>
                    <a:pt x="326" y="165"/>
                  </a:cubicBezTo>
                  <a:cubicBezTo>
                    <a:pt x="326" y="166"/>
                    <a:pt x="326" y="167"/>
                    <a:pt x="326" y="168"/>
                  </a:cubicBezTo>
                  <a:cubicBezTo>
                    <a:pt x="327" y="169"/>
                    <a:pt x="327" y="169"/>
                    <a:pt x="327" y="169"/>
                  </a:cubicBezTo>
                  <a:cubicBezTo>
                    <a:pt x="314" y="174"/>
                    <a:pt x="307" y="173"/>
                    <a:pt x="294" y="165"/>
                  </a:cubicBezTo>
                  <a:cubicBezTo>
                    <a:pt x="294" y="164"/>
                    <a:pt x="293" y="164"/>
                    <a:pt x="291" y="168"/>
                  </a:cubicBezTo>
                  <a:cubicBezTo>
                    <a:pt x="291" y="169"/>
                    <a:pt x="290" y="170"/>
                    <a:pt x="290" y="170"/>
                  </a:cubicBezTo>
                  <a:cubicBezTo>
                    <a:pt x="289" y="169"/>
                    <a:pt x="289" y="168"/>
                    <a:pt x="288" y="167"/>
                  </a:cubicBezTo>
                  <a:cubicBezTo>
                    <a:pt x="288" y="167"/>
                    <a:pt x="288" y="167"/>
                    <a:pt x="288" y="167"/>
                  </a:cubicBezTo>
                  <a:cubicBezTo>
                    <a:pt x="289" y="165"/>
                    <a:pt x="289" y="163"/>
                    <a:pt x="290" y="161"/>
                  </a:cubicBezTo>
                  <a:cubicBezTo>
                    <a:pt x="289" y="160"/>
                    <a:pt x="289" y="159"/>
                    <a:pt x="288" y="157"/>
                  </a:cubicBezTo>
                  <a:cubicBezTo>
                    <a:pt x="287" y="159"/>
                    <a:pt x="285" y="159"/>
                    <a:pt x="284" y="160"/>
                  </a:cubicBezTo>
                  <a:cubicBezTo>
                    <a:pt x="283" y="159"/>
                    <a:pt x="283" y="158"/>
                    <a:pt x="282" y="158"/>
                  </a:cubicBezTo>
                  <a:cubicBezTo>
                    <a:pt x="284" y="157"/>
                    <a:pt x="285" y="156"/>
                    <a:pt x="287" y="154"/>
                  </a:cubicBezTo>
                  <a:cubicBezTo>
                    <a:pt x="285" y="147"/>
                    <a:pt x="289" y="141"/>
                    <a:pt x="291" y="135"/>
                  </a:cubicBezTo>
                  <a:cubicBezTo>
                    <a:pt x="292" y="135"/>
                    <a:pt x="293" y="135"/>
                    <a:pt x="294" y="136"/>
                  </a:cubicBezTo>
                  <a:close/>
                  <a:moveTo>
                    <a:pt x="328" y="164"/>
                  </a:moveTo>
                  <a:cubicBezTo>
                    <a:pt x="329" y="163"/>
                    <a:pt x="330" y="163"/>
                    <a:pt x="332" y="162"/>
                  </a:cubicBezTo>
                  <a:cubicBezTo>
                    <a:pt x="334" y="161"/>
                    <a:pt x="335" y="160"/>
                    <a:pt x="336" y="160"/>
                  </a:cubicBezTo>
                  <a:cubicBezTo>
                    <a:pt x="337" y="160"/>
                    <a:pt x="338" y="160"/>
                    <a:pt x="338" y="162"/>
                  </a:cubicBezTo>
                  <a:cubicBezTo>
                    <a:pt x="338" y="165"/>
                    <a:pt x="339" y="170"/>
                    <a:pt x="340" y="173"/>
                  </a:cubicBezTo>
                  <a:cubicBezTo>
                    <a:pt x="339" y="174"/>
                    <a:pt x="339" y="174"/>
                    <a:pt x="339" y="174"/>
                  </a:cubicBezTo>
                  <a:cubicBezTo>
                    <a:pt x="338" y="174"/>
                    <a:pt x="337" y="174"/>
                    <a:pt x="336" y="174"/>
                  </a:cubicBezTo>
                  <a:cubicBezTo>
                    <a:pt x="335" y="172"/>
                    <a:pt x="334" y="169"/>
                    <a:pt x="334" y="166"/>
                  </a:cubicBezTo>
                  <a:cubicBezTo>
                    <a:pt x="333" y="166"/>
                    <a:pt x="332" y="166"/>
                    <a:pt x="332" y="167"/>
                  </a:cubicBezTo>
                  <a:cubicBezTo>
                    <a:pt x="330" y="167"/>
                    <a:pt x="329" y="168"/>
                    <a:pt x="328" y="168"/>
                  </a:cubicBezTo>
                  <a:cubicBezTo>
                    <a:pt x="328" y="167"/>
                    <a:pt x="328" y="165"/>
                    <a:pt x="328" y="164"/>
                  </a:cubicBezTo>
                  <a:close/>
                  <a:moveTo>
                    <a:pt x="94" y="176"/>
                  </a:moveTo>
                  <a:cubicBezTo>
                    <a:pt x="92" y="175"/>
                    <a:pt x="86" y="180"/>
                    <a:pt x="83" y="180"/>
                  </a:cubicBezTo>
                  <a:cubicBezTo>
                    <a:pt x="78" y="181"/>
                    <a:pt x="74" y="182"/>
                    <a:pt x="69" y="184"/>
                  </a:cubicBezTo>
                  <a:cubicBezTo>
                    <a:pt x="64" y="186"/>
                    <a:pt x="57" y="188"/>
                    <a:pt x="54" y="189"/>
                  </a:cubicBezTo>
                  <a:cubicBezTo>
                    <a:pt x="49" y="192"/>
                    <a:pt x="44" y="193"/>
                    <a:pt x="39" y="193"/>
                  </a:cubicBezTo>
                  <a:cubicBezTo>
                    <a:pt x="39" y="192"/>
                    <a:pt x="39" y="191"/>
                    <a:pt x="39" y="190"/>
                  </a:cubicBezTo>
                  <a:cubicBezTo>
                    <a:pt x="44" y="190"/>
                    <a:pt x="48" y="189"/>
                    <a:pt x="53" y="187"/>
                  </a:cubicBezTo>
                  <a:cubicBezTo>
                    <a:pt x="60" y="183"/>
                    <a:pt x="67" y="182"/>
                    <a:pt x="74" y="180"/>
                  </a:cubicBezTo>
                  <a:cubicBezTo>
                    <a:pt x="70" y="178"/>
                    <a:pt x="63" y="180"/>
                    <a:pt x="58" y="182"/>
                  </a:cubicBezTo>
                  <a:cubicBezTo>
                    <a:pt x="52" y="184"/>
                    <a:pt x="46" y="184"/>
                    <a:pt x="40" y="185"/>
                  </a:cubicBezTo>
                  <a:cubicBezTo>
                    <a:pt x="41" y="184"/>
                    <a:pt x="41" y="183"/>
                    <a:pt x="41" y="182"/>
                  </a:cubicBezTo>
                  <a:cubicBezTo>
                    <a:pt x="46" y="181"/>
                    <a:pt x="52" y="181"/>
                    <a:pt x="57" y="179"/>
                  </a:cubicBezTo>
                  <a:cubicBezTo>
                    <a:pt x="68" y="175"/>
                    <a:pt x="73" y="179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6" y="177"/>
                    <a:pt x="88" y="174"/>
                    <a:pt x="91" y="174"/>
                  </a:cubicBezTo>
                  <a:cubicBezTo>
                    <a:pt x="87" y="171"/>
                    <a:pt x="85" y="170"/>
                    <a:pt x="85" y="167"/>
                  </a:cubicBezTo>
                  <a:cubicBezTo>
                    <a:pt x="85" y="164"/>
                    <a:pt x="88" y="160"/>
                    <a:pt x="93" y="161"/>
                  </a:cubicBezTo>
                  <a:cubicBezTo>
                    <a:pt x="94" y="162"/>
                    <a:pt x="95" y="160"/>
                    <a:pt x="96" y="159"/>
                  </a:cubicBezTo>
                  <a:cubicBezTo>
                    <a:pt x="97" y="157"/>
                    <a:pt x="98" y="155"/>
                    <a:pt x="99" y="154"/>
                  </a:cubicBezTo>
                  <a:cubicBezTo>
                    <a:pt x="103" y="152"/>
                    <a:pt x="107" y="151"/>
                    <a:pt x="111" y="148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6"/>
                    <a:pt x="107" y="146"/>
                    <a:pt x="107" y="145"/>
                  </a:cubicBezTo>
                  <a:cubicBezTo>
                    <a:pt x="107" y="144"/>
                    <a:pt x="109" y="143"/>
                    <a:pt x="111" y="141"/>
                  </a:cubicBezTo>
                  <a:cubicBezTo>
                    <a:pt x="112" y="141"/>
                    <a:pt x="112" y="140"/>
                    <a:pt x="113" y="140"/>
                  </a:cubicBezTo>
                  <a:cubicBezTo>
                    <a:pt x="113" y="141"/>
                    <a:pt x="115" y="141"/>
                    <a:pt x="116" y="142"/>
                  </a:cubicBezTo>
                  <a:cubicBezTo>
                    <a:pt x="115" y="143"/>
                    <a:pt x="115" y="143"/>
                    <a:pt x="115" y="144"/>
                  </a:cubicBezTo>
                  <a:cubicBezTo>
                    <a:pt x="114" y="144"/>
                    <a:pt x="114" y="144"/>
                    <a:pt x="114" y="145"/>
                  </a:cubicBezTo>
                  <a:cubicBezTo>
                    <a:pt x="116" y="146"/>
                    <a:pt x="117" y="148"/>
                    <a:pt x="120" y="150"/>
                  </a:cubicBezTo>
                  <a:cubicBezTo>
                    <a:pt x="126" y="156"/>
                    <a:pt x="129" y="157"/>
                    <a:pt x="133" y="155"/>
                  </a:cubicBezTo>
                  <a:cubicBezTo>
                    <a:pt x="134" y="156"/>
                    <a:pt x="135" y="156"/>
                    <a:pt x="136" y="157"/>
                  </a:cubicBezTo>
                  <a:cubicBezTo>
                    <a:pt x="129" y="161"/>
                    <a:pt x="124" y="160"/>
                    <a:pt x="116" y="152"/>
                  </a:cubicBezTo>
                  <a:cubicBezTo>
                    <a:pt x="115" y="152"/>
                    <a:pt x="114" y="151"/>
                    <a:pt x="113" y="150"/>
                  </a:cubicBezTo>
                  <a:cubicBezTo>
                    <a:pt x="110" y="153"/>
                    <a:pt x="105" y="154"/>
                    <a:pt x="101" y="157"/>
                  </a:cubicBezTo>
                  <a:cubicBezTo>
                    <a:pt x="100" y="158"/>
                    <a:pt x="99" y="159"/>
                    <a:pt x="99" y="160"/>
                  </a:cubicBezTo>
                  <a:cubicBezTo>
                    <a:pt x="97" y="163"/>
                    <a:pt x="95" y="165"/>
                    <a:pt x="92" y="164"/>
                  </a:cubicBezTo>
                  <a:cubicBezTo>
                    <a:pt x="89" y="164"/>
                    <a:pt x="89" y="166"/>
                    <a:pt x="89" y="167"/>
                  </a:cubicBezTo>
                  <a:cubicBezTo>
                    <a:pt x="89" y="169"/>
                    <a:pt x="94" y="172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7" y="174"/>
                    <a:pt x="97" y="175"/>
                    <a:pt x="97" y="175"/>
                  </a:cubicBezTo>
                  <a:cubicBezTo>
                    <a:pt x="97" y="176"/>
                    <a:pt x="96" y="176"/>
                    <a:pt x="95" y="177"/>
                  </a:cubicBezTo>
                  <a:cubicBezTo>
                    <a:pt x="95" y="177"/>
                    <a:pt x="95" y="177"/>
                    <a:pt x="94" y="176"/>
                  </a:cubicBezTo>
                  <a:close/>
                  <a:moveTo>
                    <a:pt x="37" y="193"/>
                  </a:moveTo>
                  <a:cubicBezTo>
                    <a:pt x="34" y="193"/>
                    <a:pt x="31" y="193"/>
                    <a:pt x="27" y="192"/>
                  </a:cubicBezTo>
                  <a:cubicBezTo>
                    <a:pt x="22" y="192"/>
                    <a:pt x="14" y="191"/>
                    <a:pt x="7" y="193"/>
                  </a:cubicBezTo>
                  <a:cubicBezTo>
                    <a:pt x="7" y="193"/>
                    <a:pt x="7" y="192"/>
                    <a:pt x="7" y="192"/>
                  </a:cubicBezTo>
                  <a:cubicBezTo>
                    <a:pt x="8" y="191"/>
                    <a:pt x="8" y="191"/>
                    <a:pt x="8" y="190"/>
                  </a:cubicBezTo>
                  <a:cubicBezTo>
                    <a:pt x="15" y="188"/>
                    <a:pt x="23" y="189"/>
                    <a:pt x="28" y="189"/>
                  </a:cubicBezTo>
                  <a:cubicBezTo>
                    <a:pt x="31" y="190"/>
                    <a:pt x="34" y="190"/>
                    <a:pt x="37" y="190"/>
                  </a:cubicBezTo>
                  <a:cubicBezTo>
                    <a:pt x="37" y="191"/>
                    <a:pt x="37" y="192"/>
                    <a:pt x="37" y="193"/>
                  </a:cubicBezTo>
                  <a:close/>
                  <a:moveTo>
                    <a:pt x="114" y="138"/>
                  </a:moveTo>
                  <a:cubicBezTo>
                    <a:pt x="117" y="132"/>
                    <a:pt x="118" y="129"/>
                    <a:pt x="129" y="124"/>
                  </a:cubicBezTo>
                  <a:cubicBezTo>
                    <a:pt x="126" y="121"/>
                    <a:pt x="121" y="119"/>
                    <a:pt x="109" y="118"/>
                  </a:cubicBezTo>
                  <a:cubicBezTo>
                    <a:pt x="106" y="118"/>
                    <a:pt x="103" y="118"/>
                    <a:pt x="101" y="117"/>
                  </a:cubicBezTo>
                  <a:cubicBezTo>
                    <a:pt x="100" y="116"/>
                    <a:pt x="100" y="115"/>
                    <a:pt x="100" y="114"/>
                  </a:cubicBezTo>
                  <a:cubicBezTo>
                    <a:pt x="103" y="114"/>
                    <a:pt x="106" y="115"/>
                    <a:pt x="109" y="115"/>
                  </a:cubicBezTo>
                  <a:cubicBezTo>
                    <a:pt x="120" y="116"/>
                    <a:pt x="130" y="117"/>
                    <a:pt x="134" y="120"/>
                  </a:cubicBezTo>
                  <a:cubicBezTo>
                    <a:pt x="141" y="116"/>
                    <a:pt x="145" y="112"/>
                    <a:pt x="148" y="104"/>
                  </a:cubicBezTo>
                  <a:cubicBezTo>
                    <a:pt x="141" y="103"/>
                    <a:pt x="133" y="104"/>
                    <a:pt x="125" y="105"/>
                  </a:cubicBezTo>
                  <a:cubicBezTo>
                    <a:pt x="116" y="106"/>
                    <a:pt x="107" y="107"/>
                    <a:pt x="98" y="105"/>
                  </a:cubicBezTo>
                  <a:cubicBezTo>
                    <a:pt x="98" y="103"/>
                    <a:pt x="98" y="102"/>
                    <a:pt x="98" y="101"/>
                  </a:cubicBezTo>
                  <a:cubicBezTo>
                    <a:pt x="107" y="104"/>
                    <a:pt x="116" y="103"/>
                    <a:pt x="125" y="102"/>
                  </a:cubicBezTo>
                  <a:cubicBezTo>
                    <a:pt x="133" y="101"/>
                    <a:pt x="142" y="100"/>
                    <a:pt x="150" y="101"/>
                  </a:cubicBezTo>
                  <a:cubicBezTo>
                    <a:pt x="153" y="98"/>
                    <a:pt x="157" y="97"/>
                    <a:pt x="160" y="96"/>
                  </a:cubicBezTo>
                  <a:cubicBezTo>
                    <a:pt x="165" y="94"/>
                    <a:pt x="170" y="92"/>
                    <a:pt x="173" y="86"/>
                  </a:cubicBezTo>
                  <a:cubicBezTo>
                    <a:pt x="176" y="81"/>
                    <a:pt x="182" y="77"/>
                    <a:pt x="189" y="74"/>
                  </a:cubicBezTo>
                  <a:cubicBezTo>
                    <a:pt x="195" y="71"/>
                    <a:pt x="189" y="68"/>
                    <a:pt x="184" y="68"/>
                  </a:cubicBezTo>
                  <a:cubicBezTo>
                    <a:pt x="181" y="69"/>
                    <a:pt x="178" y="70"/>
                    <a:pt x="175" y="70"/>
                  </a:cubicBezTo>
                  <a:cubicBezTo>
                    <a:pt x="168" y="72"/>
                    <a:pt x="162" y="73"/>
                    <a:pt x="159" y="71"/>
                  </a:cubicBezTo>
                  <a:cubicBezTo>
                    <a:pt x="150" y="63"/>
                    <a:pt x="148" y="60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7"/>
                    <a:pt x="151" y="57"/>
                    <a:pt x="153" y="56"/>
                  </a:cubicBezTo>
                  <a:cubicBezTo>
                    <a:pt x="157" y="55"/>
                    <a:pt x="163" y="52"/>
                    <a:pt x="163" y="39"/>
                  </a:cubicBezTo>
                  <a:cubicBezTo>
                    <a:pt x="162" y="31"/>
                    <a:pt x="164" y="28"/>
                    <a:pt x="168" y="27"/>
                  </a:cubicBezTo>
                  <a:cubicBezTo>
                    <a:pt x="182" y="23"/>
                    <a:pt x="190" y="27"/>
                    <a:pt x="199" y="31"/>
                  </a:cubicBezTo>
                  <a:cubicBezTo>
                    <a:pt x="204" y="33"/>
                    <a:pt x="210" y="36"/>
                    <a:pt x="217" y="37"/>
                  </a:cubicBezTo>
                  <a:cubicBezTo>
                    <a:pt x="217" y="37"/>
                    <a:pt x="218" y="37"/>
                    <a:pt x="219" y="37"/>
                  </a:cubicBezTo>
                  <a:cubicBezTo>
                    <a:pt x="220" y="38"/>
                    <a:pt x="220" y="39"/>
                    <a:pt x="221" y="39"/>
                  </a:cubicBezTo>
                  <a:cubicBezTo>
                    <a:pt x="219" y="39"/>
                    <a:pt x="218" y="39"/>
                    <a:pt x="217" y="39"/>
                  </a:cubicBezTo>
                  <a:cubicBezTo>
                    <a:pt x="209" y="38"/>
                    <a:pt x="203" y="36"/>
                    <a:pt x="198" y="34"/>
                  </a:cubicBezTo>
                  <a:cubicBezTo>
                    <a:pt x="191" y="31"/>
                    <a:pt x="185" y="28"/>
                    <a:pt x="177" y="28"/>
                  </a:cubicBezTo>
                  <a:cubicBezTo>
                    <a:pt x="180" y="29"/>
                    <a:pt x="183" y="31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33"/>
                    <a:pt x="187" y="33"/>
                    <a:pt x="188" y="33"/>
                  </a:cubicBezTo>
                  <a:cubicBezTo>
                    <a:pt x="201" y="39"/>
                    <a:pt x="212" y="43"/>
                    <a:pt x="224" y="43"/>
                  </a:cubicBezTo>
                  <a:cubicBezTo>
                    <a:pt x="224" y="45"/>
                    <a:pt x="225" y="46"/>
                    <a:pt x="226" y="48"/>
                  </a:cubicBezTo>
                  <a:cubicBezTo>
                    <a:pt x="224" y="48"/>
                    <a:pt x="223" y="48"/>
                    <a:pt x="222" y="47"/>
                  </a:cubicBezTo>
                  <a:cubicBezTo>
                    <a:pt x="210" y="47"/>
                    <a:pt x="198" y="41"/>
                    <a:pt x="187" y="36"/>
                  </a:cubicBezTo>
                  <a:cubicBezTo>
                    <a:pt x="186" y="36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78" y="32"/>
                    <a:pt x="174" y="31"/>
                    <a:pt x="171" y="31"/>
                  </a:cubicBezTo>
                  <a:cubicBezTo>
                    <a:pt x="171" y="31"/>
                    <a:pt x="171" y="31"/>
                    <a:pt x="170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8" y="32"/>
                    <a:pt x="167" y="34"/>
                    <a:pt x="167" y="39"/>
                  </a:cubicBezTo>
                  <a:cubicBezTo>
                    <a:pt x="167" y="55"/>
                    <a:pt x="159" y="57"/>
                    <a:pt x="154" y="59"/>
                  </a:cubicBezTo>
                  <a:cubicBezTo>
                    <a:pt x="153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4" y="62"/>
                    <a:pt x="161" y="68"/>
                  </a:cubicBezTo>
                  <a:cubicBezTo>
                    <a:pt x="163" y="70"/>
                    <a:pt x="168" y="69"/>
                    <a:pt x="174" y="67"/>
                  </a:cubicBezTo>
                  <a:cubicBezTo>
                    <a:pt x="177" y="67"/>
                    <a:pt x="180" y="66"/>
                    <a:pt x="183" y="65"/>
                  </a:cubicBezTo>
                  <a:cubicBezTo>
                    <a:pt x="187" y="65"/>
                    <a:pt x="192" y="68"/>
                    <a:pt x="194" y="67"/>
                  </a:cubicBezTo>
                  <a:cubicBezTo>
                    <a:pt x="196" y="65"/>
                    <a:pt x="198" y="65"/>
                    <a:pt x="200" y="64"/>
                  </a:cubicBezTo>
                  <a:cubicBezTo>
                    <a:pt x="206" y="62"/>
                    <a:pt x="214" y="62"/>
                    <a:pt x="218" y="62"/>
                  </a:cubicBezTo>
                  <a:cubicBezTo>
                    <a:pt x="226" y="64"/>
                    <a:pt x="234" y="68"/>
                    <a:pt x="241" y="72"/>
                  </a:cubicBezTo>
                  <a:cubicBezTo>
                    <a:pt x="242" y="74"/>
                    <a:pt x="243" y="75"/>
                    <a:pt x="244" y="77"/>
                  </a:cubicBezTo>
                  <a:cubicBezTo>
                    <a:pt x="235" y="73"/>
                    <a:pt x="228" y="68"/>
                    <a:pt x="218" y="67"/>
                  </a:cubicBezTo>
                  <a:cubicBezTo>
                    <a:pt x="202" y="64"/>
                    <a:pt x="197" y="74"/>
                    <a:pt x="190" y="77"/>
                  </a:cubicBezTo>
                  <a:cubicBezTo>
                    <a:pt x="184" y="80"/>
                    <a:pt x="178" y="83"/>
                    <a:pt x="176" y="88"/>
                  </a:cubicBezTo>
                  <a:cubicBezTo>
                    <a:pt x="172" y="95"/>
                    <a:pt x="167" y="97"/>
                    <a:pt x="161" y="99"/>
                  </a:cubicBezTo>
                  <a:cubicBezTo>
                    <a:pt x="158" y="100"/>
                    <a:pt x="156" y="102"/>
                    <a:pt x="154" y="105"/>
                  </a:cubicBezTo>
                  <a:cubicBezTo>
                    <a:pt x="147" y="116"/>
                    <a:pt x="139" y="125"/>
                    <a:pt x="125" y="131"/>
                  </a:cubicBezTo>
                  <a:cubicBezTo>
                    <a:pt x="121" y="133"/>
                    <a:pt x="119" y="137"/>
                    <a:pt x="117" y="140"/>
                  </a:cubicBezTo>
                  <a:cubicBezTo>
                    <a:pt x="116" y="140"/>
                    <a:pt x="115" y="139"/>
                    <a:pt x="114" y="138"/>
                  </a:cubicBezTo>
                  <a:close/>
                  <a:moveTo>
                    <a:pt x="98" y="117"/>
                  </a:moveTo>
                  <a:cubicBezTo>
                    <a:pt x="84" y="117"/>
                    <a:pt x="69" y="117"/>
                    <a:pt x="57" y="117"/>
                  </a:cubicBezTo>
                  <a:cubicBezTo>
                    <a:pt x="58" y="116"/>
                    <a:pt x="58" y="115"/>
                    <a:pt x="59" y="114"/>
                  </a:cubicBezTo>
                  <a:cubicBezTo>
                    <a:pt x="70" y="113"/>
                    <a:pt x="83" y="113"/>
                    <a:pt x="97" y="114"/>
                  </a:cubicBezTo>
                  <a:cubicBezTo>
                    <a:pt x="98" y="115"/>
                    <a:pt x="98" y="115"/>
                    <a:pt x="98" y="116"/>
                  </a:cubicBezTo>
                  <a:cubicBezTo>
                    <a:pt x="98" y="116"/>
                    <a:pt x="98" y="117"/>
                    <a:pt x="98" y="117"/>
                  </a:cubicBezTo>
                  <a:close/>
                  <a:moveTo>
                    <a:pt x="26" y="147"/>
                  </a:moveTo>
                  <a:cubicBezTo>
                    <a:pt x="24" y="154"/>
                    <a:pt x="21" y="161"/>
                    <a:pt x="15" y="167"/>
                  </a:cubicBezTo>
                  <a:cubicBezTo>
                    <a:pt x="18" y="160"/>
                    <a:pt x="21" y="154"/>
                    <a:pt x="25" y="149"/>
                  </a:cubicBezTo>
                  <a:cubicBezTo>
                    <a:pt x="25" y="148"/>
                    <a:pt x="26" y="148"/>
                    <a:pt x="26" y="147"/>
                  </a:cubicBezTo>
                  <a:close/>
                  <a:moveTo>
                    <a:pt x="9" y="183"/>
                  </a:moveTo>
                  <a:cubicBezTo>
                    <a:pt x="14" y="184"/>
                    <a:pt x="20" y="184"/>
                    <a:pt x="25" y="183"/>
                  </a:cubicBezTo>
                  <a:cubicBezTo>
                    <a:pt x="27" y="183"/>
                    <a:pt x="29" y="183"/>
                    <a:pt x="30" y="183"/>
                  </a:cubicBezTo>
                  <a:cubicBezTo>
                    <a:pt x="33" y="183"/>
                    <a:pt x="36" y="182"/>
                    <a:pt x="38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4"/>
                    <a:pt x="38" y="184"/>
                    <a:pt x="38" y="185"/>
                  </a:cubicBezTo>
                  <a:cubicBezTo>
                    <a:pt x="35" y="185"/>
                    <a:pt x="33" y="185"/>
                    <a:pt x="30" y="185"/>
                  </a:cubicBezTo>
                  <a:cubicBezTo>
                    <a:pt x="29" y="185"/>
                    <a:pt x="27" y="185"/>
                    <a:pt x="25" y="185"/>
                  </a:cubicBezTo>
                  <a:cubicBezTo>
                    <a:pt x="20" y="186"/>
                    <a:pt x="14" y="186"/>
                    <a:pt x="8" y="186"/>
                  </a:cubicBezTo>
                  <a:cubicBezTo>
                    <a:pt x="9" y="185"/>
                    <a:pt x="9" y="184"/>
                    <a:pt x="9" y="183"/>
                  </a:cubicBezTo>
                  <a:close/>
                  <a:moveTo>
                    <a:pt x="120" y="284"/>
                  </a:moveTo>
                  <a:cubicBezTo>
                    <a:pt x="112" y="287"/>
                    <a:pt x="107" y="291"/>
                    <a:pt x="102" y="296"/>
                  </a:cubicBezTo>
                  <a:cubicBezTo>
                    <a:pt x="101" y="297"/>
                    <a:pt x="101" y="297"/>
                    <a:pt x="100" y="298"/>
                  </a:cubicBezTo>
                  <a:cubicBezTo>
                    <a:pt x="100" y="296"/>
                    <a:pt x="100" y="295"/>
                    <a:pt x="101" y="293"/>
                  </a:cubicBezTo>
                  <a:cubicBezTo>
                    <a:pt x="106" y="288"/>
                    <a:pt x="109" y="283"/>
                    <a:pt x="117" y="281"/>
                  </a:cubicBezTo>
                  <a:cubicBezTo>
                    <a:pt x="118" y="282"/>
                    <a:pt x="119" y="283"/>
                    <a:pt x="120" y="284"/>
                  </a:cubicBezTo>
                  <a:close/>
                  <a:moveTo>
                    <a:pt x="140" y="291"/>
                  </a:moveTo>
                  <a:cubicBezTo>
                    <a:pt x="139" y="291"/>
                    <a:pt x="139" y="292"/>
                    <a:pt x="139" y="292"/>
                  </a:cubicBezTo>
                  <a:cubicBezTo>
                    <a:pt x="139" y="293"/>
                    <a:pt x="138" y="293"/>
                    <a:pt x="138" y="293"/>
                  </a:cubicBezTo>
                  <a:cubicBezTo>
                    <a:pt x="138" y="293"/>
                    <a:pt x="138" y="292"/>
                    <a:pt x="139" y="292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39" y="291"/>
                    <a:pt x="139" y="291"/>
                    <a:pt x="139" y="291"/>
                  </a:cubicBezTo>
                  <a:cubicBezTo>
                    <a:pt x="140" y="291"/>
                    <a:pt x="140" y="291"/>
                    <a:pt x="140" y="291"/>
                  </a:cubicBezTo>
                  <a:close/>
                  <a:moveTo>
                    <a:pt x="250" y="260"/>
                  </a:moveTo>
                  <a:cubicBezTo>
                    <a:pt x="250" y="257"/>
                    <a:pt x="250" y="255"/>
                    <a:pt x="248" y="253"/>
                  </a:cubicBezTo>
                  <a:cubicBezTo>
                    <a:pt x="245" y="255"/>
                    <a:pt x="244" y="255"/>
                    <a:pt x="241" y="257"/>
                  </a:cubicBezTo>
                  <a:cubicBezTo>
                    <a:pt x="241" y="257"/>
                    <a:pt x="240" y="257"/>
                    <a:pt x="239" y="257"/>
                  </a:cubicBezTo>
                  <a:cubicBezTo>
                    <a:pt x="237" y="257"/>
                    <a:pt x="235" y="256"/>
                    <a:pt x="233" y="255"/>
                  </a:cubicBezTo>
                  <a:cubicBezTo>
                    <a:pt x="234" y="255"/>
                    <a:pt x="234" y="255"/>
                    <a:pt x="235" y="254"/>
                  </a:cubicBezTo>
                  <a:cubicBezTo>
                    <a:pt x="240" y="251"/>
                    <a:pt x="243" y="242"/>
                    <a:pt x="245" y="236"/>
                  </a:cubicBezTo>
                  <a:cubicBezTo>
                    <a:pt x="247" y="230"/>
                    <a:pt x="249" y="225"/>
                    <a:pt x="249" y="221"/>
                  </a:cubicBezTo>
                  <a:cubicBezTo>
                    <a:pt x="249" y="219"/>
                    <a:pt x="249" y="216"/>
                    <a:pt x="249" y="215"/>
                  </a:cubicBezTo>
                  <a:cubicBezTo>
                    <a:pt x="249" y="214"/>
                    <a:pt x="249" y="214"/>
                    <a:pt x="248" y="215"/>
                  </a:cubicBezTo>
                  <a:cubicBezTo>
                    <a:pt x="244" y="218"/>
                    <a:pt x="240" y="218"/>
                    <a:pt x="235" y="218"/>
                  </a:cubicBezTo>
                  <a:cubicBezTo>
                    <a:pt x="229" y="218"/>
                    <a:pt x="230" y="218"/>
                    <a:pt x="227" y="222"/>
                  </a:cubicBezTo>
                  <a:cubicBezTo>
                    <a:pt x="224" y="226"/>
                    <a:pt x="220" y="232"/>
                    <a:pt x="216" y="236"/>
                  </a:cubicBezTo>
                  <a:cubicBezTo>
                    <a:pt x="217" y="243"/>
                    <a:pt x="217" y="241"/>
                    <a:pt x="220" y="245"/>
                  </a:cubicBezTo>
                  <a:cubicBezTo>
                    <a:pt x="221" y="246"/>
                    <a:pt x="221" y="247"/>
                    <a:pt x="222" y="248"/>
                  </a:cubicBezTo>
                  <a:cubicBezTo>
                    <a:pt x="219" y="246"/>
                    <a:pt x="217" y="244"/>
                    <a:pt x="215" y="242"/>
                  </a:cubicBezTo>
                  <a:cubicBezTo>
                    <a:pt x="214" y="241"/>
                    <a:pt x="214" y="240"/>
                    <a:pt x="214" y="238"/>
                  </a:cubicBezTo>
                  <a:cubicBezTo>
                    <a:pt x="213" y="239"/>
                    <a:pt x="213" y="239"/>
                    <a:pt x="212" y="240"/>
                  </a:cubicBezTo>
                  <a:cubicBezTo>
                    <a:pt x="212" y="239"/>
                    <a:pt x="212" y="239"/>
                    <a:pt x="212" y="239"/>
                  </a:cubicBezTo>
                  <a:cubicBezTo>
                    <a:pt x="211" y="238"/>
                    <a:pt x="211" y="238"/>
                    <a:pt x="210" y="237"/>
                  </a:cubicBezTo>
                  <a:cubicBezTo>
                    <a:pt x="212" y="236"/>
                    <a:pt x="213" y="235"/>
                    <a:pt x="214" y="234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8" y="229"/>
                    <a:pt x="222" y="225"/>
                    <a:pt x="225" y="221"/>
                  </a:cubicBezTo>
                  <a:cubicBezTo>
                    <a:pt x="227" y="218"/>
                    <a:pt x="228" y="216"/>
                    <a:pt x="229" y="216"/>
                  </a:cubicBezTo>
                  <a:cubicBezTo>
                    <a:pt x="231" y="216"/>
                    <a:pt x="233" y="216"/>
                    <a:pt x="236" y="216"/>
                  </a:cubicBezTo>
                  <a:cubicBezTo>
                    <a:pt x="239" y="216"/>
                    <a:pt x="243" y="215"/>
                    <a:pt x="246" y="212"/>
                  </a:cubicBezTo>
                  <a:cubicBezTo>
                    <a:pt x="250" y="209"/>
                    <a:pt x="251" y="211"/>
                    <a:pt x="252" y="214"/>
                  </a:cubicBezTo>
                  <a:cubicBezTo>
                    <a:pt x="253" y="216"/>
                    <a:pt x="251" y="219"/>
                    <a:pt x="251" y="222"/>
                  </a:cubicBezTo>
                  <a:cubicBezTo>
                    <a:pt x="251" y="225"/>
                    <a:pt x="250" y="231"/>
                    <a:pt x="248" y="237"/>
                  </a:cubicBezTo>
                  <a:cubicBezTo>
                    <a:pt x="244" y="247"/>
                    <a:pt x="240" y="254"/>
                    <a:pt x="241" y="253"/>
                  </a:cubicBezTo>
                  <a:cubicBezTo>
                    <a:pt x="250" y="251"/>
                    <a:pt x="252" y="242"/>
                    <a:pt x="252" y="237"/>
                  </a:cubicBezTo>
                  <a:cubicBezTo>
                    <a:pt x="252" y="233"/>
                    <a:pt x="252" y="229"/>
                    <a:pt x="255" y="227"/>
                  </a:cubicBezTo>
                  <a:cubicBezTo>
                    <a:pt x="255" y="226"/>
                    <a:pt x="257" y="225"/>
                    <a:pt x="258" y="224"/>
                  </a:cubicBezTo>
                  <a:cubicBezTo>
                    <a:pt x="263" y="219"/>
                    <a:pt x="264" y="217"/>
                    <a:pt x="271" y="212"/>
                  </a:cubicBezTo>
                  <a:cubicBezTo>
                    <a:pt x="272" y="212"/>
                    <a:pt x="273" y="211"/>
                    <a:pt x="273" y="211"/>
                  </a:cubicBezTo>
                  <a:cubicBezTo>
                    <a:pt x="274" y="211"/>
                    <a:pt x="275" y="211"/>
                    <a:pt x="276" y="212"/>
                  </a:cubicBezTo>
                  <a:cubicBezTo>
                    <a:pt x="276" y="212"/>
                    <a:pt x="276" y="212"/>
                    <a:pt x="276" y="212"/>
                  </a:cubicBezTo>
                  <a:cubicBezTo>
                    <a:pt x="276" y="212"/>
                    <a:pt x="276" y="212"/>
                    <a:pt x="276" y="213"/>
                  </a:cubicBezTo>
                  <a:cubicBezTo>
                    <a:pt x="276" y="216"/>
                    <a:pt x="277" y="218"/>
                    <a:pt x="277" y="219"/>
                  </a:cubicBezTo>
                  <a:cubicBezTo>
                    <a:pt x="277" y="219"/>
                    <a:pt x="278" y="219"/>
                    <a:pt x="278" y="218"/>
                  </a:cubicBezTo>
                  <a:cubicBezTo>
                    <a:pt x="282" y="206"/>
                    <a:pt x="279" y="198"/>
                    <a:pt x="277" y="186"/>
                  </a:cubicBezTo>
                  <a:cubicBezTo>
                    <a:pt x="274" y="189"/>
                    <a:pt x="269" y="189"/>
                    <a:pt x="263" y="188"/>
                  </a:cubicBezTo>
                  <a:cubicBezTo>
                    <a:pt x="262" y="188"/>
                    <a:pt x="262" y="188"/>
                    <a:pt x="261" y="188"/>
                  </a:cubicBezTo>
                  <a:cubicBezTo>
                    <a:pt x="261" y="189"/>
                    <a:pt x="261" y="191"/>
                    <a:pt x="261" y="192"/>
                  </a:cubicBezTo>
                  <a:cubicBezTo>
                    <a:pt x="261" y="195"/>
                    <a:pt x="260" y="197"/>
                    <a:pt x="256" y="197"/>
                  </a:cubicBezTo>
                  <a:cubicBezTo>
                    <a:pt x="253" y="197"/>
                    <a:pt x="252" y="197"/>
                    <a:pt x="251" y="198"/>
                  </a:cubicBezTo>
                  <a:cubicBezTo>
                    <a:pt x="250" y="199"/>
                    <a:pt x="249" y="200"/>
                    <a:pt x="246" y="200"/>
                  </a:cubicBezTo>
                  <a:cubicBezTo>
                    <a:pt x="245" y="200"/>
                    <a:pt x="244" y="200"/>
                    <a:pt x="242" y="200"/>
                  </a:cubicBezTo>
                  <a:cubicBezTo>
                    <a:pt x="239" y="201"/>
                    <a:pt x="234" y="201"/>
                    <a:pt x="231" y="202"/>
                  </a:cubicBezTo>
                  <a:cubicBezTo>
                    <a:pt x="229" y="203"/>
                    <a:pt x="228" y="204"/>
                    <a:pt x="229" y="207"/>
                  </a:cubicBezTo>
                  <a:cubicBezTo>
                    <a:pt x="230" y="209"/>
                    <a:pt x="230" y="211"/>
                    <a:pt x="230" y="212"/>
                  </a:cubicBezTo>
                  <a:cubicBezTo>
                    <a:pt x="229" y="213"/>
                    <a:pt x="229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7" y="215"/>
                    <a:pt x="226" y="215"/>
                    <a:pt x="225" y="215"/>
                  </a:cubicBezTo>
                  <a:cubicBezTo>
                    <a:pt x="224" y="215"/>
                    <a:pt x="222" y="215"/>
                    <a:pt x="221" y="214"/>
                  </a:cubicBezTo>
                  <a:cubicBezTo>
                    <a:pt x="215" y="209"/>
                    <a:pt x="210" y="217"/>
                    <a:pt x="207" y="221"/>
                  </a:cubicBezTo>
                  <a:cubicBezTo>
                    <a:pt x="206" y="223"/>
                    <a:pt x="205" y="224"/>
                    <a:pt x="204" y="224"/>
                  </a:cubicBezTo>
                  <a:cubicBezTo>
                    <a:pt x="203" y="223"/>
                    <a:pt x="203" y="222"/>
                    <a:pt x="203" y="221"/>
                  </a:cubicBezTo>
                  <a:cubicBezTo>
                    <a:pt x="201" y="215"/>
                    <a:pt x="201" y="210"/>
                    <a:pt x="202" y="205"/>
                  </a:cubicBezTo>
                  <a:cubicBezTo>
                    <a:pt x="203" y="202"/>
                    <a:pt x="205" y="199"/>
                    <a:pt x="208" y="196"/>
                  </a:cubicBezTo>
                  <a:cubicBezTo>
                    <a:pt x="206" y="199"/>
                    <a:pt x="206" y="201"/>
                    <a:pt x="205" y="203"/>
                  </a:cubicBezTo>
                  <a:cubicBezTo>
                    <a:pt x="205" y="204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4" y="206"/>
                    <a:pt x="203" y="207"/>
                    <a:pt x="202" y="208"/>
                  </a:cubicBezTo>
                  <a:cubicBezTo>
                    <a:pt x="202" y="209"/>
                    <a:pt x="202" y="210"/>
                    <a:pt x="202" y="212"/>
                  </a:cubicBezTo>
                  <a:cubicBezTo>
                    <a:pt x="203" y="231"/>
                    <a:pt x="208" y="200"/>
                    <a:pt x="223" y="211"/>
                  </a:cubicBezTo>
                  <a:cubicBezTo>
                    <a:pt x="224" y="212"/>
                    <a:pt x="224" y="212"/>
                    <a:pt x="225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212"/>
                    <a:pt x="227" y="211"/>
                    <a:pt x="227" y="211"/>
                  </a:cubicBezTo>
                  <a:cubicBezTo>
                    <a:pt x="227" y="210"/>
                    <a:pt x="227" y="209"/>
                    <a:pt x="226" y="208"/>
                  </a:cubicBezTo>
                  <a:cubicBezTo>
                    <a:pt x="224" y="203"/>
                    <a:pt x="226" y="201"/>
                    <a:pt x="230" y="199"/>
                  </a:cubicBezTo>
                  <a:cubicBezTo>
                    <a:pt x="234" y="198"/>
                    <a:pt x="247" y="199"/>
                    <a:pt x="249" y="197"/>
                  </a:cubicBezTo>
                  <a:cubicBezTo>
                    <a:pt x="251" y="196"/>
                    <a:pt x="252" y="194"/>
                    <a:pt x="257" y="195"/>
                  </a:cubicBezTo>
                  <a:cubicBezTo>
                    <a:pt x="258" y="195"/>
                    <a:pt x="258" y="193"/>
                    <a:pt x="258" y="192"/>
                  </a:cubicBezTo>
                  <a:cubicBezTo>
                    <a:pt x="258" y="189"/>
                    <a:pt x="257" y="188"/>
                    <a:pt x="256" y="189"/>
                  </a:cubicBezTo>
                  <a:cubicBezTo>
                    <a:pt x="255" y="189"/>
                    <a:pt x="255" y="190"/>
                    <a:pt x="254" y="191"/>
                  </a:cubicBezTo>
                  <a:cubicBezTo>
                    <a:pt x="253" y="192"/>
                    <a:pt x="252" y="194"/>
                    <a:pt x="251" y="194"/>
                  </a:cubicBezTo>
                  <a:cubicBezTo>
                    <a:pt x="250" y="194"/>
                    <a:pt x="249" y="194"/>
                    <a:pt x="249" y="193"/>
                  </a:cubicBezTo>
                  <a:cubicBezTo>
                    <a:pt x="250" y="190"/>
                    <a:pt x="253" y="188"/>
                    <a:pt x="257" y="186"/>
                  </a:cubicBezTo>
                  <a:cubicBezTo>
                    <a:pt x="257" y="186"/>
                    <a:pt x="258" y="185"/>
                    <a:pt x="258" y="185"/>
                  </a:cubicBezTo>
                  <a:cubicBezTo>
                    <a:pt x="258" y="185"/>
                    <a:pt x="259" y="185"/>
                    <a:pt x="259" y="185"/>
                  </a:cubicBezTo>
                  <a:cubicBezTo>
                    <a:pt x="259" y="185"/>
                    <a:pt x="259" y="185"/>
                    <a:pt x="259" y="185"/>
                  </a:cubicBezTo>
                  <a:cubicBezTo>
                    <a:pt x="260" y="185"/>
                    <a:pt x="262" y="185"/>
                    <a:pt x="263" y="185"/>
                  </a:cubicBezTo>
                  <a:cubicBezTo>
                    <a:pt x="269" y="185"/>
                    <a:pt x="276" y="186"/>
                    <a:pt x="276" y="181"/>
                  </a:cubicBezTo>
                  <a:cubicBezTo>
                    <a:pt x="276" y="180"/>
                    <a:pt x="276" y="180"/>
                    <a:pt x="276" y="179"/>
                  </a:cubicBezTo>
                  <a:cubicBezTo>
                    <a:pt x="278" y="179"/>
                    <a:pt x="279" y="179"/>
                    <a:pt x="280" y="179"/>
                  </a:cubicBezTo>
                  <a:cubicBezTo>
                    <a:pt x="280" y="179"/>
                    <a:pt x="280" y="179"/>
                    <a:pt x="279" y="180"/>
                  </a:cubicBezTo>
                  <a:cubicBezTo>
                    <a:pt x="281" y="193"/>
                    <a:pt x="285" y="211"/>
                    <a:pt x="290" y="227"/>
                  </a:cubicBezTo>
                  <a:cubicBezTo>
                    <a:pt x="293" y="236"/>
                    <a:pt x="296" y="243"/>
                    <a:pt x="299" y="250"/>
                  </a:cubicBezTo>
                  <a:cubicBezTo>
                    <a:pt x="298" y="251"/>
                    <a:pt x="297" y="251"/>
                    <a:pt x="296" y="252"/>
                  </a:cubicBezTo>
                  <a:cubicBezTo>
                    <a:pt x="293" y="245"/>
                    <a:pt x="290" y="237"/>
                    <a:pt x="287" y="228"/>
                  </a:cubicBezTo>
                  <a:cubicBezTo>
                    <a:pt x="285" y="223"/>
                    <a:pt x="284" y="218"/>
                    <a:pt x="282" y="212"/>
                  </a:cubicBezTo>
                  <a:cubicBezTo>
                    <a:pt x="282" y="215"/>
                    <a:pt x="281" y="217"/>
                    <a:pt x="281" y="219"/>
                  </a:cubicBezTo>
                  <a:cubicBezTo>
                    <a:pt x="280" y="221"/>
                    <a:pt x="279" y="222"/>
                    <a:pt x="279" y="223"/>
                  </a:cubicBezTo>
                  <a:cubicBezTo>
                    <a:pt x="277" y="224"/>
                    <a:pt x="276" y="224"/>
                    <a:pt x="275" y="222"/>
                  </a:cubicBezTo>
                  <a:cubicBezTo>
                    <a:pt x="274" y="221"/>
                    <a:pt x="274" y="218"/>
                    <a:pt x="273" y="215"/>
                  </a:cubicBezTo>
                  <a:cubicBezTo>
                    <a:pt x="273" y="215"/>
                    <a:pt x="273" y="215"/>
                    <a:pt x="273" y="215"/>
                  </a:cubicBezTo>
                  <a:cubicBezTo>
                    <a:pt x="271" y="216"/>
                    <a:pt x="268" y="218"/>
                    <a:pt x="265" y="221"/>
                  </a:cubicBezTo>
                  <a:cubicBezTo>
                    <a:pt x="266" y="222"/>
                    <a:pt x="266" y="223"/>
                    <a:pt x="267" y="224"/>
                  </a:cubicBezTo>
                  <a:cubicBezTo>
                    <a:pt x="269" y="227"/>
                    <a:pt x="271" y="230"/>
                    <a:pt x="272" y="236"/>
                  </a:cubicBezTo>
                  <a:cubicBezTo>
                    <a:pt x="273" y="246"/>
                    <a:pt x="278" y="251"/>
                    <a:pt x="283" y="255"/>
                  </a:cubicBezTo>
                  <a:cubicBezTo>
                    <a:pt x="284" y="256"/>
                    <a:pt x="285" y="257"/>
                    <a:pt x="286" y="257"/>
                  </a:cubicBezTo>
                  <a:cubicBezTo>
                    <a:pt x="285" y="258"/>
                    <a:pt x="283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76" y="252"/>
                    <a:pt x="271" y="247"/>
                    <a:pt x="270" y="237"/>
                  </a:cubicBezTo>
                  <a:cubicBezTo>
                    <a:pt x="269" y="233"/>
                    <a:pt x="267" y="231"/>
                    <a:pt x="266" y="229"/>
                  </a:cubicBezTo>
                  <a:cubicBezTo>
                    <a:pt x="267" y="233"/>
                    <a:pt x="267" y="238"/>
                    <a:pt x="266" y="243"/>
                  </a:cubicBezTo>
                  <a:cubicBezTo>
                    <a:pt x="265" y="249"/>
                    <a:pt x="264" y="256"/>
                    <a:pt x="262" y="261"/>
                  </a:cubicBezTo>
                  <a:cubicBezTo>
                    <a:pt x="261" y="261"/>
                    <a:pt x="260" y="261"/>
                    <a:pt x="259" y="261"/>
                  </a:cubicBezTo>
                  <a:cubicBezTo>
                    <a:pt x="261" y="256"/>
                    <a:pt x="262" y="249"/>
                    <a:pt x="263" y="242"/>
                  </a:cubicBezTo>
                  <a:cubicBezTo>
                    <a:pt x="264" y="235"/>
                    <a:pt x="264" y="229"/>
                    <a:pt x="262" y="223"/>
                  </a:cubicBezTo>
                  <a:cubicBezTo>
                    <a:pt x="261" y="224"/>
                    <a:pt x="260" y="225"/>
                    <a:pt x="259" y="226"/>
                  </a:cubicBezTo>
                  <a:cubicBezTo>
                    <a:pt x="258" y="227"/>
                    <a:pt x="257" y="228"/>
                    <a:pt x="256" y="228"/>
                  </a:cubicBezTo>
                  <a:cubicBezTo>
                    <a:pt x="255" y="230"/>
                    <a:pt x="255" y="233"/>
                    <a:pt x="254" y="236"/>
                  </a:cubicBezTo>
                  <a:cubicBezTo>
                    <a:pt x="254" y="240"/>
                    <a:pt x="254" y="245"/>
                    <a:pt x="252" y="249"/>
                  </a:cubicBezTo>
                  <a:cubicBezTo>
                    <a:pt x="252" y="249"/>
                    <a:pt x="252" y="249"/>
                    <a:pt x="252" y="249"/>
                  </a:cubicBezTo>
                  <a:cubicBezTo>
                    <a:pt x="252" y="249"/>
                    <a:pt x="252" y="249"/>
                    <a:pt x="253" y="250"/>
                  </a:cubicBezTo>
                  <a:cubicBezTo>
                    <a:pt x="254" y="253"/>
                    <a:pt x="254" y="257"/>
                    <a:pt x="254" y="261"/>
                  </a:cubicBezTo>
                  <a:cubicBezTo>
                    <a:pt x="253" y="261"/>
                    <a:pt x="251" y="260"/>
                    <a:pt x="250" y="260"/>
                  </a:cubicBezTo>
                  <a:close/>
                  <a:moveTo>
                    <a:pt x="232" y="258"/>
                  </a:moveTo>
                  <a:cubicBezTo>
                    <a:pt x="232" y="258"/>
                    <a:pt x="231" y="258"/>
                    <a:pt x="231" y="257"/>
                  </a:cubicBezTo>
                  <a:cubicBezTo>
                    <a:pt x="231" y="258"/>
                    <a:pt x="232" y="258"/>
                    <a:pt x="232" y="258"/>
                  </a:cubicBezTo>
                  <a:close/>
                  <a:moveTo>
                    <a:pt x="226" y="255"/>
                  </a:moveTo>
                  <a:cubicBezTo>
                    <a:pt x="226" y="255"/>
                    <a:pt x="225" y="255"/>
                    <a:pt x="225" y="255"/>
                  </a:cubicBezTo>
                  <a:cubicBezTo>
                    <a:pt x="225" y="256"/>
                    <a:pt x="225" y="258"/>
                    <a:pt x="223" y="258"/>
                  </a:cubicBezTo>
                  <a:cubicBezTo>
                    <a:pt x="222" y="259"/>
                    <a:pt x="220" y="258"/>
                    <a:pt x="219" y="255"/>
                  </a:cubicBezTo>
                  <a:cubicBezTo>
                    <a:pt x="219" y="254"/>
                    <a:pt x="219" y="254"/>
                    <a:pt x="219" y="253"/>
                  </a:cubicBezTo>
                  <a:cubicBezTo>
                    <a:pt x="219" y="253"/>
                    <a:pt x="219" y="253"/>
                    <a:pt x="219" y="253"/>
                  </a:cubicBezTo>
                  <a:cubicBezTo>
                    <a:pt x="219" y="252"/>
                    <a:pt x="219" y="251"/>
                    <a:pt x="219" y="250"/>
                  </a:cubicBezTo>
                  <a:cubicBezTo>
                    <a:pt x="220" y="251"/>
                    <a:pt x="221" y="252"/>
                    <a:pt x="222" y="252"/>
                  </a:cubicBezTo>
                  <a:cubicBezTo>
                    <a:pt x="222" y="252"/>
                    <a:pt x="222" y="252"/>
                    <a:pt x="222" y="252"/>
                  </a:cubicBezTo>
                  <a:cubicBezTo>
                    <a:pt x="223" y="256"/>
                    <a:pt x="222" y="255"/>
                    <a:pt x="224" y="253"/>
                  </a:cubicBezTo>
                  <a:cubicBezTo>
                    <a:pt x="225" y="254"/>
                    <a:pt x="225" y="254"/>
                    <a:pt x="226" y="255"/>
                  </a:cubicBezTo>
                  <a:close/>
                  <a:moveTo>
                    <a:pt x="72" y="77"/>
                  </a:moveTo>
                  <a:cubicBezTo>
                    <a:pt x="73" y="79"/>
                    <a:pt x="73" y="81"/>
                    <a:pt x="74" y="83"/>
                  </a:cubicBezTo>
                  <a:cubicBezTo>
                    <a:pt x="75" y="84"/>
                    <a:pt x="76" y="86"/>
                    <a:pt x="77" y="88"/>
                  </a:cubicBezTo>
                  <a:cubicBezTo>
                    <a:pt x="76" y="88"/>
                    <a:pt x="75" y="89"/>
                    <a:pt x="74" y="89"/>
                  </a:cubicBezTo>
                  <a:cubicBezTo>
                    <a:pt x="71" y="86"/>
                    <a:pt x="69" y="83"/>
                    <a:pt x="68" y="80"/>
                  </a:cubicBezTo>
                  <a:cubicBezTo>
                    <a:pt x="69" y="79"/>
                    <a:pt x="71" y="78"/>
                    <a:pt x="72" y="77"/>
                  </a:cubicBezTo>
                  <a:close/>
                  <a:moveTo>
                    <a:pt x="78" y="89"/>
                  </a:moveTo>
                  <a:cubicBezTo>
                    <a:pt x="81" y="92"/>
                    <a:pt x="84" y="95"/>
                    <a:pt x="87" y="97"/>
                  </a:cubicBezTo>
                  <a:cubicBezTo>
                    <a:pt x="86" y="97"/>
                    <a:pt x="84" y="97"/>
                    <a:pt x="83" y="97"/>
                  </a:cubicBezTo>
                  <a:cubicBezTo>
                    <a:pt x="80" y="96"/>
                    <a:pt x="77" y="93"/>
                    <a:pt x="75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0"/>
                    <a:pt x="78" y="90"/>
                    <a:pt x="78" y="89"/>
                  </a:cubicBezTo>
                  <a:close/>
                  <a:moveTo>
                    <a:pt x="93" y="99"/>
                  </a:moveTo>
                  <a:cubicBezTo>
                    <a:pt x="94" y="100"/>
                    <a:pt x="95" y="100"/>
                    <a:pt x="96" y="101"/>
                  </a:cubicBezTo>
                  <a:cubicBezTo>
                    <a:pt x="96" y="102"/>
                    <a:pt x="96" y="103"/>
                    <a:pt x="96" y="104"/>
                  </a:cubicBezTo>
                  <a:cubicBezTo>
                    <a:pt x="93" y="103"/>
                    <a:pt x="89" y="101"/>
                    <a:pt x="87" y="100"/>
                  </a:cubicBezTo>
                  <a:cubicBezTo>
                    <a:pt x="89" y="99"/>
                    <a:pt x="91" y="99"/>
                    <a:pt x="93" y="99"/>
                  </a:cubicBezTo>
                  <a:close/>
                  <a:moveTo>
                    <a:pt x="219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9" y="33"/>
                    <a:pt x="220" y="32"/>
                    <a:pt x="221" y="31"/>
                  </a:cubicBezTo>
                  <a:cubicBezTo>
                    <a:pt x="221" y="33"/>
                    <a:pt x="222" y="35"/>
                    <a:pt x="222" y="37"/>
                  </a:cubicBezTo>
                  <a:cubicBezTo>
                    <a:pt x="223" y="38"/>
                    <a:pt x="225" y="38"/>
                    <a:pt x="226" y="38"/>
                  </a:cubicBezTo>
                  <a:cubicBezTo>
                    <a:pt x="226" y="37"/>
                    <a:pt x="225" y="35"/>
                    <a:pt x="225" y="34"/>
                  </a:cubicBezTo>
                  <a:cubicBezTo>
                    <a:pt x="225" y="32"/>
                    <a:pt x="225" y="30"/>
                    <a:pt x="225" y="28"/>
                  </a:cubicBezTo>
                  <a:cubicBezTo>
                    <a:pt x="226" y="27"/>
                    <a:pt x="227" y="26"/>
                    <a:pt x="228" y="26"/>
                  </a:cubicBezTo>
                  <a:cubicBezTo>
                    <a:pt x="228" y="29"/>
                    <a:pt x="228" y="31"/>
                    <a:pt x="228" y="33"/>
                  </a:cubicBezTo>
                  <a:cubicBezTo>
                    <a:pt x="228" y="35"/>
                    <a:pt x="229" y="36"/>
                    <a:pt x="229" y="37"/>
                  </a:cubicBezTo>
                  <a:cubicBezTo>
                    <a:pt x="229" y="37"/>
                    <a:pt x="229" y="38"/>
                    <a:pt x="229" y="38"/>
                  </a:cubicBezTo>
                  <a:cubicBezTo>
                    <a:pt x="233" y="38"/>
                    <a:pt x="237" y="38"/>
                    <a:pt x="241" y="38"/>
                  </a:cubicBezTo>
                  <a:cubicBezTo>
                    <a:pt x="244" y="38"/>
                    <a:pt x="248" y="37"/>
                    <a:pt x="250" y="37"/>
                  </a:cubicBezTo>
                  <a:cubicBezTo>
                    <a:pt x="250" y="36"/>
                    <a:pt x="251" y="36"/>
                    <a:pt x="251" y="36"/>
                  </a:cubicBezTo>
                  <a:cubicBezTo>
                    <a:pt x="251" y="36"/>
                    <a:pt x="251" y="36"/>
                    <a:pt x="251" y="36"/>
                  </a:cubicBezTo>
                  <a:cubicBezTo>
                    <a:pt x="255" y="33"/>
                    <a:pt x="260" y="29"/>
                    <a:pt x="264" y="26"/>
                  </a:cubicBezTo>
                  <a:cubicBezTo>
                    <a:pt x="271" y="19"/>
                    <a:pt x="278" y="13"/>
                    <a:pt x="283" y="13"/>
                  </a:cubicBezTo>
                  <a:cubicBezTo>
                    <a:pt x="287" y="12"/>
                    <a:pt x="290" y="14"/>
                    <a:pt x="291" y="20"/>
                  </a:cubicBezTo>
                  <a:cubicBezTo>
                    <a:pt x="293" y="17"/>
                    <a:pt x="295" y="14"/>
                    <a:pt x="298" y="12"/>
                  </a:cubicBezTo>
                  <a:cubicBezTo>
                    <a:pt x="300" y="13"/>
                    <a:pt x="300" y="13"/>
                    <a:pt x="300" y="13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297" y="17"/>
                    <a:pt x="293" y="21"/>
                    <a:pt x="292" y="25"/>
                  </a:cubicBezTo>
                  <a:cubicBezTo>
                    <a:pt x="292" y="30"/>
                    <a:pt x="293" y="34"/>
                    <a:pt x="294" y="37"/>
                  </a:cubicBezTo>
                  <a:cubicBezTo>
                    <a:pt x="301" y="37"/>
                    <a:pt x="309" y="36"/>
                    <a:pt x="316" y="34"/>
                  </a:cubicBezTo>
                  <a:cubicBezTo>
                    <a:pt x="317" y="34"/>
                    <a:pt x="317" y="34"/>
                    <a:pt x="318" y="34"/>
                  </a:cubicBezTo>
                  <a:cubicBezTo>
                    <a:pt x="316" y="35"/>
                    <a:pt x="315" y="37"/>
                    <a:pt x="313" y="38"/>
                  </a:cubicBezTo>
                  <a:cubicBezTo>
                    <a:pt x="307" y="39"/>
                    <a:pt x="301" y="40"/>
                    <a:pt x="296" y="40"/>
                  </a:cubicBezTo>
                  <a:cubicBezTo>
                    <a:pt x="298" y="45"/>
                    <a:pt x="301" y="47"/>
                    <a:pt x="305" y="48"/>
                  </a:cubicBezTo>
                  <a:cubicBezTo>
                    <a:pt x="305" y="49"/>
                    <a:pt x="304" y="50"/>
                    <a:pt x="303" y="51"/>
                  </a:cubicBezTo>
                  <a:cubicBezTo>
                    <a:pt x="296" y="49"/>
                    <a:pt x="291" y="42"/>
                    <a:pt x="289" y="25"/>
                  </a:cubicBezTo>
                  <a:cubicBezTo>
                    <a:pt x="288" y="18"/>
                    <a:pt x="284" y="18"/>
                    <a:pt x="282" y="18"/>
                  </a:cubicBezTo>
                  <a:cubicBezTo>
                    <a:pt x="277" y="18"/>
                    <a:pt x="273" y="22"/>
                    <a:pt x="266" y="28"/>
                  </a:cubicBezTo>
                  <a:cubicBezTo>
                    <a:pt x="260" y="33"/>
                    <a:pt x="256" y="37"/>
                    <a:pt x="250" y="40"/>
                  </a:cubicBezTo>
                  <a:cubicBezTo>
                    <a:pt x="242" y="45"/>
                    <a:pt x="235" y="47"/>
                    <a:pt x="228" y="48"/>
                  </a:cubicBezTo>
                  <a:cubicBezTo>
                    <a:pt x="227" y="46"/>
                    <a:pt x="227" y="45"/>
                    <a:pt x="226" y="43"/>
                  </a:cubicBezTo>
                  <a:cubicBezTo>
                    <a:pt x="231" y="43"/>
                    <a:pt x="237" y="42"/>
                    <a:pt x="244" y="40"/>
                  </a:cubicBezTo>
                  <a:cubicBezTo>
                    <a:pt x="237" y="40"/>
                    <a:pt x="230" y="40"/>
                    <a:pt x="224" y="40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2" y="38"/>
                    <a:pt x="221" y="37"/>
                    <a:pt x="219" y="36"/>
                  </a:cubicBezTo>
                  <a:cubicBezTo>
                    <a:pt x="219" y="35"/>
                    <a:pt x="219" y="35"/>
                    <a:pt x="219" y="35"/>
                  </a:cubicBezTo>
                  <a:close/>
                  <a:moveTo>
                    <a:pt x="218" y="32"/>
                  </a:moveTo>
                  <a:cubicBezTo>
                    <a:pt x="218" y="27"/>
                    <a:pt x="217" y="24"/>
                    <a:pt x="218" y="21"/>
                  </a:cubicBezTo>
                  <a:cubicBezTo>
                    <a:pt x="218" y="17"/>
                    <a:pt x="220" y="14"/>
                    <a:pt x="224" y="11"/>
                  </a:cubicBezTo>
                  <a:cubicBezTo>
                    <a:pt x="224" y="10"/>
                    <a:pt x="225" y="10"/>
                    <a:pt x="225" y="9"/>
                  </a:cubicBezTo>
                  <a:cubicBezTo>
                    <a:pt x="225" y="9"/>
                    <a:pt x="225" y="9"/>
                    <a:pt x="225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7" y="10"/>
                    <a:pt x="226" y="11"/>
                    <a:pt x="225" y="12"/>
                  </a:cubicBezTo>
                  <a:cubicBezTo>
                    <a:pt x="221" y="15"/>
                    <a:pt x="220" y="19"/>
                    <a:pt x="220" y="22"/>
                  </a:cubicBezTo>
                  <a:cubicBezTo>
                    <a:pt x="219" y="24"/>
                    <a:pt x="220" y="26"/>
                    <a:pt x="220" y="29"/>
                  </a:cubicBezTo>
                  <a:cubicBezTo>
                    <a:pt x="220" y="30"/>
                    <a:pt x="219" y="31"/>
                    <a:pt x="218" y="32"/>
                  </a:cubicBezTo>
                  <a:close/>
                  <a:moveTo>
                    <a:pt x="310" y="0"/>
                  </a:moveTo>
                  <a:cubicBezTo>
                    <a:pt x="309" y="3"/>
                    <a:pt x="308" y="5"/>
                    <a:pt x="306" y="7"/>
                  </a:cubicBezTo>
                  <a:cubicBezTo>
                    <a:pt x="305" y="8"/>
                    <a:pt x="304" y="10"/>
                    <a:pt x="302" y="11"/>
                  </a:cubicBezTo>
                  <a:cubicBezTo>
                    <a:pt x="302" y="11"/>
                    <a:pt x="302" y="11"/>
                    <a:pt x="302" y="11"/>
                  </a:cubicBezTo>
                  <a:cubicBezTo>
                    <a:pt x="301" y="11"/>
                    <a:pt x="300" y="11"/>
                    <a:pt x="299" y="10"/>
                  </a:cubicBezTo>
                  <a:cubicBezTo>
                    <a:pt x="300" y="9"/>
                    <a:pt x="300" y="9"/>
                    <a:pt x="300" y="9"/>
                  </a:cubicBezTo>
                  <a:cubicBezTo>
                    <a:pt x="301" y="8"/>
                    <a:pt x="303" y="6"/>
                    <a:pt x="304" y="5"/>
                  </a:cubicBezTo>
                  <a:cubicBezTo>
                    <a:pt x="305" y="3"/>
                    <a:pt x="306" y="2"/>
                    <a:pt x="307" y="0"/>
                  </a:cubicBezTo>
                  <a:cubicBezTo>
                    <a:pt x="308" y="0"/>
                    <a:pt x="309" y="0"/>
                    <a:pt x="310" y="0"/>
                  </a:cubicBezTo>
                  <a:close/>
                  <a:moveTo>
                    <a:pt x="331" y="25"/>
                  </a:moveTo>
                  <a:cubicBezTo>
                    <a:pt x="331" y="25"/>
                    <a:pt x="331" y="24"/>
                    <a:pt x="332" y="24"/>
                  </a:cubicBezTo>
                  <a:cubicBezTo>
                    <a:pt x="334" y="16"/>
                    <a:pt x="347" y="18"/>
                    <a:pt x="346" y="8"/>
                  </a:cubicBezTo>
                  <a:cubicBezTo>
                    <a:pt x="346" y="5"/>
                    <a:pt x="346" y="2"/>
                    <a:pt x="347" y="0"/>
                  </a:cubicBezTo>
                  <a:cubicBezTo>
                    <a:pt x="348" y="1"/>
                    <a:pt x="349" y="1"/>
                    <a:pt x="350" y="2"/>
                  </a:cubicBezTo>
                  <a:cubicBezTo>
                    <a:pt x="349" y="3"/>
                    <a:pt x="349" y="5"/>
                    <a:pt x="349" y="8"/>
                  </a:cubicBezTo>
                  <a:cubicBezTo>
                    <a:pt x="350" y="16"/>
                    <a:pt x="347" y="17"/>
                    <a:pt x="343" y="20"/>
                  </a:cubicBezTo>
                  <a:cubicBezTo>
                    <a:pt x="340" y="21"/>
                    <a:pt x="337" y="21"/>
                    <a:pt x="335" y="23"/>
                  </a:cubicBezTo>
                  <a:cubicBezTo>
                    <a:pt x="334" y="24"/>
                    <a:pt x="332" y="25"/>
                    <a:pt x="331" y="25"/>
                  </a:cubicBezTo>
                  <a:close/>
                  <a:moveTo>
                    <a:pt x="233" y="10"/>
                  </a:moveTo>
                  <a:cubicBezTo>
                    <a:pt x="230" y="14"/>
                    <a:pt x="229" y="19"/>
                    <a:pt x="228" y="23"/>
                  </a:cubicBezTo>
                  <a:cubicBezTo>
                    <a:pt x="227" y="24"/>
                    <a:pt x="226" y="25"/>
                    <a:pt x="225" y="25"/>
                  </a:cubicBezTo>
                  <a:cubicBezTo>
                    <a:pt x="225" y="20"/>
                    <a:pt x="227" y="15"/>
                    <a:pt x="230" y="10"/>
                  </a:cubicBezTo>
                  <a:cubicBezTo>
                    <a:pt x="231" y="10"/>
                    <a:pt x="232" y="10"/>
                    <a:pt x="233" y="10"/>
                  </a:cubicBezTo>
                  <a:close/>
                  <a:moveTo>
                    <a:pt x="293" y="298"/>
                  </a:moveTo>
                  <a:cubicBezTo>
                    <a:pt x="293" y="298"/>
                    <a:pt x="292" y="299"/>
                    <a:pt x="292" y="300"/>
                  </a:cubicBezTo>
                  <a:cubicBezTo>
                    <a:pt x="292" y="299"/>
                    <a:pt x="293" y="298"/>
                    <a:pt x="293" y="298"/>
                  </a:cubicBezTo>
                  <a:close/>
                  <a:moveTo>
                    <a:pt x="288" y="264"/>
                  </a:moveTo>
                  <a:cubicBezTo>
                    <a:pt x="287" y="263"/>
                    <a:pt x="286" y="262"/>
                    <a:pt x="285" y="261"/>
                  </a:cubicBezTo>
                  <a:cubicBezTo>
                    <a:pt x="286" y="261"/>
                    <a:pt x="286" y="261"/>
                    <a:pt x="286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2"/>
                    <a:pt x="287" y="262"/>
                    <a:pt x="287" y="262"/>
                  </a:cubicBezTo>
                  <a:cubicBezTo>
                    <a:pt x="287" y="262"/>
                    <a:pt x="287" y="263"/>
                    <a:pt x="288" y="264"/>
                  </a:cubicBezTo>
                  <a:close/>
                  <a:moveTo>
                    <a:pt x="277" y="177"/>
                  </a:moveTo>
                  <a:cubicBezTo>
                    <a:pt x="278" y="175"/>
                    <a:pt x="280" y="174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2" y="172"/>
                    <a:pt x="282" y="172"/>
                    <a:pt x="283" y="172"/>
                  </a:cubicBezTo>
                  <a:cubicBezTo>
                    <a:pt x="284" y="171"/>
                    <a:pt x="285" y="171"/>
                    <a:pt x="285" y="170"/>
                  </a:cubicBezTo>
                  <a:cubicBezTo>
                    <a:pt x="286" y="171"/>
                    <a:pt x="286" y="172"/>
                    <a:pt x="287" y="173"/>
                  </a:cubicBezTo>
                  <a:cubicBezTo>
                    <a:pt x="286" y="173"/>
                    <a:pt x="285" y="174"/>
                    <a:pt x="285" y="174"/>
                  </a:cubicBezTo>
                  <a:cubicBezTo>
                    <a:pt x="285" y="174"/>
                    <a:pt x="285" y="174"/>
                    <a:pt x="284" y="174"/>
                  </a:cubicBezTo>
                  <a:cubicBezTo>
                    <a:pt x="285" y="175"/>
                    <a:pt x="285" y="176"/>
                    <a:pt x="286" y="177"/>
                  </a:cubicBezTo>
                  <a:cubicBezTo>
                    <a:pt x="284" y="177"/>
                    <a:pt x="283" y="177"/>
                    <a:pt x="282" y="177"/>
                  </a:cubicBezTo>
                  <a:cubicBezTo>
                    <a:pt x="282" y="176"/>
                    <a:pt x="282" y="176"/>
                    <a:pt x="282" y="176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0" y="177"/>
                    <a:pt x="279" y="177"/>
                    <a:pt x="277" y="177"/>
                  </a:cubicBezTo>
                  <a:close/>
                  <a:moveTo>
                    <a:pt x="281" y="162"/>
                  </a:moveTo>
                  <a:cubicBezTo>
                    <a:pt x="280" y="162"/>
                    <a:pt x="279" y="163"/>
                    <a:pt x="278" y="163"/>
                  </a:cubicBezTo>
                  <a:cubicBezTo>
                    <a:pt x="278" y="172"/>
                    <a:pt x="274" y="174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9" y="173"/>
                    <a:pt x="269" y="173"/>
                    <a:pt x="269" y="173"/>
                  </a:cubicBezTo>
                  <a:cubicBezTo>
                    <a:pt x="267" y="173"/>
                    <a:pt x="265" y="173"/>
                    <a:pt x="262" y="172"/>
                  </a:cubicBezTo>
                  <a:cubicBezTo>
                    <a:pt x="258" y="172"/>
                    <a:pt x="257" y="172"/>
                    <a:pt x="254" y="168"/>
                  </a:cubicBezTo>
                  <a:cubicBezTo>
                    <a:pt x="252" y="165"/>
                    <a:pt x="250" y="166"/>
                    <a:pt x="249" y="166"/>
                  </a:cubicBezTo>
                  <a:cubicBezTo>
                    <a:pt x="248" y="166"/>
                    <a:pt x="248" y="166"/>
                    <a:pt x="247" y="167"/>
                  </a:cubicBezTo>
                  <a:cubicBezTo>
                    <a:pt x="245" y="165"/>
                    <a:pt x="243" y="164"/>
                    <a:pt x="242" y="164"/>
                  </a:cubicBezTo>
                  <a:cubicBezTo>
                    <a:pt x="241" y="164"/>
                    <a:pt x="241" y="164"/>
                    <a:pt x="241" y="164"/>
                  </a:cubicBezTo>
                  <a:cubicBezTo>
                    <a:pt x="241" y="163"/>
                    <a:pt x="241" y="163"/>
                    <a:pt x="241" y="163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3" y="164"/>
                    <a:pt x="244" y="164"/>
                    <a:pt x="244" y="164"/>
                  </a:cubicBezTo>
                  <a:cubicBezTo>
                    <a:pt x="246" y="165"/>
                    <a:pt x="247" y="164"/>
                    <a:pt x="248" y="164"/>
                  </a:cubicBezTo>
                  <a:cubicBezTo>
                    <a:pt x="251" y="163"/>
                    <a:pt x="253" y="162"/>
                    <a:pt x="256" y="166"/>
                  </a:cubicBezTo>
                  <a:cubicBezTo>
                    <a:pt x="259" y="170"/>
                    <a:pt x="273" y="174"/>
                    <a:pt x="275" y="166"/>
                  </a:cubicBezTo>
                  <a:cubicBezTo>
                    <a:pt x="271" y="168"/>
                    <a:pt x="270" y="166"/>
                    <a:pt x="268" y="165"/>
                  </a:cubicBezTo>
                  <a:cubicBezTo>
                    <a:pt x="267" y="164"/>
                    <a:pt x="266" y="164"/>
                    <a:pt x="265" y="164"/>
                  </a:cubicBezTo>
                  <a:cubicBezTo>
                    <a:pt x="265" y="166"/>
                    <a:pt x="263" y="167"/>
                    <a:pt x="262" y="166"/>
                  </a:cubicBezTo>
                  <a:cubicBezTo>
                    <a:pt x="258" y="164"/>
                    <a:pt x="254" y="157"/>
                    <a:pt x="252" y="153"/>
                  </a:cubicBezTo>
                  <a:cubicBezTo>
                    <a:pt x="250" y="149"/>
                    <a:pt x="247" y="146"/>
                    <a:pt x="243" y="144"/>
                  </a:cubicBezTo>
                  <a:cubicBezTo>
                    <a:pt x="245" y="144"/>
                    <a:pt x="248" y="144"/>
                    <a:pt x="250" y="144"/>
                  </a:cubicBezTo>
                  <a:cubicBezTo>
                    <a:pt x="252" y="146"/>
                    <a:pt x="253" y="149"/>
                    <a:pt x="255" y="152"/>
                  </a:cubicBezTo>
                  <a:cubicBezTo>
                    <a:pt x="256" y="155"/>
                    <a:pt x="260" y="163"/>
                    <a:pt x="263" y="164"/>
                  </a:cubicBezTo>
                  <a:cubicBezTo>
                    <a:pt x="264" y="161"/>
                    <a:pt x="267" y="162"/>
                    <a:pt x="269" y="163"/>
                  </a:cubicBezTo>
                  <a:cubicBezTo>
                    <a:pt x="273" y="165"/>
                    <a:pt x="271" y="165"/>
                    <a:pt x="276" y="162"/>
                  </a:cubicBezTo>
                  <a:cubicBezTo>
                    <a:pt x="276" y="162"/>
                    <a:pt x="276" y="161"/>
                    <a:pt x="276" y="161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7" y="161"/>
                    <a:pt x="278" y="160"/>
                    <a:pt x="279" y="159"/>
                  </a:cubicBezTo>
                  <a:cubicBezTo>
                    <a:pt x="279" y="160"/>
                    <a:pt x="280" y="161"/>
                    <a:pt x="281" y="162"/>
                  </a:cubicBezTo>
                  <a:close/>
                  <a:moveTo>
                    <a:pt x="237" y="163"/>
                  </a:moveTo>
                  <a:cubicBezTo>
                    <a:pt x="236" y="163"/>
                    <a:pt x="235" y="163"/>
                    <a:pt x="234" y="164"/>
                  </a:cubicBezTo>
                  <a:cubicBezTo>
                    <a:pt x="233" y="164"/>
                    <a:pt x="232" y="164"/>
                    <a:pt x="231" y="164"/>
                  </a:cubicBezTo>
                  <a:cubicBezTo>
                    <a:pt x="230" y="164"/>
                    <a:pt x="230" y="164"/>
                    <a:pt x="230" y="164"/>
                  </a:cubicBezTo>
                  <a:cubicBezTo>
                    <a:pt x="231" y="164"/>
                    <a:pt x="231" y="163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3" y="159"/>
                    <a:pt x="236" y="161"/>
                    <a:pt x="240" y="162"/>
                  </a:cubicBezTo>
                  <a:cubicBezTo>
                    <a:pt x="240" y="162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3"/>
                    <a:pt x="237" y="163"/>
                    <a:pt x="237" y="163"/>
                  </a:cubicBezTo>
                  <a:close/>
                  <a:moveTo>
                    <a:pt x="228" y="252"/>
                  </a:moveTo>
                  <a:cubicBezTo>
                    <a:pt x="228" y="252"/>
                    <a:pt x="228" y="252"/>
                    <a:pt x="228" y="252"/>
                  </a:cubicBezTo>
                  <a:cubicBezTo>
                    <a:pt x="230" y="252"/>
                    <a:pt x="231" y="253"/>
                    <a:pt x="232" y="254"/>
                  </a:cubicBezTo>
                  <a:cubicBezTo>
                    <a:pt x="232" y="254"/>
                    <a:pt x="232" y="254"/>
                    <a:pt x="232" y="254"/>
                  </a:cubicBezTo>
                  <a:cubicBezTo>
                    <a:pt x="232" y="254"/>
                    <a:pt x="231" y="254"/>
                    <a:pt x="231" y="254"/>
                  </a:cubicBezTo>
                  <a:cubicBezTo>
                    <a:pt x="230" y="253"/>
                    <a:pt x="229" y="253"/>
                    <a:pt x="228" y="252"/>
                  </a:cubicBezTo>
                  <a:close/>
                  <a:moveTo>
                    <a:pt x="213" y="155"/>
                  </a:moveTo>
                  <a:cubicBezTo>
                    <a:pt x="212" y="156"/>
                    <a:pt x="211" y="156"/>
                    <a:pt x="209" y="156"/>
                  </a:cubicBezTo>
                  <a:cubicBezTo>
                    <a:pt x="206" y="156"/>
                    <a:pt x="202" y="156"/>
                    <a:pt x="198" y="155"/>
                  </a:cubicBezTo>
                  <a:cubicBezTo>
                    <a:pt x="199" y="154"/>
                    <a:pt x="200" y="153"/>
                    <a:pt x="201" y="151"/>
                  </a:cubicBezTo>
                  <a:cubicBezTo>
                    <a:pt x="204" y="153"/>
                    <a:pt x="206" y="153"/>
                    <a:pt x="209" y="153"/>
                  </a:cubicBezTo>
                  <a:cubicBezTo>
                    <a:pt x="210" y="153"/>
                    <a:pt x="211" y="153"/>
                    <a:pt x="212" y="152"/>
                  </a:cubicBezTo>
                  <a:cubicBezTo>
                    <a:pt x="212" y="153"/>
                    <a:pt x="213" y="154"/>
                    <a:pt x="213" y="155"/>
                  </a:cubicBezTo>
                  <a:close/>
                  <a:moveTo>
                    <a:pt x="196" y="154"/>
                  </a:moveTo>
                  <a:cubicBezTo>
                    <a:pt x="191" y="152"/>
                    <a:pt x="186" y="150"/>
                    <a:pt x="178" y="146"/>
                  </a:cubicBezTo>
                  <a:cubicBezTo>
                    <a:pt x="164" y="139"/>
                    <a:pt x="152" y="147"/>
                    <a:pt x="141" y="154"/>
                  </a:cubicBezTo>
                  <a:cubicBezTo>
                    <a:pt x="140" y="154"/>
                    <a:pt x="140" y="155"/>
                    <a:pt x="139" y="155"/>
                  </a:cubicBezTo>
                  <a:cubicBezTo>
                    <a:pt x="138" y="155"/>
                    <a:pt x="137" y="154"/>
                    <a:pt x="136" y="153"/>
                  </a:cubicBezTo>
                  <a:cubicBezTo>
                    <a:pt x="137" y="153"/>
                    <a:pt x="138" y="152"/>
                    <a:pt x="140" y="151"/>
                  </a:cubicBezTo>
                  <a:cubicBezTo>
                    <a:pt x="151" y="144"/>
                    <a:pt x="164" y="133"/>
                    <a:pt x="180" y="141"/>
                  </a:cubicBezTo>
                  <a:cubicBezTo>
                    <a:pt x="188" y="145"/>
                    <a:pt x="194" y="148"/>
                    <a:pt x="199" y="151"/>
                  </a:cubicBezTo>
                  <a:cubicBezTo>
                    <a:pt x="198" y="152"/>
                    <a:pt x="197" y="153"/>
                    <a:pt x="196" y="154"/>
                  </a:cubicBezTo>
                  <a:close/>
                  <a:moveTo>
                    <a:pt x="225" y="144"/>
                  </a:moveTo>
                  <a:cubicBezTo>
                    <a:pt x="226" y="142"/>
                    <a:pt x="228" y="141"/>
                    <a:pt x="230" y="138"/>
                  </a:cubicBezTo>
                  <a:cubicBezTo>
                    <a:pt x="234" y="138"/>
                    <a:pt x="237" y="137"/>
                    <a:pt x="239" y="136"/>
                  </a:cubicBezTo>
                  <a:cubicBezTo>
                    <a:pt x="243" y="138"/>
                    <a:pt x="246" y="140"/>
                    <a:pt x="249" y="143"/>
                  </a:cubicBezTo>
                  <a:cubicBezTo>
                    <a:pt x="247" y="143"/>
                    <a:pt x="246" y="143"/>
                    <a:pt x="245" y="143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3" y="143"/>
                    <a:pt x="242" y="143"/>
                    <a:pt x="241" y="143"/>
                  </a:cubicBezTo>
                  <a:cubicBezTo>
                    <a:pt x="238" y="141"/>
                    <a:pt x="236" y="140"/>
                    <a:pt x="234" y="139"/>
                  </a:cubicBezTo>
                  <a:cubicBezTo>
                    <a:pt x="232" y="141"/>
                    <a:pt x="231" y="142"/>
                    <a:pt x="230" y="143"/>
                  </a:cubicBezTo>
                  <a:cubicBezTo>
                    <a:pt x="228" y="143"/>
                    <a:pt x="226" y="144"/>
                    <a:pt x="225" y="144"/>
                  </a:cubicBezTo>
                  <a:close/>
                  <a:moveTo>
                    <a:pt x="232" y="137"/>
                  </a:moveTo>
                  <a:cubicBezTo>
                    <a:pt x="232" y="136"/>
                    <a:pt x="233" y="136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4" y="135"/>
                    <a:pt x="234" y="135"/>
                    <a:pt x="234" y="135"/>
                  </a:cubicBezTo>
                  <a:cubicBezTo>
                    <a:pt x="235" y="133"/>
                    <a:pt x="238" y="131"/>
                    <a:pt x="241" y="128"/>
                  </a:cubicBezTo>
                  <a:cubicBezTo>
                    <a:pt x="242" y="128"/>
                    <a:pt x="244" y="128"/>
                    <a:pt x="245" y="129"/>
                  </a:cubicBezTo>
                  <a:cubicBezTo>
                    <a:pt x="242" y="131"/>
                    <a:pt x="240" y="133"/>
                    <a:pt x="238" y="135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6" y="136"/>
                    <a:pt x="234" y="137"/>
                    <a:pt x="232" y="137"/>
                  </a:cubicBezTo>
                  <a:close/>
                  <a:moveTo>
                    <a:pt x="243" y="126"/>
                  </a:moveTo>
                  <a:cubicBezTo>
                    <a:pt x="245" y="125"/>
                    <a:pt x="247" y="124"/>
                    <a:pt x="248" y="122"/>
                  </a:cubicBezTo>
                  <a:cubicBezTo>
                    <a:pt x="255" y="118"/>
                    <a:pt x="258" y="116"/>
                    <a:pt x="265" y="118"/>
                  </a:cubicBezTo>
                  <a:cubicBezTo>
                    <a:pt x="268" y="120"/>
                    <a:pt x="270" y="121"/>
                    <a:pt x="273" y="123"/>
                  </a:cubicBezTo>
                  <a:cubicBezTo>
                    <a:pt x="270" y="123"/>
                    <a:pt x="267" y="122"/>
                    <a:pt x="265" y="121"/>
                  </a:cubicBezTo>
                  <a:cubicBezTo>
                    <a:pt x="259" y="119"/>
                    <a:pt x="256" y="121"/>
                    <a:pt x="250" y="125"/>
                  </a:cubicBezTo>
                  <a:cubicBezTo>
                    <a:pt x="249" y="125"/>
                    <a:pt x="249" y="126"/>
                    <a:pt x="248" y="127"/>
                  </a:cubicBezTo>
                  <a:cubicBezTo>
                    <a:pt x="246" y="126"/>
                    <a:pt x="245" y="126"/>
                    <a:pt x="243" y="126"/>
                  </a:cubicBezTo>
                  <a:close/>
                  <a:moveTo>
                    <a:pt x="270" y="119"/>
                  </a:moveTo>
                  <a:cubicBezTo>
                    <a:pt x="274" y="120"/>
                    <a:pt x="277" y="120"/>
                    <a:pt x="280" y="120"/>
                  </a:cubicBezTo>
                  <a:cubicBezTo>
                    <a:pt x="283" y="119"/>
                    <a:pt x="285" y="119"/>
                    <a:pt x="285" y="118"/>
                  </a:cubicBezTo>
                  <a:cubicBezTo>
                    <a:pt x="286" y="118"/>
                    <a:pt x="287" y="118"/>
                    <a:pt x="287" y="119"/>
                  </a:cubicBezTo>
                  <a:cubicBezTo>
                    <a:pt x="288" y="119"/>
                    <a:pt x="288" y="119"/>
                    <a:pt x="289" y="120"/>
                  </a:cubicBezTo>
                  <a:cubicBezTo>
                    <a:pt x="288" y="123"/>
                    <a:pt x="286" y="124"/>
                    <a:pt x="282" y="124"/>
                  </a:cubicBezTo>
                  <a:cubicBezTo>
                    <a:pt x="281" y="124"/>
                    <a:pt x="279" y="124"/>
                    <a:pt x="277" y="124"/>
                  </a:cubicBezTo>
                  <a:cubicBezTo>
                    <a:pt x="275" y="123"/>
                    <a:pt x="273" y="121"/>
                    <a:pt x="270" y="119"/>
                  </a:cubicBezTo>
                  <a:close/>
                  <a:moveTo>
                    <a:pt x="228" y="145"/>
                  </a:moveTo>
                  <a:cubicBezTo>
                    <a:pt x="228" y="146"/>
                    <a:pt x="227" y="146"/>
                    <a:pt x="226" y="147"/>
                  </a:cubicBezTo>
                  <a:cubicBezTo>
                    <a:pt x="226" y="147"/>
                    <a:pt x="226" y="146"/>
                    <a:pt x="226" y="146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7" y="145"/>
                    <a:pt x="228" y="145"/>
                    <a:pt x="228" y="145"/>
                  </a:cubicBezTo>
                  <a:close/>
                  <a:moveTo>
                    <a:pt x="302" y="256"/>
                  </a:moveTo>
                  <a:cubicBezTo>
                    <a:pt x="303" y="257"/>
                    <a:pt x="304" y="259"/>
                    <a:pt x="305" y="260"/>
                  </a:cubicBezTo>
                  <a:cubicBezTo>
                    <a:pt x="307" y="262"/>
                    <a:pt x="308" y="263"/>
                    <a:pt x="308" y="265"/>
                  </a:cubicBezTo>
                  <a:cubicBezTo>
                    <a:pt x="306" y="262"/>
                    <a:pt x="304" y="259"/>
                    <a:pt x="302" y="256"/>
                  </a:cubicBezTo>
                  <a:close/>
                  <a:moveTo>
                    <a:pt x="309" y="240"/>
                  </a:moveTo>
                  <a:cubicBezTo>
                    <a:pt x="308" y="231"/>
                    <a:pt x="304" y="220"/>
                    <a:pt x="301" y="216"/>
                  </a:cubicBezTo>
                  <a:cubicBezTo>
                    <a:pt x="295" y="207"/>
                    <a:pt x="294" y="203"/>
                    <a:pt x="293" y="196"/>
                  </a:cubicBezTo>
                  <a:cubicBezTo>
                    <a:pt x="292" y="191"/>
                    <a:pt x="292" y="188"/>
                    <a:pt x="288" y="184"/>
                  </a:cubicBezTo>
                  <a:cubicBezTo>
                    <a:pt x="286" y="182"/>
                    <a:pt x="284" y="180"/>
                    <a:pt x="283" y="178"/>
                  </a:cubicBezTo>
                  <a:cubicBezTo>
                    <a:pt x="284" y="178"/>
                    <a:pt x="286" y="178"/>
                    <a:pt x="287" y="178"/>
                  </a:cubicBezTo>
                  <a:cubicBezTo>
                    <a:pt x="288" y="180"/>
                    <a:pt x="289" y="181"/>
                    <a:pt x="290" y="182"/>
                  </a:cubicBezTo>
                  <a:cubicBezTo>
                    <a:pt x="295" y="186"/>
                    <a:pt x="295" y="189"/>
                    <a:pt x="296" y="196"/>
                  </a:cubicBezTo>
                  <a:cubicBezTo>
                    <a:pt x="297" y="202"/>
                    <a:pt x="298" y="206"/>
                    <a:pt x="304" y="214"/>
                  </a:cubicBezTo>
                  <a:cubicBezTo>
                    <a:pt x="307" y="218"/>
                    <a:pt x="310" y="227"/>
                    <a:pt x="311" y="236"/>
                  </a:cubicBezTo>
                  <a:cubicBezTo>
                    <a:pt x="311" y="237"/>
                    <a:pt x="310" y="238"/>
                    <a:pt x="309" y="240"/>
                  </a:cubicBezTo>
                  <a:close/>
                  <a:moveTo>
                    <a:pt x="318" y="209"/>
                  </a:moveTo>
                  <a:cubicBezTo>
                    <a:pt x="317" y="210"/>
                    <a:pt x="315" y="211"/>
                    <a:pt x="314" y="212"/>
                  </a:cubicBezTo>
                  <a:cubicBezTo>
                    <a:pt x="313" y="213"/>
                    <a:pt x="311" y="213"/>
                    <a:pt x="310" y="213"/>
                  </a:cubicBezTo>
                  <a:cubicBezTo>
                    <a:pt x="309" y="213"/>
                    <a:pt x="307" y="213"/>
                    <a:pt x="306" y="212"/>
                  </a:cubicBezTo>
                  <a:cubicBezTo>
                    <a:pt x="306" y="211"/>
                    <a:pt x="305" y="211"/>
                    <a:pt x="305" y="210"/>
                  </a:cubicBezTo>
                  <a:cubicBezTo>
                    <a:pt x="304" y="209"/>
                    <a:pt x="304" y="208"/>
                    <a:pt x="304" y="208"/>
                  </a:cubicBezTo>
                  <a:cubicBezTo>
                    <a:pt x="304" y="206"/>
                    <a:pt x="298" y="208"/>
                    <a:pt x="298" y="207"/>
                  </a:cubicBezTo>
                  <a:cubicBezTo>
                    <a:pt x="298" y="206"/>
                    <a:pt x="296" y="205"/>
                    <a:pt x="297" y="205"/>
                  </a:cubicBezTo>
                  <a:cubicBezTo>
                    <a:pt x="305" y="202"/>
                    <a:pt x="307" y="205"/>
                    <a:pt x="307" y="207"/>
                  </a:cubicBezTo>
                  <a:cubicBezTo>
                    <a:pt x="307" y="208"/>
                    <a:pt x="307" y="208"/>
                    <a:pt x="307" y="209"/>
                  </a:cubicBezTo>
                  <a:cubicBezTo>
                    <a:pt x="308" y="209"/>
                    <a:pt x="308" y="209"/>
                    <a:pt x="308" y="210"/>
                  </a:cubicBezTo>
                  <a:cubicBezTo>
                    <a:pt x="310" y="211"/>
                    <a:pt x="314" y="211"/>
                    <a:pt x="317" y="207"/>
                  </a:cubicBezTo>
                  <a:cubicBezTo>
                    <a:pt x="317" y="207"/>
                    <a:pt x="318" y="206"/>
                    <a:pt x="318" y="206"/>
                  </a:cubicBezTo>
                  <a:cubicBezTo>
                    <a:pt x="318" y="207"/>
                    <a:pt x="318" y="208"/>
                    <a:pt x="318" y="209"/>
                  </a:cubicBezTo>
                  <a:close/>
                  <a:moveTo>
                    <a:pt x="411" y="265"/>
                  </a:moveTo>
                  <a:cubicBezTo>
                    <a:pt x="411" y="265"/>
                    <a:pt x="411" y="265"/>
                    <a:pt x="411" y="265"/>
                  </a:cubicBezTo>
                  <a:cubicBezTo>
                    <a:pt x="411" y="263"/>
                    <a:pt x="412" y="261"/>
                    <a:pt x="413" y="260"/>
                  </a:cubicBezTo>
                  <a:cubicBezTo>
                    <a:pt x="412" y="262"/>
                    <a:pt x="412" y="263"/>
                    <a:pt x="411" y="265"/>
                  </a:cubicBezTo>
                  <a:close/>
                  <a:moveTo>
                    <a:pt x="335" y="103"/>
                  </a:moveTo>
                  <a:cubicBezTo>
                    <a:pt x="335" y="103"/>
                    <a:pt x="335" y="103"/>
                    <a:pt x="335" y="103"/>
                  </a:cubicBezTo>
                  <a:cubicBezTo>
                    <a:pt x="337" y="103"/>
                    <a:pt x="337" y="101"/>
                    <a:pt x="338" y="98"/>
                  </a:cubicBezTo>
                  <a:cubicBezTo>
                    <a:pt x="339" y="98"/>
                    <a:pt x="339" y="97"/>
                    <a:pt x="339" y="97"/>
                  </a:cubicBezTo>
                  <a:cubicBezTo>
                    <a:pt x="336" y="96"/>
                    <a:pt x="331" y="93"/>
                    <a:pt x="329" y="92"/>
                  </a:cubicBezTo>
                  <a:cubicBezTo>
                    <a:pt x="332" y="95"/>
                    <a:pt x="334" y="99"/>
                    <a:pt x="335" y="103"/>
                  </a:cubicBezTo>
                  <a:close/>
                  <a:moveTo>
                    <a:pt x="334" y="26"/>
                  </a:moveTo>
                  <a:cubicBezTo>
                    <a:pt x="331" y="32"/>
                    <a:pt x="325" y="35"/>
                    <a:pt x="317" y="37"/>
                  </a:cubicBezTo>
                  <a:cubicBezTo>
                    <a:pt x="321" y="33"/>
                    <a:pt x="326" y="30"/>
                    <a:pt x="331" y="28"/>
                  </a:cubicBezTo>
                  <a:cubicBezTo>
                    <a:pt x="332" y="27"/>
                    <a:pt x="333" y="27"/>
                    <a:pt x="33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10425113" y="5210175"/>
              <a:ext cx="1762125" cy="1679575"/>
            </a:xfrm>
            <a:custGeom>
              <a:avLst/>
              <a:gdLst>
                <a:gd name="T0" fmla="*/ 5 w 454"/>
                <a:gd name="T1" fmla="*/ 324 h 433"/>
                <a:gd name="T2" fmla="*/ 22 w 454"/>
                <a:gd name="T3" fmla="*/ 190 h 433"/>
                <a:gd name="T4" fmla="*/ 70 w 454"/>
                <a:gd name="T5" fmla="*/ 95 h 433"/>
                <a:gd name="T6" fmla="*/ 253 w 454"/>
                <a:gd name="T7" fmla="*/ 21 h 433"/>
                <a:gd name="T8" fmla="*/ 454 w 454"/>
                <a:gd name="T9" fmla="*/ 49 h 433"/>
                <a:gd name="T10" fmla="*/ 426 w 454"/>
                <a:gd name="T11" fmla="*/ 87 h 433"/>
                <a:gd name="T12" fmla="*/ 420 w 454"/>
                <a:gd name="T13" fmla="*/ 240 h 433"/>
                <a:gd name="T14" fmla="*/ 440 w 454"/>
                <a:gd name="T15" fmla="*/ 293 h 433"/>
                <a:gd name="T16" fmla="*/ 412 w 454"/>
                <a:gd name="T17" fmla="*/ 337 h 433"/>
                <a:gd name="T18" fmla="*/ 454 w 454"/>
                <a:gd name="T19" fmla="*/ 431 h 433"/>
                <a:gd name="T20" fmla="*/ 400 w 454"/>
                <a:gd name="T21" fmla="*/ 433 h 433"/>
                <a:gd name="T22" fmla="*/ 400 w 454"/>
                <a:gd name="T23" fmla="*/ 347 h 433"/>
                <a:gd name="T24" fmla="*/ 289 w 454"/>
                <a:gd name="T25" fmla="*/ 433 h 433"/>
                <a:gd name="T26" fmla="*/ 211 w 454"/>
                <a:gd name="T27" fmla="*/ 412 h 433"/>
                <a:gd name="T28" fmla="*/ 152 w 454"/>
                <a:gd name="T29" fmla="*/ 401 h 433"/>
                <a:gd name="T30" fmla="*/ 94 w 454"/>
                <a:gd name="T31" fmla="*/ 395 h 433"/>
                <a:gd name="T32" fmla="*/ 58 w 454"/>
                <a:gd name="T33" fmla="*/ 360 h 433"/>
                <a:gd name="T34" fmla="*/ 49 w 454"/>
                <a:gd name="T35" fmla="*/ 433 h 433"/>
                <a:gd name="T36" fmla="*/ 110 w 454"/>
                <a:gd name="T37" fmla="*/ 256 h 433"/>
                <a:gd name="T38" fmla="*/ 212 w 454"/>
                <a:gd name="T39" fmla="*/ 221 h 433"/>
                <a:gd name="T40" fmla="*/ 236 w 454"/>
                <a:gd name="T41" fmla="*/ 160 h 433"/>
                <a:gd name="T42" fmla="*/ 259 w 454"/>
                <a:gd name="T43" fmla="*/ 206 h 433"/>
                <a:gd name="T44" fmla="*/ 302 w 454"/>
                <a:gd name="T45" fmla="*/ 190 h 433"/>
                <a:gd name="T46" fmla="*/ 340 w 454"/>
                <a:gd name="T47" fmla="*/ 182 h 433"/>
                <a:gd name="T48" fmla="*/ 281 w 454"/>
                <a:gd name="T49" fmla="*/ 145 h 433"/>
                <a:gd name="T50" fmla="*/ 414 w 454"/>
                <a:gd name="T51" fmla="*/ 241 h 433"/>
                <a:gd name="T52" fmla="*/ 367 w 454"/>
                <a:gd name="T53" fmla="*/ 186 h 433"/>
                <a:gd name="T54" fmla="*/ 295 w 454"/>
                <a:gd name="T55" fmla="*/ 338 h 433"/>
                <a:gd name="T56" fmla="*/ 415 w 454"/>
                <a:gd name="T57" fmla="*/ 244 h 433"/>
                <a:gd name="T58" fmla="*/ 167 w 454"/>
                <a:gd name="T59" fmla="*/ 302 h 433"/>
                <a:gd name="T60" fmla="*/ 286 w 454"/>
                <a:gd name="T61" fmla="*/ 347 h 433"/>
                <a:gd name="T62" fmla="*/ 330 w 454"/>
                <a:gd name="T63" fmla="*/ 210 h 433"/>
                <a:gd name="T64" fmla="*/ 221 w 454"/>
                <a:gd name="T65" fmla="*/ 154 h 433"/>
                <a:gd name="T66" fmla="*/ 161 w 454"/>
                <a:gd name="T67" fmla="*/ 58 h 433"/>
                <a:gd name="T68" fmla="*/ 228 w 454"/>
                <a:gd name="T69" fmla="*/ 161 h 433"/>
                <a:gd name="T70" fmla="*/ 216 w 454"/>
                <a:gd name="T71" fmla="*/ 198 h 433"/>
                <a:gd name="T72" fmla="*/ 253 w 454"/>
                <a:gd name="T73" fmla="*/ 176 h 433"/>
                <a:gd name="T74" fmla="*/ 245 w 454"/>
                <a:gd name="T75" fmla="*/ 177 h 433"/>
                <a:gd name="T76" fmla="*/ 267 w 454"/>
                <a:gd name="T77" fmla="*/ 35 h 433"/>
                <a:gd name="T78" fmla="*/ 364 w 454"/>
                <a:gd name="T79" fmla="*/ 183 h 433"/>
                <a:gd name="T80" fmla="*/ 320 w 454"/>
                <a:gd name="T81" fmla="*/ 65 h 433"/>
                <a:gd name="T82" fmla="*/ 330 w 454"/>
                <a:gd name="T83" fmla="*/ 158 h 433"/>
                <a:gd name="T84" fmla="*/ 342 w 454"/>
                <a:gd name="T85" fmla="*/ 40 h 433"/>
                <a:gd name="T86" fmla="*/ 75 w 454"/>
                <a:gd name="T87" fmla="*/ 271 h 433"/>
                <a:gd name="T88" fmla="*/ 123 w 454"/>
                <a:gd name="T89" fmla="*/ 294 h 433"/>
                <a:gd name="T90" fmla="*/ 228 w 454"/>
                <a:gd name="T91" fmla="*/ 389 h 433"/>
                <a:gd name="T92" fmla="*/ 129 w 454"/>
                <a:gd name="T93" fmla="*/ 294 h 433"/>
                <a:gd name="T94" fmla="*/ 112 w 454"/>
                <a:gd name="T95" fmla="*/ 85 h 433"/>
                <a:gd name="T96" fmla="*/ 32 w 454"/>
                <a:gd name="T97" fmla="*/ 147 h 433"/>
                <a:gd name="T98" fmla="*/ 114 w 454"/>
                <a:gd name="T99" fmla="*/ 89 h 433"/>
                <a:gd name="T100" fmla="*/ 58 w 454"/>
                <a:gd name="T101" fmla="*/ 163 h 433"/>
                <a:gd name="T102" fmla="*/ 216 w 454"/>
                <a:gd name="T103" fmla="*/ 41 h 433"/>
                <a:gd name="T104" fmla="*/ 220 w 454"/>
                <a:gd name="T105" fmla="*/ 33 h 433"/>
                <a:gd name="T106" fmla="*/ 40 w 454"/>
                <a:gd name="T107" fmla="*/ 163 h 433"/>
                <a:gd name="T108" fmla="*/ 52 w 454"/>
                <a:gd name="T109" fmla="*/ 222 h 433"/>
                <a:gd name="T110" fmla="*/ 71 w 454"/>
                <a:gd name="T111" fmla="*/ 358 h 433"/>
                <a:gd name="T112" fmla="*/ 73 w 454"/>
                <a:gd name="T113" fmla="*/ 274 h 433"/>
                <a:gd name="T114" fmla="*/ 97 w 454"/>
                <a:gd name="T115" fmla="*/ 395 h 433"/>
                <a:gd name="T116" fmla="*/ 35 w 454"/>
                <a:gd name="T117" fmla="*/ 301 h 433"/>
                <a:gd name="T118" fmla="*/ 32 w 454"/>
                <a:gd name="T119" fmla="*/ 384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4" h="433">
                  <a:moveTo>
                    <a:pt x="49" y="433"/>
                  </a:moveTo>
                  <a:cubicBezTo>
                    <a:pt x="47" y="430"/>
                    <a:pt x="45" y="427"/>
                    <a:pt x="42" y="425"/>
                  </a:cubicBezTo>
                  <a:cubicBezTo>
                    <a:pt x="31" y="416"/>
                    <a:pt x="34" y="400"/>
                    <a:pt x="33" y="388"/>
                  </a:cubicBezTo>
                  <a:cubicBezTo>
                    <a:pt x="26" y="386"/>
                    <a:pt x="23" y="381"/>
                    <a:pt x="20" y="376"/>
                  </a:cubicBezTo>
                  <a:cubicBezTo>
                    <a:pt x="13" y="365"/>
                    <a:pt x="7" y="360"/>
                    <a:pt x="5" y="347"/>
                  </a:cubicBezTo>
                  <a:cubicBezTo>
                    <a:pt x="3" y="338"/>
                    <a:pt x="3" y="329"/>
                    <a:pt x="5" y="324"/>
                  </a:cubicBezTo>
                  <a:cubicBezTo>
                    <a:pt x="5" y="324"/>
                    <a:pt x="5" y="324"/>
                    <a:pt x="5" y="324"/>
                  </a:cubicBezTo>
                  <a:cubicBezTo>
                    <a:pt x="9" y="315"/>
                    <a:pt x="9" y="308"/>
                    <a:pt x="14" y="304"/>
                  </a:cubicBezTo>
                  <a:cubicBezTo>
                    <a:pt x="17" y="301"/>
                    <a:pt x="23" y="297"/>
                    <a:pt x="31" y="297"/>
                  </a:cubicBezTo>
                  <a:cubicBezTo>
                    <a:pt x="27" y="292"/>
                    <a:pt x="25" y="285"/>
                    <a:pt x="25" y="279"/>
                  </a:cubicBezTo>
                  <a:cubicBezTo>
                    <a:pt x="13" y="265"/>
                    <a:pt x="0" y="228"/>
                    <a:pt x="26" y="221"/>
                  </a:cubicBezTo>
                  <a:cubicBezTo>
                    <a:pt x="16" y="212"/>
                    <a:pt x="19" y="201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1" y="186"/>
                    <a:pt x="15" y="171"/>
                    <a:pt x="20" y="167"/>
                  </a:cubicBezTo>
                  <a:cubicBezTo>
                    <a:pt x="22" y="165"/>
                    <a:pt x="26" y="154"/>
                    <a:pt x="29" y="146"/>
                  </a:cubicBezTo>
                  <a:cubicBezTo>
                    <a:pt x="31" y="141"/>
                    <a:pt x="33" y="135"/>
                    <a:pt x="36" y="131"/>
                  </a:cubicBezTo>
                  <a:cubicBezTo>
                    <a:pt x="31" y="109"/>
                    <a:pt x="53" y="99"/>
                    <a:pt x="70" y="95"/>
                  </a:cubicBezTo>
                  <a:cubicBezTo>
                    <a:pt x="89" y="91"/>
                    <a:pt x="102" y="73"/>
                    <a:pt x="123" y="73"/>
                  </a:cubicBezTo>
                  <a:cubicBezTo>
                    <a:pt x="130" y="63"/>
                    <a:pt x="150" y="43"/>
                    <a:pt x="163" y="56"/>
                  </a:cubicBezTo>
                  <a:cubicBezTo>
                    <a:pt x="172" y="51"/>
                    <a:pt x="175" y="37"/>
                    <a:pt x="185" y="35"/>
                  </a:cubicBezTo>
                  <a:cubicBezTo>
                    <a:pt x="191" y="34"/>
                    <a:pt x="201" y="36"/>
                    <a:pt x="211" y="39"/>
                  </a:cubicBezTo>
                  <a:cubicBezTo>
                    <a:pt x="214" y="39"/>
                    <a:pt x="215" y="35"/>
                    <a:pt x="216" y="32"/>
                  </a:cubicBezTo>
                  <a:cubicBezTo>
                    <a:pt x="222" y="11"/>
                    <a:pt x="239" y="24"/>
                    <a:pt x="253" y="21"/>
                  </a:cubicBezTo>
                  <a:cubicBezTo>
                    <a:pt x="263" y="19"/>
                    <a:pt x="274" y="18"/>
                    <a:pt x="284" y="22"/>
                  </a:cubicBezTo>
                  <a:cubicBezTo>
                    <a:pt x="295" y="12"/>
                    <a:pt x="328" y="6"/>
                    <a:pt x="338" y="17"/>
                  </a:cubicBezTo>
                  <a:cubicBezTo>
                    <a:pt x="353" y="0"/>
                    <a:pt x="378" y="19"/>
                    <a:pt x="389" y="32"/>
                  </a:cubicBezTo>
                  <a:cubicBezTo>
                    <a:pt x="399" y="34"/>
                    <a:pt x="410" y="37"/>
                    <a:pt x="419" y="43"/>
                  </a:cubicBezTo>
                  <a:cubicBezTo>
                    <a:pt x="423" y="45"/>
                    <a:pt x="425" y="47"/>
                    <a:pt x="426" y="49"/>
                  </a:cubicBezTo>
                  <a:cubicBezTo>
                    <a:pt x="436" y="46"/>
                    <a:pt x="446" y="46"/>
                    <a:pt x="454" y="49"/>
                  </a:cubicBezTo>
                  <a:cubicBezTo>
                    <a:pt x="454" y="53"/>
                    <a:pt x="454" y="53"/>
                    <a:pt x="454" y="53"/>
                  </a:cubicBezTo>
                  <a:cubicBezTo>
                    <a:pt x="446" y="50"/>
                    <a:pt x="436" y="51"/>
                    <a:pt x="426" y="54"/>
                  </a:cubicBezTo>
                  <a:cubicBezTo>
                    <a:pt x="424" y="63"/>
                    <a:pt x="425" y="73"/>
                    <a:pt x="426" y="82"/>
                  </a:cubicBezTo>
                  <a:cubicBezTo>
                    <a:pt x="433" y="90"/>
                    <a:pt x="443" y="94"/>
                    <a:pt x="454" y="97"/>
                  </a:cubicBezTo>
                  <a:cubicBezTo>
                    <a:pt x="454" y="100"/>
                    <a:pt x="454" y="100"/>
                    <a:pt x="454" y="100"/>
                  </a:cubicBezTo>
                  <a:cubicBezTo>
                    <a:pt x="444" y="98"/>
                    <a:pt x="433" y="94"/>
                    <a:pt x="426" y="87"/>
                  </a:cubicBezTo>
                  <a:cubicBezTo>
                    <a:pt x="426" y="106"/>
                    <a:pt x="423" y="139"/>
                    <a:pt x="411" y="154"/>
                  </a:cubicBezTo>
                  <a:cubicBezTo>
                    <a:pt x="420" y="155"/>
                    <a:pt x="433" y="161"/>
                    <a:pt x="441" y="166"/>
                  </a:cubicBezTo>
                  <a:cubicBezTo>
                    <a:pt x="444" y="167"/>
                    <a:pt x="443" y="167"/>
                    <a:pt x="442" y="170"/>
                  </a:cubicBezTo>
                  <a:cubicBezTo>
                    <a:pt x="438" y="180"/>
                    <a:pt x="444" y="193"/>
                    <a:pt x="443" y="204"/>
                  </a:cubicBezTo>
                  <a:cubicBezTo>
                    <a:pt x="442" y="209"/>
                    <a:pt x="438" y="211"/>
                    <a:pt x="437" y="216"/>
                  </a:cubicBezTo>
                  <a:cubicBezTo>
                    <a:pt x="435" y="231"/>
                    <a:pt x="431" y="228"/>
                    <a:pt x="420" y="240"/>
                  </a:cubicBezTo>
                  <a:cubicBezTo>
                    <a:pt x="421" y="240"/>
                    <a:pt x="422" y="241"/>
                    <a:pt x="423" y="242"/>
                  </a:cubicBezTo>
                  <a:cubicBezTo>
                    <a:pt x="431" y="232"/>
                    <a:pt x="442" y="230"/>
                    <a:pt x="454" y="225"/>
                  </a:cubicBezTo>
                  <a:cubicBezTo>
                    <a:pt x="454" y="228"/>
                    <a:pt x="454" y="228"/>
                    <a:pt x="454" y="228"/>
                  </a:cubicBezTo>
                  <a:cubicBezTo>
                    <a:pt x="443" y="232"/>
                    <a:pt x="429" y="237"/>
                    <a:pt x="426" y="245"/>
                  </a:cubicBezTo>
                  <a:cubicBezTo>
                    <a:pt x="436" y="258"/>
                    <a:pt x="429" y="277"/>
                    <a:pt x="425" y="291"/>
                  </a:cubicBezTo>
                  <a:cubicBezTo>
                    <a:pt x="428" y="293"/>
                    <a:pt x="433" y="293"/>
                    <a:pt x="440" y="293"/>
                  </a:cubicBezTo>
                  <a:cubicBezTo>
                    <a:pt x="444" y="293"/>
                    <a:pt x="449" y="293"/>
                    <a:pt x="454" y="292"/>
                  </a:cubicBezTo>
                  <a:cubicBezTo>
                    <a:pt x="454" y="296"/>
                    <a:pt x="454" y="296"/>
                    <a:pt x="454" y="296"/>
                  </a:cubicBezTo>
                  <a:cubicBezTo>
                    <a:pt x="449" y="296"/>
                    <a:pt x="444" y="297"/>
                    <a:pt x="440" y="297"/>
                  </a:cubicBezTo>
                  <a:cubicBezTo>
                    <a:pt x="433" y="297"/>
                    <a:pt x="428" y="296"/>
                    <a:pt x="424" y="294"/>
                  </a:cubicBezTo>
                  <a:cubicBezTo>
                    <a:pt x="417" y="325"/>
                    <a:pt x="417" y="325"/>
                    <a:pt x="417" y="325"/>
                  </a:cubicBezTo>
                  <a:cubicBezTo>
                    <a:pt x="415" y="332"/>
                    <a:pt x="414" y="335"/>
                    <a:pt x="412" y="337"/>
                  </a:cubicBezTo>
                  <a:cubicBezTo>
                    <a:pt x="428" y="348"/>
                    <a:pt x="443" y="351"/>
                    <a:pt x="454" y="350"/>
                  </a:cubicBezTo>
                  <a:cubicBezTo>
                    <a:pt x="454" y="354"/>
                    <a:pt x="454" y="354"/>
                    <a:pt x="454" y="354"/>
                  </a:cubicBezTo>
                  <a:cubicBezTo>
                    <a:pt x="439" y="356"/>
                    <a:pt x="425" y="351"/>
                    <a:pt x="411" y="342"/>
                  </a:cubicBezTo>
                  <a:cubicBezTo>
                    <a:pt x="413" y="364"/>
                    <a:pt x="418" y="385"/>
                    <a:pt x="408" y="406"/>
                  </a:cubicBezTo>
                  <a:cubicBezTo>
                    <a:pt x="406" y="411"/>
                    <a:pt x="405" y="412"/>
                    <a:pt x="404" y="416"/>
                  </a:cubicBezTo>
                  <a:cubicBezTo>
                    <a:pt x="413" y="424"/>
                    <a:pt x="435" y="431"/>
                    <a:pt x="454" y="431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32" y="433"/>
                    <a:pt x="432" y="433"/>
                    <a:pt x="432" y="433"/>
                  </a:cubicBezTo>
                  <a:cubicBezTo>
                    <a:pt x="420" y="431"/>
                    <a:pt x="409" y="426"/>
                    <a:pt x="403" y="421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2" y="422"/>
                    <a:pt x="402" y="422"/>
                    <a:pt x="402" y="422"/>
                  </a:cubicBezTo>
                  <a:cubicBezTo>
                    <a:pt x="401" y="426"/>
                    <a:pt x="401" y="430"/>
                    <a:pt x="400" y="433"/>
                  </a:cubicBezTo>
                  <a:cubicBezTo>
                    <a:pt x="393" y="433"/>
                    <a:pt x="393" y="433"/>
                    <a:pt x="393" y="433"/>
                  </a:cubicBezTo>
                  <a:cubicBezTo>
                    <a:pt x="396" y="430"/>
                    <a:pt x="397" y="426"/>
                    <a:pt x="399" y="421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401" y="416"/>
                    <a:pt x="403" y="410"/>
                    <a:pt x="405" y="405"/>
                  </a:cubicBezTo>
                  <a:cubicBezTo>
                    <a:pt x="416" y="383"/>
                    <a:pt x="407" y="364"/>
                    <a:pt x="406" y="341"/>
                  </a:cubicBezTo>
                  <a:cubicBezTo>
                    <a:pt x="403" y="343"/>
                    <a:pt x="402" y="344"/>
                    <a:pt x="400" y="347"/>
                  </a:cubicBezTo>
                  <a:cubicBezTo>
                    <a:pt x="389" y="366"/>
                    <a:pt x="359" y="363"/>
                    <a:pt x="340" y="366"/>
                  </a:cubicBezTo>
                  <a:cubicBezTo>
                    <a:pt x="316" y="371"/>
                    <a:pt x="309" y="354"/>
                    <a:pt x="293" y="343"/>
                  </a:cubicBezTo>
                  <a:cubicBezTo>
                    <a:pt x="284" y="358"/>
                    <a:pt x="273" y="365"/>
                    <a:pt x="259" y="373"/>
                  </a:cubicBezTo>
                  <a:cubicBezTo>
                    <a:pt x="259" y="381"/>
                    <a:pt x="253" y="405"/>
                    <a:pt x="263" y="409"/>
                  </a:cubicBezTo>
                  <a:cubicBezTo>
                    <a:pt x="275" y="414"/>
                    <a:pt x="284" y="424"/>
                    <a:pt x="293" y="433"/>
                  </a:cubicBezTo>
                  <a:cubicBezTo>
                    <a:pt x="289" y="433"/>
                    <a:pt x="289" y="433"/>
                    <a:pt x="289" y="433"/>
                  </a:cubicBezTo>
                  <a:cubicBezTo>
                    <a:pt x="279" y="424"/>
                    <a:pt x="268" y="415"/>
                    <a:pt x="261" y="412"/>
                  </a:cubicBezTo>
                  <a:cubicBezTo>
                    <a:pt x="256" y="410"/>
                    <a:pt x="257" y="413"/>
                    <a:pt x="256" y="407"/>
                  </a:cubicBezTo>
                  <a:cubicBezTo>
                    <a:pt x="255" y="406"/>
                    <a:pt x="255" y="404"/>
                    <a:pt x="254" y="403"/>
                  </a:cubicBezTo>
                  <a:cubicBezTo>
                    <a:pt x="251" y="394"/>
                    <a:pt x="254" y="386"/>
                    <a:pt x="253" y="376"/>
                  </a:cubicBezTo>
                  <a:cubicBezTo>
                    <a:pt x="247" y="380"/>
                    <a:pt x="240" y="384"/>
                    <a:pt x="232" y="387"/>
                  </a:cubicBezTo>
                  <a:cubicBezTo>
                    <a:pt x="230" y="399"/>
                    <a:pt x="222" y="407"/>
                    <a:pt x="211" y="412"/>
                  </a:cubicBezTo>
                  <a:cubicBezTo>
                    <a:pt x="220" y="415"/>
                    <a:pt x="220" y="425"/>
                    <a:pt x="222" y="433"/>
                  </a:cubicBezTo>
                  <a:cubicBezTo>
                    <a:pt x="219" y="433"/>
                    <a:pt x="219" y="433"/>
                    <a:pt x="219" y="433"/>
                  </a:cubicBezTo>
                  <a:cubicBezTo>
                    <a:pt x="216" y="424"/>
                    <a:pt x="213" y="414"/>
                    <a:pt x="203" y="414"/>
                  </a:cubicBezTo>
                  <a:cubicBezTo>
                    <a:pt x="198" y="415"/>
                    <a:pt x="194" y="415"/>
                    <a:pt x="190" y="415"/>
                  </a:cubicBezTo>
                  <a:cubicBezTo>
                    <a:pt x="190" y="415"/>
                    <a:pt x="190" y="415"/>
                    <a:pt x="190" y="415"/>
                  </a:cubicBezTo>
                  <a:cubicBezTo>
                    <a:pt x="177" y="413"/>
                    <a:pt x="159" y="412"/>
                    <a:pt x="152" y="401"/>
                  </a:cubicBezTo>
                  <a:cubicBezTo>
                    <a:pt x="137" y="412"/>
                    <a:pt x="143" y="424"/>
                    <a:pt x="154" y="433"/>
                  </a:cubicBezTo>
                  <a:cubicBezTo>
                    <a:pt x="149" y="433"/>
                    <a:pt x="149" y="433"/>
                    <a:pt x="149" y="433"/>
                  </a:cubicBezTo>
                  <a:cubicBezTo>
                    <a:pt x="146" y="430"/>
                    <a:pt x="143" y="427"/>
                    <a:pt x="141" y="423"/>
                  </a:cubicBezTo>
                  <a:cubicBezTo>
                    <a:pt x="135" y="413"/>
                    <a:pt x="142" y="404"/>
                    <a:pt x="147" y="400"/>
                  </a:cubicBezTo>
                  <a:cubicBezTo>
                    <a:pt x="145" y="400"/>
                    <a:pt x="144" y="400"/>
                    <a:pt x="143" y="399"/>
                  </a:cubicBezTo>
                  <a:cubicBezTo>
                    <a:pt x="131" y="406"/>
                    <a:pt x="102" y="409"/>
                    <a:pt x="94" y="395"/>
                  </a:cubicBezTo>
                  <a:cubicBezTo>
                    <a:pt x="91" y="390"/>
                    <a:pt x="87" y="387"/>
                    <a:pt x="85" y="386"/>
                  </a:cubicBezTo>
                  <a:cubicBezTo>
                    <a:pt x="75" y="379"/>
                    <a:pt x="77" y="372"/>
                    <a:pt x="73" y="362"/>
                  </a:cubicBezTo>
                  <a:cubicBezTo>
                    <a:pt x="69" y="364"/>
                    <a:pt x="66" y="363"/>
                    <a:pt x="63" y="362"/>
                  </a:cubicBezTo>
                  <a:cubicBezTo>
                    <a:pt x="53" y="385"/>
                    <a:pt x="53" y="413"/>
                    <a:pt x="66" y="433"/>
                  </a:cubicBezTo>
                  <a:cubicBezTo>
                    <a:pt x="62" y="433"/>
                    <a:pt x="62" y="433"/>
                    <a:pt x="62" y="433"/>
                  </a:cubicBezTo>
                  <a:cubicBezTo>
                    <a:pt x="48" y="412"/>
                    <a:pt x="49" y="384"/>
                    <a:pt x="58" y="360"/>
                  </a:cubicBezTo>
                  <a:cubicBezTo>
                    <a:pt x="52" y="356"/>
                    <a:pt x="47" y="351"/>
                    <a:pt x="44" y="344"/>
                  </a:cubicBezTo>
                  <a:cubicBezTo>
                    <a:pt x="40" y="350"/>
                    <a:pt x="28" y="365"/>
                    <a:pt x="32" y="374"/>
                  </a:cubicBezTo>
                  <a:cubicBezTo>
                    <a:pt x="36" y="382"/>
                    <a:pt x="37" y="391"/>
                    <a:pt x="37" y="399"/>
                  </a:cubicBezTo>
                  <a:cubicBezTo>
                    <a:pt x="37" y="408"/>
                    <a:pt x="37" y="416"/>
                    <a:pt x="44" y="422"/>
                  </a:cubicBezTo>
                  <a:cubicBezTo>
                    <a:pt x="47" y="425"/>
                    <a:pt x="50" y="429"/>
                    <a:pt x="53" y="433"/>
                  </a:cubicBezTo>
                  <a:cubicBezTo>
                    <a:pt x="49" y="433"/>
                    <a:pt x="49" y="433"/>
                    <a:pt x="49" y="433"/>
                  </a:cubicBezTo>
                  <a:close/>
                  <a:moveTo>
                    <a:pt x="212" y="221"/>
                  </a:moveTo>
                  <a:cubicBezTo>
                    <a:pt x="205" y="214"/>
                    <a:pt x="202" y="206"/>
                    <a:pt x="202" y="197"/>
                  </a:cubicBezTo>
                  <a:cubicBezTo>
                    <a:pt x="192" y="192"/>
                    <a:pt x="160" y="190"/>
                    <a:pt x="148" y="189"/>
                  </a:cubicBezTo>
                  <a:cubicBezTo>
                    <a:pt x="128" y="187"/>
                    <a:pt x="107" y="185"/>
                    <a:pt x="105" y="210"/>
                  </a:cubicBezTo>
                  <a:cubicBezTo>
                    <a:pt x="105" y="220"/>
                    <a:pt x="98" y="244"/>
                    <a:pt x="110" y="248"/>
                  </a:cubicBezTo>
                  <a:cubicBezTo>
                    <a:pt x="116" y="250"/>
                    <a:pt x="112" y="251"/>
                    <a:pt x="110" y="256"/>
                  </a:cubicBezTo>
                  <a:cubicBezTo>
                    <a:pt x="103" y="269"/>
                    <a:pt x="114" y="281"/>
                    <a:pt x="126" y="287"/>
                  </a:cubicBezTo>
                  <a:cubicBezTo>
                    <a:pt x="130" y="289"/>
                    <a:pt x="132" y="292"/>
                    <a:pt x="134" y="294"/>
                  </a:cubicBezTo>
                  <a:cubicBezTo>
                    <a:pt x="141" y="305"/>
                    <a:pt x="155" y="303"/>
                    <a:pt x="166" y="299"/>
                  </a:cubicBezTo>
                  <a:cubicBezTo>
                    <a:pt x="180" y="295"/>
                    <a:pt x="195" y="294"/>
                    <a:pt x="209" y="292"/>
                  </a:cubicBezTo>
                  <a:cubicBezTo>
                    <a:pt x="221" y="291"/>
                    <a:pt x="251" y="290"/>
                    <a:pt x="257" y="277"/>
                  </a:cubicBezTo>
                  <a:cubicBezTo>
                    <a:pt x="235" y="271"/>
                    <a:pt x="211" y="251"/>
                    <a:pt x="212" y="221"/>
                  </a:cubicBezTo>
                  <a:close/>
                  <a:moveTo>
                    <a:pt x="215" y="214"/>
                  </a:moveTo>
                  <a:cubicBezTo>
                    <a:pt x="219" y="208"/>
                    <a:pt x="225" y="203"/>
                    <a:pt x="231" y="201"/>
                  </a:cubicBezTo>
                  <a:cubicBezTo>
                    <a:pt x="232" y="198"/>
                    <a:pt x="231" y="196"/>
                    <a:pt x="230" y="195"/>
                  </a:cubicBezTo>
                  <a:cubicBezTo>
                    <a:pt x="226" y="181"/>
                    <a:pt x="238" y="181"/>
                    <a:pt x="244" y="173"/>
                  </a:cubicBezTo>
                  <a:cubicBezTo>
                    <a:pt x="245" y="172"/>
                    <a:pt x="246" y="171"/>
                    <a:pt x="246" y="170"/>
                  </a:cubicBezTo>
                  <a:cubicBezTo>
                    <a:pt x="242" y="168"/>
                    <a:pt x="237" y="166"/>
                    <a:pt x="236" y="160"/>
                  </a:cubicBezTo>
                  <a:cubicBezTo>
                    <a:pt x="233" y="161"/>
                    <a:pt x="231" y="162"/>
                    <a:pt x="229" y="163"/>
                  </a:cubicBezTo>
                  <a:cubicBezTo>
                    <a:pt x="233" y="176"/>
                    <a:pt x="226" y="191"/>
                    <a:pt x="218" y="201"/>
                  </a:cubicBezTo>
                  <a:cubicBezTo>
                    <a:pt x="215" y="205"/>
                    <a:pt x="215" y="209"/>
                    <a:pt x="215" y="214"/>
                  </a:cubicBezTo>
                  <a:close/>
                  <a:moveTo>
                    <a:pt x="235" y="200"/>
                  </a:moveTo>
                  <a:cubicBezTo>
                    <a:pt x="243" y="198"/>
                    <a:pt x="249" y="205"/>
                    <a:pt x="256" y="207"/>
                  </a:cubicBezTo>
                  <a:cubicBezTo>
                    <a:pt x="258" y="208"/>
                    <a:pt x="259" y="208"/>
                    <a:pt x="259" y="206"/>
                  </a:cubicBezTo>
                  <a:cubicBezTo>
                    <a:pt x="261" y="202"/>
                    <a:pt x="264" y="199"/>
                    <a:pt x="269" y="197"/>
                  </a:cubicBezTo>
                  <a:cubicBezTo>
                    <a:pt x="269" y="190"/>
                    <a:pt x="259" y="181"/>
                    <a:pt x="253" y="180"/>
                  </a:cubicBezTo>
                  <a:cubicBezTo>
                    <a:pt x="248" y="179"/>
                    <a:pt x="233" y="181"/>
                    <a:pt x="232" y="188"/>
                  </a:cubicBezTo>
                  <a:cubicBezTo>
                    <a:pt x="232" y="192"/>
                    <a:pt x="235" y="196"/>
                    <a:pt x="235" y="200"/>
                  </a:cubicBezTo>
                  <a:close/>
                  <a:moveTo>
                    <a:pt x="273" y="195"/>
                  </a:moveTo>
                  <a:cubicBezTo>
                    <a:pt x="283" y="191"/>
                    <a:pt x="292" y="190"/>
                    <a:pt x="302" y="190"/>
                  </a:cubicBezTo>
                  <a:cubicBezTo>
                    <a:pt x="290" y="161"/>
                    <a:pt x="269" y="155"/>
                    <a:pt x="240" y="160"/>
                  </a:cubicBezTo>
                  <a:cubicBezTo>
                    <a:pt x="241" y="168"/>
                    <a:pt x="261" y="166"/>
                    <a:pt x="256" y="177"/>
                  </a:cubicBezTo>
                  <a:cubicBezTo>
                    <a:pt x="263" y="180"/>
                    <a:pt x="272" y="188"/>
                    <a:pt x="273" y="195"/>
                  </a:cubicBezTo>
                  <a:close/>
                  <a:moveTo>
                    <a:pt x="307" y="190"/>
                  </a:moveTo>
                  <a:cubicBezTo>
                    <a:pt x="317" y="192"/>
                    <a:pt x="327" y="196"/>
                    <a:pt x="332" y="206"/>
                  </a:cubicBezTo>
                  <a:cubicBezTo>
                    <a:pt x="340" y="204"/>
                    <a:pt x="340" y="189"/>
                    <a:pt x="340" y="182"/>
                  </a:cubicBezTo>
                  <a:cubicBezTo>
                    <a:pt x="339" y="167"/>
                    <a:pt x="330" y="161"/>
                    <a:pt x="317" y="155"/>
                  </a:cubicBezTo>
                  <a:cubicBezTo>
                    <a:pt x="300" y="147"/>
                    <a:pt x="285" y="138"/>
                    <a:pt x="270" y="126"/>
                  </a:cubicBezTo>
                  <a:cubicBezTo>
                    <a:pt x="263" y="119"/>
                    <a:pt x="257" y="115"/>
                    <a:pt x="250" y="115"/>
                  </a:cubicBezTo>
                  <a:cubicBezTo>
                    <a:pt x="244" y="115"/>
                    <a:pt x="238" y="116"/>
                    <a:pt x="231" y="115"/>
                  </a:cubicBezTo>
                  <a:cubicBezTo>
                    <a:pt x="213" y="114"/>
                    <a:pt x="229" y="138"/>
                    <a:pt x="234" y="143"/>
                  </a:cubicBezTo>
                  <a:cubicBezTo>
                    <a:pt x="248" y="138"/>
                    <a:pt x="267" y="139"/>
                    <a:pt x="281" y="145"/>
                  </a:cubicBezTo>
                  <a:cubicBezTo>
                    <a:pt x="291" y="150"/>
                    <a:pt x="293" y="157"/>
                    <a:pt x="292" y="167"/>
                  </a:cubicBezTo>
                  <a:cubicBezTo>
                    <a:pt x="299" y="173"/>
                    <a:pt x="303" y="180"/>
                    <a:pt x="307" y="190"/>
                  </a:cubicBezTo>
                  <a:close/>
                  <a:moveTo>
                    <a:pt x="333" y="209"/>
                  </a:moveTo>
                  <a:cubicBezTo>
                    <a:pt x="339" y="230"/>
                    <a:pt x="332" y="253"/>
                    <a:pt x="316" y="266"/>
                  </a:cubicBezTo>
                  <a:cubicBezTo>
                    <a:pt x="319" y="282"/>
                    <a:pt x="335" y="286"/>
                    <a:pt x="349" y="284"/>
                  </a:cubicBezTo>
                  <a:cubicBezTo>
                    <a:pt x="376" y="279"/>
                    <a:pt x="396" y="260"/>
                    <a:pt x="414" y="241"/>
                  </a:cubicBezTo>
                  <a:cubicBezTo>
                    <a:pt x="422" y="233"/>
                    <a:pt x="428" y="230"/>
                    <a:pt x="431" y="225"/>
                  </a:cubicBezTo>
                  <a:cubicBezTo>
                    <a:pt x="434" y="222"/>
                    <a:pt x="433" y="216"/>
                    <a:pt x="437" y="209"/>
                  </a:cubicBezTo>
                  <a:cubicBezTo>
                    <a:pt x="437" y="209"/>
                    <a:pt x="437" y="209"/>
                    <a:pt x="437" y="209"/>
                  </a:cubicBezTo>
                  <a:cubicBezTo>
                    <a:pt x="445" y="197"/>
                    <a:pt x="432" y="182"/>
                    <a:pt x="438" y="169"/>
                  </a:cubicBezTo>
                  <a:cubicBezTo>
                    <a:pt x="430" y="165"/>
                    <a:pt x="420" y="158"/>
                    <a:pt x="411" y="157"/>
                  </a:cubicBezTo>
                  <a:cubicBezTo>
                    <a:pt x="390" y="155"/>
                    <a:pt x="379" y="173"/>
                    <a:pt x="367" y="186"/>
                  </a:cubicBezTo>
                  <a:cubicBezTo>
                    <a:pt x="358" y="194"/>
                    <a:pt x="347" y="186"/>
                    <a:pt x="341" y="200"/>
                  </a:cubicBezTo>
                  <a:cubicBezTo>
                    <a:pt x="340" y="204"/>
                    <a:pt x="337" y="208"/>
                    <a:pt x="333" y="209"/>
                  </a:cubicBezTo>
                  <a:close/>
                  <a:moveTo>
                    <a:pt x="310" y="270"/>
                  </a:moveTo>
                  <a:cubicBezTo>
                    <a:pt x="309" y="271"/>
                    <a:pt x="307" y="272"/>
                    <a:pt x="306" y="273"/>
                  </a:cubicBezTo>
                  <a:cubicBezTo>
                    <a:pt x="309" y="286"/>
                    <a:pt x="318" y="295"/>
                    <a:pt x="309" y="309"/>
                  </a:cubicBezTo>
                  <a:cubicBezTo>
                    <a:pt x="303" y="319"/>
                    <a:pt x="301" y="328"/>
                    <a:pt x="295" y="338"/>
                  </a:cubicBezTo>
                  <a:cubicBezTo>
                    <a:pt x="311" y="348"/>
                    <a:pt x="317" y="367"/>
                    <a:pt x="340" y="363"/>
                  </a:cubicBezTo>
                  <a:cubicBezTo>
                    <a:pt x="357" y="360"/>
                    <a:pt x="387" y="363"/>
                    <a:pt x="397" y="345"/>
                  </a:cubicBezTo>
                  <a:cubicBezTo>
                    <a:pt x="400" y="341"/>
                    <a:pt x="403" y="339"/>
                    <a:pt x="405" y="338"/>
                  </a:cubicBezTo>
                  <a:cubicBezTo>
                    <a:pt x="408" y="336"/>
                    <a:pt x="411" y="334"/>
                    <a:pt x="414" y="324"/>
                  </a:cubicBezTo>
                  <a:cubicBezTo>
                    <a:pt x="424" y="282"/>
                    <a:pt x="424" y="282"/>
                    <a:pt x="424" y="282"/>
                  </a:cubicBezTo>
                  <a:cubicBezTo>
                    <a:pt x="428" y="268"/>
                    <a:pt x="430" y="253"/>
                    <a:pt x="415" y="244"/>
                  </a:cubicBezTo>
                  <a:cubicBezTo>
                    <a:pt x="396" y="263"/>
                    <a:pt x="377" y="282"/>
                    <a:pt x="349" y="287"/>
                  </a:cubicBezTo>
                  <a:cubicBezTo>
                    <a:pt x="335" y="290"/>
                    <a:pt x="315" y="287"/>
                    <a:pt x="310" y="270"/>
                  </a:cubicBezTo>
                  <a:close/>
                  <a:moveTo>
                    <a:pt x="300" y="276"/>
                  </a:moveTo>
                  <a:cubicBezTo>
                    <a:pt x="289" y="280"/>
                    <a:pt x="276" y="281"/>
                    <a:pt x="263" y="278"/>
                  </a:cubicBezTo>
                  <a:cubicBezTo>
                    <a:pt x="257" y="292"/>
                    <a:pt x="221" y="294"/>
                    <a:pt x="209" y="296"/>
                  </a:cubicBezTo>
                  <a:cubicBezTo>
                    <a:pt x="195" y="297"/>
                    <a:pt x="181" y="298"/>
                    <a:pt x="167" y="302"/>
                  </a:cubicBezTo>
                  <a:cubicBezTo>
                    <a:pt x="161" y="304"/>
                    <a:pt x="159" y="305"/>
                    <a:pt x="153" y="306"/>
                  </a:cubicBezTo>
                  <a:cubicBezTo>
                    <a:pt x="152" y="316"/>
                    <a:pt x="144" y="325"/>
                    <a:pt x="150" y="335"/>
                  </a:cubicBezTo>
                  <a:cubicBezTo>
                    <a:pt x="156" y="346"/>
                    <a:pt x="166" y="348"/>
                    <a:pt x="174" y="358"/>
                  </a:cubicBezTo>
                  <a:cubicBezTo>
                    <a:pt x="181" y="366"/>
                    <a:pt x="190" y="380"/>
                    <a:pt x="195" y="387"/>
                  </a:cubicBezTo>
                  <a:cubicBezTo>
                    <a:pt x="200" y="395"/>
                    <a:pt x="200" y="394"/>
                    <a:pt x="211" y="391"/>
                  </a:cubicBezTo>
                  <a:cubicBezTo>
                    <a:pt x="234" y="385"/>
                    <a:pt x="273" y="365"/>
                    <a:pt x="286" y="347"/>
                  </a:cubicBezTo>
                  <a:cubicBezTo>
                    <a:pt x="294" y="336"/>
                    <a:pt x="300" y="319"/>
                    <a:pt x="306" y="307"/>
                  </a:cubicBezTo>
                  <a:cubicBezTo>
                    <a:pt x="314" y="295"/>
                    <a:pt x="303" y="287"/>
                    <a:pt x="300" y="276"/>
                  </a:cubicBezTo>
                  <a:close/>
                  <a:moveTo>
                    <a:pt x="217" y="219"/>
                  </a:moveTo>
                  <a:cubicBezTo>
                    <a:pt x="213" y="230"/>
                    <a:pt x="220" y="245"/>
                    <a:pt x="226" y="252"/>
                  </a:cubicBezTo>
                  <a:cubicBezTo>
                    <a:pt x="250" y="282"/>
                    <a:pt x="307" y="284"/>
                    <a:pt x="326" y="248"/>
                  </a:cubicBezTo>
                  <a:cubicBezTo>
                    <a:pt x="331" y="236"/>
                    <a:pt x="333" y="222"/>
                    <a:pt x="330" y="210"/>
                  </a:cubicBezTo>
                  <a:cubicBezTo>
                    <a:pt x="325" y="196"/>
                    <a:pt x="308" y="193"/>
                    <a:pt x="296" y="193"/>
                  </a:cubicBezTo>
                  <a:cubicBezTo>
                    <a:pt x="282" y="194"/>
                    <a:pt x="266" y="200"/>
                    <a:pt x="262" y="209"/>
                  </a:cubicBezTo>
                  <a:cubicBezTo>
                    <a:pt x="259" y="219"/>
                    <a:pt x="243" y="202"/>
                    <a:pt x="237" y="203"/>
                  </a:cubicBezTo>
                  <a:cubicBezTo>
                    <a:pt x="229" y="203"/>
                    <a:pt x="220" y="211"/>
                    <a:pt x="217" y="219"/>
                  </a:cubicBezTo>
                  <a:close/>
                  <a:moveTo>
                    <a:pt x="202" y="192"/>
                  </a:moveTo>
                  <a:cubicBezTo>
                    <a:pt x="203" y="178"/>
                    <a:pt x="211" y="163"/>
                    <a:pt x="221" y="154"/>
                  </a:cubicBezTo>
                  <a:cubicBezTo>
                    <a:pt x="223" y="150"/>
                    <a:pt x="227" y="147"/>
                    <a:pt x="231" y="145"/>
                  </a:cubicBezTo>
                  <a:cubicBezTo>
                    <a:pt x="224" y="136"/>
                    <a:pt x="209" y="110"/>
                    <a:pt x="231" y="112"/>
                  </a:cubicBezTo>
                  <a:cubicBezTo>
                    <a:pt x="245" y="113"/>
                    <a:pt x="255" y="109"/>
                    <a:pt x="266" y="113"/>
                  </a:cubicBezTo>
                  <a:cubicBezTo>
                    <a:pt x="261" y="90"/>
                    <a:pt x="246" y="77"/>
                    <a:pt x="237" y="57"/>
                  </a:cubicBezTo>
                  <a:cubicBezTo>
                    <a:pt x="231" y="45"/>
                    <a:pt x="197" y="37"/>
                    <a:pt x="185" y="39"/>
                  </a:cubicBezTo>
                  <a:cubicBezTo>
                    <a:pt x="178" y="40"/>
                    <a:pt x="167" y="65"/>
                    <a:pt x="161" y="58"/>
                  </a:cubicBezTo>
                  <a:cubicBezTo>
                    <a:pt x="155" y="52"/>
                    <a:pt x="143" y="57"/>
                    <a:pt x="138" y="62"/>
                  </a:cubicBezTo>
                  <a:cubicBezTo>
                    <a:pt x="116" y="78"/>
                    <a:pt x="107" y="109"/>
                    <a:pt x="116" y="134"/>
                  </a:cubicBezTo>
                  <a:cubicBezTo>
                    <a:pt x="125" y="159"/>
                    <a:pt x="160" y="167"/>
                    <a:pt x="175" y="187"/>
                  </a:cubicBezTo>
                  <a:cubicBezTo>
                    <a:pt x="185" y="188"/>
                    <a:pt x="195" y="190"/>
                    <a:pt x="202" y="192"/>
                  </a:cubicBezTo>
                  <a:close/>
                  <a:moveTo>
                    <a:pt x="225" y="156"/>
                  </a:moveTo>
                  <a:cubicBezTo>
                    <a:pt x="226" y="157"/>
                    <a:pt x="227" y="160"/>
                    <a:pt x="228" y="161"/>
                  </a:cubicBezTo>
                  <a:cubicBezTo>
                    <a:pt x="239" y="154"/>
                    <a:pt x="273" y="153"/>
                    <a:pt x="288" y="164"/>
                  </a:cubicBezTo>
                  <a:cubicBezTo>
                    <a:pt x="288" y="156"/>
                    <a:pt x="286" y="150"/>
                    <a:pt x="279" y="147"/>
                  </a:cubicBezTo>
                  <a:cubicBezTo>
                    <a:pt x="268" y="143"/>
                    <a:pt x="255" y="154"/>
                    <a:pt x="225" y="156"/>
                  </a:cubicBezTo>
                  <a:close/>
                  <a:moveTo>
                    <a:pt x="206" y="186"/>
                  </a:moveTo>
                  <a:cubicBezTo>
                    <a:pt x="204" y="196"/>
                    <a:pt x="205" y="207"/>
                    <a:pt x="212" y="216"/>
                  </a:cubicBezTo>
                  <a:cubicBezTo>
                    <a:pt x="212" y="210"/>
                    <a:pt x="211" y="204"/>
                    <a:pt x="216" y="198"/>
                  </a:cubicBezTo>
                  <a:cubicBezTo>
                    <a:pt x="225" y="186"/>
                    <a:pt x="230" y="171"/>
                    <a:pt x="222" y="157"/>
                  </a:cubicBezTo>
                  <a:cubicBezTo>
                    <a:pt x="215" y="165"/>
                    <a:pt x="209" y="175"/>
                    <a:pt x="206" y="186"/>
                  </a:cubicBezTo>
                  <a:close/>
                  <a:moveTo>
                    <a:pt x="270" y="145"/>
                  </a:moveTo>
                  <a:cubicBezTo>
                    <a:pt x="257" y="142"/>
                    <a:pt x="236" y="141"/>
                    <a:pt x="226" y="152"/>
                  </a:cubicBezTo>
                  <a:cubicBezTo>
                    <a:pt x="242" y="153"/>
                    <a:pt x="255" y="147"/>
                    <a:pt x="270" y="145"/>
                  </a:cubicBezTo>
                  <a:close/>
                  <a:moveTo>
                    <a:pt x="253" y="176"/>
                  </a:moveTo>
                  <a:cubicBezTo>
                    <a:pt x="253" y="175"/>
                    <a:pt x="254" y="174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3" y="173"/>
                    <a:pt x="253" y="173"/>
                    <a:pt x="253" y="173"/>
                  </a:cubicBezTo>
                  <a:cubicBezTo>
                    <a:pt x="252" y="172"/>
                    <a:pt x="251" y="172"/>
                    <a:pt x="250" y="171"/>
                  </a:cubicBezTo>
                  <a:cubicBezTo>
                    <a:pt x="248" y="172"/>
                    <a:pt x="247" y="175"/>
                    <a:pt x="245" y="177"/>
                  </a:cubicBezTo>
                  <a:cubicBezTo>
                    <a:pt x="248" y="177"/>
                    <a:pt x="250" y="176"/>
                    <a:pt x="253" y="176"/>
                  </a:cubicBezTo>
                  <a:close/>
                  <a:moveTo>
                    <a:pt x="273" y="116"/>
                  </a:moveTo>
                  <a:cubicBezTo>
                    <a:pt x="279" y="118"/>
                    <a:pt x="286" y="122"/>
                    <a:pt x="293" y="126"/>
                  </a:cubicBezTo>
                  <a:cubicBezTo>
                    <a:pt x="307" y="96"/>
                    <a:pt x="308" y="60"/>
                    <a:pt x="340" y="42"/>
                  </a:cubicBezTo>
                  <a:cubicBezTo>
                    <a:pt x="331" y="35"/>
                    <a:pt x="319" y="30"/>
                    <a:pt x="309" y="25"/>
                  </a:cubicBezTo>
                  <a:cubicBezTo>
                    <a:pt x="290" y="17"/>
                    <a:pt x="284" y="37"/>
                    <a:pt x="267" y="35"/>
                  </a:cubicBezTo>
                  <a:cubicBezTo>
                    <a:pt x="257" y="34"/>
                    <a:pt x="237" y="39"/>
                    <a:pt x="234" y="49"/>
                  </a:cubicBezTo>
                  <a:cubicBezTo>
                    <a:pt x="236" y="51"/>
                    <a:pt x="239" y="53"/>
                    <a:pt x="240" y="55"/>
                  </a:cubicBezTo>
                  <a:cubicBezTo>
                    <a:pt x="249" y="77"/>
                    <a:pt x="269" y="90"/>
                    <a:pt x="273" y="116"/>
                  </a:cubicBezTo>
                  <a:close/>
                  <a:moveTo>
                    <a:pt x="298" y="128"/>
                  </a:moveTo>
                  <a:cubicBezTo>
                    <a:pt x="321" y="141"/>
                    <a:pt x="345" y="161"/>
                    <a:pt x="343" y="189"/>
                  </a:cubicBezTo>
                  <a:cubicBezTo>
                    <a:pt x="349" y="185"/>
                    <a:pt x="359" y="188"/>
                    <a:pt x="364" y="183"/>
                  </a:cubicBezTo>
                  <a:cubicBezTo>
                    <a:pt x="376" y="172"/>
                    <a:pt x="385" y="157"/>
                    <a:pt x="402" y="154"/>
                  </a:cubicBezTo>
                  <a:cubicBezTo>
                    <a:pt x="421" y="140"/>
                    <a:pt x="423" y="101"/>
                    <a:pt x="422" y="79"/>
                  </a:cubicBezTo>
                  <a:cubicBezTo>
                    <a:pt x="422" y="68"/>
                    <a:pt x="421" y="58"/>
                    <a:pt x="424" y="51"/>
                  </a:cubicBezTo>
                  <a:cubicBezTo>
                    <a:pt x="424" y="46"/>
                    <a:pt x="410" y="41"/>
                    <a:pt x="398" y="37"/>
                  </a:cubicBezTo>
                  <a:cubicBezTo>
                    <a:pt x="390" y="36"/>
                    <a:pt x="384" y="35"/>
                    <a:pt x="380" y="35"/>
                  </a:cubicBezTo>
                  <a:cubicBezTo>
                    <a:pt x="356" y="34"/>
                    <a:pt x="333" y="44"/>
                    <a:pt x="320" y="65"/>
                  </a:cubicBezTo>
                  <a:cubicBezTo>
                    <a:pt x="312" y="78"/>
                    <a:pt x="302" y="117"/>
                    <a:pt x="298" y="128"/>
                  </a:cubicBezTo>
                  <a:close/>
                  <a:moveTo>
                    <a:pt x="330" y="158"/>
                  </a:moveTo>
                  <a:cubicBezTo>
                    <a:pt x="315" y="139"/>
                    <a:pt x="289" y="126"/>
                    <a:pt x="266" y="117"/>
                  </a:cubicBezTo>
                  <a:cubicBezTo>
                    <a:pt x="265" y="116"/>
                    <a:pt x="263" y="116"/>
                    <a:pt x="262" y="115"/>
                  </a:cubicBezTo>
                  <a:cubicBezTo>
                    <a:pt x="272" y="122"/>
                    <a:pt x="281" y="131"/>
                    <a:pt x="292" y="138"/>
                  </a:cubicBezTo>
                  <a:cubicBezTo>
                    <a:pt x="304" y="146"/>
                    <a:pt x="319" y="150"/>
                    <a:pt x="330" y="158"/>
                  </a:cubicBezTo>
                  <a:close/>
                  <a:moveTo>
                    <a:pt x="384" y="32"/>
                  </a:moveTo>
                  <a:cubicBezTo>
                    <a:pt x="374" y="21"/>
                    <a:pt x="353" y="5"/>
                    <a:pt x="340" y="19"/>
                  </a:cubicBezTo>
                  <a:cubicBezTo>
                    <a:pt x="339" y="21"/>
                    <a:pt x="337" y="22"/>
                    <a:pt x="336" y="20"/>
                  </a:cubicBezTo>
                  <a:cubicBezTo>
                    <a:pt x="329" y="9"/>
                    <a:pt x="294" y="16"/>
                    <a:pt x="285" y="25"/>
                  </a:cubicBezTo>
                  <a:cubicBezTo>
                    <a:pt x="291" y="20"/>
                    <a:pt x="298" y="16"/>
                    <a:pt x="311" y="22"/>
                  </a:cubicBezTo>
                  <a:cubicBezTo>
                    <a:pt x="321" y="27"/>
                    <a:pt x="335" y="32"/>
                    <a:pt x="342" y="40"/>
                  </a:cubicBezTo>
                  <a:cubicBezTo>
                    <a:pt x="355" y="33"/>
                    <a:pt x="370" y="31"/>
                    <a:pt x="384" y="32"/>
                  </a:cubicBezTo>
                  <a:close/>
                  <a:moveTo>
                    <a:pt x="168" y="187"/>
                  </a:moveTo>
                  <a:cubicBezTo>
                    <a:pt x="155" y="171"/>
                    <a:pt x="135" y="165"/>
                    <a:pt x="122" y="150"/>
                  </a:cubicBezTo>
                  <a:cubicBezTo>
                    <a:pt x="98" y="146"/>
                    <a:pt x="73" y="174"/>
                    <a:pt x="60" y="190"/>
                  </a:cubicBezTo>
                  <a:cubicBezTo>
                    <a:pt x="48" y="204"/>
                    <a:pt x="58" y="218"/>
                    <a:pt x="56" y="234"/>
                  </a:cubicBezTo>
                  <a:cubicBezTo>
                    <a:pt x="55" y="251"/>
                    <a:pt x="65" y="259"/>
                    <a:pt x="75" y="271"/>
                  </a:cubicBezTo>
                  <a:cubicBezTo>
                    <a:pt x="84" y="284"/>
                    <a:pt x="108" y="292"/>
                    <a:pt x="124" y="290"/>
                  </a:cubicBezTo>
                  <a:cubicBezTo>
                    <a:pt x="110" y="283"/>
                    <a:pt x="98" y="266"/>
                    <a:pt x="109" y="251"/>
                  </a:cubicBezTo>
                  <a:cubicBezTo>
                    <a:pt x="94" y="247"/>
                    <a:pt x="101" y="219"/>
                    <a:pt x="102" y="207"/>
                  </a:cubicBezTo>
                  <a:cubicBezTo>
                    <a:pt x="105" y="172"/>
                    <a:pt x="144" y="185"/>
                    <a:pt x="168" y="187"/>
                  </a:cubicBezTo>
                  <a:close/>
                  <a:moveTo>
                    <a:pt x="129" y="294"/>
                  </a:moveTo>
                  <a:cubicBezTo>
                    <a:pt x="127" y="294"/>
                    <a:pt x="125" y="294"/>
                    <a:pt x="123" y="294"/>
                  </a:cubicBezTo>
                  <a:cubicBezTo>
                    <a:pt x="109" y="298"/>
                    <a:pt x="117" y="330"/>
                    <a:pt x="116" y="341"/>
                  </a:cubicBezTo>
                  <a:cubicBezTo>
                    <a:pt x="115" y="358"/>
                    <a:pt x="124" y="368"/>
                    <a:pt x="132" y="382"/>
                  </a:cubicBezTo>
                  <a:cubicBezTo>
                    <a:pt x="134" y="385"/>
                    <a:pt x="142" y="400"/>
                    <a:pt x="147" y="395"/>
                  </a:cubicBezTo>
                  <a:cubicBezTo>
                    <a:pt x="149" y="393"/>
                    <a:pt x="152" y="394"/>
                    <a:pt x="154" y="398"/>
                  </a:cubicBezTo>
                  <a:cubicBezTo>
                    <a:pt x="160" y="408"/>
                    <a:pt x="179" y="410"/>
                    <a:pt x="190" y="411"/>
                  </a:cubicBezTo>
                  <a:cubicBezTo>
                    <a:pt x="206" y="414"/>
                    <a:pt x="224" y="405"/>
                    <a:pt x="228" y="389"/>
                  </a:cubicBezTo>
                  <a:cubicBezTo>
                    <a:pt x="218" y="394"/>
                    <a:pt x="209" y="397"/>
                    <a:pt x="200" y="398"/>
                  </a:cubicBezTo>
                  <a:cubicBezTo>
                    <a:pt x="195" y="399"/>
                    <a:pt x="196" y="400"/>
                    <a:pt x="195" y="396"/>
                  </a:cubicBezTo>
                  <a:cubicBezTo>
                    <a:pt x="192" y="389"/>
                    <a:pt x="180" y="370"/>
                    <a:pt x="171" y="360"/>
                  </a:cubicBezTo>
                  <a:cubicBezTo>
                    <a:pt x="163" y="350"/>
                    <a:pt x="154" y="348"/>
                    <a:pt x="147" y="337"/>
                  </a:cubicBezTo>
                  <a:cubicBezTo>
                    <a:pt x="140" y="326"/>
                    <a:pt x="145" y="316"/>
                    <a:pt x="147" y="305"/>
                  </a:cubicBezTo>
                  <a:cubicBezTo>
                    <a:pt x="137" y="304"/>
                    <a:pt x="135" y="300"/>
                    <a:pt x="129" y="294"/>
                  </a:cubicBezTo>
                  <a:close/>
                  <a:moveTo>
                    <a:pt x="120" y="78"/>
                  </a:moveTo>
                  <a:cubicBezTo>
                    <a:pt x="101" y="79"/>
                    <a:pt x="89" y="94"/>
                    <a:pt x="71" y="98"/>
                  </a:cubicBezTo>
                  <a:cubicBezTo>
                    <a:pt x="57" y="101"/>
                    <a:pt x="37" y="109"/>
                    <a:pt x="39" y="127"/>
                  </a:cubicBezTo>
                  <a:cubicBezTo>
                    <a:pt x="56" y="107"/>
                    <a:pt x="87" y="111"/>
                    <a:pt x="105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8" y="86"/>
                    <a:pt x="110" y="86"/>
                    <a:pt x="112" y="85"/>
                  </a:cubicBezTo>
                  <a:cubicBezTo>
                    <a:pt x="117" y="85"/>
                    <a:pt x="117" y="82"/>
                    <a:pt x="120" y="78"/>
                  </a:cubicBezTo>
                  <a:close/>
                  <a:moveTo>
                    <a:pt x="114" y="89"/>
                  </a:moveTo>
                  <a:cubicBezTo>
                    <a:pt x="111" y="89"/>
                    <a:pt x="109" y="89"/>
                    <a:pt x="107" y="91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97" y="104"/>
                    <a:pt x="84" y="109"/>
                    <a:pt x="71" y="113"/>
                  </a:cubicBezTo>
                  <a:cubicBezTo>
                    <a:pt x="51" y="120"/>
                    <a:pt x="40" y="127"/>
                    <a:pt x="32" y="147"/>
                  </a:cubicBezTo>
                  <a:cubicBezTo>
                    <a:pt x="29" y="156"/>
                    <a:pt x="25" y="167"/>
                    <a:pt x="22" y="169"/>
                  </a:cubicBezTo>
                  <a:cubicBezTo>
                    <a:pt x="20" y="171"/>
                    <a:pt x="23" y="178"/>
                    <a:pt x="25" y="183"/>
                  </a:cubicBezTo>
                  <a:cubicBezTo>
                    <a:pt x="31" y="167"/>
                    <a:pt x="47" y="139"/>
                    <a:pt x="66" y="138"/>
                  </a:cubicBezTo>
                  <a:cubicBezTo>
                    <a:pt x="70" y="130"/>
                    <a:pt x="70" y="123"/>
                    <a:pt x="78" y="117"/>
                  </a:cubicBezTo>
                  <a:cubicBezTo>
                    <a:pt x="86" y="112"/>
                    <a:pt x="104" y="109"/>
                    <a:pt x="110" y="109"/>
                  </a:cubicBezTo>
                  <a:cubicBezTo>
                    <a:pt x="110" y="102"/>
                    <a:pt x="112" y="95"/>
                    <a:pt x="114" y="89"/>
                  </a:cubicBezTo>
                  <a:close/>
                  <a:moveTo>
                    <a:pt x="109" y="114"/>
                  </a:moveTo>
                  <a:cubicBezTo>
                    <a:pt x="104" y="114"/>
                    <a:pt x="87" y="115"/>
                    <a:pt x="80" y="120"/>
                  </a:cubicBezTo>
                  <a:cubicBezTo>
                    <a:pt x="71" y="126"/>
                    <a:pt x="72" y="138"/>
                    <a:pt x="65" y="145"/>
                  </a:cubicBezTo>
                  <a:cubicBezTo>
                    <a:pt x="61" y="148"/>
                    <a:pt x="59" y="151"/>
                    <a:pt x="61" y="156"/>
                  </a:cubicBezTo>
                  <a:cubicBezTo>
                    <a:pt x="63" y="161"/>
                    <a:pt x="61" y="162"/>
                    <a:pt x="58" y="163"/>
                  </a:cubicBezTo>
                  <a:cubicBezTo>
                    <a:pt x="58" y="163"/>
                    <a:pt x="58" y="163"/>
                    <a:pt x="58" y="163"/>
                  </a:cubicBezTo>
                  <a:cubicBezTo>
                    <a:pt x="56" y="164"/>
                    <a:pt x="54" y="165"/>
                    <a:pt x="52" y="167"/>
                  </a:cubicBezTo>
                  <a:cubicBezTo>
                    <a:pt x="48" y="174"/>
                    <a:pt x="48" y="187"/>
                    <a:pt x="54" y="193"/>
                  </a:cubicBezTo>
                  <a:cubicBezTo>
                    <a:pt x="55" y="191"/>
                    <a:pt x="56" y="190"/>
                    <a:pt x="57" y="187"/>
                  </a:cubicBezTo>
                  <a:cubicBezTo>
                    <a:pt x="71" y="171"/>
                    <a:pt x="93" y="144"/>
                    <a:pt x="118" y="144"/>
                  </a:cubicBezTo>
                  <a:cubicBezTo>
                    <a:pt x="111" y="135"/>
                    <a:pt x="109" y="124"/>
                    <a:pt x="109" y="114"/>
                  </a:cubicBezTo>
                  <a:close/>
                  <a:moveTo>
                    <a:pt x="216" y="41"/>
                  </a:moveTo>
                  <a:cubicBezTo>
                    <a:pt x="221" y="42"/>
                    <a:pt x="226" y="44"/>
                    <a:pt x="231" y="47"/>
                  </a:cubicBezTo>
                  <a:cubicBezTo>
                    <a:pt x="236" y="36"/>
                    <a:pt x="256" y="31"/>
                    <a:pt x="267" y="32"/>
                  </a:cubicBezTo>
                  <a:cubicBezTo>
                    <a:pt x="272" y="32"/>
                    <a:pt x="276" y="31"/>
                    <a:pt x="280" y="29"/>
                  </a:cubicBezTo>
                  <a:cubicBezTo>
                    <a:pt x="280" y="27"/>
                    <a:pt x="280" y="26"/>
                    <a:pt x="281" y="24"/>
                  </a:cubicBezTo>
                  <a:cubicBezTo>
                    <a:pt x="272" y="22"/>
                    <a:pt x="263" y="23"/>
                    <a:pt x="254" y="24"/>
                  </a:cubicBezTo>
                  <a:cubicBezTo>
                    <a:pt x="241" y="27"/>
                    <a:pt x="225" y="15"/>
                    <a:pt x="220" y="33"/>
                  </a:cubicBezTo>
                  <a:cubicBezTo>
                    <a:pt x="219" y="36"/>
                    <a:pt x="218" y="39"/>
                    <a:pt x="216" y="41"/>
                  </a:cubicBezTo>
                  <a:close/>
                  <a:moveTo>
                    <a:pt x="52" y="197"/>
                  </a:moveTo>
                  <a:cubicBezTo>
                    <a:pt x="42" y="189"/>
                    <a:pt x="44" y="165"/>
                    <a:pt x="56" y="161"/>
                  </a:cubicBezTo>
                  <a:cubicBezTo>
                    <a:pt x="57" y="160"/>
                    <a:pt x="58" y="159"/>
                    <a:pt x="58" y="158"/>
                  </a:cubicBezTo>
                  <a:cubicBezTo>
                    <a:pt x="57" y="154"/>
                    <a:pt x="57" y="148"/>
                    <a:pt x="60" y="144"/>
                  </a:cubicBezTo>
                  <a:cubicBezTo>
                    <a:pt x="53" y="147"/>
                    <a:pt x="47" y="153"/>
                    <a:pt x="40" y="163"/>
                  </a:cubicBezTo>
                  <a:cubicBezTo>
                    <a:pt x="31" y="175"/>
                    <a:pt x="23" y="191"/>
                    <a:pt x="22" y="206"/>
                  </a:cubicBezTo>
                  <a:cubicBezTo>
                    <a:pt x="22" y="210"/>
                    <a:pt x="26" y="219"/>
                    <a:pt x="30" y="220"/>
                  </a:cubicBezTo>
                  <a:cubicBezTo>
                    <a:pt x="32" y="220"/>
                    <a:pt x="33" y="223"/>
                    <a:pt x="30" y="223"/>
                  </a:cubicBezTo>
                  <a:cubicBezTo>
                    <a:pt x="22" y="224"/>
                    <a:pt x="17" y="228"/>
                    <a:pt x="16" y="234"/>
                  </a:cubicBezTo>
                  <a:cubicBezTo>
                    <a:pt x="12" y="245"/>
                    <a:pt x="17" y="264"/>
                    <a:pt x="26" y="272"/>
                  </a:cubicBezTo>
                  <a:cubicBezTo>
                    <a:pt x="27" y="254"/>
                    <a:pt x="35" y="230"/>
                    <a:pt x="52" y="222"/>
                  </a:cubicBezTo>
                  <a:cubicBezTo>
                    <a:pt x="51" y="213"/>
                    <a:pt x="49" y="205"/>
                    <a:pt x="52" y="197"/>
                  </a:cubicBezTo>
                  <a:close/>
                  <a:moveTo>
                    <a:pt x="53" y="225"/>
                  </a:moveTo>
                  <a:cubicBezTo>
                    <a:pt x="34" y="235"/>
                    <a:pt x="24" y="272"/>
                    <a:pt x="31" y="290"/>
                  </a:cubicBezTo>
                  <a:cubicBezTo>
                    <a:pt x="33" y="297"/>
                    <a:pt x="46" y="303"/>
                    <a:pt x="41" y="309"/>
                  </a:cubicBezTo>
                  <a:cubicBezTo>
                    <a:pt x="34" y="318"/>
                    <a:pt x="45" y="344"/>
                    <a:pt x="57" y="355"/>
                  </a:cubicBezTo>
                  <a:cubicBezTo>
                    <a:pt x="62" y="359"/>
                    <a:pt x="66" y="359"/>
                    <a:pt x="71" y="358"/>
                  </a:cubicBezTo>
                  <a:cubicBezTo>
                    <a:pt x="67" y="352"/>
                    <a:pt x="63" y="349"/>
                    <a:pt x="60" y="343"/>
                  </a:cubicBezTo>
                  <a:cubicBezTo>
                    <a:pt x="58" y="337"/>
                    <a:pt x="53" y="335"/>
                    <a:pt x="54" y="327"/>
                  </a:cubicBezTo>
                  <a:cubicBezTo>
                    <a:pt x="55" y="313"/>
                    <a:pt x="57" y="280"/>
                    <a:pt x="71" y="272"/>
                  </a:cubicBezTo>
                  <a:cubicBezTo>
                    <a:pt x="61" y="259"/>
                    <a:pt x="51" y="251"/>
                    <a:pt x="53" y="233"/>
                  </a:cubicBezTo>
                  <a:cubicBezTo>
                    <a:pt x="53" y="231"/>
                    <a:pt x="53" y="228"/>
                    <a:pt x="53" y="225"/>
                  </a:cubicBezTo>
                  <a:close/>
                  <a:moveTo>
                    <a:pt x="73" y="274"/>
                  </a:moveTo>
                  <a:cubicBezTo>
                    <a:pt x="60" y="280"/>
                    <a:pt x="58" y="316"/>
                    <a:pt x="57" y="328"/>
                  </a:cubicBezTo>
                  <a:cubicBezTo>
                    <a:pt x="57" y="334"/>
                    <a:pt x="62" y="336"/>
                    <a:pt x="63" y="342"/>
                  </a:cubicBezTo>
                  <a:cubicBezTo>
                    <a:pt x="67" y="351"/>
                    <a:pt x="76" y="356"/>
                    <a:pt x="78" y="367"/>
                  </a:cubicBezTo>
                  <a:cubicBezTo>
                    <a:pt x="79" y="378"/>
                    <a:pt x="82" y="380"/>
                    <a:pt x="86" y="383"/>
                  </a:cubicBezTo>
                  <a:cubicBezTo>
                    <a:pt x="91" y="386"/>
                    <a:pt x="94" y="390"/>
                    <a:pt x="97" y="395"/>
                  </a:cubicBezTo>
                  <a:cubicBezTo>
                    <a:pt x="97" y="395"/>
                    <a:pt x="97" y="395"/>
                    <a:pt x="97" y="395"/>
                  </a:cubicBezTo>
                  <a:cubicBezTo>
                    <a:pt x="105" y="405"/>
                    <a:pt x="128" y="401"/>
                    <a:pt x="139" y="397"/>
                  </a:cubicBezTo>
                  <a:cubicBezTo>
                    <a:pt x="132" y="391"/>
                    <a:pt x="129" y="383"/>
                    <a:pt x="124" y="376"/>
                  </a:cubicBezTo>
                  <a:cubicBezTo>
                    <a:pt x="116" y="362"/>
                    <a:pt x="112" y="357"/>
                    <a:pt x="113" y="340"/>
                  </a:cubicBezTo>
                  <a:cubicBezTo>
                    <a:pt x="114" y="327"/>
                    <a:pt x="105" y="305"/>
                    <a:pt x="115" y="294"/>
                  </a:cubicBezTo>
                  <a:cubicBezTo>
                    <a:pt x="100" y="292"/>
                    <a:pt x="82" y="286"/>
                    <a:pt x="73" y="274"/>
                  </a:cubicBezTo>
                  <a:close/>
                  <a:moveTo>
                    <a:pt x="35" y="301"/>
                  </a:moveTo>
                  <a:cubicBezTo>
                    <a:pt x="21" y="303"/>
                    <a:pt x="16" y="303"/>
                    <a:pt x="11" y="318"/>
                  </a:cubicBezTo>
                  <a:cubicBezTo>
                    <a:pt x="10" y="321"/>
                    <a:pt x="9" y="323"/>
                    <a:pt x="8" y="325"/>
                  </a:cubicBezTo>
                  <a:cubicBezTo>
                    <a:pt x="8" y="325"/>
                    <a:pt x="8" y="325"/>
                    <a:pt x="8" y="325"/>
                  </a:cubicBezTo>
                  <a:cubicBezTo>
                    <a:pt x="6" y="330"/>
                    <a:pt x="7" y="338"/>
                    <a:pt x="8" y="347"/>
                  </a:cubicBezTo>
                  <a:cubicBezTo>
                    <a:pt x="11" y="359"/>
                    <a:pt x="16" y="364"/>
                    <a:pt x="22" y="374"/>
                  </a:cubicBezTo>
                  <a:cubicBezTo>
                    <a:pt x="25" y="378"/>
                    <a:pt x="27" y="382"/>
                    <a:pt x="32" y="384"/>
                  </a:cubicBezTo>
                  <a:cubicBezTo>
                    <a:pt x="32" y="381"/>
                    <a:pt x="31" y="378"/>
                    <a:pt x="29" y="375"/>
                  </a:cubicBezTo>
                  <a:cubicBezTo>
                    <a:pt x="25" y="366"/>
                    <a:pt x="35" y="346"/>
                    <a:pt x="42" y="340"/>
                  </a:cubicBezTo>
                  <a:cubicBezTo>
                    <a:pt x="38" y="331"/>
                    <a:pt x="32" y="315"/>
                    <a:pt x="38" y="307"/>
                  </a:cubicBezTo>
                  <a:cubicBezTo>
                    <a:pt x="40" y="306"/>
                    <a:pt x="41" y="306"/>
                    <a:pt x="35" y="30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8986838" y="6230938"/>
              <a:ext cx="1374775" cy="658813"/>
            </a:xfrm>
            <a:custGeom>
              <a:avLst/>
              <a:gdLst>
                <a:gd name="T0" fmla="*/ 124 w 354"/>
                <a:gd name="T1" fmla="*/ 170 h 170"/>
                <a:gd name="T2" fmla="*/ 166 w 354"/>
                <a:gd name="T3" fmla="*/ 169 h 170"/>
                <a:gd name="T4" fmla="*/ 191 w 354"/>
                <a:gd name="T5" fmla="*/ 169 h 170"/>
                <a:gd name="T6" fmla="*/ 330 w 354"/>
                <a:gd name="T7" fmla="*/ 154 h 170"/>
                <a:gd name="T8" fmla="*/ 191 w 354"/>
                <a:gd name="T9" fmla="*/ 164 h 170"/>
                <a:gd name="T10" fmla="*/ 281 w 354"/>
                <a:gd name="T11" fmla="*/ 84 h 170"/>
                <a:gd name="T12" fmla="*/ 257 w 354"/>
                <a:gd name="T13" fmla="*/ 89 h 170"/>
                <a:gd name="T14" fmla="*/ 234 w 354"/>
                <a:gd name="T15" fmla="*/ 97 h 170"/>
                <a:gd name="T16" fmla="*/ 214 w 354"/>
                <a:gd name="T17" fmla="*/ 113 h 170"/>
                <a:gd name="T18" fmla="*/ 199 w 354"/>
                <a:gd name="T19" fmla="*/ 127 h 170"/>
                <a:gd name="T20" fmla="*/ 189 w 354"/>
                <a:gd name="T21" fmla="*/ 135 h 170"/>
                <a:gd name="T22" fmla="*/ 177 w 354"/>
                <a:gd name="T23" fmla="*/ 161 h 170"/>
                <a:gd name="T24" fmla="*/ 235 w 354"/>
                <a:gd name="T25" fmla="*/ 49 h 170"/>
                <a:gd name="T26" fmla="*/ 215 w 354"/>
                <a:gd name="T27" fmla="*/ 63 h 170"/>
                <a:gd name="T28" fmla="*/ 197 w 354"/>
                <a:gd name="T29" fmla="*/ 79 h 170"/>
                <a:gd name="T30" fmla="*/ 183 w 354"/>
                <a:gd name="T31" fmla="*/ 99 h 170"/>
                <a:gd name="T32" fmla="*/ 174 w 354"/>
                <a:gd name="T33" fmla="*/ 110 h 170"/>
                <a:gd name="T34" fmla="*/ 167 w 354"/>
                <a:gd name="T35" fmla="*/ 135 h 170"/>
                <a:gd name="T36" fmla="*/ 169 w 354"/>
                <a:gd name="T37" fmla="*/ 158 h 170"/>
                <a:gd name="T38" fmla="*/ 187 w 354"/>
                <a:gd name="T39" fmla="*/ 65 h 170"/>
                <a:gd name="T40" fmla="*/ 168 w 354"/>
                <a:gd name="T41" fmla="*/ 113 h 170"/>
                <a:gd name="T42" fmla="*/ 165 w 354"/>
                <a:gd name="T43" fmla="*/ 161 h 170"/>
                <a:gd name="T44" fmla="*/ 248 w 354"/>
                <a:gd name="T45" fmla="*/ 121 h 170"/>
                <a:gd name="T46" fmla="*/ 211 w 354"/>
                <a:gd name="T47" fmla="*/ 137 h 170"/>
                <a:gd name="T48" fmla="*/ 297 w 354"/>
                <a:gd name="T49" fmla="*/ 164 h 170"/>
                <a:gd name="T50" fmla="*/ 275 w 354"/>
                <a:gd name="T51" fmla="*/ 157 h 170"/>
                <a:gd name="T52" fmla="*/ 251 w 354"/>
                <a:gd name="T53" fmla="*/ 154 h 170"/>
                <a:gd name="T54" fmla="*/ 241 w 354"/>
                <a:gd name="T55" fmla="*/ 152 h 170"/>
                <a:gd name="T56" fmla="*/ 215 w 354"/>
                <a:gd name="T57" fmla="*/ 157 h 170"/>
                <a:gd name="T58" fmla="*/ 315 w 354"/>
                <a:gd name="T59" fmla="*/ 151 h 170"/>
                <a:gd name="T60" fmla="*/ 292 w 354"/>
                <a:gd name="T61" fmla="*/ 144 h 170"/>
                <a:gd name="T62" fmla="*/ 268 w 354"/>
                <a:gd name="T63" fmla="*/ 141 h 170"/>
                <a:gd name="T64" fmla="*/ 244 w 354"/>
                <a:gd name="T65" fmla="*/ 142 h 170"/>
                <a:gd name="T66" fmla="*/ 222 w 354"/>
                <a:gd name="T67" fmla="*/ 145 h 170"/>
                <a:gd name="T68" fmla="*/ 211 w 354"/>
                <a:gd name="T69" fmla="*/ 150 h 170"/>
                <a:gd name="T70" fmla="*/ 119 w 354"/>
                <a:gd name="T71" fmla="*/ 32 h 170"/>
                <a:gd name="T72" fmla="*/ 63 w 354"/>
                <a:gd name="T73" fmla="*/ 59 h 170"/>
                <a:gd name="T74" fmla="*/ 60 w 354"/>
                <a:gd name="T75" fmla="*/ 97 h 170"/>
                <a:gd name="T76" fmla="*/ 69 w 354"/>
                <a:gd name="T77" fmla="*/ 120 h 170"/>
                <a:gd name="T78" fmla="*/ 82 w 354"/>
                <a:gd name="T79" fmla="*/ 141 h 170"/>
                <a:gd name="T80" fmla="*/ 102 w 354"/>
                <a:gd name="T81" fmla="*/ 161 h 170"/>
                <a:gd name="T82" fmla="*/ 23 w 354"/>
                <a:gd name="T83" fmla="*/ 131 h 170"/>
                <a:gd name="T84" fmla="*/ 37 w 354"/>
                <a:gd name="T85" fmla="*/ 147 h 170"/>
                <a:gd name="T86" fmla="*/ 54 w 354"/>
                <a:gd name="T87" fmla="*/ 164 h 170"/>
                <a:gd name="T88" fmla="*/ 94 w 354"/>
                <a:gd name="T89" fmla="*/ 104 h 170"/>
                <a:gd name="T90" fmla="*/ 112 w 354"/>
                <a:gd name="T91" fmla="*/ 140 h 170"/>
                <a:gd name="T92" fmla="*/ 177 w 354"/>
                <a:gd name="T93" fmla="*/ 29 h 170"/>
                <a:gd name="T94" fmla="*/ 155 w 354"/>
                <a:gd name="T95" fmla="*/ 97 h 170"/>
                <a:gd name="T96" fmla="*/ 153 w 354"/>
                <a:gd name="T97" fmla="*/ 146 h 170"/>
                <a:gd name="T98" fmla="*/ 141 w 354"/>
                <a:gd name="T99" fmla="*/ 8 h 170"/>
                <a:gd name="T100" fmla="*/ 135 w 354"/>
                <a:gd name="T101" fmla="*/ 48 h 170"/>
                <a:gd name="T102" fmla="*/ 129 w 354"/>
                <a:gd name="T103" fmla="*/ 72 h 170"/>
                <a:gd name="T104" fmla="*/ 127 w 354"/>
                <a:gd name="T105" fmla="*/ 96 h 170"/>
                <a:gd name="T106" fmla="*/ 133 w 354"/>
                <a:gd name="T107" fmla="*/ 121 h 170"/>
                <a:gd name="T108" fmla="*/ 141 w 354"/>
                <a:gd name="T109" fmla="*/ 141 h 170"/>
                <a:gd name="T110" fmla="*/ 145 w 354"/>
                <a:gd name="T111" fmla="*/ 154 h 170"/>
                <a:gd name="T112" fmla="*/ 116 w 354"/>
                <a:gd name="T113" fmla="*/ 44 h 170"/>
                <a:gd name="T114" fmla="*/ 112 w 354"/>
                <a:gd name="T115" fmla="*/ 69 h 170"/>
                <a:gd name="T116" fmla="*/ 112 w 354"/>
                <a:gd name="T117" fmla="*/ 93 h 170"/>
                <a:gd name="T118" fmla="*/ 120 w 354"/>
                <a:gd name="T119" fmla="*/ 117 h 170"/>
                <a:gd name="T120" fmla="*/ 128 w 354"/>
                <a:gd name="T121" fmla="*/ 136 h 170"/>
                <a:gd name="T122" fmla="*/ 132 w 354"/>
                <a:gd name="T123" fmla="*/ 14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4" h="170">
                  <a:moveTo>
                    <a:pt x="149" y="167"/>
                  </a:moveTo>
                  <a:cubicBezTo>
                    <a:pt x="148" y="165"/>
                    <a:pt x="150" y="163"/>
                    <a:pt x="151" y="164"/>
                  </a:cubicBezTo>
                  <a:cubicBezTo>
                    <a:pt x="152" y="165"/>
                    <a:pt x="152" y="165"/>
                    <a:pt x="152" y="165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3" y="167"/>
                    <a:pt x="153" y="167"/>
                    <a:pt x="153" y="167"/>
                  </a:cubicBezTo>
                  <a:cubicBezTo>
                    <a:pt x="155" y="168"/>
                    <a:pt x="153" y="170"/>
                    <a:pt x="151" y="169"/>
                  </a:cubicBezTo>
                  <a:cubicBezTo>
                    <a:pt x="151" y="169"/>
                    <a:pt x="151" y="169"/>
                    <a:pt x="151" y="169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49" y="167"/>
                    <a:pt x="149" y="167"/>
                    <a:pt x="149" y="167"/>
                  </a:cubicBezTo>
                  <a:close/>
                  <a:moveTo>
                    <a:pt x="19" y="170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66"/>
                    <a:pt x="40" y="162"/>
                    <a:pt x="36" y="161"/>
                  </a:cubicBezTo>
                  <a:cubicBezTo>
                    <a:pt x="30" y="157"/>
                    <a:pt x="23" y="160"/>
                    <a:pt x="20" y="165"/>
                  </a:cubicBezTo>
                  <a:cubicBezTo>
                    <a:pt x="19" y="167"/>
                    <a:pt x="19" y="169"/>
                    <a:pt x="19" y="170"/>
                  </a:cubicBezTo>
                  <a:close/>
                  <a:moveTo>
                    <a:pt x="120" y="170"/>
                  </a:moveTo>
                  <a:cubicBezTo>
                    <a:pt x="124" y="170"/>
                    <a:pt x="124" y="170"/>
                    <a:pt x="124" y="170"/>
                  </a:cubicBezTo>
                  <a:cubicBezTo>
                    <a:pt x="124" y="170"/>
                    <a:pt x="124" y="170"/>
                    <a:pt x="124" y="170"/>
                  </a:cubicBezTo>
                  <a:cubicBezTo>
                    <a:pt x="123" y="170"/>
                    <a:pt x="123" y="170"/>
                    <a:pt x="123" y="170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1" y="169"/>
                    <a:pt x="120" y="169"/>
                    <a:pt x="120" y="170"/>
                  </a:cubicBezTo>
                  <a:close/>
                  <a:moveTo>
                    <a:pt x="145" y="170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6" y="169"/>
                    <a:pt x="145" y="170"/>
                    <a:pt x="145" y="170"/>
                  </a:cubicBezTo>
                  <a:close/>
                  <a:moveTo>
                    <a:pt x="161" y="170"/>
                  </a:moveTo>
                  <a:cubicBezTo>
                    <a:pt x="162" y="170"/>
                    <a:pt x="162" y="170"/>
                    <a:pt x="162" y="170"/>
                  </a:cubicBezTo>
                  <a:cubicBezTo>
                    <a:pt x="161" y="170"/>
                    <a:pt x="161" y="170"/>
                    <a:pt x="161" y="170"/>
                  </a:cubicBezTo>
                  <a:close/>
                  <a:moveTo>
                    <a:pt x="163" y="170"/>
                  </a:moveTo>
                  <a:cubicBezTo>
                    <a:pt x="170" y="170"/>
                    <a:pt x="170" y="170"/>
                    <a:pt x="170" y="170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0" y="169"/>
                    <a:pt x="170" y="169"/>
                    <a:pt x="170" y="169"/>
                  </a:cubicBezTo>
                  <a:cubicBezTo>
                    <a:pt x="170" y="167"/>
                    <a:pt x="167" y="168"/>
                    <a:pt x="167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66"/>
                    <a:pt x="161" y="167"/>
                    <a:pt x="162" y="169"/>
                  </a:cubicBezTo>
                  <a:cubicBezTo>
                    <a:pt x="163" y="170"/>
                    <a:pt x="163" y="170"/>
                    <a:pt x="163" y="170"/>
                  </a:cubicBezTo>
                  <a:close/>
                  <a:moveTo>
                    <a:pt x="173" y="170"/>
                  </a:moveTo>
                  <a:cubicBezTo>
                    <a:pt x="177" y="170"/>
                    <a:pt x="177" y="170"/>
                    <a:pt x="177" y="170"/>
                  </a:cubicBezTo>
                  <a:cubicBezTo>
                    <a:pt x="177" y="168"/>
                    <a:pt x="174" y="167"/>
                    <a:pt x="174" y="169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73" y="170"/>
                    <a:pt x="173" y="170"/>
                    <a:pt x="173" y="170"/>
                  </a:cubicBezTo>
                  <a:close/>
                  <a:moveTo>
                    <a:pt x="178" y="170"/>
                  </a:moveTo>
                  <a:cubicBezTo>
                    <a:pt x="181" y="170"/>
                    <a:pt x="181" y="170"/>
                    <a:pt x="181" y="170"/>
                  </a:cubicBezTo>
                  <a:cubicBezTo>
                    <a:pt x="180" y="169"/>
                    <a:pt x="179" y="169"/>
                    <a:pt x="178" y="170"/>
                  </a:cubicBezTo>
                  <a:cubicBezTo>
                    <a:pt x="178" y="170"/>
                    <a:pt x="178" y="170"/>
                    <a:pt x="178" y="170"/>
                  </a:cubicBezTo>
                  <a:close/>
                  <a:moveTo>
                    <a:pt x="190" y="170"/>
                  </a:moveTo>
                  <a:cubicBezTo>
                    <a:pt x="196" y="170"/>
                    <a:pt x="196" y="170"/>
                    <a:pt x="196" y="170"/>
                  </a:cubicBezTo>
                  <a:cubicBezTo>
                    <a:pt x="197" y="169"/>
                    <a:pt x="195" y="167"/>
                    <a:pt x="194" y="168"/>
                  </a:cubicBezTo>
                  <a:cubicBezTo>
                    <a:pt x="193" y="168"/>
                    <a:pt x="193" y="168"/>
                    <a:pt x="193" y="168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70"/>
                    <a:pt x="191" y="170"/>
                    <a:pt x="190" y="170"/>
                  </a:cubicBezTo>
                  <a:close/>
                  <a:moveTo>
                    <a:pt x="310" y="170"/>
                  </a:moveTo>
                  <a:cubicBezTo>
                    <a:pt x="313" y="170"/>
                    <a:pt x="313" y="170"/>
                    <a:pt x="313" y="170"/>
                  </a:cubicBezTo>
                  <a:cubicBezTo>
                    <a:pt x="313" y="169"/>
                    <a:pt x="313" y="168"/>
                    <a:pt x="312" y="168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08" y="166"/>
                    <a:pt x="307" y="168"/>
                    <a:pt x="308" y="169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70"/>
                    <a:pt x="310" y="170"/>
                    <a:pt x="310" y="170"/>
                  </a:cubicBezTo>
                  <a:cubicBezTo>
                    <a:pt x="310" y="170"/>
                    <a:pt x="310" y="170"/>
                    <a:pt x="310" y="170"/>
                  </a:cubicBezTo>
                  <a:close/>
                  <a:moveTo>
                    <a:pt x="334" y="170"/>
                  </a:moveTo>
                  <a:cubicBezTo>
                    <a:pt x="346" y="170"/>
                    <a:pt x="346" y="170"/>
                    <a:pt x="346" y="170"/>
                  </a:cubicBezTo>
                  <a:cubicBezTo>
                    <a:pt x="348" y="169"/>
                    <a:pt x="350" y="167"/>
                    <a:pt x="351" y="165"/>
                  </a:cubicBezTo>
                  <a:cubicBezTo>
                    <a:pt x="354" y="159"/>
                    <a:pt x="351" y="152"/>
                    <a:pt x="345" y="149"/>
                  </a:cubicBezTo>
                  <a:cubicBezTo>
                    <a:pt x="340" y="147"/>
                    <a:pt x="333" y="149"/>
                    <a:pt x="330" y="154"/>
                  </a:cubicBezTo>
                  <a:cubicBezTo>
                    <a:pt x="330" y="154"/>
                    <a:pt x="330" y="154"/>
                    <a:pt x="330" y="154"/>
                  </a:cubicBezTo>
                  <a:cubicBezTo>
                    <a:pt x="329" y="153"/>
                    <a:pt x="329" y="153"/>
                    <a:pt x="329" y="153"/>
                  </a:cubicBezTo>
                  <a:cubicBezTo>
                    <a:pt x="328" y="153"/>
                    <a:pt x="328" y="153"/>
                    <a:pt x="328" y="153"/>
                  </a:cubicBezTo>
                  <a:cubicBezTo>
                    <a:pt x="326" y="152"/>
                    <a:pt x="325" y="155"/>
                    <a:pt x="327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28" y="162"/>
                    <a:pt x="330" y="167"/>
                    <a:pt x="334" y="170"/>
                  </a:cubicBezTo>
                  <a:close/>
                  <a:moveTo>
                    <a:pt x="191" y="164"/>
                  </a:moveTo>
                  <a:cubicBezTo>
                    <a:pt x="192" y="163"/>
                    <a:pt x="194" y="165"/>
                    <a:pt x="192" y="167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91" y="168"/>
                    <a:pt x="191" y="168"/>
                    <a:pt x="191" y="168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89" y="170"/>
                    <a:pt x="187" y="168"/>
                    <a:pt x="188" y="166"/>
                  </a:cubicBezTo>
                  <a:cubicBezTo>
                    <a:pt x="188" y="166"/>
                    <a:pt x="188" y="166"/>
                    <a:pt x="188" y="166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90" y="165"/>
                    <a:pt x="190" y="165"/>
                    <a:pt x="190" y="165"/>
                  </a:cubicBezTo>
                  <a:cubicBezTo>
                    <a:pt x="191" y="164"/>
                    <a:pt x="191" y="164"/>
                    <a:pt x="191" y="164"/>
                  </a:cubicBezTo>
                  <a:close/>
                  <a:moveTo>
                    <a:pt x="309" y="94"/>
                  </a:moveTo>
                  <a:cubicBezTo>
                    <a:pt x="303" y="95"/>
                    <a:pt x="297" y="91"/>
                    <a:pt x="296" y="8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2" y="85"/>
                    <a:pt x="291" y="82"/>
                    <a:pt x="293" y="82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82"/>
                    <a:pt x="296" y="82"/>
                    <a:pt x="296" y="82"/>
                  </a:cubicBezTo>
                  <a:cubicBezTo>
                    <a:pt x="296" y="76"/>
                    <a:pt x="301" y="72"/>
                    <a:pt x="307" y="71"/>
                  </a:cubicBezTo>
                  <a:cubicBezTo>
                    <a:pt x="313" y="70"/>
                    <a:pt x="319" y="75"/>
                    <a:pt x="319" y="81"/>
                  </a:cubicBezTo>
                  <a:cubicBezTo>
                    <a:pt x="320" y="88"/>
                    <a:pt x="315" y="94"/>
                    <a:pt x="309" y="94"/>
                  </a:cubicBezTo>
                  <a:close/>
                  <a:moveTo>
                    <a:pt x="284" y="83"/>
                  </a:moveTo>
                  <a:cubicBezTo>
                    <a:pt x="286" y="83"/>
                    <a:pt x="287" y="86"/>
                    <a:pt x="285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7"/>
                    <a:pt x="279" y="84"/>
                    <a:pt x="281" y="84"/>
                  </a:cubicBezTo>
                  <a:cubicBezTo>
                    <a:pt x="281" y="84"/>
                    <a:pt x="281" y="84"/>
                    <a:pt x="281" y="84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4" y="83"/>
                    <a:pt x="284" y="83"/>
                    <a:pt x="284" y="83"/>
                  </a:cubicBezTo>
                  <a:close/>
                  <a:moveTo>
                    <a:pt x="272" y="85"/>
                  </a:moveTo>
                  <a:cubicBezTo>
                    <a:pt x="274" y="85"/>
                    <a:pt x="274" y="88"/>
                    <a:pt x="273" y="88"/>
                  </a:cubicBezTo>
                  <a:cubicBezTo>
                    <a:pt x="272" y="88"/>
                    <a:pt x="272" y="88"/>
                    <a:pt x="272" y="88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70" y="89"/>
                    <a:pt x="270" y="89"/>
                    <a:pt x="270" y="89"/>
                  </a:cubicBezTo>
                  <a:cubicBezTo>
                    <a:pt x="268" y="89"/>
                    <a:pt x="267" y="86"/>
                    <a:pt x="269" y="86"/>
                  </a:cubicBezTo>
                  <a:cubicBezTo>
                    <a:pt x="269" y="86"/>
                    <a:pt x="269" y="86"/>
                    <a:pt x="269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2" y="85"/>
                    <a:pt x="272" y="85"/>
                    <a:pt x="272" y="85"/>
                  </a:cubicBezTo>
                  <a:close/>
                  <a:moveTo>
                    <a:pt x="260" y="88"/>
                  </a:moveTo>
                  <a:cubicBezTo>
                    <a:pt x="262" y="87"/>
                    <a:pt x="263" y="90"/>
                    <a:pt x="261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6" y="92"/>
                    <a:pt x="255" y="89"/>
                    <a:pt x="257" y="89"/>
                  </a:cubicBezTo>
                  <a:cubicBezTo>
                    <a:pt x="257" y="89"/>
                    <a:pt x="257" y="89"/>
                    <a:pt x="257" y="89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60" y="88"/>
                    <a:pt x="260" y="88"/>
                    <a:pt x="260" y="88"/>
                  </a:cubicBezTo>
                  <a:close/>
                  <a:moveTo>
                    <a:pt x="248" y="91"/>
                  </a:moveTo>
                  <a:cubicBezTo>
                    <a:pt x="250" y="91"/>
                    <a:pt x="251" y="94"/>
                    <a:pt x="249" y="94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6" y="95"/>
                    <a:pt x="246" y="95"/>
                    <a:pt x="246" y="95"/>
                  </a:cubicBezTo>
                  <a:cubicBezTo>
                    <a:pt x="244" y="96"/>
                    <a:pt x="243" y="93"/>
                    <a:pt x="245" y="93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8" y="91"/>
                    <a:pt x="248" y="91"/>
                    <a:pt x="248" y="91"/>
                  </a:cubicBezTo>
                  <a:close/>
                  <a:moveTo>
                    <a:pt x="236" y="96"/>
                  </a:moveTo>
                  <a:cubicBezTo>
                    <a:pt x="238" y="95"/>
                    <a:pt x="239" y="98"/>
                    <a:pt x="238" y="99"/>
                  </a:cubicBezTo>
                  <a:cubicBezTo>
                    <a:pt x="237" y="99"/>
                    <a:pt x="237" y="99"/>
                    <a:pt x="237" y="99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5" y="100"/>
                    <a:pt x="235" y="100"/>
                    <a:pt x="235" y="100"/>
                  </a:cubicBezTo>
                  <a:cubicBezTo>
                    <a:pt x="233" y="101"/>
                    <a:pt x="232" y="98"/>
                    <a:pt x="234" y="97"/>
                  </a:cubicBezTo>
                  <a:cubicBezTo>
                    <a:pt x="234" y="97"/>
                    <a:pt x="234" y="97"/>
                    <a:pt x="234" y="97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6"/>
                    <a:pt x="236" y="96"/>
                    <a:pt x="236" y="96"/>
                  </a:cubicBezTo>
                  <a:close/>
                  <a:moveTo>
                    <a:pt x="225" y="102"/>
                  </a:moveTo>
                  <a:cubicBezTo>
                    <a:pt x="227" y="101"/>
                    <a:pt x="228" y="103"/>
                    <a:pt x="227" y="104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5" y="105"/>
                    <a:pt x="225" y="105"/>
                    <a:pt x="225" y="105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2" y="107"/>
                    <a:pt x="221" y="104"/>
                    <a:pt x="223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4" y="102"/>
                    <a:pt x="224" y="102"/>
                    <a:pt x="224" y="102"/>
                  </a:cubicBezTo>
                  <a:cubicBezTo>
                    <a:pt x="225" y="102"/>
                    <a:pt x="225" y="102"/>
                    <a:pt x="225" y="102"/>
                  </a:cubicBezTo>
                  <a:close/>
                  <a:moveTo>
                    <a:pt x="215" y="108"/>
                  </a:moveTo>
                  <a:cubicBezTo>
                    <a:pt x="216" y="107"/>
                    <a:pt x="218" y="110"/>
                    <a:pt x="217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3" y="114"/>
                    <a:pt x="211" y="111"/>
                    <a:pt x="212" y="110"/>
                  </a:cubicBezTo>
                  <a:cubicBezTo>
                    <a:pt x="212" y="110"/>
                    <a:pt x="212" y="110"/>
                    <a:pt x="212" y="110"/>
                  </a:cubicBezTo>
                  <a:cubicBezTo>
                    <a:pt x="213" y="109"/>
                    <a:pt x="213" y="109"/>
                    <a:pt x="213" y="109"/>
                  </a:cubicBezTo>
                  <a:cubicBezTo>
                    <a:pt x="214" y="109"/>
                    <a:pt x="214" y="109"/>
                    <a:pt x="214" y="109"/>
                  </a:cubicBezTo>
                  <a:cubicBezTo>
                    <a:pt x="215" y="108"/>
                    <a:pt x="215" y="108"/>
                    <a:pt x="215" y="108"/>
                  </a:cubicBezTo>
                  <a:close/>
                  <a:moveTo>
                    <a:pt x="205" y="116"/>
                  </a:moveTo>
                  <a:cubicBezTo>
                    <a:pt x="207" y="115"/>
                    <a:pt x="209" y="117"/>
                    <a:pt x="207" y="119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05" y="121"/>
                    <a:pt x="205" y="121"/>
                    <a:pt x="205" y="121"/>
                  </a:cubicBezTo>
                  <a:cubicBezTo>
                    <a:pt x="204" y="122"/>
                    <a:pt x="201" y="120"/>
                    <a:pt x="203" y="118"/>
                  </a:cubicBezTo>
                  <a:cubicBezTo>
                    <a:pt x="203" y="118"/>
                    <a:pt x="203" y="118"/>
                    <a:pt x="203" y="118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5" y="117"/>
                    <a:pt x="205" y="117"/>
                    <a:pt x="205" y="117"/>
                  </a:cubicBezTo>
                  <a:cubicBezTo>
                    <a:pt x="205" y="116"/>
                    <a:pt x="205" y="116"/>
                    <a:pt x="205" y="116"/>
                  </a:cubicBezTo>
                  <a:close/>
                  <a:moveTo>
                    <a:pt x="197" y="125"/>
                  </a:moveTo>
                  <a:cubicBezTo>
                    <a:pt x="198" y="124"/>
                    <a:pt x="200" y="126"/>
                    <a:pt x="199" y="127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30"/>
                    <a:pt x="197" y="130"/>
                    <a:pt x="197" y="130"/>
                  </a:cubicBezTo>
                  <a:cubicBezTo>
                    <a:pt x="196" y="131"/>
                    <a:pt x="193" y="129"/>
                    <a:pt x="195" y="128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9" y="135"/>
                  </a:moveTo>
                  <a:cubicBezTo>
                    <a:pt x="190" y="134"/>
                    <a:pt x="193" y="135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89" y="141"/>
                    <a:pt x="186" y="140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3" y="146"/>
                  </a:moveTo>
                  <a:cubicBezTo>
                    <a:pt x="184" y="145"/>
                    <a:pt x="187" y="146"/>
                    <a:pt x="186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2"/>
                    <a:pt x="181" y="151"/>
                    <a:pt x="182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3" y="147"/>
                    <a:pt x="183" y="147"/>
                    <a:pt x="183" y="147"/>
                  </a:cubicBezTo>
                  <a:cubicBezTo>
                    <a:pt x="183" y="146"/>
                    <a:pt x="183" y="146"/>
                    <a:pt x="183" y="146"/>
                  </a:cubicBezTo>
                  <a:close/>
                  <a:moveTo>
                    <a:pt x="178" y="158"/>
                  </a:moveTo>
                  <a:cubicBezTo>
                    <a:pt x="179" y="156"/>
                    <a:pt x="181" y="157"/>
                    <a:pt x="181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62"/>
                    <a:pt x="180" y="162"/>
                    <a:pt x="180" y="162"/>
                  </a:cubicBezTo>
                  <a:cubicBezTo>
                    <a:pt x="179" y="163"/>
                    <a:pt x="176" y="162"/>
                    <a:pt x="177" y="161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58"/>
                    <a:pt x="178" y="158"/>
                    <a:pt x="178" y="158"/>
                  </a:cubicBezTo>
                  <a:cubicBezTo>
                    <a:pt x="178" y="158"/>
                    <a:pt x="178" y="158"/>
                    <a:pt x="178" y="158"/>
                  </a:cubicBezTo>
                  <a:close/>
                  <a:moveTo>
                    <a:pt x="261" y="47"/>
                  </a:moveTo>
                  <a:cubicBezTo>
                    <a:pt x="255" y="50"/>
                    <a:pt x="249" y="48"/>
                    <a:pt x="245" y="43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0" y="43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2" y="35"/>
                    <a:pt x="244" y="29"/>
                    <a:pt x="249" y="26"/>
                  </a:cubicBezTo>
                  <a:cubicBezTo>
                    <a:pt x="255" y="23"/>
                    <a:pt x="262" y="25"/>
                    <a:pt x="265" y="31"/>
                  </a:cubicBezTo>
                  <a:cubicBezTo>
                    <a:pt x="268" y="37"/>
                    <a:pt x="266" y="44"/>
                    <a:pt x="261" y="47"/>
                  </a:cubicBezTo>
                  <a:close/>
                  <a:moveTo>
                    <a:pt x="234" y="47"/>
                  </a:moveTo>
                  <a:cubicBezTo>
                    <a:pt x="235" y="45"/>
                    <a:pt x="237" y="48"/>
                    <a:pt x="235" y="49"/>
                  </a:cubicBezTo>
                  <a:cubicBezTo>
                    <a:pt x="234" y="50"/>
                    <a:pt x="234" y="50"/>
                    <a:pt x="234" y="50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1" y="52"/>
                    <a:pt x="229" y="49"/>
                    <a:pt x="231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4" y="47"/>
                    <a:pt x="234" y="47"/>
                    <a:pt x="234" y="47"/>
                  </a:cubicBezTo>
                  <a:close/>
                  <a:moveTo>
                    <a:pt x="223" y="53"/>
                  </a:moveTo>
                  <a:cubicBezTo>
                    <a:pt x="225" y="52"/>
                    <a:pt x="227" y="55"/>
                    <a:pt x="225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3" y="57"/>
                    <a:pt x="223" y="57"/>
                    <a:pt x="223" y="57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221" y="59"/>
                    <a:pt x="219" y="56"/>
                    <a:pt x="221" y="5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3" y="53"/>
                    <a:pt x="223" y="53"/>
                    <a:pt x="223" y="53"/>
                  </a:cubicBezTo>
                  <a:close/>
                  <a:moveTo>
                    <a:pt x="213" y="61"/>
                  </a:moveTo>
                  <a:cubicBezTo>
                    <a:pt x="215" y="59"/>
                    <a:pt x="217" y="62"/>
                    <a:pt x="215" y="63"/>
                  </a:cubicBezTo>
                  <a:cubicBezTo>
                    <a:pt x="214" y="64"/>
                    <a:pt x="214" y="64"/>
                    <a:pt x="214" y="64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1" y="66"/>
                    <a:pt x="209" y="64"/>
                    <a:pt x="211" y="62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3" y="61"/>
                    <a:pt x="213" y="61"/>
                    <a:pt x="213" y="61"/>
                  </a:cubicBezTo>
                  <a:close/>
                  <a:moveTo>
                    <a:pt x="204" y="69"/>
                  </a:moveTo>
                  <a:cubicBezTo>
                    <a:pt x="205" y="67"/>
                    <a:pt x="207" y="69"/>
                    <a:pt x="206" y="71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3"/>
                    <a:pt x="204" y="73"/>
                    <a:pt x="204" y="73"/>
                  </a:cubicBezTo>
                  <a:cubicBezTo>
                    <a:pt x="202" y="74"/>
                    <a:pt x="200" y="72"/>
                    <a:pt x="202" y="71"/>
                  </a:cubicBezTo>
                  <a:cubicBezTo>
                    <a:pt x="202" y="70"/>
                    <a:pt x="202" y="70"/>
                    <a:pt x="202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lose/>
                  <a:moveTo>
                    <a:pt x="195" y="77"/>
                  </a:moveTo>
                  <a:cubicBezTo>
                    <a:pt x="196" y="76"/>
                    <a:pt x="199" y="78"/>
                    <a:pt x="197" y="79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6" y="81"/>
                    <a:pt x="196" y="81"/>
                    <a:pt x="196" y="81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194" y="83"/>
                    <a:pt x="192" y="81"/>
                    <a:pt x="193" y="80"/>
                  </a:cubicBezTo>
                  <a:cubicBezTo>
                    <a:pt x="194" y="79"/>
                    <a:pt x="194" y="79"/>
                    <a:pt x="194" y="79"/>
                  </a:cubicBezTo>
                  <a:cubicBezTo>
                    <a:pt x="195" y="78"/>
                    <a:pt x="195" y="78"/>
                    <a:pt x="195" y="78"/>
                  </a:cubicBezTo>
                  <a:cubicBezTo>
                    <a:pt x="195" y="77"/>
                    <a:pt x="195" y="77"/>
                    <a:pt x="195" y="77"/>
                  </a:cubicBezTo>
                  <a:close/>
                  <a:moveTo>
                    <a:pt x="187" y="87"/>
                  </a:moveTo>
                  <a:cubicBezTo>
                    <a:pt x="188" y="85"/>
                    <a:pt x="191" y="87"/>
                    <a:pt x="189" y="89"/>
                  </a:cubicBezTo>
                  <a:cubicBezTo>
                    <a:pt x="189" y="90"/>
                    <a:pt x="189" y="90"/>
                    <a:pt x="189" y="90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87" y="93"/>
                    <a:pt x="184" y="91"/>
                    <a:pt x="185" y="89"/>
                  </a:cubicBezTo>
                  <a:cubicBezTo>
                    <a:pt x="186" y="89"/>
                    <a:pt x="186" y="89"/>
                    <a:pt x="186" y="89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7"/>
                    <a:pt x="187" y="87"/>
                    <a:pt x="187" y="87"/>
                  </a:cubicBezTo>
                  <a:close/>
                  <a:moveTo>
                    <a:pt x="180" y="97"/>
                  </a:moveTo>
                  <a:cubicBezTo>
                    <a:pt x="181" y="96"/>
                    <a:pt x="184" y="97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3"/>
                    <a:pt x="178" y="102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7"/>
                    <a:pt x="180" y="97"/>
                    <a:pt x="180" y="97"/>
                  </a:cubicBezTo>
                  <a:close/>
                  <a:moveTo>
                    <a:pt x="174" y="108"/>
                  </a:moveTo>
                  <a:cubicBezTo>
                    <a:pt x="175" y="107"/>
                    <a:pt x="178" y="108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5" y="114"/>
                    <a:pt x="173" y="113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174" y="109"/>
                    <a:pt x="174" y="109"/>
                    <a:pt x="174" y="109"/>
                  </a:cubicBezTo>
                  <a:cubicBezTo>
                    <a:pt x="174" y="108"/>
                    <a:pt x="174" y="108"/>
                    <a:pt x="174" y="108"/>
                  </a:cubicBezTo>
                  <a:close/>
                  <a:moveTo>
                    <a:pt x="170" y="120"/>
                  </a:moveTo>
                  <a:cubicBezTo>
                    <a:pt x="171" y="118"/>
                    <a:pt x="174" y="119"/>
                    <a:pt x="173" y="121"/>
                  </a:cubicBezTo>
                  <a:cubicBezTo>
                    <a:pt x="173" y="122"/>
                    <a:pt x="173" y="122"/>
                    <a:pt x="173" y="122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2" y="124"/>
                    <a:pt x="172" y="124"/>
                    <a:pt x="172" y="124"/>
                  </a:cubicBezTo>
                  <a:cubicBezTo>
                    <a:pt x="172" y="126"/>
                    <a:pt x="169" y="125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0" y="120"/>
                    <a:pt x="170" y="120"/>
                    <a:pt x="170" y="120"/>
                  </a:cubicBezTo>
                  <a:close/>
                  <a:moveTo>
                    <a:pt x="168" y="132"/>
                  </a:moveTo>
                  <a:cubicBezTo>
                    <a:pt x="168" y="130"/>
                    <a:pt x="171" y="131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67" y="137"/>
                    <a:pt x="167" y="135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68" y="132"/>
                    <a:pt x="168" y="132"/>
                    <a:pt x="168" y="132"/>
                  </a:cubicBezTo>
                  <a:close/>
                  <a:moveTo>
                    <a:pt x="166" y="145"/>
                  </a:moveTo>
                  <a:cubicBezTo>
                    <a:pt x="166" y="143"/>
                    <a:pt x="169" y="143"/>
                    <a:pt x="169" y="145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0"/>
                    <a:pt x="166" y="150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6" y="145"/>
                    <a:pt x="166" y="145"/>
                    <a:pt x="166" y="145"/>
                  </a:cubicBezTo>
                  <a:close/>
                  <a:moveTo>
                    <a:pt x="166" y="157"/>
                  </a:moveTo>
                  <a:cubicBezTo>
                    <a:pt x="166" y="155"/>
                    <a:pt x="169" y="155"/>
                    <a:pt x="169" y="157"/>
                  </a:cubicBezTo>
                  <a:cubicBezTo>
                    <a:pt x="169" y="158"/>
                    <a:pt x="169" y="158"/>
                    <a:pt x="169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62"/>
                    <a:pt x="166" y="162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6" y="157"/>
                    <a:pt x="166" y="157"/>
                    <a:pt x="166" y="157"/>
                  </a:cubicBezTo>
                  <a:close/>
                  <a:moveTo>
                    <a:pt x="212" y="53"/>
                  </a:moveTo>
                  <a:cubicBezTo>
                    <a:pt x="208" y="58"/>
                    <a:pt x="202" y="60"/>
                    <a:pt x="197" y="57"/>
                  </a:cubicBezTo>
                  <a:cubicBezTo>
                    <a:pt x="194" y="61"/>
                    <a:pt x="191" y="59"/>
                    <a:pt x="194" y="55"/>
                  </a:cubicBezTo>
                  <a:cubicBezTo>
                    <a:pt x="184" y="45"/>
                    <a:pt x="198" y="29"/>
                    <a:pt x="209" y="37"/>
                  </a:cubicBezTo>
                  <a:cubicBezTo>
                    <a:pt x="215" y="41"/>
                    <a:pt x="216" y="48"/>
                    <a:pt x="212" y="53"/>
                  </a:cubicBezTo>
                  <a:close/>
                  <a:moveTo>
                    <a:pt x="187" y="65"/>
                  </a:moveTo>
                  <a:cubicBezTo>
                    <a:pt x="189" y="63"/>
                    <a:pt x="191" y="65"/>
                    <a:pt x="190" y="66"/>
                  </a:cubicBezTo>
                  <a:cubicBezTo>
                    <a:pt x="189" y="67"/>
                    <a:pt x="189" y="68"/>
                    <a:pt x="188" y="69"/>
                  </a:cubicBezTo>
                  <a:cubicBezTo>
                    <a:pt x="187" y="71"/>
                    <a:pt x="185" y="69"/>
                    <a:pt x="186" y="67"/>
                  </a:cubicBezTo>
                  <a:cubicBezTo>
                    <a:pt x="187" y="65"/>
                    <a:pt x="187" y="65"/>
                    <a:pt x="187" y="65"/>
                  </a:cubicBezTo>
                  <a:close/>
                  <a:moveTo>
                    <a:pt x="181" y="75"/>
                  </a:moveTo>
                  <a:cubicBezTo>
                    <a:pt x="182" y="73"/>
                    <a:pt x="185" y="75"/>
                    <a:pt x="184" y="77"/>
                  </a:cubicBezTo>
                  <a:cubicBezTo>
                    <a:pt x="183" y="78"/>
                    <a:pt x="183" y="78"/>
                    <a:pt x="182" y="79"/>
                  </a:cubicBezTo>
                  <a:cubicBezTo>
                    <a:pt x="181" y="81"/>
                    <a:pt x="178" y="80"/>
                    <a:pt x="179" y="78"/>
                  </a:cubicBezTo>
                  <a:cubicBezTo>
                    <a:pt x="180" y="77"/>
                    <a:pt x="180" y="76"/>
                    <a:pt x="181" y="75"/>
                  </a:cubicBezTo>
                  <a:close/>
                  <a:moveTo>
                    <a:pt x="175" y="86"/>
                  </a:moveTo>
                  <a:cubicBezTo>
                    <a:pt x="176" y="84"/>
                    <a:pt x="179" y="86"/>
                    <a:pt x="178" y="87"/>
                  </a:cubicBezTo>
                  <a:cubicBezTo>
                    <a:pt x="177" y="88"/>
                    <a:pt x="177" y="89"/>
                    <a:pt x="176" y="90"/>
                  </a:cubicBezTo>
                  <a:cubicBezTo>
                    <a:pt x="175" y="92"/>
                    <a:pt x="173" y="91"/>
                    <a:pt x="174" y="89"/>
                  </a:cubicBezTo>
                  <a:cubicBezTo>
                    <a:pt x="174" y="88"/>
                    <a:pt x="174" y="87"/>
                    <a:pt x="175" y="86"/>
                  </a:cubicBezTo>
                  <a:close/>
                  <a:moveTo>
                    <a:pt x="170" y="97"/>
                  </a:moveTo>
                  <a:cubicBezTo>
                    <a:pt x="171" y="95"/>
                    <a:pt x="173" y="97"/>
                    <a:pt x="173" y="98"/>
                  </a:cubicBezTo>
                  <a:cubicBezTo>
                    <a:pt x="172" y="99"/>
                    <a:pt x="172" y="100"/>
                    <a:pt x="171" y="101"/>
                  </a:cubicBezTo>
                  <a:cubicBezTo>
                    <a:pt x="171" y="103"/>
                    <a:pt x="168" y="102"/>
                    <a:pt x="169" y="100"/>
                  </a:cubicBezTo>
                  <a:cubicBezTo>
                    <a:pt x="169" y="99"/>
                    <a:pt x="169" y="98"/>
                    <a:pt x="170" y="97"/>
                  </a:cubicBezTo>
                  <a:close/>
                  <a:moveTo>
                    <a:pt x="165" y="109"/>
                  </a:moveTo>
                  <a:cubicBezTo>
                    <a:pt x="166" y="107"/>
                    <a:pt x="169" y="108"/>
                    <a:pt x="168" y="110"/>
                  </a:cubicBezTo>
                  <a:cubicBezTo>
                    <a:pt x="168" y="111"/>
                    <a:pt x="168" y="112"/>
                    <a:pt x="168" y="113"/>
                  </a:cubicBezTo>
                  <a:cubicBezTo>
                    <a:pt x="167" y="115"/>
                    <a:pt x="164" y="114"/>
                    <a:pt x="165" y="112"/>
                  </a:cubicBezTo>
                  <a:cubicBezTo>
                    <a:pt x="165" y="111"/>
                    <a:pt x="165" y="110"/>
                    <a:pt x="165" y="109"/>
                  </a:cubicBezTo>
                  <a:close/>
                  <a:moveTo>
                    <a:pt x="162" y="121"/>
                  </a:moveTo>
                  <a:cubicBezTo>
                    <a:pt x="163" y="119"/>
                    <a:pt x="166" y="120"/>
                    <a:pt x="165" y="122"/>
                  </a:cubicBezTo>
                  <a:cubicBezTo>
                    <a:pt x="165" y="123"/>
                    <a:pt x="165" y="124"/>
                    <a:pt x="165" y="125"/>
                  </a:cubicBezTo>
                  <a:cubicBezTo>
                    <a:pt x="164" y="127"/>
                    <a:pt x="161" y="126"/>
                    <a:pt x="162" y="124"/>
                  </a:cubicBezTo>
                  <a:cubicBezTo>
                    <a:pt x="162" y="123"/>
                    <a:pt x="162" y="122"/>
                    <a:pt x="162" y="121"/>
                  </a:cubicBezTo>
                  <a:close/>
                  <a:moveTo>
                    <a:pt x="160" y="133"/>
                  </a:moveTo>
                  <a:cubicBezTo>
                    <a:pt x="161" y="131"/>
                    <a:pt x="164" y="132"/>
                    <a:pt x="164" y="134"/>
                  </a:cubicBezTo>
                  <a:cubicBezTo>
                    <a:pt x="163" y="137"/>
                    <a:pt x="160" y="140"/>
                    <a:pt x="160" y="135"/>
                  </a:cubicBezTo>
                  <a:cubicBezTo>
                    <a:pt x="160" y="133"/>
                    <a:pt x="160" y="133"/>
                    <a:pt x="160" y="133"/>
                  </a:cubicBezTo>
                  <a:close/>
                  <a:moveTo>
                    <a:pt x="160" y="146"/>
                  </a:moveTo>
                  <a:cubicBezTo>
                    <a:pt x="160" y="144"/>
                    <a:pt x="163" y="144"/>
                    <a:pt x="163" y="146"/>
                  </a:cubicBezTo>
                  <a:cubicBezTo>
                    <a:pt x="163" y="150"/>
                    <a:pt x="160" y="152"/>
                    <a:pt x="160" y="147"/>
                  </a:cubicBezTo>
                  <a:cubicBezTo>
                    <a:pt x="160" y="146"/>
                    <a:pt x="160" y="146"/>
                    <a:pt x="160" y="146"/>
                  </a:cubicBezTo>
                  <a:close/>
                  <a:moveTo>
                    <a:pt x="161" y="158"/>
                  </a:moveTo>
                  <a:cubicBezTo>
                    <a:pt x="161" y="156"/>
                    <a:pt x="164" y="156"/>
                    <a:pt x="164" y="158"/>
                  </a:cubicBezTo>
                  <a:cubicBezTo>
                    <a:pt x="165" y="159"/>
                    <a:pt x="165" y="160"/>
                    <a:pt x="165" y="161"/>
                  </a:cubicBezTo>
                  <a:cubicBezTo>
                    <a:pt x="165" y="163"/>
                    <a:pt x="162" y="163"/>
                    <a:pt x="162" y="161"/>
                  </a:cubicBezTo>
                  <a:cubicBezTo>
                    <a:pt x="162" y="160"/>
                    <a:pt x="161" y="159"/>
                    <a:pt x="161" y="158"/>
                  </a:cubicBezTo>
                  <a:close/>
                  <a:moveTo>
                    <a:pt x="297" y="126"/>
                  </a:moveTo>
                  <a:cubicBezTo>
                    <a:pt x="291" y="127"/>
                    <a:pt x="285" y="123"/>
                    <a:pt x="284" y="117"/>
                  </a:cubicBezTo>
                  <a:cubicBezTo>
                    <a:pt x="279" y="118"/>
                    <a:pt x="279" y="115"/>
                    <a:pt x="284" y="114"/>
                  </a:cubicBezTo>
                  <a:cubicBezTo>
                    <a:pt x="284" y="100"/>
                    <a:pt x="305" y="99"/>
                    <a:pt x="307" y="114"/>
                  </a:cubicBezTo>
                  <a:cubicBezTo>
                    <a:pt x="308" y="120"/>
                    <a:pt x="303" y="126"/>
                    <a:pt x="297" y="126"/>
                  </a:cubicBezTo>
                  <a:close/>
                  <a:moveTo>
                    <a:pt x="272" y="116"/>
                  </a:moveTo>
                  <a:cubicBezTo>
                    <a:pt x="274" y="116"/>
                    <a:pt x="274" y="119"/>
                    <a:pt x="273" y="119"/>
                  </a:cubicBezTo>
                  <a:cubicBezTo>
                    <a:pt x="272" y="119"/>
                    <a:pt x="270" y="119"/>
                    <a:pt x="270" y="119"/>
                  </a:cubicBezTo>
                  <a:cubicBezTo>
                    <a:pt x="267" y="120"/>
                    <a:pt x="267" y="117"/>
                    <a:pt x="269" y="116"/>
                  </a:cubicBezTo>
                  <a:cubicBezTo>
                    <a:pt x="272" y="116"/>
                    <a:pt x="272" y="116"/>
                    <a:pt x="272" y="116"/>
                  </a:cubicBezTo>
                  <a:close/>
                  <a:moveTo>
                    <a:pt x="260" y="118"/>
                  </a:moveTo>
                  <a:cubicBezTo>
                    <a:pt x="262" y="118"/>
                    <a:pt x="262" y="121"/>
                    <a:pt x="260" y="121"/>
                  </a:cubicBezTo>
                  <a:cubicBezTo>
                    <a:pt x="259" y="121"/>
                    <a:pt x="258" y="122"/>
                    <a:pt x="258" y="122"/>
                  </a:cubicBezTo>
                  <a:cubicBezTo>
                    <a:pt x="256" y="122"/>
                    <a:pt x="255" y="119"/>
                    <a:pt x="257" y="119"/>
                  </a:cubicBezTo>
                  <a:cubicBezTo>
                    <a:pt x="258" y="119"/>
                    <a:pt x="259" y="118"/>
                    <a:pt x="260" y="118"/>
                  </a:cubicBezTo>
                  <a:close/>
                  <a:moveTo>
                    <a:pt x="248" y="121"/>
                  </a:moveTo>
                  <a:cubicBezTo>
                    <a:pt x="250" y="121"/>
                    <a:pt x="251" y="123"/>
                    <a:pt x="249" y="124"/>
                  </a:cubicBezTo>
                  <a:cubicBezTo>
                    <a:pt x="248" y="124"/>
                    <a:pt x="247" y="125"/>
                    <a:pt x="246" y="125"/>
                  </a:cubicBezTo>
                  <a:cubicBezTo>
                    <a:pt x="244" y="126"/>
                    <a:pt x="243" y="123"/>
                    <a:pt x="245" y="122"/>
                  </a:cubicBezTo>
                  <a:cubicBezTo>
                    <a:pt x="246" y="122"/>
                    <a:pt x="247" y="121"/>
                    <a:pt x="248" y="121"/>
                  </a:cubicBezTo>
                  <a:close/>
                  <a:moveTo>
                    <a:pt x="236" y="125"/>
                  </a:moveTo>
                  <a:cubicBezTo>
                    <a:pt x="238" y="124"/>
                    <a:pt x="239" y="127"/>
                    <a:pt x="237" y="128"/>
                  </a:cubicBezTo>
                  <a:cubicBezTo>
                    <a:pt x="236" y="128"/>
                    <a:pt x="235" y="128"/>
                    <a:pt x="234" y="129"/>
                  </a:cubicBezTo>
                  <a:cubicBezTo>
                    <a:pt x="232" y="130"/>
                    <a:pt x="231" y="127"/>
                    <a:pt x="233" y="126"/>
                  </a:cubicBezTo>
                  <a:cubicBezTo>
                    <a:pt x="234" y="126"/>
                    <a:pt x="235" y="125"/>
                    <a:pt x="236" y="125"/>
                  </a:cubicBezTo>
                  <a:close/>
                  <a:moveTo>
                    <a:pt x="224" y="130"/>
                  </a:moveTo>
                  <a:cubicBezTo>
                    <a:pt x="226" y="129"/>
                    <a:pt x="228" y="132"/>
                    <a:pt x="226" y="132"/>
                  </a:cubicBezTo>
                  <a:cubicBezTo>
                    <a:pt x="225" y="133"/>
                    <a:pt x="224" y="133"/>
                    <a:pt x="223" y="134"/>
                  </a:cubicBezTo>
                  <a:cubicBezTo>
                    <a:pt x="221" y="135"/>
                    <a:pt x="220" y="132"/>
                    <a:pt x="222" y="131"/>
                  </a:cubicBezTo>
                  <a:cubicBezTo>
                    <a:pt x="223" y="131"/>
                    <a:pt x="224" y="130"/>
                    <a:pt x="224" y="130"/>
                  </a:cubicBezTo>
                  <a:close/>
                  <a:moveTo>
                    <a:pt x="213" y="135"/>
                  </a:moveTo>
                  <a:cubicBezTo>
                    <a:pt x="215" y="134"/>
                    <a:pt x="217" y="137"/>
                    <a:pt x="215" y="138"/>
                  </a:cubicBezTo>
                  <a:cubicBezTo>
                    <a:pt x="214" y="139"/>
                    <a:pt x="213" y="139"/>
                    <a:pt x="212" y="140"/>
                  </a:cubicBezTo>
                  <a:cubicBezTo>
                    <a:pt x="211" y="141"/>
                    <a:pt x="209" y="138"/>
                    <a:pt x="211" y="137"/>
                  </a:cubicBezTo>
                  <a:cubicBezTo>
                    <a:pt x="212" y="137"/>
                    <a:pt x="213" y="136"/>
                    <a:pt x="213" y="135"/>
                  </a:cubicBezTo>
                  <a:close/>
                  <a:moveTo>
                    <a:pt x="203" y="142"/>
                  </a:moveTo>
                  <a:cubicBezTo>
                    <a:pt x="205" y="141"/>
                    <a:pt x="207" y="144"/>
                    <a:pt x="205" y="145"/>
                  </a:cubicBezTo>
                  <a:cubicBezTo>
                    <a:pt x="202" y="147"/>
                    <a:pt x="198" y="146"/>
                    <a:pt x="202" y="143"/>
                  </a:cubicBezTo>
                  <a:cubicBezTo>
                    <a:pt x="203" y="142"/>
                    <a:pt x="203" y="142"/>
                    <a:pt x="203" y="142"/>
                  </a:cubicBezTo>
                  <a:close/>
                  <a:moveTo>
                    <a:pt x="194" y="151"/>
                  </a:moveTo>
                  <a:cubicBezTo>
                    <a:pt x="195" y="149"/>
                    <a:pt x="197" y="151"/>
                    <a:pt x="196" y="153"/>
                  </a:cubicBezTo>
                  <a:cubicBezTo>
                    <a:pt x="193" y="155"/>
                    <a:pt x="189" y="155"/>
                    <a:pt x="192" y="152"/>
                  </a:cubicBezTo>
                  <a:cubicBezTo>
                    <a:pt x="194" y="151"/>
                    <a:pt x="194" y="151"/>
                    <a:pt x="194" y="151"/>
                  </a:cubicBezTo>
                  <a:close/>
                  <a:moveTo>
                    <a:pt x="185" y="160"/>
                  </a:moveTo>
                  <a:cubicBezTo>
                    <a:pt x="186" y="158"/>
                    <a:pt x="189" y="160"/>
                    <a:pt x="188" y="162"/>
                  </a:cubicBezTo>
                  <a:cubicBezTo>
                    <a:pt x="187" y="163"/>
                    <a:pt x="186" y="163"/>
                    <a:pt x="186" y="164"/>
                  </a:cubicBezTo>
                  <a:cubicBezTo>
                    <a:pt x="185" y="166"/>
                    <a:pt x="182" y="164"/>
                    <a:pt x="183" y="162"/>
                  </a:cubicBezTo>
                  <a:cubicBezTo>
                    <a:pt x="184" y="161"/>
                    <a:pt x="185" y="161"/>
                    <a:pt x="185" y="160"/>
                  </a:cubicBezTo>
                  <a:close/>
                  <a:moveTo>
                    <a:pt x="301" y="162"/>
                  </a:moveTo>
                  <a:cubicBezTo>
                    <a:pt x="303" y="163"/>
                    <a:pt x="302" y="166"/>
                    <a:pt x="300" y="165"/>
                  </a:cubicBezTo>
                  <a:cubicBezTo>
                    <a:pt x="299" y="165"/>
                    <a:pt x="299" y="165"/>
                    <a:pt x="299" y="165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5" y="163"/>
                    <a:pt x="296" y="161"/>
                    <a:pt x="298" y="161"/>
                  </a:cubicBezTo>
                  <a:cubicBezTo>
                    <a:pt x="299" y="161"/>
                    <a:pt x="299" y="161"/>
                    <a:pt x="299" y="161"/>
                  </a:cubicBezTo>
                  <a:cubicBezTo>
                    <a:pt x="300" y="162"/>
                    <a:pt x="300" y="162"/>
                    <a:pt x="300" y="162"/>
                  </a:cubicBezTo>
                  <a:cubicBezTo>
                    <a:pt x="301" y="162"/>
                    <a:pt x="301" y="162"/>
                    <a:pt x="301" y="162"/>
                  </a:cubicBezTo>
                  <a:close/>
                  <a:moveTo>
                    <a:pt x="290" y="158"/>
                  </a:moveTo>
                  <a:cubicBezTo>
                    <a:pt x="292" y="159"/>
                    <a:pt x="290" y="162"/>
                    <a:pt x="289" y="161"/>
                  </a:cubicBezTo>
                  <a:cubicBezTo>
                    <a:pt x="288" y="161"/>
                    <a:pt x="288" y="161"/>
                    <a:pt x="288" y="161"/>
                  </a:cubicBezTo>
                  <a:cubicBezTo>
                    <a:pt x="287" y="160"/>
                    <a:pt x="287" y="160"/>
                    <a:pt x="287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4" y="159"/>
                    <a:pt x="285" y="156"/>
                    <a:pt x="287" y="157"/>
                  </a:cubicBezTo>
                  <a:cubicBezTo>
                    <a:pt x="288" y="157"/>
                    <a:pt x="288" y="157"/>
                    <a:pt x="288" y="157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90" y="158"/>
                    <a:pt x="290" y="158"/>
                    <a:pt x="290" y="158"/>
                  </a:cubicBezTo>
                  <a:close/>
                  <a:moveTo>
                    <a:pt x="278" y="155"/>
                  </a:moveTo>
                  <a:cubicBezTo>
                    <a:pt x="280" y="155"/>
                    <a:pt x="279" y="158"/>
                    <a:pt x="277" y="158"/>
                  </a:cubicBezTo>
                  <a:cubicBezTo>
                    <a:pt x="276" y="157"/>
                    <a:pt x="276" y="157"/>
                    <a:pt x="276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2" y="156"/>
                    <a:pt x="273" y="153"/>
                    <a:pt x="275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8" y="155"/>
                    <a:pt x="278" y="155"/>
                    <a:pt x="278" y="155"/>
                  </a:cubicBezTo>
                  <a:close/>
                  <a:moveTo>
                    <a:pt x="265" y="152"/>
                  </a:moveTo>
                  <a:cubicBezTo>
                    <a:pt x="267" y="152"/>
                    <a:pt x="267" y="155"/>
                    <a:pt x="265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3" y="155"/>
                    <a:pt x="263" y="155"/>
                    <a:pt x="263" y="155"/>
                  </a:cubicBezTo>
                  <a:cubicBezTo>
                    <a:pt x="262" y="155"/>
                    <a:pt x="262" y="155"/>
                    <a:pt x="262" y="155"/>
                  </a:cubicBezTo>
                  <a:cubicBezTo>
                    <a:pt x="260" y="155"/>
                    <a:pt x="260" y="152"/>
                    <a:pt x="262" y="152"/>
                  </a:cubicBezTo>
                  <a:cubicBezTo>
                    <a:pt x="263" y="152"/>
                    <a:pt x="263" y="152"/>
                    <a:pt x="263" y="152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lose/>
                  <a:moveTo>
                    <a:pt x="253" y="151"/>
                  </a:moveTo>
                  <a:cubicBezTo>
                    <a:pt x="255" y="151"/>
                    <a:pt x="255" y="154"/>
                    <a:pt x="253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50" y="154"/>
                    <a:pt x="250" y="154"/>
                    <a:pt x="250" y="154"/>
                  </a:cubicBezTo>
                  <a:cubicBezTo>
                    <a:pt x="248" y="154"/>
                    <a:pt x="248" y="151"/>
                    <a:pt x="250" y="151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52" y="151"/>
                    <a:pt x="252" y="151"/>
                    <a:pt x="252" y="151"/>
                  </a:cubicBezTo>
                  <a:cubicBezTo>
                    <a:pt x="253" y="151"/>
                    <a:pt x="253" y="151"/>
                    <a:pt x="253" y="151"/>
                  </a:cubicBezTo>
                  <a:close/>
                  <a:moveTo>
                    <a:pt x="241" y="152"/>
                  </a:moveTo>
                  <a:cubicBezTo>
                    <a:pt x="243" y="151"/>
                    <a:pt x="243" y="154"/>
                    <a:pt x="241" y="155"/>
                  </a:cubicBezTo>
                  <a:cubicBezTo>
                    <a:pt x="240" y="155"/>
                    <a:pt x="240" y="155"/>
                    <a:pt x="240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6" y="155"/>
                    <a:pt x="235" y="152"/>
                    <a:pt x="237" y="152"/>
                  </a:cubicBezTo>
                  <a:cubicBezTo>
                    <a:pt x="238" y="152"/>
                    <a:pt x="238" y="152"/>
                    <a:pt x="238" y="152"/>
                  </a:cubicBezTo>
                  <a:cubicBezTo>
                    <a:pt x="239" y="152"/>
                    <a:pt x="239" y="152"/>
                    <a:pt x="239" y="152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41" y="152"/>
                    <a:pt x="241" y="152"/>
                    <a:pt x="241" y="152"/>
                  </a:cubicBezTo>
                  <a:close/>
                  <a:moveTo>
                    <a:pt x="228" y="154"/>
                  </a:moveTo>
                  <a:cubicBezTo>
                    <a:pt x="230" y="153"/>
                    <a:pt x="231" y="156"/>
                    <a:pt x="229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7" y="157"/>
                    <a:pt x="227" y="157"/>
                    <a:pt x="227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4" y="158"/>
                    <a:pt x="223" y="155"/>
                    <a:pt x="225" y="154"/>
                  </a:cubicBezTo>
                  <a:cubicBezTo>
                    <a:pt x="226" y="154"/>
                    <a:pt x="226" y="154"/>
                    <a:pt x="226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8" y="154"/>
                    <a:pt x="228" y="154"/>
                    <a:pt x="228" y="154"/>
                  </a:cubicBezTo>
                  <a:close/>
                  <a:moveTo>
                    <a:pt x="216" y="157"/>
                  </a:moveTo>
                  <a:cubicBezTo>
                    <a:pt x="218" y="156"/>
                    <a:pt x="219" y="159"/>
                    <a:pt x="217" y="160"/>
                  </a:cubicBezTo>
                  <a:cubicBezTo>
                    <a:pt x="217" y="160"/>
                    <a:pt x="217" y="160"/>
                    <a:pt x="217" y="160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2" y="162"/>
                    <a:pt x="211" y="159"/>
                    <a:pt x="213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6" y="157"/>
                    <a:pt x="216" y="157"/>
                    <a:pt x="216" y="157"/>
                  </a:cubicBezTo>
                  <a:cubicBezTo>
                    <a:pt x="216" y="157"/>
                    <a:pt x="216" y="157"/>
                    <a:pt x="216" y="157"/>
                  </a:cubicBezTo>
                  <a:close/>
                  <a:moveTo>
                    <a:pt x="205" y="162"/>
                  </a:moveTo>
                  <a:cubicBezTo>
                    <a:pt x="207" y="161"/>
                    <a:pt x="208" y="164"/>
                    <a:pt x="206" y="165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04" y="166"/>
                    <a:pt x="204" y="166"/>
                    <a:pt x="204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3" y="166"/>
                    <a:pt x="203" y="166"/>
                    <a:pt x="203" y="166"/>
                  </a:cubicBezTo>
                  <a:cubicBezTo>
                    <a:pt x="202" y="167"/>
                    <a:pt x="200" y="164"/>
                    <a:pt x="202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5" y="162"/>
                    <a:pt x="205" y="162"/>
                    <a:pt x="205" y="162"/>
                  </a:cubicBezTo>
                  <a:close/>
                  <a:moveTo>
                    <a:pt x="319" y="150"/>
                  </a:moveTo>
                  <a:cubicBezTo>
                    <a:pt x="321" y="150"/>
                    <a:pt x="320" y="153"/>
                    <a:pt x="318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6" y="151"/>
                    <a:pt x="316" y="151"/>
                    <a:pt x="316" y="151"/>
                  </a:cubicBezTo>
                  <a:cubicBezTo>
                    <a:pt x="315" y="151"/>
                    <a:pt x="315" y="151"/>
                    <a:pt x="315" y="151"/>
                  </a:cubicBezTo>
                  <a:cubicBezTo>
                    <a:pt x="314" y="151"/>
                    <a:pt x="315" y="148"/>
                    <a:pt x="317" y="148"/>
                  </a:cubicBezTo>
                  <a:cubicBezTo>
                    <a:pt x="317" y="149"/>
                    <a:pt x="317" y="149"/>
                    <a:pt x="317" y="149"/>
                  </a:cubicBezTo>
                  <a:cubicBezTo>
                    <a:pt x="318" y="149"/>
                    <a:pt x="318" y="149"/>
                    <a:pt x="318" y="149"/>
                  </a:cubicBezTo>
                  <a:cubicBezTo>
                    <a:pt x="319" y="150"/>
                    <a:pt x="319" y="150"/>
                    <a:pt x="319" y="150"/>
                  </a:cubicBezTo>
                  <a:close/>
                  <a:moveTo>
                    <a:pt x="308" y="145"/>
                  </a:moveTo>
                  <a:cubicBezTo>
                    <a:pt x="310" y="146"/>
                    <a:pt x="309" y="149"/>
                    <a:pt x="307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2" y="147"/>
                    <a:pt x="303" y="144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8" y="145"/>
                    <a:pt x="308" y="145"/>
                    <a:pt x="308" y="145"/>
                  </a:cubicBezTo>
                  <a:close/>
                  <a:moveTo>
                    <a:pt x="296" y="142"/>
                  </a:moveTo>
                  <a:cubicBezTo>
                    <a:pt x="298" y="143"/>
                    <a:pt x="297" y="146"/>
                    <a:pt x="295" y="145"/>
                  </a:cubicBezTo>
                  <a:cubicBezTo>
                    <a:pt x="294" y="145"/>
                    <a:pt x="294" y="145"/>
                    <a:pt x="294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0" y="144"/>
                    <a:pt x="291" y="141"/>
                    <a:pt x="293" y="141"/>
                  </a:cubicBezTo>
                  <a:cubicBezTo>
                    <a:pt x="293" y="141"/>
                    <a:pt x="293" y="141"/>
                    <a:pt x="293" y="141"/>
                  </a:cubicBezTo>
                  <a:cubicBezTo>
                    <a:pt x="295" y="142"/>
                    <a:pt x="295" y="142"/>
                    <a:pt x="295" y="142"/>
                  </a:cubicBezTo>
                  <a:cubicBezTo>
                    <a:pt x="296" y="142"/>
                    <a:pt x="296" y="142"/>
                    <a:pt x="296" y="142"/>
                  </a:cubicBezTo>
                  <a:close/>
                  <a:moveTo>
                    <a:pt x="284" y="140"/>
                  </a:moveTo>
                  <a:cubicBezTo>
                    <a:pt x="286" y="140"/>
                    <a:pt x="285" y="143"/>
                    <a:pt x="283" y="143"/>
                  </a:cubicBezTo>
                  <a:cubicBezTo>
                    <a:pt x="282" y="142"/>
                    <a:pt x="282" y="142"/>
                    <a:pt x="282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8" y="142"/>
                    <a:pt x="279" y="139"/>
                    <a:pt x="281" y="139"/>
                  </a:cubicBezTo>
                  <a:cubicBezTo>
                    <a:pt x="281" y="139"/>
                    <a:pt x="281" y="139"/>
                    <a:pt x="281" y="139"/>
                  </a:cubicBezTo>
                  <a:cubicBezTo>
                    <a:pt x="283" y="139"/>
                    <a:pt x="283" y="139"/>
                    <a:pt x="283" y="139"/>
                  </a:cubicBezTo>
                  <a:cubicBezTo>
                    <a:pt x="284" y="140"/>
                    <a:pt x="284" y="140"/>
                    <a:pt x="284" y="140"/>
                  </a:cubicBezTo>
                  <a:close/>
                  <a:moveTo>
                    <a:pt x="271" y="138"/>
                  </a:moveTo>
                  <a:cubicBezTo>
                    <a:pt x="273" y="138"/>
                    <a:pt x="273" y="141"/>
                    <a:pt x="271" y="141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69" y="141"/>
                    <a:pt x="269" y="141"/>
                    <a:pt x="269" y="141"/>
                  </a:cubicBezTo>
                  <a:cubicBezTo>
                    <a:pt x="268" y="141"/>
                    <a:pt x="268" y="141"/>
                    <a:pt x="268" y="141"/>
                  </a:cubicBezTo>
                  <a:cubicBezTo>
                    <a:pt x="266" y="141"/>
                    <a:pt x="266" y="138"/>
                    <a:pt x="268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8"/>
                    <a:pt x="271" y="138"/>
                    <a:pt x="271" y="138"/>
                  </a:cubicBezTo>
                  <a:close/>
                  <a:moveTo>
                    <a:pt x="259" y="138"/>
                  </a:moveTo>
                  <a:cubicBezTo>
                    <a:pt x="261" y="138"/>
                    <a:pt x="261" y="141"/>
                    <a:pt x="259" y="141"/>
                  </a:cubicBezTo>
                  <a:cubicBezTo>
                    <a:pt x="258" y="141"/>
                    <a:pt x="258" y="141"/>
                    <a:pt x="258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4" y="141"/>
                    <a:pt x="254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59" y="138"/>
                    <a:pt x="259" y="138"/>
                    <a:pt x="259" y="138"/>
                  </a:cubicBezTo>
                  <a:close/>
                  <a:moveTo>
                    <a:pt x="246" y="139"/>
                  </a:moveTo>
                  <a:cubicBezTo>
                    <a:pt x="248" y="138"/>
                    <a:pt x="249" y="141"/>
                    <a:pt x="247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2" y="142"/>
                    <a:pt x="241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5" y="139"/>
                    <a:pt x="245" y="139"/>
                    <a:pt x="245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6" y="139"/>
                    <a:pt x="246" y="139"/>
                    <a:pt x="246" y="139"/>
                  </a:cubicBezTo>
                  <a:close/>
                  <a:moveTo>
                    <a:pt x="234" y="141"/>
                  </a:moveTo>
                  <a:cubicBezTo>
                    <a:pt x="236" y="141"/>
                    <a:pt x="237" y="143"/>
                    <a:pt x="235" y="144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0" y="145"/>
                    <a:pt x="229" y="143"/>
                    <a:pt x="231" y="142"/>
                  </a:cubicBezTo>
                  <a:cubicBezTo>
                    <a:pt x="231" y="142"/>
                    <a:pt x="231" y="142"/>
                    <a:pt x="231" y="14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234" y="141"/>
                    <a:pt x="234" y="141"/>
                    <a:pt x="234" y="141"/>
                  </a:cubicBezTo>
                  <a:close/>
                  <a:moveTo>
                    <a:pt x="222" y="145"/>
                  </a:moveTo>
                  <a:cubicBezTo>
                    <a:pt x="224" y="144"/>
                    <a:pt x="225" y="147"/>
                    <a:pt x="223" y="148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2" y="149"/>
                    <a:pt x="222" y="149"/>
                    <a:pt x="222" y="149"/>
                  </a:cubicBezTo>
                  <a:cubicBezTo>
                    <a:pt x="221" y="149"/>
                    <a:pt x="221" y="149"/>
                    <a:pt x="221" y="149"/>
                  </a:cubicBezTo>
                  <a:cubicBezTo>
                    <a:pt x="219" y="150"/>
                    <a:pt x="218" y="147"/>
                    <a:pt x="219" y="146"/>
                  </a:cubicBezTo>
                  <a:cubicBezTo>
                    <a:pt x="220" y="146"/>
                    <a:pt x="220" y="146"/>
                    <a:pt x="220" y="146"/>
                  </a:cubicBezTo>
                  <a:cubicBezTo>
                    <a:pt x="221" y="145"/>
                    <a:pt x="221" y="145"/>
                    <a:pt x="221" y="145"/>
                  </a:cubicBezTo>
                  <a:cubicBezTo>
                    <a:pt x="222" y="145"/>
                    <a:pt x="222" y="145"/>
                    <a:pt x="222" y="145"/>
                  </a:cubicBezTo>
                  <a:close/>
                  <a:moveTo>
                    <a:pt x="211" y="150"/>
                  </a:moveTo>
                  <a:cubicBezTo>
                    <a:pt x="213" y="149"/>
                    <a:pt x="214" y="152"/>
                    <a:pt x="212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08" y="156"/>
                    <a:pt x="207" y="153"/>
                    <a:pt x="208" y="152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0"/>
                    <a:pt x="211" y="150"/>
                    <a:pt x="211" y="150"/>
                  </a:cubicBezTo>
                  <a:cubicBezTo>
                    <a:pt x="211" y="150"/>
                    <a:pt x="211" y="150"/>
                    <a:pt x="211" y="150"/>
                  </a:cubicBezTo>
                  <a:close/>
                  <a:moveTo>
                    <a:pt x="200" y="157"/>
                  </a:moveTo>
                  <a:cubicBezTo>
                    <a:pt x="202" y="156"/>
                    <a:pt x="204" y="158"/>
                    <a:pt x="202" y="159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198" y="162"/>
                    <a:pt x="196" y="160"/>
                    <a:pt x="198" y="159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lose/>
                  <a:moveTo>
                    <a:pt x="136" y="22"/>
                  </a:moveTo>
                  <a:cubicBezTo>
                    <a:pt x="134" y="28"/>
                    <a:pt x="129" y="31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5"/>
                    <a:pt x="119" y="34"/>
                    <a:pt x="119" y="32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5" y="27"/>
                    <a:pt x="112" y="21"/>
                    <a:pt x="113" y="16"/>
                  </a:cubicBezTo>
                  <a:cubicBezTo>
                    <a:pt x="115" y="10"/>
                    <a:pt x="121" y="6"/>
                    <a:pt x="128" y="8"/>
                  </a:cubicBezTo>
                  <a:cubicBezTo>
                    <a:pt x="134" y="9"/>
                    <a:pt x="137" y="16"/>
                    <a:pt x="136" y="22"/>
                  </a:cubicBezTo>
                  <a:close/>
                  <a:moveTo>
                    <a:pt x="63" y="59"/>
                  </a:moveTo>
                  <a:cubicBezTo>
                    <a:pt x="65" y="65"/>
                    <a:pt x="62" y="71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77"/>
                    <a:pt x="54" y="78"/>
                    <a:pt x="54" y="7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7" y="74"/>
                    <a:pt x="42" y="70"/>
                    <a:pt x="41" y="64"/>
                  </a:cubicBezTo>
                  <a:cubicBezTo>
                    <a:pt x="39" y="58"/>
                    <a:pt x="43" y="52"/>
                    <a:pt x="49" y="50"/>
                  </a:cubicBezTo>
                  <a:cubicBezTo>
                    <a:pt x="56" y="49"/>
                    <a:pt x="62" y="53"/>
                    <a:pt x="63" y="59"/>
                  </a:cubicBezTo>
                  <a:close/>
                  <a:moveTo>
                    <a:pt x="56" y="85"/>
                  </a:moveTo>
                  <a:cubicBezTo>
                    <a:pt x="55" y="83"/>
                    <a:pt x="58" y="82"/>
                    <a:pt x="59" y="84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9"/>
                    <a:pt x="57" y="90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5"/>
                    <a:pt x="56" y="85"/>
                    <a:pt x="56" y="85"/>
                  </a:cubicBezTo>
                  <a:close/>
                  <a:moveTo>
                    <a:pt x="60" y="97"/>
                  </a:moveTo>
                  <a:cubicBezTo>
                    <a:pt x="59" y="95"/>
                    <a:pt x="62" y="94"/>
                    <a:pt x="62" y="96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1"/>
                    <a:pt x="61" y="102"/>
                    <a:pt x="61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7"/>
                    <a:pt x="60" y="97"/>
                    <a:pt x="60" y="97"/>
                  </a:cubicBezTo>
                  <a:close/>
                  <a:moveTo>
                    <a:pt x="64" y="108"/>
                  </a:moveTo>
                  <a:cubicBezTo>
                    <a:pt x="63" y="107"/>
                    <a:pt x="66" y="105"/>
                    <a:pt x="67" y="107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9" y="112"/>
                    <a:pt x="66" y="113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08"/>
                    <a:pt x="64" y="108"/>
                    <a:pt x="64" y="108"/>
                  </a:cubicBezTo>
                  <a:close/>
                  <a:moveTo>
                    <a:pt x="69" y="120"/>
                  </a:moveTo>
                  <a:cubicBezTo>
                    <a:pt x="68" y="118"/>
                    <a:pt x="71" y="117"/>
                    <a:pt x="72" y="118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1" y="124"/>
                    <a:pt x="70" y="122"/>
                  </a:cubicBezTo>
                  <a:cubicBezTo>
                    <a:pt x="70" y="122"/>
                    <a:pt x="70" y="122"/>
                    <a:pt x="70" y="122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lose/>
                  <a:moveTo>
                    <a:pt x="75" y="131"/>
                  </a:moveTo>
                  <a:cubicBezTo>
                    <a:pt x="74" y="129"/>
                    <a:pt x="77" y="127"/>
                    <a:pt x="78" y="129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80" y="133"/>
                    <a:pt x="78" y="135"/>
                    <a:pt x="77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5" y="131"/>
                    <a:pt x="75" y="131"/>
                    <a:pt x="75" y="131"/>
                  </a:cubicBezTo>
                  <a:cubicBezTo>
                    <a:pt x="75" y="131"/>
                    <a:pt x="75" y="131"/>
                    <a:pt x="75" y="131"/>
                  </a:cubicBezTo>
                  <a:close/>
                  <a:moveTo>
                    <a:pt x="82" y="141"/>
                  </a:moveTo>
                  <a:cubicBezTo>
                    <a:pt x="81" y="139"/>
                    <a:pt x="83" y="137"/>
                    <a:pt x="85" y="139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6" y="141"/>
                    <a:pt x="86" y="141"/>
                    <a:pt x="86" y="141"/>
                  </a:cubicBezTo>
                  <a:cubicBezTo>
                    <a:pt x="88" y="143"/>
                    <a:pt x="85" y="145"/>
                    <a:pt x="84" y="143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2" y="141"/>
                    <a:pt x="82" y="141"/>
                    <a:pt x="82" y="141"/>
                  </a:cubicBezTo>
                  <a:close/>
                  <a:moveTo>
                    <a:pt x="90" y="150"/>
                  </a:moveTo>
                  <a:cubicBezTo>
                    <a:pt x="89" y="149"/>
                    <a:pt x="91" y="147"/>
                    <a:pt x="92" y="14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2"/>
                    <a:pt x="94" y="154"/>
                    <a:pt x="92" y="153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0"/>
                    <a:pt x="90" y="150"/>
                    <a:pt x="90" y="150"/>
                  </a:cubicBezTo>
                  <a:close/>
                  <a:moveTo>
                    <a:pt x="99" y="159"/>
                  </a:moveTo>
                  <a:cubicBezTo>
                    <a:pt x="98" y="158"/>
                    <a:pt x="100" y="155"/>
                    <a:pt x="101" y="156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9"/>
                    <a:pt x="104" y="162"/>
                    <a:pt x="102" y="161"/>
                  </a:cubicBezTo>
                  <a:cubicBezTo>
                    <a:pt x="102" y="160"/>
                    <a:pt x="102" y="160"/>
                    <a:pt x="102" y="160"/>
                  </a:cubicBezTo>
                  <a:cubicBezTo>
                    <a:pt x="101" y="160"/>
                    <a:pt x="101" y="160"/>
                    <a:pt x="101" y="160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99" y="159"/>
                    <a:pt x="99" y="159"/>
                    <a:pt x="99" y="159"/>
                  </a:cubicBezTo>
                  <a:close/>
                  <a:moveTo>
                    <a:pt x="110" y="166"/>
                  </a:moveTo>
                  <a:cubicBezTo>
                    <a:pt x="108" y="165"/>
                    <a:pt x="110" y="162"/>
                    <a:pt x="111" y="163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6" y="166"/>
                    <a:pt x="114" y="169"/>
                    <a:pt x="112" y="168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10" y="167"/>
                    <a:pt x="110" y="167"/>
                    <a:pt x="110" y="167"/>
                  </a:cubicBezTo>
                  <a:cubicBezTo>
                    <a:pt x="110" y="166"/>
                    <a:pt x="110" y="166"/>
                    <a:pt x="110" y="166"/>
                  </a:cubicBezTo>
                  <a:close/>
                  <a:moveTo>
                    <a:pt x="23" y="113"/>
                  </a:moveTo>
                  <a:cubicBezTo>
                    <a:pt x="27" y="118"/>
                    <a:pt x="26" y="125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24" y="132"/>
                    <a:pt x="22" y="134"/>
                    <a:pt x="21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4" y="133"/>
                    <a:pt x="8" y="132"/>
                    <a:pt x="4" y="127"/>
                  </a:cubicBezTo>
                  <a:cubicBezTo>
                    <a:pt x="0" y="122"/>
                    <a:pt x="2" y="115"/>
                    <a:pt x="7" y="111"/>
                  </a:cubicBezTo>
                  <a:cubicBezTo>
                    <a:pt x="12" y="107"/>
                    <a:pt x="19" y="108"/>
                    <a:pt x="23" y="113"/>
                  </a:cubicBezTo>
                  <a:close/>
                  <a:moveTo>
                    <a:pt x="26" y="140"/>
                  </a:moveTo>
                  <a:cubicBezTo>
                    <a:pt x="25" y="138"/>
                    <a:pt x="28" y="136"/>
                    <a:pt x="29" y="138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2" y="142"/>
                    <a:pt x="30" y="144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6" y="140"/>
                    <a:pt x="26" y="140"/>
                    <a:pt x="26" y="140"/>
                  </a:cubicBezTo>
                  <a:close/>
                  <a:moveTo>
                    <a:pt x="34" y="149"/>
                  </a:moveTo>
                  <a:cubicBezTo>
                    <a:pt x="33" y="148"/>
                    <a:pt x="35" y="146"/>
                    <a:pt x="37" y="147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1"/>
                    <a:pt x="38" y="153"/>
                    <a:pt x="37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4" y="149"/>
                    <a:pt x="34" y="149"/>
                    <a:pt x="34" y="149"/>
                  </a:cubicBezTo>
                  <a:close/>
                  <a:moveTo>
                    <a:pt x="43" y="158"/>
                  </a:moveTo>
                  <a:cubicBezTo>
                    <a:pt x="42" y="157"/>
                    <a:pt x="44" y="155"/>
                    <a:pt x="45" y="156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49" y="159"/>
                    <a:pt x="47" y="162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4" y="159"/>
                    <a:pt x="44" y="159"/>
                    <a:pt x="44" y="159"/>
                  </a:cubicBezTo>
                  <a:cubicBezTo>
                    <a:pt x="43" y="158"/>
                    <a:pt x="43" y="158"/>
                    <a:pt x="43" y="158"/>
                  </a:cubicBezTo>
                  <a:close/>
                  <a:moveTo>
                    <a:pt x="52" y="167"/>
                  </a:moveTo>
                  <a:cubicBezTo>
                    <a:pt x="51" y="165"/>
                    <a:pt x="53" y="163"/>
                    <a:pt x="54" y="164"/>
                  </a:cubicBezTo>
                  <a:cubicBezTo>
                    <a:pt x="55" y="165"/>
                    <a:pt x="55" y="165"/>
                    <a:pt x="55" y="165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8" y="167"/>
                    <a:pt x="56" y="170"/>
                    <a:pt x="55" y="168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52" y="167"/>
                    <a:pt x="52" y="167"/>
                    <a:pt x="52" y="167"/>
                  </a:cubicBezTo>
                  <a:close/>
                  <a:moveTo>
                    <a:pt x="97" y="67"/>
                  </a:moveTo>
                  <a:cubicBezTo>
                    <a:pt x="99" y="72"/>
                    <a:pt x="95" y="78"/>
                    <a:pt x="90" y="80"/>
                  </a:cubicBezTo>
                  <a:cubicBezTo>
                    <a:pt x="91" y="85"/>
                    <a:pt x="88" y="86"/>
                    <a:pt x="87" y="81"/>
                  </a:cubicBezTo>
                  <a:cubicBezTo>
                    <a:pt x="73" y="82"/>
                    <a:pt x="69" y="62"/>
                    <a:pt x="83" y="58"/>
                  </a:cubicBezTo>
                  <a:cubicBezTo>
                    <a:pt x="89" y="57"/>
                    <a:pt x="95" y="60"/>
                    <a:pt x="97" y="67"/>
                  </a:cubicBezTo>
                  <a:close/>
                  <a:moveTo>
                    <a:pt x="90" y="93"/>
                  </a:moveTo>
                  <a:cubicBezTo>
                    <a:pt x="89" y="91"/>
                    <a:pt x="92" y="90"/>
                    <a:pt x="93" y="92"/>
                  </a:cubicBezTo>
                  <a:cubicBezTo>
                    <a:pt x="93" y="93"/>
                    <a:pt x="94" y="94"/>
                    <a:pt x="94" y="95"/>
                  </a:cubicBezTo>
                  <a:cubicBezTo>
                    <a:pt x="94" y="96"/>
                    <a:pt x="91" y="97"/>
                    <a:pt x="91" y="95"/>
                  </a:cubicBezTo>
                  <a:cubicBezTo>
                    <a:pt x="90" y="93"/>
                    <a:pt x="90" y="93"/>
                    <a:pt x="90" y="93"/>
                  </a:cubicBezTo>
                  <a:close/>
                  <a:moveTo>
                    <a:pt x="94" y="104"/>
                  </a:moveTo>
                  <a:cubicBezTo>
                    <a:pt x="93" y="102"/>
                    <a:pt x="96" y="101"/>
                    <a:pt x="97" y="103"/>
                  </a:cubicBezTo>
                  <a:cubicBezTo>
                    <a:pt x="97" y="104"/>
                    <a:pt x="97" y="105"/>
                    <a:pt x="98" y="106"/>
                  </a:cubicBezTo>
                  <a:cubicBezTo>
                    <a:pt x="99" y="108"/>
                    <a:pt x="96" y="109"/>
                    <a:pt x="95" y="107"/>
                  </a:cubicBezTo>
                  <a:cubicBezTo>
                    <a:pt x="95" y="106"/>
                    <a:pt x="94" y="105"/>
                    <a:pt x="94" y="104"/>
                  </a:cubicBezTo>
                  <a:close/>
                  <a:moveTo>
                    <a:pt x="98" y="116"/>
                  </a:moveTo>
                  <a:cubicBezTo>
                    <a:pt x="98" y="114"/>
                    <a:pt x="100" y="113"/>
                    <a:pt x="101" y="115"/>
                  </a:cubicBezTo>
                  <a:cubicBezTo>
                    <a:pt x="102" y="116"/>
                    <a:pt x="102" y="116"/>
                    <a:pt x="102" y="117"/>
                  </a:cubicBezTo>
                  <a:cubicBezTo>
                    <a:pt x="103" y="119"/>
                    <a:pt x="101" y="120"/>
                    <a:pt x="100" y="119"/>
                  </a:cubicBezTo>
                  <a:cubicBezTo>
                    <a:pt x="99" y="118"/>
                    <a:pt x="99" y="117"/>
                    <a:pt x="98" y="116"/>
                  </a:cubicBezTo>
                  <a:close/>
                  <a:moveTo>
                    <a:pt x="104" y="127"/>
                  </a:moveTo>
                  <a:cubicBezTo>
                    <a:pt x="103" y="125"/>
                    <a:pt x="106" y="124"/>
                    <a:pt x="106" y="126"/>
                  </a:cubicBezTo>
                  <a:cubicBezTo>
                    <a:pt x="107" y="127"/>
                    <a:pt x="107" y="127"/>
                    <a:pt x="108" y="128"/>
                  </a:cubicBezTo>
                  <a:cubicBezTo>
                    <a:pt x="109" y="130"/>
                    <a:pt x="106" y="132"/>
                    <a:pt x="105" y="130"/>
                  </a:cubicBezTo>
                  <a:cubicBezTo>
                    <a:pt x="105" y="129"/>
                    <a:pt x="104" y="128"/>
                    <a:pt x="104" y="127"/>
                  </a:cubicBezTo>
                  <a:close/>
                  <a:moveTo>
                    <a:pt x="110" y="138"/>
                  </a:moveTo>
                  <a:cubicBezTo>
                    <a:pt x="109" y="136"/>
                    <a:pt x="112" y="134"/>
                    <a:pt x="113" y="136"/>
                  </a:cubicBezTo>
                  <a:cubicBezTo>
                    <a:pt x="113" y="137"/>
                    <a:pt x="114" y="138"/>
                    <a:pt x="114" y="139"/>
                  </a:cubicBezTo>
                  <a:cubicBezTo>
                    <a:pt x="115" y="140"/>
                    <a:pt x="113" y="142"/>
                    <a:pt x="112" y="140"/>
                  </a:cubicBezTo>
                  <a:cubicBezTo>
                    <a:pt x="111" y="140"/>
                    <a:pt x="111" y="139"/>
                    <a:pt x="110" y="138"/>
                  </a:cubicBezTo>
                  <a:close/>
                  <a:moveTo>
                    <a:pt x="117" y="148"/>
                  </a:moveTo>
                  <a:cubicBezTo>
                    <a:pt x="116" y="146"/>
                    <a:pt x="118" y="144"/>
                    <a:pt x="120" y="146"/>
                  </a:cubicBezTo>
                  <a:cubicBezTo>
                    <a:pt x="120" y="147"/>
                    <a:pt x="121" y="148"/>
                    <a:pt x="122" y="148"/>
                  </a:cubicBezTo>
                  <a:cubicBezTo>
                    <a:pt x="123" y="150"/>
                    <a:pt x="121" y="152"/>
                    <a:pt x="119" y="150"/>
                  </a:cubicBezTo>
                  <a:cubicBezTo>
                    <a:pt x="119" y="150"/>
                    <a:pt x="118" y="149"/>
                    <a:pt x="117" y="148"/>
                  </a:cubicBezTo>
                  <a:close/>
                  <a:moveTo>
                    <a:pt x="126" y="157"/>
                  </a:moveTo>
                  <a:cubicBezTo>
                    <a:pt x="124" y="156"/>
                    <a:pt x="126" y="154"/>
                    <a:pt x="128" y="155"/>
                  </a:cubicBezTo>
                  <a:cubicBezTo>
                    <a:pt x="130" y="158"/>
                    <a:pt x="130" y="162"/>
                    <a:pt x="127" y="158"/>
                  </a:cubicBezTo>
                  <a:cubicBezTo>
                    <a:pt x="126" y="157"/>
                    <a:pt x="126" y="157"/>
                    <a:pt x="126" y="157"/>
                  </a:cubicBezTo>
                  <a:close/>
                  <a:moveTo>
                    <a:pt x="135" y="166"/>
                  </a:moveTo>
                  <a:cubicBezTo>
                    <a:pt x="133" y="164"/>
                    <a:pt x="135" y="162"/>
                    <a:pt x="137" y="163"/>
                  </a:cubicBezTo>
                  <a:cubicBezTo>
                    <a:pt x="140" y="165"/>
                    <a:pt x="140" y="169"/>
                    <a:pt x="136" y="167"/>
                  </a:cubicBezTo>
                  <a:cubicBezTo>
                    <a:pt x="135" y="166"/>
                    <a:pt x="135" y="166"/>
                    <a:pt x="135" y="166"/>
                  </a:cubicBezTo>
                  <a:close/>
                  <a:moveTo>
                    <a:pt x="183" y="44"/>
                  </a:moveTo>
                  <a:cubicBezTo>
                    <a:pt x="180" y="50"/>
                    <a:pt x="174" y="53"/>
                    <a:pt x="169" y="51"/>
                  </a:cubicBezTo>
                  <a:cubicBezTo>
                    <a:pt x="167" y="55"/>
                    <a:pt x="164" y="54"/>
                    <a:pt x="166" y="50"/>
                  </a:cubicBezTo>
                  <a:cubicBezTo>
                    <a:pt x="154" y="42"/>
                    <a:pt x="163" y="23"/>
                    <a:pt x="177" y="29"/>
                  </a:cubicBezTo>
                  <a:cubicBezTo>
                    <a:pt x="183" y="31"/>
                    <a:pt x="185" y="38"/>
                    <a:pt x="183" y="44"/>
                  </a:cubicBezTo>
                  <a:close/>
                  <a:moveTo>
                    <a:pt x="161" y="61"/>
                  </a:moveTo>
                  <a:cubicBezTo>
                    <a:pt x="162" y="59"/>
                    <a:pt x="165" y="60"/>
                    <a:pt x="164" y="62"/>
                  </a:cubicBezTo>
                  <a:cubicBezTo>
                    <a:pt x="164" y="63"/>
                    <a:pt x="164" y="64"/>
                    <a:pt x="163" y="65"/>
                  </a:cubicBezTo>
                  <a:cubicBezTo>
                    <a:pt x="163" y="66"/>
                    <a:pt x="160" y="65"/>
                    <a:pt x="160" y="64"/>
                  </a:cubicBezTo>
                  <a:cubicBezTo>
                    <a:pt x="161" y="61"/>
                    <a:pt x="161" y="61"/>
                    <a:pt x="161" y="61"/>
                  </a:cubicBezTo>
                  <a:close/>
                  <a:moveTo>
                    <a:pt x="157" y="72"/>
                  </a:moveTo>
                  <a:cubicBezTo>
                    <a:pt x="158" y="70"/>
                    <a:pt x="161" y="71"/>
                    <a:pt x="160" y="73"/>
                  </a:cubicBezTo>
                  <a:cubicBezTo>
                    <a:pt x="160" y="74"/>
                    <a:pt x="160" y="75"/>
                    <a:pt x="159" y="76"/>
                  </a:cubicBezTo>
                  <a:cubicBezTo>
                    <a:pt x="159" y="78"/>
                    <a:pt x="156" y="77"/>
                    <a:pt x="157" y="75"/>
                  </a:cubicBezTo>
                  <a:cubicBezTo>
                    <a:pt x="157" y="74"/>
                    <a:pt x="157" y="73"/>
                    <a:pt x="157" y="72"/>
                  </a:cubicBezTo>
                  <a:close/>
                  <a:moveTo>
                    <a:pt x="154" y="84"/>
                  </a:moveTo>
                  <a:cubicBezTo>
                    <a:pt x="155" y="82"/>
                    <a:pt x="157" y="83"/>
                    <a:pt x="157" y="85"/>
                  </a:cubicBezTo>
                  <a:cubicBezTo>
                    <a:pt x="157" y="86"/>
                    <a:pt x="157" y="87"/>
                    <a:pt x="156" y="88"/>
                  </a:cubicBezTo>
                  <a:cubicBezTo>
                    <a:pt x="156" y="90"/>
                    <a:pt x="153" y="89"/>
                    <a:pt x="153" y="87"/>
                  </a:cubicBezTo>
                  <a:cubicBezTo>
                    <a:pt x="154" y="86"/>
                    <a:pt x="154" y="85"/>
                    <a:pt x="154" y="84"/>
                  </a:cubicBezTo>
                  <a:close/>
                  <a:moveTo>
                    <a:pt x="152" y="96"/>
                  </a:moveTo>
                  <a:cubicBezTo>
                    <a:pt x="152" y="94"/>
                    <a:pt x="155" y="95"/>
                    <a:pt x="155" y="97"/>
                  </a:cubicBezTo>
                  <a:cubicBezTo>
                    <a:pt x="154" y="98"/>
                    <a:pt x="154" y="99"/>
                    <a:pt x="154" y="100"/>
                  </a:cubicBezTo>
                  <a:cubicBezTo>
                    <a:pt x="154" y="102"/>
                    <a:pt x="151" y="102"/>
                    <a:pt x="151" y="100"/>
                  </a:cubicBezTo>
                  <a:cubicBezTo>
                    <a:pt x="151" y="98"/>
                    <a:pt x="151" y="97"/>
                    <a:pt x="152" y="96"/>
                  </a:cubicBezTo>
                  <a:close/>
                  <a:moveTo>
                    <a:pt x="150" y="109"/>
                  </a:moveTo>
                  <a:cubicBezTo>
                    <a:pt x="150" y="107"/>
                    <a:pt x="153" y="107"/>
                    <a:pt x="153" y="109"/>
                  </a:cubicBezTo>
                  <a:cubicBezTo>
                    <a:pt x="153" y="110"/>
                    <a:pt x="153" y="111"/>
                    <a:pt x="153" y="112"/>
                  </a:cubicBezTo>
                  <a:cubicBezTo>
                    <a:pt x="153" y="114"/>
                    <a:pt x="150" y="114"/>
                    <a:pt x="150" y="112"/>
                  </a:cubicBezTo>
                  <a:cubicBezTo>
                    <a:pt x="150" y="111"/>
                    <a:pt x="150" y="110"/>
                    <a:pt x="150" y="109"/>
                  </a:cubicBezTo>
                  <a:close/>
                  <a:moveTo>
                    <a:pt x="150" y="121"/>
                  </a:moveTo>
                  <a:cubicBezTo>
                    <a:pt x="150" y="119"/>
                    <a:pt x="153" y="119"/>
                    <a:pt x="153" y="121"/>
                  </a:cubicBezTo>
                  <a:cubicBezTo>
                    <a:pt x="153" y="122"/>
                    <a:pt x="153" y="123"/>
                    <a:pt x="153" y="124"/>
                  </a:cubicBezTo>
                  <a:cubicBezTo>
                    <a:pt x="153" y="126"/>
                    <a:pt x="150" y="126"/>
                    <a:pt x="150" y="124"/>
                  </a:cubicBezTo>
                  <a:cubicBezTo>
                    <a:pt x="150" y="123"/>
                    <a:pt x="150" y="122"/>
                    <a:pt x="150" y="121"/>
                  </a:cubicBezTo>
                  <a:close/>
                  <a:moveTo>
                    <a:pt x="151" y="134"/>
                  </a:moveTo>
                  <a:cubicBezTo>
                    <a:pt x="150" y="132"/>
                    <a:pt x="153" y="131"/>
                    <a:pt x="154" y="133"/>
                  </a:cubicBezTo>
                  <a:cubicBezTo>
                    <a:pt x="154" y="137"/>
                    <a:pt x="152" y="140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lose/>
                  <a:moveTo>
                    <a:pt x="153" y="146"/>
                  </a:moveTo>
                  <a:cubicBezTo>
                    <a:pt x="153" y="144"/>
                    <a:pt x="156" y="143"/>
                    <a:pt x="156" y="145"/>
                  </a:cubicBezTo>
                  <a:cubicBezTo>
                    <a:pt x="157" y="149"/>
                    <a:pt x="155" y="152"/>
                    <a:pt x="154" y="148"/>
                  </a:cubicBezTo>
                  <a:cubicBezTo>
                    <a:pt x="153" y="146"/>
                    <a:pt x="153" y="146"/>
                    <a:pt x="153" y="146"/>
                  </a:cubicBezTo>
                  <a:close/>
                  <a:moveTo>
                    <a:pt x="157" y="158"/>
                  </a:moveTo>
                  <a:cubicBezTo>
                    <a:pt x="156" y="156"/>
                    <a:pt x="159" y="155"/>
                    <a:pt x="160" y="157"/>
                  </a:cubicBezTo>
                  <a:cubicBezTo>
                    <a:pt x="160" y="158"/>
                    <a:pt x="161" y="158"/>
                    <a:pt x="161" y="159"/>
                  </a:cubicBezTo>
                  <a:cubicBezTo>
                    <a:pt x="162" y="161"/>
                    <a:pt x="159" y="162"/>
                    <a:pt x="158" y="161"/>
                  </a:cubicBezTo>
                  <a:cubicBezTo>
                    <a:pt x="158" y="160"/>
                    <a:pt x="157" y="159"/>
                    <a:pt x="157" y="158"/>
                  </a:cubicBezTo>
                  <a:close/>
                  <a:moveTo>
                    <a:pt x="162" y="18"/>
                  </a:moveTo>
                  <a:cubicBezTo>
                    <a:pt x="159" y="23"/>
                    <a:pt x="153" y="26"/>
                    <a:pt x="148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6" y="28"/>
                    <a:pt x="143" y="27"/>
                    <a:pt x="144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0" y="20"/>
                    <a:pt x="138" y="14"/>
                    <a:pt x="141" y="8"/>
                  </a:cubicBezTo>
                  <a:cubicBezTo>
                    <a:pt x="143" y="2"/>
                    <a:pt x="150" y="0"/>
                    <a:pt x="156" y="3"/>
                  </a:cubicBezTo>
                  <a:cubicBezTo>
                    <a:pt x="162" y="5"/>
                    <a:pt x="165" y="12"/>
                    <a:pt x="162" y="18"/>
                  </a:cubicBezTo>
                  <a:close/>
                  <a:moveTo>
                    <a:pt x="140" y="34"/>
                  </a:moveTo>
                  <a:cubicBezTo>
                    <a:pt x="141" y="32"/>
                    <a:pt x="144" y="33"/>
                    <a:pt x="143" y="35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1" y="40"/>
                    <a:pt x="138" y="39"/>
                    <a:pt x="139" y="37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4"/>
                    <a:pt x="140" y="34"/>
                    <a:pt x="140" y="34"/>
                  </a:cubicBezTo>
                  <a:close/>
                  <a:moveTo>
                    <a:pt x="136" y="45"/>
                  </a:moveTo>
                  <a:cubicBezTo>
                    <a:pt x="136" y="44"/>
                    <a:pt x="139" y="45"/>
                    <a:pt x="139" y="46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7" y="51"/>
                    <a:pt x="134" y="50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5"/>
                    <a:pt x="136" y="45"/>
                    <a:pt x="136" y="45"/>
                  </a:cubicBezTo>
                  <a:close/>
                  <a:moveTo>
                    <a:pt x="132" y="57"/>
                  </a:moveTo>
                  <a:cubicBezTo>
                    <a:pt x="133" y="55"/>
                    <a:pt x="136" y="56"/>
                    <a:pt x="135" y="58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3"/>
                    <a:pt x="131" y="62"/>
                    <a:pt x="13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7"/>
                    <a:pt x="132" y="57"/>
                    <a:pt x="132" y="57"/>
                  </a:cubicBezTo>
                  <a:close/>
                  <a:moveTo>
                    <a:pt x="129" y="69"/>
                  </a:moveTo>
                  <a:cubicBezTo>
                    <a:pt x="130" y="67"/>
                    <a:pt x="133" y="68"/>
                    <a:pt x="132" y="70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31" y="75"/>
                    <a:pt x="128" y="74"/>
                    <a:pt x="129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lose/>
                  <a:moveTo>
                    <a:pt x="127" y="82"/>
                  </a:moveTo>
                  <a:cubicBezTo>
                    <a:pt x="128" y="80"/>
                    <a:pt x="131" y="80"/>
                    <a:pt x="131" y="82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30" y="87"/>
                    <a:pt x="127" y="87"/>
                    <a:pt x="127" y="85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lose/>
                  <a:moveTo>
                    <a:pt x="127" y="94"/>
                  </a:moveTo>
                  <a:cubicBezTo>
                    <a:pt x="127" y="92"/>
                    <a:pt x="130" y="92"/>
                    <a:pt x="130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9"/>
                    <a:pt x="127" y="99"/>
                    <a:pt x="127" y="97"/>
                  </a:cubicBezTo>
                  <a:cubicBezTo>
                    <a:pt x="127" y="96"/>
                    <a:pt x="127" y="96"/>
                    <a:pt x="127" y="96"/>
                  </a:cubicBezTo>
                  <a:cubicBezTo>
                    <a:pt x="127" y="95"/>
                    <a:pt x="127" y="95"/>
                    <a:pt x="127" y="95"/>
                  </a:cubicBezTo>
                  <a:cubicBezTo>
                    <a:pt x="127" y="94"/>
                    <a:pt x="127" y="94"/>
                    <a:pt x="127" y="94"/>
                  </a:cubicBezTo>
                  <a:close/>
                  <a:moveTo>
                    <a:pt x="127" y="107"/>
                  </a:moveTo>
                  <a:cubicBezTo>
                    <a:pt x="127" y="105"/>
                    <a:pt x="130" y="104"/>
                    <a:pt x="130" y="106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11"/>
                    <a:pt x="128" y="112"/>
                    <a:pt x="128" y="110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7" y="107"/>
                    <a:pt x="127" y="107"/>
                    <a:pt x="127" y="107"/>
                  </a:cubicBezTo>
                  <a:close/>
                  <a:moveTo>
                    <a:pt x="130" y="119"/>
                  </a:moveTo>
                  <a:cubicBezTo>
                    <a:pt x="129" y="117"/>
                    <a:pt x="132" y="116"/>
                    <a:pt x="133" y="118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4" y="123"/>
                    <a:pt x="131" y="124"/>
                    <a:pt x="130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lose/>
                  <a:moveTo>
                    <a:pt x="133" y="131"/>
                  </a:moveTo>
                  <a:cubicBezTo>
                    <a:pt x="133" y="129"/>
                    <a:pt x="135" y="128"/>
                    <a:pt x="136" y="130"/>
                  </a:cubicBezTo>
                  <a:cubicBezTo>
                    <a:pt x="136" y="131"/>
                    <a:pt x="136" y="131"/>
                    <a:pt x="136" y="131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8" y="134"/>
                    <a:pt x="135" y="136"/>
                    <a:pt x="134" y="134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3" y="131"/>
                    <a:pt x="133" y="131"/>
                    <a:pt x="133" y="131"/>
                  </a:cubicBezTo>
                  <a:close/>
                  <a:moveTo>
                    <a:pt x="138" y="142"/>
                  </a:moveTo>
                  <a:cubicBezTo>
                    <a:pt x="137" y="140"/>
                    <a:pt x="140" y="139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3" y="145"/>
                    <a:pt x="141" y="147"/>
                    <a:pt x="140" y="14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lose/>
                  <a:moveTo>
                    <a:pt x="145" y="153"/>
                  </a:moveTo>
                  <a:cubicBezTo>
                    <a:pt x="144" y="151"/>
                    <a:pt x="146" y="150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49" y="154"/>
                    <a:pt x="149" y="154"/>
                    <a:pt x="149" y="154"/>
                  </a:cubicBezTo>
                  <a:cubicBezTo>
                    <a:pt x="150" y="155"/>
                    <a:pt x="148" y="157"/>
                    <a:pt x="146" y="156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6" y="155"/>
                    <a:pt x="146" y="155"/>
                    <a:pt x="146" y="155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3"/>
                    <a:pt x="145" y="153"/>
                    <a:pt x="145" y="153"/>
                  </a:cubicBezTo>
                  <a:close/>
                  <a:moveTo>
                    <a:pt x="152" y="163"/>
                  </a:moveTo>
                  <a:cubicBezTo>
                    <a:pt x="151" y="162"/>
                    <a:pt x="153" y="160"/>
                    <a:pt x="154" y="161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63"/>
                    <a:pt x="155" y="163"/>
                    <a:pt x="155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7" y="165"/>
                    <a:pt x="155" y="167"/>
                    <a:pt x="154" y="166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3" y="164"/>
                    <a:pt x="153" y="164"/>
                    <a:pt x="153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63"/>
                    <a:pt x="152" y="163"/>
                    <a:pt x="152" y="163"/>
                  </a:cubicBezTo>
                  <a:close/>
                  <a:moveTo>
                    <a:pt x="117" y="41"/>
                  </a:moveTo>
                  <a:cubicBezTo>
                    <a:pt x="117" y="39"/>
                    <a:pt x="120" y="40"/>
                    <a:pt x="120" y="42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7"/>
                    <a:pt x="116" y="46"/>
                    <a:pt x="116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7" y="41"/>
                    <a:pt x="117" y="41"/>
                    <a:pt x="117" y="41"/>
                  </a:cubicBezTo>
                  <a:close/>
                  <a:moveTo>
                    <a:pt x="114" y="53"/>
                  </a:moveTo>
                  <a:cubicBezTo>
                    <a:pt x="115" y="51"/>
                    <a:pt x="118" y="52"/>
                    <a:pt x="117" y="5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6"/>
                    <a:pt x="117" y="56"/>
                    <a:pt x="117" y="56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9"/>
                    <a:pt x="114" y="58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lose/>
                  <a:moveTo>
                    <a:pt x="113" y="65"/>
                  </a:moveTo>
                  <a:cubicBezTo>
                    <a:pt x="113" y="63"/>
                    <a:pt x="116" y="64"/>
                    <a:pt x="116" y="66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2" y="71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5"/>
                    <a:pt x="113" y="65"/>
                    <a:pt x="113" y="65"/>
                  </a:cubicBezTo>
                  <a:close/>
                  <a:moveTo>
                    <a:pt x="112" y="78"/>
                  </a:moveTo>
                  <a:cubicBezTo>
                    <a:pt x="112" y="76"/>
                    <a:pt x="115" y="76"/>
                    <a:pt x="115" y="78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3"/>
                    <a:pt x="112" y="83"/>
                    <a:pt x="112" y="81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2" y="78"/>
                    <a:pt x="112" y="78"/>
                  </a:cubicBezTo>
                  <a:close/>
                  <a:moveTo>
                    <a:pt x="112" y="90"/>
                  </a:moveTo>
                  <a:cubicBezTo>
                    <a:pt x="112" y="88"/>
                    <a:pt x="115" y="88"/>
                    <a:pt x="115" y="90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5" y="95"/>
                    <a:pt x="112" y="95"/>
                    <a:pt x="112" y="93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90"/>
                    <a:pt x="112" y="90"/>
                    <a:pt x="112" y="90"/>
                  </a:cubicBezTo>
                  <a:close/>
                  <a:moveTo>
                    <a:pt x="113" y="103"/>
                  </a:moveTo>
                  <a:cubicBezTo>
                    <a:pt x="113" y="101"/>
                    <a:pt x="116" y="100"/>
                    <a:pt x="116" y="102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17" y="107"/>
                    <a:pt x="114" y="108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3"/>
                    <a:pt x="113" y="103"/>
                    <a:pt x="113" y="103"/>
                  </a:cubicBezTo>
                  <a:close/>
                  <a:moveTo>
                    <a:pt x="116" y="115"/>
                  </a:moveTo>
                  <a:cubicBezTo>
                    <a:pt x="115" y="113"/>
                    <a:pt x="118" y="112"/>
                    <a:pt x="119" y="114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0" y="119"/>
                    <a:pt x="117" y="120"/>
                    <a:pt x="117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6" y="117"/>
                    <a:pt x="116" y="117"/>
                    <a:pt x="116" y="117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lose/>
                  <a:moveTo>
                    <a:pt x="120" y="127"/>
                  </a:moveTo>
                  <a:cubicBezTo>
                    <a:pt x="119" y="125"/>
                    <a:pt x="122" y="124"/>
                    <a:pt x="123" y="125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4" y="128"/>
                    <a:pt x="124" y="128"/>
                    <a:pt x="124" y="128"/>
                  </a:cubicBezTo>
                  <a:cubicBezTo>
                    <a:pt x="125" y="130"/>
                    <a:pt x="122" y="131"/>
                    <a:pt x="121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0" y="127"/>
                    <a:pt x="120" y="127"/>
                    <a:pt x="120" y="127"/>
                  </a:cubicBezTo>
                  <a:close/>
                  <a:moveTo>
                    <a:pt x="126" y="138"/>
                  </a:moveTo>
                  <a:cubicBezTo>
                    <a:pt x="125" y="136"/>
                    <a:pt x="127" y="135"/>
                    <a:pt x="128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1" y="141"/>
                    <a:pt x="128" y="142"/>
                    <a:pt x="127" y="141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6" y="138"/>
                    <a:pt x="126" y="138"/>
                    <a:pt x="126" y="138"/>
                  </a:cubicBezTo>
                  <a:close/>
                  <a:moveTo>
                    <a:pt x="132" y="148"/>
                  </a:moveTo>
                  <a:cubicBezTo>
                    <a:pt x="131" y="147"/>
                    <a:pt x="134" y="145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51"/>
                    <a:pt x="135" y="152"/>
                    <a:pt x="134" y="151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2" y="148"/>
                    <a:pt x="132" y="148"/>
                    <a:pt x="132" y="148"/>
                  </a:cubicBezTo>
                  <a:close/>
                  <a:moveTo>
                    <a:pt x="140" y="158"/>
                  </a:moveTo>
                  <a:cubicBezTo>
                    <a:pt x="139" y="156"/>
                    <a:pt x="141" y="154"/>
                    <a:pt x="143" y="156"/>
                  </a:cubicBezTo>
                  <a:cubicBezTo>
                    <a:pt x="143" y="157"/>
                    <a:pt x="143" y="157"/>
                    <a:pt x="143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5" y="158"/>
                    <a:pt x="145" y="158"/>
                    <a:pt x="145" y="158"/>
                  </a:cubicBezTo>
                  <a:cubicBezTo>
                    <a:pt x="146" y="159"/>
                    <a:pt x="144" y="162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0" y="158"/>
                    <a:pt x="140" y="158"/>
                    <a:pt x="140" y="158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9512300" y="5260975"/>
              <a:ext cx="1165225" cy="1220788"/>
            </a:xfrm>
            <a:custGeom>
              <a:avLst/>
              <a:gdLst>
                <a:gd name="T0" fmla="*/ 170 w 300"/>
                <a:gd name="T1" fmla="*/ 165 h 315"/>
                <a:gd name="T2" fmla="*/ 263 w 300"/>
                <a:gd name="T3" fmla="*/ 217 h 315"/>
                <a:gd name="T4" fmla="*/ 273 w 300"/>
                <a:gd name="T5" fmla="*/ 296 h 315"/>
                <a:gd name="T6" fmla="*/ 260 w 300"/>
                <a:gd name="T7" fmla="*/ 307 h 315"/>
                <a:gd name="T8" fmla="*/ 228 w 300"/>
                <a:gd name="T9" fmla="*/ 315 h 315"/>
                <a:gd name="T10" fmla="*/ 195 w 300"/>
                <a:gd name="T11" fmla="*/ 300 h 315"/>
                <a:gd name="T12" fmla="*/ 178 w 300"/>
                <a:gd name="T13" fmla="*/ 267 h 315"/>
                <a:gd name="T14" fmla="*/ 176 w 300"/>
                <a:gd name="T15" fmla="*/ 270 h 315"/>
                <a:gd name="T16" fmla="*/ 136 w 300"/>
                <a:gd name="T17" fmla="*/ 290 h 315"/>
                <a:gd name="T18" fmla="*/ 109 w 300"/>
                <a:gd name="T19" fmla="*/ 255 h 315"/>
                <a:gd name="T20" fmla="*/ 143 w 300"/>
                <a:gd name="T21" fmla="*/ 204 h 315"/>
                <a:gd name="T22" fmla="*/ 166 w 300"/>
                <a:gd name="T23" fmla="*/ 173 h 315"/>
                <a:gd name="T24" fmla="*/ 166 w 300"/>
                <a:gd name="T25" fmla="*/ 169 h 315"/>
                <a:gd name="T26" fmla="*/ 166 w 300"/>
                <a:gd name="T27" fmla="*/ 169 h 315"/>
                <a:gd name="T28" fmla="*/ 166 w 300"/>
                <a:gd name="T29" fmla="*/ 169 h 315"/>
                <a:gd name="T30" fmla="*/ 85 w 300"/>
                <a:gd name="T31" fmla="*/ 237 h 315"/>
                <a:gd name="T32" fmla="*/ 8 w 300"/>
                <a:gd name="T33" fmla="*/ 219 h 315"/>
                <a:gd name="T34" fmla="*/ 2 w 300"/>
                <a:gd name="T35" fmla="*/ 203 h 315"/>
                <a:gd name="T36" fmla="*/ 6 w 300"/>
                <a:gd name="T37" fmla="*/ 171 h 315"/>
                <a:gd name="T38" fmla="*/ 30 w 300"/>
                <a:gd name="T39" fmla="*/ 145 h 315"/>
                <a:gd name="T40" fmla="*/ 67 w 300"/>
                <a:gd name="T41" fmla="*/ 140 h 315"/>
                <a:gd name="T42" fmla="*/ 66 w 300"/>
                <a:gd name="T43" fmla="*/ 137 h 315"/>
                <a:gd name="T44" fmla="*/ 61 w 300"/>
                <a:gd name="T45" fmla="*/ 92 h 315"/>
                <a:gd name="T46" fmla="*/ 103 w 300"/>
                <a:gd name="T47" fmla="*/ 79 h 315"/>
                <a:gd name="T48" fmla="*/ 139 w 300"/>
                <a:gd name="T49" fmla="*/ 129 h 315"/>
                <a:gd name="T50" fmla="*/ 160 w 300"/>
                <a:gd name="T51" fmla="*/ 161 h 315"/>
                <a:gd name="T52" fmla="*/ 163 w 300"/>
                <a:gd name="T53" fmla="*/ 163 h 315"/>
                <a:gd name="T54" fmla="*/ 155 w 300"/>
                <a:gd name="T55" fmla="*/ 58 h 315"/>
                <a:gd name="T56" fmla="*/ 216 w 300"/>
                <a:gd name="T57" fmla="*/ 6 h 315"/>
                <a:gd name="T58" fmla="*/ 231 w 300"/>
                <a:gd name="T59" fmla="*/ 10 h 315"/>
                <a:gd name="T60" fmla="*/ 256 w 300"/>
                <a:gd name="T61" fmla="*/ 32 h 315"/>
                <a:gd name="T62" fmla="*/ 262 w 300"/>
                <a:gd name="T63" fmla="*/ 68 h 315"/>
                <a:gd name="T64" fmla="*/ 244 w 300"/>
                <a:gd name="T65" fmla="*/ 100 h 315"/>
                <a:gd name="T66" fmla="*/ 248 w 300"/>
                <a:gd name="T67" fmla="*/ 101 h 315"/>
                <a:gd name="T68" fmla="*/ 287 w 300"/>
                <a:gd name="T69" fmla="*/ 123 h 315"/>
                <a:gd name="T70" fmla="*/ 273 w 300"/>
                <a:gd name="T71" fmla="*/ 164 h 315"/>
                <a:gd name="T72" fmla="*/ 212 w 300"/>
                <a:gd name="T73" fmla="*/ 165 h 315"/>
                <a:gd name="T74" fmla="*/ 173 w 300"/>
                <a:gd name="T75" fmla="*/ 163 h 315"/>
                <a:gd name="T76" fmla="*/ 170 w 300"/>
                <a:gd name="T77" fmla="*/ 16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0" h="315">
                  <a:moveTo>
                    <a:pt x="170" y="165"/>
                  </a:moveTo>
                  <a:cubicBezTo>
                    <a:pt x="190" y="173"/>
                    <a:pt x="235" y="192"/>
                    <a:pt x="263" y="217"/>
                  </a:cubicBezTo>
                  <a:cubicBezTo>
                    <a:pt x="287" y="239"/>
                    <a:pt x="300" y="266"/>
                    <a:pt x="273" y="296"/>
                  </a:cubicBezTo>
                  <a:cubicBezTo>
                    <a:pt x="269" y="300"/>
                    <a:pt x="265" y="304"/>
                    <a:pt x="260" y="307"/>
                  </a:cubicBezTo>
                  <a:cubicBezTo>
                    <a:pt x="250" y="312"/>
                    <a:pt x="239" y="315"/>
                    <a:pt x="228" y="315"/>
                  </a:cubicBezTo>
                  <a:cubicBezTo>
                    <a:pt x="217" y="314"/>
                    <a:pt x="204" y="309"/>
                    <a:pt x="195" y="300"/>
                  </a:cubicBezTo>
                  <a:cubicBezTo>
                    <a:pt x="186" y="292"/>
                    <a:pt x="181" y="279"/>
                    <a:pt x="178" y="267"/>
                  </a:cubicBezTo>
                  <a:cubicBezTo>
                    <a:pt x="178" y="265"/>
                    <a:pt x="176" y="269"/>
                    <a:pt x="176" y="270"/>
                  </a:cubicBezTo>
                  <a:cubicBezTo>
                    <a:pt x="169" y="287"/>
                    <a:pt x="153" y="294"/>
                    <a:pt x="136" y="290"/>
                  </a:cubicBezTo>
                  <a:cubicBezTo>
                    <a:pt x="120" y="287"/>
                    <a:pt x="108" y="272"/>
                    <a:pt x="109" y="255"/>
                  </a:cubicBezTo>
                  <a:cubicBezTo>
                    <a:pt x="110" y="239"/>
                    <a:pt x="127" y="221"/>
                    <a:pt x="143" y="204"/>
                  </a:cubicBezTo>
                  <a:cubicBezTo>
                    <a:pt x="149" y="198"/>
                    <a:pt x="163" y="184"/>
                    <a:pt x="166" y="173"/>
                  </a:cubicBezTo>
                  <a:cubicBezTo>
                    <a:pt x="166" y="171"/>
                    <a:pt x="166" y="170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50" y="186"/>
                    <a:pt x="118" y="220"/>
                    <a:pt x="85" y="237"/>
                  </a:cubicBezTo>
                  <a:cubicBezTo>
                    <a:pt x="56" y="252"/>
                    <a:pt x="26" y="254"/>
                    <a:pt x="8" y="219"/>
                  </a:cubicBezTo>
                  <a:cubicBezTo>
                    <a:pt x="5" y="214"/>
                    <a:pt x="3" y="209"/>
                    <a:pt x="2" y="203"/>
                  </a:cubicBezTo>
                  <a:cubicBezTo>
                    <a:pt x="0" y="192"/>
                    <a:pt x="1" y="181"/>
                    <a:pt x="6" y="171"/>
                  </a:cubicBezTo>
                  <a:cubicBezTo>
                    <a:pt x="10" y="160"/>
                    <a:pt x="20" y="150"/>
                    <a:pt x="30" y="145"/>
                  </a:cubicBezTo>
                  <a:cubicBezTo>
                    <a:pt x="41" y="139"/>
                    <a:pt x="56" y="139"/>
                    <a:pt x="67" y="140"/>
                  </a:cubicBezTo>
                  <a:cubicBezTo>
                    <a:pt x="70" y="141"/>
                    <a:pt x="67" y="138"/>
                    <a:pt x="66" y="137"/>
                  </a:cubicBezTo>
                  <a:cubicBezTo>
                    <a:pt x="52" y="125"/>
                    <a:pt x="51" y="107"/>
                    <a:pt x="61" y="92"/>
                  </a:cubicBezTo>
                  <a:cubicBezTo>
                    <a:pt x="69" y="79"/>
                    <a:pt x="87" y="73"/>
                    <a:pt x="103" y="79"/>
                  </a:cubicBezTo>
                  <a:cubicBezTo>
                    <a:pt x="118" y="86"/>
                    <a:pt x="129" y="108"/>
                    <a:pt x="139" y="129"/>
                  </a:cubicBezTo>
                  <a:cubicBezTo>
                    <a:pt x="143" y="137"/>
                    <a:pt x="151" y="155"/>
                    <a:pt x="160" y="161"/>
                  </a:cubicBezTo>
                  <a:cubicBezTo>
                    <a:pt x="161" y="162"/>
                    <a:pt x="162" y="163"/>
                    <a:pt x="163" y="163"/>
                  </a:cubicBezTo>
                  <a:cubicBezTo>
                    <a:pt x="159" y="141"/>
                    <a:pt x="150" y="94"/>
                    <a:pt x="155" y="58"/>
                  </a:cubicBezTo>
                  <a:cubicBezTo>
                    <a:pt x="160" y="25"/>
                    <a:pt x="176" y="0"/>
                    <a:pt x="216" y="6"/>
                  </a:cubicBezTo>
                  <a:cubicBezTo>
                    <a:pt x="221" y="7"/>
                    <a:pt x="226" y="8"/>
                    <a:pt x="231" y="10"/>
                  </a:cubicBezTo>
                  <a:cubicBezTo>
                    <a:pt x="241" y="15"/>
                    <a:pt x="250" y="23"/>
                    <a:pt x="256" y="32"/>
                  </a:cubicBezTo>
                  <a:cubicBezTo>
                    <a:pt x="262" y="42"/>
                    <a:pt x="264" y="56"/>
                    <a:pt x="262" y="68"/>
                  </a:cubicBezTo>
                  <a:cubicBezTo>
                    <a:pt x="261" y="80"/>
                    <a:pt x="253" y="92"/>
                    <a:pt x="244" y="100"/>
                  </a:cubicBezTo>
                  <a:cubicBezTo>
                    <a:pt x="242" y="102"/>
                    <a:pt x="247" y="101"/>
                    <a:pt x="248" y="101"/>
                  </a:cubicBezTo>
                  <a:cubicBezTo>
                    <a:pt x="266" y="97"/>
                    <a:pt x="281" y="106"/>
                    <a:pt x="287" y="123"/>
                  </a:cubicBezTo>
                  <a:cubicBezTo>
                    <a:pt x="292" y="138"/>
                    <a:pt x="287" y="156"/>
                    <a:pt x="273" y="164"/>
                  </a:cubicBezTo>
                  <a:cubicBezTo>
                    <a:pt x="258" y="173"/>
                    <a:pt x="234" y="169"/>
                    <a:pt x="212" y="165"/>
                  </a:cubicBezTo>
                  <a:cubicBezTo>
                    <a:pt x="203" y="163"/>
                    <a:pt x="184" y="159"/>
                    <a:pt x="173" y="163"/>
                  </a:cubicBezTo>
                  <a:cubicBezTo>
                    <a:pt x="171" y="163"/>
                    <a:pt x="170" y="164"/>
                    <a:pt x="170" y="165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9526588" y="5291138"/>
              <a:ext cx="1116013" cy="1176338"/>
            </a:xfrm>
            <a:custGeom>
              <a:avLst/>
              <a:gdLst>
                <a:gd name="T0" fmla="*/ 173 w 287"/>
                <a:gd name="T1" fmla="*/ 144 h 303"/>
                <a:gd name="T2" fmla="*/ 245 w 287"/>
                <a:gd name="T3" fmla="*/ 95 h 303"/>
                <a:gd name="T4" fmla="*/ 251 w 287"/>
                <a:gd name="T5" fmla="*/ 74 h 303"/>
                <a:gd name="T6" fmla="*/ 222 w 287"/>
                <a:gd name="T7" fmla="*/ 120 h 303"/>
                <a:gd name="T8" fmla="*/ 278 w 287"/>
                <a:gd name="T9" fmla="*/ 114 h 303"/>
                <a:gd name="T10" fmla="*/ 157 w 287"/>
                <a:gd name="T11" fmla="*/ 275 h 303"/>
                <a:gd name="T12" fmla="*/ 147 w 287"/>
                <a:gd name="T13" fmla="*/ 219 h 303"/>
                <a:gd name="T14" fmla="*/ 157 w 287"/>
                <a:gd name="T15" fmla="*/ 275 h 303"/>
                <a:gd name="T16" fmla="*/ 162 w 287"/>
                <a:gd name="T17" fmla="*/ 172 h 303"/>
                <a:gd name="T18" fmla="*/ 118 w 287"/>
                <a:gd name="T19" fmla="*/ 271 h 303"/>
                <a:gd name="T20" fmla="*/ 240 w 287"/>
                <a:gd name="T21" fmla="*/ 210 h 303"/>
                <a:gd name="T22" fmla="*/ 178 w 287"/>
                <a:gd name="T23" fmla="*/ 164 h 303"/>
                <a:gd name="T24" fmla="*/ 175 w 287"/>
                <a:gd name="T25" fmla="*/ 165 h 303"/>
                <a:gd name="T26" fmla="*/ 266 w 287"/>
                <a:gd name="T27" fmla="*/ 286 h 303"/>
                <a:gd name="T28" fmla="*/ 224 w 287"/>
                <a:gd name="T29" fmla="*/ 220 h 303"/>
                <a:gd name="T30" fmla="*/ 230 w 287"/>
                <a:gd name="T31" fmla="*/ 303 h 303"/>
                <a:gd name="T32" fmla="*/ 226 w 287"/>
                <a:gd name="T33" fmla="*/ 303 h 303"/>
                <a:gd name="T34" fmla="*/ 184 w 287"/>
                <a:gd name="T35" fmla="*/ 219 h 303"/>
                <a:gd name="T36" fmla="*/ 224 w 287"/>
                <a:gd name="T37" fmla="*/ 303 h 303"/>
                <a:gd name="T38" fmla="*/ 182 w 287"/>
                <a:gd name="T39" fmla="*/ 220 h 303"/>
                <a:gd name="T40" fmla="*/ 161 w 287"/>
                <a:gd name="T41" fmla="*/ 273 h 303"/>
                <a:gd name="T42" fmla="*/ 176 w 287"/>
                <a:gd name="T43" fmla="*/ 258 h 303"/>
                <a:gd name="T44" fmla="*/ 54 w 287"/>
                <a:gd name="T45" fmla="*/ 111 h 303"/>
                <a:gd name="T46" fmla="*/ 111 w 287"/>
                <a:gd name="T47" fmla="*/ 121 h 303"/>
                <a:gd name="T48" fmla="*/ 54 w 287"/>
                <a:gd name="T49" fmla="*/ 111 h 303"/>
                <a:gd name="T50" fmla="*/ 150 w 287"/>
                <a:gd name="T51" fmla="*/ 151 h 303"/>
                <a:gd name="T52" fmla="*/ 72 w 287"/>
                <a:gd name="T53" fmla="*/ 76 h 303"/>
                <a:gd name="T54" fmla="*/ 87 w 287"/>
                <a:gd name="T55" fmla="*/ 211 h 303"/>
                <a:gd name="T56" fmla="*/ 151 w 287"/>
                <a:gd name="T57" fmla="*/ 169 h 303"/>
                <a:gd name="T58" fmla="*/ 152 w 287"/>
                <a:gd name="T59" fmla="*/ 165 h 303"/>
                <a:gd name="T60" fmla="*/ 7 w 287"/>
                <a:gd name="T61" fmla="*/ 209 h 303"/>
                <a:gd name="T62" fmla="*/ 83 w 287"/>
                <a:gd name="T63" fmla="*/ 193 h 303"/>
                <a:gd name="T64" fmla="*/ 3 w 287"/>
                <a:gd name="T65" fmla="*/ 170 h 303"/>
                <a:gd name="T66" fmla="*/ 5 w 287"/>
                <a:gd name="T67" fmla="*/ 166 h 303"/>
                <a:gd name="T68" fmla="*/ 98 w 287"/>
                <a:gd name="T69" fmla="*/ 155 h 303"/>
                <a:gd name="T70" fmla="*/ 5 w 287"/>
                <a:gd name="T71" fmla="*/ 163 h 303"/>
                <a:gd name="T72" fmla="*/ 98 w 287"/>
                <a:gd name="T73" fmla="*/ 153 h 303"/>
                <a:gd name="T74" fmla="*/ 55 w 287"/>
                <a:gd name="T75" fmla="*/ 115 h 303"/>
                <a:gd name="T76" fmla="*/ 64 w 287"/>
                <a:gd name="T77" fmla="*/ 135 h 303"/>
                <a:gd name="T78" fmla="*/ 279 w 287"/>
                <a:gd name="T79" fmla="*/ 118 h 303"/>
                <a:gd name="T80" fmla="*/ 208 w 287"/>
                <a:gd name="T81" fmla="*/ 155 h 303"/>
                <a:gd name="T82" fmla="*/ 279 w 287"/>
                <a:gd name="T83" fmla="*/ 118 h 303"/>
                <a:gd name="T84" fmla="*/ 190 w 287"/>
                <a:gd name="T85" fmla="*/ 1 h 303"/>
                <a:gd name="T86" fmla="*/ 196 w 287"/>
                <a:gd name="T87" fmla="*/ 0 h 303"/>
                <a:gd name="T88" fmla="*/ 177 w 287"/>
                <a:gd name="T89" fmla="*/ 72 h 303"/>
                <a:gd name="T90" fmla="*/ 196 w 287"/>
                <a:gd name="T91" fmla="*/ 0 h 303"/>
                <a:gd name="T92" fmla="*/ 164 w 287"/>
                <a:gd name="T93" fmla="*/ 146 h 303"/>
                <a:gd name="T94" fmla="*/ 226 w 287"/>
                <a:gd name="T95" fmla="*/ 6 h 303"/>
                <a:gd name="T96" fmla="*/ 195 w 287"/>
                <a:gd name="T97" fmla="*/ 82 h 303"/>
                <a:gd name="T98" fmla="*/ 253 w 287"/>
                <a:gd name="T99" fmla="*/ 68 h 303"/>
                <a:gd name="T100" fmla="*/ 248 w 287"/>
                <a:gd name="T101" fmla="*/ 2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7" h="303">
                  <a:moveTo>
                    <a:pt x="251" y="73"/>
                  </a:moveTo>
                  <a:cubicBezTo>
                    <a:pt x="233" y="82"/>
                    <a:pt x="217" y="94"/>
                    <a:pt x="203" y="108"/>
                  </a:cubicBezTo>
                  <a:cubicBezTo>
                    <a:pt x="192" y="119"/>
                    <a:pt x="182" y="131"/>
                    <a:pt x="173" y="144"/>
                  </a:cubicBezTo>
                  <a:cubicBezTo>
                    <a:pt x="188" y="131"/>
                    <a:pt x="205" y="124"/>
                    <a:pt x="221" y="118"/>
                  </a:cubicBezTo>
                  <a:cubicBezTo>
                    <a:pt x="235" y="112"/>
                    <a:pt x="247" y="106"/>
                    <a:pt x="259" y="96"/>
                  </a:cubicBezTo>
                  <a:cubicBezTo>
                    <a:pt x="257" y="95"/>
                    <a:pt x="251" y="94"/>
                    <a:pt x="245" y="95"/>
                  </a:cubicBezTo>
                  <a:cubicBezTo>
                    <a:pt x="238" y="96"/>
                    <a:pt x="236" y="97"/>
                    <a:pt x="236" y="95"/>
                  </a:cubicBezTo>
                  <a:cubicBezTo>
                    <a:pt x="235" y="94"/>
                    <a:pt x="236" y="93"/>
                    <a:pt x="238" y="91"/>
                  </a:cubicBezTo>
                  <a:cubicBezTo>
                    <a:pt x="241" y="88"/>
                    <a:pt x="246" y="83"/>
                    <a:pt x="251" y="74"/>
                  </a:cubicBezTo>
                  <a:cubicBezTo>
                    <a:pt x="251" y="73"/>
                    <a:pt x="251" y="73"/>
                    <a:pt x="251" y="73"/>
                  </a:cubicBezTo>
                  <a:close/>
                  <a:moveTo>
                    <a:pt x="263" y="98"/>
                  </a:moveTo>
                  <a:cubicBezTo>
                    <a:pt x="251" y="108"/>
                    <a:pt x="237" y="114"/>
                    <a:pt x="222" y="120"/>
                  </a:cubicBezTo>
                  <a:cubicBezTo>
                    <a:pt x="204" y="127"/>
                    <a:pt x="185" y="134"/>
                    <a:pt x="170" y="151"/>
                  </a:cubicBezTo>
                  <a:cubicBezTo>
                    <a:pt x="184" y="142"/>
                    <a:pt x="203" y="140"/>
                    <a:pt x="222" y="137"/>
                  </a:cubicBezTo>
                  <a:cubicBezTo>
                    <a:pt x="245" y="134"/>
                    <a:pt x="267" y="129"/>
                    <a:pt x="278" y="114"/>
                  </a:cubicBezTo>
                  <a:cubicBezTo>
                    <a:pt x="276" y="109"/>
                    <a:pt x="273" y="106"/>
                    <a:pt x="269" y="102"/>
                  </a:cubicBezTo>
                  <a:cubicBezTo>
                    <a:pt x="267" y="100"/>
                    <a:pt x="265" y="99"/>
                    <a:pt x="263" y="98"/>
                  </a:cubicBezTo>
                  <a:close/>
                  <a:moveTo>
                    <a:pt x="157" y="275"/>
                  </a:moveTo>
                  <a:cubicBezTo>
                    <a:pt x="155" y="259"/>
                    <a:pt x="158" y="244"/>
                    <a:pt x="162" y="229"/>
                  </a:cubicBezTo>
                  <a:cubicBezTo>
                    <a:pt x="166" y="210"/>
                    <a:pt x="170" y="190"/>
                    <a:pt x="165" y="168"/>
                  </a:cubicBezTo>
                  <a:cubicBezTo>
                    <a:pt x="164" y="185"/>
                    <a:pt x="155" y="202"/>
                    <a:pt x="147" y="219"/>
                  </a:cubicBezTo>
                  <a:cubicBezTo>
                    <a:pt x="137" y="240"/>
                    <a:pt x="129" y="261"/>
                    <a:pt x="136" y="278"/>
                  </a:cubicBezTo>
                  <a:cubicBezTo>
                    <a:pt x="141" y="280"/>
                    <a:pt x="145" y="279"/>
                    <a:pt x="150" y="278"/>
                  </a:cubicBezTo>
                  <a:cubicBezTo>
                    <a:pt x="152" y="277"/>
                    <a:pt x="155" y="277"/>
                    <a:pt x="157" y="275"/>
                  </a:cubicBezTo>
                  <a:close/>
                  <a:moveTo>
                    <a:pt x="131" y="277"/>
                  </a:moveTo>
                  <a:cubicBezTo>
                    <a:pt x="125" y="260"/>
                    <a:pt x="135" y="239"/>
                    <a:pt x="145" y="218"/>
                  </a:cubicBezTo>
                  <a:cubicBezTo>
                    <a:pt x="153" y="203"/>
                    <a:pt x="160" y="187"/>
                    <a:pt x="162" y="172"/>
                  </a:cubicBezTo>
                  <a:cubicBezTo>
                    <a:pt x="157" y="180"/>
                    <a:pt x="149" y="188"/>
                    <a:pt x="140" y="198"/>
                  </a:cubicBezTo>
                  <a:cubicBezTo>
                    <a:pt x="125" y="214"/>
                    <a:pt x="108" y="232"/>
                    <a:pt x="107" y="248"/>
                  </a:cubicBezTo>
                  <a:cubicBezTo>
                    <a:pt x="107" y="257"/>
                    <a:pt x="111" y="265"/>
                    <a:pt x="118" y="271"/>
                  </a:cubicBezTo>
                  <a:cubicBezTo>
                    <a:pt x="122" y="274"/>
                    <a:pt x="126" y="276"/>
                    <a:pt x="131" y="277"/>
                  </a:cubicBezTo>
                  <a:close/>
                  <a:moveTo>
                    <a:pt x="178" y="164"/>
                  </a:moveTo>
                  <a:cubicBezTo>
                    <a:pt x="202" y="179"/>
                    <a:pt x="224" y="194"/>
                    <a:pt x="240" y="210"/>
                  </a:cubicBezTo>
                  <a:cubicBezTo>
                    <a:pt x="260" y="228"/>
                    <a:pt x="273" y="247"/>
                    <a:pt x="278" y="268"/>
                  </a:cubicBezTo>
                  <a:cubicBezTo>
                    <a:pt x="287" y="247"/>
                    <a:pt x="276" y="228"/>
                    <a:pt x="257" y="211"/>
                  </a:cubicBezTo>
                  <a:cubicBezTo>
                    <a:pt x="235" y="190"/>
                    <a:pt x="201" y="174"/>
                    <a:pt x="178" y="164"/>
                  </a:cubicBezTo>
                  <a:close/>
                  <a:moveTo>
                    <a:pt x="275" y="273"/>
                  </a:moveTo>
                  <a:cubicBezTo>
                    <a:pt x="272" y="251"/>
                    <a:pt x="259" y="231"/>
                    <a:pt x="239" y="212"/>
                  </a:cubicBezTo>
                  <a:cubicBezTo>
                    <a:pt x="222" y="195"/>
                    <a:pt x="200" y="180"/>
                    <a:pt x="175" y="165"/>
                  </a:cubicBezTo>
                  <a:cubicBezTo>
                    <a:pt x="195" y="182"/>
                    <a:pt x="212" y="199"/>
                    <a:pt x="226" y="218"/>
                  </a:cubicBezTo>
                  <a:cubicBezTo>
                    <a:pt x="243" y="241"/>
                    <a:pt x="255" y="264"/>
                    <a:pt x="259" y="292"/>
                  </a:cubicBezTo>
                  <a:cubicBezTo>
                    <a:pt x="262" y="290"/>
                    <a:pt x="264" y="289"/>
                    <a:pt x="266" y="286"/>
                  </a:cubicBezTo>
                  <a:cubicBezTo>
                    <a:pt x="270" y="282"/>
                    <a:pt x="273" y="277"/>
                    <a:pt x="275" y="273"/>
                  </a:cubicBezTo>
                  <a:close/>
                  <a:moveTo>
                    <a:pt x="255" y="295"/>
                  </a:moveTo>
                  <a:cubicBezTo>
                    <a:pt x="252" y="267"/>
                    <a:pt x="241" y="242"/>
                    <a:pt x="224" y="220"/>
                  </a:cubicBezTo>
                  <a:cubicBezTo>
                    <a:pt x="210" y="200"/>
                    <a:pt x="192" y="183"/>
                    <a:pt x="172" y="166"/>
                  </a:cubicBezTo>
                  <a:cubicBezTo>
                    <a:pt x="189" y="186"/>
                    <a:pt x="201" y="206"/>
                    <a:pt x="210" y="227"/>
                  </a:cubicBezTo>
                  <a:cubicBezTo>
                    <a:pt x="221" y="251"/>
                    <a:pt x="228" y="277"/>
                    <a:pt x="230" y="303"/>
                  </a:cubicBezTo>
                  <a:cubicBezTo>
                    <a:pt x="240" y="303"/>
                    <a:pt x="246" y="300"/>
                    <a:pt x="254" y="296"/>
                  </a:cubicBezTo>
                  <a:cubicBezTo>
                    <a:pt x="255" y="295"/>
                    <a:pt x="255" y="295"/>
                    <a:pt x="255" y="295"/>
                  </a:cubicBezTo>
                  <a:close/>
                  <a:moveTo>
                    <a:pt x="226" y="303"/>
                  </a:moveTo>
                  <a:cubicBezTo>
                    <a:pt x="224" y="277"/>
                    <a:pt x="218" y="252"/>
                    <a:pt x="208" y="228"/>
                  </a:cubicBezTo>
                  <a:cubicBezTo>
                    <a:pt x="198" y="205"/>
                    <a:pt x="185" y="183"/>
                    <a:pt x="166" y="162"/>
                  </a:cubicBezTo>
                  <a:cubicBezTo>
                    <a:pt x="174" y="181"/>
                    <a:pt x="180" y="200"/>
                    <a:pt x="184" y="219"/>
                  </a:cubicBezTo>
                  <a:cubicBezTo>
                    <a:pt x="188" y="240"/>
                    <a:pt x="190" y="262"/>
                    <a:pt x="187" y="283"/>
                  </a:cubicBezTo>
                  <a:cubicBezTo>
                    <a:pt x="189" y="287"/>
                    <a:pt x="191" y="288"/>
                    <a:pt x="194" y="291"/>
                  </a:cubicBezTo>
                  <a:cubicBezTo>
                    <a:pt x="202" y="299"/>
                    <a:pt x="213" y="302"/>
                    <a:pt x="224" y="303"/>
                  </a:cubicBezTo>
                  <a:cubicBezTo>
                    <a:pt x="224" y="303"/>
                    <a:pt x="225" y="303"/>
                    <a:pt x="226" y="303"/>
                  </a:cubicBezTo>
                  <a:close/>
                  <a:moveTo>
                    <a:pt x="184" y="279"/>
                  </a:moveTo>
                  <a:cubicBezTo>
                    <a:pt x="186" y="259"/>
                    <a:pt x="185" y="239"/>
                    <a:pt x="182" y="220"/>
                  </a:cubicBezTo>
                  <a:cubicBezTo>
                    <a:pt x="179" y="205"/>
                    <a:pt x="174" y="190"/>
                    <a:pt x="168" y="175"/>
                  </a:cubicBezTo>
                  <a:cubicBezTo>
                    <a:pt x="171" y="194"/>
                    <a:pt x="167" y="212"/>
                    <a:pt x="164" y="229"/>
                  </a:cubicBezTo>
                  <a:cubicBezTo>
                    <a:pt x="161" y="244"/>
                    <a:pt x="159" y="258"/>
                    <a:pt x="161" y="273"/>
                  </a:cubicBezTo>
                  <a:cubicBezTo>
                    <a:pt x="163" y="272"/>
                    <a:pt x="167" y="267"/>
                    <a:pt x="169" y="261"/>
                  </a:cubicBezTo>
                  <a:cubicBezTo>
                    <a:pt x="172" y="255"/>
                    <a:pt x="173" y="253"/>
                    <a:pt x="175" y="254"/>
                  </a:cubicBezTo>
                  <a:cubicBezTo>
                    <a:pt x="176" y="254"/>
                    <a:pt x="176" y="256"/>
                    <a:pt x="176" y="258"/>
                  </a:cubicBezTo>
                  <a:cubicBezTo>
                    <a:pt x="177" y="262"/>
                    <a:pt x="179" y="270"/>
                    <a:pt x="184" y="278"/>
                  </a:cubicBezTo>
                  <a:cubicBezTo>
                    <a:pt x="184" y="279"/>
                    <a:pt x="184" y="279"/>
                    <a:pt x="184" y="279"/>
                  </a:cubicBezTo>
                  <a:close/>
                  <a:moveTo>
                    <a:pt x="54" y="111"/>
                  </a:moveTo>
                  <a:cubicBezTo>
                    <a:pt x="70" y="114"/>
                    <a:pt x="83" y="123"/>
                    <a:pt x="97" y="131"/>
                  </a:cubicBezTo>
                  <a:cubicBezTo>
                    <a:pt x="113" y="141"/>
                    <a:pt x="130" y="152"/>
                    <a:pt x="152" y="155"/>
                  </a:cubicBezTo>
                  <a:cubicBezTo>
                    <a:pt x="137" y="148"/>
                    <a:pt x="124" y="134"/>
                    <a:pt x="111" y="121"/>
                  </a:cubicBezTo>
                  <a:cubicBezTo>
                    <a:pt x="94" y="104"/>
                    <a:pt x="77" y="89"/>
                    <a:pt x="59" y="89"/>
                  </a:cubicBezTo>
                  <a:cubicBezTo>
                    <a:pt x="56" y="94"/>
                    <a:pt x="55" y="98"/>
                    <a:pt x="54" y="103"/>
                  </a:cubicBezTo>
                  <a:cubicBezTo>
                    <a:pt x="54" y="106"/>
                    <a:pt x="54" y="108"/>
                    <a:pt x="54" y="111"/>
                  </a:cubicBezTo>
                  <a:close/>
                  <a:moveTo>
                    <a:pt x="61" y="86"/>
                  </a:moveTo>
                  <a:cubicBezTo>
                    <a:pt x="80" y="86"/>
                    <a:pt x="96" y="103"/>
                    <a:pt x="112" y="119"/>
                  </a:cubicBezTo>
                  <a:cubicBezTo>
                    <a:pt x="124" y="132"/>
                    <a:pt x="136" y="144"/>
                    <a:pt x="150" y="151"/>
                  </a:cubicBezTo>
                  <a:cubicBezTo>
                    <a:pt x="144" y="144"/>
                    <a:pt x="139" y="133"/>
                    <a:pt x="133" y="122"/>
                  </a:cubicBezTo>
                  <a:cubicBezTo>
                    <a:pt x="123" y="102"/>
                    <a:pt x="112" y="80"/>
                    <a:pt x="98" y="74"/>
                  </a:cubicBezTo>
                  <a:cubicBezTo>
                    <a:pt x="89" y="70"/>
                    <a:pt x="80" y="71"/>
                    <a:pt x="72" y="76"/>
                  </a:cubicBezTo>
                  <a:cubicBezTo>
                    <a:pt x="68" y="78"/>
                    <a:pt x="64" y="82"/>
                    <a:pt x="61" y="86"/>
                  </a:cubicBezTo>
                  <a:close/>
                  <a:moveTo>
                    <a:pt x="151" y="169"/>
                  </a:moveTo>
                  <a:cubicBezTo>
                    <a:pt x="129" y="186"/>
                    <a:pt x="108" y="201"/>
                    <a:pt x="87" y="211"/>
                  </a:cubicBezTo>
                  <a:cubicBezTo>
                    <a:pt x="63" y="223"/>
                    <a:pt x="41" y="230"/>
                    <a:pt x="19" y="226"/>
                  </a:cubicBezTo>
                  <a:cubicBezTo>
                    <a:pt x="36" y="242"/>
                    <a:pt x="58" y="239"/>
                    <a:pt x="80" y="227"/>
                  </a:cubicBezTo>
                  <a:cubicBezTo>
                    <a:pt x="107" y="213"/>
                    <a:pt x="134" y="187"/>
                    <a:pt x="151" y="169"/>
                  </a:cubicBezTo>
                  <a:close/>
                  <a:moveTo>
                    <a:pt x="15" y="222"/>
                  </a:moveTo>
                  <a:cubicBezTo>
                    <a:pt x="38" y="227"/>
                    <a:pt x="61" y="221"/>
                    <a:pt x="86" y="209"/>
                  </a:cubicBezTo>
                  <a:cubicBezTo>
                    <a:pt x="107" y="199"/>
                    <a:pt x="129" y="184"/>
                    <a:pt x="152" y="165"/>
                  </a:cubicBezTo>
                  <a:cubicBezTo>
                    <a:pt x="129" y="178"/>
                    <a:pt x="107" y="189"/>
                    <a:pt x="84" y="195"/>
                  </a:cubicBezTo>
                  <a:cubicBezTo>
                    <a:pt x="57" y="203"/>
                    <a:pt x="31" y="207"/>
                    <a:pt x="3" y="200"/>
                  </a:cubicBezTo>
                  <a:cubicBezTo>
                    <a:pt x="4" y="204"/>
                    <a:pt x="5" y="206"/>
                    <a:pt x="7" y="209"/>
                  </a:cubicBezTo>
                  <a:cubicBezTo>
                    <a:pt x="9" y="214"/>
                    <a:pt x="12" y="219"/>
                    <a:pt x="15" y="222"/>
                  </a:cubicBezTo>
                  <a:close/>
                  <a:moveTo>
                    <a:pt x="2" y="196"/>
                  </a:moveTo>
                  <a:cubicBezTo>
                    <a:pt x="30" y="203"/>
                    <a:pt x="57" y="201"/>
                    <a:pt x="83" y="193"/>
                  </a:cubicBezTo>
                  <a:cubicBezTo>
                    <a:pt x="106" y="187"/>
                    <a:pt x="129" y="176"/>
                    <a:pt x="152" y="163"/>
                  </a:cubicBezTo>
                  <a:cubicBezTo>
                    <a:pt x="128" y="171"/>
                    <a:pt x="104" y="176"/>
                    <a:pt x="81" y="177"/>
                  </a:cubicBezTo>
                  <a:cubicBezTo>
                    <a:pt x="55" y="179"/>
                    <a:pt x="28" y="177"/>
                    <a:pt x="3" y="170"/>
                  </a:cubicBezTo>
                  <a:cubicBezTo>
                    <a:pt x="0" y="179"/>
                    <a:pt x="0" y="186"/>
                    <a:pt x="2" y="195"/>
                  </a:cubicBezTo>
                  <a:cubicBezTo>
                    <a:pt x="2" y="195"/>
                    <a:pt x="2" y="196"/>
                    <a:pt x="2" y="196"/>
                  </a:cubicBezTo>
                  <a:close/>
                  <a:moveTo>
                    <a:pt x="5" y="166"/>
                  </a:moveTo>
                  <a:cubicBezTo>
                    <a:pt x="30" y="173"/>
                    <a:pt x="55" y="176"/>
                    <a:pt x="81" y="175"/>
                  </a:cubicBezTo>
                  <a:cubicBezTo>
                    <a:pt x="106" y="174"/>
                    <a:pt x="131" y="168"/>
                    <a:pt x="157" y="158"/>
                  </a:cubicBezTo>
                  <a:cubicBezTo>
                    <a:pt x="137" y="159"/>
                    <a:pt x="117" y="158"/>
                    <a:pt x="98" y="155"/>
                  </a:cubicBezTo>
                  <a:cubicBezTo>
                    <a:pt x="77" y="152"/>
                    <a:pt x="55" y="146"/>
                    <a:pt x="37" y="136"/>
                  </a:cubicBezTo>
                  <a:cubicBezTo>
                    <a:pt x="32" y="137"/>
                    <a:pt x="31" y="138"/>
                    <a:pt x="27" y="140"/>
                  </a:cubicBezTo>
                  <a:cubicBezTo>
                    <a:pt x="17" y="145"/>
                    <a:pt x="10" y="154"/>
                    <a:pt x="5" y="163"/>
                  </a:cubicBezTo>
                  <a:cubicBezTo>
                    <a:pt x="5" y="164"/>
                    <a:pt x="5" y="165"/>
                    <a:pt x="5" y="166"/>
                  </a:cubicBezTo>
                  <a:close/>
                  <a:moveTo>
                    <a:pt x="42" y="135"/>
                  </a:moveTo>
                  <a:cubicBezTo>
                    <a:pt x="60" y="144"/>
                    <a:pt x="78" y="150"/>
                    <a:pt x="98" y="153"/>
                  </a:cubicBezTo>
                  <a:cubicBezTo>
                    <a:pt x="113" y="155"/>
                    <a:pt x="129" y="156"/>
                    <a:pt x="145" y="156"/>
                  </a:cubicBezTo>
                  <a:cubicBezTo>
                    <a:pt x="126" y="152"/>
                    <a:pt x="110" y="142"/>
                    <a:pt x="95" y="133"/>
                  </a:cubicBezTo>
                  <a:cubicBezTo>
                    <a:pt x="82" y="125"/>
                    <a:pt x="70" y="119"/>
                    <a:pt x="55" y="115"/>
                  </a:cubicBezTo>
                  <a:cubicBezTo>
                    <a:pt x="56" y="117"/>
                    <a:pt x="59" y="123"/>
                    <a:pt x="63" y="127"/>
                  </a:cubicBezTo>
                  <a:cubicBezTo>
                    <a:pt x="68" y="131"/>
                    <a:pt x="70" y="133"/>
                    <a:pt x="68" y="134"/>
                  </a:cubicBezTo>
                  <a:cubicBezTo>
                    <a:pt x="68" y="135"/>
                    <a:pt x="66" y="135"/>
                    <a:pt x="64" y="135"/>
                  </a:cubicBezTo>
                  <a:cubicBezTo>
                    <a:pt x="60" y="134"/>
                    <a:pt x="52" y="133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279" y="118"/>
                  </a:moveTo>
                  <a:cubicBezTo>
                    <a:pt x="268" y="133"/>
                    <a:pt x="245" y="136"/>
                    <a:pt x="222" y="139"/>
                  </a:cubicBezTo>
                  <a:cubicBezTo>
                    <a:pt x="205" y="142"/>
                    <a:pt x="188" y="144"/>
                    <a:pt x="175" y="151"/>
                  </a:cubicBezTo>
                  <a:cubicBezTo>
                    <a:pt x="183" y="151"/>
                    <a:pt x="195" y="153"/>
                    <a:pt x="208" y="155"/>
                  </a:cubicBezTo>
                  <a:cubicBezTo>
                    <a:pt x="230" y="158"/>
                    <a:pt x="254" y="162"/>
                    <a:pt x="268" y="154"/>
                  </a:cubicBezTo>
                  <a:cubicBezTo>
                    <a:pt x="276" y="150"/>
                    <a:pt x="280" y="141"/>
                    <a:pt x="281" y="133"/>
                  </a:cubicBezTo>
                  <a:cubicBezTo>
                    <a:pt x="281" y="128"/>
                    <a:pt x="281" y="123"/>
                    <a:pt x="279" y="118"/>
                  </a:cubicBezTo>
                  <a:close/>
                  <a:moveTo>
                    <a:pt x="159" y="142"/>
                  </a:moveTo>
                  <a:cubicBezTo>
                    <a:pt x="158" y="114"/>
                    <a:pt x="158" y="88"/>
                    <a:pt x="162" y="65"/>
                  </a:cubicBezTo>
                  <a:cubicBezTo>
                    <a:pt x="167" y="38"/>
                    <a:pt x="174" y="17"/>
                    <a:pt x="190" y="1"/>
                  </a:cubicBezTo>
                  <a:cubicBezTo>
                    <a:pt x="167" y="6"/>
                    <a:pt x="157" y="25"/>
                    <a:pt x="154" y="50"/>
                  </a:cubicBezTo>
                  <a:cubicBezTo>
                    <a:pt x="149" y="80"/>
                    <a:pt x="155" y="118"/>
                    <a:pt x="159" y="142"/>
                  </a:cubicBezTo>
                  <a:close/>
                  <a:moveTo>
                    <a:pt x="196" y="0"/>
                  </a:moveTo>
                  <a:cubicBezTo>
                    <a:pt x="179" y="16"/>
                    <a:pt x="169" y="38"/>
                    <a:pt x="165" y="65"/>
                  </a:cubicBezTo>
                  <a:cubicBezTo>
                    <a:pt x="161" y="88"/>
                    <a:pt x="160" y="115"/>
                    <a:pt x="162" y="144"/>
                  </a:cubicBezTo>
                  <a:cubicBezTo>
                    <a:pt x="164" y="118"/>
                    <a:pt x="169" y="94"/>
                    <a:pt x="177" y="72"/>
                  </a:cubicBezTo>
                  <a:cubicBezTo>
                    <a:pt x="187" y="46"/>
                    <a:pt x="199" y="22"/>
                    <a:pt x="221" y="3"/>
                  </a:cubicBezTo>
                  <a:cubicBezTo>
                    <a:pt x="217" y="2"/>
                    <a:pt x="215" y="2"/>
                    <a:pt x="212" y="1"/>
                  </a:cubicBezTo>
                  <a:cubicBezTo>
                    <a:pt x="206" y="0"/>
                    <a:pt x="200" y="0"/>
                    <a:pt x="196" y="0"/>
                  </a:cubicBezTo>
                  <a:close/>
                  <a:moveTo>
                    <a:pt x="225" y="5"/>
                  </a:moveTo>
                  <a:cubicBezTo>
                    <a:pt x="203" y="23"/>
                    <a:pt x="189" y="46"/>
                    <a:pt x="179" y="73"/>
                  </a:cubicBezTo>
                  <a:cubicBezTo>
                    <a:pt x="171" y="95"/>
                    <a:pt x="167" y="120"/>
                    <a:pt x="164" y="146"/>
                  </a:cubicBezTo>
                  <a:cubicBezTo>
                    <a:pt x="171" y="121"/>
                    <a:pt x="181" y="99"/>
                    <a:pt x="193" y="80"/>
                  </a:cubicBezTo>
                  <a:cubicBezTo>
                    <a:pt x="208" y="58"/>
                    <a:pt x="225" y="38"/>
                    <a:pt x="245" y="21"/>
                  </a:cubicBezTo>
                  <a:cubicBezTo>
                    <a:pt x="240" y="14"/>
                    <a:pt x="234" y="10"/>
                    <a:pt x="226" y="6"/>
                  </a:cubicBezTo>
                  <a:cubicBezTo>
                    <a:pt x="226" y="5"/>
                    <a:pt x="225" y="5"/>
                    <a:pt x="225" y="5"/>
                  </a:cubicBezTo>
                  <a:close/>
                  <a:moveTo>
                    <a:pt x="248" y="25"/>
                  </a:moveTo>
                  <a:cubicBezTo>
                    <a:pt x="227" y="41"/>
                    <a:pt x="210" y="60"/>
                    <a:pt x="195" y="82"/>
                  </a:cubicBezTo>
                  <a:cubicBezTo>
                    <a:pt x="182" y="102"/>
                    <a:pt x="171" y="126"/>
                    <a:pt x="164" y="153"/>
                  </a:cubicBezTo>
                  <a:cubicBezTo>
                    <a:pt x="176" y="136"/>
                    <a:pt x="188" y="120"/>
                    <a:pt x="201" y="107"/>
                  </a:cubicBezTo>
                  <a:cubicBezTo>
                    <a:pt x="217" y="92"/>
                    <a:pt x="234" y="77"/>
                    <a:pt x="253" y="68"/>
                  </a:cubicBezTo>
                  <a:cubicBezTo>
                    <a:pt x="255" y="64"/>
                    <a:pt x="255" y="62"/>
                    <a:pt x="256" y="59"/>
                  </a:cubicBezTo>
                  <a:cubicBezTo>
                    <a:pt x="257" y="47"/>
                    <a:pt x="255" y="36"/>
                    <a:pt x="249" y="27"/>
                  </a:cubicBezTo>
                  <a:cubicBezTo>
                    <a:pt x="249" y="26"/>
                    <a:pt x="248" y="26"/>
                    <a:pt x="248" y="2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1022013" y="3805238"/>
              <a:ext cx="1165225" cy="1792288"/>
            </a:xfrm>
            <a:custGeom>
              <a:avLst/>
              <a:gdLst>
                <a:gd name="T0" fmla="*/ 129 w 300"/>
                <a:gd name="T1" fmla="*/ 280 h 462"/>
                <a:gd name="T2" fmla="*/ 297 w 300"/>
                <a:gd name="T3" fmla="*/ 21 h 462"/>
                <a:gd name="T4" fmla="*/ 256 w 300"/>
                <a:gd name="T5" fmla="*/ 116 h 462"/>
                <a:gd name="T6" fmla="*/ 226 w 300"/>
                <a:gd name="T7" fmla="*/ 109 h 462"/>
                <a:gd name="T8" fmla="*/ 218 w 300"/>
                <a:gd name="T9" fmla="*/ 34 h 462"/>
                <a:gd name="T10" fmla="*/ 295 w 300"/>
                <a:gd name="T11" fmla="*/ 171 h 462"/>
                <a:gd name="T12" fmla="*/ 252 w 300"/>
                <a:gd name="T13" fmla="*/ 171 h 462"/>
                <a:gd name="T14" fmla="*/ 287 w 300"/>
                <a:gd name="T15" fmla="*/ 178 h 462"/>
                <a:gd name="T16" fmla="*/ 242 w 300"/>
                <a:gd name="T17" fmla="*/ 216 h 462"/>
                <a:gd name="T18" fmla="*/ 295 w 300"/>
                <a:gd name="T19" fmla="*/ 300 h 462"/>
                <a:gd name="T20" fmla="*/ 152 w 300"/>
                <a:gd name="T21" fmla="*/ 264 h 462"/>
                <a:gd name="T22" fmla="*/ 254 w 300"/>
                <a:gd name="T23" fmla="*/ 301 h 462"/>
                <a:gd name="T24" fmla="*/ 268 w 300"/>
                <a:gd name="T25" fmla="*/ 301 h 462"/>
                <a:gd name="T26" fmla="*/ 136 w 300"/>
                <a:gd name="T27" fmla="*/ 294 h 462"/>
                <a:gd name="T28" fmla="*/ 98 w 300"/>
                <a:gd name="T29" fmla="*/ 179 h 462"/>
                <a:gd name="T30" fmla="*/ 129 w 300"/>
                <a:gd name="T31" fmla="*/ 200 h 462"/>
                <a:gd name="T32" fmla="*/ 147 w 300"/>
                <a:gd name="T33" fmla="*/ 204 h 462"/>
                <a:gd name="T34" fmla="*/ 153 w 300"/>
                <a:gd name="T35" fmla="*/ 251 h 462"/>
                <a:gd name="T36" fmla="*/ 7 w 300"/>
                <a:gd name="T37" fmla="*/ 207 h 462"/>
                <a:gd name="T38" fmla="*/ 269 w 300"/>
                <a:gd name="T39" fmla="*/ 431 h 462"/>
                <a:gd name="T40" fmla="*/ 290 w 300"/>
                <a:gd name="T41" fmla="*/ 384 h 462"/>
                <a:gd name="T42" fmla="*/ 71 w 300"/>
                <a:gd name="T43" fmla="*/ 394 h 462"/>
                <a:gd name="T44" fmla="*/ 134 w 300"/>
                <a:gd name="T45" fmla="*/ 401 h 462"/>
                <a:gd name="T46" fmla="*/ 153 w 300"/>
                <a:gd name="T47" fmla="*/ 357 h 462"/>
                <a:gd name="T48" fmla="*/ 212 w 300"/>
                <a:gd name="T49" fmla="*/ 330 h 462"/>
                <a:gd name="T50" fmla="*/ 244 w 300"/>
                <a:gd name="T51" fmla="*/ 397 h 462"/>
                <a:gd name="T52" fmla="*/ 7 w 300"/>
                <a:gd name="T53" fmla="*/ 204 h 462"/>
                <a:gd name="T54" fmla="*/ 213 w 300"/>
                <a:gd name="T55" fmla="*/ 85 h 462"/>
                <a:gd name="T56" fmla="*/ 196 w 300"/>
                <a:gd name="T57" fmla="*/ 64 h 462"/>
                <a:gd name="T58" fmla="*/ 239 w 300"/>
                <a:gd name="T59" fmla="*/ 37 h 462"/>
                <a:gd name="T60" fmla="*/ 223 w 300"/>
                <a:gd name="T61" fmla="*/ 112 h 462"/>
                <a:gd name="T62" fmla="*/ 286 w 300"/>
                <a:gd name="T63" fmla="*/ 134 h 462"/>
                <a:gd name="T64" fmla="*/ 237 w 300"/>
                <a:gd name="T65" fmla="*/ 157 h 462"/>
                <a:gd name="T66" fmla="*/ 198 w 300"/>
                <a:gd name="T67" fmla="*/ 153 h 462"/>
                <a:gd name="T68" fmla="*/ 150 w 300"/>
                <a:gd name="T69" fmla="*/ 86 h 462"/>
                <a:gd name="T70" fmla="*/ 187 w 300"/>
                <a:gd name="T71" fmla="*/ 55 h 462"/>
                <a:gd name="T72" fmla="*/ 202 w 300"/>
                <a:gd name="T73" fmla="*/ 137 h 462"/>
                <a:gd name="T74" fmla="*/ 236 w 300"/>
                <a:gd name="T75" fmla="*/ 170 h 462"/>
                <a:gd name="T76" fmla="*/ 241 w 300"/>
                <a:gd name="T77" fmla="*/ 156 h 462"/>
                <a:gd name="T78" fmla="*/ 227 w 300"/>
                <a:gd name="T79" fmla="*/ 178 h 462"/>
                <a:gd name="T80" fmla="*/ 239 w 300"/>
                <a:gd name="T81" fmla="*/ 191 h 462"/>
                <a:gd name="T82" fmla="*/ 188 w 300"/>
                <a:gd name="T83" fmla="*/ 199 h 462"/>
                <a:gd name="T84" fmla="*/ 219 w 300"/>
                <a:gd name="T85" fmla="*/ 145 h 462"/>
                <a:gd name="T86" fmla="*/ 231 w 300"/>
                <a:gd name="T87" fmla="*/ 209 h 462"/>
                <a:gd name="T88" fmla="*/ 241 w 300"/>
                <a:gd name="T89" fmla="*/ 191 h 462"/>
                <a:gd name="T90" fmla="*/ 197 w 300"/>
                <a:gd name="T91" fmla="*/ 234 h 462"/>
                <a:gd name="T92" fmla="*/ 197 w 300"/>
                <a:gd name="T93" fmla="*/ 182 h 462"/>
                <a:gd name="T94" fmla="*/ 186 w 300"/>
                <a:gd name="T95" fmla="*/ 197 h 462"/>
                <a:gd name="T96" fmla="*/ 169 w 300"/>
                <a:gd name="T97" fmla="*/ 157 h 462"/>
                <a:gd name="T98" fmla="*/ 133 w 300"/>
                <a:gd name="T99" fmla="*/ 151 h 462"/>
                <a:gd name="T100" fmla="*/ 158 w 300"/>
                <a:gd name="T101" fmla="*/ 98 h 462"/>
                <a:gd name="T102" fmla="*/ 129 w 300"/>
                <a:gd name="T103" fmla="*/ 179 h 462"/>
                <a:gd name="T104" fmla="*/ 122 w 300"/>
                <a:gd name="T105" fmla="*/ 78 h 462"/>
                <a:gd name="T106" fmla="*/ 87 w 300"/>
                <a:gd name="T107" fmla="*/ 147 h 462"/>
                <a:gd name="T108" fmla="*/ 152 w 300"/>
                <a:gd name="T109" fmla="*/ 262 h 462"/>
                <a:gd name="T110" fmla="*/ 264 w 300"/>
                <a:gd name="T111" fmla="*/ 401 h 462"/>
                <a:gd name="T112" fmla="*/ 50 w 300"/>
                <a:gd name="T113" fmla="*/ 356 h 462"/>
                <a:gd name="T114" fmla="*/ 172 w 300"/>
                <a:gd name="T115" fmla="*/ 306 h 462"/>
                <a:gd name="T116" fmla="*/ 153 w 300"/>
                <a:gd name="T117" fmla="*/ 397 h 462"/>
                <a:gd name="T118" fmla="*/ 84 w 300"/>
                <a:gd name="T119" fmla="*/ 396 h 462"/>
                <a:gd name="T120" fmla="*/ 12 w 300"/>
                <a:gd name="T121" fmla="*/ 352 h 462"/>
                <a:gd name="T122" fmla="*/ 44 w 300"/>
                <a:gd name="T123" fmla="*/ 271 h 462"/>
                <a:gd name="T124" fmla="*/ 92 w 300"/>
                <a:gd name="T125" fmla="*/ 3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0" h="462"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5" y="298"/>
                    <a:pt x="134" y="301"/>
                    <a:pt x="132" y="304"/>
                  </a:cubicBezTo>
                  <a:cubicBezTo>
                    <a:pt x="132" y="304"/>
                    <a:pt x="132" y="304"/>
                    <a:pt x="132" y="304"/>
                  </a:cubicBezTo>
                  <a:cubicBezTo>
                    <a:pt x="131" y="306"/>
                    <a:pt x="128" y="308"/>
                    <a:pt x="125" y="311"/>
                  </a:cubicBezTo>
                  <a:cubicBezTo>
                    <a:pt x="125" y="311"/>
                    <a:pt x="124" y="312"/>
                    <a:pt x="124" y="312"/>
                  </a:cubicBezTo>
                  <a:cubicBezTo>
                    <a:pt x="124" y="312"/>
                    <a:pt x="123" y="312"/>
                    <a:pt x="123" y="313"/>
                  </a:cubicBezTo>
                  <a:cubicBezTo>
                    <a:pt x="114" y="321"/>
                    <a:pt x="113" y="326"/>
                    <a:pt x="111" y="334"/>
                  </a:cubicBezTo>
                  <a:cubicBezTo>
                    <a:pt x="111" y="335"/>
                    <a:pt x="111" y="336"/>
                    <a:pt x="111" y="338"/>
                  </a:cubicBezTo>
                  <a:cubicBezTo>
                    <a:pt x="110" y="339"/>
                    <a:pt x="110" y="340"/>
                    <a:pt x="110" y="341"/>
                  </a:cubicBezTo>
                  <a:cubicBezTo>
                    <a:pt x="110" y="342"/>
                    <a:pt x="109" y="343"/>
                    <a:pt x="109" y="344"/>
                  </a:cubicBezTo>
                  <a:cubicBezTo>
                    <a:pt x="108" y="348"/>
                    <a:pt x="105" y="351"/>
                    <a:pt x="103" y="354"/>
                  </a:cubicBezTo>
                  <a:cubicBezTo>
                    <a:pt x="102" y="355"/>
                    <a:pt x="101" y="356"/>
                    <a:pt x="100" y="357"/>
                  </a:cubicBezTo>
                  <a:cubicBezTo>
                    <a:pt x="99" y="358"/>
                    <a:pt x="99" y="358"/>
                    <a:pt x="99" y="358"/>
                  </a:cubicBezTo>
                  <a:cubicBezTo>
                    <a:pt x="99" y="357"/>
                    <a:pt x="99" y="357"/>
                    <a:pt x="99" y="357"/>
                  </a:cubicBezTo>
                  <a:cubicBezTo>
                    <a:pt x="99" y="357"/>
                    <a:pt x="99" y="357"/>
                    <a:pt x="99" y="356"/>
                  </a:cubicBezTo>
                  <a:cubicBezTo>
                    <a:pt x="99" y="356"/>
                    <a:pt x="98" y="356"/>
                    <a:pt x="98" y="355"/>
                  </a:cubicBezTo>
                  <a:cubicBezTo>
                    <a:pt x="97" y="350"/>
                    <a:pt x="97" y="348"/>
                    <a:pt x="97" y="346"/>
                  </a:cubicBezTo>
                  <a:cubicBezTo>
                    <a:pt x="98" y="343"/>
                    <a:pt x="98" y="342"/>
                    <a:pt x="99" y="341"/>
                  </a:cubicBezTo>
                  <a:cubicBezTo>
                    <a:pt x="100" y="340"/>
                    <a:pt x="101" y="339"/>
                    <a:pt x="102" y="338"/>
                  </a:cubicBezTo>
                  <a:cubicBezTo>
                    <a:pt x="102" y="336"/>
                    <a:pt x="103" y="334"/>
                    <a:pt x="104" y="332"/>
                  </a:cubicBezTo>
                  <a:cubicBezTo>
                    <a:pt x="104" y="331"/>
                    <a:pt x="104" y="328"/>
                    <a:pt x="105" y="326"/>
                  </a:cubicBezTo>
                  <a:cubicBezTo>
                    <a:pt x="105" y="323"/>
                    <a:pt x="105" y="321"/>
                    <a:pt x="105" y="318"/>
                  </a:cubicBezTo>
                  <a:cubicBezTo>
                    <a:pt x="105" y="314"/>
                    <a:pt x="105" y="309"/>
                    <a:pt x="105" y="306"/>
                  </a:cubicBezTo>
                  <a:cubicBezTo>
                    <a:pt x="106" y="302"/>
                    <a:pt x="106" y="300"/>
                    <a:pt x="107" y="298"/>
                  </a:cubicBezTo>
                  <a:cubicBezTo>
                    <a:pt x="107" y="298"/>
                    <a:pt x="107" y="298"/>
                    <a:pt x="107" y="298"/>
                  </a:cubicBezTo>
                  <a:cubicBezTo>
                    <a:pt x="108" y="298"/>
                    <a:pt x="108" y="298"/>
                    <a:pt x="109" y="297"/>
                  </a:cubicBezTo>
                  <a:cubicBezTo>
                    <a:pt x="109" y="296"/>
                    <a:pt x="110" y="296"/>
                    <a:pt x="111" y="295"/>
                  </a:cubicBezTo>
                  <a:cubicBezTo>
                    <a:pt x="112" y="294"/>
                    <a:pt x="115" y="292"/>
                    <a:pt x="117" y="290"/>
                  </a:cubicBezTo>
                  <a:cubicBezTo>
                    <a:pt x="121" y="287"/>
                    <a:pt x="125" y="283"/>
                    <a:pt x="128" y="280"/>
                  </a:cubicBezTo>
                  <a:cubicBezTo>
                    <a:pt x="129" y="279"/>
                    <a:pt x="129" y="279"/>
                    <a:pt x="129" y="279"/>
                  </a:cubicBezTo>
                  <a:cubicBezTo>
                    <a:pt x="129" y="280"/>
                    <a:pt x="129" y="280"/>
                    <a:pt x="129" y="280"/>
                  </a:cubicBezTo>
                  <a:cubicBezTo>
                    <a:pt x="129" y="282"/>
                    <a:pt x="131" y="283"/>
                    <a:pt x="133" y="285"/>
                  </a:cubicBezTo>
                  <a:cubicBezTo>
                    <a:pt x="134" y="286"/>
                    <a:pt x="135" y="286"/>
                    <a:pt x="136" y="287"/>
                  </a:cubicBezTo>
                  <a:cubicBezTo>
                    <a:pt x="137" y="289"/>
                    <a:pt x="137" y="291"/>
                    <a:pt x="136" y="294"/>
                  </a:cubicBezTo>
                  <a:close/>
                  <a:moveTo>
                    <a:pt x="300" y="21"/>
                  </a:moveTo>
                  <a:cubicBezTo>
                    <a:pt x="300" y="78"/>
                    <a:pt x="300" y="78"/>
                    <a:pt x="300" y="78"/>
                  </a:cubicBezTo>
                  <a:cubicBezTo>
                    <a:pt x="297" y="81"/>
                    <a:pt x="294" y="84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90" y="86"/>
                    <a:pt x="290" y="86"/>
                  </a:cubicBezTo>
                  <a:cubicBezTo>
                    <a:pt x="290" y="86"/>
                    <a:pt x="289" y="85"/>
                    <a:pt x="289" y="85"/>
                  </a:cubicBezTo>
                  <a:cubicBezTo>
                    <a:pt x="288" y="84"/>
                    <a:pt x="287" y="84"/>
                    <a:pt x="287" y="83"/>
                  </a:cubicBezTo>
                  <a:cubicBezTo>
                    <a:pt x="286" y="82"/>
                    <a:pt x="284" y="81"/>
                    <a:pt x="283" y="80"/>
                  </a:cubicBezTo>
                  <a:cubicBezTo>
                    <a:pt x="282" y="79"/>
                    <a:pt x="281" y="78"/>
                    <a:pt x="280" y="77"/>
                  </a:cubicBezTo>
                  <a:cubicBezTo>
                    <a:pt x="275" y="73"/>
                    <a:pt x="271" y="7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0" y="60"/>
                    <a:pt x="270" y="60"/>
                    <a:pt x="270" y="60"/>
                  </a:cubicBezTo>
                  <a:cubicBezTo>
                    <a:pt x="270" y="59"/>
                    <a:pt x="270" y="59"/>
                    <a:pt x="270" y="59"/>
                  </a:cubicBezTo>
                  <a:cubicBezTo>
                    <a:pt x="271" y="59"/>
                    <a:pt x="271" y="59"/>
                    <a:pt x="271" y="59"/>
                  </a:cubicBezTo>
                  <a:cubicBezTo>
                    <a:pt x="271" y="58"/>
                    <a:pt x="271" y="58"/>
                    <a:pt x="271" y="58"/>
                  </a:cubicBezTo>
                  <a:cubicBezTo>
                    <a:pt x="271" y="58"/>
                    <a:pt x="271" y="58"/>
                    <a:pt x="271" y="57"/>
                  </a:cubicBezTo>
                  <a:cubicBezTo>
                    <a:pt x="271" y="55"/>
                    <a:pt x="272" y="52"/>
                    <a:pt x="272" y="50"/>
                  </a:cubicBezTo>
                  <a:cubicBezTo>
                    <a:pt x="273" y="48"/>
                    <a:pt x="274" y="47"/>
                    <a:pt x="275" y="46"/>
                  </a:cubicBezTo>
                  <a:cubicBezTo>
                    <a:pt x="276" y="46"/>
                    <a:pt x="277" y="46"/>
                    <a:pt x="279" y="46"/>
                  </a:cubicBezTo>
                  <a:cubicBezTo>
                    <a:pt x="280" y="46"/>
                    <a:pt x="281" y="46"/>
                    <a:pt x="282" y="46"/>
                  </a:cubicBezTo>
                  <a:cubicBezTo>
                    <a:pt x="284" y="47"/>
                    <a:pt x="285" y="47"/>
                    <a:pt x="286" y="47"/>
                  </a:cubicBezTo>
                  <a:cubicBezTo>
                    <a:pt x="287" y="47"/>
                    <a:pt x="288" y="47"/>
                    <a:pt x="289" y="47"/>
                  </a:cubicBezTo>
                  <a:cubicBezTo>
                    <a:pt x="290" y="46"/>
                    <a:pt x="292" y="45"/>
                    <a:pt x="292" y="44"/>
                  </a:cubicBezTo>
                  <a:cubicBezTo>
                    <a:pt x="293" y="43"/>
                    <a:pt x="293" y="41"/>
                    <a:pt x="292" y="37"/>
                  </a:cubicBezTo>
                  <a:cubicBezTo>
                    <a:pt x="291" y="31"/>
                    <a:pt x="290" y="28"/>
                    <a:pt x="290" y="25"/>
                  </a:cubicBezTo>
                  <a:cubicBezTo>
                    <a:pt x="291" y="22"/>
                    <a:pt x="292" y="21"/>
                    <a:pt x="293" y="21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7" y="21"/>
                    <a:pt x="297" y="21"/>
                  </a:cubicBezTo>
                  <a:cubicBezTo>
                    <a:pt x="298" y="21"/>
                    <a:pt x="299" y="21"/>
                    <a:pt x="300" y="21"/>
                  </a:cubicBezTo>
                  <a:close/>
                  <a:moveTo>
                    <a:pt x="300" y="80"/>
                  </a:moveTo>
                  <a:cubicBezTo>
                    <a:pt x="300" y="92"/>
                    <a:pt x="300" y="92"/>
                    <a:pt x="300" y="92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8" y="95"/>
                    <a:pt x="298" y="95"/>
                    <a:pt x="298" y="95"/>
                  </a:cubicBezTo>
                  <a:cubicBezTo>
                    <a:pt x="298" y="94"/>
                    <a:pt x="298" y="94"/>
                    <a:pt x="298" y="94"/>
                  </a:cubicBezTo>
                  <a:cubicBezTo>
                    <a:pt x="297" y="93"/>
                    <a:pt x="296" y="92"/>
                    <a:pt x="295" y="91"/>
                  </a:cubicBezTo>
                  <a:cubicBezTo>
                    <a:pt x="294" y="90"/>
                    <a:pt x="293" y="89"/>
                    <a:pt x="292" y="88"/>
                  </a:cubicBezTo>
                  <a:cubicBezTo>
                    <a:pt x="291" y="87"/>
                    <a:pt x="291" y="87"/>
                    <a:pt x="291" y="87"/>
                  </a:cubicBezTo>
                  <a:cubicBezTo>
                    <a:pt x="292" y="87"/>
                    <a:pt x="292" y="87"/>
                    <a:pt x="292" y="87"/>
                  </a:cubicBezTo>
                  <a:cubicBezTo>
                    <a:pt x="294" y="85"/>
                    <a:pt x="297" y="83"/>
                    <a:pt x="300" y="80"/>
                  </a:cubicBezTo>
                  <a:close/>
                  <a:moveTo>
                    <a:pt x="300" y="93"/>
                  </a:moveTo>
                  <a:cubicBezTo>
                    <a:pt x="300" y="99"/>
                    <a:pt x="300" y="99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0" y="98"/>
                    <a:pt x="299" y="96"/>
                    <a:pt x="299" y="96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299" y="95"/>
                    <a:pt x="299" y="95"/>
                    <a:pt x="299" y="95"/>
                  </a:cubicBezTo>
                  <a:cubicBezTo>
                    <a:pt x="300" y="93"/>
                    <a:pt x="300" y="93"/>
                    <a:pt x="300" y="93"/>
                  </a:cubicBezTo>
                  <a:close/>
                  <a:moveTo>
                    <a:pt x="300" y="106"/>
                  </a:moveTo>
                  <a:cubicBezTo>
                    <a:pt x="300" y="125"/>
                    <a:pt x="300" y="125"/>
                    <a:pt x="300" y="125"/>
                  </a:cubicBezTo>
                  <a:cubicBezTo>
                    <a:pt x="298" y="127"/>
                    <a:pt x="296" y="128"/>
                    <a:pt x="295" y="130"/>
                  </a:cubicBezTo>
                  <a:cubicBezTo>
                    <a:pt x="294" y="131"/>
                    <a:pt x="294" y="131"/>
                    <a:pt x="294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3" y="127"/>
                    <a:pt x="290" y="128"/>
                    <a:pt x="288" y="128"/>
                  </a:cubicBezTo>
                  <a:cubicBezTo>
                    <a:pt x="287" y="128"/>
                    <a:pt x="287" y="128"/>
                    <a:pt x="286" y="128"/>
                  </a:cubicBezTo>
                  <a:cubicBezTo>
                    <a:pt x="285" y="128"/>
                    <a:pt x="283" y="128"/>
                    <a:pt x="282" y="128"/>
                  </a:cubicBezTo>
                  <a:cubicBezTo>
                    <a:pt x="282" y="128"/>
                    <a:pt x="282" y="128"/>
                    <a:pt x="282" y="128"/>
                  </a:cubicBezTo>
                  <a:cubicBezTo>
                    <a:pt x="281" y="127"/>
                    <a:pt x="280" y="126"/>
                    <a:pt x="279" y="124"/>
                  </a:cubicBezTo>
                  <a:cubicBezTo>
                    <a:pt x="279" y="122"/>
                    <a:pt x="278" y="121"/>
                    <a:pt x="276" y="121"/>
                  </a:cubicBezTo>
                  <a:cubicBezTo>
                    <a:pt x="275" y="120"/>
                    <a:pt x="273" y="121"/>
                    <a:pt x="271" y="121"/>
                  </a:cubicBezTo>
                  <a:cubicBezTo>
                    <a:pt x="269" y="121"/>
                    <a:pt x="268" y="121"/>
                    <a:pt x="267" y="120"/>
                  </a:cubicBezTo>
                  <a:cubicBezTo>
                    <a:pt x="266" y="120"/>
                    <a:pt x="264" y="119"/>
                    <a:pt x="263" y="118"/>
                  </a:cubicBezTo>
                  <a:cubicBezTo>
                    <a:pt x="263" y="118"/>
                    <a:pt x="263" y="118"/>
                    <a:pt x="263" y="118"/>
                  </a:cubicBezTo>
                  <a:cubicBezTo>
                    <a:pt x="260" y="115"/>
                    <a:pt x="258" y="115"/>
                    <a:pt x="256" y="116"/>
                  </a:cubicBezTo>
                  <a:cubicBezTo>
                    <a:pt x="253" y="117"/>
                    <a:pt x="251" y="120"/>
                    <a:pt x="249" y="123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3"/>
                    <a:pt x="248" y="123"/>
                    <a:pt x="248" y="123"/>
                  </a:cubicBezTo>
                  <a:cubicBezTo>
                    <a:pt x="247" y="120"/>
                    <a:pt x="247" y="119"/>
                    <a:pt x="245" y="118"/>
                  </a:cubicBezTo>
                  <a:cubicBezTo>
                    <a:pt x="245" y="118"/>
                    <a:pt x="244" y="118"/>
                    <a:pt x="244" y="117"/>
                  </a:cubicBezTo>
                  <a:cubicBezTo>
                    <a:pt x="243" y="116"/>
                    <a:pt x="243" y="115"/>
                    <a:pt x="242" y="114"/>
                  </a:cubicBezTo>
                  <a:cubicBezTo>
                    <a:pt x="242" y="113"/>
                    <a:pt x="242" y="112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0"/>
                    <a:pt x="241" y="109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7"/>
                    <a:pt x="240" y="106"/>
                    <a:pt x="240" y="106"/>
                  </a:cubicBezTo>
                  <a:cubicBezTo>
                    <a:pt x="239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7" y="106"/>
                    <a:pt x="237" y="107"/>
                    <a:pt x="237" y="108"/>
                  </a:cubicBezTo>
                  <a:cubicBezTo>
                    <a:pt x="237" y="108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6" y="109"/>
                    <a:pt x="235" y="110"/>
                    <a:pt x="235" y="110"/>
                  </a:cubicBezTo>
                  <a:cubicBezTo>
                    <a:pt x="234" y="110"/>
                    <a:pt x="233" y="110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2" y="109"/>
                    <a:pt x="232" y="109"/>
                    <a:pt x="232" y="109"/>
                  </a:cubicBezTo>
                  <a:cubicBezTo>
                    <a:pt x="230" y="106"/>
                    <a:pt x="229" y="107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7" y="109"/>
                    <a:pt x="227" y="109"/>
                    <a:pt x="227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109"/>
                    <a:pt x="223" y="109"/>
                    <a:pt x="223" y="109"/>
                  </a:cubicBezTo>
                  <a:cubicBezTo>
                    <a:pt x="223" y="109"/>
                    <a:pt x="223" y="109"/>
                    <a:pt x="223" y="109"/>
                  </a:cubicBezTo>
                  <a:cubicBezTo>
                    <a:pt x="223" y="109"/>
                    <a:pt x="222" y="110"/>
                    <a:pt x="222" y="110"/>
                  </a:cubicBezTo>
                  <a:cubicBezTo>
                    <a:pt x="221" y="110"/>
                    <a:pt x="220" y="111"/>
                    <a:pt x="219" y="111"/>
                  </a:cubicBezTo>
                  <a:cubicBezTo>
                    <a:pt x="218" y="112"/>
                    <a:pt x="218" y="113"/>
                    <a:pt x="217" y="113"/>
                  </a:cubicBezTo>
                  <a:cubicBezTo>
                    <a:pt x="216" y="114"/>
                    <a:pt x="216" y="114"/>
                    <a:pt x="216" y="114"/>
                  </a:cubicBezTo>
                  <a:cubicBezTo>
                    <a:pt x="216" y="113"/>
                    <a:pt x="216" y="113"/>
                    <a:pt x="216" y="113"/>
                  </a:cubicBezTo>
                  <a:cubicBezTo>
                    <a:pt x="213" y="111"/>
                    <a:pt x="213" y="105"/>
                    <a:pt x="213" y="99"/>
                  </a:cubicBezTo>
                  <a:cubicBezTo>
                    <a:pt x="213" y="97"/>
                    <a:pt x="213" y="94"/>
                    <a:pt x="212" y="92"/>
                  </a:cubicBezTo>
                  <a:cubicBezTo>
                    <a:pt x="212" y="91"/>
                    <a:pt x="213" y="90"/>
                    <a:pt x="213" y="89"/>
                  </a:cubicBezTo>
                  <a:cubicBezTo>
                    <a:pt x="214" y="88"/>
                    <a:pt x="215" y="86"/>
                    <a:pt x="215" y="85"/>
                  </a:cubicBezTo>
                  <a:cubicBezTo>
                    <a:pt x="215" y="83"/>
                    <a:pt x="214" y="80"/>
                    <a:pt x="213" y="77"/>
                  </a:cubicBezTo>
                  <a:cubicBezTo>
                    <a:pt x="212" y="75"/>
                    <a:pt x="212" y="74"/>
                    <a:pt x="211" y="72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0" y="70"/>
                    <a:pt x="210" y="68"/>
                    <a:pt x="209" y="66"/>
                  </a:cubicBezTo>
                  <a:cubicBezTo>
                    <a:pt x="208" y="64"/>
                    <a:pt x="207" y="63"/>
                    <a:pt x="206" y="62"/>
                  </a:cubicBezTo>
                  <a:cubicBezTo>
                    <a:pt x="205" y="62"/>
                    <a:pt x="204" y="61"/>
                    <a:pt x="203" y="61"/>
                  </a:cubicBezTo>
                  <a:cubicBezTo>
                    <a:pt x="202" y="61"/>
                    <a:pt x="201" y="60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199" y="58"/>
                    <a:pt x="198" y="57"/>
                    <a:pt x="198" y="56"/>
                  </a:cubicBezTo>
                  <a:cubicBezTo>
                    <a:pt x="198" y="55"/>
                    <a:pt x="198" y="55"/>
                    <a:pt x="198" y="54"/>
                  </a:cubicBezTo>
                  <a:cubicBezTo>
                    <a:pt x="198" y="53"/>
                    <a:pt x="198" y="53"/>
                    <a:pt x="199" y="52"/>
                  </a:cubicBezTo>
                  <a:cubicBezTo>
                    <a:pt x="200" y="50"/>
                    <a:pt x="202" y="49"/>
                    <a:pt x="204" y="48"/>
                  </a:cubicBezTo>
                  <a:cubicBezTo>
                    <a:pt x="205" y="48"/>
                    <a:pt x="206" y="48"/>
                    <a:pt x="207" y="47"/>
                  </a:cubicBezTo>
                  <a:cubicBezTo>
                    <a:pt x="208" y="46"/>
                    <a:pt x="208" y="45"/>
                    <a:pt x="208" y="44"/>
                  </a:cubicBezTo>
                  <a:cubicBezTo>
                    <a:pt x="207" y="41"/>
                    <a:pt x="208" y="39"/>
                    <a:pt x="208" y="37"/>
                  </a:cubicBezTo>
                  <a:cubicBezTo>
                    <a:pt x="209" y="36"/>
                    <a:pt x="211" y="35"/>
                    <a:pt x="212" y="35"/>
                  </a:cubicBezTo>
                  <a:cubicBezTo>
                    <a:pt x="214" y="35"/>
                    <a:pt x="216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21" y="34"/>
                    <a:pt x="224" y="34"/>
                    <a:pt x="226" y="32"/>
                  </a:cubicBezTo>
                  <a:cubicBezTo>
                    <a:pt x="227" y="32"/>
                    <a:pt x="228" y="33"/>
                    <a:pt x="229" y="35"/>
                  </a:cubicBezTo>
                  <a:cubicBezTo>
                    <a:pt x="230" y="36"/>
                    <a:pt x="230" y="36"/>
                    <a:pt x="230" y="36"/>
                  </a:cubicBezTo>
                  <a:cubicBezTo>
                    <a:pt x="231" y="37"/>
                    <a:pt x="231" y="38"/>
                    <a:pt x="232" y="39"/>
                  </a:cubicBezTo>
                  <a:cubicBezTo>
                    <a:pt x="232" y="39"/>
                    <a:pt x="233" y="40"/>
                    <a:pt x="234" y="40"/>
                  </a:cubicBezTo>
                  <a:cubicBezTo>
                    <a:pt x="236" y="41"/>
                    <a:pt x="238" y="40"/>
                    <a:pt x="239" y="40"/>
                  </a:cubicBezTo>
                  <a:cubicBezTo>
                    <a:pt x="243" y="39"/>
                    <a:pt x="246" y="38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54" y="44"/>
                    <a:pt x="256" y="45"/>
                    <a:pt x="258" y="45"/>
                  </a:cubicBezTo>
                  <a:cubicBezTo>
                    <a:pt x="259" y="46"/>
                    <a:pt x="261" y="46"/>
                    <a:pt x="262" y="46"/>
                  </a:cubicBezTo>
                  <a:cubicBezTo>
                    <a:pt x="263" y="45"/>
                    <a:pt x="264" y="45"/>
                    <a:pt x="266" y="47"/>
                  </a:cubicBezTo>
                  <a:cubicBezTo>
                    <a:pt x="267" y="49"/>
                    <a:pt x="267" y="53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0"/>
                    <a:pt x="269" y="60"/>
                    <a:pt x="269" y="60"/>
                  </a:cubicBezTo>
                  <a:cubicBezTo>
                    <a:pt x="269" y="66"/>
                    <a:pt x="270" y="69"/>
                    <a:pt x="272" y="72"/>
                  </a:cubicBezTo>
                  <a:cubicBezTo>
                    <a:pt x="274" y="75"/>
                    <a:pt x="276" y="76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1" y="80"/>
                    <a:pt x="283" y="82"/>
                    <a:pt x="286" y="85"/>
                  </a:cubicBezTo>
                  <a:cubicBezTo>
                    <a:pt x="287" y="86"/>
                    <a:pt x="289" y="88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92" y="91"/>
                    <a:pt x="294" y="93"/>
                    <a:pt x="296" y="95"/>
                  </a:cubicBezTo>
                  <a:cubicBezTo>
                    <a:pt x="297" y="97"/>
                    <a:pt x="298" y="99"/>
                    <a:pt x="299" y="103"/>
                  </a:cubicBezTo>
                  <a:cubicBezTo>
                    <a:pt x="300" y="104"/>
                    <a:pt x="300" y="104"/>
                    <a:pt x="300" y="105"/>
                  </a:cubicBezTo>
                  <a:cubicBezTo>
                    <a:pt x="300" y="106"/>
                    <a:pt x="300" y="106"/>
                    <a:pt x="300" y="106"/>
                  </a:cubicBezTo>
                  <a:close/>
                  <a:moveTo>
                    <a:pt x="300" y="126"/>
                  </a:moveTo>
                  <a:cubicBezTo>
                    <a:pt x="300" y="170"/>
                    <a:pt x="300" y="170"/>
                    <a:pt x="300" y="170"/>
                  </a:cubicBezTo>
                  <a:cubicBezTo>
                    <a:pt x="298" y="170"/>
                    <a:pt x="297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5" y="171"/>
                    <a:pt x="295" y="171"/>
                    <a:pt x="295" y="171"/>
                  </a:cubicBezTo>
                  <a:cubicBezTo>
                    <a:pt x="291" y="172"/>
                    <a:pt x="288" y="173"/>
                    <a:pt x="286" y="178"/>
                  </a:cubicBezTo>
                  <a:cubicBezTo>
                    <a:pt x="284" y="181"/>
                    <a:pt x="281" y="183"/>
                    <a:pt x="278" y="184"/>
                  </a:cubicBezTo>
                  <a:cubicBezTo>
                    <a:pt x="274" y="184"/>
                    <a:pt x="271" y="184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70" y="183"/>
                    <a:pt x="270" y="183"/>
                    <a:pt x="270" y="183"/>
                  </a:cubicBezTo>
                  <a:cubicBezTo>
                    <a:pt x="269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7" y="183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4"/>
                    <a:pt x="267" y="184"/>
                    <a:pt x="267" y="184"/>
                  </a:cubicBezTo>
                  <a:cubicBezTo>
                    <a:pt x="267" y="185"/>
                    <a:pt x="267" y="186"/>
                    <a:pt x="266" y="187"/>
                  </a:cubicBezTo>
                  <a:cubicBezTo>
                    <a:pt x="265" y="187"/>
                    <a:pt x="265" y="187"/>
                    <a:pt x="264" y="188"/>
                  </a:cubicBezTo>
                  <a:cubicBezTo>
                    <a:pt x="262" y="189"/>
                    <a:pt x="260" y="189"/>
                    <a:pt x="258" y="191"/>
                  </a:cubicBezTo>
                  <a:cubicBezTo>
                    <a:pt x="257" y="193"/>
                    <a:pt x="255" y="195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199"/>
                    <a:pt x="254" y="199"/>
                    <a:pt x="254" y="199"/>
                  </a:cubicBezTo>
                  <a:cubicBezTo>
                    <a:pt x="254" y="200"/>
                    <a:pt x="253" y="200"/>
                    <a:pt x="252" y="201"/>
                  </a:cubicBezTo>
                  <a:cubicBezTo>
                    <a:pt x="252" y="201"/>
                    <a:pt x="251" y="202"/>
                    <a:pt x="250" y="203"/>
                  </a:cubicBezTo>
                  <a:cubicBezTo>
                    <a:pt x="250" y="203"/>
                    <a:pt x="250" y="203"/>
                    <a:pt x="250" y="203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49" y="201"/>
                    <a:pt x="249" y="201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49" y="199"/>
                    <a:pt x="250" y="198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4"/>
                    <a:pt x="250" y="191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48" y="186"/>
                    <a:pt x="248" y="183"/>
                    <a:pt x="248" y="181"/>
                  </a:cubicBezTo>
                  <a:cubicBezTo>
                    <a:pt x="248" y="179"/>
                    <a:pt x="248" y="177"/>
                    <a:pt x="249" y="176"/>
                  </a:cubicBezTo>
                  <a:cubicBezTo>
                    <a:pt x="249" y="174"/>
                    <a:pt x="250" y="172"/>
                    <a:pt x="252" y="171"/>
                  </a:cubicBezTo>
                  <a:cubicBezTo>
                    <a:pt x="253" y="170"/>
                    <a:pt x="254" y="169"/>
                    <a:pt x="256" y="168"/>
                  </a:cubicBezTo>
                  <a:cubicBezTo>
                    <a:pt x="259" y="166"/>
                    <a:pt x="260" y="159"/>
                    <a:pt x="261" y="155"/>
                  </a:cubicBezTo>
                  <a:cubicBezTo>
                    <a:pt x="262" y="154"/>
                    <a:pt x="262" y="153"/>
                    <a:pt x="262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ubicBezTo>
                    <a:pt x="263" y="150"/>
                    <a:pt x="264" y="149"/>
                    <a:pt x="266" y="148"/>
                  </a:cubicBezTo>
                  <a:cubicBezTo>
                    <a:pt x="267" y="148"/>
                    <a:pt x="267" y="148"/>
                    <a:pt x="268" y="147"/>
                  </a:cubicBezTo>
                  <a:cubicBezTo>
                    <a:pt x="269" y="147"/>
                    <a:pt x="270" y="146"/>
                    <a:pt x="271" y="145"/>
                  </a:cubicBezTo>
                  <a:cubicBezTo>
                    <a:pt x="272" y="145"/>
                    <a:pt x="273" y="144"/>
                    <a:pt x="274" y="143"/>
                  </a:cubicBezTo>
                  <a:cubicBezTo>
                    <a:pt x="276" y="140"/>
                    <a:pt x="278" y="139"/>
                    <a:pt x="280" y="138"/>
                  </a:cubicBezTo>
                  <a:cubicBezTo>
                    <a:pt x="282" y="137"/>
                    <a:pt x="284" y="136"/>
                    <a:pt x="286" y="136"/>
                  </a:cubicBezTo>
                  <a:cubicBezTo>
                    <a:pt x="288" y="136"/>
                    <a:pt x="290" y="136"/>
                    <a:pt x="292" y="135"/>
                  </a:cubicBezTo>
                  <a:cubicBezTo>
                    <a:pt x="294" y="134"/>
                    <a:pt x="295" y="133"/>
                    <a:pt x="296" y="131"/>
                  </a:cubicBezTo>
                  <a:cubicBezTo>
                    <a:pt x="297" y="129"/>
                    <a:pt x="298" y="127"/>
                    <a:pt x="300" y="126"/>
                  </a:cubicBezTo>
                  <a:close/>
                  <a:moveTo>
                    <a:pt x="300" y="172"/>
                  </a:moveTo>
                  <a:cubicBezTo>
                    <a:pt x="300" y="202"/>
                    <a:pt x="300" y="202"/>
                    <a:pt x="300" y="202"/>
                  </a:cubicBezTo>
                  <a:cubicBezTo>
                    <a:pt x="297" y="202"/>
                    <a:pt x="294" y="202"/>
                    <a:pt x="290" y="201"/>
                  </a:cubicBezTo>
                  <a:cubicBezTo>
                    <a:pt x="283" y="198"/>
                    <a:pt x="278" y="197"/>
                    <a:pt x="273" y="196"/>
                  </a:cubicBezTo>
                  <a:cubicBezTo>
                    <a:pt x="269" y="195"/>
                    <a:pt x="265" y="195"/>
                    <a:pt x="262" y="195"/>
                  </a:cubicBezTo>
                  <a:cubicBezTo>
                    <a:pt x="261" y="196"/>
                    <a:pt x="260" y="196"/>
                    <a:pt x="260" y="196"/>
                  </a:cubicBezTo>
                  <a:cubicBezTo>
                    <a:pt x="259" y="196"/>
                    <a:pt x="258" y="197"/>
                    <a:pt x="258" y="197"/>
                  </a:cubicBezTo>
                  <a:cubicBezTo>
                    <a:pt x="257" y="198"/>
                    <a:pt x="257" y="198"/>
                    <a:pt x="257" y="198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58" y="194"/>
                    <a:pt x="259" y="193"/>
                    <a:pt x="260" y="192"/>
                  </a:cubicBezTo>
                  <a:cubicBezTo>
                    <a:pt x="262" y="191"/>
                    <a:pt x="263" y="190"/>
                    <a:pt x="264" y="189"/>
                  </a:cubicBezTo>
                  <a:cubicBezTo>
                    <a:pt x="266" y="189"/>
                    <a:pt x="267" y="189"/>
                    <a:pt x="267" y="188"/>
                  </a:cubicBezTo>
                  <a:cubicBezTo>
                    <a:pt x="268" y="187"/>
                    <a:pt x="269" y="187"/>
                    <a:pt x="269" y="186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71" y="186"/>
                    <a:pt x="275" y="186"/>
                    <a:pt x="278" y="185"/>
                  </a:cubicBezTo>
                  <a:cubicBezTo>
                    <a:pt x="282" y="185"/>
                    <a:pt x="285" y="183"/>
                    <a:pt x="287" y="178"/>
                  </a:cubicBezTo>
                  <a:cubicBezTo>
                    <a:pt x="289" y="174"/>
                    <a:pt x="292" y="174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5" y="173"/>
                    <a:pt x="295" y="173"/>
                    <a:pt x="295" y="173"/>
                  </a:cubicBezTo>
                  <a:cubicBezTo>
                    <a:pt x="297" y="173"/>
                    <a:pt x="299" y="172"/>
                    <a:pt x="300" y="172"/>
                  </a:cubicBezTo>
                  <a:close/>
                  <a:moveTo>
                    <a:pt x="300" y="206"/>
                  </a:moveTo>
                  <a:cubicBezTo>
                    <a:pt x="300" y="250"/>
                    <a:pt x="300" y="250"/>
                    <a:pt x="300" y="250"/>
                  </a:cubicBezTo>
                  <a:cubicBezTo>
                    <a:pt x="300" y="251"/>
                    <a:pt x="300" y="252"/>
                    <a:pt x="299" y="252"/>
                  </a:cubicBezTo>
                  <a:cubicBezTo>
                    <a:pt x="299" y="254"/>
                    <a:pt x="297" y="256"/>
                    <a:pt x="295" y="258"/>
                  </a:cubicBezTo>
                  <a:cubicBezTo>
                    <a:pt x="293" y="260"/>
                    <a:pt x="290" y="262"/>
                    <a:pt x="288" y="263"/>
                  </a:cubicBezTo>
                  <a:cubicBezTo>
                    <a:pt x="286" y="264"/>
                    <a:pt x="285" y="266"/>
                    <a:pt x="283" y="267"/>
                  </a:cubicBezTo>
                  <a:cubicBezTo>
                    <a:pt x="279" y="271"/>
                    <a:pt x="274" y="276"/>
                    <a:pt x="264" y="276"/>
                  </a:cubicBezTo>
                  <a:cubicBezTo>
                    <a:pt x="257" y="276"/>
                    <a:pt x="252" y="274"/>
                    <a:pt x="246" y="272"/>
                  </a:cubicBezTo>
                  <a:cubicBezTo>
                    <a:pt x="243" y="271"/>
                    <a:pt x="240" y="270"/>
                    <a:pt x="237" y="269"/>
                  </a:cubicBezTo>
                  <a:cubicBezTo>
                    <a:pt x="233" y="268"/>
                    <a:pt x="231" y="268"/>
                    <a:pt x="228" y="268"/>
                  </a:cubicBezTo>
                  <a:cubicBezTo>
                    <a:pt x="226" y="268"/>
                    <a:pt x="223" y="268"/>
                    <a:pt x="220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3"/>
                    <a:pt x="214" y="258"/>
                    <a:pt x="209" y="253"/>
                  </a:cubicBezTo>
                  <a:cubicBezTo>
                    <a:pt x="206" y="250"/>
                    <a:pt x="202" y="247"/>
                    <a:pt x="201" y="244"/>
                  </a:cubicBezTo>
                  <a:cubicBezTo>
                    <a:pt x="200" y="243"/>
                    <a:pt x="200" y="243"/>
                    <a:pt x="200" y="242"/>
                  </a:cubicBezTo>
                  <a:cubicBezTo>
                    <a:pt x="199" y="241"/>
                    <a:pt x="198" y="240"/>
                    <a:pt x="198" y="239"/>
                  </a:cubicBezTo>
                  <a:cubicBezTo>
                    <a:pt x="197" y="237"/>
                    <a:pt x="198" y="236"/>
                    <a:pt x="202" y="235"/>
                  </a:cubicBezTo>
                  <a:cubicBezTo>
                    <a:pt x="204" y="234"/>
                    <a:pt x="206" y="234"/>
                    <a:pt x="209" y="234"/>
                  </a:cubicBezTo>
                  <a:cubicBezTo>
                    <a:pt x="209" y="234"/>
                    <a:pt x="209" y="234"/>
                    <a:pt x="209" y="234"/>
                  </a:cubicBezTo>
                  <a:cubicBezTo>
                    <a:pt x="211" y="234"/>
                    <a:pt x="214" y="234"/>
                    <a:pt x="216" y="235"/>
                  </a:cubicBezTo>
                  <a:cubicBezTo>
                    <a:pt x="219" y="235"/>
                    <a:pt x="221" y="235"/>
                    <a:pt x="223" y="234"/>
                  </a:cubicBezTo>
                  <a:cubicBezTo>
                    <a:pt x="226" y="233"/>
                    <a:pt x="228" y="231"/>
                    <a:pt x="230" y="229"/>
                  </a:cubicBezTo>
                  <a:cubicBezTo>
                    <a:pt x="232" y="227"/>
                    <a:pt x="235" y="225"/>
                    <a:pt x="237" y="223"/>
                  </a:cubicBezTo>
                  <a:cubicBezTo>
                    <a:pt x="239" y="220"/>
                    <a:pt x="241" y="218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3" y="214"/>
                    <a:pt x="245" y="212"/>
                    <a:pt x="246" y="210"/>
                  </a:cubicBezTo>
                  <a:cubicBezTo>
                    <a:pt x="247" y="209"/>
                    <a:pt x="249" y="207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6"/>
                    <a:pt x="250" y="206"/>
                    <a:pt x="250" y="206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2" y="204"/>
                    <a:pt x="254" y="202"/>
                    <a:pt x="255" y="200"/>
                  </a:cubicBezTo>
                  <a:cubicBezTo>
                    <a:pt x="257" y="199"/>
                    <a:pt x="260" y="198"/>
                    <a:pt x="262" y="197"/>
                  </a:cubicBezTo>
                  <a:cubicBezTo>
                    <a:pt x="267" y="196"/>
                    <a:pt x="272" y="198"/>
                    <a:pt x="280" y="201"/>
                  </a:cubicBezTo>
                  <a:cubicBezTo>
                    <a:pt x="283" y="202"/>
                    <a:pt x="286" y="204"/>
                    <a:pt x="289" y="205"/>
                  </a:cubicBezTo>
                  <a:cubicBezTo>
                    <a:pt x="293" y="206"/>
                    <a:pt x="297" y="206"/>
                    <a:pt x="300" y="206"/>
                  </a:cubicBezTo>
                  <a:close/>
                  <a:moveTo>
                    <a:pt x="300" y="255"/>
                  </a:moveTo>
                  <a:cubicBezTo>
                    <a:pt x="300" y="268"/>
                    <a:pt x="300" y="268"/>
                    <a:pt x="300" y="268"/>
                  </a:cubicBezTo>
                  <a:cubicBezTo>
                    <a:pt x="298" y="269"/>
                    <a:pt x="296" y="270"/>
                    <a:pt x="294" y="270"/>
                  </a:cubicBezTo>
                  <a:cubicBezTo>
                    <a:pt x="292" y="271"/>
                    <a:pt x="290" y="271"/>
                    <a:pt x="288" y="270"/>
                  </a:cubicBezTo>
                  <a:cubicBezTo>
                    <a:pt x="287" y="270"/>
                    <a:pt x="287" y="269"/>
                    <a:pt x="287" y="269"/>
                  </a:cubicBezTo>
                  <a:cubicBezTo>
                    <a:pt x="287" y="269"/>
                    <a:pt x="287" y="269"/>
                    <a:pt x="287" y="269"/>
                  </a:cubicBezTo>
                  <a:cubicBezTo>
                    <a:pt x="286" y="269"/>
                    <a:pt x="286" y="268"/>
                    <a:pt x="286" y="267"/>
                  </a:cubicBezTo>
                  <a:cubicBezTo>
                    <a:pt x="287" y="267"/>
                    <a:pt x="287" y="266"/>
                    <a:pt x="289" y="265"/>
                  </a:cubicBezTo>
                  <a:cubicBezTo>
                    <a:pt x="291" y="263"/>
                    <a:pt x="294" y="261"/>
                    <a:pt x="296" y="259"/>
                  </a:cubicBezTo>
                  <a:cubicBezTo>
                    <a:pt x="298" y="258"/>
                    <a:pt x="299" y="256"/>
                    <a:pt x="300" y="255"/>
                  </a:cubicBezTo>
                  <a:close/>
                  <a:moveTo>
                    <a:pt x="300" y="270"/>
                  </a:moveTo>
                  <a:cubicBezTo>
                    <a:pt x="300" y="301"/>
                    <a:pt x="300" y="301"/>
                    <a:pt x="300" y="301"/>
                  </a:cubicBezTo>
                  <a:cubicBezTo>
                    <a:pt x="299" y="301"/>
                    <a:pt x="298" y="301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89" y="298"/>
                    <a:pt x="284" y="296"/>
                    <a:pt x="279" y="295"/>
                  </a:cubicBezTo>
                  <a:cubicBezTo>
                    <a:pt x="273" y="294"/>
                    <a:pt x="268" y="293"/>
                    <a:pt x="262" y="293"/>
                  </a:cubicBezTo>
                  <a:cubicBezTo>
                    <a:pt x="258" y="293"/>
                    <a:pt x="254" y="294"/>
                    <a:pt x="250" y="296"/>
                  </a:cubicBezTo>
                  <a:cubicBezTo>
                    <a:pt x="246" y="297"/>
                    <a:pt x="243" y="299"/>
                    <a:pt x="239" y="302"/>
                  </a:cubicBezTo>
                  <a:cubicBezTo>
                    <a:pt x="234" y="306"/>
                    <a:pt x="231" y="310"/>
                    <a:pt x="227" y="314"/>
                  </a:cubicBezTo>
                  <a:cubicBezTo>
                    <a:pt x="226" y="315"/>
                    <a:pt x="226" y="315"/>
                    <a:pt x="226" y="315"/>
                  </a:cubicBezTo>
                  <a:cubicBezTo>
                    <a:pt x="223" y="318"/>
                    <a:pt x="221" y="321"/>
                    <a:pt x="219" y="323"/>
                  </a:cubicBezTo>
                  <a:cubicBezTo>
                    <a:pt x="217" y="325"/>
                    <a:pt x="215" y="326"/>
                    <a:pt x="213" y="326"/>
                  </a:cubicBezTo>
                  <a:cubicBezTo>
                    <a:pt x="212" y="326"/>
                    <a:pt x="210" y="327"/>
                    <a:pt x="209" y="326"/>
                  </a:cubicBezTo>
                  <a:cubicBezTo>
                    <a:pt x="207" y="325"/>
                    <a:pt x="206" y="324"/>
                    <a:pt x="205" y="321"/>
                  </a:cubicBezTo>
                  <a:cubicBezTo>
                    <a:pt x="203" y="310"/>
                    <a:pt x="200" y="305"/>
                    <a:pt x="196" y="302"/>
                  </a:cubicBezTo>
                  <a:cubicBezTo>
                    <a:pt x="192" y="299"/>
                    <a:pt x="188" y="299"/>
                    <a:pt x="183" y="300"/>
                  </a:cubicBezTo>
                  <a:cubicBezTo>
                    <a:pt x="179" y="301"/>
                    <a:pt x="176" y="302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72" y="304"/>
                    <a:pt x="172" y="304"/>
                    <a:pt x="172" y="304"/>
                  </a:cubicBezTo>
                  <a:cubicBezTo>
                    <a:pt x="168" y="306"/>
                    <a:pt x="163" y="307"/>
                    <a:pt x="159" y="308"/>
                  </a:cubicBezTo>
                  <a:cubicBezTo>
                    <a:pt x="155" y="309"/>
                    <a:pt x="150" y="310"/>
                    <a:pt x="146" y="309"/>
                  </a:cubicBezTo>
                  <a:cubicBezTo>
                    <a:pt x="140" y="307"/>
                    <a:pt x="138" y="305"/>
                    <a:pt x="137" y="303"/>
                  </a:cubicBezTo>
                  <a:cubicBezTo>
                    <a:pt x="136" y="300"/>
                    <a:pt x="137" y="297"/>
                    <a:pt x="137" y="295"/>
                  </a:cubicBezTo>
                  <a:cubicBezTo>
                    <a:pt x="138" y="293"/>
                    <a:pt x="138" y="291"/>
                    <a:pt x="138" y="290"/>
                  </a:cubicBezTo>
                  <a:cubicBezTo>
                    <a:pt x="139" y="288"/>
                    <a:pt x="138" y="287"/>
                    <a:pt x="137" y="286"/>
                  </a:cubicBezTo>
                  <a:cubicBezTo>
                    <a:pt x="136" y="285"/>
                    <a:pt x="135" y="284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4" y="283"/>
                    <a:pt x="134" y="283"/>
                    <a:pt x="134" y="283"/>
                  </a:cubicBezTo>
                  <a:cubicBezTo>
                    <a:pt x="132" y="282"/>
                    <a:pt x="131" y="281"/>
                    <a:pt x="131" y="280"/>
                  </a:cubicBezTo>
                  <a:cubicBezTo>
                    <a:pt x="130" y="278"/>
                    <a:pt x="130" y="277"/>
                    <a:pt x="131" y="274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1" y="273"/>
                    <a:pt x="131" y="273"/>
                    <a:pt x="131" y="273"/>
                  </a:cubicBezTo>
                  <a:cubicBezTo>
                    <a:pt x="132" y="273"/>
                    <a:pt x="133" y="273"/>
                    <a:pt x="135" y="272"/>
                  </a:cubicBezTo>
                  <a:cubicBezTo>
                    <a:pt x="136" y="272"/>
                    <a:pt x="138" y="272"/>
                    <a:pt x="140" y="272"/>
                  </a:cubicBezTo>
                  <a:cubicBezTo>
                    <a:pt x="144" y="272"/>
                    <a:pt x="146" y="271"/>
                    <a:pt x="148" y="270"/>
                  </a:cubicBezTo>
                  <a:cubicBezTo>
                    <a:pt x="150" y="268"/>
                    <a:pt x="151" y="267"/>
                    <a:pt x="152" y="265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2" y="264"/>
                    <a:pt x="152" y="264"/>
                    <a:pt x="152" y="264"/>
                  </a:cubicBezTo>
                  <a:cubicBezTo>
                    <a:pt x="158" y="265"/>
                    <a:pt x="162" y="267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6" y="269"/>
                    <a:pt x="166" y="269"/>
                    <a:pt x="166" y="269"/>
                  </a:cubicBezTo>
                  <a:cubicBezTo>
                    <a:pt x="168" y="270"/>
                    <a:pt x="170" y="271"/>
                    <a:pt x="173" y="272"/>
                  </a:cubicBezTo>
                  <a:cubicBezTo>
                    <a:pt x="173" y="272"/>
                    <a:pt x="173" y="272"/>
                    <a:pt x="173" y="272"/>
                  </a:cubicBezTo>
                  <a:cubicBezTo>
                    <a:pt x="175" y="273"/>
                    <a:pt x="178" y="274"/>
                    <a:pt x="182" y="274"/>
                  </a:cubicBezTo>
                  <a:cubicBezTo>
                    <a:pt x="186" y="275"/>
                    <a:pt x="190" y="275"/>
                    <a:pt x="194" y="274"/>
                  </a:cubicBezTo>
                  <a:cubicBezTo>
                    <a:pt x="198" y="274"/>
                    <a:pt x="203" y="273"/>
                    <a:pt x="207" y="272"/>
                  </a:cubicBezTo>
                  <a:cubicBezTo>
                    <a:pt x="212" y="271"/>
                    <a:pt x="217" y="270"/>
                    <a:pt x="222" y="270"/>
                  </a:cubicBezTo>
                  <a:cubicBezTo>
                    <a:pt x="227" y="270"/>
                    <a:pt x="231" y="270"/>
                    <a:pt x="236" y="271"/>
                  </a:cubicBezTo>
                  <a:cubicBezTo>
                    <a:pt x="240" y="272"/>
                    <a:pt x="244" y="273"/>
                    <a:pt x="247" y="274"/>
                  </a:cubicBezTo>
                  <a:cubicBezTo>
                    <a:pt x="253" y="276"/>
                    <a:pt x="259" y="278"/>
                    <a:pt x="265" y="279"/>
                  </a:cubicBezTo>
                  <a:cubicBezTo>
                    <a:pt x="266" y="279"/>
                    <a:pt x="269" y="279"/>
                    <a:pt x="272" y="278"/>
                  </a:cubicBezTo>
                  <a:cubicBezTo>
                    <a:pt x="274" y="277"/>
                    <a:pt x="277" y="276"/>
                    <a:pt x="280" y="275"/>
                  </a:cubicBezTo>
                  <a:cubicBezTo>
                    <a:pt x="281" y="275"/>
                    <a:pt x="282" y="274"/>
                    <a:pt x="283" y="274"/>
                  </a:cubicBezTo>
                  <a:cubicBezTo>
                    <a:pt x="283" y="273"/>
                    <a:pt x="284" y="273"/>
                    <a:pt x="285" y="272"/>
                  </a:cubicBezTo>
                  <a:cubicBezTo>
                    <a:pt x="286" y="271"/>
                    <a:pt x="288" y="272"/>
                    <a:pt x="290" y="272"/>
                  </a:cubicBezTo>
                  <a:cubicBezTo>
                    <a:pt x="291" y="272"/>
                    <a:pt x="293" y="272"/>
                    <a:pt x="295" y="272"/>
                  </a:cubicBezTo>
                  <a:cubicBezTo>
                    <a:pt x="296" y="272"/>
                    <a:pt x="298" y="271"/>
                    <a:pt x="300" y="270"/>
                  </a:cubicBezTo>
                  <a:close/>
                  <a:moveTo>
                    <a:pt x="300" y="303"/>
                  </a:moveTo>
                  <a:cubicBezTo>
                    <a:pt x="300" y="306"/>
                    <a:pt x="300" y="306"/>
                    <a:pt x="300" y="306"/>
                  </a:cubicBezTo>
                  <a:cubicBezTo>
                    <a:pt x="295" y="306"/>
                    <a:pt x="290" y="304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3" y="302"/>
                    <a:pt x="280" y="301"/>
                    <a:pt x="277" y="301"/>
                  </a:cubicBezTo>
                  <a:cubicBezTo>
                    <a:pt x="277" y="301"/>
                    <a:pt x="277" y="301"/>
                    <a:pt x="277" y="301"/>
                  </a:cubicBezTo>
                  <a:cubicBezTo>
                    <a:pt x="274" y="301"/>
                    <a:pt x="271" y="300"/>
                    <a:pt x="268" y="300"/>
                  </a:cubicBezTo>
                  <a:cubicBezTo>
                    <a:pt x="268" y="300"/>
                    <a:pt x="267" y="300"/>
                    <a:pt x="266" y="300"/>
                  </a:cubicBezTo>
                  <a:cubicBezTo>
                    <a:pt x="266" y="300"/>
                    <a:pt x="265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0" y="300"/>
                    <a:pt x="257" y="301"/>
                    <a:pt x="254" y="301"/>
                  </a:cubicBezTo>
                  <a:cubicBezTo>
                    <a:pt x="250" y="301"/>
                    <a:pt x="247" y="302"/>
                    <a:pt x="244" y="302"/>
                  </a:cubicBezTo>
                  <a:cubicBezTo>
                    <a:pt x="240" y="303"/>
                    <a:pt x="240" y="303"/>
                    <a:pt x="240" y="303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53" y="297"/>
                    <a:pt x="261" y="295"/>
                    <a:pt x="269" y="296"/>
                  </a:cubicBezTo>
                  <a:cubicBezTo>
                    <a:pt x="277" y="296"/>
                    <a:pt x="285" y="298"/>
                    <a:pt x="294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8" y="302"/>
                    <a:pt x="299" y="303"/>
                    <a:pt x="300" y="303"/>
                  </a:cubicBezTo>
                  <a:close/>
                  <a:moveTo>
                    <a:pt x="300" y="307"/>
                  </a:moveTo>
                  <a:cubicBezTo>
                    <a:pt x="300" y="364"/>
                    <a:pt x="300" y="364"/>
                    <a:pt x="300" y="364"/>
                  </a:cubicBezTo>
                  <a:cubicBezTo>
                    <a:pt x="298" y="362"/>
                    <a:pt x="295" y="360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92" y="358"/>
                    <a:pt x="292" y="358"/>
                    <a:pt x="292" y="358"/>
                  </a:cubicBezTo>
                  <a:cubicBezTo>
                    <a:pt x="289" y="356"/>
                    <a:pt x="286" y="354"/>
                    <a:pt x="284" y="353"/>
                  </a:cubicBezTo>
                  <a:cubicBezTo>
                    <a:pt x="281" y="352"/>
                    <a:pt x="279" y="352"/>
                    <a:pt x="277" y="352"/>
                  </a:cubicBezTo>
                  <a:cubicBezTo>
                    <a:pt x="270" y="353"/>
                    <a:pt x="270" y="348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37"/>
                    <a:pt x="268" y="331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3" y="327"/>
                    <a:pt x="263" y="327"/>
                  </a:cubicBezTo>
                  <a:cubicBezTo>
                    <a:pt x="263" y="327"/>
                    <a:pt x="264" y="326"/>
                    <a:pt x="264" y="326"/>
                  </a:cubicBezTo>
                  <a:cubicBezTo>
                    <a:pt x="264" y="326"/>
                    <a:pt x="264" y="325"/>
                    <a:pt x="265" y="325"/>
                  </a:cubicBezTo>
                  <a:cubicBezTo>
                    <a:pt x="266" y="323"/>
                    <a:pt x="267" y="322"/>
                    <a:pt x="268" y="320"/>
                  </a:cubicBezTo>
                  <a:cubicBezTo>
                    <a:pt x="268" y="319"/>
                    <a:pt x="269" y="317"/>
                    <a:pt x="269" y="316"/>
                  </a:cubicBezTo>
                  <a:cubicBezTo>
                    <a:pt x="269" y="314"/>
                    <a:pt x="268" y="312"/>
                    <a:pt x="268" y="310"/>
                  </a:cubicBezTo>
                  <a:cubicBezTo>
                    <a:pt x="267" y="308"/>
                    <a:pt x="267" y="305"/>
                    <a:pt x="266" y="302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6" y="301"/>
                    <a:pt x="266" y="301"/>
                    <a:pt x="266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72" y="301"/>
                    <a:pt x="274" y="302"/>
                    <a:pt x="277" y="302"/>
                  </a:cubicBezTo>
                  <a:cubicBezTo>
                    <a:pt x="280" y="303"/>
                    <a:pt x="282" y="304"/>
                    <a:pt x="285" y="304"/>
                  </a:cubicBezTo>
                  <a:cubicBezTo>
                    <a:pt x="289" y="306"/>
                    <a:pt x="293" y="307"/>
                    <a:pt x="297" y="307"/>
                  </a:cubicBezTo>
                  <a:cubicBezTo>
                    <a:pt x="298" y="308"/>
                    <a:pt x="299" y="308"/>
                    <a:pt x="300" y="307"/>
                  </a:cubicBezTo>
                  <a:close/>
                  <a:moveTo>
                    <a:pt x="300" y="366"/>
                  </a:moveTo>
                  <a:cubicBezTo>
                    <a:pt x="300" y="394"/>
                    <a:pt x="300" y="394"/>
                    <a:pt x="300" y="394"/>
                  </a:cubicBezTo>
                  <a:cubicBezTo>
                    <a:pt x="299" y="392"/>
                    <a:pt x="299" y="392"/>
                    <a:pt x="299" y="392"/>
                  </a:cubicBezTo>
                  <a:cubicBezTo>
                    <a:pt x="298" y="391"/>
                    <a:pt x="298" y="391"/>
                    <a:pt x="298" y="391"/>
                  </a:cubicBezTo>
                  <a:cubicBezTo>
                    <a:pt x="296" y="388"/>
                    <a:pt x="294" y="386"/>
                    <a:pt x="291" y="383"/>
                  </a:cubicBezTo>
                  <a:cubicBezTo>
                    <a:pt x="291" y="383"/>
                    <a:pt x="291" y="383"/>
                    <a:pt x="291" y="383"/>
                  </a:cubicBezTo>
                  <a:cubicBezTo>
                    <a:pt x="288" y="379"/>
                    <a:pt x="285" y="376"/>
                    <a:pt x="284" y="370"/>
                  </a:cubicBezTo>
                  <a:cubicBezTo>
                    <a:pt x="283" y="369"/>
                    <a:pt x="283" y="367"/>
                    <a:pt x="283" y="365"/>
                  </a:cubicBezTo>
                  <a:cubicBezTo>
                    <a:pt x="282" y="362"/>
                    <a:pt x="282" y="358"/>
                    <a:pt x="280" y="355"/>
                  </a:cubicBezTo>
                  <a:cubicBezTo>
                    <a:pt x="279" y="354"/>
                    <a:pt x="279" y="354"/>
                    <a:pt x="279" y="354"/>
                  </a:cubicBezTo>
                  <a:cubicBezTo>
                    <a:pt x="280" y="354"/>
                    <a:pt x="280" y="354"/>
                    <a:pt x="280" y="354"/>
                  </a:cubicBezTo>
                  <a:cubicBezTo>
                    <a:pt x="282" y="355"/>
                    <a:pt x="284" y="355"/>
                    <a:pt x="285" y="356"/>
                  </a:cubicBezTo>
                  <a:cubicBezTo>
                    <a:pt x="287" y="357"/>
                    <a:pt x="289" y="358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1" y="359"/>
                    <a:pt x="291" y="359"/>
                    <a:pt x="291" y="359"/>
                  </a:cubicBezTo>
                  <a:cubicBezTo>
                    <a:pt x="296" y="363"/>
                    <a:pt x="299" y="365"/>
                    <a:pt x="300" y="366"/>
                  </a:cubicBezTo>
                  <a:close/>
                  <a:moveTo>
                    <a:pt x="300" y="396"/>
                  </a:moveTo>
                  <a:cubicBezTo>
                    <a:pt x="300" y="399"/>
                    <a:pt x="300" y="399"/>
                    <a:pt x="300" y="399"/>
                  </a:cubicBezTo>
                  <a:cubicBezTo>
                    <a:pt x="300" y="398"/>
                    <a:pt x="300" y="397"/>
                    <a:pt x="299" y="396"/>
                  </a:cubicBezTo>
                  <a:cubicBezTo>
                    <a:pt x="298" y="393"/>
                    <a:pt x="298" y="393"/>
                    <a:pt x="298" y="393"/>
                  </a:cubicBezTo>
                  <a:cubicBezTo>
                    <a:pt x="300" y="396"/>
                    <a:pt x="300" y="396"/>
                    <a:pt x="300" y="396"/>
                  </a:cubicBezTo>
                  <a:close/>
                  <a:moveTo>
                    <a:pt x="300" y="413"/>
                  </a:moveTo>
                  <a:cubicBezTo>
                    <a:pt x="300" y="438"/>
                    <a:pt x="300" y="438"/>
                    <a:pt x="300" y="438"/>
                  </a:cubicBezTo>
                  <a:cubicBezTo>
                    <a:pt x="299" y="438"/>
                    <a:pt x="298" y="439"/>
                    <a:pt x="297" y="441"/>
                  </a:cubicBezTo>
                  <a:cubicBezTo>
                    <a:pt x="296" y="442"/>
                    <a:pt x="296" y="442"/>
                    <a:pt x="296" y="442"/>
                  </a:cubicBezTo>
                  <a:cubicBezTo>
                    <a:pt x="296" y="441"/>
                    <a:pt x="296" y="441"/>
                    <a:pt x="296" y="441"/>
                  </a:cubicBezTo>
                  <a:cubicBezTo>
                    <a:pt x="295" y="434"/>
                    <a:pt x="296" y="427"/>
                    <a:pt x="298" y="421"/>
                  </a:cubicBezTo>
                  <a:cubicBezTo>
                    <a:pt x="299" y="418"/>
                    <a:pt x="300" y="415"/>
                    <a:pt x="300" y="413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136" y="294"/>
                  </a:moveTo>
                  <a:cubicBezTo>
                    <a:pt x="136" y="294"/>
                    <a:pt x="136" y="294"/>
                    <a:pt x="136" y="294"/>
                  </a:cubicBezTo>
                  <a:cubicBezTo>
                    <a:pt x="136" y="294"/>
                    <a:pt x="136" y="294"/>
                    <a:pt x="136" y="294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128" y="224"/>
                  </a:moveTo>
                  <a:cubicBezTo>
                    <a:pt x="126" y="224"/>
                    <a:pt x="123" y="225"/>
                    <a:pt x="120" y="225"/>
                  </a:cubicBezTo>
                  <a:cubicBezTo>
                    <a:pt x="104" y="228"/>
                    <a:pt x="97" y="224"/>
                    <a:pt x="89" y="219"/>
                  </a:cubicBezTo>
                  <a:cubicBezTo>
                    <a:pt x="85" y="217"/>
                    <a:pt x="80" y="214"/>
                    <a:pt x="73" y="211"/>
                  </a:cubicBezTo>
                  <a:cubicBezTo>
                    <a:pt x="68" y="210"/>
                    <a:pt x="64" y="208"/>
                    <a:pt x="60" y="205"/>
                  </a:cubicBezTo>
                  <a:cubicBezTo>
                    <a:pt x="51" y="201"/>
                    <a:pt x="43" y="196"/>
                    <a:pt x="33" y="198"/>
                  </a:cubicBezTo>
                  <a:cubicBezTo>
                    <a:pt x="32" y="198"/>
                    <a:pt x="31" y="198"/>
                    <a:pt x="30" y="198"/>
                  </a:cubicBezTo>
                  <a:cubicBezTo>
                    <a:pt x="29" y="199"/>
                    <a:pt x="27" y="199"/>
                    <a:pt x="26" y="199"/>
                  </a:cubicBezTo>
                  <a:cubicBezTo>
                    <a:pt x="25" y="199"/>
                    <a:pt x="25" y="199"/>
                    <a:pt x="24" y="199"/>
                  </a:cubicBezTo>
                  <a:cubicBezTo>
                    <a:pt x="23" y="199"/>
                    <a:pt x="22" y="199"/>
                    <a:pt x="20" y="199"/>
                  </a:cubicBezTo>
                  <a:cubicBezTo>
                    <a:pt x="18" y="199"/>
                    <a:pt x="16" y="199"/>
                    <a:pt x="15" y="198"/>
                  </a:cubicBezTo>
                  <a:cubicBezTo>
                    <a:pt x="12" y="196"/>
                    <a:pt x="11" y="194"/>
                    <a:pt x="10" y="192"/>
                  </a:cubicBezTo>
                  <a:cubicBezTo>
                    <a:pt x="9" y="190"/>
                    <a:pt x="9" y="187"/>
                    <a:pt x="9" y="184"/>
                  </a:cubicBezTo>
                  <a:cubicBezTo>
                    <a:pt x="10" y="180"/>
                    <a:pt x="11" y="175"/>
                    <a:pt x="13" y="172"/>
                  </a:cubicBezTo>
                  <a:cubicBezTo>
                    <a:pt x="14" y="171"/>
                    <a:pt x="14" y="169"/>
                    <a:pt x="15" y="168"/>
                  </a:cubicBezTo>
                  <a:cubicBezTo>
                    <a:pt x="17" y="164"/>
                    <a:pt x="19" y="161"/>
                    <a:pt x="18" y="154"/>
                  </a:cubicBezTo>
                  <a:cubicBezTo>
                    <a:pt x="18" y="151"/>
                    <a:pt x="19" y="149"/>
                    <a:pt x="21" y="146"/>
                  </a:cubicBezTo>
                  <a:cubicBezTo>
                    <a:pt x="23" y="144"/>
                    <a:pt x="26" y="141"/>
                    <a:pt x="29" y="139"/>
                  </a:cubicBezTo>
                  <a:cubicBezTo>
                    <a:pt x="34" y="136"/>
                    <a:pt x="38" y="134"/>
                    <a:pt x="42" y="133"/>
                  </a:cubicBezTo>
                  <a:cubicBezTo>
                    <a:pt x="46" y="133"/>
                    <a:pt x="50" y="133"/>
                    <a:pt x="53" y="134"/>
                  </a:cubicBezTo>
                  <a:cubicBezTo>
                    <a:pt x="56" y="136"/>
                    <a:pt x="58" y="138"/>
                    <a:pt x="60" y="139"/>
                  </a:cubicBezTo>
                  <a:cubicBezTo>
                    <a:pt x="64" y="142"/>
                    <a:pt x="67" y="145"/>
                    <a:pt x="76" y="144"/>
                  </a:cubicBezTo>
                  <a:cubicBezTo>
                    <a:pt x="77" y="144"/>
                    <a:pt x="79" y="144"/>
                    <a:pt x="81" y="145"/>
                  </a:cubicBezTo>
                  <a:cubicBezTo>
                    <a:pt x="83" y="146"/>
                    <a:pt x="84" y="147"/>
                    <a:pt x="86" y="149"/>
                  </a:cubicBezTo>
                  <a:cubicBezTo>
                    <a:pt x="88" y="151"/>
                    <a:pt x="90" y="153"/>
                    <a:pt x="92" y="156"/>
                  </a:cubicBezTo>
                  <a:cubicBezTo>
                    <a:pt x="93" y="159"/>
                    <a:pt x="95" y="161"/>
                    <a:pt x="95" y="163"/>
                  </a:cubicBezTo>
                  <a:cubicBezTo>
                    <a:pt x="96" y="165"/>
                    <a:pt x="95" y="167"/>
                    <a:pt x="95" y="170"/>
                  </a:cubicBezTo>
                  <a:cubicBezTo>
                    <a:pt x="94" y="173"/>
                    <a:pt x="94" y="177"/>
                    <a:pt x="98" y="179"/>
                  </a:cubicBezTo>
                  <a:cubicBezTo>
                    <a:pt x="102" y="181"/>
                    <a:pt x="106" y="184"/>
                    <a:pt x="110" y="185"/>
                  </a:cubicBezTo>
                  <a:cubicBezTo>
                    <a:pt x="115" y="187"/>
                    <a:pt x="119" y="188"/>
                    <a:pt x="124" y="187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4" y="190"/>
                    <a:pt x="124" y="193"/>
                    <a:pt x="124" y="194"/>
                  </a:cubicBezTo>
                  <a:cubicBezTo>
                    <a:pt x="125" y="196"/>
                    <a:pt x="126" y="198"/>
                    <a:pt x="127" y="201"/>
                  </a:cubicBezTo>
                  <a:cubicBezTo>
                    <a:pt x="128" y="203"/>
                    <a:pt x="129" y="204"/>
                    <a:pt x="130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208"/>
                    <a:pt x="129" y="209"/>
                    <a:pt x="127" y="211"/>
                  </a:cubicBezTo>
                  <a:cubicBezTo>
                    <a:pt x="126" y="212"/>
                    <a:pt x="126" y="213"/>
                    <a:pt x="126" y="214"/>
                  </a:cubicBezTo>
                  <a:cubicBezTo>
                    <a:pt x="127" y="215"/>
                    <a:pt x="127" y="215"/>
                    <a:pt x="128" y="216"/>
                  </a:cubicBezTo>
                  <a:cubicBezTo>
                    <a:pt x="130" y="218"/>
                    <a:pt x="133" y="221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6" y="223"/>
                    <a:pt x="137" y="223"/>
                    <a:pt x="138" y="224"/>
                  </a:cubicBezTo>
                  <a:cubicBezTo>
                    <a:pt x="139" y="224"/>
                    <a:pt x="139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0" y="225"/>
                    <a:pt x="140" y="225"/>
                    <a:pt x="140" y="225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39" y="226"/>
                    <a:pt x="139" y="226"/>
                    <a:pt x="139" y="226"/>
                  </a:cubicBezTo>
                  <a:cubicBezTo>
                    <a:pt x="138" y="226"/>
                    <a:pt x="137" y="226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7" y="225"/>
                    <a:pt x="137" y="225"/>
                    <a:pt x="137" y="225"/>
                  </a:cubicBezTo>
                  <a:cubicBezTo>
                    <a:pt x="134" y="224"/>
                    <a:pt x="131" y="224"/>
                    <a:pt x="128" y="224"/>
                  </a:cubicBezTo>
                  <a:close/>
                  <a:moveTo>
                    <a:pt x="173" y="267"/>
                  </a:moveTo>
                  <a:cubicBezTo>
                    <a:pt x="165" y="263"/>
                    <a:pt x="158" y="254"/>
                    <a:pt x="152" y="242"/>
                  </a:cubicBezTo>
                  <a:cubicBezTo>
                    <a:pt x="149" y="238"/>
                    <a:pt x="147" y="234"/>
                    <a:pt x="145" y="230"/>
                  </a:cubicBezTo>
                  <a:cubicBezTo>
                    <a:pt x="142" y="227"/>
                    <a:pt x="139" y="224"/>
                    <a:pt x="135" y="221"/>
                  </a:cubicBezTo>
                  <a:cubicBezTo>
                    <a:pt x="136" y="221"/>
                    <a:pt x="136" y="221"/>
                    <a:pt x="136" y="221"/>
                  </a:cubicBezTo>
                  <a:cubicBezTo>
                    <a:pt x="135" y="221"/>
                    <a:pt x="135" y="221"/>
                    <a:pt x="135" y="221"/>
                  </a:cubicBezTo>
                  <a:cubicBezTo>
                    <a:pt x="134" y="220"/>
                    <a:pt x="132" y="219"/>
                    <a:pt x="131" y="217"/>
                  </a:cubicBezTo>
                  <a:cubicBezTo>
                    <a:pt x="129" y="215"/>
                    <a:pt x="129" y="214"/>
                    <a:pt x="130" y="213"/>
                  </a:cubicBezTo>
                  <a:cubicBezTo>
                    <a:pt x="135" y="208"/>
                    <a:pt x="133" y="205"/>
                    <a:pt x="130" y="202"/>
                  </a:cubicBezTo>
                  <a:cubicBezTo>
                    <a:pt x="130" y="201"/>
                    <a:pt x="129" y="201"/>
                    <a:pt x="129" y="200"/>
                  </a:cubicBezTo>
                  <a:cubicBezTo>
                    <a:pt x="127" y="197"/>
                    <a:pt x="126" y="195"/>
                    <a:pt x="126" y="193"/>
                  </a:cubicBezTo>
                  <a:cubicBezTo>
                    <a:pt x="125" y="190"/>
                    <a:pt x="126" y="188"/>
                    <a:pt x="127" y="185"/>
                  </a:cubicBezTo>
                  <a:cubicBezTo>
                    <a:pt x="127" y="185"/>
                    <a:pt x="127" y="185"/>
                    <a:pt x="127" y="185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3"/>
                    <a:pt x="127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7" y="183"/>
                    <a:pt x="127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2"/>
                    <a:pt x="128" y="182"/>
                  </a:cubicBezTo>
                  <a:cubicBezTo>
                    <a:pt x="128" y="182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31" y="182"/>
                    <a:pt x="133" y="183"/>
                    <a:pt x="135" y="185"/>
                  </a:cubicBezTo>
                  <a:cubicBezTo>
                    <a:pt x="137" y="186"/>
                    <a:pt x="139" y="188"/>
                    <a:pt x="140" y="189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1" y="190"/>
                    <a:pt x="142" y="191"/>
                    <a:pt x="142" y="191"/>
                  </a:cubicBezTo>
                  <a:cubicBezTo>
                    <a:pt x="142" y="191"/>
                    <a:pt x="142" y="191"/>
                    <a:pt x="142" y="191"/>
                  </a:cubicBezTo>
                  <a:cubicBezTo>
                    <a:pt x="145" y="194"/>
                    <a:pt x="146" y="199"/>
                    <a:pt x="147" y="203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47" y="205"/>
                    <a:pt x="147" y="205"/>
                    <a:pt x="148" y="205"/>
                  </a:cubicBezTo>
                  <a:cubicBezTo>
                    <a:pt x="148" y="205"/>
                    <a:pt x="148" y="205"/>
                    <a:pt x="148" y="205"/>
                  </a:cubicBezTo>
                  <a:cubicBezTo>
                    <a:pt x="149" y="205"/>
                    <a:pt x="150" y="204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2" y="203"/>
                    <a:pt x="152" y="203"/>
                    <a:pt x="152" y="203"/>
                  </a:cubicBezTo>
                  <a:cubicBezTo>
                    <a:pt x="158" y="199"/>
                    <a:pt x="163" y="195"/>
                    <a:pt x="168" y="195"/>
                  </a:cubicBezTo>
                  <a:cubicBezTo>
                    <a:pt x="174" y="194"/>
                    <a:pt x="179" y="195"/>
                    <a:pt x="186" y="200"/>
                  </a:cubicBezTo>
                  <a:cubicBezTo>
                    <a:pt x="186" y="200"/>
                    <a:pt x="186" y="200"/>
                    <a:pt x="186" y="200"/>
                  </a:cubicBezTo>
                  <a:cubicBezTo>
                    <a:pt x="194" y="206"/>
                    <a:pt x="191" y="215"/>
                    <a:pt x="189" y="222"/>
                  </a:cubicBezTo>
                  <a:cubicBezTo>
                    <a:pt x="188" y="224"/>
                    <a:pt x="188" y="226"/>
                    <a:pt x="187" y="228"/>
                  </a:cubicBezTo>
                  <a:cubicBezTo>
                    <a:pt x="187" y="232"/>
                    <a:pt x="187" y="234"/>
                    <a:pt x="188" y="236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89" y="237"/>
                    <a:pt x="191" y="238"/>
                    <a:pt x="193" y="239"/>
                  </a:cubicBezTo>
                  <a:cubicBezTo>
                    <a:pt x="194" y="240"/>
                    <a:pt x="195" y="240"/>
                    <a:pt x="196" y="241"/>
                  </a:cubicBezTo>
                  <a:cubicBezTo>
                    <a:pt x="197" y="242"/>
                    <a:pt x="198" y="243"/>
                    <a:pt x="199" y="245"/>
                  </a:cubicBezTo>
                  <a:cubicBezTo>
                    <a:pt x="200" y="247"/>
                    <a:pt x="203" y="250"/>
                    <a:pt x="205" y="252"/>
                  </a:cubicBezTo>
                  <a:cubicBezTo>
                    <a:pt x="209" y="257"/>
                    <a:pt x="214" y="263"/>
                    <a:pt x="214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3" y="269"/>
                    <a:pt x="213" y="269"/>
                    <a:pt x="213" y="269"/>
                  </a:cubicBezTo>
                  <a:cubicBezTo>
                    <a:pt x="212" y="269"/>
                    <a:pt x="211" y="270"/>
                    <a:pt x="210" y="270"/>
                  </a:cubicBezTo>
                  <a:cubicBezTo>
                    <a:pt x="209" y="270"/>
                    <a:pt x="208" y="270"/>
                    <a:pt x="207" y="270"/>
                  </a:cubicBezTo>
                  <a:cubicBezTo>
                    <a:pt x="193" y="273"/>
                    <a:pt x="182" y="272"/>
                    <a:pt x="173" y="267"/>
                  </a:cubicBezTo>
                  <a:close/>
                  <a:moveTo>
                    <a:pt x="136" y="227"/>
                  </a:moveTo>
                  <a:cubicBezTo>
                    <a:pt x="138" y="228"/>
                    <a:pt x="139" y="228"/>
                    <a:pt x="141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2" y="228"/>
                    <a:pt x="142" y="228"/>
                    <a:pt x="142" y="228"/>
                  </a:cubicBezTo>
                  <a:cubicBezTo>
                    <a:pt x="143" y="230"/>
                    <a:pt x="144" y="232"/>
                    <a:pt x="145" y="234"/>
                  </a:cubicBezTo>
                  <a:cubicBezTo>
                    <a:pt x="145" y="234"/>
                    <a:pt x="145" y="234"/>
                    <a:pt x="145" y="234"/>
                  </a:cubicBezTo>
                  <a:cubicBezTo>
                    <a:pt x="147" y="237"/>
                    <a:pt x="148" y="240"/>
                    <a:pt x="150" y="243"/>
                  </a:cubicBezTo>
                  <a:cubicBezTo>
                    <a:pt x="151" y="244"/>
                    <a:pt x="151" y="244"/>
                    <a:pt x="151" y="244"/>
                  </a:cubicBezTo>
                  <a:cubicBezTo>
                    <a:pt x="152" y="247"/>
                    <a:pt x="152" y="248"/>
                    <a:pt x="154" y="250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3" y="251"/>
                    <a:pt x="153" y="251"/>
                    <a:pt x="153" y="251"/>
                  </a:cubicBezTo>
                  <a:cubicBezTo>
                    <a:pt x="152" y="252"/>
                    <a:pt x="152" y="254"/>
                    <a:pt x="152" y="257"/>
                  </a:cubicBezTo>
                  <a:cubicBezTo>
                    <a:pt x="151" y="258"/>
                    <a:pt x="151" y="259"/>
                    <a:pt x="151" y="260"/>
                  </a:cubicBezTo>
                  <a:cubicBezTo>
                    <a:pt x="150" y="262"/>
                    <a:pt x="150" y="265"/>
                    <a:pt x="148" y="267"/>
                  </a:cubicBezTo>
                  <a:cubicBezTo>
                    <a:pt x="147" y="269"/>
                    <a:pt x="144" y="270"/>
                    <a:pt x="140" y="270"/>
                  </a:cubicBezTo>
                  <a:cubicBezTo>
                    <a:pt x="136" y="270"/>
                    <a:pt x="134" y="271"/>
                    <a:pt x="132" y="271"/>
                  </a:cubicBezTo>
                  <a:cubicBezTo>
                    <a:pt x="129" y="272"/>
                    <a:pt x="128" y="273"/>
                    <a:pt x="126" y="273"/>
                  </a:cubicBezTo>
                  <a:cubicBezTo>
                    <a:pt x="120" y="276"/>
                    <a:pt x="113" y="276"/>
                    <a:pt x="105" y="277"/>
                  </a:cubicBezTo>
                  <a:cubicBezTo>
                    <a:pt x="100" y="277"/>
                    <a:pt x="95" y="277"/>
                    <a:pt x="90" y="278"/>
                  </a:cubicBezTo>
                  <a:cubicBezTo>
                    <a:pt x="85" y="279"/>
                    <a:pt x="83" y="278"/>
                    <a:pt x="83" y="276"/>
                  </a:cubicBezTo>
                  <a:cubicBezTo>
                    <a:pt x="82" y="274"/>
                    <a:pt x="82" y="273"/>
                    <a:pt x="82" y="271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69"/>
                    <a:pt x="82" y="268"/>
                    <a:pt x="82" y="268"/>
                  </a:cubicBezTo>
                  <a:cubicBezTo>
                    <a:pt x="82" y="267"/>
                    <a:pt x="82" y="266"/>
                    <a:pt x="82" y="266"/>
                  </a:cubicBezTo>
                  <a:cubicBezTo>
                    <a:pt x="81" y="261"/>
                    <a:pt x="70" y="264"/>
                    <a:pt x="63" y="266"/>
                  </a:cubicBezTo>
                  <a:cubicBezTo>
                    <a:pt x="61" y="266"/>
                    <a:pt x="60" y="266"/>
                    <a:pt x="59" y="267"/>
                  </a:cubicBezTo>
                  <a:cubicBezTo>
                    <a:pt x="57" y="267"/>
                    <a:pt x="56" y="267"/>
                    <a:pt x="54" y="267"/>
                  </a:cubicBezTo>
                  <a:cubicBezTo>
                    <a:pt x="50" y="268"/>
                    <a:pt x="45" y="269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1" y="268"/>
                    <a:pt x="41" y="268"/>
                    <a:pt x="41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39" y="268"/>
                    <a:pt x="37" y="268"/>
                    <a:pt x="36" y="267"/>
                  </a:cubicBezTo>
                  <a:cubicBezTo>
                    <a:pt x="34" y="267"/>
                    <a:pt x="32" y="266"/>
                    <a:pt x="30" y="266"/>
                  </a:cubicBezTo>
                  <a:cubicBezTo>
                    <a:pt x="29" y="265"/>
                    <a:pt x="27" y="265"/>
                    <a:pt x="25" y="265"/>
                  </a:cubicBezTo>
                  <a:cubicBezTo>
                    <a:pt x="24" y="264"/>
                    <a:pt x="23" y="264"/>
                    <a:pt x="22" y="264"/>
                  </a:cubicBezTo>
                  <a:cubicBezTo>
                    <a:pt x="17" y="263"/>
                    <a:pt x="13" y="261"/>
                    <a:pt x="15" y="255"/>
                  </a:cubicBezTo>
                  <a:cubicBezTo>
                    <a:pt x="15" y="252"/>
                    <a:pt x="16" y="247"/>
                    <a:pt x="16" y="243"/>
                  </a:cubicBezTo>
                  <a:cubicBezTo>
                    <a:pt x="16" y="239"/>
                    <a:pt x="15" y="235"/>
                    <a:pt x="13" y="232"/>
                  </a:cubicBezTo>
                  <a:cubicBezTo>
                    <a:pt x="9" y="228"/>
                    <a:pt x="8" y="221"/>
                    <a:pt x="8" y="215"/>
                  </a:cubicBezTo>
                  <a:cubicBezTo>
                    <a:pt x="8" y="212"/>
                    <a:pt x="8" y="209"/>
                    <a:pt x="7" y="207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8" y="207"/>
                    <a:pt x="8" y="207"/>
                    <a:pt x="8" y="207"/>
                  </a:cubicBezTo>
                  <a:cubicBezTo>
                    <a:pt x="9" y="207"/>
                    <a:pt x="9" y="207"/>
                    <a:pt x="10" y="208"/>
                  </a:cubicBezTo>
                  <a:cubicBezTo>
                    <a:pt x="11" y="208"/>
                    <a:pt x="11" y="208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6" y="210"/>
                    <a:pt x="21" y="211"/>
                    <a:pt x="26" y="210"/>
                  </a:cubicBezTo>
                  <a:cubicBezTo>
                    <a:pt x="36" y="207"/>
                    <a:pt x="41" y="209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50" y="212"/>
                    <a:pt x="53" y="212"/>
                    <a:pt x="57" y="213"/>
                  </a:cubicBezTo>
                  <a:cubicBezTo>
                    <a:pt x="62" y="214"/>
                    <a:pt x="66" y="214"/>
                    <a:pt x="69" y="214"/>
                  </a:cubicBezTo>
                  <a:cubicBezTo>
                    <a:pt x="76" y="214"/>
                    <a:pt x="81" y="214"/>
                    <a:pt x="88" y="221"/>
                  </a:cubicBezTo>
                  <a:cubicBezTo>
                    <a:pt x="93" y="226"/>
                    <a:pt x="98" y="228"/>
                    <a:pt x="103" y="228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8" y="229"/>
                    <a:pt x="114" y="228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0" y="227"/>
                    <a:pt x="120" y="227"/>
                    <a:pt x="120" y="227"/>
                  </a:cubicBezTo>
                  <a:cubicBezTo>
                    <a:pt x="126" y="226"/>
                    <a:pt x="130" y="225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ubicBezTo>
                    <a:pt x="136" y="227"/>
                    <a:pt x="136" y="227"/>
                    <a:pt x="136" y="227"/>
                  </a:cubicBezTo>
                  <a:close/>
                  <a:moveTo>
                    <a:pt x="47" y="211"/>
                  </a:moveTo>
                  <a:cubicBezTo>
                    <a:pt x="47" y="211"/>
                    <a:pt x="47" y="211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lose/>
                  <a:moveTo>
                    <a:pt x="293" y="445"/>
                  </a:moveTo>
                  <a:cubicBezTo>
                    <a:pt x="293" y="445"/>
                    <a:pt x="293" y="445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87" y="455"/>
                    <a:pt x="279" y="459"/>
                    <a:pt x="271" y="460"/>
                  </a:cubicBezTo>
                  <a:cubicBezTo>
                    <a:pt x="262" y="462"/>
                    <a:pt x="253" y="461"/>
                    <a:pt x="244" y="459"/>
                  </a:cubicBezTo>
                  <a:cubicBezTo>
                    <a:pt x="238" y="458"/>
                    <a:pt x="238" y="457"/>
                    <a:pt x="237" y="455"/>
                  </a:cubicBezTo>
                  <a:cubicBezTo>
                    <a:pt x="236" y="454"/>
                    <a:pt x="236" y="453"/>
                    <a:pt x="234" y="451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34" y="450"/>
                    <a:pt x="234" y="450"/>
                    <a:pt x="234" y="450"/>
                  </a:cubicBezTo>
                  <a:cubicBezTo>
                    <a:pt x="240" y="449"/>
                    <a:pt x="246" y="448"/>
                    <a:pt x="251" y="446"/>
                  </a:cubicBezTo>
                  <a:cubicBezTo>
                    <a:pt x="256" y="444"/>
                    <a:pt x="260" y="442"/>
                    <a:pt x="262" y="440"/>
                  </a:cubicBezTo>
                  <a:cubicBezTo>
                    <a:pt x="264" y="438"/>
                    <a:pt x="267" y="435"/>
                    <a:pt x="269" y="431"/>
                  </a:cubicBezTo>
                  <a:cubicBezTo>
                    <a:pt x="271" y="428"/>
                    <a:pt x="272" y="425"/>
                    <a:pt x="273" y="422"/>
                  </a:cubicBezTo>
                  <a:cubicBezTo>
                    <a:pt x="274" y="420"/>
                    <a:pt x="274" y="418"/>
                    <a:pt x="274" y="416"/>
                  </a:cubicBezTo>
                  <a:cubicBezTo>
                    <a:pt x="275" y="414"/>
                    <a:pt x="274" y="412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11"/>
                    <a:pt x="274" y="411"/>
                    <a:pt x="274" y="411"/>
                  </a:cubicBezTo>
                  <a:cubicBezTo>
                    <a:pt x="274" y="408"/>
                    <a:pt x="272" y="405"/>
                    <a:pt x="270" y="402"/>
                  </a:cubicBezTo>
                  <a:cubicBezTo>
                    <a:pt x="268" y="400"/>
                    <a:pt x="264" y="398"/>
                    <a:pt x="262" y="396"/>
                  </a:cubicBezTo>
                  <a:cubicBezTo>
                    <a:pt x="260" y="395"/>
                    <a:pt x="259" y="395"/>
                    <a:pt x="258" y="394"/>
                  </a:cubicBezTo>
                  <a:cubicBezTo>
                    <a:pt x="257" y="393"/>
                    <a:pt x="257" y="392"/>
                    <a:pt x="256" y="392"/>
                  </a:cubicBezTo>
                  <a:cubicBezTo>
                    <a:pt x="253" y="389"/>
                    <a:pt x="252" y="386"/>
                    <a:pt x="252" y="382"/>
                  </a:cubicBezTo>
                  <a:cubicBezTo>
                    <a:pt x="252" y="379"/>
                    <a:pt x="253" y="376"/>
                    <a:pt x="255" y="372"/>
                  </a:cubicBezTo>
                  <a:cubicBezTo>
                    <a:pt x="255" y="372"/>
                    <a:pt x="255" y="371"/>
                    <a:pt x="255" y="370"/>
                  </a:cubicBezTo>
                  <a:cubicBezTo>
                    <a:pt x="256" y="370"/>
                    <a:pt x="256" y="369"/>
                    <a:pt x="256" y="368"/>
                  </a:cubicBezTo>
                  <a:cubicBezTo>
                    <a:pt x="257" y="367"/>
                    <a:pt x="257" y="365"/>
                    <a:pt x="257" y="363"/>
                  </a:cubicBezTo>
                  <a:cubicBezTo>
                    <a:pt x="257" y="362"/>
                    <a:pt x="257" y="360"/>
                    <a:pt x="256" y="358"/>
                  </a:cubicBezTo>
                  <a:cubicBezTo>
                    <a:pt x="256" y="358"/>
                    <a:pt x="256" y="358"/>
                    <a:pt x="256" y="358"/>
                  </a:cubicBezTo>
                  <a:cubicBezTo>
                    <a:pt x="256" y="356"/>
                    <a:pt x="256" y="354"/>
                    <a:pt x="256" y="352"/>
                  </a:cubicBezTo>
                  <a:cubicBezTo>
                    <a:pt x="256" y="351"/>
                    <a:pt x="256" y="349"/>
                    <a:pt x="256" y="347"/>
                  </a:cubicBezTo>
                  <a:cubicBezTo>
                    <a:pt x="256" y="346"/>
                    <a:pt x="257" y="345"/>
                    <a:pt x="257" y="345"/>
                  </a:cubicBezTo>
                  <a:cubicBezTo>
                    <a:pt x="257" y="344"/>
                    <a:pt x="257" y="343"/>
                    <a:pt x="257" y="342"/>
                  </a:cubicBezTo>
                  <a:cubicBezTo>
                    <a:pt x="258" y="340"/>
                    <a:pt x="259" y="337"/>
                    <a:pt x="259" y="335"/>
                  </a:cubicBezTo>
                  <a:cubicBezTo>
                    <a:pt x="260" y="333"/>
                    <a:pt x="261" y="331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65" y="331"/>
                    <a:pt x="266" y="333"/>
                    <a:pt x="266" y="335"/>
                  </a:cubicBezTo>
                  <a:cubicBezTo>
                    <a:pt x="267" y="338"/>
                    <a:pt x="267" y="340"/>
                    <a:pt x="268" y="343"/>
                  </a:cubicBezTo>
                  <a:cubicBezTo>
                    <a:pt x="268" y="343"/>
                    <a:pt x="268" y="344"/>
                    <a:pt x="268" y="344"/>
                  </a:cubicBezTo>
                  <a:cubicBezTo>
                    <a:pt x="268" y="350"/>
                    <a:pt x="269" y="354"/>
                    <a:pt x="274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5" y="354"/>
                    <a:pt x="275" y="354"/>
                    <a:pt x="275" y="354"/>
                  </a:cubicBezTo>
                  <a:cubicBezTo>
                    <a:pt x="277" y="356"/>
                    <a:pt x="278" y="359"/>
                    <a:pt x="279" y="362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1" y="365"/>
                    <a:pt x="281" y="368"/>
                    <a:pt x="282" y="371"/>
                  </a:cubicBezTo>
                  <a:cubicBezTo>
                    <a:pt x="283" y="377"/>
                    <a:pt x="287" y="380"/>
                    <a:pt x="290" y="384"/>
                  </a:cubicBezTo>
                  <a:cubicBezTo>
                    <a:pt x="290" y="384"/>
                    <a:pt x="290" y="384"/>
                    <a:pt x="290" y="384"/>
                  </a:cubicBezTo>
                  <a:cubicBezTo>
                    <a:pt x="295" y="390"/>
                    <a:pt x="298" y="397"/>
                    <a:pt x="299" y="405"/>
                  </a:cubicBezTo>
                  <a:cubicBezTo>
                    <a:pt x="300" y="413"/>
                    <a:pt x="298" y="421"/>
                    <a:pt x="294" y="428"/>
                  </a:cubicBezTo>
                  <a:cubicBezTo>
                    <a:pt x="293" y="431"/>
                    <a:pt x="292" y="433"/>
                    <a:pt x="292" y="436"/>
                  </a:cubicBezTo>
                  <a:cubicBezTo>
                    <a:pt x="292" y="438"/>
                    <a:pt x="292" y="440"/>
                    <a:pt x="293" y="443"/>
                  </a:cubicBezTo>
                  <a:cubicBezTo>
                    <a:pt x="293" y="444"/>
                    <a:pt x="293" y="444"/>
                    <a:pt x="293" y="445"/>
                  </a:cubicBezTo>
                  <a:close/>
                  <a:moveTo>
                    <a:pt x="185" y="406"/>
                  </a:moveTo>
                  <a:cubicBezTo>
                    <a:pt x="184" y="423"/>
                    <a:pt x="183" y="438"/>
                    <a:pt x="174" y="454"/>
                  </a:cubicBezTo>
                  <a:cubicBezTo>
                    <a:pt x="174" y="454"/>
                    <a:pt x="174" y="454"/>
                    <a:pt x="174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3" y="454"/>
                    <a:pt x="173" y="454"/>
                    <a:pt x="173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0" y="454"/>
                    <a:pt x="170" y="455"/>
                  </a:cubicBezTo>
                  <a:cubicBezTo>
                    <a:pt x="169" y="455"/>
                    <a:pt x="169" y="456"/>
                    <a:pt x="168" y="456"/>
                  </a:cubicBezTo>
                  <a:cubicBezTo>
                    <a:pt x="168" y="456"/>
                    <a:pt x="168" y="457"/>
                    <a:pt x="167" y="457"/>
                  </a:cubicBezTo>
                  <a:cubicBezTo>
                    <a:pt x="167" y="457"/>
                    <a:pt x="166" y="457"/>
                    <a:pt x="166" y="457"/>
                  </a:cubicBezTo>
                  <a:cubicBezTo>
                    <a:pt x="165" y="458"/>
                    <a:pt x="164" y="458"/>
                    <a:pt x="162" y="457"/>
                  </a:cubicBezTo>
                  <a:cubicBezTo>
                    <a:pt x="161" y="456"/>
                    <a:pt x="160" y="454"/>
                    <a:pt x="159" y="450"/>
                  </a:cubicBezTo>
                  <a:cubicBezTo>
                    <a:pt x="158" y="447"/>
                    <a:pt x="156" y="446"/>
                    <a:pt x="153" y="446"/>
                  </a:cubicBezTo>
                  <a:cubicBezTo>
                    <a:pt x="150" y="446"/>
                    <a:pt x="146" y="446"/>
                    <a:pt x="142" y="447"/>
                  </a:cubicBezTo>
                  <a:cubicBezTo>
                    <a:pt x="138" y="448"/>
                    <a:pt x="133" y="449"/>
                    <a:pt x="129" y="448"/>
                  </a:cubicBezTo>
                  <a:cubicBezTo>
                    <a:pt x="125" y="448"/>
                    <a:pt x="122" y="446"/>
                    <a:pt x="120" y="442"/>
                  </a:cubicBezTo>
                  <a:cubicBezTo>
                    <a:pt x="119" y="439"/>
                    <a:pt x="118" y="436"/>
                    <a:pt x="117" y="435"/>
                  </a:cubicBezTo>
                  <a:cubicBezTo>
                    <a:pt x="116" y="434"/>
                    <a:pt x="114" y="433"/>
                    <a:pt x="112" y="432"/>
                  </a:cubicBezTo>
                  <a:cubicBezTo>
                    <a:pt x="112" y="432"/>
                    <a:pt x="112" y="432"/>
                    <a:pt x="112" y="432"/>
                  </a:cubicBezTo>
                  <a:cubicBezTo>
                    <a:pt x="111" y="432"/>
                    <a:pt x="110" y="432"/>
                    <a:pt x="109" y="432"/>
                  </a:cubicBezTo>
                  <a:cubicBezTo>
                    <a:pt x="109" y="432"/>
                    <a:pt x="109" y="432"/>
                    <a:pt x="109" y="432"/>
                  </a:cubicBezTo>
                  <a:cubicBezTo>
                    <a:pt x="107" y="432"/>
                    <a:pt x="104" y="432"/>
                    <a:pt x="102" y="431"/>
                  </a:cubicBezTo>
                  <a:cubicBezTo>
                    <a:pt x="100" y="429"/>
                    <a:pt x="98" y="427"/>
                    <a:pt x="96" y="426"/>
                  </a:cubicBezTo>
                  <a:cubicBezTo>
                    <a:pt x="94" y="424"/>
                    <a:pt x="93" y="422"/>
                    <a:pt x="92" y="421"/>
                  </a:cubicBezTo>
                  <a:cubicBezTo>
                    <a:pt x="90" y="418"/>
                    <a:pt x="88" y="416"/>
                    <a:pt x="86" y="414"/>
                  </a:cubicBezTo>
                  <a:cubicBezTo>
                    <a:pt x="84" y="412"/>
                    <a:pt x="81" y="411"/>
                    <a:pt x="77" y="410"/>
                  </a:cubicBezTo>
                  <a:cubicBezTo>
                    <a:pt x="74" y="409"/>
                    <a:pt x="74" y="408"/>
                    <a:pt x="74" y="406"/>
                  </a:cubicBezTo>
                  <a:cubicBezTo>
                    <a:pt x="73" y="405"/>
                    <a:pt x="73" y="404"/>
                    <a:pt x="73" y="404"/>
                  </a:cubicBezTo>
                  <a:cubicBezTo>
                    <a:pt x="72" y="400"/>
                    <a:pt x="72" y="400"/>
                    <a:pt x="72" y="400"/>
                  </a:cubicBezTo>
                  <a:cubicBezTo>
                    <a:pt x="71" y="398"/>
                    <a:pt x="71" y="396"/>
                    <a:pt x="71" y="394"/>
                  </a:cubicBezTo>
                  <a:cubicBezTo>
                    <a:pt x="71" y="392"/>
                    <a:pt x="71" y="391"/>
                    <a:pt x="71" y="390"/>
                  </a:cubicBezTo>
                  <a:cubicBezTo>
                    <a:pt x="71" y="389"/>
                    <a:pt x="71" y="389"/>
                    <a:pt x="71" y="389"/>
                  </a:cubicBezTo>
                  <a:cubicBezTo>
                    <a:pt x="72" y="389"/>
                    <a:pt x="72" y="389"/>
                    <a:pt x="72" y="389"/>
                  </a:cubicBezTo>
                  <a:cubicBezTo>
                    <a:pt x="74" y="391"/>
                    <a:pt x="75" y="392"/>
                    <a:pt x="78" y="394"/>
                  </a:cubicBezTo>
                  <a:cubicBezTo>
                    <a:pt x="78" y="394"/>
                    <a:pt x="78" y="394"/>
                    <a:pt x="78" y="394"/>
                  </a:cubicBezTo>
                  <a:cubicBezTo>
                    <a:pt x="81" y="396"/>
                    <a:pt x="83" y="398"/>
                    <a:pt x="85" y="400"/>
                  </a:cubicBezTo>
                  <a:cubicBezTo>
                    <a:pt x="87" y="401"/>
                    <a:pt x="88" y="403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4"/>
                    <a:pt x="89" y="404"/>
                    <a:pt x="89" y="404"/>
                  </a:cubicBezTo>
                  <a:cubicBezTo>
                    <a:pt x="89" y="405"/>
                    <a:pt x="89" y="405"/>
                    <a:pt x="89" y="405"/>
                  </a:cubicBezTo>
                  <a:cubicBezTo>
                    <a:pt x="90" y="405"/>
                    <a:pt x="90" y="405"/>
                    <a:pt x="90" y="405"/>
                  </a:cubicBezTo>
                  <a:cubicBezTo>
                    <a:pt x="91" y="405"/>
                    <a:pt x="91" y="405"/>
                    <a:pt x="91" y="404"/>
                  </a:cubicBezTo>
                  <a:cubicBezTo>
                    <a:pt x="91" y="404"/>
                    <a:pt x="91" y="404"/>
                    <a:pt x="91" y="404"/>
                  </a:cubicBezTo>
                  <a:cubicBezTo>
                    <a:pt x="92" y="404"/>
                    <a:pt x="92" y="404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3" y="402"/>
                    <a:pt x="93" y="401"/>
                    <a:pt x="94" y="400"/>
                  </a:cubicBezTo>
                  <a:cubicBezTo>
                    <a:pt x="94" y="399"/>
                    <a:pt x="94" y="397"/>
                    <a:pt x="95" y="396"/>
                  </a:cubicBezTo>
                  <a:cubicBezTo>
                    <a:pt x="96" y="396"/>
                    <a:pt x="96" y="396"/>
                    <a:pt x="97" y="395"/>
                  </a:cubicBezTo>
                  <a:cubicBezTo>
                    <a:pt x="97" y="395"/>
                    <a:pt x="98" y="395"/>
                    <a:pt x="99" y="395"/>
                  </a:cubicBezTo>
                  <a:cubicBezTo>
                    <a:pt x="100" y="395"/>
                    <a:pt x="102" y="394"/>
                    <a:pt x="104" y="394"/>
                  </a:cubicBezTo>
                  <a:cubicBezTo>
                    <a:pt x="106" y="394"/>
                    <a:pt x="108" y="394"/>
                    <a:pt x="110" y="394"/>
                  </a:cubicBezTo>
                  <a:cubicBezTo>
                    <a:pt x="110" y="394"/>
                    <a:pt x="110" y="394"/>
                    <a:pt x="110" y="394"/>
                  </a:cubicBezTo>
                  <a:cubicBezTo>
                    <a:pt x="111" y="394"/>
                    <a:pt x="113" y="395"/>
                    <a:pt x="114" y="395"/>
                  </a:cubicBezTo>
                  <a:cubicBezTo>
                    <a:pt x="116" y="395"/>
                    <a:pt x="117" y="396"/>
                    <a:pt x="118" y="396"/>
                  </a:cubicBezTo>
                  <a:cubicBezTo>
                    <a:pt x="119" y="397"/>
                    <a:pt x="120" y="398"/>
                    <a:pt x="121" y="398"/>
                  </a:cubicBezTo>
                  <a:cubicBezTo>
                    <a:pt x="122" y="399"/>
                    <a:pt x="123" y="399"/>
                    <a:pt x="125" y="399"/>
                  </a:cubicBezTo>
                  <a:cubicBezTo>
                    <a:pt x="126" y="399"/>
                    <a:pt x="127" y="399"/>
                    <a:pt x="128" y="398"/>
                  </a:cubicBezTo>
                  <a:cubicBezTo>
                    <a:pt x="129" y="398"/>
                    <a:pt x="129" y="398"/>
                    <a:pt x="130" y="398"/>
                  </a:cubicBezTo>
                  <a:cubicBezTo>
                    <a:pt x="132" y="397"/>
                    <a:pt x="133" y="397"/>
                    <a:pt x="134" y="399"/>
                  </a:cubicBezTo>
                  <a:cubicBezTo>
                    <a:pt x="134" y="399"/>
                    <a:pt x="134" y="400"/>
                    <a:pt x="134" y="400"/>
                  </a:cubicBezTo>
                  <a:cubicBezTo>
                    <a:pt x="134" y="400"/>
                    <a:pt x="134" y="401"/>
                    <a:pt x="134" y="401"/>
                  </a:cubicBezTo>
                  <a:cubicBezTo>
                    <a:pt x="135" y="402"/>
                    <a:pt x="135" y="402"/>
                    <a:pt x="136" y="402"/>
                  </a:cubicBezTo>
                  <a:cubicBezTo>
                    <a:pt x="137" y="402"/>
                    <a:pt x="138" y="402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1"/>
                    <a:pt x="140" y="401"/>
                    <a:pt x="140" y="401"/>
                  </a:cubicBezTo>
                  <a:cubicBezTo>
                    <a:pt x="140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1" y="400"/>
                    <a:pt x="141" y="400"/>
                    <a:pt x="141" y="400"/>
                  </a:cubicBezTo>
                  <a:cubicBezTo>
                    <a:pt x="144" y="401"/>
                    <a:pt x="146" y="401"/>
                    <a:pt x="149" y="401"/>
                  </a:cubicBezTo>
                  <a:cubicBezTo>
                    <a:pt x="152" y="401"/>
                    <a:pt x="154" y="400"/>
                    <a:pt x="157" y="400"/>
                  </a:cubicBezTo>
                  <a:cubicBezTo>
                    <a:pt x="157" y="400"/>
                    <a:pt x="157" y="400"/>
                    <a:pt x="157" y="400"/>
                  </a:cubicBezTo>
                  <a:cubicBezTo>
                    <a:pt x="157" y="399"/>
                    <a:pt x="157" y="399"/>
                    <a:pt x="157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9"/>
                    <a:pt x="158" y="399"/>
                    <a:pt x="158" y="399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8" y="398"/>
                    <a:pt x="158" y="398"/>
                  </a:cubicBezTo>
                  <a:cubicBezTo>
                    <a:pt x="158" y="398"/>
                    <a:pt x="157" y="397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7" y="396"/>
                    <a:pt x="157" y="396"/>
                    <a:pt x="157" y="396"/>
                  </a:cubicBezTo>
                  <a:cubicBezTo>
                    <a:pt x="156" y="395"/>
                    <a:pt x="155" y="394"/>
                    <a:pt x="155" y="393"/>
                  </a:cubicBezTo>
                  <a:cubicBezTo>
                    <a:pt x="154" y="391"/>
                    <a:pt x="152" y="389"/>
                    <a:pt x="152" y="387"/>
                  </a:cubicBezTo>
                  <a:cubicBezTo>
                    <a:pt x="151" y="385"/>
                    <a:pt x="151" y="383"/>
                    <a:pt x="153" y="381"/>
                  </a:cubicBezTo>
                  <a:cubicBezTo>
                    <a:pt x="155" y="380"/>
                    <a:pt x="156" y="377"/>
                    <a:pt x="156" y="373"/>
                  </a:cubicBezTo>
                  <a:cubicBezTo>
                    <a:pt x="156" y="370"/>
                    <a:pt x="155" y="366"/>
                    <a:pt x="154" y="362"/>
                  </a:cubicBezTo>
                  <a:cubicBezTo>
                    <a:pt x="154" y="361"/>
                    <a:pt x="154" y="360"/>
                    <a:pt x="154" y="359"/>
                  </a:cubicBezTo>
                  <a:cubicBezTo>
                    <a:pt x="154" y="358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7"/>
                    <a:pt x="153" y="357"/>
                    <a:pt x="153" y="357"/>
                  </a:cubicBezTo>
                  <a:cubicBezTo>
                    <a:pt x="153" y="356"/>
                    <a:pt x="153" y="355"/>
                    <a:pt x="154" y="354"/>
                  </a:cubicBezTo>
                  <a:cubicBezTo>
                    <a:pt x="154" y="353"/>
                    <a:pt x="154" y="353"/>
                    <a:pt x="155" y="352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56" y="349"/>
                    <a:pt x="157" y="346"/>
                    <a:pt x="156" y="342"/>
                  </a:cubicBezTo>
                  <a:cubicBezTo>
                    <a:pt x="155" y="336"/>
                    <a:pt x="158" y="334"/>
                    <a:pt x="162" y="332"/>
                  </a:cubicBezTo>
                  <a:cubicBezTo>
                    <a:pt x="164" y="330"/>
                    <a:pt x="166" y="329"/>
                    <a:pt x="167" y="326"/>
                  </a:cubicBezTo>
                  <a:cubicBezTo>
                    <a:pt x="168" y="323"/>
                    <a:pt x="169" y="321"/>
                    <a:pt x="172" y="319"/>
                  </a:cubicBezTo>
                  <a:cubicBezTo>
                    <a:pt x="174" y="317"/>
                    <a:pt x="177" y="316"/>
                    <a:pt x="180" y="315"/>
                  </a:cubicBezTo>
                  <a:cubicBezTo>
                    <a:pt x="183" y="313"/>
                    <a:pt x="187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3" y="311"/>
                    <a:pt x="196" y="310"/>
                    <a:pt x="199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200" y="311"/>
                    <a:pt x="201" y="313"/>
                    <a:pt x="202" y="315"/>
                  </a:cubicBezTo>
                  <a:cubicBezTo>
                    <a:pt x="202" y="317"/>
                    <a:pt x="203" y="319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1"/>
                    <a:pt x="203" y="321"/>
                    <a:pt x="203" y="321"/>
                  </a:cubicBezTo>
                  <a:cubicBezTo>
                    <a:pt x="203" y="323"/>
                    <a:pt x="202" y="325"/>
                    <a:pt x="200" y="328"/>
                  </a:cubicBezTo>
                  <a:cubicBezTo>
                    <a:pt x="199" y="330"/>
                    <a:pt x="197" y="332"/>
                    <a:pt x="196" y="334"/>
                  </a:cubicBezTo>
                  <a:cubicBezTo>
                    <a:pt x="195" y="335"/>
                    <a:pt x="194" y="336"/>
                    <a:pt x="194" y="336"/>
                  </a:cubicBezTo>
                  <a:cubicBezTo>
                    <a:pt x="193" y="337"/>
                    <a:pt x="193" y="338"/>
                    <a:pt x="192" y="339"/>
                  </a:cubicBezTo>
                  <a:cubicBezTo>
                    <a:pt x="189" y="343"/>
                    <a:pt x="189" y="350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6"/>
                    <a:pt x="190" y="356"/>
                    <a:pt x="190" y="356"/>
                  </a:cubicBezTo>
                  <a:cubicBezTo>
                    <a:pt x="190" y="358"/>
                    <a:pt x="190" y="360"/>
                    <a:pt x="190" y="362"/>
                  </a:cubicBezTo>
                  <a:cubicBezTo>
                    <a:pt x="190" y="364"/>
                    <a:pt x="190" y="367"/>
                    <a:pt x="189" y="369"/>
                  </a:cubicBezTo>
                  <a:cubicBezTo>
                    <a:pt x="188" y="374"/>
                    <a:pt x="187" y="380"/>
                    <a:pt x="186" y="386"/>
                  </a:cubicBezTo>
                  <a:cubicBezTo>
                    <a:pt x="186" y="392"/>
                    <a:pt x="185" y="397"/>
                    <a:pt x="185" y="403"/>
                  </a:cubicBezTo>
                  <a:cubicBezTo>
                    <a:pt x="185" y="406"/>
                    <a:pt x="185" y="406"/>
                    <a:pt x="185" y="406"/>
                  </a:cubicBezTo>
                  <a:close/>
                  <a:moveTo>
                    <a:pt x="201" y="330"/>
                  </a:moveTo>
                  <a:cubicBezTo>
                    <a:pt x="202" y="328"/>
                    <a:pt x="203" y="327"/>
                    <a:pt x="204" y="325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05" y="325"/>
                    <a:pt x="205" y="325"/>
                    <a:pt x="205" y="325"/>
                  </a:cubicBezTo>
                  <a:cubicBezTo>
                    <a:pt x="206" y="327"/>
                    <a:pt x="207" y="329"/>
                    <a:pt x="208" y="329"/>
                  </a:cubicBezTo>
                  <a:cubicBezTo>
                    <a:pt x="209" y="330"/>
                    <a:pt x="210" y="330"/>
                    <a:pt x="212" y="330"/>
                  </a:cubicBezTo>
                  <a:cubicBezTo>
                    <a:pt x="216" y="329"/>
                    <a:pt x="222" y="323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8" y="316"/>
                    <a:pt x="228" y="316"/>
                    <a:pt x="228" y="316"/>
                  </a:cubicBezTo>
                  <a:cubicBezTo>
                    <a:pt x="229" y="315"/>
                    <a:pt x="231" y="313"/>
                    <a:pt x="232" y="311"/>
                  </a:cubicBezTo>
                  <a:cubicBezTo>
                    <a:pt x="234" y="309"/>
                    <a:pt x="236" y="308"/>
                    <a:pt x="237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6"/>
                    <a:pt x="238" y="306"/>
                    <a:pt x="238" y="306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8" y="305"/>
                    <a:pt x="238" y="305"/>
                    <a:pt x="238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39" y="305"/>
                    <a:pt x="239" y="305"/>
                    <a:pt x="239" y="305"/>
                  </a:cubicBezTo>
                  <a:cubicBezTo>
                    <a:pt x="240" y="305"/>
                    <a:pt x="241" y="304"/>
                    <a:pt x="242" y="304"/>
                  </a:cubicBezTo>
                  <a:cubicBezTo>
                    <a:pt x="243" y="303"/>
                    <a:pt x="245" y="303"/>
                    <a:pt x="247" y="303"/>
                  </a:cubicBezTo>
                  <a:cubicBezTo>
                    <a:pt x="248" y="303"/>
                    <a:pt x="250" y="302"/>
                    <a:pt x="251" y="302"/>
                  </a:cubicBezTo>
                  <a:cubicBezTo>
                    <a:pt x="253" y="302"/>
                    <a:pt x="255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8" y="302"/>
                    <a:pt x="258" y="302"/>
                  </a:cubicBezTo>
                  <a:cubicBezTo>
                    <a:pt x="258" y="303"/>
                    <a:pt x="258" y="303"/>
                    <a:pt x="258" y="304"/>
                  </a:cubicBezTo>
                  <a:cubicBezTo>
                    <a:pt x="259" y="305"/>
                    <a:pt x="259" y="305"/>
                    <a:pt x="259" y="306"/>
                  </a:cubicBezTo>
                  <a:cubicBezTo>
                    <a:pt x="260" y="309"/>
                    <a:pt x="260" y="314"/>
                    <a:pt x="260" y="319"/>
                  </a:cubicBezTo>
                  <a:cubicBezTo>
                    <a:pt x="260" y="319"/>
                    <a:pt x="260" y="319"/>
                    <a:pt x="260" y="319"/>
                  </a:cubicBezTo>
                  <a:cubicBezTo>
                    <a:pt x="259" y="323"/>
                    <a:pt x="257" y="328"/>
                    <a:pt x="255" y="331"/>
                  </a:cubicBezTo>
                  <a:cubicBezTo>
                    <a:pt x="250" y="337"/>
                    <a:pt x="248" y="341"/>
                    <a:pt x="247" y="344"/>
                  </a:cubicBezTo>
                  <a:cubicBezTo>
                    <a:pt x="246" y="347"/>
                    <a:pt x="246" y="349"/>
                    <a:pt x="246" y="352"/>
                  </a:cubicBezTo>
                  <a:cubicBezTo>
                    <a:pt x="247" y="352"/>
                    <a:pt x="247" y="353"/>
                    <a:pt x="247" y="353"/>
                  </a:cubicBezTo>
                  <a:cubicBezTo>
                    <a:pt x="248" y="357"/>
                    <a:pt x="249" y="362"/>
                    <a:pt x="247" y="369"/>
                  </a:cubicBezTo>
                  <a:cubicBezTo>
                    <a:pt x="246" y="372"/>
                    <a:pt x="245" y="374"/>
                    <a:pt x="243" y="376"/>
                  </a:cubicBezTo>
                  <a:cubicBezTo>
                    <a:pt x="243" y="377"/>
                    <a:pt x="242" y="377"/>
                    <a:pt x="242" y="378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42" y="379"/>
                    <a:pt x="242" y="379"/>
                    <a:pt x="242" y="379"/>
                  </a:cubicBezTo>
                  <a:cubicBezTo>
                    <a:pt x="239" y="384"/>
                    <a:pt x="237" y="388"/>
                    <a:pt x="244" y="397"/>
                  </a:cubicBezTo>
                  <a:cubicBezTo>
                    <a:pt x="247" y="400"/>
                    <a:pt x="251" y="401"/>
                    <a:pt x="255" y="401"/>
                  </a:cubicBezTo>
                  <a:cubicBezTo>
                    <a:pt x="256" y="401"/>
                    <a:pt x="257" y="401"/>
                    <a:pt x="258" y="401"/>
                  </a:cubicBezTo>
                  <a:cubicBezTo>
                    <a:pt x="260" y="402"/>
                    <a:pt x="262" y="402"/>
                    <a:pt x="264" y="403"/>
                  </a:cubicBezTo>
                  <a:cubicBezTo>
                    <a:pt x="266" y="404"/>
                    <a:pt x="269" y="406"/>
                    <a:pt x="271" y="409"/>
                  </a:cubicBezTo>
                  <a:cubicBezTo>
                    <a:pt x="272" y="410"/>
                    <a:pt x="273" y="412"/>
                    <a:pt x="273" y="414"/>
                  </a:cubicBezTo>
                  <a:cubicBezTo>
                    <a:pt x="273" y="416"/>
                    <a:pt x="272" y="419"/>
                    <a:pt x="272" y="421"/>
                  </a:cubicBezTo>
                  <a:cubicBezTo>
                    <a:pt x="271" y="424"/>
                    <a:pt x="269" y="427"/>
                    <a:pt x="267" y="430"/>
                  </a:cubicBezTo>
                  <a:cubicBezTo>
                    <a:pt x="265" y="434"/>
                    <a:pt x="263" y="437"/>
                    <a:pt x="261" y="438"/>
                  </a:cubicBezTo>
                  <a:cubicBezTo>
                    <a:pt x="256" y="444"/>
                    <a:pt x="244" y="445"/>
                    <a:pt x="232" y="447"/>
                  </a:cubicBezTo>
                  <a:cubicBezTo>
                    <a:pt x="229" y="447"/>
                    <a:pt x="226" y="448"/>
                    <a:pt x="223" y="448"/>
                  </a:cubicBezTo>
                  <a:cubicBezTo>
                    <a:pt x="219" y="449"/>
                    <a:pt x="216" y="450"/>
                    <a:pt x="213" y="451"/>
                  </a:cubicBezTo>
                  <a:cubicBezTo>
                    <a:pt x="213" y="451"/>
                    <a:pt x="213" y="451"/>
                    <a:pt x="213" y="451"/>
                  </a:cubicBezTo>
                  <a:cubicBezTo>
                    <a:pt x="212" y="452"/>
                    <a:pt x="211" y="452"/>
                    <a:pt x="210" y="453"/>
                  </a:cubicBezTo>
                  <a:cubicBezTo>
                    <a:pt x="207" y="454"/>
                    <a:pt x="204" y="454"/>
                    <a:pt x="201" y="454"/>
                  </a:cubicBezTo>
                  <a:cubicBezTo>
                    <a:pt x="198" y="455"/>
                    <a:pt x="195" y="454"/>
                    <a:pt x="192" y="454"/>
                  </a:cubicBezTo>
                  <a:cubicBezTo>
                    <a:pt x="190" y="454"/>
                    <a:pt x="188" y="454"/>
                    <a:pt x="187" y="454"/>
                  </a:cubicBezTo>
                  <a:cubicBezTo>
                    <a:pt x="184" y="453"/>
                    <a:pt x="182" y="453"/>
                    <a:pt x="179" y="454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179" y="453"/>
                    <a:pt x="179" y="453"/>
                    <a:pt x="179" y="453"/>
                  </a:cubicBezTo>
                  <a:cubicBezTo>
                    <a:pt x="186" y="440"/>
                    <a:pt x="186" y="427"/>
                    <a:pt x="186" y="414"/>
                  </a:cubicBezTo>
                  <a:cubicBezTo>
                    <a:pt x="187" y="410"/>
                    <a:pt x="187" y="407"/>
                    <a:pt x="187" y="403"/>
                  </a:cubicBezTo>
                  <a:cubicBezTo>
                    <a:pt x="187" y="398"/>
                    <a:pt x="188" y="392"/>
                    <a:pt x="188" y="386"/>
                  </a:cubicBezTo>
                  <a:cubicBezTo>
                    <a:pt x="189" y="381"/>
                    <a:pt x="190" y="375"/>
                    <a:pt x="191" y="369"/>
                  </a:cubicBezTo>
                  <a:cubicBezTo>
                    <a:pt x="191" y="367"/>
                    <a:pt x="192" y="365"/>
                    <a:pt x="192" y="363"/>
                  </a:cubicBezTo>
                  <a:cubicBezTo>
                    <a:pt x="192" y="360"/>
                    <a:pt x="192" y="358"/>
                    <a:pt x="192" y="356"/>
                  </a:cubicBezTo>
                  <a:cubicBezTo>
                    <a:pt x="191" y="353"/>
                    <a:pt x="191" y="350"/>
                    <a:pt x="191" y="347"/>
                  </a:cubicBezTo>
                  <a:cubicBezTo>
                    <a:pt x="192" y="344"/>
                    <a:pt x="192" y="342"/>
                    <a:pt x="194" y="340"/>
                  </a:cubicBezTo>
                  <a:cubicBezTo>
                    <a:pt x="194" y="339"/>
                    <a:pt x="195" y="338"/>
                    <a:pt x="195" y="337"/>
                  </a:cubicBezTo>
                  <a:cubicBezTo>
                    <a:pt x="196" y="337"/>
                    <a:pt x="197" y="336"/>
                    <a:pt x="197" y="335"/>
                  </a:cubicBezTo>
                  <a:cubicBezTo>
                    <a:pt x="198" y="333"/>
                    <a:pt x="200" y="332"/>
                    <a:pt x="201" y="330"/>
                  </a:cubicBezTo>
                  <a:close/>
                  <a:moveTo>
                    <a:pt x="26" y="208"/>
                  </a:moveTo>
                  <a:cubicBezTo>
                    <a:pt x="21" y="209"/>
                    <a:pt x="17" y="208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0" y="206"/>
                    <a:pt x="8" y="205"/>
                    <a:pt x="7" y="204"/>
                  </a:cubicBezTo>
                  <a:cubicBezTo>
                    <a:pt x="6" y="204"/>
                    <a:pt x="6" y="203"/>
                    <a:pt x="6" y="203"/>
                  </a:cubicBezTo>
                  <a:cubicBezTo>
                    <a:pt x="6" y="202"/>
                    <a:pt x="6" y="202"/>
                    <a:pt x="7" y="201"/>
                  </a:cubicBezTo>
                  <a:cubicBezTo>
                    <a:pt x="7" y="201"/>
                    <a:pt x="8" y="200"/>
                    <a:pt x="9" y="200"/>
                  </a:cubicBezTo>
                  <a:cubicBezTo>
                    <a:pt x="11" y="200"/>
                    <a:pt x="14" y="200"/>
                    <a:pt x="16" y="201"/>
                  </a:cubicBezTo>
                  <a:cubicBezTo>
                    <a:pt x="17" y="201"/>
                    <a:pt x="18" y="201"/>
                    <a:pt x="18" y="201"/>
                  </a:cubicBezTo>
                  <a:cubicBezTo>
                    <a:pt x="18" y="201"/>
                    <a:pt x="18" y="201"/>
                    <a:pt x="18" y="201"/>
                  </a:cubicBezTo>
                  <a:cubicBezTo>
                    <a:pt x="20" y="201"/>
                    <a:pt x="21" y="201"/>
                    <a:pt x="23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4" y="200"/>
                    <a:pt x="25" y="200"/>
                    <a:pt x="26" y="200"/>
                  </a:cubicBezTo>
                  <a:cubicBezTo>
                    <a:pt x="28" y="199"/>
                    <a:pt x="29" y="199"/>
                    <a:pt x="30" y="199"/>
                  </a:cubicBezTo>
                  <a:cubicBezTo>
                    <a:pt x="31" y="199"/>
                    <a:pt x="32" y="199"/>
                    <a:pt x="33" y="199"/>
                  </a:cubicBezTo>
                  <a:cubicBezTo>
                    <a:pt x="43" y="197"/>
                    <a:pt x="51" y="202"/>
                    <a:pt x="59" y="207"/>
                  </a:cubicBezTo>
                  <a:cubicBezTo>
                    <a:pt x="62" y="208"/>
                    <a:pt x="66" y="210"/>
                    <a:pt x="69" y="212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6" y="213"/>
                    <a:pt x="64" y="212"/>
                    <a:pt x="62" y="212"/>
                  </a:cubicBezTo>
                  <a:cubicBezTo>
                    <a:pt x="61" y="212"/>
                    <a:pt x="59" y="212"/>
                    <a:pt x="58" y="211"/>
                  </a:cubicBezTo>
                  <a:cubicBezTo>
                    <a:pt x="56" y="211"/>
                    <a:pt x="54" y="211"/>
                    <a:pt x="52" y="210"/>
                  </a:cubicBezTo>
                  <a:cubicBezTo>
                    <a:pt x="51" y="210"/>
                    <a:pt x="49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1" y="207"/>
                    <a:pt x="36" y="206"/>
                    <a:pt x="26" y="208"/>
                  </a:cubicBezTo>
                  <a:close/>
                  <a:moveTo>
                    <a:pt x="197" y="62"/>
                  </a:moveTo>
                  <a:cubicBezTo>
                    <a:pt x="197" y="62"/>
                    <a:pt x="197" y="61"/>
                    <a:pt x="197" y="61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201" y="62"/>
                    <a:pt x="202" y="62"/>
                    <a:pt x="203" y="63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6" y="64"/>
                    <a:pt x="207" y="65"/>
                    <a:pt x="207" y="67"/>
                  </a:cubicBezTo>
                  <a:cubicBezTo>
                    <a:pt x="208" y="68"/>
                    <a:pt x="209" y="70"/>
                    <a:pt x="210" y="72"/>
                  </a:cubicBezTo>
                  <a:cubicBezTo>
                    <a:pt x="210" y="74"/>
                    <a:pt x="210" y="75"/>
                    <a:pt x="211" y="76"/>
                  </a:cubicBezTo>
                  <a:cubicBezTo>
                    <a:pt x="212" y="80"/>
                    <a:pt x="214" y="84"/>
                    <a:pt x="213" y="85"/>
                  </a:cubicBezTo>
                  <a:cubicBezTo>
                    <a:pt x="213" y="87"/>
                    <a:pt x="212" y="88"/>
                    <a:pt x="212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1" y="89"/>
                    <a:pt x="210" y="90"/>
                    <a:pt x="211" y="92"/>
                  </a:cubicBezTo>
                  <a:cubicBezTo>
                    <a:pt x="211" y="95"/>
                    <a:pt x="211" y="99"/>
                    <a:pt x="211" y="102"/>
                  </a:cubicBezTo>
                  <a:cubicBezTo>
                    <a:pt x="211" y="108"/>
                    <a:pt x="211" y="113"/>
                    <a:pt x="213" y="116"/>
                  </a:cubicBezTo>
                  <a:cubicBezTo>
                    <a:pt x="213" y="116"/>
                    <a:pt x="213" y="117"/>
                    <a:pt x="213" y="117"/>
                  </a:cubicBezTo>
                  <a:cubicBezTo>
                    <a:pt x="213" y="117"/>
                    <a:pt x="213" y="117"/>
                    <a:pt x="214" y="117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3" y="119"/>
                    <a:pt x="213" y="121"/>
                    <a:pt x="213" y="123"/>
                  </a:cubicBezTo>
                  <a:cubicBezTo>
                    <a:pt x="213" y="125"/>
                    <a:pt x="213" y="127"/>
                    <a:pt x="213" y="129"/>
                  </a:cubicBezTo>
                  <a:cubicBezTo>
                    <a:pt x="213" y="130"/>
                    <a:pt x="213" y="132"/>
                    <a:pt x="213" y="133"/>
                  </a:cubicBezTo>
                  <a:cubicBezTo>
                    <a:pt x="213" y="134"/>
                    <a:pt x="213" y="136"/>
                    <a:pt x="212" y="136"/>
                  </a:cubicBezTo>
                  <a:cubicBezTo>
                    <a:pt x="212" y="137"/>
                    <a:pt x="212" y="137"/>
                    <a:pt x="211" y="137"/>
                  </a:cubicBezTo>
                  <a:cubicBezTo>
                    <a:pt x="211" y="138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39"/>
                    <a:pt x="205" y="136"/>
                    <a:pt x="204" y="133"/>
                  </a:cubicBezTo>
                  <a:cubicBezTo>
                    <a:pt x="204" y="131"/>
                    <a:pt x="204" y="127"/>
                    <a:pt x="204" y="124"/>
                  </a:cubicBezTo>
                  <a:cubicBezTo>
                    <a:pt x="204" y="121"/>
                    <a:pt x="204" y="117"/>
                    <a:pt x="204" y="114"/>
                  </a:cubicBezTo>
                  <a:cubicBezTo>
                    <a:pt x="205" y="110"/>
                    <a:pt x="205" y="107"/>
                    <a:pt x="206" y="105"/>
                  </a:cubicBezTo>
                  <a:cubicBezTo>
                    <a:pt x="206" y="99"/>
                    <a:pt x="206" y="94"/>
                    <a:pt x="204" y="88"/>
                  </a:cubicBezTo>
                  <a:cubicBezTo>
                    <a:pt x="202" y="83"/>
                    <a:pt x="200" y="77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97" y="70"/>
                    <a:pt x="196" y="69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6"/>
                    <a:pt x="196" y="65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6" y="64"/>
                    <a:pt x="197" y="63"/>
                    <a:pt x="197" y="62"/>
                  </a:cubicBezTo>
                  <a:close/>
                  <a:moveTo>
                    <a:pt x="195" y="61"/>
                  </a:moveTo>
                  <a:cubicBezTo>
                    <a:pt x="195" y="62"/>
                    <a:pt x="195" y="63"/>
                    <a:pt x="194" y="64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2"/>
                    <a:pt x="192" y="61"/>
                    <a:pt x="192" y="60"/>
                  </a:cubicBezTo>
                  <a:cubicBezTo>
                    <a:pt x="192" y="58"/>
                    <a:pt x="191" y="57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5"/>
                    <a:pt x="190" y="55"/>
                    <a:pt x="189" y="54"/>
                  </a:cubicBezTo>
                  <a:cubicBezTo>
                    <a:pt x="188" y="54"/>
                    <a:pt x="187" y="53"/>
                    <a:pt x="186" y="53"/>
                  </a:cubicBezTo>
                  <a:cubicBezTo>
                    <a:pt x="177" y="51"/>
                    <a:pt x="175" y="47"/>
                    <a:pt x="174" y="43"/>
                  </a:cubicBezTo>
                  <a:cubicBezTo>
                    <a:pt x="173" y="42"/>
                    <a:pt x="173" y="41"/>
                    <a:pt x="173" y="40"/>
                  </a:cubicBezTo>
                  <a:cubicBezTo>
                    <a:pt x="172" y="40"/>
                    <a:pt x="172" y="39"/>
                    <a:pt x="172" y="38"/>
                  </a:cubicBezTo>
                  <a:cubicBezTo>
                    <a:pt x="171" y="35"/>
                    <a:pt x="169" y="31"/>
                    <a:pt x="165" y="29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65" y="28"/>
                    <a:pt x="165" y="28"/>
                    <a:pt x="165" y="28"/>
                  </a:cubicBezTo>
                  <a:cubicBezTo>
                    <a:pt x="166" y="27"/>
                    <a:pt x="166" y="25"/>
                    <a:pt x="165" y="24"/>
                  </a:cubicBezTo>
                  <a:cubicBezTo>
                    <a:pt x="165" y="23"/>
                    <a:pt x="165" y="22"/>
                    <a:pt x="165" y="22"/>
                  </a:cubicBezTo>
                  <a:cubicBezTo>
                    <a:pt x="164" y="15"/>
                    <a:pt x="170" y="10"/>
                    <a:pt x="179" y="7"/>
                  </a:cubicBezTo>
                  <a:cubicBezTo>
                    <a:pt x="187" y="4"/>
                    <a:pt x="196" y="2"/>
                    <a:pt x="201" y="1"/>
                  </a:cubicBezTo>
                  <a:cubicBezTo>
                    <a:pt x="205" y="0"/>
                    <a:pt x="209" y="2"/>
                    <a:pt x="213" y="6"/>
                  </a:cubicBezTo>
                  <a:cubicBezTo>
                    <a:pt x="216" y="9"/>
                    <a:pt x="219" y="14"/>
                    <a:pt x="222" y="18"/>
                  </a:cubicBezTo>
                  <a:cubicBezTo>
                    <a:pt x="224" y="21"/>
                    <a:pt x="226" y="23"/>
                    <a:pt x="227" y="25"/>
                  </a:cubicBezTo>
                  <a:cubicBezTo>
                    <a:pt x="229" y="27"/>
                    <a:pt x="230" y="28"/>
                    <a:pt x="232" y="29"/>
                  </a:cubicBezTo>
                  <a:cubicBezTo>
                    <a:pt x="234" y="30"/>
                    <a:pt x="236" y="31"/>
                    <a:pt x="239" y="33"/>
                  </a:cubicBezTo>
                  <a:cubicBezTo>
                    <a:pt x="240" y="34"/>
                    <a:pt x="241" y="34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3" y="36"/>
                    <a:pt x="243" y="36"/>
                    <a:pt x="243" y="36"/>
                  </a:cubicBezTo>
                  <a:cubicBezTo>
                    <a:pt x="245" y="37"/>
                    <a:pt x="245" y="37"/>
                    <a:pt x="245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1" y="36"/>
                    <a:pt x="240" y="37"/>
                    <a:pt x="239" y="37"/>
                  </a:cubicBezTo>
                  <a:cubicBezTo>
                    <a:pt x="239" y="37"/>
                    <a:pt x="239" y="37"/>
                    <a:pt x="239" y="37"/>
                  </a:cubicBezTo>
                  <a:cubicBezTo>
                    <a:pt x="238" y="37"/>
                    <a:pt x="237" y="37"/>
                    <a:pt x="236" y="37"/>
                  </a:cubicBezTo>
                  <a:cubicBezTo>
                    <a:pt x="235" y="38"/>
                    <a:pt x="234" y="38"/>
                    <a:pt x="234" y="37"/>
                  </a:cubicBezTo>
                  <a:cubicBezTo>
                    <a:pt x="233" y="37"/>
                    <a:pt x="232" y="36"/>
                    <a:pt x="232" y="35"/>
                  </a:cubicBezTo>
                  <a:cubicBezTo>
                    <a:pt x="231" y="35"/>
                    <a:pt x="231" y="35"/>
                    <a:pt x="231" y="35"/>
                  </a:cubicBezTo>
                  <a:cubicBezTo>
                    <a:pt x="229" y="32"/>
                    <a:pt x="228" y="29"/>
                    <a:pt x="225" y="31"/>
                  </a:cubicBezTo>
                  <a:cubicBezTo>
                    <a:pt x="223" y="32"/>
                    <a:pt x="220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6" y="33"/>
                    <a:pt x="214" y="33"/>
                    <a:pt x="212" y="33"/>
                  </a:cubicBezTo>
                  <a:cubicBezTo>
                    <a:pt x="210" y="34"/>
                    <a:pt x="208" y="35"/>
                    <a:pt x="207" y="36"/>
                  </a:cubicBezTo>
                  <a:cubicBezTo>
                    <a:pt x="206" y="38"/>
                    <a:pt x="205" y="40"/>
                    <a:pt x="206" y="44"/>
                  </a:cubicBezTo>
                  <a:cubicBezTo>
                    <a:pt x="206" y="45"/>
                    <a:pt x="206" y="45"/>
                    <a:pt x="205" y="46"/>
                  </a:cubicBezTo>
                  <a:cubicBezTo>
                    <a:pt x="205" y="46"/>
                    <a:pt x="204" y="46"/>
                    <a:pt x="203" y="47"/>
                  </a:cubicBezTo>
                  <a:cubicBezTo>
                    <a:pt x="203" y="47"/>
                    <a:pt x="203" y="47"/>
                    <a:pt x="202" y="47"/>
                  </a:cubicBezTo>
                  <a:cubicBezTo>
                    <a:pt x="200" y="47"/>
                    <a:pt x="198" y="49"/>
                    <a:pt x="197" y="51"/>
                  </a:cubicBezTo>
                  <a:cubicBezTo>
                    <a:pt x="196" y="52"/>
                    <a:pt x="195" y="54"/>
                    <a:pt x="195" y="56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9"/>
                    <a:pt x="196" y="60"/>
                    <a:pt x="195" y="61"/>
                  </a:cubicBezTo>
                  <a:close/>
                  <a:moveTo>
                    <a:pt x="199" y="152"/>
                  </a:moveTo>
                  <a:cubicBezTo>
                    <a:pt x="199" y="152"/>
                    <a:pt x="200" y="152"/>
                    <a:pt x="200" y="152"/>
                  </a:cubicBezTo>
                  <a:cubicBezTo>
                    <a:pt x="203" y="149"/>
                    <a:pt x="205" y="147"/>
                    <a:pt x="207" y="144"/>
                  </a:cubicBezTo>
                  <a:cubicBezTo>
                    <a:pt x="208" y="143"/>
                    <a:pt x="209" y="142"/>
                    <a:pt x="210" y="140"/>
                  </a:cubicBezTo>
                  <a:cubicBezTo>
                    <a:pt x="211" y="139"/>
                    <a:pt x="211" y="139"/>
                    <a:pt x="212" y="138"/>
                  </a:cubicBezTo>
                  <a:cubicBezTo>
                    <a:pt x="212" y="138"/>
                    <a:pt x="213" y="137"/>
                    <a:pt x="213" y="137"/>
                  </a:cubicBezTo>
                  <a:cubicBezTo>
                    <a:pt x="215" y="135"/>
                    <a:pt x="214" y="132"/>
                    <a:pt x="214" y="129"/>
                  </a:cubicBezTo>
                  <a:cubicBezTo>
                    <a:pt x="214" y="128"/>
                    <a:pt x="214" y="128"/>
                    <a:pt x="214" y="128"/>
                  </a:cubicBezTo>
                  <a:cubicBezTo>
                    <a:pt x="214" y="125"/>
                    <a:pt x="214" y="121"/>
                    <a:pt x="216" y="118"/>
                  </a:cubicBezTo>
                  <a:cubicBezTo>
                    <a:pt x="217" y="115"/>
                    <a:pt x="219" y="113"/>
                    <a:pt x="222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3" y="113"/>
                    <a:pt x="223" y="114"/>
                    <a:pt x="222" y="116"/>
                  </a:cubicBezTo>
                  <a:cubicBezTo>
                    <a:pt x="221" y="119"/>
                    <a:pt x="220" y="123"/>
                    <a:pt x="219" y="127"/>
                  </a:cubicBezTo>
                  <a:cubicBezTo>
                    <a:pt x="218" y="130"/>
                    <a:pt x="218" y="133"/>
                    <a:pt x="218" y="135"/>
                  </a:cubicBezTo>
                  <a:cubicBezTo>
                    <a:pt x="218" y="137"/>
                    <a:pt x="218" y="140"/>
                    <a:pt x="218" y="141"/>
                  </a:cubicBezTo>
                  <a:cubicBezTo>
                    <a:pt x="218" y="142"/>
                    <a:pt x="218" y="143"/>
                    <a:pt x="218" y="144"/>
                  </a:cubicBezTo>
                  <a:cubicBezTo>
                    <a:pt x="217" y="146"/>
                    <a:pt x="217" y="147"/>
                    <a:pt x="218" y="148"/>
                  </a:cubicBezTo>
                  <a:cubicBezTo>
                    <a:pt x="218" y="149"/>
                    <a:pt x="218" y="150"/>
                    <a:pt x="219" y="150"/>
                  </a:cubicBezTo>
                  <a:cubicBezTo>
                    <a:pt x="220" y="151"/>
                    <a:pt x="221" y="150"/>
                    <a:pt x="222" y="149"/>
                  </a:cubicBezTo>
                  <a:cubicBezTo>
                    <a:pt x="223" y="148"/>
                    <a:pt x="225" y="147"/>
                    <a:pt x="227" y="146"/>
                  </a:cubicBezTo>
                  <a:cubicBezTo>
                    <a:pt x="228" y="145"/>
                    <a:pt x="230" y="145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1" y="144"/>
                    <a:pt x="231" y="144"/>
                    <a:pt x="231" y="144"/>
                  </a:cubicBezTo>
                  <a:cubicBezTo>
                    <a:pt x="233" y="144"/>
                    <a:pt x="235" y="144"/>
                    <a:pt x="237" y="143"/>
                  </a:cubicBezTo>
                  <a:cubicBezTo>
                    <a:pt x="238" y="143"/>
                    <a:pt x="238" y="142"/>
                    <a:pt x="239" y="140"/>
                  </a:cubicBezTo>
                  <a:cubicBezTo>
                    <a:pt x="240" y="139"/>
                    <a:pt x="240" y="139"/>
                    <a:pt x="240" y="138"/>
                  </a:cubicBezTo>
                  <a:cubicBezTo>
                    <a:pt x="242" y="135"/>
                    <a:pt x="244" y="132"/>
                    <a:pt x="247" y="128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50" y="124"/>
                    <a:pt x="252" y="121"/>
                    <a:pt x="255" y="120"/>
                  </a:cubicBezTo>
                  <a:cubicBezTo>
                    <a:pt x="257" y="118"/>
                    <a:pt x="260" y="118"/>
                    <a:pt x="263" y="121"/>
                  </a:cubicBezTo>
                  <a:cubicBezTo>
                    <a:pt x="264" y="122"/>
                    <a:pt x="265" y="122"/>
                    <a:pt x="266" y="122"/>
                  </a:cubicBezTo>
                  <a:cubicBezTo>
                    <a:pt x="268" y="123"/>
                    <a:pt x="269" y="123"/>
                    <a:pt x="271" y="122"/>
                  </a:cubicBezTo>
                  <a:cubicBezTo>
                    <a:pt x="272" y="122"/>
                    <a:pt x="274" y="122"/>
                    <a:pt x="275" y="122"/>
                  </a:cubicBezTo>
                  <a:cubicBezTo>
                    <a:pt x="276" y="123"/>
                    <a:pt x="277" y="123"/>
                    <a:pt x="277" y="124"/>
                  </a:cubicBezTo>
                  <a:cubicBezTo>
                    <a:pt x="279" y="129"/>
                    <a:pt x="282" y="129"/>
                    <a:pt x="286" y="129"/>
                  </a:cubicBezTo>
                  <a:cubicBezTo>
                    <a:pt x="286" y="129"/>
                    <a:pt x="287" y="129"/>
                    <a:pt x="287" y="129"/>
                  </a:cubicBezTo>
                  <a:cubicBezTo>
                    <a:pt x="288" y="129"/>
                    <a:pt x="290" y="129"/>
                    <a:pt x="290" y="129"/>
                  </a:cubicBezTo>
                  <a:cubicBezTo>
                    <a:pt x="291" y="130"/>
                    <a:pt x="292" y="131"/>
                    <a:pt x="293" y="132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2" y="133"/>
                    <a:pt x="291" y="134"/>
                    <a:pt x="289" y="134"/>
                  </a:cubicBezTo>
                  <a:cubicBezTo>
                    <a:pt x="288" y="134"/>
                    <a:pt x="287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6" y="134"/>
                    <a:pt x="286" y="134"/>
                    <a:pt x="286" y="134"/>
                  </a:cubicBezTo>
                  <a:cubicBezTo>
                    <a:pt x="281" y="135"/>
                    <a:pt x="276" y="136"/>
                    <a:pt x="273" y="142"/>
                  </a:cubicBezTo>
                  <a:cubicBezTo>
                    <a:pt x="272" y="143"/>
                    <a:pt x="271" y="144"/>
                    <a:pt x="270" y="144"/>
                  </a:cubicBezTo>
                  <a:cubicBezTo>
                    <a:pt x="269" y="145"/>
                    <a:pt x="268" y="145"/>
                    <a:pt x="267" y="146"/>
                  </a:cubicBezTo>
                  <a:cubicBezTo>
                    <a:pt x="267" y="146"/>
                    <a:pt x="266" y="146"/>
                    <a:pt x="266" y="146"/>
                  </a:cubicBezTo>
                  <a:cubicBezTo>
                    <a:pt x="266" y="146"/>
                    <a:pt x="265" y="147"/>
                    <a:pt x="265" y="147"/>
                  </a:cubicBezTo>
                  <a:cubicBezTo>
                    <a:pt x="265" y="147"/>
                    <a:pt x="265" y="147"/>
                    <a:pt x="265" y="147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5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3" y="140"/>
                    <a:pt x="262" y="139"/>
                  </a:cubicBezTo>
                  <a:cubicBezTo>
                    <a:pt x="262" y="137"/>
                    <a:pt x="261" y="135"/>
                    <a:pt x="260" y="135"/>
                  </a:cubicBezTo>
                  <a:cubicBezTo>
                    <a:pt x="259" y="134"/>
                    <a:pt x="258" y="135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6" y="138"/>
                    <a:pt x="256" y="138"/>
                    <a:pt x="256" y="139"/>
                  </a:cubicBezTo>
                  <a:cubicBezTo>
                    <a:pt x="255" y="140"/>
                    <a:pt x="255" y="140"/>
                    <a:pt x="255" y="141"/>
                  </a:cubicBezTo>
                  <a:cubicBezTo>
                    <a:pt x="252" y="145"/>
                    <a:pt x="249" y="148"/>
                    <a:pt x="245" y="146"/>
                  </a:cubicBezTo>
                  <a:cubicBezTo>
                    <a:pt x="244" y="145"/>
                    <a:pt x="243" y="145"/>
                    <a:pt x="243" y="145"/>
                  </a:cubicBezTo>
                  <a:cubicBezTo>
                    <a:pt x="242" y="145"/>
                    <a:pt x="241" y="145"/>
                    <a:pt x="241" y="145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39" y="145"/>
                    <a:pt x="239" y="145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38" y="146"/>
                    <a:pt x="238" y="146"/>
                    <a:pt x="238" y="147"/>
                  </a:cubicBezTo>
                  <a:cubicBezTo>
                    <a:pt x="238" y="147"/>
                    <a:pt x="238" y="147"/>
                    <a:pt x="238" y="148"/>
                  </a:cubicBezTo>
                  <a:cubicBezTo>
                    <a:pt x="238" y="148"/>
                    <a:pt x="238" y="149"/>
                    <a:pt x="238" y="150"/>
                  </a:cubicBezTo>
                  <a:cubicBezTo>
                    <a:pt x="238" y="150"/>
                    <a:pt x="238" y="151"/>
                    <a:pt x="239" y="152"/>
                  </a:cubicBezTo>
                  <a:cubicBezTo>
                    <a:pt x="239" y="153"/>
                    <a:pt x="239" y="154"/>
                    <a:pt x="239" y="155"/>
                  </a:cubicBezTo>
                  <a:cubicBezTo>
                    <a:pt x="239" y="155"/>
                    <a:pt x="239" y="155"/>
                    <a:pt x="239" y="155"/>
                  </a:cubicBezTo>
                  <a:cubicBezTo>
                    <a:pt x="239" y="156"/>
                    <a:pt x="238" y="156"/>
                    <a:pt x="237" y="157"/>
                  </a:cubicBezTo>
                  <a:cubicBezTo>
                    <a:pt x="236" y="158"/>
                    <a:pt x="234" y="158"/>
                    <a:pt x="232" y="159"/>
                  </a:cubicBezTo>
                  <a:cubicBezTo>
                    <a:pt x="231" y="159"/>
                    <a:pt x="229" y="159"/>
                    <a:pt x="227" y="160"/>
                  </a:cubicBezTo>
                  <a:cubicBezTo>
                    <a:pt x="227" y="160"/>
                    <a:pt x="226" y="160"/>
                    <a:pt x="225" y="160"/>
                  </a:cubicBezTo>
                  <a:cubicBezTo>
                    <a:pt x="225" y="160"/>
                    <a:pt x="224" y="160"/>
                    <a:pt x="224" y="160"/>
                  </a:cubicBezTo>
                  <a:cubicBezTo>
                    <a:pt x="222" y="161"/>
                    <a:pt x="221" y="162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19" y="163"/>
                    <a:pt x="219" y="164"/>
                    <a:pt x="218" y="164"/>
                  </a:cubicBezTo>
                  <a:cubicBezTo>
                    <a:pt x="218" y="164"/>
                    <a:pt x="217" y="165"/>
                    <a:pt x="215" y="165"/>
                  </a:cubicBezTo>
                  <a:cubicBezTo>
                    <a:pt x="214" y="165"/>
                    <a:pt x="213" y="165"/>
                    <a:pt x="213" y="166"/>
                  </a:cubicBezTo>
                  <a:cubicBezTo>
                    <a:pt x="212" y="167"/>
                    <a:pt x="212" y="168"/>
                    <a:pt x="212" y="169"/>
                  </a:cubicBezTo>
                  <a:cubicBezTo>
                    <a:pt x="212" y="169"/>
                    <a:pt x="212" y="170"/>
                    <a:pt x="212" y="170"/>
                  </a:cubicBezTo>
                  <a:cubicBezTo>
                    <a:pt x="212" y="171"/>
                    <a:pt x="213" y="171"/>
                    <a:pt x="213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2" y="172"/>
                    <a:pt x="212" y="172"/>
                    <a:pt x="212" y="172"/>
                  </a:cubicBezTo>
                  <a:cubicBezTo>
                    <a:pt x="212" y="173"/>
                    <a:pt x="211" y="173"/>
                    <a:pt x="210" y="173"/>
                  </a:cubicBezTo>
                  <a:cubicBezTo>
                    <a:pt x="210" y="173"/>
                    <a:pt x="210" y="173"/>
                    <a:pt x="210" y="173"/>
                  </a:cubicBezTo>
                  <a:cubicBezTo>
                    <a:pt x="205" y="173"/>
                    <a:pt x="200" y="174"/>
                    <a:pt x="198" y="176"/>
                  </a:cubicBezTo>
                  <a:cubicBezTo>
                    <a:pt x="198" y="177"/>
                    <a:pt x="198" y="177"/>
                    <a:pt x="198" y="177"/>
                  </a:cubicBezTo>
                  <a:cubicBezTo>
                    <a:pt x="197" y="176"/>
                    <a:pt x="197" y="176"/>
                    <a:pt x="197" y="176"/>
                  </a:cubicBezTo>
                  <a:cubicBezTo>
                    <a:pt x="197" y="174"/>
                    <a:pt x="196" y="172"/>
                    <a:pt x="196" y="170"/>
                  </a:cubicBezTo>
                  <a:cubicBezTo>
                    <a:pt x="193" y="162"/>
                    <a:pt x="191" y="156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4" y="147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7"/>
                    <a:pt x="195" y="148"/>
                    <a:pt x="195" y="149"/>
                  </a:cubicBezTo>
                  <a:cubicBezTo>
                    <a:pt x="195" y="149"/>
                    <a:pt x="195" y="149"/>
                    <a:pt x="195" y="149"/>
                  </a:cubicBezTo>
                  <a:cubicBezTo>
                    <a:pt x="196" y="150"/>
                    <a:pt x="196" y="151"/>
                    <a:pt x="196" y="152"/>
                  </a:cubicBezTo>
                  <a:cubicBezTo>
                    <a:pt x="196" y="152"/>
                    <a:pt x="196" y="152"/>
                    <a:pt x="196" y="152"/>
                  </a:cubicBezTo>
                  <a:cubicBezTo>
                    <a:pt x="196" y="152"/>
                    <a:pt x="196" y="152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7" y="153"/>
                    <a:pt x="197" y="153"/>
                    <a:pt x="197" y="153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2"/>
                    <a:pt x="199" y="152"/>
                  </a:cubicBezTo>
                  <a:close/>
                  <a:moveTo>
                    <a:pt x="204" y="142"/>
                  </a:moveTo>
                  <a:cubicBezTo>
                    <a:pt x="204" y="142"/>
                    <a:pt x="205" y="143"/>
                    <a:pt x="205" y="143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4" y="145"/>
                    <a:pt x="203" y="147"/>
                    <a:pt x="202" y="148"/>
                  </a:cubicBezTo>
                  <a:cubicBezTo>
                    <a:pt x="200" y="149"/>
                    <a:pt x="200" y="150"/>
                    <a:pt x="199" y="150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7" y="149"/>
                    <a:pt x="197" y="147"/>
                    <a:pt x="197" y="146"/>
                  </a:cubicBezTo>
                  <a:cubicBezTo>
                    <a:pt x="196" y="145"/>
                    <a:pt x="196" y="145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4" y="143"/>
                    <a:pt x="194" y="143"/>
                  </a:cubicBezTo>
                  <a:cubicBezTo>
                    <a:pt x="194" y="143"/>
                    <a:pt x="193" y="143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3" y="144"/>
                    <a:pt x="192" y="145"/>
                    <a:pt x="192" y="145"/>
                  </a:cubicBezTo>
                  <a:cubicBezTo>
                    <a:pt x="192" y="146"/>
                    <a:pt x="192" y="146"/>
                    <a:pt x="192" y="147"/>
                  </a:cubicBezTo>
                  <a:cubicBezTo>
                    <a:pt x="191" y="148"/>
                    <a:pt x="191" y="149"/>
                    <a:pt x="191" y="150"/>
                  </a:cubicBezTo>
                  <a:cubicBezTo>
                    <a:pt x="191" y="151"/>
                    <a:pt x="191" y="152"/>
                    <a:pt x="191" y="153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3"/>
                    <a:pt x="190" y="153"/>
                    <a:pt x="190" y="153"/>
                  </a:cubicBezTo>
                  <a:cubicBezTo>
                    <a:pt x="189" y="151"/>
                    <a:pt x="188" y="149"/>
                    <a:pt x="187" y="146"/>
                  </a:cubicBezTo>
                  <a:cubicBezTo>
                    <a:pt x="186" y="144"/>
                    <a:pt x="185" y="142"/>
                    <a:pt x="184" y="140"/>
                  </a:cubicBezTo>
                  <a:cubicBezTo>
                    <a:pt x="181" y="134"/>
                    <a:pt x="178" y="128"/>
                    <a:pt x="175" y="123"/>
                  </a:cubicBezTo>
                  <a:cubicBezTo>
                    <a:pt x="172" y="118"/>
                    <a:pt x="169" y="115"/>
                    <a:pt x="166" y="112"/>
                  </a:cubicBezTo>
                  <a:cubicBezTo>
                    <a:pt x="164" y="109"/>
                    <a:pt x="162" y="107"/>
                    <a:pt x="161" y="105"/>
                  </a:cubicBezTo>
                  <a:cubicBezTo>
                    <a:pt x="160" y="103"/>
                    <a:pt x="159" y="100"/>
                    <a:pt x="159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6"/>
                    <a:pt x="158" y="94"/>
                    <a:pt x="157" y="92"/>
                  </a:cubicBezTo>
                  <a:cubicBezTo>
                    <a:pt x="157" y="91"/>
                    <a:pt x="156" y="89"/>
                    <a:pt x="155" y="87"/>
                  </a:cubicBezTo>
                  <a:cubicBezTo>
                    <a:pt x="154" y="86"/>
                    <a:pt x="152" y="86"/>
                    <a:pt x="151" y="86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49" y="86"/>
                    <a:pt x="148" y="85"/>
                    <a:pt x="147" y="85"/>
                  </a:cubicBezTo>
                  <a:cubicBezTo>
                    <a:pt x="147" y="84"/>
                    <a:pt x="146" y="83"/>
                    <a:pt x="146" y="81"/>
                  </a:cubicBezTo>
                  <a:cubicBezTo>
                    <a:pt x="144" y="79"/>
                    <a:pt x="143" y="77"/>
                    <a:pt x="142" y="76"/>
                  </a:cubicBezTo>
                  <a:cubicBezTo>
                    <a:pt x="141" y="75"/>
                    <a:pt x="139" y="75"/>
                    <a:pt x="137" y="76"/>
                  </a:cubicBezTo>
                  <a:cubicBezTo>
                    <a:pt x="136" y="76"/>
                    <a:pt x="135" y="77"/>
                    <a:pt x="134" y="78"/>
                  </a:cubicBezTo>
                  <a:cubicBezTo>
                    <a:pt x="132" y="79"/>
                    <a:pt x="130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7" y="81"/>
                    <a:pt x="126" y="80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7"/>
                    <a:pt x="122" y="75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2"/>
                    <a:pt x="119" y="71"/>
                    <a:pt x="119" y="71"/>
                  </a:cubicBezTo>
                  <a:cubicBezTo>
                    <a:pt x="119" y="70"/>
                    <a:pt x="119" y="69"/>
                    <a:pt x="119" y="68"/>
                  </a:cubicBezTo>
                  <a:cubicBezTo>
                    <a:pt x="122" y="66"/>
                    <a:pt x="123" y="63"/>
                    <a:pt x="124" y="61"/>
                  </a:cubicBezTo>
                  <a:cubicBezTo>
                    <a:pt x="125" y="58"/>
                    <a:pt x="126" y="55"/>
                    <a:pt x="126" y="51"/>
                  </a:cubicBezTo>
                  <a:cubicBezTo>
                    <a:pt x="128" y="44"/>
                    <a:pt x="143" y="38"/>
                    <a:pt x="154" y="33"/>
                  </a:cubicBezTo>
                  <a:cubicBezTo>
                    <a:pt x="157" y="32"/>
                    <a:pt x="159" y="31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3"/>
                    <a:pt x="169" y="37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4"/>
                    <a:pt x="173" y="47"/>
                    <a:pt x="176" y="49"/>
                  </a:cubicBezTo>
                  <a:cubicBezTo>
                    <a:pt x="178" y="51"/>
                    <a:pt x="181" y="53"/>
                    <a:pt x="187" y="55"/>
                  </a:cubicBezTo>
                  <a:cubicBezTo>
                    <a:pt x="188" y="55"/>
                    <a:pt x="188" y="55"/>
                    <a:pt x="189" y="55"/>
                  </a:cubicBezTo>
                  <a:cubicBezTo>
                    <a:pt x="189" y="56"/>
                    <a:pt x="189" y="56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8"/>
                    <a:pt x="187" y="60"/>
                    <a:pt x="186" y="62"/>
                  </a:cubicBezTo>
                  <a:cubicBezTo>
                    <a:pt x="184" y="64"/>
                    <a:pt x="182" y="66"/>
                    <a:pt x="180" y="68"/>
                  </a:cubicBezTo>
                  <a:cubicBezTo>
                    <a:pt x="175" y="72"/>
                    <a:pt x="172" y="76"/>
                    <a:pt x="172" y="80"/>
                  </a:cubicBezTo>
                  <a:cubicBezTo>
                    <a:pt x="171" y="84"/>
                    <a:pt x="171" y="88"/>
                    <a:pt x="173" y="95"/>
                  </a:cubicBezTo>
                  <a:cubicBezTo>
                    <a:pt x="173" y="96"/>
                    <a:pt x="173" y="97"/>
                    <a:pt x="173" y="97"/>
                  </a:cubicBezTo>
                  <a:cubicBezTo>
                    <a:pt x="173" y="98"/>
                    <a:pt x="173" y="98"/>
                    <a:pt x="173" y="99"/>
                  </a:cubicBezTo>
                  <a:cubicBezTo>
                    <a:pt x="174" y="103"/>
                    <a:pt x="175" y="106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9" y="111"/>
                    <a:pt x="182" y="113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90" y="118"/>
                    <a:pt x="195" y="122"/>
                    <a:pt x="197" y="131"/>
                  </a:cubicBezTo>
                  <a:cubicBezTo>
                    <a:pt x="199" y="136"/>
                    <a:pt x="201" y="138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41"/>
                    <a:pt x="204" y="141"/>
                    <a:pt x="204" y="142"/>
                  </a:cubicBezTo>
                  <a:close/>
                  <a:moveTo>
                    <a:pt x="173" y="80"/>
                  </a:moveTo>
                  <a:cubicBezTo>
                    <a:pt x="174" y="77"/>
                    <a:pt x="176" y="74"/>
                    <a:pt x="181" y="69"/>
                  </a:cubicBezTo>
                  <a:cubicBezTo>
                    <a:pt x="181" y="69"/>
                    <a:pt x="182" y="68"/>
                    <a:pt x="183" y="67"/>
                  </a:cubicBezTo>
                  <a:cubicBezTo>
                    <a:pt x="184" y="66"/>
                    <a:pt x="186" y="64"/>
                    <a:pt x="187" y="64"/>
                  </a:cubicBezTo>
                  <a:cubicBezTo>
                    <a:pt x="189" y="63"/>
                    <a:pt x="190" y="64"/>
                    <a:pt x="192" y="68"/>
                  </a:cubicBezTo>
                  <a:cubicBezTo>
                    <a:pt x="193" y="71"/>
                    <a:pt x="194" y="73"/>
                    <a:pt x="196" y="76"/>
                  </a:cubicBezTo>
                  <a:cubicBezTo>
                    <a:pt x="200" y="85"/>
                    <a:pt x="205" y="94"/>
                    <a:pt x="204" y="104"/>
                  </a:cubicBezTo>
                  <a:cubicBezTo>
                    <a:pt x="203" y="107"/>
                    <a:pt x="203" y="110"/>
                    <a:pt x="203" y="114"/>
                  </a:cubicBezTo>
                  <a:cubicBezTo>
                    <a:pt x="202" y="117"/>
                    <a:pt x="202" y="121"/>
                    <a:pt x="202" y="124"/>
                  </a:cubicBezTo>
                  <a:cubicBezTo>
                    <a:pt x="202" y="126"/>
                    <a:pt x="202" y="129"/>
                    <a:pt x="202" y="131"/>
                  </a:cubicBezTo>
                  <a:cubicBezTo>
                    <a:pt x="202" y="133"/>
                    <a:pt x="203" y="135"/>
                    <a:pt x="203" y="137"/>
                  </a:cubicBezTo>
                  <a:cubicBezTo>
                    <a:pt x="204" y="139"/>
                    <a:pt x="204" y="139"/>
                    <a:pt x="204" y="139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1" y="135"/>
                    <a:pt x="199" y="133"/>
                    <a:pt x="198" y="130"/>
                  </a:cubicBezTo>
                  <a:cubicBezTo>
                    <a:pt x="197" y="126"/>
                    <a:pt x="196" y="122"/>
                    <a:pt x="193" y="120"/>
                  </a:cubicBezTo>
                  <a:cubicBezTo>
                    <a:pt x="191" y="117"/>
                    <a:pt x="189" y="115"/>
                    <a:pt x="186" y="113"/>
                  </a:cubicBezTo>
                  <a:cubicBezTo>
                    <a:pt x="183" y="112"/>
                    <a:pt x="181" y="110"/>
                    <a:pt x="179" y="107"/>
                  </a:cubicBezTo>
                  <a:cubicBezTo>
                    <a:pt x="177" y="105"/>
                    <a:pt x="176" y="102"/>
                    <a:pt x="175" y="99"/>
                  </a:cubicBezTo>
                  <a:cubicBezTo>
                    <a:pt x="175" y="98"/>
                    <a:pt x="175" y="98"/>
                    <a:pt x="175" y="97"/>
                  </a:cubicBezTo>
                  <a:cubicBezTo>
                    <a:pt x="175" y="96"/>
                    <a:pt x="175" y="95"/>
                    <a:pt x="174" y="95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3" y="88"/>
                    <a:pt x="172" y="84"/>
                    <a:pt x="173" y="80"/>
                  </a:cubicBezTo>
                  <a:close/>
                  <a:moveTo>
                    <a:pt x="262" y="145"/>
                  </a:moveTo>
                  <a:cubicBezTo>
                    <a:pt x="262" y="146"/>
                    <a:pt x="263" y="147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2" y="149"/>
                    <a:pt x="262" y="149"/>
                    <a:pt x="262" y="149"/>
                  </a:cubicBezTo>
                  <a:cubicBezTo>
                    <a:pt x="261" y="150"/>
                    <a:pt x="261" y="150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1" y="153"/>
                    <a:pt x="261" y="153"/>
                    <a:pt x="261" y="153"/>
                  </a:cubicBezTo>
                  <a:cubicBezTo>
                    <a:pt x="260" y="157"/>
                    <a:pt x="258" y="164"/>
                    <a:pt x="255" y="166"/>
                  </a:cubicBezTo>
                  <a:cubicBezTo>
                    <a:pt x="253" y="168"/>
                    <a:pt x="252" y="169"/>
                    <a:pt x="251" y="170"/>
                  </a:cubicBezTo>
                  <a:cubicBezTo>
                    <a:pt x="249" y="172"/>
                    <a:pt x="248" y="174"/>
                    <a:pt x="248" y="176"/>
                  </a:cubicBezTo>
                  <a:cubicBezTo>
                    <a:pt x="247" y="177"/>
                    <a:pt x="247" y="178"/>
                    <a:pt x="247" y="179"/>
                  </a:cubicBezTo>
                  <a:cubicBezTo>
                    <a:pt x="247" y="180"/>
                    <a:pt x="246" y="181"/>
                    <a:pt x="246" y="182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5" y="181"/>
                    <a:pt x="245" y="181"/>
                    <a:pt x="244" y="181"/>
                  </a:cubicBezTo>
                  <a:cubicBezTo>
                    <a:pt x="244" y="181"/>
                    <a:pt x="244" y="181"/>
                    <a:pt x="244" y="181"/>
                  </a:cubicBezTo>
                  <a:cubicBezTo>
                    <a:pt x="243" y="179"/>
                    <a:pt x="243" y="178"/>
                    <a:pt x="242" y="176"/>
                  </a:cubicBezTo>
                  <a:cubicBezTo>
                    <a:pt x="241" y="173"/>
                    <a:pt x="239" y="169"/>
                    <a:pt x="236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4" y="170"/>
                  </a:cubicBezTo>
                  <a:cubicBezTo>
                    <a:pt x="234" y="170"/>
                    <a:pt x="234" y="170"/>
                    <a:pt x="234" y="170"/>
                  </a:cubicBezTo>
                  <a:cubicBezTo>
                    <a:pt x="234" y="170"/>
                    <a:pt x="233" y="170"/>
                    <a:pt x="233" y="170"/>
                  </a:cubicBezTo>
                  <a:cubicBezTo>
                    <a:pt x="231" y="171"/>
                    <a:pt x="230" y="171"/>
                    <a:pt x="229" y="172"/>
                  </a:cubicBezTo>
                  <a:cubicBezTo>
                    <a:pt x="228" y="172"/>
                    <a:pt x="228" y="173"/>
                    <a:pt x="228" y="174"/>
                  </a:cubicBezTo>
                  <a:cubicBezTo>
                    <a:pt x="229" y="176"/>
                    <a:pt x="229" y="176"/>
                    <a:pt x="229" y="176"/>
                  </a:cubicBezTo>
                  <a:cubicBezTo>
                    <a:pt x="229" y="177"/>
                    <a:pt x="229" y="177"/>
                    <a:pt x="229" y="177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7" y="176"/>
                    <a:pt x="227" y="176"/>
                    <a:pt x="226" y="176"/>
                  </a:cubicBezTo>
                  <a:cubicBezTo>
                    <a:pt x="226" y="175"/>
                    <a:pt x="225" y="175"/>
                    <a:pt x="225" y="174"/>
                  </a:cubicBezTo>
                  <a:cubicBezTo>
                    <a:pt x="224" y="171"/>
                    <a:pt x="224" y="169"/>
                    <a:pt x="223" y="168"/>
                  </a:cubicBezTo>
                  <a:cubicBezTo>
                    <a:pt x="222" y="167"/>
                    <a:pt x="221" y="166"/>
                    <a:pt x="221" y="167"/>
                  </a:cubicBezTo>
                  <a:cubicBezTo>
                    <a:pt x="220" y="167"/>
                    <a:pt x="219" y="168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69"/>
                    <a:pt x="218" y="169"/>
                    <a:pt x="218" y="169"/>
                  </a:cubicBezTo>
                  <a:cubicBezTo>
                    <a:pt x="218" y="170"/>
                    <a:pt x="217" y="171"/>
                    <a:pt x="217" y="171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1"/>
                    <a:pt x="216" y="172"/>
                    <a:pt x="216" y="172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2"/>
                    <a:pt x="215" y="172"/>
                    <a:pt x="215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5" y="171"/>
                    <a:pt x="215" y="171"/>
                    <a:pt x="214" y="171"/>
                  </a:cubicBezTo>
                  <a:cubicBezTo>
                    <a:pt x="214" y="170"/>
                    <a:pt x="214" y="170"/>
                    <a:pt x="214" y="169"/>
                  </a:cubicBezTo>
                  <a:cubicBezTo>
                    <a:pt x="214" y="168"/>
                    <a:pt x="214" y="168"/>
                    <a:pt x="214" y="167"/>
                  </a:cubicBezTo>
                  <a:cubicBezTo>
                    <a:pt x="214" y="166"/>
                    <a:pt x="214" y="166"/>
                    <a:pt x="215" y="166"/>
                  </a:cubicBezTo>
                  <a:cubicBezTo>
                    <a:pt x="217" y="165"/>
                    <a:pt x="218" y="165"/>
                    <a:pt x="219" y="165"/>
                  </a:cubicBezTo>
                  <a:cubicBezTo>
                    <a:pt x="220" y="164"/>
                    <a:pt x="220" y="164"/>
                    <a:pt x="221" y="163"/>
                  </a:cubicBezTo>
                  <a:cubicBezTo>
                    <a:pt x="222" y="162"/>
                    <a:pt x="226" y="161"/>
                    <a:pt x="230" y="160"/>
                  </a:cubicBezTo>
                  <a:cubicBezTo>
                    <a:pt x="233" y="160"/>
                    <a:pt x="237" y="159"/>
                    <a:pt x="238" y="159"/>
                  </a:cubicBezTo>
                  <a:cubicBezTo>
                    <a:pt x="239" y="158"/>
                    <a:pt x="240" y="157"/>
                    <a:pt x="241" y="156"/>
                  </a:cubicBezTo>
                  <a:cubicBezTo>
                    <a:pt x="241" y="154"/>
                    <a:pt x="241" y="153"/>
                    <a:pt x="240" y="151"/>
                  </a:cubicBezTo>
                  <a:cubicBezTo>
                    <a:pt x="240" y="151"/>
                    <a:pt x="240" y="150"/>
                    <a:pt x="240" y="149"/>
                  </a:cubicBezTo>
                  <a:cubicBezTo>
                    <a:pt x="239" y="149"/>
                    <a:pt x="239" y="148"/>
                    <a:pt x="239" y="148"/>
                  </a:cubicBezTo>
                  <a:cubicBezTo>
                    <a:pt x="239" y="148"/>
                    <a:pt x="240" y="148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1" y="147"/>
                    <a:pt x="241" y="147"/>
                    <a:pt x="241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41" y="146"/>
                    <a:pt x="242" y="146"/>
                    <a:pt x="242" y="147"/>
                  </a:cubicBezTo>
                  <a:cubicBezTo>
                    <a:pt x="242" y="147"/>
                    <a:pt x="242" y="147"/>
                    <a:pt x="242" y="147"/>
                  </a:cubicBezTo>
                  <a:cubicBezTo>
                    <a:pt x="243" y="147"/>
                    <a:pt x="243" y="147"/>
                    <a:pt x="244" y="147"/>
                  </a:cubicBezTo>
                  <a:cubicBezTo>
                    <a:pt x="251" y="152"/>
                    <a:pt x="255" y="145"/>
                    <a:pt x="257" y="142"/>
                  </a:cubicBezTo>
                  <a:cubicBezTo>
                    <a:pt x="258" y="140"/>
                    <a:pt x="259" y="139"/>
                    <a:pt x="259" y="139"/>
                  </a:cubicBezTo>
                  <a:cubicBezTo>
                    <a:pt x="260" y="138"/>
                    <a:pt x="261" y="140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ubicBezTo>
                    <a:pt x="262" y="145"/>
                    <a:pt x="262" y="145"/>
                    <a:pt x="262" y="145"/>
                  </a:cubicBezTo>
                  <a:close/>
                  <a:moveTo>
                    <a:pt x="214" y="174"/>
                  </a:move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5" y="174"/>
                    <a:pt x="216" y="174"/>
                    <a:pt x="216" y="173"/>
                  </a:cubicBezTo>
                  <a:cubicBezTo>
                    <a:pt x="217" y="173"/>
                    <a:pt x="218" y="173"/>
                    <a:pt x="218" y="173"/>
                  </a:cubicBezTo>
                  <a:cubicBezTo>
                    <a:pt x="218" y="172"/>
                    <a:pt x="219" y="172"/>
                    <a:pt x="219" y="171"/>
                  </a:cubicBezTo>
                  <a:cubicBezTo>
                    <a:pt x="219" y="171"/>
                    <a:pt x="220" y="171"/>
                    <a:pt x="220" y="170"/>
                  </a:cubicBezTo>
                  <a:cubicBezTo>
                    <a:pt x="220" y="170"/>
                    <a:pt x="220" y="169"/>
                    <a:pt x="221" y="169"/>
                  </a:cubicBezTo>
                  <a:cubicBezTo>
                    <a:pt x="221" y="169"/>
                    <a:pt x="221" y="168"/>
                    <a:pt x="221" y="168"/>
                  </a:cubicBezTo>
                  <a:cubicBezTo>
                    <a:pt x="222" y="168"/>
                    <a:pt x="222" y="169"/>
                    <a:pt x="222" y="170"/>
                  </a:cubicBezTo>
                  <a:cubicBezTo>
                    <a:pt x="222" y="171"/>
                    <a:pt x="223" y="172"/>
                    <a:pt x="223" y="175"/>
                  </a:cubicBezTo>
                  <a:cubicBezTo>
                    <a:pt x="224" y="177"/>
                    <a:pt x="226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8" y="178"/>
                    <a:pt x="228" y="178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79"/>
                    <a:pt x="230" y="179"/>
                    <a:pt x="230" y="179"/>
                  </a:cubicBezTo>
                  <a:cubicBezTo>
                    <a:pt x="230" y="179"/>
                    <a:pt x="230" y="179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0" y="178"/>
                    <a:pt x="230" y="178"/>
                    <a:pt x="230" y="178"/>
                  </a:cubicBezTo>
                  <a:cubicBezTo>
                    <a:pt x="231" y="177"/>
                    <a:pt x="230" y="176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3"/>
                    <a:pt x="230" y="173"/>
                    <a:pt x="232" y="172"/>
                  </a:cubicBezTo>
                  <a:cubicBezTo>
                    <a:pt x="232" y="172"/>
                    <a:pt x="233" y="172"/>
                    <a:pt x="233" y="172"/>
                  </a:cubicBezTo>
                  <a:cubicBezTo>
                    <a:pt x="237" y="171"/>
                    <a:pt x="238" y="172"/>
                    <a:pt x="239" y="175"/>
                  </a:cubicBezTo>
                  <a:cubicBezTo>
                    <a:pt x="239" y="176"/>
                    <a:pt x="240" y="177"/>
                    <a:pt x="241" y="178"/>
                  </a:cubicBezTo>
                  <a:cubicBezTo>
                    <a:pt x="241" y="179"/>
                    <a:pt x="241" y="179"/>
                    <a:pt x="241" y="179"/>
                  </a:cubicBezTo>
                  <a:cubicBezTo>
                    <a:pt x="240" y="179"/>
                    <a:pt x="240" y="179"/>
                    <a:pt x="240" y="179"/>
                  </a:cubicBezTo>
                  <a:cubicBezTo>
                    <a:pt x="240" y="179"/>
                    <a:pt x="240" y="180"/>
                    <a:pt x="239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9" y="181"/>
                    <a:pt x="239" y="182"/>
                    <a:pt x="239" y="182"/>
                  </a:cubicBezTo>
                  <a:cubicBezTo>
                    <a:pt x="239" y="183"/>
                    <a:pt x="240" y="183"/>
                    <a:pt x="240" y="184"/>
                  </a:cubicBezTo>
                  <a:cubicBezTo>
                    <a:pt x="240" y="186"/>
                    <a:pt x="241" y="188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9"/>
                    <a:pt x="240" y="190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8" y="192"/>
                    <a:pt x="237" y="192"/>
                  </a:cubicBezTo>
                  <a:cubicBezTo>
                    <a:pt x="236" y="192"/>
                    <a:pt x="236" y="192"/>
                    <a:pt x="235" y="192"/>
                  </a:cubicBezTo>
                  <a:cubicBezTo>
                    <a:pt x="234" y="192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2" y="191"/>
                    <a:pt x="232" y="191"/>
                    <a:pt x="231" y="190"/>
                  </a:cubicBezTo>
                  <a:cubicBezTo>
                    <a:pt x="230" y="190"/>
                    <a:pt x="230" y="190"/>
                    <a:pt x="229" y="190"/>
                  </a:cubicBezTo>
                  <a:cubicBezTo>
                    <a:pt x="229" y="190"/>
                    <a:pt x="228" y="190"/>
                    <a:pt x="227" y="190"/>
                  </a:cubicBezTo>
                  <a:cubicBezTo>
                    <a:pt x="226" y="191"/>
                    <a:pt x="226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5" y="191"/>
                    <a:pt x="225" y="191"/>
                    <a:pt x="225" y="191"/>
                  </a:cubicBezTo>
                  <a:cubicBezTo>
                    <a:pt x="224" y="191"/>
                    <a:pt x="223" y="192"/>
                    <a:pt x="220" y="190"/>
                  </a:cubicBezTo>
                  <a:cubicBezTo>
                    <a:pt x="218" y="187"/>
                    <a:pt x="217" y="187"/>
                    <a:pt x="213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7"/>
                    <a:pt x="209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4" y="187"/>
                    <a:pt x="203" y="188"/>
                    <a:pt x="201" y="189"/>
                  </a:cubicBezTo>
                  <a:cubicBezTo>
                    <a:pt x="200" y="190"/>
                    <a:pt x="200" y="192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199" y="198"/>
                    <a:pt x="197" y="198"/>
                    <a:pt x="196" y="199"/>
                  </a:cubicBezTo>
                  <a:cubicBezTo>
                    <a:pt x="195" y="200"/>
                    <a:pt x="193" y="201"/>
                    <a:pt x="192" y="203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3"/>
                    <a:pt x="191" y="203"/>
                    <a:pt x="191" y="203"/>
                  </a:cubicBezTo>
                  <a:cubicBezTo>
                    <a:pt x="191" y="202"/>
                    <a:pt x="190" y="202"/>
                    <a:pt x="190" y="201"/>
                  </a:cubicBezTo>
                  <a:cubicBezTo>
                    <a:pt x="189" y="201"/>
                    <a:pt x="189" y="200"/>
                    <a:pt x="189" y="200"/>
                  </a:cubicBezTo>
                  <a:cubicBezTo>
                    <a:pt x="188" y="200"/>
                    <a:pt x="188" y="200"/>
                    <a:pt x="188" y="200"/>
                  </a:cubicBezTo>
                  <a:cubicBezTo>
                    <a:pt x="188" y="199"/>
                    <a:pt x="188" y="199"/>
                    <a:pt x="188" y="199"/>
                  </a:cubicBezTo>
                  <a:cubicBezTo>
                    <a:pt x="189" y="199"/>
                    <a:pt x="189" y="198"/>
                    <a:pt x="189" y="197"/>
                  </a:cubicBezTo>
                  <a:cubicBezTo>
                    <a:pt x="189" y="196"/>
                    <a:pt x="189" y="195"/>
                    <a:pt x="190" y="194"/>
                  </a:cubicBezTo>
                  <a:cubicBezTo>
                    <a:pt x="191" y="192"/>
                    <a:pt x="192" y="190"/>
                    <a:pt x="194" y="189"/>
                  </a:cubicBezTo>
                  <a:cubicBezTo>
                    <a:pt x="194" y="189"/>
                    <a:pt x="194" y="189"/>
                    <a:pt x="194" y="189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6" y="187"/>
                    <a:pt x="197" y="186"/>
                    <a:pt x="198" y="184"/>
                  </a:cubicBezTo>
                  <a:cubicBezTo>
                    <a:pt x="199" y="183"/>
                    <a:pt x="199" y="182"/>
                    <a:pt x="199" y="180"/>
                  </a:cubicBezTo>
                  <a:cubicBezTo>
                    <a:pt x="198" y="176"/>
                    <a:pt x="203" y="175"/>
                    <a:pt x="208" y="175"/>
                  </a:cubicBezTo>
                  <a:cubicBezTo>
                    <a:pt x="209" y="175"/>
                    <a:pt x="209" y="175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0" y="174"/>
                    <a:pt x="210" y="174"/>
                    <a:pt x="210" y="174"/>
                  </a:cubicBezTo>
                  <a:cubicBezTo>
                    <a:pt x="212" y="174"/>
                    <a:pt x="213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ubicBezTo>
                    <a:pt x="214" y="174"/>
                    <a:pt x="214" y="174"/>
                    <a:pt x="214" y="174"/>
                  </a:cubicBezTo>
                  <a:close/>
                  <a:moveTo>
                    <a:pt x="244" y="119"/>
                  </a:moveTo>
                  <a:cubicBezTo>
                    <a:pt x="246" y="120"/>
                    <a:pt x="246" y="120"/>
                    <a:pt x="247" y="124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7" y="125"/>
                    <a:pt x="247" y="125"/>
                    <a:pt x="247" y="125"/>
                  </a:cubicBezTo>
                  <a:cubicBezTo>
                    <a:pt x="246" y="126"/>
                    <a:pt x="245" y="129"/>
                    <a:pt x="243" y="131"/>
                  </a:cubicBezTo>
                  <a:cubicBezTo>
                    <a:pt x="242" y="134"/>
                    <a:pt x="240" y="136"/>
                    <a:pt x="239" y="138"/>
                  </a:cubicBezTo>
                  <a:cubicBezTo>
                    <a:pt x="239" y="139"/>
                    <a:pt x="239" y="139"/>
                    <a:pt x="239" y="139"/>
                  </a:cubicBezTo>
                  <a:cubicBezTo>
                    <a:pt x="238" y="141"/>
                    <a:pt x="237" y="142"/>
                    <a:pt x="236" y="142"/>
                  </a:cubicBezTo>
                  <a:cubicBezTo>
                    <a:pt x="236" y="143"/>
                    <a:pt x="234" y="143"/>
                    <a:pt x="232" y="143"/>
                  </a:cubicBezTo>
                  <a:cubicBezTo>
                    <a:pt x="232" y="144"/>
                    <a:pt x="232" y="144"/>
                    <a:pt x="232" y="144"/>
                  </a:cubicBezTo>
                  <a:cubicBezTo>
                    <a:pt x="230" y="144"/>
                    <a:pt x="228" y="144"/>
                    <a:pt x="226" y="145"/>
                  </a:cubicBezTo>
                  <a:cubicBezTo>
                    <a:pt x="224" y="145"/>
                    <a:pt x="222" y="146"/>
                    <a:pt x="221" y="148"/>
                  </a:cubicBezTo>
                  <a:cubicBezTo>
                    <a:pt x="220" y="148"/>
                    <a:pt x="220" y="148"/>
                    <a:pt x="220" y="148"/>
                  </a:cubicBezTo>
                  <a:cubicBezTo>
                    <a:pt x="220" y="148"/>
                    <a:pt x="219" y="148"/>
                    <a:pt x="219" y="148"/>
                  </a:cubicBezTo>
                  <a:cubicBezTo>
                    <a:pt x="219" y="147"/>
                    <a:pt x="219" y="146"/>
                    <a:pt x="219" y="145"/>
                  </a:cubicBezTo>
                  <a:cubicBezTo>
                    <a:pt x="219" y="144"/>
                    <a:pt x="219" y="143"/>
                    <a:pt x="218" y="141"/>
                  </a:cubicBezTo>
                  <a:cubicBezTo>
                    <a:pt x="218" y="140"/>
                    <a:pt x="219" y="138"/>
                    <a:pt x="219" y="136"/>
                  </a:cubicBezTo>
                  <a:cubicBezTo>
                    <a:pt x="219" y="136"/>
                    <a:pt x="219" y="136"/>
                    <a:pt x="219" y="136"/>
                  </a:cubicBezTo>
                  <a:cubicBezTo>
                    <a:pt x="219" y="133"/>
                    <a:pt x="220" y="130"/>
                    <a:pt x="221" y="127"/>
                  </a:cubicBezTo>
                  <a:cubicBezTo>
                    <a:pt x="221" y="127"/>
                    <a:pt x="221" y="126"/>
                    <a:pt x="221" y="124"/>
                  </a:cubicBezTo>
                  <a:cubicBezTo>
                    <a:pt x="222" y="119"/>
                    <a:pt x="224" y="113"/>
                    <a:pt x="228" y="110"/>
                  </a:cubicBezTo>
                  <a:cubicBezTo>
                    <a:pt x="228" y="110"/>
                    <a:pt x="229" y="109"/>
                    <a:pt x="229" y="109"/>
                  </a:cubicBezTo>
                  <a:cubicBezTo>
                    <a:pt x="230" y="109"/>
                    <a:pt x="230" y="110"/>
                    <a:pt x="231" y="110"/>
                  </a:cubicBezTo>
                  <a:cubicBezTo>
                    <a:pt x="231" y="111"/>
                    <a:pt x="232" y="111"/>
                    <a:pt x="232" y="111"/>
                  </a:cubicBezTo>
                  <a:cubicBezTo>
                    <a:pt x="233" y="111"/>
                    <a:pt x="233" y="111"/>
                    <a:pt x="234" y="111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234" y="111"/>
                    <a:pt x="235" y="111"/>
                    <a:pt x="235" y="111"/>
                  </a:cubicBezTo>
                  <a:cubicBezTo>
                    <a:pt x="235" y="111"/>
                    <a:pt x="236" y="111"/>
                    <a:pt x="236" y="111"/>
                  </a:cubicBezTo>
                  <a:cubicBezTo>
                    <a:pt x="237" y="110"/>
                    <a:pt x="238" y="109"/>
                    <a:pt x="238" y="109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8" y="109"/>
                    <a:pt x="238" y="109"/>
                    <a:pt x="239" y="108"/>
                  </a:cubicBezTo>
                  <a:cubicBezTo>
                    <a:pt x="239" y="108"/>
                    <a:pt x="239" y="109"/>
                    <a:pt x="240" y="111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40" y="112"/>
                    <a:pt x="240" y="113"/>
                    <a:pt x="241" y="114"/>
                  </a:cubicBezTo>
                  <a:cubicBezTo>
                    <a:pt x="241" y="115"/>
                    <a:pt x="242" y="116"/>
                    <a:pt x="243" y="117"/>
                  </a:cubicBezTo>
                  <a:cubicBezTo>
                    <a:pt x="243" y="118"/>
                    <a:pt x="244" y="118"/>
                    <a:pt x="244" y="119"/>
                  </a:cubicBezTo>
                  <a:close/>
                  <a:moveTo>
                    <a:pt x="247" y="188"/>
                  </a:move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8" y="191"/>
                    <a:pt x="248" y="194"/>
                    <a:pt x="248" y="197"/>
                  </a:cubicBezTo>
                  <a:cubicBezTo>
                    <a:pt x="248" y="197"/>
                    <a:pt x="248" y="197"/>
                    <a:pt x="248" y="197"/>
                  </a:cubicBezTo>
                  <a:cubicBezTo>
                    <a:pt x="248" y="198"/>
                    <a:pt x="248" y="199"/>
                    <a:pt x="248" y="201"/>
                  </a:cubicBezTo>
                  <a:cubicBezTo>
                    <a:pt x="248" y="202"/>
                    <a:pt x="248" y="203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7" y="206"/>
                    <a:pt x="246" y="207"/>
                    <a:pt x="245" y="208"/>
                  </a:cubicBezTo>
                  <a:cubicBezTo>
                    <a:pt x="244" y="210"/>
                    <a:pt x="243" y="211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42" y="213"/>
                    <a:pt x="242" y="213"/>
                    <a:pt x="242" y="213"/>
                  </a:cubicBezTo>
                  <a:cubicBezTo>
                    <a:pt x="238" y="212"/>
                    <a:pt x="234" y="211"/>
                    <a:pt x="231" y="209"/>
                  </a:cubicBezTo>
                  <a:cubicBezTo>
                    <a:pt x="228" y="208"/>
                    <a:pt x="226" y="206"/>
                    <a:pt x="223" y="203"/>
                  </a:cubicBezTo>
                  <a:cubicBezTo>
                    <a:pt x="222" y="201"/>
                    <a:pt x="221" y="199"/>
                    <a:pt x="219" y="197"/>
                  </a:cubicBezTo>
                  <a:cubicBezTo>
                    <a:pt x="217" y="195"/>
                    <a:pt x="215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4" y="193"/>
                    <a:pt x="214" y="193"/>
                    <a:pt x="214" y="193"/>
                  </a:cubicBezTo>
                  <a:cubicBezTo>
                    <a:pt x="213" y="192"/>
                    <a:pt x="213" y="192"/>
                    <a:pt x="212" y="193"/>
                  </a:cubicBezTo>
                  <a:cubicBezTo>
                    <a:pt x="212" y="193"/>
                    <a:pt x="211" y="193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4"/>
                    <a:pt x="211" y="194"/>
                  </a:cubicBezTo>
                  <a:cubicBezTo>
                    <a:pt x="211" y="194"/>
                    <a:pt x="211" y="195"/>
                    <a:pt x="210" y="195"/>
                  </a:cubicBezTo>
                  <a:cubicBezTo>
                    <a:pt x="210" y="195"/>
                    <a:pt x="209" y="194"/>
                    <a:pt x="209" y="194"/>
                  </a:cubicBezTo>
                  <a:cubicBezTo>
                    <a:pt x="209" y="194"/>
                    <a:pt x="209" y="194"/>
                    <a:pt x="209" y="194"/>
                  </a:cubicBezTo>
                  <a:cubicBezTo>
                    <a:pt x="208" y="194"/>
                    <a:pt x="207" y="194"/>
                    <a:pt x="207" y="194"/>
                  </a:cubicBezTo>
                  <a:cubicBezTo>
                    <a:pt x="205" y="193"/>
                    <a:pt x="204" y="192"/>
                    <a:pt x="203" y="194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2"/>
                    <a:pt x="202" y="191"/>
                    <a:pt x="203" y="190"/>
                  </a:cubicBezTo>
                  <a:cubicBezTo>
                    <a:pt x="204" y="189"/>
                    <a:pt x="205" y="189"/>
                    <a:pt x="207" y="188"/>
                  </a:cubicBezTo>
                  <a:cubicBezTo>
                    <a:pt x="208" y="188"/>
                    <a:pt x="210" y="188"/>
                    <a:pt x="212" y="188"/>
                  </a:cubicBezTo>
                  <a:cubicBezTo>
                    <a:pt x="215" y="189"/>
                    <a:pt x="218" y="190"/>
                    <a:pt x="219" y="191"/>
                  </a:cubicBezTo>
                  <a:cubicBezTo>
                    <a:pt x="222" y="193"/>
                    <a:pt x="223" y="193"/>
                    <a:pt x="225" y="192"/>
                  </a:cubicBezTo>
                  <a:cubicBezTo>
                    <a:pt x="225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6" y="192"/>
                    <a:pt x="226" y="192"/>
                    <a:pt x="226" y="192"/>
                  </a:cubicBezTo>
                  <a:cubicBezTo>
                    <a:pt x="227" y="191"/>
                    <a:pt x="228" y="191"/>
                    <a:pt x="229" y="191"/>
                  </a:cubicBezTo>
                  <a:cubicBezTo>
                    <a:pt x="230" y="191"/>
                    <a:pt x="230" y="191"/>
                    <a:pt x="231" y="191"/>
                  </a:cubicBezTo>
                  <a:cubicBezTo>
                    <a:pt x="231" y="191"/>
                    <a:pt x="232" y="192"/>
                    <a:pt x="232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3" y="192"/>
                    <a:pt x="233" y="192"/>
                  </a:cubicBezTo>
                  <a:cubicBezTo>
                    <a:pt x="233" y="192"/>
                    <a:pt x="234" y="192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4" y="193"/>
                    <a:pt x="234" y="193"/>
                    <a:pt x="234" y="193"/>
                  </a:cubicBezTo>
                  <a:cubicBezTo>
                    <a:pt x="237" y="194"/>
                    <a:pt x="240" y="194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1"/>
                    <a:pt x="241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2" y="190"/>
                    <a:pt x="242" y="190"/>
                    <a:pt x="242" y="190"/>
                  </a:cubicBezTo>
                  <a:cubicBezTo>
                    <a:pt x="243" y="188"/>
                    <a:pt x="243" y="187"/>
                    <a:pt x="242" y="185"/>
                  </a:cubicBezTo>
                  <a:cubicBezTo>
                    <a:pt x="242" y="184"/>
                    <a:pt x="242" y="184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2" y="182"/>
                    <a:pt x="242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3" y="182"/>
                    <a:pt x="243" y="182"/>
                    <a:pt x="243" y="182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5" y="185"/>
                    <a:pt x="246" y="186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ubicBezTo>
                    <a:pt x="247" y="188"/>
                    <a:pt x="247" y="188"/>
                    <a:pt x="247" y="188"/>
                  </a:cubicBezTo>
                  <a:close/>
                  <a:moveTo>
                    <a:pt x="229" y="211"/>
                  </a:moveTo>
                  <a:cubicBezTo>
                    <a:pt x="232" y="213"/>
                    <a:pt x="235" y="215"/>
                    <a:pt x="239" y="216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39" y="217"/>
                    <a:pt x="239" y="217"/>
                    <a:pt x="239" y="217"/>
                  </a:cubicBezTo>
                  <a:cubicBezTo>
                    <a:pt x="238" y="218"/>
                    <a:pt x="236" y="220"/>
                    <a:pt x="234" y="222"/>
                  </a:cubicBezTo>
                  <a:cubicBezTo>
                    <a:pt x="233" y="224"/>
                    <a:pt x="231" y="226"/>
                    <a:pt x="229" y="228"/>
                  </a:cubicBezTo>
                  <a:cubicBezTo>
                    <a:pt x="229" y="228"/>
                    <a:pt x="229" y="228"/>
                    <a:pt x="229" y="228"/>
                  </a:cubicBezTo>
                  <a:cubicBezTo>
                    <a:pt x="224" y="232"/>
                    <a:pt x="222" y="234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6" y="233"/>
                    <a:pt x="216" y="233"/>
                    <a:pt x="216" y="233"/>
                  </a:cubicBezTo>
                  <a:cubicBezTo>
                    <a:pt x="212" y="232"/>
                    <a:pt x="205" y="231"/>
                    <a:pt x="200" y="232"/>
                  </a:cubicBezTo>
                  <a:cubicBezTo>
                    <a:pt x="199" y="232"/>
                    <a:pt x="197" y="233"/>
                    <a:pt x="197" y="234"/>
                  </a:cubicBezTo>
                  <a:cubicBezTo>
                    <a:pt x="197" y="234"/>
                    <a:pt x="197" y="234"/>
                    <a:pt x="197" y="234"/>
                  </a:cubicBezTo>
                  <a:cubicBezTo>
                    <a:pt x="196" y="235"/>
                    <a:pt x="195" y="236"/>
                    <a:pt x="195" y="238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95" y="238"/>
                    <a:pt x="195" y="238"/>
                    <a:pt x="195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4" y="238"/>
                    <a:pt x="194" y="238"/>
                    <a:pt x="194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3" y="238"/>
                    <a:pt x="193" y="238"/>
                    <a:pt x="193" y="238"/>
                  </a:cubicBezTo>
                  <a:cubicBezTo>
                    <a:pt x="192" y="237"/>
                    <a:pt x="190" y="236"/>
                    <a:pt x="190" y="235"/>
                  </a:cubicBezTo>
                  <a:cubicBezTo>
                    <a:pt x="189" y="233"/>
                    <a:pt x="188" y="231"/>
                    <a:pt x="189" y="228"/>
                  </a:cubicBezTo>
                  <a:cubicBezTo>
                    <a:pt x="190" y="226"/>
                    <a:pt x="190" y="224"/>
                    <a:pt x="191" y="222"/>
                  </a:cubicBezTo>
                  <a:cubicBezTo>
                    <a:pt x="193" y="217"/>
                    <a:pt x="194" y="211"/>
                    <a:pt x="192" y="206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4" y="203"/>
                    <a:pt x="196" y="202"/>
                    <a:pt x="198" y="200"/>
                  </a:cubicBezTo>
                  <a:cubicBezTo>
                    <a:pt x="199" y="199"/>
                    <a:pt x="200" y="198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2" y="197"/>
                    <a:pt x="202" y="197"/>
                  </a:cubicBezTo>
                  <a:cubicBezTo>
                    <a:pt x="202" y="197"/>
                    <a:pt x="203" y="196"/>
                    <a:pt x="203" y="196"/>
                  </a:cubicBezTo>
                  <a:cubicBezTo>
                    <a:pt x="204" y="195"/>
                    <a:pt x="204" y="194"/>
                    <a:pt x="205" y="194"/>
                  </a:cubicBezTo>
                  <a:cubicBezTo>
                    <a:pt x="205" y="194"/>
                    <a:pt x="206" y="194"/>
                    <a:pt x="207" y="195"/>
                  </a:cubicBezTo>
                  <a:cubicBezTo>
                    <a:pt x="207" y="195"/>
                    <a:pt x="207" y="195"/>
                    <a:pt x="208" y="195"/>
                  </a:cubicBezTo>
                  <a:cubicBezTo>
                    <a:pt x="209" y="195"/>
                    <a:pt x="210" y="196"/>
                    <a:pt x="211" y="195"/>
                  </a:cubicBezTo>
                  <a:cubicBezTo>
                    <a:pt x="212" y="195"/>
                    <a:pt x="212" y="195"/>
                    <a:pt x="213" y="194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5" y="194"/>
                    <a:pt x="219" y="199"/>
                    <a:pt x="221" y="202"/>
                  </a:cubicBezTo>
                  <a:cubicBezTo>
                    <a:pt x="221" y="203"/>
                    <a:pt x="222" y="203"/>
                    <a:pt x="222" y="204"/>
                  </a:cubicBezTo>
                  <a:cubicBezTo>
                    <a:pt x="224" y="207"/>
                    <a:pt x="227" y="209"/>
                    <a:pt x="229" y="211"/>
                  </a:cubicBezTo>
                  <a:close/>
                  <a:moveTo>
                    <a:pt x="191" y="161"/>
                  </a:moveTo>
                  <a:cubicBezTo>
                    <a:pt x="193" y="169"/>
                    <a:pt x="196" y="176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7" y="183"/>
                    <a:pt x="197" y="183"/>
                    <a:pt x="196" y="184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6" y="184"/>
                    <a:pt x="196" y="185"/>
                    <a:pt x="195" y="185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4" y="185"/>
                    <a:pt x="194" y="185"/>
                    <a:pt x="194" y="185"/>
                  </a:cubicBezTo>
                  <a:cubicBezTo>
                    <a:pt x="194" y="184"/>
                    <a:pt x="193" y="183"/>
                    <a:pt x="192" y="182"/>
                  </a:cubicBezTo>
                  <a:cubicBezTo>
                    <a:pt x="191" y="181"/>
                    <a:pt x="189" y="180"/>
                    <a:pt x="188" y="179"/>
                  </a:cubicBezTo>
                  <a:cubicBezTo>
                    <a:pt x="184" y="176"/>
                    <a:pt x="184" y="174"/>
                    <a:pt x="182" y="170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1" y="166"/>
                    <a:pt x="180" y="164"/>
                    <a:pt x="179" y="161"/>
                  </a:cubicBezTo>
                  <a:cubicBezTo>
                    <a:pt x="178" y="159"/>
                    <a:pt x="176" y="156"/>
                    <a:pt x="173" y="152"/>
                  </a:cubicBezTo>
                  <a:cubicBezTo>
                    <a:pt x="170" y="150"/>
                    <a:pt x="167" y="144"/>
                    <a:pt x="165" y="137"/>
                  </a:cubicBezTo>
                  <a:cubicBezTo>
                    <a:pt x="163" y="132"/>
                    <a:pt x="162" y="127"/>
                    <a:pt x="162" y="124"/>
                  </a:cubicBezTo>
                  <a:cubicBezTo>
                    <a:pt x="162" y="122"/>
                    <a:pt x="162" y="121"/>
                    <a:pt x="162" y="120"/>
                  </a:cubicBezTo>
                  <a:cubicBezTo>
                    <a:pt x="161" y="119"/>
                    <a:pt x="161" y="118"/>
                    <a:pt x="160" y="117"/>
                  </a:cubicBezTo>
                  <a:cubicBezTo>
                    <a:pt x="160" y="116"/>
                    <a:pt x="159" y="115"/>
                    <a:pt x="159" y="114"/>
                  </a:cubicBezTo>
                  <a:cubicBezTo>
                    <a:pt x="159" y="113"/>
                    <a:pt x="159" y="112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10"/>
                    <a:pt x="160" y="109"/>
                    <a:pt x="160" y="109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2" y="109"/>
                    <a:pt x="162" y="110"/>
                    <a:pt x="163" y="111"/>
                  </a:cubicBezTo>
                  <a:cubicBezTo>
                    <a:pt x="163" y="111"/>
                    <a:pt x="164" y="112"/>
                    <a:pt x="165" y="113"/>
                  </a:cubicBezTo>
                  <a:cubicBezTo>
                    <a:pt x="168" y="116"/>
                    <a:pt x="171" y="120"/>
                    <a:pt x="174" y="124"/>
                  </a:cubicBezTo>
                  <a:cubicBezTo>
                    <a:pt x="177" y="129"/>
                    <a:pt x="180" y="135"/>
                    <a:pt x="182" y="140"/>
                  </a:cubicBezTo>
                  <a:cubicBezTo>
                    <a:pt x="186" y="147"/>
                    <a:pt x="188" y="154"/>
                    <a:pt x="191" y="161"/>
                  </a:cubicBezTo>
                  <a:close/>
                  <a:moveTo>
                    <a:pt x="191" y="184"/>
                  </a:moveTo>
                  <a:cubicBezTo>
                    <a:pt x="192" y="185"/>
                    <a:pt x="193" y="186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2" y="188"/>
                    <a:pt x="191" y="189"/>
                    <a:pt x="190" y="190"/>
                  </a:cubicBezTo>
                  <a:cubicBezTo>
                    <a:pt x="189" y="191"/>
                    <a:pt x="189" y="192"/>
                    <a:pt x="188" y="193"/>
                  </a:cubicBezTo>
                  <a:cubicBezTo>
                    <a:pt x="187" y="195"/>
                    <a:pt x="187" y="196"/>
                    <a:pt x="186" y="197"/>
                  </a:cubicBezTo>
                  <a:cubicBezTo>
                    <a:pt x="186" y="198"/>
                    <a:pt x="185" y="198"/>
                    <a:pt x="185" y="197"/>
                  </a:cubicBezTo>
                  <a:cubicBezTo>
                    <a:pt x="185" y="197"/>
                    <a:pt x="185" y="197"/>
                    <a:pt x="185" y="197"/>
                  </a:cubicBezTo>
                  <a:cubicBezTo>
                    <a:pt x="178" y="194"/>
                    <a:pt x="173" y="192"/>
                    <a:pt x="168" y="193"/>
                  </a:cubicBezTo>
                  <a:cubicBezTo>
                    <a:pt x="163" y="193"/>
                    <a:pt x="158" y="195"/>
                    <a:pt x="152" y="199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0" y="200"/>
                    <a:pt x="150" y="201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49" y="198"/>
                    <a:pt x="148" y="197"/>
                    <a:pt x="148" y="195"/>
                  </a:cubicBezTo>
                  <a:cubicBezTo>
                    <a:pt x="147" y="194"/>
                    <a:pt x="146" y="193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5" y="191"/>
                    <a:pt x="145" y="191"/>
                    <a:pt x="145" y="191"/>
                  </a:cubicBezTo>
                  <a:cubicBezTo>
                    <a:pt x="142" y="185"/>
                    <a:pt x="148" y="178"/>
                    <a:pt x="152" y="173"/>
                  </a:cubicBezTo>
                  <a:cubicBezTo>
                    <a:pt x="152" y="172"/>
                    <a:pt x="153" y="172"/>
                    <a:pt x="153" y="171"/>
                  </a:cubicBezTo>
                  <a:cubicBezTo>
                    <a:pt x="154" y="170"/>
                    <a:pt x="155" y="168"/>
                    <a:pt x="156" y="166"/>
                  </a:cubicBezTo>
                  <a:cubicBezTo>
                    <a:pt x="158" y="164"/>
                    <a:pt x="159" y="163"/>
                    <a:pt x="160" y="161"/>
                  </a:cubicBezTo>
                  <a:cubicBezTo>
                    <a:pt x="161" y="160"/>
                    <a:pt x="162" y="158"/>
                    <a:pt x="164" y="158"/>
                  </a:cubicBezTo>
                  <a:cubicBezTo>
                    <a:pt x="165" y="157"/>
                    <a:pt x="167" y="157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8" y="158"/>
                    <a:pt x="168" y="158"/>
                    <a:pt x="168" y="158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59"/>
                    <a:pt x="169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0" y="161"/>
                    <a:pt x="170" y="162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4" y="163"/>
                    <a:pt x="176" y="162"/>
                  </a:cubicBezTo>
                  <a:cubicBezTo>
                    <a:pt x="176" y="161"/>
                    <a:pt x="176" y="161"/>
                    <a:pt x="175" y="160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74" y="161"/>
                    <a:pt x="172" y="161"/>
                    <a:pt x="171" y="160"/>
                  </a:cubicBezTo>
                  <a:cubicBezTo>
                    <a:pt x="171" y="160"/>
                    <a:pt x="171" y="159"/>
                    <a:pt x="171" y="159"/>
                  </a:cubicBezTo>
                  <a:cubicBezTo>
                    <a:pt x="171" y="159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67" y="156"/>
                    <a:pt x="166" y="156"/>
                    <a:pt x="166" y="156"/>
                  </a:cubicBezTo>
                  <a:cubicBezTo>
                    <a:pt x="165" y="156"/>
                    <a:pt x="165" y="156"/>
                    <a:pt x="164" y="156"/>
                  </a:cubicBezTo>
                  <a:cubicBezTo>
                    <a:pt x="164" y="156"/>
                    <a:pt x="163" y="157"/>
                    <a:pt x="163" y="157"/>
                  </a:cubicBezTo>
                  <a:cubicBezTo>
                    <a:pt x="163" y="157"/>
                    <a:pt x="163" y="157"/>
                    <a:pt x="163" y="157"/>
                  </a:cubicBezTo>
                  <a:cubicBezTo>
                    <a:pt x="162" y="158"/>
                    <a:pt x="161" y="158"/>
                    <a:pt x="160" y="159"/>
                  </a:cubicBezTo>
                  <a:cubicBezTo>
                    <a:pt x="160" y="160"/>
                    <a:pt x="159" y="161"/>
                    <a:pt x="158" y="161"/>
                  </a:cubicBezTo>
                  <a:cubicBezTo>
                    <a:pt x="158" y="163"/>
                    <a:pt x="157" y="163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6" y="165"/>
                    <a:pt x="155" y="166"/>
                    <a:pt x="154" y="167"/>
                  </a:cubicBezTo>
                  <a:cubicBezTo>
                    <a:pt x="154" y="168"/>
                    <a:pt x="153" y="169"/>
                    <a:pt x="152" y="170"/>
                  </a:cubicBezTo>
                  <a:cubicBezTo>
                    <a:pt x="151" y="172"/>
                    <a:pt x="150" y="173"/>
                    <a:pt x="148" y="175"/>
                  </a:cubicBezTo>
                  <a:cubicBezTo>
                    <a:pt x="145" y="178"/>
                    <a:pt x="141" y="182"/>
                    <a:pt x="141" y="186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40" y="187"/>
                    <a:pt x="140" y="187"/>
                    <a:pt x="140" y="187"/>
                  </a:cubicBezTo>
                  <a:cubicBezTo>
                    <a:pt x="139" y="186"/>
                    <a:pt x="139" y="186"/>
                    <a:pt x="138" y="185"/>
                  </a:cubicBezTo>
                  <a:cubicBezTo>
                    <a:pt x="137" y="185"/>
                    <a:pt x="137" y="184"/>
                    <a:pt x="136" y="184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79"/>
                    <a:pt x="136" y="178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5" y="174"/>
                    <a:pt x="135" y="173"/>
                    <a:pt x="135" y="172"/>
                  </a:cubicBezTo>
                  <a:cubicBezTo>
                    <a:pt x="134" y="171"/>
                    <a:pt x="134" y="170"/>
                    <a:pt x="135" y="169"/>
                  </a:cubicBezTo>
                  <a:cubicBezTo>
                    <a:pt x="135" y="168"/>
                    <a:pt x="135" y="168"/>
                    <a:pt x="135" y="167"/>
                  </a:cubicBezTo>
                  <a:cubicBezTo>
                    <a:pt x="136" y="166"/>
                    <a:pt x="136" y="165"/>
                    <a:pt x="137" y="164"/>
                  </a:cubicBezTo>
                  <a:cubicBezTo>
                    <a:pt x="137" y="163"/>
                    <a:pt x="137" y="162"/>
                    <a:pt x="136" y="160"/>
                  </a:cubicBezTo>
                  <a:cubicBezTo>
                    <a:pt x="136" y="159"/>
                    <a:pt x="136" y="157"/>
                    <a:pt x="135" y="156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54"/>
                    <a:pt x="134" y="153"/>
                    <a:pt x="133" y="151"/>
                  </a:cubicBezTo>
                  <a:cubicBezTo>
                    <a:pt x="132" y="149"/>
                    <a:pt x="131" y="147"/>
                    <a:pt x="131" y="146"/>
                  </a:cubicBezTo>
                  <a:cubicBezTo>
                    <a:pt x="130" y="144"/>
                    <a:pt x="129" y="142"/>
                    <a:pt x="129" y="140"/>
                  </a:cubicBezTo>
                  <a:cubicBezTo>
                    <a:pt x="128" y="139"/>
                    <a:pt x="128" y="137"/>
                    <a:pt x="129" y="136"/>
                  </a:cubicBezTo>
                  <a:cubicBezTo>
                    <a:pt x="129" y="135"/>
                    <a:pt x="130" y="134"/>
                    <a:pt x="131" y="134"/>
                  </a:cubicBezTo>
                  <a:cubicBezTo>
                    <a:pt x="134" y="133"/>
                    <a:pt x="135" y="132"/>
                    <a:pt x="136" y="130"/>
                  </a:cubicBezTo>
                  <a:cubicBezTo>
                    <a:pt x="137" y="129"/>
                    <a:pt x="137" y="127"/>
                    <a:pt x="137" y="125"/>
                  </a:cubicBezTo>
                  <a:cubicBezTo>
                    <a:pt x="137" y="124"/>
                    <a:pt x="137" y="124"/>
                    <a:pt x="137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2"/>
                    <a:pt x="138" y="121"/>
                    <a:pt x="138" y="121"/>
                  </a:cubicBezTo>
                  <a:cubicBezTo>
                    <a:pt x="139" y="120"/>
                    <a:pt x="141" y="119"/>
                    <a:pt x="142" y="118"/>
                  </a:cubicBezTo>
                  <a:cubicBezTo>
                    <a:pt x="143" y="118"/>
                    <a:pt x="145" y="117"/>
                    <a:pt x="147" y="116"/>
                  </a:cubicBezTo>
                  <a:cubicBezTo>
                    <a:pt x="149" y="115"/>
                    <a:pt x="151" y="114"/>
                    <a:pt x="153" y="113"/>
                  </a:cubicBezTo>
                  <a:cubicBezTo>
                    <a:pt x="155" y="112"/>
                    <a:pt x="156" y="111"/>
                    <a:pt x="158" y="109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7" y="112"/>
                    <a:pt x="157" y="113"/>
                    <a:pt x="157" y="115"/>
                  </a:cubicBezTo>
                  <a:cubicBezTo>
                    <a:pt x="157" y="116"/>
                    <a:pt x="158" y="117"/>
                    <a:pt x="159" y="118"/>
                  </a:cubicBezTo>
                  <a:cubicBezTo>
                    <a:pt x="159" y="119"/>
                    <a:pt x="160" y="120"/>
                    <a:pt x="160" y="120"/>
                  </a:cubicBezTo>
                  <a:cubicBezTo>
                    <a:pt x="160" y="121"/>
                    <a:pt x="161" y="122"/>
                    <a:pt x="160" y="123"/>
                  </a:cubicBezTo>
                  <a:cubicBezTo>
                    <a:pt x="160" y="127"/>
                    <a:pt x="161" y="132"/>
                    <a:pt x="163" y="138"/>
                  </a:cubicBezTo>
                  <a:cubicBezTo>
                    <a:pt x="166" y="144"/>
                    <a:pt x="169" y="151"/>
                    <a:pt x="171" y="154"/>
                  </a:cubicBezTo>
                  <a:cubicBezTo>
                    <a:pt x="173" y="156"/>
                    <a:pt x="175" y="158"/>
                    <a:pt x="176" y="159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1"/>
                    <a:pt x="178" y="161"/>
                    <a:pt x="179" y="161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1"/>
                    <a:pt x="179" y="162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9" y="165"/>
                    <a:pt x="179" y="167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2" y="175"/>
                    <a:pt x="183" y="177"/>
                    <a:pt x="187" y="181"/>
                  </a:cubicBezTo>
                  <a:cubicBezTo>
                    <a:pt x="188" y="182"/>
                    <a:pt x="190" y="183"/>
                    <a:pt x="191" y="184"/>
                  </a:cubicBezTo>
                  <a:close/>
                  <a:moveTo>
                    <a:pt x="156" y="93"/>
                  </a:moveTo>
                  <a:cubicBezTo>
                    <a:pt x="157" y="95"/>
                    <a:pt x="157" y="96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9" y="103"/>
                    <a:pt x="157" y="106"/>
                    <a:pt x="155" y="109"/>
                  </a:cubicBezTo>
                  <a:cubicBezTo>
                    <a:pt x="153" y="111"/>
                    <a:pt x="149" y="113"/>
                    <a:pt x="146" y="115"/>
                  </a:cubicBezTo>
                  <a:cubicBezTo>
                    <a:pt x="144" y="115"/>
                    <a:pt x="143" y="116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6" y="121"/>
                    <a:pt x="136" y="122"/>
                  </a:cubicBezTo>
                  <a:cubicBezTo>
                    <a:pt x="135" y="123"/>
                    <a:pt x="135" y="124"/>
                    <a:pt x="135" y="125"/>
                  </a:cubicBezTo>
                  <a:cubicBezTo>
                    <a:pt x="135" y="126"/>
                    <a:pt x="135" y="128"/>
                    <a:pt x="134" y="129"/>
                  </a:cubicBezTo>
                  <a:cubicBezTo>
                    <a:pt x="134" y="130"/>
                    <a:pt x="133" y="131"/>
                    <a:pt x="131" y="132"/>
                  </a:cubicBezTo>
                  <a:cubicBezTo>
                    <a:pt x="129" y="132"/>
                    <a:pt x="127" y="133"/>
                    <a:pt x="127" y="135"/>
                  </a:cubicBezTo>
                  <a:cubicBezTo>
                    <a:pt x="126" y="136"/>
                    <a:pt x="127" y="138"/>
                    <a:pt x="127" y="141"/>
                  </a:cubicBezTo>
                  <a:cubicBezTo>
                    <a:pt x="128" y="144"/>
                    <a:pt x="130" y="148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3" y="155"/>
                    <a:pt x="134" y="158"/>
                    <a:pt x="135" y="160"/>
                  </a:cubicBezTo>
                  <a:cubicBezTo>
                    <a:pt x="135" y="163"/>
                    <a:pt x="135" y="165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7"/>
                    <a:pt x="133" y="168"/>
                    <a:pt x="133" y="169"/>
                  </a:cubicBezTo>
                  <a:cubicBezTo>
                    <a:pt x="133" y="170"/>
                    <a:pt x="132" y="171"/>
                    <a:pt x="133" y="172"/>
                  </a:cubicBezTo>
                  <a:cubicBezTo>
                    <a:pt x="133" y="173"/>
                    <a:pt x="133" y="174"/>
                    <a:pt x="133" y="174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4" y="177"/>
                    <a:pt x="134" y="179"/>
                    <a:pt x="134" y="182"/>
                  </a:cubicBezTo>
                  <a:cubicBezTo>
                    <a:pt x="134" y="182"/>
                    <a:pt x="134" y="182"/>
                    <a:pt x="134" y="182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3" y="181"/>
                    <a:pt x="132" y="181"/>
                    <a:pt x="131" y="181"/>
                  </a:cubicBezTo>
                  <a:cubicBezTo>
                    <a:pt x="131" y="180"/>
                    <a:pt x="130" y="180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27" y="179"/>
                    <a:pt x="127" y="180"/>
                    <a:pt x="127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3" y="178"/>
                    <a:pt x="122" y="176"/>
                    <a:pt x="121" y="174"/>
                  </a:cubicBezTo>
                  <a:cubicBezTo>
                    <a:pt x="120" y="171"/>
                    <a:pt x="120" y="169"/>
                    <a:pt x="120" y="167"/>
                  </a:cubicBezTo>
                  <a:cubicBezTo>
                    <a:pt x="119" y="165"/>
                    <a:pt x="119" y="163"/>
                    <a:pt x="119" y="161"/>
                  </a:cubicBezTo>
                  <a:cubicBezTo>
                    <a:pt x="118" y="159"/>
                    <a:pt x="117" y="157"/>
                    <a:pt x="115" y="155"/>
                  </a:cubicBezTo>
                  <a:cubicBezTo>
                    <a:pt x="111" y="152"/>
                    <a:pt x="110" y="151"/>
                    <a:pt x="109" y="147"/>
                  </a:cubicBezTo>
                  <a:cubicBezTo>
                    <a:pt x="109" y="146"/>
                    <a:pt x="109" y="145"/>
                    <a:pt x="108" y="144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5" y="135"/>
                    <a:pt x="105" y="133"/>
                    <a:pt x="108" y="127"/>
                  </a:cubicBezTo>
                  <a:cubicBezTo>
                    <a:pt x="112" y="120"/>
                    <a:pt x="112" y="119"/>
                    <a:pt x="110" y="115"/>
                  </a:cubicBezTo>
                  <a:cubicBezTo>
                    <a:pt x="109" y="114"/>
                    <a:pt x="109" y="112"/>
                    <a:pt x="108" y="108"/>
                  </a:cubicBezTo>
                  <a:cubicBezTo>
                    <a:pt x="107" y="107"/>
                    <a:pt x="107" y="105"/>
                    <a:pt x="107" y="103"/>
                  </a:cubicBezTo>
                  <a:cubicBezTo>
                    <a:pt x="108" y="101"/>
                    <a:pt x="108" y="100"/>
                    <a:pt x="109" y="98"/>
                  </a:cubicBezTo>
                  <a:cubicBezTo>
                    <a:pt x="109" y="97"/>
                    <a:pt x="110" y="96"/>
                    <a:pt x="111" y="95"/>
                  </a:cubicBezTo>
                  <a:cubicBezTo>
                    <a:pt x="112" y="94"/>
                    <a:pt x="113" y="93"/>
                    <a:pt x="115" y="93"/>
                  </a:cubicBezTo>
                  <a:cubicBezTo>
                    <a:pt x="116" y="93"/>
                    <a:pt x="118" y="92"/>
                    <a:pt x="120" y="90"/>
                  </a:cubicBezTo>
                  <a:cubicBezTo>
                    <a:pt x="122" y="89"/>
                    <a:pt x="124" y="88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9" y="83"/>
                    <a:pt x="133" y="80"/>
                    <a:pt x="136" y="79"/>
                  </a:cubicBezTo>
                  <a:cubicBezTo>
                    <a:pt x="137" y="78"/>
                    <a:pt x="139" y="78"/>
                    <a:pt x="140" y="78"/>
                  </a:cubicBezTo>
                  <a:cubicBezTo>
                    <a:pt x="142" y="79"/>
                    <a:pt x="143" y="80"/>
                    <a:pt x="144" y="82"/>
                  </a:cubicBezTo>
                  <a:cubicBezTo>
                    <a:pt x="145" y="84"/>
                    <a:pt x="146" y="86"/>
                    <a:pt x="147" y="86"/>
                  </a:cubicBezTo>
                  <a:cubicBezTo>
                    <a:pt x="148" y="87"/>
                    <a:pt x="150" y="87"/>
                    <a:pt x="151" y="87"/>
                  </a:cubicBezTo>
                  <a:cubicBezTo>
                    <a:pt x="151" y="87"/>
                    <a:pt x="152" y="87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3" y="87"/>
                    <a:pt x="153" y="88"/>
                    <a:pt x="154" y="88"/>
                  </a:cubicBezTo>
                  <a:cubicBezTo>
                    <a:pt x="155" y="90"/>
                    <a:pt x="156" y="92"/>
                    <a:pt x="156" y="93"/>
                  </a:cubicBezTo>
                  <a:close/>
                  <a:moveTo>
                    <a:pt x="108" y="75"/>
                  </a:moveTo>
                  <a:cubicBezTo>
                    <a:pt x="111" y="75"/>
                    <a:pt x="113" y="76"/>
                    <a:pt x="115" y="76"/>
                  </a:cubicBezTo>
                  <a:cubicBezTo>
                    <a:pt x="117" y="76"/>
                    <a:pt x="120" y="77"/>
                    <a:pt x="122" y="78"/>
                  </a:cubicBezTo>
                  <a:cubicBezTo>
                    <a:pt x="123" y="79"/>
                    <a:pt x="124" y="80"/>
                    <a:pt x="124" y="81"/>
                  </a:cubicBezTo>
                  <a:cubicBezTo>
                    <a:pt x="125" y="82"/>
                    <a:pt x="125" y="83"/>
                    <a:pt x="125" y="84"/>
                  </a:cubicBezTo>
                  <a:cubicBezTo>
                    <a:pt x="125" y="84"/>
                    <a:pt x="124" y="85"/>
                    <a:pt x="123" y="86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1" y="87"/>
                    <a:pt x="120" y="89"/>
                    <a:pt x="118" y="89"/>
                  </a:cubicBezTo>
                  <a:cubicBezTo>
                    <a:pt x="117" y="90"/>
                    <a:pt x="116" y="91"/>
                    <a:pt x="114" y="91"/>
                  </a:cubicBezTo>
                  <a:cubicBezTo>
                    <a:pt x="113" y="92"/>
                    <a:pt x="111" y="92"/>
                    <a:pt x="110" y="93"/>
                  </a:cubicBezTo>
                  <a:cubicBezTo>
                    <a:pt x="109" y="94"/>
                    <a:pt x="108" y="96"/>
                    <a:pt x="107" y="98"/>
                  </a:cubicBezTo>
                  <a:cubicBezTo>
                    <a:pt x="106" y="99"/>
                    <a:pt x="106" y="101"/>
                    <a:pt x="106" y="103"/>
                  </a:cubicBezTo>
                  <a:cubicBezTo>
                    <a:pt x="105" y="105"/>
                    <a:pt x="106" y="107"/>
                    <a:pt x="106" y="109"/>
                  </a:cubicBezTo>
                  <a:cubicBezTo>
                    <a:pt x="107" y="111"/>
                    <a:pt x="107" y="113"/>
                    <a:pt x="108" y="114"/>
                  </a:cubicBezTo>
                  <a:cubicBezTo>
                    <a:pt x="109" y="119"/>
                    <a:pt x="109" y="119"/>
                    <a:pt x="105" y="127"/>
                  </a:cubicBezTo>
                  <a:cubicBezTo>
                    <a:pt x="102" y="132"/>
                    <a:pt x="103" y="134"/>
                    <a:pt x="105" y="139"/>
                  </a:cubicBezTo>
                  <a:cubicBezTo>
                    <a:pt x="105" y="141"/>
                    <a:pt x="106" y="142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9"/>
                    <a:pt x="109" y="151"/>
                    <a:pt x="109" y="153"/>
                  </a:cubicBezTo>
                  <a:cubicBezTo>
                    <a:pt x="110" y="154"/>
                    <a:pt x="111" y="154"/>
                    <a:pt x="113" y="156"/>
                  </a:cubicBezTo>
                  <a:cubicBezTo>
                    <a:pt x="113" y="156"/>
                    <a:pt x="114" y="157"/>
                    <a:pt x="114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16" y="159"/>
                    <a:pt x="117" y="160"/>
                    <a:pt x="117" y="162"/>
                  </a:cubicBezTo>
                  <a:cubicBezTo>
                    <a:pt x="118" y="164"/>
                    <a:pt x="118" y="165"/>
                    <a:pt x="118" y="167"/>
                  </a:cubicBezTo>
                  <a:cubicBezTo>
                    <a:pt x="118" y="169"/>
                    <a:pt x="118" y="172"/>
                    <a:pt x="119" y="175"/>
                  </a:cubicBezTo>
                  <a:cubicBezTo>
                    <a:pt x="120" y="177"/>
                    <a:pt x="122" y="180"/>
                    <a:pt x="125" y="182"/>
                  </a:cubicBezTo>
                  <a:cubicBezTo>
                    <a:pt x="126" y="182"/>
                    <a:pt x="126" y="182"/>
                    <a:pt x="126" y="182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0" y="184"/>
                    <a:pt x="116" y="184"/>
                    <a:pt x="111" y="183"/>
                  </a:cubicBezTo>
                  <a:cubicBezTo>
                    <a:pt x="107" y="182"/>
                    <a:pt x="103" y="180"/>
                    <a:pt x="99" y="177"/>
                  </a:cubicBezTo>
                  <a:cubicBezTo>
                    <a:pt x="95" y="175"/>
                    <a:pt x="96" y="172"/>
                    <a:pt x="96" y="168"/>
                  </a:cubicBezTo>
                  <a:cubicBezTo>
                    <a:pt x="96" y="166"/>
                    <a:pt x="96" y="164"/>
                    <a:pt x="96" y="163"/>
                  </a:cubicBezTo>
                  <a:cubicBezTo>
                    <a:pt x="95" y="160"/>
                    <a:pt x="94" y="157"/>
                    <a:pt x="93" y="155"/>
                  </a:cubicBezTo>
                  <a:cubicBezTo>
                    <a:pt x="91" y="152"/>
                    <a:pt x="89" y="149"/>
                    <a:pt x="87" y="147"/>
                  </a:cubicBezTo>
                  <a:cubicBezTo>
                    <a:pt x="85" y="146"/>
                    <a:pt x="83" y="144"/>
                    <a:pt x="81" y="143"/>
                  </a:cubicBezTo>
                  <a:cubicBezTo>
                    <a:pt x="79" y="142"/>
                    <a:pt x="77" y="142"/>
                    <a:pt x="75" y="143"/>
                  </a:cubicBezTo>
                  <a:cubicBezTo>
                    <a:pt x="70" y="144"/>
                    <a:pt x="67" y="141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4"/>
                  </a:cubicBezTo>
                  <a:cubicBezTo>
                    <a:pt x="60" y="133"/>
                    <a:pt x="60" y="133"/>
                    <a:pt x="61" y="132"/>
                  </a:cubicBezTo>
                  <a:cubicBezTo>
                    <a:pt x="62" y="131"/>
                    <a:pt x="64" y="130"/>
                    <a:pt x="65" y="129"/>
                  </a:cubicBezTo>
                  <a:cubicBezTo>
                    <a:pt x="67" y="128"/>
                    <a:pt x="68" y="127"/>
                    <a:pt x="69" y="126"/>
                  </a:cubicBezTo>
                  <a:cubicBezTo>
                    <a:pt x="69" y="125"/>
                    <a:pt x="70" y="123"/>
                    <a:pt x="69" y="121"/>
                  </a:cubicBezTo>
                  <a:cubicBezTo>
                    <a:pt x="68" y="114"/>
                    <a:pt x="75" y="109"/>
                    <a:pt x="81" y="104"/>
                  </a:cubicBezTo>
                  <a:cubicBezTo>
                    <a:pt x="84" y="102"/>
                    <a:pt x="86" y="100"/>
                    <a:pt x="88" y="98"/>
                  </a:cubicBezTo>
                  <a:cubicBezTo>
                    <a:pt x="90" y="95"/>
                    <a:pt x="89" y="91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7" y="84"/>
                    <a:pt x="87" y="83"/>
                    <a:pt x="87" y="81"/>
                  </a:cubicBezTo>
                  <a:cubicBezTo>
                    <a:pt x="88" y="80"/>
                    <a:pt x="89" y="79"/>
                    <a:pt x="91" y="79"/>
                  </a:cubicBezTo>
                  <a:cubicBezTo>
                    <a:pt x="92" y="80"/>
                    <a:pt x="94" y="79"/>
                    <a:pt x="94" y="79"/>
                  </a:cubicBezTo>
                  <a:cubicBezTo>
                    <a:pt x="95" y="79"/>
                    <a:pt x="96" y="78"/>
                    <a:pt x="9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7" y="74"/>
                    <a:pt x="103" y="75"/>
                    <a:pt x="108" y="75"/>
                  </a:cubicBezTo>
                  <a:close/>
                  <a:moveTo>
                    <a:pt x="156" y="255"/>
                  </a:moveTo>
                  <a:cubicBezTo>
                    <a:pt x="156" y="255"/>
                    <a:pt x="156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7" y="257"/>
                    <a:pt x="158" y="259"/>
                    <a:pt x="159" y="261"/>
                  </a:cubicBezTo>
                  <a:cubicBezTo>
                    <a:pt x="160" y="262"/>
                    <a:pt x="162" y="263"/>
                    <a:pt x="163" y="264"/>
                  </a:cubicBezTo>
                  <a:cubicBezTo>
                    <a:pt x="167" y="267"/>
                    <a:pt x="167" y="267"/>
                    <a:pt x="167" y="267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1" y="265"/>
                    <a:pt x="159" y="264"/>
                    <a:pt x="157" y="264"/>
                  </a:cubicBezTo>
                  <a:cubicBezTo>
                    <a:pt x="156" y="263"/>
                    <a:pt x="154" y="263"/>
                    <a:pt x="153" y="263"/>
                  </a:cubicBezTo>
                  <a:cubicBezTo>
                    <a:pt x="152" y="263"/>
                    <a:pt x="152" y="263"/>
                    <a:pt x="152" y="263"/>
                  </a:cubicBezTo>
                  <a:cubicBezTo>
                    <a:pt x="152" y="262"/>
                    <a:pt x="152" y="262"/>
                    <a:pt x="152" y="262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61"/>
                    <a:pt x="153" y="261"/>
                    <a:pt x="153" y="261"/>
                  </a:cubicBezTo>
                  <a:cubicBezTo>
                    <a:pt x="153" y="259"/>
                    <a:pt x="153" y="258"/>
                    <a:pt x="154" y="257"/>
                  </a:cubicBezTo>
                  <a:cubicBezTo>
                    <a:pt x="154" y="256"/>
                    <a:pt x="155" y="255"/>
                    <a:pt x="156" y="255"/>
                  </a:cubicBezTo>
                  <a:close/>
                  <a:moveTo>
                    <a:pt x="262" y="301"/>
                  </a:moveTo>
                  <a:cubicBezTo>
                    <a:pt x="262" y="301"/>
                    <a:pt x="263" y="301"/>
                    <a:pt x="263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5" y="304"/>
                    <a:pt x="265" y="307"/>
                    <a:pt x="266" y="308"/>
                  </a:cubicBezTo>
                  <a:cubicBezTo>
                    <a:pt x="266" y="308"/>
                    <a:pt x="266" y="308"/>
                    <a:pt x="266" y="308"/>
                  </a:cubicBezTo>
                  <a:cubicBezTo>
                    <a:pt x="267" y="311"/>
                    <a:pt x="268" y="313"/>
                    <a:pt x="268" y="315"/>
                  </a:cubicBezTo>
                  <a:cubicBezTo>
                    <a:pt x="268" y="316"/>
                    <a:pt x="268" y="318"/>
                    <a:pt x="267" y="320"/>
                  </a:cubicBezTo>
                  <a:cubicBezTo>
                    <a:pt x="266" y="322"/>
                    <a:pt x="266" y="323"/>
                    <a:pt x="264" y="324"/>
                  </a:cubicBezTo>
                  <a:cubicBezTo>
                    <a:pt x="262" y="327"/>
                    <a:pt x="260" y="330"/>
                    <a:pt x="259" y="332"/>
                  </a:cubicBezTo>
                  <a:cubicBezTo>
                    <a:pt x="258" y="335"/>
                    <a:pt x="257" y="338"/>
                    <a:pt x="256" y="342"/>
                  </a:cubicBezTo>
                  <a:cubicBezTo>
                    <a:pt x="256" y="342"/>
                    <a:pt x="256" y="342"/>
                    <a:pt x="256" y="342"/>
                  </a:cubicBezTo>
                  <a:cubicBezTo>
                    <a:pt x="255" y="343"/>
                    <a:pt x="255" y="345"/>
                    <a:pt x="254" y="347"/>
                  </a:cubicBezTo>
                  <a:cubicBezTo>
                    <a:pt x="254" y="349"/>
                    <a:pt x="254" y="352"/>
                    <a:pt x="255" y="355"/>
                  </a:cubicBezTo>
                  <a:cubicBezTo>
                    <a:pt x="255" y="356"/>
                    <a:pt x="255" y="357"/>
                    <a:pt x="255" y="358"/>
                  </a:cubicBezTo>
                  <a:cubicBezTo>
                    <a:pt x="255" y="359"/>
                    <a:pt x="255" y="359"/>
                    <a:pt x="255" y="360"/>
                  </a:cubicBezTo>
                  <a:cubicBezTo>
                    <a:pt x="256" y="363"/>
                    <a:pt x="256" y="366"/>
                    <a:pt x="256" y="368"/>
                  </a:cubicBezTo>
                  <a:cubicBezTo>
                    <a:pt x="255" y="370"/>
                    <a:pt x="255" y="371"/>
                    <a:pt x="254" y="373"/>
                  </a:cubicBezTo>
                  <a:cubicBezTo>
                    <a:pt x="254" y="373"/>
                    <a:pt x="254" y="373"/>
                    <a:pt x="254" y="373"/>
                  </a:cubicBezTo>
                  <a:cubicBezTo>
                    <a:pt x="254" y="374"/>
                    <a:pt x="253" y="374"/>
                    <a:pt x="253" y="375"/>
                  </a:cubicBezTo>
                  <a:cubicBezTo>
                    <a:pt x="251" y="382"/>
                    <a:pt x="248" y="387"/>
                    <a:pt x="255" y="393"/>
                  </a:cubicBezTo>
                  <a:cubicBezTo>
                    <a:pt x="256" y="394"/>
                    <a:pt x="258" y="396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2" y="398"/>
                    <a:pt x="263" y="399"/>
                    <a:pt x="264" y="400"/>
                  </a:cubicBezTo>
                  <a:cubicBezTo>
                    <a:pt x="267" y="402"/>
                    <a:pt x="267" y="402"/>
                    <a:pt x="267" y="402"/>
                  </a:cubicBezTo>
                  <a:cubicBezTo>
                    <a:pt x="264" y="401"/>
                    <a:pt x="264" y="401"/>
                    <a:pt x="264" y="401"/>
                  </a:cubicBezTo>
                  <a:cubicBezTo>
                    <a:pt x="263" y="401"/>
                    <a:pt x="262" y="400"/>
                    <a:pt x="261" y="400"/>
                  </a:cubicBezTo>
                  <a:cubicBezTo>
                    <a:pt x="260" y="400"/>
                    <a:pt x="259" y="400"/>
                    <a:pt x="258" y="399"/>
                  </a:cubicBezTo>
                  <a:cubicBezTo>
                    <a:pt x="256" y="399"/>
                    <a:pt x="255" y="399"/>
                    <a:pt x="253" y="398"/>
                  </a:cubicBezTo>
                  <a:cubicBezTo>
                    <a:pt x="252" y="397"/>
                    <a:pt x="250" y="396"/>
                    <a:pt x="248" y="395"/>
                  </a:cubicBezTo>
                  <a:cubicBezTo>
                    <a:pt x="241" y="386"/>
                    <a:pt x="242" y="384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5" y="379"/>
                    <a:pt x="245" y="379"/>
                    <a:pt x="245" y="379"/>
                  </a:cubicBezTo>
                  <a:cubicBezTo>
                    <a:pt x="246" y="377"/>
                    <a:pt x="248" y="374"/>
                    <a:pt x="249" y="369"/>
                  </a:cubicBezTo>
                  <a:cubicBezTo>
                    <a:pt x="251" y="361"/>
                    <a:pt x="250" y="357"/>
                    <a:pt x="249" y="353"/>
                  </a:cubicBezTo>
                  <a:cubicBezTo>
                    <a:pt x="249" y="350"/>
                    <a:pt x="248" y="348"/>
                    <a:pt x="249" y="345"/>
                  </a:cubicBezTo>
                  <a:cubicBezTo>
                    <a:pt x="250" y="342"/>
                    <a:pt x="252" y="338"/>
                    <a:pt x="256" y="332"/>
                  </a:cubicBezTo>
                  <a:cubicBezTo>
                    <a:pt x="259" y="328"/>
                    <a:pt x="261" y="324"/>
                    <a:pt x="261" y="320"/>
                  </a:cubicBezTo>
                  <a:cubicBezTo>
                    <a:pt x="262" y="314"/>
                    <a:pt x="262" y="309"/>
                    <a:pt x="261" y="305"/>
                  </a:cubicBezTo>
                  <a:cubicBezTo>
                    <a:pt x="261" y="305"/>
                    <a:pt x="260" y="304"/>
                    <a:pt x="260" y="304"/>
                  </a:cubicBezTo>
                  <a:cubicBezTo>
                    <a:pt x="260" y="303"/>
                    <a:pt x="260" y="303"/>
                    <a:pt x="259" y="302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60" y="301"/>
                    <a:pt x="260" y="301"/>
                    <a:pt x="260" y="301"/>
                  </a:cubicBezTo>
                  <a:cubicBezTo>
                    <a:pt x="260" y="301"/>
                    <a:pt x="261" y="301"/>
                    <a:pt x="262" y="301"/>
                  </a:cubicBezTo>
                  <a:close/>
                  <a:moveTo>
                    <a:pt x="68" y="385"/>
                  </a:move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7" y="385"/>
                    <a:pt x="67" y="385"/>
                    <a:pt x="66" y="384"/>
                  </a:cubicBezTo>
                  <a:cubicBezTo>
                    <a:pt x="65" y="384"/>
                    <a:pt x="65" y="384"/>
                    <a:pt x="64" y="384"/>
                  </a:cubicBezTo>
                  <a:cubicBezTo>
                    <a:pt x="63" y="383"/>
                    <a:pt x="63" y="383"/>
                    <a:pt x="63" y="382"/>
                  </a:cubicBezTo>
                  <a:cubicBezTo>
                    <a:pt x="62" y="381"/>
                    <a:pt x="62" y="380"/>
                    <a:pt x="62" y="379"/>
                  </a:cubicBezTo>
                  <a:cubicBezTo>
                    <a:pt x="62" y="378"/>
                    <a:pt x="61" y="376"/>
                    <a:pt x="60" y="375"/>
                  </a:cubicBezTo>
                  <a:cubicBezTo>
                    <a:pt x="59" y="374"/>
                    <a:pt x="58" y="372"/>
                    <a:pt x="56" y="371"/>
                  </a:cubicBezTo>
                  <a:cubicBezTo>
                    <a:pt x="56" y="371"/>
                    <a:pt x="56" y="371"/>
                    <a:pt x="56" y="371"/>
                  </a:cubicBezTo>
                  <a:cubicBezTo>
                    <a:pt x="54" y="370"/>
                    <a:pt x="53" y="369"/>
                    <a:pt x="52" y="367"/>
                  </a:cubicBezTo>
                  <a:cubicBezTo>
                    <a:pt x="51" y="366"/>
                    <a:pt x="50" y="364"/>
                    <a:pt x="51" y="361"/>
                  </a:cubicBezTo>
                  <a:cubicBezTo>
                    <a:pt x="51" y="361"/>
                    <a:pt x="51" y="360"/>
                    <a:pt x="51" y="359"/>
                  </a:cubicBezTo>
                  <a:cubicBezTo>
                    <a:pt x="51" y="358"/>
                    <a:pt x="50" y="358"/>
                    <a:pt x="50" y="357"/>
                  </a:cubicBezTo>
                  <a:cubicBezTo>
                    <a:pt x="50" y="356"/>
                    <a:pt x="50" y="356"/>
                    <a:pt x="50" y="356"/>
                  </a:cubicBezTo>
                  <a:cubicBezTo>
                    <a:pt x="51" y="357"/>
                    <a:pt x="51" y="357"/>
                    <a:pt x="51" y="357"/>
                  </a:cubicBezTo>
                  <a:cubicBezTo>
                    <a:pt x="52" y="357"/>
                    <a:pt x="53" y="357"/>
                    <a:pt x="53" y="358"/>
                  </a:cubicBezTo>
                  <a:cubicBezTo>
                    <a:pt x="56" y="360"/>
                    <a:pt x="60" y="362"/>
                    <a:pt x="64" y="361"/>
                  </a:cubicBezTo>
                  <a:cubicBezTo>
                    <a:pt x="66" y="360"/>
                    <a:pt x="70" y="361"/>
                    <a:pt x="74" y="362"/>
                  </a:cubicBezTo>
                  <a:cubicBezTo>
                    <a:pt x="75" y="363"/>
                    <a:pt x="75" y="363"/>
                    <a:pt x="75" y="363"/>
                  </a:cubicBezTo>
                  <a:cubicBezTo>
                    <a:pt x="78" y="364"/>
                    <a:pt x="82" y="365"/>
                    <a:pt x="85" y="365"/>
                  </a:cubicBezTo>
                  <a:cubicBezTo>
                    <a:pt x="88" y="366"/>
                    <a:pt x="91" y="366"/>
                    <a:pt x="94" y="365"/>
                  </a:cubicBezTo>
                  <a:cubicBezTo>
                    <a:pt x="95" y="365"/>
                    <a:pt x="96" y="365"/>
                    <a:pt x="96" y="364"/>
                  </a:cubicBezTo>
                  <a:cubicBezTo>
                    <a:pt x="97" y="364"/>
                    <a:pt x="98" y="363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99" y="361"/>
                    <a:pt x="100" y="360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1" y="359"/>
                    <a:pt x="101" y="359"/>
                    <a:pt x="101" y="359"/>
                  </a:cubicBezTo>
                  <a:cubicBezTo>
                    <a:pt x="105" y="354"/>
                    <a:pt x="108" y="350"/>
                    <a:pt x="110" y="344"/>
                  </a:cubicBezTo>
                  <a:cubicBezTo>
                    <a:pt x="110" y="344"/>
                    <a:pt x="110" y="344"/>
                    <a:pt x="110" y="344"/>
                  </a:cubicBezTo>
                  <a:cubicBezTo>
                    <a:pt x="110" y="343"/>
                    <a:pt x="110" y="341"/>
                    <a:pt x="110" y="340"/>
                  </a:cubicBezTo>
                  <a:cubicBezTo>
                    <a:pt x="111" y="339"/>
                    <a:pt x="111" y="339"/>
                    <a:pt x="111" y="338"/>
                  </a:cubicBezTo>
                  <a:cubicBezTo>
                    <a:pt x="112" y="333"/>
                    <a:pt x="113" y="329"/>
                    <a:pt x="115" y="325"/>
                  </a:cubicBezTo>
                  <a:cubicBezTo>
                    <a:pt x="117" y="322"/>
                    <a:pt x="119" y="318"/>
                    <a:pt x="124" y="314"/>
                  </a:cubicBezTo>
                  <a:cubicBezTo>
                    <a:pt x="124" y="314"/>
                    <a:pt x="125" y="314"/>
                    <a:pt x="125" y="313"/>
                  </a:cubicBezTo>
                  <a:cubicBezTo>
                    <a:pt x="125" y="313"/>
                    <a:pt x="126" y="313"/>
                    <a:pt x="126" y="312"/>
                  </a:cubicBezTo>
                  <a:cubicBezTo>
                    <a:pt x="127" y="312"/>
                    <a:pt x="128" y="311"/>
                    <a:pt x="129" y="310"/>
                  </a:cubicBezTo>
                  <a:cubicBezTo>
                    <a:pt x="130" y="310"/>
                    <a:pt x="130" y="309"/>
                    <a:pt x="131" y="308"/>
                  </a:cubicBezTo>
                  <a:cubicBezTo>
                    <a:pt x="131" y="308"/>
                    <a:pt x="132" y="307"/>
                    <a:pt x="133" y="307"/>
                  </a:cubicBezTo>
                  <a:cubicBezTo>
                    <a:pt x="133" y="306"/>
                    <a:pt x="134" y="305"/>
                    <a:pt x="135" y="305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35" y="305"/>
                    <a:pt x="135" y="305"/>
                    <a:pt x="135" y="305"/>
                  </a:cubicBezTo>
                  <a:cubicBezTo>
                    <a:pt x="136" y="306"/>
                    <a:pt x="137" y="307"/>
                    <a:pt x="139" y="308"/>
                  </a:cubicBezTo>
                  <a:cubicBezTo>
                    <a:pt x="140" y="309"/>
                    <a:pt x="143" y="310"/>
                    <a:pt x="146" y="311"/>
                  </a:cubicBezTo>
                  <a:cubicBezTo>
                    <a:pt x="150" y="312"/>
                    <a:pt x="155" y="311"/>
                    <a:pt x="159" y="310"/>
                  </a:cubicBezTo>
                  <a:cubicBezTo>
                    <a:pt x="164" y="309"/>
                    <a:pt x="168" y="307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2" y="306"/>
                    <a:pt x="172" y="306"/>
                    <a:pt x="172" y="306"/>
                  </a:cubicBezTo>
                  <a:cubicBezTo>
                    <a:pt x="176" y="304"/>
                    <a:pt x="180" y="303"/>
                    <a:pt x="183" y="302"/>
                  </a:cubicBezTo>
                  <a:cubicBezTo>
                    <a:pt x="186" y="301"/>
                    <a:pt x="189" y="301"/>
                    <a:pt x="191" y="302"/>
                  </a:cubicBezTo>
                  <a:cubicBezTo>
                    <a:pt x="194" y="302"/>
                    <a:pt x="196" y="304"/>
                    <a:pt x="198" y="307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5" y="309"/>
                    <a:pt x="192" y="309"/>
                    <a:pt x="189" y="310"/>
                  </a:cubicBezTo>
                  <a:cubicBezTo>
                    <a:pt x="186" y="311"/>
                    <a:pt x="182" y="312"/>
                    <a:pt x="179" y="313"/>
                  </a:cubicBezTo>
                  <a:cubicBezTo>
                    <a:pt x="176" y="314"/>
                    <a:pt x="173" y="316"/>
                    <a:pt x="170" y="318"/>
                  </a:cubicBezTo>
                  <a:cubicBezTo>
                    <a:pt x="168" y="320"/>
                    <a:pt x="166" y="322"/>
                    <a:pt x="165" y="325"/>
                  </a:cubicBezTo>
                  <a:cubicBezTo>
                    <a:pt x="165" y="328"/>
                    <a:pt x="163" y="329"/>
                    <a:pt x="161" y="330"/>
                  </a:cubicBezTo>
                  <a:cubicBezTo>
                    <a:pt x="160" y="331"/>
                    <a:pt x="159" y="331"/>
                    <a:pt x="158" y="331"/>
                  </a:cubicBezTo>
                  <a:cubicBezTo>
                    <a:pt x="158" y="331"/>
                    <a:pt x="158" y="331"/>
                    <a:pt x="158" y="331"/>
                  </a:cubicBezTo>
                  <a:cubicBezTo>
                    <a:pt x="157" y="333"/>
                    <a:pt x="155" y="334"/>
                    <a:pt x="154" y="335"/>
                  </a:cubicBezTo>
                  <a:cubicBezTo>
                    <a:pt x="154" y="337"/>
                    <a:pt x="154" y="339"/>
                    <a:pt x="155" y="342"/>
                  </a:cubicBezTo>
                  <a:cubicBezTo>
                    <a:pt x="155" y="346"/>
                    <a:pt x="154" y="349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1"/>
                    <a:pt x="153" y="351"/>
                    <a:pt x="153" y="351"/>
                  </a:cubicBezTo>
                  <a:cubicBezTo>
                    <a:pt x="153" y="352"/>
                    <a:pt x="152" y="353"/>
                    <a:pt x="152" y="354"/>
                  </a:cubicBezTo>
                  <a:cubicBezTo>
                    <a:pt x="152" y="355"/>
                    <a:pt x="151" y="356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ubicBezTo>
                    <a:pt x="152" y="358"/>
                    <a:pt x="152" y="359"/>
                    <a:pt x="152" y="360"/>
                  </a:cubicBezTo>
                  <a:cubicBezTo>
                    <a:pt x="152" y="361"/>
                    <a:pt x="152" y="362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4" y="369"/>
                    <a:pt x="156" y="377"/>
                    <a:pt x="152" y="380"/>
                  </a:cubicBezTo>
                  <a:cubicBezTo>
                    <a:pt x="149" y="381"/>
                    <a:pt x="148" y="384"/>
                    <a:pt x="148" y="386"/>
                  </a:cubicBezTo>
                  <a:cubicBezTo>
                    <a:pt x="148" y="388"/>
                    <a:pt x="149" y="391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51" y="394"/>
                    <a:pt x="151" y="394"/>
                    <a:pt x="152" y="395"/>
                  </a:cubicBezTo>
                  <a:cubicBezTo>
                    <a:pt x="153" y="396"/>
                    <a:pt x="154" y="396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7"/>
                    <a:pt x="153" y="397"/>
                    <a:pt x="153" y="397"/>
                  </a:cubicBezTo>
                  <a:cubicBezTo>
                    <a:pt x="153" y="398"/>
                    <a:pt x="151" y="399"/>
                    <a:pt x="149" y="399"/>
                  </a:cubicBezTo>
                  <a:cubicBezTo>
                    <a:pt x="146" y="399"/>
                    <a:pt x="144" y="398"/>
                    <a:pt x="142" y="398"/>
                  </a:cubicBezTo>
                  <a:cubicBezTo>
                    <a:pt x="142" y="397"/>
                    <a:pt x="141" y="397"/>
                    <a:pt x="141" y="397"/>
                  </a:cubicBezTo>
                  <a:cubicBezTo>
                    <a:pt x="140" y="396"/>
                    <a:pt x="139" y="396"/>
                    <a:pt x="139" y="397"/>
                  </a:cubicBezTo>
                  <a:cubicBezTo>
                    <a:pt x="139" y="397"/>
                    <a:pt x="139" y="397"/>
                    <a:pt x="139" y="398"/>
                  </a:cubicBezTo>
                  <a:cubicBezTo>
                    <a:pt x="139" y="398"/>
                    <a:pt x="139" y="398"/>
                    <a:pt x="139" y="398"/>
                  </a:cubicBezTo>
                  <a:cubicBezTo>
                    <a:pt x="139" y="398"/>
                    <a:pt x="139" y="399"/>
                    <a:pt x="139" y="399"/>
                  </a:cubicBezTo>
                  <a:cubicBezTo>
                    <a:pt x="139" y="399"/>
                    <a:pt x="139" y="399"/>
                    <a:pt x="139" y="399"/>
                  </a:cubicBezTo>
                  <a:cubicBezTo>
                    <a:pt x="138" y="400"/>
                    <a:pt x="138" y="400"/>
                    <a:pt x="138" y="400"/>
                  </a:cubicBezTo>
                  <a:cubicBezTo>
                    <a:pt x="138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7" y="401"/>
                  </a:cubicBezTo>
                  <a:cubicBezTo>
                    <a:pt x="137" y="401"/>
                    <a:pt x="137" y="401"/>
                    <a:pt x="136" y="401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400"/>
                  </a:cubicBezTo>
                  <a:cubicBezTo>
                    <a:pt x="136" y="400"/>
                    <a:pt x="136" y="400"/>
                    <a:pt x="136" y="399"/>
                  </a:cubicBezTo>
                  <a:cubicBezTo>
                    <a:pt x="135" y="399"/>
                    <a:pt x="135" y="399"/>
                    <a:pt x="135" y="398"/>
                  </a:cubicBezTo>
                  <a:cubicBezTo>
                    <a:pt x="135" y="398"/>
                    <a:pt x="135" y="398"/>
                    <a:pt x="135" y="397"/>
                  </a:cubicBezTo>
                  <a:cubicBezTo>
                    <a:pt x="135" y="397"/>
                    <a:pt x="135" y="397"/>
                    <a:pt x="135" y="396"/>
                  </a:cubicBezTo>
                  <a:cubicBezTo>
                    <a:pt x="134" y="395"/>
                    <a:pt x="131" y="396"/>
                    <a:pt x="129" y="396"/>
                  </a:cubicBezTo>
                  <a:cubicBezTo>
                    <a:pt x="127" y="397"/>
                    <a:pt x="126" y="397"/>
                    <a:pt x="125" y="397"/>
                  </a:cubicBezTo>
                  <a:cubicBezTo>
                    <a:pt x="124" y="397"/>
                    <a:pt x="123" y="397"/>
                    <a:pt x="122" y="397"/>
                  </a:cubicBezTo>
                  <a:cubicBezTo>
                    <a:pt x="121" y="396"/>
                    <a:pt x="120" y="396"/>
                    <a:pt x="119" y="395"/>
                  </a:cubicBezTo>
                  <a:cubicBezTo>
                    <a:pt x="118" y="394"/>
                    <a:pt x="116" y="394"/>
                    <a:pt x="115" y="393"/>
                  </a:cubicBezTo>
                  <a:cubicBezTo>
                    <a:pt x="113" y="393"/>
                    <a:pt x="112" y="393"/>
                    <a:pt x="110" y="393"/>
                  </a:cubicBezTo>
                  <a:cubicBezTo>
                    <a:pt x="108" y="392"/>
                    <a:pt x="106" y="392"/>
                    <a:pt x="104" y="392"/>
                  </a:cubicBezTo>
                  <a:cubicBezTo>
                    <a:pt x="102" y="393"/>
                    <a:pt x="100" y="393"/>
                    <a:pt x="99" y="393"/>
                  </a:cubicBezTo>
                  <a:cubicBezTo>
                    <a:pt x="98" y="393"/>
                    <a:pt x="98" y="393"/>
                    <a:pt x="97" y="393"/>
                  </a:cubicBezTo>
                  <a:cubicBezTo>
                    <a:pt x="96" y="394"/>
                    <a:pt x="92" y="394"/>
                    <a:pt x="92" y="396"/>
                  </a:cubicBezTo>
                  <a:cubicBezTo>
                    <a:pt x="92" y="396"/>
                    <a:pt x="92" y="397"/>
                    <a:pt x="92" y="397"/>
                  </a:cubicBezTo>
                  <a:cubicBezTo>
                    <a:pt x="91" y="398"/>
                    <a:pt x="91" y="399"/>
                    <a:pt x="90" y="400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89" y="400"/>
                    <a:pt x="89" y="400"/>
                    <a:pt x="89" y="400"/>
                  </a:cubicBezTo>
                  <a:cubicBezTo>
                    <a:pt x="88" y="399"/>
                    <a:pt x="86" y="397"/>
                    <a:pt x="84" y="396"/>
                  </a:cubicBezTo>
                  <a:cubicBezTo>
                    <a:pt x="82" y="395"/>
                    <a:pt x="81" y="394"/>
                    <a:pt x="79" y="393"/>
                  </a:cubicBezTo>
                  <a:cubicBezTo>
                    <a:pt x="77" y="391"/>
                    <a:pt x="75" y="390"/>
                    <a:pt x="74" y="389"/>
                  </a:cubicBezTo>
                  <a:cubicBezTo>
                    <a:pt x="72" y="387"/>
                    <a:pt x="70" y="386"/>
                    <a:pt x="69" y="38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385"/>
                    <a:pt x="68" y="385"/>
                    <a:pt x="68" y="385"/>
                  </a:cubicBezTo>
                  <a:close/>
                  <a:moveTo>
                    <a:pt x="151" y="357"/>
                  </a:moveTo>
                  <a:cubicBezTo>
                    <a:pt x="151" y="357"/>
                    <a:pt x="151" y="357"/>
                    <a:pt x="151" y="357"/>
                  </a:cubicBezTo>
                  <a:cubicBezTo>
                    <a:pt x="151" y="357"/>
                    <a:pt x="151" y="357"/>
                    <a:pt x="151" y="357"/>
                  </a:cubicBezTo>
                  <a:close/>
                  <a:moveTo>
                    <a:pt x="39" y="349"/>
                  </a:moveTo>
                  <a:cubicBezTo>
                    <a:pt x="43" y="351"/>
                    <a:pt x="45" y="352"/>
                    <a:pt x="46" y="354"/>
                  </a:cubicBezTo>
                  <a:cubicBezTo>
                    <a:pt x="46" y="355"/>
                    <a:pt x="46" y="355"/>
                    <a:pt x="46" y="355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45" y="354"/>
                    <a:pt x="45" y="354"/>
                    <a:pt x="44" y="354"/>
                  </a:cubicBezTo>
                  <a:cubicBezTo>
                    <a:pt x="41" y="354"/>
                    <a:pt x="36" y="355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32" y="357"/>
                    <a:pt x="32" y="357"/>
                    <a:pt x="32" y="357"/>
                  </a:cubicBezTo>
                  <a:cubicBezTo>
                    <a:pt x="27" y="358"/>
                    <a:pt x="22" y="360"/>
                    <a:pt x="21" y="359"/>
                  </a:cubicBezTo>
                  <a:cubicBezTo>
                    <a:pt x="21" y="359"/>
                    <a:pt x="21" y="359"/>
                    <a:pt x="21" y="359"/>
                  </a:cubicBezTo>
                  <a:cubicBezTo>
                    <a:pt x="21" y="359"/>
                    <a:pt x="21" y="358"/>
                    <a:pt x="21" y="358"/>
                  </a:cubicBezTo>
                  <a:cubicBezTo>
                    <a:pt x="21" y="358"/>
                    <a:pt x="21" y="358"/>
                    <a:pt x="21" y="357"/>
                  </a:cubicBezTo>
                  <a:cubicBezTo>
                    <a:pt x="20" y="357"/>
                    <a:pt x="20" y="356"/>
                    <a:pt x="19" y="355"/>
                  </a:cubicBezTo>
                  <a:cubicBezTo>
                    <a:pt x="19" y="355"/>
                    <a:pt x="18" y="354"/>
                    <a:pt x="17" y="354"/>
                  </a:cubicBezTo>
                  <a:cubicBezTo>
                    <a:pt x="17" y="354"/>
                    <a:pt x="16" y="354"/>
                    <a:pt x="15" y="354"/>
                  </a:cubicBezTo>
                  <a:cubicBezTo>
                    <a:pt x="14" y="354"/>
                    <a:pt x="14" y="354"/>
                    <a:pt x="13" y="353"/>
                  </a:cubicBezTo>
                  <a:cubicBezTo>
                    <a:pt x="13" y="353"/>
                    <a:pt x="13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3"/>
                    <a:pt x="12" y="353"/>
                    <a:pt x="12" y="353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2"/>
                    <a:pt x="12" y="352"/>
                  </a:cubicBezTo>
                  <a:cubicBezTo>
                    <a:pt x="12" y="352"/>
                    <a:pt x="12" y="351"/>
                    <a:pt x="12" y="351"/>
                  </a:cubicBezTo>
                  <a:cubicBezTo>
                    <a:pt x="12" y="351"/>
                    <a:pt x="12" y="351"/>
                    <a:pt x="13" y="350"/>
                  </a:cubicBezTo>
                  <a:cubicBezTo>
                    <a:pt x="13" y="350"/>
                    <a:pt x="13" y="350"/>
                    <a:pt x="13" y="350"/>
                  </a:cubicBezTo>
                  <a:cubicBezTo>
                    <a:pt x="15" y="348"/>
                    <a:pt x="16" y="346"/>
                    <a:pt x="16" y="345"/>
                  </a:cubicBezTo>
                  <a:cubicBezTo>
                    <a:pt x="17" y="344"/>
                    <a:pt x="17" y="343"/>
                    <a:pt x="17" y="342"/>
                  </a:cubicBezTo>
                  <a:cubicBezTo>
                    <a:pt x="17" y="341"/>
                    <a:pt x="17" y="341"/>
                    <a:pt x="17" y="341"/>
                  </a:cubicBezTo>
                  <a:cubicBezTo>
                    <a:pt x="18" y="341"/>
                    <a:pt x="18" y="341"/>
                    <a:pt x="18" y="341"/>
                  </a:cubicBezTo>
                  <a:cubicBezTo>
                    <a:pt x="21" y="342"/>
                    <a:pt x="23" y="343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2" y="346"/>
                    <a:pt x="36" y="348"/>
                    <a:pt x="39" y="349"/>
                  </a:cubicBezTo>
                  <a:close/>
                  <a:moveTo>
                    <a:pt x="30" y="345"/>
                  </a:moveTo>
                  <a:cubicBezTo>
                    <a:pt x="29" y="344"/>
                    <a:pt x="28" y="344"/>
                    <a:pt x="27" y="343"/>
                  </a:cubicBezTo>
                  <a:cubicBezTo>
                    <a:pt x="26" y="343"/>
                    <a:pt x="26" y="343"/>
                    <a:pt x="25" y="343"/>
                  </a:cubicBezTo>
                  <a:cubicBezTo>
                    <a:pt x="18" y="340"/>
                    <a:pt x="5" y="336"/>
                    <a:pt x="4" y="330"/>
                  </a:cubicBezTo>
                  <a:cubicBezTo>
                    <a:pt x="3" y="329"/>
                    <a:pt x="7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8" y="327"/>
                    <a:pt x="8" y="327"/>
                    <a:pt x="8" y="327"/>
                  </a:cubicBezTo>
                  <a:cubicBezTo>
                    <a:pt x="10" y="326"/>
                    <a:pt x="11" y="325"/>
                    <a:pt x="11" y="323"/>
                  </a:cubicBezTo>
                  <a:cubicBezTo>
                    <a:pt x="12" y="322"/>
                    <a:pt x="11" y="320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9" y="318"/>
                    <a:pt x="9" y="318"/>
                    <a:pt x="9" y="31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2" y="311"/>
                    <a:pt x="0" y="308"/>
                    <a:pt x="2" y="306"/>
                  </a:cubicBezTo>
                  <a:cubicBezTo>
                    <a:pt x="3" y="305"/>
                    <a:pt x="5" y="304"/>
                    <a:pt x="6" y="303"/>
                  </a:cubicBezTo>
                  <a:cubicBezTo>
                    <a:pt x="8" y="303"/>
                    <a:pt x="10" y="302"/>
                    <a:pt x="12" y="302"/>
                  </a:cubicBezTo>
                  <a:cubicBezTo>
                    <a:pt x="16" y="301"/>
                    <a:pt x="19" y="300"/>
                    <a:pt x="22" y="299"/>
                  </a:cubicBezTo>
                  <a:cubicBezTo>
                    <a:pt x="24" y="298"/>
                    <a:pt x="26" y="296"/>
                    <a:pt x="27" y="293"/>
                  </a:cubicBezTo>
                  <a:cubicBezTo>
                    <a:pt x="27" y="290"/>
                    <a:pt x="28" y="288"/>
                    <a:pt x="29" y="286"/>
                  </a:cubicBezTo>
                  <a:cubicBezTo>
                    <a:pt x="31" y="284"/>
                    <a:pt x="32" y="282"/>
                    <a:pt x="34" y="281"/>
                  </a:cubicBezTo>
                  <a:cubicBezTo>
                    <a:pt x="35" y="279"/>
                    <a:pt x="36" y="278"/>
                    <a:pt x="38" y="277"/>
                  </a:cubicBezTo>
                  <a:cubicBezTo>
                    <a:pt x="40" y="276"/>
                    <a:pt x="43" y="274"/>
                    <a:pt x="44" y="271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1"/>
                    <a:pt x="44" y="271"/>
                  </a:cubicBezTo>
                  <a:cubicBezTo>
                    <a:pt x="47" y="271"/>
                    <a:pt x="51" y="270"/>
                    <a:pt x="55" y="269"/>
                  </a:cubicBezTo>
                  <a:cubicBezTo>
                    <a:pt x="56" y="269"/>
                    <a:pt x="58" y="269"/>
                    <a:pt x="59" y="268"/>
                  </a:cubicBezTo>
                  <a:cubicBezTo>
                    <a:pt x="60" y="268"/>
                    <a:pt x="61" y="268"/>
                    <a:pt x="62" y="268"/>
                  </a:cubicBezTo>
                  <a:cubicBezTo>
                    <a:pt x="68" y="266"/>
                    <a:pt x="78" y="264"/>
                    <a:pt x="79" y="268"/>
                  </a:cubicBezTo>
                  <a:cubicBezTo>
                    <a:pt x="79" y="268"/>
                    <a:pt x="79" y="269"/>
                    <a:pt x="79" y="270"/>
                  </a:cubicBezTo>
                  <a:cubicBezTo>
                    <a:pt x="79" y="270"/>
                    <a:pt x="79" y="271"/>
                    <a:pt x="79" y="271"/>
                  </a:cubicBezTo>
                  <a:cubicBezTo>
                    <a:pt x="79" y="271"/>
                    <a:pt x="79" y="271"/>
                    <a:pt x="79" y="271"/>
                  </a:cubicBezTo>
                  <a:cubicBezTo>
                    <a:pt x="79" y="273"/>
                    <a:pt x="79" y="274"/>
                    <a:pt x="80" y="275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80" y="277"/>
                    <a:pt x="81" y="278"/>
                    <a:pt x="82" y="279"/>
                  </a:cubicBezTo>
                  <a:cubicBezTo>
                    <a:pt x="84" y="280"/>
                    <a:pt x="87" y="280"/>
                    <a:pt x="91" y="279"/>
                  </a:cubicBezTo>
                  <a:cubicBezTo>
                    <a:pt x="99" y="277"/>
                    <a:pt x="100" y="277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7" y="278"/>
                    <a:pt x="107" y="278"/>
                    <a:pt x="107" y="278"/>
                  </a:cubicBezTo>
                  <a:cubicBezTo>
                    <a:pt x="108" y="278"/>
                    <a:pt x="109" y="278"/>
                    <a:pt x="111" y="278"/>
                  </a:cubicBezTo>
                  <a:cubicBezTo>
                    <a:pt x="119" y="278"/>
                    <a:pt x="122" y="277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9" y="274"/>
                    <a:pt x="129" y="274"/>
                    <a:pt x="129" y="274"/>
                  </a:cubicBezTo>
                  <a:cubicBezTo>
                    <a:pt x="128" y="275"/>
                    <a:pt x="128" y="275"/>
                    <a:pt x="128" y="275"/>
                  </a:cubicBezTo>
                  <a:cubicBezTo>
                    <a:pt x="126" y="278"/>
                    <a:pt x="123" y="281"/>
                    <a:pt x="119" y="284"/>
                  </a:cubicBezTo>
                  <a:cubicBezTo>
                    <a:pt x="116" y="288"/>
                    <a:pt x="112" y="291"/>
                    <a:pt x="109" y="294"/>
                  </a:cubicBezTo>
                  <a:cubicBezTo>
                    <a:pt x="107" y="296"/>
                    <a:pt x="107" y="296"/>
                    <a:pt x="107" y="296"/>
                  </a:cubicBezTo>
                  <a:cubicBezTo>
                    <a:pt x="107" y="296"/>
                    <a:pt x="106" y="297"/>
                    <a:pt x="106" y="297"/>
                  </a:cubicBezTo>
                  <a:cubicBezTo>
                    <a:pt x="105" y="298"/>
                    <a:pt x="104" y="301"/>
                    <a:pt x="104" y="305"/>
                  </a:cubicBezTo>
                  <a:cubicBezTo>
                    <a:pt x="103" y="309"/>
                    <a:pt x="103" y="313"/>
                    <a:pt x="103" y="318"/>
                  </a:cubicBezTo>
                  <a:cubicBezTo>
                    <a:pt x="103" y="321"/>
                    <a:pt x="103" y="323"/>
                    <a:pt x="103" y="326"/>
                  </a:cubicBezTo>
                  <a:cubicBezTo>
                    <a:pt x="103" y="328"/>
                    <a:pt x="102" y="330"/>
                    <a:pt x="102" y="332"/>
                  </a:cubicBezTo>
                  <a:cubicBezTo>
                    <a:pt x="101" y="334"/>
                    <a:pt x="101" y="335"/>
                    <a:pt x="100" y="337"/>
                  </a:cubicBezTo>
                  <a:cubicBezTo>
                    <a:pt x="99" y="338"/>
                    <a:pt x="99" y="339"/>
                    <a:pt x="98" y="340"/>
                  </a:cubicBezTo>
                  <a:cubicBezTo>
                    <a:pt x="98" y="340"/>
                    <a:pt x="97" y="341"/>
                    <a:pt x="97" y="341"/>
                  </a:cubicBezTo>
                  <a:cubicBezTo>
                    <a:pt x="95" y="344"/>
                    <a:pt x="93" y="346"/>
                    <a:pt x="95" y="354"/>
                  </a:cubicBezTo>
                  <a:cubicBezTo>
                    <a:pt x="95" y="357"/>
                    <a:pt x="95" y="359"/>
                    <a:pt x="95" y="360"/>
                  </a:cubicBezTo>
                  <a:cubicBezTo>
                    <a:pt x="94" y="361"/>
                    <a:pt x="93" y="362"/>
                    <a:pt x="92" y="362"/>
                  </a:cubicBezTo>
                  <a:cubicBezTo>
                    <a:pt x="89" y="363"/>
                    <a:pt x="87" y="363"/>
                    <a:pt x="84" y="363"/>
                  </a:cubicBezTo>
                  <a:cubicBezTo>
                    <a:pt x="82" y="362"/>
                    <a:pt x="79" y="362"/>
                    <a:pt x="76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4" y="361"/>
                    <a:pt x="74" y="361"/>
                    <a:pt x="74" y="361"/>
                  </a:cubicBezTo>
                  <a:cubicBezTo>
                    <a:pt x="70" y="360"/>
                    <a:pt x="66" y="359"/>
                    <a:pt x="64" y="359"/>
                  </a:cubicBezTo>
                  <a:cubicBezTo>
                    <a:pt x="62" y="360"/>
                    <a:pt x="59" y="359"/>
                    <a:pt x="55" y="358"/>
                  </a:cubicBezTo>
                  <a:cubicBezTo>
                    <a:pt x="53" y="357"/>
                    <a:pt x="50" y="356"/>
                    <a:pt x="48" y="353"/>
                  </a:cubicBezTo>
                  <a:cubicBezTo>
                    <a:pt x="45" y="350"/>
                    <a:pt x="38" y="348"/>
                    <a:pt x="30" y="345"/>
                  </a:cubicBezTo>
                  <a:cubicBezTo>
                    <a:pt x="30" y="345"/>
                    <a:pt x="30" y="345"/>
                    <a:pt x="30" y="345"/>
                  </a:cubicBezTo>
                  <a:close/>
                </a:path>
              </a:pathLst>
            </a:custGeom>
            <a:solidFill>
              <a:srgbClr val="F9C3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1026775" y="3860800"/>
              <a:ext cx="1160463" cy="1733550"/>
            </a:xfrm>
            <a:custGeom>
              <a:avLst/>
              <a:gdLst>
                <a:gd name="T0" fmla="*/ 299 w 299"/>
                <a:gd name="T1" fmla="*/ 61 h 447"/>
                <a:gd name="T2" fmla="*/ 275 w 299"/>
                <a:gd name="T3" fmla="*/ 107 h 447"/>
                <a:gd name="T4" fmla="*/ 211 w 299"/>
                <a:gd name="T5" fmla="*/ 21 h 447"/>
                <a:gd name="T6" fmla="*/ 299 w 299"/>
                <a:gd name="T7" fmla="*/ 121 h 447"/>
                <a:gd name="T8" fmla="*/ 299 w 299"/>
                <a:gd name="T9" fmla="*/ 399 h 447"/>
                <a:gd name="T10" fmla="*/ 103 w 299"/>
                <a:gd name="T11" fmla="*/ 315 h 447"/>
                <a:gd name="T12" fmla="*/ 102 w 299"/>
                <a:gd name="T13" fmla="*/ 340 h 447"/>
                <a:gd name="T14" fmla="*/ 282 w 299"/>
                <a:gd name="T15" fmla="*/ 426 h 447"/>
                <a:gd name="T16" fmla="*/ 233 w 299"/>
                <a:gd name="T17" fmla="*/ 16 h 447"/>
                <a:gd name="T18" fmla="*/ 268 w 299"/>
                <a:gd name="T19" fmla="*/ 47 h 447"/>
                <a:gd name="T20" fmla="*/ 140 w 299"/>
                <a:gd name="T21" fmla="*/ 383 h 447"/>
                <a:gd name="T22" fmla="*/ 104 w 299"/>
                <a:gd name="T23" fmla="*/ 339 h 447"/>
                <a:gd name="T24" fmla="*/ 113 w 299"/>
                <a:gd name="T25" fmla="*/ 313 h 447"/>
                <a:gd name="T26" fmla="*/ 182 w 299"/>
                <a:gd name="T27" fmla="*/ 409 h 447"/>
                <a:gd name="T28" fmla="*/ 205 w 299"/>
                <a:gd name="T29" fmla="*/ 393 h 447"/>
                <a:gd name="T30" fmla="*/ 238 w 299"/>
                <a:gd name="T31" fmla="*/ 341 h 447"/>
                <a:gd name="T32" fmla="*/ 227 w 299"/>
                <a:gd name="T33" fmla="*/ 433 h 447"/>
                <a:gd name="T34" fmla="*/ 172 w 299"/>
                <a:gd name="T35" fmla="*/ 258 h 447"/>
                <a:gd name="T36" fmla="*/ 99 w 299"/>
                <a:gd name="T37" fmla="*/ 323 h 447"/>
                <a:gd name="T38" fmla="*/ 72 w 299"/>
                <a:gd name="T39" fmla="*/ 332 h 447"/>
                <a:gd name="T40" fmla="*/ 90 w 299"/>
                <a:gd name="T41" fmla="*/ 265 h 447"/>
                <a:gd name="T42" fmla="*/ 81 w 299"/>
                <a:gd name="T43" fmla="*/ 257 h 447"/>
                <a:gd name="T44" fmla="*/ 67 w 299"/>
                <a:gd name="T45" fmla="*/ 224 h 447"/>
                <a:gd name="T46" fmla="*/ 121 w 299"/>
                <a:gd name="T47" fmla="*/ 213 h 447"/>
                <a:gd name="T48" fmla="*/ 49 w 299"/>
                <a:gd name="T49" fmla="*/ 256 h 447"/>
                <a:gd name="T50" fmla="*/ 0 w 299"/>
                <a:gd name="T51" fmla="*/ 293 h 447"/>
                <a:gd name="T52" fmla="*/ 49 w 299"/>
                <a:gd name="T53" fmla="*/ 342 h 447"/>
                <a:gd name="T54" fmla="*/ 147 w 299"/>
                <a:gd name="T55" fmla="*/ 191 h 447"/>
                <a:gd name="T56" fmla="*/ 163 w 299"/>
                <a:gd name="T57" fmla="*/ 246 h 447"/>
                <a:gd name="T58" fmla="*/ 128 w 299"/>
                <a:gd name="T59" fmla="*/ 167 h 447"/>
                <a:gd name="T60" fmla="*/ 118 w 299"/>
                <a:gd name="T61" fmla="*/ 158 h 447"/>
                <a:gd name="T62" fmla="*/ 12 w 299"/>
                <a:gd name="T63" fmla="*/ 183 h 447"/>
                <a:gd name="T64" fmla="*/ 83 w 299"/>
                <a:gd name="T65" fmla="*/ 133 h 447"/>
                <a:gd name="T66" fmla="*/ 8 w 299"/>
                <a:gd name="T67" fmla="*/ 186 h 447"/>
                <a:gd name="T68" fmla="*/ 218 w 299"/>
                <a:gd name="T69" fmla="*/ 210 h 447"/>
                <a:gd name="T70" fmla="*/ 211 w 299"/>
                <a:gd name="T71" fmla="*/ 160 h 447"/>
                <a:gd name="T72" fmla="*/ 210 w 299"/>
                <a:gd name="T73" fmla="*/ 159 h 447"/>
                <a:gd name="T74" fmla="*/ 193 w 299"/>
                <a:gd name="T75" fmla="*/ 132 h 447"/>
                <a:gd name="T76" fmla="*/ 197 w 299"/>
                <a:gd name="T77" fmla="*/ 136 h 447"/>
                <a:gd name="T78" fmla="*/ 161 w 299"/>
                <a:gd name="T79" fmla="*/ 114 h 447"/>
                <a:gd name="T80" fmla="*/ 177 w 299"/>
                <a:gd name="T81" fmla="*/ 117 h 447"/>
                <a:gd name="T82" fmla="*/ 105 w 299"/>
                <a:gd name="T83" fmla="*/ 124 h 447"/>
                <a:gd name="T84" fmla="*/ 103 w 299"/>
                <a:gd name="T85" fmla="*/ 124 h 447"/>
                <a:gd name="T86" fmla="*/ 127 w 299"/>
                <a:gd name="T87" fmla="*/ 165 h 447"/>
                <a:gd name="T88" fmla="*/ 256 w 299"/>
                <a:gd name="T89" fmla="*/ 332 h 447"/>
                <a:gd name="T90" fmla="*/ 276 w 299"/>
                <a:gd name="T91" fmla="*/ 288 h 447"/>
                <a:gd name="T92" fmla="*/ 286 w 299"/>
                <a:gd name="T93" fmla="*/ 258 h 447"/>
                <a:gd name="T94" fmla="*/ 281 w 299"/>
                <a:gd name="T95" fmla="*/ 188 h 447"/>
                <a:gd name="T96" fmla="*/ 282 w 299"/>
                <a:gd name="T97" fmla="*/ 253 h 447"/>
                <a:gd name="T98" fmla="*/ 14 w 299"/>
                <a:gd name="T99" fmla="*/ 340 h 447"/>
                <a:gd name="T100" fmla="*/ 128 w 299"/>
                <a:gd name="T101" fmla="*/ 434 h 447"/>
                <a:gd name="T102" fmla="*/ 89 w 299"/>
                <a:gd name="T103" fmla="*/ 305 h 447"/>
                <a:gd name="T104" fmla="*/ 251 w 299"/>
                <a:gd name="T105" fmla="*/ 366 h 447"/>
                <a:gd name="T106" fmla="*/ 293 w 299"/>
                <a:gd name="T107" fmla="*/ 347 h 447"/>
                <a:gd name="T108" fmla="*/ 287 w 299"/>
                <a:gd name="T109" fmla="*/ 120 h 447"/>
                <a:gd name="T110" fmla="*/ 285 w 299"/>
                <a:gd name="T111" fmla="*/ 115 h 447"/>
                <a:gd name="T112" fmla="*/ 279 w 299"/>
                <a:gd name="T113" fmla="*/ 123 h 447"/>
                <a:gd name="T114" fmla="*/ 210 w 299"/>
                <a:gd name="T115" fmla="*/ 88 h 447"/>
                <a:gd name="T116" fmla="*/ 183 w 299"/>
                <a:gd name="T117" fmla="*/ 100 h 447"/>
                <a:gd name="T118" fmla="*/ 87 w 299"/>
                <a:gd name="T119" fmla="*/ 66 h 447"/>
                <a:gd name="T120" fmla="*/ 59 w 299"/>
                <a:gd name="T121" fmla="*/ 121 h 447"/>
                <a:gd name="T122" fmla="*/ 281 w 299"/>
                <a:gd name="T123" fmla="*/ 11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9" h="447">
                  <a:moveTo>
                    <a:pt x="119" y="302"/>
                  </a:moveTo>
                  <a:cubicBezTo>
                    <a:pt x="118" y="303"/>
                    <a:pt x="117" y="304"/>
                    <a:pt x="116" y="305"/>
                  </a:cubicBezTo>
                  <a:cubicBezTo>
                    <a:pt x="114" y="300"/>
                    <a:pt x="116" y="295"/>
                    <a:pt x="116" y="289"/>
                  </a:cubicBezTo>
                  <a:cubicBezTo>
                    <a:pt x="115" y="288"/>
                    <a:pt x="115" y="287"/>
                    <a:pt x="114" y="287"/>
                  </a:cubicBezTo>
                  <a:cubicBezTo>
                    <a:pt x="111" y="287"/>
                    <a:pt x="109" y="286"/>
                    <a:pt x="106" y="285"/>
                  </a:cubicBezTo>
                  <a:cubicBezTo>
                    <a:pt x="106" y="285"/>
                    <a:pt x="106" y="285"/>
                    <a:pt x="106" y="284"/>
                  </a:cubicBezTo>
                  <a:cubicBezTo>
                    <a:pt x="106" y="284"/>
                    <a:pt x="106" y="284"/>
                    <a:pt x="106" y="284"/>
                  </a:cubicBezTo>
                  <a:cubicBezTo>
                    <a:pt x="107" y="284"/>
                    <a:pt x="107" y="284"/>
                    <a:pt x="108" y="283"/>
                  </a:cubicBezTo>
                  <a:cubicBezTo>
                    <a:pt x="109" y="282"/>
                    <a:pt x="109" y="282"/>
                    <a:pt x="109" y="282"/>
                  </a:cubicBezTo>
                  <a:cubicBezTo>
                    <a:pt x="111" y="283"/>
                    <a:pt x="113" y="283"/>
                    <a:pt x="115" y="283"/>
                  </a:cubicBezTo>
                  <a:cubicBezTo>
                    <a:pt x="122" y="282"/>
                    <a:pt x="119" y="295"/>
                    <a:pt x="119" y="302"/>
                  </a:cubicBezTo>
                  <a:close/>
                  <a:moveTo>
                    <a:pt x="299" y="61"/>
                  </a:moveTo>
                  <a:cubicBezTo>
                    <a:pt x="299" y="64"/>
                    <a:pt x="299" y="64"/>
                    <a:pt x="299" y="64"/>
                  </a:cubicBezTo>
                  <a:cubicBezTo>
                    <a:pt x="298" y="64"/>
                    <a:pt x="298" y="64"/>
                    <a:pt x="298" y="64"/>
                  </a:cubicBezTo>
                  <a:cubicBezTo>
                    <a:pt x="289" y="58"/>
                    <a:pt x="279" y="58"/>
                    <a:pt x="270" y="52"/>
                  </a:cubicBezTo>
                  <a:cubicBezTo>
                    <a:pt x="270" y="51"/>
                    <a:pt x="270" y="50"/>
                    <a:pt x="270" y="48"/>
                  </a:cubicBezTo>
                  <a:cubicBezTo>
                    <a:pt x="279" y="55"/>
                    <a:pt x="289" y="55"/>
                    <a:pt x="299" y="61"/>
                  </a:cubicBezTo>
                  <a:close/>
                  <a:moveTo>
                    <a:pt x="299" y="103"/>
                  </a:moveTo>
                  <a:cubicBezTo>
                    <a:pt x="299" y="106"/>
                    <a:pt x="299" y="106"/>
                    <a:pt x="299" y="106"/>
                  </a:cubicBezTo>
                  <a:cubicBezTo>
                    <a:pt x="295" y="104"/>
                    <a:pt x="291" y="104"/>
                    <a:pt x="289" y="99"/>
                  </a:cubicBezTo>
                  <a:cubicBezTo>
                    <a:pt x="286" y="89"/>
                    <a:pt x="268" y="91"/>
                    <a:pt x="259" y="87"/>
                  </a:cubicBezTo>
                  <a:cubicBezTo>
                    <a:pt x="254" y="84"/>
                    <a:pt x="251" y="85"/>
                    <a:pt x="247" y="86"/>
                  </a:cubicBezTo>
                  <a:cubicBezTo>
                    <a:pt x="258" y="88"/>
                    <a:pt x="272" y="96"/>
                    <a:pt x="276" y="107"/>
                  </a:cubicBezTo>
                  <a:cubicBezTo>
                    <a:pt x="276" y="107"/>
                    <a:pt x="275" y="107"/>
                    <a:pt x="275" y="107"/>
                  </a:cubicBezTo>
                  <a:cubicBezTo>
                    <a:pt x="274" y="107"/>
                    <a:pt x="274" y="107"/>
                    <a:pt x="273" y="107"/>
                  </a:cubicBezTo>
                  <a:cubicBezTo>
                    <a:pt x="271" y="101"/>
                    <a:pt x="266" y="98"/>
                    <a:pt x="261" y="95"/>
                  </a:cubicBezTo>
                  <a:cubicBezTo>
                    <a:pt x="252" y="89"/>
                    <a:pt x="246" y="88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90"/>
                    <a:pt x="226" y="91"/>
                    <a:pt x="220" y="91"/>
                  </a:cubicBezTo>
                  <a:cubicBezTo>
                    <a:pt x="217" y="91"/>
                    <a:pt x="214" y="91"/>
                    <a:pt x="212" y="91"/>
                  </a:cubicBezTo>
                  <a:cubicBezTo>
                    <a:pt x="212" y="90"/>
                    <a:pt x="212" y="89"/>
                    <a:pt x="212" y="88"/>
                  </a:cubicBezTo>
                  <a:cubicBezTo>
                    <a:pt x="214" y="88"/>
                    <a:pt x="217" y="88"/>
                    <a:pt x="220" y="88"/>
                  </a:cubicBezTo>
                  <a:cubicBezTo>
                    <a:pt x="224" y="88"/>
                    <a:pt x="226" y="88"/>
                    <a:pt x="229" y="87"/>
                  </a:cubicBezTo>
                  <a:cubicBezTo>
                    <a:pt x="235" y="72"/>
                    <a:pt x="226" y="31"/>
                    <a:pt x="208" y="23"/>
                  </a:cubicBezTo>
                  <a:cubicBezTo>
                    <a:pt x="209" y="22"/>
                    <a:pt x="210" y="21"/>
                    <a:pt x="211" y="21"/>
                  </a:cubicBezTo>
                  <a:cubicBezTo>
                    <a:pt x="211" y="21"/>
                    <a:pt x="211" y="21"/>
                    <a:pt x="211" y="21"/>
                  </a:cubicBezTo>
                  <a:cubicBezTo>
                    <a:pt x="229" y="32"/>
                    <a:pt x="239" y="70"/>
                    <a:pt x="234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45" y="85"/>
                    <a:pt x="251" y="79"/>
                    <a:pt x="261" y="84"/>
                  </a:cubicBezTo>
                  <a:cubicBezTo>
                    <a:pt x="270" y="89"/>
                    <a:pt x="288" y="86"/>
                    <a:pt x="292" y="98"/>
                  </a:cubicBezTo>
                  <a:cubicBezTo>
                    <a:pt x="293" y="101"/>
                    <a:pt x="296" y="102"/>
                    <a:pt x="299" y="103"/>
                  </a:cubicBezTo>
                  <a:close/>
                  <a:moveTo>
                    <a:pt x="299" y="121"/>
                  </a:moveTo>
                  <a:cubicBezTo>
                    <a:pt x="299" y="124"/>
                    <a:pt x="299" y="124"/>
                    <a:pt x="299" y="124"/>
                  </a:cubicBezTo>
                  <a:cubicBezTo>
                    <a:pt x="296" y="124"/>
                    <a:pt x="293" y="123"/>
                    <a:pt x="290" y="121"/>
                  </a:cubicBezTo>
                  <a:cubicBezTo>
                    <a:pt x="291" y="121"/>
                    <a:pt x="291" y="121"/>
                    <a:pt x="291" y="121"/>
                  </a:cubicBezTo>
                  <a:cubicBezTo>
                    <a:pt x="292" y="121"/>
                    <a:pt x="293" y="120"/>
                    <a:pt x="293" y="119"/>
                  </a:cubicBezTo>
                  <a:cubicBezTo>
                    <a:pt x="295" y="120"/>
                    <a:pt x="297" y="121"/>
                    <a:pt x="299" y="121"/>
                  </a:cubicBezTo>
                  <a:close/>
                  <a:moveTo>
                    <a:pt x="299" y="246"/>
                  </a:moveTo>
                  <a:cubicBezTo>
                    <a:pt x="299" y="250"/>
                    <a:pt x="299" y="250"/>
                    <a:pt x="299" y="250"/>
                  </a:cubicBezTo>
                  <a:cubicBezTo>
                    <a:pt x="298" y="248"/>
                    <a:pt x="296" y="247"/>
                    <a:pt x="294" y="246"/>
                  </a:cubicBezTo>
                  <a:cubicBezTo>
                    <a:pt x="295" y="246"/>
                    <a:pt x="295" y="246"/>
                    <a:pt x="295" y="245"/>
                  </a:cubicBezTo>
                  <a:cubicBezTo>
                    <a:pt x="296" y="245"/>
                    <a:pt x="296" y="244"/>
                    <a:pt x="297" y="244"/>
                  </a:cubicBezTo>
                  <a:cubicBezTo>
                    <a:pt x="298" y="244"/>
                    <a:pt x="298" y="245"/>
                    <a:pt x="299" y="246"/>
                  </a:cubicBezTo>
                  <a:close/>
                  <a:moveTo>
                    <a:pt x="299" y="335"/>
                  </a:moveTo>
                  <a:cubicBezTo>
                    <a:pt x="299" y="340"/>
                    <a:pt x="299" y="340"/>
                    <a:pt x="299" y="340"/>
                  </a:cubicBezTo>
                  <a:cubicBezTo>
                    <a:pt x="298" y="343"/>
                    <a:pt x="296" y="344"/>
                    <a:pt x="294" y="346"/>
                  </a:cubicBezTo>
                  <a:cubicBezTo>
                    <a:pt x="293" y="345"/>
                    <a:pt x="292" y="345"/>
                    <a:pt x="291" y="344"/>
                  </a:cubicBezTo>
                  <a:cubicBezTo>
                    <a:pt x="294" y="341"/>
                    <a:pt x="297" y="338"/>
                    <a:pt x="299" y="335"/>
                  </a:cubicBezTo>
                  <a:close/>
                  <a:moveTo>
                    <a:pt x="299" y="399"/>
                  </a:moveTo>
                  <a:cubicBezTo>
                    <a:pt x="299" y="401"/>
                    <a:pt x="299" y="401"/>
                    <a:pt x="299" y="401"/>
                  </a:cubicBezTo>
                  <a:cubicBezTo>
                    <a:pt x="298" y="402"/>
                    <a:pt x="298" y="402"/>
                    <a:pt x="298" y="402"/>
                  </a:cubicBezTo>
                  <a:cubicBezTo>
                    <a:pt x="299" y="401"/>
                    <a:pt x="299" y="400"/>
                    <a:pt x="299" y="399"/>
                  </a:cubicBezTo>
                  <a:close/>
                  <a:moveTo>
                    <a:pt x="299" y="417"/>
                  </a:moveTo>
                  <a:cubicBezTo>
                    <a:pt x="299" y="421"/>
                    <a:pt x="299" y="421"/>
                    <a:pt x="299" y="421"/>
                  </a:cubicBezTo>
                  <a:cubicBezTo>
                    <a:pt x="298" y="422"/>
                    <a:pt x="296" y="423"/>
                    <a:pt x="294" y="425"/>
                  </a:cubicBezTo>
                  <a:cubicBezTo>
                    <a:pt x="294" y="424"/>
                    <a:pt x="294" y="422"/>
                    <a:pt x="294" y="421"/>
                  </a:cubicBezTo>
                  <a:cubicBezTo>
                    <a:pt x="296" y="420"/>
                    <a:pt x="298" y="419"/>
                    <a:pt x="299" y="417"/>
                  </a:cubicBezTo>
                  <a:close/>
                  <a:moveTo>
                    <a:pt x="112" y="314"/>
                  </a:moveTo>
                  <a:cubicBezTo>
                    <a:pt x="111" y="315"/>
                    <a:pt x="111" y="317"/>
                    <a:pt x="111" y="318"/>
                  </a:cubicBezTo>
                  <a:cubicBezTo>
                    <a:pt x="108" y="319"/>
                    <a:pt x="105" y="318"/>
                    <a:pt x="103" y="317"/>
                  </a:cubicBezTo>
                  <a:cubicBezTo>
                    <a:pt x="103" y="316"/>
                    <a:pt x="103" y="316"/>
                    <a:pt x="103" y="315"/>
                  </a:cubicBezTo>
                  <a:cubicBezTo>
                    <a:pt x="105" y="316"/>
                    <a:pt x="107" y="317"/>
                    <a:pt x="109" y="316"/>
                  </a:cubicBezTo>
                  <a:cubicBezTo>
                    <a:pt x="110" y="315"/>
                    <a:pt x="111" y="315"/>
                    <a:pt x="112" y="314"/>
                  </a:cubicBezTo>
                  <a:close/>
                  <a:moveTo>
                    <a:pt x="110" y="321"/>
                  </a:moveTo>
                  <a:cubicBezTo>
                    <a:pt x="110" y="322"/>
                    <a:pt x="110" y="323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06" y="324"/>
                    <a:pt x="102" y="325"/>
                    <a:pt x="98" y="327"/>
                  </a:cubicBezTo>
                  <a:cubicBezTo>
                    <a:pt x="98" y="327"/>
                    <a:pt x="98" y="327"/>
                    <a:pt x="98" y="327"/>
                  </a:cubicBezTo>
                  <a:cubicBezTo>
                    <a:pt x="99" y="326"/>
                    <a:pt x="100" y="325"/>
                    <a:pt x="101" y="324"/>
                  </a:cubicBezTo>
                  <a:cubicBezTo>
                    <a:pt x="101" y="323"/>
                    <a:pt x="101" y="323"/>
                    <a:pt x="101" y="322"/>
                  </a:cubicBezTo>
                  <a:cubicBezTo>
                    <a:pt x="104" y="322"/>
                    <a:pt x="107" y="321"/>
                    <a:pt x="110" y="321"/>
                  </a:cubicBezTo>
                  <a:close/>
                  <a:moveTo>
                    <a:pt x="103" y="339"/>
                  </a:moveTo>
                  <a:cubicBezTo>
                    <a:pt x="102" y="339"/>
                    <a:pt x="102" y="340"/>
                    <a:pt x="102" y="340"/>
                  </a:cubicBezTo>
                  <a:cubicBezTo>
                    <a:pt x="101" y="341"/>
                    <a:pt x="101" y="341"/>
                    <a:pt x="100" y="342"/>
                  </a:cubicBezTo>
                  <a:cubicBezTo>
                    <a:pt x="99" y="342"/>
                    <a:pt x="98" y="342"/>
                    <a:pt x="97" y="341"/>
                  </a:cubicBezTo>
                  <a:cubicBezTo>
                    <a:pt x="97" y="341"/>
                    <a:pt x="97" y="341"/>
                    <a:pt x="97" y="341"/>
                  </a:cubicBezTo>
                  <a:cubicBezTo>
                    <a:pt x="97" y="340"/>
                    <a:pt x="97" y="339"/>
                    <a:pt x="97" y="338"/>
                  </a:cubicBezTo>
                  <a:cubicBezTo>
                    <a:pt x="99" y="339"/>
                    <a:pt x="101" y="339"/>
                    <a:pt x="103" y="339"/>
                  </a:cubicBezTo>
                  <a:close/>
                  <a:moveTo>
                    <a:pt x="279" y="443"/>
                  </a:moveTo>
                  <a:cubicBezTo>
                    <a:pt x="278" y="442"/>
                    <a:pt x="277" y="440"/>
                    <a:pt x="276" y="439"/>
                  </a:cubicBezTo>
                  <a:cubicBezTo>
                    <a:pt x="275" y="442"/>
                    <a:pt x="272" y="444"/>
                    <a:pt x="270" y="446"/>
                  </a:cubicBezTo>
                  <a:cubicBezTo>
                    <a:pt x="270" y="446"/>
                    <a:pt x="270" y="446"/>
                    <a:pt x="270" y="446"/>
                  </a:cubicBezTo>
                  <a:cubicBezTo>
                    <a:pt x="268" y="447"/>
                    <a:pt x="265" y="447"/>
                    <a:pt x="263" y="447"/>
                  </a:cubicBezTo>
                  <a:cubicBezTo>
                    <a:pt x="266" y="445"/>
                    <a:pt x="269" y="444"/>
                    <a:pt x="271" y="442"/>
                  </a:cubicBezTo>
                  <a:cubicBezTo>
                    <a:pt x="275" y="437"/>
                    <a:pt x="275" y="424"/>
                    <a:pt x="282" y="426"/>
                  </a:cubicBezTo>
                  <a:cubicBezTo>
                    <a:pt x="285" y="426"/>
                    <a:pt x="288" y="426"/>
                    <a:pt x="291" y="424"/>
                  </a:cubicBezTo>
                  <a:cubicBezTo>
                    <a:pt x="291" y="425"/>
                    <a:pt x="291" y="426"/>
                    <a:pt x="291" y="427"/>
                  </a:cubicBezTo>
                  <a:cubicBezTo>
                    <a:pt x="288" y="428"/>
                    <a:pt x="285" y="429"/>
                    <a:pt x="282" y="429"/>
                  </a:cubicBezTo>
                  <a:cubicBezTo>
                    <a:pt x="280" y="428"/>
                    <a:pt x="280" y="427"/>
                    <a:pt x="278" y="434"/>
                  </a:cubicBezTo>
                  <a:cubicBezTo>
                    <a:pt x="280" y="437"/>
                    <a:pt x="281" y="439"/>
                    <a:pt x="283" y="441"/>
                  </a:cubicBezTo>
                  <a:cubicBezTo>
                    <a:pt x="282" y="442"/>
                    <a:pt x="280" y="443"/>
                    <a:pt x="279" y="443"/>
                  </a:cubicBezTo>
                  <a:close/>
                  <a:moveTo>
                    <a:pt x="164" y="3"/>
                  </a:moveTo>
                  <a:cubicBezTo>
                    <a:pt x="171" y="1"/>
                    <a:pt x="178" y="0"/>
                    <a:pt x="186" y="7"/>
                  </a:cubicBezTo>
                  <a:cubicBezTo>
                    <a:pt x="197" y="4"/>
                    <a:pt x="208" y="17"/>
                    <a:pt x="218" y="14"/>
                  </a:cubicBezTo>
                  <a:cubicBezTo>
                    <a:pt x="222" y="13"/>
                    <a:pt x="225" y="13"/>
                    <a:pt x="227" y="12"/>
                  </a:cubicBezTo>
                  <a:cubicBezTo>
                    <a:pt x="229" y="14"/>
                    <a:pt x="230" y="14"/>
                    <a:pt x="231" y="15"/>
                  </a:cubicBezTo>
                  <a:cubicBezTo>
                    <a:pt x="232" y="15"/>
                    <a:pt x="232" y="15"/>
                    <a:pt x="233" y="16"/>
                  </a:cubicBezTo>
                  <a:cubicBezTo>
                    <a:pt x="229" y="15"/>
                    <a:pt x="225" y="16"/>
                    <a:pt x="219" y="17"/>
                  </a:cubicBezTo>
                  <a:cubicBezTo>
                    <a:pt x="209" y="20"/>
                    <a:pt x="201" y="11"/>
                    <a:pt x="191" y="11"/>
                  </a:cubicBezTo>
                  <a:cubicBezTo>
                    <a:pt x="195" y="15"/>
                    <a:pt x="198" y="17"/>
                    <a:pt x="204" y="18"/>
                  </a:cubicBezTo>
                  <a:cubicBezTo>
                    <a:pt x="206" y="18"/>
                    <a:pt x="208" y="19"/>
                    <a:pt x="209" y="20"/>
                  </a:cubicBezTo>
                  <a:cubicBezTo>
                    <a:pt x="208" y="20"/>
                    <a:pt x="207" y="21"/>
                    <a:pt x="206" y="22"/>
                  </a:cubicBezTo>
                  <a:cubicBezTo>
                    <a:pt x="205" y="21"/>
                    <a:pt x="204" y="21"/>
                    <a:pt x="204" y="21"/>
                  </a:cubicBezTo>
                  <a:cubicBezTo>
                    <a:pt x="196" y="20"/>
                    <a:pt x="192" y="16"/>
                    <a:pt x="187" y="12"/>
                  </a:cubicBezTo>
                  <a:cubicBezTo>
                    <a:pt x="179" y="4"/>
                    <a:pt x="172" y="4"/>
                    <a:pt x="164" y="7"/>
                  </a:cubicBezTo>
                  <a:cubicBezTo>
                    <a:pt x="164" y="5"/>
                    <a:pt x="164" y="4"/>
                    <a:pt x="164" y="3"/>
                  </a:cubicBezTo>
                  <a:close/>
                  <a:moveTo>
                    <a:pt x="256" y="31"/>
                  </a:moveTo>
                  <a:cubicBezTo>
                    <a:pt x="258" y="35"/>
                    <a:pt x="261" y="39"/>
                    <a:pt x="264" y="43"/>
                  </a:cubicBezTo>
                  <a:cubicBezTo>
                    <a:pt x="265" y="44"/>
                    <a:pt x="267" y="46"/>
                    <a:pt x="268" y="47"/>
                  </a:cubicBezTo>
                  <a:cubicBezTo>
                    <a:pt x="268" y="48"/>
                    <a:pt x="268" y="50"/>
                    <a:pt x="268" y="51"/>
                  </a:cubicBezTo>
                  <a:cubicBezTo>
                    <a:pt x="266" y="49"/>
                    <a:pt x="264" y="47"/>
                    <a:pt x="262" y="45"/>
                  </a:cubicBezTo>
                  <a:cubicBezTo>
                    <a:pt x="257" y="39"/>
                    <a:pt x="254" y="33"/>
                    <a:pt x="250" y="27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3" y="30"/>
                    <a:pt x="254" y="31"/>
                    <a:pt x="256" y="31"/>
                  </a:cubicBezTo>
                  <a:close/>
                  <a:moveTo>
                    <a:pt x="144" y="320"/>
                  </a:moveTo>
                  <a:cubicBezTo>
                    <a:pt x="141" y="328"/>
                    <a:pt x="135" y="334"/>
                    <a:pt x="128" y="338"/>
                  </a:cubicBezTo>
                  <a:cubicBezTo>
                    <a:pt x="128" y="347"/>
                    <a:pt x="138" y="372"/>
                    <a:pt x="142" y="384"/>
                  </a:cubicBezTo>
                  <a:cubicBezTo>
                    <a:pt x="142" y="384"/>
                    <a:pt x="141" y="384"/>
                    <a:pt x="141" y="384"/>
                  </a:cubicBezTo>
                  <a:cubicBezTo>
                    <a:pt x="141" y="383"/>
                    <a:pt x="140" y="383"/>
                    <a:pt x="140" y="383"/>
                  </a:cubicBezTo>
                  <a:cubicBezTo>
                    <a:pt x="139" y="382"/>
                    <a:pt x="138" y="382"/>
                    <a:pt x="138" y="383"/>
                  </a:cubicBezTo>
                  <a:cubicBezTo>
                    <a:pt x="138" y="383"/>
                    <a:pt x="138" y="383"/>
                    <a:pt x="138" y="384"/>
                  </a:cubicBezTo>
                  <a:cubicBezTo>
                    <a:pt x="138" y="384"/>
                    <a:pt x="138" y="384"/>
                    <a:pt x="138" y="384"/>
                  </a:cubicBezTo>
                  <a:cubicBezTo>
                    <a:pt x="138" y="384"/>
                    <a:pt x="138" y="384"/>
                    <a:pt x="138" y="385"/>
                  </a:cubicBezTo>
                  <a:cubicBezTo>
                    <a:pt x="136" y="379"/>
                    <a:pt x="135" y="374"/>
                    <a:pt x="133" y="369"/>
                  </a:cubicBezTo>
                  <a:cubicBezTo>
                    <a:pt x="131" y="374"/>
                    <a:pt x="129" y="378"/>
                    <a:pt x="128" y="382"/>
                  </a:cubicBezTo>
                  <a:cubicBezTo>
                    <a:pt x="128" y="382"/>
                    <a:pt x="128" y="382"/>
                    <a:pt x="128" y="382"/>
                  </a:cubicBezTo>
                  <a:cubicBezTo>
                    <a:pt x="127" y="383"/>
                    <a:pt x="125" y="383"/>
                    <a:pt x="124" y="383"/>
                  </a:cubicBezTo>
                  <a:cubicBezTo>
                    <a:pt x="126" y="376"/>
                    <a:pt x="127" y="369"/>
                    <a:pt x="130" y="364"/>
                  </a:cubicBezTo>
                  <a:cubicBezTo>
                    <a:pt x="128" y="355"/>
                    <a:pt x="125" y="346"/>
                    <a:pt x="124" y="339"/>
                  </a:cubicBezTo>
                  <a:cubicBezTo>
                    <a:pt x="118" y="342"/>
                    <a:pt x="110" y="343"/>
                    <a:pt x="102" y="342"/>
                  </a:cubicBezTo>
                  <a:cubicBezTo>
                    <a:pt x="103" y="341"/>
                    <a:pt x="104" y="340"/>
                    <a:pt x="104" y="339"/>
                  </a:cubicBezTo>
                  <a:cubicBezTo>
                    <a:pt x="109" y="339"/>
                    <a:pt x="113" y="339"/>
                    <a:pt x="117" y="338"/>
                  </a:cubicBezTo>
                  <a:cubicBezTo>
                    <a:pt x="127" y="336"/>
                    <a:pt x="135" y="331"/>
                    <a:pt x="140" y="321"/>
                  </a:cubicBezTo>
                  <a:cubicBezTo>
                    <a:pt x="135" y="324"/>
                    <a:pt x="131" y="327"/>
                    <a:pt x="124" y="326"/>
                  </a:cubicBezTo>
                  <a:cubicBezTo>
                    <a:pt x="119" y="324"/>
                    <a:pt x="115" y="324"/>
                    <a:pt x="110" y="324"/>
                  </a:cubicBezTo>
                  <a:cubicBezTo>
                    <a:pt x="110" y="324"/>
                    <a:pt x="110" y="324"/>
                    <a:pt x="110" y="324"/>
                  </a:cubicBezTo>
                  <a:cubicBezTo>
                    <a:pt x="110" y="323"/>
                    <a:pt x="110" y="322"/>
                    <a:pt x="111" y="321"/>
                  </a:cubicBezTo>
                  <a:cubicBezTo>
                    <a:pt x="116" y="321"/>
                    <a:pt x="121" y="322"/>
                    <a:pt x="125" y="323"/>
                  </a:cubicBezTo>
                  <a:cubicBezTo>
                    <a:pt x="130" y="324"/>
                    <a:pt x="133" y="322"/>
                    <a:pt x="137" y="320"/>
                  </a:cubicBezTo>
                  <a:cubicBezTo>
                    <a:pt x="131" y="319"/>
                    <a:pt x="124" y="316"/>
                    <a:pt x="120" y="312"/>
                  </a:cubicBezTo>
                  <a:cubicBezTo>
                    <a:pt x="118" y="312"/>
                    <a:pt x="117" y="314"/>
                    <a:pt x="115" y="315"/>
                  </a:cubicBezTo>
                  <a:cubicBezTo>
                    <a:pt x="114" y="316"/>
                    <a:pt x="113" y="317"/>
                    <a:pt x="111" y="318"/>
                  </a:cubicBezTo>
                  <a:cubicBezTo>
                    <a:pt x="112" y="316"/>
                    <a:pt x="112" y="314"/>
                    <a:pt x="113" y="313"/>
                  </a:cubicBezTo>
                  <a:cubicBezTo>
                    <a:pt x="114" y="312"/>
                    <a:pt x="116" y="310"/>
                    <a:pt x="118" y="309"/>
                  </a:cubicBezTo>
                  <a:cubicBezTo>
                    <a:pt x="117" y="309"/>
                    <a:pt x="117" y="308"/>
                    <a:pt x="116" y="307"/>
                  </a:cubicBezTo>
                  <a:cubicBezTo>
                    <a:pt x="117" y="306"/>
                    <a:pt x="118" y="305"/>
                    <a:pt x="119" y="304"/>
                  </a:cubicBezTo>
                  <a:cubicBezTo>
                    <a:pt x="119" y="305"/>
                    <a:pt x="119" y="306"/>
                    <a:pt x="119" y="306"/>
                  </a:cubicBezTo>
                  <a:cubicBezTo>
                    <a:pt x="123" y="313"/>
                    <a:pt x="133" y="317"/>
                    <a:pt x="140" y="317"/>
                  </a:cubicBezTo>
                  <a:cubicBezTo>
                    <a:pt x="151" y="315"/>
                    <a:pt x="160" y="304"/>
                    <a:pt x="164" y="296"/>
                  </a:cubicBezTo>
                  <a:cubicBezTo>
                    <a:pt x="164" y="295"/>
                    <a:pt x="165" y="295"/>
                    <a:pt x="165" y="294"/>
                  </a:cubicBezTo>
                  <a:cubicBezTo>
                    <a:pt x="167" y="294"/>
                    <a:pt x="168" y="293"/>
                    <a:pt x="170" y="292"/>
                  </a:cubicBezTo>
                  <a:cubicBezTo>
                    <a:pt x="165" y="304"/>
                    <a:pt x="157" y="314"/>
                    <a:pt x="144" y="320"/>
                  </a:cubicBezTo>
                  <a:close/>
                  <a:moveTo>
                    <a:pt x="143" y="386"/>
                  </a:moveTo>
                  <a:cubicBezTo>
                    <a:pt x="149" y="403"/>
                    <a:pt x="155" y="419"/>
                    <a:pt x="176" y="411"/>
                  </a:cubicBezTo>
                  <a:cubicBezTo>
                    <a:pt x="178" y="411"/>
                    <a:pt x="180" y="410"/>
                    <a:pt x="182" y="409"/>
                  </a:cubicBezTo>
                  <a:cubicBezTo>
                    <a:pt x="182" y="410"/>
                    <a:pt x="182" y="412"/>
                    <a:pt x="182" y="413"/>
                  </a:cubicBezTo>
                  <a:cubicBezTo>
                    <a:pt x="179" y="413"/>
                    <a:pt x="177" y="414"/>
                    <a:pt x="175" y="415"/>
                  </a:cubicBezTo>
                  <a:cubicBezTo>
                    <a:pt x="152" y="423"/>
                    <a:pt x="145" y="405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39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0" y="386"/>
                    <a:pt x="140" y="386"/>
                    <a:pt x="140" y="386"/>
                  </a:cubicBezTo>
                  <a:cubicBezTo>
                    <a:pt x="141" y="386"/>
                    <a:pt x="142" y="386"/>
                    <a:pt x="143" y="386"/>
                  </a:cubicBezTo>
                  <a:close/>
                  <a:moveTo>
                    <a:pt x="185" y="409"/>
                  </a:moveTo>
                  <a:cubicBezTo>
                    <a:pt x="195" y="406"/>
                    <a:pt x="206" y="401"/>
                    <a:pt x="205" y="393"/>
                  </a:cubicBezTo>
                  <a:cubicBezTo>
                    <a:pt x="205" y="387"/>
                    <a:pt x="207" y="390"/>
                    <a:pt x="212" y="390"/>
                  </a:cubicBezTo>
                  <a:cubicBezTo>
                    <a:pt x="225" y="390"/>
                    <a:pt x="231" y="376"/>
                    <a:pt x="231" y="365"/>
                  </a:cubicBezTo>
                  <a:cubicBezTo>
                    <a:pt x="231" y="361"/>
                    <a:pt x="233" y="358"/>
                    <a:pt x="234" y="356"/>
                  </a:cubicBezTo>
                  <a:cubicBezTo>
                    <a:pt x="240" y="345"/>
                    <a:pt x="233" y="335"/>
                    <a:pt x="226" y="327"/>
                  </a:cubicBezTo>
                  <a:cubicBezTo>
                    <a:pt x="222" y="323"/>
                    <a:pt x="218" y="318"/>
                    <a:pt x="215" y="314"/>
                  </a:cubicBezTo>
                  <a:cubicBezTo>
                    <a:pt x="216" y="313"/>
                    <a:pt x="217" y="312"/>
                    <a:pt x="218" y="312"/>
                  </a:cubicBezTo>
                  <a:cubicBezTo>
                    <a:pt x="221" y="316"/>
                    <a:pt x="224" y="321"/>
                    <a:pt x="228" y="325"/>
                  </a:cubicBezTo>
                  <a:cubicBezTo>
                    <a:pt x="232" y="329"/>
                    <a:pt x="234" y="331"/>
                    <a:pt x="236" y="335"/>
                  </a:cubicBezTo>
                  <a:cubicBezTo>
                    <a:pt x="239" y="334"/>
                    <a:pt x="242" y="334"/>
                    <a:pt x="245" y="334"/>
                  </a:cubicBezTo>
                  <a:cubicBezTo>
                    <a:pt x="245" y="335"/>
                    <a:pt x="245" y="336"/>
                    <a:pt x="245" y="338"/>
                  </a:cubicBezTo>
                  <a:cubicBezTo>
                    <a:pt x="245" y="338"/>
                    <a:pt x="246" y="338"/>
                    <a:pt x="246" y="339"/>
                  </a:cubicBezTo>
                  <a:cubicBezTo>
                    <a:pt x="243" y="339"/>
                    <a:pt x="241" y="340"/>
                    <a:pt x="238" y="341"/>
                  </a:cubicBezTo>
                  <a:cubicBezTo>
                    <a:pt x="241" y="349"/>
                    <a:pt x="239" y="353"/>
                    <a:pt x="235" y="360"/>
                  </a:cubicBezTo>
                  <a:cubicBezTo>
                    <a:pt x="236" y="361"/>
                    <a:pt x="237" y="363"/>
                    <a:pt x="238" y="364"/>
                  </a:cubicBezTo>
                  <a:cubicBezTo>
                    <a:pt x="239" y="365"/>
                    <a:pt x="239" y="365"/>
                    <a:pt x="240" y="366"/>
                  </a:cubicBezTo>
                  <a:cubicBezTo>
                    <a:pt x="238" y="370"/>
                    <a:pt x="236" y="374"/>
                    <a:pt x="243" y="383"/>
                  </a:cubicBezTo>
                  <a:cubicBezTo>
                    <a:pt x="244" y="383"/>
                    <a:pt x="244" y="383"/>
                    <a:pt x="244" y="384"/>
                  </a:cubicBezTo>
                  <a:cubicBezTo>
                    <a:pt x="246" y="394"/>
                    <a:pt x="245" y="405"/>
                    <a:pt x="241" y="413"/>
                  </a:cubicBezTo>
                  <a:cubicBezTo>
                    <a:pt x="246" y="418"/>
                    <a:pt x="257" y="416"/>
                    <a:pt x="268" y="413"/>
                  </a:cubicBezTo>
                  <a:cubicBezTo>
                    <a:pt x="267" y="414"/>
                    <a:pt x="267" y="415"/>
                    <a:pt x="266" y="416"/>
                  </a:cubicBezTo>
                  <a:cubicBezTo>
                    <a:pt x="266" y="416"/>
                    <a:pt x="266" y="417"/>
                    <a:pt x="266" y="417"/>
                  </a:cubicBezTo>
                  <a:cubicBezTo>
                    <a:pt x="256" y="419"/>
                    <a:pt x="246" y="420"/>
                    <a:pt x="240" y="416"/>
                  </a:cubicBezTo>
                  <a:cubicBezTo>
                    <a:pt x="237" y="422"/>
                    <a:pt x="234" y="428"/>
                    <a:pt x="231" y="433"/>
                  </a:cubicBezTo>
                  <a:cubicBezTo>
                    <a:pt x="230" y="433"/>
                    <a:pt x="228" y="433"/>
                    <a:pt x="227" y="433"/>
                  </a:cubicBezTo>
                  <a:cubicBezTo>
                    <a:pt x="232" y="427"/>
                    <a:pt x="234" y="420"/>
                    <a:pt x="238" y="413"/>
                  </a:cubicBezTo>
                  <a:cubicBezTo>
                    <a:pt x="245" y="400"/>
                    <a:pt x="242" y="377"/>
                    <a:pt x="234" y="365"/>
                  </a:cubicBezTo>
                  <a:cubicBezTo>
                    <a:pt x="234" y="380"/>
                    <a:pt x="225" y="396"/>
                    <a:pt x="208" y="393"/>
                  </a:cubicBezTo>
                  <a:cubicBezTo>
                    <a:pt x="210" y="403"/>
                    <a:pt x="196" y="408"/>
                    <a:pt x="185" y="412"/>
                  </a:cubicBezTo>
                  <a:cubicBezTo>
                    <a:pt x="185" y="411"/>
                    <a:pt x="185" y="410"/>
                    <a:pt x="185" y="409"/>
                  </a:cubicBezTo>
                  <a:close/>
                  <a:moveTo>
                    <a:pt x="214" y="311"/>
                  </a:moveTo>
                  <a:cubicBezTo>
                    <a:pt x="210" y="306"/>
                    <a:pt x="207" y="300"/>
                    <a:pt x="203" y="295"/>
                  </a:cubicBezTo>
                  <a:cubicBezTo>
                    <a:pt x="198" y="285"/>
                    <a:pt x="185" y="261"/>
                    <a:pt x="172" y="262"/>
                  </a:cubicBezTo>
                  <a:cubicBezTo>
                    <a:pt x="174" y="270"/>
                    <a:pt x="174" y="280"/>
                    <a:pt x="170" y="290"/>
                  </a:cubicBezTo>
                  <a:cubicBezTo>
                    <a:pt x="169" y="291"/>
                    <a:pt x="167" y="291"/>
                    <a:pt x="166" y="292"/>
                  </a:cubicBezTo>
                  <a:cubicBezTo>
                    <a:pt x="170" y="281"/>
                    <a:pt x="170" y="268"/>
                    <a:pt x="167" y="256"/>
                  </a:cubicBezTo>
                  <a:cubicBezTo>
                    <a:pt x="168" y="257"/>
                    <a:pt x="170" y="257"/>
                    <a:pt x="172" y="258"/>
                  </a:cubicBezTo>
                  <a:cubicBezTo>
                    <a:pt x="172" y="258"/>
                    <a:pt x="172" y="258"/>
                    <a:pt x="172" y="258"/>
                  </a:cubicBezTo>
                  <a:cubicBezTo>
                    <a:pt x="174" y="259"/>
                    <a:pt x="177" y="260"/>
                    <a:pt x="181" y="260"/>
                  </a:cubicBezTo>
                  <a:cubicBezTo>
                    <a:pt x="181" y="260"/>
                    <a:pt x="181" y="260"/>
                    <a:pt x="181" y="260"/>
                  </a:cubicBezTo>
                  <a:cubicBezTo>
                    <a:pt x="192" y="268"/>
                    <a:pt x="202" y="286"/>
                    <a:pt x="206" y="293"/>
                  </a:cubicBezTo>
                  <a:cubicBezTo>
                    <a:pt x="209" y="299"/>
                    <a:pt x="213" y="304"/>
                    <a:pt x="216" y="310"/>
                  </a:cubicBezTo>
                  <a:cubicBezTo>
                    <a:pt x="215" y="311"/>
                    <a:pt x="215" y="311"/>
                    <a:pt x="214" y="311"/>
                  </a:cubicBezTo>
                  <a:close/>
                  <a:moveTo>
                    <a:pt x="101" y="316"/>
                  </a:moveTo>
                  <a:cubicBezTo>
                    <a:pt x="99" y="315"/>
                    <a:pt x="96" y="313"/>
                    <a:pt x="92" y="312"/>
                  </a:cubicBezTo>
                  <a:cubicBezTo>
                    <a:pt x="91" y="312"/>
                    <a:pt x="90" y="312"/>
                    <a:pt x="89" y="311"/>
                  </a:cubicBezTo>
                  <a:cubicBezTo>
                    <a:pt x="89" y="316"/>
                    <a:pt x="89" y="321"/>
                    <a:pt x="85" y="323"/>
                  </a:cubicBezTo>
                  <a:cubicBezTo>
                    <a:pt x="86" y="325"/>
                    <a:pt x="88" y="327"/>
                    <a:pt x="90" y="328"/>
                  </a:cubicBezTo>
                  <a:cubicBezTo>
                    <a:pt x="93" y="326"/>
                    <a:pt x="96" y="324"/>
                    <a:pt x="99" y="323"/>
                  </a:cubicBezTo>
                  <a:cubicBezTo>
                    <a:pt x="98" y="324"/>
                    <a:pt x="98" y="325"/>
                    <a:pt x="97" y="326"/>
                  </a:cubicBezTo>
                  <a:cubicBezTo>
                    <a:pt x="97" y="326"/>
                    <a:pt x="96" y="327"/>
                    <a:pt x="96" y="327"/>
                  </a:cubicBezTo>
                  <a:cubicBezTo>
                    <a:pt x="95" y="328"/>
                    <a:pt x="95" y="329"/>
                    <a:pt x="94" y="329"/>
                  </a:cubicBezTo>
                  <a:cubicBezTo>
                    <a:pt x="92" y="331"/>
                    <a:pt x="90" y="333"/>
                    <a:pt x="88" y="336"/>
                  </a:cubicBezTo>
                  <a:cubicBezTo>
                    <a:pt x="90" y="337"/>
                    <a:pt x="91" y="337"/>
                    <a:pt x="93" y="338"/>
                  </a:cubicBezTo>
                  <a:cubicBezTo>
                    <a:pt x="93" y="338"/>
                    <a:pt x="94" y="339"/>
                    <a:pt x="94" y="340"/>
                  </a:cubicBezTo>
                  <a:cubicBezTo>
                    <a:pt x="94" y="341"/>
                    <a:pt x="94" y="341"/>
                    <a:pt x="94" y="341"/>
                  </a:cubicBezTo>
                  <a:cubicBezTo>
                    <a:pt x="91" y="340"/>
                    <a:pt x="88" y="339"/>
                    <a:pt x="85" y="338"/>
                  </a:cubicBezTo>
                  <a:cubicBezTo>
                    <a:pt x="81" y="338"/>
                    <a:pt x="77" y="336"/>
                    <a:pt x="74" y="334"/>
                  </a:cubicBezTo>
                  <a:cubicBezTo>
                    <a:pt x="73" y="337"/>
                    <a:pt x="70" y="341"/>
                    <a:pt x="67" y="345"/>
                  </a:cubicBezTo>
                  <a:cubicBezTo>
                    <a:pt x="65" y="345"/>
                    <a:pt x="64" y="345"/>
                    <a:pt x="63" y="345"/>
                  </a:cubicBezTo>
                  <a:cubicBezTo>
                    <a:pt x="67" y="341"/>
                    <a:pt x="70" y="335"/>
                    <a:pt x="72" y="332"/>
                  </a:cubicBezTo>
                  <a:cubicBezTo>
                    <a:pt x="62" y="323"/>
                    <a:pt x="55" y="306"/>
                    <a:pt x="55" y="293"/>
                  </a:cubicBezTo>
                  <a:cubicBezTo>
                    <a:pt x="55" y="282"/>
                    <a:pt x="60" y="278"/>
                    <a:pt x="69" y="275"/>
                  </a:cubicBezTo>
                  <a:cubicBezTo>
                    <a:pt x="70" y="269"/>
                    <a:pt x="74" y="263"/>
                    <a:pt x="78" y="258"/>
                  </a:cubicBezTo>
                  <a:cubicBezTo>
                    <a:pt x="78" y="259"/>
                    <a:pt x="78" y="260"/>
                    <a:pt x="79" y="261"/>
                  </a:cubicBezTo>
                  <a:cubicBezTo>
                    <a:pt x="79" y="262"/>
                    <a:pt x="79" y="262"/>
                    <a:pt x="79" y="262"/>
                  </a:cubicBezTo>
                  <a:cubicBezTo>
                    <a:pt x="79" y="262"/>
                    <a:pt x="79" y="263"/>
                    <a:pt x="80" y="264"/>
                  </a:cubicBezTo>
                  <a:cubicBezTo>
                    <a:pt x="65" y="283"/>
                    <a:pt x="70" y="300"/>
                    <a:pt x="83" y="320"/>
                  </a:cubicBezTo>
                  <a:cubicBezTo>
                    <a:pt x="90" y="316"/>
                    <a:pt x="80" y="301"/>
                    <a:pt x="91" y="301"/>
                  </a:cubicBezTo>
                  <a:cubicBezTo>
                    <a:pt x="91" y="294"/>
                    <a:pt x="94" y="284"/>
                    <a:pt x="99" y="279"/>
                  </a:cubicBezTo>
                  <a:cubicBezTo>
                    <a:pt x="94" y="275"/>
                    <a:pt x="91" y="271"/>
                    <a:pt x="88" y="265"/>
                  </a:cubicBezTo>
                  <a:cubicBezTo>
                    <a:pt x="88" y="265"/>
                    <a:pt x="89" y="265"/>
                    <a:pt x="90" y="265"/>
                  </a:cubicBezTo>
                  <a:cubicBezTo>
                    <a:pt x="90" y="265"/>
                    <a:pt x="90" y="265"/>
                    <a:pt x="90" y="265"/>
                  </a:cubicBezTo>
                  <a:cubicBezTo>
                    <a:pt x="95" y="272"/>
                    <a:pt x="101" y="278"/>
                    <a:pt x="107" y="281"/>
                  </a:cubicBezTo>
                  <a:cubicBezTo>
                    <a:pt x="106" y="282"/>
                    <a:pt x="106" y="282"/>
                    <a:pt x="106" y="282"/>
                  </a:cubicBezTo>
                  <a:cubicBezTo>
                    <a:pt x="106" y="282"/>
                    <a:pt x="105" y="283"/>
                    <a:pt x="105" y="283"/>
                  </a:cubicBezTo>
                  <a:cubicBezTo>
                    <a:pt x="105" y="283"/>
                    <a:pt x="105" y="284"/>
                    <a:pt x="104" y="284"/>
                  </a:cubicBezTo>
                  <a:cubicBezTo>
                    <a:pt x="104" y="283"/>
                    <a:pt x="103" y="283"/>
                    <a:pt x="102" y="282"/>
                  </a:cubicBezTo>
                  <a:cubicBezTo>
                    <a:pt x="97" y="285"/>
                    <a:pt x="93" y="297"/>
                    <a:pt x="94" y="302"/>
                  </a:cubicBezTo>
                  <a:cubicBezTo>
                    <a:pt x="95" y="305"/>
                    <a:pt x="98" y="310"/>
                    <a:pt x="102" y="313"/>
                  </a:cubicBezTo>
                  <a:cubicBezTo>
                    <a:pt x="102" y="314"/>
                    <a:pt x="101" y="315"/>
                    <a:pt x="101" y="316"/>
                  </a:cubicBezTo>
                  <a:close/>
                  <a:moveTo>
                    <a:pt x="87" y="265"/>
                  </a:moveTo>
                  <a:cubicBezTo>
                    <a:pt x="86" y="263"/>
                    <a:pt x="85" y="261"/>
                    <a:pt x="84" y="258"/>
                  </a:cubicBezTo>
                  <a:cubicBezTo>
                    <a:pt x="83" y="259"/>
                    <a:pt x="82" y="260"/>
                    <a:pt x="82" y="261"/>
                  </a:cubicBezTo>
                  <a:cubicBezTo>
                    <a:pt x="81" y="260"/>
                    <a:pt x="81" y="258"/>
                    <a:pt x="81" y="257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55"/>
                    <a:pt x="81" y="255"/>
                    <a:pt x="81" y="254"/>
                  </a:cubicBezTo>
                  <a:cubicBezTo>
                    <a:pt x="82" y="254"/>
                    <a:pt x="82" y="254"/>
                    <a:pt x="82" y="254"/>
                  </a:cubicBezTo>
                  <a:cubicBezTo>
                    <a:pt x="79" y="245"/>
                    <a:pt x="79" y="235"/>
                    <a:pt x="85" y="228"/>
                  </a:cubicBezTo>
                  <a:cubicBezTo>
                    <a:pt x="80" y="221"/>
                    <a:pt x="68" y="227"/>
                    <a:pt x="63" y="230"/>
                  </a:cubicBezTo>
                  <a:cubicBezTo>
                    <a:pt x="53" y="236"/>
                    <a:pt x="50" y="243"/>
                    <a:pt x="50" y="254"/>
                  </a:cubicBezTo>
                  <a:cubicBezTo>
                    <a:pt x="48" y="254"/>
                    <a:pt x="47" y="254"/>
                    <a:pt x="46" y="255"/>
                  </a:cubicBezTo>
                  <a:cubicBezTo>
                    <a:pt x="46" y="252"/>
                    <a:pt x="47" y="249"/>
                    <a:pt x="47" y="247"/>
                  </a:cubicBezTo>
                  <a:cubicBezTo>
                    <a:pt x="46" y="249"/>
                    <a:pt x="45" y="252"/>
                    <a:pt x="44" y="255"/>
                  </a:cubicBezTo>
                  <a:cubicBezTo>
                    <a:pt x="43" y="255"/>
                    <a:pt x="42" y="255"/>
                    <a:pt x="41" y="254"/>
                  </a:cubicBezTo>
                  <a:cubicBezTo>
                    <a:pt x="46" y="241"/>
                    <a:pt x="54" y="230"/>
                    <a:pt x="67" y="224"/>
                  </a:cubicBezTo>
                  <a:cubicBezTo>
                    <a:pt x="62" y="221"/>
                    <a:pt x="60" y="212"/>
                    <a:pt x="54" y="209"/>
                  </a:cubicBezTo>
                  <a:cubicBezTo>
                    <a:pt x="43" y="206"/>
                    <a:pt x="31" y="203"/>
                    <a:pt x="22" y="196"/>
                  </a:cubicBezTo>
                  <a:cubicBezTo>
                    <a:pt x="23" y="196"/>
                    <a:pt x="24" y="196"/>
                    <a:pt x="25" y="196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35" y="201"/>
                    <a:pt x="46" y="203"/>
                    <a:pt x="55" y="207"/>
                  </a:cubicBezTo>
                  <a:cubicBezTo>
                    <a:pt x="65" y="210"/>
                    <a:pt x="63" y="223"/>
                    <a:pt x="77" y="222"/>
                  </a:cubicBezTo>
                  <a:cubicBezTo>
                    <a:pt x="81" y="222"/>
                    <a:pt x="85" y="222"/>
                    <a:pt x="87" y="225"/>
                  </a:cubicBezTo>
                  <a:cubicBezTo>
                    <a:pt x="93" y="220"/>
                    <a:pt x="100" y="217"/>
                    <a:pt x="108" y="215"/>
                  </a:cubicBezTo>
                  <a:cubicBezTo>
                    <a:pt x="111" y="215"/>
                    <a:pt x="115" y="214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19" y="213"/>
                    <a:pt x="119" y="213"/>
                    <a:pt x="119" y="213"/>
                  </a:cubicBezTo>
                  <a:cubicBezTo>
                    <a:pt x="121" y="213"/>
                    <a:pt x="121" y="213"/>
                    <a:pt x="121" y="213"/>
                  </a:cubicBezTo>
                  <a:cubicBezTo>
                    <a:pt x="128" y="213"/>
                    <a:pt x="135" y="214"/>
                    <a:pt x="141" y="217"/>
                  </a:cubicBezTo>
                  <a:cubicBezTo>
                    <a:pt x="141" y="217"/>
                    <a:pt x="142" y="217"/>
                    <a:pt x="142" y="216"/>
                  </a:cubicBezTo>
                  <a:cubicBezTo>
                    <a:pt x="143" y="217"/>
                    <a:pt x="143" y="219"/>
                    <a:pt x="144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5" y="222"/>
                    <a:pt x="146" y="224"/>
                    <a:pt x="147" y="226"/>
                  </a:cubicBezTo>
                  <a:cubicBezTo>
                    <a:pt x="140" y="220"/>
                    <a:pt x="132" y="217"/>
                    <a:pt x="122" y="216"/>
                  </a:cubicBezTo>
                  <a:cubicBezTo>
                    <a:pt x="111" y="216"/>
                    <a:pt x="98" y="220"/>
                    <a:pt x="89" y="228"/>
                  </a:cubicBezTo>
                  <a:cubicBezTo>
                    <a:pt x="79" y="237"/>
                    <a:pt x="83" y="252"/>
                    <a:pt x="89" y="262"/>
                  </a:cubicBezTo>
                  <a:cubicBezTo>
                    <a:pt x="89" y="263"/>
                    <a:pt x="90" y="263"/>
                    <a:pt x="90" y="264"/>
                  </a:cubicBezTo>
                  <a:cubicBezTo>
                    <a:pt x="90" y="264"/>
                    <a:pt x="89" y="264"/>
                    <a:pt x="89" y="264"/>
                  </a:cubicBezTo>
                  <a:cubicBezTo>
                    <a:pt x="88" y="264"/>
                    <a:pt x="88" y="265"/>
                    <a:pt x="87" y="265"/>
                  </a:cubicBezTo>
                  <a:close/>
                  <a:moveTo>
                    <a:pt x="49" y="256"/>
                  </a:moveTo>
                  <a:cubicBezTo>
                    <a:pt x="49" y="257"/>
                    <a:pt x="49" y="258"/>
                    <a:pt x="49" y="259"/>
                  </a:cubicBezTo>
                  <a:cubicBezTo>
                    <a:pt x="49" y="276"/>
                    <a:pt x="47" y="292"/>
                    <a:pt x="43" y="308"/>
                  </a:cubicBezTo>
                  <a:cubicBezTo>
                    <a:pt x="41" y="317"/>
                    <a:pt x="40" y="324"/>
                    <a:pt x="42" y="329"/>
                  </a:cubicBezTo>
                  <a:cubicBezTo>
                    <a:pt x="44" y="333"/>
                    <a:pt x="46" y="337"/>
                    <a:pt x="48" y="341"/>
                  </a:cubicBezTo>
                  <a:cubicBezTo>
                    <a:pt x="48" y="340"/>
                    <a:pt x="47" y="340"/>
                    <a:pt x="47" y="339"/>
                  </a:cubicBezTo>
                  <a:cubicBezTo>
                    <a:pt x="46" y="338"/>
                    <a:pt x="44" y="337"/>
                    <a:pt x="42" y="336"/>
                  </a:cubicBezTo>
                  <a:cubicBezTo>
                    <a:pt x="39" y="330"/>
                    <a:pt x="35" y="324"/>
                    <a:pt x="35" y="317"/>
                  </a:cubicBezTo>
                  <a:cubicBezTo>
                    <a:pt x="30" y="321"/>
                    <a:pt x="26" y="324"/>
                    <a:pt x="23" y="328"/>
                  </a:cubicBezTo>
                  <a:cubicBezTo>
                    <a:pt x="22" y="328"/>
                    <a:pt x="20" y="327"/>
                    <a:pt x="19" y="327"/>
                  </a:cubicBezTo>
                  <a:cubicBezTo>
                    <a:pt x="23" y="321"/>
                    <a:pt x="27" y="315"/>
                    <a:pt x="34" y="311"/>
                  </a:cubicBezTo>
                  <a:cubicBezTo>
                    <a:pt x="34" y="304"/>
                    <a:pt x="34" y="297"/>
                    <a:pt x="34" y="290"/>
                  </a:cubicBezTo>
                  <a:cubicBezTo>
                    <a:pt x="23" y="290"/>
                    <a:pt x="11" y="292"/>
                    <a:pt x="0" y="293"/>
                  </a:cubicBezTo>
                  <a:cubicBezTo>
                    <a:pt x="0" y="293"/>
                    <a:pt x="1" y="292"/>
                    <a:pt x="1" y="292"/>
                  </a:cubicBezTo>
                  <a:cubicBezTo>
                    <a:pt x="2" y="291"/>
                    <a:pt x="4" y="290"/>
                    <a:pt x="5" y="289"/>
                  </a:cubicBezTo>
                  <a:cubicBezTo>
                    <a:pt x="6" y="289"/>
                    <a:pt x="7" y="289"/>
                    <a:pt x="7" y="289"/>
                  </a:cubicBezTo>
                  <a:cubicBezTo>
                    <a:pt x="19" y="287"/>
                    <a:pt x="30" y="285"/>
                    <a:pt x="35" y="285"/>
                  </a:cubicBezTo>
                  <a:cubicBezTo>
                    <a:pt x="35" y="277"/>
                    <a:pt x="36" y="270"/>
                    <a:pt x="38" y="262"/>
                  </a:cubicBezTo>
                  <a:cubicBezTo>
                    <a:pt x="40" y="261"/>
                    <a:pt x="42" y="259"/>
                    <a:pt x="43" y="258"/>
                  </a:cubicBezTo>
                  <a:cubicBezTo>
                    <a:pt x="37" y="276"/>
                    <a:pt x="36" y="297"/>
                    <a:pt x="38" y="316"/>
                  </a:cubicBezTo>
                  <a:cubicBezTo>
                    <a:pt x="38" y="317"/>
                    <a:pt x="38" y="318"/>
                    <a:pt x="38" y="320"/>
                  </a:cubicBezTo>
                  <a:cubicBezTo>
                    <a:pt x="39" y="308"/>
                    <a:pt x="43" y="297"/>
                    <a:pt x="45" y="286"/>
                  </a:cubicBezTo>
                  <a:cubicBezTo>
                    <a:pt x="46" y="276"/>
                    <a:pt x="46" y="266"/>
                    <a:pt x="46" y="257"/>
                  </a:cubicBezTo>
                  <a:cubicBezTo>
                    <a:pt x="47" y="257"/>
                    <a:pt x="48" y="256"/>
                    <a:pt x="49" y="256"/>
                  </a:cubicBezTo>
                  <a:close/>
                  <a:moveTo>
                    <a:pt x="49" y="342"/>
                  </a:moveTo>
                  <a:cubicBezTo>
                    <a:pt x="49" y="343"/>
                    <a:pt x="50" y="344"/>
                    <a:pt x="50" y="345"/>
                  </a:cubicBezTo>
                  <a:cubicBezTo>
                    <a:pt x="53" y="352"/>
                    <a:pt x="57" y="351"/>
                    <a:pt x="61" y="347"/>
                  </a:cubicBezTo>
                  <a:cubicBezTo>
                    <a:pt x="62" y="347"/>
                    <a:pt x="62" y="347"/>
                    <a:pt x="63" y="347"/>
                  </a:cubicBezTo>
                  <a:cubicBezTo>
                    <a:pt x="64" y="347"/>
                    <a:pt x="64" y="347"/>
                    <a:pt x="65" y="347"/>
                  </a:cubicBezTo>
                  <a:cubicBezTo>
                    <a:pt x="60" y="352"/>
                    <a:pt x="54" y="356"/>
                    <a:pt x="50" y="351"/>
                  </a:cubicBezTo>
                  <a:cubicBezTo>
                    <a:pt x="50" y="350"/>
                    <a:pt x="49" y="349"/>
                    <a:pt x="50" y="347"/>
                  </a:cubicBezTo>
                  <a:cubicBezTo>
                    <a:pt x="50" y="347"/>
                    <a:pt x="50" y="346"/>
                    <a:pt x="50" y="345"/>
                  </a:cubicBezTo>
                  <a:cubicBezTo>
                    <a:pt x="50" y="344"/>
                    <a:pt x="49" y="344"/>
                    <a:pt x="49" y="343"/>
                  </a:cubicBezTo>
                  <a:cubicBezTo>
                    <a:pt x="49" y="342"/>
                    <a:pt x="49" y="342"/>
                    <a:pt x="49" y="342"/>
                  </a:cubicBezTo>
                  <a:cubicBezTo>
                    <a:pt x="49" y="342"/>
                    <a:pt x="49" y="342"/>
                    <a:pt x="49" y="342"/>
                  </a:cubicBezTo>
                  <a:close/>
                  <a:moveTo>
                    <a:pt x="143" y="215"/>
                  </a:moveTo>
                  <a:cubicBezTo>
                    <a:pt x="150" y="208"/>
                    <a:pt x="150" y="199"/>
                    <a:pt x="147" y="191"/>
                  </a:cubicBezTo>
                  <a:cubicBezTo>
                    <a:pt x="147" y="191"/>
                    <a:pt x="147" y="191"/>
                    <a:pt x="147" y="191"/>
                  </a:cubicBezTo>
                  <a:cubicBezTo>
                    <a:pt x="148" y="191"/>
                    <a:pt x="149" y="190"/>
                    <a:pt x="150" y="190"/>
                  </a:cubicBezTo>
                  <a:cubicBezTo>
                    <a:pt x="155" y="200"/>
                    <a:pt x="156" y="212"/>
                    <a:pt x="147" y="220"/>
                  </a:cubicBezTo>
                  <a:cubicBezTo>
                    <a:pt x="148" y="221"/>
                    <a:pt x="149" y="222"/>
                    <a:pt x="151" y="223"/>
                  </a:cubicBezTo>
                  <a:cubicBezTo>
                    <a:pt x="160" y="215"/>
                    <a:pt x="164" y="205"/>
                    <a:pt x="179" y="206"/>
                  </a:cubicBezTo>
                  <a:cubicBezTo>
                    <a:pt x="182" y="206"/>
                    <a:pt x="185" y="206"/>
                    <a:pt x="188" y="206"/>
                  </a:cubicBezTo>
                  <a:cubicBezTo>
                    <a:pt x="188" y="207"/>
                    <a:pt x="188" y="208"/>
                    <a:pt x="188" y="208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184" y="209"/>
                    <a:pt x="181" y="209"/>
                    <a:pt x="178" y="209"/>
                  </a:cubicBezTo>
                  <a:cubicBezTo>
                    <a:pt x="165" y="208"/>
                    <a:pt x="163" y="220"/>
                    <a:pt x="155" y="226"/>
                  </a:cubicBezTo>
                  <a:cubicBezTo>
                    <a:pt x="162" y="233"/>
                    <a:pt x="167" y="242"/>
                    <a:pt x="170" y="252"/>
                  </a:cubicBezTo>
                  <a:cubicBezTo>
                    <a:pt x="167" y="250"/>
                    <a:pt x="165" y="248"/>
                    <a:pt x="163" y="246"/>
                  </a:cubicBezTo>
                  <a:cubicBezTo>
                    <a:pt x="160" y="240"/>
                    <a:pt x="156" y="234"/>
                    <a:pt x="151" y="229"/>
                  </a:cubicBezTo>
                  <a:cubicBezTo>
                    <a:pt x="151" y="228"/>
                    <a:pt x="151" y="228"/>
                    <a:pt x="151" y="228"/>
                  </a:cubicBezTo>
                  <a:cubicBezTo>
                    <a:pt x="148" y="224"/>
                    <a:pt x="146" y="220"/>
                    <a:pt x="144" y="216"/>
                  </a:cubicBezTo>
                  <a:cubicBezTo>
                    <a:pt x="143" y="216"/>
                    <a:pt x="143" y="216"/>
                    <a:pt x="143" y="215"/>
                  </a:cubicBezTo>
                  <a:close/>
                  <a:moveTo>
                    <a:pt x="146" y="189"/>
                  </a:moveTo>
                  <a:cubicBezTo>
                    <a:pt x="145" y="187"/>
                    <a:pt x="144" y="185"/>
                    <a:pt x="143" y="184"/>
                  </a:cubicBezTo>
                  <a:cubicBezTo>
                    <a:pt x="138" y="177"/>
                    <a:pt x="133" y="172"/>
                    <a:pt x="127" y="168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30" y="168"/>
                    <a:pt x="132" y="169"/>
                    <a:pt x="134" y="171"/>
                  </a:cubicBezTo>
                  <a:cubicBezTo>
                    <a:pt x="136" y="172"/>
                    <a:pt x="138" y="174"/>
                    <a:pt x="139" y="175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1" y="177"/>
                    <a:pt x="141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4" y="180"/>
                    <a:pt x="145" y="185"/>
                    <a:pt x="146" y="189"/>
                  </a:cubicBezTo>
                  <a:close/>
                  <a:moveTo>
                    <a:pt x="119" y="162"/>
                  </a:moveTo>
                  <a:cubicBezTo>
                    <a:pt x="112" y="158"/>
                    <a:pt x="103" y="154"/>
                    <a:pt x="95" y="151"/>
                  </a:cubicBezTo>
                  <a:cubicBezTo>
                    <a:pt x="95" y="150"/>
                    <a:pt x="95" y="149"/>
                    <a:pt x="95" y="14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103" y="151"/>
                    <a:pt x="110" y="154"/>
                    <a:pt x="118" y="158"/>
                  </a:cubicBezTo>
                  <a:cubicBezTo>
                    <a:pt x="118" y="159"/>
                    <a:pt x="118" y="160"/>
                    <a:pt x="118" y="161"/>
                  </a:cubicBezTo>
                  <a:cubicBezTo>
                    <a:pt x="119" y="161"/>
                    <a:pt x="119" y="162"/>
                    <a:pt x="119" y="162"/>
                  </a:cubicBezTo>
                  <a:close/>
                  <a:moveTo>
                    <a:pt x="94" y="151"/>
                  </a:moveTo>
                  <a:cubicBezTo>
                    <a:pt x="90" y="149"/>
                    <a:pt x="86" y="148"/>
                    <a:pt x="82" y="147"/>
                  </a:cubicBezTo>
                  <a:cubicBezTo>
                    <a:pt x="73" y="143"/>
                    <a:pt x="68" y="139"/>
                    <a:pt x="63" y="138"/>
                  </a:cubicBezTo>
                  <a:cubicBezTo>
                    <a:pt x="59" y="138"/>
                    <a:pt x="54" y="141"/>
                    <a:pt x="48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34" y="138"/>
                    <a:pt x="27" y="154"/>
                    <a:pt x="14" y="155"/>
                  </a:cubicBezTo>
                  <a:cubicBezTo>
                    <a:pt x="14" y="163"/>
                    <a:pt x="12" y="174"/>
                    <a:pt x="15" y="182"/>
                  </a:cubicBezTo>
                  <a:cubicBezTo>
                    <a:pt x="15" y="183"/>
                    <a:pt x="16" y="184"/>
                    <a:pt x="16" y="185"/>
                  </a:cubicBezTo>
                  <a:cubicBezTo>
                    <a:pt x="15" y="185"/>
                    <a:pt x="14" y="184"/>
                    <a:pt x="14" y="184"/>
                  </a:cubicBezTo>
                  <a:cubicBezTo>
                    <a:pt x="13" y="183"/>
                    <a:pt x="13" y="183"/>
                    <a:pt x="12" y="183"/>
                  </a:cubicBezTo>
                  <a:cubicBezTo>
                    <a:pt x="10" y="177"/>
                    <a:pt x="10" y="169"/>
                    <a:pt x="10" y="162"/>
                  </a:cubicBezTo>
                  <a:cubicBezTo>
                    <a:pt x="10" y="161"/>
                    <a:pt x="11" y="159"/>
                    <a:pt x="12" y="158"/>
                  </a:cubicBezTo>
                  <a:cubicBezTo>
                    <a:pt x="13" y="157"/>
                    <a:pt x="13" y="155"/>
                    <a:pt x="14" y="154"/>
                  </a:cubicBezTo>
                  <a:cubicBezTo>
                    <a:pt x="15" y="153"/>
                    <a:pt x="15" y="152"/>
                    <a:pt x="16" y="151"/>
                  </a:cubicBezTo>
                  <a:cubicBezTo>
                    <a:pt x="25" y="149"/>
                    <a:pt x="32" y="140"/>
                    <a:pt x="41" y="137"/>
                  </a:cubicBezTo>
                  <a:cubicBezTo>
                    <a:pt x="45" y="136"/>
                    <a:pt x="49" y="138"/>
                    <a:pt x="53" y="137"/>
                  </a:cubicBezTo>
                  <a:cubicBezTo>
                    <a:pt x="66" y="133"/>
                    <a:pt x="66" y="138"/>
                    <a:pt x="79" y="142"/>
                  </a:cubicBezTo>
                  <a:cubicBezTo>
                    <a:pt x="79" y="141"/>
                    <a:pt x="80" y="140"/>
                    <a:pt x="80" y="138"/>
                  </a:cubicBezTo>
                  <a:cubicBezTo>
                    <a:pt x="72" y="137"/>
                    <a:pt x="66" y="132"/>
                    <a:pt x="61" y="126"/>
                  </a:cubicBezTo>
                  <a:cubicBezTo>
                    <a:pt x="63" y="128"/>
                    <a:pt x="65" y="130"/>
                    <a:pt x="69" y="130"/>
                  </a:cubicBezTo>
                  <a:cubicBezTo>
                    <a:pt x="73" y="133"/>
                    <a:pt x="77" y="136"/>
                    <a:pt x="81" y="135"/>
                  </a:cubicBezTo>
                  <a:cubicBezTo>
                    <a:pt x="82" y="134"/>
                    <a:pt x="82" y="134"/>
                    <a:pt x="83" y="133"/>
                  </a:cubicBezTo>
                  <a:cubicBezTo>
                    <a:pt x="83" y="133"/>
                    <a:pt x="84" y="134"/>
                    <a:pt x="85" y="135"/>
                  </a:cubicBezTo>
                  <a:cubicBezTo>
                    <a:pt x="85" y="135"/>
                    <a:pt x="86" y="136"/>
                    <a:pt x="86" y="136"/>
                  </a:cubicBezTo>
                  <a:cubicBezTo>
                    <a:pt x="85" y="139"/>
                    <a:pt x="84" y="141"/>
                    <a:pt x="84" y="144"/>
                  </a:cubicBezTo>
                  <a:cubicBezTo>
                    <a:pt x="87" y="145"/>
                    <a:pt x="91" y="147"/>
                    <a:pt x="94" y="148"/>
                  </a:cubicBezTo>
                  <a:cubicBezTo>
                    <a:pt x="94" y="148"/>
                    <a:pt x="94" y="149"/>
                    <a:pt x="94" y="149"/>
                  </a:cubicBezTo>
                  <a:cubicBezTo>
                    <a:pt x="94" y="150"/>
                    <a:pt x="94" y="150"/>
                    <a:pt x="94" y="151"/>
                  </a:cubicBezTo>
                  <a:close/>
                  <a:moveTo>
                    <a:pt x="18" y="187"/>
                  </a:moveTo>
                  <a:cubicBezTo>
                    <a:pt x="20" y="190"/>
                    <a:pt x="22" y="192"/>
                    <a:pt x="24" y="194"/>
                  </a:cubicBezTo>
                  <a:cubicBezTo>
                    <a:pt x="23" y="194"/>
                    <a:pt x="21" y="194"/>
                    <a:pt x="20" y="194"/>
                  </a:cubicBezTo>
                  <a:cubicBezTo>
                    <a:pt x="18" y="193"/>
                    <a:pt x="17" y="191"/>
                    <a:pt x="16" y="189"/>
                  </a:cubicBezTo>
                  <a:cubicBezTo>
                    <a:pt x="13" y="188"/>
                    <a:pt x="10" y="187"/>
                    <a:pt x="7" y="187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10" y="186"/>
                    <a:pt x="13" y="186"/>
                    <a:pt x="15" y="187"/>
                  </a:cubicBezTo>
                  <a:cubicBezTo>
                    <a:pt x="16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8" y="187"/>
                  </a:cubicBezTo>
                  <a:close/>
                  <a:moveTo>
                    <a:pt x="190" y="206"/>
                  </a:moveTo>
                  <a:cubicBezTo>
                    <a:pt x="196" y="206"/>
                    <a:pt x="201" y="206"/>
                    <a:pt x="208" y="206"/>
                  </a:cubicBezTo>
                  <a:cubicBezTo>
                    <a:pt x="209" y="197"/>
                    <a:pt x="213" y="190"/>
                    <a:pt x="215" y="182"/>
                  </a:cubicBezTo>
                  <a:cubicBezTo>
                    <a:pt x="216" y="183"/>
                    <a:pt x="217" y="184"/>
                    <a:pt x="218" y="186"/>
                  </a:cubicBezTo>
                  <a:cubicBezTo>
                    <a:pt x="217" y="192"/>
                    <a:pt x="214" y="199"/>
                    <a:pt x="213" y="207"/>
                  </a:cubicBezTo>
                  <a:cubicBezTo>
                    <a:pt x="220" y="207"/>
                    <a:pt x="225" y="209"/>
                    <a:pt x="231" y="211"/>
                  </a:cubicBezTo>
                  <a:cubicBezTo>
                    <a:pt x="230" y="212"/>
                    <a:pt x="229" y="213"/>
                    <a:pt x="228" y="213"/>
                  </a:cubicBezTo>
                  <a:cubicBezTo>
                    <a:pt x="225" y="212"/>
                    <a:pt x="221" y="211"/>
                    <a:pt x="218" y="210"/>
                  </a:cubicBezTo>
                  <a:cubicBezTo>
                    <a:pt x="210" y="209"/>
                    <a:pt x="199" y="209"/>
                    <a:pt x="189" y="209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190" y="208"/>
                    <a:pt x="190" y="207"/>
                    <a:pt x="190" y="206"/>
                  </a:cubicBezTo>
                  <a:close/>
                  <a:moveTo>
                    <a:pt x="215" y="180"/>
                  </a:moveTo>
                  <a:cubicBezTo>
                    <a:pt x="216" y="179"/>
                    <a:pt x="216" y="177"/>
                    <a:pt x="216" y="176"/>
                  </a:cubicBezTo>
                  <a:cubicBezTo>
                    <a:pt x="217" y="176"/>
                    <a:pt x="218" y="177"/>
                    <a:pt x="218" y="177"/>
                  </a:cubicBezTo>
                  <a:cubicBezTo>
                    <a:pt x="219" y="178"/>
                    <a:pt x="219" y="178"/>
                    <a:pt x="220" y="178"/>
                  </a:cubicBezTo>
                  <a:cubicBezTo>
                    <a:pt x="219" y="180"/>
                    <a:pt x="219" y="182"/>
                    <a:pt x="219" y="184"/>
                  </a:cubicBezTo>
                  <a:cubicBezTo>
                    <a:pt x="218" y="184"/>
                    <a:pt x="218" y="183"/>
                    <a:pt x="218" y="183"/>
                  </a:cubicBezTo>
                  <a:cubicBezTo>
                    <a:pt x="217" y="182"/>
                    <a:pt x="216" y="181"/>
                    <a:pt x="215" y="180"/>
                  </a:cubicBezTo>
                  <a:close/>
                  <a:moveTo>
                    <a:pt x="216" y="173"/>
                  </a:moveTo>
                  <a:cubicBezTo>
                    <a:pt x="216" y="169"/>
                    <a:pt x="214" y="165"/>
                    <a:pt x="211" y="160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2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8" y="166"/>
                    <a:pt x="220" y="171"/>
                    <a:pt x="220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18" y="174"/>
                    <a:pt x="217" y="174"/>
                    <a:pt x="216" y="173"/>
                  </a:cubicBezTo>
                  <a:close/>
                  <a:moveTo>
                    <a:pt x="210" y="159"/>
                  </a:moveTo>
                  <a:cubicBezTo>
                    <a:pt x="206" y="153"/>
                    <a:pt x="202" y="145"/>
                    <a:pt x="198" y="138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8" y="138"/>
                    <a:pt x="199" y="138"/>
                    <a:pt x="199" y="138"/>
                  </a:cubicBezTo>
                  <a:cubicBezTo>
                    <a:pt x="199" y="137"/>
                    <a:pt x="200" y="137"/>
                    <a:pt x="200" y="137"/>
                  </a:cubicBezTo>
                  <a:cubicBezTo>
                    <a:pt x="204" y="143"/>
                    <a:pt x="208" y="149"/>
                    <a:pt x="211" y="155"/>
                  </a:cubicBezTo>
                  <a:cubicBezTo>
                    <a:pt x="211" y="155"/>
                    <a:pt x="211" y="156"/>
                    <a:pt x="211" y="156"/>
                  </a:cubicBezTo>
                  <a:cubicBezTo>
                    <a:pt x="211" y="157"/>
                    <a:pt x="212" y="157"/>
                    <a:pt x="212" y="158"/>
                  </a:cubicBezTo>
                  <a:cubicBezTo>
                    <a:pt x="212" y="158"/>
                    <a:pt x="212" y="158"/>
                    <a:pt x="212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0" y="159"/>
                    <a:pt x="210" y="159"/>
                  </a:cubicBezTo>
                  <a:close/>
                  <a:moveTo>
                    <a:pt x="194" y="133"/>
                  </a:moveTo>
                  <a:cubicBezTo>
                    <a:pt x="193" y="132"/>
                    <a:pt x="193" y="132"/>
                    <a:pt x="193" y="132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3"/>
                  </a:cubicBezTo>
                  <a:close/>
                  <a:moveTo>
                    <a:pt x="192" y="130"/>
                  </a:moveTo>
                  <a:cubicBezTo>
                    <a:pt x="189" y="127"/>
                    <a:pt x="185" y="124"/>
                    <a:pt x="181" y="122"/>
                  </a:cubicBezTo>
                  <a:cubicBezTo>
                    <a:pt x="180" y="120"/>
                    <a:pt x="180" y="119"/>
                    <a:pt x="179" y="118"/>
                  </a:cubicBezTo>
                  <a:cubicBezTo>
                    <a:pt x="187" y="120"/>
                    <a:pt x="194" y="127"/>
                    <a:pt x="199" y="135"/>
                  </a:cubicBezTo>
                  <a:cubicBezTo>
                    <a:pt x="199" y="136"/>
                    <a:pt x="198" y="136"/>
                    <a:pt x="198" y="136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6" y="135"/>
                    <a:pt x="196" y="133"/>
                    <a:pt x="196" y="132"/>
                  </a:cubicBezTo>
                  <a:cubicBezTo>
                    <a:pt x="195" y="131"/>
                    <a:pt x="195" y="131"/>
                    <a:pt x="194" y="130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29"/>
                    <a:pt x="193" y="129"/>
                    <a:pt x="193" y="129"/>
                  </a:cubicBezTo>
                  <a:cubicBezTo>
                    <a:pt x="193" y="129"/>
                    <a:pt x="192" y="129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ubicBezTo>
                    <a:pt x="192" y="130"/>
                    <a:pt x="192" y="130"/>
                    <a:pt x="192" y="130"/>
                  </a:cubicBezTo>
                  <a:close/>
                  <a:moveTo>
                    <a:pt x="179" y="121"/>
                  </a:moveTo>
                  <a:cubicBezTo>
                    <a:pt x="177" y="120"/>
                    <a:pt x="176" y="120"/>
                    <a:pt x="174" y="120"/>
                  </a:cubicBezTo>
                  <a:cubicBezTo>
                    <a:pt x="170" y="119"/>
                    <a:pt x="167" y="118"/>
                    <a:pt x="165" y="116"/>
                  </a:cubicBezTo>
                  <a:cubicBezTo>
                    <a:pt x="164" y="116"/>
                    <a:pt x="163" y="115"/>
                    <a:pt x="161" y="114"/>
                  </a:cubicBezTo>
                  <a:cubicBezTo>
                    <a:pt x="161" y="113"/>
                    <a:pt x="161" y="112"/>
                    <a:pt x="161" y="111"/>
                  </a:cubicBezTo>
                  <a:cubicBezTo>
                    <a:pt x="161" y="111"/>
                    <a:pt x="162" y="111"/>
                    <a:pt x="162" y="112"/>
                  </a:cubicBezTo>
                  <a:cubicBezTo>
                    <a:pt x="163" y="107"/>
                    <a:pt x="163" y="102"/>
                    <a:pt x="163" y="98"/>
                  </a:cubicBezTo>
                  <a:cubicBezTo>
                    <a:pt x="163" y="98"/>
                    <a:pt x="164" y="99"/>
                    <a:pt x="164" y="99"/>
                  </a:cubicBezTo>
                  <a:cubicBezTo>
                    <a:pt x="165" y="100"/>
                    <a:pt x="166" y="101"/>
                    <a:pt x="167" y="102"/>
                  </a:cubicBezTo>
                  <a:cubicBezTo>
                    <a:pt x="167" y="105"/>
                    <a:pt x="167" y="107"/>
                    <a:pt x="167" y="110"/>
                  </a:cubicBezTo>
                  <a:cubicBezTo>
                    <a:pt x="168" y="109"/>
                    <a:pt x="169" y="108"/>
                    <a:pt x="171" y="107"/>
                  </a:cubicBezTo>
                  <a:cubicBezTo>
                    <a:pt x="171" y="108"/>
                    <a:pt x="172" y="109"/>
                    <a:pt x="173" y="110"/>
                  </a:cubicBezTo>
                  <a:cubicBezTo>
                    <a:pt x="173" y="110"/>
                    <a:pt x="173" y="111"/>
                    <a:pt x="173" y="111"/>
                  </a:cubicBezTo>
                  <a:cubicBezTo>
                    <a:pt x="172" y="112"/>
                    <a:pt x="170" y="113"/>
                    <a:pt x="168" y="114"/>
                  </a:cubicBezTo>
                  <a:cubicBezTo>
                    <a:pt x="171" y="116"/>
                    <a:pt x="171" y="117"/>
                    <a:pt x="175" y="117"/>
                  </a:cubicBezTo>
                  <a:cubicBezTo>
                    <a:pt x="175" y="117"/>
                    <a:pt x="176" y="117"/>
                    <a:pt x="177" y="117"/>
                  </a:cubicBezTo>
                  <a:cubicBezTo>
                    <a:pt x="177" y="118"/>
                    <a:pt x="178" y="120"/>
                    <a:pt x="179" y="121"/>
                  </a:cubicBezTo>
                  <a:close/>
                  <a:moveTo>
                    <a:pt x="160" y="114"/>
                  </a:moveTo>
                  <a:cubicBezTo>
                    <a:pt x="158" y="114"/>
                    <a:pt x="155" y="114"/>
                    <a:pt x="151" y="115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8"/>
                    <a:pt x="134" y="117"/>
                    <a:pt x="135" y="116"/>
                  </a:cubicBezTo>
                  <a:cubicBezTo>
                    <a:pt x="135" y="116"/>
                    <a:pt x="135" y="115"/>
                    <a:pt x="135" y="115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4" y="111"/>
                    <a:pt x="157" y="111"/>
                    <a:pt x="159" y="111"/>
                  </a:cubicBezTo>
                  <a:cubicBezTo>
                    <a:pt x="159" y="112"/>
                    <a:pt x="159" y="113"/>
                    <a:pt x="160" y="114"/>
                  </a:cubicBezTo>
                  <a:close/>
                  <a:moveTo>
                    <a:pt x="127" y="119"/>
                  </a:moveTo>
                  <a:cubicBezTo>
                    <a:pt x="112" y="123"/>
                    <a:pt x="112" y="123"/>
                    <a:pt x="112" y="123"/>
                  </a:cubicBezTo>
                  <a:cubicBezTo>
                    <a:pt x="110" y="123"/>
                    <a:pt x="107" y="123"/>
                    <a:pt x="105" y="124"/>
                  </a:cubicBezTo>
                  <a:cubicBezTo>
                    <a:pt x="105" y="123"/>
                    <a:pt x="105" y="122"/>
                    <a:pt x="105" y="121"/>
                  </a:cubicBezTo>
                  <a:cubicBezTo>
                    <a:pt x="110" y="120"/>
                    <a:pt x="115" y="119"/>
                    <a:pt x="119" y="118"/>
                  </a:cubicBezTo>
                  <a:cubicBezTo>
                    <a:pt x="119" y="115"/>
                    <a:pt x="118" y="110"/>
                    <a:pt x="116" y="105"/>
                  </a:cubicBezTo>
                  <a:cubicBezTo>
                    <a:pt x="113" y="100"/>
                    <a:pt x="110" y="95"/>
                    <a:pt x="106" y="90"/>
                  </a:cubicBezTo>
                  <a:cubicBezTo>
                    <a:pt x="106" y="90"/>
                    <a:pt x="106" y="89"/>
                    <a:pt x="106" y="89"/>
                  </a:cubicBezTo>
                  <a:cubicBezTo>
                    <a:pt x="107" y="88"/>
                    <a:pt x="107" y="87"/>
                    <a:pt x="107" y="86"/>
                  </a:cubicBezTo>
                  <a:cubicBezTo>
                    <a:pt x="112" y="91"/>
                    <a:pt x="115" y="98"/>
                    <a:pt x="118" y="104"/>
                  </a:cubicBezTo>
                  <a:cubicBezTo>
                    <a:pt x="121" y="109"/>
                    <a:pt x="122" y="114"/>
                    <a:pt x="122" y="117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6"/>
                    <a:pt x="132" y="117"/>
                    <a:pt x="130" y="118"/>
                  </a:cubicBezTo>
                  <a:cubicBezTo>
                    <a:pt x="128" y="118"/>
                    <a:pt x="127" y="119"/>
                    <a:pt x="127" y="119"/>
                  </a:cubicBezTo>
                  <a:close/>
                  <a:moveTo>
                    <a:pt x="103" y="124"/>
                  </a:moveTo>
                  <a:cubicBezTo>
                    <a:pt x="97" y="126"/>
                    <a:pt x="91" y="129"/>
                    <a:pt x="87" y="135"/>
                  </a:cubicBezTo>
                  <a:cubicBezTo>
                    <a:pt x="87" y="134"/>
                    <a:pt x="87" y="134"/>
                    <a:pt x="86" y="133"/>
                  </a:cubicBezTo>
                  <a:cubicBezTo>
                    <a:pt x="85" y="133"/>
                    <a:pt x="85" y="132"/>
                    <a:pt x="84" y="131"/>
                  </a:cubicBezTo>
                  <a:cubicBezTo>
                    <a:pt x="88" y="126"/>
                    <a:pt x="95" y="123"/>
                    <a:pt x="102" y="121"/>
                  </a:cubicBezTo>
                  <a:cubicBezTo>
                    <a:pt x="103" y="122"/>
                    <a:pt x="103" y="123"/>
                    <a:pt x="103" y="124"/>
                  </a:cubicBezTo>
                  <a:close/>
                  <a:moveTo>
                    <a:pt x="120" y="159"/>
                  </a:moveTo>
                  <a:cubicBezTo>
                    <a:pt x="124" y="162"/>
                    <a:pt x="128" y="164"/>
                    <a:pt x="131" y="167"/>
                  </a:cubicBezTo>
                  <a:cubicBezTo>
                    <a:pt x="131" y="167"/>
                    <a:pt x="131" y="167"/>
                    <a:pt x="130" y="167"/>
                  </a:cubicBezTo>
                  <a:cubicBezTo>
                    <a:pt x="130" y="166"/>
                    <a:pt x="129" y="166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26" y="165"/>
                    <a:pt x="126" y="166"/>
                    <a:pt x="126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22" y="164"/>
                    <a:pt x="121" y="162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lose/>
                  <a:moveTo>
                    <a:pt x="248" y="333"/>
                  </a:moveTo>
                  <a:cubicBezTo>
                    <a:pt x="250" y="333"/>
                    <a:pt x="252" y="333"/>
                    <a:pt x="254" y="332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4"/>
                    <a:pt x="253" y="335"/>
                    <a:pt x="253" y="337"/>
                  </a:cubicBezTo>
                  <a:cubicBezTo>
                    <a:pt x="252" y="337"/>
                    <a:pt x="250" y="338"/>
                    <a:pt x="248" y="338"/>
                  </a:cubicBezTo>
                  <a:cubicBezTo>
                    <a:pt x="248" y="337"/>
                    <a:pt x="248" y="335"/>
                    <a:pt x="248" y="333"/>
                  </a:cubicBezTo>
                  <a:close/>
                  <a:moveTo>
                    <a:pt x="256" y="332"/>
                  </a:moveTo>
                  <a:cubicBezTo>
                    <a:pt x="258" y="331"/>
                    <a:pt x="260" y="329"/>
                    <a:pt x="262" y="326"/>
                  </a:cubicBezTo>
                  <a:cubicBezTo>
                    <a:pt x="263" y="324"/>
                    <a:pt x="264" y="322"/>
                    <a:pt x="265" y="320"/>
                  </a:cubicBezTo>
                  <a:cubicBezTo>
                    <a:pt x="265" y="320"/>
                    <a:pt x="265" y="321"/>
                    <a:pt x="265" y="321"/>
                  </a:cubicBezTo>
                  <a:cubicBezTo>
                    <a:pt x="266" y="322"/>
                    <a:pt x="266" y="323"/>
                    <a:pt x="266" y="324"/>
                  </a:cubicBezTo>
                  <a:cubicBezTo>
                    <a:pt x="266" y="326"/>
                    <a:pt x="265" y="327"/>
                    <a:pt x="264" y="328"/>
                  </a:cubicBezTo>
                  <a:cubicBezTo>
                    <a:pt x="261" y="332"/>
                    <a:pt x="258" y="334"/>
                    <a:pt x="255" y="336"/>
                  </a:cubicBezTo>
                  <a:cubicBezTo>
                    <a:pt x="255" y="335"/>
                    <a:pt x="255" y="334"/>
                    <a:pt x="255" y="333"/>
                  </a:cubicBezTo>
                  <a:cubicBezTo>
                    <a:pt x="255" y="333"/>
                    <a:pt x="256" y="332"/>
                    <a:pt x="256" y="332"/>
                  </a:cubicBezTo>
                  <a:close/>
                  <a:moveTo>
                    <a:pt x="266" y="317"/>
                  </a:moveTo>
                  <a:cubicBezTo>
                    <a:pt x="267" y="311"/>
                    <a:pt x="268" y="305"/>
                    <a:pt x="271" y="298"/>
                  </a:cubicBezTo>
                  <a:cubicBezTo>
                    <a:pt x="272" y="295"/>
                    <a:pt x="274" y="292"/>
                    <a:pt x="276" y="288"/>
                  </a:cubicBezTo>
                  <a:cubicBezTo>
                    <a:pt x="276" y="288"/>
                    <a:pt x="276" y="288"/>
                    <a:pt x="276" y="288"/>
                  </a:cubicBezTo>
                  <a:cubicBezTo>
                    <a:pt x="277" y="288"/>
                    <a:pt x="278" y="289"/>
                    <a:pt x="279" y="289"/>
                  </a:cubicBezTo>
                  <a:cubicBezTo>
                    <a:pt x="277" y="293"/>
                    <a:pt x="275" y="296"/>
                    <a:pt x="273" y="300"/>
                  </a:cubicBezTo>
                  <a:cubicBezTo>
                    <a:pt x="270" y="307"/>
                    <a:pt x="270" y="314"/>
                    <a:pt x="267" y="321"/>
                  </a:cubicBezTo>
                  <a:cubicBezTo>
                    <a:pt x="267" y="320"/>
                    <a:pt x="266" y="318"/>
                    <a:pt x="266" y="317"/>
                  </a:cubicBezTo>
                  <a:close/>
                  <a:moveTo>
                    <a:pt x="277" y="287"/>
                  </a:moveTo>
                  <a:cubicBezTo>
                    <a:pt x="277" y="286"/>
                    <a:pt x="278" y="284"/>
                    <a:pt x="279" y="283"/>
                  </a:cubicBezTo>
                  <a:cubicBezTo>
                    <a:pt x="280" y="283"/>
                    <a:pt x="281" y="284"/>
                    <a:pt x="282" y="284"/>
                  </a:cubicBezTo>
                  <a:cubicBezTo>
                    <a:pt x="281" y="285"/>
                    <a:pt x="280" y="286"/>
                    <a:pt x="280" y="288"/>
                  </a:cubicBezTo>
                  <a:cubicBezTo>
                    <a:pt x="279" y="287"/>
                    <a:pt x="278" y="287"/>
                    <a:pt x="277" y="287"/>
                  </a:cubicBezTo>
                  <a:close/>
                  <a:moveTo>
                    <a:pt x="280" y="281"/>
                  </a:moveTo>
                  <a:cubicBezTo>
                    <a:pt x="282" y="277"/>
                    <a:pt x="285" y="273"/>
                    <a:pt x="287" y="269"/>
                  </a:cubicBezTo>
                  <a:cubicBezTo>
                    <a:pt x="290" y="263"/>
                    <a:pt x="290" y="263"/>
                    <a:pt x="286" y="258"/>
                  </a:cubicBezTo>
                  <a:cubicBezTo>
                    <a:pt x="287" y="258"/>
                    <a:pt x="288" y="258"/>
                    <a:pt x="289" y="258"/>
                  </a:cubicBezTo>
                  <a:cubicBezTo>
                    <a:pt x="290" y="258"/>
                    <a:pt x="291" y="258"/>
                    <a:pt x="292" y="258"/>
                  </a:cubicBezTo>
                  <a:cubicBezTo>
                    <a:pt x="293" y="259"/>
                    <a:pt x="293" y="260"/>
                    <a:pt x="294" y="261"/>
                  </a:cubicBezTo>
                  <a:cubicBezTo>
                    <a:pt x="296" y="265"/>
                    <a:pt x="296" y="264"/>
                    <a:pt x="294" y="266"/>
                  </a:cubicBezTo>
                  <a:cubicBezTo>
                    <a:pt x="291" y="269"/>
                    <a:pt x="287" y="275"/>
                    <a:pt x="283" y="282"/>
                  </a:cubicBezTo>
                  <a:cubicBezTo>
                    <a:pt x="282" y="282"/>
                    <a:pt x="281" y="282"/>
                    <a:pt x="280" y="281"/>
                  </a:cubicBezTo>
                  <a:close/>
                  <a:moveTo>
                    <a:pt x="282" y="253"/>
                  </a:moveTo>
                  <a:cubicBezTo>
                    <a:pt x="270" y="239"/>
                    <a:pt x="248" y="222"/>
                    <a:pt x="230" y="214"/>
                  </a:cubicBezTo>
                  <a:cubicBezTo>
                    <a:pt x="231" y="213"/>
                    <a:pt x="232" y="213"/>
                    <a:pt x="233" y="212"/>
                  </a:cubicBezTo>
                  <a:cubicBezTo>
                    <a:pt x="239" y="215"/>
                    <a:pt x="244" y="218"/>
                    <a:pt x="251" y="223"/>
                  </a:cubicBezTo>
                  <a:cubicBezTo>
                    <a:pt x="257" y="219"/>
                    <a:pt x="279" y="215"/>
                    <a:pt x="278" y="206"/>
                  </a:cubicBezTo>
                  <a:cubicBezTo>
                    <a:pt x="278" y="199"/>
                    <a:pt x="279" y="194"/>
                    <a:pt x="281" y="188"/>
                  </a:cubicBezTo>
                  <a:cubicBezTo>
                    <a:pt x="282" y="188"/>
                    <a:pt x="283" y="189"/>
                    <a:pt x="284" y="189"/>
                  </a:cubicBezTo>
                  <a:cubicBezTo>
                    <a:pt x="283" y="196"/>
                    <a:pt x="281" y="202"/>
                    <a:pt x="281" y="206"/>
                  </a:cubicBezTo>
                  <a:cubicBezTo>
                    <a:pt x="282" y="211"/>
                    <a:pt x="284" y="209"/>
                    <a:pt x="280" y="212"/>
                  </a:cubicBezTo>
                  <a:cubicBezTo>
                    <a:pt x="279" y="213"/>
                    <a:pt x="278" y="214"/>
                    <a:pt x="277" y="215"/>
                  </a:cubicBezTo>
                  <a:cubicBezTo>
                    <a:pt x="270" y="221"/>
                    <a:pt x="263" y="222"/>
                    <a:pt x="255" y="226"/>
                  </a:cubicBezTo>
                  <a:cubicBezTo>
                    <a:pt x="260" y="230"/>
                    <a:pt x="267" y="234"/>
                    <a:pt x="273" y="239"/>
                  </a:cubicBezTo>
                  <a:cubicBezTo>
                    <a:pt x="281" y="237"/>
                    <a:pt x="289" y="239"/>
                    <a:pt x="295" y="243"/>
                  </a:cubicBezTo>
                  <a:cubicBezTo>
                    <a:pt x="295" y="243"/>
                    <a:pt x="294" y="244"/>
                    <a:pt x="294" y="244"/>
                  </a:cubicBezTo>
                  <a:cubicBezTo>
                    <a:pt x="293" y="245"/>
                    <a:pt x="293" y="245"/>
                    <a:pt x="293" y="245"/>
                  </a:cubicBezTo>
                  <a:cubicBezTo>
                    <a:pt x="288" y="242"/>
                    <a:pt x="282" y="241"/>
                    <a:pt x="276" y="242"/>
                  </a:cubicBezTo>
                  <a:cubicBezTo>
                    <a:pt x="279" y="245"/>
                    <a:pt x="282" y="247"/>
                    <a:pt x="285" y="250"/>
                  </a:cubicBezTo>
                  <a:cubicBezTo>
                    <a:pt x="284" y="251"/>
                    <a:pt x="283" y="252"/>
                    <a:pt x="282" y="253"/>
                  </a:cubicBezTo>
                  <a:close/>
                  <a:moveTo>
                    <a:pt x="166" y="253"/>
                  </a:moveTo>
                  <a:cubicBezTo>
                    <a:pt x="165" y="252"/>
                    <a:pt x="165" y="252"/>
                    <a:pt x="165" y="252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66" y="253"/>
                    <a:pt x="166" y="253"/>
                    <a:pt x="166" y="253"/>
                  </a:cubicBezTo>
                  <a:close/>
                  <a:moveTo>
                    <a:pt x="45" y="341"/>
                  </a:moveTo>
                  <a:cubicBezTo>
                    <a:pt x="44" y="340"/>
                    <a:pt x="44" y="339"/>
                    <a:pt x="44" y="339"/>
                  </a:cubicBezTo>
                  <a:cubicBezTo>
                    <a:pt x="44" y="339"/>
                    <a:pt x="44" y="339"/>
                    <a:pt x="45" y="340"/>
                  </a:cubicBezTo>
                  <a:cubicBezTo>
                    <a:pt x="45" y="341"/>
                    <a:pt x="45" y="341"/>
                    <a:pt x="45" y="341"/>
                  </a:cubicBezTo>
                  <a:cubicBezTo>
                    <a:pt x="45" y="341"/>
                    <a:pt x="45" y="341"/>
                    <a:pt x="45" y="341"/>
                  </a:cubicBezTo>
                  <a:close/>
                  <a:moveTo>
                    <a:pt x="22" y="329"/>
                  </a:moveTo>
                  <a:cubicBezTo>
                    <a:pt x="20" y="333"/>
                    <a:pt x="17" y="336"/>
                    <a:pt x="15" y="340"/>
                  </a:cubicBezTo>
                  <a:cubicBezTo>
                    <a:pt x="15" y="340"/>
                    <a:pt x="14" y="340"/>
                    <a:pt x="14" y="340"/>
                  </a:cubicBezTo>
                  <a:cubicBezTo>
                    <a:pt x="13" y="340"/>
                    <a:pt x="13" y="340"/>
                    <a:pt x="12" y="339"/>
                  </a:cubicBezTo>
                  <a:cubicBezTo>
                    <a:pt x="12" y="339"/>
                    <a:pt x="12" y="339"/>
                    <a:pt x="11" y="339"/>
                  </a:cubicBezTo>
                  <a:cubicBezTo>
                    <a:pt x="11" y="339"/>
                    <a:pt x="11" y="339"/>
                    <a:pt x="11" y="339"/>
                  </a:cubicBezTo>
                  <a:cubicBezTo>
                    <a:pt x="13" y="335"/>
                    <a:pt x="16" y="331"/>
                    <a:pt x="18" y="328"/>
                  </a:cubicBezTo>
                  <a:cubicBezTo>
                    <a:pt x="19" y="328"/>
                    <a:pt x="21" y="329"/>
                    <a:pt x="22" y="329"/>
                  </a:cubicBezTo>
                  <a:close/>
                  <a:moveTo>
                    <a:pt x="117" y="422"/>
                  </a:moveTo>
                  <a:cubicBezTo>
                    <a:pt x="122" y="411"/>
                    <a:pt x="122" y="398"/>
                    <a:pt x="124" y="385"/>
                  </a:cubicBezTo>
                  <a:cubicBezTo>
                    <a:pt x="125" y="385"/>
                    <a:pt x="126" y="385"/>
                    <a:pt x="127" y="384"/>
                  </a:cubicBezTo>
                  <a:cubicBezTo>
                    <a:pt x="127" y="384"/>
                    <a:pt x="128" y="384"/>
                    <a:pt x="128" y="384"/>
                  </a:cubicBezTo>
                  <a:cubicBezTo>
                    <a:pt x="126" y="396"/>
                    <a:pt x="126" y="409"/>
                    <a:pt x="120" y="421"/>
                  </a:cubicBezTo>
                  <a:cubicBezTo>
                    <a:pt x="122" y="426"/>
                    <a:pt x="125" y="431"/>
                    <a:pt x="129" y="435"/>
                  </a:cubicBezTo>
                  <a:cubicBezTo>
                    <a:pt x="129" y="435"/>
                    <a:pt x="128" y="434"/>
                    <a:pt x="128" y="434"/>
                  </a:cubicBezTo>
                  <a:cubicBezTo>
                    <a:pt x="124" y="434"/>
                    <a:pt x="121" y="432"/>
                    <a:pt x="119" y="428"/>
                  </a:cubicBezTo>
                  <a:cubicBezTo>
                    <a:pt x="118" y="425"/>
                    <a:pt x="117" y="423"/>
                    <a:pt x="117" y="422"/>
                  </a:cubicBezTo>
                  <a:close/>
                  <a:moveTo>
                    <a:pt x="85" y="334"/>
                  </a:moveTo>
                  <a:cubicBezTo>
                    <a:pt x="86" y="333"/>
                    <a:pt x="88" y="331"/>
                    <a:pt x="89" y="330"/>
                  </a:cubicBezTo>
                  <a:cubicBezTo>
                    <a:pt x="79" y="324"/>
                    <a:pt x="65" y="296"/>
                    <a:pt x="68" y="280"/>
                  </a:cubicBezTo>
                  <a:cubicBezTo>
                    <a:pt x="61" y="282"/>
                    <a:pt x="57" y="286"/>
                    <a:pt x="58" y="293"/>
                  </a:cubicBezTo>
                  <a:cubicBezTo>
                    <a:pt x="58" y="304"/>
                    <a:pt x="73" y="311"/>
                    <a:pt x="85" y="334"/>
                  </a:cubicBezTo>
                  <a:close/>
                  <a:moveTo>
                    <a:pt x="59" y="301"/>
                  </a:moveTo>
                  <a:cubicBezTo>
                    <a:pt x="62" y="313"/>
                    <a:pt x="69" y="331"/>
                    <a:pt x="82" y="335"/>
                  </a:cubicBezTo>
                  <a:cubicBezTo>
                    <a:pt x="77" y="322"/>
                    <a:pt x="67" y="313"/>
                    <a:pt x="59" y="301"/>
                  </a:cubicBezTo>
                  <a:close/>
                  <a:moveTo>
                    <a:pt x="92" y="304"/>
                  </a:moveTo>
                  <a:cubicBezTo>
                    <a:pt x="91" y="303"/>
                    <a:pt x="89" y="304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9" y="305"/>
                    <a:pt x="89" y="305"/>
                    <a:pt x="89" y="305"/>
                  </a:cubicBezTo>
                  <a:cubicBezTo>
                    <a:pt x="88" y="306"/>
                    <a:pt x="88" y="307"/>
                    <a:pt x="88" y="308"/>
                  </a:cubicBezTo>
                  <a:cubicBezTo>
                    <a:pt x="90" y="309"/>
                    <a:pt x="93" y="309"/>
                    <a:pt x="95" y="309"/>
                  </a:cubicBezTo>
                  <a:cubicBezTo>
                    <a:pt x="94" y="307"/>
                    <a:pt x="93" y="306"/>
                    <a:pt x="92" y="304"/>
                  </a:cubicBezTo>
                  <a:close/>
                  <a:moveTo>
                    <a:pt x="243" y="367"/>
                  </a:moveTo>
                  <a:cubicBezTo>
                    <a:pt x="245" y="367"/>
                    <a:pt x="248" y="367"/>
                    <a:pt x="250" y="366"/>
                  </a:cubicBezTo>
                  <a:cubicBezTo>
                    <a:pt x="250" y="368"/>
                    <a:pt x="250" y="370"/>
                    <a:pt x="250" y="371"/>
                  </a:cubicBezTo>
                  <a:cubicBezTo>
                    <a:pt x="247" y="372"/>
                    <a:pt x="245" y="372"/>
                    <a:pt x="242" y="371"/>
                  </a:cubicBezTo>
                  <a:cubicBezTo>
                    <a:pt x="242" y="370"/>
                    <a:pt x="242" y="368"/>
                    <a:pt x="243" y="367"/>
                  </a:cubicBezTo>
                  <a:close/>
                  <a:moveTo>
                    <a:pt x="251" y="366"/>
                  </a:moveTo>
                  <a:cubicBezTo>
                    <a:pt x="261" y="363"/>
                    <a:pt x="273" y="354"/>
                    <a:pt x="279" y="352"/>
                  </a:cubicBezTo>
                  <a:cubicBezTo>
                    <a:pt x="279" y="352"/>
                    <a:pt x="279" y="352"/>
                    <a:pt x="280" y="352"/>
                  </a:cubicBezTo>
                  <a:cubicBezTo>
                    <a:pt x="280" y="353"/>
                    <a:pt x="280" y="354"/>
                    <a:pt x="280" y="355"/>
                  </a:cubicBezTo>
                  <a:cubicBezTo>
                    <a:pt x="280" y="355"/>
                    <a:pt x="280" y="355"/>
                    <a:pt x="280" y="355"/>
                  </a:cubicBezTo>
                  <a:cubicBezTo>
                    <a:pt x="271" y="358"/>
                    <a:pt x="261" y="368"/>
                    <a:pt x="251" y="371"/>
                  </a:cubicBezTo>
                  <a:cubicBezTo>
                    <a:pt x="251" y="370"/>
                    <a:pt x="251" y="369"/>
                    <a:pt x="251" y="368"/>
                  </a:cubicBezTo>
                  <a:cubicBezTo>
                    <a:pt x="251" y="368"/>
                    <a:pt x="251" y="367"/>
                    <a:pt x="251" y="366"/>
                  </a:cubicBezTo>
                  <a:close/>
                  <a:moveTo>
                    <a:pt x="282" y="351"/>
                  </a:moveTo>
                  <a:cubicBezTo>
                    <a:pt x="285" y="349"/>
                    <a:pt x="288" y="347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0" y="345"/>
                    <a:pt x="290" y="345"/>
                    <a:pt x="290" y="345"/>
                  </a:cubicBezTo>
                  <a:cubicBezTo>
                    <a:pt x="291" y="346"/>
                    <a:pt x="292" y="347"/>
                    <a:pt x="293" y="347"/>
                  </a:cubicBezTo>
                  <a:cubicBezTo>
                    <a:pt x="290" y="350"/>
                    <a:pt x="287" y="352"/>
                    <a:pt x="282" y="354"/>
                  </a:cubicBezTo>
                  <a:cubicBezTo>
                    <a:pt x="282" y="353"/>
                    <a:pt x="282" y="352"/>
                    <a:pt x="282" y="351"/>
                  </a:cubicBezTo>
                  <a:cubicBezTo>
                    <a:pt x="282" y="351"/>
                    <a:pt x="282" y="351"/>
                    <a:pt x="282" y="351"/>
                  </a:cubicBezTo>
                  <a:close/>
                  <a:moveTo>
                    <a:pt x="286" y="252"/>
                  </a:moveTo>
                  <a:cubicBezTo>
                    <a:pt x="288" y="253"/>
                    <a:pt x="289" y="255"/>
                    <a:pt x="291" y="257"/>
                  </a:cubicBezTo>
                  <a:cubicBezTo>
                    <a:pt x="289" y="257"/>
                    <a:pt x="288" y="256"/>
                    <a:pt x="287" y="256"/>
                  </a:cubicBezTo>
                  <a:cubicBezTo>
                    <a:pt x="286" y="256"/>
                    <a:pt x="286" y="255"/>
                    <a:pt x="286" y="255"/>
                  </a:cubicBezTo>
                  <a:cubicBezTo>
                    <a:pt x="286" y="255"/>
                    <a:pt x="286" y="255"/>
                    <a:pt x="286" y="255"/>
                  </a:cubicBezTo>
                  <a:cubicBezTo>
                    <a:pt x="285" y="255"/>
                    <a:pt x="285" y="254"/>
                    <a:pt x="285" y="253"/>
                  </a:cubicBezTo>
                  <a:cubicBezTo>
                    <a:pt x="286" y="253"/>
                    <a:pt x="286" y="252"/>
                    <a:pt x="286" y="252"/>
                  </a:cubicBezTo>
                  <a:close/>
                  <a:moveTo>
                    <a:pt x="288" y="120"/>
                  </a:moveTo>
                  <a:cubicBezTo>
                    <a:pt x="287" y="120"/>
                    <a:pt x="287" y="120"/>
                    <a:pt x="287" y="120"/>
                  </a:cubicBezTo>
                  <a:cubicBezTo>
                    <a:pt x="284" y="118"/>
                    <a:pt x="281" y="116"/>
                    <a:pt x="278" y="116"/>
                  </a:cubicBezTo>
                  <a:cubicBezTo>
                    <a:pt x="278" y="118"/>
                    <a:pt x="280" y="120"/>
                    <a:pt x="281" y="121"/>
                  </a:cubicBezTo>
                  <a:cubicBezTo>
                    <a:pt x="280" y="121"/>
                    <a:pt x="279" y="122"/>
                    <a:pt x="278" y="122"/>
                  </a:cubicBezTo>
                  <a:cubicBezTo>
                    <a:pt x="275" y="119"/>
                    <a:pt x="273" y="116"/>
                    <a:pt x="273" y="112"/>
                  </a:cubicBezTo>
                  <a:cubicBezTo>
                    <a:pt x="273" y="111"/>
                    <a:pt x="273" y="109"/>
                    <a:pt x="273" y="108"/>
                  </a:cubicBezTo>
                  <a:cubicBezTo>
                    <a:pt x="273" y="108"/>
                    <a:pt x="274" y="108"/>
                    <a:pt x="274" y="108"/>
                  </a:cubicBezTo>
                  <a:cubicBezTo>
                    <a:pt x="275" y="109"/>
                    <a:pt x="276" y="109"/>
                    <a:pt x="276" y="110"/>
                  </a:cubicBezTo>
                  <a:cubicBezTo>
                    <a:pt x="276" y="111"/>
                    <a:pt x="276" y="111"/>
                    <a:pt x="276" y="112"/>
                  </a:cubicBezTo>
                  <a:cubicBezTo>
                    <a:pt x="276" y="112"/>
                    <a:pt x="277" y="113"/>
                    <a:pt x="277" y="113"/>
                  </a:cubicBezTo>
                  <a:cubicBezTo>
                    <a:pt x="277" y="113"/>
                    <a:pt x="277" y="113"/>
                    <a:pt x="278" y="113"/>
                  </a:cubicBezTo>
                  <a:cubicBezTo>
                    <a:pt x="280" y="115"/>
                    <a:pt x="282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7" y="116"/>
                    <a:pt x="289" y="117"/>
                    <a:pt x="292" y="118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1" y="119"/>
                    <a:pt x="290" y="120"/>
                    <a:pt x="288" y="120"/>
                  </a:cubicBezTo>
                  <a:cubicBezTo>
                    <a:pt x="288" y="120"/>
                    <a:pt x="288" y="120"/>
                    <a:pt x="288" y="120"/>
                  </a:cubicBezTo>
                  <a:close/>
                  <a:moveTo>
                    <a:pt x="283" y="123"/>
                  </a:moveTo>
                  <a:cubicBezTo>
                    <a:pt x="283" y="123"/>
                    <a:pt x="283" y="123"/>
                    <a:pt x="284" y="124"/>
                  </a:cubicBezTo>
                  <a:cubicBezTo>
                    <a:pt x="295" y="134"/>
                    <a:pt x="296" y="145"/>
                    <a:pt x="293" y="157"/>
                  </a:cubicBezTo>
                  <a:cubicBezTo>
                    <a:pt x="292" y="158"/>
                    <a:pt x="291" y="158"/>
                    <a:pt x="290" y="158"/>
                  </a:cubicBezTo>
                  <a:cubicBezTo>
                    <a:pt x="291" y="156"/>
                    <a:pt x="291" y="154"/>
                    <a:pt x="291" y="152"/>
                  </a:cubicBezTo>
                  <a:cubicBezTo>
                    <a:pt x="293" y="137"/>
                    <a:pt x="287" y="131"/>
                    <a:pt x="281" y="126"/>
                  </a:cubicBezTo>
                  <a:cubicBezTo>
                    <a:pt x="281" y="125"/>
                    <a:pt x="280" y="124"/>
                    <a:pt x="279" y="123"/>
                  </a:cubicBezTo>
                  <a:cubicBezTo>
                    <a:pt x="280" y="123"/>
                    <a:pt x="281" y="123"/>
                    <a:pt x="283" y="123"/>
                  </a:cubicBezTo>
                  <a:close/>
                  <a:moveTo>
                    <a:pt x="293" y="159"/>
                  </a:moveTo>
                  <a:cubicBezTo>
                    <a:pt x="292" y="163"/>
                    <a:pt x="291" y="167"/>
                    <a:pt x="289" y="171"/>
                  </a:cubicBezTo>
                  <a:cubicBezTo>
                    <a:pt x="288" y="176"/>
                    <a:pt x="287" y="181"/>
                    <a:pt x="285" y="186"/>
                  </a:cubicBezTo>
                  <a:cubicBezTo>
                    <a:pt x="284" y="185"/>
                    <a:pt x="283" y="185"/>
                    <a:pt x="282" y="184"/>
                  </a:cubicBezTo>
                  <a:cubicBezTo>
                    <a:pt x="284" y="176"/>
                    <a:pt x="288" y="168"/>
                    <a:pt x="290" y="160"/>
                  </a:cubicBezTo>
                  <a:cubicBezTo>
                    <a:pt x="291" y="160"/>
                    <a:pt x="292" y="160"/>
                    <a:pt x="293" y="159"/>
                  </a:cubicBezTo>
                  <a:close/>
                  <a:moveTo>
                    <a:pt x="210" y="92"/>
                  </a:moveTo>
                  <a:cubicBezTo>
                    <a:pt x="208" y="92"/>
                    <a:pt x="206" y="93"/>
                    <a:pt x="204" y="93"/>
                  </a:cubicBezTo>
                  <a:cubicBezTo>
                    <a:pt x="204" y="92"/>
                    <a:pt x="204" y="91"/>
                    <a:pt x="205" y="91"/>
                  </a:cubicBezTo>
                  <a:cubicBezTo>
                    <a:pt x="205" y="90"/>
                    <a:pt x="205" y="90"/>
                    <a:pt x="205" y="90"/>
                  </a:cubicBezTo>
                  <a:cubicBezTo>
                    <a:pt x="206" y="89"/>
                    <a:pt x="208" y="89"/>
                    <a:pt x="210" y="88"/>
                  </a:cubicBezTo>
                  <a:cubicBezTo>
                    <a:pt x="210" y="90"/>
                    <a:pt x="210" y="91"/>
                    <a:pt x="210" y="92"/>
                  </a:cubicBezTo>
                  <a:close/>
                  <a:moveTo>
                    <a:pt x="202" y="94"/>
                  </a:moveTo>
                  <a:cubicBezTo>
                    <a:pt x="197" y="96"/>
                    <a:pt x="193" y="99"/>
                    <a:pt x="188" y="102"/>
                  </a:cubicBezTo>
                  <a:cubicBezTo>
                    <a:pt x="187" y="101"/>
                    <a:pt x="186" y="100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90" y="96"/>
                    <a:pt x="196" y="92"/>
                    <a:pt x="203" y="90"/>
                  </a:cubicBezTo>
                  <a:cubicBezTo>
                    <a:pt x="203" y="91"/>
                    <a:pt x="202" y="93"/>
                    <a:pt x="202" y="94"/>
                  </a:cubicBezTo>
                  <a:close/>
                  <a:moveTo>
                    <a:pt x="187" y="103"/>
                  </a:moveTo>
                  <a:cubicBezTo>
                    <a:pt x="183" y="105"/>
                    <a:pt x="179" y="108"/>
                    <a:pt x="175" y="110"/>
                  </a:cubicBezTo>
                  <a:cubicBezTo>
                    <a:pt x="175" y="110"/>
                    <a:pt x="174" y="109"/>
                    <a:pt x="174" y="109"/>
                  </a:cubicBezTo>
                  <a:cubicBezTo>
                    <a:pt x="173" y="108"/>
                    <a:pt x="173" y="107"/>
                    <a:pt x="172" y="107"/>
                  </a:cubicBezTo>
                  <a:cubicBezTo>
                    <a:pt x="176" y="104"/>
                    <a:pt x="179" y="102"/>
                    <a:pt x="183" y="100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5" y="101"/>
                    <a:pt x="186" y="102"/>
                    <a:pt x="187" y="103"/>
                  </a:cubicBezTo>
                  <a:close/>
                  <a:moveTo>
                    <a:pt x="163" y="95"/>
                  </a:moveTo>
                  <a:cubicBezTo>
                    <a:pt x="162" y="79"/>
                    <a:pt x="155" y="68"/>
                    <a:pt x="150" y="63"/>
                  </a:cubicBezTo>
                  <a:cubicBezTo>
                    <a:pt x="142" y="55"/>
                    <a:pt x="134" y="47"/>
                    <a:pt x="125" y="41"/>
                  </a:cubicBezTo>
                  <a:cubicBezTo>
                    <a:pt x="125" y="40"/>
                    <a:pt x="125" y="39"/>
                    <a:pt x="125" y="38"/>
                  </a:cubicBezTo>
                  <a:cubicBezTo>
                    <a:pt x="135" y="44"/>
                    <a:pt x="144" y="53"/>
                    <a:pt x="152" y="60"/>
                  </a:cubicBezTo>
                  <a:cubicBezTo>
                    <a:pt x="163" y="72"/>
                    <a:pt x="167" y="85"/>
                    <a:pt x="167" y="100"/>
                  </a:cubicBezTo>
                  <a:cubicBezTo>
                    <a:pt x="166" y="99"/>
                    <a:pt x="166" y="98"/>
                    <a:pt x="165" y="98"/>
                  </a:cubicBezTo>
                  <a:cubicBezTo>
                    <a:pt x="164" y="97"/>
                    <a:pt x="164" y="96"/>
                    <a:pt x="163" y="95"/>
                  </a:cubicBezTo>
                  <a:close/>
                  <a:moveTo>
                    <a:pt x="87" y="66"/>
                  </a:moveTo>
                  <a:cubicBezTo>
                    <a:pt x="94" y="71"/>
                    <a:pt x="100" y="77"/>
                    <a:pt x="106" y="84"/>
                  </a:cubicBezTo>
                  <a:cubicBezTo>
                    <a:pt x="105" y="85"/>
                    <a:pt x="105" y="86"/>
                    <a:pt x="105" y="88"/>
                  </a:cubicBezTo>
                  <a:cubicBezTo>
                    <a:pt x="99" y="81"/>
                    <a:pt x="93" y="74"/>
                    <a:pt x="86" y="69"/>
                  </a:cubicBezTo>
                  <a:cubicBezTo>
                    <a:pt x="86" y="68"/>
                    <a:pt x="86" y="68"/>
                    <a:pt x="86" y="67"/>
                  </a:cubicBezTo>
                  <a:cubicBezTo>
                    <a:pt x="86" y="67"/>
                    <a:pt x="87" y="66"/>
                    <a:pt x="87" y="66"/>
                  </a:cubicBezTo>
                  <a:close/>
                  <a:moveTo>
                    <a:pt x="59" y="121"/>
                  </a:moveTo>
                  <a:cubicBezTo>
                    <a:pt x="60" y="122"/>
                    <a:pt x="62" y="124"/>
                    <a:pt x="63" y="125"/>
                  </a:cubicBezTo>
                  <a:cubicBezTo>
                    <a:pt x="63" y="125"/>
                    <a:pt x="62" y="124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0" y="123"/>
                    <a:pt x="60" y="122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lose/>
                  <a:moveTo>
                    <a:pt x="297" y="405"/>
                  </a:moveTo>
                  <a:cubicBezTo>
                    <a:pt x="296" y="406"/>
                    <a:pt x="294" y="407"/>
                    <a:pt x="292" y="408"/>
                  </a:cubicBezTo>
                  <a:cubicBezTo>
                    <a:pt x="286" y="410"/>
                    <a:pt x="277" y="414"/>
                    <a:pt x="268" y="416"/>
                  </a:cubicBezTo>
                  <a:cubicBezTo>
                    <a:pt x="269" y="415"/>
                    <a:pt x="270" y="414"/>
                    <a:pt x="270" y="412"/>
                  </a:cubicBezTo>
                  <a:cubicBezTo>
                    <a:pt x="279" y="410"/>
                    <a:pt x="287" y="407"/>
                    <a:pt x="291" y="405"/>
                  </a:cubicBezTo>
                  <a:cubicBezTo>
                    <a:pt x="295" y="404"/>
                    <a:pt x="296" y="400"/>
                    <a:pt x="298" y="397"/>
                  </a:cubicBezTo>
                  <a:cubicBezTo>
                    <a:pt x="298" y="400"/>
                    <a:pt x="298" y="402"/>
                    <a:pt x="297" y="405"/>
                  </a:cubicBezTo>
                  <a:close/>
                  <a:moveTo>
                    <a:pt x="281" y="113"/>
                  </a:moveTo>
                  <a:cubicBezTo>
                    <a:pt x="281" y="113"/>
                    <a:pt x="282" y="114"/>
                    <a:pt x="283" y="114"/>
                  </a:cubicBezTo>
                  <a:cubicBezTo>
                    <a:pt x="282" y="114"/>
                    <a:pt x="282" y="114"/>
                    <a:pt x="281" y="114"/>
                  </a:cubicBezTo>
                  <a:cubicBezTo>
                    <a:pt x="281" y="114"/>
                    <a:pt x="281" y="114"/>
                    <a:pt x="281" y="114"/>
                  </a:cubicBezTo>
                  <a:cubicBezTo>
                    <a:pt x="281" y="113"/>
                    <a:pt x="281" y="113"/>
                    <a:pt x="281" y="113"/>
                  </a:cubicBezTo>
                  <a:close/>
                </a:path>
              </a:pathLst>
            </a:custGeom>
            <a:solidFill>
              <a:srgbClr val="FFF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010900" y="3790950"/>
              <a:ext cx="1181100" cy="1830388"/>
            </a:xfrm>
            <a:custGeom>
              <a:avLst/>
              <a:gdLst>
                <a:gd name="T0" fmla="*/ 174 w 304"/>
                <a:gd name="T1" fmla="*/ 461 h 472"/>
                <a:gd name="T2" fmla="*/ 57 w 304"/>
                <a:gd name="T3" fmla="*/ 377 h 472"/>
                <a:gd name="T4" fmla="*/ 7 w 304"/>
                <a:gd name="T5" fmla="*/ 324 h 472"/>
                <a:gd name="T6" fmla="*/ 31 w 304"/>
                <a:gd name="T7" fmla="*/ 141 h 472"/>
                <a:gd name="T8" fmla="*/ 203 w 304"/>
                <a:gd name="T9" fmla="*/ 2 h 472"/>
                <a:gd name="T10" fmla="*/ 300 w 304"/>
                <a:gd name="T11" fmla="*/ 26 h 472"/>
                <a:gd name="T12" fmla="*/ 303 w 304"/>
                <a:gd name="T13" fmla="*/ 85 h 472"/>
                <a:gd name="T14" fmla="*/ 237 w 304"/>
                <a:gd name="T15" fmla="*/ 45 h 472"/>
                <a:gd name="T16" fmla="*/ 227 w 304"/>
                <a:gd name="T17" fmla="*/ 112 h 472"/>
                <a:gd name="T18" fmla="*/ 297 w 304"/>
                <a:gd name="T19" fmla="*/ 134 h 472"/>
                <a:gd name="T20" fmla="*/ 257 w 304"/>
                <a:gd name="T21" fmla="*/ 203 h 472"/>
                <a:gd name="T22" fmla="*/ 260 w 304"/>
                <a:gd name="T23" fmla="*/ 201 h 472"/>
                <a:gd name="T24" fmla="*/ 219 w 304"/>
                <a:gd name="T25" fmla="*/ 239 h 472"/>
                <a:gd name="T26" fmla="*/ 288 w 304"/>
                <a:gd name="T27" fmla="*/ 277 h 472"/>
                <a:gd name="T28" fmla="*/ 186 w 304"/>
                <a:gd name="T29" fmla="*/ 303 h 472"/>
                <a:gd name="T30" fmla="*/ 247 w 304"/>
                <a:gd name="T31" fmla="*/ 306 h 472"/>
                <a:gd name="T32" fmla="*/ 295 w 304"/>
                <a:gd name="T33" fmla="*/ 361 h 472"/>
                <a:gd name="T34" fmla="*/ 299 w 304"/>
                <a:gd name="T35" fmla="*/ 445 h 472"/>
                <a:gd name="T36" fmla="*/ 126 w 304"/>
                <a:gd name="T37" fmla="*/ 316 h 472"/>
                <a:gd name="T38" fmla="*/ 79 w 304"/>
                <a:gd name="T39" fmla="*/ 149 h 472"/>
                <a:gd name="T40" fmla="*/ 190 w 304"/>
                <a:gd name="T41" fmla="*/ 231 h 472"/>
                <a:gd name="T42" fmla="*/ 130 w 304"/>
                <a:gd name="T43" fmla="*/ 188 h 472"/>
                <a:gd name="T44" fmla="*/ 11 w 304"/>
                <a:gd name="T45" fmla="*/ 211 h 472"/>
                <a:gd name="T46" fmla="*/ 152 w 304"/>
                <a:gd name="T47" fmla="*/ 247 h 472"/>
                <a:gd name="T48" fmla="*/ 259 w 304"/>
                <a:gd name="T49" fmla="*/ 395 h 472"/>
                <a:gd name="T50" fmla="*/ 202 w 304"/>
                <a:gd name="T51" fmla="*/ 314 h 472"/>
                <a:gd name="T52" fmla="*/ 160 w 304"/>
                <a:gd name="T53" fmla="*/ 404 h 472"/>
                <a:gd name="T54" fmla="*/ 81 w 304"/>
                <a:gd name="T55" fmla="*/ 398 h 472"/>
                <a:gd name="T56" fmla="*/ 207 w 304"/>
                <a:gd name="T57" fmla="*/ 329 h 472"/>
                <a:gd name="T58" fmla="*/ 245 w 304"/>
                <a:gd name="T59" fmla="*/ 382 h 472"/>
                <a:gd name="T60" fmla="*/ 29 w 304"/>
                <a:gd name="T61" fmla="*/ 212 h 472"/>
                <a:gd name="T62" fmla="*/ 210 w 304"/>
                <a:gd name="T63" fmla="*/ 145 h 472"/>
                <a:gd name="T64" fmla="*/ 206 w 304"/>
                <a:gd name="T65" fmla="*/ 50 h 472"/>
                <a:gd name="T66" fmla="*/ 189 w 304"/>
                <a:gd name="T67" fmla="*/ 57 h 472"/>
                <a:gd name="T68" fmla="*/ 223 w 304"/>
                <a:gd name="T69" fmla="*/ 166 h 472"/>
                <a:gd name="T70" fmla="*/ 270 w 304"/>
                <a:gd name="T71" fmla="*/ 149 h 472"/>
                <a:gd name="T72" fmla="*/ 220 w 304"/>
                <a:gd name="T73" fmla="*/ 145 h 472"/>
                <a:gd name="T74" fmla="*/ 191 w 304"/>
                <a:gd name="T75" fmla="*/ 61 h 472"/>
                <a:gd name="T76" fmla="*/ 153 w 304"/>
                <a:gd name="T77" fmla="*/ 89 h 472"/>
                <a:gd name="T78" fmla="*/ 189 w 304"/>
                <a:gd name="T79" fmla="*/ 117 h 472"/>
                <a:gd name="T80" fmla="*/ 241 w 304"/>
                <a:gd name="T81" fmla="*/ 163 h 472"/>
                <a:gd name="T82" fmla="*/ 250 w 304"/>
                <a:gd name="T83" fmla="*/ 180 h 472"/>
                <a:gd name="T84" fmla="*/ 193 w 304"/>
                <a:gd name="T85" fmla="*/ 198 h 472"/>
                <a:gd name="T86" fmla="*/ 243 w 304"/>
                <a:gd name="T87" fmla="*/ 193 h 472"/>
                <a:gd name="T88" fmla="*/ 250 w 304"/>
                <a:gd name="T89" fmla="*/ 128 h 472"/>
                <a:gd name="T90" fmla="*/ 249 w 304"/>
                <a:gd name="T91" fmla="*/ 192 h 472"/>
                <a:gd name="T92" fmla="*/ 217 w 304"/>
                <a:gd name="T93" fmla="*/ 196 h 472"/>
                <a:gd name="T94" fmla="*/ 197 w 304"/>
                <a:gd name="T95" fmla="*/ 241 h 472"/>
                <a:gd name="T96" fmla="*/ 191 w 304"/>
                <a:gd name="T97" fmla="*/ 183 h 472"/>
                <a:gd name="T98" fmla="*/ 136 w 304"/>
                <a:gd name="T99" fmla="*/ 155 h 472"/>
                <a:gd name="T100" fmla="*/ 180 w 304"/>
                <a:gd name="T101" fmla="*/ 164 h 472"/>
                <a:gd name="T102" fmla="*/ 156 w 304"/>
                <a:gd name="T103" fmla="*/ 93 h 472"/>
                <a:gd name="T104" fmla="*/ 137 w 304"/>
                <a:gd name="T105" fmla="*/ 185 h 472"/>
                <a:gd name="T106" fmla="*/ 94 w 304"/>
                <a:gd name="T107" fmla="*/ 84 h 472"/>
                <a:gd name="T108" fmla="*/ 108 w 304"/>
                <a:gd name="T109" fmla="*/ 131 h 472"/>
                <a:gd name="T110" fmla="*/ 259 w 304"/>
                <a:gd name="T111" fmla="*/ 337 h 472"/>
                <a:gd name="T112" fmla="*/ 270 w 304"/>
                <a:gd name="T113" fmla="*/ 319 h 472"/>
                <a:gd name="T114" fmla="*/ 144 w 304"/>
                <a:gd name="T115" fmla="*/ 400 h 472"/>
                <a:gd name="T116" fmla="*/ 149 w 304"/>
                <a:gd name="T117" fmla="*/ 315 h 472"/>
                <a:gd name="T118" fmla="*/ 64 w 304"/>
                <a:gd name="T119" fmla="*/ 379 h 472"/>
                <a:gd name="T120" fmla="*/ 25 w 304"/>
                <a:gd name="T121" fmla="*/ 362 h 472"/>
                <a:gd name="T122" fmla="*/ 131 w 304"/>
                <a:gd name="T123" fmla="*/ 279 h 472"/>
                <a:gd name="T124" fmla="*/ 12 w 304"/>
                <a:gd name="T125" fmla="*/ 32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472">
                  <a:moveTo>
                    <a:pt x="303" y="447"/>
                  </a:moveTo>
                  <a:cubicBezTo>
                    <a:pt x="302" y="447"/>
                    <a:pt x="301" y="449"/>
                    <a:pt x="299" y="450"/>
                  </a:cubicBezTo>
                  <a:cubicBezTo>
                    <a:pt x="299" y="451"/>
                    <a:pt x="298" y="452"/>
                    <a:pt x="297" y="453"/>
                  </a:cubicBezTo>
                  <a:cubicBezTo>
                    <a:pt x="297" y="454"/>
                    <a:pt x="296" y="455"/>
                    <a:pt x="295" y="456"/>
                  </a:cubicBezTo>
                  <a:cubicBezTo>
                    <a:pt x="282" y="472"/>
                    <a:pt x="260" y="468"/>
                    <a:pt x="246" y="465"/>
                  </a:cubicBezTo>
                  <a:cubicBezTo>
                    <a:pt x="244" y="465"/>
                    <a:pt x="242" y="464"/>
                    <a:pt x="240" y="464"/>
                  </a:cubicBezTo>
                  <a:cubicBezTo>
                    <a:pt x="238" y="464"/>
                    <a:pt x="236" y="461"/>
                    <a:pt x="235" y="459"/>
                  </a:cubicBezTo>
                  <a:cubicBezTo>
                    <a:pt x="234" y="457"/>
                    <a:pt x="233" y="456"/>
                    <a:pt x="231" y="455"/>
                  </a:cubicBezTo>
                  <a:cubicBezTo>
                    <a:pt x="229" y="455"/>
                    <a:pt x="228" y="456"/>
                    <a:pt x="226" y="456"/>
                  </a:cubicBezTo>
                  <a:cubicBezTo>
                    <a:pt x="220" y="457"/>
                    <a:pt x="216" y="458"/>
                    <a:pt x="213" y="459"/>
                  </a:cubicBezTo>
                  <a:cubicBezTo>
                    <a:pt x="207" y="461"/>
                    <a:pt x="200" y="460"/>
                    <a:pt x="194" y="460"/>
                  </a:cubicBezTo>
                  <a:cubicBezTo>
                    <a:pt x="188" y="460"/>
                    <a:pt x="182" y="460"/>
                    <a:pt x="176" y="462"/>
                  </a:cubicBezTo>
                  <a:cubicBezTo>
                    <a:pt x="176" y="462"/>
                    <a:pt x="176" y="462"/>
                    <a:pt x="176" y="462"/>
                  </a:cubicBezTo>
                  <a:cubicBezTo>
                    <a:pt x="175" y="463"/>
                    <a:pt x="174" y="462"/>
                    <a:pt x="174" y="461"/>
                  </a:cubicBezTo>
                  <a:cubicBezTo>
                    <a:pt x="174" y="461"/>
                    <a:pt x="174" y="461"/>
                    <a:pt x="174" y="461"/>
                  </a:cubicBezTo>
                  <a:cubicBezTo>
                    <a:pt x="173" y="461"/>
                    <a:pt x="173" y="461"/>
                    <a:pt x="172" y="461"/>
                  </a:cubicBezTo>
                  <a:cubicBezTo>
                    <a:pt x="171" y="462"/>
                    <a:pt x="170" y="463"/>
                    <a:pt x="169" y="463"/>
                  </a:cubicBezTo>
                  <a:cubicBezTo>
                    <a:pt x="166" y="464"/>
                    <a:pt x="162" y="463"/>
                    <a:pt x="159" y="454"/>
                  </a:cubicBezTo>
                  <a:cubicBezTo>
                    <a:pt x="158" y="451"/>
                    <a:pt x="152" y="452"/>
                    <a:pt x="145" y="453"/>
                  </a:cubicBezTo>
                  <a:cubicBezTo>
                    <a:pt x="135" y="455"/>
                    <a:pt x="124" y="457"/>
                    <a:pt x="121" y="446"/>
                  </a:cubicBezTo>
                  <a:cubicBezTo>
                    <a:pt x="119" y="441"/>
                    <a:pt x="116" y="440"/>
                    <a:pt x="112" y="440"/>
                  </a:cubicBezTo>
                  <a:cubicBezTo>
                    <a:pt x="109" y="439"/>
                    <a:pt x="106" y="438"/>
                    <a:pt x="103" y="436"/>
                  </a:cubicBezTo>
                  <a:cubicBezTo>
                    <a:pt x="98" y="433"/>
                    <a:pt x="95" y="429"/>
                    <a:pt x="92" y="426"/>
                  </a:cubicBezTo>
                  <a:cubicBezTo>
                    <a:pt x="89" y="421"/>
                    <a:pt x="83" y="417"/>
                    <a:pt x="74" y="416"/>
                  </a:cubicBezTo>
                  <a:cubicBezTo>
                    <a:pt x="71" y="415"/>
                    <a:pt x="74" y="410"/>
                    <a:pt x="72" y="404"/>
                  </a:cubicBezTo>
                  <a:cubicBezTo>
                    <a:pt x="71" y="399"/>
                    <a:pt x="69" y="393"/>
                    <a:pt x="69" y="391"/>
                  </a:cubicBezTo>
                  <a:cubicBezTo>
                    <a:pt x="68" y="390"/>
                    <a:pt x="67" y="390"/>
                    <a:pt x="66" y="389"/>
                  </a:cubicBezTo>
                  <a:cubicBezTo>
                    <a:pt x="63" y="388"/>
                    <a:pt x="62" y="386"/>
                    <a:pt x="62" y="383"/>
                  </a:cubicBezTo>
                  <a:cubicBezTo>
                    <a:pt x="62" y="382"/>
                    <a:pt x="62" y="381"/>
                    <a:pt x="61" y="380"/>
                  </a:cubicBezTo>
                  <a:cubicBezTo>
                    <a:pt x="60" y="379"/>
                    <a:pt x="59" y="378"/>
                    <a:pt x="57" y="377"/>
                  </a:cubicBezTo>
                  <a:cubicBezTo>
                    <a:pt x="53" y="374"/>
                    <a:pt x="48" y="370"/>
                    <a:pt x="49" y="364"/>
                  </a:cubicBezTo>
                  <a:cubicBezTo>
                    <a:pt x="49" y="361"/>
                    <a:pt x="48" y="360"/>
                    <a:pt x="46" y="360"/>
                  </a:cubicBezTo>
                  <a:cubicBezTo>
                    <a:pt x="44" y="360"/>
                    <a:pt x="39" y="361"/>
                    <a:pt x="35" y="363"/>
                  </a:cubicBezTo>
                  <a:cubicBezTo>
                    <a:pt x="29" y="364"/>
                    <a:pt x="24" y="366"/>
                    <a:pt x="22" y="364"/>
                  </a:cubicBezTo>
                  <a:cubicBezTo>
                    <a:pt x="22" y="363"/>
                    <a:pt x="21" y="363"/>
                    <a:pt x="21" y="362"/>
                  </a:cubicBezTo>
                  <a:cubicBezTo>
                    <a:pt x="21" y="361"/>
                    <a:pt x="20" y="360"/>
                    <a:pt x="20" y="360"/>
                  </a:cubicBezTo>
                  <a:cubicBezTo>
                    <a:pt x="18" y="360"/>
                    <a:pt x="16" y="360"/>
                    <a:pt x="15" y="359"/>
                  </a:cubicBezTo>
                  <a:cubicBezTo>
                    <a:pt x="14" y="359"/>
                    <a:pt x="13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6"/>
                    <a:pt x="12" y="355"/>
                  </a:cubicBezTo>
                  <a:cubicBezTo>
                    <a:pt x="12" y="354"/>
                    <a:pt x="13" y="353"/>
                    <a:pt x="14" y="352"/>
                  </a:cubicBezTo>
                  <a:cubicBezTo>
                    <a:pt x="17" y="349"/>
                    <a:pt x="15" y="348"/>
                    <a:pt x="17" y="344"/>
                  </a:cubicBezTo>
                  <a:cubicBezTo>
                    <a:pt x="10" y="341"/>
                    <a:pt x="5" y="338"/>
                    <a:pt x="4" y="334"/>
                  </a:cubicBezTo>
                  <a:cubicBezTo>
                    <a:pt x="3" y="331"/>
                    <a:pt x="7" y="330"/>
                    <a:pt x="9" y="329"/>
                  </a:cubicBezTo>
                  <a:cubicBezTo>
                    <a:pt x="10" y="328"/>
                    <a:pt x="10" y="327"/>
                    <a:pt x="7" y="324"/>
                  </a:cubicBezTo>
                  <a:cubicBezTo>
                    <a:pt x="0" y="315"/>
                    <a:pt x="0" y="311"/>
                    <a:pt x="3" y="307"/>
                  </a:cubicBezTo>
                  <a:cubicBezTo>
                    <a:pt x="6" y="305"/>
                    <a:pt x="10" y="304"/>
                    <a:pt x="14" y="303"/>
                  </a:cubicBezTo>
                  <a:cubicBezTo>
                    <a:pt x="20" y="302"/>
                    <a:pt x="26" y="300"/>
                    <a:pt x="27" y="296"/>
                  </a:cubicBezTo>
                  <a:cubicBezTo>
                    <a:pt x="28" y="290"/>
                    <a:pt x="31" y="286"/>
                    <a:pt x="34" y="283"/>
                  </a:cubicBezTo>
                  <a:cubicBezTo>
                    <a:pt x="37" y="280"/>
                    <a:pt x="39" y="277"/>
                    <a:pt x="41" y="274"/>
                  </a:cubicBezTo>
                  <a:cubicBezTo>
                    <a:pt x="38" y="273"/>
                    <a:pt x="35" y="272"/>
                    <a:pt x="32" y="271"/>
                  </a:cubicBezTo>
                  <a:cubicBezTo>
                    <a:pt x="19" y="268"/>
                    <a:pt x="10" y="269"/>
                    <a:pt x="13" y="258"/>
                  </a:cubicBezTo>
                  <a:cubicBezTo>
                    <a:pt x="14" y="252"/>
                    <a:pt x="18" y="240"/>
                    <a:pt x="13" y="235"/>
                  </a:cubicBezTo>
                  <a:cubicBezTo>
                    <a:pt x="8" y="230"/>
                    <a:pt x="7" y="223"/>
                    <a:pt x="7" y="218"/>
                  </a:cubicBezTo>
                  <a:cubicBezTo>
                    <a:pt x="7" y="214"/>
                    <a:pt x="6" y="211"/>
                    <a:pt x="5" y="209"/>
                  </a:cubicBezTo>
                  <a:cubicBezTo>
                    <a:pt x="3" y="206"/>
                    <a:pt x="5" y="204"/>
                    <a:pt x="7" y="203"/>
                  </a:cubicBezTo>
                  <a:cubicBezTo>
                    <a:pt x="9" y="202"/>
                    <a:pt x="10" y="202"/>
                    <a:pt x="12" y="201"/>
                  </a:cubicBezTo>
                  <a:cubicBezTo>
                    <a:pt x="6" y="192"/>
                    <a:pt x="8" y="183"/>
                    <a:pt x="13" y="174"/>
                  </a:cubicBezTo>
                  <a:cubicBezTo>
                    <a:pt x="17" y="168"/>
                    <a:pt x="18" y="165"/>
                    <a:pt x="17" y="157"/>
                  </a:cubicBezTo>
                  <a:cubicBezTo>
                    <a:pt x="16" y="150"/>
                    <a:pt x="26" y="144"/>
                    <a:pt x="31" y="141"/>
                  </a:cubicBezTo>
                  <a:cubicBezTo>
                    <a:pt x="37" y="137"/>
                    <a:pt x="48" y="131"/>
                    <a:pt x="56" y="135"/>
                  </a:cubicBezTo>
                  <a:cubicBezTo>
                    <a:pt x="57" y="135"/>
                    <a:pt x="58" y="136"/>
                    <a:pt x="59" y="136"/>
                  </a:cubicBezTo>
                  <a:cubicBezTo>
                    <a:pt x="59" y="135"/>
                    <a:pt x="60" y="133"/>
                    <a:pt x="62" y="132"/>
                  </a:cubicBezTo>
                  <a:cubicBezTo>
                    <a:pt x="63" y="131"/>
                    <a:pt x="64" y="130"/>
                    <a:pt x="65" y="130"/>
                  </a:cubicBezTo>
                  <a:cubicBezTo>
                    <a:pt x="67" y="129"/>
                    <a:pt x="70" y="127"/>
                    <a:pt x="70" y="125"/>
                  </a:cubicBezTo>
                  <a:cubicBezTo>
                    <a:pt x="68" y="113"/>
                    <a:pt x="83" y="108"/>
                    <a:pt x="89" y="101"/>
                  </a:cubicBezTo>
                  <a:cubicBezTo>
                    <a:pt x="90" y="99"/>
                    <a:pt x="89" y="94"/>
                    <a:pt x="88" y="90"/>
                  </a:cubicBezTo>
                  <a:cubicBezTo>
                    <a:pt x="87" y="85"/>
                    <a:pt x="85" y="80"/>
                    <a:pt x="89" y="80"/>
                  </a:cubicBezTo>
                  <a:cubicBezTo>
                    <a:pt x="90" y="79"/>
                    <a:pt x="91" y="79"/>
                    <a:pt x="92" y="80"/>
                  </a:cubicBezTo>
                  <a:cubicBezTo>
                    <a:pt x="94" y="80"/>
                    <a:pt x="96" y="80"/>
                    <a:pt x="97" y="79"/>
                  </a:cubicBezTo>
                  <a:cubicBezTo>
                    <a:pt x="100" y="72"/>
                    <a:pt x="114" y="78"/>
                    <a:pt x="120" y="76"/>
                  </a:cubicBezTo>
                  <a:cubicBezTo>
                    <a:pt x="119" y="75"/>
                    <a:pt x="119" y="73"/>
                    <a:pt x="120" y="71"/>
                  </a:cubicBezTo>
                  <a:cubicBezTo>
                    <a:pt x="125" y="64"/>
                    <a:pt x="124" y="61"/>
                    <a:pt x="125" y="54"/>
                  </a:cubicBezTo>
                  <a:cubicBezTo>
                    <a:pt x="128" y="39"/>
                    <a:pt x="167" y="38"/>
                    <a:pt x="165" y="26"/>
                  </a:cubicBezTo>
                  <a:cubicBezTo>
                    <a:pt x="162" y="10"/>
                    <a:pt x="191" y="4"/>
                    <a:pt x="203" y="2"/>
                  </a:cubicBezTo>
                  <a:cubicBezTo>
                    <a:pt x="213" y="0"/>
                    <a:pt x="220" y="11"/>
                    <a:pt x="226" y="21"/>
                  </a:cubicBezTo>
                  <a:cubicBezTo>
                    <a:pt x="230" y="26"/>
                    <a:pt x="233" y="30"/>
                    <a:pt x="235" y="31"/>
                  </a:cubicBezTo>
                  <a:cubicBezTo>
                    <a:pt x="238" y="33"/>
                    <a:pt x="242" y="35"/>
                    <a:pt x="246" y="37"/>
                  </a:cubicBezTo>
                  <a:cubicBezTo>
                    <a:pt x="249" y="39"/>
                    <a:pt x="253" y="41"/>
                    <a:pt x="255" y="44"/>
                  </a:cubicBezTo>
                  <a:cubicBezTo>
                    <a:pt x="259" y="47"/>
                    <a:pt x="262" y="47"/>
                    <a:pt x="264" y="47"/>
                  </a:cubicBezTo>
                  <a:cubicBezTo>
                    <a:pt x="268" y="47"/>
                    <a:pt x="270" y="46"/>
                    <a:pt x="272" y="56"/>
                  </a:cubicBezTo>
                  <a:cubicBezTo>
                    <a:pt x="273" y="52"/>
                    <a:pt x="274" y="48"/>
                    <a:pt x="277" y="48"/>
                  </a:cubicBezTo>
                  <a:cubicBezTo>
                    <a:pt x="280" y="47"/>
                    <a:pt x="282" y="48"/>
                    <a:pt x="285" y="48"/>
                  </a:cubicBezTo>
                  <a:cubicBezTo>
                    <a:pt x="287" y="48"/>
                    <a:pt x="289" y="48"/>
                    <a:pt x="291" y="48"/>
                  </a:cubicBezTo>
                  <a:cubicBezTo>
                    <a:pt x="293" y="47"/>
                    <a:pt x="293" y="46"/>
                    <a:pt x="292" y="42"/>
                  </a:cubicBezTo>
                  <a:cubicBezTo>
                    <a:pt x="289" y="27"/>
                    <a:pt x="291" y="23"/>
                    <a:pt x="295" y="22"/>
                  </a:cubicBezTo>
                  <a:cubicBezTo>
                    <a:pt x="297" y="22"/>
                    <a:pt x="298" y="22"/>
                    <a:pt x="300" y="22"/>
                  </a:cubicBezTo>
                  <a:cubicBezTo>
                    <a:pt x="301" y="23"/>
                    <a:pt x="302" y="23"/>
                    <a:pt x="303" y="23"/>
                  </a:cubicBezTo>
                  <a:cubicBezTo>
                    <a:pt x="303" y="26"/>
                    <a:pt x="303" y="26"/>
                    <a:pt x="303" y="26"/>
                  </a:cubicBezTo>
                  <a:cubicBezTo>
                    <a:pt x="302" y="26"/>
                    <a:pt x="301" y="26"/>
                    <a:pt x="300" y="26"/>
                  </a:cubicBezTo>
                  <a:cubicBezTo>
                    <a:pt x="299" y="25"/>
                    <a:pt x="297" y="25"/>
                    <a:pt x="296" y="26"/>
                  </a:cubicBezTo>
                  <a:cubicBezTo>
                    <a:pt x="294" y="26"/>
                    <a:pt x="293" y="29"/>
                    <a:pt x="296" y="41"/>
                  </a:cubicBezTo>
                  <a:cubicBezTo>
                    <a:pt x="297" y="48"/>
                    <a:pt x="295" y="50"/>
                    <a:pt x="292" y="51"/>
                  </a:cubicBezTo>
                  <a:cubicBezTo>
                    <a:pt x="290" y="51"/>
                    <a:pt x="288" y="51"/>
                    <a:pt x="285" y="51"/>
                  </a:cubicBezTo>
                  <a:cubicBezTo>
                    <a:pt x="283" y="51"/>
                    <a:pt x="280" y="50"/>
                    <a:pt x="278" y="51"/>
                  </a:cubicBezTo>
                  <a:cubicBezTo>
                    <a:pt x="276" y="52"/>
                    <a:pt x="275" y="58"/>
                    <a:pt x="274" y="61"/>
                  </a:cubicBezTo>
                  <a:cubicBezTo>
                    <a:pt x="274" y="62"/>
                    <a:pt x="274" y="63"/>
                    <a:pt x="274" y="63"/>
                  </a:cubicBezTo>
                  <a:cubicBezTo>
                    <a:pt x="274" y="63"/>
                    <a:pt x="274" y="63"/>
                    <a:pt x="274" y="63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4" y="64"/>
                    <a:pt x="274" y="64"/>
                    <a:pt x="274" y="64"/>
                  </a:cubicBezTo>
                  <a:cubicBezTo>
                    <a:pt x="275" y="74"/>
                    <a:pt x="278" y="77"/>
                    <a:pt x="283" y="81"/>
                  </a:cubicBezTo>
                  <a:cubicBezTo>
                    <a:pt x="285" y="82"/>
                    <a:pt x="288" y="84"/>
                    <a:pt x="290" y="87"/>
                  </a:cubicBezTo>
                  <a:cubicBezTo>
                    <a:pt x="291" y="87"/>
                    <a:pt x="293" y="89"/>
                    <a:pt x="293" y="90"/>
                  </a:cubicBezTo>
                  <a:cubicBezTo>
                    <a:pt x="297" y="87"/>
                    <a:pt x="300" y="84"/>
                    <a:pt x="303" y="82"/>
                  </a:cubicBezTo>
                  <a:cubicBezTo>
                    <a:pt x="303" y="85"/>
                    <a:pt x="303" y="85"/>
                    <a:pt x="303" y="85"/>
                  </a:cubicBezTo>
                  <a:cubicBezTo>
                    <a:pt x="300" y="87"/>
                    <a:pt x="297" y="90"/>
                    <a:pt x="295" y="91"/>
                  </a:cubicBezTo>
                  <a:cubicBezTo>
                    <a:pt x="297" y="93"/>
                    <a:pt x="300" y="96"/>
                    <a:pt x="301" y="98"/>
                  </a:cubicBezTo>
                  <a:cubicBezTo>
                    <a:pt x="303" y="95"/>
                    <a:pt x="303" y="95"/>
                    <a:pt x="303" y="95"/>
                  </a:cubicBezTo>
                  <a:cubicBezTo>
                    <a:pt x="303" y="98"/>
                    <a:pt x="303" y="98"/>
                    <a:pt x="303" y="98"/>
                  </a:cubicBezTo>
                  <a:cubicBezTo>
                    <a:pt x="302" y="99"/>
                    <a:pt x="302" y="99"/>
                    <a:pt x="302" y="99"/>
                  </a:cubicBezTo>
                  <a:cubicBezTo>
                    <a:pt x="302" y="100"/>
                    <a:pt x="303" y="101"/>
                    <a:pt x="303" y="102"/>
                  </a:cubicBezTo>
                  <a:cubicBezTo>
                    <a:pt x="303" y="111"/>
                    <a:pt x="303" y="111"/>
                    <a:pt x="303" y="111"/>
                  </a:cubicBezTo>
                  <a:cubicBezTo>
                    <a:pt x="303" y="110"/>
                    <a:pt x="302" y="108"/>
                    <a:pt x="302" y="107"/>
                  </a:cubicBezTo>
                  <a:cubicBezTo>
                    <a:pt x="300" y="100"/>
                    <a:pt x="297" y="97"/>
                    <a:pt x="293" y="93"/>
                  </a:cubicBezTo>
                  <a:cubicBezTo>
                    <a:pt x="291" y="92"/>
                    <a:pt x="290" y="91"/>
                    <a:pt x="288" y="89"/>
                  </a:cubicBezTo>
                  <a:cubicBezTo>
                    <a:pt x="286" y="86"/>
                    <a:pt x="284" y="85"/>
                    <a:pt x="281" y="83"/>
                  </a:cubicBezTo>
                  <a:cubicBezTo>
                    <a:pt x="276" y="79"/>
                    <a:pt x="272" y="75"/>
                    <a:pt x="271" y="64"/>
                  </a:cubicBezTo>
                  <a:cubicBezTo>
                    <a:pt x="269" y="50"/>
                    <a:pt x="268" y="50"/>
                    <a:pt x="265" y="50"/>
                  </a:cubicBezTo>
                  <a:cubicBezTo>
                    <a:pt x="263" y="50"/>
                    <a:pt x="259" y="51"/>
                    <a:pt x="254" y="46"/>
                  </a:cubicBezTo>
                  <a:cubicBezTo>
                    <a:pt x="246" y="40"/>
                    <a:pt x="242" y="46"/>
                    <a:pt x="237" y="45"/>
                  </a:cubicBezTo>
                  <a:cubicBezTo>
                    <a:pt x="235" y="44"/>
                    <a:pt x="234" y="42"/>
                    <a:pt x="233" y="41"/>
                  </a:cubicBezTo>
                  <a:cubicBezTo>
                    <a:pt x="232" y="39"/>
                    <a:pt x="230" y="36"/>
                    <a:pt x="229" y="37"/>
                  </a:cubicBezTo>
                  <a:cubicBezTo>
                    <a:pt x="227" y="38"/>
                    <a:pt x="224" y="38"/>
                    <a:pt x="221" y="39"/>
                  </a:cubicBezTo>
                  <a:cubicBezTo>
                    <a:pt x="219" y="39"/>
                    <a:pt x="217" y="39"/>
                    <a:pt x="215" y="39"/>
                  </a:cubicBezTo>
                  <a:cubicBezTo>
                    <a:pt x="212" y="40"/>
                    <a:pt x="210" y="42"/>
                    <a:pt x="212" y="48"/>
                  </a:cubicBezTo>
                  <a:cubicBezTo>
                    <a:pt x="212" y="51"/>
                    <a:pt x="210" y="52"/>
                    <a:pt x="207" y="53"/>
                  </a:cubicBezTo>
                  <a:cubicBezTo>
                    <a:pt x="203" y="54"/>
                    <a:pt x="198" y="60"/>
                    <a:pt x="203" y="63"/>
                  </a:cubicBezTo>
                  <a:cubicBezTo>
                    <a:pt x="206" y="64"/>
                    <a:pt x="207" y="65"/>
                    <a:pt x="209" y="66"/>
                  </a:cubicBezTo>
                  <a:cubicBezTo>
                    <a:pt x="212" y="68"/>
                    <a:pt x="213" y="71"/>
                    <a:pt x="215" y="76"/>
                  </a:cubicBezTo>
                  <a:cubicBezTo>
                    <a:pt x="217" y="81"/>
                    <a:pt x="219" y="86"/>
                    <a:pt x="219" y="89"/>
                  </a:cubicBezTo>
                  <a:cubicBezTo>
                    <a:pt x="218" y="92"/>
                    <a:pt x="215" y="94"/>
                    <a:pt x="216" y="96"/>
                  </a:cubicBezTo>
                  <a:cubicBezTo>
                    <a:pt x="217" y="102"/>
                    <a:pt x="214" y="113"/>
                    <a:pt x="219" y="117"/>
                  </a:cubicBezTo>
                  <a:cubicBezTo>
                    <a:pt x="221" y="115"/>
                    <a:pt x="223" y="115"/>
                    <a:pt x="225" y="113"/>
                  </a:cubicBezTo>
                  <a:cubicBezTo>
                    <a:pt x="226" y="113"/>
                    <a:pt x="226" y="113"/>
                    <a:pt x="227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3"/>
                  </a:cubicBezTo>
                  <a:cubicBezTo>
                    <a:pt x="229" y="113"/>
                    <a:pt x="229" y="112"/>
                    <a:pt x="229" y="112"/>
                  </a:cubicBezTo>
                  <a:cubicBezTo>
                    <a:pt x="232" y="111"/>
                    <a:pt x="233" y="110"/>
                    <a:pt x="236" y="113"/>
                  </a:cubicBezTo>
                  <a:cubicBezTo>
                    <a:pt x="237" y="114"/>
                    <a:pt x="239" y="113"/>
                    <a:pt x="239" y="113"/>
                  </a:cubicBezTo>
                  <a:cubicBezTo>
                    <a:pt x="240" y="112"/>
                    <a:pt x="240" y="110"/>
                    <a:pt x="241" y="110"/>
                  </a:cubicBezTo>
                  <a:cubicBezTo>
                    <a:pt x="242" y="109"/>
                    <a:pt x="244" y="109"/>
                    <a:pt x="244" y="112"/>
                  </a:cubicBezTo>
                  <a:cubicBezTo>
                    <a:pt x="245" y="113"/>
                    <a:pt x="245" y="113"/>
                    <a:pt x="245" y="114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5" y="117"/>
                    <a:pt x="246" y="120"/>
                    <a:pt x="247" y="121"/>
                  </a:cubicBezTo>
                  <a:cubicBezTo>
                    <a:pt x="250" y="123"/>
                    <a:pt x="251" y="123"/>
                    <a:pt x="251" y="126"/>
                  </a:cubicBezTo>
                  <a:cubicBezTo>
                    <a:pt x="256" y="121"/>
                    <a:pt x="261" y="115"/>
                    <a:pt x="266" y="122"/>
                  </a:cubicBezTo>
                  <a:cubicBezTo>
                    <a:pt x="269" y="124"/>
                    <a:pt x="271" y="124"/>
                    <a:pt x="274" y="124"/>
                  </a:cubicBezTo>
                  <a:cubicBezTo>
                    <a:pt x="278" y="124"/>
                    <a:pt x="282" y="124"/>
                    <a:pt x="283" y="128"/>
                  </a:cubicBezTo>
                  <a:cubicBezTo>
                    <a:pt x="284" y="132"/>
                    <a:pt x="287" y="131"/>
                    <a:pt x="289" y="131"/>
                  </a:cubicBezTo>
                  <a:cubicBezTo>
                    <a:pt x="292" y="131"/>
                    <a:pt x="296" y="130"/>
                    <a:pt x="297" y="134"/>
                  </a:cubicBezTo>
                  <a:cubicBezTo>
                    <a:pt x="298" y="132"/>
                    <a:pt x="301" y="130"/>
                    <a:pt x="303" y="129"/>
                  </a:cubicBezTo>
                  <a:cubicBezTo>
                    <a:pt x="303" y="131"/>
                    <a:pt x="303" y="131"/>
                    <a:pt x="303" y="131"/>
                  </a:cubicBezTo>
                  <a:cubicBezTo>
                    <a:pt x="301" y="132"/>
                    <a:pt x="300" y="133"/>
                    <a:pt x="299" y="135"/>
                  </a:cubicBezTo>
                  <a:cubicBezTo>
                    <a:pt x="298" y="140"/>
                    <a:pt x="294" y="140"/>
                    <a:pt x="289" y="141"/>
                  </a:cubicBezTo>
                  <a:cubicBezTo>
                    <a:pt x="285" y="141"/>
                    <a:pt x="280" y="142"/>
                    <a:pt x="277" y="147"/>
                  </a:cubicBezTo>
                  <a:cubicBezTo>
                    <a:pt x="276" y="149"/>
                    <a:pt x="273" y="151"/>
                    <a:pt x="271" y="152"/>
                  </a:cubicBezTo>
                  <a:cubicBezTo>
                    <a:pt x="269" y="153"/>
                    <a:pt x="266" y="154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6"/>
                    <a:pt x="265" y="156"/>
                    <a:pt x="265" y="157"/>
                  </a:cubicBezTo>
                  <a:cubicBezTo>
                    <a:pt x="264" y="162"/>
                    <a:pt x="263" y="170"/>
                    <a:pt x="259" y="172"/>
                  </a:cubicBezTo>
                  <a:cubicBezTo>
                    <a:pt x="256" y="174"/>
                    <a:pt x="253" y="176"/>
                    <a:pt x="252" y="180"/>
                  </a:cubicBezTo>
                  <a:cubicBezTo>
                    <a:pt x="251" y="183"/>
                    <a:pt x="251" y="188"/>
                    <a:pt x="252" y="191"/>
                  </a:cubicBezTo>
                  <a:cubicBezTo>
                    <a:pt x="254" y="195"/>
                    <a:pt x="253" y="198"/>
                    <a:pt x="253" y="201"/>
                  </a:cubicBezTo>
                  <a:cubicBezTo>
                    <a:pt x="253" y="203"/>
                    <a:pt x="253" y="204"/>
                    <a:pt x="253" y="206"/>
                  </a:cubicBezTo>
                  <a:cubicBezTo>
                    <a:pt x="254" y="205"/>
                    <a:pt x="256" y="204"/>
                    <a:pt x="257" y="203"/>
                  </a:cubicBezTo>
                  <a:cubicBezTo>
                    <a:pt x="258" y="195"/>
                    <a:pt x="263" y="193"/>
                    <a:pt x="267" y="191"/>
                  </a:cubicBezTo>
                  <a:cubicBezTo>
                    <a:pt x="268" y="191"/>
                    <a:pt x="270" y="190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69" y="187"/>
                    <a:pt x="270" y="187"/>
                    <a:pt x="271" y="187"/>
                  </a:cubicBezTo>
                  <a:cubicBezTo>
                    <a:pt x="271" y="187"/>
                    <a:pt x="271" y="187"/>
                    <a:pt x="271" y="187"/>
                  </a:cubicBezTo>
                  <a:cubicBezTo>
                    <a:pt x="271" y="187"/>
                    <a:pt x="272" y="187"/>
                    <a:pt x="273" y="187"/>
                  </a:cubicBezTo>
                  <a:cubicBezTo>
                    <a:pt x="276" y="187"/>
                    <a:pt x="285" y="189"/>
                    <a:pt x="288" y="181"/>
                  </a:cubicBezTo>
                  <a:cubicBezTo>
                    <a:pt x="291" y="176"/>
                    <a:pt x="294" y="176"/>
                    <a:pt x="298" y="175"/>
                  </a:cubicBezTo>
                  <a:cubicBezTo>
                    <a:pt x="300" y="174"/>
                    <a:pt x="301" y="174"/>
                    <a:pt x="303" y="173"/>
                  </a:cubicBezTo>
                  <a:cubicBezTo>
                    <a:pt x="303" y="176"/>
                    <a:pt x="303" y="176"/>
                    <a:pt x="303" y="176"/>
                  </a:cubicBezTo>
                  <a:cubicBezTo>
                    <a:pt x="302" y="177"/>
                    <a:pt x="300" y="177"/>
                    <a:pt x="298" y="178"/>
                  </a:cubicBezTo>
                  <a:cubicBezTo>
                    <a:pt x="295" y="178"/>
                    <a:pt x="293" y="179"/>
                    <a:pt x="291" y="183"/>
                  </a:cubicBezTo>
                  <a:cubicBezTo>
                    <a:pt x="287" y="192"/>
                    <a:pt x="276" y="190"/>
                    <a:pt x="272" y="190"/>
                  </a:cubicBezTo>
                  <a:cubicBezTo>
                    <a:pt x="272" y="192"/>
                    <a:pt x="270" y="193"/>
                    <a:pt x="268" y="194"/>
                  </a:cubicBezTo>
                  <a:cubicBezTo>
                    <a:pt x="265" y="195"/>
                    <a:pt x="262" y="196"/>
                    <a:pt x="260" y="201"/>
                  </a:cubicBezTo>
                  <a:cubicBezTo>
                    <a:pt x="262" y="200"/>
                    <a:pt x="263" y="199"/>
                    <a:pt x="264" y="199"/>
                  </a:cubicBezTo>
                  <a:cubicBezTo>
                    <a:pt x="272" y="197"/>
                    <a:pt x="280" y="200"/>
                    <a:pt x="293" y="204"/>
                  </a:cubicBezTo>
                  <a:cubicBezTo>
                    <a:pt x="297" y="206"/>
                    <a:pt x="300" y="206"/>
                    <a:pt x="303" y="206"/>
                  </a:cubicBezTo>
                  <a:cubicBezTo>
                    <a:pt x="303" y="210"/>
                    <a:pt x="303" y="210"/>
                    <a:pt x="303" y="210"/>
                  </a:cubicBezTo>
                  <a:cubicBezTo>
                    <a:pt x="300" y="211"/>
                    <a:pt x="296" y="211"/>
                    <a:pt x="292" y="209"/>
                  </a:cubicBezTo>
                  <a:cubicBezTo>
                    <a:pt x="279" y="205"/>
                    <a:pt x="272" y="200"/>
                    <a:pt x="265" y="202"/>
                  </a:cubicBezTo>
                  <a:cubicBezTo>
                    <a:pt x="260" y="203"/>
                    <a:pt x="257" y="206"/>
                    <a:pt x="254" y="210"/>
                  </a:cubicBezTo>
                  <a:cubicBezTo>
                    <a:pt x="254" y="210"/>
                    <a:pt x="253" y="210"/>
                    <a:pt x="253" y="210"/>
                  </a:cubicBezTo>
                  <a:cubicBezTo>
                    <a:pt x="251" y="213"/>
                    <a:pt x="248" y="216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3" y="223"/>
                    <a:pt x="238" y="229"/>
                    <a:pt x="233" y="233"/>
                  </a:cubicBezTo>
                  <a:cubicBezTo>
                    <a:pt x="228" y="238"/>
                    <a:pt x="225" y="240"/>
                    <a:pt x="219" y="239"/>
                  </a:cubicBezTo>
                  <a:cubicBezTo>
                    <a:pt x="214" y="238"/>
                    <a:pt x="209" y="238"/>
                    <a:pt x="205" y="239"/>
                  </a:cubicBezTo>
                  <a:cubicBezTo>
                    <a:pt x="198" y="241"/>
                    <a:pt x="203" y="245"/>
                    <a:pt x="204" y="247"/>
                  </a:cubicBezTo>
                  <a:cubicBezTo>
                    <a:pt x="208" y="255"/>
                    <a:pt x="222" y="264"/>
                    <a:pt x="222" y="272"/>
                  </a:cubicBezTo>
                  <a:cubicBezTo>
                    <a:pt x="229" y="271"/>
                    <a:pt x="233" y="271"/>
                    <a:pt x="240" y="273"/>
                  </a:cubicBezTo>
                  <a:cubicBezTo>
                    <a:pt x="249" y="275"/>
                    <a:pt x="257" y="279"/>
                    <a:pt x="267" y="279"/>
                  </a:cubicBezTo>
                  <a:cubicBezTo>
                    <a:pt x="281" y="280"/>
                    <a:pt x="285" y="271"/>
                    <a:pt x="290" y="267"/>
                  </a:cubicBezTo>
                  <a:cubicBezTo>
                    <a:pt x="295" y="264"/>
                    <a:pt x="300" y="260"/>
                    <a:pt x="302" y="256"/>
                  </a:cubicBezTo>
                  <a:cubicBezTo>
                    <a:pt x="302" y="255"/>
                    <a:pt x="303" y="254"/>
                    <a:pt x="303" y="253"/>
                  </a:cubicBezTo>
                  <a:cubicBezTo>
                    <a:pt x="303" y="260"/>
                    <a:pt x="303" y="260"/>
                    <a:pt x="303" y="260"/>
                  </a:cubicBezTo>
                  <a:cubicBezTo>
                    <a:pt x="301" y="264"/>
                    <a:pt x="296" y="266"/>
                    <a:pt x="292" y="269"/>
                  </a:cubicBezTo>
                  <a:cubicBezTo>
                    <a:pt x="287" y="273"/>
                    <a:pt x="292" y="275"/>
                    <a:pt x="297" y="274"/>
                  </a:cubicBezTo>
                  <a:cubicBezTo>
                    <a:pt x="299" y="273"/>
                    <a:pt x="301" y="273"/>
                    <a:pt x="303" y="272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1" y="276"/>
                    <a:pt x="299" y="276"/>
                    <a:pt x="298" y="277"/>
                  </a:cubicBezTo>
                  <a:cubicBezTo>
                    <a:pt x="294" y="277"/>
                    <a:pt x="290" y="275"/>
                    <a:pt x="288" y="277"/>
                  </a:cubicBezTo>
                  <a:cubicBezTo>
                    <a:pt x="287" y="278"/>
                    <a:pt x="285" y="279"/>
                    <a:pt x="283" y="280"/>
                  </a:cubicBezTo>
                  <a:cubicBezTo>
                    <a:pt x="278" y="282"/>
                    <a:pt x="271" y="283"/>
                    <a:pt x="268" y="283"/>
                  </a:cubicBezTo>
                  <a:cubicBezTo>
                    <a:pt x="258" y="283"/>
                    <a:pt x="249" y="277"/>
                    <a:pt x="239" y="275"/>
                  </a:cubicBezTo>
                  <a:cubicBezTo>
                    <a:pt x="230" y="273"/>
                    <a:pt x="220" y="275"/>
                    <a:pt x="210" y="277"/>
                  </a:cubicBezTo>
                  <a:cubicBezTo>
                    <a:pt x="201" y="278"/>
                    <a:pt x="193" y="280"/>
                    <a:pt x="184" y="279"/>
                  </a:cubicBezTo>
                  <a:cubicBezTo>
                    <a:pt x="177" y="278"/>
                    <a:pt x="173" y="276"/>
                    <a:pt x="169" y="274"/>
                  </a:cubicBezTo>
                  <a:cubicBezTo>
                    <a:pt x="165" y="272"/>
                    <a:pt x="161" y="270"/>
                    <a:pt x="155" y="269"/>
                  </a:cubicBezTo>
                  <a:cubicBezTo>
                    <a:pt x="153" y="273"/>
                    <a:pt x="151" y="276"/>
                    <a:pt x="143" y="276"/>
                  </a:cubicBezTo>
                  <a:cubicBezTo>
                    <a:pt x="139" y="276"/>
                    <a:pt x="136" y="277"/>
                    <a:pt x="134" y="278"/>
                  </a:cubicBezTo>
                  <a:cubicBezTo>
                    <a:pt x="133" y="283"/>
                    <a:pt x="134" y="285"/>
                    <a:pt x="137" y="286"/>
                  </a:cubicBezTo>
                  <a:cubicBezTo>
                    <a:pt x="138" y="287"/>
                    <a:pt x="139" y="288"/>
                    <a:pt x="141" y="290"/>
                  </a:cubicBezTo>
                  <a:cubicBezTo>
                    <a:pt x="143" y="292"/>
                    <a:pt x="142" y="295"/>
                    <a:pt x="141" y="299"/>
                  </a:cubicBezTo>
                  <a:cubicBezTo>
                    <a:pt x="139" y="304"/>
                    <a:pt x="138" y="310"/>
                    <a:pt x="149" y="312"/>
                  </a:cubicBezTo>
                  <a:cubicBezTo>
                    <a:pt x="158" y="314"/>
                    <a:pt x="167" y="311"/>
                    <a:pt x="175" y="307"/>
                  </a:cubicBezTo>
                  <a:cubicBezTo>
                    <a:pt x="178" y="306"/>
                    <a:pt x="182" y="304"/>
                    <a:pt x="186" y="303"/>
                  </a:cubicBezTo>
                  <a:cubicBezTo>
                    <a:pt x="196" y="301"/>
                    <a:pt x="204" y="304"/>
                    <a:pt x="209" y="325"/>
                  </a:cubicBezTo>
                  <a:cubicBezTo>
                    <a:pt x="210" y="330"/>
                    <a:pt x="213" y="330"/>
                    <a:pt x="216" y="330"/>
                  </a:cubicBezTo>
                  <a:cubicBezTo>
                    <a:pt x="219" y="329"/>
                    <a:pt x="223" y="325"/>
                    <a:pt x="229" y="319"/>
                  </a:cubicBezTo>
                  <a:cubicBezTo>
                    <a:pt x="233" y="314"/>
                    <a:pt x="237" y="310"/>
                    <a:pt x="242" y="306"/>
                  </a:cubicBezTo>
                  <a:cubicBezTo>
                    <a:pt x="249" y="300"/>
                    <a:pt x="257" y="297"/>
                    <a:pt x="265" y="297"/>
                  </a:cubicBezTo>
                  <a:cubicBezTo>
                    <a:pt x="276" y="296"/>
                    <a:pt x="287" y="299"/>
                    <a:pt x="298" y="303"/>
                  </a:cubicBezTo>
                  <a:cubicBezTo>
                    <a:pt x="299" y="303"/>
                    <a:pt x="299" y="304"/>
                    <a:pt x="300" y="304"/>
                  </a:cubicBezTo>
                  <a:cubicBezTo>
                    <a:pt x="300" y="304"/>
                    <a:pt x="300" y="304"/>
                    <a:pt x="300" y="304"/>
                  </a:cubicBezTo>
                  <a:cubicBezTo>
                    <a:pt x="301" y="304"/>
                    <a:pt x="302" y="304"/>
                    <a:pt x="303" y="305"/>
                  </a:cubicBezTo>
                  <a:cubicBezTo>
                    <a:pt x="303" y="308"/>
                    <a:pt x="303" y="308"/>
                    <a:pt x="303" y="308"/>
                  </a:cubicBezTo>
                  <a:cubicBezTo>
                    <a:pt x="302" y="307"/>
                    <a:pt x="300" y="307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298" y="306"/>
                    <a:pt x="298" y="306"/>
                    <a:pt x="297" y="306"/>
                  </a:cubicBezTo>
                  <a:cubicBezTo>
                    <a:pt x="279" y="300"/>
                    <a:pt x="265" y="297"/>
                    <a:pt x="247" y="306"/>
                  </a:cubicBezTo>
                  <a:cubicBezTo>
                    <a:pt x="253" y="305"/>
                    <a:pt x="260" y="304"/>
                    <a:pt x="267" y="304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69" y="304"/>
                    <a:pt x="270" y="304"/>
                    <a:pt x="271" y="304"/>
                  </a:cubicBezTo>
                  <a:cubicBezTo>
                    <a:pt x="278" y="304"/>
                    <a:pt x="283" y="305"/>
                    <a:pt x="288" y="306"/>
                  </a:cubicBezTo>
                  <a:cubicBezTo>
                    <a:pt x="293" y="308"/>
                    <a:pt x="298" y="309"/>
                    <a:pt x="303" y="309"/>
                  </a:cubicBezTo>
                  <a:cubicBezTo>
                    <a:pt x="303" y="312"/>
                    <a:pt x="303" y="312"/>
                    <a:pt x="303" y="312"/>
                  </a:cubicBezTo>
                  <a:cubicBezTo>
                    <a:pt x="298" y="312"/>
                    <a:pt x="293" y="311"/>
                    <a:pt x="288" y="309"/>
                  </a:cubicBezTo>
                  <a:cubicBezTo>
                    <a:pt x="283" y="307"/>
                    <a:pt x="278" y="306"/>
                    <a:pt x="271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71" y="312"/>
                    <a:pt x="272" y="316"/>
                    <a:pt x="272" y="320"/>
                  </a:cubicBezTo>
                  <a:cubicBezTo>
                    <a:pt x="272" y="323"/>
                    <a:pt x="271" y="326"/>
                    <a:pt x="268" y="329"/>
                  </a:cubicBezTo>
                  <a:cubicBezTo>
                    <a:pt x="267" y="330"/>
                    <a:pt x="267" y="331"/>
                    <a:pt x="267" y="331"/>
                  </a:cubicBezTo>
                  <a:cubicBezTo>
                    <a:pt x="272" y="335"/>
                    <a:pt x="272" y="341"/>
                    <a:pt x="273" y="346"/>
                  </a:cubicBezTo>
                  <a:cubicBezTo>
                    <a:pt x="273" y="352"/>
                    <a:pt x="274" y="356"/>
                    <a:pt x="280" y="356"/>
                  </a:cubicBezTo>
                  <a:cubicBezTo>
                    <a:pt x="284" y="355"/>
                    <a:pt x="290" y="358"/>
                    <a:pt x="295" y="361"/>
                  </a:cubicBezTo>
                  <a:cubicBezTo>
                    <a:pt x="295" y="361"/>
                    <a:pt x="295" y="361"/>
                    <a:pt x="295" y="361"/>
                  </a:cubicBezTo>
                  <a:cubicBezTo>
                    <a:pt x="298" y="363"/>
                    <a:pt x="301" y="365"/>
                    <a:pt x="303" y="367"/>
                  </a:cubicBezTo>
                  <a:cubicBezTo>
                    <a:pt x="303" y="371"/>
                    <a:pt x="303" y="371"/>
                    <a:pt x="303" y="371"/>
                  </a:cubicBezTo>
                  <a:cubicBezTo>
                    <a:pt x="302" y="369"/>
                    <a:pt x="299" y="367"/>
                    <a:pt x="294" y="364"/>
                  </a:cubicBezTo>
                  <a:cubicBezTo>
                    <a:pt x="294" y="364"/>
                    <a:pt x="294" y="364"/>
                    <a:pt x="294" y="364"/>
                  </a:cubicBezTo>
                  <a:cubicBezTo>
                    <a:pt x="290" y="361"/>
                    <a:pt x="286" y="359"/>
                    <a:pt x="283" y="359"/>
                  </a:cubicBezTo>
                  <a:cubicBezTo>
                    <a:pt x="286" y="363"/>
                    <a:pt x="286" y="369"/>
                    <a:pt x="287" y="374"/>
                  </a:cubicBezTo>
                  <a:cubicBezTo>
                    <a:pt x="288" y="380"/>
                    <a:pt x="292" y="383"/>
                    <a:pt x="295" y="387"/>
                  </a:cubicBezTo>
                  <a:cubicBezTo>
                    <a:pt x="297" y="390"/>
                    <a:pt x="300" y="393"/>
                    <a:pt x="302" y="396"/>
                  </a:cubicBezTo>
                  <a:cubicBezTo>
                    <a:pt x="303" y="398"/>
                    <a:pt x="303" y="398"/>
                    <a:pt x="303" y="398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00"/>
                    <a:pt x="303" y="400"/>
                    <a:pt x="303" y="400"/>
                  </a:cubicBezTo>
                  <a:cubicBezTo>
                    <a:pt x="303" y="401"/>
                    <a:pt x="303" y="401"/>
                    <a:pt x="303" y="401"/>
                  </a:cubicBezTo>
                  <a:cubicBezTo>
                    <a:pt x="303" y="419"/>
                    <a:pt x="303" y="419"/>
                    <a:pt x="303" y="419"/>
                  </a:cubicBezTo>
                  <a:cubicBezTo>
                    <a:pt x="301" y="428"/>
                    <a:pt x="298" y="436"/>
                    <a:pt x="299" y="445"/>
                  </a:cubicBezTo>
                  <a:cubicBezTo>
                    <a:pt x="301" y="443"/>
                    <a:pt x="302" y="442"/>
                    <a:pt x="303" y="441"/>
                  </a:cubicBezTo>
                  <a:cubicBezTo>
                    <a:pt x="303" y="447"/>
                    <a:pt x="303" y="447"/>
                    <a:pt x="303" y="447"/>
                  </a:cubicBezTo>
                  <a:close/>
                  <a:moveTo>
                    <a:pt x="138" y="298"/>
                  </a:moveTo>
                  <a:cubicBezTo>
                    <a:pt x="139" y="295"/>
                    <a:pt x="140" y="293"/>
                    <a:pt x="139" y="291"/>
                  </a:cubicBezTo>
                  <a:cubicBezTo>
                    <a:pt x="136" y="289"/>
                    <a:pt x="132" y="288"/>
                    <a:pt x="131" y="284"/>
                  </a:cubicBezTo>
                  <a:cubicBezTo>
                    <a:pt x="127" y="290"/>
                    <a:pt x="118" y="295"/>
                    <a:pt x="114" y="300"/>
                  </a:cubicBezTo>
                  <a:cubicBezTo>
                    <a:pt x="112" y="301"/>
                    <a:pt x="111" y="302"/>
                    <a:pt x="111" y="303"/>
                  </a:cubicBezTo>
                  <a:cubicBezTo>
                    <a:pt x="109" y="305"/>
                    <a:pt x="108" y="314"/>
                    <a:pt x="108" y="322"/>
                  </a:cubicBezTo>
                  <a:cubicBezTo>
                    <a:pt x="108" y="328"/>
                    <a:pt x="108" y="333"/>
                    <a:pt x="107" y="336"/>
                  </a:cubicBezTo>
                  <a:cubicBezTo>
                    <a:pt x="106" y="341"/>
                    <a:pt x="104" y="343"/>
                    <a:pt x="103" y="345"/>
                  </a:cubicBezTo>
                  <a:cubicBezTo>
                    <a:pt x="101" y="348"/>
                    <a:pt x="100" y="350"/>
                    <a:pt x="102" y="359"/>
                  </a:cubicBezTo>
                  <a:cubicBezTo>
                    <a:pt x="102" y="360"/>
                    <a:pt x="102" y="361"/>
                    <a:pt x="102" y="361"/>
                  </a:cubicBezTo>
                  <a:cubicBezTo>
                    <a:pt x="106" y="357"/>
                    <a:pt x="110" y="353"/>
                    <a:pt x="112" y="348"/>
                  </a:cubicBezTo>
                  <a:cubicBezTo>
                    <a:pt x="112" y="346"/>
                    <a:pt x="113" y="344"/>
                    <a:pt x="113" y="342"/>
                  </a:cubicBezTo>
                  <a:cubicBezTo>
                    <a:pt x="116" y="331"/>
                    <a:pt x="115" y="326"/>
                    <a:pt x="126" y="316"/>
                  </a:cubicBezTo>
                  <a:cubicBezTo>
                    <a:pt x="126" y="316"/>
                    <a:pt x="127" y="315"/>
                    <a:pt x="128" y="315"/>
                  </a:cubicBezTo>
                  <a:cubicBezTo>
                    <a:pt x="134" y="310"/>
                    <a:pt x="136" y="306"/>
                    <a:pt x="138" y="298"/>
                  </a:cubicBezTo>
                  <a:close/>
                  <a:moveTo>
                    <a:pt x="123" y="229"/>
                  </a:moveTo>
                  <a:cubicBezTo>
                    <a:pt x="129" y="228"/>
                    <a:pt x="134" y="227"/>
                    <a:pt x="140" y="229"/>
                  </a:cubicBezTo>
                  <a:cubicBezTo>
                    <a:pt x="141" y="229"/>
                    <a:pt x="141" y="229"/>
                    <a:pt x="142" y="230"/>
                  </a:cubicBezTo>
                  <a:cubicBezTo>
                    <a:pt x="142" y="230"/>
                    <a:pt x="142" y="230"/>
                    <a:pt x="142" y="230"/>
                  </a:cubicBezTo>
                  <a:cubicBezTo>
                    <a:pt x="142" y="229"/>
                    <a:pt x="140" y="228"/>
                    <a:pt x="138" y="227"/>
                  </a:cubicBezTo>
                  <a:cubicBezTo>
                    <a:pt x="136" y="225"/>
                    <a:pt x="133" y="223"/>
                    <a:pt x="131" y="221"/>
                  </a:cubicBezTo>
                  <a:cubicBezTo>
                    <a:pt x="129" y="219"/>
                    <a:pt x="128" y="217"/>
                    <a:pt x="130" y="215"/>
                  </a:cubicBezTo>
                  <a:cubicBezTo>
                    <a:pt x="134" y="211"/>
                    <a:pt x="132" y="208"/>
                    <a:pt x="130" y="205"/>
                  </a:cubicBezTo>
                  <a:cubicBezTo>
                    <a:pt x="126" y="200"/>
                    <a:pt x="126" y="197"/>
                    <a:pt x="127" y="191"/>
                  </a:cubicBezTo>
                  <a:cubicBezTo>
                    <a:pt x="117" y="193"/>
                    <a:pt x="109" y="188"/>
                    <a:pt x="100" y="183"/>
                  </a:cubicBezTo>
                  <a:cubicBezTo>
                    <a:pt x="94" y="179"/>
                    <a:pt x="99" y="173"/>
                    <a:pt x="98" y="167"/>
                  </a:cubicBezTo>
                  <a:cubicBezTo>
                    <a:pt x="97" y="163"/>
                    <a:pt x="93" y="157"/>
                    <a:pt x="88" y="153"/>
                  </a:cubicBezTo>
                  <a:cubicBezTo>
                    <a:pt x="85" y="150"/>
                    <a:pt x="82" y="148"/>
                    <a:pt x="79" y="149"/>
                  </a:cubicBezTo>
                  <a:cubicBezTo>
                    <a:pt x="66" y="150"/>
                    <a:pt x="65" y="143"/>
                    <a:pt x="55" y="139"/>
                  </a:cubicBezTo>
                  <a:cubicBezTo>
                    <a:pt x="49" y="136"/>
                    <a:pt x="41" y="138"/>
                    <a:pt x="33" y="144"/>
                  </a:cubicBezTo>
                  <a:cubicBezTo>
                    <a:pt x="26" y="148"/>
                    <a:pt x="21" y="153"/>
                    <a:pt x="22" y="157"/>
                  </a:cubicBezTo>
                  <a:cubicBezTo>
                    <a:pt x="23" y="167"/>
                    <a:pt x="20" y="170"/>
                    <a:pt x="16" y="176"/>
                  </a:cubicBezTo>
                  <a:cubicBezTo>
                    <a:pt x="12" y="184"/>
                    <a:pt x="9" y="202"/>
                    <a:pt x="23" y="203"/>
                  </a:cubicBezTo>
                  <a:cubicBezTo>
                    <a:pt x="26" y="203"/>
                    <a:pt x="26" y="203"/>
                    <a:pt x="29" y="202"/>
                  </a:cubicBezTo>
                  <a:cubicBezTo>
                    <a:pt x="32" y="202"/>
                    <a:pt x="34" y="202"/>
                    <a:pt x="36" y="201"/>
                  </a:cubicBezTo>
                  <a:cubicBezTo>
                    <a:pt x="51" y="199"/>
                    <a:pt x="63" y="211"/>
                    <a:pt x="76" y="215"/>
                  </a:cubicBezTo>
                  <a:cubicBezTo>
                    <a:pt x="96" y="222"/>
                    <a:pt x="99" y="233"/>
                    <a:pt x="123" y="229"/>
                  </a:cubicBezTo>
                  <a:close/>
                  <a:moveTo>
                    <a:pt x="155" y="246"/>
                  </a:moveTo>
                  <a:cubicBezTo>
                    <a:pt x="168" y="270"/>
                    <a:pt x="182" y="279"/>
                    <a:pt x="209" y="274"/>
                  </a:cubicBezTo>
                  <a:cubicBezTo>
                    <a:pt x="212" y="273"/>
                    <a:pt x="214" y="273"/>
                    <a:pt x="216" y="273"/>
                  </a:cubicBezTo>
                  <a:cubicBezTo>
                    <a:pt x="216" y="264"/>
                    <a:pt x="206" y="256"/>
                    <a:pt x="202" y="249"/>
                  </a:cubicBezTo>
                  <a:cubicBezTo>
                    <a:pt x="200" y="246"/>
                    <a:pt x="197" y="245"/>
                    <a:pt x="195" y="244"/>
                  </a:cubicBezTo>
                  <a:cubicBezTo>
                    <a:pt x="191" y="242"/>
                    <a:pt x="188" y="240"/>
                    <a:pt x="190" y="231"/>
                  </a:cubicBezTo>
                  <a:cubicBezTo>
                    <a:pt x="192" y="223"/>
                    <a:pt x="198" y="211"/>
                    <a:pt x="189" y="205"/>
                  </a:cubicBezTo>
                  <a:cubicBezTo>
                    <a:pt x="175" y="195"/>
                    <a:pt x="168" y="199"/>
                    <a:pt x="155" y="207"/>
                  </a:cubicBezTo>
                  <a:cubicBezTo>
                    <a:pt x="154" y="208"/>
                    <a:pt x="152" y="209"/>
                    <a:pt x="152" y="209"/>
                  </a:cubicBezTo>
                  <a:cubicBezTo>
                    <a:pt x="151" y="210"/>
                    <a:pt x="150" y="209"/>
                    <a:pt x="150" y="208"/>
                  </a:cubicBezTo>
                  <a:cubicBezTo>
                    <a:pt x="149" y="204"/>
                    <a:pt x="147" y="198"/>
                    <a:pt x="145" y="195"/>
                  </a:cubicBezTo>
                  <a:cubicBezTo>
                    <a:pt x="145" y="195"/>
                    <a:pt x="145" y="195"/>
                    <a:pt x="145" y="195"/>
                  </a:cubicBezTo>
                  <a:cubicBezTo>
                    <a:pt x="144" y="195"/>
                    <a:pt x="144" y="194"/>
                    <a:pt x="143" y="194"/>
                  </a:cubicBezTo>
                  <a:cubicBezTo>
                    <a:pt x="140" y="191"/>
                    <a:pt x="135" y="188"/>
                    <a:pt x="131" y="185"/>
                  </a:cubicBezTo>
                  <a:cubicBezTo>
                    <a:pt x="131" y="185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31" y="187"/>
                    <a:pt x="130" y="188"/>
                    <a:pt x="13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9"/>
                    <a:pt x="130" y="189"/>
                    <a:pt x="130" y="189"/>
                  </a:cubicBezTo>
                  <a:cubicBezTo>
                    <a:pt x="128" y="195"/>
                    <a:pt x="129" y="198"/>
                    <a:pt x="132" y="204"/>
                  </a:cubicBezTo>
                  <a:cubicBezTo>
                    <a:pt x="135" y="208"/>
                    <a:pt x="140" y="212"/>
                    <a:pt x="134" y="217"/>
                  </a:cubicBezTo>
                  <a:cubicBezTo>
                    <a:pt x="131" y="219"/>
                    <a:pt x="137" y="223"/>
                    <a:pt x="139" y="225"/>
                  </a:cubicBezTo>
                  <a:cubicBezTo>
                    <a:pt x="146" y="230"/>
                    <a:pt x="151" y="238"/>
                    <a:pt x="155" y="246"/>
                  </a:cubicBezTo>
                  <a:close/>
                  <a:moveTo>
                    <a:pt x="144" y="233"/>
                  </a:moveTo>
                  <a:cubicBezTo>
                    <a:pt x="142" y="233"/>
                    <a:pt x="141" y="232"/>
                    <a:pt x="139" y="232"/>
                  </a:cubicBezTo>
                  <a:cubicBezTo>
                    <a:pt x="133" y="230"/>
                    <a:pt x="129" y="231"/>
                    <a:pt x="123" y="232"/>
                  </a:cubicBezTo>
                  <a:cubicBezTo>
                    <a:pt x="111" y="234"/>
                    <a:pt x="101" y="235"/>
                    <a:pt x="91" y="226"/>
                  </a:cubicBezTo>
                  <a:cubicBezTo>
                    <a:pt x="81" y="216"/>
                    <a:pt x="75" y="220"/>
                    <a:pt x="60" y="218"/>
                  </a:cubicBezTo>
                  <a:cubicBezTo>
                    <a:pt x="56" y="217"/>
                    <a:pt x="53" y="216"/>
                    <a:pt x="50" y="215"/>
                  </a:cubicBezTo>
                  <a:cubicBezTo>
                    <a:pt x="44" y="213"/>
                    <a:pt x="39" y="212"/>
                    <a:pt x="29" y="214"/>
                  </a:cubicBezTo>
                  <a:cubicBezTo>
                    <a:pt x="24" y="215"/>
                    <a:pt x="19" y="214"/>
                    <a:pt x="15" y="213"/>
                  </a:cubicBezTo>
                  <a:cubicBezTo>
                    <a:pt x="13" y="212"/>
                    <a:pt x="12" y="211"/>
                    <a:pt x="11" y="211"/>
                  </a:cubicBezTo>
                  <a:cubicBezTo>
                    <a:pt x="12" y="218"/>
                    <a:pt x="10" y="230"/>
                    <a:pt x="16" y="235"/>
                  </a:cubicBezTo>
                  <a:cubicBezTo>
                    <a:pt x="22" y="241"/>
                    <a:pt x="20" y="253"/>
                    <a:pt x="18" y="259"/>
                  </a:cubicBezTo>
                  <a:cubicBezTo>
                    <a:pt x="16" y="267"/>
                    <a:pt x="26" y="267"/>
                    <a:pt x="33" y="269"/>
                  </a:cubicBezTo>
                  <a:cubicBezTo>
                    <a:pt x="37" y="270"/>
                    <a:pt x="40" y="271"/>
                    <a:pt x="43" y="272"/>
                  </a:cubicBezTo>
                  <a:cubicBezTo>
                    <a:pt x="43" y="272"/>
                    <a:pt x="43" y="272"/>
                    <a:pt x="44" y="272"/>
                  </a:cubicBezTo>
                  <a:cubicBezTo>
                    <a:pt x="44" y="272"/>
                    <a:pt x="44" y="272"/>
                    <a:pt x="44" y="272"/>
                  </a:cubicBezTo>
                  <a:cubicBezTo>
                    <a:pt x="50" y="273"/>
                    <a:pt x="56" y="271"/>
                    <a:pt x="62" y="270"/>
                  </a:cubicBezTo>
                  <a:cubicBezTo>
                    <a:pt x="66" y="269"/>
                    <a:pt x="84" y="264"/>
                    <a:pt x="86" y="270"/>
                  </a:cubicBezTo>
                  <a:cubicBezTo>
                    <a:pt x="86" y="271"/>
                    <a:pt x="86" y="272"/>
                    <a:pt x="86" y="274"/>
                  </a:cubicBezTo>
                  <a:cubicBezTo>
                    <a:pt x="86" y="279"/>
                    <a:pt x="85" y="284"/>
                    <a:pt x="93" y="282"/>
                  </a:cubicBezTo>
                  <a:cubicBezTo>
                    <a:pt x="105" y="279"/>
                    <a:pt x="118" y="281"/>
                    <a:pt x="129" y="277"/>
                  </a:cubicBezTo>
                  <a:cubicBezTo>
                    <a:pt x="132" y="275"/>
                    <a:pt x="136" y="274"/>
                    <a:pt x="143" y="274"/>
                  </a:cubicBezTo>
                  <a:cubicBezTo>
                    <a:pt x="151" y="273"/>
                    <a:pt x="152" y="268"/>
                    <a:pt x="154" y="264"/>
                  </a:cubicBezTo>
                  <a:cubicBezTo>
                    <a:pt x="154" y="261"/>
                    <a:pt x="154" y="256"/>
                    <a:pt x="156" y="255"/>
                  </a:cubicBezTo>
                  <a:cubicBezTo>
                    <a:pt x="155" y="251"/>
                    <a:pt x="154" y="251"/>
                    <a:pt x="152" y="247"/>
                  </a:cubicBezTo>
                  <a:cubicBezTo>
                    <a:pt x="149" y="241"/>
                    <a:pt x="146" y="236"/>
                    <a:pt x="144" y="233"/>
                  </a:cubicBezTo>
                  <a:close/>
                  <a:moveTo>
                    <a:pt x="296" y="450"/>
                  </a:moveTo>
                  <a:cubicBezTo>
                    <a:pt x="295" y="448"/>
                    <a:pt x="296" y="449"/>
                    <a:pt x="295" y="447"/>
                  </a:cubicBezTo>
                  <a:cubicBezTo>
                    <a:pt x="294" y="442"/>
                    <a:pt x="294" y="438"/>
                    <a:pt x="297" y="432"/>
                  </a:cubicBezTo>
                  <a:cubicBezTo>
                    <a:pt x="304" y="418"/>
                    <a:pt x="303" y="400"/>
                    <a:pt x="293" y="388"/>
                  </a:cubicBezTo>
                  <a:cubicBezTo>
                    <a:pt x="289" y="385"/>
                    <a:pt x="286" y="381"/>
                    <a:pt x="284" y="375"/>
                  </a:cubicBezTo>
                  <a:cubicBezTo>
                    <a:pt x="283" y="369"/>
                    <a:pt x="281" y="363"/>
                    <a:pt x="277" y="358"/>
                  </a:cubicBezTo>
                  <a:cubicBezTo>
                    <a:pt x="270" y="358"/>
                    <a:pt x="271" y="353"/>
                    <a:pt x="270" y="347"/>
                  </a:cubicBezTo>
                  <a:cubicBezTo>
                    <a:pt x="270" y="342"/>
                    <a:pt x="269" y="337"/>
                    <a:pt x="265" y="333"/>
                  </a:cubicBezTo>
                  <a:cubicBezTo>
                    <a:pt x="263" y="337"/>
                    <a:pt x="262" y="341"/>
                    <a:pt x="261" y="346"/>
                  </a:cubicBezTo>
                  <a:cubicBezTo>
                    <a:pt x="261" y="348"/>
                    <a:pt x="260" y="350"/>
                    <a:pt x="260" y="351"/>
                  </a:cubicBezTo>
                  <a:cubicBezTo>
                    <a:pt x="259" y="355"/>
                    <a:pt x="259" y="358"/>
                    <a:pt x="260" y="362"/>
                  </a:cubicBezTo>
                  <a:cubicBezTo>
                    <a:pt x="260" y="366"/>
                    <a:pt x="261" y="369"/>
                    <a:pt x="260" y="372"/>
                  </a:cubicBezTo>
                  <a:cubicBezTo>
                    <a:pt x="259" y="374"/>
                    <a:pt x="259" y="375"/>
                    <a:pt x="258" y="377"/>
                  </a:cubicBezTo>
                  <a:cubicBezTo>
                    <a:pt x="256" y="383"/>
                    <a:pt x="253" y="389"/>
                    <a:pt x="259" y="395"/>
                  </a:cubicBezTo>
                  <a:cubicBezTo>
                    <a:pt x="261" y="397"/>
                    <a:pt x="263" y="398"/>
                    <a:pt x="265" y="400"/>
                  </a:cubicBezTo>
                  <a:cubicBezTo>
                    <a:pt x="271" y="404"/>
                    <a:pt x="277" y="408"/>
                    <a:pt x="277" y="415"/>
                  </a:cubicBezTo>
                  <a:cubicBezTo>
                    <a:pt x="278" y="418"/>
                    <a:pt x="278" y="422"/>
                    <a:pt x="277" y="426"/>
                  </a:cubicBezTo>
                  <a:cubicBezTo>
                    <a:pt x="274" y="433"/>
                    <a:pt x="269" y="441"/>
                    <a:pt x="266" y="444"/>
                  </a:cubicBezTo>
                  <a:cubicBezTo>
                    <a:pt x="260" y="450"/>
                    <a:pt x="249" y="452"/>
                    <a:pt x="237" y="454"/>
                  </a:cubicBezTo>
                  <a:cubicBezTo>
                    <a:pt x="242" y="460"/>
                    <a:pt x="239" y="461"/>
                    <a:pt x="247" y="463"/>
                  </a:cubicBezTo>
                  <a:cubicBezTo>
                    <a:pt x="265" y="466"/>
                    <a:pt x="283" y="467"/>
                    <a:pt x="296" y="450"/>
                  </a:cubicBezTo>
                  <a:close/>
                  <a:moveTo>
                    <a:pt x="177" y="458"/>
                  </a:moveTo>
                  <a:cubicBezTo>
                    <a:pt x="186" y="441"/>
                    <a:pt x="186" y="425"/>
                    <a:pt x="188" y="407"/>
                  </a:cubicBezTo>
                  <a:cubicBezTo>
                    <a:pt x="188" y="396"/>
                    <a:pt x="189" y="384"/>
                    <a:pt x="192" y="372"/>
                  </a:cubicBezTo>
                  <a:cubicBezTo>
                    <a:pt x="193" y="369"/>
                    <a:pt x="192" y="364"/>
                    <a:pt x="192" y="360"/>
                  </a:cubicBezTo>
                  <a:cubicBezTo>
                    <a:pt x="192" y="354"/>
                    <a:pt x="192" y="347"/>
                    <a:pt x="195" y="342"/>
                  </a:cubicBezTo>
                  <a:cubicBezTo>
                    <a:pt x="196" y="341"/>
                    <a:pt x="197" y="339"/>
                    <a:pt x="198" y="338"/>
                  </a:cubicBezTo>
                  <a:cubicBezTo>
                    <a:pt x="201" y="333"/>
                    <a:pt x="205" y="329"/>
                    <a:pt x="206" y="325"/>
                  </a:cubicBezTo>
                  <a:cubicBezTo>
                    <a:pt x="205" y="320"/>
                    <a:pt x="204" y="317"/>
                    <a:pt x="202" y="314"/>
                  </a:cubicBezTo>
                  <a:cubicBezTo>
                    <a:pt x="197" y="315"/>
                    <a:pt x="189" y="317"/>
                    <a:pt x="183" y="319"/>
                  </a:cubicBezTo>
                  <a:cubicBezTo>
                    <a:pt x="177" y="322"/>
                    <a:pt x="172" y="325"/>
                    <a:pt x="171" y="330"/>
                  </a:cubicBezTo>
                  <a:cubicBezTo>
                    <a:pt x="169" y="337"/>
                    <a:pt x="158" y="337"/>
                    <a:pt x="160" y="346"/>
                  </a:cubicBezTo>
                  <a:cubicBezTo>
                    <a:pt x="161" y="350"/>
                    <a:pt x="159" y="353"/>
                    <a:pt x="158" y="356"/>
                  </a:cubicBezTo>
                  <a:cubicBezTo>
                    <a:pt x="157" y="358"/>
                    <a:pt x="157" y="359"/>
                    <a:pt x="157" y="361"/>
                  </a:cubicBezTo>
                  <a:cubicBezTo>
                    <a:pt x="157" y="361"/>
                    <a:pt x="157" y="361"/>
                    <a:pt x="157" y="361"/>
                  </a:cubicBezTo>
                  <a:cubicBezTo>
                    <a:pt x="157" y="362"/>
                    <a:pt x="157" y="364"/>
                    <a:pt x="158" y="366"/>
                  </a:cubicBezTo>
                  <a:cubicBezTo>
                    <a:pt x="159" y="373"/>
                    <a:pt x="161" y="382"/>
                    <a:pt x="156" y="386"/>
                  </a:cubicBezTo>
                  <a:cubicBezTo>
                    <a:pt x="153" y="388"/>
                    <a:pt x="156" y="393"/>
                    <a:pt x="158" y="397"/>
                  </a:cubicBezTo>
                  <a:cubicBezTo>
                    <a:pt x="159" y="398"/>
                    <a:pt x="160" y="399"/>
                    <a:pt x="160" y="400"/>
                  </a:cubicBezTo>
                  <a:cubicBezTo>
                    <a:pt x="161" y="401"/>
                    <a:pt x="161" y="401"/>
                    <a:pt x="162" y="402"/>
                  </a:cubicBezTo>
                  <a:cubicBezTo>
                    <a:pt x="162" y="402"/>
                    <a:pt x="162" y="403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1" y="404"/>
                    <a:pt x="161" y="404"/>
                    <a:pt x="161" y="404"/>
                  </a:cubicBezTo>
                  <a:cubicBezTo>
                    <a:pt x="160" y="404"/>
                    <a:pt x="160" y="404"/>
                    <a:pt x="160" y="404"/>
                  </a:cubicBezTo>
                  <a:cubicBezTo>
                    <a:pt x="155" y="405"/>
                    <a:pt x="149" y="406"/>
                    <a:pt x="144" y="404"/>
                  </a:cubicBezTo>
                  <a:cubicBezTo>
                    <a:pt x="144" y="405"/>
                    <a:pt x="144" y="405"/>
                    <a:pt x="143" y="406"/>
                  </a:cubicBezTo>
                  <a:cubicBezTo>
                    <a:pt x="140" y="408"/>
                    <a:pt x="138" y="407"/>
                    <a:pt x="137" y="405"/>
                  </a:cubicBezTo>
                  <a:cubicBezTo>
                    <a:pt x="136" y="405"/>
                    <a:pt x="136" y="404"/>
                    <a:pt x="136" y="403"/>
                  </a:cubicBezTo>
                  <a:cubicBezTo>
                    <a:pt x="135" y="400"/>
                    <a:pt x="130" y="404"/>
                    <a:pt x="128" y="404"/>
                  </a:cubicBezTo>
                  <a:cubicBezTo>
                    <a:pt x="125" y="404"/>
                    <a:pt x="123" y="403"/>
                    <a:pt x="120" y="401"/>
                  </a:cubicBezTo>
                  <a:cubicBezTo>
                    <a:pt x="119" y="400"/>
                    <a:pt x="116" y="399"/>
                    <a:pt x="113" y="399"/>
                  </a:cubicBezTo>
                  <a:cubicBezTo>
                    <a:pt x="109" y="398"/>
                    <a:pt x="105" y="399"/>
                    <a:pt x="102" y="399"/>
                  </a:cubicBezTo>
                  <a:cubicBezTo>
                    <a:pt x="100" y="400"/>
                    <a:pt x="99" y="400"/>
                    <a:pt x="99" y="401"/>
                  </a:cubicBezTo>
                  <a:cubicBezTo>
                    <a:pt x="97" y="402"/>
                    <a:pt x="98" y="406"/>
                    <a:pt x="96" y="407"/>
                  </a:cubicBezTo>
                  <a:cubicBezTo>
                    <a:pt x="96" y="407"/>
                    <a:pt x="96" y="408"/>
                    <a:pt x="96" y="408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5" y="408"/>
                    <a:pt x="94" y="409"/>
                    <a:pt x="93" y="409"/>
                  </a:cubicBezTo>
                  <a:cubicBezTo>
                    <a:pt x="92" y="410"/>
                    <a:pt x="92" y="409"/>
                    <a:pt x="91" y="408"/>
                  </a:cubicBezTo>
                  <a:cubicBezTo>
                    <a:pt x="90" y="406"/>
                    <a:pt x="86" y="402"/>
                    <a:pt x="81" y="398"/>
                  </a:cubicBezTo>
                  <a:cubicBezTo>
                    <a:pt x="78" y="396"/>
                    <a:pt x="77" y="395"/>
                    <a:pt x="74" y="394"/>
                  </a:cubicBezTo>
                  <a:cubicBezTo>
                    <a:pt x="74" y="396"/>
                    <a:pt x="74" y="400"/>
                    <a:pt x="75" y="404"/>
                  </a:cubicBezTo>
                  <a:cubicBezTo>
                    <a:pt x="76" y="405"/>
                    <a:pt x="76" y="406"/>
                    <a:pt x="77" y="407"/>
                  </a:cubicBezTo>
                  <a:cubicBezTo>
                    <a:pt x="78" y="411"/>
                    <a:pt x="77" y="412"/>
                    <a:pt x="80" y="413"/>
                  </a:cubicBezTo>
                  <a:cubicBezTo>
                    <a:pt x="88" y="415"/>
                    <a:pt x="91" y="420"/>
                    <a:pt x="95" y="424"/>
                  </a:cubicBezTo>
                  <a:cubicBezTo>
                    <a:pt x="98" y="428"/>
                    <a:pt x="100" y="431"/>
                    <a:pt x="105" y="434"/>
                  </a:cubicBezTo>
                  <a:cubicBezTo>
                    <a:pt x="108" y="436"/>
                    <a:pt x="113" y="436"/>
                    <a:pt x="115" y="436"/>
                  </a:cubicBezTo>
                  <a:cubicBezTo>
                    <a:pt x="119" y="437"/>
                    <a:pt x="121" y="439"/>
                    <a:pt x="124" y="446"/>
                  </a:cubicBezTo>
                  <a:cubicBezTo>
                    <a:pt x="127" y="454"/>
                    <a:pt x="136" y="452"/>
                    <a:pt x="145" y="451"/>
                  </a:cubicBezTo>
                  <a:cubicBezTo>
                    <a:pt x="153" y="449"/>
                    <a:pt x="160" y="448"/>
                    <a:pt x="162" y="454"/>
                  </a:cubicBezTo>
                  <a:cubicBezTo>
                    <a:pt x="165" y="461"/>
                    <a:pt x="167" y="462"/>
                    <a:pt x="169" y="461"/>
                  </a:cubicBezTo>
                  <a:cubicBezTo>
                    <a:pt x="170" y="461"/>
                    <a:pt x="170" y="460"/>
                    <a:pt x="171" y="460"/>
                  </a:cubicBezTo>
                  <a:cubicBezTo>
                    <a:pt x="172" y="459"/>
                    <a:pt x="174" y="457"/>
                    <a:pt x="174" y="457"/>
                  </a:cubicBezTo>
                  <a:cubicBezTo>
                    <a:pt x="175" y="457"/>
                    <a:pt x="176" y="457"/>
                    <a:pt x="177" y="458"/>
                  </a:cubicBezTo>
                  <a:close/>
                  <a:moveTo>
                    <a:pt x="207" y="329"/>
                  </a:moveTo>
                  <a:cubicBezTo>
                    <a:pt x="206" y="333"/>
                    <a:pt x="203" y="336"/>
                    <a:pt x="201" y="339"/>
                  </a:cubicBezTo>
                  <a:cubicBezTo>
                    <a:pt x="199" y="341"/>
                    <a:pt x="198" y="342"/>
                    <a:pt x="197" y="344"/>
                  </a:cubicBezTo>
                  <a:cubicBezTo>
                    <a:pt x="194" y="348"/>
                    <a:pt x="195" y="354"/>
                    <a:pt x="195" y="360"/>
                  </a:cubicBezTo>
                  <a:cubicBezTo>
                    <a:pt x="195" y="364"/>
                    <a:pt x="195" y="369"/>
                    <a:pt x="194" y="373"/>
                  </a:cubicBezTo>
                  <a:cubicBezTo>
                    <a:pt x="192" y="385"/>
                    <a:pt x="191" y="396"/>
                    <a:pt x="190" y="407"/>
                  </a:cubicBezTo>
                  <a:cubicBezTo>
                    <a:pt x="189" y="425"/>
                    <a:pt x="191" y="440"/>
                    <a:pt x="182" y="457"/>
                  </a:cubicBezTo>
                  <a:cubicBezTo>
                    <a:pt x="187" y="456"/>
                    <a:pt x="189" y="458"/>
                    <a:pt x="195" y="458"/>
                  </a:cubicBezTo>
                  <a:cubicBezTo>
                    <a:pt x="201" y="458"/>
                    <a:pt x="207" y="458"/>
                    <a:pt x="213" y="456"/>
                  </a:cubicBezTo>
                  <a:cubicBezTo>
                    <a:pt x="216" y="455"/>
                    <a:pt x="220" y="452"/>
                    <a:pt x="226" y="452"/>
                  </a:cubicBezTo>
                  <a:cubicBezTo>
                    <a:pt x="239" y="449"/>
                    <a:pt x="257" y="449"/>
                    <a:pt x="264" y="442"/>
                  </a:cubicBezTo>
                  <a:cubicBezTo>
                    <a:pt x="267" y="439"/>
                    <a:pt x="272" y="432"/>
                    <a:pt x="274" y="425"/>
                  </a:cubicBezTo>
                  <a:cubicBezTo>
                    <a:pt x="275" y="420"/>
                    <a:pt x="276" y="416"/>
                    <a:pt x="273" y="413"/>
                  </a:cubicBezTo>
                  <a:cubicBezTo>
                    <a:pt x="269" y="407"/>
                    <a:pt x="265" y="406"/>
                    <a:pt x="261" y="406"/>
                  </a:cubicBezTo>
                  <a:cubicBezTo>
                    <a:pt x="257" y="405"/>
                    <a:pt x="251" y="406"/>
                    <a:pt x="247" y="401"/>
                  </a:cubicBezTo>
                  <a:cubicBezTo>
                    <a:pt x="239" y="391"/>
                    <a:pt x="242" y="387"/>
                    <a:pt x="245" y="382"/>
                  </a:cubicBezTo>
                  <a:cubicBezTo>
                    <a:pt x="246" y="380"/>
                    <a:pt x="248" y="377"/>
                    <a:pt x="249" y="373"/>
                  </a:cubicBezTo>
                  <a:cubicBezTo>
                    <a:pt x="251" y="365"/>
                    <a:pt x="250" y="359"/>
                    <a:pt x="249" y="356"/>
                  </a:cubicBezTo>
                  <a:cubicBezTo>
                    <a:pt x="248" y="350"/>
                    <a:pt x="248" y="347"/>
                    <a:pt x="257" y="335"/>
                  </a:cubicBezTo>
                  <a:cubicBezTo>
                    <a:pt x="263" y="327"/>
                    <a:pt x="263" y="316"/>
                    <a:pt x="261" y="310"/>
                  </a:cubicBezTo>
                  <a:cubicBezTo>
                    <a:pt x="261" y="309"/>
                    <a:pt x="261" y="308"/>
                    <a:pt x="260" y="307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57" y="306"/>
                    <a:pt x="253" y="307"/>
                    <a:pt x="250" y="307"/>
                  </a:cubicBezTo>
                  <a:cubicBezTo>
                    <a:pt x="246" y="308"/>
                    <a:pt x="243" y="309"/>
                    <a:pt x="242" y="309"/>
                  </a:cubicBezTo>
                  <a:cubicBezTo>
                    <a:pt x="242" y="310"/>
                    <a:pt x="241" y="310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37" y="313"/>
                    <a:pt x="234" y="317"/>
                    <a:pt x="231" y="321"/>
                  </a:cubicBezTo>
                  <a:cubicBezTo>
                    <a:pt x="225" y="327"/>
                    <a:pt x="220" y="333"/>
                    <a:pt x="215" y="334"/>
                  </a:cubicBezTo>
                  <a:cubicBezTo>
                    <a:pt x="212" y="335"/>
                    <a:pt x="209" y="334"/>
                    <a:pt x="207" y="329"/>
                  </a:cubicBezTo>
                  <a:close/>
                  <a:moveTo>
                    <a:pt x="16" y="210"/>
                  </a:moveTo>
                  <a:cubicBezTo>
                    <a:pt x="20" y="211"/>
                    <a:pt x="24" y="213"/>
                    <a:pt x="29" y="212"/>
                  </a:cubicBezTo>
                  <a:cubicBezTo>
                    <a:pt x="39" y="209"/>
                    <a:pt x="44" y="211"/>
                    <a:pt x="51" y="212"/>
                  </a:cubicBezTo>
                  <a:cubicBezTo>
                    <a:pt x="54" y="213"/>
                    <a:pt x="57" y="214"/>
                    <a:pt x="61" y="215"/>
                  </a:cubicBezTo>
                  <a:cubicBezTo>
                    <a:pt x="64" y="216"/>
                    <a:pt x="68" y="216"/>
                    <a:pt x="72" y="216"/>
                  </a:cubicBezTo>
                  <a:cubicBezTo>
                    <a:pt x="60" y="211"/>
                    <a:pt x="50" y="201"/>
                    <a:pt x="36" y="203"/>
                  </a:cubicBezTo>
                  <a:cubicBezTo>
                    <a:pt x="34" y="203"/>
                    <a:pt x="32" y="204"/>
                    <a:pt x="29" y="204"/>
                  </a:cubicBezTo>
                  <a:cubicBezTo>
                    <a:pt x="26" y="204"/>
                    <a:pt x="24" y="206"/>
                    <a:pt x="21" y="205"/>
                  </a:cubicBezTo>
                  <a:cubicBezTo>
                    <a:pt x="19" y="205"/>
                    <a:pt x="15" y="204"/>
                    <a:pt x="13" y="205"/>
                  </a:cubicBezTo>
                  <a:cubicBezTo>
                    <a:pt x="9" y="205"/>
                    <a:pt x="8" y="208"/>
                    <a:pt x="16" y="210"/>
                  </a:cubicBezTo>
                  <a:close/>
                  <a:moveTo>
                    <a:pt x="201" y="65"/>
                  </a:moveTo>
                  <a:cubicBezTo>
                    <a:pt x="200" y="66"/>
                    <a:pt x="200" y="67"/>
                    <a:pt x="200" y="68"/>
                  </a:cubicBezTo>
                  <a:cubicBezTo>
                    <a:pt x="199" y="69"/>
                    <a:pt x="199" y="70"/>
                    <a:pt x="199" y="71"/>
                  </a:cubicBezTo>
                  <a:cubicBezTo>
                    <a:pt x="199" y="73"/>
                    <a:pt x="200" y="74"/>
                    <a:pt x="201" y="76"/>
                  </a:cubicBezTo>
                  <a:cubicBezTo>
                    <a:pt x="206" y="86"/>
                    <a:pt x="211" y="97"/>
                    <a:pt x="209" y="109"/>
                  </a:cubicBezTo>
                  <a:cubicBezTo>
                    <a:pt x="208" y="114"/>
                    <a:pt x="207" y="121"/>
                    <a:pt x="207" y="128"/>
                  </a:cubicBezTo>
                  <a:cubicBezTo>
                    <a:pt x="207" y="135"/>
                    <a:pt x="208" y="141"/>
                    <a:pt x="210" y="145"/>
                  </a:cubicBezTo>
                  <a:cubicBezTo>
                    <a:pt x="211" y="144"/>
                    <a:pt x="212" y="144"/>
                    <a:pt x="212" y="143"/>
                  </a:cubicBezTo>
                  <a:cubicBezTo>
                    <a:pt x="214" y="142"/>
                    <a:pt x="215" y="141"/>
                    <a:pt x="215" y="140"/>
                  </a:cubicBezTo>
                  <a:cubicBezTo>
                    <a:pt x="216" y="139"/>
                    <a:pt x="216" y="136"/>
                    <a:pt x="215" y="133"/>
                  </a:cubicBezTo>
                  <a:cubicBezTo>
                    <a:pt x="215" y="129"/>
                    <a:pt x="215" y="125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1" y="115"/>
                    <a:pt x="215" y="104"/>
                    <a:pt x="213" y="96"/>
                  </a:cubicBezTo>
                  <a:cubicBezTo>
                    <a:pt x="212" y="93"/>
                    <a:pt x="215" y="92"/>
                    <a:pt x="216" y="89"/>
                  </a:cubicBezTo>
                  <a:cubicBezTo>
                    <a:pt x="216" y="88"/>
                    <a:pt x="214" y="82"/>
                    <a:pt x="212" y="77"/>
                  </a:cubicBezTo>
                  <a:cubicBezTo>
                    <a:pt x="211" y="72"/>
                    <a:pt x="209" y="69"/>
                    <a:pt x="208" y="68"/>
                  </a:cubicBezTo>
                  <a:cubicBezTo>
                    <a:pt x="207" y="67"/>
                    <a:pt x="205" y="68"/>
                    <a:pt x="201" y="65"/>
                  </a:cubicBezTo>
                  <a:cubicBezTo>
                    <a:pt x="201" y="65"/>
                    <a:pt x="201" y="65"/>
                    <a:pt x="201" y="65"/>
                  </a:cubicBezTo>
                  <a:close/>
                  <a:moveTo>
                    <a:pt x="197" y="67"/>
                  </a:moveTo>
                  <a:cubicBezTo>
                    <a:pt x="198" y="66"/>
                    <a:pt x="198" y="64"/>
                    <a:pt x="198" y="61"/>
                  </a:cubicBezTo>
                  <a:cubicBezTo>
                    <a:pt x="196" y="56"/>
                    <a:pt x="202" y="51"/>
                    <a:pt x="206" y="50"/>
                  </a:cubicBezTo>
                  <a:cubicBezTo>
                    <a:pt x="208" y="50"/>
                    <a:pt x="209" y="49"/>
                    <a:pt x="209" y="48"/>
                  </a:cubicBezTo>
                  <a:cubicBezTo>
                    <a:pt x="207" y="40"/>
                    <a:pt x="210" y="38"/>
                    <a:pt x="215" y="37"/>
                  </a:cubicBezTo>
                  <a:cubicBezTo>
                    <a:pt x="217" y="36"/>
                    <a:pt x="219" y="36"/>
                    <a:pt x="220" y="36"/>
                  </a:cubicBezTo>
                  <a:cubicBezTo>
                    <a:pt x="223" y="36"/>
                    <a:pt x="226" y="36"/>
                    <a:pt x="228" y="34"/>
                  </a:cubicBezTo>
                  <a:cubicBezTo>
                    <a:pt x="231" y="33"/>
                    <a:pt x="233" y="36"/>
                    <a:pt x="235" y="39"/>
                  </a:cubicBezTo>
                  <a:cubicBezTo>
                    <a:pt x="236" y="41"/>
                    <a:pt x="237" y="41"/>
                    <a:pt x="239" y="41"/>
                  </a:cubicBezTo>
                  <a:cubicBezTo>
                    <a:pt x="241" y="40"/>
                    <a:pt x="243" y="40"/>
                    <a:pt x="246" y="40"/>
                  </a:cubicBezTo>
                  <a:cubicBezTo>
                    <a:pt x="245" y="40"/>
                    <a:pt x="245" y="40"/>
                    <a:pt x="245" y="40"/>
                  </a:cubicBezTo>
                  <a:cubicBezTo>
                    <a:pt x="241" y="37"/>
                    <a:pt x="238" y="34"/>
                    <a:pt x="235" y="33"/>
                  </a:cubicBezTo>
                  <a:cubicBezTo>
                    <a:pt x="231" y="32"/>
                    <a:pt x="228" y="28"/>
                    <a:pt x="225" y="23"/>
                  </a:cubicBezTo>
                  <a:cubicBezTo>
                    <a:pt x="219" y="14"/>
                    <a:pt x="212" y="4"/>
                    <a:pt x="204" y="5"/>
                  </a:cubicBezTo>
                  <a:cubicBezTo>
                    <a:pt x="195" y="7"/>
                    <a:pt x="166" y="13"/>
                    <a:pt x="168" y="26"/>
                  </a:cubicBezTo>
                  <a:cubicBezTo>
                    <a:pt x="169" y="28"/>
                    <a:pt x="170" y="30"/>
                    <a:pt x="168" y="32"/>
                  </a:cubicBezTo>
                  <a:cubicBezTo>
                    <a:pt x="174" y="35"/>
                    <a:pt x="174" y="40"/>
                    <a:pt x="176" y="44"/>
                  </a:cubicBezTo>
                  <a:cubicBezTo>
                    <a:pt x="178" y="49"/>
                    <a:pt x="179" y="54"/>
                    <a:pt x="189" y="57"/>
                  </a:cubicBezTo>
                  <a:cubicBezTo>
                    <a:pt x="191" y="57"/>
                    <a:pt x="194" y="58"/>
                    <a:pt x="194" y="60"/>
                  </a:cubicBezTo>
                  <a:cubicBezTo>
                    <a:pt x="195" y="62"/>
                    <a:pt x="196" y="65"/>
                    <a:pt x="197" y="67"/>
                  </a:cubicBezTo>
                  <a:close/>
                  <a:moveTo>
                    <a:pt x="203" y="156"/>
                  </a:moveTo>
                  <a:cubicBezTo>
                    <a:pt x="203" y="157"/>
                    <a:pt x="202" y="157"/>
                    <a:pt x="202" y="157"/>
                  </a:cubicBezTo>
                  <a:cubicBezTo>
                    <a:pt x="201" y="158"/>
                    <a:pt x="200" y="158"/>
                    <a:pt x="199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9" y="157"/>
                    <a:pt x="199" y="156"/>
                    <a:pt x="199" y="156"/>
                  </a:cubicBezTo>
                  <a:cubicBezTo>
                    <a:pt x="198" y="153"/>
                    <a:pt x="198" y="151"/>
                    <a:pt x="197" y="150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4" y="162"/>
                    <a:pt x="198" y="169"/>
                    <a:pt x="201" y="180"/>
                  </a:cubicBezTo>
                  <a:cubicBezTo>
                    <a:pt x="203" y="177"/>
                    <a:pt x="208" y="177"/>
                    <a:pt x="213" y="176"/>
                  </a:cubicBezTo>
                  <a:cubicBezTo>
                    <a:pt x="214" y="176"/>
                    <a:pt x="215" y="176"/>
                    <a:pt x="215" y="176"/>
                  </a:cubicBezTo>
                  <a:cubicBezTo>
                    <a:pt x="215" y="175"/>
                    <a:pt x="215" y="174"/>
                    <a:pt x="215" y="173"/>
                  </a:cubicBezTo>
                  <a:cubicBezTo>
                    <a:pt x="214" y="170"/>
                    <a:pt x="215" y="168"/>
                    <a:pt x="218" y="168"/>
                  </a:cubicBezTo>
                  <a:cubicBezTo>
                    <a:pt x="221" y="168"/>
                    <a:pt x="222" y="167"/>
                    <a:pt x="223" y="166"/>
                  </a:cubicBezTo>
                  <a:cubicBezTo>
                    <a:pt x="223" y="165"/>
                    <a:pt x="224" y="164"/>
                    <a:pt x="227" y="164"/>
                  </a:cubicBezTo>
                  <a:cubicBezTo>
                    <a:pt x="228" y="164"/>
                    <a:pt x="229" y="163"/>
                    <a:pt x="230" y="163"/>
                  </a:cubicBezTo>
                  <a:cubicBezTo>
                    <a:pt x="233" y="163"/>
                    <a:pt x="237" y="162"/>
                    <a:pt x="240" y="161"/>
                  </a:cubicBezTo>
                  <a:cubicBezTo>
                    <a:pt x="242" y="160"/>
                    <a:pt x="242" y="158"/>
                    <a:pt x="241" y="156"/>
                  </a:cubicBezTo>
                  <a:cubicBezTo>
                    <a:pt x="240" y="154"/>
                    <a:pt x="240" y="153"/>
                    <a:pt x="240" y="152"/>
                  </a:cubicBezTo>
                  <a:cubicBezTo>
                    <a:pt x="240" y="151"/>
                    <a:pt x="241" y="150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49"/>
                    <a:pt x="243" y="148"/>
                    <a:pt x="244" y="148"/>
                  </a:cubicBezTo>
                  <a:cubicBezTo>
                    <a:pt x="245" y="148"/>
                    <a:pt x="246" y="148"/>
                    <a:pt x="248" y="149"/>
                  </a:cubicBezTo>
                  <a:cubicBezTo>
                    <a:pt x="254" y="153"/>
                    <a:pt x="257" y="145"/>
                    <a:pt x="259" y="141"/>
                  </a:cubicBezTo>
                  <a:cubicBezTo>
                    <a:pt x="261" y="139"/>
                    <a:pt x="262" y="137"/>
                    <a:pt x="263" y="138"/>
                  </a:cubicBezTo>
                  <a:cubicBezTo>
                    <a:pt x="266" y="139"/>
                    <a:pt x="267" y="145"/>
                    <a:pt x="267" y="148"/>
                  </a:cubicBezTo>
                  <a:cubicBezTo>
                    <a:pt x="268" y="149"/>
                    <a:pt x="268" y="150"/>
                    <a:pt x="268" y="150"/>
                  </a:cubicBezTo>
                  <a:cubicBezTo>
                    <a:pt x="268" y="150"/>
                    <a:pt x="269" y="150"/>
                    <a:pt x="270" y="149"/>
                  </a:cubicBezTo>
                  <a:cubicBezTo>
                    <a:pt x="272" y="148"/>
                    <a:pt x="274" y="147"/>
                    <a:pt x="275" y="146"/>
                  </a:cubicBezTo>
                  <a:cubicBezTo>
                    <a:pt x="279" y="139"/>
                    <a:pt x="284" y="139"/>
                    <a:pt x="289" y="138"/>
                  </a:cubicBezTo>
                  <a:cubicBezTo>
                    <a:pt x="291" y="138"/>
                    <a:pt x="294" y="137"/>
                    <a:pt x="295" y="136"/>
                  </a:cubicBezTo>
                  <a:cubicBezTo>
                    <a:pt x="294" y="134"/>
                    <a:pt x="293" y="133"/>
                    <a:pt x="290" y="133"/>
                  </a:cubicBezTo>
                  <a:cubicBezTo>
                    <a:pt x="286" y="133"/>
                    <a:pt x="281" y="134"/>
                    <a:pt x="280" y="128"/>
                  </a:cubicBezTo>
                  <a:cubicBezTo>
                    <a:pt x="280" y="127"/>
                    <a:pt x="277" y="127"/>
                    <a:pt x="274" y="127"/>
                  </a:cubicBezTo>
                  <a:cubicBezTo>
                    <a:pt x="271" y="127"/>
                    <a:pt x="267" y="127"/>
                    <a:pt x="266" y="125"/>
                  </a:cubicBezTo>
                  <a:cubicBezTo>
                    <a:pt x="260" y="120"/>
                    <a:pt x="255" y="126"/>
                    <a:pt x="252" y="131"/>
                  </a:cubicBezTo>
                  <a:cubicBezTo>
                    <a:pt x="252" y="131"/>
                    <a:pt x="252" y="131"/>
                    <a:pt x="251" y="131"/>
                  </a:cubicBezTo>
                  <a:cubicBezTo>
                    <a:pt x="249" y="135"/>
                    <a:pt x="245" y="139"/>
                    <a:pt x="244" y="143"/>
                  </a:cubicBezTo>
                  <a:cubicBezTo>
                    <a:pt x="242" y="146"/>
                    <a:pt x="241" y="148"/>
                    <a:pt x="240" y="148"/>
                  </a:cubicBezTo>
                  <a:cubicBezTo>
                    <a:pt x="238" y="148"/>
                    <a:pt x="236" y="149"/>
                    <a:pt x="235" y="149"/>
                  </a:cubicBezTo>
                  <a:cubicBezTo>
                    <a:pt x="231" y="149"/>
                    <a:pt x="228" y="151"/>
                    <a:pt x="225" y="153"/>
                  </a:cubicBezTo>
                  <a:cubicBezTo>
                    <a:pt x="223" y="156"/>
                    <a:pt x="221" y="155"/>
                    <a:pt x="220" y="152"/>
                  </a:cubicBezTo>
                  <a:cubicBezTo>
                    <a:pt x="219" y="151"/>
                    <a:pt x="220" y="148"/>
                    <a:pt x="220" y="145"/>
                  </a:cubicBezTo>
                  <a:cubicBezTo>
                    <a:pt x="220" y="142"/>
                    <a:pt x="220" y="137"/>
                    <a:pt x="221" y="131"/>
                  </a:cubicBezTo>
                  <a:cubicBezTo>
                    <a:pt x="224" y="122"/>
                    <a:pt x="226" y="116"/>
                    <a:pt x="225" y="116"/>
                  </a:cubicBezTo>
                  <a:cubicBezTo>
                    <a:pt x="218" y="119"/>
                    <a:pt x="217" y="127"/>
                    <a:pt x="217" y="132"/>
                  </a:cubicBezTo>
                  <a:cubicBezTo>
                    <a:pt x="218" y="136"/>
                    <a:pt x="218" y="139"/>
                    <a:pt x="216" y="141"/>
                  </a:cubicBezTo>
                  <a:cubicBezTo>
                    <a:pt x="216" y="142"/>
                    <a:pt x="215" y="143"/>
                    <a:pt x="214" y="144"/>
                  </a:cubicBezTo>
                  <a:cubicBezTo>
                    <a:pt x="210" y="149"/>
                    <a:pt x="209" y="151"/>
                    <a:pt x="203" y="156"/>
                  </a:cubicBezTo>
                  <a:close/>
                  <a:moveTo>
                    <a:pt x="208" y="148"/>
                  </a:moveTo>
                  <a:cubicBezTo>
                    <a:pt x="207" y="146"/>
                    <a:pt x="206" y="146"/>
                    <a:pt x="205" y="145"/>
                  </a:cubicBezTo>
                  <a:cubicBezTo>
                    <a:pt x="203" y="142"/>
                    <a:pt x="201" y="140"/>
                    <a:pt x="200" y="135"/>
                  </a:cubicBezTo>
                  <a:cubicBezTo>
                    <a:pt x="198" y="127"/>
                    <a:pt x="193" y="123"/>
                    <a:pt x="188" y="119"/>
                  </a:cubicBezTo>
                  <a:cubicBezTo>
                    <a:pt x="182" y="115"/>
                    <a:pt x="177" y="111"/>
                    <a:pt x="176" y="103"/>
                  </a:cubicBezTo>
                  <a:cubicBezTo>
                    <a:pt x="176" y="102"/>
                    <a:pt x="175" y="101"/>
                    <a:pt x="175" y="99"/>
                  </a:cubicBezTo>
                  <a:cubicBezTo>
                    <a:pt x="173" y="85"/>
                    <a:pt x="172" y="81"/>
                    <a:pt x="182" y="71"/>
                  </a:cubicBezTo>
                  <a:cubicBezTo>
                    <a:pt x="186" y="67"/>
                    <a:pt x="191" y="63"/>
                    <a:pt x="191" y="61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0"/>
                    <a:pt x="191" y="59"/>
                    <a:pt x="190" y="59"/>
                  </a:cubicBezTo>
                  <a:cubicBezTo>
                    <a:pt x="178" y="56"/>
                    <a:pt x="176" y="51"/>
                    <a:pt x="174" y="45"/>
                  </a:cubicBezTo>
                  <a:cubicBezTo>
                    <a:pt x="172" y="41"/>
                    <a:pt x="170" y="37"/>
                    <a:pt x="164" y="35"/>
                  </a:cubicBezTo>
                  <a:cubicBezTo>
                    <a:pt x="155" y="39"/>
                    <a:pt x="132" y="46"/>
                    <a:pt x="130" y="55"/>
                  </a:cubicBezTo>
                  <a:cubicBezTo>
                    <a:pt x="129" y="62"/>
                    <a:pt x="127" y="68"/>
                    <a:pt x="123" y="73"/>
                  </a:cubicBezTo>
                  <a:cubicBezTo>
                    <a:pt x="122" y="74"/>
                    <a:pt x="123" y="75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5" y="79"/>
                    <a:pt x="127" y="81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84"/>
                    <a:pt x="130" y="85"/>
                    <a:pt x="131" y="85"/>
                  </a:cubicBezTo>
                  <a:cubicBezTo>
                    <a:pt x="133" y="84"/>
                    <a:pt x="138" y="80"/>
                    <a:pt x="140" y="79"/>
                  </a:cubicBezTo>
                  <a:cubicBezTo>
                    <a:pt x="145" y="77"/>
                    <a:pt x="146" y="79"/>
                    <a:pt x="149" y="85"/>
                  </a:cubicBezTo>
                  <a:cubicBezTo>
                    <a:pt x="150" y="88"/>
                    <a:pt x="151" y="89"/>
                    <a:pt x="153" y="89"/>
                  </a:cubicBezTo>
                  <a:cubicBezTo>
                    <a:pt x="155" y="89"/>
                    <a:pt x="157" y="89"/>
                    <a:pt x="158" y="91"/>
                  </a:cubicBezTo>
                  <a:cubicBezTo>
                    <a:pt x="160" y="95"/>
                    <a:pt x="161" y="98"/>
                    <a:pt x="162" y="102"/>
                  </a:cubicBezTo>
                  <a:cubicBezTo>
                    <a:pt x="163" y="106"/>
                    <a:pt x="165" y="111"/>
                    <a:pt x="169" y="115"/>
                  </a:cubicBezTo>
                  <a:cubicBezTo>
                    <a:pt x="176" y="122"/>
                    <a:pt x="182" y="132"/>
                    <a:pt x="187" y="143"/>
                  </a:cubicBezTo>
                  <a:cubicBezTo>
                    <a:pt x="190" y="148"/>
                    <a:pt x="191" y="152"/>
                    <a:pt x="193" y="157"/>
                  </a:cubicBezTo>
                  <a:cubicBezTo>
                    <a:pt x="193" y="155"/>
                    <a:pt x="194" y="152"/>
                    <a:pt x="194" y="151"/>
                  </a:cubicBezTo>
                  <a:cubicBezTo>
                    <a:pt x="194" y="149"/>
                    <a:pt x="195" y="148"/>
                    <a:pt x="195" y="148"/>
                  </a:cubicBezTo>
                  <a:cubicBezTo>
                    <a:pt x="196" y="146"/>
                    <a:pt x="198" y="146"/>
                    <a:pt x="199" y="148"/>
                  </a:cubicBezTo>
                  <a:cubicBezTo>
                    <a:pt x="200" y="149"/>
                    <a:pt x="200" y="151"/>
                    <a:pt x="201" y="154"/>
                  </a:cubicBezTo>
                  <a:cubicBezTo>
                    <a:pt x="201" y="154"/>
                    <a:pt x="201" y="154"/>
                    <a:pt x="201" y="154"/>
                  </a:cubicBezTo>
                  <a:cubicBezTo>
                    <a:pt x="203" y="153"/>
                    <a:pt x="206" y="150"/>
                    <a:pt x="208" y="148"/>
                  </a:cubicBezTo>
                  <a:close/>
                  <a:moveTo>
                    <a:pt x="184" y="73"/>
                  </a:moveTo>
                  <a:cubicBezTo>
                    <a:pt x="175" y="82"/>
                    <a:pt x="175" y="86"/>
                    <a:pt x="178" y="99"/>
                  </a:cubicBezTo>
                  <a:cubicBezTo>
                    <a:pt x="178" y="100"/>
                    <a:pt x="178" y="102"/>
                    <a:pt x="179" y="103"/>
                  </a:cubicBezTo>
                  <a:cubicBezTo>
                    <a:pt x="179" y="110"/>
                    <a:pt x="184" y="113"/>
                    <a:pt x="189" y="117"/>
                  </a:cubicBezTo>
                  <a:cubicBezTo>
                    <a:pt x="195" y="121"/>
                    <a:pt x="200" y="125"/>
                    <a:pt x="202" y="134"/>
                  </a:cubicBezTo>
                  <a:cubicBezTo>
                    <a:pt x="203" y="137"/>
                    <a:pt x="205" y="139"/>
                    <a:pt x="206" y="141"/>
                  </a:cubicBezTo>
                  <a:cubicBezTo>
                    <a:pt x="205" y="137"/>
                    <a:pt x="205" y="133"/>
                    <a:pt x="205" y="128"/>
                  </a:cubicBezTo>
                  <a:cubicBezTo>
                    <a:pt x="204" y="121"/>
                    <a:pt x="205" y="114"/>
                    <a:pt x="206" y="108"/>
                  </a:cubicBezTo>
                  <a:cubicBezTo>
                    <a:pt x="208" y="96"/>
                    <a:pt x="200" y="84"/>
                    <a:pt x="194" y="72"/>
                  </a:cubicBezTo>
                  <a:cubicBezTo>
                    <a:pt x="191" y="66"/>
                    <a:pt x="190" y="68"/>
                    <a:pt x="184" y="73"/>
                  </a:cubicBezTo>
                  <a:close/>
                  <a:moveTo>
                    <a:pt x="265" y="152"/>
                  </a:moveTo>
                  <a:cubicBezTo>
                    <a:pt x="265" y="151"/>
                    <a:pt x="265" y="150"/>
                    <a:pt x="265" y="149"/>
                  </a:cubicBezTo>
                  <a:cubicBezTo>
                    <a:pt x="261" y="131"/>
                    <a:pt x="261" y="160"/>
                    <a:pt x="246" y="152"/>
                  </a:cubicBezTo>
                  <a:cubicBezTo>
                    <a:pt x="246" y="151"/>
                    <a:pt x="245" y="151"/>
                    <a:pt x="244" y="151"/>
                  </a:cubicBezTo>
                  <a:cubicBezTo>
                    <a:pt x="244" y="151"/>
                    <a:pt x="243" y="151"/>
                    <a:pt x="243" y="151"/>
                  </a:cubicBezTo>
                  <a:cubicBezTo>
                    <a:pt x="243" y="151"/>
                    <a:pt x="243" y="151"/>
                    <a:pt x="243" y="151"/>
                  </a:cubicBezTo>
                  <a:cubicBezTo>
                    <a:pt x="243" y="151"/>
                    <a:pt x="243" y="152"/>
                    <a:pt x="243" y="152"/>
                  </a:cubicBezTo>
                  <a:cubicBezTo>
                    <a:pt x="243" y="153"/>
                    <a:pt x="243" y="154"/>
                    <a:pt x="244" y="155"/>
                  </a:cubicBezTo>
                  <a:cubicBezTo>
                    <a:pt x="246" y="159"/>
                    <a:pt x="244" y="161"/>
                    <a:pt x="241" y="163"/>
                  </a:cubicBezTo>
                  <a:cubicBezTo>
                    <a:pt x="238" y="165"/>
                    <a:pt x="226" y="165"/>
                    <a:pt x="224" y="167"/>
                  </a:cubicBezTo>
                  <a:cubicBezTo>
                    <a:pt x="223" y="168"/>
                    <a:pt x="222" y="170"/>
                    <a:pt x="218" y="170"/>
                  </a:cubicBezTo>
                  <a:cubicBezTo>
                    <a:pt x="217" y="170"/>
                    <a:pt x="217" y="172"/>
                    <a:pt x="217" y="173"/>
                  </a:cubicBezTo>
                  <a:cubicBezTo>
                    <a:pt x="217" y="175"/>
                    <a:pt x="218" y="176"/>
                    <a:pt x="220" y="175"/>
                  </a:cubicBezTo>
                  <a:cubicBezTo>
                    <a:pt x="220" y="174"/>
                    <a:pt x="220" y="174"/>
                    <a:pt x="221" y="173"/>
                  </a:cubicBezTo>
                  <a:cubicBezTo>
                    <a:pt x="222" y="172"/>
                    <a:pt x="222" y="170"/>
                    <a:pt x="224" y="170"/>
                  </a:cubicBezTo>
                  <a:cubicBezTo>
                    <a:pt x="225" y="170"/>
                    <a:pt x="227" y="171"/>
                    <a:pt x="229" y="178"/>
                  </a:cubicBezTo>
                  <a:cubicBezTo>
                    <a:pt x="229" y="179"/>
                    <a:pt x="230" y="180"/>
                    <a:pt x="231" y="180"/>
                  </a:cubicBezTo>
                  <a:cubicBezTo>
                    <a:pt x="231" y="180"/>
                    <a:pt x="231" y="180"/>
                    <a:pt x="231" y="180"/>
                  </a:cubicBezTo>
                  <a:cubicBezTo>
                    <a:pt x="231" y="180"/>
                    <a:pt x="231" y="179"/>
                    <a:pt x="231" y="179"/>
                  </a:cubicBezTo>
                  <a:cubicBezTo>
                    <a:pt x="230" y="175"/>
                    <a:pt x="232" y="175"/>
                    <a:pt x="235" y="174"/>
                  </a:cubicBezTo>
                  <a:cubicBezTo>
                    <a:pt x="237" y="174"/>
                    <a:pt x="238" y="173"/>
                    <a:pt x="239" y="173"/>
                  </a:cubicBezTo>
                  <a:cubicBezTo>
                    <a:pt x="244" y="173"/>
                    <a:pt x="245" y="181"/>
                    <a:pt x="248" y="184"/>
                  </a:cubicBezTo>
                  <a:cubicBezTo>
                    <a:pt x="248" y="185"/>
                    <a:pt x="248" y="185"/>
                    <a:pt x="249" y="186"/>
                  </a:cubicBezTo>
                  <a:cubicBezTo>
                    <a:pt x="249" y="184"/>
                    <a:pt x="249" y="182"/>
                    <a:pt x="250" y="180"/>
                  </a:cubicBezTo>
                  <a:cubicBezTo>
                    <a:pt x="252" y="176"/>
                    <a:pt x="254" y="172"/>
                    <a:pt x="258" y="170"/>
                  </a:cubicBezTo>
                  <a:cubicBezTo>
                    <a:pt x="261" y="168"/>
                    <a:pt x="262" y="161"/>
                    <a:pt x="263" y="157"/>
                  </a:cubicBezTo>
                  <a:cubicBezTo>
                    <a:pt x="263" y="156"/>
                    <a:pt x="264" y="155"/>
                    <a:pt x="264" y="155"/>
                  </a:cubicBezTo>
                  <a:cubicBezTo>
                    <a:pt x="264" y="155"/>
                    <a:pt x="264" y="155"/>
                    <a:pt x="264" y="155"/>
                  </a:cubicBezTo>
                  <a:cubicBezTo>
                    <a:pt x="264" y="154"/>
                    <a:pt x="265" y="153"/>
                    <a:pt x="265" y="152"/>
                  </a:cubicBezTo>
                  <a:close/>
                  <a:moveTo>
                    <a:pt x="218" y="178"/>
                  </a:moveTo>
                  <a:cubicBezTo>
                    <a:pt x="218" y="178"/>
                    <a:pt x="217" y="178"/>
                    <a:pt x="217" y="178"/>
                  </a:cubicBezTo>
                  <a:cubicBezTo>
                    <a:pt x="217" y="178"/>
                    <a:pt x="217" y="178"/>
                    <a:pt x="217" y="178"/>
                  </a:cubicBezTo>
                  <a:cubicBezTo>
                    <a:pt x="216" y="179"/>
                    <a:pt x="215" y="179"/>
                    <a:pt x="213" y="179"/>
                  </a:cubicBezTo>
                  <a:cubicBezTo>
                    <a:pt x="208" y="180"/>
                    <a:pt x="202" y="180"/>
                    <a:pt x="202" y="184"/>
                  </a:cubicBezTo>
                  <a:cubicBezTo>
                    <a:pt x="203" y="188"/>
                    <a:pt x="201" y="190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196" y="195"/>
                    <a:pt x="194" y="196"/>
                    <a:pt x="193" y="198"/>
                  </a:cubicBezTo>
                  <a:cubicBezTo>
                    <a:pt x="193" y="200"/>
                    <a:pt x="193" y="202"/>
                    <a:pt x="192" y="204"/>
                  </a:cubicBezTo>
                  <a:cubicBezTo>
                    <a:pt x="193" y="204"/>
                    <a:pt x="194" y="206"/>
                    <a:pt x="194" y="207"/>
                  </a:cubicBezTo>
                  <a:cubicBezTo>
                    <a:pt x="197" y="204"/>
                    <a:pt x="200" y="203"/>
                    <a:pt x="202" y="200"/>
                  </a:cubicBezTo>
                  <a:cubicBezTo>
                    <a:pt x="202" y="193"/>
                    <a:pt x="205" y="191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0" y="190"/>
                    <a:pt x="210" y="190"/>
                    <a:pt x="210" y="190"/>
                  </a:cubicBezTo>
                  <a:cubicBezTo>
                    <a:pt x="211" y="190"/>
                    <a:pt x="213" y="190"/>
                    <a:pt x="215" y="190"/>
                  </a:cubicBezTo>
                  <a:cubicBezTo>
                    <a:pt x="220" y="191"/>
                    <a:pt x="221" y="190"/>
                    <a:pt x="224" y="193"/>
                  </a:cubicBezTo>
                  <a:cubicBezTo>
                    <a:pt x="226" y="195"/>
                    <a:pt x="227" y="195"/>
                    <a:pt x="228" y="194"/>
                  </a:cubicBezTo>
                  <a:cubicBezTo>
                    <a:pt x="229" y="194"/>
                    <a:pt x="231" y="194"/>
                    <a:pt x="232" y="194"/>
                  </a:cubicBezTo>
                  <a:cubicBezTo>
                    <a:pt x="234" y="194"/>
                    <a:pt x="235" y="194"/>
                    <a:pt x="236" y="195"/>
                  </a:cubicBezTo>
                  <a:cubicBezTo>
                    <a:pt x="237" y="195"/>
                    <a:pt x="237" y="195"/>
                    <a:pt x="238" y="195"/>
                  </a:cubicBezTo>
                  <a:cubicBezTo>
                    <a:pt x="240" y="196"/>
                    <a:pt x="241" y="196"/>
                    <a:pt x="242" y="195"/>
                  </a:cubicBezTo>
                  <a:cubicBezTo>
                    <a:pt x="242" y="194"/>
                    <a:pt x="242" y="194"/>
                    <a:pt x="242" y="194"/>
                  </a:cubicBezTo>
                  <a:cubicBezTo>
                    <a:pt x="242" y="194"/>
                    <a:pt x="242" y="193"/>
                    <a:pt x="243" y="193"/>
                  </a:cubicBezTo>
                  <a:cubicBezTo>
                    <a:pt x="244" y="191"/>
                    <a:pt x="242" y="188"/>
                    <a:pt x="242" y="186"/>
                  </a:cubicBezTo>
                  <a:cubicBezTo>
                    <a:pt x="242" y="185"/>
                    <a:pt x="242" y="183"/>
                    <a:pt x="243" y="183"/>
                  </a:cubicBezTo>
                  <a:cubicBezTo>
                    <a:pt x="240" y="178"/>
                    <a:pt x="242" y="175"/>
                    <a:pt x="236" y="176"/>
                  </a:cubicBezTo>
                  <a:cubicBezTo>
                    <a:pt x="234" y="177"/>
                    <a:pt x="234" y="177"/>
                    <a:pt x="234" y="179"/>
                  </a:cubicBezTo>
                  <a:cubicBezTo>
                    <a:pt x="234" y="180"/>
                    <a:pt x="234" y="181"/>
                    <a:pt x="234" y="183"/>
                  </a:cubicBezTo>
                  <a:cubicBezTo>
                    <a:pt x="234" y="183"/>
                    <a:pt x="234" y="183"/>
                    <a:pt x="234" y="183"/>
                  </a:cubicBezTo>
                  <a:cubicBezTo>
                    <a:pt x="233" y="184"/>
                    <a:pt x="232" y="184"/>
                    <a:pt x="231" y="183"/>
                  </a:cubicBezTo>
                  <a:cubicBezTo>
                    <a:pt x="231" y="183"/>
                    <a:pt x="231" y="183"/>
                    <a:pt x="231" y="183"/>
                  </a:cubicBezTo>
                  <a:cubicBezTo>
                    <a:pt x="231" y="183"/>
                    <a:pt x="230" y="183"/>
                    <a:pt x="230" y="183"/>
                  </a:cubicBezTo>
                  <a:cubicBezTo>
                    <a:pt x="228" y="182"/>
                    <a:pt x="226" y="181"/>
                    <a:pt x="226" y="179"/>
                  </a:cubicBezTo>
                  <a:cubicBezTo>
                    <a:pt x="225" y="174"/>
                    <a:pt x="224" y="173"/>
                    <a:pt x="224" y="173"/>
                  </a:cubicBezTo>
                  <a:cubicBezTo>
                    <a:pt x="224" y="173"/>
                    <a:pt x="224" y="173"/>
                    <a:pt x="223" y="174"/>
                  </a:cubicBezTo>
                  <a:cubicBezTo>
                    <a:pt x="223" y="175"/>
                    <a:pt x="222" y="176"/>
                    <a:pt x="221" y="177"/>
                  </a:cubicBezTo>
                  <a:cubicBezTo>
                    <a:pt x="220" y="178"/>
                    <a:pt x="219" y="178"/>
                    <a:pt x="218" y="178"/>
                  </a:cubicBezTo>
                  <a:close/>
                  <a:moveTo>
                    <a:pt x="250" y="128"/>
                  </a:moveTo>
                  <a:cubicBezTo>
                    <a:pt x="248" y="123"/>
                    <a:pt x="248" y="124"/>
                    <a:pt x="245" y="122"/>
                  </a:cubicBezTo>
                  <a:cubicBezTo>
                    <a:pt x="243" y="120"/>
                    <a:pt x="243" y="118"/>
                    <a:pt x="242" y="115"/>
                  </a:cubicBezTo>
                  <a:cubicBezTo>
                    <a:pt x="241" y="111"/>
                    <a:pt x="242" y="114"/>
                    <a:pt x="239" y="115"/>
                  </a:cubicBezTo>
                  <a:cubicBezTo>
                    <a:pt x="239" y="115"/>
                    <a:pt x="238" y="116"/>
                    <a:pt x="237" y="116"/>
                  </a:cubicBezTo>
                  <a:cubicBezTo>
                    <a:pt x="236" y="116"/>
                    <a:pt x="234" y="115"/>
                    <a:pt x="234" y="115"/>
                  </a:cubicBezTo>
                  <a:cubicBezTo>
                    <a:pt x="233" y="113"/>
                    <a:pt x="232" y="114"/>
                    <a:pt x="231" y="115"/>
                  </a:cubicBezTo>
                  <a:cubicBezTo>
                    <a:pt x="226" y="118"/>
                    <a:pt x="225" y="126"/>
                    <a:pt x="224" y="132"/>
                  </a:cubicBezTo>
                  <a:cubicBezTo>
                    <a:pt x="223" y="137"/>
                    <a:pt x="222" y="142"/>
                    <a:pt x="222" y="145"/>
                  </a:cubicBezTo>
                  <a:cubicBezTo>
                    <a:pt x="222" y="148"/>
                    <a:pt x="222" y="150"/>
                    <a:pt x="223" y="151"/>
                  </a:cubicBezTo>
                  <a:cubicBezTo>
                    <a:pt x="223" y="152"/>
                    <a:pt x="223" y="152"/>
                    <a:pt x="223" y="151"/>
                  </a:cubicBezTo>
                  <a:cubicBezTo>
                    <a:pt x="227" y="148"/>
                    <a:pt x="231" y="148"/>
                    <a:pt x="235" y="147"/>
                  </a:cubicBezTo>
                  <a:cubicBezTo>
                    <a:pt x="240" y="146"/>
                    <a:pt x="239" y="146"/>
                    <a:pt x="242" y="142"/>
                  </a:cubicBezTo>
                  <a:cubicBezTo>
                    <a:pt x="244" y="139"/>
                    <a:pt x="247" y="132"/>
                    <a:pt x="250" y="128"/>
                  </a:cubicBezTo>
                  <a:close/>
                  <a:moveTo>
                    <a:pt x="249" y="192"/>
                  </a:moveTo>
                  <a:cubicBezTo>
                    <a:pt x="249" y="192"/>
                    <a:pt x="249" y="192"/>
                    <a:pt x="249" y="192"/>
                  </a:cubicBezTo>
                  <a:cubicBezTo>
                    <a:pt x="248" y="190"/>
                    <a:pt x="248" y="189"/>
                    <a:pt x="247" y="187"/>
                  </a:cubicBezTo>
                  <a:cubicBezTo>
                    <a:pt x="246" y="187"/>
                    <a:pt x="246" y="187"/>
                    <a:pt x="246" y="186"/>
                  </a:cubicBezTo>
                  <a:cubicBezTo>
                    <a:pt x="245" y="187"/>
                    <a:pt x="245" y="187"/>
                    <a:pt x="245" y="187"/>
                  </a:cubicBezTo>
                  <a:cubicBezTo>
                    <a:pt x="246" y="190"/>
                    <a:pt x="247" y="191"/>
                    <a:pt x="245" y="194"/>
                  </a:cubicBezTo>
                  <a:cubicBezTo>
                    <a:pt x="245" y="194"/>
                    <a:pt x="245" y="195"/>
                    <a:pt x="244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3" y="199"/>
                    <a:pt x="240" y="198"/>
                    <a:pt x="237" y="197"/>
                  </a:cubicBezTo>
                  <a:cubicBezTo>
                    <a:pt x="236" y="197"/>
                    <a:pt x="236" y="197"/>
                    <a:pt x="235" y="196"/>
                  </a:cubicBezTo>
                  <a:cubicBezTo>
                    <a:pt x="234" y="196"/>
                    <a:pt x="233" y="195"/>
                    <a:pt x="232" y="195"/>
                  </a:cubicBezTo>
                  <a:cubicBezTo>
                    <a:pt x="231" y="195"/>
                    <a:pt x="230" y="196"/>
                    <a:pt x="229" y="196"/>
                  </a:cubicBezTo>
                  <a:cubicBezTo>
                    <a:pt x="227" y="197"/>
                    <a:pt x="225" y="199"/>
                    <a:pt x="222" y="195"/>
                  </a:cubicBezTo>
                  <a:cubicBezTo>
                    <a:pt x="218" y="192"/>
                    <a:pt x="206" y="190"/>
                    <a:pt x="205" y="197"/>
                  </a:cubicBezTo>
                  <a:cubicBezTo>
                    <a:pt x="208" y="195"/>
                    <a:pt x="209" y="197"/>
                    <a:pt x="212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6"/>
                    <a:pt x="215" y="196"/>
                    <a:pt x="217" y="196"/>
                  </a:cubicBezTo>
                  <a:cubicBezTo>
                    <a:pt x="220" y="197"/>
                    <a:pt x="225" y="204"/>
                    <a:pt x="227" y="206"/>
                  </a:cubicBezTo>
                  <a:cubicBezTo>
                    <a:pt x="231" y="212"/>
                    <a:pt x="237" y="214"/>
                    <a:pt x="245" y="216"/>
                  </a:cubicBezTo>
                  <a:cubicBezTo>
                    <a:pt x="247" y="213"/>
                    <a:pt x="249" y="211"/>
                    <a:pt x="251" y="209"/>
                  </a:cubicBezTo>
                  <a:cubicBezTo>
                    <a:pt x="250" y="206"/>
                    <a:pt x="250" y="203"/>
                    <a:pt x="250" y="201"/>
                  </a:cubicBezTo>
                  <a:cubicBezTo>
                    <a:pt x="251" y="198"/>
                    <a:pt x="251" y="196"/>
                    <a:pt x="249" y="192"/>
                  </a:cubicBezTo>
                  <a:close/>
                  <a:moveTo>
                    <a:pt x="242" y="221"/>
                  </a:moveTo>
                  <a:cubicBezTo>
                    <a:pt x="233" y="218"/>
                    <a:pt x="229" y="214"/>
                    <a:pt x="225" y="208"/>
                  </a:cubicBezTo>
                  <a:cubicBezTo>
                    <a:pt x="223" y="205"/>
                    <a:pt x="218" y="199"/>
                    <a:pt x="216" y="198"/>
                  </a:cubicBezTo>
                  <a:cubicBezTo>
                    <a:pt x="215" y="200"/>
                    <a:pt x="213" y="200"/>
                    <a:pt x="211" y="200"/>
                  </a:cubicBezTo>
                  <a:cubicBezTo>
                    <a:pt x="207" y="198"/>
                    <a:pt x="208" y="198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5" y="202"/>
                    <a:pt x="205" y="202"/>
                    <a:pt x="205" y="202"/>
                  </a:cubicBezTo>
                  <a:cubicBezTo>
                    <a:pt x="202" y="204"/>
                    <a:pt x="198" y="206"/>
                    <a:pt x="196" y="209"/>
                  </a:cubicBezTo>
                  <a:cubicBezTo>
                    <a:pt x="199" y="217"/>
                    <a:pt x="194" y="225"/>
                    <a:pt x="193" y="232"/>
                  </a:cubicBezTo>
                  <a:cubicBezTo>
                    <a:pt x="191" y="239"/>
                    <a:pt x="194" y="240"/>
                    <a:pt x="197" y="241"/>
                  </a:cubicBezTo>
                  <a:cubicBezTo>
                    <a:pt x="197" y="241"/>
                    <a:pt x="197" y="242"/>
                    <a:pt x="198" y="242"/>
                  </a:cubicBezTo>
                  <a:cubicBezTo>
                    <a:pt x="198" y="238"/>
                    <a:pt x="200" y="236"/>
                    <a:pt x="203" y="235"/>
                  </a:cubicBezTo>
                  <a:cubicBezTo>
                    <a:pt x="208" y="234"/>
                    <a:pt x="215" y="236"/>
                    <a:pt x="219" y="236"/>
                  </a:cubicBezTo>
                  <a:cubicBezTo>
                    <a:pt x="225" y="237"/>
                    <a:pt x="227" y="235"/>
                    <a:pt x="232" y="231"/>
                  </a:cubicBezTo>
                  <a:cubicBezTo>
                    <a:pt x="236" y="228"/>
                    <a:pt x="239" y="223"/>
                    <a:pt x="242" y="221"/>
                  </a:cubicBezTo>
                  <a:close/>
                  <a:moveTo>
                    <a:pt x="200" y="186"/>
                  </a:moveTo>
                  <a:cubicBezTo>
                    <a:pt x="197" y="174"/>
                    <a:pt x="191" y="159"/>
                    <a:pt x="185" y="145"/>
                  </a:cubicBezTo>
                  <a:cubicBezTo>
                    <a:pt x="180" y="133"/>
                    <a:pt x="174" y="123"/>
                    <a:pt x="167" y="117"/>
                  </a:cubicBezTo>
                  <a:cubicBezTo>
                    <a:pt x="166" y="116"/>
                    <a:pt x="165" y="114"/>
                    <a:pt x="164" y="113"/>
                  </a:cubicBezTo>
                  <a:cubicBezTo>
                    <a:pt x="164" y="114"/>
                    <a:pt x="164" y="114"/>
                    <a:pt x="163" y="115"/>
                  </a:cubicBezTo>
                  <a:cubicBezTo>
                    <a:pt x="162" y="118"/>
                    <a:pt x="163" y="119"/>
                    <a:pt x="164" y="121"/>
                  </a:cubicBezTo>
                  <a:cubicBezTo>
                    <a:pt x="165" y="123"/>
                    <a:pt x="166" y="124"/>
                    <a:pt x="166" y="128"/>
                  </a:cubicBezTo>
                  <a:cubicBezTo>
                    <a:pt x="165" y="134"/>
                    <a:pt x="172" y="151"/>
                    <a:pt x="176" y="156"/>
                  </a:cubicBezTo>
                  <a:cubicBezTo>
                    <a:pt x="182" y="163"/>
                    <a:pt x="184" y="167"/>
                    <a:pt x="186" y="173"/>
                  </a:cubicBezTo>
                  <a:cubicBezTo>
                    <a:pt x="187" y="178"/>
                    <a:pt x="188" y="180"/>
                    <a:pt x="191" y="183"/>
                  </a:cubicBezTo>
                  <a:cubicBezTo>
                    <a:pt x="194" y="185"/>
                    <a:pt x="196" y="187"/>
                    <a:pt x="198" y="189"/>
                  </a:cubicBezTo>
                  <a:cubicBezTo>
                    <a:pt x="199" y="188"/>
                    <a:pt x="199" y="187"/>
                    <a:pt x="200" y="186"/>
                  </a:cubicBezTo>
                  <a:close/>
                  <a:moveTo>
                    <a:pt x="196" y="191"/>
                  </a:moveTo>
                  <a:cubicBezTo>
                    <a:pt x="195" y="189"/>
                    <a:pt x="192" y="187"/>
                    <a:pt x="190" y="185"/>
                  </a:cubicBezTo>
                  <a:cubicBezTo>
                    <a:pt x="185" y="182"/>
                    <a:pt x="185" y="179"/>
                    <a:pt x="183" y="174"/>
                  </a:cubicBezTo>
                  <a:cubicBezTo>
                    <a:pt x="181" y="168"/>
                    <a:pt x="180" y="165"/>
                    <a:pt x="174" y="158"/>
                  </a:cubicBezTo>
                  <a:cubicBezTo>
                    <a:pt x="169" y="153"/>
                    <a:pt x="162" y="134"/>
                    <a:pt x="163" y="127"/>
                  </a:cubicBezTo>
                  <a:cubicBezTo>
                    <a:pt x="163" y="125"/>
                    <a:pt x="162" y="124"/>
                    <a:pt x="161" y="122"/>
                  </a:cubicBezTo>
                  <a:cubicBezTo>
                    <a:pt x="160" y="120"/>
                    <a:pt x="158" y="118"/>
                    <a:pt x="161" y="113"/>
                  </a:cubicBezTo>
                  <a:cubicBezTo>
                    <a:pt x="159" y="117"/>
                    <a:pt x="154" y="119"/>
                    <a:pt x="150" y="121"/>
                  </a:cubicBezTo>
                  <a:cubicBezTo>
                    <a:pt x="147" y="122"/>
                    <a:pt x="144" y="124"/>
                    <a:pt x="142" y="125"/>
                  </a:cubicBezTo>
                  <a:cubicBezTo>
                    <a:pt x="141" y="126"/>
                    <a:pt x="141" y="128"/>
                    <a:pt x="140" y="129"/>
                  </a:cubicBezTo>
                  <a:cubicBezTo>
                    <a:pt x="140" y="133"/>
                    <a:pt x="140" y="137"/>
                    <a:pt x="134" y="138"/>
                  </a:cubicBezTo>
                  <a:cubicBezTo>
                    <a:pt x="132" y="139"/>
                    <a:pt x="132" y="141"/>
                    <a:pt x="132" y="144"/>
                  </a:cubicBezTo>
                  <a:cubicBezTo>
                    <a:pt x="133" y="147"/>
                    <a:pt x="135" y="151"/>
                    <a:pt x="136" y="155"/>
                  </a:cubicBezTo>
                  <a:cubicBezTo>
                    <a:pt x="138" y="158"/>
                    <a:pt x="139" y="161"/>
                    <a:pt x="140" y="164"/>
                  </a:cubicBezTo>
                  <a:cubicBezTo>
                    <a:pt x="141" y="167"/>
                    <a:pt x="140" y="169"/>
                    <a:pt x="139" y="171"/>
                  </a:cubicBezTo>
                  <a:cubicBezTo>
                    <a:pt x="138" y="173"/>
                    <a:pt x="138" y="174"/>
                    <a:pt x="138" y="176"/>
                  </a:cubicBezTo>
                  <a:cubicBezTo>
                    <a:pt x="138" y="177"/>
                    <a:pt x="138" y="178"/>
                    <a:pt x="139" y="178"/>
                  </a:cubicBezTo>
                  <a:cubicBezTo>
                    <a:pt x="139" y="182"/>
                    <a:pt x="140" y="183"/>
                    <a:pt x="139" y="187"/>
                  </a:cubicBezTo>
                  <a:cubicBezTo>
                    <a:pt x="141" y="188"/>
                    <a:pt x="142" y="189"/>
                    <a:pt x="143" y="190"/>
                  </a:cubicBezTo>
                  <a:cubicBezTo>
                    <a:pt x="144" y="184"/>
                    <a:pt x="151" y="179"/>
                    <a:pt x="155" y="174"/>
                  </a:cubicBezTo>
                  <a:cubicBezTo>
                    <a:pt x="156" y="172"/>
                    <a:pt x="158" y="170"/>
                    <a:pt x="159" y="168"/>
                  </a:cubicBezTo>
                  <a:cubicBezTo>
                    <a:pt x="160" y="167"/>
                    <a:pt x="160" y="166"/>
                    <a:pt x="161" y="165"/>
                  </a:cubicBezTo>
                  <a:cubicBezTo>
                    <a:pt x="162" y="164"/>
                    <a:pt x="164" y="162"/>
                    <a:pt x="165" y="161"/>
                  </a:cubicBezTo>
                  <a:cubicBezTo>
                    <a:pt x="166" y="160"/>
                    <a:pt x="167" y="160"/>
                    <a:pt x="169" y="159"/>
                  </a:cubicBezTo>
                  <a:cubicBezTo>
                    <a:pt x="170" y="159"/>
                    <a:pt x="171" y="159"/>
                    <a:pt x="172" y="160"/>
                  </a:cubicBezTo>
                  <a:cubicBezTo>
                    <a:pt x="173" y="161"/>
                    <a:pt x="173" y="161"/>
                    <a:pt x="174" y="162"/>
                  </a:cubicBezTo>
                  <a:cubicBezTo>
                    <a:pt x="174" y="162"/>
                    <a:pt x="174" y="163"/>
                    <a:pt x="175" y="164"/>
                  </a:cubicBezTo>
                  <a:cubicBezTo>
                    <a:pt x="175" y="165"/>
                    <a:pt x="180" y="163"/>
                    <a:pt x="180" y="164"/>
                  </a:cubicBezTo>
                  <a:cubicBezTo>
                    <a:pt x="181" y="165"/>
                    <a:pt x="182" y="165"/>
                    <a:pt x="181" y="166"/>
                  </a:cubicBezTo>
                  <a:cubicBezTo>
                    <a:pt x="174" y="169"/>
                    <a:pt x="173" y="167"/>
                    <a:pt x="172" y="165"/>
                  </a:cubicBezTo>
                  <a:cubicBezTo>
                    <a:pt x="172" y="164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2"/>
                  </a:cubicBezTo>
                  <a:cubicBezTo>
                    <a:pt x="169" y="161"/>
                    <a:pt x="166" y="162"/>
                    <a:pt x="163" y="166"/>
                  </a:cubicBezTo>
                  <a:cubicBezTo>
                    <a:pt x="161" y="169"/>
                    <a:pt x="159" y="172"/>
                    <a:pt x="156" y="175"/>
                  </a:cubicBezTo>
                  <a:cubicBezTo>
                    <a:pt x="153" y="180"/>
                    <a:pt x="145" y="189"/>
                    <a:pt x="148" y="195"/>
                  </a:cubicBezTo>
                  <a:cubicBezTo>
                    <a:pt x="151" y="198"/>
                    <a:pt x="152" y="200"/>
                    <a:pt x="153" y="204"/>
                  </a:cubicBezTo>
                  <a:cubicBezTo>
                    <a:pt x="153" y="204"/>
                    <a:pt x="154" y="204"/>
                    <a:pt x="155" y="203"/>
                  </a:cubicBezTo>
                  <a:cubicBezTo>
                    <a:pt x="167" y="194"/>
                    <a:pt x="174" y="194"/>
                    <a:pt x="188" y="201"/>
                  </a:cubicBezTo>
                  <a:cubicBezTo>
                    <a:pt x="189" y="201"/>
                    <a:pt x="189" y="201"/>
                    <a:pt x="191" y="197"/>
                  </a:cubicBezTo>
                  <a:cubicBezTo>
                    <a:pt x="192" y="195"/>
                    <a:pt x="194" y="193"/>
                    <a:pt x="196" y="191"/>
                  </a:cubicBezTo>
                  <a:cubicBezTo>
                    <a:pt x="196" y="191"/>
                    <a:pt x="196" y="191"/>
                    <a:pt x="196" y="191"/>
                  </a:cubicBezTo>
                  <a:close/>
                  <a:moveTo>
                    <a:pt x="160" y="102"/>
                  </a:moveTo>
                  <a:cubicBezTo>
                    <a:pt x="159" y="99"/>
                    <a:pt x="159" y="96"/>
                    <a:pt x="156" y="93"/>
                  </a:cubicBezTo>
                  <a:cubicBezTo>
                    <a:pt x="156" y="92"/>
                    <a:pt x="155" y="92"/>
                    <a:pt x="154" y="91"/>
                  </a:cubicBezTo>
                  <a:cubicBezTo>
                    <a:pt x="151" y="91"/>
                    <a:pt x="149" y="91"/>
                    <a:pt x="146" y="86"/>
                  </a:cubicBezTo>
                  <a:cubicBezTo>
                    <a:pt x="145" y="82"/>
                    <a:pt x="142" y="82"/>
                    <a:pt x="139" y="84"/>
                  </a:cubicBezTo>
                  <a:cubicBezTo>
                    <a:pt x="136" y="85"/>
                    <a:pt x="132" y="88"/>
                    <a:pt x="129" y="90"/>
                  </a:cubicBezTo>
                  <a:cubicBezTo>
                    <a:pt x="125" y="94"/>
                    <a:pt x="121" y="97"/>
                    <a:pt x="118" y="97"/>
                  </a:cubicBezTo>
                  <a:cubicBezTo>
                    <a:pt x="115" y="98"/>
                    <a:pt x="113" y="100"/>
                    <a:pt x="112" y="102"/>
                  </a:cubicBezTo>
                  <a:cubicBezTo>
                    <a:pt x="111" y="105"/>
                    <a:pt x="110" y="109"/>
                    <a:pt x="111" y="112"/>
                  </a:cubicBezTo>
                  <a:cubicBezTo>
                    <a:pt x="114" y="123"/>
                    <a:pt x="117" y="121"/>
                    <a:pt x="112" y="131"/>
                  </a:cubicBezTo>
                  <a:cubicBezTo>
                    <a:pt x="108" y="138"/>
                    <a:pt x="109" y="139"/>
                    <a:pt x="112" y="148"/>
                  </a:cubicBezTo>
                  <a:cubicBezTo>
                    <a:pt x="114" y="155"/>
                    <a:pt x="113" y="155"/>
                    <a:pt x="118" y="159"/>
                  </a:cubicBezTo>
                  <a:cubicBezTo>
                    <a:pt x="122" y="162"/>
                    <a:pt x="123" y="166"/>
                    <a:pt x="123" y="171"/>
                  </a:cubicBezTo>
                  <a:cubicBezTo>
                    <a:pt x="124" y="175"/>
                    <a:pt x="124" y="180"/>
                    <a:pt x="129" y="184"/>
                  </a:cubicBezTo>
                  <a:cubicBezTo>
                    <a:pt x="130" y="183"/>
                    <a:pt x="131" y="183"/>
                    <a:pt x="132" y="183"/>
                  </a:cubicBezTo>
                  <a:cubicBezTo>
                    <a:pt x="132" y="183"/>
                    <a:pt x="132" y="183"/>
                    <a:pt x="133" y="183"/>
                  </a:cubicBezTo>
                  <a:cubicBezTo>
                    <a:pt x="134" y="184"/>
                    <a:pt x="135" y="185"/>
                    <a:pt x="137" y="185"/>
                  </a:cubicBezTo>
                  <a:cubicBezTo>
                    <a:pt x="137" y="183"/>
                    <a:pt x="137" y="182"/>
                    <a:pt x="136" y="179"/>
                  </a:cubicBezTo>
                  <a:cubicBezTo>
                    <a:pt x="136" y="178"/>
                    <a:pt x="135" y="177"/>
                    <a:pt x="135" y="176"/>
                  </a:cubicBezTo>
                  <a:cubicBezTo>
                    <a:pt x="135" y="174"/>
                    <a:pt x="135" y="172"/>
                    <a:pt x="136" y="170"/>
                  </a:cubicBezTo>
                  <a:cubicBezTo>
                    <a:pt x="137" y="169"/>
                    <a:pt x="138" y="167"/>
                    <a:pt x="137" y="164"/>
                  </a:cubicBezTo>
                  <a:cubicBezTo>
                    <a:pt x="137" y="162"/>
                    <a:pt x="135" y="159"/>
                    <a:pt x="134" y="156"/>
                  </a:cubicBezTo>
                  <a:cubicBezTo>
                    <a:pt x="132" y="152"/>
                    <a:pt x="130" y="148"/>
                    <a:pt x="130" y="145"/>
                  </a:cubicBezTo>
                  <a:cubicBezTo>
                    <a:pt x="128" y="140"/>
                    <a:pt x="129" y="136"/>
                    <a:pt x="134" y="135"/>
                  </a:cubicBezTo>
                  <a:cubicBezTo>
                    <a:pt x="137" y="134"/>
                    <a:pt x="137" y="132"/>
                    <a:pt x="138" y="129"/>
                  </a:cubicBezTo>
                  <a:cubicBezTo>
                    <a:pt x="138" y="127"/>
                    <a:pt x="138" y="125"/>
                    <a:pt x="140" y="123"/>
                  </a:cubicBezTo>
                  <a:cubicBezTo>
                    <a:pt x="142" y="121"/>
                    <a:pt x="145" y="120"/>
                    <a:pt x="149" y="118"/>
                  </a:cubicBezTo>
                  <a:cubicBezTo>
                    <a:pt x="155" y="115"/>
                    <a:pt x="162" y="112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lose/>
                  <a:moveTo>
                    <a:pt x="118" y="80"/>
                  </a:moveTo>
                  <a:cubicBezTo>
                    <a:pt x="112" y="80"/>
                    <a:pt x="101" y="78"/>
                    <a:pt x="100" y="80"/>
                  </a:cubicBezTo>
                  <a:cubicBezTo>
                    <a:pt x="99" y="83"/>
                    <a:pt x="97" y="84"/>
                    <a:pt x="94" y="84"/>
                  </a:cubicBezTo>
                  <a:cubicBezTo>
                    <a:pt x="90" y="83"/>
                    <a:pt x="90" y="86"/>
                    <a:pt x="91" y="90"/>
                  </a:cubicBezTo>
                  <a:cubicBezTo>
                    <a:pt x="92" y="95"/>
                    <a:pt x="94" y="99"/>
                    <a:pt x="92" y="102"/>
                  </a:cubicBezTo>
                  <a:cubicBezTo>
                    <a:pt x="86" y="109"/>
                    <a:pt x="71" y="115"/>
                    <a:pt x="73" y="125"/>
                  </a:cubicBezTo>
                  <a:cubicBezTo>
                    <a:pt x="74" y="129"/>
                    <a:pt x="72" y="132"/>
                    <a:pt x="68" y="133"/>
                  </a:cubicBezTo>
                  <a:cubicBezTo>
                    <a:pt x="65" y="135"/>
                    <a:pt x="61" y="138"/>
                    <a:pt x="65" y="141"/>
                  </a:cubicBezTo>
                  <a:cubicBezTo>
                    <a:pt x="70" y="145"/>
                    <a:pt x="73" y="147"/>
                    <a:pt x="78" y="146"/>
                  </a:cubicBezTo>
                  <a:cubicBezTo>
                    <a:pt x="83" y="145"/>
                    <a:pt x="87" y="148"/>
                    <a:pt x="90" y="151"/>
                  </a:cubicBezTo>
                  <a:cubicBezTo>
                    <a:pt x="95" y="155"/>
                    <a:pt x="98" y="162"/>
                    <a:pt x="99" y="167"/>
                  </a:cubicBezTo>
                  <a:cubicBezTo>
                    <a:pt x="101" y="171"/>
                    <a:pt x="97" y="178"/>
                    <a:pt x="102" y="181"/>
                  </a:cubicBezTo>
                  <a:cubicBezTo>
                    <a:pt x="110" y="186"/>
                    <a:pt x="118" y="189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1" y="181"/>
                    <a:pt x="121" y="176"/>
                    <a:pt x="120" y="171"/>
                  </a:cubicBezTo>
                  <a:cubicBezTo>
                    <a:pt x="120" y="168"/>
                    <a:pt x="120" y="164"/>
                    <a:pt x="117" y="162"/>
                  </a:cubicBezTo>
                  <a:cubicBezTo>
                    <a:pt x="111" y="157"/>
                    <a:pt x="112" y="158"/>
                    <a:pt x="109" y="148"/>
                  </a:cubicBezTo>
                  <a:cubicBezTo>
                    <a:pt x="106" y="139"/>
                    <a:pt x="104" y="137"/>
                    <a:pt x="108" y="131"/>
                  </a:cubicBezTo>
                  <a:cubicBezTo>
                    <a:pt x="113" y="121"/>
                    <a:pt x="111" y="123"/>
                    <a:pt x="109" y="113"/>
                  </a:cubicBezTo>
                  <a:cubicBezTo>
                    <a:pt x="108" y="109"/>
                    <a:pt x="108" y="105"/>
                    <a:pt x="110" y="101"/>
                  </a:cubicBezTo>
                  <a:cubicBezTo>
                    <a:pt x="111" y="98"/>
                    <a:pt x="114" y="96"/>
                    <a:pt x="117" y="95"/>
                  </a:cubicBezTo>
                  <a:cubicBezTo>
                    <a:pt x="120" y="94"/>
                    <a:pt x="122" y="93"/>
                    <a:pt x="126" y="90"/>
                  </a:cubicBezTo>
                  <a:cubicBezTo>
                    <a:pt x="131" y="85"/>
                    <a:pt x="122" y="80"/>
                    <a:pt x="118" y="80"/>
                  </a:cubicBezTo>
                  <a:close/>
                  <a:moveTo>
                    <a:pt x="159" y="260"/>
                  </a:moveTo>
                  <a:cubicBezTo>
                    <a:pt x="159" y="260"/>
                    <a:pt x="159" y="260"/>
                    <a:pt x="159" y="260"/>
                  </a:cubicBezTo>
                  <a:cubicBezTo>
                    <a:pt x="157" y="260"/>
                    <a:pt x="157" y="262"/>
                    <a:pt x="156" y="265"/>
                  </a:cubicBezTo>
                  <a:cubicBezTo>
                    <a:pt x="156" y="265"/>
                    <a:pt x="156" y="266"/>
                    <a:pt x="156" y="266"/>
                  </a:cubicBezTo>
                  <a:cubicBezTo>
                    <a:pt x="158" y="267"/>
                    <a:pt x="164" y="268"/>
                    <a:pt x="166" y="269"/>
                  </a:cubicBezTo>
                  <a:cubicBezTo>
                    <a:pt x="163" y="267"/>
                    <a:pt x="161" y="263"/>
                    <a:pt x="159" y="260"/>
                  </a:cubicBezTo>
                  <a:close/>
                  <a:moveTo>
                    <a:pt x="266" y="306"/>
                  </a:moveTo>
                  <a:cubicBezTo>
                    <a:pt x="265" y="306"/>
                    <a:pt x="264" y="306"/>
                    <a:pt x="263" y="306"/>
                  </a:cubicBezTo>
                  <a:cubicBezTo>
                    <a:pt x="263" y="307"/>
                    <a:pt x="264" y="308"/>
                    <a:pt x="264" y="309"/>
                  </a:cubicBezTo>
                  <a:cubicBezTo>
                    <a:pt x="266" y="316"/>
                    <a:pt x="266" y="327"/>
                    <a:pt x="259" y="337"/>
                  </a:cubicBezTo>
                  <a:cubicBezTo>
                    <a:pt x="251" y="348"/>
                    <a:pt x="252" y="352"/>
                    <a:pt x="253" y="357"/>
                  </a:cubicBezTo>
                  <a:cubicBezTo>
                    <a:pt x="253" y="361"/>
                    <a:pt x="254" y="365"/>
                    <a:pt x="252" y="373"/>
                  </a:cubicBezTo>
                  <a:cubicBezTo>
                    <a:pt x="251" y="378"/>
                    <a:pt x="249" y="381"/>
                    <a:pt x="248" y="383"/>
                  </a:cubicBezTo>
                  <a:cubicBezTo>
                    <a:pt x="246" y="388"/>
                    <a:pt x="245" y="390"/>
                    <a:pt x="252" y="398"/>
                  </a:cubicBezTo>
                  <a:cubicBezTo>
                    <a:pt x="255" y="402"/>
                    <a:pt x="258" y="402"/>
                    <a:pt x="261" y="403"/>
                  </a:cubicBezTo>
                  <a:cubicBezTo>
                    <a:pt x="263" y="403"/>
                    <a:pt x="265" y="404"/>
                    <a:pt x="267" y="404"/>
                  </a:cubicBezTo>
                  <a:cubicBezTo>
                    <a:pt x="266" y="404"/>
                    <a:pt x="265" y="403"/>
                    <a:pt x="263" y="402"/>
                  </a:cubicBezTo>
                  <a:cubicBezTo>
                    <a:pt x="261" y="400"/>
                    <a:pt x="259" y="399"/>
                    <a:pt x="257" y="397"/>
                  </a:cubicBezTo>
                  <a:cubicBezTo>
                    <a:pt x="250" y="390"/>
                    <a:pt x="254" y="384"/>
                    <a:pt x="257" y="377"/>
                  </a:cubicBezTo>
                  <a:cubicBezTo>
                    <a:pt x="257" y="375"/>
                    <a:pt x="258" y="374"/>
                    <a:pt x="258" y="372"/>
                  </a:cubicBezTo>
                  <a:cubicBezTo>
                    <a:pt x="259" y="370"/>
                    <a:pt x="258" y="365"/>
                    <a:pt x="258" y="362"/>
                  </a:cubicBezTo>
                  <a:cubicBezTo>
                    <a:pt x="257" y="358"/>
                    <a:pt x="256" y="354"/>
                    <a:pt x="257" y="351"/>
                  </a:cubicBezTo>
                  <a:cubicBezTo>
                    <a:pt x="258" y="349"/>
                    <a:pt x="258" y="347"/>
                    <a:pt x="258" y="345"/>
                  </a:cubicBezTo>
                  <a:cubicBezTo>
                    <a:pt x="260" y="339"/>
                    <a:pt x="262" y="334"/>
                    <a:pt x="267" y="328"/>
                  </a:cubicBezTo>
                  <a:cubicBezTo>
                    <a:pt x="269" y="325"/>
                    <a:pt x="270" y="322"/>
                    <a:pt x="270" y="319"/>
                  </a:cubicBezTo>
                  <a:cubicBezTo>
                    <a:pt x="270" y="316"/>
                    <a:pt x="268" y="312"/>
                    <a:pt x="266" y="306"/>
                  </a:cubicBezTo>
                  <a:close/>
                  <a:moveTo>
                    <a:pt x="71" y="389"/>
                  </a:moveTo>
                  <a:cubicBezTo>
                    <a:pt x="72" y="389"/>
                    <a:pt x="72" y="389"/>
                    <a:pt x="72" y="389"/>
                  </a:cubicBezTo>
                  <a:cubicBezTo>
                    <a:pt x="75" y="391"/>
                    <a:pt x="79" y="393"/>
                    <a:pt x="82" y="396"/>
                  </a:cubicBezTo>
                  <a:cubicBezTo>
                    <a:pt x="87" y="400"/>
                    <a:pt x="91" y="401"/>
                    <a:pt x="93" y="404"/>
                  </a:cubicBezTo>
                  <a:cubicBezTo>
                    <a:pt x="94" y="403"/>
                    <a:pt x="94" y="402"/>
                    <a:pt x="94" y="400"/>
                  </a:cubicBezTo>
                  <a:cubicBezTo>
                    <a:pt x="95" y="397"/>
                    <a:pt x="100" y="397"/>
                    <a:pt x="102" y="397"/>
                  </a:cubicBezTo>
                  <a:cubicBezTo>
                    <a:pt x="104" y="396"/>
                    <a:pt x="109" y="396"/>
                    <a:pt x="113" y="396"/>
                  </a:cubicBezTo>
                  <a:cubicBezTo>
                    <a:pt x="116" y="396"/>
                    <a:pt x="120" y="397"/>
                    <a:pt x="122" y="398"/>
                  </a:cubicBezTo>
                  <a:cubicBezTo>
                    <a:pt x="124" y="400"/>
                    <a:pt x="126" y="401"/>
                    <a:pt x="128" y="401"/>
                  </a:cubicBezTo>
                  <a:cubicBezTo>
                    <a:pt x="131" y="401"/>
                    <a:pt x="136" y="397"/>
                    <a:pt x="138" y="400"/>
                  </a:cubicBezTo>
                  <a:cubicBezTo>
                    <a:pt x="138" y="401"/>
                    <a:pt x="139" y="401"/>
                    <a:pt x="139" y="402"/>
                  </a:cubicBezTo>
                  <a:cubicBezTo>
                    <a:pt x="139" y="403"/>
                    <a:pt x="139" y="403"/>
                    <a:pt x="139" y="404"/>
                  </a:cubicBezTo>
                  <a:cubicBezTo>
                    <a:pt x="140" y="405"/>
                    <a:pt x="141" y="404"/>
                    <a:pt x="141" y="403"/>
                  </a:cubicBezTo>
                  <a:cubicBezTo>
                    <a:pt x="142" y="402"/>
                    <a:pt x="141" y="399"/>
                    <a:pt x="144" y="400"/>
                  </a:cubicBezTo>
                  <a:cubicBezTo>
                    <a:pt x="147" y="402"/>
                    <a:pt x="155" y="403"/>
                    <a:pt x="156" y="401"/>
                  </a:cubicBezTo>
                  <a:cubicBezTo>
                    <a:pt x="156" y="400"/>
                    <a:pt x="154" y="399"/>
                    <a:pt x="153" y="397"/>
                  </a:cubicBezTo>
                  <a:cubicBezTo>
                    <a:pt x="149" y="392"/>
                    <a:pt x="149" y="387"/>
                    <a:pt x="155" y="383"/>
                  </a:cubicBezTo>
                  <a:cubicBezTo>
                    <a:pt x="158" y="381"/>
                    <a:pt x="157" y="373"/>
                    <a:pt x="155" y="367"/>
                  </a:cubicBezTo>
                  <a:cubicBezTo>
                    <a:pt x="155" y="365"/>
                    <a:pt x="154" y="363"/>
                    <a:pt x="154" y="361"/>
                  </a:cubicBezTo>
                  <a:cubicBezTo>
                    <a:pt x="154" y="361"/>
                    <a:pt x="154" y="361"/>
                    <a:pt x="154" y="361"/>
                  </a:cubicBezTo>
                  <a:cubicBezTo>
                    <a:pt x="154" y="359"/>
                    <a:pt x="155" y="357"/>
                    <a:pt x="156" y="355"/>
                  </a:cubicBezTo>
                  <a:cubicBezTo>
                    <a:pt x="157" y="353"/>
                    <a:pt x="158" y="350"/>
                    <a:pt x="157" y="346"/>
                  </a:cubicBezTo>
                  <a:cubicBezTo>
                    <a:pt x="155" y="339"/>
                    <a:pt x="157" y="337"/>
                    <a:pt x="161" y="335"/>
                  </a:cubicBezTo>
                  <a:cubicBezTo>
                    <a:pt x="164" y="333"/>
                    <a:pt x="167" y="333"/>
                    <a:pt x="168" y="329"/>
                  </a:cubicBezTo>
                  <a:cubicBezTo>
                    <a:pt x="169" y="323"/>
                    <a:pt x="175" y="319"/>
                    <a:pt x="182" y="317"/>
                  </a:cubicBezTo>
                  <a:cubicBezTo>
                    <a:pt x="188" y="314"/>
                    <a:pt x="195" y="313"/>
                    <a:pt x="201" y="312"/>
                  </a:cubicBezTo>
                  <a:cubicBezTo>
                    <a:pt x="197" y="306"/>
                    <a:pt x="192" y="305"/>
                    <a:pt x="186" y="306"/>
                  </a:cubicBezTo>
                  <a:cubicBezTo>
                    <a:pt x="183" y="307"/>
                    <a:pt x="179" y="308"/>
                    <a:pt x="176" y="310"/>
                  </a:cubicBezTo>
                  <a:cubicBezTo>
                    <a:pt x="167" y="313"/>
                    <a:pt x="158" y="317"/>
                    <a:pt x="149" y="315"/>
                  </a:cubicBezTo>
                  <a:cubicBezTo>
                    <a:pt x="143" y="314"/>
                    <a:pt x="139" y="312"/>
                    <a:pt x="138" y="309"/>
                  </a:cubicBezTo>
                  <a:cubicBezTo>
                    <a:pt x="137" y="310"/>
                    <a:pt x="135" y="312"/>
                    <a:pt x="134" y="312"/>
                  </a:cubicBezTo>
                  <a:cubicBezTo>
                    <a:pt x="133" y="314"/>
                    <a:pt x="131" y="315"/>
                    <a:pt x="130" y="317"/>
                  </a:cubicBezTo>
                  <a:cubicBezTo>
                    <a:pt x="129" y="317"/>
                    <a:pt x="128" y="318"/>
                    <a:pt x="127" y="319"/>
                  </a:cubicBezTo>
                  <a:cubicBezTo>
                    <a:pt x="118" y="327"/>
                    <a:pt x="117" y="332"/>
                    <a:pt x="115" y="342"/>
                  </a:cubicBezTo>
                  <a:cubicBezTo>
                    <a:pt x="114" y="344"/>
                    <a:pt x="114" y="346"/>
                    <a:pt x="113" y="348"/>
                  </a:cubicBezTo>
                  <a:cubicBezTo>
                    <a:pt x="112" y="354"/>
                    <a:pt x="108" y="358"/>
                    <a:pt x="104" y="363"/>
                  </a:cubicBezTo>
                  <a:cubicBezTo>
                    <a:pt x="103" y="364"/>
                    <a:pt x="103" y="365"/>
                    <a:pt x="102" y="366"/>
                  </a:cubicBezTo>
                  <a:cubicBezTo>
                    <a:pt x="101" y="368"/>
                    <a:pt x="99" y="369"/>
                    <a:pt x="97" y="370"/>
                  </a:cubicBezTo>
                  <a:cubicBezTo>
                    <a:pt x="92" y="371"/>
                    <a:pt x="85" y="369"/>
                    <a:pt x="78" y="367"/>
                  </a:cubicBezTo>
                  <a:cubicBezTo>
                    <a:pt x="73" y="366"/>
                    <a:pt x="69" y="365"/>
                    <a:pt x="67" y="365"/>
                  </a:cubicBezTo>
                  <a:cubicBezTo>
                    <a:pt x="61" y="367"/>
                    <a:pt x="57" y="363"/>
                    <a:pt x="54" y="361"/>
                  </a:cubicBezTo>
                  <a:cubicBezTo>
                    <a:pt x="54" y="362"/>
                    <a:pt x="54" y="364"/>
                    <a:pt x="54" y="366"/>
                  </a:cubicBezTo>
                  <a:cubicBezTo>
                    <a:pt x="54" y="370"/>
                    <a:pt x="56" y="372"/>
                    <a:pt x="59" y="375"/>
                  </a:cubicBezTo>
                  <a:cubicBezTo>
                    <a:pt x="61" y="376"/>
                    <a:pt x="63" y="377"/>
                    <a:pt x="64" y="379"/>
                  </a:cubicBezTo>
                  <a:cubicBezTo>
                    <a:pt x="65" y="380"/>
                    <a:pt x="65" y="382"/>
                    <a:pt x="65" y="383"/>
                  </a:cubicBezTo>
                  <a:cubicBezTo>
                    <a:pt x="66" y="385"/>
                    <a:pt x="66" y="387"/>
                    <a:pt x="67" y="387"/>
                  </a:cubicBezTo>
                  <a:cubicBezTo>
                    <a:pt x="68" y="387"/>
                    <a:pt x="70" y="388"/>
                    <a:pt x="71" y="389"/>
                  </a:cubicBezTo>
                  <a:close/>
                  <a:moveTo>
                    <a:pt x="48" y="358"/>
                  </a:moveTo>
                  <a:cubicBezTo>
                    <a:pt x="47" y="356"/>
                    <a:pt x="39" y="353"/>
                    <a:pt x="30" y="349"/>
                  </a:cubicBezTo>
                  <a:cubicBezTo>
                    <a:pt x="27" y="348"/>
                    <a:pt x="24" y="347"/>
                    <a:pt x="21" y="346"/>
                  </a:cubicBezTo>
                  <a:cubicBezTo>
                    <a:pt x="19" y="350"/>
                    <a:pt x="20" y="351"/>
                    <a:pt x="16" y="355"/>
                  </a:cubicBezTo>
                  <a:cubicBezTo>
                    <a:pt x="16" y="355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5" y="357"/>
                    <a:pt x="16" y="357"/>
                    <a:pt x="16" y="357"/>
                  </a:cubicBezTo>
                  <a:cubicBezTo>
                    <a:pt x="17" y="358"/>
                    <a:pt x="19" y="358"/>
                    <a:pt x="20" y="358"/>
                  </a:cubicBezTo>
                  <a:cubicBezTo>
                    <a:pt x="23" y="358"/>
                    <a:pt x="23" y="359"/>
                    <a:pt x="24" y="361"/>
                  </a:cubicBezTo>
                  <a:cubicBezTo>
                    <a:pt x="24" y="362"/>
                    <a:pt x="24" y="362"/>
                    <a:pt x="25" y="362"/>
                  </a:cubicBezTo>
                  <a:cubicBezTo>
                    <a:pt x="26" y="363"/>
                    <a:pt x="30" y="362"/>
                    <a:pt x="34" y="360"/>
                  </a:cubicBezTo>
                  <a:cubicBezTo>
                    <a:pt x="39" y="359"/>
                    <a:pt x="44" y="357"/>
                    <a:pt x="47" y="358"/>
                  </a:cubicBezTo>
                  <a:cubicBezTo>
                    <a:pt x="48" y="358"/>
                    <a:pt x="48" y="358"/>
                    <a:pt x="48" y="358"/>
                  </a:cubicBezTo>
                  <a:close/>
                  <a:moveTo>
                    <a:pt x="30" y="347"/>
                  </a:moveTo>
                  <a:cubicBezTo>
                    <a:pt x="40" y="351"/>
                    <a:pt x="47" y="353"/>
                    <a:pt x="51" y="357"/>
                  </a:cubicBezTo>
                  <a:cubicBezTo>
                    <a:pt x="56" y="362"/>
                    <a:pt x="63" y="363"/>
                    <a:pt x="67" y="363"/>
                  </a:cubicBezTo>
                  <a:cubicBezTo>
                    <a:pt x="69" y="362"/>
                    <a:pt x="74" y="363"/>
                    <a:pt x="79" y="365"/>
                  </a:cubicBezTo>
                  <a:cubicBezTo>
                    <a:pt x="85" y="366"/>
                    <a:pt x="90" y="367"/>
                    <a:pt x="95" y="366"/>
                  </a:cubicBezTo>
                  <a:cubicBezTo>
                    <a:pt x="97" y="365"/>
                    <a:pt x="99" y="363"/>
                    <a:pt x="97" y="358"/>
                  </a:cubicBezTo>
                  <a:cubicBezTo>
                    <a:pt x="95" y="348"/>
                    <a:pt x="98" y="347"/>
                    <a:pt x="101" y="344"/>
                  </a:cubicBezTo>
                  <a:cubicBezTo>
                    <a:pt x="102" y="342"/>
                    <a:pt x="103" y="340"/>
                    <a:pt x="105" y="336"/>
                  </a:cubicBezTo>
                  <a:cubicBezTo>
                    <a:pt x="105" y="333"/>
                    <a:pt x="105" y="327"/>
                    <a:pt x="105" y="322"/>
                  </a:cubicBezTo>
                  <a:cubicBezTo>
                    <a:pt x="106" y="313"/>
                    <a:pt x="106" y="304"/>
                    <a:pt x="109" y="301"/>
                  </a:cubicBezTo>
                  <a:cubicBezTo>
                    <a:pt x="109" y="300"/>
                    <a:pt x="110" y="299"/>
                    <a:pt x="112" y="298"/>
                  </a:cubicBezTo>
                  <a:cubicBezTo>
                    <a:pt x="117" y="293"/>
                    <a:pt x="127" y="283"/>
                    <a:pt x="131" y="279"/>
                  </a:cubicBezTo>
                  <a:cubicBezTo>
                    <a:pt x="130" y="279"/>
                    <a:pt x="130" y="279"/>
                    <a:pt x="130" y="279"/>
                  </a:cubicBezTo>
                  <a:cubicBezTo>
                    <a:pt x="126" y="281"/>
                    <a:pt x="122" y="283"/>
                    <a:pt x="114" y="282"/>
                  </a:cubicBezTo>
                  <a:cubicBezTo>
                    <a:pt x="112" y="282"/>
                    <a:pt x="111" y="282"/>
                    <a:pt x="110" y="282"/>
                  </a:cubicBezTo>
                  <a:cubicBezTo>
                    <a:pt x="103" y="282"/>
                    <a:pt x="102" y="282"/>
                    <a:pt x="94" y="283"/>
                  </a:cubicBezTo>
                  <a:cubicBezTo>
                    <a:pt x="86" y="285"/>
                    <a:pt x="83" y="283"/>
                    <a:pt x="82" y="280"/>
                  </a:cubicBezTo>
                  <a:cubicBezTo>
                    <a:pt x="82" y="280"/>
                    <a:pt x="82" y="280"/>
                    <a:pt x="82" y="280"/>
                  </a:cubicBezTo>
                  <a:cubicBezTo>
                    <a:pt x="82" y="278"/>
                    <a:pt x="82" y="277"/>
                    <a:pt x="82" y="275"/>
                  </a:cubicBezTo>
                  <a:cubicBezTo>
                    <a:pt x="82" y="274"/>
                    <a:pt x="82" y="273"/>
                    <a:pt x="82" y="272"/>
                  </a:cubicBezTo>
                  <a:cubicBezTo>
                    <a:pt x="81" y="268"/>
                    <a:pt x="65" y="272"/>
                    <a:pt x="62" y="273"/>
                  </a:cubicBezTo>
                  <a:cubicBezTo>
                    <a:pt x="58" y="274"/>
                    <a:pt x="52" y="276"/>
                    <a:pt x="47" y="275"/>
                  </a:cubicBezTo>
                  <a:cubicBezTo>
                    <a:pt x="46" y="279"/>
                    <a:pt x="40" y="282"/>
                    <a:pt x="37" y="285"/>
                  </a:cubicBezTo>
                  <a:cubicBezTo>
                    <a:pt x="34" y="288"/>
                    <a:pt x="31" y="292"/>
                    <a:pt x="30" y="297"/>
                  </a:cubicBezTo>
                  <a:cubicBezTo>
                    <a:pt x="29" y="303"/>
                    <a:pt x="22" y="305"/>
                    <a:pt x="15" y="306"/>
                  </a:cubicBezTo>
                  <a:cubicBezTo>
                    <a:pt x="11" y="307"/>
                    <a:pt x="7" y="308"/>
                    <a:pt x="5" y="310"/>
                  </a:cubicBezTo>
                  <a:cubicBezTo>
                    <a:pt x="3" y="312"/>
                    <a:pt x="6" y="315"/>
                    <a:pt x="12" y="322"/>
                  </a:cubicBezTo>
                  <a:cubicBezTo>
                    <a:pt x="17" y="326"/>
                    <a:pt x="15" y="329"/>
                    <a:pt x="11" y="331"/>
                  </a:cubicBezTo>
                  <a:cubicBezTo>
                    <a:pt x="10" y="331"/>
                    <a:pt x="7" y="333"/>
                    <a:pt x="7" y="334"/>
                  </a:cubicBezTo>
                  <a:cubicBezTo>
                    <a:pt x="9" y="340"/>
                    <a:pt x="24" y="345"/>
                    <a:pt x="30" y="347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10417175" y="4659313"/>
              <a:ext cx="620713" cy="650875"/>
            </a:xfrm>
            <a:custGeom>
              <a:avLst/>
              <a:gdLst>
                <a:gd name="T0" fmla="*/ 119 w 160"/>
                <a:gd name="T1" fmla="*/ 18 h 168"/>
                <a:gd name="T2" fmla="*/ 142 w 160"/>
                <a:gd name="T3" fmla="*/ 162 h 168"/>
                <a:gd name="T4" fmla="*/ 47 w 160"/>
                <a:gd name="T5" fmla="*/ 57 h 168"/>
                <a:gd name="T6" fmla="*/ 49 w 160"/>
                <a:gd name="T7" fmla="*/ 68 h 168"/>
                <a:gd name="T8" fmla="*/ 56 w 160"/>
                <a:gd name="T9" fmla="*/ 86 h 168"/>
                <a:gd name="T10" fmla="*/ 61 w 160"/>
                <a:gd name="T11" fmla="*/ 98 h 168"/>
                <a:gd name="T12" fmla="*/ 62 w 160"/>
                <a:gd name="T13" fmla="*/ 107 h 168"/>
                <a:gd name="T14" fmla="*/ 76 w 160"/>
                <a:gd name="T15" fmla="*/ 122 h 168"/>
                <a:gd name="T16" fmla="*/ 83 w 160"/>
                <a:gd name="T17" fmla="*/ 130 h 168"/>
                <a:gd name="T18" fmla="*/ 92 w 160"/>
                <a:gd name="T19" fmla="*/ 137 h 168"/>
                <a:gd name="T20" fmla="*/ 101 w 160"/>
                <a:gd name="T21" fmla="*/ 145 h 168"/>
                <a:gd name="T22" fmla="*/ 110 w 160"/>
                <a:gd name="T23" fmla="*/ 149 h 168"/>
                <a:gd name="T24" fmla="*/ 119 w 160"/>
                <a:gd name="T25" fmla="*/ 152 h 168"/>
                <a:gd name="T26" fmla="*/ 128 w 160"/>
                <a:gd name="T27" fmla="*/ 155 h 168"/>
                <a:gd name="T28" fmla="*/ 5 w 160"/>
                <a:gd name="T29" fmla="*/ 86 h 168"/>
                <a:gd name="T30" fmla="*/ 29 w 160"/>
                <a:gd name="T31" fmla="*/ 118 h 168"/>
                <a:gd name="T32" fmla="*/ 37 w 160"/>
                <a:gd name="T33" fmla="*/ 128 h 168"/>
                <a:gd name="T34" fmla="*/ 41 w 160"/>
                <a:gd name="T35" fmla="*/ 136 h 168"/>
                <a:gd name="T36" fmla="*/ 59 w 160"/>
                <a:gd name="T37" fmla="*/ 146 h 168"/>
                <a:gd name="T38" fmla="*/ 70 w 160"/>
                <a:gd name="T39" fmla="*/ 152 h 168"/>
                <a:gd name="T40" fmla="*/ 79 w 160"/>
                <a:gd name="T41" fmla="*/ 156 h 168"/>
                <a:gd name="T42" fmla="*/ 88 w 160"/>
                <a:gd name="T43" fmla="*/ 161 h 168"/>
                <a:gd name="T44" fmla="*/ 97 w 160"/>
                <a:gd name="T45" fmla="*/ 162 h 168"/>
                <a:gd name="T46" fmla="*/ 107 w 160"/>
                <a:gd name="T47" fmla="*/ 163 h 168"/>
                <a:gd name="T48" fmla="*/ 128 w 160"/>
                <a:gd name="T49" fmla="*/ 161 h 168"/>
                <a:gd name="T50" fmla="*/ 30 w 160"/>
                <a:gd name="T51" fmla="*/ 144 h 168"/>
                <a:gd name="T52" fmla="*/ 48 w 160"/>
                <a:gd name="T53" fmla="*/ 154 h 168"/>
                <a:gd name="T54" fmla="*/ 78 w 160"/>
                <a:gd name="T55" fmla="*/ 163 h 168"/>
                <a:gd name="T56" fmla="*/ 98 w 160"/>
                <a:gd name="T57" fmla="*/ 168 h 168"/>
                <a:gd name="T58" fmla="*/ 75 w 160"/>
                <a:gd name="T59" fmla="*/ 65 h 168"/>
                <a:gd name="T60" fmla="*/ 79 w 160"/>
                <a:gd name="T61" fmla="*/ 85 h 168"/>
                <a:gd name="T62" fmla="*/ 93 w 160"/>
                <a:gd name="T63" fmla="*/ 113 h 168"/>
                <a:gd name="T64" fmla="*/ 103 w 160"/>
                <a:gd name="T65" fmla="*/ 132 h 168"/>
                <a:gd name="T66" fmla="*/ 131 w 160"/>
                <a:gd name="T67" fmla="*/ 150 h 168"/>
                <a:gd name="T68" fmla="*/ 139 w 160"/>
                <a:gd name="T69" fmla="*/ 52 h 168"/>
                <a:gd name="T70" fmla="*/ 131 w 160"/>
                <a:gd name="T71" fmla="*/ 82 h 168"/>
                <a:gd name="T72" fmla="*/ 125 w 160"/>
                <a:gd name="T73" fmla="*/ 105 h 168"/>
                <a:gd name="T74" fmla="*/ 133 w 160"/>
                <a:gd name="T75" fmla="*/ 135 h 168"/>
                <a:gd name="T76" fmla="*/ 128 w 160"/>
                <a:gd name="T77" fmla="*/ 22 h 168"/>
                <a:gd name="T78" fmla="*/ 124 w 160"/>
                <a:gd name="T79" fmla="*/ 32 h 168"/>
                <a:gd name="T80" fmla="*/ 118 w 160"/>
                <a:gd name="T81" fmla="*/ 39 h 168"/>
                <a:gd name="T82" fmla="*/ 114 w 160"/>
                <a:gd name="T83" fmla="*/ 58 h 168"/>
                <a:gd name="T84" fmla="*/ 111 w 160"/>
                <a:gd name="T85" fmla="*/ 71 h 168"/>
                <a:gd name="T86" fmla="*/ 108 w 160"/>
                <a:gd name="T87" fmla="*/ 79 h 168"/>
                <a:gd name="T88" fmla="*/ 108 w 160"/>
                <a:gd name="T89" fmla="*/ 89 h 168"/>
                <a:gd name="T90" fmla="*/ 111 w 160"/>
                <a:gd name="T91" fmla="*/ 110 h 168"/>
                <a:gd name="T92" fmla="*/ 118 w 160"/>
                <a:gd name="T93" fmla="*/ 119 h 168"/>
                <a:gd name="T94" fmla="*/ 123 w 160"/>
                <a:gd name="T95" fmla="*/ 130 h 168"/>
                <a:gd name="T96" fmla="*/ 129 w 160"/>
                <a:gd name="T97" fmla="*/ 139 h 168"/>
                <a:gd name="T98" fmla="*/ 134 w 160"/>
                <a:gd name="T99" fmla="*/ 149 h 168"/>
                <a:gd name="T100" fmla="*/ 101 w 160"/>
                <a:gd name="T101" fmla="*/ 36 h 168"/>
                <a:gd name="T102" fmla="*/ 99 w 160"/>
                <a:gd name="T103" fmla="*/ 43 h 168"/>
                <a:gd name="T104" fmla="*/ 98 w 160"/>
                <a:gd name="T105" fmla="*/ 65 h 168"/>
                <a:gd name="T106" fmla="*/ 95 w 160"/>
                <a:gd name="T107" fmla="*/ 77 h 168"/>
                <a:gd name="T108" fmla="*/ 96 w 160"/>
                <a:gd name="T109" fmla="*/ 85 h 168"/>
                <a:gd name="T110" fmla="*/ 100 w 160"/>
                <a:gd name="T111" fmla="*/ 105 h 168"/>
                <a:gd name="T112" fmla="*/ 107 w 160"/>
                <a:gd name="T113" fmla="*/ 114 h 168"/>
                <a:gd name="T114" fmla="*/ 113 w 160"/>
                <a:gd name="T115" fmla="*/ 124 h 168"/>
                <a:gd name="T116" fmla="*/ 119 w 160"/>
                <a:gd name="T117" fmla="*/ 13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68">
                  <a:moveTo>
                    <a:pt x="122" y="141"/>
                  </a:moveTo>
                  <a:cubicBezTo>
                    <a:pt x="121" y="140"/>
                    <a:pt x="123" y="138"/>
                    <a:pt x="124" y="139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7" y="142"/>
                    <a:pt x="125" y="144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2" y="141"/>
                    <a:pt x="122" y="141"/>
                    <a:pt x="122" y="141"/>
                  </a:cubicBezTo>
                  <a:close/>
                  <a:moveTo>
                    <a:pt x="119" y="18"/>
                  </a:moveTo>
                  <a:cubicBezTo>
                    <a:pt x="118" y="23"/>
                    <a:pt x="113" y="26"/>
                    <a:pt x="108" y="2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8"/>
                    <a:pt x="104" y="27"/>
                    <a:pt x="105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1" y="21"/>
                    <a:pt x="99" y="16"/>
                    <a:pt x="101" y="12"/>
                  </a:cubicBezTo>
                  <a:cubicBezTo>
                    <a:pt x="102" y="6"/>
                    <a:pt x="108" y="4"/>
                    <a:pt x="113" y="5"/>
                  </a:cubicBezTo>
                  <a:cubicBezTo>
                    <a:pt x="118" y="7"/>
                    <a:pt x="121" y="13"/>
                    <a:pt x="119" y="18"/>
                  </a:cubicBezTo>
                  <a:close/>
                  <a:moveTo>
                    <a:pt x="142" y="162"/>
                  </a:moveTo>
                  <a:cubicBezTo>
                    <a:pt x="139" y="163"/>
                    <a:pt x="135" y="162"/>
                    <a:pt x="134" y="159"/>
                  </a:cubicBezTo>
                  <a:cubicBezTo>
                    <a:pt x="132" y="155"/>
                    <a:pt x="134" y="152"/>
                    <a:pt x="137" y="150"/>
                  </a:cubicBezTo>
                  <a:cubicBezTo>
                    <a:pt x="140" y="149"/>
                    <a:pt x="144" y="150"/>
                    <a:pt x="145" y="153"/>
                  </a:cubicBezTo>
                  <a:cubicBezTo>
                    <a:pt x="147" y="156"/>
                    <a:pt x="145" y="160"/>
                    <a:pt x="142" y="162"/>
                  </a:cubicBezTo>
                  <a:close/>
                  <a:moveTo>
                    <a:pt x="56" y="45"/>
                  </a:moveTo>
                  <a:cubicBezTo>
                    <a:pt x="57" y="50"/>
                    <a:pt x="54" y="55"/>
                    <a:pt x="49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60"/>
                    <a:pt x="47" y="61"/>
                    <a:pt x="47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2" y="57"/>
                    <a:pt x="38" y="54"/>
                    <a:pt x="37" y="49"/>
                  </a:cubicBezTo>
                  <a:cubicBezTo>
                    <a:pt x="36" y="43"/>
                    <a:pt x="39" y="38"/>
                    <a:pt x="45" y="37"/>
                  </a:cubicBezTo>
                  <a:cubicBezTo>
                    <a:pt x="50" y="36"/>
                    <a:pt x="55" y="40"/>
                    <a:pt x="56" y="45"/>
                  </a:cubicBezTo>
                  <a:close/>
                  <a:moveTo>
                    <a:pt x="48" y="67"/>
                  </a:moveTo>
                  <a:cubicBezTo>
                    <a:pt x="48" y="65"/>
                    <a:pt x="51" y="65"/>
                    <a:pt x="51" y="6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70"/>
                    <a:pt x="49" y="71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48" y="67"/>
                    <a:pt x="48" y="67"/>
                    <a:pt x="48" y="67"/>
                  </a:cubicBezTo>
                  <a:close/>
                  <a:moveTo>
                    <a:pt x="51" y="77"/>
                  </a:moveTo>
                  <a:cubicBezTo>
                    <a:pt x="50" y="75"/>
                    <a:pt x="53" y="75"/>
                    <a:pt x="53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80"/>
                    <a:pt x="52" y="81"/>
                    <a:pt x="52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7"/>
                    <a:pt x="51" y="77"/>
                    <a:pt x="51" y="77"/>
                  </a:cubicBezTo>
                  <a:close/>
                  <a:moveTo>
                    <a:pt x="54" y="87"/>
                  </a:moveTo>
                  <a:cubicBezTo>
                    <a:pt x="53" y="85"/>
                    <a:pt x="56" y="85"/>
                    <a:pt x="56" y="86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8" y="90"/>
                    <a:pt x="55" y="91"/>
                    <a:pt x="55" y="89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7"/>
                    <a:pt x="54" y="87"/>
                    <a:pt x="54" y="87"/>
                  </a:cubicBezTo>
                  <a:close/>
                  <a:moveTo>
                    <a:pt x="58" y="97"/>
                  </a:moveTo>
                  <a:cubicBezTo>
                    <a:pt x="57" y="95"/>
                    <a:pt x="59" y="94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100"/>
                    <a:pt x="59" y="101"/>
                    <a:pt x="59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62" y="106"/>
                  </a:moveTo>
                  <a:cubicBezTo>
                    <a:pt x="61" y="105"/>
                    <a:pt x="64" y="104"/>
                    <a:pt x="64" y="105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9"/>
                    <a:pt x="64" y="110"/>
                    <a:pt x="63" y="109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2" y="107"/>
                    <a:pt x="62" y="107"/>
                    <a:pt x="62" y="107"/>
                  </a:cubicBezTo>
                  <a:cubicBezTo>
                    <a:pt x="62" y="106"/>
                    <a:pt x="62" y="106"/>
                    <a:pt x="62" y="106"/>
                  </a:cubicBezTo>
                  <a:close/>
                  <a:moveTo>
                    <a:pt x="67" y="115"/>
                  </a:moveTo>
                  <a:cubicBezTo>
                    <a:pt x="66" y="114"/>
                    <a:pt x="69" y="113"/>
                    <a:pt x="70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2" y="117"/>
                    <a:pt x="70" y="119"/>
                    <a:pt x="69" y="118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7" y="115"/>
                    <a:pt x="67" y="115"/>
                  </a:cubicBezTo>
                  <a:close/>
                  <a:moveTo>
                    <a:pt x="74" y="124"/>
                  </a:moveTo>
                  <a:cubicBezTo>
                    <a:pt x="73" y="123"/>
                    <a:pt x="75" y="121"/>
                    <a:pt x="76" y="122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7" y="124"/>
                    <a:pt x="77" y="124"/>
                    <a:pt x="77" y="124"/>
                  </a:cubicBezTo>
                  <a:cubicBezTo>
                    <a:pt x="79" y="125"/>
                    <a:pt x="77" y="127"/>
                    <a:pt x="75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24"/>
                    <a:pt x="74" y="124"/>
                    <a:pt x="74" y="124"/>
                  </a:cubicBezTo>
                  <a:close/>
                  <a:moveTo>
                    <a:pt x="81" y="131"/>
                  </a:moveTo>
                  <a:cubicBezTo>
                    <a:pt x="80" y="130"/>
                    <a:pt x="82" y="128"/>
                    <a:pt x="83" y="130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2"/>
                    <a:pt x="84" y="134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1"/>
                    <a:pt x="81" y="131"/>
                    <a:pt x="81" y="131"/>
                  </a:cubicBezTo>
                  <a:close/>
                  <a:moveTo>
                    <a:pt x="89" y="138"/>
                  </a:moveTo>
                  <a:cubicBezTo>
                    <a:pt x="88" y="137"/>
                    <a:pt x="89" y="135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8"/>
                    <a:pt x="93" y="141"/>
                    <a:pt x="91" y="140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89" y="138"/>
                    <a:pt x="89" y="138"/>
                    <a:pt x="89" y="138"/>
                  </a:cubicBezTo>
                  <a:close/>
                  <a:moveTo>
                    <a:pt x="98" y="144"/>
                  </a:moveTo>
                  <a:cubicBezTo>
                    <a:pt x="97" y="143"/>
                    <a:pt x="98" y="141"/>
                    <a:pt x="99" y="14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3" y="143"/>
                    <a:pt x="102" y="146"/>
                    <a:pt x="101" y="145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4"/>
                    <a:pt x="98" y="144"/>
                  </a:cubicBezTo>
                  <a:close/>
                  <a:moveTo>
                    <a:pt x="108" y="148"/>
                  </a:moveTo>
                  <a:cubicBezTo>
                    <a:pt x="106" y="148"/>
                    <a:pt x="107" y="145"/>
                    <a:pt x="109" y="146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10" y="147"/>
                    <a:pt x="110" y="147"/>
                    <a:pt x="110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3" y="147"/>
                    <a:pt x="112" y="150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8"/>
                    <a:pt x="108" y="148"/>
                    <a:pt x="108" y="148"/>
                  </a:cubicBezTo>
                  <a:close/>
                  <a:moveTo>
                    <a:pt x="118" y="152"/>
                  </a:moveTo>
                  <a:cubicBezTo>
                    <a:pt x="116" y="151"/>
                    <a:pt x="117" y="149"/>
                    <a:pt x="118" y="149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2" y="151"/>
                    <a:pt x="122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8" y="152"/>
                    <a:pt x="118" y="152"/>
                    <a:pt x="118" y="152"/>
                  </a:cubicBezTo>
                  <a:close/>
                  <a:moveTo>
                    <a:pt x="128" y="155"/>
                  </a:moveTo>
                  <a:cubicBezTo>
                    <a:pt x="126" y="154"/>
                    <a:pt x="127" y="152"/>
                    <a:pt x="128" y="152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53"/>
                    <a:pt x="132" y="156"/>
                    <a:pt x="130" y="155"/>
                  </a:cubicBezTo>
                  <a:cubicBezTo>
                    <a:pt x="130" y="155"/>
                    <a:pt x="130" y="155"/>
                    <a:pt x="130" y="155"/>
                  </a:cubicBezTo>
                  <a:cubicBezTo>
                    <a:pt x="129" y="155"/>
                    <a:pt x="129" y="155"/>
                    <a:pt x="129" y="155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128" y="155"/>
                    <a:pt x="128" y="155"/>
                    <a:pt x="128" y="155"/>
                  </a:cubicBezTo>
                  <a:close/>
                  <a:moveTo>
                    <a:pt x="19" y="89"/>
                  </a:moveTo>
                  <a:cubicBezTo>
                    <a:pt x="22" y="93"/>
                    <a:pt x="21" y="99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9" y="105"/>
                    <a:pt x="17" y="106"/>
                    <a:pt x="16" y="10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1" y="105"/>
                    <a:pt x="5" y="104"/>
                    <a:pt x="3" y="99"/>
                  </a:cubicBezTo>
                  <a:cubicBezTo>
                    <a:pt x="0" y="95"/>
                    <a:pt x="1" y="89"/>
                    <a:pt x="5" y="86"/>
                  </a:cubicBezTo>
                  <a:cubicBezTo>
                    <a:pt x="10" y="83"/>
                    <a:pt x="16" y="84"/>
                    <a:pt x="19" y="89"/>
                  </a:cubicBezTo>
                  <a:close/>
                  <a:moveTo>
                    <a:pt x="20" y="111"/>
                  </a:moveTo>
                  <a:cubicBezTo>
                    <a:pt x="20" y="110"/>
                    <a:pt x="22" y="109"/>
                    <a:pt x="23" y="110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5" y="113"/>
                    <a:pt x="23" y="115"/>
                    <a:pt x="22" y="114"/>
                  </a:cubicBezTo>
                  <a:cubicBezTo>
                    <a:pt x="22" y="113"/>
                    <a:pt x="22" y="113"/>
                    <a:pt x="22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1"/>
                    <a:pt x="20" y="111"/>
                    <a:pt x="20" y="111"/>
                  </a:cubicBezTo>
                  <a:close/>
                  <a:moveTo>
                    <a:pt x="27" y="120"/>
                  </a:moveTo>
                  <a:cubicBezTo>
                    <a:pt x="26" y="118"/>
                    <a:pt x="28" y="117"/>
                    <a:pt x="29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2" y="121"/>
                    <a:pt x="30" y="123"/>
                    <a:pt x="28" y="122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7" y="120"/>
                    <a:pt x="27" y="120"/>
                    <a:pt x="27" y="120"/>
                  </a:cubicBezTo>
                  <a:close/>
                  <a:moveTo>
                    <a:pt x="34" y="128"/>
                  </a:moveTo>
                  <a:cubicBezTo>
                    <a:pt x="32" y="127"/>
                    <a:pt x="34" y="125"/>
                    <a:pt x="35" y="126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6" y="131"/>
                    <a:pt x="35" y="130"/>
                  </a:cubicBezTo>
                  <a:cubicBezTo>
                    <a:pt x="35" y="130"/>
                    <a:pt x="35" y="130"/>
                    <a:pt x="35" y="130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lose/>
                  <a:moveTo>
                    <a:pt x="41" y="135"/>
                  </a:moveTo>
                  <a:cubicBezTo>
                    <a:pt x="40" y="134"/>
                    <a:pt x="41" y="132"/>
                    <a:pt x="43" y="133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6"/>
                    <a:pt x="44" y="138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5"/>
                    <a:pt x="41" y="135"/>
                    <a:pt x="41" y="135"/>
                  </a:cubicBezTo>
                  <a:close/>
                  <a:moveTo>
                    <a:pt x="49" y="142"/>
                  </a:moveTo>
                  <a:cubicBezTo>
                    <a:pt x="47" y="141"/>
                    <a:pt x="49" y="139"/>
                    <a:pt x="50" y="140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4" y="143"/>
                    <a:pt x="52" y="145"/>
                    <a:pt x="51" y="144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49" y="142"/>
                    <a:pt x="49" y="142"/>
                  </a:cubicBezTo>
                  <a:close/>
                  <a:moveTo>
                    <a:pt x="57" y="148"/>
                  </a:moveTo>
                  <a:cubicBezTo>
                    <a:pt x="56" y="147"/>
                    <a:pt x="57" y="145"/>
                    <a:pt x="59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9"/>
                    <a:pt x="61" y="151"/>
                    <a:pt x="60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lose/>
                  <a:moveTo>
                    <a:pt x="66" y="154"/>
                  </a:moveTo>
                  <a:cubicBezTo>
                    <a:pt x="65" y="153"/>
                    <a:pt x="66" y="151"/>
                    <a:pt x="68" y="151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1" y="153"/>
                    <a:pt x="70" y="155"/>
                    <a:pt x="69" y="155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8" y="154"/>
                    <a:pt x="68" y="154"/>
                    <a:pt x="68" y="154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6" y="154"/>
                    <a:pt x="66" y="154"/>
                    <a:pt x="66" y="154"/>
                  </a:cubicBezTo>
                  <a:close/>
                  <a:moveTo>
                    <a:pt x="76" y="158"/>
                  </a:moveTo>
                  <a:cubicBezTo>
                    <a:pt x="75" y="157"/>
                    <a:pt x="75" y="155"/>
                    <a:pt x="77" y="155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79" y="156"/>
                    <a:pt x="79" y="156"/>
                    <a:pt x="79" y="156"/>
                  </a:cubicBezTo>
                  <a:cubicBezTo>
                    <a:pt x="81" y="157"/>
                    <a:pt x="80" y="159"/>
                    <a:pt x="79" y="159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6" y="158"/>
                    <a:pt x="76" y="158"/>
                    <a:pt x="76" y="158"/>
                  </a:cubicBezTo>
                  <a:close/>
                  <a:moveTo>
                    <a:pt x="86" y="161"/>
                  </a:moveTo>
                  <a:cubicBezTo>
                    <a:pt x="85" y="160"/>
                    <a:pt x="85" y="158"/>
                    <a:pt x="87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1" y="159"/>
                    <a:pt x="91" y="161"/>
                    <a:pt x="89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6" y="161"/>
                    <a:pt x="86" y="161"/>
                    <a:pt x="86" y="161"/>
                  </a:cubicBezTo>
                  <a:close/>
                  <a:moveTo>
                    <a:pt x="97" y="162"/>
                  </a:moveTo>
                  <a:cubicBezTo>
                    <a:pt x="95" y="162"/>
                    <a:pt x="95" y="159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0"/>
                    <a:pt x="99" y="160"/>
                    <a:pt x="99" y="160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1" y="160"/>
                    <a:pt x="101" y="163"/>
                    <a:pt x="99" y="162"/>
                  </a:cubicBezTo>
                  <a:cubicBezTo>
                    <a:pt x="99" y="162"/>
                    <a:pt x="99" y="162"/>
                    <a:pt x="99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7" y="162"/>
                    <a:pt x="97" y="162"/>
                    <a:pt x="97" y="162"/>
                  </a:cubicBezTo>
                  <a:close/>
                  <a:moveTo>
                    <a:pt x="107" y="163"/>
                  </a:moveTo>
                  <a:cubicBezTo>
                    <a:pt x="106" y="163"/>
                    <a:pt x="106" y="160"/>
                    <a:pt x="107" y="160"/>
                  </a:cubicBezTo>
                  <a:cubicBezTo>
                    <a:pt x="108" y="160"/>
                    <a:pt x="108" y="160"/>
                    <a:pt x="108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12" y="160"/>
                    <a:pt x="112" y="162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3"/>
                    <a:pt x="107" y="163"/>
                    <a:pt x="107" y="163"/>
                  </a:cubicBezTo>
                  <a:close/>
                  <a:moveTo>
                    <a:pt x="118" y="162"/>
                  </a:moveTo>
                  <a:cubicBezTo>
                    <a:pt x="116" y="162"/>
                    <a:pt x="116" y="160"/>
                    <a:pt x="118" y="159"/>
                  </a:cubicBezTo>
                  <a:cubicBezTo>
                    <a:pt x="118" y="159"/>
                    <a:pt x="118" y="159"/>
                    <a:pt x="118" y="159"/>
                  </a:cubicBezTo>
                  <a:cubicBezTo>
                    <a:pt x="119" y="159"/>
                    <a:pt x="119" y="159"/>
                    <a:pt x="119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2" y="159"/>
                    <a:pt x="122" y="162"/>
                    <a:pt x="120" y="162"/>
                  </a:cubicBezTo>
                  <a:cubicBezTo>
                    <a:pt x="120" y="162"/>
                    <a:pt x="120" y="162"/>
                    <a:pt x="120" y="162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2"/>
                    <a:pt x="118" y="162"/>
                    <a:pt x="118" y="162"/>
                  </a:cubicBezTo>
                  <a:close/>
                  <a:moveTo>
                    <a:pt x="128" y="161"/>
                  </a:moveTo>
                  <a:cubicBezTo>
                    <a:pt x="127" y="160"/>
                    <a:pt x="126" y="158"/>
                    <a:pt x="128" y="158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2" y="157"/>
                    <a:pt x="132" y="159"/>
                    <a:pt x="132" y="160"/>
                  </a:cubicBezTo>
                  <a:cubicBezTo>
                    <a:pt x="133" y="160"/>
                    <a:pt x="133" y="161"/>
                    <a:pt x="132" y="162"/>
                  </a:cubicBezTo>
                  <a:cubicBezTo>
                    <a:pt x="131" y="162"/>
                    <a:pt x="130" y="163"/>
                    <a:pt x="129" y="163"/>
                  </a:cubicBezTo>
                  <a:cubicBezTo>
                    <a:pt x="128" y="163"/>
                    <a:pt x="127" y="161"/>
                    <a:pt x="128" y="161"/>
                  </a:cubicBezTo>
                  <a:close/>
                  <a:moveTo>
                    <a:pt x="28" y="129"/>
                  </a:moveTo>
                  <a:cubicBezTo>
                    <a:pt x="32" y="132"/>
                    <a:pt x="33" y="138"/>
                    <a:pt x="31" y="142"/>
                  </a:cubicBezTo>
                  <a:cubicBezTo>
                    <a:pt x="35" y="144"/>
                    <a:pt x="33" y="146"/>
                    <a:pt x="30" y="144"/>
                  </a:cubicBezTo>
                  <a:cubicBezTo>
                    <a:pt x="22" y="153"/>
                    <a:pt x="8" y="143"/>
                    <a:pt x="14" y="133"/>
                  </a:cubicBezTo>
                  <a:cubicBezTo>
                    <a:pt x="17" y="128"/>
                    <a:pt x="23" y="127"/>
                    <a:pt x="28" y="129"/>
                  </a:cubicBezTo>
                  <a:close/>
                  <a:moveTo>
                    <a:pt x="38" y="149"/>
                  </a:moveTo>
                  <a:cubicBezTo>
                    <a:pt x="37" y="149"/>
                    <a:pt x="38" y="146"/>
                    <a:pt x="40" y="147"/>
                  </a:cubicBezTo>
                  <a:cubicBezTo>
                    <a:pt x="41" y="148"/>
                    <a:pt x="41" y="148"/>
                    <a:pt x="42" y="148"/>
                  </a:cubicBezTo>
                  <a:cubicBezTo>
                    <a:pt x="43" y="149"/>
                    <a:pt x="42" y="151"/>
                    <a:pt x="41" y="151"/>
                  </a:cubicBezTo>
                  <a:cubicBezTo>
                    <a:pt x="38" y="149"/>
                    <a:pt x="38" y="149"/>
                    <a:pt x="38" y="149"/>
                  </a:cubicBezTo>
                  <a:close/>
                  <a:moveTo>
                    <a:pt x="48" y="154"/>
                  </a:moveTo>
                  <a:cubicBezTo>
                    <a:pt x="46" y="154"/>
                    <a:pt x="47" y="151"/>
                    <a:pt x="49" y="152"/>
                  </a:cubicBezTo>
                  <a:cubicBezTo>
                    <a:pt x="50" y="152"/>
                    <a:pt x="50" y="153"/>
                    <a:pt x="51" y="153"/>
                  </a:cubicBezTo>
                  <a:cubicBezTo>
                    <a:pt x="53" y="154"/>
                    <a:pt x="52" y="156"/>
                    <a:pt x="50" y="155"/>
                  </a:cubicBezTo>
                  <a:cubicBezTo>
                    <a:pt x="49" y="155"/>
                    <a:pt x="49" y="155"/>
                    <a:pt x="48" y="154"/>
                  </a:cubicBezTo>
                  <a:close/>
                  <a:moveTo>
                    <a:pt x="57" y="159"/>
                  </a:moveTo>
                  <a:cubicBezTo>
                    <a:pt x="56" y="158"/>
                    <a:pt x="57" y="156"/>
                    <a:pt x="58" y="156"/>
                  </a:cubicBezTo>
                  <a:cubicBezTo>
                    <a:pt x="59" y="157"/>
                    <a:pt x="60" y="157"/>
                    <a:pt x="61" y="157"/>
                  </a:cubicBezTo>
                  <a:cubicBezTo>
                    <a:pt x="62" y="158"/>
                    <a:pt x="61" y="160"/>
                    <a:pt x="60" y="160"/>
                  </a:cubicBezTo>
                  <a:cubicBezTo>
                    <a:pt x="59" y="159"/>
                    <a:pt x="58" y="159"/>
                    <a:pt x="57" y="159"/>
                  </a:cubicBezTo>
                  <a:close/>
                  <a:moveTo>
                    <a:pt x="67" y="162"/>
                  </a:moveTo>
                  <a:cubicBezTo>
                    <a:pt x="65" y="162"/>
                    <a:pt x="66" y="159"/>
                    <a:pt x="68" y="160"/>
                  </a:cubicBezTo>
                  <a:cubicBezTo>
                    <a:pt x="69" y="160"/>
                    <a:pt x="70" y="160"/>
                    <a:pt x="70" y="161"/>
                  </a:cubicBezTo>
                  <a:cubicBezTo>
                    <a:pt x="72" y="161"/>
                    <a:pt x="71" y="164"/>
                    <a:pt x="70" y="163"/>
                  </a:cubicBezTo>
                  <a:cubicBezTo>
                    <a:pt x="69" y="163"/>
                    <a:pt x="68" y="163"/>
                    <a:pt x="67" y="162"/>
                  </a:cubicBezTo>
                  <a:close/>
                  <a:moveTo>
                    <a:pt x="77" y="165"/>
                  </a:moveTo>
                  <a:cubicBezTo>
                    <a:pt x="76" y="165"/>
                    <a:pt x="76" y="162"/>
                    <a:pt x="78" y="163"/>
                  </a:cubicBezTo>
                  <a:cubicBezTo>
                    <a:pt x="79" y="163"/>
                    <a:pt x="79" y="163"/>
                    <a:pt x="80" y="163"/>
                  </a:cubicBezTo>
                  <a:cubicBezTo>
                    <a:pt x="82" y="164"/>
                    <a:pt x="81" y="166"/>
                    <a:pt x="80" y="166"/>
                  </a:cubicBezTo>
                  <a:cubicBezTo>
                    <a:pt x="79" y="166"/>
                    <a:pt x="78" y="166"/>
                    <a:pt x="77" y="165"/>
                  </a:cubicBezTo>
                  <a:close/>
                  <a:moveTo>
                    <a:pt x="88" y="167"/>
                  </a:moveTo>
                  <a:cubicBezTo>
                    <a:pt x="86" y="167"/>
                    <a:pt x="86" y="164"/>
                    <a:pt x="88" y="165"/>
                  </a:cubicBezTo>
                  <a:cubicBezTo>
                    <a:pt x="89" y="165"/>
                    <a:pt x="90" y="165"/>
                    <a:pt x="90" y="165"/>
                  </a:cubicBezTo>
                  <a:cubicBezTo>
                    <a:pt x="92" y="165"/>
                    <a:pt x="92" y="168"/>
                    <a:pt x="90" y="168"/>
                  </a:cubicBezTo>
                  <a:cubicBezTo>
                    <a:pt x="89" y="167"/>
                    <a:pt x="88" y="167"/>
                    <a:pt x="88" y="167"/>
                  </a:cubicBezTo>
                  <a:close/>
                  <a:moveTo>
                    <a:pt x="98" y="168"/>
                  </a:moveTo>
                  <a:cubicBezTo>
                    <a:pt x="96" y="168"/>
                    <a:pt x="96" y="165"/>
                    <a:pt x="98" y="165"/>
                  </a:cubicBezTo>
                  <a:cubicBezTo>
                    <a:pt x="101" y="166"/>
                    <a:pt x="104" y="168"/>
                    <a:pt x="100" y="168"/>
                  </a:cubicBezTo>
                  <a:cubicBezTo>
                    <a:pt x="98" y="168"/>
                    <a:pt x="98" y="168"/>
                    <a:pt x="98" y="168"/>
                  </a:cubicBezTo>
                  <a:close/>
                  <a:moveTo>
                    <a:pt x="109" y="168"/>
                  </a:moveTo>
                  <a:cubicBezTo>
                    <a:pt x="107" y="168"/>
                    <a:pt x="107" y="165"/>
                    <a:pt x="108" y="165"/>
                  </a:cubicBezTo>
                  <a:cubicBezTo>
                    <a:pt x="112" y="165"/>
                    <a:pt x="114" y="167"/>
                    <a:pt x="110" y="167"/>
                  </a:cubicBezTo>
                  <a:cubicBezTo>
                    <a:pt x="109" y="168"/>
                    <a:pt x="109" y="168"/>
                    <a:pt x="109" y="168"/>
                  </a:cubicBezTo>
                  <a:close/>
                  <a:moveTo>
                    <a:pt x="119" y="166"/>
                  </a:moveTo>
                  <a:cubicBezTo>
                    <a:pt x="117" y="166"/>
                    <a:pt x="117" y="164"/>
                    <a:pt x="118" y="163"/>
                  </a:cubicBezTo>
                  <a:cubicBezTo>
                    <a:pt x="119" y="163"/>
                    <a:pt x="120" y="163"/>
                    <a:pt x="121" y="163"/>
                  </a:cubicBezTo>
                  <a:cubicBezTo>
                    <a:pt x="123" y="162"/>
                    <a:pt x="123" y="165"/>
                    <a:pt x="122" y="165"/>
                  </a:cubicBezTo>
                  <a:cubicBezTo>
                    <a:pt x="121" y="165"/>
                    <a:pt x="120" y="166"/>
                    <a:pt x="119" y="166"/>
                  </a:cubicBezTo>
                  <a:close/>
                  <a:moveTo>
                    <a:pt x="84" y="54"/>
                  </a:moveTo>
                  <a:cubicBezTo>
                    <a:pt x="85" y="59"/>
                    <a:pt x="82" y="63"/>
                    <a:pt x="77" y="65"/>
                  </a:cubicBezTo>
                  <a:cubicBezTo>
                    <a:pt x="78" y="69"/>
                    <a:pt x="75" y="69"/>
                    <a:pt x="75" y="65"/>
                  </a:cubicBezTo>
                  <a:cubicBezTo>
                    <a:pt x="63" y="66"/>
                    <a:pt x="61" y="48"/>
                    <a:pt x="73" y="46"/>
                  </a:cubicBezTo>
                  <a:cubicBezTo>
                    <a:pt x="78" y="45"/>
                    <a:pt x="83" y="48"/>
                    <a:pt x="84" y="54"/>
                  </a:cubicBezTo>
                  <a:close/>
                  <a:moveTo>
                    <a:pt x="77" y="75"/>
                  </a:moveTo>
                  <a:cubicBezTo>
                    <a:pt x="76" y="73"/>
                    <a:pt x="79" y="73"/>
                    <a:pt x="79" y="74"/>
                  </a:cubicBezTo>
                  <a:cubicBezTo>
                    <a:pt x="79" y="75"/>
                    <a:pt x="80" y="76"/>
                    <a:pt x="80" y="77"/>
                  </a:cubicBezTo>
                  <a:cubicBezTo>
                    <a:pt x="80" y="79"/>
                    <a:pt x="78" y="79"/>
                    <a:pt x="77" y="78"/>
                  </a:cubicBezTo>
                  <a:cubicBezTo>
                    <a:pt x="77" y="75"/>
                    <a:pt x="77" y="75"/>
                    <a:pt x="77" y="75"/>
                  </a:cubicBezTo>
                  <a:close/>
                  <a:moveTo>
                    <a:pt x="79" y="85"/>
                  </a:moveTo>
                  <a:cubicBezTo>
                    <a:pt x="79" y="84"/>
                    <a:pt x="81" y="83"/>
                    <a:pt x="82" y="84"/>
                  </a:cubicBezTo>
                  <a:cubicBezTo>
                    <a:pt x="82" y="85"/>
                    <a:pt x="82" y="86"/>
                    <a:pt x="83" y="87"/>
                  </a:cubicBezTo>
                  <a:cubicBezTo>
                    <a:pt x="83" y="89"/>
                    <a:pt x="81" y="89"/>
                    <a:pt x="80" y="88"/>
                  </a:cubicBezTo>
                  <a:cubicBezTo>
                    <a:pt x="80" y="87"/>
                    <a:pt x="80" y="86"/>
                    <a:pt x="79" y="85"/>
                  </a:cubicBezTo>
                  <a:close/>
                  <a:moveTo>
                    <a:pt x="83" y="95"/>
                  </a:moveTo>
                  <a:cubicBezTo>
                    <a:pt x="82" y="94"/>
                    <a:pt x="84" y="93"/>
                    <a:pt x="85" y="94"/>
                  </a:cubicBezTo>
                  <a:cubicBezTo>
                    <a:pt x="85" y="95"/>
                    <a:pt x="86" y="96"/>
                    <a:pt x="86" y="97"/>
                  </a:cubicBezTo>
                  <a:cubicBezTo>
                    <a:pt x="86" y="98"/>
                    <a:pt x="84" y="99"/>
                    <a:pt x="83" y="98"/>
                  </a:cubicBezTo>
                  <a:cubicBezTo>
                    <a:pt x="83" y="97"/>
                    <a:pt x="83" y="96"/>
                    <a:pt x="83" y="95"/>
                  </a:cubicBezTo>
                  <a:close/>
                  <a:moveTo>
                    <a:pt x="86" y="105"/>
                  </a:moveTo>
                  <a:cubicBezTo>
                    <a:pt x="86" y="103"/>
                    <a:pt x="88" y="102"/>
                    <a:pt x="89" y="104"/>
                  </a:cubicBezTo>
                  <a:cubicBezTo>
                    <a:pt x="89" y="105"/>
                    <a:pt x="90" y="105"/>
                    <a:pt x="90" y="106"/>
                  </a:cubicBezTo>
                  <a:cubicBezTo>
                    <a:pt x="91" y="108"/>
                    <a:pt x="88" y="109"/>
                    <a:pt x="88" y="107"/>
                  </a:cubicBezTo>
                  <a:cubicBezTo>
                    <a:pt x="87" y="107"/>
                    <a:pt x="87" y="106"/>
                    <a:pt x="86" y="105"/>
                  </a:cubicBezTo>
                  <a:close/>
                  <a:moveTo>
                    <a:pt x="91" y="114"/>
                  </a:moveTo>
                  <a:cubicBezTo>
                    <a:pt x="90" y="113"/>
                    <a:pt x="93" y="112"/>
                    <a:pt x="93" y="113"/>
                  </a:cubicBezTo>
                  <a:cubicBezTo>
                    <a:pt x="94" y="114"/>
                    <a:pt x="94" y="115"/>
                    <a:pt x="95" y="115"/>
                  </a:cubicBezTo>
                  <a:cubicBezTo>
                    <a:pt x="96" y="117"/>
                    <a:pt x="93" y="118"/>
                    <a:pt x="92" y="117"/>
                  </a:cubicBezTo>
                  <a:cubicBezTo>
                    <a:pt x="92" y="116"/>
                    <a:pt x="92" y="115"/>
                    <a:pt x="91" y="114"/>
                  </a:cubicBezTo>
                  <a:close/>
                  <a:moveTo>
                    <a:pt x="97" y="123"/>
                  </a:moveTo>
                  <a:cubicBezTo>
                    <a:pt x="96" y="122"/>
                    <a:pt x="98" y="120"/>
                    <a:pt x="99" y="122"/>
                  </a:cubicBezTo>
                  <a:cubicBezTo>
                    <a:pt x="99" y="122"/>
                    <a:pt x="100" y="123"/>
                    <a:pt x="100" y="124"/>
                  </a:cubicBezTo>
                  <a:cubicBezTo>
                    <a:pt x="101" y="125"/>
                    <a:pt x="99" y="127"/>
                    <a:pt x="98" y="125"/>
                  </a:cubicBezTo>
                  <a:cubicBezTo>
                    <a:pt x="98" y="125"/>
                    <a:pt x="97" y="124"/>
                    <a:pt x="97" y="123"/>
                  </a:cubicBezTo>
                  <a:close/>
                  <a:moveTo>
                    <a:pt x="103" y="132"/>
                  </a:moveTo>
                  <a:cubicBezTo>
                    <a:pt x="102" y="130"/>
                    <a:pt x="104" y="129"/>
                    <a:pt x="105" y="130"/>
                  </a:cubicBezTo>
                  <a:cubicBezTo>
                    <a:pt x="107" y="132"/>
                    <a:pt x="107" y="136"/>
                    <a:pt x="104" y="133"/>
                  </a:cubicBezTo>
                  <a:cubicBezTo>
                    <a:pt x="103" y="132"/>
                    <a:pt x="103" y="132"/>
                    <a:pt x="103" y="132"/>
                  </a:cubicBezTo>
                  <a:close/>
                  <a:moveTo>
                    <a:pt x="111" y="139"/>
                  </a:moveTo>
                  <a:cubicBezTo>
                    <a:pt x="109" y="138"/>
                    <a:pt x="111" y="136"/>
                    <a:pt x="112" y="137"/>
                  </a:cubicBezTo>
                  <a:cubicBezTo>
                    <a:pt x="115" y="139"/>
                    <a:pt x="115" y="143"/>
                    <a:pt x="112" y="140"/>
                  </a:cubicBezTo>
                  <a:cubicBezTo>
                    <a:pt x="111" y="139"/>
                    <a:pt x="111" y="139"/>
                    <a:pt x="111" y="139"/>
                  </a:cubicBezTo>
                  <a:close/>
                  <a:moveTo>
                    <a:pt x="119" y="146"/>
                  </a:moveTo>
                  <a:cubicBezTo>
                    <a:pt x="118" y="145"/>
                    <a:pt x="119" y="142"/>
                    <a:pt x="120" y="143"/>
                  </a:cubicBezTo>
                  <a:cubicBezTo>
                    <a:pt x="121" y="144"/>
                    <a:pt x="122" y="144"/>
                    <a:pt x="123" y="145"/>
                  </a:cubicBezTo>
                  <a:cubicBezTo>
                    <a:pt x="124" y="146"/>
                    <a:pt x="123" y="148"/>
                    <a:pt x="121" y="147"/>
                  </a:cubicBezTo>
                  <a:cubicBezTo>
                    <a:pt x="120" y="147"/>
                    <a:pt x="120" y="146"/>
                    <a:pt x="119" y="146"/>
                  </a:cubicBezTo>
                  <a:close/>
                  <a:moveTo>
                    <a:pt x="128" y="151"/>
                  </a:moveTo>
                  <a:cubicBezTo>
                    <a:pt x="126" y="150"/>
                    <a:pt x="128" y="148"/>
                    <a:pt x="129" y="149"/>
                  </a:cubicBezTo>
                  <a:cubicBezTo>
                    <a:pt x="130" y="149"/>
                    <a:pt x="131" y="150"/>
                    <a:pt x="131" y="150"/>
                  </a:cubicBezTo>
                  <a:cubicBezTo>
                    <a:pt x="133" y="151"/>
                    <a:pt x="132" y="153"/>
                    <a:pt x="130" y="152"/>
                  </a:cubicBezTo>
                  <a:cubicBezTo>
                    <a:pt x="130" y="152"/>
                    <a:pt x="129" y="151"/>
                    <a:pt x="128" y="151"/>
                  </a:cubicBezTo>
                  <a:close/>
                  <a:moveTo>
                    <a:pt x="158" y="39"/>
                  </a:moveTo>
                  <a:cubicBezTo>
                    <a:pt x="155" y="44"/>
                    <a:pt x="150" y="46"/>
                    <a:pt x="145" y="44"/>
                  </a:cubicBezTo>
                  <a:cubicBezTo>
                    <a:pt x="144" y="48"/>
                    <a:pt x="141" y="47"/>
                    <a:pt x="143" y="43"/>
                  </a:cubicBezTo>
                  <a:cubicBezTo>
                    <a:pt x="133" y="36"/>
                    <a:pt x="143" y="21"/>
                    <a:pt x="153" y="26"/>
                  </a:cubicBezTo>
                  <a:cubicBezTo>
                    <a:pt x="158" y="29"/>
                    <a:pt x="160" y="35"/>
                    <a:pt x="158" y="39"/>
                  </a:cubicBezTo>
                  <a:close/>
                  <a:moveTo>
                    <a:pt x="139" y="52"/>
                  </a:moveTo>
                  <a:cubicBezTo>
                    <a:pt x="139" y="51"/>
                    <a:pt x="142" y="52"/>
                    <a:pt x="141" y="53"/>
                  </a:cubicBezTo>
                  <a:cubicBezTo>
                    <a:pt x="141" y="54"/>
                    <a:pt x="140" y="55"/>
                    <a:pt x="140" y="55"/>
                  </a:cubicBezTo>
                  <a:cubicBezTo>
                    <a:pt x="139" y="57"/>
                    <a:pt x="137" y="56"/>
                    <a:pt x="138" y="54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35" y="62"/>
                  </a:moveTo>
                  <a:cubicBezTo>
                    <a:pt x="135" y="60"/>
                    <a:pt x="138" y="61"/>
                    <a:pt x="137" y="63"/>
                  </a:cubicBezTo>
                  <a:cubicBezTo>
                    <a:pt x="137" y="63"/>
                    <a:pt x="137" y="64"/>
                    <a:pt x="136" y="65"/>
                  </a:cubicBezTo>
                  <a:cubicBezTo>
                    <a:pt x="136" y="67"/>
                    <a:pt x="133" y="66"/>
                    <a:pt x="134" y="64"/>
                  </a:cubicBezTo>
                  <a:cubicBezTo>
                    <a:pt x="134" y="63"/>
                    <a:pt x="134" y="63"/>
                    <a:pt x="135" y="62"/>
                  </a:cubicBezTo>
                  <a:close/>
                  <a:moveTo>
                    <a:pt x="131" y="72"/>
                  </a:moveTo>
                  <a:cubicBezTo>
                    <a:pt x="132" y="70"/>
                    <a:pt x="134" y="71"/>
                    <a:pt x="134" y="72"/>
                  </a:cubicBezTo>
                  <a:cubicBezTo>
                    <a:pt x="133" y="73"/>
                    <a:pt x="133" y="74"/>
                    <a:pt x="133" y="75"/>
                  </a:cubicBezTo>
                  <a:cubicBezTo>
                    <a:pt x="132" y="76"/>
                    <a:pt x="130" y="76"/>
                    <a:pt x="130" y="74"/>
                  </a:cubicBezTo>
                  <a:cubicBezTo>
                    <a:pt x="131" y="73"/>
                    <a:pt x="131" y="72"/>
                    <a:pt x="131" y="72"/>
                  </a:cubicBezTo>
                  <a:close/>
                  <a:moveTo>
                    <a:pt x="128" y="82"/>
                  </a:moveTo>
                  <a:cubicBezTo>
                    <a:pt x="129" y="80"/>
                    <a:pt x="131" y="81"/>
                    <a:pt x="131" y="82"/>
                  </a:cubicBezTo>
                  <a:cubicBezTo>
                    <a:pt x="131" y="83"/>
                    <a:pt x="131" y="84"/>
                    <a:pt x="130" y="85"/>
                  </a:cubicBezTo>
                  <a:cubicBezTo>
                    <a:pt x="130" y="86"/>
                    <a:pt x="128" y="86"/>
                    <a:pt x="128" y="84"/>
                  </a:cubicBezTo>
                  <a:cubicBezTo>
                    <a:pt x="128" y="83"/>
                    <a:pt x="128" y="83"/>
                    <a:pt x="128" y="82"/>
                  </a:cubicBezTo>
                  <a:close/>
                  <a:moveTo>
                    <a:pt x="126" y="92"/>
                  </a:moveTo>
                  <a:cubicBezTo>
                    <a:pt x="127" y="90"/>
                    <a:pt x="129" y="91"/>
                    <a:pt x="129" y="92"/>
                  </a:cubicBezTo>
                  <a:cubicBezTo>
                    <a:pt x="129" y="93"/>
                    <a:pt x="129" y="94"/>
                    <a:pt x="129" y="95"/>
                  </a:cubicBezTo>
                  <a:cubicBezTo>
                    <a:pt x="129" y="97"/>
                    <a:pt x="126" y="96"/>
                    <a:pt x="126" y="95"/>
                  </a:cubicBezTo>
                  <a:cubicBezTo>
                    <a:pt x="126" y="94"/>
                    <a:pt x="126" y="93"/>
                    <a:pt x="126" y="92"/>
                  </a:cubicBezTo>
                  <a:close/>
                  <a:moveTo>
                    <a:pt x="125" y="103"/>
                  </a:moveTo>
                  <a:cubicBezTo>
                    <a:pt x="126" y="101"/>
                    <a:pt x="128" y="101"/>
                    <a:pt x="128" y="103"/>
                  </a:cubicBezTo>
                  <a:cubicBezTo>
                    <a:pt x="128" y="103"/>
                    <a:pt x="128" y="104"/>
                    <a:pt x="128" y="105"/>
                  </a:cubicBezTo>
                  <a:cubicBezTo>
                    <a:pt x="128" y="107"/>
                    <a:pt x="125" y="107"/>
                    <a:pt x="125" y="105"/>
                  </a:cubicBezTo>
                  <a:cubicBezTo>
                    <a:pt x="125" y="104"/>
                    <a:pt x="125" y="103"/>
                    <a:pt x="125" y="103"/>
                  </a:cubicBezTo>
                  <a:close/>
                  <a:moveTo>
                    <a:pt x="126" y="113"/>
                  </a:moveTo>
                  <a:cubicBezTo>
                    <a:pt x="125" y="111"/>
                    <a:pt x="128" y="111"/>
                    <a:pt x="128" y="113"/>
                  </a:cubicBezTo>
                  <a:cubicBezTo>
                    <a:pt x="128" y="116"/>
                    <a:pt x="126" y="119"/>
                    <a:pt x="126" y="115"/>
                  </a:cubicBezTo>
                  <a:cubicBezTo>
                    <a:pt x="126" y="113"/>
                    <a:pt x="126" y="113"/>
                    <a:pt x="126" y="113"/>
                  </a:cubicBezTo>
                  <a:close/>
                  <a:moveTo>
                    <a:pt x="127" y="124"/>
                  </a:moveTo>
                  <a:cubicBezTo>
                    <a:pt x="127" y="122"/>
                    <a:pt x="129" y="121"/>
                    <a:pt x="130" y="123"/>
                  </a:cubicBezTo>
                  <a:cubicBezTo>
                    <a:pt x="130" y="126"/>
                    <a:pt x="128" y="129"/>
                    <a:pt x="127" y="125"/>
                  </a:cubicBezTo>
                  <a:cubicBezTo>
                    <a:pt x="127" y="124"/>
                    <a:pt x="127" y="124"/>
                    <a:pt x="127" y="124"/>
                  </a:cubicBezTo>
                  <a:close/>
                  <a:moveTo>
                    <a:pt x="130" y="134"/>
                  </a:moveTo>
                  <a:cubicBezTo>
                    <a:pt x="129" y="132"/>
                    <a:pt x="132" y="131"/>
                    <a:pt x="132" y="133"/>
                  </a:cubicBezTo>
                  <a:cubicBezTo>
                    <a:pt x="132" y="134"/>
                    <a:pt x="133" y="135"/>
                    <a:pt x="133" y="135"/>
                  </a:cubicBezTo>
                  <a:cubicBezTo>
                    <a:pt x="134" y="137"/>
                    <a:pt x="131" y="138"/>
                    <a:pt x="131" y="136"/>
                  </a:cubicBezTo>
                  <a:cubicBezTo>
                    <a:pt x="130" y="135"/>
                    <a:pt x="130" y="135"/>
                    <a:pt x="130" y="134"/>
                  </a:cubicBezTo>
                  <a:close/>
                  <a:moveTo>
                    <a:pt x="134" y="144"/>
                  </a:moveTo>
                  <a:cubicBezTo>
                    <a:pt x="133" y="142"/>
                    <a:pt x="135" y="141"/>
                    <a:pt x="136" y="142"/>
                  </a:cubicBezTo>
                  <a:cubicBezTo>
                    <a:pt x="136" y="143"/>
                    <a:pt x="137" y="144"/>
                    <a:pt x="137" y="145"/>
                  </a:cubicBezTo>
                  <a:cubicBezTo>
                    <a:pt x="138" y="146"/>
                    <a:pt x="135" y="147"/>
                    <a:pt x="135" y="146"/>
                  </a:cubicBezTo>
                  <a:cubicBezTo>
                    <a:pt x="134" y="145"/>
                    <a:pt x="134" y="144"/>
                    <a:pt x="134" y="144"/>
                  </a:cubicBezTo>
                  <a:close/>
                  <a:moveTo>
                    <a:pt x="141" y="16"/>
                  </a:moveTo>
                  <a:cubicBezTo>
                    <a:pt x="139" y="21"/>
                    <a:pt x="134" y="23"/>
                    <a:pt x="129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27" y="24"/>
                    <a:pt x="125" y="23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3" y="17"/>
                    <a:pt x="122" y="11"/>
                    <a:pt x="124" y="7"/>
                  </a:cubicBezTo>
                  <a:cubicBezTo>
                    <a:pt x="127" y="2"/>
                    <a:pt x="133" y="0"/>
                    <a:pt x="137" y="3"/>
                  </a:cubicBezTo>
                  <a:cubicBezTo>
                    <a:pt x="142" y="5"/>
                    <a:pt x="144" y="11"/>
                    <a:pt x="141" y="16"/>
                  </a:cubicBezTo>
                  <a:close/>
                  <a:moveTo>
                    <a:pt x="122" y="28"/>
                  </a:moveTo>
                  <a:cubicBezTo>
                    <a:pt x="123" y="27"/>
                    <a:pt x="125" y="28"/>
                    <a:pt x="125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3"/>
                    <a:pt x="120" y="32"/>
                    <a:pt x="121" y="31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2" y="28"/>
                    <a:pt x="122" y="28"/>
                    <a:pt x="122" y="28"/>
                  </a:cubicBezTo>
                  <a:close/>
                  <a:moveTo>
                    <a:pt x="118" y="38"/>
                  </a:moveTo>
                  <a:cubicBezTo>
                    <a:pt x="119" y="36"/>
                    <a:pt x="121" y="37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3"/>
                    <a:pt x="116" y="42"/>
                    <a:pt x="117" y="40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8"/>
                    <a:pt x="118" y="38"/>
                    <a:pt x="118" y="38"/>
                  </a:cubicBezTo>
                  <a:close/>
                  <a:moveTo>
                    <a:pt x="114" y="48"/>
                  </a:moveTo>
                  <a:cubicBezTo>
                    <a:pt x="115" y="46"/>
                    <a:pt x="117" y="47"/>
                    <a:pt x="117" y="48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5" y="53"/>
                    <a:pt x="113" y="52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48"/>
                    <a:pt x="114" y="48"/>
                    <a:pt x="114" y="48"/>
                  </a:cubicBezTo>
                  <a:close/>
                  <a:moveTo>
                    <a:pt x="111" y="58"/>
                  </a:moveTo>
                  <a:cubicBezTo>
                    <a:pt x="112" y="56"/>
                    <a:pt x="114" y="57"/>
                    <a:pt x="114" y="58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2"/>
                    <a:pt x="110" y="62"/>
                    <a:pt x="111" y="6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1" y="58"/>
                    <a:pt x="111" y="58"/>
                  </a:cubicBezTo>
                  <a:close/>
                  <a:moveTo>
                    <a:pt x="109" y="68"/>
                  </a:moveTo>
                  <a:cubicBezTo>
                    <a:pt x="109" y="66"/>
                    <a:pt x="112" y="67"/>
                    <a:pt x="111" y="68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1" y="73"/>
                    <a:pt x="108" y="72"/>
                    <a:pt x="109" y="71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9" y="68"/>
                    <a:pt x="109" y="68"/>
                    <a:pt x="109" y="68"/>
                  </a:cubicBezTo>
                  <a:close/>
                  <a:moveTo>
                    <a:pt x="108" y="78"/>
                  </a:moveTo>
                  <a:cubicBezTo>
                    <a:pt x="108" y="77"/>
                    <a:pt x="110" y="77"/>
                    <a:pt x="110" y="79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10" y="83"/>
                    <a:pt x="107" y="83"/>
                    <a:pt x="108" y="81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08" y="78"/>
                    <a:pt x="108" y="78"/>
                    <a:pt x="108" y="78"/>
                  </a:cubicBezTo>
                  <a:close/>
                  <a:moveTo>
                    <a:pt x="108" y="89"/>
                  </a:moveTo>
                  <a:cubicBezTo>
                    <a:pt x="107" y="87"/>
                    <a:pt x="110" y="87"/>
                    <a:pt x="110" y="89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93"/>
                    <a:pt x="108" y="93"/>
                    <a:pt x="108" y="92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8" y="89"/>
                    <a:pt x="108" y="89"/>
                    <a:pt x="108" y="89"/>
                  </a:cubicBezTo>
                  <a:close/>
                  <a:moveTo>
                    <a:pt x="109" y="99"/>
                  </a:moveTo>
                  <a:cubicBezTo>
                    <a:pt x="108" y="98"/>
                    <a:pt x="111" y="97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12" y="103"/>
                    <a:pt x="110" y="104"/>
                    <a:pt x="109" y="102"/>
                  </a:cubicBezTo>
                  <a:cubicBezTo>
                    <a:pt x="109" y="102"/>
                    <a:pt x="109" y="102"/>
                    <a:pt x="109" y="102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9" y="99"/>
                    <a:pt x="109" y="99"/>
                  </a:cubicBezTo>
                  <a:close/>
                  <a:moveTo>
                    <a:pt x="111" y="110"/>
                  </a:moveTo>
                  <a:cubicBezTo>
                    <a:pt x="111" y="108"/>
                    <a:pt x="113" y="107"/>
                    <a:pt x="114" y="109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5" y="113"/>
                    <a:pt x="112" y="114"/>
                    <a:pt x="112" y="112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10"/>
                    <a:pt x="111" y="110"/>
                    <a:pt x="111" y="110"/>
                  </a:cubicBezTo>
                  <a:close/>
                  <a:moveTo>
                    <a:pt x="115" y="120"/>
                  </a:moveTo>
                  <a:cubicBezTo>
                    <a:pt x="114" y="118"/>
                    <a:pt x="116" y="117"/>
                    <a:pt x="117" y="119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18" y="120"/>
                    <a:pt x="118" y="120"/>
                    <a:pt x="118" y="120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9" y="122"/>
                    <a:pt x="117" y="124"/>
                    <a:pt x="116" y="122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lose/>
                  <a:moveTo>
                    <a:pt x="120" y="129"/>
                  </a:moveTo>
                  <a:cubicBezTo>
                    <a:pt x="119" y="128"/>
                    <a:pt x="121" y="126"/>
                    <a:pt x="122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24" y="131"/>
                    <a:pt x="122" y="133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29"/>
                    <a:pt x="120" y="129"/>
                    <a:pt x="120" y="129"/>
                  </a:cubicBezTo>
                  <a:close/>
                  <a:moveTo>
                    <a:pt x="125" y="138"/>
                  </a:moveTo>
                  <a:cubicBezTo>
                    <a:pt x="124" y="137"/>
                    <a:pt x="126" y="135"/>
                    <a:pt x="127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9"/>
                    <a:pt x="129" y="139"/>
                    <a:pt x="129" y="139"/>
                  </a:cubicBezTo>
                  <a:cubicBezTo>
                    <a:pt x="130" y="140"/>
                    <a:pt x="128" y="141"/>
                    <a:pt x="127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lose/>
                  <a:moveTo>
                    <a:pt x="131" y="146"/>
                  </a:moveTo>
                  <a:cubicBezTo>
                    <a:pt x="131" y="145"/>
                    <a:pt x="132" y="144"/>
                    <a:pt x="133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6" y="148"/>
                    <a:pt x="135" y="149"/>
                    <a:pt x="134" y="149"/>
                  </a:cubicBezTo>
                  <a:cubicBezTo>
                    <a:pt x="134" y="150"/>
                    <a:pt x="133" y="151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29" y="147"/>
                    <a:pt x="130" y="146"/>
                    <a:pt x="131" y="146"/>
                  </a:cubicBezTo>
                  <a:close/>
                  <a:moveTo>
                    <a:pt x="102" y="33"/>
                  </a:moveTo>
                  <a:cubicBezTo>
                    <a:pt x="103" y="31"/>
                    <a:pt x="105" y="32"/>
                    <a:pt x="105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8"/>
                    <a:pt x="101" y="37"/>
                    <a:pt x="101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3"/>
                    <a:pt x="102" y="33"/>
                    <a:pt x="102" y="33"/>
                  </a:cubicBezTo>
                  <a:close/>
                  <a:moveTo>
                    <a:pt x="99" y="43"/>
                  </a:moveTo>
                  <a:cubicBezTo>
                    <a:pt x="100" y="42"/>
                    <a:pt x="102" y="42"/>
                    <a:pt x="102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8"/>
                    <a:pt x="99" y="47"/>
                    <a:pt x="99" y="46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3"/>
                    <a:pt x="99" y="43"/>
                    <a:pt x="99" y="43"/>
                  </a:cubicBezTo>
                  <a:close/>
                  <a:moveTo>
                    <a:pt x="97" y="53"/>
                  </a:moveTo>
                  <a:cubicBezTo>
                    <a:pt x="98" y="52"/>
                    <a:pt x="100" y="52"/>
                    <a:pt x="100" y="54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99" y="58"/>
                    <a:pt x="97" y="58"/>
                    <a:pt x="97" y="56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close/>
                  <a:moveTo>
                    <a:pt x="96" y="64"/>
                  </a:moveTo>
                  <a:cubicBezTo>
                    <a:pt x="96" y="62"/>
                    <a:pt x="99" y="62"/>
                    <a:pt x="99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8" y="68"/>
                    <a:pt x="96" y="68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lose/>
                  <a:moveTo>
                    <a:pt x="95" y="74"/>
                  </a:moveTo>
                  <a:cubicBezTo>
                    <a:pt x="95" y="73"/>
                    <a:pt x="98" y="73"/>
                    <a:pt x="98" y="7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9"/>
                    <a:pt x="95" y="79"/>
                    <a:pt x="95" y="77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4"/>
                    <a:pt x="95" y="74"/>
                    <a:pt x="95" y="74"/>
                  </a:cubicBezTo>
                  <a:close/>
                  <a:moveTo>
                    <a:pt x="96" y="85"/>
                  </a:moveTo>
                  <a:cubicBezTo>
                    <a:pt x="96" y="83"/>
                    <a:pt x="98" y="83"/>
                    <a:pt x="98" y="85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9"/>
                    <a:pt x="96" y="89"/>
                    <a:pt x="96" y="88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5"/>
                    <a:pt x="96" y="85"/>
                    <a:pt x="96" y="85"/>
                  </a:cubicBezTo>
                  <a:close/>
                  <a:moveTo>
                    <a:pt x="97" y="95"/>
                  </a:moveTo>
                  <a:cubicBezTo>
                    <a:pt x="97" y="94"/>
                    <a:pt x="100" y="93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1" y="99"/>
                    <a:pt x="98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5"/>
                    <a:pt x="97" y="95"/>
                    <a:pt x="97" y="95"/>
                  </a:cubicBezTo>
                  <a:close/>
                  <a:moveTo>
                    <a:pt x="100" y="105"/>
                  </a:moveTo>
                  <a:cubicBezTo>
                    <a:pt x="100" y="104"/>
                    <a:pt x="102" y="103"/>
                    <a:pt x="103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4" y="109"/>
                    <a:pt x="102" y="110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1" y="107"/>
                    <a:pt x="101" y="107"/>
                    <a:pt x="101" y="10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lose/>
                  <a:moveTo>
                    <a:pt x="104" y="115"/>
                  </a:moveTo>
                  <a:cubicBezTo>
                    <a:pt x="103" y="114"/>
                    <a:pt x="106" y="113"/>
                    <a:pt x="107" y="114"/>
                  </a:cubicBezTo>
                  <a:cubicBezTo>
                    <a:pt x="107" y="115"/>
                    <a:pt x="107" y="115"/>
                    <a:pt x="107" y="115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8"/>
                    <a:pt x="106" y="119"/>
                    <a:pt x="105" y="118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4" y="115"/>
                    <a:pt x="104" y="115"/>
                    <a:pt x="104" y="115"/>
                  </a:cubicBezTo>
                  <a:close/>
                  <a:moveTo>
                    <a:pt x="109" y="124"/>
                  </a:moveTo>
                  <a:cubicBezTo>
                    <a:pt x="108" y="123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4" y="127"/>
                    <a:pt x="112" y="128"/>
                    <a:pt x="111" y="127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lose/>
                  <a:moveTo>
                    <a:pt x="116" y="133"/>
                  </a:moveTo>
                  <a:cubicBezTo>
                    <a:pt x="114" y="132"/>
                    <a:pt x="117" y="130"/>
                    <a:pt x="118" y="131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20" y="135"/>
                    <a:pt x="118" y="136"/>
                    <a:pt x="117" y="135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11225213" y="2590800"/>
              <a:ext cx="962025" cy="1343025"/>
            </a:xfrm>
            <a:custGeom>
              <a:avLst/>
              <a:gdLst>
                <a:gd name="T0" fmla="*/ 189 w 248"/>
                <a:gd name="T1" fmla="*/ 145 h 346"/>
                <a:gd name="T2" fmla="*/ 188 w 248"/>
                <a:gd name="T3" fmla="*/ 153 h 346"/>
                <a:gd name="T4" fmla="*/ 201 w 248"/>
                <a:gd name="T5" fmla="*/ 172 h 346"/>
                <a:gd name="T6" fmla="*/ 248 w 248"/>
                <a:gd name="T7" fmla="*/ 238 h 346"/>
                <a:gd name="T8" fmla="*/ 248 w 248"/>
                <a:gd name="T9" fmla="*/ 319 h 346"/>
                <a:gd name="T10" fmla="*/ 121 w 248"/>
                <a:gd name="T11" fmla="*/ 250 h 346"/>
                <a:gd name="T12" fmla="*/ 96 w 248"/>
                <a:gd name="T13" fmla="*/ 96 h 346"/>
                <a:gd name="T14" fmla="*/ 189 w 248"/>
                <a:gd name="T15" fmla="*/ 53 h 346"/>
                <a:gd name="T16" fmla="*/ 246 w 248"/>
                <a:gd name="T17" fmla="*/ 149 h 346"/>
                <a:gd name="T18" fmla="*/ 246 w 248"/>
                <a:gd name="T19" fmla="*/ 145 h 346"/>
                <a:gd name="T20" fmla="*/ 186 w 248"/>
                <a:gd name="T21" fmla="*/ 148 h 346"/>
                <a:gd name="T22" fmla="*/ 114 w 248"/>
                <a:gd name="T23" fmla="*/ 98 h 346"/>
                <a:gd name="T24" fmla="*/ 176 w 248"/>
                <a:gd name="T25" fmla="*/ 150 h 346"/>
                <a:gd name="T26" fmla="*/ 132 w 248"/>
                <a:gd name="T27" fmla="*/ 90 h 346"/>
                <a:gd name="T28" fmla="*/ 139 w 248"/>
                <a:gd name="T29" fmla="*/ 6 h 346"/>
                <a:gd name="T30" fmla="*/ 170 w 248"/>
                <a:gd name="T31" fmla="*/ 22 h 346"/>
                <a:gd name="T32" fmla="*/ 194 w 248"/>
                <a:gd name="T33" fmla="*/ 87 h 346"/>
                <a:gd name="T34" fmla="*/ 179 w 248"/>
                <a:gd name="T35" fmla="*/ 35 h 346"/>
                <a:gd name="T36" fmla="*/ 164 w 248"/>
                <a:gd name="T37" fmla="*/ 284 h 346"/>
                <a:gd name="T38" fmla="*/ 124 w 248"/>
                <a:gd name="T39" fmla="*/ 250 h 346"/>
                <a:gd name="T40" fmla="*/ 189 w 248"/>
                <a:gd name="T41" fmla="*/ 170 h 346"/>
                <a:gd name="T42" fmla="*/ 199 w 248"/>
                <a:gd name="T43" fmla="*/ 287 h 346"/>
                <a:gd name="T44" fmla="*/ 191 w 248"/>
                <a:gd name="T45" fmla="*/ 262 h 346"/>
                <a:gd name="T46" fmla="*/ 20 w 248"/>
                <a:gd name="T47" fmla="*/ 316 h 346"/>
                <a:gd name="T48" fmla="*/ 16 w 248"/>
                <a:gd name="T49" fmla="*/ 315 h 346"/>
                <a:gd name="T50" fmla="*/ 23 w 248"/>
                <a:gd name="T51" fmla="*/ 300 h 346"/>
                <a:gd name="T52" fmla="*/ 19 w 248"/>
                <a:gd name="T53" fmla="*/ 300 h 346"/>
                <a:gd name="T54" fmla="*/ 24 w 248"/>
                <a:gd name="T55" fmla="*/ 281 h 346"/>
                <a:gd name="T56" fmla="*/ 32 w 248"/>
                <a:gd name="T57" fmla="*/ 270 h 346"/>
                <a:gd name="T58" fmla="*/ 28 w 248"/>
                <a:gd name="T59" fmla="*/ 270 h 346"/>
                <a:gd name="T60" fmla="*/ 35 w 248"/>
                <a:gd name="T61" fmla="*/ 252 h 346"/>
                <a:gd name="T62" fmla="*/ 44 w 248"/>
                <a:gd name="T63" fmla="*/ 243 h 346"/>
                <a:gd name="T64" fmla="*/ 40 w 248"/>
                <a:gd name="T65" fmla="*/ 242 h 346"/>
                <a:gd name="T66" fmla="*/ 50 w 248"/>
                <a:gd name="T67" fmla="*/ 225 h 346"/>
                <a:gd name="T68" fmla="*/ 61 w 248"/>
                <a:gd name="T69" fmla="*/ 218 h 346"/>
                <a:gd name="T70" fmla="*/ 59 w 248"/>
                <a:gd name="T71" fmla="*/ 214 h 346"/>
                <a:gd name="T72" fmla="*/ 73 w 248"/>
                <a:gd name="T73" fmla="*/ 206 h 346"/>
                <a:gd name="T74" fmla="*/ 69 w 248"/>
                <a:gd name="T75" fmla="*/ 204 h 346"/>
                <a:gd name="T76" fmla="*/ 86 w 248"/>
                <a:gd name="T77" fmla="*/ 195 h 346"/>
                <a:gd name="T78" fmla="*/ 96 w 248"/>
                <a:gd name="T79" fmla="*/ 190 h 346"/>
                <a:gd name="T80" fmla="*/ 97 w 248"/>
                <a:gd name="T81" fmla="*/ 185 h 346"/>
                <a:gd name="T82" fmla="*/ 111 w 248"/>
                <a:gd name="T83" fmla="*/ 183 h 346"/>
                <a:gd name="T84" fmla="*/ 111 w 248"/>
                <a:gd name="T85" fmla="*/ 179 h 346"/>
                <a:gd name="T86" fmla="*/ 126 w 248"/>
                <a:gd name="T87" fmla="*/ 177 h 346"/>
                <a:gd name="T88" fmla="*/ 124 w 248"/>
                <a:gd name="T89" fmla="*/ 174 h 346"/>
                <a:gd name="T90" fmla="*/ 142 w 248"/>
                <a:gd name="T91" fmla="*/ 173 h 346"/>
                <a:gd name="T92" fmla="*/ 138 w 248"/>
                <a:gd name="T93" fmla="*/ 170 h 346"/>
                <a:gd name="T94" fmla="*/ 158 w 248"/>
                <a:gd name="T95" fmla="*/ 170 h 346"/>
                <a:gd name="T96" fmla="*/ 169 w 248"/>
                <a:gd name="T97" fmla="*/ 164 h 346"/>
                <a:gd name="T98" fmla="*/ 173 w 248"/>
                <a:gd name="T99" fmla="*/ 167 h 346"/>
                <a:gd name="T100" fmla="*/ 169 w 248"/>
                <a:gd name="T101" fmla="*/ 164 h 346"/>
                <a:gd name="T102" fmla="*/ 204 w 248"/>
                <a:gd name="T103" fmla="*/ 161 h 346"/>
                <a:gd name="T104" fmla="*/ 199 w 248"/>
                <a:gd name="T105" fmla="*/ 158 h 346"/>
                <a:gd name="T106" fmla="*/ 218 w 248"/>
                <a:gd name="T107" fmla="*/ 158 h 346"/>
                <a:gd name="T108" fmla="*/ 216 w 248"/>
                <a:gd name="T109" fmla="*/ 155 h 346"/>
                <a:gd name="T110" fmla="*/ 233 w 248"/>
                <a:gd name="T111" fmla="*/ 154 h 346"/>
                <a:gd name="T112" fmla="*/ 230 w 248"/>
                <a:gd name="T113" fmla="*/ 15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8" h="346">
                  <a:moveTo>
                    <a:pt x="248" y="49"/>
                  </a:moveTo>
                  <a:cubicBezTo>
                    <a:pt x="248" y="55"/>
                    <a:pt x="248" y="55"/>
                    <a:pt x="248" y="55"/>
                  </a:cubicBezTo>
                  <a:cubicBezTo>
                    <a:pt x="247" y="53"/>
                    <a:pt x="246" y="52"/>
                    <a:pt x="244" y="50"/>
                  </a:cubicBezTo>
                  <a:cubicBezTo>
                    <a:pt x="241" y="47"/>
                    <a:pt x="236" y="44"/>
                    <a:pt x="232" y="42"/>
                  </a:cubicBezTo>
                  <a:cubicBezTo>
                    <a:pt x="236" y="61"/>
                    <a:pt x="224" y="80"/>
                    <a:pt x="211" y="100"/>
                  </a:cubicBezTo>
                  <a:cubicBezTo>
                    <a:pt x="202" y="115"/>
                    <a:pt x="193" y="130"/>
                    <a:pt x="189" y="145"/>
                  </a:cubicBezTo>
                  <a:cubicBezTo>
                    <a:pt x="194" y="137"/>
                    <a:pt x="204" y="129"/>
                    <a:pt x="214" y="121"/>
                  </a:cubicBezTo>
                  <a:cubicBezTo>
                    <a:pt x="227" y="110"/>
                    <a:pt x="241" y="98"/>
                    <a:pt x="248" y="86"/>
                  </a:cubicBezTo>
                  <a:cubicBezTo>
                    <a:pt x="248" y="90"/>
                    <a:pt x="248" y="90"/>
                    <a:pt x="248" y="90"/>
                  </a:cubicBezTo>
                  <a:cubicBezTo>
                    <a:pt x="240" y="102"/>
                    <a:pt x="227" y="113"/>
                    <a:pt x="215" y="123"/>
                  </a:cubicBezTo>
                  <a:cubicBezTo>
                    <a:pt x="208" y="129"/>
                    <a:pt x="193" y="141"/>
                    <a:pt x="188" y="152"/>
                  </a:cubicBezTo>
                  <a:cubicBezTo>
                    <a:pt x="188" y="152"/>
                    <a:pt x="188" y="152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93" y="153"/>
                    <a:pt x="196" y="158"/>
                    <a:pt x="196" y="163"/>
                  </a:cubicBezTo>
                  <a:cubicBezTo>
                    <a:pt x="195" y="164"/>
                    <a:pt x="195" y="165"/>
                    <a:pt x="195" y="166"/>
                  </a:cubicBezTo>
                  <a:cubicBezTo>
                    <a:pt x="208" y="172"/>
                    <a:pt x="229" y="183"/>
                    <a:pt x="248" y="197"/>
                  </a:cubicBezTo>
                  <a:cubicBezTo>
                    <a:pt x="248" y="200"/>
                    <a:pt x="248" y="200"/>
                    <a:pt x="248" y="200"/>
                  </a:cubicBezTo>
                  <a:cubicBezTo>
                    <a:pt x="232" y="188"/>
                    <a:pt x="214" y="178"/>
                    <a:pt x="201" y="172"/>
                  </a:cubicBezTo>
                  <a:cubicBezTo>
                    <a:pt x="219" y="184"/>
                    <a:pt x="235" y="196"/>
                    <a:pt x="248" y="209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34" y="199"/>
                    <a:pt x="217" y="185"/>
                    <a:pt x="198" y="172"/>
                  </a:cubicBezTo>
                  <a:cubicBezTo>
                    <a:pt x="217" y="190"/>
                    <a:pt x="233" y="209"/>
                    <a:pt x="246" y="230"/>
                  </a:cubicBezTo>
                  <a:cubicBezTo>
                    <a:pt x="247" y="231"/>
                    <a:pt x="247" y="232"/>
                    <a:pt x="248" y="233"/>
                  </a:cubicBezTo>
                  <a:cubicBezTo>
                    <a:pt x="248" y="238"/>
                    <a:pt x="248" y="238"/>
                    <a:pt x="248" y="238"/>
                  </a:cubicBezTo>
                  <a:cubicBezTo>
                    <a:pt x="247" y="236"/>
                    <a:pt x="245" y="233"/>
                    <a:pt x="244" y="231"/>
                  </a:cubicBezTo>
                  <a:cubicBezTo>
                    <a:pt x="231" y="211"/>
                    <a:pt x="214" y="191"/>
                    <a:pt x="195" y="173"/>
                  </a:cubicBezTo>
                  <a:cubicBezTo>
                    <a:pt x="211" y="194"/>
                    <a:pt x="222" y="215"/>
                    <a:pt x="229" y="237"/>
                  </a:cubicBezTo>
                  <a:cubicBezTo>
                    <a:pt x="238" y="263"/>
                    <a:pt x="244" y="289"/>
                    <a:pt x="244" y="316"/>
                  </a:cubicBezTo>
                  <a:cubicBezTo>
                    <a:pt x="245" y="316"/>
                    <a:pt x="247" y="316"/>
                    <a:pt x="248" y="315"/>
                  </a:cubicBezTo>
                  <a:cubicBezTo>
                    <a:pt x="248" y="319"/>
                    <a:pt x="248" y="319"/>
                    <a:pt x="248" y="319"/>
                  </a:cubicBezTo>
                  <a:cubicBezTo>
                    <a:pt x="244" y="319"/>
                    <a:pt x="241" y="319"/>
                    <a:pt x="237" y="319"/>
                  </a:cubicBezTo>
                  <a:cubicBezTo>
                    <a:pt x="226" y="317"/>
                    <a:pt x="213" y="311"/>
                    <a:pt x="205" y="302"/>
                  </a:cubicBezTo>
                  <a:cubicBezTo>
                    <a:pt x="197" y="293"/>
                    <a:pt x="192" y="279"/>
                    <a:pt x="190" y="267"/>
                  </a:cubicBezTo>
                  <a:cubicBezTo>
                    <a:pt x="190" y="264"/>
                    <a:pt x="188" y="269"/>
                    <a:pt x="187" y="270"/>
                  </a:cubicBezTo>
                  <a:cubicBezTo>
                    <a:pt x="179" y="286"/>
                    <a:pt x="163" y="293"/>
                    <a:pt x="146" y="287"/>
                  </a:cubicBezTo>
                  <a:cubicBezTo>
                    <a:pt x="131" y="282"/>
                    <a:pt x="119" y="267"/>
                    <a:pt x="121" y="250"/>
                  </a:cubicBezTo>
                  <a:cubicBezTo>
                    <a:pt x="124" y="233"/>
                    <a:pt x="142" y="216"/>
                    <a:pt x="159" y="201"/>
                  </a:cubicBezTo>
                  <a:cubicBezTo>
                    <a:pt x="166" y="195"/>
                    <a:pt x="181" y="182"/>
                    <a:pt x="185" y="171"/>
                  </a:cubicBezTo>
                  <a:cubicBezTo>
                    <a:pt x="185" y="171"/>
                    <a:pt x="185" y="170"/>
                    <a:pt x="185" y="170"/>
                  </a:cubicBezTo>
                  <a:cubicBezTo>
                    <a:pt x="180" y="169"/>
                    <a:pt x="177" y="165"/>
                    <a:pt x="178" y="160"/>
                  </a:cubicBezTo>
                  <a:cubicBezTo>
                    <a:pt x="178" y="159"/>
                    <a:pt x="179" y="158"/>
                    <a:pt x="179" y="157"/>
                  </a:cubicBezTo>
                  <a:cubicBezTo>
                    <a:pt x="158" y="146"/>
                    <a:pt x="119" y="123"/>
                    <a:pt x="96" y="96"/>
                  </a:cubicBezTo>
                  <a:cubicBezTo>
                    <a:pt x="74" y="72"/>
                    <a:pt x="64" y="43"/>
                    <a:pt x="95" y="16"/>
                  </a:cubicBezTo>
                  <a:cubicBezTo>
                    <a:pt x="99" y="12"/>
                    <a:pt x="104" y="9"/>
                    <a:pt x="109" y="7"/>
                  </a:cubicBezTo>
                  <a:cubicBezTo>
                    <a:pt x="119" y="2"/>
                    <a:pt x="131" y="0"/>
                    <a:pt x="142" y="2"/>
                  </a:cubicBezTo>
                  <a:cubicBezTo>
                    <a:pt x="153" y="4"/>
                    <a:pt x="165" y="11"/>
                    <a:pt x="173" y="20"/>
                  </a:cubicBezTo>
                  <a:cubicBezTo>
                    <a:pt x="181" y="29"/>
                    <a:pt x="185" y="43"/>
                    <a:pt x="187" y="55"/>
                  </a:cubicBezTo>
                  <a:cubicBezTo>
                    <a:pt x="187" y="58"/>
                    <a:pt x="189" y="54"/>
                    <a:pt x="189" y="53"/>
                  </a:cubicBezTo>
                  <a:cubicBezTo>
                    <a:pt x="198" y="37"/>
                    <a:pt x="215" y="31"/>
                    <a:pt x="232" y="37"/>
                  </a:cubicBezTo>
                  <a:cubicBezTo>
                    <a:pt x="238" y="39"/>
                    <a:pt x="244" y="44"/>
                    <a:pt x="248" y="49"/>
                  </a:cubicBezTo>
                  <a:close/>
                  <a:moveTo>
                    <a:pt x="248" y="144"/>
                  </a:moveTo>
                  <a:cubicBezTo>
                    <a:pt x="248" y="148"/>
                    <a:pt x="248" y="148"/>
                    <a:pt x="248" y="148"/>
                  </a:cubicBezTo>
                  <a:cubicBezTo>
                    <a:pt x="248" y="149"/>
                    <a:pt x="248" y="149"/>
                    <a:pt x="248" y="149"/>
                  </a:cubicBezTo>
                  <a:cubicBezTo>
                    <a:pt x="246" y="149"/>
                    <a:pt x="246" y="149"/>
                    <a:pt x="246" y="149"/>
                  </a:cubicBezTo>
                  <a:cubicBezTo>
                    <a:pt x="245" y="149"/>
                    <a:pt x="245" y="149"/>
                    <a:pt x="245" y="149"/>
                  </a:cubicBezTo>
                  <a:cubicBezTo>
                    <a:pt x="245" y="150"/>
                    <a:pt x="245" y="150"/>
                    <a:pt x="245" y="150"/>
                  </a:cubicBezTo>
                  <a:cubicBezTo>
                    <a:pt x="243" y="151"/>
                    <a:pt x="241" y="147"/>
                    <a:pt x="244" y="146"/>
                  </a:cubicBezTo>
                  <a:cubicBezTo>
                    <a:pt x="244" y="146"/>
                    <a:pt x="244" y="146"/>
                    <a:pt x="244" y="146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6" y="145"/>
                    <a:pt x="246" y="145"/>
                    <a:pt x="246" y="145"/>
                  </a:cubicBezTo>
                  <a:cubicBezTo>
                    <a:pt x="247" y="145"/>
                    <a:pt x="247" y="145"/>
                    <a:pt x="247" y="145"/>
                  </a:cubicBezTo>
                  <a:cubicBezTo>
                    <a:pt x="247" y="144"/>
                    <a:pt x="247" y="144"/>
                    <a:pt x="247" y="144"/>
                  </a:cubicBezTo>
                  <a:cubicBezTo>
                    <a:pt x="247" y="144"/>
                    <a:pt x="248" y="144"/>
                    <a:pt x="248" y="144"/>
                  </a:cubicBezTo>
                  <a:close/>
                  <a:moveTo>
                    <a:pt x="206" y="41"/>
                  </a:moveTo>
                  <a:cubicBezTo>
                    <a:pt x="206" y="57"/>
                    <a:pt x="201" y="72"/>
                    <a:pt x="196" y="88"/>
                  </a:cubicBezTo>
                  <a:cubicBezTo>
                    <a:pt x="190" y="106"/>
                    <a:pt x="183" y="125"/>
                    <a:pt x="186" y="148"/>
                  </a:cubicBezTo>
                  <a:cubicBezTo>
                    <a:pt x="189" y="131"/>
                    <a:pt x="199" y="115"/>
                    <a:pt x="209" y="99"/>
                  </a:cubicBezTo>
                  <a:cubicBezTo>
                    <a:pt x="222" y="79"/>
                    <a:pt x="232" y="59"/>
                    <a:pt x="227" y="40"/>
                  </a:cubicBezTo>
                  <a:cubicBezTo>
                    <a:pt x="222" y="39"/>
                    <a:pt x="218" y="39"/>
                    <a:pt x="213" y="39"/>
                  </a:cubicBezTo>
                  <a:cubicBezTo>
                    <a:pt x="210" y="40"/>
                    <a:pt x="208" y="40"/>
                    <a:pt x="206" y="41"/>
                  </a:cubicBezTo>
                  <a:close/>
                  <a:moveTo>
                    <a:pt x="172" y="151"/>
                  </a:moveTo>
                  <a:cubicBezTo>
                    <a:pt x="149" y="133"/>
                    <a:pt x="130" y="116"/>
                    <a:pt x="114" y="98"/>
                  </a:cubicBezTo>
                  <a:cubicBezTo>
                    <a:pt x="97" y="77"/>
                    <a:pt x="85" y="57"/>
                    <a:pt x="83" y="35"/>
                  </a:cubicBezTo>
                  <a:cubicBezTo>
                    <a:pt x="72" y="55"/>
                    <a:pt x="81" y="76"/>
                    <a:pt x="97" y="95"/>
                  </a:cubicBezTo>
                  <a:cubicBezTo>
                    <a:pt x="118" y="118"/>
                    <a:pt x="150" y="138"/>
                    <a:pt x="172" y="151"/>
                  </a:cubicBezTo>
                  <a:close/>
                  <a:moveTo>
                    <a:pt x="86" y="30"/>
                  </a:moveTo>
                  <a:cubicBezTo>
                    <a:pt x="87" y="53"/>
                    <a:pt x="98" y="75"/>
                    <a:pt x="116" y="96"/>
                  </a:cubicBezTo>
                  <a:cubicBezTo>
                    <a:pt x="132" y="114"/>
                    <a:pt x="152" y="132"/>
                    <a:pt x="176" y="150"/>
                  </a:cubicBezTo>
                  <a:cubicBezTo>
                    <a:pt x="157" y="131"/>
                    <a:pt x="141" y="112"/>
                    <a:pt x="130" y="91"/>
                  </a:cubicBezTo>
                  <a:cubicBezTo>
                    <a:pt x="116" y="66"/>
                    <a:pt x="105" y="41"/>
                    <a:pt x="105" y="13"/>
                  </a:cubicBezTo>
                  <a:cubicBezTo>
                    <a:pt x="102" y="14"/>
                    <a:pt x="100" y="16"/>
                    <a:pt x="97" y="18"/>
                  </a:cubicBezTo>
                  <a:cubicBezTo>
                    <a:pt x="93" y="22"/>
                    <a:pt x="89" y="26"/>
                    <a:pt x="86" y="30"/>
                  </a:cubicBezTo>
                  <a:close/>
                  <a:moveTo>
                    <a:pt x="109" y="11"/>
                  </a:moveTo>
                  <a:cubicBezTo>
                    <a:pt x="109" y="39"/>
                    <a:pt x="118" y="65"/>
                    <a:pt x="132" y="90"/>
                  </a:cubicBezTo>
                  <a:cubicBezTo>
                    <a:pt x="144" y="111"/>
                    <a:pt x="160" y="130"/>
                    <a:pt x="178" y="149"/>
                  </a:cubicBezTo>
                  <a:cubicBezTo>
                    <a:pt x="164" y="128"/>
                    <a:pt x="153" y="106"/>
                    <a:pt x="147" y="84"/>
                  </a:cubicBezTo>
                  <a:cubicBezTo>
                    <a:pt x="139" y="58"/>
                    <a:pt x="134" y="32"/>
                    <a:pt x="135" y="5"/>
                  </a:cubicBezTo>
                  <a:cubicBezTo>
                    <a:pt x="126" y="5"/>
                    <a:pt x="118" y="6"/>
                    <a:pt x="110" y="10"/>
                  </a:cubicBezTo>
                  <a:cubicBezTo>
                    <a:pt x="110" y="10"/>
                    <a:pt x="109" y="10"/>
                    <a:pt x="109" y="11"/>
                  </a:cubicBezTo>
                  <a:close/>
                  <a:moveTo>
                    <a:pt x="139" y="6"/>
                  </a:moveTo>
                  <a:cubicBezTo>
                    <a:pt x="138" y="32"/>
                    <a:pt x="141" y="58"/>
                    <a:pt x="149" y="83"/>
                  </a:cubicBezTo>
                  <a:cubicBezTo>
                    <a:pt x="156" y="107"/>
                    <a:pt x="167" y="130"/>
                    <a:pt x="184" y="153"/>
                  </a:cubicBezTo>
                  <a:cubicBezTo>
                    <a:pt x="184" y="153"/>
                    <a:pt x="184" y="153"/>
                    <a:pt x="184" y="153"/>
                  </a:cubicBezTo>
                  <a:cubicBezTo>
                    <a:pt x="178" y="133"/>
                    <a:pt x="174" y="114"/>
                    <a:pt x="172" y="95"/>
                  </a:cubicBezTo>
                  <a:cubicBezTo>
                    <a:pt x="171" y="73"/>
                    <a:pt x="171" y="50"/>
                    <a:pt x="176" y="30"/>
                  </a:cubicBezTo>
                  <a:cubicBezTo>
                    <a:pt x="174" y="26"/>
                    <a:pt x="173" y="24"/>
                    <a:pt x="170" y="22"/>
                  </a:cubicBezTo>
                  <a:cubicBezTo>
                    <a:pt x="163" y="13"/>
                    <a:pt x="152" y="8"/>
                    <a:pt x="142" y="6"/>
                  </a:cubicBezTo>
                  <a:cubicBezTo>
                    <a:pt x="141" y="6"/>
                    <a:pt x="140" y="6"/>
                    <a:pt x="139" y="6"/>
                  </a:cubicBezTo>
                  <a:close/>
                  <a:moveTo>
                    <a:pt x="179" y="35"/>
                  </a:moveTo>
                  <a:cubicBezTo>
                    <a:pt x="174" y="54"/>
                    <a:pt x="173" y="74"/>
                    <a:pt x="175" y="95"/>
                  </a:cubicBezTo>
                  <a:cubicBezTo>
                    <a:pt x="176" y="110"/>
                    <a:pt x="179" y="126"/>
                    <a:pt x="183" y="141"/>
                  </a:cubicBezTo>
                  <a:cubicBezTo>
                    <a:pt x="182" y="121"/>
                    <a:pt x="188" y="104"/>
                    <a:pt x="194" y="87"/>
                  </a:cubicBezTo>
                  <a:cubicBezTo>
                    <a:pt x="198" y="72"/>
                    <a:pt x="202" y="59"/>
                    <a:pt x="202" y="43"/>
                  </a:cubicBezTo>
                  <a:cubicBezTo>
                    <a:pt x="199" y="44"/>
                    <a:pt x="195" y="49"/>
                    <a:pt x="192" y="54"/>
                  </a:cubicBezTo>
                  <a:cubicBezTo>
                    <a:pt x="188" y="60"/>
                    <a:pt x="187" y="62"/>
                    <a:pt x="186" y="61"/>
                  </a:cubicBezTo>
                  <a:cubicBezTo>
                    <a:pt x="185" y="60"/>
                    <a:pt x="185" y="59"/>
                    <a:pt x="184" y="56"/>
                  </a:cubicBezTo>
                  <a:cubicBezTo>
                    <a:pt x="184" y="52"/>
                    <a:pt x="183" y="44"/>
                    <a:pt x="179" y="35"/>
                  </a:cubicBezTo>
                  <a:cubicBezTo>
                    <a:pt x="179" y="35"/>
                    <a:pt x="179" y="35"/>
                    <a:pt x="179" y="35"/>
                  </a:cubicBezTo>
                  <a:close/>
                  <a:moveTo>
                    <a:pt x="172" y="282"/>
                  </a:moveTo>
                  <a:cubicBezTo>
                    <a:pt x="171" y="266"/>
                    <a:pt x="175" y="251"/>
                    <a:pt x="180" y="235"/>
                  </a:cubicBezTo>
                  <a:cubicBezTo>
                    <a:pt x="185" y="217"/>
                    <a:pt x="191" y="197"/>
                    <a:pt x="187" y="175"/>
                  </a:cubicBezTo>
                  <a:cubicBezTo>
                    <a:pt x="185" y="191"/>
                    <a:pt x="176" y="208"/>
                    <a:pt x="166" y="224"/>
                  </a:cubicBezTo>
                  <a:cubicBezTo>
                    <a:pt x="154" y="245"/>
                    <a:pt x="145" y="266"/>
                    <a:pt x="150" y="284"/>
                  </a:cubicBezTo>
                  <a:cubicBezTo>
                    <a:pt x="155" y="285"/>
                    <a:pt x="159" y="285"/>
                    <a:pt x="164" y="284"/>
                  </a:cubicBezTo>
                  <a:cubicBezTo>
                    <a:pt x="167" y="284"/>
                    <a:pt x="169" y="283"/>
                    <a:pt x="172" y="282"/>
                  </a:cubicBezTo>
                  <a:close/>
                  <a:moveTo>
                    <a:pt x="146" y="282"/>
                  </a:moveTo>
                  <a:cubicBezTo>
                    <a:pt x="141" y="264"/>
                    <a:pt x="152" y="244"/>
                    <a:pt x="164" y="223"/>
                  </a:cubicBezTo>
                  <a:cubicBezTo>
                    <a:pt x="173" y="208"/>
                    <a:pt x="182" y="193"/>
                    <a:pt x="184" y="178"/>
                  </a:cubicBezTo>
                  <a:cubicBezTo>
                    <a:pt x="179" y="186"/>
                    <a:pt x="170" y="194"/>
                    <a:pt x="161" y="203"/>
                  </a:cubicBezTo>
                  <a:cubicBezTo>
                    <a:pt x="144" y="218"/>
                    <a:pt x="126" y="234"/>
                    <a:pt x="124" y="250"/>
                  </a:cubicBezTo>
                  <a:cubicBezTo>
                    <a:pt x="122" y="260"/>
                    <a:pt x="126" y="268"/>
                    <a:pt x="133" y="274"/>
                  </a:cubicBezTo>
                  <a:cubicBezTo>
                    <a:pt x="136" y="278"/>
                    <a:pt x="141" y="280"/>
                    <a:pt x="146" y="282"/>
                  </a:cubicBezTo>
                  <a:close/>
                  <a:moveTo>
                    <a:pt x="239" y="315"/>
                  </a:moveTo>
                  <a:cubicBezTo>
                    <a:pt x="239" y="289"/>
                    <a:pt x="235" y="263"/>
                    <a:pt x="227" y="238"/>
                  </a:cubicBezTo>
                  <a:cubicBezTo>
                    <a:pt x="219" y="215"/>
                    <a:pt x="207" y="192"/>
                    <a:pt x="190" y="170"/>
                  </a:cubicBezTo>
                  <a:cubicBezTo>
                    <a:pt x="190" y="170"/>
                    <a:pt x="190" y="170"/>
                    <a:pt x="189" y="170"/>
                  </a:cubicBezTo>
                  <a:cubicBezTo>
                    <a:pt x="196" y="189"/>
                    <a:pt x="201" y="208"/>
                    <a:pt x="203" y="227"/>
                  </a:cubicBezTo>
                  <a:cubicBezTo>
                    <a:pt x="206" y="249"/>
                    <a:pt x="206" y="272"/>
                    <a:pt x="201" y="292"/>
                  </a:cubicBezTo>
                  <a:cubicBezTo>
                    <a:pt x="203" y="296"/>
                    <a:pt x="205" y="298"/>
                    <a:pt x="208" y="300"/>
                  </a:cubicBezTo>
                  <a:cubicBezTo>
                    <a:pt x="216" y="309"/>
                    <a:pt x="226" y="314"/>
                    <a:pt x="237" y="315"/>
                  </a:cubicBezTo>
                  <a:cubicBezTo>
                    <a:pt x="238" y="315"/>
                    <a:pt x="238" y="315"/>
                    <a:pt x="239" y="315"/>
                  </a:cubicBezTo>
                  <a:close/>
                  <a:moveTo>
                    <a:pt x="199" y="287"/>
                  </a:moveTo>
                  <a:cubicBezTo>
                    <a:pt x="203" y="268"/>
                    <a:pt x="203" y="248"/>
                    <a:pt x="201" y="228"/>
                  </a:cubicBezTo>
                  <a:cubicBezTo>
                    <a:pt x="199" y="212"/>
                    <a:pt x="195" y="197"/>
                    <a:pt x="191" y="181"/>
                  </a:cubicBezTo>
                  <a:cubicBezTo>
                    <a:pt x="192" y="201"/>
                    <a:pt x="187" y="219"/>
                    <a:pt x="182" y="236"/>
                  </a:cubicBezTo>
                  <a:cubicBezTo>
                    <a:pt x="178" y="251"/>
                    <a:pt x="175" y="265"/>
                    <a:pt x="176" y="280"/>
                  </a:cubicBezTo>
                  <a:cubicBezTo>
                    <a:pt x="178" y="279"/>
                    <a:pt x="183" y="274"/>
                    <a:pt x="185" y="269"/>
                  </a:cubicBezTo>
                  <a:cubicBezTo>
                    <a:pt x="188" y="263"/>
                    <a:pt x="189" y="261"/>
                    <a:pt x="191" y="262"/>
                  </a:cubicBezTo>
                  <a:cubicBezTo>
                    <a:pt x="192" y="262"/>
                    <a:pt x="192" y="264"/>
                    <a:pt x="193" y="266"/>
                  </a:cubicBezTo>
                  <a:cubicBezTo>
                    <a:pt x="193" y="270"/>
                    <a:pt x="194" y="278"/>
                    <a:pt x="199" y="287"/>
                  </a:cubicBezTo>
                  <a:cubicBezTo>
                    <a:pt x="199" y="287"/>
                    <a:pt x="199" y="287"/>
                    <a:pt x="199" y="287"/>
                  </a:cubicBezTo>
                  <a:close/>
                  <a:moveTo>
                    <a:pt x="31" y="332"/>
                  </a:moveTo>
                  <a:cubicBezTo>
                    <a:pt x="32" y="325"/>
                    <a:pt x="27" y="318"/>
                    <a:pt x="20" y="316"/>
                  </a:cubicBezTo>
                  <a:cubicBezTo>
                    <a:pt x="20" y="316"/>
                    <a:pt x="20" y="316"/>
                    <a:pt x="20" y="316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3"/>
                    <a:pt x="21" y="313"/>
                    <a:pt x="21" y="313"/>
                  </a:cubicBezTo>
                  <a:cubicBezTo>
                    <a:pt x="21" y="310"/>
                    <a:pt x="17" y="309"/>
                    <a:pt x="17" y="312"/>
                  </a:cubicBezTo>
                  <a:cubicBezTo>
                    <a:pt x="17" y="313"/>
                    <a:pt x="17" y="313"/>
                    <a:pt x="17" y="313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16" y="315"/>
                    <a:pt x="16" y="315"/>
                    <a:pt x="16" y="315"/>
                  </a:cubicBezTo>
                  <a:cubicBezTo>
                    <a:pt x="9" y="315"/>
                    <a:pt x="3" y="320"/>
                    <a:pt x="2" y="327"/>
                  </a:cubicBezTo>
                  <a:cubicBezTo>
                    <a:pt x="0" y="335"/>
                    <a:pt x="6" y="343"/>
                    <a:pt x="14" y="344"/>
                  </a:cubicBezTo>
                  <a:cubicBezTo>
                    <a:pt x="22" y="346"/>
                    <a:pt x="29" y="340"/>
                    <a:pt x="31" y="332"/>
                  </a:cubicBezTo>
                  <a:close/>
                  <a:moveTo>
                    <a:pt x="19" y="300"/>
                  </a:moveTo>
                  <a:cubicBezTo>
                    <a:pt x="19" y="303"/>
                    <a:pt x="22" y="304"/>
                    <a:pt x="23" y="301"/>
                  </a:cubicBezTo>
                  <a:cubicBezTo>
                    <a:pt x="23" y="300"/>
                    <a:pt x="23" y="300"/>
                    <a:pt x="23" y="300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24" y="295"/>
                    <a:pt x="21" y="294"/>
                    <a:pt x="20" y="297"/>
                  </a:cubicBezTo>
                  <a:cubicBezTo>
                    <a:pt x="20" y="297"/>
                    <a:pt x="20" y="297"/>
                    <a:pt x="20" y="297"/>
                  </a:cubicBezTo>
                  <a:cubicBezTo>
                    <a:pt x="20" y="299"/>
                    <a:pt x="20" y="299"/>
                    <a:pt x="20" y="299"/>
                  </a:cubicBezTo>
                  <a:cubicBezTo>
                    <a:pt x="19" y="300"/>
                    <a:pt x="19" y="300"/>
                    <a:pt x="19" y="300"/>
                  </a:cubicBezTo>
                  <a:close/>
                  <a:moveTo>
                    <a:pt x="23" y="285"/>
                  </a:moveTo>
                  <a:cubicBezTo>
                    <a:pt x="22" y="288"/>
                    <a:pt x="26" y="289"/>
                    <a:pt x="27" y="286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7" y="283"/>
                    <a:pt x="27" y="283"/>
                    <a:pt x="27" y="283"/>
                  </a:cubicBezTo>
                  <a:cubicBezTo>
                    <a:pt x="28" y="283"/>
                    <a:pt x="28" y="283"/>
                    <a:pt x="28" y="283"/>
                  </a:cubicBezTo>
                  <a:cubicBezTo>
                    <a:pt x="28" y="280"/>
                    <a:pt x="25" y="279"/>
                    <a:pt x="24" y="281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3" y="284"/>
                    <a:pt x="23" y="284"/>
                    <a:pt x="23" y="284"/>
                  </a:cubicBezTo>
                  <a:cubicBezTo>
                    <a:pt x="23" y="285"/>
                    <a:pt x="23" y="285"/>
                    <a:pt x="23" y="285"/>
                  </a:cubicBezTo>
                  <a:close/>
                  <a:moveTo>
                    <a:pt x="28" y="270"/>
                  </a:moveTo>
                  <a:cubicBezTo>
                    <a:pt x="27" y="273"/>
                    <a:pt x="30" y="274"/>
                    <a:pt x="31" y="272"/>
                  </a:cubicBezTo>
                  <a:cubicBezTo>
                    <a:pt x="32" y="270"/>
                    <a:pt x="32" y="270"/>
                    <a:pt x="32" y="270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3" y="266"/>
                    <a:pt x="30" y="264"/>
                    <a:pt x="29" y="267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lose/>
                  <a:moveTo>
                    <a:pt x="33" y="256"/>
                  </a:moveTo>
                  <a:cubicBezTo>
                    <a:pt x="32" y="258"/>
                    <a:pt x="36" y="260"/>
                    <a:pt x="37" y="257"/>
                  </a:cubicBezTo>
                  <a:cubicBezTo>
                    <a:pt x="37" y="256"/>
                    <a:pt x="37" y="256"/>
                    <a:pt x="37" y="256"/>
                  </a:cubicBezTo>
                  <a:cubicBezTo>
                    <a:pt x="38" y="255"/>
                    <a:pt x="38" y="255"/>
                    <a:pt x="38" y="255"/>
                  </a:cubicBezTo>
                  <a:cubicBezTo>
                    <a:pt x="38" y="254"/>
                    <a:pt x="38" y="254"/>
                    <a:pt x="38" y="254"/>
                  </a:cubicBezTo>
                  <a:cubicBezTo>
                    <a:pt x="39" y="251"/>
                    <a:pt x="36" y="250"/>
                    <a:pt x="35" y="252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4" y="255"/>
                    <a:pt x="34" y="255"/>
                    <a:pt x="34" y="255"/>
                  </a:cubicBezTo>
                  <a:cubicBezTo>
                    <a:pt x="33" y="256"/>
                    <a:pt x="33" y="256"/>
                    <a:pt x="33" y="256"/>
                  </a:cubicBezTo>
                  <a:close/>
                  <a:moveTo>
                    <a:pt x="40" y="242"/>
                  </a:moveTo>
                  <a:cubicBezTo>
                    <a:pt x="39" y="244"/>
                    <a:pt x="42" y="246"/>
                    <a:pt x="43" y="243"/>
                  </a:cubicBezTo>
                  <a:cubicBezTo>
                    <a:pt x="44" y="243"/>
                    <a:pt x="44" y="243"/>
                    <a:pt x="44" y="243"/>
                  </a:cubicBezTo>
                  <a:cubicBezTo>
                    <a:pt x="45" y="241"/>
                    <a:pt x="45" y="241"/>
                    <a:pt x="45" y="241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6" y="238"/>
                    <a:pt x="43" y="236"/>
                    <a:pt x="42" y="238"/>
                  </a:cubicBezTo>
                  <a:cubicBezTo>
                    <a:pt x="41" y="239"/>
                    <a:pt x="41" y="239"/>
                    <a:pt x="41" y="239"/>
                  </a:cubicBezTo>
                  <a:cubicBezTo>
                    <a:pt x="40" y="241"/>
                    <a:pt x="40" y="241"/>
                    <a:pt x="40" y="241"/>
                  </a:cubicBezTo>
                  <a:cubicBezTo>
                    <a:pt x="40" y="242"/>
                    <a:pt x="40" y="242"/>
                    <a:pt x="40" y="242"/>
                  </a:cubicBezTo>
                  <a:close/>
                  <a:moveTo>
                    <a:pt x="48" y="228"/>
                  </a:moveTo>
                  <a:cubicBezTo>
                    <a:pt x="47" y="230"/>
                    <a:pt x="50" y="232"/>
                    <a:pt x="51" y="230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27"/>
                    <a:pt x="53" y="227"/>
                    <a:pt x="53" y="227"/>
                  </a:cubicBezTo>
                  <a:cubicBezTo>
                    <a:pt x="55" y="225"/>
                    <a:pt x="52" y="223"/>
                    <a:pt x="50" y="225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8" y="228"/>
                    <a:pt x="48" y="228"/>
                    <a:pt x="48" y="228"/>
                  </a:cubicBezTo>
                  <a:close/>
                  <a:moveTo>
                    <a:pt x="58" y="216"/>
                  </a:moveTo>
                  <a:cubicBezTo>
                    <a:pt x="56" y="217"/>
                    <a:pt x="59" y="220"/>
                    <a:pt x="6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65" y="213"/>
                    <a:pt x="62" y="211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69" y="204"/>
                  </a:moveTo>
                  <a:cubicBezTo>
                    <a:pt x="67" y="206"/>
                    <a:pt x="69" y="209"/>
                    <a:pt x="71" y="207"/>
                  </a:cubicBezTo>
                  <a:cubicBezTo>
                    <a:pt x="72" y="207"/>
                    <a:pt x="72" y="207"/>
                    <a:pt x="72" y="207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6" y="203"/>
                    <a:pt x="73" y="200"/>
                    <a:pt x="71" y="202"/>
                  </a:cubicBezTo>
                  <a:cubicBezTo>
                    <a:pt x="71" y="202"/>
                    <a:pt x="71" y="202"/>
                    <a:pt x="71" y="202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lose/>
                  <a:moveTo>
                    <a:pt x="81" y="194"/>
                  </a:moveTo>
                  <a:cubicBezTo>
                    <a:pt x="79" y="196"/>
                    <a:pt x="81" y="199"/>
                    <a:pt x="83" y="198"/>
                  </a:cubicBezTo>
                  <a:cubicBezTo>
                    <a:pt x="84" y="197"/>
                    <a:pt x="84" y="197"/>
                    <a:pt x="84" y="197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8" y="194"/>
                    <a:pt x="86" y="191"/>
                    <a:pt x="84" y="192"/>
                  </a:cubicBezTo>
                  <a:cubicBezTo>
                    <a:pt x="83" y="193"/>
                    <a:pt x="83" y="193"/>
                    <a:pt x="83" y="193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1" y="194"/>
                    <a:pt x="81" y="194"/>
                    <a:pt x="81" y="194"/>
                  </a:cubicBezTo>
                  <a:close/>
                  <a:moveTo>
                    <a:pt x="94" y="186"/>
                  </a:moveTo>
                  <a:cubicBezTo>
                    <a:pt x="92" y="187"/>
                    <a:pt x="94" y="191"/>
                    <a:pt x="96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98" y="188"/>
                    <a:pt x="98" y="188"/>
                    <a:pt x="98" y="188"/>
                  </a:cubicBezTo>
                  <a:cubicBezTo>
                    <a:pt x="99" y="188"/>
                    <a:pt x="99" y="188"/>
                    <a:pt x="99" y="188"/>
                  </a:cubicBezTo>
                  <a:cubicBezTo>
                    <a:pt x="102" y="187"/>
                    <a:pt x="100" y="183"/>
                    <a:pt x="98" y="184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4" y="186"/>
                    <a:pt x="94" y="186"/>
                    <a:pt x="94" y="186"/>
                  </a:cubicBezTo>
                  <a:close/>
                  <a:moveTo>
                    <a:pt x="108" y="179"/>
                  </a:moveTo>
                  <a:cubicBezTo>
                    <a:pt x="106" y="180"/>
                    <a:pt x="108" y="184"/>
                    <a:pt x="110" y="183"/>
                  </a:cubicBezTo>
                  <a:cubicBezTo>
                    <a:pt x="111" y="183"/>
                    <a:pt x="111" y="183"/>
                    <a:pt x="111" y="183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6" y="181"/>
                    <a:pt x="114" y="177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08" y="179"/>
                    <a:pt x="108" y="179"/>
                    <a:pt x="108" y="179"/>
                  </a:cubicBezTo>
                  <a:close/>
                  <a:moveTo>
                    <a:pt x="123" y="174"/>
                  </a:moveTo>
                  <a:cubicBezTo>
                    <a:pt x="121" y="175"/>
                    <a:pt x="122" y="179"/>
                    <a:pt x="124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28" y="177"/>
                    <a:pt x="128" y="177"/>
                    <a:pt x="128" y="177"/>
                  </a:cubicBezTo>
                  <a:cubicBezTo>
                    <a:pt x="130" y="176"/>
                    <a:pt x="129" y="172"/>
                    <a:pt x="127" y="173"/>
                  </a:cubicBezTo>
                  <a:cubicBezTo>
                    <a:pt x="127" y="173"/>
                    <a:pt x="127" y="173"/>
                    <a:pt x="127" y="173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lose/>
                  <a:moveTo>
                    <a:pt x="138" y="170"/>
                  </a:moveTo>
                  <a:cubicBezTo>
                    <a:pt x="136" y="170"/>
                    <a:pt x="137" y="174"/>
                    <a:pt x="139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3" y="173"/>
                    <a:pt x="143" y="173"/>
                    <a:pt x="143" y="173"/>
                  </a:cubicBezTo>
                  <a:cubicBezTo>
                    <a:pt x="145" y="172"/>
                    <a:pt x="144" y="168"/>
                    <a:pt x="142" y="169"/>
                  </a:cubicBezTo>
                  <a:cubicBezTo>
                    <a:pt x="141" y="169"/>
                    <a:pt x="141" y="169"/>
                    <a:pt x="141" y="169"/>
                  </a:cubicBezTo>
                  <a:cubicBezTo>
                    <a:pt x="140" y="169"/>
                    <a:pt x="140" y="169"/>
                    <a:pt x="140" y="169"/>
                  </a:cubicBezTo>
                  <a:cubicBezTo>
                    <a:pt x="139" y="170"/>
                    <a:pt x="139" y="170"/>
                    <a:pt x="139" y="170"/>
                  </a:cubicBezTo>
                  <a:cubicBezTo>
                    <a:pt x="138" y="170"/>
                    <a:pt x="138" y="170"/>
                    <a:pt x="138" y="170"/>
                  </a:cubicBezTo>
                  <a:close/>
                  <a:moveTo>
                    <a:pt x="153" y="167"/>
                  </a:moveTo>
                  <a:cubicBezTo>
                    <a:pt x="151" y="167"/>
                    <a:pt x="152" y="171"/>
                    <a:pt x="154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7" y="170"/>
                    <a:pt x="157" y="170"/>
                    <a:pt x="157" y="170"/>
                  </a:cubicBezTo>
                  <a:cubicBezTo>
                    <a:pt x="158" y="170"/>
                    <a:pt x="158" y="170"/>
                    <a:pt x="158" y="170"/>
                  </a:cubicBezTo>
                  <a:cubicBezTo>
                    <a:pt x="160" y="169"/>
                    <a:pt x="160" y="165"/>
                    <a:pt x="157" y="166"/>
                  </a:cubicBezTo>
                  <a:cubicBezTo>
                    <a:pt x="156" y="166"/>
                    <a:pt x="156" y="166"/>
                    <a:pt x="156" y="166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4" y="166"/>
                    <a:pt x="154" y="166"/>
                    <a:pt x="154" y="166"/>
                  </a:cubicBezTo>
                  <a:cubicBezTo>
                    <a:pt x="153" y="167"/>
                    <a:pt x="153" y="167"/>
                    <a:pt x="153" y="167"/>
                  </a:cubicBezTo>
                  <a:close/>
                  <a:moveTo>
                    <a:pt x="169" y="164"/>
                  </a:moveTo>
                  <a:cubicBezTo>
                    <a:pt x="166" y="164"/>
                    <a:pt x="167" y="168"/>
                    <a:pt x="169" y="168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6" y="166"/>
                    <a:pt x="175" y="163"/>
                    <a:pt x="173" y="163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lose/>
                  <a:moveTo>
                    <a:pt x="199" y="158"/>
                  </a:moveTo>
                  <a:cubicBezTo>
                    <a:pt x="197" y="159"/>
                    <a:pt x="197" y="163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1" y="162"/>
                    <a:pt x="201" y="162"/>
                    <a:pt x="201" y="162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6" y="161"/>
                    <a:pt x="205" y="157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lose/>
                  <a:moveTo>
                    <a:pt x="214" y="155"/>
                  </a:moveTo>
                  <a:cubicBezTo>
                    <a:pt x="212" y="156"/>
                    <a:pt x="213" y="160"/>
                    <a:pt x="215" y="159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17" y="159"/>
                    <a:pt x="217" y="159"/>
                    <a:pt x="217" y="159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21" y="158"/>
                    <a:pt x="221" y="154"/>
                    <a:pt x="218" y="154"/>
                  </a:cubicBezTo>
                  <a:cubicBezTo>
                    <a:pt x="218" y="154"/>
                    <a:pt x="218" y="154"/>
                    <a:pt x="218" y="154"/>
                  </a:cubicBezTo>
                  <a:cubicBezTo>
                    <a:pt x="217" y="155"/>
                    <a:pt x="217" y="155"/>
                    <a:pt x="217" y="155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5" y="155"/>
                    <a:pt x="215" y="155"/>
                    <a:pt x="215" y="155"/>
                  </a:cubicBezTo>
                  <a:cubicBezTo>
                    <a:pt x="214" y="155"/>
                    <a:pt x="214" y="155"/>
                    <a:pt x="214" y="155"/>
                  </a:cubicBezTo>
                  <a:close/>
                  <a:moveTo>
                    <a:pt x="229" y="151"/>
                  </a:moveTo>
                  <a:cubicBezTo>
                    <a:pt x="227" y="152"/>
                    <a:pt x="228" y="156"/>
                    <a:pt x="230" y="155"/>
                  </a:cubicBezTo>
                  <a:cubicBezTo>
                    <a:pt x="231" y="155"/>
                    <a:pt x="231" y="155"/>
                    <a:pt x="231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6" y="153"/>
                    <a:pt x="235" y="149"/>
                    <a:pt x="233" y="150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lose/>
                </a:path>
              </a:pathLst>
            </a:custGeom>
            <a:solidFill>
              <a:srgbClr val="553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MH_Number_1"/>
          <p:cNvSpPr/>
          <p:nvPr>
            <p:custDataLst>
              <p:tags r:id="rId1"/>
            </p:custDataLst>
          </p:nvPr>
        </p:nvSpPr>
        <p:spPr>
          <a:xfrm flipH="1">
            <a:off x="1179543" y="2398556"/>
            <a:ext cx="1803784" cy="1802566"/>
          </a:xfrm>
          <a:prstGeom prst="rect">
            <a:avLst/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8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8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 flipH="1">
            <a:off x="3127142" y="2398556"/>
            <a:ext cx="5086583" cy="791271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3600" spc="2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spc="200" dirty="0">
              <a:solidFill>
                <a:srgbClr val="5536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27143" y="3251711"/>
            <a:ext cx="5086582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 smtClean="0">
                <a:latin typeface="+mn-ea"/>
              </a:rPr>
              <a:t>请在此处添加编辑内容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2"/>
          <p:cNvGraphicFramePr/>
          <p:nvPr/>
        </p:nvGraphicFramePr>
        <p:xfrm>
          <a:off x="5041212" y="1325413"/>
          <a:ext cx="2119312" cy="229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图表 20"/>
          <p:cNvGraphicFramePr/>
          <p:nvPr/>
        </p:nvGraphicFramePr>
        <p:xfrm>
          <a:off x="1447634" y="1325413"/>
          <a:ext cx="2119313" cy="229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27"/>
          <p:cNvGraphicFramePr/>
          <p:nvPr/>
        </p:nvGraphicFramePr>
        <p:xfrm>
          <a:off x="8709402" y="1325413"/>
          <a:ext cx="2117725" cy="229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1" name="矩形 29"/>
          <p:cNvSpPr>
            <a:spLocks noChangeArrowheads="1"/>
          </p:cNvSpPr>
          <p:nvPr/>
        </p:nvSpPr>
        <p:spPr bwMode="auto">
          <a:xfrm>
            <a:off x="1904834" y="2163613"/>
            <a:ext cx="124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40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4000" dirty="0" smtClean="0">
              <a:solidFill>
                <a:srgbClr val="263238"/>
              </a:solidFill>
            </a:endParaRPr>
          </a:p>
        </p:txBody>
      </p:sp>
      <p:sp>
        <p:nvSpPr>
          <p:cNvPr id="154" name="矩形 30"/>
          <p:cNvSpPr>
            <a:spLocks noChangeArrowheads="1"/>
          </p:cNvSpPr>
          <p:nvPr/>
        </p:nvSpPr>
        <p:spPr bwMode="auto">
          <a:xfrm>
            <a:off x="5499999" y="2163613"/>
            <a:ext cx="1243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400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4000" smtClean="0">
              <a:solidFill>
                <a:srgbClr val="263238"/>
              </a:solidFill>
            </a:endParaRPr>
          </a:p>
        </p:txBody>
      </p:sp>
      <p:sp>
        <p:nvSpPr>
          <p:cNvPr id="155" name="矩形 30"/>
          <p:cNvSpPr>
            <a:spLocks noChangeArrowheads="1"/>
          </p:cNvSpPr>
          <p:nvPr/>
        </p:nvSpPr>
        <p:spPr bwMode="auto">
          <a:xfrm>
            <a:off x="9136439" y="2163613"/>
            <a:ext cx="124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400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4000" smtClean="0">
              <a:solidFill>
                <a:srgbClr val="263238"/>
              </a:solidFill>
            </a:endParaRPr>
          </a:p>
        </p:txBody>
      </p:sp>
      <p:sp>
        <p:nvSpPr>
          <p:cNvPr id="156" name="矩形 30"/>
          <p:cNvSpPr>
            <a:spLocks noChangeArrowheads="1"/>
          </p:cNvSpPr>
          <p:nvPr/>
        </p:nvSpPr>
        <p:spPr bwMode="auto">
          <a:xfrm>
            <a:off x="1357147" y="3444725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7" name="矩形 31"/>
          <p:cNvSpPr>
            <a:spLocks noChangeArrowheads="1"/>
          </p:cNvSpPr>
          <p:nvPr/>
        </p:nvSpPr>
        <p:spPr bwMode="auto">
          <a:xfrm>
            <a:off x="4917387" y="3444725"/>
            <a:ext cx="2339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8" name="矩形 32"/>
          <p:cNvSpPr>
            <a:spLocks noChangeArrowheads="1"/>
          </p:cNvSpPr>
          <p:nvPr/>
        </p:nvSpPr>
        <p:spPr bwMode="auto">
          <a:xfrm>
            <a:off x="8649077" y="3444725"/>
            <a:ext cx="2338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9" name="矩形 33"/>
          <p:cNvSpPr>
            <a:spLocks noChangeArrowheads="1"/>
          </p:cNvSpPr>
          <p:nvPr/>
        </p:nvSpPr>
        <p:spPr bwMode="auto">
          <a:xfrm>
            <a:off x="1265072" y="3989238"/>
            <a:ext cx="250983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8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 sz="1800" dirty="0" smtClean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矩形 34"/>
          <p:cNvSpPr>
            <a:spLocks noChangeArrowheads="1"/>
          </p:cNvSpPr>
          <p:nvPr/>
        </p:nvSpPr>
        <p:spPr bwMode="auto">
          <a:xfrm>
            <a:off x="4831662" y="3990825"/>
            <a:ext cx="25114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8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 sz="1800" dirty="0" smtClean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35"/>
          <p:cNvSpPr>
            <a:spLocks noChangeArrowheads="1"/>
          </p:cNvSpPr>
          <p:nvPr/>
        </p:nvSpPr>
        <p:spPr bwMode="auto">
          <a:xfrm>
            <a:off x="8477627" y="3989238"/>
            <a:ext cx="250983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8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 sz="1800" dirty="0" smtClean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25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36"/>
          <p:cNvGraphicFramePr/>
          <p:nvPr/>
        </p:nvGraphicFramePr>
        <p:xfrm>
          <a:off x="5765287" y="1179257"/>
          <a:ext cx="5749925" cy="486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1" name="文本框 37"/>
          <p:cNvSpPr txBox="1">
            <a:spLocks noChangeArrowheads="1"/>
          </p:cNvSpPr>
          <p:nvPr/>
        </p:nvSpPr>
        <p:spPr bwMode="auto">
          <a:xfrm>
            <a:off x="8902187" y="2742944"/>
            <a:ext cx="20193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38"/>
          <p:cNvSpPr txBox="1">
            <a:spLocks noChangeArrowheads="1"/>
          </p:cNvSpPr>
          <p:nvPr/>
        </p:nvSpPr>
        <p:spPr bwMode="auto">
          <a:xfrm>
            <a:off x="8432287" y="4314569"/>
            <a:ext cx="19624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39"/>
          <p:cNvSpPr txBox="1">
            <a:spLocks noChangeArrowheads="1"/>
          </p:cNvSpPr>
          <p:nvPr/>
        </p:nvSpPr>
        <p:spPr bwMode="auto">
          <a:xfrm>
            <a:off x="8575142" y="3844669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4" name="直接连接符 133"/>
          <p:cNvCxnSpPr/>
          <p:nvPr/>
        </p:nvCxnSpPr>
        <p:spPr>
          <a:xfrm flipH="1">
            <a:off x="8479912" y="4300282"/>
            <a:ext cx="194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本框 41"/>
          <p:cNvSpPr txBox="1">
            <a:spLocks noChangeArrowheads="1"/>
          </p:cNvSpPr>
          <p:nvPr/>
        </p:nvSpPr>
        <p:spPr bwMode="auto">
          <a:xfrm>
            <a:off x="7025762" y="3795457"/>
            <a:ext cx="85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23%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42"/>
          <p:cNvSpPr txBox="1">
            <a:spLocks noChangeArrowheads="1"/>
          </p:cNvSpPr>
          <p:nvPr/>
        </p:nvSpPr>
        <p:spPr bwMode="auto">
          <a:xfrm>
            <a:off x="7766063" y="1717419"/>
            <a:ext cx="849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43"/>
          <p:cNvSpPr txBox="1">
            <a:spLocks noChangeArrowheads="1"/>
          </p:cNvSpPr>
          <p:nvPr/>
        </p:nvSpPr>
        <p:spPr bwMode="auto">
          <a:xfrm>
            <a:off x="6616187" y="1909507"/>
            <a:ext cx="660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9%</a:t>
            </a:r>
            <a:endParaRPr lang="zh-CN" altLang="en-US" sz="2400" b="1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0" name="直接连接符 139"/>
          <p:cNvCxnSpPr/>
          <p:nvPr/>
        </p:nvCxnSpPr>
        <p:spPr>
          <a:xfrm>
            <a:off x="5563674" y="1473897"/>
            <a:ext cx="0" cy="4318000"/>
          </a:xfrm>
          <a:prstGeom prst="line">
            <a:avLst/>
          </a:prstGeom>
          <a:ln>
            <a:solidFill>
              <a:srgbClr val="2C73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矩形 117"/>
          <p:cNvSpPr>
            <a:spLocks noChangeArrowheads="1"/>
          </p:cNvSpPr>
          <p:nvPr/>
        </p:nvSpPr>
        <p:spPr bwMode="auto">
          <a:xfrm>
            <a:off x="1578877" y="1877548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42" name="矩形 124"/>
          <p:cNvSpPr>
            <a:spLocks noChangeArrowheads="1"/>
          </p:cNvSpPr>
          <p:nvPr/>
        </p:nvSpPr>
        <p:spPr bwMode="auto">
          <a:xfrm>
            <a:off x="1578878" y="2526097"/>
            <a:ext cx="302750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>
            <a:off x="1662712" y="2378790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图文框 21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24" name="MH_Number_1"/>
          <p:cNvSpPr/>
          <p:nvPr>
            <p:custDataLst>
              <p:tags r:id="rId2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2696028" y="171087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2254703" y="3034848"/>
            <a:ext cx="1465263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F9C36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7"/>
          <p:cNvSpPr/>
          <p:nvPr/>
        </p:nvSpPr>
        <p:spPr bwMode="auto">
          <a:xfrm>
            <a:off x="3294516" y="3465060"/>
            <a:ext cx="296862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497341" y="217918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9"/>
          <p:cNvSpPr/>
          <p:nvPr/>
        </p:nvSpPr>
        <p:spPr bwMode="auto">
          <a:xfrm>
            <a:off x="1857828" y="3422198"/>
            <a:ext cx="1303338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/>
          <p:nvPr/>
        </p:nvSpPr>
        <p:spPr bwMode="auto">
          <a:xfrm>
            <a:off x="2603953" y="4077835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729116" y="3677785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2"/>
          <p:cNvSpPr/>
          <p:nvPr/>
        </p:nvSpPr>
        <p:spPr bwMode="auto">
          <a:xfrm>
            <a:off x="2569028" y="4696960"/>
            <a:ext cx="912813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3"/>
          <p:cNvSpPr/>
          <p:nvPr/>
        </p:nvSpPr>
        <p:spPr bwMode="auto">
          <a:xfrm>
            <a:off x="3224666" y="4685848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4"/>
          <p:cNvSpPr/>
          <p:nvPr/>
        </p:nvSpPr>
        <p:spPr bwMode="auto">
          <a:xfrm>
            <a:off x="3324678" y="5012873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5"/>
          <p:cNvSpPr/>
          <p:nvPr/>
        </p:nvSpPr>
        <p:spPr bwMode="auto">
          <a:xfrm>
            <a:off x="3435803" y="4338185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6"/>
          <p:cNvSpPr/>
          <p:nvPr/>
        </p:nvSpPr>
        <p:spPr bwMode="auto">
          <a:xfrm>
            <a:off x="3435803" y="3438073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7"/>
          <p:cNvSpPr/>
          <p:nvPr/>
        </p:nvSpPr>
        <p:spPr bwMode="auto">
          <a:xfrm>
            <a:off x="3886653" y="3265035"/>
            <a:ext cx="347663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D9D4E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8"/>
          <p:cNvSpPr/>
          <p:nvPr/>
        </p:nvSpPr>
        <p:spPr bwMode="auto">
          <a:xfrm>
            <a:off x="3797753" y="4563610"/>
            <a:ext cx="554038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9"/>
          <p:cNvSpPr/>
          <p:nvPr/>
        </p:nvSpPr>
        <p:spPr bwMode="auto">
          <a:xfrm>
            <a:off x="3732666" y="4193723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55362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20"/>
          <p:cNvSpPr/>
          <p:nvPr/>
        </p:nvSpPr>
        <p:spPr bwMode="auto">
          <a:xfrm>
            <a:off x="3905703" y="5097010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4291466" y="4538210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4543878" y="4711248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4743903" y="4363585"/>
            <a:ext cx="392113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4"/>
          <p:cNvSpPr/>
          <p:nvPr/>
        </p:nvSpPr>
        <p:spPr bwMode="auto">
          <a:xfrm>
            <a:off x="4367666" y="3976235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5"/>
          <p:cNvSpPr/>
          <p:nvPr/>
        </p:nvSpPr>
        <p:spPr bwMode="auto">
          <a:xfrm>
            <a:off x="4461328" y="3280910"/>
            <a:ext cx="131763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6"/>
          <p:cNvSpPr/>
          <p:nvPr/>
        </p:nvSpPr>
        <p:spPr bwMode="auto">
          <a:xfrm>
            <a:off x="4335916" y="3198360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7"/>
          <p:cNvSpPr/>
          <p:nvPr/>
        </p:nvSpPr>
        <p:spPr bwMode="auto">
          <a:xfrm>
            <a:off x="4624841" y="2834823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8"/>
          <p:cNvSpPr/>
          <p:nvPr/>
        </p:nvSpPr>
        <p:spPr bwMode="auto">
          <a:xfrm>
            <a:off x="4759778" y="2488748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4577216" y="1655310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348616" y="3541260"/>
            <a:ext cx="696912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5001078" y="4265160"/>
            <a:ext cx="109538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2"/>
          <p:cNvSpPr/>
          <p:nvPr/>
        </p:nvSpPr>
        <p:spPr bwMode="auto">
          <a:xfrm>
            <a:off x="4489903" y="3898448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4172403" y="3001510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4"/>
          <p:cNvSpPr/>
          <p:nvPr/>
        </p:nvSpPr>
        <p:spPr bwMode="auto">
          <a:xfrm>
            <a:off x="3912053" y="3776210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5"/>
          <p:cNvSpPr/>
          <p:nvPr/>
        </p:nvSpPr>
        <p:spPr bwMode="auto">
          <a:xfrm>
            <a:off x="5032828" y="5031923"/>
            <a:ext cx="169863" cy="411162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6"/>
          <p:cNvSpPr/>
          <p:nvPr/>
        </p:nvSpPr>
        <p:spPr bwMode="auto">
          <a:xfrm>
            <a:off x="3777116" y="5760585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6118678" y="1631498"/>
            <a:ext cx="0" cy="4395787"/>
          </a:xfrm>
          <a:prstGeom prst="line">
            <a:avLst/>
          </a:prstGeom>
          <a:ln>
            <a:solidFill>
              <a:srgbClr val="103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50"/>
          <p:cNvSpPr>
            <a:spLocks noChangeArrowheads="1"/>
          </p:cNvSpPr>
          <p:nvPr/>
        </p:nvSpPr>
        <p:spPr bwMode="auto">
          <a:xfrm>
            <a:off x="6513966" y="2550660"/>
            <a:ext cx="5006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工作计划是行政活动中使用范围很广的重要公文。</a:t>
            </a:r>
          </a:p>
        </p:txBody>
      </p:sp>
      <p:sp>
        <p:nvSpPr>
          <p:cNvPr id="38" name="矩形 51"/>
          <p:cNvSpPr>
            <a:spLocks noChangeArrowheads="1"/>
          </p:cNvSpPr>
          <p:nvPr/>
        </p:nvSpPr>
        <p:spPr bwMode="auto">
          <a:xfrm>
            <a:off x="6498091" y="2028373"/>
            <a:ext cx="26463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9" name="矩形 52"/>
          <p:cNvSpPr>
            <a:spLocks noChangeArrowheads="1"/>
          </p:cNvSpPr>
          <p:nvPr/>
        </p:nvSpPr>
        <p:spPr bwMode="auto">
          <a:xfrm>
            <a:off x="6498091" y="3069773"/>
            <a:ext cx="502285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  <a:defRPr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46" name="图文框 45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48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9"/>
          <p:cNvSpPr>
            <a:spLocks noEditPoints="1"/>
          </p:cNvSpPr>
          <p:nvPr/>
        </p:nvSpPr>
        <p:spPr bwMode="auto">
          <a:xfrm>
            <a:off x="3152775" y="1357040"/>
            <a:ext cx="5886450" cy="2909888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矩形标注 4"/>
          <p:cNvSpPr/>
          <p:nvPr/>
        </p:nvSpPr>
        <p:spPr>
          <a:xfrm>
            <a:off x="8513763" y="1988865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8556625" y="2026965"/>
            <a:ext cx="973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" name="矩形标注 6"/>
          <p:cNvSpPr/>
          <p:nvPr/>
        </p:nvSpPr>
        <p:spPr>
          <a:xfrm>
            <a:off x="8629650" y="3427140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8686800" y="3463653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矩形标注 8"/>
          <p:cNvSpPr/>
          <p:nvPr/>
        </p:nvSpPr>
        <p:spPr>
          <a:xfrm>
            <a:off x="6751638" y="2888978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6808788" y="2911203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矩形标注 10"/>
          <p:cNvSpPr/>
          <p:nvPr/>
        </p:nvSpPr>
        <p:spPr>
          <a:xfrm flipH="1">
            <a:off x="3152775" y="3187428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3182938" y="3155678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矩形标注 12"/>
          <p:cNvSpPr/>
          <p:nvPr/>
        </p:nvSpPr>
        <p:spPr>
          <a:xfrm flipH="1">
            <a:off x="1979613" y="1598340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008188" y="1566590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" name="矩形 132"/>
          <p:cNvSpPr>
            <a:spLocks noChangeArrowheads="1"/>
          </p:cNvSpPr>
          <p:nvPr/>
        </p:nvSpPr>
        <p:spPr bwMode="auto">
          <a:xfrm>
            <a:off x="1131888" y="4510595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92213" y="4988433"/>
            <a:ext cx="2525712" cy="0"/>
          </a:xfrm>
          <a:prstGeom prst="line">
            <a:avLst/>
          </a:prstGeom>
          <a:ln>
            <a:solidFill>
              <a:srgbClr val="2632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4"/>
          <p:cNvSpPr>
            <a:spLocks noChangeArrowheads="1"/>
          </p:cNvSpPr>
          <p:nvPr/>
        </p:nvSpPr>
        <p:spPr bwMode="auto">
          <a:xfrm>
            <a:off x="1192213" y="5055108"/>
            <a:ext cx="98377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是单位还是个人，无论办什么事情，事先都应有个打算和安排。有了工作计划，工作就有了明确的目标和具体的步骤，就可以协调大家的行动，增强工作的主动性，减少盲目性，使工作有条不紊地进行。同时，计划本身又是对工作进度和质量的考核标准，对大家有较强的约束和督促作用。所以计划对工作既有指导作用，又有推动作用，搞好工作计划，是建立正常的工作秩序，提高工作效率的重要手段。</a:t>
            </a:r>
          </a:p>
        </p:txBody>
      </p:sp>
      <p:sp>
        <p:nvSpPr>
          <p:cNvPr id="24" name="图文框 23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9331" y="207921"/>
            <a:ext cx="30518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</a:p>
        </p:txBody>
      </p:sp>
      <p:sp>
        <p:nvSpPr>
          <p:cNvPr id="26" name="MH_Number_1"/>
          <p:cNvSpPr/>
          <p:nvPr>
            <p:custDataLst>
              <p:tags r:id="rId1"/>
            </p:custDataLst>
          </p:nvPr>
        </p:nvSpPr>
        <p:spPr>
          <a:xfrm>
            <a:off x="121225" y="159394"/>
            <a:ext cx="616535" cy="616535"/>
          </a:xfrm>
          <a:prstGeom prst="rect">
            <a:avLst/>
          </a:prstGeom>
          <a:solidFill>
            <a:srgbClr val="55362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75822" y="157169"/>
            <a:ext cx="3738831" cy="616535"/>
          </a:xfrm>
          <a:prstGeom prst="rect">
            <a:avLst/>
          </a:prstGeom>
          <a:noFill/>
          <a:ln>
            <a:solidFill>
              <a:srgbClr val="553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2676" y="-306388"/>
            <a:ext cx="12050712" cy="7172325"/>
          </a:xfrm>
          <a:custGeom>
            <a:avLst/>
            <a:gdLst>
              <a:gd name="T0" fmla="*/ 137 w 1442"/>
              <a:gd name="T1" fmla="*/ 493 h 857"/>
              <a:gd name="T2" fmla="*/ 150 w 1442"/>
              <a:gd name="T3" fmla="*/ 119 h 857"/>
              <a:gd name="T4" fmla="*/ 860 w 1442"/>
              <a:gd name="T5" fmla="*/ 857 h 857"/>
              <a:gd name="T6" fmla="*/ 860 w 1442"/>
              <a:gd name="T7" fmla="*/ 857 h 857"/>
              <a:gd name="T8" fmla="*/ 1366 w 1442"/>
              <a:gd name="T9" fmla="*/ 706 h 857"/>
              <a:gd name="T10" fmla="*/ 1442 w 1442"/>
              <a:gd name="T11" fmla="*/ 430 h 857"/>
              <a:gd name="T12" fmla="*/ 1442 w 1442"/>
              <a:gd name="T13" fmla="*/ 466 h 857"/>
              <a:gd name="T14" fmla="*/ 1442 w 1442"/>
              <a:gd name="T15" fmla="*/ 466 h 857"/>
              <a:gd name="T16" fmla="*/ 1389 w 1442"/>
              <a:gd name="T17" fmla="*/ 734 h 857"/>
              <a:gd name="T18" fmla="*/ 1442 w 1442"/>
              <a:gd name="T19" fmla="*/ 857 h 857"/>
              <a:gd name="T20" fmla="*/ 1442 w 1442"/>
              <a:gd name="T21" fmla="*/ 854 h 857"/>
              <a:gd name="T22" fmla="*/ 1360 w 1442"/>
              <a:gd name="T23" fmla="*/ 791 h 857"/>
              <a:gd name="T24" fmla="*/ 1110 w 1442"/>
              <a:gd name="T25" fmla="*/ 857 h 857"/>
              <a:gd name="T26" fmla="*/ 1296 w 1442"/>
              <a:gd name="T27" fmla="*/ 857 h 857"/>
              <a:gd name="T28" fmla="*/ 1296 w 1442"/>
              <a:gd name="T29" fmla="*/ 857 h 857"/>
              <a:gd name="T30" fmla="*/ 1231 w 1442"/>
              <a:gd name="T31" fmla="*/ 532 h 857"/>
              <a:gd name="T32" fmla="*/ 1147 w 1442"/>
              <a:gd name="T33" fmla="*/ 622 h 857"/>
              <a:gd name="T34" fmla="*/ 1340 w 1442"/>
              <a:gd name="T35" fmla="*/ 607 h 857"/>
              <a:gd name="T36" fmla="*/ 865 w 1442"/>
              <a:gd name="T37" fmla="*/ 857 h 857"/>
              <a:gd name="T38" fmla="*/ 988 w 1442"/>
              <a:gd name="T39" fmla="*/ 698 h 857"/>
              <a:gd name="T40" fmla="*/ 872 w 1442"/>
              <a:gd name="T41" fmla="*/ 857 h 857"/>
              <a:gd name="T42" fmla="*/ 855 w 1442"/>
              <a:gd name="T43" fmla="*/ 751 h 857"/>
              <a:gd name="T44" fmla="*/ 867 w 1442"/>
              <a:gd name="T45" fmla="*/ 756 h 857"/>
              <a:gd name="T46" fmla="*/ 889 w 1442"/>
              <a:gd name="T47" fmla="*/ 826 h 857"/>
              <a:gd name="T48" fmla="*/ 877 w 1442"/>
              <a:gd name="T49" fmla="*/ 664 h 857"/>
              <a:gd name="T50" fmla="*/ 850 w 1442"/>
              <a:gd name="T51" fmla="*/ 656 h 857"/>
              <a:gd name="T52" fmla="*/ 844 w 1442"/>
              <a:gd name="T53" fmla="*/ 674 h 857"/>
              <a:gd name="T54" fmla="*/ 844 w 1442"/>
              <a:gd name="T55" fmla="*/ 720 h 857"/>
              <a:gd name="T56" fmla="*/ 942 w 1442"/>
              <a:gd name="T57" fmla="*/ 691 h 857"/>
              <a:gd name="T58" fmla="*/ 1266 w 1442"/>
              <a:gd name="T59" fmla="*/ 763 h 857"/>
              <a:gd name="T60" fmla="*/ 1266 w 1442"/>
              <a:gd name="T61" fmla="*/ 763 h 857"/>
              <a:gd name="T62" fmla="*/ 1200 w 1442"/>
              <a:gd name="T63" fmla="*/ 601 h 857"/>
              <a:gd name="T64" fmla="*/ 1074 w 1442"/>
              <a:gd name="T65" fmla="*/ 625 h 857"/>
              <a:gd name="T66" fmla="*/ 718 w 1442"/>
              <a:gd name="T67" fmla="*/ 857 h 857"/>
              <a:gd name="T68" fmla="*/ 534 w 1442"/>
              <a:gd name="T69" fmla="*/ 202 h 857"/>
              <a:gd name="T70" fmla="*/ 441 w 1442"/>
              <a:gd name="T71" fmla="*/ 857 h 857"/>
              <a:gd name="T72" fmla="*/ 277 w 1442"/>
              <a:gd name="T73" fmla="*/ 857 h 857"/>
              <a:gd name="T74" fmla="*/ 404 w 1442"/>
              <a:gd name="T75" fmla="*/ 693 h 857"/>
              <a:gd name="T76" fmla="*/ 33 w 1442"/>
              <a:gd name="T77" fmla="*/ 38 h 857"/>
              <a:gd name="T78" fmla="*/ 9 w 1442"/>
              <a:gd name="T79" fmla="*/ 38 h 857"/>
              <a:gd name="T80" fmla="*/ 123 w 1442"/>
              <a:gd name="T81" fmla="*/ 45 h 857"/>
              <a:gd name="T82" fmla="*/ 75 w 1442"/>
              <a:gd name="T83" fmla="*/ 38 h 857"/>
              <a:gd name="T84" fmla="*/ 200 w 1442"/>
              <a:gd name="T85" fmla="*/ 68 h 857"/>
              <a:gd name="T86" fmla="*/ 181 w 1442"/>
              <a:gd name="T87" fmla="*/ 38 h 857"/>
              <a:gd name="T88" fmla="*/ 181 w 1442"/>
              <a:gd name="T89" fmla="*/ 38 h 857"/>
              <a:gd name="T90" fmla="*/ 149 w 1442"/>
              <a:gd name="T91" fmla="*/ 435 h 857"/>
              <a:gd name="T92" fmla="*/ 69 w 1442"/>
              <a:gd name="T93" fmla="*/ 281 h 857"/>
              <a:gd name="T94" fmla="*/ 142 w 1442"/>
              <a:gd name="T95" fmla="*/ 474 h 857"/>
              <a:gd name="T96" fmla="*/ 9 w 1442"/>
              <a:gd name="T97" fmla="*/ 345 h 857"/>
              <a:gd name="T98" fmla="*/ 9 w 1442"/>
              <a:gd name="T99" fmla="*/ 128 h 857"/>
              <a:gd name="T100" fmla="*/ 21 w 1442"/>
              <a:gd name="T101" fmla="*/ 176 h 857"/>
              <a:gd name="T102" fmla="*/ 9 w 1442"/>
              <a:gd name="T103" fmla="*/ 76 h 857"/>
              <a:gd name="T104" fmla="*/ 9 w 1442"/>
              <a:gd name="T105" fmla="*/ 68 h 857"/>
              <a:gd name="T106" fmla="*/ 9 w 1442"/>
              <a:gd name="T107" fmla="*/ 68 h 857"/>
              <a:gd name="T108" fmla="*/ 639 w 1442"/>
              <a:gd name="T109" fmla="*/ 414 h 857"/>
              <a:gd name="T110" fmla="*/ 429 w 1442"/>
              <a:gd name="T111" fmla="*/ 343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42" h="857">
                <a:moveTo>
                  <a:pt x="9" y="646"/>
                </a:moveTo>
                <a:cubicBezTo>
                  <a:pt x="9" y="461"/>
                  <a:pt x="9" y="461"/>
                  <a:pt x="9" y="461"/>
                </a:cubicBezTo>
                <a:cubicBezTo>
                  <a:pt x="43" y="485"/>
                  <a:pt x="85" y="498"/>
                  <a:pt x="137" y="493"/>
                </a:cubicBezTo>
                <a:cubicBezTo>
                  <a:pt x="239" y="483"/>
                  <a:pt x="295" y="351"/>
                  <a:pt x="226" y="269"/>
                </a:cubicBezTo>
                <a:cubicBezTo>
                  <a:pt x="175" y="208"/>
                  <a:pt x="69" y="195"/>
                  <a:pt x="26" y="289"/>
                </a:cubicBezTo>
                <a:cubicBezTo>
                  <a:pt x="9" y="181"/>
                  <a:pt x="78" y="131"/>
                  <a:pt x="150" y="119"/>
                </a:cubicBezTo>
                <a:cubicBezTo>
                  <a:pt x="255" y="102"/>
                  <a:pt x="384" y="198"/>
                  <a:pt x="409" y="348"/>
                </a:cubicBezTo>
                <a:cubicBezTo>
                  <a:pt x="446" y="571"/>
                  <a:pt x="195" y="727"/>
                  <a:pt x="9" y="646"/>
                </a:cubicBezTo>
                <a:close/>
                <a:moveTo>
                  <a:pt x="860" y="857"/>
                </a:moveTo>
                <a:cubicBezTo>
                  <a:pt x="902" y="832"/>
                  <a:pt x="868" y="788"/>
                  <a:pt x="845" y="808"/>
                </a:cubicBezTo>
                <a:cubicBezTo>
                  <a:pt x="819" y="830"/>
                  <a:pt x="796" y="847"/>
                  <a:pt x="771" y="857"/>
                </a:cubicBezTo>
                <a:cubicBezTo>
                  <a:pt x="860" y="857"/>
                  <a:pt x="860" y="857"/>
                  <a:pt x="860" y="857"/>
                </a:cubicBezTo>
                <a:close/>
                <a:moveTo>
                  <a:pt x="1442" y="294"/>
                </a:moveTo>
                <a:cubicBezTo>
                  <a:pt x="1442" y="382"/>
                  <a:pt x="1442" y="382"/>
                  <a:pt x="1442" y="382"/>
                </a:cubicBezTo>
                <a:cubicBezTo>
                  <a:pt x="1385" y="470"/>
                  <a:pt x="1366" y="574"/>
                  <a:pt x="1366" y="706"/>
                </a:cubicBezTo>
                <a:cubicBezTo>
                  <a:pt x="1339" y="534"/>
                  <a:pt x="1373" y="397"/>
                  <a:pt x="1442" y="294"/>
                </a:cubicBezTo>
                <a:close/>
                <a:moveTo>
                  <a:pt x="1442" y="426"/>
                </a:moveTo>
                <a:cubicBezTo>
                  <a:pt x="1442" y="430"/>
                  <a:pt x="1442" y="430"/>
                  <a:pt x="1442" y="430"/>
                </a:cubicBezTo>
                <a:cubicBezTo>
                  <a:pt x="1439" y="433"/>
                  <a:pt x="1437" y="436"/>
                  <a:pt x="1435" y="440"/>
                </a:cubicBezTo>
                <a:cubicBezTo>
                  <a:pt x="1437" y="435"/>
                  <a:pt x="1439" y="430"/>
                  <a:pt x="1442" y="426"/>
                </a:cubicBezTo>
                <a:close/>
                <a:moveTo>
                  <a:pt x="1442" y="466"/>
                </a:moveTo>
                <a:cubicBezTo>
                  <a:pt x="1442" y="540"/>
                  <a:pt x="1442" y="540"/>
                  <a:pt x="1442" y="540"/>
                </a:cubicBezTo>
                <a:cubicBezTo>
                  <a:pt x="1416" y="568"/>
                  <a:pt x="1395" y="603"/>
                  <a:pt x="1383" y="648"/>
                </a:cubicBezTo>
                <a:cubicBezTo>
                  <a:pt x="1380" y="576"/>
                  <a:pt x="1405" y="515"/>
                  <a:pt x="1442" y="466"/>
                </a:cubicBezTo>
                <a:close/>
                <a:moveTo>
                  <a:pt x="1442" y="572"/>
                </a:moveTo>
                <a:cubicBezTo>
                  <a:pt x="1442" y="842"/>
                  <a:pt x="1442" y="842"/>
                  <a:pt x="1442" y="842"/>
                </a:cubicBezTo>
                <a:cubicBezTo>
                  <a:pt x="1411" y="815"/>
                  <a:pt x="1394" y="774"/>
                  <a:pt x="1389" y="734"/>
                </a:cubicBezTo>
                <a:cubicBezTo>
                  <a:pt x="1382" y="680"/>
                  <a:pt x="1402" y="622"/>
                  <a:pt x="1442" y="572"/>
                </a:cubicBezTo>
                <a:close/>
                <a:moveTo>
                  <a:pt x="1442" y="854"/>
                </a:moveTo>
                <a:cubicBezTo>
                  <a:pt x="1442" y="857"/>
                  <a:pt x="1442" y="857"/>
                  <a:pt x="1442" y="857"/>
                </a:cubicBezTo>
                <a:cubicBezTo>
                  <a:pt x="1423" y="857"/>
                  <a:pt x="1423" y="857"/>
                  <a:pt x="1423" y="857"/>
                </a:cubicBezTo>
                <a:cubicBezTo>
                  <a:pt x="1429" y="855"/>
                  <a:pt x="1434" y="854"/>
                  <a:pt x="1439" y="854"/>
                </a:cubicBezTo>
                <a:cubicBezTo>
                  <a:pt x="1440" y="854"/>
                  <a:pt x="1441" y="854"/>
                  <a:pt x="1442" y="854"/>
                </a:cubicBezTo>
                <a:close/>
                <a:moveTo>
                  <a:pt x="1385" y="857"/>
                </a:moveTo>
                <a:cubicBezTo>
                  <a:pt x="1313" y="857"/>
                  <a:pt x="1313" y="857"/>
                  <a:pt x="1313" y="857"/>
                </a:cubicBezTo>
                <a:cubicBezTo>
                  <a:pt x="1292" y="831"/>
                  <a:pt x="1312" y="782"/>
                  <a:pt x="1360" y="791"/>
                </a:cubicBezTo>
                <a:cubicBezTo>
                  <a:pt x="1341" y="770"/>
                  <a:pt x="1288" y="797"/>
                  <a:pt x="1298" y="831"/>
                </a:cubicBezTo>
                <a:cubicBezTo>
                  <a:pt x="1250" y="821"/>
                  <a:pt x="1198" y="845"/>
                  <a:pt x="1145" y="857"/>
                </a:cubicBezTo>
                <a:cubicBezTo>
                  <a:pt x="1110" y="857"/>
                  <a:pt x="1110" y="857"/>
                  <a:pt x="1110" y="857"/>
                </a:cubicBezTo>
                <a:cubicBezTo>
                  <a:pt x="1187" y="832"/>
                  <a:pt x="1247" y="774"/>
                  <a:pt x="1307" y="760"/>
                </a:cubicBezTo>
                <a:cubicBezTo>
                  <a:pt x="1394" y="741"/>
                  <a:pt x="1413" y="821"/>
                  <a:pt x="1385" y="857"/>
                </a:cubicBezTo>
                <a:close/>
                <a:moveTo>
                  <a:pt x="1296" y="857"/>
                </a:moveTo>
                <a:cubicBezTo>
                  <a:pt x="1212" y="857"/>
                  <a:pt x="1212" y="857"/>
                  <a:pt x="1212" y="857"/>
                </a:cubicBezTo>
                <a:cubicBezTo>
                  <a:pt x="1207" y="856"/>
                  <a:pt x="1202" y="855"/>
                  <a:pt x="1196" y="855"/>
                </a:cubicBezTo>
                <a:cubicBezTo>
                  <a:pt x="1217" y="848"/>
                  <a:pt x="1264" y="841"/>
                  <a:pt x="1296" y="857"/>
                </a:cubicBezTo>
                <a:close/>
                <a:moveTo>
                  <a:pt x="1082" y="857"/>
                </a:moveTo>
                <a:cubicBezTo>
                  <a:pt x="917" y="857"/>
                  <a:pt x="917" y="857"/>
                  <a:pt x="917" y="857"/>
                </a:cubicBezTo>
                <a:cubicBezTo>
                  <a:pt x="1072" y="823"/>
                  <a:pt x="1256" y="694"/>
                  <a:pt x="1231" y="532"/>
                </a:cubicBezTo>
                <a:cubicBezTo>
                  <a:pt x="1217" y="444"/>
                  <a:pt x="1102" y="434"/>
                  <a:pt x="1092" y="510"/>
                </a:cubicBezTo>
                <a:cubicBezTo>
                  <a:pt x="1118" y="466"/>
                  <a:pt x="1178" y="463"/>
                  <a:pt x="1202" y="524"/>
                </a:cubicBezTo>
                <a:cubicBezTo>
                  <a:pt x="1218" y="564"/>
                  <a:pt x="1187" y="611"/>
                  <a:pt x="1147" y="622"/>
                </a:cubicBezTo>
                <a:cubicBezTo>
                  <a:pt x="1076" y="641"/>
                  <a:pt x="982" y="545"/>
                  <a:pt x="1035" y="449"/>
                </a:cubicBezTo>
                <a:cubicBezTo>
                  <a:pt x="1091" y="346"/>
                  <a:pt x="1209" y="347"/>
                  <a:pt x="1282" y="416"/>
                </a:cubicBezTo>
                <a:cubicBezTo>
                  <a:pt x="1327" y="459"/>
                  <a:pt x="1358" y="533"/>
                  <a:pt x="1340" y="607"/>
                </a:cubicBezTo>
                <a:cubicBezTo>
                  <a:pt x="1308" y="738"/>
                  <a:pt x="1204" y="817"/>
                  <a:pt x="1082" y="857"/>
                </a:cubicBezTo>
                <a:close/>
                <a:moveTo>
                  <a:pt x="872" y="857"/>
                </a:moveTo>
                <a:cubicBezTo>
                  <a:pt x="865" y="857"/>
                  <a:pt x="865" y="857"/>
                  <a:pt x="865" y="857"/>
                </a:cubicBezTo>
                <a:cubicBezTo>
                  <a:pt x="947" y="824"/>
                  <a:pt x="972" y="781"/>
                  <a:pt x="974" y="705"/>
                </a:cubicBezTo>
                <a:cubicBezTo>
                  <a:pt x="1011" y="719"/>
                  <a:pt x="1045" y="679"/>
                  <a:pt x="1035" y="646"/>
                </a:cubicBezTo>
                <a:cubicBezTo>
                  <a:pt x="1034" y="680"/>
                  <a:pt x="1011" y="697"/>
                  <a:pt x="988" y="698"/>
                </a:cubicBezTo>
                <a:cubicBezTo>
                  <a:pt x="919" y="701"/>
                  <a:pt x="924" y="591"/>
                  <a:pt x="994" y="591"/>
                </a:cubicBezTo>
                <a:cubicBezTo>
                  <a:pt x="1036" y="591"/>
                  <a:pt x="1084" y="631"/>
                  <a:pt x="1068" y="711"/>
                </a:cubicBezTo>
                <a:cubicBezTo>
                  <a:pt x="1052" y="793"/>
                  <a:pt x="988" y="842"/>
                  <a:pt x="872" y="857"/>
                </a:cubicBezTo>
                <a:close/>
                <a:moveTo>
                  <a:pt x="890" y="771"/>
                </a:moveTo>
                <a:cubicBezTo>
                  <a:pt x="890" y="741"/>
                  <a:pt x="870" y="727"/>
                  <a:pt x="855" y="728"/>
                </a:cubicBezTo>
                <a:cubicBezTo>
                  <a:pt x="839" y="728"/>
                  <a:pt x="839" y="751"/>
                  <a:pt x="855" y="751"/>
                </a:cubicBezTo>
                <a:cubicBezTo>
                  <a:pt x="866" y="751"/>
                  <a:pt x="882" y="751"/>
                  <a:pt x="890" y="771"/>
                </a:cubicBezTo>
                <a:close/>
                <a:moveTo>
                  <a:pt x="889" y="826"/>
                </a:moveTo>
                <a:cubicBezTo>
                  <a:pt x="895" y="807"/>
                  <a:pt x="897" y="763"/>
                  <a:pt x="867" y="756"/>
                </a:cubicBezTo>
                <a:cubicBezTo>
                  <a:pt x="858" y="754"/>
                  <a:pt x="849" y="758"/>
                  <a:pt x="848" y="769"/>
                </a:cubicBezTo>
                <a:cubicBezTo>
                  <a:pt x="847" y="774"/>
                  <a:pt x="852" y="783"/>
                  <a:pt x="859" y="786"/>
                </a:cubicBezTo>
                <a:cubicBezTo>
                  <a:pt x="880" y="794"/>
                  <a:pt x="890" y="807"/>
                  <a:pt x="889" y="826"/>
                </a:cubicBezTo>
                <a:close/>
                <a:moveTo>
                  <a:pt x="889" y="835"/>
                </a:moveTo>
                <a:cubicBezTo>
                  <a:pt x="902" y="803"/>
                  <a:pt x="898" y="745"/>
                  <a:pt x="876" y="724"/>
                </a:cubicBezTo>
                <a:cubicBezTo>
                  <a:pt x="890" y="719"/>
                  <a:pt x="905" y="683"/>
                  <a:pt x="877" y="664"/>
                </a:cubicBezTo>
                <a:cubicBezTo>
                  <a:pt x="939" y="672"/>
                  <a:pt x="933" y="777"/>
                  <a:pt x="890" y="834"/>
                </a:cubicBezTo>
                <a:cubicBezTo>
                  <a:pt x="926" y="791"/>
                  <a:pt x="946" y="703"/>
                  <a:pt x="903" y="664"/>
                </a:cubicBezTo>
                <a:cubicBezTo>
                  <a:pt x="887" y="649"/>
                  <a:pt x="864" y="648"/>
                  <a:pt x="850" y="656"/>
                </a:cubicBezTo>
                <a:cubicBezTo>
                  <a:pt x="844" y="660"/>
                  <a:pt x="839" y="668"/>
                  <a:pt x="840" y="676"/>
                </a:cubicBezTo>
                <a:cubicBezTo>
                  <a:pt x="840" y="686"/>
                  <a:pt x="850" y="695"/>
                  <a:pt x="861" y="687"/>
                </a:cubicBezTo>
                <a:cubicBezTo>
                  <a:pt x="849" y="692"/>
                  <a:pt x="843" y="683"/>
                  <a:pt x="844" y="674"/>
                </a:cubicBezTo>
                <a:cubicBezTo>
                  <a:pt x="845" y="660"/>
                  <a:pt x="861" y="657"/>
                  <a:pt x="872" y="663"/>
                </a:cubicBezTo>
                <a:cubicBezTo>
                  <a:pt x="880" y="667"/>
                  <a:pt x="884" y="677"/>
                  <a:pt x="882" y="690"/>
                </a:cubicBezTo>
                <a:cubicBezTo>
                  <a:pt x="879" y="711"/>
                  <a:pt x="862" y="720"/>
                  <a:pt x="844" y="720"/>
                </a:cubicBezTo>
                <a:cubicBezTo>
                  <a:pt x="827" y="719"/>
                  <a:pt x="809" y="708"/>
                  <a:pt x="805" y="689"/>
                </a:cubicBezTo>
                <a:cubicBezTo>
                  <a:pt x="792" y="635"/>
                  <a:pt x="852" y="609"/>
                  <a:pt x="897" y="631"/>
                </a:cubicBezTo>
                <a:cubicBezTo>
                  <a:pt x="923" y="643"/>
                  <a:pt x="937" y="666"/>
                  <a:pt x="942" y="691"/>
                </a:cubicBezTo>
                <a:cubicBezTo>
                  <a:pt x="950" y="735"/>
                  <a:pt x="931" y="811"/>
                  <a:pt x="884" y="841"/>
                </a:cubicBezTo>
                <a:cubicBezTo>
                  <a:pt x="886" y="839"/>
                  <a:pt x="887" y="837"/>
                  <a:pt x="889" y="835"/>
                </a:cubicBezTo>
                <a:close/>
                <a:moveTo>
                  <a:pt x="1266" y="763"/>
                </a:moveTo>
                <a:cubicBezTo>
                  <a:pt x="1303" y="750"/>
                  <a:pt x="1344" y="736"/>
                  <a:pt x="1355" y="705"/>
                </a:cubicBezTo>
                <a:cubicBezTo>
                  <a:pt x="1361" y="688"/>
                  <a:pt x="1350" y="668"/>
                  <a:pt x="1335" y="678"/>
                </a:cubicBezTo>
                <a:cubicBezTo>
                  <a:pt x="1312" y="694"/>
                  <a:pt x="1295" y="738"/>
                  <a:pt x="1266" y="763"/>
                </a:cubicBezTo>
                <a:close/>
                <a:moveTo>
                  <a:pt x="1081" y="768"/>
                </a:moveTo>
                <a:cubicBezTo>
                  <a:pt x="1114" y="728"/>
                  <a:pt x="1130" y="685"/>
                  <a:pt x="1136" y="643"/>
                </a:cubicBezTo>
                <a:cubicBezTo>
                  <a:pt x="1147" y="644"/>
                  <a:pt x="1185" y="622"/>
                  <a:pt x="1200" y="601"/>
                </a:cubicBezTo>
                <a:cubicBezTo>
                  <a:pt x="1193" y="667"/>
                  <a:pt x="1128" y="740"/>
                  <a:pt x="1081" y="768"/>
                </a:cubicBezTo>
                <a:close/>
                <a:moveTo>
                  <a:pt x="1059" y="775"/>
                </a:moveTo>
                <a:cubicBezTo>
                  <a:pt x="1080" y="724"/>
                  <a:pt x="1094" y="675"/>
                  <a:pt x="1074" y="625"/>
                </a:cubicBezTo>
                <a:cubicBezTo>
                  <a:pt x="1090" y="636"/>
                  <a:pt x="1112" y="638"/>
                  <a:pt x="1128" y="638"/>
                </a:cubicBezTo>
                <a:cubicBezTo>
                  <a:pt x="1120" y="684"/>
                  <a:pt x="1097" y="746"/>
                  <a:pt x="1059" y="775"/>
                </a:cubicBezTo>
                <a:close/>
                <a:moveTo>
                  <a:pt x="718" y="857"/>
                </a:moveTo>
                <a:cubicBezTo>
                  <a:pt x="522" y="857"/>
                  <a:pt x="522" y="857"/>
                  <a:pt x="522" y="857"/>
                </a:cubicBezTo>
                <a:cubicBezTo>
                  <a:pt x="542" y="842"/>
                  <a:pt x="561" y="824"/>
                  <a:pt x="580" y="803"/>
                </a:cubicBezTo>
                <a:cubicBezTo>
                  <a:pt x="731" y="632"/>
                  <a:pt x="715" y="362"/>
                  <a:pt x="534" y="202"/>
                </a:cubicBezTo>
                <a:cubicBezTo>
                  <a:pt x="438" y="117"/>
                  <a:pt x="327" y="93"/>
                  <a:pt x="175" y="98"/>
                </a:cubicBezTo>
                <a:cubicBezTo>
                  <a:pt x="708" y="0"/>
                  <a:pt x="900" y="543"/>
                  <a:pt x="718" y="857"/>
                </a:cubicBezTo>
                <a:close/>
                <a:moveTo>
                  <a:pt x="441" y="857"/>
                </a:moveTo>
                <a:cubicBezTo>
                  <a:pt x="301" y="857"/>
                  <a:pt x="301" y="857"/>
                  <a:pt x="301" y="857"/>
                </a:cubicBezTo>
                <a:cubicBezTo>
                  <a:pt x="283" y="828"/>
                  <a:pt x="289" y="785"/>
                  <a:pt x="341" y="747"/>
                </a:cubicBezTo>
                <a:cubicBezTo>
                  <a:pt x="275" y="771"/>
                  <a:pt x="262" y="819"/>
                  <a:pt x="277" y="857"/>
                </a:cubicBezTo>
                <a:cubicBezTo>
                  <a:pt x="133" y="857"/>
                  <a:pt x="133" y="857"/>
                  <a:pt x="133" y="857"/>
                </a:cubicBezTo>
                <a:cubicBezTo>
                  <a:pt x="127" y="781"/>
                  <a:pt x="174" y="710"/>
                  <a:pt x="232" y="680"/>
                </a:cubicBezTo>
                <a:cubicBezTo>
                  <a:pt x="288" y="651"/>
                  <a:pt x="350" y="650"/>
                  <a:pt x="404" y="693"/>
                </a:cubicBezTo>
                <a:cubicBezTo>
                  <a:pt x="452" y="731"/>
                  <a:pt x="482" y="805"/>
                  <a:pt x="441" y="857"/>
                </a:cubicBezTo>
                <a:close/>
                <a:moveTo>
                  <a:pt x="9" y="38"/>
                </a:moveTo>
                <a:cubicBezTo>
                  <a:pt x="33" y="38"/>
                  <a:pt x="33" y="38"/>
                  <a:pt x="33" y="38"/>
                </a:cubicBezTo>
                <a:cubicBezTo>
                  <a:pt x="29" y="45"/>
                  <a:pt x="25" y="51"/>
                  <a:pt x="18" y="56"/>
                </a:cubicBezTo>
                <a:cubicBezTo>
                  <a:pt x="15" y="58"/>
                  <a:pt x="12" y="60"/>
                  <a:pt x="9" y="62"/>
                </a:cubicBezTo>
                <a:cubicBezTo>
                  <a:pt x="9" y="38"/>
                  <a:pt x="9" y="38"/>
                  <a:pt x="9" y="38"/>
                </a:cubicBezTo>
                <a:close/>
                <a:moveTo>
                  <a:pt x="75" y="38"/>
                </a:moveTo>
                <a:cubicBezTo>
                  <a:pt x="121" y="38"/>
                  <a:pt x="121" y="38"/>
                  <a:pt x="121" y="38"/>
                </a:cubicBezTo>
                <a:cubicBezTo>
                  <a:pt x="122" y="40"/>
                  <a:pt x="123" y="43"/>
                  <a:pt x="123" y="45"/>
                </a:cubicBezTo>
                <a:cubicBezTo>
                  <a:pt x="151" y="155"/>
                  <a:pt x="0" y="151"/>
                  <a:pt x="22" y="72"/>
                </a:cubicBezTo>
                <a:cubicBezTo>
                  <a:pt x="35" y="27"/>
                  <a:pt x="104" y="40"/>
                  <a:pt x="97" y="94"/>
                </a:cubicBezTo>
                <a:cubicBezTo>
                  <a:pt x="112" y="80"/>
                  <a:pt x="97" y="45"/>
                  <a:pt x="75" y="38"/>
                </a:cubicBezTo>
                <a:close/>
                <a:moveTo>
                  <a:pt x="133" y="38"/>
                </a:moveTo>
                <a:cubicBezTo>
                  <a:pt x="161" y="38"/>
                  <a:pt x="161" y="38"/>
                  <a:pt x="161" y="38"/>
                </a:cubicBezTo>
                <a:cubicBezTo>
                  <a:pt x="177" y="48"/>
                  <a:pt x="192" y="57"/>
                  <a:pt x="200" y="68"/>
                </a:cubicBezTo>
                <a:cubicBezTo>
                  <a:pt x="210" y="82"/>
                  <a:pt x="191" y="92"/>
                  <a:pt x="176" y="87"/>
                </a:cubicBezTo>
                <a:cubicBezTo>
                  <a:pt x="156" y="81"/>
                  <a:pt x="143" y="61"/>
                  <a:pt x="133" y="38"/>
                </a:cubicBezTo>
                <a:close/>
                <a:moveTo>
                  <a:pt x="181" y="38"/>
                </a:moveTo>
                <a:cubicBezTo>
                  <a:pt x="412" y="38"/>
                  <a:pt x="412" y="38"/>
                  <a:pt x="412" y="38"/>
                </a:cubicBezTo>
                <a:cubicBezTo>
                  <a:pt x="373" y="66"/>
                  <a:pt x="320" y="83"/>
                  <a:pt x="266" y="71"/>
                </a:cubicBezTo>
                <a:cubicBezTo>
                  <a:pt x="235" y="64"/>
                  <a:pt x="207" y="53"/>
                  <a:pt x="181" y="38"/>
                </a:cubicBezTo>
                <a:close/>
                <a:moveTo>
                  <a:pt x="9" y="438"/>
                </a:moveTo>
                <a:cubicBezTo>
                  <a:pt x="9" y="408"/>
                  <a:pt x="9" y="408"/>
                  <a:pt x="9" y="408"/>
                </a:cubicBezTo>
                <a:cubicBezTo>
                  <a:pt x="58" y="446"/>
                  <a:pt x="113" y="452"/>
                  <a:pt x="149" y="435"/>
                </a:cubicBezTo>
                <a:cubicBezTo>
                  <a:pt x="228" y="397"/>
                  <a:pt x="217" y="292"/>
                  <a:pt x="135" y="276"/>
                </a:cubicBezTo>
                <a:cubicBezTo>
                  <a:pt x="184" y="298"/>
                  <a:pt x="163" y="360"/>
                  <a:pt x="120" y="362"/>
                </a:cubicBezTo>
                <a:cubicBezTo>
                  <a:pt x="72" y="365"/>
                  <a:pt x="55" y="316"/>
                  <a:pt x="69" y="281"/>
                </a:cubicBezTo>
                <a:cubicBezTo>
                  <a:pt x="80" y="254"/>
                  <a:pt x="103" y="242"/>
                  <a:pt x="128" y="240"/>
                </a:cubicBezTo>
                <a:cubicBezTo>
                  <a:pt x="193" y="237"/>
                  <a:pt x="241" y="291"/>
                  <a:pt x="240" y="351"/>
                </a:cubicBezTo>
                <a:cubicBezTo>
                  <a:pt x="240" y="404"/>
                  <a:pt x="210" y="462"/>
                  <a:pt x="142" y="474"/>
                </a:cubicBezTo>
                <a:cubicBezTo>
                  <a:pt x="89" y="483"/>
                  <a:pt x="44" y="466"/>
                  <a:pt x="9" y="438"/>
                </a:cubicBezTo>
                <a:close/>
                <a:moveTo>
                  <a:pt x="9" y="364"/>
                </a:moveTo>
                <a:cubicBezTo>
                  <a:pt x="9" y="345"/>
                  <a:pt x="9" y="345"/>
                  <a:pt x="9" y="345"/>
                </a:cubicBezTo>
                <a:cubicBezTo>
                  <a:pt x="14" y="351"/>
                  <a:pt x="13" y="359"/>
                  <a:pt x="9" y="364"/>
                </a:cubicBezTo>
                <a:close/>
                <a:moveTo>
                  <a:pt x="9" y="152"/>
                </a:moveTo>
                <a:cubicBezTo>
                  <a:pt x="9" y="128"/>
                  <a:pt x="9" y="128"/>
                  <a:pt x="9" y="128"/>
                </a:cubicBezTo>
                <a:cubicBezTo>
                  <a:pt x="10" y="117"/>
                  <a:pt x="12" y="106"/>
                  <a:pt x="14" y="98"/>
                </a:cubicBezTo>
                <a:cubicBezTo>
                  <a:pt x="15" y="120"/>
                  <a:pt x="39" y="148"/>
                  <a:pt x="40" y="169"/>
                </a:cubicBezTo>
                <a:cubicBezTo>
                  <a:pt x="41" y="181"/>
                  <a:pt x="27" y="181"/>
                  <a:pt x="21" y="176"/>
                </a:cubicBezTo>
                <a:cubicBezTo>
                  <a:pt x="14" y="171"/>
                  <a:pt x="10" y="162"/>
                  <a:pt x="9" y="152"/>
                </a:cubicBezTo>
                <a:close/>
                <a:moveTo>
                  <a:pt x="9" y="90"/>
                </a:moveTo>
                <a:cubicBezTo>
                  <a:pt x="9" y="76"/>
                  <a:pt x="9" y="76"/>
                  <a:pt x="9" y="76"/>
                </a:cubicBezTo>
                <a:cubicBezTo>
                  <a:pt x="11" y="74"/>
                  <a:pt x="12" y="72"/>
                  <a:pt x="14" y="71"/>
                </a:cubicBezTo>
                <a:cubicBezTo>
                  <a:pt x="12" y="77"/>
                  <a:pt x="11" y="83"/>
                  <a:pt x="9" y="90"/>
                </a:cubicBezTo>
                <a:close/>
                <a:moveTo>
                  <a:pt x="9" y="68"/>
                </a:moveTo>
                <a:cubicBezTo>
                  <a:pt x="9" y="67"/>
                  <a:pt x="9" y="67"/>
                  <a:pt x="9" y="67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8"/>
                  <a:pt x="9" y="68"/>
                  <a:pt x="9" y="68"/>
                </a:cubicBezTo>
                <a:close/>
                <a:moveTo>
                  <a:pt x="423" y="155"/>
                </a:moveTo>
                <a:cubicBezTo>
                  <a:pt x="507" y="201"/>
                  <a:pt x="562" y="343"/>
                  <a:pt x="564" y="423"/>
                </a:cubicBezTo>
                <a:cubicBezTo>
                  <a:pt x="565" y="488"/>
                  <a:pt x="652" y="478"/>
                  <a:pt x="639" y="414"/>
                </a:cubicBezTo>
                <a:cubicBezTo>
                  <a:pt x="628" y="355"/>
                  <a:pt x="563" y="211"/>
                  <a:pt x="423" y="155"/>
                </a:cubicBezTo>
                <a:close/>
                <a:moveTo>
                  <a:pt x="229" y="112"/>
                </a:moveTo>
                <a:cubicBezTo>
                  <a:pt x="373" y="145"/>
                  <a:pt x="412" y="284"/>
                  <a:pt x="429" y="343"/>
                </a:cubicBezTo>
                <a:cubicBezTo>
                  <a:pt x="450" y="414"/>
                  <a:pt x="515" y="398"/>
                  <a:pt x="522" y="341"/>
                </a:cubicBezTo>
                <a:cubicBezTo>
                  <a:pt x="528" y="293"/>
                  <a:pt x="415" y="98"/>
                  <a:pt x="229" y="112"/>
                </a:cubicBezTo>
                <a:close/>
              </a:path>
            </a:pathLst>
          </a:custGeom>
          <a:solidFill>
            <a:srgbClr val="F0EE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-19384" y="2832100"/>
            <a:ext cx="4287837" cy="4033838"/>
          </a:xfrm>
          <a:custGeom>
            <a:avLst/>
            <a:gdLst>
              <a:gd name="T0" fmla="*/ 479 w 513"/>
              <a:gd name="T1" fmla="*/ 443 h 482"/>
              <a:gd name="T2" fmla="*/ 357 w 513"/>
              <a:gd name="T3" fmla="*/ 443 h 482"/>
              <a:gd name="T4" fmla="*/ 456 w 513"/>
              <a:gd name="T5" fmla="*/ 454 h 482"/>
              <a:gd name="T6" fmla="*/ 356 w 513"/>
              <a:gd name="T7" fmla="*/ 466 h 482"/>
              <a:gd name="T8" fmla="*/ 230 w 513"/>
              <a:gd name="T9" fmla="*/ 427 h 482"/>
              <a:gd name="T10" fmla="*/ 69 w 513"/>
              <a:gd name="T11" fmla="*/ 482 h 482"/>
              <a:gd name="T12" fmla="*/ 185 w 513"/>
              <a:gd name="T13" fmla="*/ 378 h 482"/>
              <a:gd name="T14" fmla="*/ 21 w 513"/>
              <a:gd name="T15" fmla="*/ 482 h 482"/>
              <a:gd name="T16" fmla="*/ 48 w 513"/>
              <a:gd name="T17" fmla="*/ 395 h 482"/>
              <a:gd name="T18" fmla="*/ 35 w 513"/>
              <a:gd name="T19" fmla="*/ 323 h 482"/>
              <a:gd name="T20" fmla="*/ 34 w 513"/>
              <a:gd name="T21" fmla="*/ 319 h 482"/>
              <a:gd name="T22" fmla="*/ 51 w 513"/>
              <a:gd name="T23" fmla="*/ 163 h 482"/>
              <a:gd name="T24" fmla="*/ 38 w 513"/>
              <a:gd name="T25" fmla="*/ 263 h 482"/>
              <a:gd name="T26" fmla="*/ 33 w 513"/>
              <a:gd name="T27" fmla="*/ 81 h 482"/>
              <a:gd name="T28" fmla="*/ 350 w 513"/>
              <a:gd name="T29" fmla="*/ 333 h 482"/>
              <a:gd name="T30" fmla="*/ 350 w 513"/>
              <a:gd name="T31" fmla="*/ 201 h 482"/>
              <a:gd name="T32" fmla="*/ 259 w 513"/>
              <a:gd name="T33" fmla="*/ 193 h 482"/>
              <a:gd name="T34" fmla="*/ 256 w 513"/>
              <a:gd name="T35" fmla="*/ 209 h 482"/>
              <a:gd name="T36" fmla="*/ 231 w 513"/>
              <a:gd name="T37" fmla="*/ 191 h 482"/>
              <a:gd name="T38" fmla="*/ 215 w 513"/>
              <a:gd name="T39" fmla="*/ 198 h 482"/>
              <a:gd name="T40" fmla="*/ 169 w 513"/>
              <a:gd name="T41" fmla="*/ 205 h 482"/>
              <a:gd name="T42" fmla="*/ 262 w 513"/>
              <a:gd name="T43" fmla="*/ 118 h 482"/>
              <a:gd name="T44" fmla="*/ 141 w 513"/>
              <a:gd name="T45" fmla="*/ 222 h 482"/>
              <a:gd name="T46" fmla="*/ 18 w 513"/>
              <a:gd name="T47" fmla="*/ 180 h 482"/>
              <a:gd name="T48" fmla="*/ 168 w 513"/>
              <a:gd name="T49" fmla="*/ 297 h 482"/>
              <a:gd name="T50" fmla="*/ 50 w 513"/>
              <a:gd name="T51" fmla="*/ 369 h 482"/>
              <a:gd name="T52" fmla="*/ 171 w 513"/>
              <a:gd name="T53" fmla="*/ 298 h 482"/>
              <a:gd name="T54" fmla="*/ 297 w 513"/>
              <a:gd name="T55" fmla="*/ 430 h 482"/>
              <a:gd name="T56" fmla="*/ 278 w 513"/>
              <a:gd name="T57" fmla="*/ 323 h 482"/>
              <a:gd name="T58" fmla="*/ 142 w 513"/>
              <a:gd name="T59" fmla="*/ 226 h 482"/>
              <a:gd name="T60" fmla="*/ 321 w 513"/>
              <a:gd name="T61" fmla="*/ 201 h 482"/>
              <a:gd name="T62" fmla="*/ 216 w 513"/>
              <a:gd name="T63" fmla="*/ 116 h 482"/>
              <a:gd name="T64" fmla="*/ 263 w 513"/>
              <a:gd name="T65" fmla="*/ 165 h 482"/>
              <a:gd name="T66" fmla="*/ 285 w 513"/>
              <a:gd name="T67" fmla="*/ 218 h 482"/>
              <a:gd name="T68" fmla="*/ 207 w 513"/>
              <a:gd name="T69" fmla="*/ 152 h 482"/>
              <a:gd name="T70" fmla="*/ 240 w 513"/>
              <a:gd name="T71" fmla="*/ 189 h 482"/>
              <a:gd name="T72" fmla="*/ 208 w 513"/>
              <a:gd name="T73" fmla="*/ 119 h 482"/>
              <a:gd name="T74" fmla="*/ 130 w 513"/>
              <a:gd name="T75" fmla="*/ 34 h 482"/>
              <a:gd name="T76" fmla="*/ 76 w 513"/>
              <a:gd name="T77" fmla="*/ 26 h 482"/>
              <a:gd name="T78" fmla="*/ 127 w 513"/>
              <a:gd name="T79" fmla="*/ 204 h 482"/>
              <a:gd name="T80" fmla="*/ 215 w 513"/>
              <a:gd name="T81" fmla="*/ 119 h 482"/>
              <a:gd name="T82" fmla="*/ 201 w 513"/>
              <a:gd name="T83" fmla="*/ 21 h 482"/>
              <a:gd name="T84" fmla="*/ 229 w 513"/>
              <a:gd name="T85" fmla="*/ 13 h 482"/>
              <a:gd name="T86" fmla="*/ 131 w 513"/>
              <a:gd name="T87" fmla="*/ 8 h 482"/>
              <a:gd name="T88" fmla="*/ 397 w 513"/>
              <a:gd name="T89" fmla="*/ 278 h 482"/>
              <a:gd name="T90" fmla="*/ 380 w 513"/>
              <a:gd name="T91" fmla="*/ 157 h 482"/>
              <a:gd name="T92" fmla="*/ 336 w 513"/>
              <a:gd name="T93" fmla="*/ 386 h 482"/>
              <a:gd name="T94" fmla="*/ 345 w 513"/>
              <a:gd name="T95" fmla="*/ 442 h 482"/>
              <a:gd name="T96" fmla="*/ 376 w 513"/>
              <a:gd name="T97" fmla="*/ 322 h 482"/>
              <a:gd name="T98" fmla="*/ 476 w 513"/>
              <a:gd name="T99" fmla="*/ 132 h 482"/>
              <a:gd name="T100" fmla="*/ 444 w 513"/>
              <a:gd name="T101" fmla="*/ 144 h 482"/>
              <a:gd name="T102" fmla="*/ 398 w 513"/>
              <a:gd name="T103" fmla="*/ 91 h 482"/>
              <a:gd name="T104" fmla="*/ 454 w 513"/>
              <a:gd name="T105" fmla="*/ 201 h 482"/>
              <a:gd name="T106" fmla="*/ 398 w 513"/>
              <a:gd name="T107" fmla="*/ 116 h 482"/>
              <a:gd name="T108" fmla="*/ 497 w 513"/>
              <a:gd name="T109" fmla="*/ 245 h 482"/>
              <a:gd name="T110" fmla="*/ 450 w 513"/>
              <a:gd name="T111" fmla="*/ 152 h 482"/>
              <a:gd name="T112" fmla="*/ 459 w 513"/>
              <a:gd name="T113" fmla="*/ 253 h 482"/>
              <a:gd name="T114" fmla="*/ 455 w 513"/>
              <a:gd name="T115" fmla="*/ 393 h 482"/>
              <a:gd name="T116" fmla="*/ 390 w 513"/>
              <a:gd name="T117" fmla="*/ 376 h 482"/>
              <a:gd name="T118" fmla="*/ 448 w 513"/>
              <a:gd name="T119" fmla="*/ 377 h 482"/>
              <a:gd name="T120" fmla="*/ 471 w 513"/>
              <a:gd name="T121" fmla="*/ 375 h 482"/>
              <a:gd name="T122" fmla="*/ 511 w 513"/>
              <a:gd name="T123" fmla="*/ 359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3" h="482">
                <a:moveTo>
                  <a:pt x="460" y="482"/>
                </a:moveTo>
                <a:cubicBezTo>
                  <a:pt x="448" y="482"/>
                  <a:pt x="448" y="482"/>
                  <a:pt x="448" y="482"/>
                </a:cubicBezTo>
                <a:cubicBezTo>
                  <a:pt x="454" y="474"/>
                  <a:pt x="457" y="464"/>
                  <a:pt x="459" y="455"/>
                </a:cubicBezTo>
                <a:cubicBezTo>
                  <a:pt x="462" y="436"/>
                  <a:pt x="459" y="416"/>
                  <a:pt x="452" y="398"/>
                </a:cubicBezTo>
                <a:cubicBezTo>
                  <a:pt x="452" y="398"/>
                  <a:pt x="452" y="398"/>
                  <a:pt x="452" y="398"/>
                </a:cubicBezTo>
                <a:cubicBezTo>
                  <a:pt x="453" y="397"/>
                  <a:pt x="453" y="397"/>
                  <a:pt x="453" y="397"/>
                </a:cubicBezTo>
                <a:cubicBezTo>
                  <a:pt x="456" y="395"/>
                  <a:pt x="459" y="393"/>
                  <a:pt x="462" y="390"/>
                </a:cubicBezTo>
                <a:cubicBezTo>
                  <a:pt x="465" y="387"/>
                  <a:pt x="467" y="383"/>
                  <a:pt x="469" y="380"/>
                </a:cubicBezTo>
                <a:cubicBezTo>
                  <a:pt x="469" y="378"/>
                  <a:pt x="469" y="378"/>
                  <a:pt x="469" y="378"/>
                </a:cubicBezTo>
                <a:cubicBezTo>
                  <a:pt x="470" y="379"/>
                  <a:pt x="470" y="379"/>
                  <a:pt x="470" y="379"/>
                </a:cubicBezTo>
                <a:cubicBezTo>
                  <a:pt x="471" y="380"/>
                  <a:pt x="471" y="380"/>
                  <a:pt x="471" y="380"/>
                </a:cubicBezTo>
                <a:cubicBezTo>
                  <a:pt x="476" y="388"/>
                  <a:pt x="489" y="404"/>
                  <a:pt x="484" y="415"/>
                </a:cubicBezTo>
                <a:cubicBezTo>
                  <a:pt x="481" y="419"/>
                  <a:pt x="480" y="424"/>
                  <a:pt x="479" y="429"/>
                </a:cubicBezTo>
                <a:cubicBezTo>
                  <a:pt x="479" y="433"/>
                  <a:pt x="479" y="438"/>
                  <a:pt x="479" y="443"/>
                </a:cubicBezTo>
                <a:cubicBezTo>
                  <a:pt x="479" y="443"/>
                  <a:pt x="479" y="443"/>
                  <a:pt x="479" y="443"/>
                </a:cubicBezTo>
                <a:cubicBezTo>
                  <a:pt x="479" y="448"/>
                  <a:pt x="478" y="453"/>
                  <a:pt x="477" y="458"/>
                </a:cubicBezTo>
                <a:cubicBezTo>
                  <a:pt x="476" y="462"/>
                  <a:pt x="474" y="467"/>
                  <a:pt x="470" y="470"/>
                </a:cubicBezTo>
                <a:cubicBezTo>
                  <a:pt x="467" y="473"/>
                  <a:pt x="464" y="477"/>
                  <a:pt x="460" y="481"/>
                </a:cubicBezTo>
                <a:cubicBezTo>
                  <a:pt x="460" y="482"/>
                  <a:pt x="460" y="482"/>
                  <a:pt x="460" y="482"/>
                </a:cubicBezTo>
                <a:close/>
                <a:moveTo>
                  <a:pt x="445" y="482"/>
                </a:moveTo>
                <a:cubicBezTo>
                  <a:pt x="348" y="482"/>
                  <a:pt x="348" y="482"/>
                  <a:pt x="348" y="482"/>
                </a:cubicBezTo>
                <a:cubicBezTo>
                  <a:pt x="352" y="479"/>
                  <a:pt x="355" y="475"/>
                  <a:pt x="358" y="470"/>
                </a:cubicBezTo>
                <a:cubicBezTo>
                  <a:pt x="360" y="465"/>
                  <a:pt x="361" y="461"/>
                  <a:pt x="360" y="457"/>
                </a:cubicBezTo>
                <a:cubicBezTo>
                  <a:pt x="358" y="452"/>
                  <a:pt x="355" y="447"/>
                  <a:pt x="352" y="444"/>
                </a:cubicBezTo>
                <a:cubicBezTo>
                  <a:pt x="349" y="442"/>
                  <a:pt x="349" y="442"/>
                  <a:pt x="349" y="442"/>
                </a:cubicBezTo>
                <a:cubicBezTo>
                  <a:pt x="352" y="443"/>
                  <a:pt x="352" y="443"/>
                  <a:pt x="352" y="443"/>
                </a:cubicBezTo>
                <a:cubicBezTo>
                  <a:pt x="353" y="443"/>
                  <a:pt x="353" y="443"/>
                  <a:pt x="354" y="443"/>
                </a:cubicBezTo>
                <a:cubicBezTo>
                  <a:pt x="355" y="443"/>
                  <a:pt x="355" y="443"/>
                  <a:pt x="356" y="443"/>
                </a:cubicBezTo>
                <a:cubicBezTo>
                  <a:pt x="356" y="442"/>
                  <a:pt x="356" y="442"/>
                  <a:pt x="356" y="442"/>
                </a:cubicBezTo>
                <a:cubicBezTo>
                  <a:pt x="357" y="443"/>
                  <a:pt x="357" y="443"/>
                  <a:pt x="357" y="443"/>
                </a:cubicBezTo>
                <a:cubicBezTo>
                  <a:pt x="357" y="443"/>
                  <a:pt x="357" y="443"/>
                  <a:pt x="357" y="443"/>
                </a:cubicBezTo>
                <a:cubicBezTo>
                  <a:pt x="364" y="447"/>
                  <a:pt x="375" y="449"/>
                  <a:pt x="386" y="449"/>
                </a:cubicBezTo>
                <a:cubicBezTo>
                  <a:pt x="397" y="449"/>
                  <a:pt x="407" y="446"/>
                  <a:pt x="412" y="438"/>
                </a:cubicBezTo>
                <a:cubicBezTo>
                  <a:pt x="412" y="438"/>
                  <a:pt x="412" y="438"/>
                  <a:pt x="412" y="438"/>
                </a:cubicBezTo>
                <a:cubicBezTo>
                  <a:pt x="414" y="435"/>
                  <a:pt x="416" y="433"/>
                  <a:pt x="417" y="431"/>
                </a:cubicBezTo>
                <a:cubicBezTo>
                  <a:pt x="419" y="429"/>
                  <a:pt x="421" y="428"/>
                  <a:pt x="423" y="427"/>
                </a:cubicBezTo>
                <a:cubicBezTo>
                  <a:pt x="430" y="422"/>
                  <a:pt x="431" y="416"/>
                  <a:pt x="433" y="410"/>
                </a:cubicBezTo>
                <a:cubicBezTo>
                  <a:pt x="433" y="407"/>
                  <a:pt x="434" y="404"/>
                  <a:pt x="436" y="401"/>
                </a:cubicBezTo>
                <a:cubicBezTo>
                  <a:pt x="436" y="400"/>
                  <a:pt x="436" y="400"/>
                  <a:pt x="436" y="400"/>
                </a:cubicBezTo>
                <a:cubicBezTo>
                  <a:pt x="436" y="400"/>
                  <a:pt x="436" y="400"/>
                  <a:pt x="436" y="400"/>
                </a:cubicBezTo>
                <a:cubicBezTo>
                  <a:pt x="439" y="401"/>
                  <a:pt x="440" y="401"/>
                  <a:pt x="442" y="401"/>
                </a:cubicBezTo>
                <a:cubicBezTo>
                  <a:pt x="444" y="401"/>
                  <a:pt x="446" y="400"/>
                  <a:pt x="448" y="400"/>
                </a:cubicBezTo>
                <a:cubicBezTo>
                  <a:pt x="449" y="399"/>
                  <a:pt x="449" y="399"/>
                  <a:pt x="449" y="399"/>
                </a:cubicBezTo>
                <a:cubicBezTo>
                  <a:pt x="449" y="400"/>
                  <a:pt x="449" y="400"/>
                  <a:pt x="449" y="400"/>
                </a:cubicBezTo>
                <a:cubicBezTo>
                  <a:pt x="456" y="417"/>
                  <a:pt x="459" y="436"/>
                  <a:pt x="456" y="454"/>
                </a:cubicBezTo>
                <a:cubicBezTo>
                  <a:pt x="454" y="464"/>
                  <a:pt x="451" y="473"/>
                  <a:pt x="445" y="482"/>
                </a:cubicBezTo>
                <a:close/>
                <a:moveTo>
                  <a:pt x="345" y="482"/>
                </a:moveTo>
                <a:cubicBezTo>
                  <a:pt x="269" y="482"/>
                  <a:pt x="269" y="482"/>
                  <a:pt x="269" y="482"/>
                </a:cubicBezTo>
                <a:cubicBezTo>
                  <a:pt x="270" y="479"/>
                  <a:pt x="270" y="479"/>
                  <a:pt x="270" y="479"/>
                </a:cubicBezTo>
                <a:cubicBezTo>
                  <a:pt x="273" y="469"/>
                  <a:pt x="276" y="459"/>
                  <a:pt x="288" y="460"/>
                </a:cubicBezTo>
                <a:cubicBezTo>
                  <a:pt x="288" y="460"/>
                  <a:pt x="288" y="460"/>
                  <a:pt x="288" y="460"/>
                </a:cubicBezTo>
                <a:cubicBezTo>
                  <a:pt x="288" y="460"/>
                  <a:pt x="288" y="460"/>
                  <a:pt x="288" y="460"/>
                </a:cubicBezTo>
                <a:cubicBezTo>
                  <a:pt x="291" y="460"/>
                  <a:pt x="293" y="460"/>
                  <a:pt x="295" y="460"/>
                </a:cubicBezTo>
                <a:cubicBezTo>
                  <a:pt x="298" y="461"/>
                  <a:pt x="300" y="460"/>
                  <a:pt x="302" y="460"/>
                </a:cubicBezTo>
                <a:cubicBezTo>
                  <a:pt x="302" y="460"/>
                  <a:pt x="302" y="460"/>
                  <a:pt x="302" y="460"/>
                </a:cubicBezTo>
                <a:cubicBezTo>
                  <a:pt x="304" y="460"/>
                  <a:pt x="306" y="460"/>
                  <a:pt x="309" y="459"/>
                </a:cubicBezTo>
                <a:cubicBezTo>
                  <a:pt x="322" y="458"/>
                  <a:pt x="338" y="456"/>
                  <a:pt x="345" y="445"/>
                </a:cubicBezTo>
                <a:cubicBezTo>
                  <a:pt x="346" y="444"/>
                  <a:pt x="346" y="444"/>
                  <a:pt x="346" y="444"/>
                </a:cubicBezTo>
                <a:cubicBezTo>
                  <a:pt x="346" y="445"/>
                  <a:pt x="346" y="445"/>
                  <a:pt x="346" y="445"/>
                </a:cubicBezTo>
                <a:cubicBezTo>
                  <a:pt x="356" y="452"/>
                  <a:pt x="358" y="459"/>
                  <a:pt x="356" y="466"/>
                </a:cubicBezTo>
                <a:cubicBezTo>
                  <a:pt x="354" y="472"/>
                  <a:pt x="350" y="477"/>
                  <a:pt x="345" y="482"/>
                </a:cubicBezTo>
                <a:close/>
                <a:moveTo>
                  <a:pt x="266" y="482"/>
                </a:moveTo>
                <a:cubicBezTo>
                  <a:pt x="188" y="482"/>
                  <a:pt x="188" y="482"/>
                  <a:pt x="188" y="482"/>
                </a:cubicBezTo>
                <a:cubicBezTo>
                  <a:pt x="194" y="477"/>
                  <a:pt x="199" y="472"/>
                  <a:pt x="204" y="468"/>
                </a:cubicBezTo>
                <a:cubicBezTo>
                  <a:pt x="211" y="463"/>
                  <a:pt x="216" y="459"/>
                  <a:pt x="221" y="457"/>
                </a:cubicBezTo>
                <a:cubicBezTo>
                  <a:pt x="223" y="456"/>
                  <a:pt x="224" y="456"/>
                  <a:pt x="225" y="456"/>
                </a:cubicBezTo>
                <a:cubicBezTo>
                  <a:pt x="225" y="456"/>
                  <a:pt x="225" y="456"/>
                  <a:pt x="225" y="456"/>
                </a:cubicBezTo>
                <a:cubicBezTo>
                  <a:pt x="225" y="456"/>
                  <a:pt x="225" y="456"/>
                  <a:pt x="225" y="456"/>
                </a:cubicBezTo>
                <a:cubicBezTo>
                  <a:pt x="226" y="456"/>
                  <a:pt x="226" y="455"/>
                  <a:pt x="226" y="453"/>
                </a:cubicBezTo>
                <a:cubicBezTo>
                  <a:pt x="227" y="452"/>
                  <a:pt x="227" y="452"/>
                  <a:pt x="227" y="452"/>
                </a:cubicBezTo>
                <a:cubicBezTo>
                  <a:pt x="227" y="450"/>
                  <a:pt x="228" y="449"/>
                  <a:pt x="228" y="447"/>
                </a:cubicBezTo>
                <a:cubicBezTo>
                  <a:pt x="228" y="447"/>
                  <a:pt x="228" y="447"/>
                  <a:pt x="228" y="447"/>
                </a:cubicBezTo>
                <a:cubicBezTo>
                  <a:pt x="228" y="447"/>
                  <a:pt x="228" y="447"/>
                  <a:pt x="228" y="447"/>
                </a:cubicBezTo>
                <a:cubicBezTo>
                  <a:pt x="228" y="447"/>
                  <a:pt x="228" y="447"/>
                  <a:pt x="228" y="447"/>
                </a:cubicBezTo>
                <a:cubicBezTo>
                  <a:pt x="231" y="440"/>
                  <a:pt x="230" y="434"/>
                  <a:pt x="230" y="427"/>
                </a:cubicBezTo>
                <a:cubicBezTo>
                  <a:pt x="229" y="424"/>
                  <a:pt x="229" y="420"/>
                  <a:pt x="229" y="417"/>
                </a:cubicBezTo>
                <a:cubicBezTo>
                  <a:pt x="229" y="415"/>
                  <a:pt x="229" y="415"/>
                  <a:pt x="229" y="415"/>
                </a:cubicBezTo>
                <a:cubicBezTo>
                  <a:pt x="230" y="416"/>
                  <a:pt x="230" y="416"/>
                  <a:pt x="230" y="416"/>
                </a:cubicBezTo>
                <a:cubicBezTo>
                  <a:pt x="234" y="418"/>
                  <a:pt x="238" y="420"/>
                  <a:pt x="242" y="422"/>
                </a:cubicBezTo>
                <a:cubicBezTo>
                  <a:pt x="246" y="425"/>
                  <a:pt x="250" y="427"/>
                  <a:pt x="255" y="429"/>
                </a:cubicBezTo>
                <a:cubicBezTo>
                  <a:pt x="255" y="429"/>
                  <a:pt x="255" y="429"/>
                  <a:pt x="255" y="429"/>
                </a:cubicBezTo>
                <a:cubicBezTo>
                  <a:pt x="255" y="430"/>
                  <a:pt x="255" y="430"/>
                  <a:pt x="255" y="430"/>
                </a:cubicBezTo>
                <a:cubicBezTo>
                  <a:pt x="256" y="436"/>
                  <a:pt x="259" y="441"/>
                  <a:pt x="263" y="446"/>
                </a:cubicBezTo>
                <a:cubicBezTo>
                  <a:pt x="267" y="451"/>
                  <a:pt x="272" y="454"/>
                  <a:pt x="278" y="457"/>
                </a:cubicBezTo>
                <a:cubicBezTo>
                  <a:pt x="280" y="457"/>
                  <a:pt x="280" y="457"/>
                  <a:pt x="280" y="457"/>
                </a:cubicBezTo>
                <a:cubicBezTo>
                  <a:pt x="278" y="458"/>
                  <a:pt x="278" y="458"/>
                  <a:pt x="278" y="458"/>
                </a:cubicBezTo>
                <a:cubicBezTo>
                  <a:pt x="271" y="461"/>
                  <a:pt x="269" y="469"/>
                  <a:pt x="268" y="477"/>
                </a:cubicBezTo>
                <a:cubicBezTo>
                  <a:pt x="267" y="479"/>
                  <a:pt x="267" y="480"/>
                  <a:pt x="266" y="482"/>
                </a:cubicBezTo>
                <a:close/>
                <a:moveTo>
                  <a:pt x="185" y="482"/>
                </a:moveTo>
                <a:cubicBezTo>
                  <a:pt x="69" y="482"/>
                  <a:pt x="69" y="482"/>
                  <a:pt x="69" y="482"/>
                </a:cubicBezTo>
                <a:cubicBezTo>
                  <a:pt x="66" y="478"/>
                  <a:pt x="64" y="474"/>
                  <a:pt x="62" y="469"/>
                </a:cubicBezTo>
                <a:cubicBezTo>
                  <a:pt x="62" y="469"/>
                  <a:pt x="62" y="469"/>
                  <a:pt x="62" y="469"/>
                </a:cubicBezTo>
                <a:cubicBezTo>
                  <a:pt x="61" y="466"/>
                  <a:pt x="60" y="462"/>
                  <a:pt x="59" y="459"/>
                </a:cubicBezTo>
                <a:cubicBezTo>
                  <a:pt x="58" y="456"/>
                  <a:pt x="57" y="453"/>
                  <a:pt x="55" y="450"/>
                </a:cubicBezTo>
                <a:cubicBezTo>
                  <a:pt x="47" y="432"/>
                  <a:pt x="49" y="416"/>
                  <a:pt x="52" y="398"/>
                </a:cubicBezTo>
                <a:cubicBezTo>
                  <a:pt x="53" y="391"/>
                  <a:pt x="54" y="384"/>
                  <a:pt x="54" y="377"/>
                </a:cubicBezTo>
                <a:cubicBezTo>
                  <a:pt x="55" y="376"/>
                  <a:pt x="55" y="376"/>
                  <a:pt x="55" y="376"/>
                </a:cubicBezTo>
                <a:cubicBezTo>
                  <a:pt x="56" y="376"/>
                  <a:pt x="56" y="376"/>
                  <a:pt x="56" y="376"/>
                </a:cubicBezTo>
                <a:cubicBezTo>
                  <a:pt x="57" y="377"/>
                  <a:pt x="59" y="378"/>
                  <a:pt x="60" y="379"/>
                </a:cubicBezTo>
                <a:cubicBezTo>
                  <a:pt x="61" y="380"/>
                  <a:pt x="61" y="381"/>
                  <a:pt x="63" y="383"/>
                </a:cubicBezTo>
                <a:cubicBezTo>
                  <a:pt x="72" y="399"/>
                  <a:pt x="94" y="401"/>
                  <a:pt x="113" y="403"/>
                </a:cubicBezTo>
                <a:cubicBezTo>
                  <a:pt x="120" y="403"/>
                  <a:pt x="125" y="404"/>
                  <a:pt x="130" y="405"/>
                </a:cubicBezTo>
                <a:cubicBezTo>
                  <a:pt x="150" y="408"/>
                  <a:pt x="159" y="400"/>
                  <a:pt x="170" y="390"/>
                </a:cubicBezTo>
                <a:cubicBezTo>
                  <a:pt x="175" y="386"/>
                  <a:pt x="179" y="382"/>
                  <a:pt x="185" y="379"/>
                </a:cubicBezTo>
                <a:cubicBezTo>
                  <a:pt x="185" y="378"/>
                  <a:pt x="185" y="378"/>
                  <a:pt x="185" y="378"/>
                </a:cubicBezTo>
                <a:cubicBezTo>
                  <a:pt x="186" y="379"/>
                  <a:pt x="186" y="379"/>
                  <a:pt x="186" y="379"/>
                </a:cubicBezTo>
                <a:cubicBezTo>
                  <a:pt x="190" y="387"/>
                  <a:pt x="196" y="393"/>
                  <a:pt x="202" y="399"/>
                </a:cubicBezTo>
                <a:cubicBezTo>
                  <a:pt x="209" y="404"/>
                  <a:pt x="216" y="408"/>
                  <a:pt x="224" y="413"/>
                </a:cubicBezTo>
                <a:cubicBezTo>
                  <a:pt x="225" y="413"/>
                  <a:pt x="225" y="413"/>
                  <a:pt x="225" y="413"/>
                </a:cubicBezTo>
                <a:cubicBezTo>
                  <a:pt x="225" y="414"/>
                  <a:pt x="225" y="414"/>
                  <a:pt x="225" y="414"/>
                </a:cubicBezTo>
                <a:cubicBezTo>
                  <a:pt x="224" y="416"/>
                  <a:pt x="225" y="419"/>
                  <a:pt x="225" y="423"/>
                </a:cubicBezTo>
                <a:cubicBezTo>
                  <a:pt x="226" y="435"/>
                  <a:pt x="228" y="452"/>
                  <a:pt x="219" y="455"/>
                </a:cubicBezTo>
                <a:cubicBezTo>
                  <a:pt x="207" y="460"/>
                  <a:pt x="197" y="470"/>
                  <a:pt x="188" y="479"/>
                </a:cubicBezTo>
                <a:cubicBezTo>
                  <a:pt x="185" y="482"/>
                  <a:pt x="185" y="482"/>
                  <a:pt x="185" y="482"/>
                </a:cubicBezTo>
                <a:close/>
                <a:moveTo>
                  <a:pt x="65" y="482"/>
                </a:moveTo>
                <a:cubicBezTo>
                  <a:pt x="65" y="482"/>
                  <a:pt x="65" y="482"/>
                  <a:pt x="65" y="482"/>
                </a:cubicBezTo>
                <a:cubicBezTo>
                  <a:pt x="64" y="480"/>
                  <a:pt x="64" y="480"/>
                  <a:pt x="64" y="480"/>
                </a:cubicBezTo>
                <a:cubicBezTo>
                  <a:pt x="65" y="482"/>
                  <a:pt x="65" y="482"/>
                  <a:pt x="65" y="482"/>
                </a:cubicBezTo>
                <a:close/>
                <a:moveTo>
                  <a:pt x="63" y="482"/>
                </a:moveTo>
                <a:cubicBezTo>
                  <a:pt x="21" y="482"/>
                  <a:pt x="21" y="482"/>
                  <a:pt x="21" y="482"/>
                </a:cubicBezTo>
                <a:cubicBezTo>
                  <a:pt x="35" y="480"/>
                  <a:pt x="47" y="475"/>
                  <a:pt x="55" y="470"/>
                </a:cubicBezTo>
                <a:cubicBezTo>
                  <a:pt x="57" y="469"/>
                  <a:pt x="58" y="468"/>
                  <a:pt x="59" y="467"/>
                </a:cubicBezTo>
                <a:cubicBezTo>
                  <a:pt x="59" y="467"/>
                  <a:pt x="59" y="467"/>
                  <a:pt x="59" y="467"/>
                </a:cubicBezTo>
                <a:cubicBezTo>
                  <a:pt x="60" y="468"/>
                  <a:pt x="60" y="468"/>
                  <a:pt x="60" y="468"/>
                </a:cubicBezTo>
                <a:cubicBezTo>
                  <a:pt x="60" y="469"/>
                  <a:pt x="60" y="469"/>
                  <a:pt x="60" y="469"/>
                </a:cubicBezTo>
                <a:cubicBezTo>
                  <a:pt x="60" y="469"/>
                  <a:pt x="60" y="469"/>
                  <a:pt x="60" y="469"/>
                </a:cubicBezTo>
                <a:cubicBezTo>
                  <a:pt x="62" y="473"/>
                  <a:pt x="62" y="477"/>
                  <a:pt x="62" y="480"/>
                </a:cubicBezTo>
                <a:cubicBezTo>
                  <a:pt x="63" y="482"/>
                  <a:pt x="63" y="482"/>
                  <a:pt x="63" y="482"/>
                </a:cubicBezTo>
                <a:close/>
                <a:moveTo>
                  <a:pt x="0" y="481"/>
                </a:moveTo>
                <a:cubicBezTo>
                  <a:pt x="0" y="391"/>
                  <a:pt x="0" y="391"/>
                  <a:pt x="0" y="391"/>
                </a:cubicBezTo>
                <a:cubicBezTo>
                  <a:pt x="6" y="391"/>
                  <a:pt x="12" y="391"/>
                  <a:pt x="18" y="390"/>
                </a:cubicBezTo>
                <a:cubicBezTo>
                  <a:pt x="29" y="388"/>
                  <a:pt x="39" y="383"/>
                  <a:pt x="49" y="377"/>
                </a:cubicBezTo>
                <a:cubicBezTo>
                  <a:pt x="50" y="376"/>
                  <a:pt x="50" y="376"/>
                  <a:pt x="50" y="376"/>
                </a:cubicBezTo>
                <a:cubicBezTo>
                  <a:pt x="50" y="378"/>
                  <a:pt x="50" y="378"/>
                  <a:pt x="50" y="378"/>
                </a:cubicBezTo>
                <a:cubicBezTo>
                  <a:pt x="50" y="384"/>
                  <a:pt x="49" y="389"/>
                  <a:pt x="48" y="395"/>
                </a:cubicBezTo>
                <a:cubicBezTo>
                  <a:pt x="46" y="414"/>
                  <a:pt x="44" y="432"/>
                  <a:pt x="53" y="451"/>
                </a:cubicBezTo>
                <a:cubicBezTo>
                  <a:pt x="55" y="453"/>
                  <a:pt x="55" y="455"/>
                  <a:pt x="56" y="457"/>
                </a:cubicBezTo>
                <a:cubicBezTo>
                  <a:pt x="57" y="458"/>
                  <a:pt x="57" y="460"/>
                  <a:pt x="58" y="462"/>
                </a:cubicBezTo>
                <a:cubicBezTo>
                  <a:pt x="58" y="462"/>
                  <a:pt x="58" y="462"/>
                  <a:pt x="58" y="462"/>
                </a:cubicBezTo>
                <a:cubicBezTo>
                  <a:pt x="58" y="463"/>
                  <a:pt x="58" y="463"/>
                  <a:pt x="58" y="463"/>
                </a:cubicBezTo>
                <a:cubicBezTo>
                  <a:pt x="56" y="464"/>
                  <a:pt x="55" y="465"/>
                  <a:pt x="53" y="466"/>
                </a:cubicBezTo>
                <a:cubicBezTo>
                  <a:pt x="43" y="473"/>
                  <a:pt x="26" y="478"/>
                  <a:pt x="10" y="480"/>
                </a:cubicBezTo>
                <a:cubicBezTo>
                  <a:pt x="7" y="480"/>
                  <a:pt x="3" y="481"/>
                  <a:pt x="0" y="481"/>
                </a:cubicBezTo>
                <a:close/>
                <a:moveTo>
                  <a:pt x="0" y="388"/>
                </a:moveTo>
                <a:cubicBezTo>
                  <a:pt x="0" y="324"/>
                  <a:pt x="0" y="324"/>
                  <a:pt x="0" y="324"/>
                </a:cubicBezTo>
                <a:cubicBezTo>
                  <a:pt x="6" y="325"/>
                  <a:pt x="11" y="325"/>
                  <a:pt x="17" y="325"/>
                </a:cubicBezTo>
                <a:cubicBezTo>
                  <a:pt x="20" y="325"/>
                  <a:pt x="23" y="325"/>
                  <a:pt x="26" y="324"/>
                </a:cubicBezTo>
                <a:cubicBezTo>
                  <a:pt x="29" y="324"/>
                  <a:pt x="32" y="323"/>
                  <a:pt x="34" y="322"/>
                </a:cubicBezTo>
                <a:cubicBezTo>
                  <a:pt x="35" y="322"/>
                  <a:pt x="35" y="322"/>
                  <a:pt x="35" y="322"/>
                </a:cubicBezTo>
                <a:cubicBezTo>
                  <a:pt x="35" y="323"/>
                  <a:pt x="35" y="323"/>
                  <a:pt x="35" y="323"/>
                </a:cubicBezTo>
                <a:cubicBezTo>
                  <a:pt x="43" y="358"/>
                  <a:pt x="43" y="358"/>
                  <a:pt x="43" y="358"/>
                </a:cubicBezTo>
                <a:cubicBezTo>
                  <a:pt x="44" y="362"/>
                  <a:pt x="45" y="365"/>
                  <a:pt x="46" y="367"/>
                </a:cubicBezTo>
                <a:cubicBezTo>
                  <a:pt x="47" y="369"/>
                  <a:pt x="48" y="371"/>
                  <a:pt x="49" y="371"/>
                </a:cubicBezTo>
                <a:cubicBezTo>
                  <a:pt x="50" y="372"/>
                  <a:pt x="50" y="372"/>
                  <a:pt x="50" y="372"/>
                </a:cubicBezTo>
                <a:cubicBezTo>
                  <a:pt x="49" y="373"/>
                  <a:pt x="49" y="373"/>
                  <a:pt x="49" y="373"/>
                </a:cubicBezTo>
                <a:cubicBezTo>
                  <a:pt x="38" y="380"/>
                  <a:pt x="27" y="385"/>
                  <a:pt x="17" y="386"/>
                </a:cubicBezTo>
                <a:cubicBezTo>
                  <a:pt x="11" y="388"/>
                  <a:pt x="5" y="388"/>
                  <a:pt x="0" y="388"/>
                </a:cubicBezTo>
                <a:close/>
                <a:moveTo>
                  <a:pt x="0" y="322"/>
                </a:moveTo>
                <a:cubicBezTo>
                  <a:pt x="0" y="246"/>
                  <a:pt x="0" y="246"/>
                  <a:pt x="0" y="246"/>
                </a:cubicBezTo>
                <a:cubicBezTo>
                  <a:pt x="3" y="248"/>
                  <a:pt x="3" y="248"/>
                  <a:pt x="3" y="248"/>
                </a:cubicBezTo>
                <a:cubicBezTo>
                  <a:pt x="16" y="252"/>
                  <a:pt x="30" y="258"/>
                  <a:pt x="33" y="266"/>
                </a:cubicBezTo>
                <a:cubicBezTo>
                  <a:pt x="33" y="267"/>
                  <a:pt x="33" y="267"/>
                  <a:pt x="33" y="267"/>
                </a:cubicBezTo>
                <a:cubicBezTo>
                  <a:pt x="33" y="267"/>
                  <a:pt x="33" y="267"/>
                  <a:pt x="33" y="267"/>
                </a:cubicBezTo>
                <a:cubicBezTo>
                  <a:pt x="23" y="279"/>
                  <a:pt x="28" y="297"/>
                  <a:pt x="32" y="312"/>
                </a:cubicBezTo>
                <a:cubicBezTo>
                  <a:pt x="33" y="315"/>
                  <a:pt x="33" y="317"/>
                  <a:pt x="34" y="319"/>
                </a:cubicBezTo>
                <a:cubicBezTo>
                  <a:pt x="34" y="320"/>
                  <a:pt x="34" y="320"/>
                  <a:pt x="34" y="320"/>
                </a:cubicBezTo>
                <a:cubicBezTo>
                  <a:pt x="33" y="320"/>
                  <a:pt x="33" y="320"/>
                  <a:pt x="33" y="320"/>
                </a:cubicBezTo>
                <a:cubicBezTo>
                  <a:pt x="32" y="321"/>
                  <a:pt x="29" y="322"/>
                  <a:pt x="26" y="322"/>
                </a:cubicBezTo>
                <a:cubicBezTo>
                  <a:pt x="24" y="323"/>
                  <a:pt x="20" y="323"/>
                  <a:pt x="17" y="323"/>
                </a:cubicBezTo>
                <a:cubicBezTo>
                  <a:pt x="16" y="323"/>
                  <a:pt x="16" y="323"/>
                  <a:pt x="16" y="323"/>
                </a:cubicBezTo>
                <a:cubicBezTo>
                  <a:pt x="16" y="323"/>
                  <a:pt x="16" y="323"/>
                  <a:pt x="16" y="323"/>
                </a:cubicBezTo>
                <a:cubicBezTo>
                  <a:pt x="11" y="323"/>
                  <a:pt x="6" y="322"/>
                  <a:pt x="0" y="322"/>
                </a:cubicBezTo>
                <a:close/>
                <a:moveTo>
                  <a:pt x="0" y="244"/>
                </a:moveTo>
                <a:cubicBezTo>
                  <a:pt x="0" y="100"/>
                  <a:pt x="0" y="100"/>
                  <a:pt x="0" y="100"/>
                </a:cubicBezTo>
                <a:cubicBezTo>
                  <a:pt x="12" y="97"/>
                  <a:pt x="24" y="93"/>
                  <a:pt x="32" y="85"/>
                </a:cubicBezTo>
                <a:cubicBezTo>
                  <a:pt x="33" y="84"/>
                  <a:pt x="33" y="84"/>
                  <a:pt x="33" y="84"/>
                </a:cubicBezTo>
                <a:cubicBezTo>
                  <a:pt x="33" y="86"/>
                  <a:pt x="33" y="86"/>
                  <a:pt x="33" y="86"/>
                </a:cubicBezTo>
                <a:cubicBezTo>
                  <a:pt x="33" y="98"/>
                  <a:pt x="34" y="116"/>
                  <a:pt x="38" y="132"/>
                </a:cubicBezTo>
                <a:cubicBezTo>
                  <a:pt x="40" y="144"/>
                  <a:pt x="44" y="155"/>
                  <a:pt x="50" y="162"/>
                </a:cubicBezTo>
                <a:cubicBezTo>
                  <a:pt x="51" y="163"/>
                  <a:pt x="51" y="163"/>
                  <a:pt x="51" y="163"/>
                </a:cubicBezTo>
                <a:cubicBezTo>
                  <a:pt x="50" y="163"/>
                  <a:pt x="50" y="163"/>
                  <a:pt x="50" y="163"/>
                </a:cubicBezTo>
                <a:cubicBezTo>
                  <a:pt x="45" y="163"/>
                  <a:pt x="40" y="165"/>
                  <a:pt x="35" y="167"/>
                </a:cubicBezTo>
                <a:cubicBezTo>
                  <a:pt x="28" y="170"/>
                  <a:pt x="21" y="173"/>
                  <a:pt x="16" y="176"/>
                </a:cubicBezTo>
                <a:cubicBezTo>
                  <a:pt x="16" y="176"/>
                  <a:pt x="16" y="176"/>
                  <a:pt x="16" y="176"/>
                </a:cubicBezTo>
                <a:cubicBezTo>
                  <a:pt x="14" y="178"/>
                  <a:pt x="14" y="178"/>
                  <a:pt x="14" y="179"/>
                </a:cubicBezTo>
                <a:cubicBezTo>
                  <a:pt x="14" y="179"/>
                  <a:pt x="15" y="180"/>
                  <a:pt x="15" y="180"/>
                </a:cubicBezTo>
                <a:cubicBezTo>
                  <a:pt x="18" y="188"/>
                  <a:pt x="16" y="196"/>
                  <a:pt x="15" y="204"/>
                </a:cubicBezTo>
                <a:cubicBezTo>
                  <a:pt x="14" y="209"/>
                  <a:pt x="13" y="214"/>
                  <a:pt x="14" y="219"/>
                </a:cubicBezTo>
                <a:cubicBezTo>
                  <a:pt x="14" y="222"/>
                  <a:pt x="16" y="224"/>
                  <a:pt x="17" y="227"/>
                </a:cubicBezTo>
                <a:cubicBezTo>
                  <a:pt x="18" y="229"/>
                  <a:pt x="20" y="231"/>
                  <a:pt x="20" y="233"/>
                </a:cubicBezTo>
                <a:cubicBezTo>
                  <a:pt x="22" y="245"/>
                  <a:pt x="25" y="247"/>
                  <a:pt x="30" y="251"/>
                </a:cubicBezTo>
                <a:cubicBezTo>
                  <a:pt x="33" y="253"/>
                  <a:pt x="36" y="256"/>
                  <a:pt x="40" y="260"/>
                </a:cubicBezTo>
                <a:cubicBezTo>
                  <a:pt x="41" y="260"/>
                  <a:pt x="41" y="260"/>
                  <a:pt x="41" y="260"/>
                </a:cubicBezTo>
                <a:cubicBezTo>
                  <a:pt x="40" y="261"/>
                  <a:pt x="40" y="261"/>
                  <a:pt x="40" y="261"/>
                </a:cubicBezTo>
                <a:cubicBezTo>
                  <a:pt x="39" y="261"/>
                  <a:pt x="38" y="262"/>
                  <a:pt x="38" y="263"/>
                </a:cubicBezTo>
                <a:cubicBezTo>
                  <a:pt x="37" y="263"/>
                  <a:pt x="36" y="264"/>
                  <a:pt x="36" y="264"/>
                </a:cubicBezTo>
                <a:cubicBezTo>
                  <a:pt x="35" y="265"/>
                  <a:pt x="35" y="265"/>
                  <a:pt x="35" y="265"/>
                </a:cubicBezTo>
                <a:cubicBezTo>
                  <a:pt x="35" y="264"/>
                  <a:pt x="35" y="264"/>
                  <a:pt x="35" y="264"/>
                </a:cubicBezTo>
                <a:cubicBezTo>
                  <a:pt x="28" y="255"/>
                  <a:pt x="18" y="251"/>
                  <a:pt x="8" y="248"/>
                </a:cubicBezTo>
                <a:cubicBezTo>
                  <a:pt x="5" y="247"/>
                  <a:pt x="3" y="246"/>
                  <a:pt x="0" y="244"/>
                </a:cubicBezTo>
                <a:close/>
                <a:moveTo>
                  <a:pt x="0" y="98"/>
                </a:move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1" y="46"/>
                  <a:pt x="2" y="45"/>
                </a:cubicBezTo>
                <a:cubicBezTo>
                  <a:pt x="11" y="42"/>
                  <a:pt x="22" y="44"/>
                  <a:pt x="32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8"/>
                  <a:pt x="33" y="48"/>
                  <a:pt x="33" y="48"/>
                </a:cubicBezTo>
                <a:cubicBezTo>
                  <a:pt x="35" y="56"/>
                  <a:pt x="35" y="64"/>
                  <a:pt x="34" y="73"/>
                </a:cubicBezTo>
                <a:cubicBezTo>
                  <a:pt x="34" y="75"/>
                  <a:pt x="34" y="78"/>
                  <a:pt x="34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3" y="81"/>
                  <a:pt x="33" y="81"/>
                  <a:pt x="33" y="81"/>
                </a:cubicBezTo>
                <a:cubicBezTo>
                  <a:pt x="25" y="90"/>
                  <a:pt x="12" y="95"/>
                  <a:pt x="0" y="98"/>
                </a:cubicBezTo>
                <a:close/>
                <a:moveTo>
                  <a:pt x="285" y="226"/>
                </a:moveTo>
                <a:cubicBezTo>
                  <a:pt x="283" y="231"/>
                  <a:pt x="280" y="235"/>
                  <a:pt x="277" y="238"/>
                </a:cubicBezTo>
                <a:cubicBezTo>
                  <a:pt x="276" y="239"/>
                  <a:pt x="276" y="239"/>
                  <a:pt x="276" y="239"/>
                </a:cubicBezTo>
                <a:cubicBezTo>
                  <a:pt x="276" y="239"/>
                  <a:pt x="276" y="239"/>
                  <a:pt x="276" y="239"/>
                </a:cubicBezTo>
                <a:cubicBezTo>
                  <a:pt x="277" y="255"/>
                  <a:pt x="272" y="268"/>
                  <a:pt x="263" y="278"/>
                </a:cubicBezTo>
                <a:cubicBezTo>
                  <a:pt x="253" y="290"/>
                  <a:pt x="239" y="299"/>
                  <a:pt x="226" y="302"/>
                </a:cubicBezTo>
                <a:cubicBezTo>
                  <a:pt x="225" y="302"/>
                  <a:pt x="225" y="302"/>
                  <a:pt x="225" y="302"/>
                </a:cubicBezTo>
                <a:cubicBezTo>
                  <a:pt x="225" y="303"/>
                  <a:pt x="225" y="303"/>
                  <a:pt x="225" y="303"/>
                </a:cubicBezTo>
                <a:cubicBezTo>
                  <a:pt x="232" y="317"/>
                  <a:pt x="260" y="320"/>
                  <a:pt x="276" y="321"/>
                </a:cubicBezTo>
                <a:cubicBezTo>
                  <a:pt x="278" y="321"/>
                  <a:pt x="279" y="321"/>
                  <a:pt x="280" y="322"/>
                </a:cubicBezTo>
                <a:cubicBezTo>
                  <a:pt x="285" y="322"/>
                  <a:pt x="285" y="322"/>
                  <a:pt x="285" y="322"/>
                </a:cubicBezTo>
                <a:cubicBezTo>
                  <a:pt x="300" y="323"/>
                  <a:pt x="315" y="325"/>
                  <a:pt x="329" y="330"/>
                </a:cubicBezTo>
                <a:cubicBezTo>
                  <a:pt x="329" y="330"/>
                  <a:pt x="329" y="330"/>
                  <a:pt x="329" y="330"/>
                </a:cubicBezTo>
                <a:cubicBezTo>
                  <a:pt x="336" y="332"/>
                  <a:pt x="343" y="333"/>
                  <a:pt x="350" y="333"/>
                </a:cubicBezTo>
                <a:cubicBezTo>
                  <a:pt x="357" y="333"/>
                  <a:pt x="363" y="330"/>
                  <a:pt x="368" y="323"/>
                </a:cubicBezTo>
                <a:cubicBezTo>
                  <a:pt x="369" y="322"/>
                  <a:pt x="370" y="320"/>
                  <a:pt x="371" y="319"/>
                </a:cubicBezTo>
                <a:cubicBezTo>
                  <a:pt x="372" y="318"/>
                  <a:pt x="374" y="316"/>
                  <a:pt x="377" y="315"/>
                </a:cubicBezTo>
                <a:cubicBezTo>
                  <a:pt x="377" y="315"/>
                  <a:pt x="377" y="315"/>
                  <a:pt x="377" y="315"/>
                </a:cubicBezTo>
                <a:cubicBezTo>
                  <a:pt x="384" y="312"/>
                  <a:pt x="391" y="306"/>
                  <a:pt x="395" y="298"/>
                </a:cubicBezTo>
                <a:cubicBezTo>
                  <a:pt x="398" y="293"/>
                  <a:pt x="398" y="286"/>
                  <a:pt x="395" y="279"/>
                </a:cubicBezTo>
                <a:cubicBezTo>
                  <a:pt x="394" y="277"/>
                  <a:pt x="393" y="276"/>
                  <a:pt x="393" y="275"/>
                </a:cubicBezTo>
                <a:cubicBezTo>
                  <a:pt x="393" y="275"/>
                  <a:pt x="393" y="275"/>
                  <a:pt x="393" y="275"/>
                </a:cubicBezTo>
                <a:cubicBezTo>
                  <a:pt x="392" y="274"/>
                  <a:pt x="391" y="274"/>
                  <a:pt x="391" y="273"/>
                </a:cubicBezTo>
                <a:cubicBezTo>
                  <a:pt x="391" y="273"/>
                  <a:pt x="391" y="273"/>
                  <a:pt x="391" y="273"/>
                </a:cubicBezTo>
                <a:cubicBezTo>
                  <a:pt x="391" y="272"/>
                  <a:pt x="392" y="271"/>
                  <a:pt x="395" y="271"/>
                </a:cubicBezTo>
                <a:cubicBezTo>
                  <a:pt x="406" y="267"/>
                  <a:pt x="403" y="247"/>
                  <a:pt x="401" y="234"/>
                </a:cubicBezTo>
                <a:cubicBezTo>
                  <a:pt x="401" y="231"/>
                  <a:pt x="400" y="228"/>
                  <a:pt x="400" y="226"/>
                </a:cubicBezTo>
                <a:cubicBezTo>
                  <a:pt x="398" y="200"/>
                  <a:pt x="378" y="199"/>
                  <a:pt x="357" y="201"/>
                </a:cubicBezTo>
                <a:cubicBezTo>
                  <a:pt x="355" y="201"/>
                  <a:pt x="353" y="201"/>
                  <a:pt x="350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48" y="201"/>
                  <a:pt x="346" y="202"/>
                  <a:pt x="342" y="202"/>
                </a:cubicBezTo>
                <a:cubicBezTo>
                  <a:pt x="325" y="203"/>
                  <a:pt x="298" y="206"/>
                  <a:pt x="289" y="211"/>
                </a:cubicBezTo>
                <a:cubicBezTo>
                  <a:pt x="288" y="211"/>
                  <a:pt x="288" y="211"/>
                  <a:pt x="288" y="211"/>
                </a:cubicBezTo>
                <a:cubicBezTo>
                  <a:pt x="288" y="211"/>
                  <a:pt x="288" y="211"/>
                  <a:pt x="288" y="211"/>
                </a:cubicBezTo>
                <a:cubicBezTo>
                  <a:pt x="288" y="216"/>
                  <a:pt x="287" y="221"/>
                  <a:pt x="285" y="226"/>
                </a:cubicBezTo>
                <a:close/>
                <a:moveTo>
                  <a:pt x="264" y="222"/>
                </a:moveTo>
                <a:cubicBezTo>
                  <a:pt x="268" y="225"/>
                  <a:pt x="270" y="228"/>
                  <a:pt x="273" y="231"/>
                </a:cubicBezTo>
                <a:cubicBezTo>
                  <a:pt x="274" y="233"/>
                  <a:pt x="274" y="233"/>
                  <a:pt x="274" y="233"/>
                </a:cubicBezTo>
                <a:cubicBezTo>
                  <a:pt x="274" y="231"/>
                  <a:pt x="274" y="231"/>
                  <a:pt x="274" y="231"/>
                </a:cubicBezTo>
                <a:cubicBezTo>
                  <a:pt x="274" y="228"/>
                  <a:pt x="275" y="225"/>
                  <a:pt x="274" y="223"/>
                </a:cubicBezTo>
                <a:cubicBezTo>
                  <a:pt x="274" y="220"/>
                  <a:pt x="273" y="218"/>
                  <a:pt x="271" y="215"/>
                </a:cubicBezTo>
                <a:cubicBezTo>
                  <a:pt x="266" y="209"/>
                  <a:pt x="261" y="202"/>
                  <a:pt x="259" y="193"/>
                </a:cubicBezTo>
                <a:cubicBezTo>
                  <a:pt x="257" y="187"/>
                  <a:pt x="257" y="180"/>
                  <a:pt x="259" y="174"/>
                </a:cubicBezTo>
                <a:cubicBezTo>
                  <a:pt x="259" y="173"/>
                  <a:pt x="259" y="173"/>
                  <a:pt x="259" y="173"/>
                </a:cubicBezTo>
                <a:cubicBezTo>
                  <a:pt x="259" y="173"/>
                  <a:pt x="259" y="173"/>
                  <a:pt x="259" y="173"/>
                </a:cubicBezTo>
                <a:cubicBezTo>
                  <a:pt x="257" y="172"/>
                  <a:pt x="256" y="171"/>
                  <a:pt x="254" y="170"/>
                </a:cubicBezTo>
                <a:cubicBezTo>
                  <a:pt x="253" y="170"/>
                  <a:pt x="251" y="169"/>
                  <a:pt x="250" y="169"/>
                </a:cubicBezTo>
                <a:cubicBezTo>
                  <a:pt x="249" y="169"/>
                  <a:pt x="249" y="169"/>
                  <a:pt x="249" y="169"/>
                </a:cubicBezTo>
                <a:cubicBezTo>
                  <a:pt x="249" y="170"/>
                  <a:pt x="249" y="170"/>
                  <a:pt x="249" y="170"/>
                </a:cubicBezTo>
                <a:cubicBezTo>
                  <a:pt x="248" y="173"/>
                  <a:pt x="247" y="175"/>
                  <a:pt x="245" y="176"/>
                </a:cubicBezTo>
                <a:cubicBezTo>
                  <a:pt x="243" y="178"/>
                  <a:pt x="240" y="179"/>
                  <a:pt x="238" y="180"/>
                </a:cubicBezTo>
                <a:cubicBezTo>
                  <a:pt x="237" y="180"/>
                  <a:pt x="237" y="180"/>
                  <a:pt x="237" y="180"/>
                </a:cubicBezTo>
                <a:cubicBezTo>
                  <a:pt x="237" y="181"/>
                  <a:pt x="237" y="181"/>
                  <a:pt x="237" y="181"/>
                </a:cubicBezTo>
                <a:cubicBezTo>
                  <a:pt x="238" y="182"/>
                  <a:pt x="239" y="183"/>
                  <a:pt x="240" y="184"/>
                </a:cubicBezTo>
                <a:cubicBezTo>
                  <a:pt x="240" y="184"/>
                  <a:pt x="240" y="184"/>
                  <a:pt x="240" y="184"/>
                </a:cubicBezTo>
                <a:cubicBezTo>
                  <a:pt x="242" y="188"/>
                  <a:pt x="245" y="190"/>
                  <a:pt x="248" y="192"/>
                </a:cubicBezTo>
                <a:cubicBezTo>
                  <a:pt x="254" y="196"/>
                  <a:pt x="259" y="199"/>
                  <a:pt x="256" y="209"/>
                </a:cubicBezTo>
                <a:cubicBezTo>
                  <a:pt x="255" y="210"/>
                  <a:pt x="255" y="211"/>
                  <a:pt x="255" y="212"/>
                </a:cubicBezTo>
                <a:cubicBezTo>
                  <a:pt x="254" y="213"/>
                  <a:pt x="254" y="215"/>
                  <a:pt x="254" y="216"/>
                </a:cubicBezTo>
                <a:cubicBezTo>
                  <a:pt x="254" y="217"/>
                  <a:pt x="254" y="217"/>
                  <a:pt x="254" y="217"/>
                </a:cubicBezTo>
                <a:cubicBezTo>
                  <a:pt x="255" y="217"/>
                  <a:pt x="255" y="217"/>
                  <a:pt x="255" y="217"/>
                </a:cubicBezTo>
                <a:cubicBezTo>
                  <a:pt x="258" y="218"/>
                  <a:pt x="261" y="220"/>
                  <a:pt x="264" y="222"/>
                </a:cubicBezTo>
                <a:close/>
                <a:moveTo>
                  <a:pt x="235" y="220"/>
                </a:moveTo>
                <a:cubicBezTo>
                  <a:pt x="240" y="217"/>
                  <a:pt x="245" y="214"/>
                  <a:pt x="251" y="216"/>
                </a:cubicBezTo>
                <a:cubicBezTo>
                  <a:pt x="252" y="216"/>
                  <a:pt x="252" y="216"/>
                  <a:pt x="252" y="216"/>
                </a:cubicBezTo>
                <a:cubicBezTo>
                  <a:pt x="252" y="215"/>
                  <a:pt x="252" y="215"/>
                  <a:pt x="252" y="215"/>
                </a:cubicBezTo>
                <a:cubicBezTo>
                  <a:pt x="252" y="213"/>
                  <a:pt x="253" y="211"/>
                  <a:pt x="253" y="209"/>
                </a:cubicBezTo>
                <a:cubicBezTo>
                  <a:pt x="254" y="206"/>
                  <a:pt x="255" y="204"/>
                  <a:pt x="255" y="201"/>
                </a:cubicBezTo>
                <a:cubicBezTo>
                  <a:pt x="255" y="201"/>
                  <a:pt x="255" y="201"/>
                  <a:pt x="255" y="201"/>
                </a:cubicBezTo>
                <a:cubicBezTo>
                  <a:pt x="254" y="197"/>
                  <a:pt x="250" y="194"/>
                  <a:pt x="245" y="193"/>
                </a:cubicBezTo>
                <a:cubicBezTo>
                  <a:pt x="240" y="191"/>
                  <a:pt x="234" y="191"/>
                  <a:pt x="231" y="191"/>
                </a:cubicBezTo>
                <a:cubicBezTo>
                  <a:pt x="231" y="191"/>
                  <a:pt x="231" y="191"/>
                  <a:pt x="231" y="191"/>
                </a:cubicBezTo>
                <a:cubicBezTo>
                  <a:pt x="231" y="191"/>
                  <a:pt x="230" y="191"/>
                  <a:pt x="230" y="191"/>
                </a:cubicBezTo>
                <a:cubicBezTo>
                  <a:pt x="226" y="192"/>
                  <a:pt x="222" y="195"/>
                  <a:pt x="218" y="199"/>
                </a:cubicBezTo>
                <a:cubicBezTo>
                  <a:pt x="214" y="203"/>
                  <a:pt x="211" y="207"/>
                  <a:pt x="211" y="211"/>
                </a:cubicBezTo>
                <a:cubicBezTo>
                  <a:pt x="211" y="212"/>
                  <a:pt x="211" y="212"/>
                  <a:pt x="211" y="212"/>
                </a:cubicBezTo>
                <a:cubicBezTo>
                  <a:pt x="211" y="212"/>
                  <a:pt x="211" y="212"/>
                  <a:pt x="211" y="212"/>
                </a:cubicBezTo>
                <a:cubicBezTo>
                  <a:pt x="214" y="214"/>
                  <a:pt x="217" y="215"/>
                  <a:pt x="219" y="217"/>
                </a:cubicBezTo>
                <a:cubicBezTo>
                  <a:pt x="220" y="218"/>
                  <a:pt x="222" y="220"/>
                  <a:pt x="222" y="223"/>
                </a:cubicBezTo>
                <a:cubicBezTo>
                  <a:pt x="223" y="224"/>
                  <a:pt x="223" y="224"/>
                  <a:pt x="224" y="224"/>
                </a:cubicBezTo>
                <a:cubicBezTo>
                  <a:pt x="225" y="224"/>
                  <a:pt x="226" y="224"/>
                  <a:pt x="227" y="224"/>
                </a:cubicBezTo>
                <a:cubicBezTo>
                  <a:pt x="230" y="223"/>
                  <a:pt x="233" y="221"/>
                  <a:pt x="235" y="220"/>
                </a:cubicBezTo>
                <a:close/>
                <a:moveTo>
                  <a:pt x="191" y="206"/>
                </a:moveTo>
                <a:cubicBezTo>
                  <a:pt x="196" y="206"/>
                  <a:pt x="201" y="208"/>
                  <a:pt x="207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8" y="210"/>
                  <a:pt x="208" y="210"/>
                  <a:pt x="208" y="210"/>
                </a:cubicBezTo>
                <a:cubicBezTo>
                  <a:pt x="209" y="206"/>
                  <a:pt x="211" y="202"/>
                  <a:pt x="215" y="198"/>
                </a:cubicBezTo>
                <a:cubicBezTo>
                  <a:pt x="218" y="194"/>
                  <a:pt x="223" y="191"/>
                  <a:pt x="227" y="190"/>
                </a:cubicBezTo>
                <a:cubicBezTo>
                  <a:pt x="228" y="189"/>
                  <a:pt x="228" y="189"/>
                  <a:pt x="228" y="189"/>
                </a:cubicBezTo>
                <a:cubicBezTo>
                  <a:pt x="227" y="189"/>
                  <a:pt x="227" y="189"/>
                  <a:pt x="227" y="189"/>
                </a:cubicBezTo>
                <a:cubicBezTo>
                  <a:pt x="225" y="183"/>
                  <a:pt x="228" y="181"/>
                  <a:pt x="232" y="179"/>
                </a:cubicBezTo>
                <a:cubicBezTo>
                  <a:pt x="233" y="179"/>
                  <a:pt x="234" y="178"/>
                  <a:pt x="235" y="178"/>
                </a:cubicBezTo>
                <a:cubicBezTo>
                  <a:pt x="240" y="176"/>
                  <a:pt x="245" y="174"/>
                  <a:pt x="246" y="169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29" y="166"/>
                  <a:pt x="214" y="166"/>
                  <a:pt x="202" y="171"/>
                </a:cubicBezTo>
                <a:cubicBezTo>
                  <a:pt x="190" y="176"/>
                  <a:pt x="181" y="186"/>
                  <a:pt x="174" y="203"/>
                </a:cubicBezTo>
                <a:cubicBezTo>
                  <a:pt x="174" y="204"/>
                  <a:pt x="174" y="204"/>
                  <a:pt x="174" y="204"/>
                </a:cubicBezTo>
                <a:cubicBezTo>
                  <a:pt x="175" y="204"/>
                  <a:pt x="175" y="204"/>
                  <a:pt x="175" y="204"/>
                </a:cubicBezTo>
                <a:cubicBezTo>
                  <a:pt x="180" y="204"/>
                  <a:pt x="186" y="205"/>
                  <a:pt x="191" y="206"/>
                </a:cubicBezTo>
                <a:close/>
                <a:moveTo>
                  <a:pt x="151" y="211"/>
                </a:moveTo>
                <a:cubicBezTo>
                  <a:pt x="156" y="207"/>
                  <a:pt x="163" y="206"/>
                  <a:pt x="169" y="205"/>
                </a:cubicBezTo>
                <a:cubicBezTo>
                  <a:pt x="169" y="205"/>
                  <a:pt x="169" y="205"/>
                  <a:pt x="169" y="205"/>
                </a:cubicBezTo>
                <a:cubicBezTo>
                  <a:pt x="169" y="204"/>
                  <a:pt x="169" y="204"/>
                  <a:pt x="169" y="204"/>
                </a:cubicBezTo>
                <a:cubicBezTo>
                  <a:pt x="171" y="199"/>
                  <a:pt x="174" y="194"/>
                  <a:pt x="176" y="189"/>
                </a:cubicBezTo>
                <a:cubicBezTo>
                  <a:pt x="179" y="185"/>
                  <a:pt x="182" y="181"/>
                  <a:pt x="186" y="178"/>
                </a:cubicBezTo>
                <a:cubicBezTo>
                  <a:pt x="186" y="178"/>
                  <a:pt x="186" y="178"/>
                  <a:pt x="186" y="178"/>
                </a:cubicBezTo>
                <a:cubicBezTo>
                  <a:pt x="186" y="177"/>
                  <a:pt x="186" y="177"/>
                  <a:pt x="186" y="177"/>
                </a:cubicBezTo>
                <a:cubicBezTo>
                  <a:pt x="186" y="171"/>
                  <a:pt x="186" y="167"/>
                  <a:pt x="188" y="163"/>
                </a:cubicBezTo>
                <a:cubicBezTo>
                  <a:pt x="190" y="159"/>
                  <a:pt x="193" y="155"/>
                  <a:pt x="199" y="153"/>
                </a:cubicBezTo>
                <a:cubicBezTo>
                  <a:pt x="207" y="149"/>
                  <a:pt x="216" y="147"/>
                  <a:pt x="226" y="147"/>
                </a:cubicBezTo>
                <a:cubicBezTo>
                  <a:pt x="235" y="146"/>
                  <a:pt x="244" y="148"/>
                  <a:pt x="252" y="151"/>
                </a:cubicBezTo>
                <a:cubicBezTo>
                  <a:pt x="252" y="151"/>
                  <a:pt x="252" y="151"/>
                  <a:pt x="252" y="151"/>
                </a:cubicBezTo>
                <a:cubicBezTo>
                  <a:pt x="253" y="150"/>
                  <a:pt x="253" y="150"/>
                  <a:pt x="253" y="150"/>
                </a:cubicBezTo>
                <a:cubicBezTo>
                  <a:pt x="255" y="147"/>
                  <a:pt x="261" y="139"/>
                  <a:pt x="264" y="132"/>
                </a:cubicBezTo>
                <a:cubicBezTo>
                  <a:pt x="265" y="129"/>
                  <a:pt x="266" y="126"/>
                  <a:pt x="266" y="124"/>
                </a:cubicBezTo>
                <a:cubicBezTo>
                  <a:pt x="265" y="121"/>
                  <a:pt x="264" y="119"/>
                  <a:pt x="262" y="118"/>
                </a:cubicBezTo>
                <a:cubicBezTo>
                  <a:pt x="260" y="117"/>
                  <a:pt x="258" y="117"/>
                  <a:pt x="255" y="117"/>
                </a:cubicBezTo>
                <a:cubicBezTo>
                  <a:pt x="249" y="118"/>
                  <a:pt x="244" y="117"/>
                  <a:pt x="238" y="117"/>
                </a:cubicBezTo>
                <a:cubicBezTo>
                  <a:pt x="236" y="117"/>
                  <a:pt x="235" y="117"/>
                  <a:pt x="233" y="117"/>
                </a:cubicBezTo>
                <a:cubicBezTo>
                  <a:pt x="233" y="117"/>
                  <a:pt x="233" y="117"/>
                  <a:pt x="233" y="117"/>
                </a:cubicBezTo>
                <a:cubicBezTo>
                  <a:pt x="233" y="117"/>
                  <a:pt x="233" y="117"/>
                  <a:pt x="233" y="117"/>
                </a:cubicBezTo>
                <a:cubicBezTo>
                  <a:pt x="229" y="117"/>
                  <a:pt x="226" y="118"/>
                  <a:pt x="222" y="121"/>
                </a:cubicBezTo>
                <a:cubicBezTo>
                  <a:pt x="218" y="123"/>
                  <a:pt x="214" y="126"/>
                  <a:pt x="210" y="130"/>
                </a:cubicBezTo>
                <a:cubicBezTo>
                  <a:pt x="202" y="136"/>
                  <a:pt x="193" y="142"/>
                  <a:pt x="184" y="148"/>
                </a:cubicBezTo>
                <a:cubicBezTo>
                  <a:pt x="176" y="153"/>
                  <a:pt x="167" y="158"/>
                  <a:pt x="157" y="163"/>
                </a:cubicBezTo>
                <a:cubicBezTo>
                  <a:pt x="149" y="166"/>
                  <a:pt x="143" y="170"/>
                  <a:pt x="138" y="175"/>
                </a:cubicBezTo>
                <a:cubicBezTo>
                  <a:pt x="134" y="180"/>
                  <a:pt x="131" y="186"/>
                  <a:pt x="130" y="195"/>
                </a:cubicBezTo>
                <a:cubicBezTo>
                  <a:pt x="130" y="199"/>
                  <a:pt x="130" y="208"/>
                  <a:pt x="132" y="214"/>
                </a:cubicBezTo>
                <a:cubicBezTo>
                  <a:pt x="133" y="218"/>
                  <a:pt x="136" y="222"/>
                  <a:pt x="140" y="222"/>
                </a:cubicBezTo>
                <a:cubicBezTo>
                  <a:pt x="141" y="223"/>
                  <a:pt x="141" y="223"/>
                  <a:pt x="141" y="223"/>
                </a:cubicBezTo>
                <a:cubicBezTo>
                  <a:pt x="141" y="222"/>
                  <a:pt x="141" y="222"/>
                  <a:pt x="141" y="222"/>
                </a:cubicBezTo>
                <a:cubicBezTo>
                  <a:pt x="143" y="217"/>
                  <a:pt x="147" y="213"/>
                  <a:pt x="151" y="211"/>
                </a:cubicBezTo>
                <a:close/>
                <a:moveTo>
                  <a:pt x="140" y="261"/>
                </a:moveTo>
                <a:cubicBezTo>
                  <a:pt x="137" y="249"/>
                  <a:pt x="136" y="237"/>
                  <a:pt x="140" y="225"/>
                </a:cubicBezTo>
                <a:cubicBezTo>
                  <a:pt x="140" y="225"/>
                  <a:pt x="140" y="225"/>
                  <a:pt x="140" y="225"/>
                </a:cubicBezTo>
                <a:cubicBezTo>
                  <a:pt x="139" y="224"/>
                  <a:pt x="139" y="224"/>
                  <a:pt x="139" y="224"/>
                </a:cubicBezTo>
                <a:cubicBezTo>
                  <a:pt x="137" y="224"/>
                  <a:pt x="135" y="223"/>
                  <a:pt x="134" y="221"/>
                </a:cubicBezTo>
                <a:cubicBezTo>
                  <a:pt x="132" y="220"/>
                  <a:pt x="131" y="217"/>
                  <a:pt x="130" y="215"/>
                </a:cubicBezTo>
                <a:cubicBezTo>
                  <a:pt x="126" y="205"/>
                  <a:pt x="120" y="204"/>
                  <a:pt x="114" y="203"/>
                </a:cubicBezTo>
                <a:cubicBezTo>
                  <a:pt x="109" y="203"/>
                  <a:pt x="105" y="202"/>
                  <a:pt x="101" y="198"/>
                </a:cubicBezTo>
                <a:cubicBezTo>
                  <a:pt x="98" y="195"/>
                  <a:pt x="96" y="193"/>
                  <a:pt x="93" y="190"/>
                </a:cubicBezTo>
                <a:cubicBezTo>
                  <a:pt x="81" y="177"/>
                  <a:pt x="69" y="164"/>
                  <a:pt x="50" y="165"/>
                </a:cubicBezTo>
                <a:cubicBezTo>
                  <a:pt x="42" y="166"/>
                  <a:pt x="34" y="170"/>
                  <a:pt x="27" y="174"/>
                </a:cubicBezTo>
                <a:cubicBezTo>
                  <a:pt x="24" y="176"/>
                  <a:pt x="21" y="178"/>
                  <a:pt x="18" y="179"/>
                </a:cubicBezTo>
                <a:cubicBezTo>
                  <a:pt x="17" y="179"/>
                  <a:pt x="17" y="179"/>
                  <a:pt x="17" y="179"/>
                </a:cubicBezTo>
                <a:cubicBezTo>
                  <a:pt x="18" y="180"/>
                  <a:pt x="18" y="180"/>
                  <a:pt x="18" y="180"/>
                </a:cubicBezTo>
                <a:cubicBezTo>
                  <a:pt x="21" y="187"/>
                  <a:pt x="19" y="194"/>
                  <a:pt x="18" y="202"/>
                </a:cubicBezTo>
                <a:cubicBezTo>
                  <a:pt x="16" y="210"/>
                  <a:pt x="14" y="218"/>
                  <a:pt x="19" y="226"/>
                </a:cubicBezTo>
                <a:cubicBezTo>
                  <a:pt x="19" y="226"/>
                  <a:pt x="19" y="226"/>
                  <a:pt x="19" y="226"/>
                </a:cubicBezTo>
                <a:cubicBezTo>
                  <a:pt x="22" y="230"/>
                  <a:pt x="23" y="234"/>
                  <a:pt x="23" y="238"/>
                </a:cubicBezTo>
                <a:cubicBezTo>
                  <a:pt x="24" y="240"/>
                  <a:pt x="24" y="243"/>
                  <a:pt x="25" y="245"/>
                </a:cubicBezTo>
                <a:cubicBezTo>
                  <a:pt x="27" y="247"/>
                  <a:pt x="30" y="250"/>
                  <a:pt x="34" y="252"/>
                </a:cubicBezTo>
                <a:cubicBezTo>
                  <a:pt x="37" y="255"/>
                  <a:pt x="41" y="258"/>
                  <a:pt x="46" y="262"/>
                </a:cubicBezTo>
                <a:cubicBezTo>
                  <a:pt x="56" y="273"/>
                  <a:pt x="67" y="284"/>
                  <a:pt x="79" y="293"/>
                </a:cubicBezTo>
                <a:cubicBezTo>
                  <a:pt x="92" y="302"/>
                  <a:pt x="105" y="309"/>
                  <a:pt x="121" y="312"/>
                </a:cubicBezTo>
                <a:cubicBezTo>
                  <a:pt x="129" y="313"/>
                  <a:pt x="139" y="313"/>
                  <a:pt x="146" y="309"/>
                </a:cubicBezTo>
                <a:cubicBezTo>
                  <a:pt x="152" y="305"/>
                  <a:pt x="157" y="300"/>
                  <a:pt x="159" y="291"/>
                </a:cubicBezTo>
                <a:cubicBezTo>
                  <a:pt x="159" y="291"/>
                  <a:pt x="159" y="291"/>
                  <a:pt x="159" y="291"/>
                </a:cubicBezTo>
                <a:cubicBezTo>
                  <a:pt x="159" y="290"/>
                  <a:pt x="159" y="290"/>
                  <a:pt x="159" y="290"/>
                </a:cubicBezTo>
                <a:cubicBezTo>
                  <a:pt x="150" y="283"/>
                  <a:pt x="143" y="272"/>
                  <a:pt x="140" y="261"/>
                </a:cubicBezTo>
                <a:close/>
                <a:moveTo>
                  <a:pt x="168" y="297"/>
                </a:moveTo>
                <a:cubicBezTo>
                  <a:pt x="167" y="296"/>
                  <a:pt x="166" y="296"/>
                  <a:pt x="165" y="295"/>
                </a:cubicBezTo>
                <a:cubicBezTo>
                  <a:pt x="164" y="295"/>
                  <a:pt x="164" y="295"/>
                  <a:pt x="164" y="295"/>
                </a:cubicBezTo>
                <a:cubicBezTo>
                  <a:pt x="164" y="296"/>
                  <a:pt x="164" y="296"/>
                  <a:pt x="164" y="296"/>
                </a:cubicBezTo>
                <a:cubicBezTo>
                  <a:pt x="162" y="304"/>
                  <a:pt x="156" y="309"/>
                  <a:pt x="149" y="312"/>
                </a:cubicBezTo>
                <a:cubicBezTo>
                  <a:pt x="149" y="312"/>
                  <a:pt x="149" y="312"/>
                  <a:pt x="149" y="312"/>
                </a:cubicBezTo>
                <a:cubicBezTo>
                  <a:pt x="141" y="315"/>
                  <a:pt x="130" y="316"/>
                  <a:pt x="120" y="314"/>
                </a:cubicBezTo>
                <a:cubicBezTo>
                  <a:pt x="120" y="314"/>
                  <a:pt x="120" y="314"/>
                  <a:pt x="120" y="314"/>
                </a:cubicBezTo>
                <a:cubicBezTo>
                  <a:pt x="104" y="311"/>
                  <a:pt x="91" y="304"/>
                  <a:pt x="79" y="296"/>
                </a:cubicBezTo>
                <a:cubicBezTo>
                  <a:pt x="67" y="287"/>
                  <a:pt x="56" y="276"/>
                  <a:pt x="45" y="264"/>
                </a:cubicBezTo>
                <a:cubicBezTo>
                  <a:pt x="44" y="264"/>
                  <a:pt x="44" y="264"/>
                  <a:pt x="44" y="264"/>
                </a:cubicBezTo>
                <a:cubicBezTo>
                  <a:pt x="44" y="264"/>
                  <a:pt x="44" y="264"/>
                  <a:pt x="44" y="264"/>
                </a:cubicBezTo>
                <a:cubicBezTo>
                  <a:pt x="35" y="270"/>
                  <a:pt x="32" y="277"/>
                  <a:pt x="31" y="285"/>
                </a:cubicBezTo>
                <a:cubicBezTo>
                  <a:pt x="30" y="292"/>
                  <a:pt x="32" y="301"/>
                  <a:pt x="34" y="309"/>
                </a:cubicBezTo>
                <a:cubicBezTo>
                  <a:pt x="46" y="357"/>
                  <a:pt x="46" y="357"/>
                  <a:pt x="46" y="357"/>
                </a:cubicBezTo>
                <a:cubicBezTo>
                  <a:pt x="47" y="363"/>
                  <a:pt x="49" y="367"/>
                  <a:pt x="50" y="369"/>
                </a:cubicBezTo>
                <a:cubicBezTo>
                  <a:pt x="52" y="371"/>
                  <a:pt x="54" y="372"/>
                  <a:pt x="56" y="374"/>
                </a:cubicBezTo>
                <a:cubicBezTo>
                  <a:pt x="56" y="374"/>
                  <a:pt x="56" y="374"/>
                  <a:pt x="56" y="374"/>
                </a:cubicBezTo>
                <a:cubicBezTo>
                  <a:pt x="56" y="374"/>
                  <a:pt x="56" y="374"/>
                  <a:pt x="56" y="374"/>
                </a:cubicBezTo>
                <a:cubicBezTo>
                  <a:pt x="59" y="375"/>
                  <a:pt x="61" y="377"/>
                  <a:pt x="64" y="382"/>
                </a:cubicBezTo>
                <a:cubicBezTo>
                  <a:pt x="74" y="397"/>
                  <a:pt x="96" y="399"/>
                  <a:pt x="114" y="401"/>
                </a:cubicBezTo>
                <a:cubicBezTo>
                  <a:pt x="120" y="401"/>
                  <a:pt x="126" y="402"/>
                  <a:pt x="131" y="402"/>
                </a:cubicBezTo>
                <a:cubicBezTo>
                  <a:pt x="149" y="406"/>
                  <a:pt x="158" y="397"/>
                  <a:pt x="167" y="387"/>
                </a:cubicBezTo>
                <a:cubicBezTo>
                  <a:pt x="172" y="382"/>
                  <a:pt x="176" y="377"/>
                  <a:pt x="182" y="374"/>
                </a:cubicBezTo>
                <a:cubicBezTo>
                  <a:pt x="183" y="373"/>
                  <a:pt x="183" y="373"/>
                  <a:pt x="183" y="373"/>
                </a:cubicBezTo>
                <a:cubicBezTo>
                  <a:pt x="182" y="373"/>
                  <a:pt x="182" y="373"/>
                  <a:pt x="182" y="373"/>
                </a:cubicBezTo>
                <a:cubicBezTo>
                  <a:pt x="180" y="368"/>
                  <a:pt x="178" y="363"/>
                  <a:pt x="176" y="358"/>
                </a:cubicBezTo>
                <a:cubicBezTo>
                  <a:pt x="173" y="352"/>
                  <a:pt x="170" y="346"/>
                  <a:pt x="167" y="340"/>
                </a:cubicBezTo>
                <a:cubicBezTo>
                  <a:pt x="160" y="329"/>
                  <a:pt x="163" y="320"/>
                  <a:pt x="167" y="311"/>
                </a:cubicBezTo>
                <a:cubicBezTo>
                  <a:pt x="168" y="307"/>
                  <a:pt x="170" y="303"/>
                  <a:pt x="171" y="299"/>
                </a:cubicBezTo>
                <a:cubicBezTo>
                  <a:pt x="171" y="298"/>
                  <a:pt x="171" y="298"/>
                  <a:pt x="171" y="298"/>
                </a:cubicBezTo>
                <a:cubicBezTo>
                  <a:pt x="170" y="298"/>
                  <a:pt x="170" y="298"/>
                  <a:pt x="170" y="298"/>
                </a:cubicBezTo>
                <a:cubicBezTo>
                  <a:pt x="169" y="298"/>
                  <a:pt x="168" y="297"/>
                  <a:pt x="168" y="297"/>
                </a:cubicBezTo>
                <a:cubicBezTo>
                  <a:pt x="168" y="297"/>
                  <a:pt x="168" y="297"/>
                  <a:pt x="168" y="297"/>
                </a:cubicBezTo>
                <a:close/>
                <a:moveTo>
                  <a:pt x="197" y="305"/>
                </a:moveTo>
                <a:cubicBezTo>
                  <a:pt x="189" y="305"/>
                  <a:pt x="183" y="303"/>
                  <a:pt x="177" y="301"/>
                </a:cubicBezTo>
                <a:cubicBezTo>
                  <a:pt x="176" y="301"/>
                  <a:pt x="176" y="301"/>
                  <a:pt x="176" y="301"/>
                </a:cubicBezTo>
                <a:cubicBezTo>
                  <a:pt x="175" y="302"/>
                  <a:pt x="175" y="302"/>
                  <a:pt x="175" y="302"/>
                </a:cubicBezTo>
                <a:cubicBezTo>
                  <a:pt x="174" y="306"/>
                  <a:pt x="172" y="310"/>
                  <a:pt x="171" y="313"/>
                </a:cubicBezTo>
                <a:cubicBezTo>
                  <a:pt x="166" y="321"/>
                  <a:pt x="163" y="329"/>
                  <a:pt x="169" y="339"/>
                </a:cubicBezTo>
                <a:cubicBezTo>
                  <a:pt x="172" y="344"/>
                  <a:pt x="175" y="351"/>
                  <a:pt x="178" y="357"/>
                </a:cubicBezTo>
                <a:cubicBezTo>
                  <a:pt x="182" y="367"/>
                  <a:pt x="186" y="376"/>
                  <a:pt x="192" y="384"/>
                </a:cubicBezTo>
                <a:cubicBezTo>
                  <a:pt x="199" y="393"/>
                  <a:pt x="212" y="404"/>
                  <a:pt x="227" y="413"/>
                </a:cubicBezTo>
                <a:cubicBezTo>
                  <a:pt x="245" y="423"/>
                  <a:pt x="264" y="431"/>
                  <a:pt x="279" y="435"/>
                </a:cubicBezTo>
                <a:cubicBezTo>
                  <a:pt x="280" y="435"/>
                  <a:pt x="281" y="436"/>
                  <a:pt x="282" y="436"/>
                </a:cubicBezTo>
                <a:cubicBezTo>
                  <a:pt x="291" y="438"/>
                  <a:pt x="291" y="438"/>
                  <a:pt x="297" y="430"/>
                </a:cubicBezTo>
                <a:cubicBezTo>
                  <a:pt x="299" y="427"/>
                  <a:pt x="301" y="424"/>
                  <a:pt x="304" y="421"/>
                </a:cubicBezTo>
                <a:cubicBezTo>
                  <a:pt x="309" y="412"/>
                  <a:pt x="316" y="403"/>
                  <a:pt x="322" y="396"/>
                </a:cubicBezTo>
                <a:cubicBezTo>
                  <a:pt x="326" y="391"/>
                  <a:pt x="330" y="388"/>
                  <a:pt x="334" y="385"/>
                </a:cubicBezTo>
                <a:cubicBezTo>
                  <a:pt x="339" y="381"/>
                  <a:pt x="345" y="377"/>
                  <a:pt x="349" y="371"/>
                </a:cubicBezTo>
                <a:cubicBezTo>
                  <a:pt x="354" y="362"/>
                  <a:pt x="351" y="355"/>
                  <a:pt x="348" y="347"/>
                </a:cubicBezTo>
                <a:cubicBezTo>
                  <a:pt x="347" y="343"/>
                  <a:pt x="346" y="340"/>
                  <a:pt x="345" y="336"/>
                </a:cubicBezTo>
                <a:cubicBezTo>
                  <a:pt x="345" y="335"/>
                  <a:pt x="345" y="335"/>
                  <a:pt x="345" y="335"/>
                </a:cubicBezTo>
                <a:cubicBezTo>
                  <a:pt x="345" y="335"/>
                  <a:pt x="345" y="335"/>
                  <a:pt x="345" y="335"/>
                </a:cubicBezTo>
                <a:cubicBezTo>
                  <a:pt x="339" y="335"/>
                  <a:pt x="336" y="334"/>
                  <a:pt x="330" y="332"/>
                </a:cubicBezTo>
                <a:cubicBezTo>
                  <a:pt x="329" y="332"/>
                  <a:pt x="329" y="332"/>
                  <a:pt x="329" y="332"/>
                </a:cubicBezTo>
                <a:cubicBezTo>
                  <a:pt x="329" y="332"/>
                  <a:pt x="329" y="332"/>
                  <a:pt x="329" y="332"/>
                </a:cubicBezTo>
                <a:cubicBezTo>
                  <a:pt x="314" y="327"/>
                  <a:pt x="299" y="326"/>
                  <a:pt x="285" y="324"/>
                </a:cubicBezTo>
                <a:cubicBezTo>
                  <a:pt x="280" y="324"/>
                  <a:pt x="280" y="324"/>
                  <a:pt x="280" y="324"/>
                </a:cubicBezTo>
                <a:cubicBezTo>
                  <a:pt x="280" y="324"/>
                  <a:pt x="280" y="324"/>
                  <a:pt x="280" y="324"/>
                </a:cubicBezTo>
                <a:cubicBezTo>
                  <a:pt x="278" y="323"/>
                  <a:pt x="278" y="323"/>
                  <a:pt x="278" y="323"/>
                </a:cubicBezTo>
                <a:cubicBezTo>
                  <a:pt x="262" y="322"/>
                  <a:pt x="225" y="318"/>
                  <a:pt x="220" y="304"/>
                </a:cubicBezTo>
                <a:cubicBezTo>
                  <a:pt x="220" y="304"/>
                  <a:pt x="220" y="304"/>
                  <a:pt x="220" y="304"/>
                </a:cubicBezTo>
                <a:cubicBezTo>
                  <a:pt x="219" y="304"/>
                  <a:pt x="219" y="304"/>
                  <a:pt x="219" y="304"/>
                </a:cubicBezTo>
                <a:cubicBezTo>
                  <a:pt x="212" y="305"/>
                  <a:pt x="204" y="306"/>
                  <a:pt x="197" y="305"/>
                </a:cubicBezTo>
                <a:close/>
                <a:moveTo>
                  <a:pt x="272" y="255"/>
                </a:moveTo>
                <a:cubicBezTo>
                  <a:pt x="274" y="249"/>
                  <a:pt x="274" y="242"/>
                  <a:pt x="272" y="236"/>
                </a:cubicBezTo>
                <a:cubicBezTo>
                  <a:pt x="271" y="232"/>
                  <a:pt x="267" y="227"/>
                  <a:pt x="263" y="223"/>
                </a:cubicBezTo>
                <a:cubicBezTo>
                  <a:pt x="258" y="220"/>
                  <a:pt x="253" y="218"/>
                  <a:pt x="248" y="217"/>
                </a:cubicBezTo>
                <a:cubicBezTo>
                  <a:pt x="246" y="217"/>
                  <a:pt x="241" y="220"/>
                  <a:pt x="237" y="223"/>
                </a:cubicBezTo>
                <a:cubicBezTo>
                  <a:pt x="233" y="225"/>
                  <a:pt x="230" y="227"/>
                  <a:pt x="227" y="228"/>
                </a:cubicBezTo>
                <a:cubicBezTo>
                  <a:pt x="224" y="229"/>
                  <a:pt x="221" y="229"/>
                  <a:pt x="220" y="226"/>
                </a:cubicBezTo>
                <a:cubicBezTo>
                  <a:pt x="218" y="220"/>
                  <a:pt x="213" y="216"/>
                  <a:pt x="207" y="213"/>
                </a:cubicBezTo>
                <a:cubicBezTo>
                  <a:pt x="199" y="209"/>
                  <a:pt x="190" y="207"/>
                  <a:pt x="181" y="206"/>
                </a:cubicBezTo>
                <a:cubicBezTo>
                  <a:pt x="173" y="206"/>
                  <a:pt x="163" y="207"/>
                  <a:pt x="155" y="211"/>
                </a:cubicBezTo>
                <a:cubicBezTo>
                  <a:pt x="149" y="214"/>
                  <a:pt x="144" y="219"/>
                  <a:pt x="142" y="226"/>
                </a:cubicBezTo>
                <a:cubicBezTo>
                  <a:pt x="140" y="233"/>
                  <a:pt x="139" y="240"/>
                  <a:pt x="140" y="248"/>
                </a:cubicBezTo>
                <a:cubicBezTo>
                  <a:pt x="141" y="256"/>
                  <a:pt x="143" y="263"/>
                  <a:pt x="147" y="270"/>
                </a:cubicBezTo>
                <a:cubicBezTo>
                  <a:pt x="150" y="277"/>
                  <a:pt x="155" y="283"/>
                  <a:pt x="160" y="287"/>
                </a:cubicBezTo>
                <a:cubicBezTo>
                  <a:pt x="171" y="296"/>
                  <a:pt x="184" y="300"/>
                  <a:pt x="198" y="301"/>
                </a:cubicBezTo>
                <a:cubicBezTo>
                  <a:pt x="213" y="302"/>
                  <a:pt x="227" y="299"/>
                  <a:pt x="240" y="293"/>
                </a:cubicBezTo>
                <a:cubicBezTo>
                  <a:pt x="248" y="288"/>
                  <a:pt x="256" y="283"/>
                  <a:pt x="262" y="275"/>
                </a:cubicBezTo>
                <a:cubicBezTo>
                  <a:pt x="266" y="271"/>
                  <a:pt x="270" y="263"/>
                  <a:pt x="272" y="255"/>
                </a:cubicBezTo>
                <a:close/>
                <a:moveTo>
                  <a:pt x="281" y="183"/>
                </a:moveTo>
                <a:cubicBezTo>
                  <a:pt x="285" y="190"/>
                  <a:pt x="288" y="199"/>
                  <a:pt x="288" y="206"/>
                </a:cubicBezTo>
                <a:cubicBezTo>
                  <a:pt x="288" y="208"/>
                  <a:pt x="288" y="208"/>
                  <a:pt x="288" y="208"/>
                </a:cubicBezTo>
                <a:cubicBezTo>
                  <a:pt x="289" y="207"/>
                  <a:pt x="289" y="207"/>
                  <a:pt x="289" y="207"/>
                </a:cubicBezTo>
                <a:cubicBezTo>
                  <a:pt x="297" y="204"/>
                  <a:pt x="307" y="203"/>
                  <a:pt x="318" y="201"/>
                </a:cubicBezTo>
                <a:cubicBezTo>
                  <a:pt x="320" y="201"/>
                  <a:pt x="320" y="201"/>
                  <a:pt x="320" y="201"/>
                </a:cubicBezTo>
                <a:cubicBezTo>
                  <a:pt x="320" y="201"/>
                  <a:pt x="320" y="201"/>
                  <a:pt x="320" y="201"/>
                </a:cubicBezTo>
                <a:cubicBezTo>
                  <a:pt x="321" y="201"/>
                  <a:pt x="321" y="201"/>
                  <a:pt x="321" y="201"/>
                </a:cubicBezTo>
                <a:cubicBezTo>
                  <a:pt x="328" y="191"/>
                  <a:pt x="339" y="183"/>
                  <a:pt x="351" y="176"/>
                </a:cubicBezTo>
                <a:cubicBezTo>
                  <a:pt x="366" y="166"/>
                  <a:pt x="382" y="157"/>
                  <a:pt x="387" y="140"/>
                </a:cubicBezTo>
                <a:cubicBezTo>
                  <a:pt x="393" y="125"/>
                  <a:pt x="393" y="109"/>
                  <a:pt x="388" y="94"/>
                </a:cubicBezTo>
                <a:cubicBezTo>
                  <a:pt x="384" y="79"/>
                  <a:pt x="375" y="66"/>
                  <a:pt x="363" y="56"/>
                </a:cubicBezTo>
                <a:cubicBezTo>
                  <a:pt x="359" y="53"/>
                  <a:pt x="353" y="50"/>
                  <a:pt x="347" y="49"/>
                </a:cubicBezTo>
                <a:cubicBezTo>
                  <a:pt x="343" y="48"/>
                  <a:pt x="338" y="49"/>
                  <a:pt x="335" y="52"/>
                </a:cubicBezTo>
                <a:cubicBezTo>
                  <a:pt x="333" y="54"/>
                  <a:pt x="331" y="53"/>
                  <a:pt x="328" y="51"/>
                </a:cubicBezTo>
                <a:cubicBezTo>
                  <a:pt x="326" y="48"/>
                  <a:pt x="323" y="45"/>
                  <a:pt x="320" y="42"/>
                </a:cubicBezTo>
                <a:cubicBezTo>
                  <a:pt x="316" y="36"/>
                  <a:pt x="312" y="30"/>
                  <a:pt x="308" y="30"/>
                </a:cubicBezTo>
                <a:cubicBezTo>
                  <a:pt x="300" y="28"/>
                  <a:pt x="285" y="31"/>
                  <a:pt x="271" y="36"/>
                </a:cubicBezTo>
                <a:cubicBezTo>
                  <a:pt x="260" y="39"/>
                  <a:pt x="251" y="45"/>
                  <a:pt x="248" y="51"/>
                </a:cubicBezTo>
                <a:cubicBezTo>
                  <a:pt x="244" y="60"/>
                  <a:pt x="239" y="68"/>
                  <a:pt x="234" y="75"/>
                </a:cubicBezTo>
                <a:cubicBezTo>
                  <a:pt x="226" y="87"/>
                  <a:pt x="218" y="99"/>
                  <a:pt x="215" y="115"/>
                </a:cubicBezTo>
                <a:cubicBezTo>
                  <a:pt x="215" y="117"/>
                  <a:pt x="215" y="117"/>
                  <a:pt x="215" y="117"/>
                </a:cubicBezTo>
                <a:cubicBezTo>
                  <a:pt x="216" y="116"/>
                  <a:pt x="216" y="116"/>
                  <a:pt x="216" y="116"/>
                </a:cubicBezTo>
                <a:cubicBezTo>
                  <a:pt x="223" y="114"/>
                  <a:pt x="230" y="114"/>
                  <a:pt x="238" y="115"/>
                </a:cubicBezTo>
                <a:cubicBezTo>
                  <a:pt x="243" y="115"/>
                  <a:pt x="249" y="116"/>
                  <a:pt x="255" y="115"/>
                </a:cubicBezTo>
                <a:cubicBezTo>
                  <a:pt x="259" y="115"/>
                  <a:pt x="261" y="115"/>
                  <a:pt x="263" y="116"/>
                </a:cubicBezTo>
                <a:cubicBezTo>
                  <a:pt x="266" y="117"/>
                  <a:pt x="267" y="119"/>
                  <a:pt x="268" y="122"/>
                </a:cubicBezTo>
                <a:cubicBezTo>
                  <a:pt x="268" y="124"/>
                  <a:pt x="268" y="127"/>
                  <a:pt x="266" y="131"/>
                </a:cubicBezTo>
                <a:cubicBezTo>
                  <a:pt x="264" y="138"/>
                  <a:pt x="259" y="147"/>
                  <a:pt x="255" y="151"/>
                </a:cubicBezTo>
                <a:cubicBezTo>
                  <a:pt x="255" y="152"/>
                  <a:pt x="255" y="152"/>
                  <a:pt x="255" y="152"/>
                </a:cubicBezTo>
                <a:cubicBezTo>
                  <a:pt x="255" y="152"/>
                  <a:pt x="255" y="152"/>
                  <a:pt x="255" y="152"/>
                </a:cubicBezTo>
                <a:cubicBezTo>
                  <a:pt x="258" y="154"/>
                  <a:pt x="260" y="155"/>
                  <a:pt x="262" y="157"/>
                </a:cubicBezTo>
                <a:cubicBezTo>
                  <a:pt x="263" y="158"/>
                  <a:pt x="265" y="160"/>
                  <a:pt x="266" y="162"/>
                </a:cubicBezTo>
                <a:cubicBezTo>
                  <a:pt x="266" y="163"/>
                  <a:pt x="266" y="163"/>
                  <a:pt x="266" y="163"/>
                </a:cubicBezTo>
                <a:cubicBezTo>
                  <a:pt x="266" y="163"/>
                  <a:pt x="266" y="163"/>
                  <a:pt x="266" y="163"/>
                </a:cubicBezTo>
                <a:cubicBezTo>
                  <a:pt x="272" y="168"/>
                  <a:pt x="278" y="175"/>
                  <a:pt x="281" y="183"/>
                </a:cubicBezTo>
                <a:close/>
                <a:moveTo>
                  <a:pt x="261" y="168"/>
                </a:moveTo>
                <a:cubicBezTo>
                  <a:pt x="262" y="167"/>
                  <a:pt x="262" y="166"/>
                  <a:pt x="263" y="165"/>
                </a:cubicBezTo>
                <a:cubicBezTo>
                  <a:pt x="263" y="164"/>
                  <a:pt x="263" y="164"/>
                  <a:pt x="263" y="164"/>
                </a:cubicBezTo>
                <a:cubicBezTo>
                  <a:pt x="262" y="164"/>
                  <a:pt x="262" y="164"/>
                  <a:pt x="262" y="164"/>
                </a:cubicBezTo>
                <a:cubicBezTo>
                  <a:pt x="246" y="163"/>
                  <a:pt x="234" y="159"/>
                  <a:pt x="225" y="156"/>
                </a:cubicBezTo>
                <a:cubicBezTo>
                  <a:pt x="214" y="153"/>
                  <a:pt x="207" y="151"/>
                  <a:pt x="200" y="154"/>
                </a:cubicBezTo>
                <a:cubicBezTo>
                  <a:pt x="196" y="156"/>
                  <a:pt x="193" y="159"/>
                  <a:pt x="192" y="162"/>
                </a:cubicBezTo>
                <a:cubicBezTo>
                  <a:pt x="190" y="165"/>
                  <a:pt x="189" y="169"/>
                  <a:pt x="190" y="173"/>
                </a:cubicBezTo>
                <a:cubicBezTo>
                  <a:pt x="190" y="175"/>
                  <a:pt x="190" y="175"/>
                  <a:pt x="190" y="175"/>
                </a:cubicBezTo>
                <a:cubicBezTo>
                  <a:pt x="191" y="174"/>
                  <a:pt x="191" y="174"/>
                  <a:pt x="191" y="174"/>
                </a:cubicBezTo>
                <a:cubicBezTo>
                  <a:pt x="199" y="168"/>
                  <a:pt x="211" y="166"/>
                  <a:pt x="224" y="165"/>
                </a:cubicBezTo>
                <a:cubicBezTo>
                  <a:pt x="224" y="165"/>
                  <a:pt x="224" y="165"/>
                  <a:pt x="224" y="165"/>
                </a:cubicBezTo>
                <a:cubicBezTo>
                  <a:pt x="238" y="165"/>
                  <a:pt x="252" y="167"/>
                  <a:pt x="258" y="172"/>
                </a:cubicBezTo>
                <a:cubicBezTo>
                  <a:pt x="259" y="172"/>
                  <a:pt x="259" y="172"/>
                  <a:pt x="259" y="172"/>
                </a:cubicBezTo>
                <a:cubicBezTo>
                  <a:pt x="260" y="171"/>
                  <a:pt x="260" y="171"/>
                  <a:pt x="260" y="171"/>
                </a:cubicBezTo>
                <a:cubicBezTo>
                  <a:pt x="260" y="170"/>
                  <a:pt x="260" y="169"/>
                  <a:pt x="261" y="168"/>
                </a:cubicBezTo>
                <a:close/>
                <a:moveTo>
                  <a:pt x="285" y="218"/>
                </a:moveTo>
                <a:cubicBezTo>
                  <a:pt x="287" y="212"/>
                  <a:pt x="286" y="205"/>
                  <a:pt x="285" y="199"/>
                </a:cubicBezTo>
                <a:cubicBezTo>
                  <a:pt x="283" y="193"/>
                  <a:pt x="281" y="187"/>
                  <a:pt x="278" y="181"/>
                </a:cubicBezTo>
                <a:cubicBezTo>
                  <a:pt x="274" y="175"/>
                  <a:pt x="270" y="170"/>
                  <a:pt x="266" y="166"/>
                </a:cubicBezTo>
                <a:cubicBezTo>
                  <a:pt x="265" y="165"/>
                  <a:pt x="265" y="165"/>
                  <a:pt x="265" y="165"/>
                </a:cubicBezTo>
                <a:cubicBezTo>
                  <a:pt x="265" y="166"/>
                  <a:pt x="265" y="166"/>
                  <a:pt x="265" y="166"/>
                </a:cubicBezTo>
                <a:cubicBezTo>
                  <a:pt x="261" y="174"/>
                  <a:pt x="259" y="182"/>
                  <a:pt x="261" y="189"/>
                </a:cubicBezTo>
                <a:cubicBezTo>
                  <a:pt x="262" y="198"/>
                  <a:pt x="266" y="206"/>
                  <a:pt x="273" y="214"/>
                </a:cubicBezTo>
                <a:cubicBezTo>
                  <a:pt x="277" y="219"/>
                  <a:pt x="277" y="225"/>
                  <a:pt x="276" y="231"/>
                </a:cubicBezTo>
                <a:cubicBezTo>
                  <a:pt x="276" y="232"/>
                  <a:pt x="276" y="233"/>
                  <a:pt x="276" y="234"/>
                </a:cubicBezTo>
                <a:cubicBezTo>
                  <a:pt x="276" y="236"/>
                  <a:pt x="276" y="236"/>
                  <a:pt x="276" y="236"/>
                </a:cubicBezTo>
                <a:cubicBezTo>
                  <a:pt x="277" y="234"/>
                  <a:pt x="277" y="234"/>
                  <a:pt x="277" y="234"/>
                </a:cubicBezTo>
                <a:cubicBezTo>
                  <a:pt x="282" y="229"/>
                  <a:pt x="284" y="224"/>
                  <a:pt x="285" y="218"/>
                </a:cubicBezTo>
                <a:close/>
                <a:moveTo>
                  <a:pt x="241" y="150"/>
                </a:moveTo>
                <a:cubicBezTo>
                  <a:pt x="231" y="148"/>
                  <a:pt x="219" y="149"/>
                  <a:pt x="211" y="151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11" y="153"/>
                  <a:pt x="211" y="153"/>
                  <a:pt x="211" y="153"/>
                </a:cubicBezTo>
                <a:cubicBezTo>
                  <a:pt x="216" y="154"/>
                  <a:pt x="222" y="155"/>
                  <a:pt x="228" y="156"/>
                </a:cubicBezTo>
                <a:cubicBezTo>
                  <a:pt x="239" y="159"/>
                  <a:pt x="249" y="162"/>
                  <a:pt x="261" y="161"/>
                </a:cubicBezTo>
                <a:cubicBezTo>
                  <a:pt x="262" y="161"/>
                  <a:pt x="262" y="161"/>
                  <a:pt x="262" y="161"/>
                </a:cubicBezTo>
                <a:cubicBezTo>
                  <a:pt x="261" y="160"/>
                  <a:pt x="261" y="160"/>
                  <a:pt x="261" y="160"/>
                </a:cubicBezTo>
                <a:cubicBezTo>
                  <a:pt x="256" y="154"/>
                  <a:pt x="249" y="151"/>
                  <a:pt x="241" y="150"/>
                </a:cubicBezTo>
                <a:close/>
                <a:moveTo>
                  <a:pt x="229" y="186"/>
                </a:moveTo>
                <a:cubicBezTo>
                  <a:pt x="229" y="187"/>
                  <a:pt x="230" y="188"/>
                  <a:pt x="230" y="189"/>
                </a:cubicBezTo>
                <a:cubicBezTo>
                  <a:pt x="230" y="189"/>
                  <a:pt x="230" y="189"/>
                  <a:pt x="230" y="189"/>
                </a:cubicBezTo>
                <a:cubicBezTo>
                  <a:pt x="231" y="189"/>
                  <a:pt x="231" y="189"/>
                  <a:pt x="231" y="189"/>
                </a:cubicBezTo>
                <a:cubicBezTo>
                  <a:pt x="232" y="189"/>
                  <a:pt x="234" y="189"/>
                  <a:pt x="235" y="189"/>
                </a:cubicBezTo>
                <a:cubicBezTo>
                  <a:pt x="235" y="189"/>
                  <a:pt x="235" y="189"/>
                  <a:pt x="235" y="189"/>
                </a:cubicBezTo>
                <a:cubicBezTo>
                  <a:pt x="237" y="190"/>
                  <a:pt x="238" y="190"/>
                  <a:pt x="239" y="190"/>
                </a:cubicBezTo>
                <a:cubicBezTo>
                  <a:pt x="241" y="190"/>
                  <a:pt x="241" y="190"/>
                  <a:pt x="241" y="190"/>
                </a:cubicBezTo>
                <a:cubicBezTo>
                  <a:pt x="240" y="189"/>
                  <a:pt x="240" y="189"/>
                  <a:pt x="240" y="189"/>
                </a:cubicBezTo>
                <a:cubicBezTo>
                  <a:pt x="239" y="188"/>
                  <a:pt x="239" y="187"/>
                  <a:pt x="238" y="186"/>
                </a:cubicBezTo>
                <a:cubicBezTo>
                  <a:pt x="238" y="186"/>
                  <a:pt x="238" y="186"/>
                  <a:pt x="238" y="186"/>
                </a:cubicBezTo>
                <a:cubicBezTo>
                  <a:pt x="237" y="184"/>
                  <a:pt x="236" y="183"/>
                  <a:pt x="235" y="181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3" y="182"/>
                  <a:pt x="232" y="182"/>
                  <a:pt x="232" y="182"/>
                </a:cubicBezTo>
                <a:cubicBezTo>
                  <a:pt x="231" y="182"/>
                  <a:pt x="231" y="183"/>
                  <a:pt x="230" y="183"/>
                </a:cubicBezTo>
                <a:cubicBezTo>
                  <a:pt x="230" y="183"/>
                  <a:pt x="230" y="183"/>
                  <a:pt x="230" y="183"/>
                </a:cubicBezTo>
                <a:cubicBezTo>
                  <a:pt x="230" y="183"/>
                  <a:pt x="230" y="183"/>
                  <a:pt x="230" y="183"/>
                </a:cubicBezTo>
                <a:cubicBezTo>
                  <a:pt x="230" y="183"/>
                  <a:pt x="230" y="183"/>
                  <a:pt x="230" y="183"/>
                </a:cubicBezTo>
                <a:cubicBezTo>
                  <a:pt x="229" y="184"/>
                  <a:pt x="229" y="184"/>
                  <a:pt x="229" y="184"/>
                </a:cubicBezTo>
                <a:cubicBezTo>
                  <a:pt x="230" y="184"/>
                  <a:pt x="230" y="184"/>
                  <a:pt x="230" y="184"/>
                </a:cubicBezTo>
                <a:cubicBezTo>
                  <a:pt x="229" y="184"/>
                  <a:pt x="229" y="185"/>
                  <a:pt x="229" y="186"/>
                </a:cubicBezTo>
                <a:close/>
                <a:moveTo>
                  <a:pt x="196" y="125"/>
                </a:moveTo>
                <a:cubicBezTo>
                  <a:pt x="200" y="123"/>
                  <a:pt x="204" y="121"/>
                  <a:pt x="208" y="119"/>
                </a:cubicBezTo>
                <a:cubicBezTo>
                  <a:pt x="208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ubicBezTo>
                  <a:pt x="211" y="101"/>
                  <a:pt x="220" y="89"/>
                  <a:pt x="230" y="76"/>
                </a:cubicBezTo>
                <a:cubicBezTo>
                  <a:pt x="236" y="68"/>
                  <a:pt x="242" y="60"/>
                  <a:pt x="246" y="50"/>
                </a:cubicBezTo>
                <a:cubicBezTo>
                  <a:pt x="247" y="49"/>
                  <a:pt x="248" y="48"/>
                  <a:pt x="249" y="46"/>
                </a:cubicBezTo>
                <a:cubicBezTo>
                  <a:pt x="250" y="45"/>
                  <a:pt x="251" y="44"/>
                  <a:pt x="253" y="43"/>
                </a:cubicBezTo>
                <a:cubicBezTo>
                  <a:pt x="253" y="42"/>
                  <a:pt x="253" y="42"/>
                  <a:pt x="253" y="42"/>
                </a:cubicBezTo>
                <a:cubicBezTo>
                  <a:pt x="253" y="42"/>
                  <a:pt x="253" y="42"/>
                  <a:pt x="253" y="42"/>
                </a:cubicBezTo>
                <a:cubicBezTo>
                  <a:pt x="251" y="37"/>
                  <a:pt x="246" y="33"/>
                  <a:pt x="239" y="30"/>
                </a:cubicBezTo>
                <a:cubicBezTo>
                  <a:pt x="231" y="26"/>
                  <a:pt x="221" y="25"/>
                  <a:pt x="215" y="26"/>
                </a:cubicBezTo>
                <a:cubicBezTo>
                  <a:pt x="206" y="26"/>
                  <a:pt x="200" y="22"/>
                  <a:pt x="194" y="19"/>
                </a:cubicBezTo>
                <a:cubicBezTo>
                  <a:pt x="186" y="14"/>
                  <a:pt x="178" y="9"/>
                  <a:pt x="166" y="14"/>
                </a:cubicBezTo>
                <a:cubicBezTo>
                  <a:pt x="164" y="15"/>
                  <a:pt x="162" y="16"/>
                  <a:pt x="160" y="17"/>
                </a:cubicBezTo>
                <a:cubicBezTo>
                  <a:pt x="150" y="21"/>
                  <a:pt x="139" y="26"/>
                  <a:pt x="131" y="33"/>
                </a:cubicBezTo>
                <a:cubicBezTo>
                  <a:pt x="130" y="34"/>
                  <a:pt x="130" y="34"/>
                  <a:pt x="130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57" y="50"/>
                  <a:pt x="164" y="75"/>
                  <a:pt x="172" y="100"/>
                </a:cubicBezTo>
                <a:cubicBezTo>
                  <a:pt x="176" y="110"/>
                  <a:pt x="179" y="120"/>
                  <a:pt x="183" y="130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8" y="128"/>
                  <a:pt x="192" y="127"/>
                  <a:pt x="196" y="125"/>
                </a:cubicBezTo>
                <a:close/>
                <a:moveTo>
                  <a:pt x="143" y="162"/>
                </a:moveTo>
                <a:cubicBezTo>
                  <a:pt x="153" y="150"/>
                  <a:pt x="166" y="141"/>
                  <a:pt x="179" y="134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78" y="129"/>
                  <a:pt x="176" y="124"/>
                  <a:pt x="174" y="117"/>
                </a:cubicBezTo>
                <a:cubicBezTo>
                  <a:pt x="169" y="99"/>
                  <a:pt x="161" y="71"/>
                  <a:pt x="154" y="60"/>
                </a:cubicBezTo>
                <a:cubicBezTo>
                  <a:pt x="147" y="48"/>
                  <a:pt x="136" y="40"/>
                  <a:pt x="125" y="34"/>
                </a:cubicBezTo>
                <a:cubicBezTo>
                  <a:pt x="113" y="28"/>
                  <a:pt x="99" y="25"/>
                  <a:pt x="85" y="26"/>
                </a:cubicBezTo>
                <a:cubicBezTo>
                  <a:pt x="83" y="26"/>
                  <a:pt x="80" y="26"/>
                  <a:pt x="76" y="26"/>
                </a:cubicBezTo>
                <a:cubicBezTo>
                  <a:pt x="73" y="26"/>
                  <a:pt x="69" y="27"/>
                  <a:pt x="64" y="28"/>
                </a:cubicBezTo>
                <a:cubicBezTo>
                  <a:pt x="57" y="30"/>
                  <a:pt x="48" y="33"/>
                  <a:pt x="43" y="36"/>
                </a:cubicBezTo>
                <a:cubicBezTo>
                  <a:pt x="37" y="39"/>
                  <a:pt x="34" y="42"/>
                  <a:pt x="34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9"/>
                  <a:pt x="36" y="54"/>
                  <a:pt x="36" y="59"/>
                </a:cubicBezTo>
                <a:cubicBezTo>
                  <a:pt x="36" y="65"/>
                  <a:pt x="36" y="71"/>
                  <a:pt x="36" y="77"/>
                </a:cubicBezTo>
                <a:cubicBezTo>
                  <a:pt x="35" y="91"/>
                  <a:pt x="36" y="113"/>
                  <a:pt x="41" y="132"/>
                </a:cubicBezTo>
                <a:cubicBezTo>
                  <a:pt x="44" y="145"/>
                  <a:pt x="50" y="156"/>
                  <a:pt x="59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74" y="166"/>
                  <a:pt x="84" y="177"/>
                  <a:pt x="94" y="188"/>
                </a:cubicBezTo>
                <a:cubicBezTo>
                  <a:pt x="97" y="191"/>
                  <a:pt x="100" y="194"/>
                  <a:pt x="102" y="197"/>
                </a:cubicBezTo>
                <a:cubicBezTo>
                  <a:pt x="106" y="200"/>
                  <a:pt x="110" y="200"/>
                  <a:pt x="115" y="201"/>
                </a:cubicBezTo>
                <a:cubicBezTo>
                  <a:pt x="119" y="201"/>
                  <a:pt x="124" y="202"/>
                  <a:pt x="127" y="204"/>
                </a:cubicBezTo>
                <a:cubicBezTo>
                  <a:pt x="128" y="205"/>
                  <a:pt x="128" y="205"/>
                  <a:pt x="128" y="205"/>
                </a:cubicBezTo>
                <a:cubicBezTo>
                  <a:pt x="128" y="203"/>
                  <a:pt x="128" y="203"/>
                  <a:pt x="128" y="203"/>
                </a:cubicBezTo>
                <a:cubicBezTo>
                  <a:pt x="127" y="187"/>
                  <a:pt x="133" y="173"/>
                  <a:pt x="143" y="162"/>
                </a:cubicBezTo>
                <a:close/>
                <a:moveTo>
                  <a:pt x="175" y="138"/>
                </a:moveTo>
                <a:cubicBezTo>
                  <a:pt x="162" y="146"/>
                  <a:pt x="150" y="156"/>
                  <a:pt x="141" y="167"/>
                </a:cubicBezTo>
                <a:cubicBezTo>
                  <a:pt x="138" y="171"/>
                  <a:pt x="138" y="171"/>
                  <a:pt x="138" y="171"/>
                </a:cubicBezTo>
                <a:cubicBezTo>
                  <a:pt x="142" y="168"/>
                  <a:pt x="142" y="168"/>
                  <a:pt x="142" y="168"/>
                </a:cubicBezTo>
                <a:cubicBezTo>
                  <a:pt x="149" y="163"/>
                  <a:pt x="157" y="160"/>
                  <a:pt x="165" y="156"/>
                </a:cubicBezTo>
                <a:cubicBezTo>
                  <a:pt x="172" y="152"/>
                  <a:pt x="179" y="149"/>
                  <a:pt x="186" y="145"/>
                </a:cubicBezTo>
                <a:cubicBezTo>
                  <a:pt x="192" y="141"/>
                  <a:pt x="197" y="136"/>
                  <a:pt x="203" y="132"/>
                </a:cubicBezTo>
                <a:cubicBezTo>
                  <a:pt x="209" y="127"/>
                  <a:pt x="214" y="123"/>
                  <a:pt x="220" y="119"/>
                </a:cubicBezTo>
                <a:cubicBezTo>
                  <a:pt x="224" y="116"/>
                  <a:pt x="224" y="116"/>
                  <a:pt x="224" y="116"/>
                </a:cubicBezTo>
                <a:cubicBezTo>
                  <a:pt x="220" y="117"/>
                  <a:pt x="220" y="117"/>
                  <a:pt x="220" y="117"/>
                </a:cubicBezTo>
                <a:cubicBezTo>
                  <a:pt x="219" y="118"/>
                  <a:pt x="218" y="118"/>
                  <a:pt x="218" y="118"/>
                </a:cubicBezTo>
                <a:cubicBezTo>
                  <a:pt x="217" y="118"/>
                  <a:pt x="216" y="119"/>
                  <a:pt x="215" y="119"/>
                </a:cubicBezTo>
                <a:cubicBezTo>
                  <a:pt x="215" y="119"/>
                  <a:pt x="215" y="119"/>
                  <a:pt x="215" y="119"/>
                </a:cubicBezTo>
                <a:cubicBezTo>
                  <a:pt x="202" y="124"/>
                  <a:pt x="188" y="130"/>
                  <a:pt x="175" y="138"/>
                </a:cubicBezTo>
                <a:close/>
                <a:moveTo>
                  <a:pt x="86" y="16"/>
                </a:moveTo>
                <a:cubicBezTo>
                  <a:pt x="84" y="18"/>
                  <a:pt x="82" y="20"/>
                  <a:pt x="80" y="22"/>
                </a:cubicBezTo>
                <a:cubicBezTo>
                  <a:pt x="79" y="24"/>
                  <a:pt x="79" y="24"/>
                  <a:pt x="79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9" y="23"/>
                  <a:pt x="97" y="23"/>
                  <a:pt x="105" y="25"/>
                </a:cubicBezTo>
                <a:cubicBezTo>
                  <a:pt x="113" y="26"/>
                  <a:pt x="121" y="29"/>
                  <a:pt x="127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36" y="25"/>
                  <a:pt x="148" y="20"/>
                  <a:pt x="158" y="15"/>
                </a:cubicBezTo>
                <a:cubicBezTo>
                  <a:pt x="160" y="14"/>
                  <a:pt x="163" y="13"/>
                  <a:pt x="165" y="12"/>
                </a:cubicBezTo>
                <a:cubicBezTo>
                  <a:pt x="172" y="9"/>
                  <a:pt x="177" y="9"/>
                  <a:pt x="182" y="9"/>
                </a:cubicBezTo>
                <a:cubicBezTo>
                  <a:pt x="186" y="10"/>
                  <a:pt x="190" y="13"/>
                  <a:pt x="193" y="15"/>
                </a:cubicBezTo>
                <a:cubicBezTo>
                  <a:pt x="201" y="21"/>
                  <a:pt x="201" y="21"/>
                  <a:pt x="201" y="21"/>
                </a:cubicBezTo>
                <a:cubicBezTo>
                  <a:pt x="200" y="20"/>
                  <a:pt x="200" y="20"/>
                  <a:pt x="200" y="20"/>
                </a:cubicBezTo>
                <a:cubicBezTo>
                  <a:pt x="202" y="21"/>
                  <a:pt x="204" y="22"/>
                  <a:pt x="206" y="23"/>
                </a:cubicBezTo>
                <a:cubicBezTo>
                  <a:pt x="209" y="23"/>
                  <a:pt x="211" y="24"/>
                  <a:pt x="214" y="23"/>
                </a:cubicBezTo>
                <a:cubicBezTo>
                  <a:pt x="221" y="23"/>
                  <a:pt x="232" y="24"/>
                  <a:pt x="240" y="28"/>
                </a:cubicBezTo>
                <a:cubicBezTo>
                  <a:pt x="247" y="31"/>
                  <a:pt x="253" y="35"/>
                  <a:pt x="255" y="40"/>
                </a:cubicBezTo>
                <a:cubicBezTo>
                  <a:pt x="255" y="41"/>
                  <a:pt x="255" y="41"/>
                  <a:pt x="255" y="41"/>
                </a:cubicBezTo>
                <a:cubicBezTo>
                  <a:pt x="256" y="41"/>
                  <a:pt x="256" y="41"/>
                  <a:pt x="256" y="41"/>
                </a:cubicBezTo>
                <a:cubicBezTo>
                  <a:pt x="259" y="39"/>
                  <a:pt x="262" y="38"/>
                  <a:pt x="264" y="37"/>
                </a:cubicBezTo>
                <a:cubicBezTo>
                  <a:pt x="267" y="35"/>
                  <a:pt x="270" y="34"/>
                  <a:pt x="273" y="33"/>
                </a:cubicBezTo>
                <a:cubicBezTo>
                  <a:pt x="274" y="33"/>
                  <a:pt x="274" y="33"/>
                  <a:pt x="274" y="33"/>
                </a:cubicBezTo>
                <a:cubicBezTo>
                  <a:pt x="273" y="32"/>
                  <a:pt x="273" y="32"/>
                  <a:pt x="273" y="32"/>
                </a:cubicBezTo>
                <a:cubicBezTo>
                  <a:pt x="272" y="31"/>
                  <a:pt x="271" y="30"/>
                  <a:pt x="271" y="28"/>
                </a:cubicBezTo>
                <a:cubicBezTo>
                  <a:pt x="270" y="27"/>
                  <a:pt x="270" y="25"/>
                  <a:pt x="269" y="23"/>
                </a:cubicBezTo>
                <a:cubicBezTo>
                  <a:pt x="265" y="9"/>
                  <a:pt x="255" y="11"/>
                  <a:pt x="244" y="13"/>
                </a:cubicBezTo>
                <a:cubicBezTo>
                  <a:pt x="239" y="13"/>
                  <a:pt x="234" y="14"/>
                  <a:pt x="229" y="13"/>
                </a:cubicBezTo>
                <a:cubicBezTo>
                  <a:pt x="224" y="12"/>
                  <a:pt x="219" y="12"/>
                  <a:pt x="214" y="11"/>
                </a:cubicBezTo>
                <a:cubicBezTo>
                  <a:pt x="208" y="11"/>
                  <a:pt x="203" y="12"/>
                  <a:pt x="198" y="13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8" y="15"/>
                  <a:pt x="198" y="16"/>
                  <a:pt x="199" y="17"/>
                </a:cubicBezTo>
                <a:cubicBezTo>
                  <a:pt x="199" y="17"/>
                  <a:pt x="199" y="18"/>
                  <a:pt x="199" y="19"/>
                </a:cubicBezTo>
                <a:cubicBezTo>
                  <a:pt x="194" y="14"/>
                  <a:pt x="194" y="14"/>
                  <a:pt x="194" y="14"/>
                </a:cubicBezTo>
                <a:cubicBezTo>
                  <a:pt x="193" y="13"/>
                  <a:pt x="191" y="12"/>
                  <a:pt x="190" y="11"/>
                </a:cubicBezTo>
                <a:cubicBezTo>
                  <a:pt x="183" y="7"/>
                  <a:pt x="172" y="4"/>
                  <a:pt x="161" y="2"/>
                </a:cubicBezTo>
                <a:cubicBezTo>
                  <a:pt x="151" y="1"/>
                  <a:pt x="141" y="2"/>
                  <a:pt x="136" y="7"/>
                </a:cubicBezTo>
                <a:cubicBezTo>
                  <a:pt x="136" y="7"/>
                  <a:pt x="136" y="7"/>
                  <a:pt x="136" y="7"/>
                </a:cubicBezTo>
                <a:cubicBezTo>
                  <a:pt x="136" y="8"/>
                  <a:pt x="135" y="8"/>
                  <a:pt x="135" y="9"/>
                </a:cubicBezTo>
                <a:cubicBezTo>
                  <a:pt x="134" y="10"/>
                  <a:pt x="134" y="10"/>
                  <a:pt x="133" y="10"/>
                </a:cubicBezTo>
                <a:cubicBezTo>
                  <a:pt x="133" y="10"/>
                  <a:pt x="133" y="10"/>
                  <a:pt x="133" y="10"/>
                </a:cubicBezTo>
                <a:cubicBezTo>
                  <a:pt x="132" y="9"/>
                  <a:pt x="132" y="9"/>
                  <a:pt x="131" y="8"/>
                </a:cubicBezTo>
                <a:cubicBezTo>
                  <a:pt x="130" y="7"/>
                  <a:pt x="130" y="7"/>
                  <a:pt x="129" y="6"/>
                </a:cubicBezTo>
                <a:cubicBezTo>
                  <a:pt x="122" y="0"/>
                  <a:pt x="115" y="0"/>
                  <a:pt x="107" y="3"/>
                </a:cubicBezTo>
                <a:cubicBezTo>
                  <a:pt x="99" y="5"/>
                  <a:pt x="92" y="10"/>
                  <a:pt x="86" y="16"/>
                </a:cubicBezTo>
                <a:close/>
                <a:moveTo>
                  <a:pt x="354" y="178"/>
                </a:moveTo>
                <a:cubicBezTo>
                  <a:pt x="344" y="184"/>
                  <a:pt x="335" y="190"/>
                  <a:pt x="327" y="199"/>
                </a:cubicBezTo>
                <a:cubicBezTo>
                  <a:pt x="326" y="201"/>
                  <a:pt x="326" y="201"/>
                  <a:pt x="326" y="201"/>
                </a:cubicBezTo>
                <a:cubicBezTo>
                  <a:pt x="328" y="200"/>
                  <a:pt x="328" y="200"/>
                  <a:pt x="328" y="200"/>
                </a:cubicBezTo>
                <a:cubicBezTo>
                  <a:pt x="333" y="200"/>
                  <a:pt x="339" y="199"/>
                  <a:pt x="345" y="199"/>
                </a:cubicBezTo>
                <a:cubicBezTo>
                  <a:pt x="350" y="198"/>
                  <a:pt x="355" y="197"/>
                  <a:pt x="361" y="197"/>
                </a:cubicBezTo>
                <a:cubicBezTo>
                  <a:pt x="381" y="195"/>
                  <a:pt x="400" y="198"/>
                  <a:pt x="402" y="223"/>
                </a:cubicBezTo>
                <a:cubicBezTo>
                  <a:pt x="402" y="226"/>
                  <a:pt x="403" y="229"/>
                  <a:pt x="403" y="232"/>
                </a:cubicBezTo>
                <a:cubicBezTo>
                  <a:pt x="405" y="247"/>
                  <a:pt x="408" y="269"/>
                  <a:pt x="395" y="273"/>
                </a:cubicBezTo>
                <a:cubicBezTo>
                  <a:pt x="394" y="273"/>
                  <a:pt x="394" y="273"/>
                  <a:pt x="394" y="273"/>
                </a:cubicBezTo>
                <a:cubicBezTo>
                  <a:pt x="395" y="274"/>
                  <a:pt x="395" y="274"/>
                  <a:pt x="395" y="274"/>
                </a:cubicBezTo>
                <a:cubicBezTo>
                  <a:pt x="396" y="275"/>
                  <a:pt x="396" y="277"/>
                  <a:pt x="397" y="278"/>
                </a:cubicBezTo>
                <a:cubicBezTo>
                  <a:pt x="397" y="278"/>
                  <a:pt x="397" y="278"/>
                  <a:pt x="397" y="278"/>
                </a:cubicBezTo>
                <a:cubicBezTo>
                  <a:pt x="400" y="285"/>
                  <a:pt x="400" y="291"/>
                  <a:pt x="397" y="298"/>
                </a:cubicBezTo>
                <a:cubicBezTo>
                  <a:pt x="395" y="304"/>
                  <a:pt x="390" y="309"/>
                  <a:pt x="384" y="313"/>
                </a:cubicBezTo>
                <a:cubicBezTo>
                  <a:pt x="382" y="315"/>
                  <a:pt x="380" y="316"/>
                  <a:pt x="378" y="317"/>
                </a:cubicBezTo>
                <a:cubicBezTo>
                  <a:pt x="375" y="318"/>
                  <a:pt x="375" y="318"/>
                  <a:pt x="375" y="318"/>
                </a:cubicBezTo>
                <a:cubicBezTo>
                  <a:pt x="378" y="319"/>
                  <a:pt x="378" y="319"/>
                  <a:pt x="378" y="319"/>
                </a:cubicBezTo>
                <a:cubicBezTo>
                  <a:pt x="387" y="320"/>
                  <a:pt x="399" y="318"/>
                  <a:pt x="411" y="314"/>
                </a:cubicBezTo>
                <a:cubicBezTo>
                  <a:pt x="421" y="310"/>
                  <a:pt x="430" y="304"/>
                  <a:pt x="435" y="297"/>
                </a:cubicBezTo>
                <a:cubicBezTo>
                  <a:pt x="437" y="295"/>
                  <a:pt x="439" y="292"/>
                  <a:pt x="441" y="290"/>
                </a:cubicBezTo>
                <a:cubicBezTo>
                  <a:pt x="450" y="279"/>
                  <a:pt x="458" y="270"/>
                  <a:pt x="456" y="254"/>
                </a:cubicBezTo>
                <a:cubicBezTo>
                  <a:pt x="456" y="247"/>
                  <a:pt x="457" y="242"/>
                  <a:pt x="458" y="236"/>
                </a:cubicBezTo>
                <a:cubicBezTo>
                  <a:pt x="459" y="225"/>
                  <a:pt x="461" y="214"/>
                  <a:pt x="452" y="203"/>
                </a:cubicBezTo>
                <a:cubicBezTo>
                  <a:pt x="444" y="194"/>
                  <a:pt x="433" y="181"/>
                  <a:pt x="421" y="171"/>
                </a:cubicBezTo>
                <a:cubicBezTo>
                  <a:pt x="408" y="162"/>
                  <a:pt x="394" y="155"/>
                  <a:pt x="380" y="157"/>
                </a:cubicBezTo>
                <a:cubicBezTo>
                  <a:pt x="380" y="157"/>
                  <a:pt x="380" y="157"/>
                  <a:pt x="380" y="157"/>
                </a:cubicBezTo>
                <a:cubicBezTo>
                  <a:pt x="380" y="157"/>
                  <a:pt x="380" y="157"/>
                  <a:pt x="380" y="157"/>
                </a:cubicBezTo>
                <a:cubicBezTo>
                  <a:pt x="372" y="166"/>
                  <a:pt x="363" y="172"/>
                  <a:pt x="354" y="178"/>
                </a:cubicBezTo>
                <a:close/>
                <a:moveTo>
                  <a:pt x="376" y="322"/>
                </a:moveTo>
                <a:cubicBezTo>
                  <a:pt x="376" y="322"/>
                  <a:pt x="376" y="322"/>
                  <a:pt x="376" y="322"/>
                </a:cubicBezTo>
                <a:cubicBezTo>
                  <a:pt x="374" y="322"/>
                  <a:pt x="373" y="321"/>
                  <a:pt x="372" y="321"/>
                </a:cubicBezTo>
                <a:cubicBezTo>
                  <a:pt x="372" y="321"/>
                  <a:pt x="372" y="321"/>
                  <a:pt x="372" y="321"/>
                </a:cubicBezTo>
                <a:cubicBezTo>
                  <a:pt x="372" y="322"/>
                  <a:pt x="372" y="322"/>
                  <a:pt x="372" y="322"/>
                </a:cubicBezTo>
                <a:cubicBezTo>
                  <a:pt x="370" y="323"/>
                  <a:pt x="370" y="323"/>
                  <a:pt x="370" y="323"/>
                </a:cubicBezTo>
                <a:cubicBezTo>
                  <a:pt x="370" y="323"/>
                  <a:pt x="370" y="323"/>
                  <a:pt x="370" y="323"/>
                </a:cubicBezTo>
                <a:cubicBezTo>
                  <a:pt x="365" y="330"/>
                  <a:pt x="362" y="333"/>
                  <a:pt x="352" y="335"/>
                </a:cubicBezTo>
                <a:cubicBezTo>
                  <a:pt x="351" y="335"/>
                  <a:pt x="351" y="335"/>
                  <a:pt x="351" y="335"/>
                </a:cubicBezTo>
                <a:cubicBezTo>
                  <a:pt x="351" y="336"/>
                  <a:pt x="351" y="336"/>
                  <a:pt x="351" y="336"/>
                </a:cubicBezTo>
                <a:cubicBezTo>
                  <a:pt x="351" y="339"/>
                  <a:pt x="352" y="342"/>
                  <a:pt x="353" y="345"/>
                </a:cubicBezTo>
                <a:cubicBezTo>
                  <a:pt x="355" y="354"/>
                  <a:pt x="357" y="362"/>
                  <a:pt x="351" y="372"/>
                </a:cubicBezTo>
                <a:cubicBezTo>
                  <a:pt x="347" y="378"/>
                  <a:pt x="341" y="382"/>
                  <a:pt x="336" y="386"/>
                </a:cubicBezTo>
                <a:cubicBezTo>
                  <a:pt x="332" y="389"/>
                  <a:pt x="327" y="393"/>
                  <a:pt x="323" y="397"/>
                </a:cubicBezTo>
                <a:cubicBezTo>
                  <a:pt x="318" y="403"/>
                  <a:pt x="313" y="411"/>
                  <a:pt x="308" y="419"/>
                </a:cubicBezTo>
                <a:cubicBezTo>
                  <a:pt x="302" y="427"/>
                  <a:pt x="298" y="435"/>
                  <a:pt x="296" y="439"/>
                </a:cubicBezTo>
                <a:cubicBezTo>
                  <a:pt x="296" y="440"/>
                  <a:pt x="296" y="440"/>
                  <a:pt x="296" y="440"/>
                </a:cubicBezTo>
                <a:cubicBezTo>
                  <a:pt x="295" y="441"/>
                  <a:pt x="295" y="442"/>
                  <a:pt x="295" y="442"/>
                </a:cubicBezTo>
                <a:cubicBezTo>
                  <a:pt x="295" y="442"/>
                  <a:pt x="294" y="442"/>
                  <a:pt x="292" y="442"/>
                </a:cubicBezTo>
                <a:cubicBezTo>
                  <a:pt x="292" y="442"/>
                  <a:pt x="291" y="442"/>
                  <a:pt x="291" y="442"/>
                </a:cubicBezTo>
                <a:cubicBezTo>
                  <a:pt x="286" y="441"/>
                  <a:pt x="281" y="440"/>
                  <a:pt x="276" y="438"/>
                </a:cubicBezTo>
                <a:cubicBezTo>
                  <a:pt x="270" y="436"/>
                  <a:pt x="265" y="434"/>
                  <a:pt x="259" y="431"/>
                </a:cubicBezTo>
                <a:cubicBezTo>
                  <a:pt x="258" y="430"/>
                  <a:pt x="258" y="430"/>
                  <a:pt x="258" y="430"/>
                </a:cubicBezTo>
                <a:cubicBezTo>
                  <a:pt x="258" y="432"/>
                  <a:pt x="258" y="432"/>
                  <a:pt x="258" y="432"/>
                </a:cubicBezTo>
                <a:cubicBezTo>
                  <a:pt x="260" y="441"/>
                  <a:pt x="267" y="448"/>
                  <a:pt x="274" y="452"/>
                </a:cubicBezTo>
                <a:cubicBezTo>
                  <a:pt x="283" y="457"/>
                  <a:pt x="293" y="459"/>
                  <a:pt x="302" y="458"/>
                </a:cubicBezTo>
                <a:cubicBezTo>
                  <a:pt x="309" y="457"/>
                  <a:pt x="318" y="456"/>
                  <a:pt x="326" y="454"/>
                </a:cubicBezTo>
                <a:cubicBezTo>
                  <a:pt x="334" y="452"/>
                  <a:pt x="341" y="448"/>
                  <a:pt x="345" y="442"/>
                </a:cubicBezTo>
                <a:cubicBezTo>
                  <a:pt x="345" y="441"/>
                  <a:pt x="346" y="441"/>
                  <a:pt x="346" y="440"/>
                </a:cubicBezTo>
                <a:cubicBezTo>
                  <a:pt x="346" y="440"/>
                  <a:pt x="346" y="440"/>
                  <a:pt x="346" y="440"/>
                </a:cubicBezTo>
                <a:cubicBezTo>
                  <a:pt x="347" y="439"/>
                  <a:pt x="348" y="439"/>
                  <a:pt x="348" y="438"/>
                </a:cubicBezTo>
                <a:cubicBezTo>
                  <a:pt x="349" y="438"/>
                  <a:pt x="350" y="438"/>
                  <a:pt x="351" y="439"/>
                </a:cubicBezTo>
                <a:cubicBezTo>
                  <a:pt x="351" y="439"/>
                  <a:pt x="351" y="439"/>
                  <a:pt x="351" y="439"/>
                </a:cubicBezTo>
                <a:cubicBezTo>
                  <a:pt x="355" y="442"/>
                  <a:pt x="359" y="439"/>
                  <a:pt x="362" y="435"/>
                </a:cubicBezTo>
                <a:cubicBezTo>
                  <a:pt x="365" y="432"/>
                  <a:pt x="368" y="427"/>
                  <a:pt x="369" y="425"/>
                </a:cubicBezTo>
                <a:cubicBezTo>
                  <a:pt x="369" y="425"/>
                  <a:pt x="369" y="425"/>
                  <a:pt x="369" y="425"/>
                </a:cubicBezTo>
                <a:cubicBezTo>
                  <a:pt x="369" y="424"/>
                  <a:pt x="369" y="424"/>
                  <a:pt x="369" y="424"/>
                </a:cubicBezTo>
                <a:cubicBezTo>
                  <a:pt x="369" y="424"/>
                  <a:pt x="369" y="424"/>
                  <a:pt x="369" y="424"/>
                </a:cubicBezTo>
                <a:cubicBezTo>
                  <a:pt x="371" y="422"/>
                  <a:pt x="372" y="421"/>
                  <a:pt x="373" y="419"/>
                </a:cubicBezTo>
                <a:cubicBezTo>
                  <a:pt x="381" y="405"/>
                  <a:pt x="388" y="394"/>
                  <a:pt x="387" y="376"/>
                </a:cubicBezTo>
                <a:cubicBezTo>
                  <a:pt x="387" y="373"/>
                  <a:pt x="388" y="369"/>
                  <a:pt x="388" y="364"/>
                </a:cubicBezTo>
                <a:cubicBezTo>
                  <a:pt x="390" y="348"/>
                  <a:pt x="392" y="326"/>
                  <a:pt x="379" y="323"/>
                </a:cubicBezTo>
                <a:cubicBezTo>
                  <a:pt x="378" y="322"/>
                  <a:pt x="377" y="322"/>
                  <a:pt x="376" y="322"/>
                </a:cubicBezTo>
                <a:close/>
                <a:moveTo>
                  <a:pt x="414" y="87"/>
                </a:moveTo>
                <a:cubicBezTo>
                  <a:pt x="404" y="81"/>
                  <a:pt x="395" y="75"/>
                  <a:pt x="383" y="74"/>
                </a:cubicBezTo>
                <a:cubicBezTo>
                  <a:pt x="381" y="74"/>
                  <a:pt x="381" y="74"/>
                  <a:pt x="381" y="74"/>
                </a:cubicBezTo>
                <a:cubicBezTo>
                  <a:pt x="382" y="76"/>
                  <a:pt x="382" y="76"/>
                  <a:pt x="382" y="76"/>
                </a:cubicBezTo>
                <a:cubicBezTo>
                  <a:pt x="383" y="77"/>
                  <a:pt x="383" y="78"/>
                  <a:pt x="384" y="79"/>
                </a:cubicBezTo>
                <a:cubicBezTo>
                  <a:pt x="385" y="82"/>
                  <a:pt x="386" y="84"/>
                  <a:pt x="391" y="85"/>
                </a:cubicBezTo>
                <a:cubicBezTo>
                  <a:pt x="391" y="85"/>
                  <a:pt x="391" y="85"/>
                  <a:pt x="391" y="85"/>
                </a:cubicBezTo>
                <a:cubicBezTo>
                  <a:pt x="392" y="85"/>
                  <a:pt x="394" y="85"/>
                  <a:pt x="395" y="85"/>
                </a:cubicBezTo>
                <a:cubicBezTo>
                  <a:pt x="397" y="86"/>
                  <a:pt x="398" y="87"/>
                  <a:pt x="400" y="89"/>
                </a:cubicBezTo>
                <a:cubicBezTo>
                  <a:pt x="400" y="89"/>
                  <a:pt x="400" y="89"/>
                  <a:pt x="400" y="89"/>
                </a:cubicBezTo>
                <a:cubicBezTo>
                  <a:pt x="400" y="89"/>
                  <a:pt x="400" y="89"/>
                  <a:pt x="400" y="89"/>
                </a:cubicBezTo>
                <a:cubicBezTo>
                  <a:pt x="410" y="102"/>
                  <a:pt x="424" y="107"/>
                  <a:pt x="438" y="112"/>
                </a:cubicBezTo>
                <a:cubicBezTo>
                  <a:pt x="452" y="116"/>
                  <a:pt x="465" y="121"/>
                  <a:pt x="475" y="132"/>
                </a:cubicBezTo>
                <a:cubicBezTo>
                  <a:pt x="476" y="133"/>
                  <a:pt x="476" y="133"/>
                  <a:pt x="476" y="133"/>
                </a:cubicBezTo>
                <a:cubicBezTo>
                  <a:pt x="476" y="132"/>
                  <a:pt x="476" y="132"/>
                  <a:pt x="476" y="132"/>
                </a:cubicBezTo>
                <a:cubicBezTo>
                  <a:pt x="477" y="123"/>
                  <a:pt x="474" y="116"/>
                  <a:pt x="468" y="111"/>
                </a:cubicBezTo>
                <a:cubicBezTo>
                  <a:pt x="460" y="104"/>
                  <a:pt x="448" y="100"/>
                  <a:pt x="439" y="98"/>
                </a:cubicBezTo>
                <a:cubicBezTo>
                  <a:pt x="430" y="96"/>
                  <a:pt x="422" y="91"/>
                  <a:pt x="414" y="87"/>
                </a:cubicBezTo>
                <a:close/>
                <a:moveTo>
                  <a:pt x="391" y="87"/>
                </a:moveTo>
                <a:cubicBezTo>
                  <a:pt x="390" y="87"/>
                  <a:pt x="390" y="87"/>
                  <a:pt x="389" y="87"/>
                </a:cubicBezTo>
                <a:cubicBezTo>
                  <a:pt x="388" y="87"/>
                  <a:pt x="388" y="87"/>
                  <a:pt x="388" y="87"/>
                </a:cubicBezTo>
                <a:cubicBezTo>
                  <a:pt x="388" y="88"/>
                  <a:pt x="388" y="88"/>
                  <a:pt x="388" y="88"/>
                </a:cubicBezTo>
                <a:cubicBezTo>
                  <a:pt x="390" y="92"/>
                  <a:pt x="391" y="95"/>
                  <a:pt x="392" y="99"/>
                </a:cubicBezTo>
                <a:cubicBezTo>
                  <a:pt x="393" y="103"/>
                  <a:pt x="394" y="107"/>
                  <a:pt x="394" y="111"/>
                </a:cubicBezTo>
                <a:cubicBezTo>
                  <a:pt x="394" y="112"/>
                  <a:pt x="394" y="112"/>
                  <a:pt x="394" y="112"/>
                </a:cubicBezTo>
                <a:cubicBezTo>
                  <a:pt x="394" y="112"/>
                  <a:pt x="394" y="112"/>
                  <a:pt x="394" y="112"/>
                </a:cubicBezTo>
                <a:cubicBezTo>
                  <a:pt x="397" y="112"/>
                  <a:pt x="404" y="113"/>
                  <a:pt x="411" y="114"/>
                </a:cubicBezTo>
                <a:cubicBezTo>
                  <a:pt x="419" y="116"/>
                  <a:pt x="426" y="118"/>
                  <a:pt x="431" y="121"/>
                </a:cubicBezTo>
                <a:cubicBezTo>
                  <a:pt x="437" y="125"/>
                  <a:pt x="438" y="130"/>
                  <a:pt x="440" y="136"/>
                </a:cubicBezTo>
                <a:cubicBezTo>
                  <a:pt x="441" y="139"/>
                  <a:pt x="442" y="142"/>
                  <a:pt x="444" y="144"/>
                </a:cubicBezTo>
                <a:cubicBezTo>
                  <a:pt x="444" y="145"/>
                  <a:pt x="444" y="145"/>
                  <a:pt x="444" y="145"/>
                </a:cubicBezTo>
                <a:cubicBezTo>
                  <a:pt x="444" y="145"/>
                  <a:pt x="444" y="145"/>
                  <a:pt x="444" y="145"/>
                </a:cubicBezTo>
                <a:cubicBezTo>
                  <a:pt x="453" y="146"/>
                  <a:pt x="462" y="151"/>
                  <a:pt x="469" y="159"/>
                </a:cubicBezTo>
                <a:cubicBezTo>
                  <a:pt x="479" y="170"/>
                  <a:pt x="487" y="186"/>
                  <a:pt x="491" y="196"/>
                </a:cubicBezTo>
                <a:cubicBezTo>
                  <a:pt x="492" y="198"/>
                  <a:pt x="492" y="198"/>
                  <a:pt x="492" y="198"/>
                </a:cubicBezTo>
                <a:cubicBezTo>
                  <a:pt x="492" y="196"/>
                  <a:pt x="492" y="196"/>
                  <a:pt x="492" y="196"/>
                </a:cubicBezTo>
                <a:cubicBezTo>
                  <a:pt x="493" y="195"/>
                  <a:pt x="493" y="194"/>
                  <a:pt x="493" y="193"/>
                </a:cubicBezTo>
                <a:cubicBezTo>
                  <a:pt x="495" y="187"/>
                  <a:pt x="497" y="182"/>
                  <a:pt x="495" y="180"/>
                </a:cubicBezTo>
                <a:cubicBezTo>
                  <a:pt x="494" y="178"/>
                  <a:pt x="492" y="175"/>
                  <a:pt x="490" y="170"/>
                </a:cubicBezTo>
                <a:cubicBezTo>
                  <a:pt x="488" y="165"/>
                  <a:pt x="486" y="159"/>
                  <a:pt x="484" y="154"/>
                </a:cubicBezTo>
                <a:cubicBezTo>
                  <a:pt x="479" y="143"/>
                  <a:pt x="474" y="135"/>
                  <a:pt x="467" y="129"/>
                </a:cubicBezTo>
                <a:cubicBezTo>
                  <a:pt x="460" y="123"/>
                  <a:pt x="451" y="119"/>
                  <a:pt x="439" y="115"/>
                </a:cubicBezTo>
                <a:cubicBezTo>
                  <a:pt x="432" y="112"/>
                  <a:pt x="424" y="110"/>
                  <a:pt x="417" y="106"/>
                </a:cubicBezTo>
                <a:cubicBezTo>
                  <a:pt x="411" y="103"/>
                  <a:pt x="404" y="98"/>
                  <a:pt x="398" y="91"/>
                </a:cubicBezTo>
                <a:cubicBezTo>
                  <a:pt x="398" y="91"/>
                  <a:pt x="398" y="91"/>
                  <a:pt x="398" y="91"/>
                </a:cubicBezTo>
                <a:cubicBezTo>
                  <a:pt x="398" y="90"/>
                  <a:pt x="398" y="90"/>
                  <a:pt x="398" y="90"/>
                </a:cubicBezTo>
                <a:cubicBezTo>
                  <a:pt x="395" y="87"/>
                  <a:pt x="393" y="87"/>
                  <a:pt x="391" y="87"/>
                </a:cubicBezTo>
                <a:close/>
                <a:moveTo>
                  <a:pt x="398" y="116"/>
                </a:moveTo>
                <a:cubicBezTo>
                  <a:pt x="397" y="116"/>
                  <a:pt x="396" y="115"/>
                  <a:pt x="395" y="115"/>
                </a:cubicBezTo>
                <a:cubicBezTo>
                  <a:pt x="394" y="115"/>
                  <a:pt x="394" y="115"/>
                  <a:pt x="394" y="115"/>
                </a:cubicBezTo>
                <a:cubicBezTo>
                  <a:pt x="394" y="116"/>
                  <a:pt x="394" y="116"/>
                  <a:pt x="394" y="116"/>
                </a:cubicBezTo>
                <a:cubicBezTo>
                  <a:pt x="394" y="123"/>
                  <a:pt x="393" y="129"/>
                  <a:pt x="392" y="135"/>
                </a:cubicBezTo>
                <a:cubicBezTo>
                  <a:pt x="390" y="141"/>
                  <a:pt x="388" y="146"/>
                  <a:pt x="385" y="151"/>
                </a:cubicBezTo>
                <a:cubicBezTo>
                  <a:pt x="384" y="152"/>
                  <a:pt x="384" y="152"/>
                  <a:pt x="384" y="152"/>
                </a:cubicBezTo>
                <a:cubicBezTo>
                  <a:pt x="385" y="152"/>
                  <a:pt x="385" y="152"/>
                  <a:pt x="385" y="152"/>
                </a:cubicBezTo>
                <a:cubicBezTo>
                  <a:pt x="412" y="151"/>
                  <a:pt x="437" y="181"/>
                  <a:pt x="453" y="201"/>
                </a:cubicBezTo>
                <a:cubicBezTo>
                  <a:pt x="454" y="201"/>
                  <a:pt x="454" y="201"/>
                  <a:pt x="454" y="201"/>
                </a:cubicBezTo>
                <a:cubicBezTo>
                  <a:pt x="454" y="201"/>
                  <a:pt x="454" y="201"/>
                  <a:pt x="454" y="201"/>
                </a:cubicBezTo>
                <a:cubicBezTo>
                  <a:pt x="454" y="201"/>
                  <a:pt x="454" y="201"/>
                  <a:pt x="454" y="201"/>
                </a:cubicBezTo>
                <a:cubicBezTo>
                  <a:pt x="454" y="201"/>
                  <a:pt x="454" y="201"/>
                  <a:pt x="454" y="201"/>
                </a:cubicBezTo>
                <a:cubicBezTo>
                  <a:pt x="456" y="204"/>
                  <a:pt x="456" y="205"/>
                  <a:pt x="458" y="207"/>
                </a:cubicBezTo>
                <a:cubicBezTo>
                  <a:pt x="458" y="208"/>
                  <a:pt x="458" y="208"/>
                  <a:pt x="458" y="208"/>
                </a:cubicBezTo>
                <a:cubicBezTo>
                  <a:pt x="459" y="207"/>
                  <a:pt x="459" y="207"/>
                  <a:pt x="459" y="207"/>
                </a:cubicBezTo>
                <a:cubicBezTo>
                  <a:pt x="462" y="204"/>
                  <a:pt x="464" y="199"/>
                  <a:pt x="464" y="193"/>
                </a:cubicBezTo>
                <a:cubicBezTo>
                  <a:pt x="465" y="187"/>
                  <a:pt x="464" y="181"/>
                  <a:pt x="461" y="177"/>
                </a:cubicBezTo>
                <a:cubicBezTo>
                  <a:pt x="459" y="174"/>
                  <a:pt x="457" y="174"/>
                  <a:pt x="455" y="173"/>
                </a:cubicBezTo>
                <a:cubicBezTo>
                  <a:pt x="454" y="173"/>
                  <a:pt x="454" y="173"/>
                  <a:pt x="454" y="172"/>
                </a:cubicBezTo>
                <a:cubicBezTo>
                  <a:pt x="453" y="172"/>
                  <a:pt x="453" y="172"/>
                  <a:pt x="453" y="172"/>
                </a:cubicBezTo>
                <a:cubicBezTo>
                  <a:pt x="452" y="172"/>
                  <a:pt x="451" y="171"/>
                  <a:pt x="450" y="170"/>
                </a:cubicBezTo>
                <a:cubicBezTo>
                  <a:pt x="450" y="169"/>
                  <a:pt x="450" y="167"/>
                  <a:pt x="451" y="165"/>
                </a:cubicBezTo>
                <a:cubicBezTo>
                  <a:pt x="452" y="162"/>
                  <a:pt x="452" y="159"/>
                  <a:pt x="451" y="157"/>
                </a:cubicBezTo>
                <a:cubicBezTo>
                  <a:pt x="450" y="155"/>
                  <a:pt x="448" y="153"/>
                  <a:pt x="446" y="151"/>
                </a:cubicBezTo>
                <a:cubicBezTo>
                  <a:pt x="442" y="147"/>
                  <a:pt x="441" y="143"/>
                  <a:pt x="439" y="138"/>
                </a:cubicBezTo>
                <a:cubicBezTo>
                  <a:pt x="437" y="132"/>
                  <a:pt x="435" y="127"/>
                  <a:pt x="429" y="123"/>
                </a:cubicBezTo>
                <a:cubicBezTo>
                  <a:pt x="422" y="118"/>
                  <a:pt x="406" y="116"/>
                  <a:pt x="398" y="116"/>
                </a:cubicBezTo>
                <a:close/>
                <a:moveTo>
                  <a:pt x="465" y="202"/>
                </a:moveTo>
                <a:cubicBezTo>
                  <a:pt x="464" y="206"/>
                  <a:pt x="462" y="209"/>
                  <a:pt x="460" y="211"/>
                </a:cubicBezTo>
                <a:cubicBezTo>
                  <a:pt x="460" y="211"/>
                  <a:pt x="460" y="211"/>
                  <a:pt x="460" y="211"/>
                </a:cubicBezTo>
                <a:cubicBezTo>
                  <a:pt x="460" y="212"/>
                  <a:pt x="460" y="212"/>
                  <a:pt x="460" y="212"/>
                </a:cubicBezTo>
                <a:cubicBezTo>
                  <a:pt x="463" y="220"/>
                  <a:pt x="461" y="228"/>
                  <a:pt x="460" y="237"/>
                </a:cubicBezTo>
                <a:cubicBezTo>
                  <a:pt x="460" y="238"/>
                  <a:pt x="460" y="239"/>
                  <a:pt x="459" y="240"/>
                </a:cubicBezTo>
                <a:cubicBezTo>
                  <a:pt x="459" y="241"/>
                  <a:pt x="459" y="241"/>
                  <a:pt x="459" y="241"/>
                </a:cubicBezTo>
                <a:cubicBezTo>
                  <a:pt x="460" y="241"/>
                  <a:pt x="460" y="241"/>
                  <a:pt x="460" y="241"/>
                </a:cubicBezTo>
                <a:cubicBezTo>
                  <a:pt x="468" y="245"/>
                  <a:pt x="475" y="253"/>
                  <a:pt x="480" y="262"/>
                </a:cubicBezTo>
                <a:cubicBezTo>
                  <a:pt x="486" y="273"/>
                  <a:pt x="489" y="286"/>
                  <a:pt x="490" y="297"/>
                </a:cubicBezTo>
                <a:cubicBezTo>
                  <a:pt x="490" y="299"/>
                  <a:pt x="490" y="299"/>
                  <a:pt x="490" y="299"/>
                </a:cubicBezTo>
                <a:cubicBezTo>
                  <a:pt x="491" y="298"/>
                  <a:pt x="491" y="298"/>
                  <a:pt x="491" y="298"/>
                </a:cubicBezTo>
                <a:cubicBezTo>
                  <a:pt x="496" y="293"/>
                  <a:pt x="500" y="285"/>
                  <a:pt x="502" y="277"/>
                </a:cubicBezTo>
                <a:cubicBezTo>
                  <a:pt x="505" y="269"/>
                  <a:pt x="505" y="260"/>
                  <a:pt x="503" y="253"/>
                </a:cubicBezTo>
                <a:cubicBezTo>
                  <a:pt x="502" y="250"/>
                  <a:pt x="500" y="247"/>
                  <a:pt x="497" y="245"/>
                </a:cubicBezTo>
                <a:cubicBezTo>
                  <a:pt x="494" y="243"/>
                  <a:pt x="491" y="241"/>
                  <a:pt x="486" y="241"/>
                </a:cubicBezTo>
                <a:cubicBezTo>
                  <a:pt x="485" y="240"/>
                  <a:pt x="484" y="240"/>
                  <a:pt x="484" y="240"/>
                </a:cubicBezTo>
                <a:cubicBezTo>
                  <a:pt x="484" y="240"/>
                  <a:pt x="484" y="240"/>
                  <a:pt x="484" y="240"/>
                </a:cubicBezTo>
                <a:cubicBezTo>
                  <a:pt x="484" y="239"/>
                  <a:pt x="484" y="239"/>
                  <a:pt x="484" y="239"/>
                </a:cubicBezTo>
                <a:cubicBezTo>
                  <a:pt x="484" y="239"/>
                  <a:pt x="485" y="238"/>
                  <a:pt x="486" y="238"/>
                </a:cubicBezTo>
                <a:cubicBezTo>
                  <a:pt x="486" y="238"/>
                  <a:pt x="486" y="238"/>
                  <a:pt x="486" y="238"/>
                </a:cubicBezTo>
                <a:cubicBezTo>
                  <a:pt x="488" y="238"/>
                  <a:pt x="490" y="235"/>
                  <a:pt x="492" y="232"/>
                </a:cubicBezTo>
                <a:cubicBezTo>
                  <a:pt x="494" y="229"/>
                  <a:pt x="495" y="225"/>
                  <a:pt x="495" y="222"/>
                </a:cubicBezTo>
                <a:cubicBezTo>
                  <a:pt x="495" y="214"/>
                  <a:pt x="492" y="206"/>
                  <a:pt x="489" y="198"/>
                </a:cubicBezTo>
                <a:cubicBezTo>
                  <a:pt x="489" y="198"/>
                  <a:pt x="489" y="198"/>
                  <a:pt x="489" y="198"/>
                </a:cubicBezTo>
                <a:cubicBezTo>
                  <a:pt x="485" y="189"/>
                  <a:pt x="480" y="180"/>
                  <a:pt x="475" y="173"/>
                </a:cubicBezTo>
                <a:cubicBezTo>
                  <a:pt x="471" y="166"/>
                  <a:pt x="467" y="162"/>
                  <a:pt x="463" y="158"/>
                </a:cubicBezTo>
                <a:cubicBezTo>
                  <a:pt x="459" y="154"/>
                  <a:pt x="455" y="152"/>
                  <a:pt x="451" y="151"/>
                </a:cubicBezTo>
                <a:cubicBezTo>
                  <a:pt x="448" y="150"/>
                  <a:pt x="448" y="150"/>
                  <a:pt x="448" y="150"/>
                </a:cubicBezTo>
                <a:cubicBezTo>
                  <a:pt x="450" y="152"/>
                  <a:pt x="450" y="152"/>
                  <a:pt x="450" y="152"/>
                </a:cubicBezTo>
                <a:cubicBezTo>
                  <a:pt x="452" y="154"/>
                  <a:pt x="453" y="156"/>
                  <a:pt x="453" y="158"/>
                </a:cubicBezTo>
                <a:cubicBezTo>
                  <a:pt x="454" y="161"/>
                  <a:pt x="453" y="164"/>
                  <a:pt x="453" y="166"/>
                </a:cubicBezTo>
                <a:cubicBezTo>
                  <a:pt x="453" y="166"/>
                  <a:pt x="453" y="166"/>
                  <a:pt x="453" y="166"/>
                </a:cubicBezTo>
                <a:cubicBezTo>
                  <a:pt x="453" y="167"/>
                  <a:pt x="453" y="168"/>
                  <a:pt x="453" y="169"/>
                </a:cubicBezTo>
                <a:cubicBezTo>
                  <a:pt x="454" y="170"/>
                  <a:pt x="455" y="170"/>
                  <a:pt x="456" y="171"/>
                </a:cubicBezTo>
                <a:cubicBezTo>
                  <a:pt x="458" y="172"/>
                  <a:pt x="460" y="173"/>
                  <a:pt x="462" y="175"/>
                </a:cubicBezTo>
                <a:cubicBezTo>
                  <a:pt x="464" y="179"/>
                  <a:pt x="466" y="183"/>
                  <a:pt x="467" y="188"/>
                </a:cubicBezTo>
                <a:cubicBezTo>
                  <a:pt x="467" y="193"/>
                  <a:pt x="467" y="198"/>
                  <a:pt x="465" y="202"/>
                </a:cubicBezTo>
                <a:close/>
                <a:moveTo>
                  <a:pt x="483" y="276"/>
                </a:moveTo>
                <a:cubicBezTo>
                  <a:pt x="479" y="262"/>
                  <a:pt x="470" y="249"/>
                  <a:pt x="460" y="243"/>
                </a:cubicBezTo>
                <a:cubicBezTo>
                  <a:pt x="459" y="243"/>
                  <a:pt x="459" y="243"/>
                  <a:pt x="459" y="243"/>
                </a:cubicBezTo>
                <a:cubicBezTo>
                  <a:pt x="459" y="244"/>
                  <a:pt x="459" y="244"/>
                  <a:pt x="459" y="244"/>
                </a:cubicBezTo>
                <a:cubicBezTo>
                  <a:pt x="459" y="245"/>
                  <a:pt x="458" y="247"/>
                  <a:pt x="458" y="249"/>
                </a:cubicBezTo>
                <a:cubicBezTo>
                  <a:pt x="458" y="249"/>
                  <a:pt x="458" y="249"/>
                  <a:pt x="458" y="249"/>
                </a:cubicBezTo>
                <a:cubicBezTo>
                  <a:pt x="458" y="250"/>
                  <a:pt x="458" y="252"/>
                  <a:pt x="459" y="253"/>
                </a:cubicBezTo>
                <a:cubicBezTo>
                  <a:pt x="460" y="270"/>
                  <a:pt x="452" y="280"/>
                  <a:pt x="443" y="291"/>
                </a:cubicBezTo>
                <a:cubicBezTo>
                  <a:pt x="441" y="293"/>
                  <a:pt x="440" y="295"/>
                  <a:pt x="439" y="297"/>
                </a:cubicBezTo>
                <a:cubicBezTo>
                  <a:pt x="438" y="297"/>
                  <a:pt x="438" y="297"/>
                  <a:pt x="438" y="297"/>
                </a:cubicBezTo>
                <a:cubicBezTo>
                  <a:pt x="439" y="298"/>
                  <a:pt x="439" y="298"/>
                  <a:pt x="439" y="298"/>
                </a:cubicBezTo>
                <a:cubicBezTo>
                  <a:pt x="453" y="306"/>
                  <a:pt x="455" y="339"/>
                  <a:pt x="457" y="357"/>
                </a:cubicBezTo>
                <a:cubicBezTo>
                  <a:pt x="457" y="358"/>
                  <a:pt x="457" y="360"/>
                  <a:pt x="457" y="361"/>
                </a:cubicBezTo>
                <a:cubicBezTo>
                  <a:pt x="458" y="366"/>
                  <a:pt x="456" y="369"/>
                  <a:pt x="454" y="372"/>
                </a:cubicBezTo>
                <a:cubicBezTo>
                  <a:pt x="452" y="374"/>
                  <a:pt x="451" y="375"/>
                  <a:pt x="450" y="378"/>
                </a:cubicBezTo>
                <a:cubicBezTo>
                  <a:pt x="449" y="383"/>
                  <a:pt x="446" y="386"/>
                  <a:pt x="443" y="389"/>
                </a:cubicBezTo>
                <a:cubicBezTo>
                  <a:pt x="443" y="389"/>
                  <a:pt x="443" y="389"/>
                  <a:pt x="443" y="389"/>
                </a:cubicBezTo>
                <a:cubicBezTo>
                  <a:pt x="442" y="391"/>
                  <a:pt x="440" y="393"/>
                  <a:pt x="438" y="396"/>
                </a:cubicBezTo>
                <a:cubicBezTo>
                  <a:pt x="438" y="396"/>
                  <a:pt x="438" y="396"/>
                  <a:pt x="438" y="396"/>
                </a:cubicBezTo>
                <a:cubicBezTo>
                  <a:pt x="439" y="397"/>
                  <a:pt x="439" y="397"/>
                  <a:pt x="439" y="397"/>
                </a:cubicBezTo>
                <a:cubicBezTo>
                  <a:pt x="442" y="397"/>
                  <a:pt x="444" y="398"/>
                  <a:pt x="447" y="397"/>
                </a:cubicBezTo>
                <a:cubicBezTo>
                  <a:pt x="449" y="397"/>
                  <a:pt x="452" y="395"/>
                  <a:pt x="455" y="393"/>
                </a:cubicBezTo>
                <a:cubicBezTo>
                  <a:pt x="462" y="387"/>
                  <a:pt x="469" y="375"/>
                  <a:pt x="473" y="365"/>
                </a:cubicBezTo>
                <a:cubicBezTo>
                  <a:pt x="477" y="354"/>
                  <a:pt x="477" y="345"/>
                  <a:pt x="473" y="340"/>
                </a:cubicBezTo>
                <a:cubicBezTo>
                  <a:pt x="470" y="336"/>
                  <a:pt x="474" y="332"/>
                  <a:pt x="478" y="328"/>
                </a:cubicBezTo>
                <a:cubicBezTo>
                  <a:pt x="481" y="325"/>
                  <a:pt x="484" y="322"/>
                  <a:pt x="485" y="319"/>
                </a:cubicBezTo>
                <a:cubicBezTo>
                  <a:pt x="490" y="308"/>
                  <a:pt x="489" y="291"/>
                  <a:pt x="483" y="276"/>
                </a:cubicBezTo>
                <a:close/>
                <a:moveTo>
                  <a:pt x="455" y="358"/>
                </a:moveTo>
                <a:cubicBezTo>
                  <a:pt x="453" y="342"/>
                  <a:pt x="451" y="306"/>
                  <a:pt x="437" y="299"/>
                </a:cubicBezTo>
                <a:cubicBezTo>
                  <a:pt x="437" y="299"/>
                  <a:pt x="437" y="299"/>
                  <a:pt x="437" y="299"/>
                </a:cubicBezTo>
                <a:cubicBezTo>
                  <a:pt x="436" y="300"/>
                  <a:pt x="436" y="300"/>
                  <a:pt x="436" y="300"/>
                </a:cubicBezTo>
                <a:cubicBezTo>
                  <a:pt x="431" y="305"/>
                  <a:pt x="424" y="310"/>
                  <a:pt x="416" y="314"/>
                </a:cubicBezTo>
                <a:cubicBezTo>
                  <a:pt x="407" y="318"/>
                  <a:pt x="397" y="321"/>
                  <a:pt x="388" y="322"/>
                </a:cubicBezTo>
                <a:cubicBezTo>
                  <a:pt x="387" y="322"/>
                  <a:pt x="387" y="322"/>
                  <a:pt x="387" y="322"/>
                </a:cubicBezTo>
                <a:cubicBezTo>
                  <a:pt x="388" y="323"/>
                  <a:pt x="388" y="323"/>
                  <a:pt x="388" y="323"/>
                </a:cubicBezTo>
                <a:cubicBezTo>
                  <a:pt x="395" y="332"/>
                  <a:pt x="393" y="345"/>
                  <a:pt x="391" y="358"/>
                </a:cubicBezTo>
                <a:cubicBezTo>
                  <a:pt x="390" y="365"/>
                  <a:pt x="389" y="371"/>
                  <a:pt x="390" y="376"/>
                </a:cubicBezTo>
                <a:cubicBezTo>
                  <a:pt x="391" y="395"/>
                  <a:pt x="387" y="401"/>
                  <a:pt x="377" y="416"/>
                </a:cubicBezTo>
                <a:cubicBezTo>
                  <a:pt x="376" y="419"/>
                  <a:pt x="374" y="421"/>
                  <a:pt x="373" y="423"/>
                </a:cubicBezTo>
                <a:cubicBezTo>
                  <a:pt x="370" y="429"/>
                  <a:pt x="366" y="435"/>
                  <a:pt x="360" y="440"/>
                </a:cubicBezTo>
                <a:cubicBezTo>
                  <a:pt x="359" y="440"/>
                  <a:pt x="359" y="440"/>
                  <a:pt x="359" y="440"/>
                </a:cubicBezTo>
                <a:cubicBezTo>
                  <a:pt x="361" y="441"/>
                  <a:pt x="361" y="441"/>
                  <a:pt x="361" y="441"/>
                </a:cubicBezTo>
                <a:cubicBezTo>
                  <a:pt x="368" y="444"/>
                  <a:pt x="380" y="447"/>
                  <a:pt x="390" y="446"/>
                </a:cubicBezTo>
                <a:cubicBezTo>
                  <a:pt x="398" y="446"/>
                  <a:pt x="404" y="444"/>
                  <a:pt x="409" y="439"/>
                </a:cubicBezTo>
                <a:cubicBezTo>
                  <a:pt x="409" y="439"/>
                  <a:pt x="409" y="439"/>
                  <a:pt x="409" y="439"/>
                </a:cubicBezTo>
                <a:cubicBezTo>
                  <a:pt x="409" y="438"/>
                  <a:pt x="409" y="438"/>
                  <a:pt x="409" y="438"/>
                </a:cubicBezTo>
                <a:cubicBezTo>
                  <a:pt x="410" y="438"/>
                  <a:pt x="410" y="437"/>
                  <a:pt x="411" y="436"/>
                </a:cubicBezTo>
                <a:cubicBezTo>
                  <a:pt x="414" y="432"/>
                  <a:pt x="416" y="428"/>
                  <a:pt x="421" y="425"/>
                </a:cubicBezTo>
                <a:cubicBezTo>
                  <a:pt x="424" y="423"/>
                  <a:pt x="426" y="422"/>
                  <a:pt x="428" y="419"/>
                </a:cubicBezTo>
                <a:cubicBezTo>
                  <a:pt x="430" y="417"/>
                  <a:pt x="431" y="413"/>
                  <a:pt x="432" y="406"/>
                </a:cubicBezTo>
                <a:cubicBezTo>
                  <a:pt x="433" y="399"/>
                  <a:pt x="436" y="395"/>
                  <a:pt x="440" y="390"/>
                </a:cubicBezTo>
                <a:cubicBezTo>
                  <a:pt x="443" y="386"/>
                  <a:pt x="446" y="382"/>
                  <a:pt x="448" y="377"/>
                </a:cubicBezTo>
                <a:cubicBezTo>
                  <a:pt x="449" y="375"/>
                  <a:pt x="450" y="373"/>
                  <a:pt x="451" y="372"/>
                </a:cubicBezTo>
                <a:cubicBezTo>
                  <a:pt x="453" y="369"/>
                  <a:pt x="455" y="366"/>
                  <a:pt x="455" y="361"/>
                </a:cubicBezTo>
                <a:cubicBezTo>
                  <a:pt x="455" y="360"/>
                  <a:pt x="455" y="359"/>
                  <a:pt x="455" y="358"/>
                </a:cubicBezTo>
                <a:close/>
                <a:moveTo>
                  <a:pt x="498" y="334"/>
                </a:moveTo>
                <a:cubicBezTo>
                  <a:pt x="493" y="332"/>
                  <a:pt x="488" y="331"/>
                  <a:pt x="480" y="330"/>
                </a:cubicBezTo>
                <a:cubicBezTo>
                  <a:pt x="479" y="330"/>
                  <a:pt x="479" y="330"/>
                  <a:pt x="479" y="330"/>
                </a:cubicBezTo>
                <a:cubicBezTo>
                  <a:pt x="479" y="331"/>
                  <a:pt x="479" y="331"/>
                  <a:pt x="479" y="331"/>
                </a:cubicBezTo>
                <a:cubicBezTo>
                  <a:pt x="473" y="335"/>
                  <a:pt x="473" y="336"/>
                  <a:pt x="474" y="337"/>
                </a:cubicBezTo>
                <a:cubicBezTo>
                  <a:pt x="474" y="338"/>
                  <a:pt x="474" y="338"/>
                  <a:pt x="475" y="338"/>
                </a:cubicBezTo>
                <a:cubicBezTo>
                  <a:pt x="475" y="338"/>
                  <a:pt x="475" y="338"/>
                  <a:pt x="475" y="338"/>
                </a:cubicBezTo>
                <a:cubicBezTo>
                  <a:pt x="475" y="338"/>
                  <a:pt x="475" y="338"/>
                  <a:pt x="475" y="338"/>
                </a:cubicBezTo>
                <a:cubicBezTo>
                  <a:pt x="479" y="343"/>
                  <a:pt x="478" y="350"/>
                  <a:pt x="477" y="356"/>
                </a:cubicBezTo>
                <a:cubicBezTo>
                  <a:pt x="476" y="363"/>
                  <a:pt x="473" y="370"/>
                  <a:pt x="471" y="375"/>
                </a:cubicBezTo>
                <a:cubicBezTo>
                  <a:pt x="471" y="375"/>
                  <a:pt x="471" y="375"/>
                  <a:pt x="471" y="375"/>
                </a:cubicBezTo>
                <a:cubicBezTo>
                  <a:pt x="471" y="375"/>
                  <a:pt x="471" y="375"/>
                  <a:pt x="471" y="375"/>
                </a:cubicBezTo>
                <a:cubicBezTo>
                  <a:pt x="476" y="380"/>
                  <a:pt x="481" y="389"/>
                  <a:pt x="484" y="398"/>
                </a:cubicBezTo>
                <a:cubicBezTo>
                  <a:pt x="487" y="404"/>
                  <a:pt x="488" y="411"/>
                  <a:pt x="486" y="416"/>
                </a:cubicBezTo>
                <a:cubicBezTo>
                  <a:pt x="485" y="417"/>
                  <a:pt x="484" y="419"/>
                  <a:pt x="484" y="421"/>
                </a:cubicBezTo>
                <a:cubicBezTo>
                  <a:pt x="484" y="421"/>
                  <a:pt x="484" y="421"/>
                  <a:pt x="484" y="421"/>
                </a:cubicBezTo>
                <a:cubicBezTo>
                  <a:pt x="483" y="422"/>
                  <a:pt x="483" y="424"/>
                  <a:pt x="482" y="426"/>
                </a:cubicBezTo>
                <a:cubicBezTo>
                  <a:pt x="482" y="427"/>
                  <a:pt x="482" y="427"/>
                  <a:pt x="482" y="427"/>
                </a:cubicBezTo>
                <a:cubicBezTo>
                  <a:pt x="483" y="426"/>
                  <a:pt x="483" y="426"/>
                  <a:pt x="483" y="426"/>
                </a:cubicBezTo>
                <a:cubicBezTo>
                  <a:pt x="486" y="426"/>
                  <a:pt x="488" y="424"/>
                  <a:pt x="490" y="422"/>
                </a:cubicBezTo>
                <a:cubicBezTo>
                  <a:pt x="490" y="422"/>
                  <a:pt x="490" y="422"/>
                  <a:pt x="490" y="422"/>
                </a:cubicBezTo>
                <a:cubicBezTo>
                  <a:pt x="492" y="420"/>
                  <a:pt x="494" y="417"/>
                  <a:pt x="495" y="415"/>
                </a:cubicBezTo>
                <a:cubicBezTo>
                  <a:pt x="497" y="412"/>
                  <a:pt x="499" y="409"/>
                  <a:pt x="500" y="406"/>
                </a:cubicBezTo>
                <a:cubicBezTo>
                  <a:pt x="505" y="400"/>
                  <a:pt x="509" y="394"/>
                  <a:pt x="511" y="383"/>
                </a:cubicBezTo>
                <a:cubicBezTo>
                  <a:pt x="512" y="378"/>
                  <a:pt x="513" y="373"/>
                  <a:pt x="513" y="369"/>
                </a:cubicBezTo>
                <a:cubicBezTo>
                  <a:pt x="513" y="365"/>
                  <a:pt x="512" y="361"/>
                  <a:pt x="511" y="359"/>
                </a:cubicBezTo>
                <a:cubicBezTo>
                  <a:pt x="511" y="359"/>
                  <a:pt x="511" y="359"/>
                  <a:pt x="511" y="359"/>
                </a:cubicBezTo>
                <a:cubicBezTo>
                  <a:pt x="511" y="358"/>
                  <a:pt x="511" y="358"/>
                  <a:pt x="511" y="358"/>
                </a:cubicBezTo>
                <a:cubicBezTo>
                  <a:pt x="511" y="357"/>
                  <a:pt x="510" y="356"/>
                  <a:pt x="510" y="355"/>
                </a:cubicBezTo>
                <a:cubicBezTo>
                  <a:pt x="509" y="353"/>
                  <a:pt x="509" y="352"/>
                  <a:pt x="508" y="350"/>
                </a:cubicBezTo>
                <a:cubicBezTo>
                  <a:pt x="505" y="342"/>
                  <a:pt x="502" y="337"/>
                  <a:pt x="498" y="334"/>
                </a:cubicBezTo>
                <a:close/>
              </a:path>
            </a:pathLst>
          </a:custGeom>
          <a:solidFill>
            <a:srgbClr val="D9D4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-19384" y="2849563"/>
            <a:ext cx="4211637" cy="3673475"/>
          </a:xfrm>
          <a:custGeom>
            <a:avLst/>
            <a:gdLst>
              <a:gd name="T0" fmla="*/ 338 w 504"/>
              <a:gd name="T1" fmla="*/ 397 h 439"/>
              <a:gd name="T2" fmla="*/ 0 w 504"/>
              <a:gd name="T3" fmla="*/ 203 h 439"/>
              <a:gd name="T4" fmla="*/ 33 w 504"/>
              <a:gd name="T5" fmla="*/ 101 h 439"/>
              <a:gd name="T6" fmla="*/ 418 w 504"/>
              <a:gd name="T7" fmla="*/ 363 h 439"/>
              <a:gd name="T8" fmla="*/ 393 w 504"/>
              <a:gd name="T9" fmla="*/ 306 h 439"/>
              <a:gd name="T10" fmla="*/ 453 w 504"/>
              <a:gd name="T11" fmla="*/ 322 h 439"/>
              <a:gd name="T12" fmla="*/ 493 w 504"/>
              <a:gd name="T13" fmla="*/ 193 h 439"/>
              <a:gd name="T14" fmla="*/ 460 w 504"/>
              <a:gd name="T15" fmla="*/ 118 h 439"/>
              <a:gd name="T16" fmla="*/ 113 w 504"/>
              <a:gd name="T17" fmla="*/ 344 h 439"/>
              <a:gd name="T18" fmla="*/ 86 w 504"/>
              <a:gd name="T19" fmla="*/ 299 h 439"/>
              <a:gd name="T20" fmla="*/ 170 w 504"/>
              <a:gd name="T21" fmla="*/ 414 h 439"/>
              <a:gd name="T22" fmla="*/ 296 w 504"/>
              <a:gd name="T23" fmla="*/ 360 h 439"/>
              <a:gd name="T24" fmla="*/ 289 w 504"/>
              <a:gd name="T25" fmla="*/ 368 h 439"/>
              <a:gd name="T26" fmla="*/ 206 w 504"/>
              <a:gd name="T27" fmla="*/ 359 h 439"/>
              <a:gd name="T28" fmla="*/ 194 w 504"/>
              <a:gd name="T29" fmla="*/ 366 h 439"/>
              <a:gd name="T30" fmla="*/ 241 w 504"/>
              <a:gd name="T31" fmla="*/ 418 h 439"/>
              <a:gd name="T32" fmla="*/ 98 w 504"/>
              <a:gd name="T33" fmla="*/ 103 h 439"/>
              <a:gd name="T34" fmla="*/ 98 w 504"/>
              <a:gd name="T35" fmla="*/ 190 h 439"/>
              <a:gd name="T36" fmla="*/ 148 w 504"/>
              <a:gd name="T37" fmla="*/ 55 h 439"/>
              <a:gd name="T38" fmla="*/ 279 w 504"/>
              <a:gd name="T39" fmla="*/ 241 h 439"/>
              <a:gd name="T40" fmla="*/ 317 w 504"/>
              <a:gd name="T41" fmla="*/ 309 h 439"/>
              <a:gd name="T42" fmla="*/ 386 w 504"/>
              <a:gd name="T43" fmla="*/ 307 h 439"/>
              <a:gd name="T44" fmla="*/ 332 w 504"/>
              <a:gd name="T45" fmla="*/ 209 h 439"/>
              <a:gd name="T46" fmla="*/ 241 w 504"/>
              <a:gd name="T47" fmla="*/ 190 h 439"/>
              <a:gd name="T48" fmla="*/ 231 w 504"/>
              <a:gd name="T49" fmla="*/ 215 h 439"/>
              <a:gd name="T50" fmla="*/ 250 w 504"/>
              <a:gd name="T51" fmla="*/ 191 h 439"/>
              <a:gd name="T52" fmla="*/ 286 w 504"/>
              <a:gd name="T53" fmla="*/ 191 h 439"/>
              <a:gd name="T54" fmla="*/ 85 w 504"/>
              <a:gd name="T55" fmla="*/ 253 h 439"/>
              <a:gd name="T56" fmla="*/ 149 w 504"/>
              <a:gd name="T57" fmla="*/ 294 h 439"/>
              <a:gd name="T58" fmla="*/ 136 w 504"/>
              <a:gd name="T59" fmla="*/ 235 h 439"/>
              <a:gd name="T60" fmla="*/ 95 w 504"/>
              <a:gd name="T61" fmla="*/ 213 h 439"/>
              <a:gd name="T62" fmla="*/ 191 w 504"/>
              <a:gd name="T63" fmla="*/ 93 h 439"/>
              <a:gd name="T64" fmla="*/ 177 w 504"/>
              <a:gd name="T65" fmla="*/ 124 h 439"/>
              <a:gd name="T66" fmla="*/ 179 w 504"/>
              <a:gd name="T67" fmla="*/ 184 h 439"/>
              <a:gd name="T68" fmla="*/ 459 w 504"/>
              <a:gd name="T69" fmla="*/ 221 h 439"/>
              <a:gd name="T70" fmla="*/ 377 w 504"/>
              <a:gd name="T71" fmla="*/ 162 h 439"/>
              <a:gd name="T72" fmla="*/ 462 w 504"/>
              <a:gd name="T73" fmla="*/ 221 h 439"/>
              <a:gd name="T74" fmla="*/ 332 w 504"/>
              <a:gd name="T75" fmla="*/ 116 h 439"/>
              <a:gd name="T76" fmla="*/ 291 w 504"/>
              <a:gd name="T77" fmla="*/ 37 h 439"/>
              <a:gd name="T78" fmla="*/ 282 w 504"/>
              <a:gd name="T79" fmla="*/ 76 h 439"/>
              <a:gd name="T80" fmla="*/ 487 w 504"/>
              <a:gd name="T81" fmla="*/ 191 h 439"/>
              <a:gd name="T82" fmla="*/ 344 w 504"/>
              <a:gd name="T83" fmla="*/ 333 h 439"/>
              <a:gd name="T84" fmla="*/ 252 w 504"/>
              <a:gd name="T85" fmla="*/ 280 h 439"/>
              <a:gd name="T86" fmla="*/ 193 w 504"/>
              <a:gd name="T87" fmla="*/ 243 h 439"/>
              <a:gd name="T88" fmla="*/ 243 w 504"/>
              <a:gd name="T89" fmla="*/ 246 h 439"/>
              <a:gd name="T90" fmla="*/ 218 w 504"/>
              <a:gd name="T91" fmla="*/ 225 h 439"/>
              <a:gd name="T92" fmla="*/ 181 w 504"/>
              <a:gd name="T93" fmla="*/ 243 h 439"/>
              <a:gd name="T94" fmla="*/ 207 w 504"/>
              <a:gd name="T95" fmla="*/ 258 h 439"/>
              <a:gd name="T96" fmla="*/ 248 w 504"/>
              <a:gd name="T97" fmla="*/ 290 h 439"/>
              <a:gd name="T98" fmla="*/ 253 w 504"/>
              <a:gd name="T99" fmla="*/ 40 h 439"/>
              <a:gd name="T100" fmla="*/ 160 w 504"/>
              <a:gd name="T101" fmla="*/ 15 h 439"/>
              <a:gd name="T102" fmla="*/ 254 w 504"/>
              <a:gd name="T103" fmla="*/ 36 h 439"/>
              <a:gd name="T104" fmla="*/ 125 w 504"/>
              <a:gd name="T105" fmla="*/ 29 h 439"/>
              <a:gd name="T106" fmla="*/ 176 w 504"/>
              <a:gd name="T107" fmla="*/ 299 h 439"/>
              <a:gd name="T108" fmla="*/ 196 w 504"/>
              <a:gd name="T109" fmla="*/ 199 h 439"/>
              <a:gd name="T110" fmla="*/ 212 w 504"/>
              <a:gd name="T111" fmla="*/ 174 h 439"/>
              <a:gd name="T112" fmla="*/ 243 w 504"/>
              <a:gd name="T113" fmla="*/ 289 h 439"/>
              <a:gd name="T114" fmla="*/ 279 w 504"/>
              <a:gd name="T115" fmla="*/ 177 h 439"/>
              <a:gd name="T116" fmla="*/ 231 w 504"/>
              <a:gd name="T117" fmla="*/ 155 h 439"/>
              <a:gd name="T118" fmla="*/ 246 w 504"/>
              <a:gd name="T119" fmla="*/ 167 h 439"/>
              <a:gd name="T120" fmla="*/ 145 w 504"/>
              <a:gd name="T121" fmla="*/ 243 h 439"/>
              <a:gd name="T122" fmla="*/ 116 w 504"/>
              <a:gd name="T123" fmla="*/ 111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4" h="439">
                <a:moveTo>
                  <a:pt x="375" y="407"/>
                </a:moveTo>
                <a:cubicBezTo>
                  <a:pt x="377" y="407"/>
                  <a:pt x="378" y="407"/>
                  <a:pt x="379" y="407"/>
                </a:cubicBezTo>
                <a:cubicBezTo>
                  <a:pt x="383" y="399"/>
                  <a:pt x="387" y="391"/>
                  <a:pt x="387" y="381"/>
                </a:cubicBezTo>
                <a:cubicBezTo>
                  <a:pt x="387" y="385"/>
                  <a:pt x="385" y="391"/>
                  <a:pt x="383" y="396"/>
                </a:cubicBezTo>
                <a:cubicBezTo>
                  <a:pt x="382" y="398"/>
                  <a:pt x="381" y="400"/>
                  <a:pt x="380" y="402"/>
                </a:cubicBezTo>
                <a:cubicBezTo>
                  <a:pt x="379" y="403"/>
                  <a:pt x="379" y="403"/>
                  <a:pt x="378" y="402"/>
                </a:cubicBezTo>
                <a:cubicBezTo>
                  <a:pt x="376" y="402"/>
                  <a:pt x="372" y="391"/>
                  <a:pt x="371" y="388"/>
                </a:cubicBezTo>
                <a:cubicBezTo>
                  <a:pt x="369" y="383"/>
                  <a:pt x="366" y="378"/>
                  <a:pt x="363" y="374"/>
                </a:cubicBezTo>
                <a:cubicBezTo>
                  <a:pt x="359" y="369"/>
                  <a:pt x="357" y="364"/>
                  <a:pt x="355" y="358"/>
                </a:cubicBezTo>
                <a:cubicBezTo>
                  <a:pt x="355" y="359"/>
                  <a:pt x="354" y="361"/>
                  <a:pt x="354" y="363"/>
                </a:cubicBezTo>
                <a:cubicBezTo>
                  <a:pt x="355" y="367"/>
                  <a:pt x="357" y="372"/>
                  <a:pt x="360" y="376"/>
                </a:cubicBezTo>
                <a:cubicBezTo>
                  <a:pt x="363" y="380"/>
                  <a:pt x="366" y="385"/>
                  <a:pt x="368" y="390"/>
                </a:cubicBezTo>
                <a:cubicBezTo>
                  <a:pt x="370" y="393"/>
                  <a:pt x="372" y="400"/>
                  <a:pt x="367" y="400"/>
                </a:cubicBezTo>
                <a:cubicBezTo>
                  <a:pt x="361" y="400"/>
                  <a:pt x="352" y="401"/>
                  <a:pt x="351" y="398"/>
                </a:cubicBezTo>
                <a:cubicBezTo>
                  <a:pt x="348" y="391"/>
                  <a:pt x="343" y="392"/>
                  <a:pt x="337" y="393"/>
                </a:cubicBezTo>
                <a:cubicBezTo>
                  <a:pt x="336" y="394"/>
                  <a:pt x="334" y="394"/>
                  <a:pt x="332" y="394"/>
                </a:cubicBezTo>
                <a:cubicBezTo>
                  <a:pt x="331" y="394"/>
                  <a:pt x="330" y="393"/>
                  <a:pt x="329" y="390"/>
                </a:cubicBezTo>
                <a:cubicBezTo>
                  <a:pt x="328" y="391"/>
                  <a:pt x="326" y="392"/>
                  <a:pt x="325" y="393"/>
                </a:cubicBezTo>
                <a:cubicBezTo>
                  <a:pt x="327" y="396"/>
                  <a:pt x="329" y="398"/>
                  <a:pt x="331" y="398"/>
                </a:cubicBezTo>
                <a:cubicBezTo>
                  <a:pt x="333" y="398"/>
                  <a:pt x="335" y="398"/>
                  <a:pt x="338" y="397"/>
                </a:cubicBezTo>
                <a:cubicBezTo>
                  <a:pt x="341" y="396"/>
                  <a:pt x="345" y="395"/>
                  <a:pt x="347" y="400"/>
                </a:cubicBezTo>
                <a:cubicBezTo>
                  <a:pt x="349" y="405"/>
                  <a:pt x="361" y="405"/>
                  <a:pt x="369" y="405"/>
                </a:cubicBezTo>
                <a:cubicBezTo>
                  <a:pt x="374" y="405"/>
                  <a:pt x="370" y="405"/>
                  <a:pt x="375" y="407"/>
                </a:cubicBezTo>
                <a:close/>
                <a:moveTo>
                  <a:pt x="0" y="296"/>
                </a:moveTo>
                <a:cubicBezTo>
                  <a:pt x="0" y="291"/>
                  <a:pt x="0" y="291"/>
                  <a:pt x="0" y="291"/>
                </a:cubicBezTo>
                <a:cubicBezTo>
                  <a:pt x="3" y="291"/>
                  <a:pt x="6" y="290"/>
                  <a:pt x="8" y="289"/>
                </a:cubicBezTo>
                <a:cubicBezTo>
                  <a:pt x="18" y="283"/>
                  <a:pt x="19" y="276"/>
                  <a:pt x="29" y="273"/>
                </a:cubicBezTo>
                <a:cubicBezTo>
                  <a:pt x="28" y="275"/>
                  <a:pt x="28" y="276"/>
                  <a:pt x="28" y="278"/>
                </a:cubicBezTo>
                <a:cubicBezTo>
                  <a:pt x="25" y="279"/>
                  <a:pt x="23" y="282"/>
                  <a:pt x="20" y="284"/>
                </a:cubicBezTo>
                <a:cubicBezTo>
                  <a:pt x="16" y="289"/>
                  <a:pt x="22" y="292"/>
                  <a:pt x="26" y="294"/>
                </a:cubicBezTo>
                <a:cubicBezTo>
                  <a:pt x="27" y="294"/>
                  <a:pt x="28" y="294"/>
                  <a:pt x="28" y="295"/>
                </a:cubicBezTo>
                <a:cubicBezTo>
                  <a:pt x="29" y="300"/>
                  <a:pt x="31" y="305"/>
                  <a:pt x="32" y="310"/>
                </a:cubicBezTo>
                <a:cubicBezTo>
                  <a:pt x="33" y="312"/>
                  <a:pt x="33" y="314"/>
                  <a:pt x="33" y="315"/>
                </a:cubicBezTo>
                <a:cubicBezTo>
                  <a:pt x="30" y="312"/>
                  <a:pt x="29" y="308"/>
                  <a:pt x="29" y="304"/>
                </a:cubicBezTo>
                <a:cubicBezTo>
                  <a:pt x="29" y="301"/>
                  <a:pt x="25" y="299"/>
                  <a:pt x="22" y="298"/>
                </a:cubicBezTo>
                <a:cubicBezTo>
                  <a:pt x="21" y="298"/>
                  <a:pt x="19" y="297"/>
                  <a:pt x="18" y="297"/>
                </a:cubicBezTo>
                <a:cubicBezTo>
                  <a:pt x="15" y="295"/>
                  <a:pt x="14" y="293"/>
                  <a:pt x="13" y="291"/>
                </a:cubicBezTo>
                <a:cubicBezTo>
                  <a:pt x="12" y="292"/>
                  <a:pt x="11" y="293"/>
                  <a:pt x="9" y="294"/>
                </a:cubicBezTo>
                <a:cubicBezTo>
                  <a:pt x="7" y="296"/>
                  <a:pt x="3" y="296"/>
                  <a:pt x="0" y="296"/>
                </a:cubicBezTo>
                <a:close/>
                <a:moveTo>
                  <a:pt x="0" y="203"/>
                </a:moveTo>
                <a:cubicBezTo>
                  <a:pt x="0" y="200"/>
                  <a:pt x="0" y="200"/>
                  <a:pt x="0" y="200"/>
                </a:cubicBezTo>
                <a:cubicBezTo>
                  <a:pt x="5" y="196"/>
                  <a:pt x="11" y="191"/>
                  <a:pt x="16" y="188"/>
                </a:cubicBezTo>
                <a:cubicBezTo>
                  <a:pt x="16" y="189"/>
                  <a:pt x="16" y="191"/>
                  <a:pt x="16" y="192"/>
                </a:cubicBezTo>
                <a:cubicBezTo>
                  <a:pt x="11" y="195"/>
                  <a:pt x="5" y="200"/>
                  <a:pt x="0" y="203"/>
                </a:cubicBezTo>
                <a:close/>
                <a:moveTo>
                  <a:pt x="0" y="192"/>
                </a:moveTo>
                <a:cubicBezTo>
                  <a:pt x="0" y="188"/>
                  <a:pt x="0" y="188"/>
                  <a:pt x="0" y="188"/>
                </a:cubicBezTo>
                <a:cubicBezTo>
                  <a:pt x="2" y="188"/>
                  <a:pt x="2" y="188"/>
                  <a:pt x="2" y="188"/>
                </a:cubicBezTo>
                <a:cubicBezTo>
                  <a:pt x="7" y="186"/>
                  <a:pt x="12" y="185"/>
                  <a:pt x="16" y="185"/>
                </a:cubicBezTo>
                <a:cubicBezTo>
                  <a:pt x="16" y="186"/>
                  <a:pt x="16" y="187"/>
                  <a:pt x="16" y="188"/>
                </a:cubicBezTo>
                <a:cubicBezTo>
                  <a:pt x="12" y="189"/>
                  <a:pt x="7" y="190"/>
                  <a:pt x="3" y="191"/>
                </a:cubicBezTo>
                <a:cubicBezTo>
                  <a:pt x="2" y="191"/>
                  <a:pt x="1" y="192"/>
                  <a:pt x="0" y="192"/>
                </a:cubicBezTo>
                <a:close/>
                <a:moveTo>
                  <a:pt x="0" y="121"/>
                </a:moveTo>
                <a:cubicBezTo>
                  <a:pt x="0" y="118"/>
                  <a:pt x="0" y="118"/>
                  <a:pt x="0" y="118"/>
                </a:cubicBezTo>
                <a:cubicBezTo>
                  <a:pt x="7" y="119"/>
                  <a:pt x="20" y="120"/>
                  <a:pt x="21" y="115"/>
                </a:cubicBezTo>
                <a:cubicBezTo>
                  <a:pt x="21" y="114"/>
                  <a:pt x="20" y="113"/>
                  <a:pt x="20" y="111"/>
                </a:cubicBezTo>
                <a:cubicBezTo>
                  <a:pt x="20" y="109"/>
                  <a:pt x="20" y="107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1"/>
                  <a:pt x="23" y="98"/>
                  <a:pt x="34" y="99"/>
                </a:cubicBezTo>
                <a:cubicBezTo>
                  <a:pt x="34" y="100"/>
                  <a:pt x="34" y="100"/>
                  <a:pt x="34" y="101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23" y="100"/>
                  <a:pt x="25" y="105"/>
                  <a:pt x="26" y="112"/>
                </a:cubicBezTo>
                <a:cubicBezTo>
                  <a:pt x="26" y="114"/>
                  <a:pt x="26" y="116"/>
                  <a:pt x="26" y="118"/>
                </a:cubicBezTo>
                <a:cubicBezTo>
                  <a:pt x="25" y="124"/>
                  <a:pt x="9" y="122"/>
                  <a:pt x="0" y="121"/>
                </a:cubicBezTo>
                <a:close/>
                <a:moveTo>
                  <a:pt x="390" y="385"/>
                </a:moveTo>
                <a:cubicBezTo>
                  <a:pt x="390" y="382"/>
                  <a:pt x="391" y="379"/>
                  <a:pt x="391" y="378"/>
                </a:cubicBezTo>
                <a:cubicBezTo>
                  <a:pt x="391" y="376"/>
                  <a:pt x="390" y="376"/>
                  <a:pt x="392" y="377"/>
                </a:cubicBezTo>
                <a:cubicBezTo>
                  <a:pt x="400" y="379"/>
                  <a:pt x="415" y="371"/>
                  <a:pt x="420" y="367"/>
                </a:cubicBezTo>
                <a:cubicBezTo>
                  <a:pt x="423" y="365"/>
                  <a:pt x="423" y="363"/>
                  <a:pt x="421" y="361"/>
                </a:cubicBezTo>
                <a:cubicBezTo>
                  <a:pt x="420" y="358"/>
                  <a:pt x="415" y="356"/>
                  <a:pt x="411" y="353"/>
                </a:cubicBezTo>
                <a:cubicBezTo>
                  <a:pt x="406" y="351"/>
                  <a:pt x="401" y="348"/>
                  <a:pt x="401" y="347"/>
                </a:cubicBezTo>
                <a:cubicBezTo>
                  <a:pt x="405" y="342"/>
                  <a:pt x="406" y="334"/>
                  <a:pt x="405" y="326"/>
                </a:cubicBezTo>
                <a:cubicBezTo>
                  <a:pt x="404" y="323"/>
                  <a:pt x="404" y="320"/>
                  <a:pt x="403" y="317"/>
                </a:cubicBezTo>
                <a:cubicBezTo>
                  <a:pt x="402" y="317"/>
                  <a:pt x="401" y="318"/>
                  <a:pt x="400" y="318"/>
                </a:cubicBezTo>
                <a:cubicBezTo>
                  <a:pt x="401" y="320"/>
                  <a:pt x="402" y="323"/>
                  <a:pt x="402" y="326"/>
                </a:cubicBezTo>
                <a:cubicBezTo>
                  <a:pt x="403" y="333"/>
                  <a:pt x="402" y="340"/>
                  <a:pt x="399" y="344"/>
                </a:cubicBezTo>
                <a:cubicBezTo>
                  <a:pt x="399" y="344"/>
                  <a:pt x="399" y="344"/>
                  <a:pt x="399" y="344"/>
                </a:cubicBezTo>
                <a:cubicBezTo>
                  <a:pt x="397" y="343"/>
                  <a:pt x="395" y="341"/>
                  <a:pt x="393" y="340"/>
                </a:cubicBezTo>
                <a:cubicBezTo>
                  <a:pt x="393" y="341"/>
                  <a:pt x="393" y="342"/>
                  <a:pt x="393" y="344"/>
                </a:cubicBezTo>
                <a:cubicBezTo>
                  <a:pt x="398" y="348"/>
                  <a:pt x="404" y="352"/>
                  <a:pt x="410" y="356"/>
                </a:cubicBezTo>
                <a:cubicBezTo>
                  <a:pt x="414" y="358"/>
                  <a:pt x="417" y="361"/>
                  <a:pt x="418" y="363"/>
                </a:cubicBezTo>
                <a:cubicBezTo>
                  <a:pt x="418" y="363"/>
                  <a:pt x="418" y="363"/>
                  <a:pt x="418" y="364"/>
                </a:cubicBezTo>
                <a:cubicBezTo>
                  <a:pt x="411" y="368"/>
                  <a:pt x="402" y="375"/>
                  <a:pt x="394" y="373"/>
                </a:cubicBezTo>
                <a:cubicBezTo>
                  <a:pt x="393" y="373"/>
                  <a:pt x="392" y="372"/>
                  <a:pt x="391" y="372"/>
                </a:cubicBezTo>
                <a:cubicBezTo>
                  <a:pt x="391" y="372"/>
                  <a:pt x="390" y="372"/>
                  <a:pt x="390" y="373"/>
                </a:cubicBezTo>
                <a:cubicBezTo>
                  <a:pt x="390" y="373"/>
                  <a:pt x="390" y="373"/>
                  <a:pt x="390" y="374"/>
                </a:cubicBezTo>
                <a:cubicBezTo>
                  <a:pt x="390" y="378"/>
                  <a:pt x="390" y="382"/>
                  <a:pt x="390" y="385"/>
                </a:cubicBezTo>
                <a:close/>
                <a:moveTo>
                  <a:pt x="402" y="314"/>
                </a:moveTo>
                <a:cubicBezTo>
                  <a:pt x="401" y="311"/>
                  <a:pt x="399" y="307"/>
                  <a:pt x="398" y="305"/>
                </a:cubicBezTo>
                <a:cubicBezTo>
                  <a:pt x="411" y="300"/>
                  <a:pt x="415" y="303"/>
                  <a:pt x="417" y="307"/>
                </a:cubicBezTo>
                <a:cubicBezTo>
                  <a:pt x="417" y="307"/>
                  <a:pt x="417" y="308"/>
                  <a:pt x="418" y="309"/>
                </a:cubicBezTo>
                <a:cubicBezTo>
                  <a:pt x="419" y="308"/>
                  <a:pt x="420" y="307"/>
                  <a:pt x="422" y="307"/>
                </a:cubicBezTo>
                <a:cubicBezTo>
                  <a:pt x="421" y="306"/>
                  <a:pt x="421" y="305"/>
                  <a:pt x="421" y="305"/>
                </a:cubicBezTo>
                <a:cubicBezTo>
                  <a:pt x="418" y="299"/>
                  <a:pt x="413" y="295"/>
                  <a:pt x="395" y="302"/>
                </a:cubicBezTo>
                <a:cubicBezTo>
                  <a:pt x="395" y="302"/>
                  <a:pt x="395" y="302"/>
                  <a:pt x="395" y="302"/>
                </a:cubicBezTo>
                <a:cubicBezTo>
                  <a:pt x="395" y="302"/>
                  <a:pt x="395" y="302"/>
                  <a:pt x="395" y="302"/>
                </a:cubicBezTo>
                <a:cubicBezTo>
                  <a:pt x="395" y="302"/>
                  <a:pt x="395" y="302"/>
                  <a:pt x="395" y="302"/>
                </a:cubicBezTo>
                <a:cubicBezTo>
                  <a:pt x="395" y="302"/>
                  <a:pt x="395" y="302"/>
                  <a:pt x="395" y="302"/>
                </a:cubicBezTo>
                <a:cubicBezTo>
                  <a:pt x="395" y="302"/>
                  <a:pt x="394" y="302"/>
                  <a:pt x="393" y="302"/>
                </a:cubicBezTo>
                <a:cubicBezTo>
                  <a:pt x="392" y="304"/>
                  <a:pt x="391" y="305"/>
                  <a:pt x="389" y="307"/>
                </a:cubicBezTo>
                <a:cubicBezTo>
                  <a:pt x="390" y="307"/>
                  <a:pt x="392" y="307"/>
                  <a:pt x="393" y="306"/>
                </a:cubicBezTo>
                <a:cubicBezTo>
                  <a:pt x="395" y="309"/>
                  <a:pt x="397" y="312"/>
                  <a:pt x="398" y="315"/>
                </a:cubicBezTo>
                <a:cubicBezTo>
                  <a:pt x="400" y="315"/>
                  <a:pt x="401" y="315"/>
                  <a:pt x="402" y="314"/>
                </a:cubicBezTo>
                <a:close/>
                <a:moveTo>
                  <a:pt x="418" y="311"/>
                </a:moveTo>
                <a:cubicBezTo>
                  <a:pt x="419" y="312"/>
                  <a:pt x="419" y="312"/>
                  <a:pt x="419" y="312"/>
                </a:cubicBezTo>
                <a:cubicBezTo>
                  <a:pt x="420" y="319"/>
                  <a:pt x="422" y="326"/>
                  <a:pt x="432" y="327"/>
                </a:cubicBezTo>
                <a:cubicBezTo>
                  <a:pt x="440" y="328"/>
                  <a:pt x="446" y="327"/>
                  <a:pt x="451" y="324"/>
                </a:cubicBezTo>
                <a:cubicBezTo>
                  <a:pt x="450" y="322"/>
                  <a:pt x="450" y="320"/>
                  <a:pt x="449" y="319"/>
                </a:cubicBezTo>
                <a:cubicBezTo>
                  <a:pt x="446" y="320"/>
                  <a:pt x="442" y="321"/>
                  <a:pt x="436" y="320"/>
                </a:cubicBezTo>
                <a:cubicBezTo>
                  <a:pt x="428" y="319"/>
                  <a:pt x="424" y="316"/>
                  <a:pt x="423" y="311"/>
                </a:cubicBezTo>
                <a:cubicBezTo>
                  <a:pt x="423" y="310"/>
                  <a:pt x="422" y="310"/>
                  <a:pt x="422" y="309"/>
                </a:cubicBezTo>
                <a:cubicBezTo>
                  <a:pt x="421" y="310"/>
                  <a:pt x="420" y="310"/>
                  <a:pt x="418" y="311"/>
                </a:cubicBezTo>
                <a:close/>
                <a:moveTo>
                  <a:pt x="453" y="322"/>
                </a:moveTo>
                <a:cubicBezTo>
                  <a:pt x="461" y="317"/>
                  <a:pt x="466" y="308"/>
                  <a:pt x="470" y="301"/>
                </a:cubicBezTo>
                <a:cubicBezTo>
                  <a:pt x="475" y="294"/>
                  <a:pt x="478" y="289"/>
                  <a:pt x="482" y="289"/>
                </a:cubicBezTo>
                <a:cubicBezTo>
                  <a:pt x="484" y="289"/>
                  <a:pt x="485" y="288"/>
                  <a:pt x="487" y="286"/>
                </a:cubicBezTo>
                <a:cubicBezTo>
                  <a:pt x="486" y="285"/>
                  <a:pt x="486" y="283"/>
                  <a:pt x="486" y="282"/>
                </a:cubicBezTo>
                <a:cubicBezTo>
                  <a:pt x="485" y="284"/>
                  <a:pt x="484" y="285"/>
                  <a:pt x="482" y="285"/>
                </a:cubicBezTo>
                <a:cubicBezTo>
                  <a:pt x="477" y="285"/>
                  <a:pt x="473" y="291"/>
                  <a:pt x="468" y="299"/>
                </a:cubicBezTo>
                <a:cubicBezTo>
                  <a:pt x="463" y="306"/>
                  <a:pt x="459" y="314"/>
                  <a:pt x="452" y="318"/>
                </a:cubicBezTo>
                <a:cubicBezTo>
                  <a:pt x="452" y="319"/>
                  <a:pt x="452" y="321"/>
                  <a:pt x="453" y="322"/>
                </a:cubicBezTo>
                <a:close/>
                <a:moveTo>
                  <a:pt x="488" y="282"/>
                </a:moveTo>
                <a:cubicBezTo>
                  <a:pt x="489" y="280"/>
                  <a:pt x="489" y="278"/>
                  <a:pt x="489" y="276"/>
                </a:cubicBezTo>
                <a:cubicBezTo>
                  <a:pt x="490" y="273"/>
                  <a:pt x="490" y="271"/>
                  <a:pt x="490" y="271"/>
                </a:cubicBezTo>
                <a:cubicBezTo>
                  <a:pt x="490" y="271"/>
                  <a:pt x="490" y="271"/>
                  <a:pt x="490" y="271"/>
                </a:cubicBezTo>
                <a:cubicBezTo>
                  <a:pt x="501" y="270"/>
                  <a:pt x="503" y="265"/>
                  <a:pt x="504" y="259"/>
                </a:cubicBezTo>
                <a:cubicBezTo>
                  <a:pt x="504" y="256"/>
                  <a:pt x="504" y="254"/>
                  <a:pt x="503" y="251"/>
                </a:cubicBezTo>
                <a:cubicBezTo>
                  <a:pt x="502" y="250"/>
                  <a:pt x="502" y="250"/>
                  <a:pt x="502" y="249"/>
                </a:cubicBezTo>
                <a:cubicBezTo>
                  <a:pt x="502" y="250"/>
                  <a:pt x="502" y="252"/>
                  <a:pt x="502" y="254"/>
                </a:cubicBezTo>
                <a:cubicBezTo>
                  <a:pt x="501" y="260"/>
                  <a:pt x="501" y="266"/>
                  <a:pt x="491" y="266"/>
                </a:cubicBezTo>
                <a:cubicBezTo>
                  <a:pt x="491" y="266"/>
                  <a:pt x="491" y="266"/>
                  <a:pt x="491" y="266"/>
                </a:cubicBezTo>
                <a:cubicBezTo>
                  <a:pt x="488" y="266"/>
                  <a:pt x="489" y="272"/>
                  <a:pt x="488" y="276"/>
                </a:cubicBezTo>
                <a:cubicBezTo>
                  <a:pt x="488" y="277"/>
                  <a:pt x="488" y="278"/>
                  <a:pt x="487" y="279"/>
                </a:cubicBezTo>
                <a:cubicBezTo>
                  <a:pt x="488" y="280"/>
                  <a:pt x="488" y="281"/>
                  <a:pt x="488" y="282"/>
                </a:cubicBezTo>
                <a:close/>
                <a:moveTo>
                  <a:pt x="493" y="193"/>
                </a:moveTo>
                <a:cubicBezTo>
                  <a:pt x="491" y="191"/>
                  <a:pt x="489" y="189"/>
                  <a:pt x="487" y="186"/>
                </a:cubicBezTo>
                <a:cubicBezTo>
                  <a:pt x="489" y="189"/>
                  <a:pt x="490" y="192"/>
                  <a:pt x="491" y="194"/>
                </a:cubicBezTo>
                <a:cubicBezTo>
                  <a:pt x="491" y="195"/>
                  <a:pt x="491" y="195"/>
                  <a:pt x="491" y="195"/>
                </a:cubicBezTo>
                <a:cubicBezTo>
                  <a:pt x="491" y="195"/>
                  <a:pt x="492" y="195"/>
                  <a:pt x="492" y="196"/>
                </a:cubicBezTo>
                <a:cubicBezTo>
                  <a:pt x="492" y="194"/>
                  <a:pt x="492" y="194"/>
                  <a:pt x="492" y="194"/>
                </a:cubicBezTo>
                <a:cubicBezTo>
                  <a:pt x="492" y="194"/>
                  <a:pt x="493" y="193"/>
                  <a:pt x="493" y="193"/>
                </a:cubicBezTo>
                <a:close/>
                <a:moveTo>
                  <a:pt x="482" y="176"/>
                </a:moveTo>
                <a:cubicBezTo>
                  <a:pt x="480" y="170"/>
                  <a:pt x="479" y="164"/>
                  <a:pt x="478" y="159"/>
                </a:cubicBezTo>
                <a:cubicBezTo>
                  <a:pt x="475" y="144"/>
                  <a:pt x="473" y="132"/>
                  <a:pt x="454" y="131"/>
                </a:cubicBezTo>
                <a:cubicBezTo>
                  <a:pt x="451" y="128"/>
                  <a:pt x="453" y="125"/>
                  <a:pt x="456" y="123"/>
                </a:cubicBezTo>
                <a:cubicBezTo>
                  <a:pt x="458" y="121"/>
                  <a:pt x="458" y="121"/>
                  <a:pt x="458" y="121"/>
                </a:cubicBezTo>
                <a:cubicBezTo>
                  <a:pt x="456" y="120"/>
                  <a:pt x="454" y="119"/>
                  <a:pt x="452" y="118"/>
                </a:cubicBezTo>
                <a:cubicBezTo>
                  <a:pt x="452" y="118"/>
                  <a:pt x="451" y="119"/>
                  <a:pt x="451" y="119"/>
                </a:cubicBezTo>
                <a:cubicBezTo>
                  <a:pt x="447" y="123"/>
                  <a:pt x="442" y="126"/>
                  <a:pt x="444" y="131"/>
                </a:cubicBezTo>
                <a:cubicBezTo>
                  <a:pt x="443" y="130"/>
                  <a:pt x="441" y="130"/>
                  <a:pt x="439" y="130"/>
                </a:cubicBezTo>
                <a:cubicBezTo>
                  <a:pt x="440" y="132"/>
                  <a:pt x="440" y="133"/>
                  <a:pt x="440" y="134"/>
                </a:cubicBezTo>
                <a:cubicBezTo>
                  <a:pt x="446" y="134"/>
                  <a:pt x="451" y="134"/>
                  <a:pt x="454" y="134"/>
                </a:cubicBezTo>
                <a:cubicBezTo>
                  <a:pt x="471" y="135"/>
                  <a:pt x="470" y="147"/>
                  <a:pt x="472" y="160"/>
                </a:cubicBezTo>
                <a:cubicBezTo>
                  <a:pt x="472" y="160"/>
                  <a:pt x="472" y="161"/>
                  <a:pt x="472" y="162"/>
                </a:cubicBezTo>
                <a:cubicBezTo>
                  <a:pt x="476" y="166"/>
                  <a:pt x="479" y="171"/>
                  <a:pt x="482" y="176"/>
                </a:cubicBezTo>
                <a:close/>
                <a:moveTo>
                  <a:pt x="460" y="118"/>
                </a:moveTo>
                <a:cubicBezTo>
                  <a:pt x="463" y="115"/>
                  <a:pt x="465" y="112"/>
                  <a:pt x="468" y="109"/>
                </a:cubicBezTo>
                <a:cubicBezTo>
                  <a:pt x="468" y="109"/>
                  <a:pt x="468" y="109"/>
                  <a:pt x="468" y="109"/>
                </a:cubicBezTo>
                <a:cubicBezTo>
                  <a:pt x="467" y="108"/>
                  <a:pt x="466" y="107"/>
                  <a:pt x="465" y="107"/>
                </a:cubicBezTo>
                <a:cubicBezTo>
                  <a:pt x="462" y="110"/>
                  <a:pt x="458" y="113"/>
                  <a:pt x="455" y="116"/>
                </a:cubicBezTo>
                <a:cubicBezTo>
                  <a:pt x="457" y="117"/>
                  <a:pt x="458" y="117"/>
                  <a:pt x="460" y="118"/>
                </a:cubicBezTo>
                <a:close/>
                <a:moveTo>
                  <a:pt x="36" y="318"/>
                </a:moveTo>
                <a:cubicBezTo>
                  <a:pt x="43" y="323"/>
                  <a:pt x="52" y="326"/>
                  <a:pt x="57" y="332"/>
                </a:cubicBezTo>
                <a:cubicBezTo>
                  <a:pt x="59" y="333"/>
                  <a:pt x="58" y="340"/>
                  <a:pt x="57" y="345"/>
                </a:cubicBezTo>
                <a:cubicBezTo>
                  <a:pt x="57" y="351"/>
                  <a:pt x="56" y="358"/>
                  <a:pt x="61" y="358"/>
                </a:cubicBezTo>
                <a:cubicBezTo>
                  <a:pt x="62" y="358"/>
                  <a:pt x="63" y="358"/>
                  <a:pt x="65" y="358"/>
                </a:cubicBezTo>
                <a:cubicBezTo>
                  <a:pt x="67" y="357"/>
                  <a:pt x="70" y="357"/>
                  <a:pt x="70" y="358"/>
                </a:cubicBezTo>
                <a:cubicBezTo>
                  <a:pt x="75" y="367"/>
                  <a:pt x="92" y="356"/>
                  <a:pt x="101" y="357"/>
                </a:cubicBezTo>
                <a:cubicBezTo>
                  <a:pt x="100" y="360"/>
                  <a:pt x="99" y="362"/>
                  <a:pt x="101" y="364"/>
                </a:cubicBezTo>
                <a:cubicBezTo>
                  <a:pt x="109" y="373"/>
                  <a:pt x="108" y="377"/>
                  <a:pt x="111" y="385"/>
                </a:cubicBezTo>
                <a:cubicBezTo>
                  <a:pt x="114" y="394"/>
                  <a:pt x="128" y="398"/>
                  <a:pt x="141" y="401"/>
                </a:cubicBezTo>
                <a:cubicBezTo>
                  <a:pt x="144" y="401"/>
                  <a:pt x="146" y="400"/>
                  <a:pt x="148" y="399"/>
                </a:cubicBezTo>
                <a:cubicBezTo>
                  <a:pt x="135" y="396"/>
                  <a:pt x="119" y="391"/>
                  <a:pt x="116" y="382"/>
                </a:cubicBezTo>
                <a:cubicBezTo>
                  <a:pt x="114" y="374"/>
                  <a:pt x="111" y="367"/>
                  <a:pt x="105" y="362"/>
                </a:cubicBezTo>
                <a:cubicBezTo>
                  <a:pt x="104" y="361"/>
                  <a:pt x="104" y="359"/>
                  <a:pt x="105" y="357"/>
                </a:cubicBezTo>
                <a:cubicBezTo>
                  <a:pt x="105" y="356"/>
                  <a:pt x="105" y="356"/>
                  <a:pt x="105" y="356"/>
                </a:cubicBezTo>
                <a:cubicBezTo>
                  <a:pt x="105" y="356"/>
                  <a:pt x="105" y="356"/>
                  <a:pt x="105" y="356"/>
                </a:cubicBezTo>
                <a:cubicBezTo>
                  <a:pt x="107" y="353"/>
                  <a:pt x="109" y="351"/>
                  <a:pt x="110" y="348"/>
                </a:cubicBezTo>
                <a:cubicBezTo>
                  <a:pt x="110" y="348"/>
                  <a:pt x="110" y="348"/>
                  <a:pt x="110" y="348"/>
                </a:cubicBezTo>
                <a:cubicBezTo>
                  <a:pt x="110" y="348"/>
                  <a:pt x="110" y="348"/>
                  <a:pt x="110" y="348"/>
                </a:cubicBezTo>
                <a:cubicBezTo>
                  <a:pt x="111" y="347"/>
                  <a:pt x="112" y="345"/>
                  <a:pt x="113" y="344"/>
                </a:cubicBezTo>
                <a:cubicBezTo>
                  <a:pt x="116" y="346"/>
                  <a:pt x="123" y="350"/>
                  <a:pt x="126" y="350"/>
                </a:cubicBezTo>
                <a:cubicBezTo>
                  <a:pt x="132" y="352"/>
                  <a:pt x="133" y="349"/>
                  <a:pt x="136" y="342"/>
                </a:cubicBezTo>
                <a:cubicBezTo>
                  <a:pt x="137" y="337"/>
                  <a:pt x="138" y="336"/>
                  <a:pt x="140" y="336"/>
                </a:cubicBezTo>
                <a:cubicBezTo>
                  <a:pt x="142" y="335"/>
                  <a:pt x="145" y="336"/>
                  <a:pt x="146" y="333"/>
                </a:cubicBezTo>
                <a:cubicBezTo>
                  <a:pt x="149" y="328"/>
                  <a:pt x="149" y="324"/>
                  <a:pt x="150" y="318"/>
                </a:cubicBezTo>
                <a:cubicBezTo>
                  <a:pt x="150" y="315"/>
                  <a:pt x="151" y="312"/>
                  <a:pt x="152" y="308"/>
                </a:cubicBezTo>
                <a:cubicBezTo>
                  <a:pt x="151" y="309"/>
                  <a:pt x="150" y="309"/>
                  <a:pt x="149" y="310"/>
                </a:cubicBezTo>
                <a:cubicBezTo>
                  <a:pt x="149" y="310"/>
                  <a:pt x="149" y="310"/>
                  <a:pt x="149" y="310"/>
                </a:cubicBezTo>
                <a:cubicBezTo>
                  <a:pt x="148" y="310"/>
                  <a:pt x="147" y="311"/>
                  <a:pt x="146" y="311"/>
                </a:cubicBezTo>
                <a:cubicBezTo>
                  <a:pt x="147" y="313"/>
                  <a:pt x="147" y="315"/>
                  <a:pt x="147" y="318"/>
                </a:cubicBezTo>
                <a:cubicBezTo>
                  <a:pt x="147" y="318"/>
                  <a:pt x="147" y="318"/>
                  <a:pt x="147" y="318"/>
                </a:cubicBezTo>
                <a:cubicBezTo>
                  <a:pt x="147" y="322"/>
                  <a:pt x="146" y="327"/>
                  <a:pt x="144" y="331"/>
                </a:cubicBezTo>
                <a:cubicBezTo>
                  <a:pt x="143" y="332"/>
                  <a:pt x="142" y="333"/>
                  <a:pt x="141" y="333"/>
                </a:cubicBezTo>
                <a:cubicBezTo>
                  <a:pt x="138" y="334"/>
                  <a:pt x="134" y="334"/>
                  <a:pt x="132" y="341"/>
                </a:cubicBezTo>
                <a:cubicBezTo>
                  <a:pt x="131" y="346"/>
                  <a:pt x="127" y="347"/>
                  <a:pt x="123" y="345"/>
                </a:cubicBezTo>
                <a:cubicBezTo>
                  <a:pt x="119" y="344"/>
                  <a:pt x="114" y="341"/>
                  <a:pt x="110" y="338"/>
                </a:cubicBezTo>
                <a:cubicBezTo>
                  <a:pt x="104" y="335"/>
                  <a:pt x="99" y="332"/>
                  <a:pt x="94" y="331"/>
                </a:cubicBezTo>
                <a:cubicBezTo>
                  <a:pt x="91" y="331"/>
                  <a:pt x="88" y="329"/>
                  <a:pt x="86" y="326"/>
                </a:cubicBezTo>
                <a:cubicBezTo>
                  <a:pt x="84" y="322"/>
                  <a:pt x="83" y="318"/>
                  <a:pt x="84" y="313"/>
                </a:cubicBezTo>
                <a:cubicBezTo>
                  <a:pt x="85" y="305"/>
                  <a:pt x="87" y="302"/>
                  <a:pt x="86" y="299"/>
                </a:cubicBezTo>
                <a:cubicBezTo>
                  <a:pt x="84" y="297"/>
                  <a:pt x="81" y="295"/>
                  <a:pt x="79" y="294"/>
                </a:cubicBezTo>
                <a:cubicBezTo>
                  <a:pt x="78" y="293"/>
                  <a:pt x="78" y="293"/>
                  <a:pt x="77" y="292"/>
                </a:cubicBezTo>
                <a:cubicBezTo>
                  <a:pt x="84" y="302"/>
                  <a:pt x="81" y="300"/>
                  <a:pt x="80" y="313"/>
                </a:cubicBezTo>
                <a:cubicBezTo>
                  <a:pt x="80" y="318"/>
                  <a:pt x="81" y="323"/>
                  <a:pt x="83" y="327"/>
                </a:cubicBezTo>
                <a:cubicBezTo>
                  <a:pt x="86" y="331"/>
                  <a:pt x="89" y="334"/>
                  <a:pt x="94" y="335"/>
                </a:cubicBezTo>
                <a:cubicBezTo>
                  <a:pt x="97" y="335"/>
                  <a:pt x="101" y="337"/>
                  <a:pt x="106" y="340"/>
                </a:cubicBezTo>
                <a:cubicBezTo>
                  <a:pt x="113" y="344"/>
                  <a:pt x="102" y="352"/>
                  <a:pt x="97" y="353"/>
                </a:cubicBezTo>
                <a:cubicBezTo>
                  <a:pt x="89" y="354"/>
                  <a:pt x="76" y="359"/>
                  <a:pt x="74" y="356"/>
                </a:cubicBezTo>
                <a:cubicBezTo>
                  <a:pt x="72" y="352"/>
                  <a:pt x="70" y="351"/>
                  <a:pt x="66" y="352"/>
                </a:cubicBezTo>
                <a:cubicBezTo>
                  <a:pt x="61" y="353"/>
                  <a:pt x="61" y="350"/>
                  <a:pt x="62" y="345"/>
                </a:cubicBezTo>
                <a:cubicBezTo>
                  <a:pt x="62" y="339"/>
                  <a:pt x="63" y="332"/>
                  <a:pt x="60" y="330"/>
                </a:cubicBezTo>
                <a:cubicBezTo>
                  <a:pt x="53" y="323"/>
                  <a:pt x="39" y="318"/>
                  <a:pt x="34" y="309"/>
                </a:cubicBezTo>
                <a:cubicBezTo>
                  <a:pt x="36" y="318"/>
                  <a:pt x="36" y="318"/>
                  <a:pt x="36" y="318"/>
                </a:cubicBezTo>
                <a:close/>
                <a:moveTo>
                  <a:pt x="147" y="403"/>
                </a:moveTo>
                <a:cubicBezTo>
                  <a:pt x="157" y="405"/>
                  <a:pt x="166" y="408"/>
                  <a:pt x="165" y="415"/>
                </a:cubicBezTo>
                <a:cubicBezTo>
                  <a:pt x="165" y="435"/>
                  <a:pt x="202" y="438"/>
                  <a:pt x="217" y="438"/>
                </a:cubicBezTo>
                <a:cubicBezTo>
                  <a:pt x="220" y="439"/>
                  <a:pt x="224" y="438"/>
                  <a:pt x="226" y="436"/>
                </a:cubicBezTo>
                <a:cubicBezTo>
                  <a:pt x="226" y="435"/>
                  <a:pt x="226" y="433"/>
                  <a:pt x="226" y="432"/>
                </a:cubicBezTo>
                <a:cubicBezTo>
                  <a:pt x="224" y="433"/>
                  <a:pt x="221" y="434"/>
                  <a:pt x="218" y="434"/>
                </a:cubicBezTo>
                <a:cubicBezTo>
                  <a:pt x="206" y="434"/>
                  <a:pt x="169" y="431"/>
                  <a:pt x="170" y="414"/>
                </a:cubicBezTo>
                <a:cubicBezTo>
                  <a:pt x="170" y="411"/>
                  <a:pt x="171" y="408"/>
                  <a:pt x="168" y="406"/>
                </a:cubicBezTo>
                <a:cubicBezTo>
                  <a:pt x="175" y="401"/>
                  <a:pt x="175" y="395"/>
                  <a:pt x="177" y="389"/>
                </a:cubicBezTo>
                <a:cubicBezTo>
                  <a:pt x="178" y="386"/>
                  <a:pt x="178" y="383"/>
                  <a:pt x="180" y="380"/>
                </a:cubicBezTo>
                <a:cubicBezTo>
                  <a:pt x="178" y="381"/>
                  <a:pt x="176" y="383"/>
                  <a:pt x="175" y="384"/>
                </a:cubicBezTo>
                <a:cubicBezTo>
                  <a:pt x="174" y="385"/>
                  <a:pt x="174" y="387"/>
                  <a:pt x="173" y="388"/>
                </a:cubicBezTo>
                <a:cubicBezTo>
                  <a:pt x="172" y="394"/>
                  <a:pt x="170" y="399"/>
                  <a:pt x="163" y="403"/>
                </a:cubicBezTo>
                <a:cubicBezTo>
                  <a:pt x="161" y="402"/>
                  <a:pt x="157" y="401"/>
                  <a:pt x="153" y="400"/>
                </a:cubicBezTo>
                <a:cubicBezTo>
                  <a:pt x="151" y="401"/>
                  <a:pt x="149" y="402"/>
                  <a:pt x="147" y="403"/>
                </a:cubicBezTo>
                <a:close/>
                <a:moveTo>
                  <a:pt x="230" y="433"/>
                </a:moveTo>
                <a:cubicBezTo>
                  <a:pt x="234" y="430"/>
                  <a:pt x="237" y="425"/>
                  <a:pt x="240" y="419"/>
                </a:cubicBezTo>
                <a:cubicBezTo>
                  <a:pt x="239" y="419"/>
                  <a:pt x="238" y="418"/>
                  <a:pt x="237" y="418"/>
                </a:cubicBezTo>
                <a:cubicBezTo>
                  <a:pt x="235" y="422"/>
                  <a:pt x="233" y="426"/>
                  <a:pt x="230" y="429"/>
                </a:cubicBezTo>
                <a:cubicBezTo>
                  <a:pt x="230" y="430"/>
                  <a:pt x="230" y="432"/>
                  <a:pt x="230" y="433"/>
                </a:cubicBezTo>
                <a:close/>
                <a:moveTo>
                  <a:pt x="241" y="418"/>
                </a:moveTo>
                <a:cubicBezTo>
                  <a:pt x="242" y="416"/>
                  <a:pt x="243" y="413"/>
                  <a:pt x="244" y="411"/>
                </a:cubicBezTo>
                <a:cubicBezTo>
                  <a:pt x="248" y="404"/>
                  <a:pt x="251" y="398"/>
                  <a:pt x="254" y="396"/>
                </a:cubicBezTo>
                <a:cubicBezTo>
                  <a:pt x="258" y="394"/>
                  <a:pt x="262" y="391"/>
                  <a:pt x="266" y="388"/>
                </a:cubicBezTo>
                <a:cubicBezTo>
                  <a:pt x="271" y="384"/>
                  <a:pt x="275" y="381"/>
                  <a:pt x="277" y="377"/>
                </a:cubicBezTo>
                <a:cubicBezTo>
                  <a:pt x="282" y="372"/>
                  <a:pt x="286" y="372"/>
                  <a:pt x="288" y="372"/>
                </a:cubicBezTo>
                <a:cubicBezTo>
                  <a:pt x="293" y="372"/>
                  <a:pt x="295" y="372"/>
                  <a:pt x="296" y="360"/>
                </a:cubicBezTo>
                <a:cubicBezTo>
                  <a:pt x="298" y="364"/>
                  <a:pt x="301" y="368"/>
                  <a:pt x="304" y="369"/>
                </a:cubicBezTo>
                <a:cubicBezTo>
                  <a:pt x="308" y="369"/>
                  <a:pt x="311" y="368"/>
                  <a:pt x="315" y="367"/>
                </a:cubicBezTo>
                <a:cubicBezTo>
                  <a:pt x="317" y="367"/>
                  <a:pt x="320" y="366"/>
                  <a:pt x="322" y="366"/>
                </a:cubicBezTo>
                <a:cubicBezTo>
                  <a:pt x="324" y="367"/>
                  <a:pt x="325" y="368"/>
                  <a:pt x="325" y="374"/>
                </a:cubicBezTo>
                <a:cubicBezTo>
                  <a:pt x="324" y="382"/>
                  <a:pt x="324" y="387"/>
                  <a:pt x="325" y="391"/>
                </a:cubicBezTo>
                <a:cubicBezTo>
                  <a:pt x="326" y="389"/>
                  <a:pt x="327" y="388"/>
                  <a:pt x="328" y="387"/>
                </a:cubicBezTo>
                <a:cubicBezTo>
                  <a:pt x="328" y="384"/>
                  <a:pt x="328" y="380"/>
                  <a:pt x="329" y="374"/>
                </a:cubicBezTo>
                <a:cubicBezTo>
                  <a:pt x="330" y="366"/>
                  <a:pt x="327" y="363"/>
                  <a:pt x="323" y="362"/>
                </a:cubicBezTo>
                <a:cubicBezTo>
                  <a:pt x="320" y="362"/>
                  <a:pt x="318" y="363"/>
                  <a:pt x="314" y="363"/>
                </a:cubicBezTo>
                <a:cubicBezTo>
                  <a:pt x="311" y="364"/>
                  <a:pt x="308" y="365"/>
                  <a:pt x="305" y="364"/>
                </a:cubicBezTo>
                <a:cubicBezTo>
                  <a:pt x="302" y="364"/>
                  <a:pt x="300" y="357"/>
                  <a:pt x="299" y="352"/>
                </a:cubicBezTo>
                <a:cubicBezTo>
                  <a:pt x="298" y="351"/>
                  <a:pt x="298" y="350"/>
                  <a:pt x="298" y="349"/>
                </a:cubicBezTo>
                <a:cubicBezTo>
                  <a:pt x="298" y="349"/>
                  <a:pt x="298" y="349"/>
                  <a:pt x="298" y="349"/>
                </a:cubicBezTo>
                <a:cubicBezTo>
                  <a:pt x="298" y="349"/>
                  <a:pt x="298" y="349"/>
                  <a:pt x="298" y="349"/>
                </a:cubicBezTo>
                <a:cubicBezTo>
                  <a:pt x="298" y="348"/>
                  <a:pt x="298" y="348"/>
                  <a:pt x="298" y="348"/>
                </a:cubicBezTo>
                <a:cubicBezTo>
                  <a:pt x="297" y="336"/>
                  <a:pt x="301" y="332"/>
                  <a:pt x="307" y="326"/>
                </a:cubicBezTo>
                <a:cubicBezTo>
                  <a:pt x="308" y="325"/>
                  <a:pt x="308" y="325"/>
                  <a:pt x="308" y="325"/>
                </a:cubicBezTo>
                <a:cubicBezTo>
                  <a:pt x="306" y="325"/>
                  <a:pt x="305" y="324"/>
                  <a:pt x="303" y="324"/>
                </a:cubicBezTo>
                <a:cubicBezTo>
                  <a:pt x="297" y="330"/>
                  <a:pt x="293" y="335"/>
                  <a:pt x="294" y="348"/>
                </a:cubicBezTo>
                <a:cubicBezTo>
                  <a:pt x="293" y="368"/>
                  <a:pt x="292" y="368"/>
                  <a:pt x="289" y="368"/>
                </a:cubicBezTo>
                <a:cubicBezTo>
                  <a:pt x="285" y="368"/>
                  <a:pt x="281" y="368"/>
                  <a:pt x="275" y="374"/>
                </a:cubicBezTo>
                <a:cubicBezTo>
                  <a:pt x="266" y="383"/>
                  <a:pt x="261" y="376"/>
                  <a:pt x="254" y="379"/>
                </a:cubicBezTo>
                <a:cubicBezTo>
                  <a:pt x="252" y="380"/>
                  <a:pt x="250" y="382"/>
                  <a:pt x="249" y="385"/>
                </a:cubicBezTo>
                <a:cubicBezTo>
                  <a:pt x="248" y="387"/>
                  <a:pt x="247" y="391"/>
                  <a:pt x="245" y="390"/>
                </a:cubicBezTo>
                <a:cubicBezTo>
                  <a:pt x="242" y="389"/>
                  <a:pt x="238" y="389"/>
                  <a:pt x="234" y="389"/>
                </a:cubicBezTo>
                <a:cubicBezTo>
                  <a:pt x="232" y="389"/>
                  <a:pt x="229" y="389"/>
                  <a:pt x="227" y="389"/>
                </a:cubicBezTo>
                <a:cubicBezTo>
                  <a:pt x="223" y="389"/>
                  <a:pt x="220" y="387"/>
                  <a:pt x="221" y="379"/>
                </a:cubicBezTo>
                <a:cubicBezTo>
                  <a:pt x="222" y="375"/>
                  <a:pt x="218" y="374"/>
                  <a:pt x="214" y="374"/>
                </a:cubicBezTo>
                <a:cubicBezTo>
                  <a:pt x="209" y="373"/>
                  <a:pt x="203" y="366"/>
                  <a:pt x="208" y="361"/>
                </a:cubicBezTo>
                <a:cubicBezTo>
                  <a:pt x="211" y="359"/>
                  <a:pt x="213" y="359"/>
                  <a:pt x="215" y="357"/>
                </a:cubicBezTo>
                <a:cubicBezTo>
                  <a:pt x="218" y="354"/>
                  <a:pt x="219" y="349"/>
                  <a:pt x="221" y="343"/>
                </a:cubicBezTo>
                <a:cubicBezTo>
                  <a:pt x="222" y="336"/>
                  <a:pt x="225" y="330"/>
                  <a:pt x="223" y="326"/>
                </a:cubicBezTo>
                <a:cubicBezTo>
                  <a:pt x="222" y="321"/>
                  <a:pt x="219" y="320"/>
                  <a:pt x="219" y="318"/>
                </a:cubicBezTo>
                <a:cubicBezTo>
                  <a:pt x="219" y="313"/>
                  <a:pt x="218" y="308"/>
                  <a:pt x="218" y="302"/>
                </a:cubicBezTo>
                <a:cubicBezTo>
                  <a:pt x="216" y="302"/>
                  <a:pt x="215" y="302"/>
                  <a:pt x="214" y="303"/>
                </a:cubicBezTo>
                <a:cubicBezTo>
                  <a:pt x="215" y="308"/>
                  <a:pt x="216" y="313"/>
                  <a:pt x="215" y="317"/>
                </a:cubicBezTo>
                <a:cubicBezTo>
                  <a:pt x="215" y="322"/>
                  <a:pt x="219" y="322"/>
                  <a:pt x="220" y="326"/>
                </a:cubicBezTo>
                <a:cubicBezTo>
                  <a:pt x="221" y="328"/>
                  <a:pt x="219" y="336"/>
                  <a:pt x="217" y="342"/>
                </a:cubicBezTo>
                <a:cubicBezTo>
                  <a:pt x="216" y="349"/>
                  <a:pt x="215" y="353"/>
                  <a:pt x="214" y="354"/>
                </a:cubicBezTo>
                <a:cubicBezTo>
                  <a:pt x="212" y="356"/>
                  <a:pt x="210" y="355"/>
                  <a:pt x="206" y="359"/>
                </a:cubicBezTo>
                <a:cubicBezTo>
                  <a:pt x="205" y="359"/>
                  <a:pt x="205" y="359"/>
                  <a:pt x="205" y="360"/>
                </a:cubicBezTo>
                <a:cubicBezTo>
                  <a:pt x="204" y="358"/>
                  <a:pt x="203" y="356"/>
                  <a:pt x="203" y="355"/>
                </a:cubicBezTo>
                <a:cubicBezTo>
                  <a:pt x="202" y="354"/>
                  <a:pt x="201" y="353"/>
                  <a:pt x="201" y="352"/>
                </a:cubicBezTo>
                <a:cubicBezTo>
                  <a:pt x="202" y="349"/>
                  <a:pt x="202" y="347"/>
                  <a:pt x="203" y="345"/>
                </a:cubicBezTo>
                <a:cubicBezTo>
                  <a:pt x="208" y="331"/>
                  <a:pt x="212" y="317"/>
                  <a:pt x="209" y="303"/>
                </a:cubicBezTo>
                <a:cubicBezTo>
                  <a:pt x="207" y="303"/>
                  <a:pt x="206" y="303"/>
                  <a:pt x="205" y="303"/>
                </a:cubicBezTo>
                <a:cubicBezTo>
                  <a:pt x="209" y="319"/>
                  <a:pt x="200" y="335"/>
                  <a:pt x="195" y="351"/>
                </a:cubicBezTo>
                <a:cubicBezTo>
                  <a:pt x="193" y="360"/>
                  <a:pt x="191" y="357"/>
                  <a:pt x="182" y="351"/>
                </a:cubicBezTo>
                <a:cubicBezTo>
                  <a:pt x="169" y="341"/>
                  <a:pt x="169" y="337"/>
                  <a:pt x="170" y="320"/>
                </a:cubicBezTo>
                <a:cubicBezTo>
                  <a:pt x="170" y="318"/>
                  <a:pt x="171" y="316"/>
                  <a:pt x="171" y="315"/>
                </a:cubicBezTo>
                <a:cubicBezTo>
                  <a:pt x="171" y="313"/>
                  <a:pt x="171" y="312"/>
                  <a:pt x="171" y="311"/>
                </a:cubicBezTo>
                <a:cubicBezTo>
                  <a:pt x="171" y="311"/>
                  <a:pt x="171" y="311"/>
                  <a:pt x="171" y="311"/>
                </a:cubicBezTo>
                <a:cubicBezTo>
                  <a:pt x="169" y="314"/>
                  <a:pt x="168" y="317"/>
                  <a:pt x="167" y="319"/>
                </a:cubicBezTo>
                <a:cubicBezTo>
                  <a:pt x="167" y="320"/>
                  <a:pt x="167" y="320"/>
                  <a:pt x="167" y="320"/>
                </a:cubicBezTo>
                <a:cubicBezTo>
                  <a:pt x="166" y="325"/>
                  <a:pt x="166" y="329"/>
                  <a:pt x="167" y="332"/>
                </a:cubicBezTo>
                <a:cubicBezTo>
                  <a:pt x="167" y="334"/>
                  <a:pt x="168" y="335"/>
                  <a:pt x="169" y="337"/>
                </a:cubicBezTo>
                <a:cubicBezTo>
                  <a:pt x="171" y="340"/>
                  <a:pt x="173" y="345"/>
                  <a:pt x="175" y="350"/>
                </a:cubicBezTo>
                <a:cubicBezTo>
                  <a:pt x="177" y="351"/>
                  <a:pt x="178" y="352"/>
                  <a:pt x="180" y="354"/>
                </a:cubicBezTo>
                <a:cubicBezTo>
                  <a:pt x="186" y="358"/>
                  <a:pt x="192" y="363"/>
                  <a:pt x="194" y="366"/>
                </a:cubicBezTo>
                <a:cubicBezTo>
                  <a:pt x="194" y="366"/>
                  <a:pt x="194" y="366"/>
                  <a:pt x="194" y="366"/>
                </a:cubicBezTo>
                <a:cubicBezTo>
                  <a:pt x="194" y="367"/>
                  <a:pt x="193" y="368"/>
                  <a:pt x="192" y="368"/>
                </a:cubicBezTo>
                <a:cubicBezTo>
                  <a:pt x="189" y="369"/>
                  <a:pt x="187" y="370"/>
                  <a:pt x="185" y="371"/>
                </a:cubicBezTo>
                <a:cubicBezTo>
                  <a:pt x="186" y="372"/>
                  <a:pt x="186" y="373"/>
                  <a:pt x="187" y="373"/>
                </a:cubicBezTo>
                <a:cubicBezTo>
                  <a:pt x="188" y="373"/>
                  <a:pt x="189" y="372"/>
                  <a:pt x="191" y="371"/>
                </a:cubicBezTo>
                <a:cubicBezTo>
                  <a:pt x="194" y="370"/>
                  <a:pt x="198" y="369"/>
                  <a:pt x="197" y="367"/>
                </a:cubicBezTo>
                <a:cubicBezTo>
                  <a:pt x="198" y="363"/>
                  <a:pt x="199" y="360"/>
                  <a:pt x="200" y="357"/>
                </a:cubicBezTo>
                <a:cubicBezTo>
                  <a:pt x="201" y="359"/>
                  <a:pt x="202" y="361"/>
                  <a:pt x="202" y="364"/>
                </a:cubicBezTo>
                <a:cubicBezTo>
                  <a:pt x="200" y="371"/>
                  <a:pt x="208" y="376"/>
                  <a:pt x="214" y="377"/>
                </a:cubicBezTo>
                <a:cubicBezTo>
                  <a:pt x="216" y="377"/>
                  <a:pt x="218" y="378"/>
                  <a:pt x="218" y="379"/>
                </a:cubicBezTo>
                <a:cubicBezTo>
                  <a:pt x="217" y="389"/>
                  <a:pt x="221" y="392"/>
                  <a:pt x="227" y="393"/>
                </a:cubicBezTo>
                <a:cubicBezTo>
                  <a:pt x="229" y="393"/>
                  <a:pt x="232" y="393"/>
                  <a:pt x="234" y="393"/>
                </a:cubicBezTo>
                <a:cubicBezTo>
                  <a:pt x="238" y="393"/>
                  <a:pt x="242" y="392"/>
                  <a:pt x="244" y="393"/>
                </a:cubicBezTo>
                <a:cubicBezTo>
                  <a:pt x="249" y="395"/>
                  <a:pt x="250" y="390"/>
                  <a:pt x="252" y="386"/>
                </a:cubicBezTo>
                <a:cubicBezTo>
                  <a:pt x="254" y="384"/>
                  <a:pt x="255" y="383"/>
                  <a:pt x="257" y="384"/>
                </a:cubicBezTo>
                <a:cubicBezTo>
                  <a:pt x="259" y="384"/>
                  <a:pt x="262" y="384"/>
                  <a:pt x="266" y="384"/>
                </a:cubicBezTo>
                <a:cubicBezTo>
                  <a:pt x="265" y="384"/>
                  <a:pt x="265" y="384"/>
                  <a:pt x="265" y="384"/>
                </a:cubicBezTo>
                <a:cubicBezTo>
                  <a:pt x="261" y="388"/>
                  <a:pt x="257" y="392"/>
                  <a:pt x="253" y="394"/>
                </a:cubicBezTo>
                <a:cubicBezTo>
                  <a:pt x="249" y="396"/>
                  <a:pt x="246" y="401"/>
                  <a:pt x="242" y="409"/>
                </a:cubicBezTo>
                <a:cubicBezTo>
                  <a:pt x="241" y="411"/>
                  <a:pt x="239" y="414"/>
                  <a:pt x="238" y="417"/>
                </a:cubicBezTo>
                <a:cubicBezTo>
                  <a:pt x="239" y="417"/>
                  <a:pt x="240" y="418"/>
                  <a:pt x="241" y="418"/>
                </a:cubicBezTo>
                <a:close/>
                <a:moveTo>
                  <a:pt x="88" y="73"/>
                </a:moveTo>
                <a:cubicBezTo>
                  <a:pt x="90" y="77"/>
                  <a:pt x="91" y="80"/>
                  <a:pt x="90" y="81"/>
                </a:cubicBezTo>
                <a:cubicBezTo>
                  <a:pt x="87" y="85"/>
                  <a:pt x="81" y="88"/>
                  <a:pt x="81" y="92"/>
                </a:cubicBezTo>
                <a:cubicBezTo>
                  <a:pt x="75" y="86"/>
                  <a:pt x="64" y="80"/>
                  <a:pt x="57" y="75"/>
                </a:cubicBezTo>
                <a:cubicBezTo>
                  <a:pt x="55" y="73"/>
                  <a:pt x="53" y="72"/>
                  <a:pt x="52" y="72"/>
                </a:cubicBezTo>
                <a:cubicBezTo>
                  <a:pt x="49" y="69"/>
                  <a:pt x="48" y="58"/>
                  <a:pt x="46" y="48"/>
                </a:cubicBezTo>
                <a:cubicBezTo>
                  <a:pt x="46" y="43"/>
                  <a:pt x="45" y="37"/>
                  <a:pt x="44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2" y="34"/>
                  <a:pt x="41" y="35"/>
                  <a:pt x="41" y="35"/>
                </a:cubicBezTo>
                <a:cubicBezTo>
                  <a:pt x="41" y="39"/>
                  <a:pt x="42" y="43"/>
                  <a:pt x="43" y="48"/>
                </a:cubicBezTo>
                <a:cubicBezTo>
                  <a:pt x="44" y="59"/>
                  <a:pt x="46" y="71"/>
                  <a:pt x="50" y="74"/>
                </a:cubicBezTo>
                <a:cubicBezTo>
                  <a:pt x="51" y="75"/>
                  <a:pt x="53" y="76"/>
                  <a:pt x="55" y="78"/>
                </a:cubicBezTo>
                <a:cubicBezTo>
                  <a:pt x="63" y="83"/>
                  <a:pt x="76" y="94"/>
                  <a:pt x="81" y="98"/>
                </a:cubicBezTo>
                <a:cubicBezTo>
                  <a:pt x="81" y="98"/>
                  <a:pt x="81" y="98"/>
                  <a:pt x="80" y="98"/>
                </a:cubicBezTo>
                <a:cubicBezTo>
                  <a:pt x="75" y="97"/>
                  <a:pt x="70" y="95"/>
                  <a:pt x="60" y="97"/>
                </a:cubicBezTo>
                <a:cubicBezTo>
                  <a:pt x="58" y="97"/>
                  <a:pt x="56" y="98"/>
                  <a:pt x="55" y="98"/>
                </a:cubicBezTo>
                <a:cubicBezTo>
                  <a:pt x="47" y="100"/>
                  <a:pt x="45" y="100"/>
                  <a:pt x="36" y="99"/>
                </a:cubicBezTo>
                <a:cubicBezTo>
                  <a:pt x="36" y="100"/>
                  <a:pt x="36" y="101"/>
                  <a:pt x="36" y="101"/>
                </a:cubicBezTo>
                <a:cubicBezTo>
                  <a:pt x="51" y="102"/>
                  <a:pt x="66" y="98"/>
                  <a:pt x="79" y="102"/>
                </a:cubicBezTo>
                <a:cubicBezTo>
                  <a:pt x="84" y="103"/>
                  <a:pt x="89" y="104"/>
                  <a:pt x="98" y="103"/>
                </a:cubicBezTo>
                <a:cubicBezTo>
                  <a:pt x="109" y="102"/>
                  <a:pt x="111" y="109"/>
                  <a:pt x="113" y="114"/>
                </a:cubicBezTo>
                <a:cubicBezTo>
                  <a:pt x="115" y="118"/>
                  <a:pt x="115" y="125"/>
                  <a:pt x="118" y="125"/>
                </a:cubicBezTo>
                <a:cubicBezTo>
                  <a:pt x="117" y="130"/>
                  <a:pt x="116" y="131"/>
                  <a:pt x="114" y="135"/>
                </a:cubicBezTo>
                <a:cubicBezTo>
                  <a:pt x="111" y="143"/>
                  <a:pt x="109" y="151"/>
                  <a:pt x="107" y="155"/>
                </a:cubicBezTo>
                <a:cubicBezTo>
                  <a:pt x="104" y="156"/>
                  <a:pt x="102" y="157"/>
                  <a:pt x="100" y="158"/>
                </a:cubicBezTo>
                <a:cubicBezTo>
                  <a:pt x="93" y="161"/>
                  <a:pt x="87" y="160"/>
                  <a:pt x="80" y="160"/>
                </a:cubicBezTo>
                <a:cubicBezTo>
                  <a:pt x="72" y="159"/>
                  <a:pt x="65" y="159"/>
                  <a:pt x="58" y="161"/>
                </a:cubicBezTo>
                <a:cubicBezTo>
                  <a:pt x="59" y="161"/>
                  <a:pt x="59" y="161"/>
                  <a:pt x="59" y="161"/>
                </a:cubicBezTo>
                <a:cubicBezTo>
                  <a:pt x="59" y="161"/>
                  <a:pt x="59" y="161"/>
                  <a:pt x="59" y="161"/>
                </a:cubicBezTo>
                <a:cubicBezTo>
                  <a:pt x="59" y="161"/>
                  <a:pt x="59" y="161"/>
                  <a:pt x="59" y="161"/>
                </a:cubicBezTo>
                <a:cubicBezTo>
                  <a:pt x="62" y="162"/>
                  <a:pt x="65" y="163"/>
                  <a:pt x="67" y="164"/>
                </a:cubicBezTo>
                <a:cubicBezTo>
                  <a:pt x="71" y="163"/>
                  <a:pt x="75" y="163"/>
                  <a:pt x="80" y="163"/>
                </a:cubicBezTo>
                <a:cubicBezTo>
                  <a:pt x="87" y="164"/>
                  <a:pt x="94" y="164"/>
                  <a:pt x="101" y="161"/>
                </a:cubicBezTo>
                <a:cubicBezTo>
                  <a:pt x="102" y="160"/>
                  <a:pt x="103" y="160"/>
                  <a:pt x="104" y="159"/>
                </a:cubicBezTo>
                <a:cubicBezTo>
                  <a:pt x="104" y="159"/>
                  <a:pt x="104" y="160"/>
                  <a:pt x="104" y="160"/>
                </a:cubicBezTo>
                <a:cubicBezTo>
                  <a:pt x="103" y="160"/>
                  <a:pt x="102" y="162"/>
                  <a:pt x="100" y="164"/>
                </a:cubicBezTo>
                <a:cubicBezTo>
                  <a:pt x="97" y="166"/>
                  <a:pt x="93" y="170"/>
                  <a:pt x="91" y="172"/>
                </a:cubicBezTo>
                <a:cubicBezTo>
                  <a:pt x="89" y="175"/>
                  <a:pt x="88" y="178"/>
                  <a:pt x="91" y="180"/>
                </a:cubicBezTo>
                <a:cubicBezTo>
                  <a:pt x="94" y="182"/>
                  <a:pt x="95" y="184"/>
                  <a:pt x="95" y="186"/>
                </a:cubicBezTo>
                <a:cubicBezTo>
                  <a:pt x="96" y="188"/>
                  <a:pt x="97" y="189"/>
                  <a:pt x="98" y="190"/>
                </a:cubicBezTo>
                <a:cubicBezTo>
                  <a:pt x="100" y="185"/>
                  <a:pt x="102" y="181"/>
                  <a:pt x="95" y="177"/>
                </a:cubicBezTo>
                <a:cubicBezTo>
                  <a:pt x="91" y="174"/>
                  <a:pt x="99" y="168"/>
                  <a:pt x="101" y="166"/>
                </a:cubicBezTo>
                <a:cubicBezTo>
                  <a:pt x="109" y="159"/>
                  <a:pt x="114" y="148"/>
                  <a:pt x="118" y="137"/>
                </a:cubicBezTo>
                <a:cubicBezTo>
                  <a:pt x="128" y="109"/>
                  <a:pt x="142" y="95"/>
                  <a:pt x="168" y="93"/>
                </a:cubicBezTo>
                <a:cubicBezTo>
                  <a:pt x="167" y="91"/>
                  <a:pt x="167" y="90"/>
                  <a:pt x="166" y="88"/>
                </a:cubicBezTo>
                <a:cubicBezTo>
                  <a:pt x="161" y="89"/>
                  <a:pt x="155" y="89"/>
                  <a:pt x="150" y="90"/>
                </a:cubicBezTo>
                <a:cubicBezTo>
                  <a:pt x="141" y="93"/>
                  <a:pt x="136" y="96"/>
                  <a:pt x="131" y="99"/>
                </a:cubicBezTo>
                <a:cubicBezTo>
                  <a:pt x="127" y="102"/>
                  <a:pt x="122" y="105"/>
                  <a:pt x="114" y="108"/>
                </a:cubicBezTo>
                <a:cubicBezTo>
                  <a:pt x="112" y="103"/>
                  <a:pt x="107" y="99"/>
                  <a:pt x="97" y="100"/>
                </a:cubicBezTo>
                <a:cubicBezTo>
                  <a:pt x="93" y="100"/>
                  <a:pt x="89" y="100"/>
                  <a:pt x="86" y="100"/>
                </a:cubicBezTo>
                <a:cubicBezTo>
                  <a:pt x="84" y="93"/>
                  <a:pt x="85" y="91"/>
                  <a:pt x="88" y="88"/>
                </a:cubicBezTo>
                <a:cubicBezTo>
                  <a:pt x="90" y="87"/>
                  <a:pt x="91" y="86"/>
                  <a:pt x="92" y="84"/>
                </a:cubicBezTo>
                <a:cubicBezTo>
                  <a:pt x="95" y="80"/>
                  <a:pt x="93" y="76"/>
                  <a:pt x="91" y="72"/>
                </a:cubicBezTo>
                <a:cubicBezTo>
                  <a:pt x="89" y="66"/>
                  <a:pt x="86" y="58"/>
                  <a:pt x="100" y="53"/>
                </a:cubicBezTo>
                <a:cubicBezTo>
                  <a:pt x="110" y="49"/>
                  <a:pt x="122" y="53"/>
                  <a:pt x="133" y="55"/>
                </a:cubicBezTo>
                <a:cubicBezTo>
                  <a:pt x="138" y="57"/>
                  <a:pt x="143" y="58"/>
                  <a:pt x="147" y="59"/>
                </a:cubicBezTo>
                <a:cubicBezTo>
                  <a:pt x="150" y="59"/>
                  <a:pt x="152" y="59"/>
                  <a:pt x="154" y="59"/>
                </a:cubicBezTo>
                <a:cubicBezTo>
                  <a:pt x="154" y="58"/>
                  <a:pt x="154" y="58"/>
                  <a:pt x="154" y="58"/>
                </a:cubicBezTo>
                <a:cubicBezTo>
                  <a:pt x="153" y="57"/>
                  <a:pt x="153" y="56"/>
                  <a:pt x="152" y="55"/>
                </a:cubicBezTo>
                <a:cubicBezTo>
                  <a:pt x="151" y="55"/>
                  <a:pt x="149" y="55"/>
                  <a:pt x="148" y="55"/>
                </a:cubicBezTo>
                <a:cubicBezTo>
                  <a:pt x="143" y="55"/>
                  <a:pt x="139" y="53"/>
                  <a:pt x="134" y="52"/>
                </a:cubicBezTo>
                <a:cubicBezTo>
                  <a:pt x="122" y="49"/>
                  <a:pt x="110" y="46"/>
                  <a:pt x="99" y="50"/>
                </a:cubicBezTo>
                <a:cubicBezTo>
                  <a:pt x="91" y="53"/>
                  <a:pt x="88" y="56"/>
                  <a:pt x="86" y="59"/>
                </a:cubicBezTo>
                <a:cubicBezTo>
                  <a:pt x="84" y="58"/>
                  <a:pt x="82" y="56"/>
                  <a:pt x="81" y="56"/>
                </a:cubicBezTo>
                <a:cubicBezTo>
                  <a:pt x="79" y="54"/>
                  <a:pt x="77" y="52"/>
                  <a:pt x="74" y="51"/>
                </a:cubicBezTo>
                <a:cubicBezTo>
                  <a:pt x="73" y="50"/>
                  <a:pt x="72" y="50"/>
                  <a:pt x="71" y="49"/>
                </a:cubicBezTo>
                <a:cubicBezTo>
                  <a:pt x="61" y="42"/>
                  <a:pt x="57" y="37"/>
                  <a:pt x="54" y="29"/>
                </a:cubicBezTo>
                <a:cubicBezTo>
                  <a:pt x="53" y="30"/>
                  <a:pt x="53" y="30"/>
                  <a:pt x="52" y="30"/>
                </a:cubicBezTo>
                <a:cubicBezTo>
                  <a:pt x="55" y="38"/>
                  <a:pt x="58" y="44"/>
                  <a:pt x="69" y="52"/>
                </a:cubicBezTo>
                <a:cubicBezTo>
                  <a:pt x="70" y="53"/>
                  <a:pt x="71" y="53"/>
                  <a:pt x="72" y="54"/>
                </a:cubicBezTo>
                <a:cubicBezTo>
                  <a:pt x="81" y="59"/>
                  <a:pt x="84" y="64"/>
                  <a:pt x="88" y="73"/>
                </a:cubicBezTo>
                <a:close/>
                <a:moveTo>
                  <a:pt x="319" y="255"/>
                </a:moveTo>
                <a:cubicBezTo>
                  <a:pt x="316" y="249"/>
                  <a:pt x="311" y="249"/>
                  <a:pt x="305" y="249"/>
                </a:cubicBezTo>
                <a:cubicBezTo>
                  <a:pt x="300" y="249"/>
                  <a:pt x="294" y="249"/>
                  <a:pt x="289" y="243"/>
                </a:cubicBezTo>
                <a:cubicBezTo>
                  <a:pt x="287" y="240"/>
                  <a:pt x="283" y="239"/>
                  <a:pt x="280" y="238"/>
                </a:cubicBezTo>
                <a:cubicBezTo>
                  <a:pt x="279" y="237"/>
                  <a:pt x="278" y="237"/>
                  <a:pt x="276" y="237"/>
                </a:cubicBezTo>
                <a:cubicBezTo>
                  <a:pt x="276" y="237"/>
                  <a:pt x="276" y="237"/>
                  <a:pt x="276" y="237"/>
                </a:cubicBezTo>
                <a:cubicBezTo>
                  <a:pt x="276" y="237"/>
                  <a:pt x="276" y="237"/>
                  <a:pt x="276" y="237"/>
                </a:cubicBezTo>
                <a:cubicBezTo>
                  <a:pt x="276" y="238"/>
                  <a:pt x="276" y="239"/>
                  <a:pt x="276" y="240"/>
                </a:cubicBezTo>
                <a:cubicBezTo>
                  <a:pt x="277" y="240"/>
                  <a:pt x="278" y="241"/>
                  <a:pt x="279" y="241"/>
                </a:cubicBezTo>
                <a:cubicBezTo>
                  <a:pt x="282" y="242"/>
                  <a:pt x="285" y="243"/>
                  <a:pt x="286" y="245"/>
                </a:cubicBezTo>
                <a:cubicBezTo>
                  <a:pt x="292" y="252"/>
                  <a:pt x="299" y="252"/>
                  <a:pt x="305" y="252"/>
                </a:cubicBezTo>
                <a:cubicBezTo>
                  <a:pt x="308" y="252"/>
                  <a:pt x="311" y="252"/>
                  <a:pt x="313" y="254"/>
                </a:cubicBezTo>
                <a:cubicBezTo>
                  <a:pt x="312" y="257"/>
                  <a:pt x="310" y="258"/>
                  <a:pt x="307" y="258"/>
                </a:cubicBezTo>
                <a:cubicBezTo>
                  <a:pt x="302" y="259"/>
                  <a:pt x="296" y="258"/>
                  <a:pt x="295" y="266"/>
                </a:cubicBezTo>
                <a:cubicBezTo>
                  <a:pt x="295" y="268"/>
                  <a:pt x="291" y="268"/>
                  <a:pt x="288" y="269"/>
                </a:cubicBezTo>
                <a:cubicBezTo>
                  <a:pt x="284" y="269"/>
                  <a:pt x="279" y="269"/>
                  <a:pt x="277" y="272"/>
                </a:cubicBezTo>
                <a:cubicBezTo>
                  <a:pt x="274" y="277"/>
                  <a:pt x="269" y="276"/>
                  <a:pt x="265" y="273"/>
                </a:cubicBezTo>
                <a:cubicBezTo>
                  <a:pt x="265" y="274"/>
                  <a:pt x="264" y="275"/>
                  <a:pt x="263" y="276"/>
                </a:cubicBezTo>
                <a:cubicBezTo>
                  <a:pt x="263" y="276"/>
                  <a:pt x="263" y="276"/>
                  <a:pt x="263" y="276"/>
                </a:cubicBezTo>
                <a:cubicBezTo>
                  <a:pt x="268" y="281"/>
                  <a:pt x="274" y="284"/>
                  <a:pt x="279" y="277"/>
                </a:cubicBezTo>
                <a:cubicBezTo>
                  <a:pt x="282" y="273"/>
                  <a:pt x="285" y="272"/>
                  <a:pt x="288" y="272"/>
                </a:cubicBezTo>
                <a:cubicBezTo>
                  <a:pt x="293" y="272"/>
                  <a:pt x="298" y="272"/>
                  <a:pt x="299" y="266"/>
                </a:cubicBezTo>
                <a:cubicBezTo>
                  <a:pt x="299" y="261"/>
                  <a:pt x="303" y="261"/>
                  <a:pt x="307" y="261"/>
                </a:cubicBezTo>
                <a:cubicBezTo>
                  <a:pt x="310" y="260"/>
                  <a:pt x="315" y="261"/>
                  <a:pt x="316" y="256"/>
                </a:cubicBezTo>
                <a:cubicBezTo>
                  <a:pt x="321" y="264"/>
                  <a:pt x="339" y="263"/>
                  <a:pt x="333" y="278"/>
                </a:cubicBezTo>
                <a:cubicBezTo>
                  <a:pt x="331" y="280"/>
                  <a:pt x="329" y="281"/>
                  <a:pt x="328" y="283"/>
                </a:cubicBezTo>
                <a:cubicBezTo>
                  <a:pt x="328" y="284"/>
                  <a:pt x="328" y="284"/>
                  <a:pt x="328" y="284"/>
                </a:cubicBezTo>
                <a:cubicBezTo>
                  <a:pt x="327" y="285"/>
                  <a:pt x="327" y="288"/>
                  <a:pt x="326" y="290"/>
                </a:cubicBezTo>
                <a:cubicBezTo>
                  <a:pt x="325" y="299"/>
                  <a:pt x="322" y="303"/>
                  <a:pt x="317" y="309"/>
                </a:cubicBezTo>
                <a:cubicBezTo>
                  <a:pt x="315" y="310"/>
                  <a:pt x="314" y="312"/>
                  <a:pt x="312" y="315"/>
                </a:cubicBezTo>
                <a:cubicBezTo>
                  <a:pt x="310" y="318"/>
                  <a:pt x="307" y="320"/>
                  <a:pt x="305" y="322"/>
                </a:cubicBezTo>
                <a:cubicBezTo>
                  <a:pt x="307" y="323"/>
                  <a:pt x="308" y="323"/>
                  <a:pt x="310" y="323"/>
                </a:cubicBezTo>
                <a:cubicBezTo>
                  <a:pt x="311" y="321"/>
                  <a:pt x="313" y="319"/>
                  <a:pt x="315" y="317"/>
                </a:cubicBezTo>
                <a:cubicBezTo>
                  <a:pt x="315" y="316"/>
                  <a:pt x="318" y="314"/>
                  <a:pt x="318" y="313"/>
                </a:cubicBezTo>
                <a:cubicBezTo>
                  <a:pt x="327" y="318"/>
                  <a:pt x="335" y="323"/>
                  <a:pt x="342" y="331"/>
                </a:cubicBezTo>
                <a:cubicBezTo>
                  <a:pt x="343" y="331"/>
                  <a:pt x="345" y="331"/>
                  <a:pt x="347" y="331"/>
                </a:cubicBezTo>
                <a:cubicBezTo>
                  <a:pt x="341" y="324"/>
                  <a:pt x="328" y="315"/>
                  <a:pt x="320" y="311"/>
                </a:cubicBezTo>
                <a:cubicBezTo>
                  <a:pt x="322" y="308"/>
                  <a:pt x="325" y="304"/>
                  <a:pt x="327" y="301"/>
                </a:cubicBezTo>
                <a:cubicBezTo>
                  <a:pt x="336" y="311"/>
                  <a:pt x="346" y="322"/>
                  <a:pt x="360" y="324"/>
                </a:cubicBezTo>
                <a:cubicBezTo>
                  <a:pt x="361" y="324"/>
                  <a:pt x="363" y="324"/>
                  <a:pt x="365" y="325"/>
                </a:cubicBezTo>
                <a:cubicBezTo>
                  <a:pt x="366" y="324"/>
                  <a:pt x="367" y="323"/>
                  <a:pt x="368" y="321"/>
                </a:cubicBezTo>
                <a:cubicBezTo>
                  <a:pt x="368" y="321"/>
                  <a:pt x="368" y="321"/>
                  <a:pt x="368" y="321"/>
                </a:cubicBezTo>
                <a:cubicBezTo>
                  <a:pt x="367" y="321"/>
                  <a:pt x="366" y="321"/>
                  <a:pt x="364" y="320"/>
                </a:cubicBezTo>
                <a:cubicBezTo>
                  <a:pt x="349" y="319"/>
                  <a:pt x="338" y="310"/>
                  <a:pt x="328" y="299"/>
                </a:cubicBezTo>
                <a:cubicBezTo>
                  <a:pt x="329" y="297"/>
                  <a:pt x="330" y="293"/>
                  <a:pt x="330" y="290"/>
                </a:cubicBezTo>
                <a:cubicBezTo>
                  <a:pt x="330" y="288"/>
                  <a:pt x="330" y="287"/>
                  <a:pt x="331" y="285"/>
                </a:cubicBezTo>
                <a:cubicBezTo>
                  <a:pt x="331" y="285"/>
                  <a:pt x="331" y="285"/>
                  <a:pt x="331" y="285"/>
                </a:cubicBezTo>
                <a:cubicBezTo>
                  <a:pt x="333" y="282"/>
                  <a:pt x="336" y="281"/>
                  <a:pt x="339" y="280"/>
                </a:cubicBezTo>
                <a:cubicBezTo>
                  <a:pt x="354" y="289"/>
                  <a:pt x="367" y="308"/>
                  <a:pt x="386" y="307"/>
                </a:cubicBezTo>
                <a:cubicBezTo>
                  <a:pt x="387" y="306"/>
                  <a:pt x="389" y="305"/>
                  <a:pt x="390" y="303"/>
                </a:cubicBezTo>
                <a:cubicBezTo>
                  <a:pt x="369" y="308"/>
                  <a:pt x="357" y="286"/>
                  <a:pt x="342" y="275"/>
                </a:cubicBezTo>
                <a:cubicBezTo>
                  <a:pt x="342" y="274"/>
                  <a:pt x="343" y="273"/>
                  <a:pt x="343" y="273"/>
                </a:cubicBezTo>
                <a:cubicBezTo>
                  <a:pt x="343" y="273"/>
                  <a:pt x="343" y="273"/>
                  <a:pt x="343" y="273"/>
                </a:cubicBezTo>
                <a:cubicBezTo>
                  <a:pt x="360" y="253"/>
                  <a:pt x="357" y="240"/>
                  <a:pt x="344" y="220"/>
                </a:cubicBezTo>
                <a:cubicBezTo>
                  <a:pt x="341" y="216"/>
                  <a:pt x="338" y="212"/>
                  <a:pt x="337" y="209"/>
                </a:cubicBezTo>
                <a:cubicBezTo>
                  <a:pt x="340" y="209"/>
                  <a:pt x="344" y="208"/>
                  <a:pt x="347" y="206"/>
                </a:cubicBezTo>
                <a:cubicBezTo>
                  <a:pt x="351" y="203"/>
                  <a:pt x="360" y="205"/>
                  <a:pt x="369" y="206"/>
                </a:cubicBezTo>
                <a:cubicBezTo>
                  <a:pt x="375" y="207"/>
                  <a:pt x="381" y="208"/>
                  <a:pt x="385" y="207"/>
                </a:cubicBezTo>
                <a:cubicBezTo>
                  <a:pt x="388" y="207"/>
                  <a:pt x="390" y="206"/>
                  <a:pt x="392" y="205"/>
                </a:cubicBezTo>
                <a:cubicBezTo>
                  <a:pt x="391" y="204"/>
                  <a:pt x="390" y="203"/>
                  <a:pt x="389" y="202"/>
                </a:cubicBezTo>
                <a:cubicBezTo>
                  <a:pt x="388" y="203"/>
                  <a:pt x="386" y="203"/>
                  <a:pt x="384" y="204"/>
                </a:cubicBezTo>
                <a:cubicBezTo>
                  <a:pt x="381" y="204"/>
                  <a:pt x="375" y="203"/>
                  <a:pt x="370" y="203"/>
                </a:cubicBezTo>
                <a:cubicBezTo>
                  <a:pt x="360" y="201"/>
                  <a:pt x="350" y="200"/>
                  <a:pt x="345" y="203"/>
                </a:cubicBezTo>
                <a:cubicBezTo>
                  <a:pt x="339" y="207"/>
                  <a:pt x="333" y="206"/>
                  <a:pt x="326" y="204"/>
                </a:cubicBezTo>
                <a:cubicBezTo>
                  <a:pt x="324" y="203"/>
                  <a:pt x="322" y="203"/>
                  <a:pt x="321" y="202"/>
                </a:cubicBezTo>
                <a:cubicBezTo>
                  <a:pt x="316" y="203"/>
                  <a:pt x="312" y="203"/>
                  <a:pt x="307" y="204"/>
                </a:cubicBezTo>
                <a:cubicBezTo>
                  <a:pt x="308" y="204"/>
                  <a:pt x="309" y="204"/>
                  <a:pt x="310" y="204"/>
                </a:cubicBezTo>
                <a:cubicBezTo>
                  <a:pt x="316" y="204"/>
                  <a:pt x="320" y="206"/>
                  <a:pt x="325" y="207"/>
                </a:cubicBezTo>
                <a:cubicBezTo>
                  <a:pt x="328" y="208"/>
                  <a:pt x="329" y="208"/>
                  <a:pt x="332" y="209"/>
                </a:cubicBezTo>
                <a:cubicBezTo>
                  <a:pt x="336" y="221"/>
                  <a:pt x="346" y="229"/>
                  <a:pt x="351" y="238"/>
                </a:cubicBezTo>
                <a:cubicBezTo>
                  <a:pt x="356" y="250"/>
                  <a:pt x="346" y="266"/>
                  <a:pt x="339" y="272"/>
                </a:cubicBezTo>
                <a:cubicBezTo>
                  <a:pt x="338" y="260"/>
                  <a:pt x="322" y="263"/>
                  <a:pt x="319" y="255"/>
                </a:cubicBezTo>
                <a:close/>
                <a:moveTo>
                  <a:pt x="270" y="226"/>
                </a:moveTo>
                <a:cubicBezTo>
                  <a:pt x="268" y="221"/>
                  <a:pt x="265" y="215"/>
                  <a:pt x="262" y="213"/>
                </a:cubicBezTo>
                <a:cubicBezTo>
                  <a:pt x="259" y="212"/>
                  <a:pt x="257" y="211"/>
                  <a:pt x="255" y="209"/>
                </a:cubicBezTo>
                <a:cubicBezTo>
                  <a:pt x="255" y="210"/>
                  <a:pt x="255" y="210"/>
                  <a:pt x="255" y="210"/>
                </a:cubicBezTo>
                <a:cubicBezTo>
                  <a:pt x="254" y="211"/>
                  <a:pt x="254" y="212"/>
                  <a:pt x="254" y="212"/>
                </a:cubicBezTo>
                <a:cubicBezTo>
                  <a:pt x="256" y="214"/>
                  <a:pt x="258" y="216"/>
                  <a:pt x="260" y="217"/>
                </a:cubicBezTo>
                <a:cubicBezTo>
                  <a:pt x="261" y="217"/>
                  <a:pt x="262" y="218"/>
                  <a:pt x="263" y="220"/>
                </a:cubicBezTo>
                <a:cubicBezTo>
                  <a:pt x="264" y="220"/>
                  <a:pt x="264" y="220"/>
                  <a:pt x="264" y="220"/>
                </a:cubicBezTo>
                <a:cubicBezTo>
                  <a:pt x="266" y="222"/>
                  <a:pt x="268" y="224"/>
                  <a:pt x="270" y="226"/>
                </a:cubicBezTo>
                <a:close/>
                <a:moveTo>
                  <a:pt x="253" y="208"/>
                </a:moveTo>
                <a:cubicBezTo>
                  <a:pt x="252" y="207"/>
                  <a:pt x="252" y="206"/>
                  <a:pt x="251" y="205"/>
                </a:cubicBezTo>
                <a:cubicBezTo>
                  <a:pt x="250" y="202"/>
                  <a:pt x="249" y="197"/>
                  <a:pt x="249" y="193"/>
                </a:cubicBezTo>
                <a:cubicBezTo>
                  <a:pt x="248" y="192"/>
                  <a:pt x="247" y="191"/>
                  <a:pt x="246" y="191"/>
                </a:cubicBezTo>
                <a:cubicBezTo>
                  <a:pt x="245" y="193"/>
                  <a:pt x="245" y="194"/>
                  <a:pt x="243" y="197"/>
                </a:cubicBezTo>
                <a:cubicBezTo>
                  <a:pt x="243" y="197"/>
                  <a:pt x="243" y="197"/>
                  <a:pt x="243" y="198"/>
                </a:cubicBezTo>
                <a:cubicBezTo>
                  <a:pt x="242" y="198"/>
                  <a:pt x="242" y="197"/>
                  <a:pt x="242" y="197"/>
                </a:cubicBezTo>
                <a:cubicBezTo>
                  <a:pt x="242" y="194"/>
                  <a:pt x="243" y="192"/>
                  <a:pt x="241" y="190"/>
                </a:cubicBezTo>
                <a:cubicBezTo>
                  <a:pt x="240" y="190"/>
                  <a:pt x="238" y="189"/>
                  <a:pt x="237" y="189"/>
                </a:cubicBezTo>
                <a:cubicBezTo>
                  <a:pt x="237" y="190"/>
                  <a:pt x="237" y="190"/>
                  <a:pt x="237" y="190"/>
                </a:cubicBezTo>
                <a:cubicBezTo>
                  <a:pt x="239" y="192"/>
                  <a:pt x="237" y="196"/>
                  <a:pt x="237" y="198"/>
                </a:cubicBezTo>
                <a:cubicBezTo>
                  <a:pt x="237" y="201"/>
                  <a:pt x="238" y="202"/>
                  <a:pt x="240" y="203"/>
                </a:cubicBezTo>
                <a:cubicBezTo>
                  <a:pt x="236" y="210"/>
                  <a:pt x="239" y="213"/>
                  <a:pt x="232" y="212"/>
                </a:cubicBezTo>
                <a:cubicBezTo>
                  <a:pt x="229" y="212"/>
                  <a:pt x="228" y="212"/>
                  <a:pt x="229" y="210"/>
                </a:cubicBezTo>
                <a:cubicBezTo>
                  <a:pt x="229" y="208"/>
                  <a:pt x="229" y="206"/>
                  <a:pt x="228" y="205"/>
                </a:cubicBezTo>
                <a:cubicBezTo>
                  <a:pt x="228" y="204"/>
                  <a:pt x="228" y="204"/>
                  <a:pt x="228" y="204"/>
                </a:cubicBezTo>
                <a:cubicBezTo>
                  <a:pt x="227" y="203"/>
                  <a:pt x="226" y="203"/>
                  <a:pt x="224" y="204"/>
                </a:cubicBezTo>
                <a:cubicBezTo>
                  <a:pt x="224" y="204"/>
                  <a:pt x="224" y="204"/>
                  <a:pt x="224" y="204"/>
                </a:cubicBezTo>
                <a:cubicBezTo>
                  <a:pt x="224" y="205"/>
                  <a:pt x="224" y="205"/>
                  <a:pt x="223" y="205"/>
                </a:cubicBezTo>
                <a:cubicBezTo>
                  <a:pt x="221" y="206"/>
                  <a:pt x="219" y="207"/>
                  <a:pt x="218" y="211"/>
                </a:cubicBezTo>
                <a:cubicBezTo>
                  <a:pt x="218" y="212"/>
                  <a:pt x="218" y="213"/>
                  <a:pt x="218" y="214"/>
                </a:cubicBezTo>
                <a:cubicBezTo>
                  <a:pt x="218" y="214"/>
                  <a:pt x="218" y="215"/>
                  <a:pt x="219" y="215"/>
                </a:cubicBezTo>
                <a:cubicBezTo>
                  <a:pt x="219" y="216"/>
                  <a:pt x="220" y="217"/>
                  <a:pt x="221" y="217"/>
                </a:cubicBezTo>
                <a:cubicBezTo>
                  <a:pt x="221" y="216"/>
                  <a:pt x="222" y="214"/>
                  <a:pt x="222" y="211"/>
                </a:cubicBezTo>
                <a:cubicBezTo>
                  <a:pt x="222" y="210"/>
                  <a:pt x="223" y="209"/>
                  <a:pt x="225" y="208"/>
                </a:cubicBezTo>
                <a:cubicBezTo>
                  <a:pt x="225" y="208"/>
                  <a:pt x="225" y="208"/>
                  <a:pt x="225" y="208"/>
                </a:cubicBezTo>
                <a:cubicBezTo>
                  <a:pt x="225" y="209"/>
                  <a:pt x="225" y="209"/>
                  <a:pt x="225" y="210"/>
                </a:cubicBezTo>
                <a:cubicBezTo>
                  <a:pt x="225" y="214"/>
                  <a:pt x="227" y="215"/>
                  <a:pt x="231" y="215"/>
                </a:cubicBezTo>
                <a:cubicBezTo>
                  <a:pt x="233" y="216"/>
                  <a:pt x="234" y="216"/>
                  <a:pt x="236" y="216"/>
                </a:cubicBezTo>
                <a:cubicBezTo>
                  <a:pt x="243" y="216"/>
                  <a:pt x="242" y="205"/>
                  <a:pt x="245" y="200"/>
                </a:cubicBezTo>
                <a:cubicBezTo>
                  <a:pt x="246" y="199"/>
                  <a:pt x="246" y="199"/>
                  <a:pt x="246" y="198"/>
                </a:cubicBezTo>
                <a:cubicBezTo>
                  <a:pt x="247" y="201"/>
                  <a:pt x="248" y="203"/>
                  <a:pt x="249" y="205"/>
                </a:cubicBezTo>
                <a:cubicBezTo>
                  <a:pt x="250" y="207"/>
                  <a:pt x="251" y="209"/>
                  <a:pt x="252" y="210"/>
                </a:cubicBezTo>
                <a:cubicBezTo>
                  <a:pt x="252" y="209"/>
                  <a:pt x="253" y="208"/>
                  <a:pt x="253" y="208"/>
                </a:cubicBezTo>
                <a:close/>
                <a:moveTo>
                  <a:pt x="250" y="191"/>
                </a:moveTo>
                <a:cubicBezTo>
                  <a:pt x="250" y="191"/>
                  <a:pt x="250" y="191"/>
                  <a:pt x="250" y="191"/>
                </a:cubicBezTo>
                <a:cubicBezTo>
                  <a:pt x="251" y="185"/>
                  <a:pt x="250" y="182"/>
                  <a:pt x="249" y="178"/>
                </a:cubicBezTo>
                <a:cubicBezTo>
                  <a:pt x="249" y="176"/>
                  <a:pt x="248" y="174"/>
                  <a:pt x="249" y="171"/>
                </a:cubicBezTo>
                <a:cubicBezTo>
                  <a:pt x="250" y="173"/>
                  <a:pt x="252" y="174"/>
                  <a:pt x="254" y="175"/>
                </a:cubicBezTo>
                <a:cubicBezTo>
                  <a:pt x="255" y="178"/>
                  <a:pt x="256" y="180"/>
                  <a:pt x="258" y="182"/>
                </a:cubicBezTo>
                <a:cubicBezTo>
                  <a:pt x="257" y="179"/>
                  <a:pt x="258" y="176"/>
                  <a:pt x="258" y="173"/>
                </a:cubicBezTo>
                <a:cubicBezTo>
                  <a:pt x="255" y="172"/>
                  <a:pt x="252" y="170"/>
                  <a:pt x="249" y="167"/>
                </a:cubicBezTo>
                <a:cubicBezTo>
                  <a:pt x="249" y="168"/>
                  <a:pt x="249" y="168"/>
                  <a:pt x="249" y="168"/>
                </a:cubicBezTo>
                <a:cubicBezTo>
                  <a:pt x="248" y="171"/>
                  <a:pt x="247" y="173"/>
                  <a:pt x="245" y="174"/>
                </a:cubicBezTo>
                <a:cubicBezTo>
                  <a:pt x="245" y="176"/>
                  <a:pt x="246" y="177"/>
                  <a:pt x="246" y="179"/>
                </a:cubicBezTo>
                <a:cubicBezTo>
                  <a:pt x="247" y="182"/>
                  <a:pt x="248" y="185"/>
                  <a:pt x="247" y="189"/>
                </a:cubicBezTo>
                <a:cubicBezTo>
                  <a:pt x="247" y="189"/>
                  <a:pt x="248" y="190"/>
                  <a:pt x="248" y="190"/>
                </a:cubicBezTo>
                <a:cubicBezTo>
                  <a:pt x="250" y="191"/>
                  <a:pt x="250" y="191"/>
                  <a:pt x="250" y="191"/>
                </a:cubicBezTo>
                <a:close/>
                <a:moveTo>
                  <a:pt x="260" y="185"/>
                </a:moveTo>
                <a:cubicBezTo>
                  <a:pt x="263" y="187"/>
                  <a:pt x="266" y="187"/>
                  <a:pt x="268" y="188"/>
                </a:cubicBezTo>
                <a:cubicBezTo>
                  <a:pt x="270" y="189"/>
                  <a:pt x="272" y="189"/>
                  <a:pt x="272" y="191"/>
                </a:cubicBezTo>
                <a:cubicBezTo>
                  <a:pt x="272" y="191"/>
                  <a:pt x="272" y="191"/>
                  <a:pt x="272" y="191"/>
                </a:cubicBezTo>
                <a:cubicBezTo>
                  <a:pt x="272" y="193"/>
                  <a:pt x="273" y="193"/>
                  <a:pt x="274" y="193"/>
                </a:cubicBezTo>
                <a:cubicBezTo>
                  <a:pt x="274" y="193"/>
                  <a:pt x="274" y="193"/>
                  <a:pt x="274" y="193"/>
                </a:cubicBezTo>
                <a:cubicBezTo>
                  <a:pt x="275" y="193"/>
                  <a:pt x="276" y="193"/>
                  <a:pt x="276" y="193"/>
                </a:cubicBezTo>
                <a:cubicBezTo>
                  <a:pt x="278" y="192"/>
                  <a:pt x="280" y="192"/>
                  <a:pt x="283" y="191"/>
                </a:cubicBezTo>
                <a:cubicBezTo>
                  <a:pt x="283" y="190"/>
                  <a:pt x="282" y="189"/>
                  <a:pt x="282" y="188"/>
                </a:cubicBezTo>
                <a:cubicBezTo>
                  <a:pt x="279" y="188"/>
                  <a:pt x="277" y="189"/>
                  <a:pt x="276" y="189"/>
                </a:cubicBezTo>
                <a:cubicBezTo>
                  <a:pt x="275" y="186"/>
                  <a:pt x="272" y="186"/>
                  <a:pt x="269" y="185"/>
                </a:cubicBezTo>
                <a:cubicBezTo>
                  <a:pt x="266" y="184"/>
                  <a:pt x="263" y="183"/>
                  <a:pt x="260" y="180"/>
                </a:cubicBezTo>
                <a:cubicBezTo>
                  <a:pt x="260" y="181"/>
                  <a:pt x="260" y="183"/>
                  <a:pt x="260" y="185"/>
                </a:cubicBezTo>
                <a:close/>
                <a:moveTo>
                  <a:pt x="286" y="191"/>
                </a:moveTo>
                <a:cubicBezTo>
                  <a:pt x="290" y="191"/>
                  <a:pt x="294" y="193"/>
                  <a:pt x="297" y="197"/>
                </a:cubicBezTo>
                <a:cubicBezTo>
                  <a:pt x="299" y="199"/>
                  <a:pt x="300" y="201"/>
                  <a:pt x="301" y="202"/>
                </a:cubicBezTo>
                <a:cubicBezTo>
                  <a:pt x="304" y="201"/>
                  <a:pt x="306" y="201"/>
                  <a:pt x="309" y="201"/>
                </a:cubicBezTo>
                <a:cubicBezTo>
                  <a:pt x="305" y="200"/>
                  <a:pt x="303" y="200"/>
                  <a:pt x="300" y="195"/>
                </a:cubicBezTo>
                <a:cubicBezTo>
                  <a:pt x="296" y="189"/>
                  <a:pt x="290" y="188"/>
                  <a:pt x="284" y="188"/>
                </a:cubicBezTo>
                <a:cubicBezTo>
                  <a:pt x="285" y="189"/>
                  <a:pt x="285" y="190"/>
                  <a:pt x="286" y="191"/>
                </a:cubicBezTo>
                <a:close/>
                <a:moveTo>
                  <a:pt x="94" y="189"/>
                </a:moveTo>
                <a:cubicBezTo>
                  <a:pt x="94" y="190"/>
                  <a:pt x="93" y="191"/>
                  <a:pt x="92" y="192"/>
                </a:cubicBezTo>
                <a:cubicBezTo>
                  <a:pt x="89" y="199"/>
                  <a:pt x="88" y="203"/>
                  <a:pt x="91" y="210"/>
                </a:cubicBezTo>
                <a:cubicBezTo>
                  <a:pt x="79" y="210"/>
                  <a:pt x="68" y="217"/>
                  <a:pt x="58" y="225"/>
                </a:cubicBezTo>
                <a:cubicBezTo>
                  <a:pt x="51" y="231"/>
                  <a:pt x="58" y="238"/>
                  <a:pt x="58" y="246"/>
                </a:cubicBezTo>
                <a:cubicBezTo>
                  <a:pt x="57" y="251"/>
                  <a:pt x="53" y="258"/>
                  <a:pt x="49" y="264"/>
                </a:cubicBezTo>
                <a:cubicBezTo>
                  <a:pt x="50" y="265"/>
                  <a:pt x="51" y="266"/>
                  <a:pt x="52" y="267"/>
                </a:cubicBezTo>
                <a:cubicBezTo>
                  <a:pt x="56" y="260"/>
                  <a:pt x="59" y="252"/>
                  <a:pt x="60" y="246"/>
                </a:cubicBezTo>
                <a:cubicBezTo>
                  <a:pt x="61" y="240"/>
                  <a:pt x="55" y="232"/>
                  <a:pt x="61" y="228"/>
                </a:cubicBezTo>
                <a:cubicBezTo>
                  <a:pt x="70" y="220"/>
                  <a:pt x="81" y="215"/>
                  <a:pt x="93" y="216"/>
                </a:cubicBezTo>
                <a:cubicBezTo>
                  <a:pt x="93" y="216"/>
                  <a:pt x="93" y="216"/>
                  <a:pt x="93" y="217"/>
                </a:cubicBezTo>
                <a:cubicBezTo>
                  <a:pt x="85" y="224"/>
                  <a:pt x="86" y="231"/>
                  <a:pt x="86" y="237"/>
                </a:cubicBezTo>
                <a:cubicBezTo>
                  <a:pt x="86" y="242"/>
                  <a:pt x="86" y="246"/>
                  <a:pt x="83" y="250"/>
                </a:cubicBezTo>
                <a:cubicBezTo>
                  <a:pt x="77" y="257"/>
                  <a:pt x="77" y="255"/>
                  <a:pt x="75" y="268"/>
                </a:cubicBezTo>
                <a:cubicBezTo>
                  <a:pt x="73" y="278"/>
                  <a:pt x="71" y="281"/>
                  <a:pt x="73" y="287"/>
                </a:cubicBezTo>
                <a:cubicBezTo>
                  <a:pt x="75" y="288"/>
                  <a:pt x="77" y="290"/>
                  <a:pt x="79" y="291"/>
                </a:cubicBezTo>
                <a:cubicBezTo>
                  <a:pt x="81" y="292"/>
                  <a:pt x="83" y="294"/>
                  <a:pt x="85" y="295"/>
                </a:cubicBezTo>
                <a:cubicBezTo>
                  <a:pt x="84" y="293"/>
                  <a:pt x="83" y="291"/>
                  <a:pt x="81" y="289"/>
                </a:cubicBezTo>
                <a:cubicBezTo>
                  <a:pt x="76" y="282"/>
                  <a:pt x="76" y="279"/>
                  <a:pt x="78" y="268"/>
                </a:cubicBezTo>
                <a:cubicBezTo>
                  <a:pt x="80" y="259"/>
                  <a:pt x="79" y="258"/>
                  <a:pt x="85" y="253"/>
                </a:cubicBezTo>
                <a:cubicBezTo>
                  <a:pt x="90" y="248"/>
                  <a:pt x="90" y="243"/>
                  <a:pt x="89" y="237"/>
                </a:cubicBezTo>
                <a:cubicBezTo>
                  <a:pt x="89" y="232"/>
                  <a:pt x="89" y="226"/>
                  <a:pt x="95" y="220"/>
                </a:cubicBezTo>
                <a:cubicBezTo>
                  <a:pt x="96" y="221"/>
                  <a:pt x="97" y="221"/>
                  <a:pt x="98" y="221"/>
                </a:cubicBezTo>
                <a:cubicBezTo>
                  <a:pt x="99" y="221"/>
                  <a:pt x="99" y="220"/>
                  <a:pt x="100" y="220"/>
                </a:cubicBezTo>
                <a:cubicBezTo>
                  <a:pt x="101" y="219"/>
                  <a:pt x="103" y="218"/>
                  <a:pt x="104" y="216"/>
                </a:cubicBezTo>
                <a:cubicBezTo>
                  <a:pt x="105" y="220"/>
                  <a:pt x="105" y="221"/>
                  <a:pt x="104" y="225"/>
                </a:cubicBezTo>
                <a:cubicBezTo>
                  <a:pt x="104" y="226"/>
                  <a:pt x="104" y="227"/>
                  <a:pt x="104" y="228"/>
                </a:cubicBezTo>
                <a:cubicBezTo>
                  <a:pt x="103" y="232"/>
                  <a:pt x="105" y="234"/>
                  <a:pt x="106" y="236"/>
                </a:cubicBezTo>
                <a:cubicBezTo>
                  <a:pt x="107" y="238"/>
                  <a:pt x="109" y="239"/>
                  <a:pt x="108" y="243"/>
                </a:cubicBezTo>
                <a:cubicBezTo>
                  <a:pt x="108" y="246"/>
                  <a:pt x="107" y="250"/>
                  <a:pt x="105" y="254"/>
                </a:cubicBezTo>
                <a:cubicBezTo>
                  <a:pt x="104" y="259"/>
                  <a:pt x="102" y="265"/>
                  <a:pt x="102" y="269"/>
                </a:cubicBezTo>
                <a:cubicBezTo>
                  <a:pt x="101" y="275"/>
                  <a:pt x="102" y="280"/>
                  <a:pt x="108" y="280"/>
                </a:cubicBezTo>
                <a:cubicBezTo>
                  <a:pt x="113" y="281"/>
                  <a:pt x="114" y="285"/>
                  <a:pt x="115" y="288"/>
                </a:cubicBezTo>
                <a:cubicBezTo>
                  <a:pt x="115" y="291"/>
                  <a:pt x="116" y="293"/>
                  <a:pt x="118" y="295"/>
                </a:cubicBezTo>
                <a:cubicBezTo>
                  <a:pt x="121" y="297"/>
                  <a:pt x="126" y="298"/>
                  <a:pt x="130" y="300"/>
                </a:cubicBezTo>
                <a:cubicBezTo>
                  <a:pt x="136" y="302"/>
                  <a:pt x="141" y="303"/>
                  <a:pt x="144" y="307"/>
                </a:cubicBezTo>
                <a:cubicBezTo>
                  <a:pt x="145" y="307"/>
                  <a:pt x="145" y="307"/>
                  <a:pt x="146" y="307"/>
                </a:cubicBezTo>
                <a:cubicBezTo>
                  <a:pt x="147" y="306"/>
                  <a:pt x="149" y="305"/>
                  <a:pt x="150" y="304"/>
                </a:cubicBezTo>
                <a:cubicBezTo>
                  <a:pt x="150" y="303"/>
                  <a:pt x="150" y="302"/>
                  <a:pt x="149" y="302"/>
                </a:cubicBezTo>
                <a:cubicBezTo>
                  <a:pt x="146" y="298"/>
                  <a:pt x="148" y="296"/>
                  <a:pt x="149" y="294"/>
                </a:cubicBezTo>
                <a:cubicBezTo>
                  <a:pt x="150" y="292"/>
                  <a:pt x="151" y="289"/>
                  <a:pt x="150" y="285"/>
                </a:cubicBezTo>
                <a:cubicBezTo>
                  <a:pt x="150" y="283"/>
                  <a:pt x="150" y="281"/>
                  <a:pt x="150" y="279"/>
                </a:cubicBezTo>
                <a:cubicBezTo>
                  <a:pt x="149" y="277"/>
                  <a:pt x="148" y="276"/>
                  <a:pt x="147" y="274"/>
                </a:cubicBezTo>
                <a:cubicBezTo>
                  <a:pt x="146" y="279"/>
                  <a:pt x="146" y="283"/>
                  <a:pt x="147" y="286"/>
                </a:cubicBezTo>
                <a:cubicBezTo>
                  <a:pt x="147" y="289"/>
                  <a:pt x="146" y="291"/>
                  <a:pt x="146" y="292"/>
                </a:cubicBezTo>
                <a:cubicBezTo>
                  <a:pt x="144" y="296"/>
                  <a:pt x="142" y="299"/>
                  <a:pt x="147" y="304"/>
                </a:cubicBezTo>
                <a:cubicBezTo>
                  <a:pt x="143" y="300"/>
                  <a:pt x="137" y="298"/>
                  <a:pt x="131" y="296"/>
                </a:cubicBezTo>
                <a:cubicBezTo>
                  <a:pt x="127" y="295"/>
                  <a:pt x="123" y="294"/>
                  <a:pt x="120" y="292"/>
                </a:cubicBezTo>
                <a:cubicBezTo>
                  <a:pt x="119" y="291"/>
                  <a:pt x="118" y="289"/>
                  <a:pt x="118" y="287"/>
                </a:cubicBezTo>
                <a:cubicBezTo>
                  <a:pt x="117" y="283"/>
                  <a:pt x="116" y="278"/>
                  <a:pt x="109" y="277"/>
                </a:cubicBezTo>
                <a:cubicBezTo>
                  <a:pt x="105" y="277"/>
                  <a:pt x="105" y="274"/>
                  <a:pt x="105" y="269"/>
                </a:cubicBezTo>
                <a:cubicBezTo>
                  <a:pt x="106" y="265"/>
                  <a:pt x="107" y="260"/>
                  <a:pt x="109" y="255"/>
                </a:cubicBezTo>
                <a:cubicBezTo>
                  <a:pt x="110" y="251"/>
                  <a:pt x="111" y="246"/>
                  <a:pt x="112" y="243"/>
                </a:cubicBezTo>
                <a:cubicBezTo>
                  <a:pt x="112" y="239"/>
                  <a:pt x="111" y="236"/>
                  <a:pt x="109" y="234"/>
                </a:cubicBezTo>
                <a:cubicBezTo>
                  <a:pt x="108" y="232"/>
                  <a:pt x="107" y="231"/>
                  <a:pt x="107" y="228"/>
                </a:cubicBezTo>
                <a:cubicBezTo>
                  <a:pt x="108" y="227"/>
                  <a:pt x="108" y="226"/>
                  <a:pt x="108" y="225"/>
                </a:cubicBezTo>
                <a:cubicBezTo>
                  <a:pt x="108" y="221"/>
                  <a:pt x="109" y="219"/>
                  <a:pt x="107" y="214"/>
                </a:cubicBezTo>
                <a:cubicBezTo>
                  <a:pt x="109" y="212"/>
                  <a:pt x="110" y="211"/>
                  <a:pt x="112" y="209"/>
                </a:cubicBezTo>
                <a:cubicBezTo>
                  <a:pt x="114" y="217"/>
                  <a:pt x="123" y="222"/>
                  <a:pt x="129" y="228"/>
                </a:cubicBezTo>
                <a:cubicBezTo>
                  <a:pt x="131" y="230"/>
                  <a:pt x="133" y="233"/>
                  <a:pt x="136" y="235"/>
                </a:cubicBezTo>
                <a:cubicBezTo>
                  <a:pt x="136" y="236"/>
                  <a:pt x="137" y="236"/>
                  <a:pt x="137" y="237"/>
                </a:cubicBezTo>
                <a:cubicBezTo>
                  <a:pt x="137" y="236"/>
                  <a:pt x="137" y="235"/>
                  <a:pt x="138" y="234"/>
                </a:cubicBezTo>
                <a:cubicBezTo>
                  <a:pt x="135" y="231"/>
                  <a:pt x="133" y="228"/>
                  <a:pt x="131" y="226"/>
                </a:cubicBezTo>
                <a:cubicBezTo>
                  <a:pt x="125" y="220"/>
                  <a:pt x="114" y="211"/>
                  <a:pt x="117" y="202"/>
                </a:cubicBezTo>
                <a:cubicBezTo>
                  <a:pt x="117" y="202"/>
                  <a:pt x="117" y="202"/>
                  <a:pt x="117" y="202"/>
                </a:cubicBezTo>
                <a:cubicBezTo>
                  <a:pt x="116" y="202"/>
                  <a:pt x="115" y="201"/>
                  <a:pt x="114" y="201"/>
                </a:cubicBezTo>
                <a:cubicBezTo>
                  <a:pt x="113" y="201"/>
                  <a:pt x="113" y="201"/>
                  <a:pt x="113" y="201"/>
                </a:cubicBezTo>
                <a:cubicBezTo>
                  <a:pt x="113" y="202"/>
                  <a:pt x="113" y="202"/>
                  <a:pt x="113" y="202"/>
                </a:cubicBezTo>
                <a:cubicBezTo>
                  <a:pt x="113" y="202"/>
                  <a:pt x="113" y="202"/>
                  <a:pt x="113" y="202"/>
                </a:cubicBezTo>
                <a:cubicBezTo>
                  <a:pt x="112" y="203"/>
                  <a:pt x="112" y="204"/>
                  <a:pt x="111" y="205"/>
                </a:cubicBezTo>
                <a:cubicBezTo>
                  <a:pt x="107" y="209"/>
                  <a:pt x="102" y="213"/>
                  <a:pt x="97" y="217"/>
                </a:cubicBezTo>
                <a:cubicBezTo>
                  <a:pt x="97" y="217"/>
                  <a:pt x="97" y="217"/>
                  <a:pt x="97" y="217"/>
                </a:cubicBezTo>
                <a:cubicBezTo>
                  <a:pt x="97" y="217"/>
                  <a:pt x="97" y="216"/>
                  <a:pt x="97" y="216"/>
                </a:cubicBezTo>
                <a:cubicBezTo>
                  <a:pt x="97" y="216"/>
                  <a:pt x="97" y="216"/>
                  <a:pt x="97" y="216"/>
                </a:cubicBezTo>
                <a:cubicBezTo>
                  <a:pt x="97" y="216"/>
                  <a:pt x="97" y="216"/>
                  <a:pt x="97" y="216"/>
                </a:cubicBezTo>
                <a:cubicBezTo>
                  <a:pt x="97" y="216"/>
                  <a:pt x="97" y="216"/>
                  <a:pt x="97" y="216"/>
                </a:cubicBezTo>
                <a:cubicBezTo>
                  <a:pt x="97" y="216"/>
                  <a:pt x="97" y="216"/>
                  <a:pt x="97" y="216"/>
                </a:cubicBezTo>
                <a:cubicBezTo>
                  <a:pt x="96" y="215"/>
                  <a:pt x="96" y="215"/>
                  <a:pt x="96" y="214"/>
                </a:cubicBezTo>
                <a:cubicBezTo>
                  <a:pt x="96" y="214"/>
                  <a:pt x="95" y="214"/>
                  <a:pt x="95" y="214"/>
                </a:cubicBezTo>
                <a:cubicBezTo>
                  <a:pt x="95" y="213"/>
                  <a:pt x="95" y="213"/>
                  <a:pt x="95" y="213"/>
                </a:cubicBezTo>
                <a:cubicBezTo>
                  <a:pt x="92" y="206"/>
                  <a:pt x="92" y="201"/>
                  <a:pt x="96" y="194"/>
                </a:cubicBezTo>
                <a:cubicBezTo>
                  <a:pt x="96" y="193"/>
                  <a:pt x="96" y="193"/>
                  <a:pt x="97" y="192"/>
                </a:cubicBezTo>
                <a:cubicBezTo>
                  <a:pt x="96" y="191"/>
                  <a:pt x="95" y="190"/>
                  <a:pt x="94" y="189"/>
                </a:cubicBezTo>
                <a:close/>
                <a:moveTo>
                  <a:pt x="48" y="266"/>
                </a:moveTo>
                <a:cubicBezTo>
                  <a:pt x="45" y="270"/>
                  <a:pt x="41" y="272"/>
                  <a:pt x="36" y="272"/>
                </a:cubicBezTo>
                <a:cubicBezTo>
                  <a:pt x="36" y="272"/>
                  <a:pt x="35" y="272"/>
                  <a:pt x="34" y="272"/>
                </a:cubicBezTo>
                <a:cubicBezTo>
                  <a:pt x="34" y="273"/>
                  <a:pt x="33" y="275"/>
                  <a:pt x="33" y="276"/>
                </a:cubicBezTo>
                <a:cubicBezTo>
                  <a:pt x="34" y="276"/>
                  <a:pt x="35" y="276"/>
                  <a:pt x="36" y="276"/>
                </a:cubicBezTo>
                <a:cubicBezTo>
                  <a:pt x="42" y="276"/>
                  <a:pt x="46" y="273"/>
                  <a:pt x="50" y="268"/>
                </a:cubicBezTo>
                <a:cubicBezTo>
                  <a:pt x="50" y="267"/>
                  <a:pt x="49" y="266"/>
                  <a:pt x="48" y="266"/>
                </a:cubicBezTo>
                <a:close/>
                <a:moveTo>
                  <a:pt x="19" y="190"/>
                </a:moveTo>
                <a:cubicBezTo>
                  <a:pt x="20" y="190"/>
                  <a:pt x="21" y="189"/>
                  <a:pt x="23" y="189"/>
                </a:cubicBezTo>
                <a:cubicBezTo>
                  <a:pt x="42" y="180"/>
                  <a:pt x="47" y="168"/>
                  <a:pt x="63" y="165"/>
                </a:cubicBezTo>
                <a:cubicBezTo>
                  <a:pt x="59" y="164"/>
                  <a:pt x="56" y="163"/>
                  <a:pt x="52" y="163"/>
                </a:cubicBezTo>
                <a:cubicBezTo>
                  <a:pt x="47" y="165"/>
                  <a:pt x="44" y="168"/>
                  <a:pt x="40" y="173"/>
                </a:cubicBezTo>
                <a:cubicBezTo>
                  <a:pt x="33" y="181"/>
                  <a:pt x="27" y="183"/>
                  <a:pt x="19" y="184"/>
                </a:cubicBezTo>
                <a:cubicBezTo>
                  <a:pt x="20" y="186"/>
                  <a:pt x="20" y="188"/>
                  <a:pt x="19" y="190"/>
                </a:cubicBezTo>
                <a:close/>
                <a:moveTo>
                  <a:pt x="171" y="92"/>
                </a:moveTo>
                <a:cubicBezTo>
                  <a:pt x="174" y="92"/>
                  <a:pt x="178" y="92"/>
                  <a:pt x="182" y="92"/>
                </a:cubicBezTo>
                <a:cubicBezTo>
                  <a:pt x="185" y="93"/>
                  <a:pt x="188" y="93"/>
                  <a:pt x="191" y="93"/>
                </a:cubicBezTo>
                <a:cubicBezTo>
                  <a:pt x="192" y="102"/>
                  <a:pt x="185" y="111"/>
                  <a:pt x="180" y="119"/>
                </a:cubicBezTo>
                <a:cubicBezTo>
                  <a:pt x="180" y="121"/>
                  <a:pt x="181" y="122"/>
                  <a:pt x="181" y="124"/>
                </a:cubicBezTo>
                <a:cubicBezTo>
                  <a:pt x="187" y="114"/>
                  <a:pt x="200" y="102"/>
                  <a:pt x="199" y="93"/>
                </a:cubicBezTo>
                <a:cubicBezTo>
                  <a:pt x="207" y="93"/>
                  <a:pt x="212" y="93"/>
                  <a:pt x="219" y="90"/>
                </a:cubicBezTo>
                <a:cubicBezTo>
                  <a:pt x="220" y="89"/>
                  <a:pt x="221" y="87"/>
                  <a:pt x="222" y="85"/>
                </a:cubicBezTo>
                <a:cubicBezTo>
                  <a:pt x="221" y="86"/>
                  <a:pt x="220" y="86"/>
                  <a:pt x="220" y="86"/>
                </a:cubicBezTo>
                <a:cubicBezTo>
                  <a:pt x="208" y="90"/>
                  <a:pt x="195" y="90"/>
                  <a:pt x="183" y="89"/>
                </a:cubicBezTo>
                <a:cubicBezTo>
                  <a:pt x="178" y="89"/>
                  <a:pt x="174" y="88"/>
                  <a:pt x="169" y="88"/>
                </a:cubicBezTo>
                <a:cubicBezTo>
                  <a:pt x="170" y="90"/>
                  <a:pt x="170" y="91"/>
                  <a:pt x="171" y="92"/>
                </a:cubicBezTo>
                <a:close/>
                <a:moveTo>
                  <a:pt x="177" y="124"/>
                </a:moveTo>
                <a:cubicBezTo>
                  <a:pt x="177" y="125"/>
                  <a:pt x="177" y="125"/>
                  <a:pt x="176" y="126"/>
                </a:cubicBezTo>
                <a:cubicBezTo>
                  <a:pt x="175" y="130"/>
                  <a:pt x="172" y="132"/>
                  <a:pt x="169" y="133"/>
                </a:cubicBezTo>
                <a:cubicBezTo>
                  <a:pt x="166" y="135"/>
                  <a:pt x="163" y="137"/>
                  <a:pt x="163" y="142"/>
                </a:cubicBezTo>
                <a:cubicBezTo>
                  <a:pt x="165" y="140"/>
                  <a:pt x="167" y="139"/>
                  <a:pt x="169" y="138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2" y="136"/>
                  <a:pt x="172" y="135"/>
                  <a:pt x="173" y="135"/>
                </a:cubicBezTo>
                <a:cubicBezTo>
                  <a:pt x="173" y="135"/>
                  <a:pt x="173" y="135"/>
                  <a:pt x="173" y="135"/>
                </a:cubicBezTo>
                <a:cubicBezTo>
                  <a:pt x="174" y="134"/>
                  <a:pt x="176" y="133"/>
                  <a:pt x="177" y="133"/>
                </a:cubicBezTo>
                <a:cubicBezTo>
                  <a:pt x="177" y="131"/>
                  <a:pt x="178" y="130"/>
                  <a:pt x="179" y="129"/>
                </a:cubicBezTo>
                <a:cubicBezTo>
                  <a:pt x="178" y="128"/>
                  <a:pt x="178" y="126"/>
                  <a:pt x="177" y="124"/>
                </a:cubicBezTo>
                <a:close/>
                <a:moveTo>
                  <a:pt x="163" y="144"/>
                </a:moveTo>
                <a:cubicBezTo>
                  <a:pt x="163" y="146"/>
                  <a:pt x="164" y="147"/>
                  <a:pt x="165" y="149"/>
                </a:cubicBezTo>
                <a:cubicBezTo>
                  <a:pt x="165" y="151"/>
                  <a:pt x="165" y="152"/>
                  <a:pt x="166" y="153"/>
                </a:cubicBezTo>
                <a:cubicBezTo>
                  <a:pt x="167" y="153"/>
                  <a:pt x="168" y="152"/>
                  <a:pt x="169" y="152"/>
                </a:cubicBezTo>
                <a:cubicBezTo>
                  <a:pt x="169" y="151"/>
                  <a:pt x="168" y="149"/>
                  <a:pt x="168" y="148"/>
                </a:cubicBezTo>
                <a:cubicBezTo>
                  <a:pt x="167" y="145"/>
                  <a:pt x="167" y="143"/>
                  <a:pt x="167" y="142"/>
                </a:cubicBezTo>
                <a:cubicBezTo>
                  <a:pt x="166" y="142"/>
                  <a:pt x="164" y="143"/>
                  <a:pt x="163" y="144"/>
                </a:cubicBezTo>
                <a:close/>
                <a:moveTo>
                  <a:pt x="167" y="156"/>
                </a:moveTo>
                <a:cubicBezTo>
                  <a:pt x="171" y="165"/>
                  <a:pt x="176" y="176"/>
                  <a:pt x="167" y="184"/>
                </a:cubicBezTo>
                <a:cubicBezTo>
                  <a:pt x="153" y="196"/>
                  <a:pt x="144" y="195"/>
                  <a:pt x="131" y="189"/>
                </a:cubicBezTo>
                <a:cubicBezTo>
                  <a:pt x="130" y="190"/>
                  <a:pt x="130" y="191"/>
                  <a:pt x="130" y="193"/>
                </a:cubicBezTo>
                <a:cubicBezTo>
                  <a:pt x="130" y="194"/>
                  <a:pt x="130" y="194"/>
                  <a:pt x="130" y="194"/>
                </a:cubicBezTo>
                <a:cubicBezTo>
                  <a:pt x="144" y="200"/>
                  <a:pt x="153" y="198"/>
                  <a:pt x="167" y="189"/>
                </a:cubicBezTo>
                <a:cubicBezTo>
                  <a:pt x="168" y="188"/>
                  <a:pt x="168" y="188"/>
                  <a:pt x="171" y="193"/>
                </a:cubicBezTo>
                <a:cubicBezTo>
                  <a:pt x="171" y="194"/>
                  <a:pt x="172" y="194"/>
                  <a:pt x="172" y="195"/>
                </a:cubicBezTo>
                <a:cubicBezTo>
                  <a:pt x="173" y="194"/>
                  <a:pt x="173" y="192"/>
                  <a:pt x="174" y="191"/>
                </a:cubicBezTo>
                <a:cubicBezTo>
                  <a:pt x="174" y="191"/>
                  <a:pt x="174" y="191"/>
                  <a:pt x="174" y="191"/>
                </a:cubicBezTo>
                <a:cubicBezTo>
                  <a:pt x="173" y="189"/>
                  <a:pt x="172" y="187"/>
                  <a:pt x="171" y="185"/>
                </a:cubicBezTo>
                <a:cubicBezTo>
                  <a:pt x="172" y="183"/>
                  <a:pt x="173" y="182"/>
                  <a:pt x="174" y="180"/>
                </a:cubicBezTo>
                <a:cubicBezTo>
                  <a:pt x="176" y="182"/>
                  <a:pt x="177" y="183"/>
                  <a:pt x="179" y="184"/>
                </a:cubicBezTo>
                <a:cubicBezTo>
                  <a:pt x="180" y="183"/>
                  <a:pt x="180" y="182"/>
                  <a:pt x="181" y="181"/>
                </a:cubicBezTo>
                <a:cubicBezTo>
                  <a:pt x="179" y="179"/>
                  <a:pt x="177" y="178"/>
                  <a:pt x="176" y="177"/>
                </a:cubicBezTo>
                <a:cubicBezTo>
                  <a:pt x="177" y="169"/>
                  <a:pt x="174" y="161"/>
                  <a:pt x="170" y="154"/>
                </a:cubicBezTo>
                <a:cubicBezTo>
                  <a:pt x="169" y="155"/>
                  <a:pt x="168" y="155"/>
                  <a:pt x="167" y="156"/>
                </a:cubicBezTo>
                <a:close/>
                <a:moveTo>
                  <a:pt x="129" y="188"/>
                </a:moveTo>
                <a:cubicBezTo>
                  <a:pt x="127" y="187"/>
                  <a:pt x="126" y="186"/>
                  <a:pt x="124" y="186"/>
                </a:cubicBezTo>
                <a:cubicBezTo>
                  <a:pt x="122" y="184"/>
                  <a:pt x="120" y="184"/>
                  <a:pt x="119" y="183"/>
                </a:cubicBezTo>
                <a:cubicBezTo>
                  <a:pt x="118" y="183"/>
                  <a:pt x="117" y="184"/>
                  <a:pt x="117" y="185"/>
                </a:cubicBezTo>
                <a:cubicBezTo>
                  <a:pt x="116" y="190"/>
                  <a:pt x="116" y="195"/>
                  <a:pt x="115" y="199"/>
                </a:cubicBezTo>
                <a:cubicBezTo>
                  <a:pt x="115" y="199"/>
                  <a:pt x="115" y="199"/>
                  <a:pt x="115" y="199"/>
                </a:cubicBezTo>
                <a:cubicBezTo>
                  <a:pt x="117" y="199"/>
                  <a:pt x="118" y="199"/>
                  <a:pt x="119" y="199"/>
                </a:cubicBezTo>
                <a:cubicBezTo>
                  <a:pt x="120" y="197"/>
                  <a:pt x="121" y="194"/>
                  <a:pt x="122" y="190"/>
                </a:cubicBezTo>
                <a:cubicBezTo>
                  <a:pt x="122" y="190"/>
                  <a:pt x="123" y="191"/>
                  <a:pt x="124" y="191"/>
                </a:cubicBezTo>
                <a:cubicBezTo>
                  <a:pt x="126" y="192"/>
                  <a:pt x="127" y="192"/>
                  <a:pt x="128" y="193"/>
                </a:cubicBezTo>
                <a:cubicBezTo>
                  <a:pt x="128" y="191"/>
                  <a:pt x="128" y="190"/>
                  <a:pt x="129" y="188"/>
                </a:cubicBezTo>
                <a:close/>
                <a:moveTo>
                  <a:pt x="396" y="202"/>
                </a:moveTo>
                <a:cubicBezTo>
                  <a:pt x="399" y="200"/>
                  <a:pt x="405" y="206"/>
                  <a:pt x="408" y="207"/>
                </a:cubicBezTo>
                <a:cubicBezTo>
                  <a:pt x="415" y="208"/>
                  <a:pt x="419" y="208"/>
                  <a:pt x="425" y="211"/>
                </a:cubicBezTo>
                <a:cubicBezTo>
                  <a:pt x="431" y="213"/>
                  <a:pt x="439" y="215"/>
                  <a:pt x="442" y="217"/>
                </a:cubicBezTo>
                <a:cubicBezTo>
                  <a:pt x="448" y="220"/>
                  <a:pt x="453" y="221"/>
                  <a:pt x="459" y="221"/>
                </a:cubicBezTo>
                <a:cubicBezTo>
                  <a:pt x="459" y="220"/>
                  <a:pt x="459" y="219"/>
                  <a:pt x="459" y="217"/>
                </a:cubicBezTo>
                <a:cubicBezTo>
                  <a:pt x="454" y="217"/>
                  <a:pt x="449" y="216"/>
                  <a:pt x="443" y="214"/>
                </a:cubicBezTo>
                <a:cubicBezTo>
                  <a:pt x="435" y="210"/>
                  <a:pt x="427" y="209"/>
                  <a:pt x="419" y="206"/>
                </a:cubicBezTo>
                <a:cubicBezTo>
                  <a:pt x="424" y="204"/>
                  <a:pt x="432" y="206"/>
                  <a:pt x="438" y="208"/>
                </a:cubicBezTo>
                <a:cubicBezTo>
                  <a:pt x="444" y="211"/>
                  <a:pt x="451" y="211"/>
                  <a:pt x="458" y="211"/>
                </a:cubicBezTo>
                <a:cubicBezTo>
                  <a:pt x="457" y="210"/>
                  <a:pt x="457" y="209"/>
                  <a:pt x="457" y="209"/>
                </a:cubicBezTo>
                <a:cubicBezTo>
                  <a:pt x="451" y="208"/>
                  <a:pt x="445" y="207"/>
                  <a:pt x="439" y="205"/>
                </a:cubicBezTo>
                <a:cubicBezTo>
                  <a:pt x="426" y="200"/>
                  <a:pt x="420" y="205"/>
                  <a:pt x="409" y="203"/>
                </a:cubicBezTo>
                <a:cubicBezTo>
                  <a:pt x="409" y="203"/>
                  <a:pt x="408" y="203"/>
                  <a:pt x="408" y="203"/>
                </a:cubicBezTo>
                <a:cubicBezTo>
                  <a:pt x="408" y="203"/>
                  <a:pt x="408" y="203"/>
                  <a:pt x="408" y="203"/>
                </a:cubicBezTo>
                <a:cubicBezTo>
                  <a:pt x="405" y="203"/>
                  <a:pt x="403" y="200"/>
                  <a:pt x="400" y="199"/>
                </a:cubicBezTo>
                <a:cubicBezTo>
                  <a:pt x="404" y="196"/>
                  <a:pt x="406" y="194"/>
                  <a:pt x="406" y="192"/>
                </a:cubicBezTo>
                <a:cubicBezTo>
                  <a:pt x="407" y="187"/>
                  <a:pt x="403" y="183"/>
                  <a:pt x="398" y="185"/>
                </a:cubicBezTo>
                <a:cubicBezTo>
                  <a:pt x="396" y="185"/>
                  <a:pt x="395" y="184"/>
                  <a:pt x="394" y="182"/>
                </a:cubicBezTo>
                <a:cubicBezTo>
                  <a:pt x="393" y="180"/>
                  <a:pt x="392" y="178"/>
                  <a:pt x="390" y="177"/>
                </a:cubicBezTo>
                <a:cubicBezTo>
                  <a:pt x="386" y="174"/>
                  <a:pt x="381" y="173"/>
                  <a:pt x="377" y="170"/>
                </a:cubicBezTo>
                <a:cubicBezTo>
                  <a:pt x="378" y="169"/>
                  <a:pt x="379" y="168"/>
                  <a:pt x="380" y="168"/>
                </a:cubicBezTo>
                <a:cubicBezTo>
                  <a:pt x="380" y="168"/>
                  <a:pt x="380" y="168"/>
                  <a:pt x="380" y="168"/>
                </a:cubicBezTo>
                <a:cubicBezTo>
                  <a:pt x="381" y="168"/>
                  <a:pt x="381" y="167"/>
                  <a:pt x="381" y="166"/>
                </a:cubicBezTo>
                <a:cubicBezTo>
                  <a:pt x="381" y="166"/>
                  <a:pt x="379" y="164"/>
                  <a:pt x="377" y="162"/>
                </a:cubicBezTo>
                <a:cubicBezTo>
                  <a:pt x="376" y="161"/>
                  <a:pt x="376" y="161"/>
                  <a:pt x="375" y="160"/>
                </a:cubicBezTo>
                <a:cubicBezTo>
                  <a:pt x="374" y="161"/>
                  <a:pt x="373" y="162"/>
                  <a:pt x="372" y="163"/>
                </a:cubicBezTo>
                <a:cubicBezTo>
                  <a:pt x="372" y="164"/>
                  <a:pt x="372" y="164"/>
                  <a:pt x="373" y="165"/>
                </a:cubicBezTo>
                <a:cubicBezTo>
                  <a:pt x="373" y="165"/>
                  <a:pt x="373" y="165"/>
                  <a:pt x="374" y="166"/>
                </a:cubicBezTo>
                <a:cubicBezTo>
                  <a:pt x="371" y="167"/>
                  <a:pt x="369" y="170"/>
                  <a:pt x="367" y="172"/>
                </a:cubicBezTo>
                <a:cubicBezTo>
                  <a:pt x="359" y="179"/>
                  <a:pt x="356" y="180"/>
                  <a:pt x="351" y="178"/>
                </a:cubicBezTo>
                <a:cubicBezTo>
                  <a:pt x="350" y="178"/>
                  <a:pt x="349" y="179"/>
                  <a:pt x="348" y="180"/>
                </a:cubicBezTo>
                <a:cubicBezTo>
                  <a:pt x="357" y="184"/>
                  <a:pt x="361" y="184"/>
                  <a:pt x="372" y="175"/>
                </a:cubicBezTo>
                <a:cubicBezTo>
                  <a:pt x="373" y="174"/>
                  <a:pt x="374" y="173"/>
                  <a:pt x="375" y="172"/>
                </a:cubicBezTo>
                <a:cubicBezTo>
                  <a:pt x="378" y="176"/>
                  <a:pt x="384" y="177"/>
                  <a:pt x="388" y="180"/>
                </a:cubicBezTo>
                <a:cubicBezTo>
                  <a:pt x="389" y="181"/>
                  <a:pt x="390" y="182"/>
                  <a:pt x="391" y="184"/>
                </a:cubicBezTo>
                <a:cubicBezTo>
                  <a:pt x="393" y="187"/>
                  <a:pt x="395" y="190"/>
                  <a:pt x="399" y="188"/>
                </a:cubicBezTo>
                <a:cubicBezTo>
                  <a:pt x="401" y="187"/>
                  <a:pt x="402" y="190"/>
                  <a:pt x="402" y="191"/>
                </a:cubicBezTo>
                <a:cubicBezTo>
                  <a:pt x="401" y="194"/>
                  <a:pt x="397" y="197"/>
                  <a:pt x="394" y="199"/>
                </a:cubicBezTo>
                <a:cubicBezTo>
                  <a:pt x="394" y="199"/>
                  <a:pt x="394" y="199"/>
                  <a:pt x="394" y="199"/>
                </a:cubicBezTo>
                <a:cubicBezTo>
                  <a:pt x="394" y="199"/>
                  <a:pt x="394" y="199"/>
                  <a:pt x="394" y="199"/>
                </a:cubicBezTo>
                <a:cubicBezTo>
                  <a:pt x="393" y="200"/>
                  <a:pt x="393" y="200"/>
                  <a:pt x="392" y="200"/>
                </a:cubicBezTo>
                <a:cubicBezTo>
                  <a:pt x="393" y="201"/>
                  <a:pt x="394" y="202"/>
                  <a:pt x="395" y="203"/>
                </a:cubicBezTo>
                <a:cubicBezTo>
                  <a:pt x="395" y="203"/>
                  <a:pt x="396" y="202"/>
                  <a:pt x="396" y="202"/>
                </a:cubicBezTo>
                <a:close/>
                <a:moveTo>
                  <a:pt x="462" y="221"/>
                </a:moveTo>
                <a:cubicBezTo>
                  <a:pt x="465" y="221"/>
                  <a:pt x="469" y="221"/>
                  <a:pt x="472" y="220"/>
                </a:cubicBezTo>
                <a:cubicBezTo>
                  <a:pt x="478" y="220"/>
                  <a:pt x="488" y="219"/>
                  <a:pt x="495" y="221"/>
                </a:cubicBezTo>
                <a:cubicBezTo>
                  <a:pt x="495" y="221"/>
                  <a:pt x="495" y="221"/>
                  <a:pt x="495" y="220"/>
                </a:cubicBezTo>
                <a:cubicBezTo>
                  <a:pt x="495" y="219"/>
                  <a:pt x="495" y="218"/>
                  <a:pt x="495" y="217"/>
                </a:cubicBezTo>
                <a:cubicBezTo>
                  <a:pt x="487" y="216"/>
                  <a:pt x="478" y="216"/>
                  <a:pt x="472" y="217"/>
                </a:cubicBezTo>
                <a:cubicBezTo>
                  <a:pt x="469" y="217"/>
                  <a:pt x="465" y="217"/>
                  <a:pt x="461" y="217"/>
                </a:cubicBezTo>
                <a:cubicBezTo>
                  <a:pt x="462" y="219"/>
                  <a:pt x="462" y="220"/>
                  <a:pt x="462" y="221"/>
                </a:cubicBezTo>
                <a:close/>
                <a:moveTo>
                  <a:pt x="374" y="158"/>
                </a:moveTo>
                <a:cubicBezTo>
                  <a:pt x="369" y="152"/>
                  <a:pt x="368" y="147"/>
                  <a:pt x="357" y="142"/>
                </a:cubicBezTo>
                <a:cubicBezTo>
                  <a:pt x="360" y="139"/>
                  <a:pt x="366" y="136"/>
                  <a:pt x="379" y="135"/>
                </a:cubicBezTo>
                <a:cubicBezTo>
                  <a:pt x="382" y="135"/>
                  <a:pt x="385" y="135"/>
                  <a:pt x="389" y="135"/>
                </a:cubicBezTo>
                <a:cubicBezTo>
                  <a:pt x="389" y="133"/>
                  <a:pt x="389" y="132"/>
                  <a:pt x="390" y="131"/>
                </a:cubicBezTo>
                <a:cubicBezTo>
                  <a:pt x="386" y="131"/>
                  <a:pt x="382" y="131"/>
                  <a:pt x="379" y="132"/>
                </a:cubicBezTo>
                <a:cubicBezTo>
                  <a:pt x="366" y="133"/>
                  <a:pt x="355" y="134"/>
                  <a:pt x="350" y="137"/>
                </a:cubicBezTo>
                <a:cubicBezTo>
                  <a:pt x="342" y="133"/>
                  <a:pt x="338" y="128"/>
                  <a:pt x="334" y="119"/>
                </a:cubicBezTo>
                <a:cubicBezTo>
                  <a:pt x="343" y="118"/>
                  <a:pt x="352" y="119"/>
                  <a:pt x="360" y="120"/>
                </a:cubicBezTo>
                <a:cubicBezTo>
                  <a:pt x="371" y="121"/>
                  <a:pt x="381" y="123"/>
                  <a:pt x="391" y="120"/>
                </a:cubicBezTo>
                <a:cubicBezTo>
                  <a:pt x="391" y="119"/>
                  <a:pt x="391" y="117"/>
                  <a:pt x="391" y="116"/>
                </a:cubicBezTo>
                <a:cubicBezTo>
                  <a:pt x="382" y="119"/>
                  <a:pt x="371" y="118"/>
                  <a:pt x="361" y="117"/>
                </a:cubicBezTo>
                <a:cubicBezTo>
                  <a:pt x="351" y="115"/>
                  <a:pt x="342" y="114"/>
                  <a:pt x="332" y="116"/>
                </a:cubicBezTo>
                <a:cubicBezTo>
                  <a:pt x="328" y="113"/>
                  <a:pt x="324" y="111"/>
                  <a:pt x="321" y="110"/>
                </a:cubicBezTo>
                <a:cubicBezTo>
                  <a:pt x="315" y="108"/>
                  <a:pt x="310" y="106"/>
                  <a:pt x="306" y="99"/>
                </a:cubicBezTo>
                <a:cubicBezTo>
                  <a:pt x="303" y="92"/>
                  <a:pt x="295" y="89"/>
                  <a:pt x="288" y="85"/>
                </a:cubicBezTo>
                <a:cubicBezTo>
                  <a:pt x="281" y="82"/>
                  <a:pt x="287" y="78"/>
                  <a:pt x="294" y="79"/>
                </a:cubicBezTo>
                <a:cubicBezTo>
                  <a:pt x="297" y="79"/>
                  <a:pt x="300" y="80"/>
                  <a:pt x="304" y="81"/>
                </a:cubicBezTo>
                <a:cubicBezTo>
                  <a:pt x="311" y="82"/>
                  <a:pt x="318" y="84"/>
                  <a:pt x="322" y="81"/>
                </a:cubicBezTo>
                <a:cubicBezTo>
                  <a:pt x="332" y="73"/>
                  <a:pt x="335" y="69"/>
                  <a:pt x="333" y="67"/>
                </a:cubicBezTo>
                <a:cubicBezTo>
                  <a:pt x="333" y="67"/>
                  <a:pt x="333" y="67"/>
                  <a:pt x="333" y="67"/>
                </a:cubicBezTo>
                <a:cubicBezTo>
                  <a:pt x="333" y="67"/>
                  <a:pt x="333" y="67"/>
                  <a:pt x="333" y="67"/>
                </a:cubicBezTo>
                <a:cubicBezTo>
                  <a:pt x="332" y="66"/>
                  <a:pt x="331" y="65"/>
                  <a:pt x="329" y="65"/>
                </a:cubicBezTo>
                <a:cubicBezTo>
                  <a:pt x="324" y="63"/>
                  <a:pt x="317" y="60"/>
                  <a:pt x="318" y="44"/>
                </a:cubicBezTo>
                <a:cubicBezTo>
                  <a:pt x="318" y="36"/>
                  <a:pt x="316" y="32"/>
                  <a:pt x="311" y="31"/>
                </a:cubicBezTo>
                <a:cubicBezTo>
                  <a:pt x="296" y="26"/>
                  <a:pt x="286" y="31"/>
                  <a:pt x="276" y="36"/>
                </a:cubicBezTo>
                <a:cubicBezTo>
                  <a:pt x="270" y="38"/>
                  <a:pt x="264" y="41"/>
                  <a:pt x="256" y="42"/>
                </a:cubicBezTo>
                <a:cubicBezTo>
                  <a:pt x="255" y="42"/>
                  <a:pt x="255" y="43"/>
                  <a:pt x="253" y="43"/>
                </a:cubicBezTo>
                <a:cubicBezTo>
                  <a:pt x="252" y="44"/>
                  <a:pt x="251" y="44"/>
                  <a:pt x="251" y="45"/>
                </a:cubicBezTo>
                <a:cubicBezTo>
                  <a:pt x="253" y="45"/>
                  <a:pt x="255" y="45"/>
                  <a:pt x="256" y="45"/>
                </a:cubicBezTo>
                <a:cubicBezTo>
                  <a:pt x="264" y="44"/>
                  <a:pt x="271" y="42"/>
                  <a:pt x="278" y="39"/>
                </a:cubicBezTo>
                <a:cubicBezTo>
                  <a:pt x="285" y="35"/>
                  <a:pt x="292" y="32"/>
                  <a:pt x="301" y="33"/>
                </a:cubicBezTo>
                <a:cubicBezTo>
                  <a:pt x="298" y="34"/>
                  <a:pt x="295" y="35"/>
                  <a:pt x="291" y="37"/>
                </a:cubicBezTo>
                <a:cubicBezTo>
                  <a:pt x="291" y="37"/>
                  <a:pt x="291" y="37"/>
                  <a:pt x="291" y="37"/>
                </a:cubicBezTo>
                <a:cubicBezTo>
                  <a:pt x="291" y="37"/>
                  <a:pt x="291" y="37"/>
                  <a:pt x="291" y="37"/>
                </a:cubicBezTo>
                <a:cubicBezTo>
                  <a:pt x="290" y="37"/>
                  <a:pt x="290" y="38"/>
                  <a:pt x="289" y="38"/>
                </a:cubicBezTo>
                <a:cubicBezTo>
                  <a:pt x="274" y="45"/>
                  <a:pt x="262" y="50"/>
                  <a:pt x="248" y="50"/>
                </a:cubicBezTo>
                <a:cubicBezTo>
                  <a:pt x="247" y="52"/>
                  <a:pt x="246" y="53"/>
                  <a:pt x="245" y="55"/>
                </a:cubicBezTo>
                <a:cubicBezTo>
                  <a:pt x="247" y="55"/>
                  <a:pt x="248" y="55"/>
                  <a:pt x="250" y="55"/>
                </a:cubicBezTo>
                <a:cubicBezTo>
                  <a:pt x="263" y="53"/>
                  <a:pt x="277" y="48"/>
                  <a:pt x="290" y="41"/>
                </a:cubicBezTo>
                <a:cubicBezTo>
                  <a:pt x="291" y="41"/>
                  <a:pt x="292" y="41"/>
                  <a:pt x="292" y="40"/>
                </a:cubicBezTo>
                <a:cubicBezTo>
                  <a:pt x="292" y="40"/>
                  <a:pt x="292" y="40"/>
                  <a:pt x="292" y="40"/>
                </a:cubicBezTo>
                <a:cubicBezTo>
                  <a:pt x="300" y="37"/>
                  <a:pt x="305" y="35"/>
                  <a:pt x="308" y="36"/>
                </a:cubicBezTo>
                <a:cubicBezTo>
                  <a:pt x="309" y="36"/>
                  <a:pt x="309" y="36"/>
                  <a:pt x="309" y="36"/>
                </a:cubicBezTo>
                <a:cubicBezTo>
                  <a:pt x="309" y="36"/>
                  <a:pt x="309" y="36"/>
                  <a:pt x="310" y="36"/>
                </a:cubicBezTo>
                <a:cubicBezTo>
                  <a:pt x="312" y="37"/>
                  <a:pt x="313" y="40"/>
                  <a:pt x="313" y="45"/>
                </a:cubicBezTo>
                <a:cubicBezTo>
                  <a:pt x="312" y="63"/>
                  <a:pt x="322" y="66"/>
                  <a:pt x="328" y="68"/>
                </a:cubicBezTo>
                <a:cubicBezTo>
                  <a:pt x="329" y="68"/>
                  <a:pt x="330" y="69"/>
                  <a:pt x="330" y="69"/>
                </a:cubicBezTo>
                <a:cubicBezTo>
                  <a:pt x="330" y="69"/>
                  <a:pt x="330" y="69"/>
                  <a:pt x="330" y="69"/>
                </a:cubicBezTo>
                <a:cubicBezTo>
                  <a:pt x="330" y="70"/>
                  <a:pt x="328" y="72"/>
                  <a:pt x="319" y="78"/>
                </a:cubicBezTo>
                <a:cubicBezTo>
                  <a:pt x="317" y="80"/>
                  <a:pt x="311" y="79"/>
                  <a:pt x="305" y="77"/>
                </a:cubicBezTo>
                <a:cubicBezTo>
                  <a:pt x="301" y="76"/>
                  <a:pt x="297" y="75"/>
                  <a:pt x="294" y="75"/>
                </a:cubicBezTo>
                <a:cubicBezTo>
                  <a:pt x="290" y="75"/>
                  <a:pt x="284" y="78"/>
                  <a:pt x="282" y="76"/>
                </a:cubicBezTo>
                <a:cubicBezTo>
                  <a:pt x="280" y="75"/>
                  <a:pt x="278" y="74"/>
                  <a:pt x="275" y="73"/>
                </a:cubicBezTo>
                <a:cubicBezTo>
                  <a:pt x="268" y="71"/>
                  <a:pt x="258" y="71"/>
                  <a:pt x="255" y="71"/>
                </a:cubicBezTo>
                <a:cubicBezTo>
                  <a:pt x="245" y="73"/>
                  <a:pt x="237" y="78"/>
                  <a:pt x="228" y="83"/>
                </a:cubicBezTo>
                <a:cubicBezTo>
                  <a:pt x="227" y="84"/>
                  <a:pt x="226" y="86"/>
                  <a:pt x="224" y="88"/>
                </a:cubicBezTo>
                <a:cubicBezTo>
                  <a:pt x="234" y="84"/>
                  <a:pt x="243" y="78"/>
                  <a:pt x="254" y="76"/>
                </a:cubicBezTo>
                <a:cubicBezTo>
                  <a:pt x="272" y="73"/>
                  <a:pt x="278" y="84"/>
                  <a:pt x="286" y="88"/>
                </a:cubicBezTo>
                <a:cubicBezTo>
                  <a:pt x="293" y="92"/>
                  <a:pt x="300" y="95"/>
                  <a:pt x="303" y="100"/>
                </a:cubicBezTo>
                <a:cubicBezTo>
                  <a:pt x="307" y="109"/>
                  <a:pt x="313" y="111"/>
                  <a:pt x="319" y="113"/>
                </a:cubicBezTo>
                <a:cubicBezTo>
                  <a:pt x="323" y="115"/>
                  <a:pt x="325" y="116"/>
                  <a:pt x="327" y="120"/>
                </a:cubicBezTo>
                <a:cubicBezTo>
                  <a:pt x="335" y="133"/>
                  <a:pt x="345" y="143"/>
                  <a:pt x="361" y="150"/>
                </a:cubicBezTo>
                <a:cubicBezTo>
                  <a:pt x="366" y="152"/>
                  <a:pt x="368" y="157"/>
                  <a:pt x="370" y="161"/>
                </a:cubicBezTo>
                <a:cubicBezTo>
                  <a:pt x="371" y="160"/>
                  <a:pt x="373" y="159"/>
                  <a:pt x="374" y="158"/>
                </a:cubicBezTo>
                <a:close/>
                <a:moveTo>
                  <a:pt x="391" y="134"/>
                </a:moveTo>
                <a:cubicBezTo>
                  <a:pt x="407" y="134"/>
                  <a:pt x="425" y="134"/>
                  <a:pt x="438" y="134"/>
                </a:cubicBezTo>
                <a:cubicBezTo>
                  <a:pt x="438" y="133"/>
                  <a:pt x="437" y="131"/>
                  <a:pt x="437" y="130"/>
                </a:cubicBezTo>
                <a:cubicBezTo>
                  <a:pt x="424" y="130"/>
                  <a:pt x="408" y="130"/>
                  <a:pt x="392" y="131"/>
                </a:cubicBezTo>
                <a:cubicBezTo>
                  <a:pt x="392" y="132"/>
                  <a:pt x="392" y="132"/>
                  <a:pt x="392" y="133"/>
                </a:cubicBezTo>
                <a:cubicBezTo>
                  <a:pt x="392" y="134"/>
                  <a:pt x="391" y="134"/>
                  <a:pt x="391" y="134"/>
                </a:cubicBezTo>
                <a:close/>
                <a:moveTo>
                  <a:pt x="474" y="169"/>
                </a:moveTo>
                <a:cubicBezTo>
                  <a:pt x="476" y="176"/>
                  <a:pt x="480" y="184"/>
                  <a:pt x="487" y="191"/>
                </a:cubicBezTo>
                <a:cubicBezTo>
                  <a:pt x="484" y="184"/>
                  <a:pt x="479" y="177"/>
                  <a:pt x="475" y="171"/>
                </a:cubicBezTo>
                <a:cubicBezTo>
                  <a:pt x="475" y="170"/>
                  <a:pt x="474" y="169"/>
                  <a:pt x="474" y="169"/>
                </a:cubicBezTo>
                <a:close/>
                <a:moveTo>
                  <a:pt x="494" y="210"/>
                </a:moveTo>
                <a:cubicBezTo>
                  <a:pt x="488" y="211"/>
                  <a:pt x="481" y="210"/>
                  <a:pt x="475" y="210"/>
                </a:cubicBezTo>
                <a:cubicBezTo>
                  <a:pt x="473" y="210"/>
                  <a:pt x="471" y="209"/>
                  <a:pt x="470" y="209"/>
                </a:cubicBezTo>
                <a:cubicBezTo>
                  <a:pt x="466" y="209"/>
                  <a:pt x="463" y="209"/>
                  <a:pt x="460" y="209"/>
                </a:cubicBezTo>
                <a:cubicBezTo>
                  <a:pt x="460" y="209"/>
                  <a:pt x="460" y="209"/>
                  <a:pt x="460" y="209"/>
                </a:cubicBezTo>
                <a:cubicBezTo>
                  <a:pt x="460" y="210"/>
                  <a:pt x="460" y="210"/>
                  <a:pt x="460" y="210"/>
                </a:cubicBezTo>
                <a:cubicBezTo>
                  <a:pt x="460" y="210"/>
                  <a:pt x="460" y="211"/>
                  <a:pt x="460" y="212"/>
                </a:cubicBezTo>
                <a:cubicBezTo>
                  <a:pt x="463" y="212"/>
                  <a:pt x="467" y="212"/>
                  <a:pt x="470" y="212"/>
                </a:cubicBezTo>
                <a:cubicBezTo>
                  <a:pt x="471" y="212"/>
                  <a:pt x="473" y="212"/>
                  <a:pt x="475" y="212"/>
                </a:cubicBezTo>
                <a:cubicBezTo>
                  <a:pt x="481" y="213"/>
                  <a:pt x="488" y="214"/>
                  <a:pt x="494" y="213"/>
                </a:cubicBezTo>
                <a:cubicBezTo>
                  <a:pt x="494" y="212"/>
                  <a:pt x="494" y="211"/>
                  <a:pt x="494" y="210"/>
                </a:cubicBezTo>
                <a:close/>
                <a:moveTo>
                  <a:pt x="367" y="325"/>
                </a:moveTo>
                <a:cubicBezTo>
                  <a:pt x="375" y="328"/>
                  <a:pt x="381" y="334"/>
                  <a:pt x="387" y="339"/>
                </a:cubicBezTo>
                <a:cubicBezTo>
                  <a:pt x="388" y="340"/>
                  <a:pt x="388" y="340"/>
                  <a:pt x="389" y="341"/>
                </a:cubicBezTo>
                <a:cubicBezTo>
                  <a:pt x="389" y="339"/>
                  <a:pt x="389" y="337"/>
                  <a:pt x="389" y="336"/>
                </a:cubicBezTo>
                <a:cubicBezTo>
                  <a:pt x="383" y="330"/>
                  <a:pt x="379" y="324"/>
                  <a:pt x="370" y="322"/>
                </a:cubicBezTo>
                <a:cubicBezTo>
                  <a:pt x="369" y="323"/>
                  <a:pt x="368" y="324"/>
                  <a:pt x="367" y="325"/>
                </a:cubicBezTo>
                <a:close/>
                <a:moveTo>
                  <a:pt x="344" y="333"/>
                </a:moveTo>
                <a:cubicBezTo>
                  <a:pt x="344" y="334"/>
                  <a:pt x="345" y="334"/>
                  <a:pt x="345" y="335"/>
                </a:cubicBezTo>
                <a:cubicBezTo>
                  <a:pt x="345" y="335"/>
                  <a:pt x="345" y="336"/>
                  <a:pt x="346" y="336"/>
                </a:cubicBezTo>
                <a:cubicBezTo>
                  <a:pt x="346" y="335"/>
                  <a:pt x="345" y="335"/>
                  <a:pt x="345" y="334"/>
                </a:cubicBezTo>
                <a:cubicBezTo>
                  <a:pt x="345" y="333"/>
                  <a:pt x="345" y="333"/>
                  <a:pt x="345" y="333"/>
                </a:cubicBezTo>
                <a:cubicBezTo>
                  <a:pt x="345" y="333"/>
                  <a:pt x="345" y="333"/>
                  <a:pt x="345" y="333"/>
                </a:cubicBezTo>
                <a:cubicBezTo>
                  <a:pt x="344" y="333"/>
                  <a:pt x="344" y="333"/>
                  <a:pt x="344" y="333"/>
                </a:cubicBezTo>
                <a:close/>
                <a:moveTo>
                  <a:pt x="217" y="298"/>
                </a:moveTo>
                <a:cubicBezTo>
                  <a:pt x="218" y="295"/>
                  <a:pt x="218" y="292"/>
                  <a:pt x="220" y="290"/>
                </a:cubicBezTo>
                <a:cubicBezTo>
                  <a:pt x="223" y="292"/>
                  <a:pt x="225" y="293"/>
                  <a:pt x="228" y="294"/>
                </a:cubicBezTo>
                <a:cubicBezTo>
                  <a:pt x="228" y="294"/>
                  <a:pt x="229" y="295"/>
                  <a:pt x="230" y="295"/>
                </a:cubicBezTo>
                <a:cubicBezTo>
                  <a:pt x="232" y="294"/>
                  <a:pt x="235" y="293"/>
                  <a:pt x="237" y="292"/>
                </a:cubicBezTo>
                <a:cubicBezTo>
                  <a:pt x="236" y="292"/>
                  <a:pt x="236" y="292"/>
                  <a:pt x="235" y="291"/>
                </a:cubicBezTo>
                <a:cubicBezTo>
                  <a:pt x="229" y="288"/>
                  <a:pt x="226" y="278"/>
                  <a:pt x="224" y="271"/>
                </a:cubicBezTo>
                <a:cubicBezTo>
                  <a:pt x="221" y="264"/>
                  <a:pt x="219" y="257"/>
                  <a:pt x="219" y="254"/>
                </a:cubicBezTo>
                <a:cubicBezTo>
                  <a:pt x="219" y="251"/>
                  <a:pt x="218" y="248"/>
                  <a:pt x="219" y="246"/>
                </a:cubicBezTo>
                <a:cubicBezTo>
                  <a:pt x="219" y="245"/>
                  <a:pt x="219" y="245"/>
                  <a:pt x="220" y="246"/>
                </a:cubicBezTo>
                <a:cubicBezTo>
                  <a:pt x="225" y="250"/>
                  <a:pt x="229" y="250"/>
                  <a:pt x="234" y="250"/>
                </a:cubicBezTo>
                <a:cubicBezTo>
                  <a:pt x="241" y="250"/>
                  <a:pt x="241" y="249"/>
                  <a:pt x="244" y="255"/>
                </a:cubicBezTo>
                <a:cubicBezTo>
                  <a:pt x="247" y="259"/>
                  <a:pt x="253" y="266"/>
                  <a:pt x="257" y="271"/>
                </a:cubicBezTo>
                <a:cubicBezTo>
                  <a:pt x="256" y="278"/>
                  <a:pt x="256" y="276"/>
                  <a:pt x="252" y="280"/>
                </a:cubicBezTo>
                <a:cubicBezTo>
                  <a:pt x="251" y="281"/>
                  <a:pt x="250" y="283"/>
                  <a:pt x="250" y="284"/>
                </a:cubicBezTo>
                <a:cubicBezTo>
                  <a:pt x="253" y="282"/>
                  <a:pt x="255" y="280"/>
                  <a:pt x="258" y="278"/>
                </a:cubicBezTo>
                <a:cubicBezTo>
                  <a:pt x="259" y="277"/>
                  <a:pt x="259" y="275"/>
                  <a:pt x="259" y="273"/>
                </a:cubicBezTo>
                <a:cubicBezTo>
                  <a:pt x="260" y="273"/>
                  <a:pt x="260" y="274"/>
                  <a:pt x="261" y="275"/>
                </a:cubicBezTo>
                <a:cubicBezTo>
                  <a:pt x="261" y="274"/>
                  <a:pt x="261" y="274"/>
                  <a:pt x="262" y="273"/>
                </a:cubicBezTo>
                <a:cubicBezTo>
                  <a:pt x="262" y="273"/>
                  <a:pt x="262" y="272"/>
                  <a:pt x="263" y="272"/>
                </a:cubicBezTo>
                <a:cubicBezTo>
                  <a:pt x="261" y="270"/>
                  <a:pt x="260" y="269"/>
                  <a:pt x="259" y="268"/>
                </a:cubicBezTo>
                <a:cubicBezTo>
                  <a:pt x="259" y="268"/>
                  <a:pt x="259" y="268"/>
                  <a:pt x="259" y="268"/>
                </a:cubicBezTo>
                <a:cubicBezTo>
                  <a:pt x="254" y="263"/>
                  <a:pt x="249" y="258"/>
                  <a:pt x="247" y="254"/>
                </a:cubicBezTo>
                <a:cubicBezTo>
                  <a:pt x="244" y="250"/>
                  <a:pt x="243" y="248"/>
                  <a:pt x="242" y="248"/>
                </a:cubicBezTo>
                <a:cubicBezTo>
                  <a:pt x="239" y="247"/>
                  <a:pt x="237" y="247"/>
                  <a:pt x="234" y="247"/>
                </a:cubicBezTo>
                <a:cubicBezTo>
                  <a:pt x="230" y="247"/>
                  <a:pt x="226" y="246"/>
                  <a:pt x="222" y="243"/>
                </a:cubicBezTo>
                <a:cubicBezTo>
                  <a:pt x="218" y="240"/>
                  <a:pt x="216" y="241"/>
                  <a:pt x="215" y="245"/>
                </a:cubicBezTo>
                <a:cubicBezTo>
                  <a:pt x="215" y="247"/>
                  <a:pt x="216" y="251"/>
                  <a:pt x="217" y="254"/>
                </a:cubicBezTo>
                <a:cubicBezTo>
                  <a:pt x="217" y="258"/>
                  <a:pt x="218" y="265"/>
                  <a:pt x="220" y="272"/>
                </a:cubicBezTo>
                <a:cubicBezTo>
                  <a:pt x="225" y="283"/>
                  <a:pt x="229" y="290"/>
                  <a:pt x="228" y="290"/>
                </a:cubicBezTo>
                <a:cubicBezTo>
                  <a:pt x="218" y="288"/>
                  <a:pt x="215" y="278"/>
                  <a:pt x="215" y="271"/>
                </a:cubicBezTo>
                <a:cubicBezTo>
                  <a:pt x="215" y="266"/>
                  <a:pt x="215" y="262"/>
                  <a:pt x="212" y="260"/>
                </a:cubicBezTo>
                <a:cubicBezTo>
                  <a:pt x="211" y="259"/>
                  <a:pt x="210" y="258"/>
                  <a:pt x="209" y="256"/>
                </a:cubicBezTo>
                <a:cubicBezTo>
                  <a:pt x="203" y="251"/>
                  <a:pt x="201" y="248"/>
                  <a:pt x="193" y="243"/>
                </a:cubicBezTo>
                <a:cubicBezTo>
                  <a:pt x="192" y="243"/>
                  <a:pt x="192" y="242"/>
                  <a:pt x="191" y="242"/>
                </a:cubicBezTo>
                <a:cubicBezTo>
                  <a:pt x="190" y="241"/>
                  <a:pt x="189" y="242"/>
                  <a:pt x="188" y="243"/>
                </a:cubicBezTo>
                <a:cubicBezTo>
                  <a:pt x="188" y="243"/>
                  <a:pt x="188" y="243"/>
                  <a:pt x="188" y="243"/>
                </a:cubicBezTo>
                <a:cubicBezTo>
                  <a:pt x="188" y="243"/>
                  <a:pt x="188" y="243"/>
                  <a:pt x="188" y="243"/>
                </a:cubicBezTo>
                <a:cubicBezTo>
                  <a:pt x="187" y="247"/>
                  <a:pt x="187" y="250"/>
                  <a:pt x="186" y="251"/>
                </a:cubicBezTo>
                <a:cubicBezTo>
                  <a:pt x="186" y="251"/>
                  <a:pt x="186" y="251"/>
                  <a:pt x="186" y="250"/>
                </a:cubicBezTo>
                <a:cubicBezTo>
                  <a:pt x="181" y="236"/>
                  <a:pt x="185" y="227"/>
                  <a:pt x="187" y="213"/>
                </a:cubicBezTo>
                <a:cubicBezTo>
                  <a:pt x="190" y="216"/>
                  <a:pt x="196" y="216"/>
                  <a:pt x="202" y="216"/>
                </a:cubicBezTo>
                <a:cubicBezTo>
                  <a:pt x="203" y="216"/>
                  <a:pt x="204" y="216"/>
                  <a:pt x="205" y="216"/>
                </a:cubicBezTo>
                <a:cubicBezTo>
                  <a:pt x="205" y="217"/>
                  <a:pt x="205" y="219"/>
                  <a:pt x="205" y="220"/>
                </a:cubicBezTo>
                <a:cubicBezTo>
                  <a:pt x="205" y="223"/>
                  <a:pt x="206" y="226"/>
                  <a:pt x="210" y="225"/>
                </a:cubicBezTo>
                <a:cubicBezTo>
                  <a:pt x="214" y="225"/>
                  <a:pt x="215" y="226"/>
                  <a:pt x="216" y="227"/>
                </a:cubicBezTo>
                <a:cubicBezTo>
                  <a:pt x="218" y="228"/>
                  <a:pt x="219" y="229"/>
                  <a:pt x="222" y="229"/>
                </a:cubicBezTo>
                <a:cubicBezTo>
                  <a:pt x="223" y="229"/>
                  <a:pt x="225" y="230"/>
                  <a:pt x="226" y="230"/>
                </a:cubicBezTo>
                <a:cubicBezTo>
                  <a:pt x="231" y="230"/>
                  <a:pt x="236" y="230"/>
                  <a:pt x="239" y="232"/>
                </a:cubicBezTo>
                <a:cubicBezTo>
                  <a:pt x="241" y="232"/>
                  <a:pt x="243" y="234"/>
                  <a:pt x="242" y="237"/>
                </a:cubicBezTo>
                <a:cubicBezTo>
                  <a:pt x="241" y="239"/>
                  <a:pt x="240" y="241"/>
                  <a:pt x="241" y="243"/>
                </a:cubicBezTo>
                <a:cubicBezTo>
                  <a:pt x="241" y="244"/>
                  <a:pt x="242" y="245"/>
                  <a:pt x="243" y="246"/>
                </a:cubicBezTo>
                <a:cubicBezTo>
                  <a:pt x="243" y="246"/>
                  <a:pt x="243" y="246"/>
                  <a:pt x="243" y="246"/>
                </a:cubicBezTo>
                <a:cubicBezTo>
                  <a:pt x="243" y="246"/>
                  <a:pt x="243" y="246"/>
                  <a:pt x="243" y="246"/>
                </a:cubicBezTo>
                <a:cubicBezTo>
                  <a:pt x="244" y="246"/>
                  <a:pt x="245" y="247"/>
                  <a:pt x="246" y="247"/>
                </a:cubicBezTo>
                <a:cubicBezTo>
                  <a:pt x="248" y="247"/>
                  <a:pt x="249" y="246"/>
                  <a:pt x="251" y="245"/>
                </a:cubicBezTo>
                <a:cubicBezTo>
                  <a:pt x="258" y="239"/>
                  <a:pt x="263" y="249"/>
                  <a:pt x="267" y="253"/>
                </a:cubicBezTo>
                <a:cubicBezTo>
                  <a:pt x="268" y="255"/>
                  <a:pt x="270" y="256"/>
                  <a:pt x="271" y="257"/>
                </a:cubicBezTo>
                <a:cubicBezTo>
                  <a:pt x="271" y="255"/>
                  <a:pt x="272" y="254"/>
                  <a:pt x="272" y="253"/>
                </a:cubicBezTo>
                <a:cubicBezTo>
                  <a:pt x="274" y="247"/>
                  <a:pt x="274" y="240"/>
                  <a:pt x="272" y="234"/>
                </a:cubicBezTo>
                <a:cubicBezTo>
                  <a:pt x="271" y="231"/>
                  <a:pt x="269" y="228"/>
                  <a:pt x="266" y="225"/>
                </a:cubicBezTo>
                <a:cubicBezTo>
                  <a:pt x="268" y="228"/>
                  <a:pt x="269" y="231"/>
                  <a:pt x="269" y="233"/>
                </a:cubicBezTo>
                <a:cubicBezTo>
                  <a:pt x="270" y="234"/>
                  <a:pt x="270" y="234"/>
                  <a:pt x="270" y="235"/>
                </a:cubicBezTo>
                <a:cubicBezTo>
                  <a:pt x="270" y="235"/>
                  <a:pt x="270" y="235"/>
                  <a:pt x="270" y="235"/>
                </a:cubicBezTo>
                <a:cubicBezTo>
                  <a:pt x="271" y="236"/>
                  <a:pt x="272" y="238"/>
                  <a:pt x="273" y="238"/>
                </a:cubicBezTo>
                <a:cubicBezTo>
                  <a:pt x="273" y="240"/>
                  <a:pt x="273" y="241"/>
                  <a:pt x="273" y="243"/>
                </a:cubicBezTo>
                <a:cubicBezTo>
                  <a:pt x="271" y="265"/>
                  <a:pt x="265" y="229"/>
                  <a:pt x="249" y="242"/>
                </a:cubicBezTo>
                <a:cubicBezTo>
                  <a:pt x="248" y="243"/>
                  <a:pt x="247" y="243"/>
                  <a:pt x="246" y="243"/>
                </a:cubicBezTo>
                <a:cubicBezTo>
                  <a:pt x="246" y="243"/>
                  <a:pt x="245" y="243"/>
                  <a:pt x="245" y="243"/>
                </a:cubicBezTo>
                <a:cubicBezTo>
                  <a:pt x="245" y="243"/>
                  <a:pt x="245" y="243"/>
                  <a:pt x="245" y="243"/>
                </a:cubicBezTo>
                <a:cubicBezTo>
                  <a:pt x="245" y="242"/>
                  <a:pt x="244" y="242"/>
                  <a:pt x="244" y="242"/>
                </a:cubicBezTo>
                <a:cubicBezTo>
                  <a:pt x="244" y="241"/>
                  <a:pt x="244" y="240"/>
                  <a:pt x="245" y="238"/>
                </a:cubicBezTo>
                <a:cubicBezTo>
                  <a:pt x="247" y="233"/>
                  <a:pt x="245" y="230"/>
                  <a:pt x="240" y="228"/>
                </a:cubicBezTo>
                <a:cubicBezTo>
                  <a:pt x="236" y="227"/>
                  <a:pt x="221" y="228"/>
                  <a:pt x="218" y="225"/>
                </a:cubicBezTo>
                <a:cubicBezTo>
                  <a:pt x="217" y="224"/>
                  <a:pt x="215" y="223"/>
                  <a:pt x="210" y="223"/>
                </a:cubicBezTo>
                <a:cubicBezTo>
                  <a:pt x="209" y="223"/>
                  <a:pt x="209" y="221"/>
                  <a:pt x="209" y="220"/>
                </a:cubicBezTo>
                <a:cubicBezTo>
                  <a:pt x="208" y="217"/>
                  <a:pt x="209" y="216"/>
                  <a:pt x="211" y="217"/>
                </a:cubicBezTo>
                <a:cubicBezTo>
                  <a:pt x="212" y="217"/>
                  <a:pt x="212" y="218"/>
                  <a:pt x="213" y="219"/>
                </a:cubicBezTo>
                <a:cubicBezTo>
                  <a:pt x="214" y="220"/>
                  <a:pt x="215" y="222"/>
                  <a:pt x="217" y="222"/>
                </a:cubicBezTo>
                <a:cubicBezTo>
                  <a:pt x="218" y="222"/>
                  <a:pt x="218" y="222"/>
                  <a:pt x="219" y="221"/>
                </a:cubicBezTo>
                <a:cubicBezTo>
                  <a:pt x="217" y="218"/>
                  <a:pt x="214" y="215"/>
                  <a:pt x="210" y="213"/>
                </a:cubicBezTo>
                <a:cubicBezTo>
                  <a:pt x="210" y="213"/>
                  <a:pt x="209" y="213"/>
                  <a:pt x="208" y="212"/>
                </a:cubicBezTo>
                <a:cubicBezTo>
                  <a:pt x="208" y="212"/>
                  <a:pt x="208" y="212"/>
                  <a:pt x="208" y="212"/>
                </a:cubicBezTo>
                <a:cubicBezTo>
                  <a:pt x="208" y="212"/>
                  <a:pt x="208" y="212"/>
                  <a:pt x="208" y="212"/>
                </a:cubicBezTo>
                <a:cubicBezTo>
                  <a:pt x="206" y="212"/>
                  <a:pt x="204" y="212"/>
                  <a:pt x="202" y="212"/>
                </a:cubicBezTo>
                <a:cubicBezTo>
                  <a:pt x="196" y="213"/>
                  <a:pt x="188" y="213"/>
                  <a:pt x="188" y="208"/>
                </a:cubicBezTo>
                <a:cubicBezTo>
                  <a:pt x="188" y="207"/>
                  <a:pt x="188" y="206"/>
                  <a:pt x="187" y="205"/>
                </a:cubicBezTo>
                <a:cubicBezTo>
                  <a:pt x="186" y="205"/>
                  <a:pt x="185" y="205"/>
                  <a:pt x="183" y="205"/>
                </a:cubicBezTo>
                <a:cubicBezTo>
                  <a:pt x="184" y="205"/>
                  <a:pt x="184" y="205"/>
                  <a:pt x="184" y="206"/>
                </a:cubicBezTo>
                <a:cubicBezTo>
                  <a:pt x="182" y="221"/>
                  <a:pt x="178" y="242"/>
                  <a:pt x="172" y="260"/>
                </a:cubicBezTo>
                <a:cubicBezTo>
                  <a:pt x="169" y="270"/>
                  <a:pt x="165" y="279"/>
                  <a:pt x="162" y="286"/>
                </a:cubicBezTo>
                <a:cubicBezTo>
                  <a:pt x="163" y="287"/>
                  <a:pt x="163" y="288"/>
                  <a:pt x="164" y="288"/>
                </a:cubicBezTo>
                <a:cubicBezTo>
                  <a:pt x="169" y="281"/>
                  <a:pt x="172" y="271"/>
                  <a:pt x="175" y="261"/>
                </a:cubicBezTo>
                <a:cubicBezTo>
                  <a:pt x="177" y="256"/>
                  <a:pt x="179" y="249"/>
                  <a:pt x="181" y="243"/>
                </a:cubicBezTo>
                <a:cubicBezTo>
                  <a:pt x="181" y="246"/>
                  <a:pt x="182" y="249"/>
                  <a:pt x="183" y="251"/>
                </a:cubicBezTo>
                <a:cubicBezTo>
                  <a:pt x="183" y="253"/>
                  <a:pt x="184" y="254"/>
                  <a:pt x="185" y="255"/>
                </a:cubicBezTo>
                <a:cubicBezTo>
                  <a:pt x="186" y="256"/>
                  <a:pt x="188" y="256"/>
                  <a:pt x="189" y="254"/>
                </a:cubicBezTo>
                <a:cubicBezTo>
                  <a:pt x="190" y="253"/>
                  <a:pt x="190" y="250"/>
                  <a:pt x="191" y="246"/>
                </a:cubicBezTo>
                <a:cubicBezTo>
                  <a:pt x="191" y="246"/>
                  <a:pt x="191" y="246"/>
                  <a:pt x="191" y="246"/>
                </a:cubicBezTo>
                <a:cubicBezTo>
                  <a:pt x="194" y="248"/>
                  <a:pt x="197" y="250"/>
                  <a:pt x="201" y="253"/>
                </a:cubicBezTo>
                <a:cubicBezTo>
                  <a:pt x="200" y="255"/>
                  <a:pt x="199" y="256"/>
                  <a:pt x="198" y="257"/>
                </a:cubicBezTo>
                <a:cubicBezTo>
                  <a:pt x="196" y="260"/>
                  <a:pt x="193" y="263"/>
                  <a:pt x="193" y="271"/>
                </a:cubicBezTo>
                <a:cubicBezTo>
                  <a:pt x="191" y="281"/>
                  <a:pt x="185" y="287"/>
                  <a:pt x="179" y="292"/>
                </a:cubicBezTo>
                <a:cubicBezTo>
                  <a:pt x="179" y="293"/>
                  <a:pt x="178" y="294"/>
                  <a:pt x="177" y="295"/>
                </a:cubicBezTo>
                <a:cubicBezTo>
                  <a:pt x="178" y="295"/>
                  <a:pt x="179" y="296"/>
                  <a:pt x="181" y="296"/>
                </a:cubicBezTo>
                <a:cubicBezTo>
                  <a:pt x="182" y="295"/>
                  <a:pt x="182" y="295"/>
                  <a:pt x="182" y="295"/>
                </a:cubicBezTo>
                <a:cubicBezTo>
                  <a:pt x="188" y="289"/>
                  <a:pt x="194" y="283"/>
                  <a:pt x="195" y="271"/>
                </a:cubicBezTo>
                <a:cubicBezTo>
                  <a:pt x="196" y="267"/>
                  <a:pt x="198" y="264"/>
                  <a:pt x="199" y="262"/>
                </a:cubicBezTo>
                <a:cubicBezTo>
                  <a:pt x="198" y="267"/>
                  <a:pt x="199" y="273"/>
                  <a:pt x="199" y="278"/>
                </a:cubicBezTo>
                <a:cubicBezTo>
                  <a:pt x="200" y="286"/>
                  <a:pt x="202" y="293"/>
                  <a:pt x="204" y="299"/>
                </a:cubicBezTo>
                <a:cubicBezTo>
                  <a:pt x="205" y="299"/>
                  <a:pt x="206" y="299"/>
                  <a:pt x="207" y="299"/>
                </a:cubicBezTo>
                <a:cubicBezTo>
                  <a:pt x="206" y="293"/>
                  <a:pt x="204" y="285"/>
                  <a:pt x="203" y="278"/>
                </a:cubicBezTo>
                <a:cubicBezTo>
                  <a:pt x="202" y="270"/>
                  <a:pt x="202" y="262"/>
                  <a:pt x="204" y="256"/>
                </a:cubicBezTo>
                <a:cubicBezTo>
                  <a:pt x="205" y="257"/>
                  <a:pt x="206" y="257"/>
                  <a:pt x="207" y="258"/>
                </a:cubicBezTo>
                <a:cubicBezTo>
                  <a:pt x="209" y="260"/>
                  <a:pt x="210" y="261"/>
                  <a:pt x="211" y="262"/>
                </a:cubicBezTo>
                <a:cubicBezTo>
                  <a:pt x="212" y="263"/>
                  <a:pt x="212" y="267"/>
                  <a:pt x="213" y="271"/>
                </a:cubicBezTo>
                <a:cubicBezTo>
                  <a:pt x="213" y="275"/>
                  <a:pt x="213" y="281"/>
                  <a:pt x="215" y="285"/>
                </a:cubicBezTo>
                <a:cubicBezTo>
                  <a:pt x="215" y="285"/>
                  <a:pt x="215" y="285"/>
                  <a:pt x="215" y="285"/>
                </a:cubicBezTo>
                <a:cubicBezTo>
                  <a:pt x="215" y="285"/>
                  <a:pt x="215" y="286"/>
                  <a:pt x="215" y="286"/>
                </a:cubicBezTo>
                <a:cubicBezTo>
                  <a:pt x="213" y="290"/>
                  <a:pt x="213" y="294"/>
                  <a:pt x="213" y="299"/>
                </a:cubicBezTo>
                <a:cubicBezTo>
                  <a:pt x="215" y="298"/>
                  <a:pt x="216" y="298"/>
                  <a:pt x="217" y="298"/>
                </a:cubicBezTo>
                <a:close/>
                <a:moveTo>
                  <a:pt x="238" y="296"/>
                </a:moveTo>
                <a:cubicBezTo>
                  <a:pt x="238" y="296"/>
                  <a:pt x="239" y="295"/>
                  <a:pt x="240" y="295"/>
                </a:cubicBezTo>
                <a:cubicBezTo>
                  <a:pt x="239" y="295"/>
                  <a:pt x="239" y="295"/>
                  <a:pt x="238" y="296"/>
                </a:cubicBezTo>
                <a:close/>
                <a:moveTo>
                  <a:pt x="245" y="292"/>
                </a:moveTo>
                <a:cubicBezTo>
                  <a:pt x="245" y="292"/>
                  <a:pt x="246" y="292"/>
                  <a:pt x="246" y="293"/>
                </a:cubicBezTo>
                <a:cubicBezTo>
                  <a:pt x="247" y="293"/>
                  <a:pt x="247" y="295"/>
                  <a:pt x="248" y="296"/>
                </a:cubicBezTo>
                <a:cubicBezTo>
                  <a:pt x="249" y="296"/>
                  <a:pt x="252" y="296"/>
                  <a:pt x="253" y="292"/>
                </a:cubicBezTo>
                <a:cubicBezTo>
                  <a:pt x="253" y="291"/>
                  <a:pt x="253" y="290"/>
                  <a:pt x="253" y="289"/>
                </a:cubicBezTo>
                <a:cubicBezTo>
                  <a:pt x="253" y="289"/>
                  <a:pt x="253" y="289"/>
                  <a:pt x="253" y="289"/>
                </a:cubicBezTo>
                <a:cubicBezTo>
                  <a:pt x="253" y="288"/>
                  <a:pt x="253" y="287"/>
                  <a:pt x="253" y="286"/>
                </a:cubicBezTo>
                <a:cubicBezTo>
                  <a:pt x="252" y="287"/>
                  <a:pt x="251" y="288"/>
                  <a:pt x="249" y="289"/>
                </a:cubicBezTo>
                <a:cubicBezTo>
                  <a:pt x="249" y="289"/>
                  <a:pt x="249" y="289"/>
                  <a:pt x="249" y="289"/>
                </a:cubicBezTo>
                <a:cubicBezTo>
                  <a:pt x="249" y="293"/>
                  <a:pt x="249" y="292"/>
                  <a:pt x="248" y="290"/>
                </a:cubicBezTo>
                <a:cubicBezTo>
                  <a:pt x="247" y="291"/>
                  <a:pt x="246" y="291"/>
                  <a:pt x="245" y="292"/>
                </a:cubicBezTo>
                <a:close/>
                <a:moveTo>
                  <a:pt x="421" y="89"/>
                </a:moveTo>
                <a:cubicBezTo>
                  <a:pt x="421" y="91"/>
                  <a:pt x="420" y="93"/>
                  <a:pt x="419" y="95"/>
                </a:cubicBezTo>
                <a:cubicBezTo>
                  <a:pt x="418" y="97"/>
                  <a:pt x="417" y="99"/>
                  <a:pt x="416" y="100"/>
                </a:cubicBezTo>
                <a:cubicBezTo>
                  <a:pt x="417" y="101"/>
                  <a:pt x="418" y="102"/>
                  <a:pt x="420" y="102"/>
                </a:cubicBezTo>
                <a:cubicBezTo>
                  <a:pt x="422" y="99"/>
                  <a:pt x="424" y="95"/>
                  <a:pt x="426" y="91"/>
                </a:cubicBezTo>
                <a:cubicBezTo>
                  <a:pt x="425" y="90"/>
                  <a:pt x="423" y="90"/>
                  <a:pt x="421" y="89"/>
                </a:cubicBezTo>
                <a:close/>
                <a:moveTo>
                  <a:pt x="414" y="102"/>
                </a:moveTo>
                <a:cubicBezTo>
                  <a:pt x="411" y="106"/>
                  <a:pt x="408" y="109"/>
                  <a:pt x="404" y="111"/>
                </a:cubicBezTo>
                <a:cubicBezTo>
                  <a:pt x="405" y="111"/>
                  <a:pt x="407" y="111"/>
                  <a:pt x="409" y="112"/>
                </a:cubicBezTo>
                <a:cubicBezTo>
                  <a:pt x="413" y="110"/>
                  <a:pt x="415" y="107"/>
                  <a:pt x="418" y="104"/>
                </a:cubicBezTo>
                <a:cubicBezTo>
                  <a:pt x="417" y="104"/>
                  <a:pt x="417" y="104"/>
                  <a:pt x="417" y="104"/>
                </a:cubicBezTo>
                <a:cubicBezTo>
                  <a:pt x="416" y="104"/>
                  <a:pt x="415" y="103"/>
                  <a:pt x="414" y="102"/>
                </a:cubicBezTo>
                <a:close/>
                <a:moveTo>
                  <a:pt x="398" y="114"/>
                </a:moveTo>
                <a:cubicBezTo>
                  <a:pt x="397" y="114"/>
                  <a:pt x="395" y="115"/>
                  <a:pt x="394" y="115"/>
                </a:cubicBezTo>
                <a:cubicBezTo>
                  <a:pt x="394" y="116"/>
                  <a:pt x="394" y="118"/>
                  <a:pt x="394" y="119"/>
                </a:cubicBezTo>
                <a:cubicBezTo>
                  <a:pt x="398" y="118"/>
                  <a:pt x="402" y="116"/>
                  <a:pt x="405" y="114"/>
                </a:cubicBezTo>
                <a:cubicBezTo>
                  <a:pt x="402" y="114"/>
                  <a:pt x="400" y="114"/>
                  <a:pt x="398" y="114"/>
                </a:cubicBezTo>
                <a:close/>
                <a:moveTo>
                  <a:pt x="253" y="40"/>
                </a:moveTo>
                <a:cubicBezTo>
                  <a:pt x="253" y="40"/>
                  <a:pt x="253" y="40"/>
                  <a:pt x="253" y="40"/>
                </a:cubicBezTo>
                <a:cubicBezTo>
                  <a:pt x="253" y="40"/>
                  <a:pt x="253" y="40"/>
                  <a:pt x="253" y="40"/>
                </a:cubicBezTo>
                <a:cubicBezTo>
                  <a:pt x="253" y="38"/>
                  <a:pt x="252" y="37"/>
                  <a:pt x="251" y="36"/>
                </a:cubicBezTo>
                <a:cubicBezTo>
                  <a:pt x="250" y="38"/>
                  <a:pt x="250" y="40"/>
                  <a:pt x="249" y="43"/>
                </a:cubicBezTo>
                <a:cubicBezTo>
                  <a:pt x="248" y="43"/>
                  <a:pt x="247" y="43"/>
                  <a:pt x="245" y="43"/>
                </a:cubicBezTo>
                <a:cubicBezTo>
                  <a:pt x="246" y="42"/>
                  <a:pt x="246" y="41"/>
                  <a:pt x="246" y="39"/>
                </a:cubicBezTo>
                <a:cubicBezTo>
                  <a:pt x="247" y="37"/>
                  <a:pt x="247" y="34"/>
                  <a:pt x="247" y="32"/>
                </a:cubicBezTo>
                <a:cubicBezTo>
                  <a:pt x="245" y="31"/>
                  <a:pt x="244" y="30"/>
                  <a:pt x="243" y="30"/>
                </a:cubicBezTo>
                <a:cubicBezTo>
                  <a:pt x="243" y="33"/>
                  <a:pt x="243" y="36"/>
                  <a:pt x="243" y="38"/>
                </a:cubicBezTo>
                <a:cubicBezTo>
                  <a:pt x="242" y="40"/>
                  <a:pt x="242" y="42"/>
                  <a:pt x="242" y="43"/>
                </a:cubicBezTo>
                <a:cubicBezTo>
                  <a:pt x="241" y="43"/>
                  <a:pt x="241" y="43"/>
                  <a:pt x="241" y="44"/>
                </a:cubicBezTo>
                <a:cubicBezTo>
                  <a:pt x="237" y="44"/>
                  <a:pt x="233" y="44"/>
                  <a:pt x="229" y="44"/>
                </a:cubicBezTo>
                <a:cubicBezTo>
                  <a:pt x="224" y="43"/>
                  <a:pt x="220" y="43"/>
                  <a:pt x="218" y="42"/>
                </a:cubicBezTo>
                <a:cubicBezTo>
                  <a:pt x="218" y="42"/>
                  <a:pt x="217" y="42"/>
                  <a:pt x="217" y="41"/>
                </a:cubicBezTo>
                <a:cubicBezTo>
                  <a:pt x="217" y="41"/>
                  <a:pt x="216" y="41"/>
                  <a:pt x="216" y="41"/>
                </a:cubicBezTo>
                <a:cubicBezTo>
                  <a:pt x="212" y="38"/>
                  <a:pt x="207" y="34"/>
                  <a:pt x="202" y="30"/>
                </a:cubicBezTo>
                <a:cubicBezTo>
                  <a:pt x="194" y="22"/>
                  <a:pt x="186" y="15"/>
                  <a:pt x="180" y="15"/>
                </a:cubicBezTo>
                <a:cubicBezTo>
                  <a:pt x="176" y="14"/>
                  <a:pt x="172" y="17"/>
                  <a:pt x="171" y="23"/>
                </a:cubicBezTo>
                <a:cubicBezTo>
                  <a:pt x="169" y="19"/>
                  <a:pt x="166" y="16"/>
                  <a:pt x="163" y="13"/>
                </a:cubicBezTo>
                <a:cubicBezTo>
                  <a:pt x="160" y="15"/>
                  <a:pt x="160" y="15"/>
                  <a:pt x="160" y="15"/>
                </a:cubicBezTo>
                <a:cubicBezTo>
                  <a:pt x="160" y="15"/>
                  <a:pt x="160" y="15"/>
                  <a:pt x="160" y="15"/>
                </a:cubicBezTo>
                <a:cubicBezTo>
                  <a:pt x="164" y="19"/>
                  <a:pt x="168" y="24"/>
                  <a:pt x="170" y="28"/>
                </a:cubicBezTo>
                <a:cubicBezTo>
                  <a:pt x="169" y="34"/>
                  <a:pt x="168" y="39"/>
                  <a:pt x="167" y="42"/>
                </a:cubicBezTo>
                <a:cubicBezTo>
                  <a:pt x="160" y="42"/>
                  <a:pt x="150" y="41"/>
                  <a:pt x="142" y="39"/>
                </a:cubicBezTo>
                <a:cubicBezTo>
                  <a:pt x="141" y="39"/>
                  <a:pt x="141" y="39"/>
                  <a:pt x="140" y="39"/>
                </a:cubicBezTo>
                <a:cubicBezTo>
                  <a:pt x="142" y="40"/>
                  <a:pt x="144" y="42"/>
                  <a:pt x="145" y="44"/>
                </a:cubicBezTo>
                <a:cubicBezTo>
                  <a:pt x="152" y="45"/>
                  <a:pt x="159" y="46"/>
                  <a:pt x="165" y="46"/>
                </a:cubicBezTo>
                <a:cubicBezTo>
                  <a:pt x="163" y="52"/>
                  <a:pt x="159" y="54"/>
                  <a:pt x="155" y="55"/>
                </a:cubicBezTo>
                <a:cubicBezTo>
                  <a:pt x="155" y="56"/>
                  <a:pt x="156" y="57"/>
                  <a:pt x="157" y="58"/>
                </a:cubicBezTo>
                <a:cubicBezTo>
                  <a:pt x="165" y="56"/>
                  <a:pt x="171" y="49"/>
                  <a:pt x="173" y="28"/>
                </a:cubicBezTo>
                <a:cubicBezTo>
                  <a:pt x="174" y="21"/>
                  <a:pt x="178" y="20"/>
                  <a:pt x="182" y="21"/>
                </a:cubicBezTo>
                <a:cubicBezTo>
                  <a:pt x="186" y="21"/>
                  <a:pt x="192" y="25"/>
                  <a:pt x="200" y="32"/>
                </a:cubicBezTo>
                <a:cubicBezTo>
                  <a:pt x="206" y="37"/>
                  <a:pt x="211" y="42"/>
                  <a:pt x="218" y="47"/>
                </a:cubicBezTo>
                <a:cubicBezTo>
                  <a:pt x="226" y="52"/>
                  <a:pt x="235" y="54"/>
                  <a:pt x="243" y="55"/>
                </a:cubicBezTo>
                <a:cubicBezTo>
                  <a:pt x="244" y="53"/>
                  <a:pt x="245" y="52"/>
                  <a:pt x="245" y="50"/>
                </a:cubicBezTo>
                <a:cubicBezTo>
                  <a:pt x="239" y="50"/>
                  <a:pt x="232" y="48"/>
                  <a:pt x="225" y="46"/>
                </a:cubicBezTo>
                <a:cubicBezTo>
                  <a:pt x="232" y="46"/>
                  <a:pt x="240" y="46"/>
                  <a:pt x="248" y="46"/>
                </a:cubicBezTo>
                <a:cubicBezTo>
                  <a:pt x="248" y="45"/>
                  <a:pt x="248" y="45"/>
                  <a:pt x="249" y="44"/>
                </a:cubicBezTo>
                <a:cubicBezTo>
                  <a:pt x="250" y="43"/>
                  <a:pt x="251" y="42"/>
                  <a:pt x="253" y="41"/>
                </a:cubicBezTo>
                <a:cubicBezTo>
                  <a:pt x="253" y="40"/>
                  <a:pt x="253" y="40"/>
                  <a:pt x="253" y="40"/>
                </a:cubicBezTo>
                <a:close/>
                <a:moveTo>
                  <a:pt x="254" y="36"/>
                </a:moveTo>
                <a:cubicBezTo>
                  <a:pt x="255" y="31"/>
                  <a:pt x="255" y="28"/>
                  <a:pt x="255" y="25"/>
                </a:cubicBezTo>
                <a:cubicBezTo>
                  <a:pt x="254" y="20"/>
                  <a:pt x="252" y="17"/>
                  <a:pt x="248" y="13"/>
                </a:cubicBezTo>
                <a:cubicBezTo>
                  <a:pt x="247" y="12"/>
                  <a:pt x="246" y="11"/>
                  <a:pt x="246" y="11"/>
                </a:cubicBezTo>
                <a:cubicBezTo>
                  <a:pt x="246" y="11"/>
                  <a:pt x="246" y="10"/>
                  <a:pt x="246" y="10"/>
                </a:cubicBezTo>
                <a:cubicBezTo>
                  <a:pt x="244" y="11"/>
                  <a:pt x="244" y="11"/>
                  <a:pt x="244" y="11"/>
                </a:cubicBezTo>
                <a:cubicBezTo>
                  <a:pt x="243" y="11"/>
                  <a:pt x="243" y="11"/>
                  <a:pt x="243" y="11"/>
                </a:cubicBezTo>
                <a:cubicBezTo>
                  <a:pt x="244" y="12"/>
                  <a:pt x="246" y="13"/>
                  <a:pt x="247" y="14"/>
                </a:cubicBezTo>
                <a:cubicBezTo>
                  <a:pt x="250" y="18"/>
                  <a:pt x="252" y="22"/>
                  <a:pt x="252" y="26"/>
                </a:cubicBezTo>
                <a:cubicBezTo>
                  <a:pt x="253" y="28"/>
                  <a:pt x="252" y="30"/>
                  <a:pt x="252" y="33"/>
                </a:cubicBezTo>
                <a:cubicBezTo>
                  <a:pt x="252" y="34"/>
                  <a:pt x="253" y="35"/>
                  <a:pt x="254" y="36"/>
                </a:cubicBezTo>
                <a:close/>
                <a:moveTo>
                  <a:pt x="149" y="0"/>
                </a:moveTo>
                <a:cubicBezTo>
                  <a:pt x="150" y="3"/>
                  <a:pt x="151" y="6"/>
                  <a:pt x="153" y="8"/>
                </a:cubicBezTo>
                <a:cubicBezTo>
                  <a:pt x="155" y="10"/>
                  <a:pt x="156" y="11"/>
                  <a:pt x="158" y="13"/>
                </a:cubicBezTo>
                <a:cubicBezTo>
                  <a:pt x="158" y="13"/>
                  <a:pt x="158" y="13"/>
                  <a:pt x="158" y="13"/>
                </a:cubicBezTo>
                <a:cubicBezTo>
                  <a:pt x="159" y="13"/>
                  <a:pt x="160" y="12"/>
                  <a:pt x="162" y="12"/>
                </a:cubicBezTo>
                <a:cubicBezTo>
                  <a:pt x="161" y="11"/>
                  <a:pt x="161" y="11"/>
                  <a:pt x="161" y="11"/>
                </a:cubicBezTo>
                <a:cubicBezTo>
                  <a:pt x="159" y="9"/>
                  <a:pt x="157" y="7"/>
                  <a:pt x="156" y="6"/>
                </a:cubicBezTo>
                <a:cubicBezTo>
                  <a:pt x="154" y="4"/>
                  <a:pt x="153" y="2"/>
                  <a:pt x="153" y="0"/>
                </a:cubicBezTo>
                <a:cubicBezTo>
                  <a:pt x="151" y="0"/>
                  <a:pt x="150" y="0"/>
                  <a:pt x="149" y="0"/>
                </a:cubicBezTo>
                <a:close/>
                <a:moveTo>
                  <a:pt x="125" y="29"/>
                </a:moveTo>
                <a:cubicBezTo>
                  <a:pt x="125" y="29"/>
                  <a:pt x="124" y="28"/>
                  <a:pt x="124" y="28"/>
                </a:cubicBezTo>
                <a:cubicBezTo>
                  <a:pt x="121" y="19"/>
                  <a:pt x="107" y="21"/>
                  <a:pt x="108" y="9"/>
                </a:cubicBezTo>
                <a:cubicBezTo>
                  <a:pt x="108" y="6"/>
                  <a:pt x="108" y="3"/>
                  <a:pt x="107" y="1"/>
                </a:cubicBezTo>
                <a:cubicBezTo>
                  <a:pt x="106" y="1"/>
                  <a:pt x="104" y="2"/>
                  <a:pt x="103" y="2"/>
                </a:cubicBezTo>
                <a:cubicBezTo>
                  <a:pt x="104" y="4"/>
                  <a:pt x="105" y="6"/>
                  <a:pt x="104" y="9"/>
                </a:cubicBezTo>
                <a:cubicBezTo>
                  <a:pt x="103" y="18"/>
                  <a:pt x="106" y="20"/>
                  <a:pt x="111" y="23"/>
                </a:cubicBezTo>
                <a:cubicBezTo>
                  <a:pt x="114" y="24"/>
                  <a:pt x="118" y="24"/>
                  <a:pt x="120" y="27"/>
                </a:cubicBezTo>
                <a:cubicBezTo>
                  <a:pt x="122" y="28"/>
                  <a:pt x="123" y="28"/>
                  <a:pt x="125" y="29"/>
                </a:cubicBezTo>
                <a:close/>
                <a:moveTo>
                  <a:pt x="237" y="12"/>
                </a:moveTo>
                <a:cubicBezTo>
                  <a:pt x="240" y="17"/>
                  <a:pt x="242" y="22"/>
                  <a:pt x="243" y="27"/>
                </a:cubicBezTo>
                <a:cubicBezTo>
                  <a:pt x="244" y="28"/>
                  <a:pt x="245" y="28"/>
                  <a:pt x="246" y="29"/>
                </a:cubicBezTo>
                <a:cubicBezTo>
                  <a:pt x="246" y="23"/>
                  <a:pt x="244" y="17"/>
                  <a:pt x="241" y="11"/>
                </a:cubicBezTo>
                <a:cubicBezTo>
                  <a:pt x="239" y="11"/>
                  <a:pt x="238" y="12"/>
                  <a:pt x="237" y="12"/>
                </a:cubicBezTo>
                <a:close/>
                <a:moveTo>
                  <a:pt x="168" y="341"/>
                </a:moveTo>
                <a:cubicBezTo>
                  <a:pt x="169" y="342"/>
                  <a:pt x="169" y="343"/>
                  <a:pt x="170" y="343"/>
                </a:cubicBezTo>
                <a:cubicBezTo>
                  <a:pt x="169" y="343"/>
                  <a:pt x="169" y="342"/>
                  <a:pt x="168" y="341"/>
                </a:cubicBezTo>
                <a:close/>
                <a:moveTo>
                  <a:pt x="175" y="302"/>
                </a:moveTo>
                <a:cubicBezTo>
                  <a:pt x="175" y="301"/>
                  <a:pt x="176" y="300"/>
                  <a:pt x="177" y="299"/>
                </a:cubicBezTo>
                <a:cubicBezTo>
                  <a:pt x="177" y="299"/>
                  <a:pt x="177" y="299"/>
                  <a:pt x="177" y="299"/>
                </a:cubicBezTo>
                <a:cubicBezTo>
                  <a:pt x="176" y="299"/>
                  <a:pt x="176" y="299"/>
                  <a:pt x="176" y="299"/>
                </a:cubicBezTo>
                <a:cubicBezTo>
                  <a:pt x="175" y="300"/>
                  <a:pt x="175" y="300"/>
                  <a:pt x="175" y="300"/>
                </a:cubicBezTo>
                <a:cubicBezTo>
                  <a:pt x="175" y="301"/>
                  <a:pt x="175" y="302"/>
                  <a:pt x="175" y="302"/>
                </a:cubicBezTo>
                <a:close/>
                <a:moveTo>
                  <a:pt x="186" y="203"/>
                </a:moveTo>
                <a:cubicBezTo>
                  <a:pt x="185" y="201"/>
                  <a:pt x="183" y="199"/>
                  <a:pt x="181" y="198"/>
                </a:cubicBezTo>
                <a:cubicBezTo>
                  <a:pt x="181" y="198"/>
                  <a:pt x="181" y="198"/>
                  <a:pt x="181" y="198"/>
                </a:cubicBezTo>
                <a:cubicBezTo>
                  <a:pt x="181" y="198"/>
                  <a:pt x="181" y="198"/>
                  <a:pt x="181" y="198"/>
                </a:cubicBezTo>
                <a:cubicBezTo>
                  <a:pt x="181" y="197"/>
                  <a:pt x="181" y="197"/>
                  <a:pt x="180" y="197"/>
                </a:cubicBezTo>
                <a:cubicBezTo>
                  <a:pt x="179" y="196"/>
                  <a:pt x="178" y="195"/>
                  <a:pt x="177" y="195"/>
                </a:cubicBezTo>
                <a:cubicBezTo>
                  <a:pt x="177" y="196"/>
                  <a:pt x="176" y="197"/>
                  <a:pt x="175" y="198"/>
                </a:cubicBezTo>
                <a:cubicBezTo>
                  <a:pt x="176" y="199"/>
                  <a:pt x="177" y="199"/>
                  <a:pt x="178" y="200"/>
                </a:cubicBezTo>
                <a:cubicBezTo>
                  <a:pt x="178" y="200"/>
                  <a:pt x="178" y="200"/>
                  <a:pt x="178" y="200"/>
                </a:cubicBezTo>
                <a:cubicBezTo>
                  <a:pt x="178" y="201"/>
                  <a:pt x="178" y="202"/>
                  <a:pt x="177" y="202"/>
                </a:cubicBezTo>
                <a:cubicBezTo>
                  <a:pt x="178" y="202"/>
                  <a:pt x="180" y="202"/>
                  <a:pt x="181" y="202"/>
                </a:cubicBezTo>
                <a:cubicBezTo>
                  <a:pt x="181" y="202"/>
                  <a:pt x="181" y="202"/>
                  <a:pt x="181" y="202"/>
                </a:cubicBezTo>
                <a:cubicBezTo>
                  <a:pt x="181" y="202"/>
                  <a:pt x="181" y="202"/>
                  <a:pt x="181" y="202"/>
                </a:cubicBezTo>
                <a:cubicBezTo>
                  <a:pt x="183" y="203"/>
                  <a:pt x="185" y="203"/>
                  <a:pt x="186" y="203"/>
                </a:cubicBezTo>
                <a:close/>
                <a:moveTo>
                  <a:pt x="183" y="185"/>
                </a:moveTo>
                <a:cubicBezTo>
                  <a:pt x="184" y="186"/>
                  <a:pt x="184" y="187"/>
                  <a:pt x="185" y="187"/>
                </a:cubicBezTo>
                <a:cubicBezTo>
                  <a:pt x="186" y="197"/>
                  <a:pt x="190" y="199"/>
                  <a:pt x="196" y="199"/>
                </a:cubicBezTo>
                <a:cubicBezTo>
                  <a:pt x="196" y="199"/>
                  <a:pt x="196" y="199"/>
                  <a:pt x="196" y="199"/>
                </a:cubicBezTo>
                <a:cubicBezTo>
                  <a:pt x="196" y="199"/>
                  <a:pt x="196" y="199"/>
                  <a:pt x="196" y="199"/>
                </a:cubicBezTo>
                <a:cubicBezTo>
                  <a:pt x="198" y="198"/>
                  <a:pt x="201" y="198"/>
                  <a:pt x="203" y="198"/>
                </a:cubicBezTo>
                <a:cubicBezTo>
                  <a:pt x="209" y="197"/>
                  <a:pt x="210" y="197"/>
                  <a:pt x="214" y="192"/>
                </a:cubicBezTo>
                <a:cubicBezTo>
                  <a:pt x="216" y="190"/>
                  <a:pt x="217" y="190"/>
                  <a:pt x="219" y="190"/>
                </a:cubicBezTo>
                <a:cubicBezTo>
                  <a:pt x="220" y="191"/>
                  <a:pt x="220" y="191"/>
                  <a:pt x="221" y="191"/>
                </a:cubicBezTo>
                <a:cubicBezTo>
                  <a:pt x="223" y="189"/>
                  <a:pt x="225" y="188"/>
                  <a:pt x="227" y="188"/>
                </a:cubicBezTo>
                <a:cubicBezTo>
                  <a:pt x="228" y="187"/>
                  <a:pt x="228" y="187"/>
                  <a:pt x="228" y="187"/>
                </a:cubicBezTo>
                <a:cubicBezTo>
                  <a:pt x="228" y="187"/>
                  <a:pt x="228" y="187"/>
                  <a:pt x="228" y="187"/>
                </a:cubicBezTo>
                <a:cubicBezTo>
                  <a:pt x="227" y="187"/>
                  <a:pt x="227" y="187"/>
                  <a:pt x="227" y="187"/>
                </a:cubicBezTo>
                <a:cubicBezTo>
                  <a:pt x="226" y="188"/>
                  <a:pt x="225" y="188"/>
                  <a:pt x="224" y="188"/>
                </a:cubicBezTo>
                <a:cubicBezTo>
                  <a:pt x="222" y="189"/>
                  <a:pt x="221" y="188"/>
                  <a:pt x="220" y="188"/>
                </a:cubicBezTo>
                <a:cubicBezTo>
                  <a:pt x="217" y="187"/>
                  <a:pt x="215" y="186"/>
                  <a:pt x="211" y="190"/>
                </a:cubicBezTo>
                <a:cubicBezTo>
                  <a:pt x="207" y="195"/>
                  <a:pt x="192" y="199"/>
                  <a:pt x="189" y="190"/>
                </a:cubicBezTo>
                <a:cubicBezTo>
                  <a:pt x="193" y="192"/>
                  <a:pt x="194" y="190"/>
                  <a:pt x="197" y="189"/>
                </a:cubicBezTo>
                <a:cubicBezTo>
                  <a:pt x="199" y="188"/>
                  <a:pt x="200" y="188"/>
                  <a:pt x="200" y="188"/>
                </a:cubicBezTo>
                <a:cubicBezTo>
                  <a:pt x="201" y="191"/>
                  <a:pt x="203" y="191"/>
                  <a:pt x="204" y="190"/>
                </a:cubicBezTo>
                <a:cubicBezTo>
                  <a:pt x="208" y="188"/>
                  <a:pt x="213" y="179"/>
                  <a:pt x="215" y="176"/>
                </a:cubicBezTo>
                <a:cubicBezTo>
                  <a:pt x="218" y="171"/>
                  <a:pt x="222" y="167"/>
                  <a:pt x="226" y="165"/>
                </a:cubicBezTo>
                <a:cubicBezTo>
                  <a:pt x="223" y="165"/>
                  <a:pt x="221" y="165"/>
                  <a:pt x="218" y="165"/>
                </a:cubicBezTo>
                <a:cubicBezTo>
                  <a:pt x="216" y="168"/>
                  <a:pt x="214" y="171"/>
                  <a:pt x="212" y="174"/>
                </a:cubicBezTo>
                <a:cubicBezTo>
                  <a:pt x="210" y="177"/>
                  <a:pt x="206" y="186"/>
                  <a:pt x="203" y="188"/>
                </a:cubicBezTo>
                <a:cubicBezTo>
                  <a:pt x="202" y="185"/>
                  <a:pt x="199" y="185"/>
                  <a:pt x="196" y="187"/>
                </a:cubicBezTo>
                <a:cubicBezTo>
                  <a:pt x="191" y="189"/>
                  <a:pt x="193" y="189"/>
                  <a:pt x="188" y="185"/>
                </a:cubicBezTo>
                <a:cubicBezTo>
                  <a:pt x="188" y="185"/>
                  <a:pt x="188" y="185"/>
                  <a:pt x="188" y="185"/>
                </a:cubicBezTo>
                <a:cubicBezTo>
                  <a:pt x="188" y="185"/>
                  <a:pt x="188" y="185"/>
                  <a:pt x="188" y="185"/>
                </a:cubicBezTo>
                <a:cubicBezTo>
                  <a:pt x="187" y="184"/>
                  <a:pt x="186" y="183"/>
                  <a:pt x="185" y="183"/>
                </a:cubicBezTo>
                <a:cubicBezTo>
                  <a:pt x="184" y="184"/>
                  <a:pt x="183" y="184"/>
                  <a:pt x="183" y="185"/>
                </a:cubicBezTo>
                <a:close/>
                <a:moveTo>
                  <a:pt x="233" y="187"/>
                </a:moveTo>
                <a:cubicBezTo>
                  <a:pt x="234" y="187"/>
                  <a:pt x="235" y="187"/>
                  <a:pt x="236" y="187"/>
                </a:cubicBezTo>
                <a:cubicBezTo>
                  <a:pt x="237" y="188"/>
                  <a:pt x="238" y="188"/>
                  <a:pt x="239" y="188"/>
                </a:cubicBezTo>
                <a:cubicBezTo>
                  <a:pt x="240" y="188"/>
                  <a:pt x="240" y="188"/>
                  <a:pt x="240" y="188"/>
                </a:cubicBezTo>
                <a:cubicBezTo>
                  <a:pt x="240" y="188"/>
                  <a:pt x="240" y="187"/>
                  <a:pt x="239" y="187"/>
                </a:cubicBezTo>
                <a:cubicBezTo>
                  <a:pt x="239" y="187"/>
                  <a:pt x="239" y="187"/>
                  <a:pt x="239" y="187"/>
                </a:cubicBezTo>
                <a:cubicBezTo>
                  <a:pt x="237" y="182"/>
                  <a:pt x="233" y="184"/>
                  <a:pt x="230" y="186"/>
                </a:cubicBezTo>
                <a:cubicBezTo>
                  <a:pt x="230" y="186"/>
                  <a:pt x="230" y="186"/>
                  <a:pt x="230" y="187"/>
                </a:cubicBezTo>
                <a:cubicBezTo>
                  <a:pt x="230" y="187"/>
                  <a:pt x="230" y="187"/>
                  <a:pt x="230" y="187"/>
                </a:cubicBezTo>
                <a:cubicBezTo>
                  <a:pt x="231" y="187"/>
                  <a:pt x="231" y="187"/>
                  <a:pt x="231" y="187"/>
                </a:cubicBezTo>
                <a:cubicBezTo>
                  <a:pt x="231" y="187"/>
                  <a:pt x="232" y="187"/>
                  <a:pt x="233" y="187"/>
                </a:cubicBezTo>
                <a:close/>
                <a:moveTo>
                  <a:pt x="243" y="289"/>
                </a:moveTo>
                <a:cubicBezTo>
                  <a:pt x="243" y="289"/>
                  <a:pt x="243" y="289"/>
                  <a:pt x="243" y="289"/>
                </a:cubicBezTo>
                <a:cubicBezTo>
                  <a:pt x="241" y="289"/>
                  <a:pt x="239" y="290"/>
                  <a:pt x="238" y="291"/>
                </a:cubicBezTo>
                <a:cubicBezTo>
                  <a:pt x="238" y="291"/>
                  <a:pt x="238" y="291"/>
                  <a:pt x="238" y="291"/>
                </a:cubicBezTo>
                <a:cubicBezTo>
                  <a:pt x="239" y="291"/>
                  <a:pt x="239" y="291"/>
                  <a:pt x="240" y="291"/>
                </a:cubicBezTo>
                <a:cubicBezTo>
                  <a:pt x="241" y="290"/>
                  <a:pt x="242" y="290"/>
                  <a:pt x="243" y="289"/>
                </a:cubicBezTo>
                <a:close/>
                <a:moveTo>
                  <a:pt x="260" y="178"/>
                </a:moveTo>
                <a:cubicBezTo>
                  <a:pt x="262" y="178"/>
                  <a:pt x="263" y="179"/>
                  <a:pt x="264" y="179"/>
                </a:cubicBezTo>
                <a:cubicBezTo>
                  <a:pt x="268" y="179"/>
                  <a:pt x="272" y="179"/>
                  <a:pt x="277" y="177"/>
                </a:cubicBezTo>
                <a:cubicBezTo>
                  <a:pt x="276" y="176"/>
                  <a:pt x="275" y="175"/>
                  <a:pt x="274" y="174"/>
                </a:cubicBezTo>
                <a:cubicBezTo>
                  <a:pt x="271" y="175"/>
                  <a:pt x="268" y="176"/>
                  <a:pt x="265" y="175"/>
                </a:cubicBezTo>
                <a:cubicBezTo>
                  <a:pt x="263" y="175"/>
                  <a:pt x="262" y="175"/>
                  <a:pt x="261" y="174"/>
                </a:cubicBezTo>
                <a:cubicBezTo>
                  <a:pt x="261" y="176"/>
                  <a:pt x="260" y="177"/>
                  <a:pt x="260" y="178"/>
                </a:cubicBezTo>
                <a:close/>
                <a:moveTo>
                  <a:pt x="279" y="177"/>
                </a:moveTo>
                <a:cubicBezTo>
                  <a:pt x="285" y="175"/>
                  <a:pt x="291" y="172"/>
                  <a:pt x="300" y="167"/>
                </a:cubicBezTo>
                <a:cubicBezTo>
                  <a:pt x="316" y="159"/>
                  <a:pt x="330" y="168"/>
                  <a:pt x="342" y="176"/>
                </a:cubicBezTo>
                <a:cubicBezTo>
                  <a:pt x="343" y="177"/>
                  <a:pt x="344" y="177"/>
                  <a:pt x="345" y="178"/>
                </a:cubicBezTo>
                <a:cubicBezTo>
                  <a:pt x="346" y="177"/>
                  <a:pt x="347" y="176"/>
                  <a:pt x="348" y="176"/>
                </a:cubicBezTo>
                <a:cubicBezTo>
                  <a:pt x="347" y="175"/>
                  <a:pt x="346" y="174"/>
                  <a:pt x="344" y="173"/>
                </a:cubicBezTo>
                <a:cubicBezTo>
                  <a:pt x="331" y="165"/>
                  <a:pt x="316" y="152"/>
                  <a:pt x="298" y="161"/>
                </a:cubicBezTo>
                <a:cubicBezTo>
                  <a:pt x="289" y="166"/>
                  <a:pt x="282" y="170"/>
                  <a:pt x="276" y="173"/>
                </a:cubicBezTo>
                <a:cubicBezTo>
                  <a:pt x="277" y="174"/>
                  <a:pt x="278" y="175"/>
                  <a:pt x="279" y="177"/>
                </a:cubicBezTo>
                <a:close/>
                <a:moveTo>
                  <a:pt x="247" y="165"/>
                </a:moveTo>
                <a:cubicBezTo>
                  <a:pt x="245" y="163"/>
                  <a:pt x="242" y="161"/>
                  <a:pt x="240" y="159"/>
                </a:cubicBezTo>
                <a:cubicBezTo>
                  <a:pt x="236" y="158"/>
                  <a:pt x="233" y="157"/>
                  <a:pt x="230" y="156"/>
                </a:cubicBezTo>
                <a:cubicBezTo>
                  <a:pt x="225" y="158"/>
                  <a:pt x="222" y="161"/>
                  <a:pt x="219" y="164"/>
                </a:cubicBezTo>
                <a:cubicBezTo>
                  <a:pt x="221" y="164"/>
                  <a:pt x="222" y="163"/>
                  <a:pt x="224" y="163"/>
                </a:cubicBezTo>
                <a:cubicBezTo>
                  <a:pt x="224" y="163"/>
                  <a:pt x="224" y="163"/>
                  <a:pt x="224" y="163"/>
                </a:cubicBezTo>
                <a:cubicBezTo>
                  <a:pt x="225" y="163"/>
                  <a:pt x="227" y="163"/>
                  <a:pt x="229" y="163"/>
                </a:cubicBezTo>
                <a:cubicBezTo>
                  <a:pt x="231" y="162"/>
                  <a:pt x="234" y="161"/>
                  <a:pt x="236" y="160"/>
                </a:cubicBezTo>
                <a:cubicBezTo>
                  <a:pt x="238" y="162"/>
                  <a:pt x="239" y="163"/>
                  <a:pt x="240" y="164"/>
                </a:cubicBezTo>
                <a:cubicBezTo>
                  <a:pt x="243" y="164"/>
                  <a:pt x="245" y="165"/>
                  <a:pt x="247" y="165"/>
                </a:cubicBezTo>
                <a:close/>
                <a:moveTo>
                  <a:pt x="239" y="157"/>
                </a:moveTo>
                <a:cubicBezTo>
                  <a:pt x="238" y="156"/>
                  <a:pt x="237" y="155"/>
                  <a:pt x="236" y="154"/>
                </a:cubicBezTo>
                <a:cubicBezTo>
                  <a:pt x="236" y="154"/>
                  <a:pt x="236" y="154"/>
                  <a:pt x="236" y="154"/>
                </a:cubicBezTo>
                <a:cubicBezTo>
                  <a:pt x="236" y="154"/>
                  <a:pt x="236" y="154"/>
                  <a:pt x="236" y="154"/>
                </a:cubicBezTo>
                <a:cubicBezTo>
                  <a:pt x="236" y="154"/>
                  <a:pt x="236" y="154"/>
                  <a:pt x="236" y="154"/>
                </a:cubicBezTo>
                <a:cubicBezTo>
                  <a:pt x="236" y="154"/>
                  <a:pt x="236" y="154"/>
                  <a:pt x="236" y="154"/>
                </a:cubicBezTo>
                <a:cubicBezTo>
                  <a:pt x="235" y="153"/>
                  <a:pt x="232" y="150"/>
                  <a:pt x="228" y="147"/>
                </a:cubicBezTo>
                <a:cubicBezTo>
                  <a:pt x="226" y="147"/>
                  <a:pt x="225" y="147"/>
                  <a:pt x="223" y="147"/>
                </a:cubicBezTo>
                <a:cubicBezTo>
                  <a:pt x="226" y="150"/>
                  <a:pt x="230" y="153"/>
                  <a:pt x="232" y="155"/>
                </a:cubicBezTo>
                <a:cubicBezTo>
                  <a:pt x="231" y="155"/>
                  <a:pt x="231" y="155"/>
                  <a:pt x="231" y="155"/>
                </a:cubicBezTo>
                <a:cubicBezTo>
                  <a:pt x="234" y="156"/>
                  <a:pt x="236" y="156"/>
                  <a:pt x="239" y="157"/>
                </a:cubicBezTo>
                <a:close/>
                <a:moveTo>
                  <a:pt x="225" y="145"/>
                </a:moveTo>
                <a:cubicBezTo>
                  <a:pt x="223" y="143"/>
                  <a:pt x="221" y="142"/>
                  <a:pt x="219" y="140"/>
                </a:cubicBezTo>
                <a:cubicBezTo>
                  <a:pt x="212" y="135"/>
                  <a:pt x="208" y="133"/>
                  <a:pt x="200" y="135"/>
                </a:cubicBezTo>
                <a:cubicBezTo>
                  <a:pt x="197" y="137"/>
                  <a:pt x="194" y="139"/>
                  <a:pt x="192" y="141"/>
                </a:cubicBezTo>
                <a:cubicBezTo>
                  <a:pt x="195" y="140"/>
                  <a:pt x="198" y="139"/>
                  <a:pt x="201" y="139"/>
                </a:cubicBezTo>
                <a:cubicBezTo>
                  <a:pt x="208" y="136"/>
                  <a:pt x="211" y="139"/>
                  <a:pt x="217" y="143"/>
                </a:cubicBezTo>
                <a:cubicBezTo>
                  <a:pt x="218" y="144"/>
                  <a:pt x="219" y="144"/>
                  <a:pt x="220" y="145"/>
                </a:cubicBezTo>
                <a:cubicBezTo>
                  <a:pt x="222" y="145"/>
                  <a:pt x="224" y="145"/>
                  <a:pt x="225" y="145"/>
                </a:cubicBezTo>
                <a:close/>
                <a:moveTo>
                  <a:pt x="194" y="137"/>
                </a:moveTo>
                <a:cubicBezTo>
                  <a:pt x="190" y="137"/>
                  <a:pt x="186" y="138"/>
                  <a:pt x="183" y="137"/>
                </a:cubicBezTo>
                <a:cubicBezTo>
                  <a:pt x="180" y="137"/>
                  <a:pt x="178" y="136"/>
                  <a:pt x="177" y="135"/>
                </a:cubicBezTo>
                <a:cubicBezTo>
                  <a:pt x="177" y="135"/>
                  <a:pt x="176" y="136"/>
                  <a:pt x="175" y="136"/>
                </a:cubicBezTo>
                <a:cubicBezTo>
                  <a:pt x="174" y="137"/>
                  <a:pt x="174" y="137"/>
                  <a:pt x="173" y="137"/>
                </a:cubicBezTo>
                <a:cubicBezTo>
                  <a:pt x="174" y="140"/>
                  <a:pt x="177" y="142"/>
                  <a:pt x="181" y="142"/>
                </a:cubicBezTo>
                <a:cubicBezTo>
                  <a:pt x="182" y="143"/>
                  <a:pt x="184" y="142"/>
                  <a:pt x="187" y="142"/>
                </a:cubicBezTo>
                <a:cubicBezTo>
                  <a:pt x="189" y="140"/>
                  <a:pt x="192" y="139"/>
                  <a:pt x="194" y="137"/>
                </a:cubicBezTo>
                <a:close/>
                <a:moveTo>
                  <a:pt x="242" y="166"/>
                </a:moveTo>
                <a:cubicBezTo>
                  <a:pt x="243" y="167"/>
                  <a:pt x="244" y="168"/>
                  <a:pt x="245" y="169"/>
                </a:cubicBezTo>
                <a:cubicBezTo>
                  <a:pt x="245" y="168"/>
                  <a:pt x="245" y="168"/>
                  <a:pt x="246" y="167"/>
                </a:cubicBezTo>
                <a:cubicBezTo>
                  <a:pt x="246" y="166"/>
                  <a:pt x="246" y="166"/>
                  <a:pt x="246" y="166"/>
                </a:cubicBezTo>
                <a:cubicBezTo>
                  <a:pt x="245" y="166"/>
                  <a:pt x="245" y="166"/>
                  <a:pt x="245" y="166"/>
                </a:cubicBezTo>
                <a:cubicBezTo>
                  <a:pt x="244" y="166"/>
                  <a:pt x="243" y="166"/>
                  <a:pt x="242" y="166"/>
                </a:cubicBezTo>
                <a:close/>
                <a:moveTo>
                  <a:pt x="158" y="293"/>
                </a:moveTo>
                <a:cubicBezTo>
                  <a:pt x="157" y="295"/>
                  <a:pt x="155" y="296"/>
                  <a:pt x="154" y="298"/>
                </a:cubicBezTo>
                <a:cubicBezTo>
                  <a:pt x="153" y="300"/>
                  <a:pt x="152" y="302"/>
                  <a:pt x="151" y="303"/>
                </a:cubicBezTo>
                <a:cubicBezTo>
                  <a:pt x="154" y="301"/>
                  <a:pt x="156" y="297"/>
                  <a:pt x="158" y="293"/>
                </a:cubicBezTo>
                <a:close/>
                <a:moveTo>
                  <a:pt x="150" y="274"/>
                </a:moveTo>
                <a:cubicBezTo>
                  <a:pt x="152" y="265"/>
                  <a:pt x="156" y="252"/>
                  <a:pt x="159" y="247"/>
                </a:cubicBezTo>
                <a:cubicBezTo>
                  <a:pt x="166" y="237"/>
                  <a:pt x="167" y="232"/>
                  <a:pt x="168" y="225"/>
                </a:cubicBezTo>
                <a:cubicBezTo>
                  <a:pt x="169" y="218"/>
                  <a:pt x="170" y="215"/>
                  <a:pt x="174" y="211"/>
                </a:cubicBezTo>
                <a:cubicBezTo>
                  <a:pt x="176" y="209"/>
                  <a:pt x="178" y="207"/>
                  <a:pt x="180" y="204"/>
                </a:cubicBezTo>
                <a:cubicBezTo>
                  <a:pt x="178" y="204"/>
                  <a:pt x="177" y="204"/>
                  <a:pt x="175" y="204"/>
                </a:cubicBezTo>
                <a:cubicBezTo>
                  <a:pt x="174" y="206"/>
                  <a:pt x="173" y="207"/>
                  <a:pt x="172" y="208"/>
                </a:cubicBezTo>
                <a:cubicBezTo>
                  <a:pt x="167" y="213"/>
                  <a:pt x="166" y="217"/>
                  <a:pt x="165" y="224"/>
                </a:cubicBezTo>
                <a:cubicBezTo>
                  <a:pt x="163" y="231"/>
                  <a:pt x="162" y="236"/>
                  <a:pt x="156" y="245"/>
                </a:cubicBezTo>
                <a:cubicBezTo>
                  <a:pt x="153" y="250"/>
                  <a:pt x="149" y="260"/>
                  <a:pt x="148" y="270"/>
                </a:cubicBezTo>
                <a:cubicBezTo>
                  <a:pt x="148" y="271"/>
                  <a:pt x="149" y="273"/>
                  <a:pt x="150" y="274"/>
                </a:cubicBezTo>
                <a:close/>
                <a:moveTo>
                  <a:pt x="140" y="240"/>
                </a:moveTo>
                <a:cubicBezTo>
                  <a:pt x="141" y="241"/>
                  <a:pt x="143" y="242"/>
                  <a:pt x="145" y="243"/>
                </a:cubicBezTo>
                <a:cubicBezTo>
                  <a:pt x="146" y="244"/>
                  <a:pt x="147" y="244"/>
                  <a:pt x="149" y="244"/>
                </a:cubicBezTo>
                <a:cubicBezTo>
                  <a:pt x="150" y="244"/>
                  <a:pt x="152" y="244"/>
                  <a:pt x="153" y="243"/>
                </a:cubicBezTo>
                <a:cubicBezTo>
                  <a:pt x="154" y="242"/>
                  <a:pt x="155" y="241"/>
                  <a:pt x="155" y="240"/>
                </a:cubicBezTo>
                <a:cubicBezTo>
                  <a:pt x="155" y="240"/>
                  <a:pt x="156" y="239"/>
                  <a:pt x="156" y="238"/>
                </a:cubicBezTo>
                <a:cubicBezTo>
                  <a:pt x="156" y="236"/>
                  <a:pt x="162" y="238"/>
                  <a:pt x="163" y="237"/>
                </a:cubicBezTo>
                <a:cubicBezTo>
                  <a:pt x="163" y="235"/>
                  <a:pt x="165" y="235"/>
                  <a:pt x="163" y="234"/>
                </a:cubicBezTo>
                <a:cubicBezTo>
                  <a:pt x="154" y="231"/>
                  <a:pt x="153" y="234"/>
                  <a:pt x="152" y="237"/>
                </a:cubicBezTo>
                <a:cubicBezTo>
                  <a:pt x="152" y="238"/>
                  <a:pt x="152" y="239"/>
                  <a:pt x="152" y="239"/>
                </a:cubicBezTo>
                <a:cubicBezTo>
                  <a:pt x="152" y="239"/>
                  <a:pt x="151" y="240"/>
                  <a:pt x="151" y="240"/>
                </a:cubicBezTo>
                <a:cubicBezTo>
                  <a:pt x="149" y="242"/>
                  <a:pt x="145" y="241"/>
                  <a:pt x="141" y="237"/>
                </a:cubicBezTo>
                <a:cubicBezTo>
                  <a:pt x="140" y="237"/>
                  <a:pt x="140" y="237"/>
                  <a:pt x="140" y="236"/>
                </a:cubicBezTo>
                <a:cubicBezTo>
                  <a:pt x="140" y="237"/>
                  <a:pt x="140" y="238"/>
                  <a:pt x="140" y="240"/>
                </a:cubicBezTo>
                <a:close/>
                <a:moveTo>
                  <a:pt x="33" y="304"/>
                </a:moveTo>
                <a:cubicBezTo>
                  <a:pt x="33" y="304"/>
                  <a:pt x="33" y="303"/>
                  <a:pt x="33" y="303"/>
                </a:cubicBezTo>
                <a:cubicBezTo>
                  <a:pt x="33" y="301"/>
                  <a:pt x="32" y="299"/>
                  <a:pt x="32" y="298"/>
                </a:cubicBezTo>
                <a:cubicBezTo>
                  <a:pt x="32" y="300"/>
                  <a:pt x="32" y="302"/>
                  <a:pt x="33" y="304"/>
                </a:cubicBezTo>
                <a:close/>
                <a:moveTo>
                  <a:pt x="120" y="119"/>
                </a:moveTo>
                <a:cubicBezTo>
                  <a:pt x="120" y="119"/>
                  <a:pt x="120" y="119"/>
                  <a:pt x="120" y="118"/>
                </a:cubicBezTo>
                <a:cubicBezTo>
                  <a:pt x="119" y="118"/>
                  <a:pt x="118" y="116"/>
                  <a:pt x="116" y="113"/>
                </a:cubicBezTo>
                <a:cubicBezTo>
                  <a:pt x="116" y="112"/>
                  <a:pt x="116" y="111"/>
                  <a:pt x="116" y="111"/>
                </a:cubicBezTo>
                <a:cubicBezTo>
                  <a:pt x="119" y="110"/>
                  <a:pt x="125" y="107"/>
                  <a:pt x="128" y="106"/>
                </a:cubicBezTo>
                <a:cubicBezTo>
                  <a:pt x="124" y="109"/>
                  <a:pt x="122" y="114"/>
                  <a:pt x="120" y="119"/>
                </a:cubicBezTo>
                <a:close/>
                <a:moveTo>
                  <a:pt x="121" y="30"/>
                </a:moveTo>
                <a:cubicBezTo>
                  <a:pt x="125" y="37"/>
                  <a:pt x="132" y="41"/>
                  <a:pt x="141" y="43"/>
                </a:cubicBezTo>
                <a:cubicBezTo>
                  <a:pt x="136" y="38"/>
                  <a:pt x="131" y="35"/>
                  <a:pt x="125" y="32"/>
                </a:cubicBezTo>
                <a:cubicBezTo>
                  <a:pt x="124" y="31"/>
                  <a:pt x="123" y="31"/>
                  <a:pt x="121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-19384" y="2714625"/>
            <a:ext cx="4346575" cy="4151313"/>
          </a:xfrm>
          <a:custGeom>
            <a:avLst/>
            <a:gdLst>
              <a:gd name="T0" fmla="*/ 514 w 520"/>
              <a:gd name="T1" fmla="*/ 371 h 496"/>
              <a:gd name="T2" fmla="*/ 494 w 520"/>
              <a:gd name="T3" fmla="*/ 218 h 496"/>
              <a:gd name="T4" fmla="*/ 440 w 520"/>
              <a:gd name="T5" fmla="*/ 109 h 496"/>
              <a:gd name="T6" fmla="*/ 230 w 520"/>
              <a:gd name="T7" fmla="*/ 24 h 496"/>
              <a:gd name="T8" fmla="*/ 0 w 520"/>
              <a:gd name="T9" fmla="*/ 56 h 496"/>
              <a:gd name="T10" fmla="*/ 33 w 520"/>
              <a:gd name="T11" fmla="*/ 100 h 496"/>
              <a:gd name="T12" fmla="*/ 39 w 520"/>
              <a:gd name="T13" fmla="*/ 274 h 496"/>
              <a:gd name="T14" fmla="*/ 17 w 520"/>
              <a:gd name="T15" fmla="*/ 336 h 496"/>
              <a:gd name="T16" fmla="*/ 49 w 520"/>
              <a:gd name="T17" fmla="*/ 386 h 496"/>
              <a:gd name="T18" fmla="*/ 0 w 520"/>
              <a:gd name="T19" fmla="*/ 494 h 496"/>
              <a:gd name="T20" fmla="*/ 62 w 520"/>
              <a:gd name="T21" fmla="*/ 496 h 496"/>
              <a:gd name="T22" fmla="*/ 62 w 520"/>
              <a:gd name="T23" fmla="*/ 398 h 496"/>
              <a:gd name="T24" fmla="*/ 190 w 520"/>
              <a:gd name="T25" fmla="*/ 496 h 496"/>
              <a:gd name="T26" fmla="*/ 278 w 520"/>
              <a:gd name="T27" fmla="*/ 471 h 496"/>
              <a:gd name="T28" fmla="*/ 346 w 520"/>
              <a:gd name="T29" fmla="*/ 459 h 496"/>
              <a:gd name="T30" fmla="*/ 413 w 520"/>
              <a:gd name="T31" fmla="*/ 452 h 496"/>
              <a:gd name="T32" fmla="*/ 453 w 520"/>
              <a:gd name="T33" fmla="*/ 412 h 496"/>
              <a:gd name="T34" fmla="*/ 463 w 520"/>
              <a:gd name="T35" fmla="*/ 496 h 496"/>
              <a:gd name="T36" fmla="*/ 394 w 520"/>
              <a:gd name="T37" fmla="*/ 293 h 496"/>
              <a:gd name="T38" fmla="*/ 277 w 520"/>
              <a:gd name="T39" fmla="*/ 253 h 496"/>
              <a:gd name="T40" fmla="*/ 249 w 520"/>
              <a:gd name="T41" fmla="*/ 184 h 496"/>
              <a:gd name="T42" fmla="*/ 223 w 520"/>
              <a:gd name="T43" fmla="*/ 236 h 496"/>
              <a:gd name="T44" fmla="*/ 175 w 520"/>
              <a:gd name="T45" fmla="*/ 218 h 496"/>
              <a:gd name="T46" fmla="*/ 131 w 520"/>
              <a:gd name="T47" fmla="*/ 209 h 496"/>
              <a:gd name="T48" fmla="*/ 199 w 520"/>
              <a:gd name="T49" fmla="*/ 166 h 496"/>
              <a:gd name="T50" fmla="*/ 46 w 520"/>
              <a:gd name="T51" fmla="*/ 276 h 496"/>
              <a:gd name="T52" fmla="*/ 100 w 520"/>
              <a:gd name="T53" fmla="*/ 213 h 496"/>
              <a:gd name="T54" fmla="*/ 182 w 520"/>
              <a:gd name="T55" fmla="*/ 387 h 496"/>
              <a:gd name="T56" fmla="*/ 44 w 520"/>
              <a:gd name="T57" fmla="*/ 279 h 496"/>
              <a:gd name="T58" fmla="*/ 328 w 520"/>
              <a:gd name="T59" fmla="*/ 346 h 496"/>
              <a:gd name="T60" fmla="*/ 192 w 520"/>
              <a:gd name="T61" fmla="*/ 397 h 496"/>
              <a:gd name="T62" fmla="*/ 143 w 520"/>
              <a:gd name="T63" fmla="*/ 240 h 496"/>
              <a:gd name="T64" fmla="*/ 267 w 520"/>
              <a:gd name="T65" fmla="*/ 176 h 496"/>
              <a:gd name="T66" fmla="*/ 336 w 520"/>
              <a:gd name="T67" fmla="*/ 67 h 496"/>
              <a:gd name="T68" fmla="*/ 259 w 520"/>
              <a:gd name="T69" fmla="*/ 185 h 496"/>
              <a:gd name="T70" fmla="*/ 273 w 520"/>
              <a:gd name="T71" fmla="*/ 227 h 496"/>
              <a:gd name="T72" fmla="*/ 231 w 520"/>
              <a:gd name="T73" fmla="*/ 202 h 496"/>
              <a:gd name="T74" fmla="*/ 239 w 520"/>
              <a:gd name="T75" fmla="*/ 203 h 496"/>
              <a:gd name="T76" fmla="*/ 215 w 520"/>
              <a:gd name="T77" fmla="*/ 40 h 496"/>
              <a:gd name="T78" fmla="*/ 103 w 520"/>
              <a:gd name="T79" fmla="*/ 210 h 496"/>
              <a:gd name="T80" fmla="*/ 153 w 520"/>
              <a:gd name="T81" fmla="*/ 74 h 496"/>
              <a:gd name="T82" fmla="*/ 142 w 520"/>
              <a:gd name="T83" fmla="*/ 182 h 496"/>
              <a:gd name="T84" fmla="*/ 128 w 520"/>
              <a:gd name="T85" fmla="*/ 46 h 496"/>
              <a:gd name="T86" fmla="*/ 435 w 520"/>
              <a:gd name="T87" fmla="*/ 311 h 496"/>
              <a:gd name="T88" fmla="*/ 379 w 520"/>
              <a:gd name="T89" fmla="*/ 337 h 496"/>
              <a:gd name="T90" fmla="*/ 259 w 520"/>
              <a:gd name="T91" fmla="*/ 446 h 496"/>
              <a:gd name="T92" fmla="*/ 372 w 520"/>
              <a:gd name="T93" fmla="*/ 336 h 496"/>
              <a:gd name="T94" fmla="*/ 391 w 520"/>
              <a:gd name="T95" fmla="*/ 98 h 496"/>
              <a:gd name="T96" fmla="*/ 483 w 520"/>
              <a:gd name="T97" fmla="*/ 168 h 496"/>
              <a:gd name="T98" fmla="*/ 389 w 520"/>
              <a:gd name="T99" fmla="*/ 102 h 496"/>
              <a:gd name="T100" fmla="*/ 453 w 520"/>
              <a:gd name="T101" fmla="*/ 187 h 496"/>
              <a:gd name="T102" fmla="*/ 273 w 520"/>
              <a:gd name="T103" fmla="*/ 47 h 496"/>
              <a:gd name="T104" fmla="*/ 268 w 520"/>
              <a:gd name="T105" fmla="*/ 37 h 496"/>
              <a:gd name="T106" fmla="*/ 475 w 520"/>
              <a:gd name="T107" fmla="*/ 187 h 496"/>
              <a:gd name="T108" fmla="*/ 460 w 520"/>
              <a:gd name="T109" fmla="*/ 254 h 496"/>
              <a:gd name="T110" fmla="*/ 439 w 520"/>
              <a:gd name="T111" fmla="*/ 410 h 496"/>
              <a:gd name="T112" fmla="*/ 437 w 520"/>
              <a:gd name="T113" fmla="*/ 314 h 496"/>
              <a:gd name="T114" fmla="*/ 408 w 520"/>
              <a:gd name="T115" fmla="*/ 452 h 496"/>
              <a:gd name="T116" fmla="*/ 479 w 520"/>
              <a:gd name="T117" fmla="*/ 345 h 496"/>
              <a:gd name="T118" fmla="*/ 483 w 520"/>
              <a:gd name="T119" fmla="*/ 44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20" h="496">
                <a:moveTo>
                  <a:pt x="463" y="496"/>
                </a:moveTo>
                <a:cubicBezTo>
                  <a:pt x="466" y="492"/>
                  <a:pt x="469" y="489"/>
                  <a:pt x="472" y="487"/>
                </a:cubicBezTo>
                <a:cubicBezTo>
                  <a:pt x="485" y="476"/>
                  <a:pt x="481" y="459"/>
                  <a:pt x="482" y="444"/>
                </a:cubicBezTo>
                <a:cubicBezTo>
                  <a:pt x="490" y="442"/>
                  <a:pt x="494" y="436"/>
                  <a:pt x="498" y="430"/>
                </a:cubicBezTo>
                <a:cubicBezTo>
                  <a:pt x="505" y="419"/>
                  <a:pt x="511" y="413"/>
                  <a:pt x="514" y="398"/>
                </a:cubicBezTo>
                <a:cubicBezTo>
                  <a:pt x="516" y="388"/>
                  <a:pt x="516" y="377"/>
                  <a:pt x="514" y="371"/>
                </a:cubicBezTo>
                <a:cubicBezTo>
                  <a:pt x="514" y="371"/>
                  <a:pt x="514" y="371"/>
                  <a:pt x="514" y="371"/>
                </a:cubicBezTo>
                <a:cubicBezTo>
                  <a:pt x="509" y="361"/>
                  <a:pt x="509" y="353"/>
                  <a:pt x="504" y="348"/>
                </a:cubicBezTo>
                <a:cubicBezTo>
                  <a:pt x="500" y="344"/>
                  <a:pt x="493" y="341"/>
                  <a:pt x="484" y="341"/>
                </a:cubicBezTo>
                <a:cubicBezTo>
                  <a:pt x="489" y="335"/>
                  <a:pt x="491" y="326"/>
                  <a:pt x="491" y="319"/>
                </a:cubicBezTo>
                <a:cubicBezTo>
                  <a:pt x="505" y="303"/>
                  <a:pt x="520" y="261"/>
                  <a:pt x="491" y="253"/>
                </a:cubicBezTo>
                <a:cubicBezTo>
                  <a:pt x="501" y="242"/>
                  <a:pt x="498" y="230"/>
                  <a:pt x="494" y="218"/>
                </a:cubicBezTo>
                <a:cubicBezTo>
                  <a:pt x="494" y="218"/>
                  <a:pt x="494" y="218"/>
                  <a:pt x="494" y="218"/>
                </a:cubicBezTo>
                <a:cubicBezTo>
                  <a:pt x="494" y="218"/>
                  <a:pt x="494" y="218"/>
                  <a:pt x="494" y="218"/>
                </a:cubicBezTo>
                <a:cubicBezTo>
                  <a:pt x="496" y="213"/>
                  <a:pt x="502" y="196"/>
                  <a:pt x="497" y="191"/>
                </a:cubicBezTo>
                <a:cubicBezTo>
                  <a:pt x="495" y="190"/>
                  <a:pt x="490" y="177"/>
                  <a:pt x="486" y="167"/>
                </a:cubicBezTo>
                <a:cubicBezTo>
                  <a:pt x="484" y="161"/>
                  <a:pt x="482" y="155"/>
                  <a:pt x="478" y="150"/>
                </a:cubicBezTo>
                <a:cubicBezTo>
                  <a:pt x="484" y="125"/>
                  <a:pt x="459" y="113"/>
                  <a:pt x="440" y="109"/>
                </a:cubicBezTo>
                <a:cubicBezTo>
                  <a:pt x="418" y="104"/>
                  <a:pt x="403" y="84"/>
                  <a:pt x="379" y="84"/>
                </a:cubicBezTo>
                <a:cubicBezTo>
                  <a:pt x="371" y="73"/>
                  <a:pt x="348" y="49"/>
                  <a:pt x="333" y="64"/>
                </a:cubicBezTo>
                <a:cubicBezTo>
                  <a:pt x="323" y="58"/>
                  <a:pt x="320" y="43"/>
                  <a:pt x="308" y="41"/>
                </a:cubicBezTo>
                <a:cubicBezTo>
                  <a:pt x="302" y="40"/>
                  <a:pt x="290" y="41"/>
                  <a:pt x="279" y="45"/>
                </a:cubicBezTo>
                <a:cubicBezTo>
                  <a:pt x="274" y="45"/>
                  <a:pt x="273" y="41"/>
                  <a:pt x="272" y="36"/>
                </a:cubicBezTo>
                <a:cubicBezTo>
                  <a:pt x="266" y="13"/>
                  <a:pt x="246" y="27"/>
                  <a:pt x="230" y="24"/>
                </a:cubicBezTo>
                <a:cubicBezTo>
                  <a:pt x="218" y="22"/>
                  <a:pt x="206" y="21"/>
                  <a:pt x="195" y="25"/>
                </a:cubicBezTo>
                <a:cubicBezTo>
                  <a:pt x="182" y="14"/>
                  <a:pt x="144" y="7"/>
                  <a:pt x="133" y="20"/>
                </a:cubicBezTo>
                <a:cubicBezTo>
                  <a:pt x="115" y="0"/>
                  <a:pt x="87" y="22"/>
                  <a:pt x="75" y="37"/>
                </a:cubicBezTo>
                <a:cubicBezTo>
                  <a:pt x="63" y="39"/>
                  <a:pt x="51" y="43"/>
                  <a:pt x="40" y="49"/>
                </a:cubicBezTo>
                <a:cubicBezTo>
                  <a:pt x="36" y="52"/>
                  <a:pt x="33" y="54"/>
                  <a:pt x="32" y="56"/>
                </a:cubicBezTo>
                <a:cubicBezTo>
                  <a:pt x="21" y="53"/>
                  <a:pt x="9" y="52"/>
                  <a:pt x="0" y="56"/>
                </a:cubicBezTo>
                <a:cubicBezTo>
                  <a:pt x="0" y="61"/>
                  <a:pt x="0" y="61"/>
                  <a:pt x="0" y="61"/>
                </a:cubicBezTo>
                <a:cubicBezTo>
                  <a:pt x="9" y="57"/>
                  <a:pt x="21" y="58"/>
                  <a:pt x="32" y="62"/>
                </a:cubicBezTo>
                <a:cubicBezTo>
                  <a:pt x="35" y="72"/>
                  <a:pt x="33" y="83"/>
                  <a:pt x="33" y="94"/>
                </a:cubicBezTo>
                <a:cubicBezTo>
                  <a:pt x="24" y="103"/>
                  <a:pt x="12" y="108"/>
                  <a:pt x="0" y="111"/>
                </a:cubicBezTo>
                <a:cubicBezTo>
                  <a:pt x="0" y="115"/>
                  <a:pt x="0" y="115"/>
                  <a:pt x="0" y="115"/>
                </a:cubicBezTo>
                <a:cubicBezTo>
                  <a:pt x="12" y="112"/>
                  <a:pt x="24" y="108"/>
                  <a:pt x="33" y="100"/>
                </a:cubicBezTo>
                <a:cubicBezTo>
                  <a:pt x="32" y="121"/>
                  <a:pt x="36" y="159"/>
                  <a:pt x="50" y="176"/>
                </a:cubicBezTo>
                <a:cubicBezTo>
                  <a:pt x="39" y="177"/>
                  <a:pt x="24" y="184"/>
                  <a:pt x="15" y="190"/>
                </a:cubicBezTo>
                <a:cubicBezTo>
                  <a:pt x="12" y="192"/>
                  <a:pt x="13" y="191"/>
                  <a:pt x="14" y="195"/>
                </a:cubicBezTo>
                <a:cubicBezTo>
                  <a:pt x="19" y="207"/>
                  <a:pt x="12" y="221"/>
                  <a:pt x="13" y="233"/>
                </a:cubicBezTo>
                <a:cubicBezTo>
                  <a:pt x="14" y="239"/>
                  <a:pt x="19" y="242"/>
                  <a:pt x="19" y="247"/>
                </a:cubicBezTo>
                <a:cubicBezTo>
                  <a:pt x="22" y="265"/>
                  <a:pt x="27" y="261"/>
                  <a:pt x="39" y="274"/>
                </a:cubicBezTo>
                <a:cubicBezTo>
                  <a:pt x="38" y="275"/>
                  <a:pt x="37" y="276"/>
                  <a:pt x="35" y="278"/>
                </a:cubicBezTo>
                <a:cubicBezTo>
                  <a:pt x="26" y="266"/>
                  <a:pt x="13" y="263"/>
                  <a:pt x="0" y="258"/>
                </a:cubicBezTo>
                <a:cubicBezTo>
                  <a:pt x="0" y="261"/>
                  <a:pt x="0" y="261"/>
                  <a:pt x="0" y="261"/>
                </a:cubicBezTo>
                <a:cubicBezTo>
                  <a:pt x="13" y="266"/>
                  <a:pt x="29" y="272"/>
                  <a:pt x="33" y="281"/>
                </a:cubicBezTo>
                <a:cubicBezTo>
                  <a:pt x="21" y="295"/>
                  <a:pt x="29" y="317"/>
                  <a:pt x="33" y="333"/>
                </a:cubicBezTo>
                <a:cubicBezTo>
                  <a:pt x="30" y="335"/>
                  <a:pt x="24" y="336"/>
                  <a:pt x="17" y="336"/>
                </a:cubicBezTo>
                <a:cubicBezTo>
                  <a:pt x="11" y="336"/>
                  <a:pt x="6" y="336"/>
                  <a:pt x="0" y="335"/>
                </a:cubicBezTo>
                <a:cubicBezTo>
                  <a:pt x="0" y="339"/>
                  <a:pt x="0" y="339"/>
                  <a:pt x="0" y="339"/>
                </a:cubicBezTo>
                <a:cubicBezTo>
                  <a:pt x="6" y="340"/>
                  <a:pt x="11" y="340"/>
                  <a:pt x="17" y="340"/>
                </a:cubicBezTo>
                <a:cubicBezTo>
                  <a:pt x="24" y="340"/>
                  <a:pt x="30" y="339"/>
                  <a:pt x="34" y="337"/>
                </a:cubicBezTo>
                <a:cubicBezTo>
                  <a:pt x="43" y="372"/>
                  <a:pt x="43" y="372"/>
                  <a:pt x="43" y="372"/>
                </a:cubicBezTo>
                <a:cubicBezTo>
                  <a:pt x="45" y="380"/>
                  <a:pt x="46" y="384"/>
                  <a:pt x="49" y="386"/>
                </a:cubicBezTo>
                <a:cubicBezTo>
                  <a:pt x="30" y="399"/>
                  <a:pt x="13" y="402"/>
                  <a:pt x="0" y="401"/>
                </a:cubicBezTo>
                <a:cubicBezTo>
                  <a:pt x="0" y="405"/>
                  <a:pt x="0" y="405"/>
                  <a:pt x="0" y="405"/>
                </a:cubicBezTo>
                <a:cubicBezTo>
                  <a:pt x="17" y="407"/>
                  <a:pt x="33" y="401"/>
                  <a:pt x="49" y="392"/>
                </a:cubicBezTo>
                <a:cubicBezTo>
                  <a:pt x="48" y="417"/>
                  <a:pt x="41" y="441"/>
                  <a:pt x="53" y="465"/>
                </a:cubicBezTo>
                <a:cubicBezTo>
                  <a:pt x="55" y="470"/>
                  <a:pt x="56" y="472"/>
                  <a:pt x="57" y="476"/>
                </a:cubicBezTo>
                <a:cubicBezTo>
                  <a:pt x="47" y="486"/>
                  <a:pt x="22" y="494"/>
                  <a:pt x="0" y="494"/>
                </a:cubicBezTo>
                <a:cubicBezTo>
                  <a:pt x="0" y="496"/>
                  <a:pt x="0" y="496"/>
                  <a:pt x="0" y="496"/>
                </a:cubicBezTo>
                <a:cubicBezTo>
                  <a:pt x="26" y="496"/>
                  <a:pt x="26" y="496"/>
                  <a:pt x="26" y="496"/>
                </a:cubicBezTo>
                <a:cubicBezTo>
                  <a:pt x="40" y="493"/>
                  <a:pt x="52" y="488"/>
                  <a:pt x="59" y="482"/>
                </a:cubicBezTo>
                <a:cubicBezTo>
                  <a:pt x="60" y="484"/>
                  <a:pt x="60" y="484"/>
                  <a:pt x="60" y="484"/>
                </a:cubicBezTo>
                <a:cubicBezTo>
                  <a:pt x="60" y="484"/>
                  <a:pt x="60" y="484"/>
                  <a:pt x="60" y="484"/>
                </a:cubicBezTo>
                <a:cubicBezTo>
                  <a:pt x="61" y="488"/>
                  <a:pt x="61" y="492"/>
                  <a:pt x="62" y="496"/>
                </a:cubicBezTo>
                <a:cubicBezTo>
                  <a:pt x="70" y="496"/>
                  <a:pt x="70" y="496"/>
                  <a:pt x="70" y="496"/>
                </a:cubicBezTo>
                <a:cubicBezTo>
                  <a:pt x="67" y="492"/>
                  <a:pt x="65" y="488"/>
                  <a:pt x="63" y="483"/>
                </a:cubicBezTo>
                <a:cubicBezTo>
                  <a:pt x="63" y="483"/>
                  <a:pt x="63" y="483"/>
                  <a:pt x="63" y="483"/>
                </a:cubicBezTo>
                <a:cubicBezTo>
                  <a:pt x="61" y="476"/>
                  <a:pt x="59" y="470"/>
                  <a:pt x="56" y="464"/>
                </a:cubicBezTo>
                <a:cubicBezTo>
                  <a:pt x="44" y="439"/>
                  <a:pt x="54" y="416"/>
                  <a:pt x="55" y="391"/>
                </a:cubicBezTo>
                <a:cubicBezTo>
                  <a:pt x="59" y="393"/>
                  <a:pt x="60" y="394"/>
                  <a:pt x="62" y="398"/>
                </a:cubicBezTo>
                <a:cubicBezTo>
                  <a:pt x="75" y="419"/>
                  <a:pt x="109" y="416"/>
                  <a:pt x="130" y="419"/>
                </a:cubicBezTo>
                <a:cubicBezTo>
                  <a:pt x="158" y="424"/>
                  <a:pt x="166" y="406"/>
                  <a:pt x="185" y="393"/>
                </a:cubicBezTo>
                <a:cubicBezTo>
                  <a:pt x="195" y="410"/>
                  <a:pt x="208" y="418"/>
                  <a:pt x="224" y="428"/>
                </a:cubicBezTo>
                <a:cubicBezTo>
                  <a:pt x="223" y="437"/>
                  <a:pt x="230" y="464"/>
                  <a:pt x="219" y="469"/>
                </a:cubicBezTo>
                <a:cubicBezTo>
                  <a:pt x="205" y="474"/>
                  <a:pt x="195" y="485"/>
                  <a:pt x="184" y="496"/>
                </a:cubicBezTo>
                <a:cubicBezTo>
                  <a:pt x="190" y="496"/>
                  <a:pt x="190" y="496"/>
                  <a:pt x="190" y="496"/>
                </a:cubicBezTo>
                <a:cubicBezTo>
                  <a:pt x="201" y="486"/>
                  <a:pt x="213" y="475"/>
                  <a:pt x="221" y="472"/>
                </a:cubicBezTo>
                <a:cubicBezTo>
                  <a:pt x="227" y="469"/>
                  <a:pt x="226" y="473"/>
                  <a:pt x="227" y="466"/>
                </a:cubicBezTo>
                <a:cubicBezTo>
                  <a:pt x="228" y="465"/>
                  <a:pt x="228" y="463"/>
                  <a:pt x="229" y="461"/>
                </a:cubicBezTo>
                <a:cubicBezTo>
                  <a:pt x="233" y="451"/>
                  <a:pt x="230" y="441"/>
                  <a:pt x="230" y="431"/>
                </a:cubicBezTo>
                <a:cubicBezTo>
                  <a:pt x="237" y="435"/>
                  <a:pt x="246" y="440"/>
                  <a:pt x="254" y="444"/>
                </a:cubicBezTo>
                <a:cubicBezTo>
                  <a:pt x="257" y="457"/>
                  <a:pt x="266" y="467"/>
                  <a:pt x="278" y="471"/>
                </a:cubicBezTo>
                <a:cubicBezTo>
                  <a:pt x="269" y="475"/>
                  <a:pt x="268" y="487"/>
                  <a:pt x="266" y="496"/>
                </a:cubicBezTo>
                <a:cubicBezTo>
                  <a:pt x="270" y="496"/>
                  <a:pt x="270" y="496"/>
                  <a:pt x="270" y="496"/>
                </a:cubicBezTo>
                <a:cubicBezTo>
                  <a:pt x="273" y="485"/>
                  <a:pt x="275" y="474"/>
                  <a:pt x="288" y="474"/>
                </a:cubicBezTo>
                <a:cubicBezTo>
                  <a:pt x="293" y="475"/>
                  <a:pt x="298" y="476"/>
                  <a:pt x="302" y="475"/>
                </a:cubicBezTo>
                <a:cubicBezTo>
                  <a:pt x="302" y="475"/>
                  <a:pt x="302" y="475"/>
                  <a:pt x="302" y="475"/>
                </a:cubicBezTo>
                <a:cubicBezTo>
                  <a:pt x="317" y="473"/>
                  <a:pt x="338" y="472"/>
                  <a:pt x="346" y="459"/>
                </a:cubicBezTo>
                <a:cubicBezTo>
                  <a:pt x="363" y="472"/>
                  <a:pt x="356" y="485"/>
                  <a:pt x="344" y="496"/>
                </a:cubicBezTo>
                <a:cubicBezTo>
                  <a:pt x="349" y="496"/>
                  <a:pt x="349" y="496"/>
                  <a:pt x="349" y="496"/>
                </a:cubicBezTo>
                <a:cubicBezTo>
                  <a:pt x="353" y="493"/>
                  <a:pt x="356" y="489"/>
                  <a:pt x="359" y="485"/>
                </a:cubicBezTo>
                <a:cubicBezTo>
                  <a:pt x="365" y="473"/>
                  <a:pt x="357" y="463"/>
                  <a:pt x="352" y="457"/>
                </a:cubicBezTo>
                <a:cubicBezTo>
                  <a:pt x="353" y="458"/>
                  <a:pt x="355" y="458"/>
                  <a:pt x="356" y="457"/>
                </a:cubicBezTo>
                <a:cubicBezTo>
                  <a:pt x="370" y="465"/>
                  <a:pt x="403" y="468"/>
                  <a:pt x="413" y="452"/>
                </a:cubicBezTo>
                <a:cubicBezTo>
                  <a:pt x="416" y="446"/>
                  <a:pt x="420" y="444"/>
                  <a:pt x="423" y="442"/>
                </a:cubicBezTo>
                <a:cubicBezTo>
                  <a:pt x="434" y="434"/>
                  <a:pt x="432" y="426"/>
                  <a:pt x="436" y="415"/>
                </a:cubicBezTo>
                <a:cubicBezTo>
                  <a:pt x="441" y="416"/>
                  <a:pt x="444" y="416"/>
                  <a:pt x="448" y="414"/>
                </a:cubicBezTo>
                <a:cubicBezTo>
                  <a:pt x="459" y="441"/>
                  <a:pt x="460" y="472"/>
                  <a:pt x="444" y="496"/>
                </a:cubicBezTo>
                <a:cubicBezTo>
                  <a:pt x="449" y="496"/>
                  <a:pt x="449" y="496"/>
                  <a:pt x="449" y="496"/>
                </a:cubicBezTo>
                <a:cubicBezTo>
                  <a:pt x="465" y="472"/>
                  <a:pt x="464" y="440"/>
                  <a:pt x="453" y="412"/>
                </a:cubicBezTo>
                <a:cubicBezTo>
                  <a:pt x="461" y="408"/>
                  <a:pt x="466" y="402"/>
                  <a:pt x="469" y="394"/>
                </a:cubicBezTo>
                <a:cubicBezTo>
                  <a:pt x="474" y="400"/>
                  <a:pt x="488" y="418"/>
                  <a:pt x="483" y="428"/>
                </a:cubicBezTo>
                <a:cubicBezTo>
                  <a:pt x="478" y="438"/>
                  <a:pt x="478" y="447"/>
                  <a:pt x="478" y="457"/>
                </a:cubicBezTo>
                <a:cubicBezTo>
                  <a:pt x="478" y="467"/>
                  <a:pt x="477" y="477"/>
                  <a:pt x="469" y="484"/>
                </a:cubicBezTo>
                <a:cubicBezTo>
                  <a:pt x="466" y="486"/>
                  <a:pt x="463" y="491"/>
                  <a:pt x="459" y="496"/>
                </a:cubicBezTo>
                <a:cubicBezTo>
                  <a:pt x="463" y="496"/>
                  <a:pt x="463" y="496"/>
                  <a:pt x="463" y="496"/>
                </a:cubicBezTo>
                <a:close/>
                <a:moveTo>
                  <a:pt x="277" y="253"/>
                </a:moveTo>
                <a:cubicBezTo>
                  <a:pt x="285" y="246"/>
                  <a:pt x="289" y="236"/>
                  <a:pt x="289" y="225"/>
                </a:cubicBezTo>
                <a:cubicBezTo>
                  <a:pt x="300" y="220"/>
                  <a:pt x="336" y="217"/>
                  <a:pt x="350" y="216"/>
                </a:cubicBezTo>
                <a:cubicBezTo>
                  <a:pt x="373" y="214"/>
                  <a:pt x="397" y="211"/>
                  <a:pt x="399" y="241"/>
                </a:cubicBezTo>
                <a:cubicBezTo>
                  <a:pt x="400" y="252"/>
                  <a:pt x="408" y="280"/>
                  <a:pt x="394" y="284"/>
                </a:cubicBezTo>
                <a:cubicBezTo>
                  <a:pt x="387" y="286"/>
                  <a:pt x="392" y="288"/>
                  <a:pt x="394" y="293"/>
                </a:cubicBezTo>
                <a:cubicBezTo>
                  <a:pt x="402" y="308"/>
                  <a:pt x="389" y="322"/>
                  <a:pt x="376" y="328"/>
                </a:cubicBezTo>
                <a:cubicBezTo>
                  <a:pt x="371" y="331"/>
                  <a:pt x="369" y="334"/>
                  <a:pt x="367" y="337"/>
                </a:cubicBezTo>
                <a:cubicBezTo>
                  <a:pt x="358" y="350"/>
                  <a:pt x="342" y="347"/>
                  <a:pt x="330" y="343"/>
                </a:cubicBezTo>
                <a:cubicBezTo>
                  <a:pt x="314" y="338"/>
                  <a:pt x="297" y="336"/>
                  <a:pt x="281" y="335"/>
                </a:cubicBezTo>
                <a:cubicBezTo>
                  <a:pt x="267" y="333"/>
                  <a:pt x="233" y="332"/>
                  <a:pt x="226" y="317"/>
                </a:cubicBezTo>
                <a:cubicBezTo>
                  <a:pt x="251" y="311"/>
                  <a:pt x="278" y="287"/>
                  <a:pt x="277" y="253"/>
                </a:cubicBezTo>
                <a:close/>
                <a:moveTo>
                  <a:pt x="273" y="245"/>
                </a:moveTo>
                <a:cubicBezTo>
                  <a:pt x="269" y="238"/>
                  <a:pt x="262" y="233"/>
                  <a:pt x="255" y="230"/>
                </a:cubicBezTo>
                <a:cubicBezTo>
                  <a:pt x="255" y="227"/>
                  <a:pt x="256" y="225"/>
                  <a:pt x="256" y="223"/>
                </a:cubicBezTo>
                <a:cubicBezTo>
                  <a:pt x="262" y="207"/>
                  <a:pt x="247" y="208"/>
                  <a:pt x="240" y="198"/>
                </a:cubicBezTo>
                <a:cubicBezTo>
                  <a:pt x="240" y="197"/>
                  <a:pt x="239" y="196"/>
                  <a:pt x="238" y="195"/>
                </a:cubicBezTo>
                <a:cubicBezTo>
                  <a:pt x="243" y="193"/>
                  <a:pt x="249" y="190"/>
                  <a:pt x="249" y="184"/>
                </a:cubicBezTo>
                <a:cubicBezTo>
                  <a:pt x="253" y="184"/>
                  <a:pt x="255" y="186"/>
                  <a:pt x="258" y="187"/>
                </a:cubicBezTo>
                <a:cubicBezTo>
                  <a:pt x="253" y="201"/>
                  <a:pt x="261" y="219"/>
                  <a:pt x="270" y="230"/>
                </a:cubicBezTo>
                <a:cubicBezTo>
                  <a:pt x="274" y="235"/>
                  <a:pt x="274" y="239"/>
                  <a:pt x="273" y="245"/>
                </a:cubicBezTo>
                <a:close/>
                <a:moveTo>
                  <a:pt x="251" y="229"/>
                </a:moveTo>
                <a:cubicBezTo>
                  <a:pt x="242" y="227"/>
                  <a:pt x="235" y="234"/>
                  <a:pt x="227" y="237"/>
                </a:cubicBezTo>
                <a:cubicBezTo>
                  <a:pt x="225" y="238"/>
                  <a:pt x="224" y="238"/>
                  <a:pt x="223" y="236"/>
                </a:cubicBezTo>
                <a:cubicBezTo>
                  <a:pt x="222" y="232"/>
                  <a:pt x="218" y="228"/>
                  <a:pt x="212" y="225"/>
                </a:cubicBezTo>
                <a:cubicBezTo>
                  <a:pt x="212" y="218"/>
                  <a:pt x="223" y="207"/>
                  <a:pt x="230" y="206"/>
                </a:cubicBezTo>
                <a:cubicBezTo>
                  <a:pt x="236" y="205"/>
                  <a:pt x="253" y="207"/>
                  <a:pt x="254" y="215"/>
                </a:cubicBezTo>
                <a:cubicBezTo>
                  <a:pt x="254" y="220"/>
                  <a:pt x="251" y="224"/>
                  <a:pt x="251" y="229"/>
                </a:cubicBezTo>
                <a:close/>
                <a:moveTo>
                  <a:pt x="207" y="223"/>
                </a:moveTo>
                <a:cubicBezTo>
                  <a:pt x="196" y="219"/>
                  <a:pt x="186" y="217"/>
                  <a:pt x="175" y="218"/>
                </a:cubicBezTo>
                <a:cubicBezTo>
                  <a:pt x="188" y="184"/>
                  <a:pt x="212" y="178"/>
                  <a:pt x="245" y="183"/>
                </a:cubicBezTo>
                <a:cubicBezTo>
                  <a:pt x="244" y="193"/>
                  <a:pt x="221" y="190"/>
                  <a:pt x="227" y="203"/>
                </a:cubicBezTo>
                <a:cubicBezTo>
                  <a:pt x="219" y="206"/>
                  <a:pt x="209" y="215"/>
                  <a:pt x="207" y="223"/>
                </a:cubicBezTo>
                <a:close/>
                <a:moveTo>
                  <a:pt x="168" y="218"/>
                </a:moveTo>
                <a:cubicBezTo>
                  <a:pt x="157" y="219"/>
                  <a:pt x="145" y="225"/>
                  <a:pt x="140" y="236"/>
                </a:cubicBezTo>
                <a:cubicBezTo>
                  <a:pt x="131" y="234"/>
                  <a:pt x="130" y="216"/>
                  <a:pt x="131" y="209"/>
                </a:cubicBezTo>
                <a:cubicBezTo>
                  <a:pt x="132" y="191"/>
                  <a:pt x="142" y="185"/>
                  <a:pt x="157" y="178"/>
                </a:cubicBezTo>
                <a:cubicBezTo>
                  <a:pt x="177" y="168"/>
                  <a:pt x="194" y="158"/>
                  <a:pt x="210" y="144"/>
                </a:cubicBezTo>
                <a:cubicBezTo>
                  <a:pt x="219" y="137"/>
                  <a:pt x="226" y="132"/>
                  <a:pt x="233" y="131"/>
                </a:cubicBezTo>
                <a:cubicBezTo>
                  <a:pt x="241" y="132"/>
                  <a:pt x="248" y="133"/>
                  <a:pt x="255" y="132"/>
                </a:cubicBezTo>
                <a:cubicBezTo>
                  <a:pt x="276" y="130"/>
                  <a:pt x="258" y="158"/>
                  <a:pt x="252" y="164"/>
                </a:cubicBezTo>
                <a:cubicBezTo>
                  <a:pt x="236" y="158"/>
                  <a:pt x="214" y="159"/>
                  <a:pt x="199" y="166"/>
                </a:cubicBezTo>
                <a:cubicBezTo>
                  <a:pt x="187" y="172"/>
                  <a:pt x="184" y="179"/>
                  <a:pt x="185" y="191"/>
                </a:cubicBezTo>
                <a:cubicBezTo>
                  <a:pt x="178" y="198"/>
                  <a:pt x="173" y="207"/>
                  <a:pt x="168" y="218"/>
                </a:cubicBezTo>
                <a:close/>
                <a:moveTo>
                  <a:pt x="139" y="239"/>
                </a:moveTo>
                <a:cubicBezTo>
                  <a:pt x="132" y="263"/>
                  <a:pt x="140" y="290"/>
                  <a:pt x="158" y="305"/>
                </a:cubicBezTo>
                <a:cubicBezTo>
                  <a:pt x="154" y="323"/>
                  <a:pt x="136" y="328"/>
                  <a:pt x="121" y="325"/>
                </a:cubicBezTo>
                <a:cubicBezTo>
                  <a:pt x="90" y="320"/>
                  <a:pt x="67" y="297"/>
                  <a:pt x="46" y="276"/>
                </a:cubicBezTo>
                <a:cubicBezTo>
                  <a:pt x="37" y="267"/>
                  <a:pt x="30" y="264"/>
                  <a:pt x="26" y="258"/>
                </a:cubicBezTo>
                <a:cubicBezTo>
                  <a:pt x="23" y="254"/>
                  <a:pt x="25" y="247"/>
                  <a:pt x="20" y="240"/>
                </a:cubicBezTo>
                <a:cubicBezTo>
                  <a:pt x="20" y="240"/>
                  <a:pt x="20" y="240"/>
                  <a:pt x="20" y="240"/>
                </a:cubicBezTo>
                <a:cubicBezTo>
                  <a:pt x="11" y="226"/>
                  <a:pt x="25" y="209"/>
                  <a:pt x="19" y="194"/>
                </a:cubicBezTo>
                <a:cubicBezTo>
                  <a:pt x="28" y="189"/>
                  <a:pt x="39" y="181"/>
                  <a:pt x="50" y="180"/>
                </a:cubicBezTo>
                <a:cubicBezTo>
                  <a:pt x="73" y="178"/>
                  <a:pt x="86" y="198"/>
                  <a:pt x="100" y="213"/>
                </a:cubicBezTo>
                <a:cubicBezTo>
                  <a:pt x="110" y="222"/>
                  <a:pt x="123" y="213"/>
                  <a:pt x="129" y="229"/>
                </a:cubicBezTo>
                <a:cubicBezTo>
                  <a:pt x="131" y="234"/>
                  <a:pt x="134" y="238"/>
                  <a:pt x="139" y="239"/>
                </a:cubicBezTo>
                <a:close/>
                <a:moveTo>
                  <a:pt x="165" y="310"/>
                </a:moveTo>
                <a:cubicBezTo>
                  <a:pt x="166" y="311"/>
                  <a:pt x="168" y="312"/>
                  <a:pt x="170" y="313"/>
                </a:cubicBezTo>
                <a:cubicBezTo>
                  <a:pt x="167" y="328"/>
                  <a:pt x="156" y="338"/>
                  <a:pt x="166" y="354"/>
                </a:cubicBezTo>
                <a:cubicBezTo>
                  <a:pt x="173" y="365"/>
                  <a:pt x="176" y="375"/>
                  <a:pt x="182" y="387"/>
                </a:cubicBezTo>
                <a:cubicBezTo>
                  <a:pt x="164" y="399"/>
                  <a:pt x="157" y="420"/>
                  <a:pt x="131" y="416"/>
                </a:cubicBezTo>
                <a:cubicBezTo>
                  <a:pt x="111" y="412"/>
                  <a:pt x="77" y="415"/>
                  <a:pt x="65" y="396"/>
                </a:cubicBezTo>
                <a:cubicBezTo>
                  <a:pt x="62" y="390"/>
                  <a:pt x="59" y="389"/>
                  <a:pt x="56" y="387"/>
                </a:cubicBezTo>
                <a:cubicBezTo>
                  <a:pt x="52" y="385"/>
                  <a:pt x="49" y="383"/>
                  <a:pt x="46" y="371"/>
                </a:cubicBezTo>
                <a:cubicBezTo>
                  <a:pt x="34" y="323"/>
                  <a:pt x="34" y="323"/>
                  <a:pt x="34" y="323"/>
                </a:cubicBezTo>
                <a:cubicBezTo>
                  <a:pt x="30" y="307"/>
                  <a:pt x="28" y="290"/>
                  <a:pt x="44" y="279"/>
                </a:cubicBezTo>
                <a:cubicBezTo>
                  <a:pt x="66" y="302"/>
                  <a:pt x="88" y="323"/>
                  <a:pt x="120" y="329"/>
                </a:cubicBezTo>
                <a:cubicBezTo>
                  <a:pt x="137" y="332"/>
                  <a:pt x="159" y="329"/>
                  <a:pt x="165" y="310"/>
                </a:cubicBezTo>
                <a:close/>
                <a:moveTo>
                  <a:pt x="176" y="316"/>
                </a:moveTo>
                <a:cubicBezTo>
                  <a:pt x="189" y="321"/>
                  <a:pt x="204" y="321"/>
                  <a:pt x="219" y="318"/>
                </a:cubicBezTo>
                <a:cubicBezTo>
                  <a:pt x="225" y="334"/>
                  <a:pt x="266" y="337"/>
                  <a:pt x="280" y="338"/>
                </a:cubicBezTo>
                <a:cubicBezTo>
                  <a:pt x="296" y="340"/>
                  <a:pt x="313" y="341"/>
                  <a:pt x="328" y="346"/>
                </a:cubicBezTo>
                <a:cubicBezTo>
                  <a:pt x="335" y="349"/>
                  <a:pt x="338" y="350"/>
                  <a:pt x="345" y="350"/>
                </a:cubicBezTo>
                <a:cubicBezTo>
                  <a:pt x="346" y="362"/>
                  <a:pt x="355" y="373"/>
                  <a:pt x="348" y="384"/>
                </a:cubicBezTo>
                <a:cubicBezTo>
                  <a:pt x="341" y="396"/>
                  <a:pt x="330" y="399"/>
                  <a:pt x="321" y="409"/>
                </a:cubicBezTo>
                <a:cubicBezTo>
                  <a:pt x="313" y="419"/>
                  <a:pt x="303" y="435"/>
                  <a:pt x="297" y="444"/>
                </a:cubicBezTo>
                <a:cubicBezTo>
                  <a:pt x="290" y="452"/>
                  <a:pt x="290" y="451"/>
                  <a:pt x="279" y="448"/>
                </a:cubicBezTo>
                <a:cubicBezTo>
                  <a:pt x="252" y="441"/>
                  <a:pt x="207" y="418"/>
                  <a:pt x="192" y="397"/>
                </a:cubicBezTo>
                <a:cubicBezTo>
                  <a:pt x="183" y="385"/>
                  <a:pt x="177" y="365"/>
                  <a:pt x="169" y="352"/>
                </a:cubicBezTo>
                <a:cubicBezTo>
                  <a:pt x="161" y="338"/>
                  <a:pt x="173" y="329"/>
                  <a:pt x="176" y="316"/>
                </a:cubicBezTo>
                <a:close/>
                <a:moveTo>
                  <a:pt x="271" y="251"/>
                </a:moveTo>
                <a:cubicBezTo>
                  <a:pt x="276" y="264"/>
                  <a:pt x="268" y="281"/>
                  <a:pt x="261" y="289"/>
                </a:cubicBezTo>
                <a:cubicBezTo>
                  <a:pt x="233" y="323"/>
                  <a:pt x="168" y="325"/>
                  <a:pt x="147" y="284"/>
                </a:cubicBezTo>
                <a:cubicBezTo>
                  <a:pt x="141" y="271"/>
                  <a:pt x="138" y="254"/>
                  <a:pt x="143" y="240"/>
                </a:cubicBezTo>
                <a:cubicBezTo>
                  <a:pt x="147" y="224"/>
                  <a:pt x="167" y="221"/>
                  <a:pt x="181" y="221"/>
                </a:cubicBezTo>
                <a:cubicBezTo>
                  <a:pt x="197" y="222"/>
                  <a:pt x="216" y="229"/>
                  <a:pt x="219" y="240"/>
                </a:cubicBezTo>
                <a:cubicBezTo>
                  <a:pt x="223" y="251"/>
                  <a:pt x="241" y="232"/>
                  <a:pt x="248" y="232"/>
                </a:cubicBezTo>
                <a:cubicBezTo>
                  <a:pt x="258" y="233"/>
                  <a:pt x="269" y="242"/>
                  <a:pt x="271" y="251"/>
                </a:cubicBezTo>
                <a:close/>
                <a:moveTo>
                  <a:pt x="289" y="220"/>
                </a:moveTo>
                <a:cubicBezTo>
                  <a:pt x="288" y="204"/>
                  <a:pt x="279" y="187"/>
                  <a:pt x="267" y="176"/>
                </a:cubicBezTo>
                <a:cubicBezTo>
                  <a:pt x="264" y="171"/>
                  <a:pt x="260" y="168"/>
                  <a:pt x="256" y="166"/>
                </a:cubicBezTo>
                <a:cubicBezTo>
                  <a:pt x="264" y="156"/>
                  <a:pt x="280" y="126"/>
                  <a:pt x="255" y="128"/>
                </a:cubicBezTo>
                <a:cubicBezTo>
                  <a:pt x="240" y="130"/>
                  <a:pt x="228" y="125"/>
                  <a:pt x="216" y="130"/>
                </a:cubicBezTo>
                <a:cubicBezTo>
                  <a:pt x="221" y="103"/>
                  <a:pt x="238" y="89"/>
                  <a:pt x="249" y="65"/>
                </a:cubicBezTo>
                <a:cubicBezTo>
                  <a:pt x="255" y="51"/>
                  <a:pt x="295" y="42"/>
                  <a:pt x="308" y="44"/>
                </a:cubicBezTo>
                <a:cubicBezTo>
                  <a:pt x="316" y="46"/>
                  <a:pt x="328" y="75"/>
                  <a:pt x="336" y="67"/>
                </a:cubicBezTo>
                <a:cubicBezTo>
                  <a:pt x="343" y="60"/>
                  <a:pt x="356" y="66"/>
                  <a:pt x="362" y="71"/>
                </a:cubicBezTo>
                <a:cubicBezTo>
                  <a:pt x="387" y="90"/>
                  <a:pt x="397" y="125"/>
                  <a:pt x="387" y="154"/>
                </a:cubicBezTo>
                <a:cubicBezTo>
                  <a:pt x="377" y="182"/>
                  <a:pt x="337" y="191"/>
                  <a:pt x="320" y="214"/>
                </a:cubicBezTo>
                <a:cubicBezTo>
                  <a:pt x="309" y="216"/>
                  <a:pt x="297" y="217"/>
                  <a:pt x="289" y="220"/>
                </a:cubicBezTo>
                <a:close/>
                <a:moveTo>
                  <a:pt x="262" y="178"/>
                </a:moveTo>
                <a:cubicBezTo>
                  <a:pt x="261" y="180"/>
                  <a:pt x="260" y="183"/>
                  <a:pt x="259" y="185"/>
                </a:cubicBezTo>
                <a:cubicBezTo>
                  <a:pt x="247" y="177"/>
                  <a:pt x="208" y="175"/>
                  <a:pt x="190" y="187"/>
                </a:cubicBezTo>
                <a:cubicBezTo>
                  <a:pt x="190" y="179"/>
                  <a:pt x="192" y="172"/>
                  <a:pt x="201" y="169"/>
                </a:cubicBezTo>
                <a:cubicBezTo>
                  <a:pt x="214" y="164"/>
                  <a:pt x="228" y="177"/>
                  <a:pt x="262" y="178"/>
                </a:cubicBezTo>
                <a:close/>
                <a:moveTo>
                  <a:pt x="284" y="213"/>
                </a:moveTo>
                <a:cubicBezTo>
                  <a:pt x="287" y="225"/>
                  <a:pt x="286" y="237"/>
                  <a:pt x="277" y="248"/>
                </a:cubicBezTo>
                <a:cubicBezTo>
                  <a:pt x="277" y="240"/>
                  <a:pt x="279" y="234"/>
                  <a:pt x="273" y="227"/>
                </a:cubicBezTo>
                <a:cubicBezTo>
                  <a:pt x="262" y="214"/>
                  <a:pt x="257" y="196"/>
                  <a:pt x="265" y="180"/>
                </a:cubicBezTo>
                <a:cubicBezTo>
                  <a:pt x="274" y="189"/>
                  <a:pt x="281" y="201"/>
                  <a:pt x="284" y="213"/>
                </a:cubicBezTo>
                <a:close/>
                <a:moveTo>
                  <a:pt x="211" y="166"/>
                </a:moveTo>
                <a:cubicBezTo>
                  <a:pt x="225" y="163"/>
                  <a:pt x="250" y="162"/>
                  <a:pt x="261" y="174"/>
                </a:cubicBezTo>
                <a:cubicBezTo>
                  <a:pt x="243" y="176"/>
                  <a:pt x="228" y="169"/>
                  <a:pt x="211" y="166"/>
                </a:cubicBezTo>
                <a:close/>
                <a:moveTo>
                  <a:pt x="231" y="202"/>
                </a:moveTo>
                <a:cubicBezTo>
                  <a:pt x="230" y="201"/>
                  <a:pt x="229" y="199"/>
                  <a:pt x="230" y="198"/>
                </a:cubicBezTo>
                <a:cubicBezTo>
                  <a:pt x="231" y="198"/>
                  <a:pt x="231" y="198"/>
                  <a:pt x="231" y="198"/>
                </a:cubicBezTo>
                <a:cubicBezTo>
                  <a:pt x="231" y="198"/>
                  <a:pt x="231" y="198"/>
                  <a:pt x="231" y="198"/>
                </a:cubicBezTo>
                <a:cubicBezTo>
                  <a:pt x="231" y="198"/>
                  <a:pt x="231" y="198"/>
                  <a:pt x="231" y="198"/>
                </a:cubicBezTo>
                <a:cubicBezTo>
                  <a:pt x="231" y="197"/>
                  <a:pt x="232" y="197"/>
                  <a:pt x="234" y="196"/>
                </a:cubicBezTo>
                <a:cubicBezTo>
                  <a:pt x="236" y="198"/>
                  <a:pt x="238" y="201"/>
                  <a:pt x="239" y="203"/>
                </a:cubicBezTo>
                <a:cubicBezTo>
                  <a:pt x="236" y="203"/>
                  <a:pt x="234" y="202"/>
                  <a:pt x="231" y="202"/>
                </a:cubicBezTo>
                <a:close/>
                <a:moveTo>
                  <a:pt x="208" y="133"/>
                </a:moveTo>
                <a:cubicBezTo>
                  <a:pt x="200" y="136"/>
                  <a:pt x="192" y="140"/>
                  <a:pt x="184" y="144"/>
                </a:cubicBezTo>
                <a:cubicBezTo>
                  <a:pt x="169" y="110"/>
                  <a:pt x="168" y="69"/>
                  <a:pt x="131" y="48"/>
                </a:cubicBezTo>
                <a:cubicBezTo>
                  <a:pt x="141" y="40"/>
                  <a:pt x="155" y="34"/>
                  <a:pt x="166" y="29"/>
                </a:cubicBezTo>
                <a:cubicBezTo>
                  <a:pt x="188" y="19"/>
                  <a:pt x="195" y="42"/>
                  <a:pt x="215" y="40"/>
                </a:cubicBezTo>
                <a:cubicBezTo>
                  <a:pt x="225" y="39"/>
                  <a:pt x="248" y="44"/>
                  <a:pt x="253" y="56"/>
                </a:cubicBezTo>
                <a:cubicBezTo>
                  <a:pt x="249" y="59"/>
                  <a:pt x="247" y="61"/>
                  <a:pt x="246" y="64"/>
                </a:cubicBezTo>
                <a:cubicBezTo>
                  <a:pt x="234" y="88"/>
                  <a:pt x="212" y="104"/>
                  <a:pt x="208" y="133"/>
                </a:cubicBezTo>
                <a:close/>
                <a:moveTo>
                  <a:pt x="178" y="147"/>
                </a:moveTo>
                <a:cubicBezTo>
                  <a:pt x="153" y="162"/>
                  <a:pt x="125" y="184"/>
                  <a:pt x="127" y="217"/>
                </a:cubicBezTo>
                <a:cubicBezTo>
                  <a:pt x="120" y="212"/>
                  <a:pt x="109" y="216"/>
                  <a:pt x="103" y="210"/>
                </a:cubicBezTo>
                <a:cubicBezTo>
                  <a:pt x="90" y="197"/>
                  <a:pt x="79" y="180"/>
                  <a:pt x="59" y="177"/>
                </a:cubicBezTo>
                <a:cubicBezTo>
                  <a:pt x="38" y="160"/>
                  <a:pt x="36" y="115"/>
                  <a:pt x="37" y="91"/>
                </a:cubicBezTo>
                <a:cubicBezTo>
                  <a:pt x="37" y="78"/>
                  <a:pt x="38" y="67"/>
                  <a:pt x="35" y="58"/>
                </a:cubicBezTo>
                <a:cubicBezTo>
                  <a:pt x="34" y="53"/>
                  <a:pt x="50" y="47"/>
                  <a:pt x="65" y="43"/>
                </a:cubicBezTo>
                <a:cubicBezTo>
                  <a:pt x="73" y="41"/>
                  <a:pt x="81" y="40"/>
                  <a:pt x="85" y="40"/>
                </a:cubicBezTo>
                <a:cubicBezTo>
                  <a:pt x="112" y="39"/>
                  <a:pt x="138" y="50"/>
                  <a:pt x="153" y="74"/>
                </a:cubicBezTo>
                <a:cubicBezTo>
                  <a:pt x="163" y="89"/>
                  <a:pt x="174" y="134"/>
                  <a:pt x="178" y="147"/>
                </a:cubicBezTo>
                <a:close/>
                <a:moveTo>
                  <a:pt x="142" y="182"/>
                </a:moveTo>
                <a:cubicBezTo>
                  <a:pt x="160" y="159"/>
                  <a:pt x="189" y="144"/>
                  <a:pt x="215" y="134"/>
                </a:cubicBezTo>
                <a:cubicBezTo>
                  <a:pt x="217" y="133"/>
                  <a:pt x="219" y="133"/>
                  <a:pt x="220" y="132"/>
                </a:cubicBezTo>
                <a:cubicBezTo>
                  <a:pt x="208" y="140"/>
                  <a:pt x="198" y="150"/>
                  <a:pt x="186" y="158"/>
                </a:cubicBezTo>
                <a:cubicBezTo>
                  <a:pt x="172" y="167"/>
                  <a:pt x="155" y="172"/>
                  <a:pt x="142" y="182"/>
                </a:cubicBezTo>
                <a:close/>
                <a:moveTo>
                  <a:pt x="80" y="37"/>
                </a:moveTo>
                <a:cubicBezTo>
                  <a:pt x="91" y="24"/>
                  <a:pt x="115" y="6"/>
                  <a:pt x="130" y="22"/>
                </a:cubicBezTo>
                <a:cubicBezTo>
                  <a:pt x="132" y="24"/>
                  <a:pt x="134" y="26"/>
                  <a:pt x="136" y="23"/>
                </a:cubicBezTo>
                <a:cubicBezTo>
                  <a:pt x="143" y="11"/>
                  <a:pt x="184" y="19"/>
                  <a:pt x="194" y="29"/>
                </a:cubicBezTo>
                <a:cubicBezTo>
                  <a:pt x="186" y="23"/>
                  <a:pt x="179" y="19"/>
                  <a:pt x="164" y="26"/>
                </a:cubicBezTo>
                <a:cubicBezTo>
                  <a:pt x="153" y="31"/>
                  <a:pt x="137" y="37"/>
                  <a:pt x="128" y="46"/>
                </a:cubicBezTo>
                <a:cubicBezTo>
                  <a:pt x="113" y="38"/>
                  <a:pt x="97" y="36"/>
                  <a:pt x="80" y="37"/>
                </a:cubicBezTo>
                <a:close/>
                <a:moveTo>
                  <a:pt x="328" y="214"/>
                </a:moveTo>
                <a:cubicBezTo>
                  <a:pt x="343" y="196"/>
                  <a:pt x="365" y="190"/>
                  <a:pt x="380" y="171"/>
                </a:cubicBezTo>
                <a:cubicBezTo>
                  <a:pt x="407" y="167"/>
                  <a:pt x="436" y="199"/>
                  <a:pt x="451" y="217"/>
                </a:cubicBezTo>
                <a:cubicBezTo>
                  <a:pt x="465" y="234"/>
                  <a:pt x="454" y="249"/>
                  <a:pt x="455" y="268"/>
                </a:cubicBezTo>
                <a:cubicBezTo>
                  <a:pt x="457" y="287"/>
                  <a:pt x="445" y="297"/>
                  <a:pt x="435" y="311"/>
                </a:cubicBezTo>
                <a:cubicBezTo>
                  <a:pt x="424" y="325"/>
                  <a:pt x="396" y="334"/>
                  <a:pt x="378" y="332"/>
                </a:cubicBezTo>
                <a:cubicBezTo>
                  <a:pt x="394" y="324"/>
                  <a:pt x="408" y="305"/>
                  <a:pt x="395" y="288"/>
                </a:cubicBezTo>
                <a:cubicBezTo>
                  <a:pt x="412" y="283"/>
                  <a:pt x="404" y="251"/>
                  <a:pt x="403" y="237"/>
                </a:cubicBezTo>
                <a:cubicBezTo>
                  <a:pt x="399" y="197"/>
                  <a:pt x="355" y="212"/>
                  <a:pt x="328" y="214"/>
                </a:cubicBezTo>
                <a:close/>
                <a:moveTo>
                  <a:pt x="372" y="336"/>
                </a:moveTo>
                <a:cubicBezTo>
                  <a:pt x="374" y="336"/>
                  <a:pt x="376" y="336"/>
                  <a:pt x="379" y="337"/>
                </a:cubicBezTo>
                <a:cubicBezTo>
                  <a:pt x="395" y="341"/>
                  <a:pt x="386" y="378"/>
                  <a:pt x="387" y="390"/>
                </a:cubicBezTo>
                <a:cubicBezTo>
                  <a:pt x="388" y="410"/>
                  <a:pt x="378" y="422"/>
                  <a:pt x="369" y="438"/>
                </a:cubicBezTo>
                <a:cubicBezTo>
                  <a:pt x="367" y="441"/>
                  <a:pt x="358" y="458"/>
                  <a:pt x="351" y="452"/>
                </a:cubicBezTo>
                <a:cubicBezTo>
                  <a:pt x="349" y="450"/>
                  <a:pt x="346" y="451"/>
                  <a:pt x="344" y="456"/>
                </a:cubicBezTo>
                <a:cubicBezTo>
                  <a:pt x="337" y="468"/>
                  <a:pt x="316" y="470"/>
                  <a:pt x="302" y="471"/>
                </a:cubicBezTo>
                <a:cubicBezTo>
                  <a:pt x="285" y="474"/>
                  <a:pt x="264" y="464"/>
                  <a:pt x="259" y="446"/>
                </a:cubicBezTo>
                <a:cubicBezTo>
                  <a:pt x="270" y="451"/>
                  <a:pt x="281" y="455"/>
                  <a:pt x="291" y="456"/>
                </a:cubicBezTo>
                <a:cubicBezTo>
                  <a:pt x="296" y="457"/>
                  <a:pt x="295" y="458"/>
                  <a:pt x="297" y="453"/>
                </a:cubicBezTo>
                <a:cubicBezTo>
                  <a:pt x="300" y="446"/>
                  <a:pt x="313" y="424"/>
                  <a:pt x="324" y="412"/>
                </a:cubicBezTo>
                <a:cubicBezTo>
                  <a:pt x="333" y="401"/>
                  <a:pt x="344" y="398"/>
                  <a:pt x="351" y="386"/>
                </a:cubicBezTo>
                <a:cubicBezTo>
                  <a:pt x="359" y="373"/>
                  <a:pt x="353" y="362"/>
                  <a:pt x="352" y="350"/>
                </a:cubicBezTo>
                <a:cubicBezTo>
                  <a:pt x="363" y="348"/>
                  <a:pt x="366" y="344"/>
                  <a:pt x="372" y="336"/>
                </a:cubicBezTo>
                <a:close/>
                <a:moveTo>
                  <a:pt x="383" y="89"/>
                </a:moveTo>
                <a:cubicBezTo>
                  <a:pt x="404" y="91"/>
                  <a:pt x="418" y="108"/>
                  <a:pt x="439" y="113"/>
                </a:cubicBezTo>
                <a:cubicBezTo>
                  <a:pt x="455" y="116"/>
                  <a:pt x="478" y="125"/>
                  <a:pt x="475" y="146"/>
                </a:cubicBezTo>
                <a:cubicBezTo>
                  <a:pt x="456" y="122"/>
                  <a:pt x="420" y="127"/>
                  <a:pt x="400" y="103"/>
                </a:cubicBezTo>
                <a:cubicBezTo>
                  <a:pt x="400" y="103"/>
                  <a:pt x="400" y="103"/>
                  <a:pt x="400" y="103"/>
                </a:cubicBezTo>
                <a:cubicBezTo>
                  <a:pt x="397" y="98"/>
                  <a:pt x="394" y="98"/>
                  <a:pt x="391" y="98"/>
                </a:cubicBezTo>
                <a:cubicBezTo>
                  <a:pt x="385" y="98"/>
                  <a:pt x="386" y="93"/>
                  <a:pt x="383" y="89"/>
                </a:cubicBezTo>
                <a:close/>
                <a:moveTo>
                  <a:pt x="389" y="102"/>
                </a:moveTo>
                <a:cubicBezTo>
                  <a:pt x="393" y="102"/>
                  <a:pt x="395" y="102"/>
                  <a:pt x="397" y="105"/>
                </a:cubicBezTo>
                <a:cubicBezTo>
                  <a:pt x="397" y="105"/>
                  <a:pt x="397" y="105"/>
                  <a:pt x="397" y="105"/>
                </a:cubicBezTo>
                <a:cubicBezTo>
                  <a:pt x="409" y="120"/>
                  <a:pt x="424" y="125"/>
                  <a:pt x="439" y="130"/>
                </a:cubicBezTo>
                <a:cubicBezTo>
                  <a:pt x="462" y="137"/>
                  <a:pt x="474" y="146"/>
                  <a:pt x="483" y="168"/>
                </a:cubicBezTo>
                <a:cubicBezTo>
                  <a:pt x="487" y="178"/>
                  <a:pt x="492" y="192"/>
                  <a:pt x="495" y="194"/>
                </a:cubicBezTo>
                <a:cubicBezTo>
                  <a:pt x="497" y="196"/>
                  <a:pt x="494" y="204"/>
                  <a:pt x="491" y="210"/>
                </a:cubicBezTo>
                <a:cubicBezTo>
                  <a:pt x="484" y="192"/>
                  <a:pt x="466" y="160"/>
                  <a:pt x="445" y="158"/>
                </a:cubicBezTo>
                <a:cubicBezTo>
                  <a:pt x="440" y="149"/>
                  <a:pt x="440" y="141"/>
                  <a:pt x="431" y="134"/>
                </a:cubicBezTo>
                <a:cubicBezTo>
                  <a:pt x="422" y="128"/>
                  <a:pt x="401" y="125"/>
                  <a:pt x="395" y="125"/>
                </a:cubicBezTo>
                <a:cubicBezTo>
                  <a:pt x="394" y="117"/>
                  <a:pt x="392" y="109"/>
                  <a:pt x="389" y="102"/>
                </a:cubicBezTo>
                <a:close/>
                <a:moveTo>
                  <a:pt x="395" y="130"/>
                </a:moveTo>
                <a:cubicBezTo>
                  <a:pt x="401" y="131"/>
                  <a:pt x="421" y="132"/>
                  <a:pt x="429" y="137"/>
                </a:cubicBezTo>
                <a:cubicBezTo>
                  <a:pt x="439" y="145"/>
                  <a:pt x="437" y="158"/>
                  <a:pt x="446" y="166"/>
                </a:cubicBezTo>
                <a:cubicBezTo>
                  <a:pt x="450" y="170"/>
                  <a:pt x="452" y="173"/>
                  <a:pt x="450" y="179"/>
                </a:cubicBezTo>
                <a:cubicBezTo>
                  <a:pt x="448" y="184"/>
                  <a:pt x="450" y="186"/>
                  <a:pt x="453" y="187"/>
                </a:cubicBezTo>
                <a:cubicBezTo>
                  <a:pt x="453" y="187"/>
                  <a:pt x="453" y="187"/>
                  <a:pt x="453" y="187"/>
                </a:cubicBezTo>
                <a:cubicBezTo>
                  <a:pt x="456" y="188"/>
                  <a:pt x="459" y="189"/>
                  <a:pt x="460" y="191"/>
                </a:cubicBezTo>
                <a:cubicBezTo>
                  <a:pt x="465" y="199"/>
                  <a:pt x="465" y="214"/>
                  <a:pt x="458" y="221"/>
                </a:cubicBezTo>
                <a:cubicBezTo>
                  <a:pt x="457" y="218"/>
                  <a:pt x="456" y="217"/>
                  <a:pt x="454" y="215"/>
                </a:cubicBezTo>
                <a:cubicBezTo>
                  <a:pt x="438" y="196"/>
                  <a:pt x="413" y="165"/>
                  <a:pt x="385" y="165"/>
                </a:cubicBezTo>
                <a:cubicBezTo>
                  <a:pt x="392" y="155"/>
                  <a:pt x="395" y="142"/>
                  <a:pt x="395" y="130"/>
                </a:cubicBezTo>
                <a:close/>
                <a:moveTo>
                  <a:pt x="273" y="47"/>
                </a:moveTo>
                <a:cubicBezTo>
                  <a:pt x="267" y="49"/>
                  <a:pt x="261" y="51"/>
                  <a:pt x="256" y="54"/>
                </a:cubicBezTo>
                <a:cubicBezTo>
                  <a:pt x="250" y="41"/>
                  <a:pt x="227" y="35"/>
                  <a:pt x="214" y="37"/>
                </a:cubicBezTo>
                <a:cubicBezTo>
                  <a:pt x="208" y="37"/>
                  <a:pt x="204" y="35"/>
                  <a:pt x="200" y="33"/>
                </a:cubicBezTo>
                <a:cubicBezTo>
                  <a:pt x="200" y="31"/>
                  <a:pt x="199" y="30"/>
                  <a:pt x="198" y="28"/>
                </a:cubicBezTo>
                <a:cubicBezTo>
                  <a:pt x="208" y="25"/>
                  <a:pt x="219" y="26"/>
                  <a:pt x="229" y="28"/>
                </a:cubicBezTo>
                <a:cubicBezTo>
                  <a:pt x="244" y="31"/>
                  <a:pt x="263" y="18"/>
                  <a:pt x="268" y="37"/>
                </a:cubicBezTo>
                <a:cubicBezTo>
                  <a:pt x="269" y="41"/>
                  <a:pt x="270" y="44"/>
                  <a:pt x="273" y="47"/>
                </a:cubicBezTo>
                <a:close/>
                <a:moveTo>
                  <a:pt x="460" y="225"/>
                </a:moveTo>
                <a:cubicBezTo>
                  <a:pt x="471" y="217"/>
                  <a:pt x="470" y="189"/>
                  <a:pt x="456" y="184"/>
                </a:cubicBezTo>
                <a:cubicBezTo>
                  <a:pt x="454" y="183"/>
                  <a:pt x="453" y="182"/>
                  <a:pt x="454" y="181"/>
                </a:cubicBezTo>
                <a:cubicBezTo>
                  <a:pt x="455" y="176"/>
                  <a:pt x="455" y="169"/>
                  <a:pt x="451" y="165"/>
                </a:cubicBezTo>
                <a:cubicBezTo>
                  <a:pt x="459" y="168"/>
                  <a:pt x="466" y="175"/>
                  <a:pt x="475" y="187"/>
                </a:cubicBezTo>
                <a:cubicBezTo>
                  <a:pt x="484" y="201"/>
                  <a:pt x="493" y="219"/>
                  <a:pt x="495" y="236"/>
                </a:cubicBezTo>
                <a:cubicBezTo>
                  <a:pt x="495" y="241"/>
                  <a:pt x="490" y="251"/>
                  <a:pt x="485" y="252"/>
                </a:cubicBezTo>
                <a:cubicBezTo>
                  <a:pt x="483" y="252"/>
                  <a:pt x="482" y="255"/>
                  <a:pt x="486" y="255"/>
                </a:cubicBezTo>
                <a:cubicBezTo>
                  <a:pt x="495" y="257"/>
                  <a:pt x="500" y="261"/>
                  <a:pt x="502" y="268"/>
                </a:cubicBezTo>
                <a:cubicBezTo>
                  <a:pt x="506" y="280"/>
                  <a:pt x="501" y="302"/>
                  <a:pt x="491" y="311"/>
                </a:cubicBezTo>
                <a:cubicBezTo>
                  <a:pt x="489" y="291"/>
                  <a:pt x="480" y="263"/>
                  <a:pt x="460" y="254"/>
                </a:cubicBezTo>
                <a:cubicBezTo>
                  <a:pt x="462" y="244"/>
                  <a:pt x="464" y="235"/>
                  <a:pt x="460" y="225"/>
                </a:cubicBezTo>
                <a:close/>
                <a:moveTo>
                  <a:pt x="460" y="258"/>
                </a:moveTo>
                <a:cubicBezTo>
                  <a:pt x="481" y="269"/>
                  <a:pt x="493" y="311"/>
                  <a:pt x="485" y="332"/>
                </a:cubicBezTo>
                <a:cubicBezTo>
                  <a:pt x="482" y="341"/>
                  <a:pt x="467" y="347"/>
                  <a:pt x="473" y="354"/>
                </a:cubicBezTo>
                <a:cubicBezTo>
                  <a:pt x="481" y="364"/>
                  <a:pt x="469" y="394"/>
                  <a:pt x="454" y="406"/>
                </a:cubicBezTo>
                <a:cubicBezTo>
                  <a:pt x="449" y="411"/>
                  <a:pt x="444" y="411"/>
                  <a:pt x="439" y="410"/>
                </a:cubicBezTo>
                <a:cubicBezTo>
                  <a:pt x="443" y="403"/>
                  <a:pt x="448" y="400"/>
                  <a:pt x="451" y="392"/>
                </a:cubicBezTo>
                <a:cubicBezTo>
                  <a:pt x="453" y="385"/>
                  <a:pt x="459" y="384"/>
                  <a:pt x="458" y="375"/>
                </a:cubicBezTo>
                <a:cubicBezTo>
                  <a:pt x="457" y="359"/>
                  <a:pt x="455" y="320"/>
                  <a:pt x="439" y="311"/>
                </a:cubicBezTo>
                <a:cubicBezTo>
                  <a:pt x="450" y="297"/>
                  <a:pt x="461" y="287"/>
                  <a:pt x="459" y="267"/>
                </a:cubicBezTo>
                <a:cubicBezTo>
                  <a:pt x="459" y="264"/>
                  <a:pt x="459" y="261"/>
                  <a:pt x="460" y="258"/>
                </a:cubicBezTo>
                <a:close/>
                <a:moveTo>
                  <a:pt x="437" y="314"/>
                </a:moveTo>
                <a:cubicBezTo>
                  <a:pt x="451" y="321"/>
                  <a:pt x="453" y="362"/>
                  <a:pt x="454" y="375"/>
                </a:cubicBezTo>
                <a:cubicBezTo>
                  <a:pt x="455" y="382"/>
                  <a:pt x="449" y="385"/>
                  <a:pt x="447" y="391"/>
                </a:cubicBezTo>
                <a:cubicBezTo>
                  <a:pt x="443" y="402"/>
                  <a:pt x="432" y="408"/>
                  <a:pt x="431" y="420"/>
                </a:cubicBezTo>
                <a:cubicBezTo>
                  <a:pt x="430" y="433"/>
                  <a:pt x="426" y="435"/>
                  <a:pt x="421" y="438"/>
                </a:cubicBezTo>
                <a:cubicBezTo>
                  <a:pt x="415" y="442"/>
                  <a:pt x="413" y="446"/>
                  <a:pt x="408" y="452"/>
                </a:cubicBezTo>
                <a:cubicBezTo>
                  <a:pt x="408" y="452"/>
                  <a:pt x="408" y="452"/>
                  <a:pt x="408" y="452"/>
                </a:cubicBezTo>
                <a:cubicBezTo>
                  <a:pt x="399" y="464"/>
                  <a:pt x="373" y="460"/>
                  <a:pt x="361" y="454"/>
                </a:cubicBezTo>
                <a:cubicBezTo>
                  <a:pt x="368" y="448"/>
                  <a:pt x="372" y="439"/>
                  <a:pt x="378" y="431"/>
                </a:cubicBezTo>
                <a:cubicBezTo>
                  <a:pt x="388" y="415"/>
                  <a:pt x="391" y="409"/>
                  <a:pt x="390" y="390"/>
                </a:cubicBezTo>
                <a:cubicBezTo>
                  <a:pt x="390" y="374"/>
                  <a:pt x="399" y="350"/>
                  <a:pt x="388" y="337"/>
                </a:cubicBezTo>
                <a:cubicBezTo>
                  <a:pt x="405" y="335"/>
                  <a:pt x="426" y="327"/>
                  <a:pt x="437" y="314"/>
                </a:cubicBezTo>
                <a:close/>
                <a:moveTo>
                  <a:pt x="479" y="345"/>
                </a:moveTo>
                <a:cubicBezTo>
                  <a:pt x="496" y="347"/>
                  <a:pt x="502" y="347"/>
                  <a:pt x="508" y="365"/>
                </a:cubicBezTo>
                <a:cubicBezTo>
                  <a:pt x="509" y="368"/>
                  <a:pt x="509" y="370"/>
                  <a:pt x="510" y="372"/>
                </a:cubicBezTo>
                <a:cubicBezTo>
                  <a:pt x="510" y="372"/>
                  <a:pt x="510" y="372"/>
                  <a:pt x="510" y="372"/>
                </a:cubicBezTo>
                <a:cubicBezTo>
                  <a:pt x="513" y="378"/>
                  <a:pt x="512" y="388"/>
                  <a:pt x="510" y="397"/>
                </a:cubicBezTo>
                <a:cubicBezTo>
                  <a:pt x="508" y="412"/>
                  <a:pt x="501" y="417"/>
                  <a:pt x="494" y="428"/>
                </a:cubicBezTo>
                <a:cubicBezTo>
                  <a:pt x="491" y="433"/>
                  <a:pt x="488" y="438"/>
                  <a:pt x="483" y="440"/>
                </a:cubicBezTo>
                <a:cubicBezTo>
                  <a:pt x="484" y="436"/>
                  <a:pt x="485" y="433"/>
                  <a:pt x="486" y="430"/>
                </a:cubicBezTo>
                <a:cubicBezTo>
                  <a:pt x="492" y="420"/>
                  <a:pt x="480" y="397"/>
                  <a:pt x="472" y="389"/>
                </a:cubicBezTo>
                <a:cubicBezTo>
                  <a:pt x="476" y="380"/>
                  <a:pt x="483" y="361"/>
                  <a:pt x="476" y="352"/>
                </a:cubicBezTo>
                <a:cubicBezTo>
                  <a:pt x="475" y="350"/>
                  <a:pt x="472" y="351"/>
                  <a:pt x="479" y="34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-19384" y="12700"/>
            <a:ext cx="2657475" cy="3849688"/>
          </a:xfrm>
          <a:custGeom>
            <a:avLst/>
            <a:gdLst>
              <a:gd name="T0" fmla="*/ 61 w 318"/>
              <a:gd name="T1" fmla="*/ 276 h 460"/>
              <a:gd name="T2" fmla="*/ 72 w 318"/>
              <a:gd name="T3" fmla="*/ 423 h 460"/>
              <a:gd name="T4" fmla="*/ 113 w 318"/>
              <a:gd name="T5" fmla="*/ 239 h 460"/>
              <a:gd name="T6" fmla="*/ 107 w 318"/>
              <a:gd name="T7" fmla="*/ 275 h 460"/>
              <a:gd name="T8" fmla="*/ 0 w 318"/>
              <a:gd name="T9" fmla="*/ 199 h 460"/>
              <a:gd name="T10" fmla="*/ 53 w 318"/>
              <a:gd name="T11" fmla="*/ 166 h 460"/>
              <a:gd name="T12" fmla="*/ 126 w 318"/>
              <a:gd name="T13" fmla="*/ 204 h 460"/>
              <a:gd name="T14" fmla="*/ 11 w 318"/>
              <a:gd name="T15" fmla="*/ 152 h 460"/>
              <a:gd name="T16" fmla="*/ 29 w 318"/>
              <a:gd name="T17" fmla="*/ 150 h 460"/>
              <a:gd name="T18" fmla="*/ 45 w 318"/>
              <a:gd name="T19" fmla="*/ 140 h 460"/>
              <a:gd name="T20" fmla="*/ 11 w 318"/>
              <a:gd name="T21" fmla="*/ 151 h 460"/>
              <a:gd name="T22" fmla="*/ 12 w 318"/>
              <a:gd name="T23" fmla="*/ 130 h 460"/>
              <a:gd name="T24" fmla="*/ 30 w 318"/>
              <a:gd name="T25" fmla="*/ 135 h 460"/>
              <a:gd name="T26" fmla="*/ 40 w 318"/>
              <a:gd name="T27" fmla="*/ 149 h 460"/>
              <a:gd name="T28" fmla="*/ 0 w 318"/>
              <a:gd name="T29" fmla="*/ 130 h 460"/>
              <a:gd name="T30" fmla="*/ 31 w 318"/>
              <a:gd name="T31" fmla="*/ 96 h 460"/>
              <a:gd name="T32" fmla="*/ 94 w 318"/>
              <a:gd name="T33" fmla="*/ 85 h 460"/>
              <a:gd name="T34" fmla="*/ 40 w 318"/>
              <a:gd name="T35" fmla="*/ 98 h 460"/>
              <a:gd name="T36" fmla="*/ 9 w 318"/>
              <a:gd name="T37" fmla="*/ 128 h 460"/>
              <a:gd name="T38" fmla="*/ 8 w 318"/>
              <a:gd name="T39" fmla="*/ 48 h 460"/>
              <a:gd name="T40" fmla="*/ 78 w 318"/>
              <a:gd name="T41" fmla="*/ 13 h 460"/>
              <a:gd name="T42" fmla="*/ 103 w 318"/>
              <a:gd name="T43" fmla="*/ 80 h 460"/>
              <a:gd name="T44" fmla="*/ 42 w 318"/>
              <a:gd name="T45" fmla="*/ 54 h 460"/>
              <a:gd name="T46" fmla="*/ 23 w 318"/>
              <a:gd name="T47" fmla="*/ 56 h 460"/>
              <a:gd name="T48" fmla="*/ 111 w 318"/>
              <a:gd name="T49" fmla="*/ 19 h 460"/>
              <a:gd name="T50" fmla="*/ 124 w 318"/>
              <a:gd name="T51" fmla="*/ 0 h 460"/>
              <a:gd name="T52" fmla="*/ 121 w 318"/>
              <a:gd name="T53" fmla="*/ 26 h 460"/>
              <a:gd name="T54" fmla="*/ 93 w 318"/>
              <a:gd name="T55" fmla="*/ 134 h 460"/>
              <a:gd name="T56" fmla="*/ 52 w 318"/>
              <a:gd name="T57" fmla="*/ 159 h 460"/>
              <a:gd name="T58" fmla="*/ 101 w 318"/>
              <a:gd name="T59" fmla="*/ 85 h 460"/>
              <a:gd name="T60" fmla="*/ 125 w 318"/>
              <a:gd name="T61" fmla="*/ 63 h 460"/>
              <a:gd name="T62" fmla="*/ 251 w 318"/>
              <a:gd name="T63" fmla="*/ 37 h 460"/>
              <a:gd name="T64" fmla="*/ 187 w 318"/>
              <a:gd name="T65" fmla="*/ 116 h 460"/>
              <a:gd name="T66" fmla="*/ 151 w 318"/>
              <a:gd name="T67" fmla="*/ 177 h 460"/>
              <a:gd name="T68" fmla="*/ 188 w 318"/>
              <a:gd name="T69" fmla="*/ 132 h 460"/>
              <a:gd name="T70" fmla="*/ 302 w 318"/>
              <a:gd name="T71" fmla="*/ 336 h 460"/>
              <a:gd name="T72" fmla="*/ 275 w 318"/>
              <a:gd name="T73" fmla="*/ 315 h 460"/>
              <a:gd name="T74" fmla="*/ 91 w 318"/>
              <a:gd name="T75" fmla="*/ 335 h 460"/>
              <a:gd name="T76" fmla="*/ 124 w 318"/>
              <a:gd name="T77" fmla="*/ 279 h 460"/>
              <a:gd name="T78" fmla="*/ 105 w 318"/>
              <a:gd name="T79" fmla="*/ 228 h 460"/>
              <a:gd name="T80" fmla="*/ 221 w 318"/>
              <a:gd name="T81" fmla="*/ 222 h 460"/>
              <a:gd name="T82" fmla="*/ 38 w 318"/>
              <a:gd name="T83" fmla="*/ 452 h 460"/>
              <a:gd name="T84" fmla="*/ 60 w 318"/>
              <a:gd name="T85" fmla="*/ 328 h 460"/>
              <a:gd name="T86" fmla="*/ 108 w 318"/>
              <a:gd name="T87" fmla="*/ 380 h 460"/>
              <a:gd name="T88" fmla="*/ 191 w 318"/>
              <a:gd name="T89" fmla="*/ 400 h 460"/>
              <a:gd name="T90" fmla="*/ 127 w 318"/>
              <a:gd name="T91" fmla="*/ 430 h 460"/>
              <a:gd name="T92" fmla="*/ 134 w 318"/>
              <a:gd name="T93" fmla="*/ 199 h 460"/>
              <a:gd name="T94" fmla="*/ 308 w 318"/>
              <a:gd name="T95" fmla="*/ 237 h 460"/>
              <a:gd name="T96" fmla="*/ 312 w 318"/>
              <a:gd name="T97" fmla="*/ 278 h 460"/>
              <a:gd name="T98" fmla="*/ 280 w 318"/>
              <a:gd name="T99" fmla="*/ 80 h 460"/>
              <a:gd name="T100" fmla="*/ 246 w 318"/>
              <a:gd name="T101" fmla="*/ 97 h 460"/>
              <a:gd name="T102" fmla="*/ 48 w 318"/>
              <a:gd name="T103" fmla="*/ 141 h 460"/>
              <a:gd name="T104" fmla="*/ 16 w 318"/>
              <a:gd name="T105" fmla="*/ 125 h 460"/>
              <a:gd name="T106" fmla="*/ 41 w 318"/>
              <a:gd name="T107" fmla="*/ 99 h 460"/>
              <a:gd name="T108" fmla="*/ 19 w 318"/>
              <a:gd name="T109" fmla="*/ 100 h 460"/>
              <a:gd name="T110" fmla="*/ 46 w 318"/>
              <a:gd name="T111" fmla="*/ 67 h 460"/>
              <a:gd name="T112" fmla="*/ 169 w 318"/>
              <a:gd name="T113" fmla="*/ 118 h 460"/>
              <a:gd name="T114" fmla="*/ 161 w 318"/>
              <a:gd name="T115" fmla="*/ 146 h 460"/>
              <a:gd name="T116" fmla="*/ 58 w 318"/>
              <a:gd name="T117" fmla="*/ 338 h 460"/>
              <a:gd name="T118" fmla="*/ 51 w 318"/>
              <a:gd name="T119" fmla="*/ 354 h 460"/>
              <a:gd name="T120" fmla="*/ 105 w 318"/>
              <a:gd name="T121" fmla="*/ 277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8" h="460">
                <a:moveTo>
                  <a:pt x="0" y="451"/>
                </a:moveTo>
                <a:cubicBezTo>
                  <a:pt x="0" y="302"/>
                  <a:pt x="0" y="302"/>
                  <a:pt x="0" y="302"/>
                </a:cubicBezTo>
                <a:cubicBezTo>
                  <a:pt x="0" y="302"/>
                  <a:pt x="0" y="302"/>
                  <a:pt x="0" y="302"/>
                </a:cubicBezTo>
                <a:cubicBezTo>
                  <a:pt x="1" y="303"/>
                  <a:pt x="1" y="303"/>
                  <a:pt x="1" y="303"/>
                </a:cubicBezTo>
                <a:cubicBezTo>
                  <a:pt x="2" y="306"/>
                  <a:pt x="3" y="307"/>
                  <a:pt x="4" y="308"/>
                </a:cubicBezTo>
                <a:cubicBezTo>
                  <a:pt x="6" y="309"/>
                  <a:pt x="7" y="309"/>
                  <a:pt x="9" y="309"/>
                </a:cubicBezTo>
                <a:cubicBezTo>
                  <a:pt x="14" y="307"/>
                  <a:pt x="20" y="301"/>
                  <a:pt x="27" y="293"/>
                </a:cubicBezTo>
                <a:cubicBezTo>
                  <a:pt x="27" y="293"/>
                  <a:pt x="27" y="293"/>
                  <a:pt x="27" y="293"/>
                </a:cubicBezTo>
                <a:cubicBezTo>
                  <a:pt x="27" y="293"/>
                  <a:pt x="27" y="293"/>
                  <a:pt x="27" y="293"/>
                </a:cubicBezTo>
                <a:cubicBezTo>
                  <a:pt x="27" y="293"/>
                  <a:pt x="27" y="293"/>
                  <a:pt x="27" y="293"/>
                </a:cubicBezTo>
                <a:cubicBezTo>
                  <a:pt x="29" y="291"/>
                  <a:pt x="30" y="289"/>
                  <a:pt x="32" y="287"/>
                </a:cubicBezTo>
                <a:cubicBezTo>
                  <a:pt x="34" y="285"/>
                  <a:pt x="36" y="283"/>
                  <a:pt x="38" y="281"/>
                </a:cubicBezTo>
                <a:cubicBezTo>
                  <a:pt x="38" y="281"/>
                  <a:pt x="38" y="281"/>
                  <a:pt x="38" y="281"/>
                </a:cubicBezTo>
                <a:cubicBezTo>
                  <a:pt x="38" y="281"/>
                  <a:pt x="38" y="281"/>
                  <a:pt x="38" y="281"/>
                </a:cubicBezTo>
                <a:cubicBezTo>
                  <a:pt x="39" y="281"/>
                  <a:pt x="39" y="281"/>
                  <a:pt x="39" y="281"/>
                </a:cubicBezTo>
                <a:cubicBezTo>
                  <a:pt x="39" y="281"/>
                  <a:pt x="39" y="281"/>
                  <a:pt x="39" y="281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280"/>
                  <a:pt x="42" y="279"/>
                  <a:pt x="43" y="279"/>
                </a:cubicBezTo>
                <a:cubicBezTo>
                  <a:pt x="45" y="278"/>
                  <a:pt x="47" y="278"/>
                  <a:pt x="49" y="278"/>
                </a:cubicBezTo>
                <a:cubicBezTo>
                  <a:pt x="51" y="277"/>
                  <a:pt x="52" y="277"/>
                  <a:pt x="54" y="277"/>
                </a:cubicBezTo>
                <a:cubicBezTo>
                  <a:pt x="56" y="277"/>
                  <a:pt x="58" y="276"/>
                  <a:pt x="60" y="276"/>
                </a:cubicBezTo>
                <a:cubicBezTo>
                  <a:pt x="61" y="276"/>
                  <a:pt x="61" y="276"/>
                  <a:pt x="61" y="276"/>
                </a:cubicBezTo>
                <a:cubicBezTo>
                  <a:pt x="61" y="276"/>
                  <a:pt x="61" y="276"/>
                  <a:pt x="61" y="276"/>
                </a:cubicBezTo>
                <a:cubicBezTo>
                  <a:pt x="61" y="277"/>
                  <a:pt x="61" y="277"/>
                  <a:pt x="61" y="277"/>
                </a:cubicBezTo>
                <a:cubicBezTo>
                  <a:pt x="61" y="277"/>
                  <a:pt x="61" y="277"/>
                  <a:pt x="61" y="277"/>
                </a:cubicBezTo>
                <a:cubicBezTo>
                  <a:pt x="62" y="278"/>
                  <a:pt x="62" y="278"/>
                  <a:pt x="62" y="279"/>
                </a:cubicBezTo>
                <a:cubicBezTo>
                  <a:pt x="62" y="280"/>
                  <a:pt x="63" y="280"/>
                  <a:pt x="63" y="281"/>
                </a:cubicBezTo>
                <a:cubicBezTo>
                  <a:pt x="64" y="285"/>
                  <a:pt x="64" y="291"/>
                  <a:pt x="63" y="297"/>
                </a:cubicBezTo>
                <a:cubicBezTo>
                  <a:pt x="63" y="297"/>
                  <a:pt x="63" y="297"/>
                  <a:pt x="63" y="297"/>
                </a:cubicBezTo>
                <a:cubicBezTo>
                  <a:pt x="63" y="301"/>
                  <a:pt x="61" y="306"/>
                  <a:pt x="58" y="310"/>
                </a:cubicBezTo>
                <a:cubicBezTo>
                  <a:pt x="53" y="317"/>
                  <a:pt x="50" y="321"/>
                  <a:pt x="49" y="325"/>
                </a:cubicBezTo>
                <a:cubicBezTo>
                  <a:pt x="48" y="328"/>
                  <a:pt x="48" y="330"/>
                  <a:pt x="48" y="333"/>
                </a:cubicBezTo>
                <a:cubicBezTo>
                  <a:pt x="49" y="334"/>
                  <a:pt x="49" y="335"/>
                  <a:pt x="49" y="335"/>
                </a:cubicBezTo>
                <a:cubicBezTo>
                  <a:pt x="50" y="340"/>
                  <a:pt x="51" y="346"/>
                  <a:pt x="49" y="353"/>
                </a:cubicBezTo>
                <a:cubicBezTo>
                  <a:pt x="48" y="357"/>
                  <a:pt x="46" y="359"/>
                  <a:pt x="45" y="361"/>
                </a:cubicBezTo>
                <a:cubicBezTo>
                  <a:pt x="44" y="362"/>
                  <a:pt x="44" y="363"/>
                  <a:pt x="43" y="364"/>
                </a:cubicBezTo>
                <a:cubicBezTo>
                  <a:pt x="43" y="365"/>
                  <a:pt x="43" y="365"/>
                  <a:pt x="43" y="365"/>
                </a:cubicBezTo>
                <a:cubicBezTo>
                  <a:pt x="43" y="365"/>
                  <a:pt x="43" y="365"/>
                  <a:pt x="43" y="365"/>
                </a:cubicBezTo>
                <a:cubicBezTo>
                  <a:pt x="40" y="370"/>
                  <a:pt x="38" y="375"/>
                  <a:pt x="46" y="385"/>
                </a:cubicBezTo>
                <a:cubicBezTo>
                  <a:pt x="49" y="389"/>
                  <a:pt x="54" y="389"/>
                  <a:pt x="58" y="390"/>
                </a:cubicBezTo>
                <a:cubicBezTo>
                  <a:pt x="59" y="390"/>
                  <a:pt x="60" y="390"/>
                  <a:pt x="61" y="390"/>
                </a:cubicBezTo>
                <a:cubicBezTo>
                  <a:pt x="64" y="391"/>
                  <a:pt x="66" y="391"/>
                  <a:pt x="69" y="392"/>
                </a:cubicBezTo>
                <a:cubicBezTo>
                  <a:pt x="71" y="394"/>
                  <a:pt x="74" y="395"/>
                  <a:pt x="76" y="399"/>
                </a:cubicBezTo>
                <a:cubicBezTo>
                  <a:pt x="78" y="401"/>
                  <a:pt x="78" y="403"/>
                  <a:pt x="78" y="405"/>
                </a:cubicBezTo>
                <a:cubicBezTo>
                  <a:pt x="79" y="407"/>
                  <a:pt x="78" y="410"/>
                  <a:pt x="77" y="413"/>
                </a:cubicBezTo>
                <a:cubicBezTo>
                  <a:pt x="76" y="417"/>
                  <a:pt x="74" y="420"/>
                  <a:pt x="72" y="423"/>
                </a:cubicBezTo>
                <a:cubicBezTo>
                  <a:pt x="70" y="427"/>
                  <a:pt x="67" y="431"/>
                  <a:pt x="65" y="433"/>
                </a:cubicBezTo>
                <a:cubicBezTo>
                  <a:pt x="59" y="439"/>
                  <a:pt x="45" y="441"/>
                  <a:pt x="32" y="442"/>
                </a:cubicBezTo>
                <a:cubicBezTo>
                  <a:pt x="29" y="443"/>
                  <a:pt x="25" y="443"/>
                  <a:pt x="22" y="444"/>
                </a:cubicBezTo>
                <a:cubicBezTo>
                  <a:pt x="17" y="445"/>
                  <a:pt x="13" y="446"/>
                  <a:pt x="10" y="448"/>
                </a:cubicBezTo>
                <a:cubicBezTo>
                  <a:pt x="10" y="448"/>
                  <a:pt x="10" y="448"/>
                  <a:pt x="10" y="448"/>
                </a:cubicBezTo>
                <a:cubicBezTo>
                  <a:pt x="9" y="448"/>
                  <a:pt x="8" y="449"/>
                  <a:pt x="7" y="449"/>
                </a:cubicBezTo>
                <a:cubicBezTo>
                  <a:pt x="4" y="450"/>
                  <a:pt x="2" y="450"/>
                  <a:pt x="0" y="451"/>
                </a:cubicBezTo>
                <a:close/>
                <a:moveTo>
                  <a:pt x="0" y="294"/>
                </a:moveTo>
                <a:cubicBezTo>
                  <a:pt x="0" y="243"/>
                  <a:pt x="0" y="243"/>
                  <a:pt x="0" y="243"/>
                </a:cubicBezTo>
                <a:cubicBezTo>
                  <a:pt x="3" y="242"/>
                  <a:pt x="3" y="242"/>
                  <a:pt x="3" y="242"/>
                </a:cubicBezTo>
                <a:cubicBezTo>
                  <a:pt x="9" y="241"/>
                  <a:pt x="14" y="240"/>
                  <a:pt x="20" y="240"/>
                </a:cubicBezTo>
                <a:cubicBezTo>
                  <a:pt x="26" y="240"/>
                  <a:pt x="31" y="240"/>
                  <a:pt x="37" y="241"/>
                </a:cubicBezTo>
                <a:cubicBezTo>
                  <a:pt x="41" y="242"/>
                  <a:pt x="45" y="243"/>
                  <a:pt x="49" y="245"/>
                </a:cubicBezTo>
                <a:cubicBezTo>
                  <a:pt x="56" y="247"/>
                  <a:pt x="62" y="250"/>
                  <a:pt x="69" y="250"/>
                </a:cubicBezTo>
                <a:cubicBezTo>
                  <a:pt x="71" y="250"/>
                  <a:pt x="74" y="250"/>
                  <a:pt x="77" y="249"/>
                </a:cubicBezTo>
                <a:cubicBezTo>
                  <a:pt x="80" y="248"/>
                  <a:pt x="84" y="247"/>
                  <a:pt x="87" y="246"/>
                </a:cubicBezTo>
                <a:cubicBezTo>
                  <a:pt x="88" y="246"/>
                  <a:pt x="89" y="245"/>
                  <a:pt x="90" y="244"/>
                </a:cubicBezTo>
                <a:cubicBezTo>
                  <a:pt x="91" y="244"/>
                  <a:pt x="92" y="243"/>
                  <a:pt x="92" y="243"/>
                </a:cubicBezTo>
                <a:cubicBezTo>
                  <a:pt x="93" y="242"/>
                  <a:pt x="95" y="242"/>
                  <a:pt x="98" y="242"/>
                </a:cubicBezTo>
                <a:cubicBezTo>
                  <a:pt x="100" y="243"/>
                  <a:pt x="102" y="243"/>
                  <a:pt x="103" y="242"/>
                </a:cubicBezTo>
                <a:cubicBezTo>
                  <a:pt x="106" y="242"/>
                  <a:pt x="110" y="241"/>
                  <a:pt x="113" y="239"/>
                </a:cubicBezTo>
                <a:cubicBezTo>
                  <a:pt x="113" y="239"/>
                  <a:pt x="113" y="239"/>
                  <a:pt x="113" y="239"/>
                </a:cubicBezTo>
                <a:cubicBezTo>
                  <a:pt x="113" y="239"/>
                  <a:pt x="113" y="239"/>
                  <a:pt x="113" y="239"/>
                </a:cubicBezTo>
                <a:cubicBezTo>
                  <a:pt x="113" y="239"/>
                  <a:pt x="113" y="239"/>
                  <a:pt x="113" y="239"/>
                </a:cubicBezTo>
                <a:cubicBezTo>
                  <a:pt x="118" y="237"/>
                  <a:pt x="124" y="235"/>
                  <a:pt x="126" y="237"/>
                </a:cubicBezTo>
                <a:cubicBezTo>
                  <a:pt x="130" y="239"/>
                  <a:pt x="133" y="241"/>
                  <a:pt x="135" y="242"/>
                </a:cubicBezTo>
                <a:cubicBezTo>
                  <a:pt x="136" y="243"/>
                  <a:pt x="136" y="243"/>
                  <a:pt x="137" y="244"/>
                </a:cubicBezTo>
                <a:cubicBezTo>
                  <a:pt x="137" y="244"/>
                  <a:pt x="137" y="244"/>
                  <a:pt x="137" y="244"/>
                </a:cubicBezTo>
                <a:cubicBezTo>
                  <a:pt x="137" y="245"/>
                  <a:pt x="137" y="245"/>
                  <a:pt x="137" y="245"/>
                </a:cubicBezTo>
                <a:cubicBezTo>
                  <a:pt x="136" y="245"/>
                  <a:pt x="136" y="245"/>
                  <a:pt x="136" y="245"/>
                </a:cubicBezTo>
                <a:cubicBezTo>
                  <a:pt x="135" y="245"/>
                  <a:pt x="135" y="246"/>
                  <a:pt x="134" y="246"/>
                </a:cubicBezTo>
                <a:cubicBezTo>
                  <a:pt x="134" y="246"/>
                  <a:pt x="134" y="246"/>
                  <a:pt x="134" y="246"/>
                </a:cubicBezTo>
                <a:cubicBezTo>
                  <a:pt x="129" y="249"/>
                  <a:pt x="122" y="253"/>
                  <a:pt x="124" y="267"/>
                </a:cubicBezTo>
                <a:cubicBezTo>
                  <a:pt x="125" y="270"/>
                  <a:pt x="125" y="272"/>
                  <a:pt x="124" y="273"/>
                </a:cubicBezTo>
                <a:cubicBezTo>
                  <a:pt x="124" y="275"/>
                  <a:pt x="123" y="276"/>
                  <a:pt x="122" y="276"/>
                </a:cubicBezTo>
                <a:cubicBezTo>
                  <a:pt x="122" y="276"/>
                  <a:pt x="122" y="276"/>
                  <a:pt x="122" y="276"/>
                </a:cubicBezTo>
                <a:cubicBezTo>
                  <a:pt x="122" y="276"/>
                  <a:pt x="122" y="276"/>
                  <a:pt x="122" y="276"/>
                </a:cubicBezTo>
                <a:cubicBezTo>
                  <a:pt x="122" y="276"/>
                  <a:pt x="122" y="276"/>
                  <a:pt x="122" y="276"/>
                </a:cubicBezTo>
                <a:cubicBezTo>
                  <a:pt x="122" y="276"/>
                  <a:pt x="122" y="276"/>
                  <a:pt x="122" y="276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19" y="277"/>
                  <a:pt x="117" y="277"/>
                  <a:pt x="115" y="277"/>
                </a:cubicBezTo>
                <a:cubicBezTo>
                  <a:pt x="113" y="277"/>
                  <a:pt x="110" y="276"/>
                  <a:pt x="107" y="275"/>
                </a:cubicBezTo>
                <a:cubicBezTo>
                  <a:pt x="107" y="275"/>
                  <a:pt x="107" y="275"/>
                  <a:pt x="107" y="275"/>
                </a:cubicBezTo>
                <a:cubicBezTo>
                  <a:pt x="106" y="275"/>
                  <a:pt x="106" y="275"/>
                  <a:pt x="106" y="275"/>
                </a:cubicBezTo>
                <a:cubicBezTo>
                  <a:pt x="104" y="274"/>
                  <a:pt x="104" y="274"/>
                  <a:pt x="104" y="274"/>
                </a:cubicBezTo>
                <a:cubicBezTo>
                  <a:pt x="98" y="272"/>
                  <a:pt x="91" y="270"/>
                  <a:pt x="85" y="269"/>
                </a:cubicBezTo>
                <a:cubicBezTo>
                  <a:pt x="79" y="267"/>
                  <a:pt x="73" y="266"/>
                  <a:pt x="67" y="267"/>
                </a:cubicBezTo>
                <a:cubicBezTo>
                  <a:pt x="62" y="267"/>
                  <a:pt x="58" y="268"/>
                  <a:pt x="53" y="269"/>
                </a:cubicBezTo>
                <a:cubicBezTo>
                  <a:pt x="48" y="271"/>
                  <a:pt x="44" y="274"/>
                  <a:pt x="40" y="277"/>
                </a:cubicBezTo>
                <a:cubicBezTo>
                  <a:pt x="35" y="281"/>
                  <a:pt x="30" y="286"/>
                  <a:pt x="26" y="291"/>
                </a:cubicBezTo>
                <a:cubicBezTo>
                  <a:pt x="25" y="292"/>
                  <a:pt x="25" y="292"/>
                  <a:pt x="25" y="292"/>
                </a:cubicBezTo>
                <a:cubicBezTo>
                  <a:pt x="22" y="295"/>
                  <a:pt x="19" y="298"/>
                  <a:pt x="17" y="300"/>
                </a:cubicBezTo>
                <a:cubicBezTo>
                  <a:pt x="14" y="302"/>
                  <a:pt x="12" y="304"/>
                  <a:pt x="10" y="304"/>
                </a:cubicBezTo>
                <a:cubicBezTo>
                  <a:pt x="8" y="305"/>
                  <a:pt x="7" y="305"/>
                  <a:pt x="5" y="304"/>
                </a:cubicBezTo>
                <a:cubicBezTo>
                  <a:pt x="3" y="303"/>
                  <a:pt x="2" y="302"/>
                  <a:pt x="1" y="298"/>
                </a:cubicBezTo>
                <a:cubicBezTo>
                  <a:pt x="1" y="296"/>
                  <a:pt x="0" y="295"/>
                  <a:pt x="0" y="294"/>
                </a:cubicBezTo>
                <a:close/>
                <a:moveTo>
                  <a:pt x="0" y="241"/>
                </a:moveTo>
                <a:cubicBezTo>
                  <a:pt x="0" y="219"/>
                  <a:pt x="0" y="219"/>
                  <a:pt x="0" y="219"/>
                </a:cubicBezTo>
                <a:cubicBezTo>
                  <a:pt x="1" y="220"/>
                  <a:pt x="1" y="220"/>
                  <a:pt x="1" y="220"/>
                </a:cubicBezTo>
                <a:cubicBezTo>
                  <a:pt x="6" y="226"/>
                  <a:pt x="11" y="232"/>
                  <a:pt x="11" y="239"/>
                </a:cubicBezTo>
                <a:cubicBezTo>
                  <a:pt x="11" y="239"/>
                  <a:pt x="11" y="239"/>
                  <a:pt x="11" y="239"/>
                </a:cubicBezTo>
                <a:cubicBezTo>
                  <a:pt x="11" y="239"/>
                  <a:pt x="11" y="239"/>
                  <a:pt x="11" y="239"/>
                </a:cubicBezTo>
                <a:cubicBezTo>
                  <a:pt x="9" y="239"/>
                  <a:pt x="8" y="240"/>
                  <a:pt x="7" y="240"/>
                </a:cubicBezTo>
                <a:cubicBezTo>
                  <a:pt x="5" y="240"/>
                  <a:pt x="4" y="240"/>
                  <a:pt x="3" y="240"/>
                </a:cubicBezTo>
                <a:cubicBezTo>
                  <a:pt x="0" y="241"/>
                  <a:pt x="0" y="241"/>
                  <a:pt x="0" y="241"/>
                </a:cubicBezTo>
                <a:close/>
                <a:moveTo>
                  <a:pt x="0" y="215"/>
                </a:moveTo>
                <a:cubicBezTo>
                  <a:pt x="0" y="199"/>
                  <a:pt x="0" y="199"/>
                  <a:pt x="0" y="199"/>
                </a:cubicBezTo>
                <a:cubicBezTo>
                  <a:pt x="2" y="199"/>
                  <a:pt x="3" y="199"/>
                  <a:pt x="5" y="199"/>
                </a:cubicBezTo>
                <a:cubicBezTo>
                  <a:pt x="5" y="199"/>
                  <a:pt x="5" y="199"/>
                  <a:pt x="5" y="199"/>
                </a:cubicBezTo>
                <a:cubicBezTo>
                  <a:pt x="8" y="199"/>
                  <a:pt x="11" y="199"/>
                  <a:pt x="13" y="199"/>
                </a:cubicBezTo>
                <a:cubicBezTo>
                  <a:pt x="17" y="200"/>
                  <a:pt x="20" y="200"/>
                  <a:pt x="22" y="199"/>
                </a:cubicBezTo>
                <a:cubicBezTo>
                  <a:pt x="25" y="197"/>
                  <a:pt x="27" y="195"/>
                  <a:pt x="30" y="193"/>
                </a:cubicBezTo>
                <a:cubicBezTo>
                  <a:pt x="32" y="191"/>
                  <a:pt x="35" y="188"/>
                  <a:pt x="37" y="186"/>
                </a:cubicBezTo>
                <a:cubicBezTo>
                  <a:pt x="40" y="183"/>
                  <a:pt x="42" y="180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5" y="176"/>
                  <a:pt x="46" y="174"/>
                  <a:pt x="48" y="172"/>
                </a:cubicBezTo>
                <a:cubicBezTo>
                  <a:pt x="50" y="170"/>
                  <a:pt x="51" y="168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5" y="164"/>
                  <a:pt x="57" y="162"/>
                  <a:pt x="59" y="160"/>
                </a:cubicBezTo>
                <a:cubicBezTo>
                  <a:pt x="61" y="159"/>
                  <a:pt x="63" y="157"/>
                  <a:pt x="66" y="157"/>
                </a:cubicBezTo>
                <a:cubicBezTo>
                  <a:pt x="72" y="155"/>
                  <a:pt x="78" y="158"/>
                  <a:pt x="87" y="161"/>
                </a:cubicBezTo>
                <a:cubicBezTo>
                  <a:pt x="90" y="163"/>
                  <a:pt x="94" y="164"/>
                  <a:pt x="98" y="165"/>
                </a:cubicBezTo>
                <a:cubicBezTo>
                  <a:pt x="113" y="171"/>
                  <a:pt x="124" y="161"/>
                  <a:pt x="134" y="153"/>
                </a:cubicBezTo>
                <a:cubicBezTo>
                  <a:pt x="135" y="152"/>
                  <a:pt x="136" y="151"/>
                  <a:pt x="137" y="150"/>
                </a:cubicBezTo>
                <a:cubicBezTo>
                  <a:pt x="137" y="150"/>
                  <a:pt x="137" y="150"/>
                  <a:pt x="137" y="150"/>
                </a:cubicBezTo>
                <a:cubicBezTo>
                  <a:pt x="138" y="149"/>
                  <a:pt x="138" y="149"/>
                  <a:pt x="138" y="149"/>
                </a:cubicBezTo>
                <a:cubicBezTo>
                  <a:pt x="146" y="142"/>
                  <a:pt x="148" y="141"/>
                  <a:pt x="158" y="148"/>
                </a:cubicBezTo>
                <a:cubicBezTo>
                  <a:pt x="159" y="149"/>
                  <a:pt x="160" y="149"/>
                  <a:pt x="160" y="150"/>
                </a:cubicBezTo>
                <a:cubicBezTo>
                  <a:pt x="160" y="150"/>
                  <a:pt x="160" y="150"/>
                  <a:pt x="160" y="150"/>
                </a:cubicBezTo>
                <a:cubicBezTo>
                  <a:pt x="162" y="151"/>
                  <a:pt x="163" y="152"/>
                  <a:pt x="165" y="153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5" y="154"/>
                  <a:pt x="165" y="154"/>
                  <a:pt x="164" y="154"/>
                </a:cubicBezTo>
                <a:cubicBezTo>
                  <a:pt x="164" y="155"/>
                  <a:pt x="164" y="155"/>
                  <a:pt x="164" y="155"/>
                </a:cubicBezTo>
                <a:cubicBezTo>
                  <a:pt x="163" y="156"/>
                  <a:pt x="162" y="158"/>
                  <a:pt x="162" y="160"/>
                </a:cubicBezTo>
                <a:cubicBezTo>
                  <a:pt x="160" y="164"/>
                  <a:pt x="159" y="167"/>
                  <a:pt x="155" y="169"/>
                </a:cubicBezTo>
                <a:cubicBezTo>
                  <a:pt x="148" y="173"/>
                  <a:pt x="143" y="178"/>
                  <a:pt x="139" y="183"/>
                </a:cubicBezTo>
                <a:cubicBezTo>
                  <a:pt x="135" y="188"/>
                  <a:pt x="131" y="193"/>
                  <a:pt x="129" y="199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6" y="204"/>
                  <a:pt x="126" y="204"/>
                  <a:pt x="126" y="204"/>
                </a:cubicBezTo>
                <a:cubicBezTo>
                  <a:pt x="125" y="205"/>
                  <a:pt x="124" y="206"/>
                  <a:pt x="122" y="207"/>
                </a:cubicBezTo>
                <a:cubicBezTo>
                  <a:pt x="120" y="208"/>
                  <a:pt x="117" y="209"/>
                  <a:pt x="115" y="211"/>
                </a:cubicBezTo>
                <a:cubicBezTo>
                  <a:pt x="112" y="213"/>
                  <a:pt x="110" y="216"/>
                  <a:pt x="109" y="220"/>
                </a:cubicBezTo>
                <a:cubicBezTo>
                  <a:pt x="108" y="222"/>
                  <a:pt x="106" y="225"/>
                  <a:pt x="104" y="227"/>
                </a:cubicBezTo>
                <a:cubicBezTo>
                  <a:pt x="101" y="229"/>
                  <a:pt x="98" y="231"/>
                  <a:pt x="96" y="232"/>
                </a:cubicBezTo>
                <a:cubicBezTo>
                  <a:pt x="94" y="234"/>
                  <a:pt x="92" y="235"/>
                  <a:pt x="91" y="237"/>
                </a:cubicBezTo>
                <a:cubicBezTo>
                  <a:pt x="86" y="242"/>
                  <a:pt x="80" y="247"/>
                  <a:pt x="68" y="247"/>
                </a:cubicBezTo>
                <a:cubicBezTo>
                  <a:pt x="61" y="246"/>
                  <a:pt x="55" y="244"/>
                  <a:pt x="48" y="242"/>
                </a:cubicBezTo>
                <a:cubicBezTo>
                  <a:pt x="44" y="241"/>
                  <a:pt x="41" y="240"/>
                  <a:pt x="37" y="239"/>
                </a:cubicBezTo>
                <a:cubicBezTo>
                  <a:pt x="33" y="238"/>
                  <a:pt x="30" y="238"/>
                  <a:pt x="27" y="237"/>
                </a:cubicBezTo>
                <a:cubicBezTo>
                  <a:pt x="25" y="237"/>
                  <a:pt x="22" y="238"/>
                  <a:pt x="18" y="238"/>
                </a:cubicBezTo>
                <a:cubicBezTo>
                  <a:pt x="17" y="238"/>
                  <a:pt x="17" y="238"/>
                  <a:pt x="17" y="238"/>
                </a:cubicBezTo>
                <a:cubicBezTo>
                  <a:pt x="17" y="238"/>
                  <a:pt x="17" y="238"/>
                  <a:pt x="17" y="238"/>
                </a:cubicBezTo>
                <a:cubicBezTo>
                  <a:pt x="17" y="232"/>
                  <a:pt x="11" y="227"/>
                  <a:pt x="5" y="221"/>
                </a:cubicBezTo>
                <a:cubicBezTo>
                  <a:pt x="3" y="219"/>
                  <a:pt x="2" y="217"/>
                  <a:pt x="0" y="215"/>
                </a:cubicBezTo>
                <a:close/>
                <a:moveTo>
                  <a:pt x="0" y="196"/>
                </a:moveTo>
                <a:cubicBezTo>
                  <a:pt x="0" y="154"/>
                  <a:pt x="0" y="154"/>
                  <a:pt x="0" y="154"/>
                </a:cubicBezTo>
                <a:cubicBezTo>
                  <a:pt x="0" y="154"/>
                  <a:pt x="0" y="153"/>
                  <a:pt x="1" y="153"/>
                </a:cubicBezTo>
                <a:cubicBezTo>
                  <a:pt x="1" y="153"/>
                  <a:pt x="2" y="153"/>
                  <a:pt x="3" y="154"/>
                </a:cubicBezTo>
                <a:cubicBezTo>
                  <a:pt x="3" y="154"/>
                  <a:pt x="4" y="154"/>
                  <a:pt x="4" y="154"/>
                </a:cubicBezTo>
                <a:cubicBezTo>
                  <a:pt x="6" y="155"/>
                  <a:pt x="7" y="155"/>
                  <a:pt x="8" y="155"/>
                </a:cubicBezTo>
                <a:cubicBezTo>
                  <a:pt x="9" y="155"/>
                  <a:pt x="9" y="154"/>
                  <a:pt x="10" y="153"/>
                </a:cubicBezTo>
                <a:cubicBezTo>
                  <a:pt x="10" y="152"/>
                  <a:pt x="10" y="152"/>
                  <a:pt x="10" y="152"/>
                </a:cubicBezTo>
                <a:cubicBezTo>
                  <a:pt x="11" y="152"/>
                  <a:pt x="11" y="152"/>
                  <a:pt x="11" y="152"/>
                </a:cubicBezTo>
                <a:cubicBezTo>
                  <a:pt x="13" y="153"/>
                  <a:pt x="17" y="159"/>
                  <a:pt x="19" y="162"/>
                </a:cubicBezTo>
                <a:cubicBezTo>
                  <a:pt x="20" y="163"/>
                  <a:pt x="20" y="163"/>
                  <a:pt x="20" y="164"/>
                </a:cubicBezTo>
                <a:cubicBezTo>
                  <a:pt x="23" y="168"/>
                  <a:pt x="26" y="171"/>
                  <a:pt x="29" y="173"/>
                </a:cubicBezTo>
                <a:cubicBezTo>
                  <a:pt x="32" y="175"/>
                  <a:pt x="35" y="177"/>
                  <a:pt x="40" y="178"/>
                </a:cubicBezTo>
                <a:cubicBezTo>
                  <a:pt x="40" y="179"/>
                  <a:pt x="40" y="179"/>
                  <a:pt x="40" y="179"/>
                </a:cubicBezTo>
                <a:cubicBezTo>
                  <a:pt x="40" y="179"/>
                  <a:pt x="40" y="179"/>
                  <a:pt x="40" y="179"/>
                </a:cubicBezTo>
                <a:cubicBezTo>
                  <a:pt x="39" y="181"/>
                  <a:pt x="37" y="183"/>
                  <a:pt x="34" y="186"/>
                </a:cubicBezTo>
                <a:cubicBezTo>
                  <a:pt x="33" y="187"/>
                  <a:pt x="30" y="190"/>
                  <a:pt x="28" y="191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23" y="196"/>
                  <a:pt x="20" y="199"/>
                  <a:pt x="14" y="197"/>
                </a:cubicBezTo>
                <a:cubicBezTo>
                  <a:pt x="14" y="197"/>
                  <a:pt x="14" y="197"/>
                  <a:pt x="14" y="197"/>
                </a:cubicBezTo>
                <a:cubicBezTo>
                  <a:pt x="14" y="197"/>
                  <a:pt x="14" y="197"/>
                  <a:pt x="14" y="197"/>
                </a:cubicBezTo>
                <a:cubicBezTo>
                  <a:pt x="14" y="197"/>
                  <a:pt x="14" y="197"/>
                  <a:pt x="14" y="197"/>
                </a:cubicBezTo>
                <a:cubicBezTo>
                  <a:pt x="10" y="197"/>
                  <a:pt x="5" y="196"/>
                  <a:pt x="0" y="196"/>
                </a:cubicBezTo>
                <a:close/>
                <a:moveTo>
                  <a:pt x="0" y="152"/>
                </a:moveTo>
                <a:cubicBezTo>
                  <a:pt x="0" y="148"/>
                  <a:pt x="0" y="148"/>
                  <a:pt x="0" y="148"/>
                </a:cubicBezTo>
                <a:cubicBezTo>
                  <a:pt x="1" y="147"/>
                  <a:pt x="2" y="147"/>
                  <a:pt x="3" y="147"/>
                </a:cubicBezTo>
                <a:cubicBezTo>
                  <a:pt x="5" y="146"/>
                  <a:pt x="7" y="146"/>
                  <a:pt x="9" y="146"/>
                </a:cubicBezTo>
                <a:cubicBezTo>
                  <a:pt x="12" y="147"/>
                  <a:pt x="16" y="148"/>
                  <a:pt x="17" y="150"/>
                </a:cubicBezTo>
                <a:cubicBezTo>
                  <a:pt x="20" y="152"/>
                  <a:pt x="22" y="152"/>
                  <a:pt x="24" y="151"/>
                </a:cubicBezTo>
                <a:cubicBezTo>
                  <a:pt x="24" y="151"/>
                  <a:pt x="24" y="151"/>
                  <a:pt x="25" y="150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26" y="150"/>
                  <a:pt x="27" y="150"/>
                  <a:pt x="29" y="150"/>
                </a:cubicBezTo>
                <a:cubicBezTo>
                  <a:pt x="29" y="150"/>
                  <a:pt x="30" y="150"/>
                  <a:pt x="30" y="150"/>
                </a:cubicBezTo>
                <a:cubicBezTo>
                  <a:pt x="31" y="150"/>
                  <a:pt x="31" y="150"/>
                  <a:pt x="32" y="151"/>
                </a:cubicBezTo>
                <a:cubicBezTo>
                  <a:pt x="32" y="151"/>
                  <a:pt x="33" y="151"/>
                  <a:pt x="33" y="15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34" y="151"/>
                  <a:pt x="34" y="151"/>
                  <a:pt x="34" y="151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38" y="153"/>
                  <a:pt x="41" y="154"/>
                  <a:pt x="42" y="150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2" y="149"/>
                  <a:pt x="43" y="149"/>
                  <a:pt x="43" y="148"/>
                </a:cubicBezTo>
                <a:cubicBezTo>
                  <a:pt x="43" y="148"/>
                  <a:pt x="43" y="148"/>
                  <a:pt x="43" y="148"/>
                </a:cubicBezTo>
                <a:cubicBezTo>
                  <a:pt x="43" y="148"/>
                  <a:pt x="43" y="148"/>
                  <a:pt x="43" y="148"/>
                </a:cubicBezTo>
                <a:cubicBezTo>
                  <a:pt x="43" y="148"/>
                  <a:pt x="43" y="148"/>
                  <a:pt x="43" y="148"/>
                </a:cubicBezTo>
                <a:cubicBezTo>
                  <a:pt x="44" y="146"/>
                  <a:pt x="44" y="145"/>
                  <a:pt x="44" y="143"/>
                </a:cubicBezTo>
                <a:cubicBezTo>
                  <a:pt x="44" y="142"/>
                  <a:pt x="43" y="142"/>
                  <a:pt x="43" y="141"/>
                </a:cubicBezTo>
                <a:cubicBezTo>
                  <a:pt x="43" y="141"/>
                  <a:pt x="43" y="140"/>
                  <a:pt x="43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43" y="140"/>
                  <a:pt x="44" y="139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6" y="140"/>
                  <a:pt x="46" y="140"/>
                  <a:pt x="46" y="140"/>
                </a:cubicBezTo>
                <a:cubicBezTo>
                  <a:pt x="46" y="140"/>
                  <a:pt x="46" y="140"/>
                  <a:pt x="46" y="140"/>
                </a:cubicBezTo>
                <a:cubicBezTo>
                  <a:pt x="47" y="143"/>
                  <a:pt x="48" y="143"/>
                  <a:pt x="49" y="146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51" y="150"/>
                  <a:pt x="50" y="153"/>
                  <a:pt x="50" y="156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0" y="158"/>
                  <a:pt x="50" y="159"/>
                  <a:pt x="50" y="161"/>
                </a:cubicBezTo>
                <a:cubicBezTo>
                  <a:pt x="50" y="162"/>
                  <a:pt x="50" y="163"/>
                  <a:pt x="51" y="165"/>
                </a:cubicBezTo>
                <a:cubicBezTo>
                  <a:pt x="51" y="165"/>
                  <a:pt x="51" y="165"/>
                  <a:pt x="51" y="165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49" y="167"/>
                  <a:pt x="48" y="168"/>
                  <a:pt x="47" y="169"/>
                </a:cubicBezTo>
                <a:cubicBezTo>
                  <a:pt x="46" y="171"/>
                  <a:pt x="45" y="172"/>
                  <a:pt x="43" y="174"/>
                </a:cubicBezTo>
                <a:cubicBezTo>
                  <a:pt x="43" y="175"/>
                  <a:pt x="43" y="175"/>
                  <a:pt x="43" y="175"/>
                </a:cubicBezTo>
                <a:cubicBezTo>
                  <a:pt x="43" y="175"/>
                  <a:pt x="43" y="175"/>
                  <a:pt x="43" y="175"/>
                </a:cubicBezTo>
                <a:cubicBezTo>
                  <a:pt x="39" y="174"/>
                  <a:pt x="35" y="172"/>
                  <a:pt x="31" y="171"/>
                </a:cubicBezTo>
                <a:cubicBezTo>
                  <a:pt x="28" y="169"/>
                  <a:pt x="25" y="166"/>
                  <a:pt x="22" y="163"/>
                </a:cubicBezTo>
                <a:cubicBezTo>
                  <a:pt x="21" y="161"/>
                  <a:pt x="19" y="159"/>
                  <a:pt x="17" y="156"/>
                </a:cubicBezTo>
                <a:cubicBezTo>
                  <a:pt x="15" y="154"/>
                  <a:pt x="13" y="152"/>
                  <a:pt x="11" y="151"/>
                </a:cubicBezTo>
                <a:cubicBezTo>
                  <a:pt x="11" y="151"/>
                  <a:pt x="11" y="151"/>
                  <a:pt x="11" y="151"/>
                </a:cubicBezTo>
                <a:cubicBezTo>
                  <a:pt x="11" y="151"/>
                  <a:pt x="11" y="151"/>
                  <a:pt x="11" y="151"/>
                </a:cubicBezTo>
                <a:cubicBezTo>
                  <a:pt x="11" y="151"/>
                  <a:pt x="11" y="151"/>
                  <a:pt x="11" y="151"/>
                </a:cubicBezTo>
                <a:cubicBezTo>
                  <a:pt x="10" y="151"/>
                  <a:pt x="10" y="151"/>
                  <a:pt x="9" y="151"/>
                </a:cubicBezTo>
                <a:cubicBezTo>
                  <a:pt x="9" y="152"/>
                  <a:pt x="8" y="152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4"/>
                  <a:pt x="7" y="154"/>
                  <a:pt x="7" y="154"/>
                </a:cubicBezTo>
                <a:cubicBezTo>
                  <a:pt x="6" y="154"/>
                  <a:pt x="6" y="154"/>
                  <a:pt x="5" y="153"/>
                </a:cubicBezTo>
                <a:cubicBezTo>
                  <a:pt x="5" y="153"/>
                  <a:pt x="5" y="153"/>
                  <a:pt x="5" y="153"/>
                </a:cubicBezTo>
                <a:cubicBezTo>
                  <a:pt x="4" y="153"/>
                  <a:pt x="4" y="153"/>
                  <a:pt x="3" y="152"/>
                </a:cubicBezTo>
                <a:cubicBezTo>
                  <a:pt x="2" y="152"/>
                  <a:pt x="1" y="152"/>
                  <a:pt x="0" y="152"/>
                </a:cubicBezTo>
                <a:close/>
                <a:moveTo>
                  <a:pt x="0" y="145"/>
                </a:moveTo>
                <a:cubicBezTo>
                  <a:pt x="0" y="132"/>
                  <a:pt x="0" y="132"/>
                  <a:pt x="0" y="132"/>
                </a:cubicBezTo>
                <a:cubicBezTo>
                  <a:pt x="1" y="131"/>
                  <a:pt x="3" y="131"/>
                  <a:pt x="5" y="131"/>
                </a:cubicBezTo>
                <a:cubicBezTo>
                  <a:pt x="5" y="131"/>
                  <a:pt x="6" y="131"/>
                  <a:pt x="7" y="131"/>
                </a:cubicBezTo>
                <a:cubicBezTo>
                  <a:pt x="7" y="131"/>
                  <a:pt x="7" y="131"/>
                  <a:pt x="7" y="131"/>
                </a:cubicBezTo>
                <a:cubicBezTo>
                  <a:pt x="7" y="131"/>
                  <a:pt x="7" y="131"/>
                  <a:pt x="7" y="131"/>
                </a:cubicBezTo>
                <a:cubicBezTo>
                  <a:pt x="7" y="131"/>
                  <a:pt x="7" y="131"/>
                  <a:pt x="7" y="131"/>
                </a:cubicBezTo>
                <a:cubicBezTo>
                  <a:pt x="7" y="131"/>
                  <a:pt x="7" y="131"/>
                  <a:pt x="7" y="131"/>
                </a:cubicBezTo>
                <a:cubicBezTo>
                  <a:pt x="9" y="130"/>
                  <a:pt x="10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3" y="130"/>
                  <a:pt x="13" y="130"/>
                  <a:pt x="14" y="129"/>
                </a:cubicBezTo>
                <a:cubicBezTo>
                  <a:pt x="15" y="129"/>
                  <a:pt x="15" y="129"/>
                  <a:pt x="16" y="129"/>
                </a:cubicBezTo>
                <a:cubicBezTo>
                  <a:pt x="16" y="128"/>
                  <a:pt x="17" y="128"/>
                  <a:pt x="17" y="127"/>
                </a:cubicBezTo>
                <a:cubicBezTo>
                  <a:pt x="17" y="127"/>
                  <a:pt x="18" y="126"/>
                  <a:pt x="18" y="126"/>
                </a:cubicBezTo>
                <a:cubicBezTo>
                  <a:pt x="18" y="125"/>
                  <a:pt x="19" y="125"/>
                  <a:pt x="19" y="124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20" y="124"/>
                  <a:pt x="20" y="124"/>
                  <a:pt x="21" y="125"/>
                </a:cubicBezTo>
                <a:cubicBezTo>
                  <a:pt x="21" y="127"/>
                  <a:pt x="21" y="128"/>
                  <a:pt x="22" y="131"/>
                </a:cubicBezTo>
                <a:cubicBezTo>
                  <a:pt x="23" y="134"/>
                  <a:pt x="25" y="134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7" y="135"/>
                  <a:pt x="27" y="135"/>
                  <a:pt x="28" y="135"/>
                </a:cubicBezTo>
                <a:cubicBezTo>
                  <a:pt x="28" y="135"/>
                  <a:pt x="28" y="135"/>
                  <a:pt x="28" y="135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28" y="136"/>
                  <a:pt x="29" y="136"/>
                  <a:pt x="29" y="136"/>
                </a:cubicBezTo>
                <a:cubicBezTo>
                  <a:pt x="29" y="136"/>
                  <a:pt x="29" y="136"/>
                  <a:pt x="30" y="135"/>
                </a:cubicBezTo>
                <a:cubicBezTo>
                  <a:pt x="30" y="135"/>
                  <a:pt x="30" y="135"/>
                  <a:pt x="30" y="135"/>
                </a:cubicBezTo>
                <a:cubicBezTo>
                  <a:pt x="30" y="135"/>
                  <a:pt x="30" y="135"/>
                  <a:pt x="30" y="135"/>
                </a:cubicBezTo>
                <a:cubicBezTo>
                  <a:pt x="30" y="135"/>
                  <a:pt x="30" y="135"/>
                  <a:pt x="30" y="135"/>
                </a:cubicBezTo>
                <a:cubicBezTo>
                  <a:pt x="30" y="134"/>
                  <a:pt x="30" y="132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30" y="129"/>
                  <a:pt x="30" y="128"/>
                  <a:pt x="32" y="128"/>
                </a:cubicBezTo>
                <a:cubicBezTo>
                  <a:pt x="32" y="128"/>
                  <a:pt x="33" y="128"/>
                  <a:pt x="33" y="128"/>
                </a:cubicBezTo>
                <a:cubicBezTo>
                  <a:pt x="38" y="127"/>
                  <a:pt x="38" y="128"/>
                  <a:pt x="40" y="131"/>
                </a:cubicBezTo>
                <a:cubicBezTo>
                  <a:pt x="40" y="132"/>
                  <a:pt x="41" y="133"/>
                  <a:pt x="42" y="135"/>
                </a:cubicBezTo>
                <a:cubicBezTo>
                  <a:pt x="42" y="136"/>
                  <a:pt x="42" y="136"/>
                  <a:pt x="42" y="136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1" y="136"/>
                  <a:pt x="40" y="137"/>
                  <a:pt x="40" y="137"/>
                </a:cubicBezTo>
                <a:cubicBezTo>
                  <a:pt x="40" y="137"/>
                  <a:pt x="40" y="137"/>
                  <a:pt x="40" y="137"/>
                </a:cubicBezTo>
                <a:cubicBezTo>
                  <a:pt x="40" y="138"/>
                  <a:pt x="40" y="139"/>
                  <a:pt x="40" y="140"/>
                </a:cubicBezTo>
                <a:cubicBezTo>
                  <a:pt x="40" y="140"/>
                  <a:pt x="41" y="141"/>
                  <a:pt x="41" y="142"/>
                </a:cubicBezTo>
                <a:cubicBezTo>
                  <a:pt x="41" y="144"/>
                  <a:pt x="42" y="146"/>
                  <a:pt x="41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41" y="148"/>
                  <a:pt x="40" y="148"/>
                  <a:pt x="40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50"/>
                  <a:pt x="39" y="151"/>
                  <a:pt x="38" y="151"/>
                </a:cubicBezTo>
                <a:cubicBezTo>
                  <a:pt x="37" y="151"/>
                  <a:pt x="36" y="151"/>
                  <a:pt x="35" y="150"/>
                </a:cubicBezTo>
                <a:cubicBezTo>
                  <a:pt x="34" y="150"/>
                  <a:pt x="34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49"/>
                  <a:pt x="31" y="149"/>
                  <a:pt x="31" y="149"/>
                </a:cubicBezTo>
                <a:cubicBezTo>
                  <a:pt x="30" y="149"/>
                  <a:pt x="29" y="149"/>
                  <a:pt x="29" y="149"/>
                </a:cubicBezTo>
                <a:cubicBezTo>
                  <a:pt x="28" y="149"/>
                  <a:pt x="27" y="149"/>
                  <a:pt x="26" y="149"/>
                </a:cubicBezTo>
                <a:cubicBezTo>
                  <a:pt x="26" y="149"/>
                  <a:pt x="25" y="149"/>
                  <a:pt x="24" y="150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23" y="150"/>
                  <a:pt x="21" y="151"/>
                  <a:pt x="19" y="148"/>
                </a:cubicBezTo>
                <a:cubicBezTo>
                  <a:pt x="15" y="145"/>
                  <a:pt x="15" y="145"/>
                  <a:pt x="10" y="145"/>
                </a:cubicBezTo>
                <a:cubicBezTo>
                  <a:pt x="9" y="145"/>
                  <a:pt x="9" y="145"/>
                  <a:pt x="9" y="145"/>
                </a:cubicBezTo>
                <a:cubicBezTo>
                  <a:pt x="9" y="145"/>
                  <a:pt x="9" y="145"/>
                  <a:pt x="9" y="145"/>
                </a:cubicBezTo>
                <a:cubicBezTo>
                  <a:pt x="9" y="145"/>
                  <a:pt x="9" y="145"/>
                  <a:pt x="9" y="145"/>
                </a:cubicBezTo>
                <a:cubicBezTo>
                  <a:pt x="9" y="145"/>
                  <a:pt x="9" y="145"/>
                  <a:pt x="9" y="145"/>
                </a:cubicBezTo>
                <a:cubicBezTo>
                  <a:pt x="7" y="145"/>
                  <a:pt x="5" y="145"/>
                  <a:pt x="4" y="145"/>
                </a:cubicBezTo>
                <a:cubicBezTo>
                  <a:pt x="4" y="145"/>
                  <a:pt x="4" y="145"/>
                  <a:pt x="4" y="145"/>
                </a:cubicBezTo>
                <a:cubicBezTo>
                  <a:pt x="3" y="145"/>
                  <a:pt x="3" y="145"/>
                  <a:pt x="3" y="145"/>
                </a:cubicBezTo>
                <a:cubicBezTo>
                  <a:pt x="2" y="145"/>
                  <a:pt x="1" y="145"/>
                  <a:pt x="0" y="145"/>
                </a:cubicBezTo>
                <a:close/>
                <a:moveTo>
                  <a:pt x="0" y="130"/>
                </a:moveTo>
                <a:cubicBezTo>
                  <a:pt x="0" y="100"/>
                  <a:pt x="0" y="100"/>
                  <a:pt x="0" y="100"/>
                </a:cubicBezTo>
                <a:cubicBezTo>
                  <a:pt x="1" y="99"/>
                  <a:pt x="2" y="97"/>
                  <a:pt x="3" y="96"/>
                </a:cubicBezTo>
                <a:cubicBezTo>
                  <a:pt x="4" y="95"/>
                  <a:pt x="5" y="93"/>
                  <a:pt x="7" y="91"/>
                </a:cubicBezTo>
                <a:cubicBezTo>
                  <a:pt x="8" y="90"/>
                  <a:pt x="8" y="90"/>
                  <a:pt x="9" y="89"/>
                </a:cubicBezTo>
                <a:cubicBezTo>
                  <a:pt x="9" y="89"/>
                  <a:pt x="10" y="88"/>
                  <a:pt x="10" y="88"/>
                </a:cubicBezTo>
                <a:cubicBezTo>
                  <a:pt x="12" y="86"/>
                  <a:pt x="12" y="82"/>
                  <a:pt x="11" y="78"/>
                </a:cubicBezTo>
                <a:cubicBezTo>
                  <a:pt x="11" y="78"/>
                  <a:pt x="11" y="78"/>
                  <a:pt x="11" y="78"/>
                </a:cubicBezTo>
                <a:cubicBezTo>
                  <a:pt x="11" y="74"/>
                  <a:pt x="11" y="70"/>
                  <a:pt x="13" y="66"/>
                </a:cubicBezTo>
                <a:cubicBezTo>
                  <a:pt x="15" y="63"/>
                  <a:pt x="17" y="60"/>
                  <a:pt x="21" y="59"/>
                </a:cubicBezTo>
                <a:cubicBezTo>
                  <a:pt x="21" y="59"/>
                  <a:pt x="21" y="59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60"/>
                  <a:pt x="21" y="61"/>
                  <a:pt x="20" y="64"/>
                </a:cubicBezTo>
                <a:cubicBezTo>
                  <a:pt x="19" y="67"/>
                  <a:pt x="18" y="71"/>
                  <a:pt x="17" y="76"/>
                </a:cubicBezTo>
                <a:cubicBezTo>
                  <a:pt x="16" y="80"/>
                  <a:pt x="16" y="83"/>
                  <a:pt x="16" y="86"/>
                </a:cubicBezTo>
                <a:cubicBezTo>
                  <a:pt x="15" y="88"/>
                  <a:pt x="15" y="91"/>
                  <a:pt x="16" y="93"/>
                </a:cubicBezTo>
                <a:cubicBezTo>
                  <a:pt x="16" y="94"/>
                  <a:pt x="15" y="95"/>
                  <a:pt x="15" y="96"/>
                </a:cubicBezTo>
                <a:cubicBezTo>
                  <a:pt x="15" y="98"/>
                  <a:pt x="15" y="100"/>
                  <a:pt x="15" y="101"/>
                </a:cubicBezTo>
                <a:cubicBezTo>
                  <a:pt x="16" y="102"/>
                  <a:pt x="16" y="103"/>
                  <a:pt x="17" y="103"/>
                </a:cubicBezTo>
                <a:cubicBezTo>
                  <a:pt x="18" y="103"/>
                  <a:pt x="19" y="103"/>
                  <a:pt x="21" y="102"/>
                </a:cubicBezTo>
                <a:cubicBezTo>
                  <a:pt x="22" y="100"/>
                  <a:pt x="24" y="99"/>
                  <a:pt x="26" y="98"/>
                </a:cubicBezTo>
                <a:cubicBezTo>
                  <a:pt x="27" y="97"/>
                  <a:pt x="29" y="97"/>
                  <a:pt x="31" y="96"/>
                </a:cubicBezTo>
                <a:cubicBezTo>
                  <a:pt x="31" y="96"/>
                  <a:pt x="31" y="96"/>
                  <a:pt x="31" y="96"/>
                </a:cubicBezTo>
                <a:cubicBezTo>
                  <a:pt x="31" y="96"/>
                  <a:pt x="31" y="96"/>
                  <a:pt x="31" y="96"/>
                </a:cubicBezTo>
                <a:cubicBezTo>
                  <a:pt x="31" y="96"/>
                  <a:pt x="31" y="96"/>
                  <a:pt x="31" y="96"/>
                </a:cubicBezTo>
                <a:cubicBezTo>
                  <a:pt x="33" y="96"/>
                  <a:pt x="36" y="96"/>
                  <a:pt x="38" y="95"/>
                </a:cubicBezTo>
                <a:cubicBezTo>
                  <a:pt x="38" y="95"/>
                  <a:pt x="39" y="93"/>
                  <a:pt x="40" y="91"/>
                </a:cubicBezTo>
                <a:cubicBezTo>
                  <a:pt x="41" y="91"/>
                  <a:pt x="41" y="90"/>
                  <a:pt x="41" y="89"/>
                </a:cubicBezTo>
                <a:cubicBezTo>
                  <a:pt x="43" y="86"/>
                  <a:pt x="46" y="82"/>
                  <a:pt x="49" y="78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5"/>
                  <a:pt x="50" y="75"/>
                  <a:pt x="50" y="75"/>
                </a:cubicBezTo>
                <a:cubicBezTo>
                  <a:pt x="52" y="73"/>
                  <a:pt x="55" y="70"/>
                  <a:pt x="58" y="68"/>
                </a:cubicBezTo>
                <a:cubicBezTo>
                  <a:pt x="61" y="66"/>
                  <a:pt x="64" y="66"/>
                  <a:pt x="67" y="69"/>
                </a:cubicBezTo>
                <a:cubicBezTo>
                  <a:pt x="68" y="71"/>
                  <a:pt x="70" y="71"/>
                  <a:pt x="71" y="71"/>
                </a:cubicBezTo>
                <a:cubicBezTo>
                  <a:pt x="73" y="71"/>
                  <a:pt x="74" y="71"/>
                  <a:pt x="76" y="71"/>
                </a:cubicBezTo>
                <a:cubicBezTo>
                  <a:pt x="78" y="71"/>
                  <a:pt x="80" y="71"/>
                  <a:pt x="81" y="71"/>
                </a:cubicBezTo>
                <a:cubicBezTo>
                  <a:pt x="83" y="71"/>
                  <a:pt x="84" y="72"/>
                  <a:pt x="84" y="73"/>
                </a:cubicBezTo>
                <a:cubicBezTo>
                  <a:pt x="85" y="79"/>
                  <a:pt x="89" y="78"/>
                  <a:pt x="93" y="78"/>
                </a:cubicBezTo>
                <a:cubicBezTo>
                  <a:pt x="94" y="78"/>
                  <a:pt x="94" y="78"/>
                  <a:pt x="95" y="78"/>
                </a:cubicBezTo>
                <a:cubicBezTo>
                  <a:pt x="96" y="78"/>
                  <a:pt x="98" y="78"/>
                  <a:pt x="99" y="79"/>
                </a:cubicBezTo>
                <a:cubicBezTo>
                  <a:pt x="100" y="80"/>
                  <a:pt x="101" y="81"/>
                  <a:pt x="101" y="82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0" y="83"/>
                  <a:pt x="99" y="84"/>
                  <a:pt x="98" y="84"/>
                </a:cubicBezTo>
                <a:cubicBezTo>
                  <a:pt x="96" y="84"/>
                  <a:pt x="95" y="85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94" y="85"/>
                  <a:pt x="94" y="85"/>
                  <a:pt x="94" y="85"/>
                </a:cubicBezTo>
                <a:cubicBezTo>
                  <a:pt x="88" y="86"/>
                  <a:pt x="82" y="86"/>
                  <a:pt x="78" y="93"/>
                </a:cubicBezTo>
                <a:cubicBezTo>
                  <a:pt x="78" y="94"/>
                  <a:pt x="77" y="95"/>
                  <a:pt x="76" y="96"/>
                </a:cubicBezTo>
                <a:cubicBezTo>
                  <a:pt x="74" y="97"/>
                  <a:pt x="73" y="97"/>
                  <a:pt x="72" y="98"/>
                </a:cubicBezTo>
                <a:cubicBezTo>
                  <a:pt x="72" y="98"/>
                  <a:pt x="71" y="98"/>
                  <a:pt x="71" y="98"/>
                </a:cubicBezTo>
                <a:cubicBezTo>
                  <a:pt x="70" y="99"/>
                  <a:pt x="70" y="99"/>
                  <a:pt x="70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8"/>
                  <a:pt x="69" y="97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4"/>
                  <a:pt x="68" y="92"/>
                  <a:pt x="67" y="90"/>
                </a:cubicBezTo>
                <a:cubicBezTo>
                  <a:pt x="66" y="87"/>
                  <a:pt x="65" y="86"/>
                  <a:pt x="64" y="85"/>
                </a:cubicBezTo>
                <a:cubicBezTo>
                  <a:pt x="63" y="84"/>
                  <a:pt x="62" y="86"/>
                  <a:pt x="60" y="88"/>
                </a:cubicBezTo>
                <a:cubicBezTo>
                  <a:pt x="60" y="88"/>
                  <a:pt x="60" y="88"/>
                  <a:pt x="60" y="88"/>
                </a:cubicBezTo>
                <a:cubicBezTo>
                  <a:pt x="60" y="88"/>
                  <a:pt x="60" y="88"/>
                  <a:pt x="60" y="88"/>
                </a:cubicBezTo>
                <a:cubicBezTo>
                  <a:pt x="60" y="88"/>
                  <a:pt x="60" y="88"/>
                  <a:pt x="60" y="88"/>
                </a:cubicBezTo>
                <a:cubicBezTo>
                  <a:pt x="60" y="89"/>
                  <a:pt x="59" y="89"/>
                  <a:pt x="59" y="90"/>
                </a:cubicBezTo>
                <a:cubicBezTo>
                  <a:pt x="59" y="91"/>
                  <a:pt x="58" y="91"/>
                  <a:pt x="58" y="92"/>
                </a:cubicBezTo>
                <a:cubicBezTo>
                  <a:pt x="55" y="96"/>
                  <a:pt x="52" y="101"/>
                  <a:pt x="46" y="98"/>
                </a:cubicBezTo>
                <a:cubicBezTo>
                  <a:pt x="46" y="97"/>
                  <a:pt x="45" y="97"/>
                  <a:pt x="44" y="97"/>
                </a:cubicBezTo>
                <a:cubicBezTo>
                  <a:pt x="43" y="97"/>
                  <a:pt x="43" y="96"/>
                  <a:pt x="42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0" y="97"/>
                  <a:pt x="40" y="97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9"/>
                </a:cubicBezTo>
                <a:cubicBezTo>
                  <a:pt x="39" y="99"/>
                  <a:pt x="38" y="100"/>
                  <a:pt x="38" y="100"/>
                </a:cubicBezTo>
                <a:cubicBezTo>
                  <a:pt x="38" y="101"/>
                  <a:pt x="38" y="101"/>
                  <a:pt x="38" y="102"/>
                </a:cubicBezTo>
                <a:cubicBezTo>
                  <a:pt x="39" y="103"/>
                  <a:pt x="39" y="104"/>
                  <a:pt x="40" y="105"/>
                </a:cubicBezTo>
                <a:cubicBezTo>
                  <a:pt x="40" y="106"/>
                  <a:pt x="40" y="107"/>
                  <a:pt x="40" y="108"/>
                </a:cubicBezTo>
                <a:cubicBezTo>
                  <a:pt x="40" y="108"/>
                  <a:pt x="40" y="108"/>
                  <a:pt x="40" y="108"/>
                </a:cubicBezTo>
                <a:cubicBezTo>
                  <a:pt x="40" y="109"/>
                  <a:pt x="39" y="110"/>
                  <a:pt x="38" y="111"/>
                </a:cubicBezTo>
                <a:cubicBezTo>
                  <a:pt x="36" y="111"/>
                  <a:pt x="34" y="112"/>
                  <a:pt x="32" y="113"/>
                </a:cubicBezTo>
                <a:cubicBezTo>
                  <a:pt x="30" y="113"/>
                  <a:pt x="28" y="113"/>
                  <a:pt x="26" y="114"/>
                </a:cubicBezTo>
                <a:cubicBezTo>
                  <a:pt x="26" y="114"/>
                  <a:pt x="25" y="114"/>
                  <a:pt x="24" y="114"/>
                </a:cubicBezTo>
                <a:cubicBezTo>
                  <a:pt x="24" y="114"/>
                  <a:pt x="23" y="114"/>
                  <a:pt x="22" y="115"/>
                </a:cubicBezTo>
                <a:cubicBezTo>
                  <a:pt x="20" y="115"/>
                  <a:pt x="19" y="116"/>
                  <a:pt x="18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18" y="118"/>
                  <a:pt x="17" y="118"/>
                  <a:pt x="16" y="119"/>
                </a:cubicBezTo>
                <a:cubicBezTo>
                  <a:pt x="15" y="119"/>
                  <a:pt x="14" y="119"/>
                  <a:pt x="13" y="119"/>
                </a:cubicBezTo>
                <a:cubicBezTo>
                  <a:pt x="11" y="120"/>
                  <a:pt x="10" y="120"/>
                  <a:pt x="10" y="121"/>
                </a:cubicBezTo>
                <a:cubicBezTo>
                  <a:pt x="9" y="122"/>
                  <a:pt x="9" y="123"/>
                  <a:pt x="9" y="124"/>
                </a:cubicBezTo>
                <a:cubicBezTo>
                  <a:pt x="9" y="125"/>
                  <a:pt x="9" y="125"/>
                  <a:pt x="9" y="126"/>
                </a:cubicBezTo>
                <a:cubicBezTo>
                  <a:pt x="9" y="126"/>
                  <a:pt x="10" y="127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9" y="128"/>
                  <a:pt x="9" y="128"/>
                  <a:pt x="9" y="128"/>
                </a:cubicBezTo>
                <a:cubicBezTo>
                  <a:pt x="9" y="128"/>
                  <a:pt x="8" y="129"/>
                  <a:pt x="7" y="129"/>
                </a:cubicBezTo>
                <a:cubicBezTo>
                  <a:pt x="7" y="129"/>
                  <a:pt x="7" y="129"/>
                  <a:pt x="7" y="129"/>
                </a:cubicBezTo>
                <a:cubicBezTo>
                  <a:pt x="4" y="129"/>
                  <a:pt x="2" y="129"/>
                  <a:pt x="0" y="130"/>
                </a:cubicBezTo>
                <a:close/>
                <a:moveTo>
                  <a:pt x="0" y="97"/>
                </a:moveTo>
                <a:cubicBezTo>
                  <a:pt x="0" y="93"/>
                  <a:pt x="0" y="93"/>
                  <a:pt x="0" y="93"/>
                </a:cubicBezTo>
                <a:cubicBezTo>
                  <a:pt x="0" y="94"/>
                  <a:pt x="1" y="94"/>
                  <a:pt x="1" y="95"/>
                </a:cubicBezTo>
                <a:cubicBezTo>
                  <a:pt x="2" y="95"/>
                  <a:pt x="2" y="95"/>
                  <a:pt x="2" y="95"/>
                </a:cubicBezTo>
                <a:cubicBezTo>
                  <a:pt x="1" y="96"/>
                  <a:pt x="1" y="96"/>
                  <a:pt x="1" y="96"/>
                </a:cubicBezTo>
                <a:cubicBezTo>
                  <a:pt x="0" y="97"/>
                  <a:pt x="0" y="97"/>
                  <a:pt x="0" y="97"/>
                </a:cubicBezTo>
                <a:close/>
                <a:moveTo>
                  <a:pt x="0" y="81"/>
                </a:moveTo>
                <a:cubicBezTo>
                  <a:pt x="0" y="64"/>
                  <a:pt x="0" y="64"/>
                  <a:pt x="0" y="64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57"/>
                  <a:pt x="1" y="54"/>
                  <a:pt x="2" y="51"/>
                </a:cubicBezTo>
                <a:cubicBezTo>
                  <a:pt x="3" y="45"/>
                  <a:pt x="2" y="39"/>
                  <a:pt x="0" y="33"/>
                </a:cubicBezTo>
                <a:cubicBezTo>
                  <a:pt x="0" y="3"/>
                  <a:pt x="0" y="3"/>
                  <a:pt x="0" y="3"/>
                </a:cubicBezTo>
                <a:cubicBezTo>
                  <a:pt x="1" y="3"/>
                  <a:pt x="1" y="3"/>
                  <a:pt x="1" y="4"/>
                </a:cubicBezTo>
                <a:cubicBezTo>
                  <a:pt x="2" y="4"/>
                  <a:pt x="3" y="6"/>
                  <a:pt x="4" y="7"/>
                </a:cubicBezTo>
                <a:cubicBezTo>
                  <a:pt x="4" y="9"/>
                  <a:pt x="5" y="11"/>
                  <a:pt x="6" y="14"/>
                </a:cubicBezTo>
                <a:cubicBezTo>
                  <a:pt x="7" y="15"/>
                  <a:pt x="7" y="16"/>
                  <a:pt x="7" y="18"/>
                </a:cubicBezTo>
                <a:cubicBezTo>
                  <a:pt x="9" y="23"/>
                  <a:pt x="11" y="27"/>
                  <a:pt x="10" y="29"/>
                </a:cubicBezTo>
                <a:cubicBezTo>
                  <a:pt x="10" y="30"/>
                  <a:pt x="9" y="31"/>
                  <a:pt x="9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8" y="33"/>
                  <a:pt x="7" y="34"/>
                  <a:pt x="7" y="37"/>
                </a:cubicBezTo>
                <a:cubicBezTo>
                  <a:pt x="8" y="40"/>
                  <a:pt x="8" y="44"/>
                  <a:pt x="8" y="48"/>
                </a:cubicBezTo>
                <a:cubicBezTo>
                  <a:pt x="8" y="54"/>
                  <a:pt x="7" y="60"/>
                  <a:pt x="10" y="64"/>
                </a:cubicBezTo>
                <a:cubicBezTo>
                  <a:pt x="10" y="64"/>
                  <a:pt x="10" y="64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0" y="68"/>
                  <a:pt x="10" y="70"/>
                  <a:pt x="10" y="72"/>
                </a:cubicBezTo>
                <a:cubicBezTo>
                  <a:pt x="10" y="74"/>
                  <a:pt x="10" y="76"/>
                  <a:pt x="10" y="78"/>
                </a:cubicBezTo>
                <a:cubicBezTo>
                  <a:pt x="10" y="80"/>
                  <a:pt x="10" y="82"/>
                  <a:pt x="10" y="83"/>
                </a:cubicBezTo>
                <a:cubicBezTo>
                  <a:pt x="10" y="85"/>
                  <a:pt x="10" y="86"/>
                  <a:pt x="9" y="87"/>
                </a:cubicBezTo>
                <a:cubicBezTo>
                  <a:pt x="9" y="87"/>
                  <a:pt x="9" y="88"/>
                  <a:pt x="8" y="88"/>
                </a:cubicBezTo>
                <a:cubicBezTo>
                  <a:pt x="8" y="89"/>
                  <a:pt x="7" y="90"/>
                  <a:pt x="7" y="90"/>
                </a:cubicBezTo>
                <a:cubicBezTo>
                  <a:pt x="7" y="90"/>
                  <a:pt x="7" y="90"/>
                  <a:pt x="7" y="90"/>
                </a:cubicBezTo>
                <a:cubicBezTo>
                  <a:pt x="5" y="92"/>
                  <a:pt x="5" y="92"/>
                  <a:pt x="5" y="92"/>
                </a:cubicBezTo>
                <a:cubicBezTo>
                  <a:pt x="5" y="92"/>
                  <a:pt x="5" y="92"/>
                  <a:pt x="5" y="92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4"/>
                  <a:pt x="3" y="94"/>
                  <a:pt x="3" y="94"/>
                </a:cubicBezTo>
                <a:cubicBezTo>
                  <a:pt x="3" y="93"/>
                  <a:pt x="3" y="93"/>
                  <a:pt x="3" y="93"/>
                </a:cubicBezTo>
                <a:cubicBezTo>
                  <a:pt x="2" y="90"/>
                  <a:pt x="1" y="87"/>
                  <a:pt x="0" y="84"/>
                </a:cubicBezTo>
                <a:cubicBezTo>
                  <a:pt x="0" y="83"/>
                  <a:pt x="0" y="82"/>
                  <a:pt x="0" y="81"/>
                </a:cubicBezTo>
                <a:close/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6"/>
                  <a:pt x="76" y="10"/>
                  <a:pt x="78" y="13"/>
                </a:cubicBezTo>
                <a:cubicBezTo>
                  <a:pt x="80" y="16"/>
                  <a:pt x="82" y="18"/>
                  <a:pt x="85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8" y="23"/>
                  <a:pt x="91" y="25"/>
                  <a:pt x="93" y="28"/>
                </a:cubicBezTo>
                <a:cubicBezTo>
                  <a:pt x="95" y="30"/>
                  <a:pt x="97" y="31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101" y="35"/>
                  <a:pt x="103" y="37"/>
                  <a:pt x="105" y="39"/>
                </a:cubicBezTo>
                <a:cubicBezTo>
                  <a:pt x="107" y="42"/>
                  <a:pt x="108" y="45"/>
                  <a:pt x="109" y="49"/>
                </a:cubicBezTo>
                <a:cubicBezTo>
                  <a:pt x="109" y="50"/>
                  <a:pt x="109" y="50"/>
                  <a:pt x="110" y="51"/>
                </a:cubicBezTo>
                <a:cubicBezTo>
                  <a:pt x="110" y="52"/>
                  <a:pt x="110" y="53"/>
                  <a:pt x="111" y="5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2" y="55"/>
                  <a:pt x="112" y="55"/>
                  <a:pt x="113" y="56"/>
                </a:cubicBezTo>
                <a:cubicBezTo>
                  <a:pt x="114" y="57"/>
                  <a:pt x="115" y="57"/>
                  <a:pt x="11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1" y="67"/>
                  <a:pt x="116" y="70"/>
                  <a:pt x="110" y="74"/>
                </a:cubicBezTo>
                <a:cubicBezTo>
                  <a:pt x="108" y="76"/>
                  <a:pt x="105" y="77"/>
                  <a:pt x="104" y="80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80"/>
                  <a:pt x="103" y="80"/>
                  <a:pt x="103" y="80"/>
                </a:cubicBezTo>
                <a:cubicBezTo>
                  <a:pt x="101" y="77"/>
                  <a:pt x="98" y="77"/>
                  <a:pt x="96" y="77"/>
                </a:cubicBezTo>
                <a:cubicBezTo>
                  <a:pt x="95" y="77"/>
                  <a:pt x="95" y="77"/>
                  <a:pt x="94" y="77"/>
                </a:cubicBezTo>
                <a:cubicBezTo>
                  <a:pt x="92" y="77"/>
                  <a:pt x="91" y="77"/>
                  <a:pt x="89" y="77"/>
                </a:cubicBezTo>
                <a:cubicBezTo>
                  <a:pt x="89" y="77"/>
                  <a:pt x="89" y="77"/>
                  <a:pt x="89" y="77"/>
                </a:cubicBezTo>
                <a:cubicBezTo>
                  <a:pt x="88" y="76"/>
                  <a:pt x="87" y="75"/>
                  <a:pt x="86" y="73"/>
                </a:cubicBezTo>
                <a:cubicBezTo>
                  <a:pt x="85" y="71"/>
                  <a:pt x="84" y="70"/>
                  <a:pt x="82" y="69"/>
                </a:cubicBezTo>
                <a:cubicBezTo>
                  <a:pt x="81" y="69"/>
                  <a:pt x="78" y="69"/>
                  <a:pt x="76" y="69"/>
                </a:cubicBezTo>
                <a:cubicBezTo>
                  <a:pt x="75" y="69"/>
                  <a:pt x="73" y="69"/>
                  <a:pt x="72" y="69"/>
                </a:cubicBezTo>
                <a:cubicBezTo>
                  <a:pt x="70" y="68"/>
                  <a:pt x="69" y="68"/>
                  <a:pt x="67" y="66"/>
                </a:cubicBezTo>
                <a:cubicBezTo>
                  <a:pt x="67" y="66"/>
                  <a:pt x="67" y="66"/>
                  <a:pt x="67" y="66"/>
                </a:cubicBezTo>
                <a:cubicBezTo>
                  <a:pt x="64" y="63"/>
                  <a:pt x="62" y="62"/>
                  <a:pt x="59" y="64"/>
                </a:cubicBezTo>
                <a:cubicBezTo>
                  <a:pt x="56" y="65"/>
                  <a:pt x="53" y="69"/>
                  <a:pt x="51" y="71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1"/>
                  <a:pt x="50" y="71"/>
                  <a:pt x="50" y="71"/>
                </a:cubicBezTo>
                <a:cubicBezTo>
                  <a:pt x="49" y="68"/>
                  <a:pt x="49" y="67"/>
                  <a:pt x="47" y="66"/>
                </a:cubicBezTo>
                <a:cubicBezTo>
                  <a:pt x="47" y="66"/>
                  <a:pt x="46" y="66"/>
                  <a:pt x="45" y="65"/>
                </a:cubicBezTo>
                <a:cubicBezTo>
                  <a:pt x="45" y="64"/>
                  <a:pt x="44" y="63"/>
                  <a:pt x="44" y="62"/>
                </a:cubicBezTo>
                <a:cubicBezTo>
                  <a:pt x="43" y="60"/>
                  <a:pt x="43" y="59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6"/>
                  <a:pt x="42" y="56"/>
                  <a:pt x="42" y="55"/>
                </a:cubicBezTo>
                <a:cubicBezTo>
                  <a:pt x="42" y="55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3"/>
                  <a:pt x="41" y="53"/>
                  <a:pt x="40" y="53"/>
                </a:cubicBezTo>
                <a:cubicBezTo>
                  <a:pt x="40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8" y="53"/>
                  <a:pt x="38" y="53"/>
                  <a:pt x="38" y="54"/>
                </a:cubicBezTo>
                <a:cubicBezTo>
                  <a:pt x="38" y="55"/>
                  <a:pt x="38" y="55"/>
                  <a:pt x="37" y="56"/>
                </a:cubicBezTo>
                <a:cubicBezTo>
                  <a:pt x="37" y="56"/>
                  <a:pt x="37" y="56"/>
                  <a:pt x="37" y="56"/>
                </a:cubicBezTo>
                <a:cubicBezTo>
                  <a:pt x="37" y="56"/>
                  <a:pt x="37" y="56"/>
                  <a:pt x="37" y="56"/>
                </a:cubicBezTo>
                <a:cubicBezTo>
                  <a:pt x="37" y="56"/>
                  <a:pt x="36" y="56"/>
                  <a:pt x="35" y="57"/>
                </a:cubicBezTo>
                <a:cubicBezTo>
                  <a:pt x="34" y="57"/>
                  <a:pt x="33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0" y="53"/>
                  <a:pt x="28" y="54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6"/>
                  <a:pt x="26" y="56"/>
                  <a:pt x="26" y="56"/>
                </a:cubicBezTo>
                <a:cubicBezTo>
                  <a:pt x="26" y="56"/>
                  <a:pt x="26" y="56"/>
                  <a:pt x="26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5"/>
                  <a:pt x="24" y="55"/>
                </a:cubicBezTo>
                <a:cubicBezTo>
                  <a:pt x="23" y="55"/>
                  <a:pt x="23" y="55"/>
                  <a:pt x="23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2" y="56"/>
                  <a:pt x="22" y="56"/>
                  <a:pt x="22" y="56"/>
                </a:cubicBezTo>
                <a:cubicBezTo>
                  <a:pt x="22" y="56"/>
                  <a:pt x="22" y="56"/>
                  <a:pt x="22" y="56"/>
                </a:cubicBezTo>
                <a:cubicBezTo>
                  <a:pt x="21" y="56"/>
                  <a:pt x="21" y="56"/>
                  <a:pt x="20" y="57"/>
                </a:cubicBezTo>
                <a:cubicBezTo>
                  <a:pt x="19" y="57"/>
                  <a:pt x="18" y="58"/>
                  <a:pt x="17" y="59"/>
                </a:cubicBezTo>
                <a:cubicBezTo>
                  <a:pt x="16" y="59"/>
                  <a:pt x="15" y="60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0" y="58"/>
                  <a:pt x="10" y="51"/>
                  <a:pt x="10" y="45"/>
                </a:cubicBezTo>
                <a:cubicBezTo>
                  <a:pt x="10" y="42"/>
                  <a:pt x="10" y="38"/>
                  <a:pt x="9" y="36"/>
                </a:cubicBezTo>
                <a:cubicBezTo>
                  <a:pt x="9" y="35"/>
                  <a:pt x="10" y="34"/>
                  <a:pt x="11" y="32"/>
                </a:cubicBezTo>
                <a:cubicBezTo>
                  <a:pt x="11" y="31"/>
                  <a:pt x="12" y="30"/>
                  <a:pt x="12" y="28"/>
                </a:cubicBezTo>
                <a:cubicBezTo>
                  <a:pt x="13" y="26"/>
                  <a:pt x="12" y="22"/>
                  <a:pt x="10" y="19"/>
                </a:cubicBezTo>
                <a:cubicBezTo>
                  <a:pt x="9" y="17"/>
                  <a:pt x="9" y="15"/>
                  <a:pt x="8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1"/>
                  <a:pt x="6" y="8"/>
                  <a:pt x="5" y="6"/>
                </a:cubicBezTo>
                <a:cubicBezTo>
                  <a:pt x="4" y="5"/>
                  <a:pt x="3" y="3"/>
                  <a:pt x="2" y="2"/>
                </a:cubicBezTo>
                <a:cubicBezTo>
                  <a:pt x="1" y="2"/>
                  <a:pt x="1" y="1"/>
                  <a:pt x="0" y="1"/>
                </a:cubicBezTo>
                <a:close/>
                <a:moveTo>
                  <a:pt x="76" y="0"/>
                </a:moveTo>
                <a:cubicBezTo>
                  <a:pt x="123" y="0"/>
                  <a:pt x="123" y="0"/>
                  <a:pt x="123" y="0"/>
                </a:cubicBezTo>
                <a:cubicBezTo>
                  <a:pt x="122" y="3"/>
                  <a:pt x="121" y="5"/>
                  <a:pt x="120" y="7"/>
                </a:cubicBezTo>
                <a:cubicBezTo>
                  <a:pt x="118" y="12"/>
                  <a:pt x="115" y="16"/>
                  <a:pt x="111" y="19"/>
                </a:cubicBezTo>
                <a:cubicBezTo>
                  <a:pt x="107" y="23"/>
                  <a:pt x="103" y="26"/>
                  <a:pt x="99" y="29"/>
                </a:cubicBezTo>
                <a:cubicBezTo>
                  <a:pt x="98" y="30"/>
                  <a:pt x="98" y="30"/>
                  <a:pt x="98" y="30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29"/>
                  <a:pt x="97" y="29"/>
                  <a:pt x="97" y="28"/>
                </a:cubicBezTo>
                <a:cubicBezTo>
                  <a:pt x="96" y="27"/>
                  <a:pt x="95" y="27"/>
                  <a:pt x="95" y="26"/>
                </a:cubicBezTo>
                <a:cubicBezTo>
                  <a:pt x="93" y="25"/>
                  <a:pt x="92" y="24"/>
                  <a:pt x="91" y="22"/>
                </a:cubicBezTo>
                <a:cubicBezTo>
                  <a:pt x="89" y="21"/>
                  <a:pt x="88" y="20"/>
                  <a:pt x="87" y="19"/>
                </a:cubicBezTo>
                <a:cubicBezTo>
                  <a:pt x="81" y="15"/>
                  <a:pt x="77" y="11"/>
                  <a:pt x="76" y="0"/>
                </a:cubicBezTo>
                <a:close/>
                <a:moveTo>
                  <a:pt x="124" y="0"/>
                </a:moveTo>
                <a:cubicBezTo>
                  <a:pt x="156" y="0"/>
                  <a:pt x="156" y="0"/>
                  <a:pt x="156" y="0"/>
                </a:cubicBezTo>
                <a:cubicBezTo>
                  <a:pt x="153" y="3"/>
                  <a:pt x="151" y="6"/>
                  <a:pt x="148" y="8"/>
                </a:cubicBezTo>
                <a:cubicBezTo>
                  <a:pt x="144" y="11"/>
                  <a:pt x="140" y="14"/>
                  <a:pt x="134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23" y="18"/>
                  <a:pt x="116" y="29"/>
                  <a:pt x="109" y="38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6" y="38"/>
                  <a:pt x="105" y="37"/>
                  <a:pt x="104" y="35"/>
                </a:cubicBezTo>
                <a:cubicBezTo>
                  <a:pt x="103" y="34"/>
                  <a:pt x="101" y="33"/>
                  <a:pt x="100" y="31"/>
                </a:cubicBezTo>
                <a:cubicBezTo>
                  <a:pt x="100" y="31"/>
                  <a:pt x="100" y="31"/>
                  <a:pt x="100" y="31"/>
                </a:cubicBezTo>
                <a:cubicBezTo>
                  <a:pt x="100" y="31"/>
                  <a:pt x="100" y="31"/>
                  <a:pt x="100" y="31"/>
                </a:cubicBezTo>
                <a:cubicBezTo>
                  <a:pt x="104" y="28"/>
                  <a:pt x="110" y="23"/>
                  <a:pt x="114" y="18"/>
                </a:cubicBezTo>
                <a:cubicBezTo>
                  <a:pt x="118" y="15"/>
                  <a:pt x="121" y="11"/>
                  <a:pt x="122" y="8"/>
                </a:cubicBezTo>
                <a:cubicBezTo>
                  <a:pt x="123" y="5"/>
                  <a:pt x="124" y="3"/>
                  <a:pt x="124" y="0"/>
                </a:cubicBezTo>
                <a:close/>
                <a:moveTo>
                  <a:pt x="158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72" y="3"/>
                  <a:pt x="172" y="5"/>
                  <a:pt x="172" y="8"/>
                </a:cubicBezTo>
                <a:cubicBezTo>
                  <a:pt x="172" y="15"/>
                  <a:pt x="169" y="22"/>
                  <a:pt x="166" y="26"/>
                </a:cubicBezTo>
                <a:cubicBezTo>
                  <a:pt x="166" y="27"/>
                  <a:pt x="166" y="27"/>
                  <a:pt x="166" y="27"/>
                </a:cubicBezTo>
                <a:cubicBezTo>
                  <a:pt x="166" y="27"/>
                  <a:pt x="166" y="27"/>
                  <a:pt x="166" y="27"/>
                </a:cubicBezTo>
                <a:cubicBezTo>
                  <a:pt x="165" y="27"/>
                  <a:pt x="165" y="27"/>
                  <a:pt x="165" y="27"/>
                </a:cubicBezTo>
                <a:cubicBezTo>
                  <a:pt x="151" y="25"/>
                  <a:pt x="142" y="35"/>
                  <a:pt x="133" y="45"/>
                </a:cubicBezTo>
                <a:cubicBezTo>
                  <a:pt x="129" y="49"/>
                  <a:pt x="125" y="53"/>
                  <a:pt x="121" y="57"/>
                </a:cubicBezTo>
                <a:cubicBezTo>
                  <a:pt x="120" y="57"/>
                  <a:pt x="120" y="57"/>
                  <a:pt x="120" y="57"/>
                </a:cubicBezTo>
                <a:cubicBezTo>
                  <a:pt x="120" y="57"/>
                  <a:pt x="120" y="57"/>
                  <a:pt x="120" y="57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17" y="56"/>
                  <a:pt x="114" y="55"/>
                  <a:pt x="113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2" y="52"/>
                  <a:pt x="112" y="51"/>
                  <a:pt x="112" y="51"/>
                </a:cubicBezTo>
                <a:cubicBezTo>
                  <a:pt x="111" y="50"/>
                  <a:pt x="111" y="49"/>
                  <a:pt x="111" y="48"/>
                </a:cubicBezTo>
                <a:cubicBezTo>
                  <a:pt x="111" y="47"/>
                  <a:pt x="110" y="46"/>
                  <a:pt x="110" y="44"/>
                </a:cubicBezTo>
                <a:cubicBezTo>
                  <a:pt x="109" y="43"/>
                  <a:pt x="109" y="41"/>
                  <a:pt x="108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12" y="35"/>
                  <a:pt x="116" y="30"/>
                  <a:pt x="121" y="26"/>
                </a:cubicBezTo>
                <a:cubicBezTo>
                  <a:pt x="126" y="22"/>
                  <a:pt x="132" y="18"/>
                  <a:pt x="138" y="17"/>
                </a:cubicBezTo>
                <a:cubicBezTo>
                  <a:pt x="148" y="15"/>
                  <a:pt x="151" y="10"/>
                  <a:pt x="155" y="4"/>
                </a:cubicBezTo>
                <a:cubicBezTo>
                  <a:pt x="156" y="3"/>
                  <a:pt x="157" y="2"/>
                  <a:pt x="158" y="0"/>
                </a:cubicBezTo>
                <a:close/>
                <a:moveTo>
                  <a:pt x="101" y="85"/>
                </a:moveTo>
                <a:cubicBezTo>
                  <a:pt x="103" y="85"/>
                  <a:pt x="104" y="83"/>
                  <a:pt x="105" y="81"/>
                </a:cubicBezTo>
                <a:cubicBezTo>
                  <a:pt x="106" y="77"/>
                  <a:pt x="109" y="75"/>
                  <a:pt x="113" y="74"/>
                </a:cubicBezTo>
                <a:cubicBezTo>
                  <a:pt x="117" y="71"/>
                  <a:pt x="121" y="69"/>
                  <a:pt x="121" y="63"/>
                </a:cubicBezTo>
                <a:cubicBezTo>
                  <a:pt x="121" y="62"/>
                  <a:pt x="121" y="62"/>
                  <a:pt x="121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6" y="65"/>
                  <a:pt x="131" y="71"/>
                  <a:pt x="134" y="77"/>
                </a:cubicBezTo>
                <a:cubicBezTo>
                  <a:pt x="137" y="82"/>
                  <a:pt x="138" y="87"/>
                  <a:pt x="136" y="92"/>
                </a:cubicBezTo>
                <a:cubicBezTo>
                  <a:pt x="135" y="96"/>
                  <a:pt x="133" y="100"/>
                  <a:pt x="130" y="104"/>
                </a:cubicBezTo>
                <a:cubicBezTo>
                  <a:pt x="127" y="109"/>
                  <a:pt x="124" y="114"/>
                  <a:pt x="123" y="120"/>
                </a:cubicBezTo>
                <a:cubicBezTo>
                  <a:pt x="123" y="121"/>
                  <a:pt x="123" y="121"/>
                  <a:pt x="123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0" y="121"/>
                  <a:pt x="119" y="122"/>
                  <a:pt x="118" y="122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17" y="123"/>
                  <a:pt x="117" y="123"/>
                  <a:pt x="117" y="123"/>
                </a:cubicBezTo>
                <a:cubicBezTo>
                  <a:pt x="115" y="124"/>
                  <a:pt x="113" y="125"/>
                  <a:pt x="110" y="125"/>
                </a:cubicBezTo>
                <a:cubicBezTo>
                  <a:pt x="108" y="126"/>
                  <a:pt x="106" y="127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99" y="128"/>
                  <a:pt x="96" y="129"/>
                  <a:pt x="93" y="134"/>
                </a:cubicBezTo>
                <a:cubicBezTo>
                  <a:pt x="91" y="139"/>
                  <a:pt x="88" y="140"/>
                  <a:pt x="84" y="141"/>
                </a:cubicBezTo>
                <a:cubicBezTo>
                  <a:pt x="80" y="142"/>
                  <a:pt x="77" y="141"/>
                  <a:pt x="75" y="141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74" y="141"/>
                  <a:pt x="73" y="141"/>
                  <a:pt x="73" y="141"/>
                </a:cubicBezTo>
                <a:cubicBezTo>
                  <a:pt x="73" y="141"/>
                  <a:pt x="73" y="141"/>
                  <a:pt x="73" y="141"/>
                </a:cubicBezTo>
                <a:cubicBezTo>
                  <a:pt x="73" y="141"/>
                  <a:pt x="73" y="141"/>
                  <a:pt x="73" y="141"/>
                </a:cubicBezTo>
                <a:cubicBezTo>
                  <a:pt x="73" y="141"/>
                  <a:pt x="72" y="141"/>
                  <a:pt x="72" y="141"/>
                </a:cubicBezTo>
                <a:cubicBezTo>
                  <a:pt x="72" y="141"/>
                  <a:pt x="72" y="142"/>
                  <a:pt x="72" y="142"/>
                </a:cubicBezTo>
                <a:cubicBezTo>
                  <a:pt x="72" y="142"/>
                  <a:pt x="72" y="142"/>
                  <a:pt x="72" y="142"/>
                </a:cubicBezTo>
                <a:cubicBezTo>
                  <a:pt x="72" y="142"/>
                  <a:pt x="72" y="142"/>
                  <a:pt x="72" y="142"/>
                </a:cubicBezTo>
                <a:cubicBezTo>
                  <a:pt x="72" y="142"/>
                  <a:pt x="72" y="142"/>
                  <a:pt x="72" y="142"/>
                </a:cubicBezTo>
                <a:cubicBezTo>
                  <a:pt x="72" y="143"/>
                  <a:pt x="72" y="144"/>
                  <a:pt x="71" y="145"/>
                </a:cubicBezTo>
                <a:cubicBezTo>
                  <a:pt x="70" y="145"/>
                  <a:pt x="69" y="145"/>
                  <a:pt x="68" y="146"/>
                </a:cubicBezTo>
                <a:cubicBezTo>
                  <a:pt x="66" y="147"/>
                  <a:pt x="64" y="148"/>
                  <a:pt x="62" y="150"/>
                </a:cubicBezTo>
                <a:cubicBezTo>
                  <a:pt x="60" y="151"/>
                  <a:pt x="58" y="154"/>
                  <a:pt x="58" y="159"/>
                </a:cubicBezTo>
                <a:cubicBezTo>
                  <a:pt x="57" y="159"/>
                  <a:pt x="57" y="159"/>
                  <a:pt x="57" y="159"/>
                </a:cubicBezTo>
                <a:cubicBezTo>
                  <a:pt x="57" y="159"/>
                  <a:pt x="57" y="159"/>
                  <a:pt x="57" y="159"/>
                </a:cubicBezTo>
                <a:cubicBezTo>
                  <a:pt x="57" y="159"/>
                  <a:pt x="56" y="160"/>
                  <a:pt x="55" y="161"/>
                </a:cubicBezTo>
                <a:cubicBezTo>
                  <a:pt x="54" y="161"/>
                  <a:pt x="54" y="162"/>
                  <a:pt x="53" y="163"/>
                </a:cubicBezTo>
                <a:cubicBezTo>
                  <a:pt x="52" y="164"/>
                  <a:pt x="52" y="164"/>
                  <a:pt x="52" y="164"/>
                </a:cubicBezTo>
                <a:cubicBezTo>
                  <a:pt x="52" y="163"/>
                  <a:pt x="52" y="163"/>
                  <a:pt x="52" y="163"/>
                </a:cubicBezTo>
                <a:cubicBezTo>
                  <a:pt x="52" y="161"/>
                  <a:pt x="52" y="160"/>
                  <a:pt x="52" y="15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2" y="158"/>
                  <a:pt x="52" y="158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ubicBezTo>
                  <a:pt x="52" y="153"/>
                  <a:pt x="53" y="150"/>
                  <a:pt x="51" y="145"/>
                </a:cubicBezTo>
                <a:cubicBezTo>
                  <a:pt x="51" y="145"/>
                  <a:pt x="51" y="145"/>
                  <a:pt x="51" y="145"/>
                </a:cubicBezTo>
                <a:cubicBezTo>
                  <a:pt x="51" y="145"/>
                  <a:pt x="51" y="145"/>
                  <a:pt x="51" y="145"/>
                </a:cubicBezTo>
                <a:cubicBezTo>
                  <a:pt x="50" y="143"/>
                  <a:pt x="50" y="141"/>
                  <a:pt x="50" y="138"/>
                </a:cubicBezTo>
                <a:cubicBezTo>
                  <a:pt x="50" y="136"/>
                  <a:pt x="50" y="134"/>
                  <a:pt x="51" y="132"/>
                </a:cubicBezTo>
                <a:cubicBezTo>
                  <a:pt x="52" y="130"/>
                  <a:pt x="53" y="128"/>
                  <a:pt x="54" y="127"/>
                </a:cubicBezTo>
                <a:cubicBezTo>
                  <a:pt x="56" y="125"/>
                  <a:pt x="58" y="124"/>
                  <a:pt x="59" y="123"/>
                </a:cubicBezTo>
                <a:cubicBezTo>
                  <a:pt x="63" y="121"/>
                  <a:pt x="64" y="114"/>
                  <a:pt x="66" y="108"/>
                </a:cubicBezTo>
                <a:cubicBezTo>
                  <a:pt x="66" y="107"/>
                  <a:pt x="66" y="106"/>
                  <a:pt x="66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2"/>
                  <a:pt x="69" y="101"/>
                  <a:pt x="71" y="101"/>
                </a:cubicBezTo>
                <a:cubicBezTo>
                  <a:pt x="72" y="100"/>
                  <a:pt x="72" y="100"/>
                  <a:pt x="73" y="100"/>
                </a:cubicBezTo>
                <a:cubicBezTo>
                  <a:pt x="74" y="99"/>
                  <a:pt x="76" y="98"/>
                  <a:pt x="77" y="98"/>
                </a:cubicBezTo>
                <a:cubicBezTo>
                  <a:pt x="78" y="97"/>
                  <a:pt x="79" y="96"/>
                  <a:pt x="80" y="94"/>
                </a:cubicBezTo>
                <a:cubicBezTo>
                  <a:pt x="82" y="91"/>
                  <a:pt x="84" y="90"/>
                  <a:pt x="86" y="89"/>
                </a:cubicBezTo>
                <a:cubicBezTo>
                  <a:pt x="89" y="87"/>
                  <a:pt x="92" y="87"/>
                  <a:pt x="94" y="87"/>
                </a:cubicBezTo>
                <a:cubicBezTo>
                  <a:pt x="96" y="87"/>
                  <a:pt x="99" y="86"/>
                  <a:pt x="101" y="85"/>
                </a:cubicBezTo>
                <a:close/>
                <a:moveTo>
                  <a:pt x="52" y="157"/>
                </a:moveTo>
                <a:cubicBezTo>
                  <a:pt x="52" y="157"/>
                  <a:pt x="52" y="157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lose/>
                <a:moveTo>
                  <a:pt x="187" y="116"/>
                </a:moveTo>
                <a:cubicBezTo>
                  <a:pt x="184" y="118"/>
                  <a:pt x="182" y="120"/>
                  <a:pt x="180" y="119"/>
                </a:cubicBezTo>
                <a:cubicBezTo>
                  <a:pt x="180" y="119"/>
                  <a:pt x="180" y="119"/>
                  <a:pt x="180" y="119"/>
                </a:cubicBezTo>
                <a:cubicBezTo>
                  <a:pt x="180" y="119"/>
                  <a:pt x="180" y="119"/>
                  <a:pt x="180" y="119"/>
                </a:cubicBezTo>
                <a:cubicBezTo>
                  <a:pt x="178" y="118"/>
                  <a:pt x="177" y="118"/>
                  <a:pt x="175" y="117"/>
                </a:cubicBezTo>
                <a:cubicBezTo>
                  <a:pt x="174" y="117"/>
                  <a:pt x="172" y="116"/>
                  <a:pt x="169" y="116"/>
                </a:cubicBezTo>
                <a:cubicBezTo>
                  <a:pt x="168" y="116"/>
                  <a:pt x="166" y="116"/>
                  <a:pt x="163" y="117"/>
                </a:cubicBezTo>
                <a:cubicBezTo>
                  <a:pt x="161" y="117"/>
                  <a:pt x="158" y="118"/>
                  <a:pt x="156" y="119"/>
                </a:cubicBezTo>
                <a:cubicBezTo>
                  <a:pt x="152" y="120"/>
                  <a:pt x="148" y="121"/>
                  <a:pt x="145" y="121"/>
                </a:cubicBezTo>
                <a:cubicBezTo>
                  <a:pt x="141" y="122"/>
                  <a:pt x="138" y="122"/>
                  <a:pt x="136" y="121"/>
                </a:cubicBezTo>
                <a:cubicBezTo>
                  <a:pt x="134" y="120"/>
                  <a:pt x="133" y="120"/>
                  <a:pt x="131" y="120"/>
                </a:cubicBezTo>
                <a:cubicBezTo>
                  <a:pt x="130" y="119"/>
                  <a:pt x="128" y="119"/>
                  <a:pt x="127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119"/>
                  <a:pt x="126" y="119"/>
                  <a:pt x="126" y="119"/>
                </a:cubicBezTo>
                <a:cubicBezTo>
                  <a:pt x="127" y="116"/>
                  <a:pt x="129" y="112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6" y="99"/>
                  <a:pt x="138" y="91"/>
                  <a:pt x="138" y="84"/>
                </a:cubicBezTo>
                <a:cubicBezTo>
                  <a:pt x="137" y="77"/>
                  <a:pt x="133" y="70"/>
                  <a:pt x="125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4" y="60"/>
                  <a:pt x="124" y="60"/>
                  <a:pt x="124" y="60"/>
                </a:cubicBezTo>
                <a:cubicBezTo>
                  <a:pt x="127" y="57"/>
                  <a:pt x="130" y="53"/>
                  <a:pt x="133" y="48"/>
                </a:cubicBezTo>
                <a:cubicBezTo>
                  <a:pt x="142" y="37"/>
                  <a:pt x="151" y="26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76" y="32"/>
                  <a:pt x="182" y="32"/>
                  <a:pt x="185" y="31"/>
                </a:cubicBezTo>
                <a:cubicBezTo>
                  <a:pt x="188" y="30"/>
                  <a:pt x="189" y="27"/>
                  <a:pt x="190" y="25"/>
                </a:cubicBezTo>
                <a:cubicBezTo>
                  <a:pt x="190" y="24"/>
                  <a:pt x="191" y="23"/>
                  <a:pt x="191" y="22"/>
                </a:cubicBezTo>
                <a:cubicBezTo>
                  <a:pt x="191" y="21"/>
                  <a:pt x="191" y="20"/>
                  <a:pt x="191" y="19"/>
                </a:cubicBezTo>
                <a:cubicBezTo>
                  <a:pt x="191" y="16"/>
                  <a:pt x="192" y="14"/>
                  <a:pt x="194" y="13"/>
                </a:cubicBezTo>
                <a:cubicBezTo>
                  <a:pt x="196" y="11"/>
                  <a:pt x="199" y="10"/>
                  <a:pt x="203" y="9"/>
                </a:cubicBezTo>
                <a:cubicBezTo>
                  <a:pt x="218" y="5"/>
                  <a:pt x="225" y="14"/>
                  <a:pt x="233" y="23"/>
                </a:cubicBezTo>
                <a:cubicBezTo>
                  <a:pt x="234" y="25"/>
                  <a:pt x="234" y="25"/>
                  <a:pt x="234" y="25"/>
                </a:cubicBezTo>
                <a:cubicBezTo>
                  <a:pt x="234" y="25"/>
                  <a:pt x="234" y="25"/>
                  <a:pt x="234" y="25"/>
                </a:cubicBezTo>
                <a:cubicBezTo>
                  <a:pt x="236" y="28"/>
                  <a:pt x="239" y="31"/>
                  <a:pt x="241" y="33"/>
                </a:cubicBezTo>
                <a:cubicBezTo>
                  <a:pt x="243" y="35"/>
                  <a:pt x="245" y="36"/>
                  <a:pt x="247" y="35"/>
                </a:cubicBezTo>
                <a:cubicBezTo>
                  <a:pt x="249" y="35"/>
                  <a:pt x="250" y="36"/>
                  <a:pt x="251" y="37"/>
                </a:cubicBezTo>
                <a:cubicBezTo>
                  <a:pt x="252" y="39"/>
                  <a:pt x="253" y="41"/>
                  <a:pt x="254" y="43"/>
                </a:cubicBezTo>
                <a:cubicBezTo>
                  <a:pt x="254" y="44"/>
                  <a:pt x="255" y="45"/>
                  <a:pt x="255" y="46"/>
                </a:cubicBezTo>
                <a:cubicBezTo>
                  <a:pt x="255" y="48"/>
                  <a:pt x="256" y="51"/>
                  <a:pt x="257" y="51"/>
                </a:cubicBezTo>
                <a:cubicBezTo>
                  <a:pt x="257" y="51"/>
                  <a:pt x="257" y="51"/>
                  <a:pt x="257" y="51"/>
                </a:cubicBezTo>
                <a:cubicBezTo>
                  <a:pt x="257" y="51"/>
                  <a:pt x="257" y="51"/>
                  <a:pt x="257" y="51"/>
                </a:cubicBezTo>
                <a:cubicBezTo>
                  <a:pt x="262" y="50"/>
                  <a:pt x="264" y="51"/>
                  <a:pt x="266" y="53"/>
                </a:cubicBezTo>
                <a:cubicBezTo>
                  <a:pt x="268" y="55"/>
                  <a:pt x="268" y="58"/>
                  <a:pt x="269" y="61"/>
                </a:cubicBezTo>
                <a:cubicBezTo>
                  <a:pt x="269" y="62"/>
                  <a:pt x="269" y="64"/>
                  <a:pt x="269" y="65"/>
                </a:cubicBezTo>
                <a:cubicBezTo>
                  <a:pt x="270" y="69"/>
                  <a:pt x="270" y="73"/>
                  <a:pt x="274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4" y="77"/>
                  <a:pt x="274" y="77"/>
                  <a:pt x="274" y="77"/>
                </a:cubicBezTo>
                <a:cubicBezTo>
                  <a:pt x="273" y="78"/>
                  <a:pt x="273" y="78"/>
                  <a:pt x="273" y="80"/>
                </a:cubicBezTo>
                <a:cubicBezTo>
                  <a:pt x="274" y="81"/>
                  <a:pt x="274" y="82"/>
                  <a:pt x="273" y="84"/>
                </a:cubicBezTo>
                <a:cubicBezTo>
                  <a:pt x="270" y="94"/>
                  <a:pt x="256" y="94"/>
                  <a:pt x="247" y="95"/>
                </a:cubicBezTo>
                <a:cubicBezTo>
                  <a:pt x="247" y="95"/>
                  <a:pt x="247" y="95"/>
                  <a:pt x="247" y="95"/>
                </a:cubicBezTo>
                <a:cubicBezTo>
                  <a:pt x="246" y="95"/>
                  <a:pt x="246" y="95"/>
                  <a:pt x="246" y="95"/>
                </a:cubicBezTo>
                <a:cubicBezTo>
                  <a:pt x="246" y="95"/>
                  <a:pt x="246" y="95"/>
                  <a:pt x="246" y="95"/>
                </a:cubicBezTo>
                <a:cubicBezTo>
                  <a:pt x="246" y="95"/>
                  <a:pt x="246" y="95"/>
                  <a:pt x="246" y="95"/>
                </a:cubicBezTo>
                <a:cubicBezTo>
                  <a:pt x="237" y="95"/>
                  <a:pt x="228" y="95"/>
                  <a:pt x="219" y="101"/>
                </a:cubicBezTo>
                <a:cubicBezTo>
                  <a:pt x="218" y="102"/>
                  <a:pt x="216" y="103"/>
                  <a:pt x="213" y="104"/>
                </a:cubicBezTo>
                <a:cubicBezTo>
                  <a:pt x="210" y="106"/>
                  <a:pt x="207" y="107"/>
                  <a:pt x="205" y="109"/>
                </a:cubicBezTo>
                <a:cubicBezTo>
                  <a:pt x="202" y="110"/>
                  <a:pt x="200" y="111"/>
                  <a:pt x="198" y="112"/>
                </a:cubicBezTo>
                <a:cubicBezTo>
                  <a:pt x="196" y="112"/>
                  <a:pt x="193" y="113"/>
                  <a:pt x="191" y="114"/>
                </a:cubicBezTo>
                <a:cubicBezTo>
                  <a:pt x="190" y="114"/>
                  <a:pt x="188" y="115"/>
                  <a:pt x="187" y="116"/>
                </a:cubicBezTo>
                <a:close/>
                <a:moveTo>
                  <a:pt x="191" y="116"/>
                </a:moveTo>
                <a:cubicBezTo>
                  <a:pt x="191" y="116"/>
                  <a:pt x="191" y="116"/>
                  <a:pt x="191" y="116"/>
                </a:cubicBezTo>
                <a:cubicBezTo>
                  <a:pt x="195" y="115"/>
                  <a:pt x="199" y="115"/>
                  <a:pt x="202" y="114"/>
                </a:cubicBezTo>
                <a:cubicBezTo>
                  <a:pt x="207" y="114"/>
                  <a:pt x="211" y="114"/>
                  <a:pt x="218" y="111"/>
                </a:cubicBezTo>
                <a:cubicBezTo>
                  <a:pt x="226" y="107"/>
                  <a:pt x="235" y="105"/>
                  <a:pt x="244" y="104"/>
                </a:cubicBezTo>
                <a:cubicBezTo>
                  <a:pt x="244" y="104"/>
                  <a:pt x="244" y="104"/>
                  <a:pt x="244" y="104"/>
                </a:cubicBezTo>
                <a:cubicBezTo>
                  <a:pt x="245" y="103"/>
                  <a:pt x="246" y="103"/>
                  <a:pt x="247" y="103"/>
                </a:cubicBezTo>
                <a:cubicBezTo>
                  <a:pt x="248" y="103"/>
                  <a:pt x="249" y="103"/>
                  <a:pt x="250" y="102"/>
                </a:cubicBezTo>
                <a:cubicBezTo>
                  <a:pt x="254" y="102"/>
                  <a:pt x="259" y="101"/>
                  <a:pt x="264" y="100"/>
                </a:cubicBezTo>
                <a:cubicBezTo>
                  <a:pt x="268" y="100"/>
                  <a:pt x="271" y="100"/>
                  <a:pt x="273" y="102"/>
                </a:cubicBezTo>
                <a:cubicBezTo>
                  <a:pt x="273" y="102"/>
                  <a:pt x="273" y="102"/>
                  <a:pt x="273" y="102"/>
                </a:cubicBezTo>
                <a:cubicBezTo>
                  <a:pt x="274" y="102"/>
                  <a:pt x="274" y="103"/>
                  <a:pt x="274" y="104"/>
                </a:cubicBezTo>
                <a:cubicBezTo>
                  <a:pt x="274" y="105"/>
                  <a:pt x="273" y="107"/>
                  <a:pt x="272" y="108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64" y="115"/>
                  <a:pt x="260" y="122"/>
                  <a:pt x="257" y="128"/>
                </a:cubicBezTo>
                <a:cubicBezTo>
                  <a:pt x="254" y="135"/>
                  <a:pt x="253" y="142"/>
                  <a:pt x="253" y="148"/>
                </a:cubicBezTo>
                <a:cubicBezTo>
                  <a:pt x="253" y="150"/>
                  <a:pt x="253" y="151"/>
                  <a:pt x="253" y="153"/>
                </a:cubicBezTo>
                <a:cubicBezTo>
                  <a:pt x="253" y="163"/>
                  <a:pt x="252" y="171"/>
                  <a:pt x="239" y="173"/>
                </a:cubicBezTo>
                <a:cubicBezTo>
                  <a:pt x="232" y="174"/>
                  <a:pt x="218" y="176"/>
                  <a:pt x="203" y="178"/>
                </a:cubicBezTo>
                <a:cubicBezTo>
                  <a:pt x="193" y="179"/>
                  <a:pt x="182" y="180"/>
                  <a:pt x="173" y="181"/>
                </a:cubicBezTo>
                <a:cubicBezTo>
                  <a:pt x="167" y="181"/>
                  <a:pt x="162" y="181"/>
                  <a:pt x="159" y="180"/>
                </a:cubicBezTo>
                <a:cubicBezTo>
                  <a:pt x="155" y="179"/>
                  <a:pt x="153" y="178"/>
                  <a:pt x="152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2" y="176"/>
                  <a:pt x="152" y="176"/>
                  <a:pt x="152" y="176"/>
                </a:cubicBezTo>
                <a:cubicBezTo>
                  <a:pt x="159" y="171"/>
                  <a:pt x="161" y="168"/>
                  <a:pt x="163" y="163"/>
                </a:cubicBezTo>
                <a:cubicBezTo>
                  <a:pt x="164" y="161"/>
                  <a:pt x="165" y="159"/>
                  <a:pt x="167" y="15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168" y="155"/>
                  <a:pt x="168" y="155"/>
                  <a:pt x="169" y="154"/>
                </a:cubicBezTo>
                <a:cubicBezTo>
                  <a:pt x="169" y="154"/>
                  <a:pt x="169" y="154"/>
                  <a:pt x="169" y="154"/>
                </a:cubicBezTo>
                <a:cubicBezTo>
                  <a:pt x="170" y="153"/>
                  <a:pt x="170" y="152"/>
                  <a:pt x="170" y="152"/>
                </a:cubicBezTo>
                <a:cubicBezTo>
                  <a:pt x="170" y="152"/>
                  <a:pt x="170" y="152"/>
                  <a:pt x="170" y="152"/>
                </a:cubicBezTo>
                <a:cubicBezTo>
                  <a:pt x="170" y="152"/>
                  <a:pt x="170" y="151"/>
                  <a:pt x="169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9" y="151"/>
                  <a:pt x="168" y="151"/>
                  <a:pt x="168" y="151"/>
                </a:cubicBezTo>
                <a:cubicBezTo>
                  <a:pt x="168" y="151"/>
                  <a:pt x="167" y="150"/>
                  <a:pt x="167" y="150"/>
                </a:cubicBezTo>
                <a:cubicBezTo>
                  <a:pt x="166" y="150"/>
                  <a:pt x="166" y="150"/>
                  <a:pt x="166" y="150"/>
                </a:cubicBezTo>
                <a:cubicBezTo>
                  <a:pt x="167" y="149"/>
                  <a:pt x="167" y="149"/>
                  <a:pt x="167" y="149"/>
                </a:cubicBezTo>
                <a:cubicBezTo>
                  <a:pt x="168" y="147"/>
                  <a:pt x="171" y="146"/>
                  <a:pt x="173" y="144"/>
                </a:cubicBezTo>
                <a:cubicBezTo>
                  <a:pt x="174" y="143"/>
                  <a:pt x="176" y="142"/>
                  <a:pt x="177" y="141"/>
                </a:cubicBezTo>
                <a:cubicBezTo>
                  <a:pt x="178" y="141"/>
                  <a:pt x="178" y="140"/>
                  <a:pt x="179" y="139"/>
                </a:cubicBezTo>
                <a:cubicBezTo>
                  <a:pt x="179" y="139"/>
                  <a:pt x="180" y="138"/>
                  <a:pt x="180" y="137"/>
                </a:cubicBezTo>
                <a:cubicBezTo>
                  <a:pt x="180" y="136"/>
                  <a:pt x="181" y="135"/>
                  <a:pt x="181" y="134"/>
                </a:cubicBezTo>
                <a:cubicBezTo>
                  <a:pt x="182" y="134"/>
                  <a:pt x="183" y="133"/>
                  <a:pt x="184" y="133"/>
                </a:cubicBezTo>
                <a:cubicBezTo>
                  <a:pt x="184" y="134"/>
                  <a:pt x="185" y="133"/>
                  <a:pt x="186" y="133"/>
                </a:cubicBezTo>
                <a:cubicBezTo>
                  <a:pt x="187" y="133"/>
                  <a:pt x="188" y="133"/>
                  <a:pt x="188" y="132"/>
                </a:cubicBezTo>
                <a:cubicBezTo>
                  <a:pt x="189" y="131"/>
                  <a:pt x="190" y="130"/>
                  <a:pt x="190" y="129"/>
                </a:cubicBezTo>
                <a:cubicBezTo>
                  <a:pt x="190" y="128"/>
                  <a:pt x="190" y="128"/>
                  <a:pt x="190" y="127"/>
                </a:cubicBezTo>
                <a:cubicBezTo>
                  <a:pt x="190" y="126"/>
                  <a:pt x="189" y="125"/>
                  <a:pt x="188" y="125"/>
                </a:cubicBezTo>
                <a:cubicBezTo>
                  <a:pt x="187" y="124"/>
                  <a:pt x="186" y="123"/>
                  <a:pt x="183" y="122"/>
                </a:cubicBezTo>
                <a:cubicBezTo>
                  <a:pt x="182" y="121"/>
                  <a:pt x="182" y="121"/>
                  <a:pt x="182" y="121"/>
                </a:cubicBezTo>
                <a:cubicBezTo>
                  <a:pt x="183" y="121"/>
                  <a:pt x="183" y="121"/>
                  <a:pt x="183" y="121"/>
                </a:cubicBezTo>
                <a:cubicBezTo>
                  <a:pt x="184" y="120"/>
                  <a:pt x="185" y="119"/>
                  <a:pt x="186" y="119"/>
                </a:cubicBezTo>
                <a:cubicBezTo>
                  <a:pt x="188" y="118"/>
                  <a:pt x="189" y="116"/>
                  <a:pt x="191" y="116"/>
                </a:cubicBezTo>
                <a:cubicBezTo>
                  <a:pt x="191" y="116"/>
                  <a:pt x="191" y="116"/>
                  <a:pt x="191" y="116"/>
                </a:cubicBezTo>
                <a:close/>
                <a:moveTo>
                  <a:pt x="297" y="302"/>
                </a:moveTo>
                <a:cubicBezTo>
                  <a:pt x="297" y="302"/>
                  <a:pt x="297" y="302"/>
                  <a:pt x="297" y="302"/>
                </a:cubicBezTo>
                <a:cubicBezTo>
                  <a:pt x="297" y="302"/>
                  <a:pt x="297" y="302"/>
                  <a:pt x="297" y="302"/>
                </a:cubicBezTo>
                <a:cubicBezTo>
                  <a:pt x="299" y="302"/>
                  <a:pt x="300" y="302"/>
                  <a:pt x="302" y="304"/>
                </a:cubicBezTo>
                <a:cubicBezTo>
                  <a:pt x="303" y="305"/>
                  <a:pt x="305" y="307"/>
                  <a:pt x="307" y="311"/>
                </a:cubicBezTo>
                <a:cubicBezTo>
                  <a:pt x="307" y="311"/>
                  <a:pt x="307" y="311"/>
                  <a:pt x="307" y="311"/>
                </a:cubicBezTo>
                <a:cubicBezTo>
                  <a:pt x="307" y="312"/>
                  <a:pt x="307" y="312"/>
                  <a:pt x="307" y="312"/>
                </a:cubicBezTo>
                <a:cubicBezTo>
                  <a:pt x="306" y="313"/>
                  <a:pt x="305" y="314"/>
                  <a:pt x="305" y="316"/>
                </a:cubicBezTo>
                <a:cubicBezTo>
                  <a:pt x="304" y="319"/>
                  <a:pt x="302" y="322"/>
                  <a:pt x="300" y="323"/>
                </a:cubicBezTo>
                <a:cubicBezTo>
                  <a:pt x="298" y="325"/>
                  <a:pt x="299" y="327"/>
                  <a:pt x="300" y="329"/>
                </a:cubicBezTo>
                <a:cubicBezTo>
                  <a:pt x="300" y="330"/>
                  <a:pt x="301" y="331"/>
                  <a:pt x="301" y="332"/>
                </a:cubicBezTo>
                <a:cubicBezTo>
                  <a:pt x="301" y="332"/>
                  <a:pt x="301" y="332"/>
                  <a:pt x="301" y="332"/>
                </a:cubicBezTo>
                <a:cubicBezTo>
                  <a:pt x="301" y="332"/>
                  <a:pt x="301" y="332"/>
                  <a:pt x="301" y="332"/>
                </a:cubicBezTo>
                <a:cubicBezTo>
                  <a:pt x="301" y="332"/>
                  <a:pt x="301" y="332"/>
                  <a:pt x="301" y="332"/>
                </a:cubicBezTo>
                <a:cubicBezTo>
                  <a:pt x="302" y="333"/>
                  <a:pt x="302" y="335"/>
                  <a:pt x="302" y="336"/>
                </a:cubicBezTo>
                <a:cubicBezTo>
                  <a:pt x="303" y="338"/>
                  <a:pt x="299" y="340"/>
                  <a:pt x="296" y="343"/>
                </a:cubicBezTo>
                <a:cubicBezTo>
                  <a:pt x="296" y="343"/>
                  <a:pt x="295" y="343"/>
                  <a:pt x="295" y="343"/>
                </a:cubicBezTo>
                <a:cubicBezTo>
                  <a:pt x="293" y="344"/>
                  <a:pt x="291" y="345"/>
                  <a:pt x="290" y="346"/>
                </a:cubicBezTo>
                <a:cubicBezTo>
                  <a:pt x="287" y="347"/>
                  <a:pt x="285" y="348"/>
                  <a:pt x="284" y="351"/>
                </a:cubicBezTo>
                <a:cubicBezTo>
                  <a:pt x="284" y="352"/>
                  <a:pt x="284" y="352"/>
                  <a:pt x="284" y="352"/>
                </a:cubicBezTo>
                <a:cubicBezTo>
                  <a:pt x="283" y="351"/>
                  <a:pt x="283" y="351"/>
                  <a:pt x="283" y="351"/>
                </a:cubicBezTo>
                <a:cubicBezTo>
                  <a:pt x="281" y="350"/>
                  <a:pt x="279" y="349"/>
                  <a:pt x="277" y="349"/>
                </a:cubicBezTo>
                <a:cubicBezTo>
                  <a:pt x="273" y="348"/>
                  <a:pt x="271" y="347"/>
                  <a:pt x="267" y="341"/>
                </a:cubicBezTo>
                <a:cubicBezTo>
                  <a:pt x="266" y="339"/>
                  <a:pt x="264" y="337"/>
                  <a:pt x="263" y="334"/>
                </a:cubicBezTo>
                <a:cubicBezTo>
                  <a:pt x="262" y="332"/>
                  <a:pt x="261" y="330"/>
                  <a:pt x="261" y="328"/>
                </a:cubicBezTo>
                <a:cubicBezTo>
                  <a:pt x="261" y="328"/>
                  <a:pt x="261" y="328"/>
                  <a:pt x="261" y="328"/>
                </a:cubicBezTo>
                <a:cubicBezTo>
                  <a:pt x="261" y="328"/>
                  <a:pt x="261" y="328"/>
                  <a:pt x="261" y="328"/>
                </a:cubicBezTo>
                <a:cubicBezTo>
                  <a:pt x="262" y="327"/>
                  <a:pt x="263" y="326"/>
                  <a:pt x="263" y="325"/>
                </a:cubicBezTo>
                <a:cubicBezTo>
                  <a:pt x="267" y="321"/>
                  <a:pt x="271" y="317"/>
                  <a:pt x="277" y="316"/>
                </a:cubicBezTo>
                <a:cubicBezTo>
                  <a:pt x="284" y="315"/>
                  <a:pt x="291" y="308"/>
                  <a:pt x="294" y="304"/>
                </a:cubicBezTo>
                <a:cubicBezTo>
                  <a:pt x="295" y="303"/>
                  <a:pt x="296" y="302"/>
                  <a:pt x="297" y="302"/>
                </a:cubicBezTo>
                <a:cubicBezTo>
                  <a:pt x="297" y="302"/>
                  <a:pt x="297" y="302"/>
                  <a:pt x="297" y="302"/>
                </a:cubicBezTo>
                <a:cubicBezTo>
                  <a:pt x="297" y="302"/>
                  <a:pt x="297" y="302"/>
                  <a:pt x="297" y="302"/>
                </a:cubicBezTo>
                <a:close/>
                <a:moveTo>
                  <a:pt x="272" y="293"/>
                </a:moveTo>
                <a:cubicBezTo>
                  <a:pt x="279" y="295"/>
                  <a:pt x="287" y="298"/>
                  <a:pt x="294" y="300"/>
                </a:cubicBezTo>
                <a:cubicBezTo>
                  <a:pt x="294" y="300"/>
                  <a:pt x="294" y="300"/>
                  <a:pt x="294" y="300"/>
                </a:cubicBezTo>
                <a:cubicBezTo>
                  <a:pt x="294" y="301"/>
                  <a:pt x="294" y="301"/>
                  <a:pt x="294" y="301"/>
                </a:cubicBezTo>
                <a:cubicBezTo>
                  <a:pt x="293" y="302"/>
                  <a:pt x="292" y="303"/>
                  <a:pt x="291" y="304"/>
                </a:cubicBezTo>
                <a:cubicBezTo>
                  <a:pt x="287" y="308"/>
                  <a:pt x="284" y="311"/>
                  <a:pt x="275" y="315"/>
                </a:cubicBezTo>
                <a:cubicBezTo>
                  <a:pt x="269" y="317"/>
                  <a:pt x="263" y="322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9" y="327"/>
                  <a:pt x="259" y="327"/>
                  <a:pt x="259" y="327"/>
                </a:cubicBezTo>
                <a:cubicBezTo>
                  <a:pt x="257" y="329"/>
                  <a:pt x="257" y="330"/>
                  <a:pt x="256" y="331"/>
                </a:cubicBezTo>
                <a:cubicBezTo>
                  <a:pt x="255" y="332"/>
                  <a:pt x="254" y="334"/>
                  <a:pt x="254" y="335"/>
                </a:cubicBezTo>
                <a:cubicBezTo>
                  <a:pt x="253" y="339"/>
                  <a:pt x="249" y="343"/>
                  <a:pt x="243" y="345"/>
                </a:cubicBezTo>
                <a:cubicBezTo>
                  <a:pt x="235" y="349"/>
                  <a:pt x="225" y="351"/>
                  <a:pt x="215" y="353"/>
                </a:cubicBezTo>
                <a:cubicBezTo>
                  <a:pt x="210" y="354"/>
                  <a:pt x="207" y="356"/>
                  <a:pt x="204" y="357"/>
                </a:cubicBezTo>
                <a:cubicBezTo>
                  <a:pt x="198" y="360"/>
                  <a:pt x="193" y="363"/>
                  <a:pt x="183" y="363"/>
                </a:cubicBezTo>
                <a:cubicBezTo>
                  <a:pt x="177" y="364"/>
                  <a:pt x="173" y="365"/>
                  <a:pt x="168" y="367"/>
                </a:cubicBezTo>
                <a:cubicBezTo>
                  <a:pt x="166" y="368"/>
                  <a:pt x="166" y="368"/>
                  <a:pt x="166" y="368"/>
                </a:cubicBezTo>
                <a:cubicBezTo>
                  <a:pt x="164" y="368"/>
                  <a:pt x="160" y="368"/>
                  <a:pt x="155" y="367"/>
                </a:cubicBezTo>
                <a:cubicBezTo>
                  <a:pt x="149" y="366"/>
                  <a:pt x="142" y="364"/>
                  <a:pt x="136" y="362"/>
                </a:cubicBezTo>
                <a:cubicBezTo>
                  <a:pt x="123" y="358"/>
                  <a:pt x="118" y="354"/>
                  <a:pt x="112" y="349"/>
                </a:cubicBezTo>
                <a:cubicBezTo>
                  <a:pt x="109" y="346"/>
                  <a:pt x="105" y="344"/>
                  <a:pt x="101" y="340"/>
                </a:cubicBezTo>
                <a:cubicBezTo>
                  <a:pt x="101" y="340"/>
                  <a:pt x="101" y="340"/>
                  <a:pt x="101" y="340"/>
                </a:cubicBezTo>
                <a:cubicBezTo>
                  <a:pt x="100" y="340"/>
                  <a:pt x="100" y="340"/>
                  <a:pt x="100" y="340"/>
                </a:cubicBezTo>
                <a:cubicBezTo>
                  <a:pt x="97" y="338"/>
                  <a:pt x="94" y="337"/>
                  <a:pt x="91" y="335"/>
                </a:cubicBezTo>
                <a:cubicBezTo>
                  <a:pt x="88" y="334"/>
                  <a:pt x="85" y="334"/>
                  <a:pt x="84" y="334"/>
                </a:cubicBezTo>
                <a:cubicBezTo>
                  <a:pt x="76" y="335"/>
                  <a:pt x="75" y="329"/>
                  <a:pt x="75" y="323"/>
                </a:cubicBezTo>
                <a:cubicBezTo>
                  <a:pt x="75" y="323"/>
                  <a:pt x="75" y="323"/>
                  <a:pt x="75" y="323"/>
                </a:cubicBezTo>
                <a:cubicBezTo>
                  <a:pt x="75" y="323"/>
                  <a:pt x="75" y="323"/>
                  <a:pt x="75" y="323"/>
                </a:cubicBezTo>
                <a:cubicBezTo>
                  <a:pt x="74" y="317"/>
                  <a:pt x="73" y="310"/>
                  <a:pt x="68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68" y="305"/>
                  <a:pt x="68" y="304"/>
                  <a:pt x="68" y="304"/>
                </a:cubicBezTo>
                <a:cubicBezTo>
                  <a:pt x="69" y="304"/>
                  <a:pt x="69" y="303"/>
                  <a:pt x="69" y="303"/>
                </a:cubicBezTo>
                <a:cubicBezTo>
                  <a:pt x="71" y="301"/>
                  <a:pt x="72" y="299"/>
                  <a:pt x="73" y="298"/>
                </a:cubicBezTo>
                <a:cubicBezTo>
                  <a:pt x="73" y="296"/>
                  <a:pt x="74" y="294"/>
                  <a:pt x="74" y="292"/>
                </a:cubicBezTo>
                <a:cubicBezTo>
                  <a:pt x="74" y="290"/>
                  <a:pt x="73" y="288"/>
                  <a:pt x="73" y="286"/>
                </a:cubicBezTo>
                <a:cubicBezTo>
                  <a:pt x="72" y="283"/>
                  <a:pt x="71" y="280"/>
                  <a:pt x="70" y="276"/>
                </a:cubicBezTo>
                <a:cubicBezTo>
                  <a:pt x="70" y="276"/>
                  <a:pt x="70" y="276"/>
                  <a:pt x="70" y="276"/>
                </a:cubicBezTo>
                <a:cubicBezTo>
                  <a:pt x="71" y="276"/>
                  <a:pt x="71" y="276"/>
                  <a:pt x="71" y="276"/>
                </a:cubicBezTo>
                <a:cubicBezTo>
                  <a:pt x="71" y="276"/>
                  <a:pt x="72" y="276"/>
                  <a:pt x="72" y="276"/>
                </a:cubicBezTo>
                <a:cubicBezTo>
                  <a:pt x="72" y="276"/>
                  <a:pt x="72" y="276"/>
                  <a:pt x="72" y="276"/>
                </a:cubicBezTo>
                <a:cubicBezTo>
                  <a:pt x="73" y="276"/>
                  <a:pt x="73" y="276"/>
                  <a:pt x="73" y="276"/>
                </a:cubicBezTo>
                <a:cubicBezTo>
                  <a:pt x="73" y="276"/>
                  <a:pt x="73" y="276"/>
                  <a:pt x="73" y="276"/>
                </a:cubicBezTo>
                <a:cubicBezTo>
                  <a:pt x="77" y="276"/>
                  <a:pt x="80" y="276"/>
                  <a:pt x="84" y="277"/>
                </a:cubicBezTo>
                <a:cubicBezTo>
                  <a:pt x="87" y="278"/>
                  <a:pt x="89" y="279"/>
                  <a:pt x="92" y="280"/>
                </a:cubicBezTo>
                <a:cubicBezTo>
                  <a:pt x="97" y="281"/>
                  <a:pt x="102" y="283"/>
                  <a:pt x="107" y="283"/>
                </a:cubicBezTo>
                <a:cubicBezTo>
                  <a:pt x="112" y="283"/>
                  <a:pt x="117" y="282"/>
                  <a:pt x="124" y="279"/>
                </a:cubicBezTo>
                <a:cubicBezTo>
                  <a:pt x="124" y="279"/>
                  <a:pt x="124" y="279"/>
                  <a:pt x="124" y="279"/>
                </a:cubicBezTo>
                <a:cubicBezTo>
                  <a:pt x="124" y="279"/>
                  <a:pt x="124" y="279"/>
                  <a:pt x="124" y="279"/>
                </a:cubicBezTo>
                <a:cubicBezTo>
                  <a:pt x="125" y="279"/>
                  <a:pt x="127" y="278"/>
                  <a:pt x="127" y="276"/>
                </a:cubicBezTo>
                <a:cubicBezTo>
                  <a:pt x="128" y="274"/>
                  <a:pt x="128" y="271"/>
                  <a:pt x="127" y="268"/>
                </a:cubicBezTo>
                <a:cubicBezTo>
                  <a:pt x="126" y="261"/>
                  <a:pt x="127" y="256"/>
                  <a:pt x="129" y="253"/>
                </a:cubicBezTo>
                <a:cubicBezTo>
                  <a:pt x="131" y="250"/>
                  <a:pt x="134" y="249"/>
                  <a:pt x="135" y="248"/>
                </a:cubicBezTo>
                <a:cubicBezTo>
                  <a:pt x="136" y="247"/>
                  <a:pt x="137" y="247"/>
                  <a:pt x="137" y="247"/>
                </a:cubicBezTo>
                <a:cubicBezTo>
                  <a:pt x="138" y="246"/>
                  <a:pt x="138" y="246"/>
                  <a:pt x="138" y="246"/>
                </a:cubicBezTo>
                <a:cubicBezTo>
                  <a:pt x="138" y="246"/>
                  <a:pt x="138" y="246"/>
                  <a:pt x="138" y="246"/>
                </a:cubicBezTo>
                <a:cubicBezTo>
                  <a:pt x="138" y="246"/>
                  <a:pt x="138" y="246"/>
                  <a:pt x="138" y="246"/>
                </a:cubicBezTo>
                <a:cubicBezTo>
                  <a:pt x="138" y="245"/>
                  <a:pt x="138" y="245"/>
                  <a:pt x="138" y="245"/>
                </a:cubicBezTo>
                <a:cubicBezTo>
                  <a:pt x="139" y="245"/>
                  <a:pt x="139" y="244"/>
                  <a:pt x="137" y="242"/>
                </a:cubicBezTo>
                <a:cubicBezTo>
                  <a:pt x="136" y="240"/>
                  <a:pt x="132" y="238"/>
                  <a:pt x="127" y="235"/>
                </a:cubicBezTo>
                <a:cubicBezTo>
                  <a:pt x="124" y="233"/>
                  <a:pt x="118" y="235"/>
                  <a:pt x="112" y="237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09" y="239"/>
                  <a:pt x="106" y="240"/>
                  <a:pt x="103" y="240"/>
                </a:cubicBezTo>
                <a:cubicBezTo>
                  <a:pt x="100" y="241"/>
                  <a:pt x="98" y="241"/>
                  <a:pt x="96" y="240"/>
                </a:cubicBezTo>
                <a:cubicBezTo>
                  <a:pt x="95" y="240"/>
                  <a:pt x="95" y="239"/>
                  <a:pt x="94" y="239"/>
                </a:cubicBezTo>
                <a:cubicBezTo>
                  <a:pt x="94" y="239"/>
                  <a:pt x="94" y="239"/>
                  <a:pt x="94" y="239"/>
                </a:cubicBezTo>
                <a:cubicBezTo>
                  <a:pt x="94" y="238"/>
                  <a:pt x="94" y="238"/>
                  <a:pt x="94" y="237"/>
                </a:cubicBezTo>
                <a:cubicBezTo>
                  <a:pt x="94" y="236"/>
                  <a:pt x="95" y="235"/>
                  <a:pt x="97" y="234"/>
                </a:cubicBezTo>
                <a:cubicBezTo>
                  <a:pt x="100" y="232"/>
                  <a:pt x="103" y="230"/>
                  <a:pt x="105" y="228"/>
                </a:cubicBezTo>
                <a:cubicBezTo>
                  <a:pt x="108" y="226"/>
                  <a:pt x="110" y="223"/>
                  <a:pt x="111" y="220"/>
                </a:cubicBezTo>
                <a:cubicBezTo>
                  <a:pt x="112" y="217"/>
                  <a:pt x="114" y="214"/>
                  <a:pt x="116" y="213"/>
                </a:cubicBezTo>
                <a:cubicBezTo>
                  <a:pt x="118" y="211"/>
                  <a:pt x="121" y="210"/>
                  <a:pt x="123" y="208"/>
                </a:cubicBezTo>
                <a:cubicBezTo>
                  <a:pt x="125" y="208"/>
                  <a:pt x="126" y="207"/>
                  <a:pt x="128" y="206"/>
                </a:cubicBezTo>
                <a:cubicBezTo>
                  <a:pt x="129" y="205"/>
                  <a:pt x="131" y="204"/>
                  <a:pt x="132" y="202"/>
                </a:cubicBezTo>
                <a:cubicBezTo>
                  <a:pt x="132" y="202"/>
                  <a:pt x="132" y="202"/>
                  <a:pt x="132" y="202"/>
                </a:cubicBezTo>
                <a:cubicBezTo>
                  <a:pt x="133" y="202"/>
                  <a:pt x="133" y="202"/>
                  <a:pt x="133" y="202"/>
                </a:cubicBezTo>
                <a:cubicBezTo>
                  <a:pt x="141" y="202"/>
                  <a:pt x="150" y="200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67" y="196"/>
                  <a:pt x="177" y="193"/>
                  <a:pt x="186" y="195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191" y="196"/>
                  <a:pt x="196" y="198"/>
                  <a:pt x="201" y="200"/>
                </a:cubicBezTo>
                <a:cubicBezTo>
                  <a:pt x="206" y="203"/>
                  <a:pt x="210" y="206"/>
                  <a:pt x="213" y="211"/>
                </a:cubicBezTo>
                <a:cubicBezTo>
                  <a:pt x="215" y="214"/>
                  <a:pt x="217" y="218"/>
                  <a:pt x="218" y="223"/>
                </a:cubicBezTo>
                <a:cubicBezTo>
                  <a:pt x="219" y="226"/>
                  <a:pt x="219" y="229"/>
                  <a:pt x="218" y="233"/>
                </a:cubicBezTo>
                <a:cubicBezTo>
                  <a:pt x="218" y="233"/>
                  <a:pt x="218" y="233"/>
                  <a:pt x="218" y="233"/>
                </a:cubicBezTo>
                <a:cubicBezTo>
                  <a:pt x="208" y="274"/>
                  <a:pt x="240" y="284"/>
                  <a:pt x="272" y="293"/>
                </a:cubicBezTo>
                <a:close/>
                <a:moveTo>
                  <a:pt x="219" y="232"/>
                </a:moveTo>
                <a:cubicBezTo>
                  <a:pt x="220" y="229"/>
                  <a:pt x="221" y="226"/>
                  <a:pt x="220" y="222"/>
                </a:cubicBezTo>
                <a:cubicBezTo>
                  <a:pt x="218" y="218"/>
                  <a:pt x="218" y="218"/>
                  <a:pt x="218" y="218"/>
                </a:cubicBezTo>
                <a:cubicBezTo>
                  <a:pt x="221" y="222"/>
                  <a:pt x="221" y="222"/>
                  <a:pt x="221" y="222"/>
                </a:cubicBezTo>
                <a:cubicBezTo>
                  <a:pt x="221" y="223"/>
                  <a:pt x="222" y="223"/>
                  <a:pt x="222" y="224"/>
                </a:cubicBezTo>
                <a:cubicBezTo>
                  <a:pt x="222" y="224"/>
                  <a:pt x="222" y="225"/>
                  <a:pt x="223" y="226"/>
                </a:cubicBezTo>
                <a:cubicBezTo>
                  <a:pt x="225" y="230"/>
                  <a:pt x="227" y="235"/>
                  <a:pt x="230" y="239"/>
                </a:cubicBezTo>
                <a:cubicBezTo>
                  <a:pt x="230" y="239"/>
                  <a:pt x="230" y="239"/>
                  <a:pt x="230" y="239"/>
                </a:cubicBezTo>
                <a:cubicBezTo>
                  <a:pt x="233" y="244"/>
                  <a:pt x="237" y="248"/>
                  <a:pt x="243" y="252"/>
                </a:cubicBezTo>
                <a:cubicBezTo>
                  <a:pt x="248" y="255"/>
                  <a:pt x="256" y="259"/>
                  <a:pt x="265" y="263"/>
                </a:cubicBezTo>
                <a:cubicBezTo>
                  <a:pt x="265" y="263"/>
                  <a:pt x="265" y="263"/>
                  <a:pt x="265" y="263"/>
                </a:cubicBezTo>
                <a:cubicBezTo>
                  <a:pt x="265" y="263"/>
                  <a:pt x="265" y="263"/>
                  <a:pt x="265" y="263"/>
                </a:cubicBezTo>
                <a:cubicBezTo>
                  <a:pt x="267" y="264"/>
                  <a:pt x="269" y="265"/>
                  <a:pt x="271" y="266"/>
                </a:cubicBezTo>
                <a:cubicBezTo>
                  <a:pt x="282" y="270"/>
                  <a:pt x="295" y="275"/>
                  <a:pt x="297" y="288"/>
                </a:cubicBezTo>
                <a:cubicBezTo>
                  <a:pt x="297" y="289"/>
                  <a:pt x="297" y="291"/>
                  <a:pt x="297" y="292"/>
                </a:cubicBezTo>
                <a:cubicBezTo>
                  <a:pt x="296" y="294"/>
                  <a:pt x="296" y="295"/>
                  <a:pt x="297" y="297"/>
                </a:cubicBezTo>
                <a:cubicBezTo>
                  <a:pt x="298" y="298"/>
                  <a:pt x="298" y="298"/>
                  <a:pt x="298" y="298"/>
                </a:cubicBezTo>
                <a:cubicBezTo>
                  <a:pt x="296" y="298"/>
                  <a:pt x="296" y="298"/>
                  <a:pt x="296" y="298"/>
                </a:cubicBezTo>
                <a:cubicBezTo>
                  <a:pt x="288" y="294"/>
                  <a:pt x="278" y="291"/>
                  <a:pt x="269" y="289"/>
                </a:cubicBezTo>
                <a:cubicBezTo>
                  <a:pt x="239" y="281"/>
                  <a:pt x="210" y="273"/>
                  <a:pt x="219" y="234"/>
                </a:cubicBezTo>
                <a:cubicBezTo>
                  <a:pt x="219" y="233"/>
                  <a:pt x="219" y="233"/>
                  <a:pt x="219" y="232"/>
                </a:cubicBezTo>
                <a:close/>
                <a:moveTo>
                  <a:pt x="102" y="440"/>
                </a:moveTo>
                <a:cubicBezTo>
                  <a:pt x="102" y="440"/>
                  <a:pt x="102" y="441"/>
                  <a:pt x="102" y="441"/>
                </a:cubicBezTo>
                <a:cubicBezTo>
                  <a:pt x="102" y="442"/>
                  <a:pt x="102" y="442"/>
                  <a:pt x="102" y="442"/>
                </a:cubicBezTo>
                <a:cubicBezTo>
                  <a:pt x="102" y="442"/>
                  <a:pt x="102" y="442"/>
                  <a:pt x="102" y="442"/>
                </a:cubicBezTo>
                <a:cubicBezTo>
                  <a:pt x="95" y="452"/>
                  <a:pt x="86" y="456"/>
                  <a:pt x="76" y="458"/>
                </a:cubicBezTo>
                <a:cubicBezTo>
                  <a:pt x="66" y="460"/>
                  <a:pt x="56" y="459"/>
                  <a:pt x="45" y="457"/>
                </a:cubicBezTo>
                <a:cubicBezTo>
                  <a:pt x="39" y="455"/>
                  <a:pt x="39" y="454"/>
                  <a:pt x="38" y="452"/>
                </a:cubicBezTo>
                <a:cubicBezTo>
                  <a:pt x="37" y="451"/>
                  <a:pt x="36" y="449"/>
                  <a:pt x="34" y="447"/>
                </a:cubicBezTo>
                <a:cubicBezTo>
                  <a:pt x="34" y="446"/>
                  <a:pt x="34" y="446"/>
                  <a:pt x="34" y="446"/>
                </a:cubicBezTo>
                <a:cubicBezTo>
                  <a:pt x="35" y="446"/>
                  <a:pt x="35" y="446"/>
                  <a:pt x="35" y="446"/>
                </a:cubicBezTo>
                <a:cubicBezTo>
                  <a:pt x="41" y="445"/>
                  <a:pt x="48" y="443"/>
                  <a:pt x="53" y="442"/>
                </a:cubicBezTo>
                <a:cubicBezTo>
                  <a:pt x="59" y="440"/>
                  <a:pt x="64" y="437"/>
                  <a:pt x="67" y="434"/>
                </a:cubicBezTo>
                <a:cubicBezTo>
                  <a:pt x="69" y="432"/>
                  <a:pt x="71" y="429"/>
                  <a:pt x="74" y="424"/>
                </a:cubicBezTo>
                <a:cubicBezTo>
                  <a:pt x="76" y="421"/>
                  <a:pt x="78" y="417"/>
                  <a:pt x="79" y="414"/>
                </a:cubicBezTo>
                <a:cubicBezTo>
                  <a:pt x="80" y="411"/>
                  <a:pt x="80" y="409"/>
                  <a:pt x="80" y="407"/>
                </a:cubicBezTo>
                <a:cubicBezTo>
                  <a:pt x="81" y="405"/>
                  <a:pt x="80" y="403"/>
                  <a:pt x="80" y="401"/>
                </a:cubicBezTo>
                <a:cubicBezTo>
                  <a:pt x="80" y="401"/>
                  <a:pt x="80" y="401"/>
                  <a:pt x="80" y="401"/>
                </a:cubicBezTo>
                <a:cubicBezTo>
                  <a:pt x="80" y="401"/>
                  <a:pt x="80" y="401"/>
                  <a:pt x="80" y="401"/>
                </a:cubicBezTo>
                <a:cubicBezTo>
                  <a:pt x="80" y="398"/>
                  <a:pt x="78" y="394"/>
                  <a:pt x="75" y="392"/>
                </a:cubicBezTo>
                <a:cubicBezTo>
                  <a:pt x="73" y="389"/>
                  <a:pt x="69" y="387"/>
                  <a:pt x="66" y="384"/>
                </a:cubicBezTo>
                <a:cubicBezTo>
                  <a:pt x="64" y="383"/>
                  <a:pt x="63" y="383"/>
                  <a:pt x="62" y="382"/>
                </a:cubicBezTo>
                <a:cubicBezTo>
                  <a:pt x="61" y="381"/>
                  <a:pt x="60" y="380"/>
                  <a:pt x="59" y="379"/>
                </a:cubicBezTo>
                <a:cubicBezTo>
                  <a:pt x="56" y="376"/>
                  <a:pt x="55" y="372"/>
                  <a:pt x="55" y="369"/>
                </a:cubicBezTo>
                <a:cubicBezTo>
                  <a:pt x="55" y="365"/>
                  <a:pt x="56" y="361"/>
                  <a:pt x="58" y="357"/>
                </a:cubicBezTo>
                <a:cubicBezTo>
                  <a:pt x="58" y="357"/>
                  <a:pt x="58" y="356"/>
                  <a:pt x="59" y="355"/>
                </a:cubicBezTo>
                <a:cubicBezTo>
                  <a:pt x="59" y="354"/>
                  <a:pt x="59" y="353"/>
                  <a:pt x="60" y="352"/>
                </a:cubicBezTo>
                <a:cubicBezTo>
                  <a:pt x="60" y="351"/>
                  <a:pt x="60" y="349"/>
                  <a:pt x="60" y="347"/>
                </a:cubicBezTo>
                <a:cubicBezTo>
                  <a:pt x="60" y="345"/>
                  <a:pt x="60" y="343"/>
                  <a:pt x="60" y="341"/>
                </a:cubicBezTo>
                <a:cubicBezTo>
                  <a:pt x="60" y="341"/>
                  <a:pt x="60" y="341"/>
                  <a:pt x="60" y="341"/>
                </a:cubicBezTo>
                <a:cubicBezTo>
                  <a:pt x="59" y="339"/>
                  <a:pt x="59" y="336"/>
                  <a:pt x="59" y="334"/>
                </a:cubicBezTo>
                <a:cubicBezTo>
                  <a:pt x="59" y="332"/>
                  <a:pt x="59" y="330"/>
                  <a:pt x="60" y="328"/>
                </a:cubicBezTo>
                <a:cubicBezTo>
                  <a:pt x="60" y="327"/>
                  <a:pt x="60" y="326"/>
                  <a:pt x="60" y="325"/>
                </a:cubicBezTo>
                <a:cubicBezTo>
                  <a:pt x="61" y="324"/>
                  <a:pt x="61" y="323"/>
                  <a:pt x="61" y="322"/>
                </a:cubicBezTo>
                <a:cubicBezTo>
                  <a:pt x="62" y="320"/>
                  <a:pt x="62" y="317"/>
                  <a:pt x="63" y="315"/>
                </a:cubicBezTo>
                <a:cubicBezTo>
                  <a:pt x="64" y="312"/>
                  <a:pt x="65" y="310"/>
                  <a:pt x="66" y="308"/>
                </a:cubicBezTo>
                <a:cubicBezTo>
                  <a:pt x="66" y="307"/>
                  <a:pt x="66" y="307"/>
                  <a:pt x="66" y="307"/>
                </a:cubicBezTo>
                <a:cubicBezTo>
                  <a:pt x="67" y="308"/>
                  <a:pt x="67" y="308"/>
                  <a:pt x="67" y="308"/>
                </a:cubicBezTo>
                <a:cubicBezTo>
                  <a:pt x="69" y="310"/>
                  <a:pt x="70" y="312"/>
                  <a:pt x="71" y="315"/>
                </a:cubicBezTo>
                <a:cubicBezTo>
                  <a:pt x="72" y="318"/>
                  <a:pt x="72" y="320"/>
                  <a:pt x="73" y="323"/>
                </a:cubicBezTo>
                <a:cubicBezTo>
                  <a:pt x="73" y="324"/>
                  <a:pt x="73" y="325"/>
                  <a:pt x="73" y="325"/>
                </a:cubicBezTo>
                <a:cubicBezTo>
                  <a:pt x="73" y="331"/>
                  <a:pt x="74" y="336"/>
                  <a:pt x="81" y="336"/>
                </a:cubicBezTo>
                <a:cubicBezTo>
                  <a:pt x="81" y="336"/>
                  <a:pt x="81" y="336"/>
                  <a:pt x="81" y="336"/>
                </a:cubicBezTo>
                <a:cubicBezTo>
                  <a:pt x="81" y="336"/>
                  <a:pt x="81" y="336"/>
                  <a:pt x="81" y="336"/>
                </a:cubicBezTo>
                <a:cubicBezTo>
                  <a:pt x="83" y="339"/>
                  <a:pt x="85" y="342"/>
                  <a:pt x="86" y="345"/>
                </a:cubicBezTo>
                <a:cubicBezTo>
                  <a:pt x="86" y="345"/>
                  <a:pt x="86" y="345"/>
                  <a:pt x="86" y="345"/>
                </a:cubicBezTo>
                <a:cubicBezTo>
                  <a:pt x="87" y="349"/>
                  <a:pt x="88" y="352"/>
                  <a:pt x="89" y="355"/>
                </a:cubicBezTo>
                <a:cubicBezTo>
                  <a:pt x="91" y="362"/>
                  <a:pt x="94" y="366"/>
                  <a:pt x="98" y="371"/>
                </a:cubicBezTo>
                <a:cubicBezTo>
                  <a:pt x="98" y="371"/>
                  <a:pt x="98" y="371"/>
                  <a:pt x="98" y="371"/>
                </a:cubicBezTo>
                <a:cubicBezTo>
                  <a:pt x="104" y="377"/>
                  <a:pt x="108" y="386"/>
                  <a:pt x="108" y="395"/>
                </a:cubicBezTo>
                <a:cubicBezTo>
                  <a:pt x="109" y="404"/>
                  <a:pt x="107" y="413"/>
                  <a:pt x="103" y="421"/>
                </a:cubicBezTo>
                <a:cubicBezTo>
                  <a:pt x="101" y="424"/>
                  <a:pt x="101" y="427"/>
                  <a:pt x="101" y="430"/>
                </a:cubicBezTo>
                <a:cubicBezTo>
                  <a:pt x="101" y="432"/>
                  <a:pt x="101" y="435"/>
                  <a:pt x="102" y="438"/>
                </a:cubicBezTo>
                <a:cubicBezTo>
                  <a:pt x="102" y="439"/>
                  <a:pt x="102" y="439"/>
                  <a:pt x="102" y="440"/>
                </a:cubicBezTo>
                <a:close/>
                <a:moveTo>
                  <a:pt x="110" y="382"/>
                </a:moveTo>
                <a:cubicBezTo>
                  <a:pt x="109" y="382"/>
                  <a:pt x="109" y="381"/>
                  <a:pt x="108" y="380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05" y="376"/>
                  <a:pt x="103" y="372"/>
                  <a:pt x="100" y="369"/>
                </a:cubicBezTo>
                <a:cubicBezTo>
                  <a:pt x="100" y="369"/>
                  <a:pt x="100" y="369"/>
                  <a:pt x="100" y="369"/>
                </a:cubicBezTo>
                <a:cubicBezTo>
                  <a:pt x="96" y="365"/>
                  <a:pt x="93" y="361"/>
                  <a:pt x="91" y="355"/>
                </a:cubicBezTo>
                <a:cubicBezTo>
                  <a:pt x="91" y="353"/>
                  <a:pt x="90" y="351"/>
                  <a:pt x="90" y="349"/>
                </a:cubicBezTo>
                <a:cubicBezTo>
                  <a:pt x="89" y="345"/>
                  <a:pt x="89" y="341"/>
                  <a:pt x="87" y="337"/>
                </a:cubicBezTo>
                <a:cubicBezTo>
                  <a:pt x="86" y="336"/>
                  <a:pt x="86" y="336"/>
                  <a:pt x="86" y="336"/>
                </a:cubicBezTo>
                <a:cubicBezTo>
                  <a:pt x="87" y="336"/>
                  <a:pt x="87" y="336"/>
                  <a:pt x="87" y="336"/>
                </a:cubicBezTo>
                <a:cubicBezTo>
                  <a:pt x="89" y="337"/>
                  <a:pt x="91" y="338"/>
                  <a:pt x="93" y="339"/>
                </a:cubicBezTo>
                <a:cubicBezTo>
                  <a:pt x="95" y="340"/>
                  <a:pt x="97" y="341"/>
                  <a:pt x="99" y="342"/>
                </a:cubicBezTo>
                <a:cubicBezTo>
                  <a:pt x="99" y="342"/>
                  <a:pt x="99" y="342"/>
                  <a:pt x="99" y="342"/>
                </a:cubicBezTo>
                <a:cubicBezTo>
                  <a:pt x="99" y="342"/>
                  <a:pt x="99" y="342"/>
                  <a:pt x="99" y="342"/>
                </a:cubicBezTo>
                <a:cubicBezTo>
                  <a:pt x="108" y="348"/>
                  <a:pt x="110" y="351"/>
                  <a:pt x="112" y="353"/>
                </a:cubicBezTo>
                <a:cubicBezTo>
                  <a:pt x="114" y="356"/>
                  <a:pt x="115" y="357"/>
                  <a:pt x="135" y="364"/>
                </a:cubicBezTo>
                <a:cubicBezTo>
                  <a:pt x="141" y="366"/>
                  <a:pt x="147" y="368"/>
                  <a:pt x="153" y="369"/>
                </a:cubicBezTo>
                <a:cubicBezTo>
                  <a:pt x="159" y="371"/>
                  <a:pt x="164" y="371"/>
                  <a:pt x="167" y="370"/>
                </a:cubicBezTo>
                <a:cubicBezTo>
                  <a:pt x="168" y="370"/>
                  <a:pt x="169" y="369"/>
                  <a:pt x="170" y="369"/>
                </a:cubicBezTo>
                <a:cubicBezTo>
                  <a:pt x="175" y="367"/>
                  <a:pt x="178" y="366"/>
                  <a:pt x="184" y="365"/>
                </a:cubicBezTo>
                <a:cubicBezTo>
                  <a:pt x="184" y="365"/>
                  <a:pt x="185" y="366"/>
                  <a:pt x="186" y="366"/>
                </a:cubicBezTo>
                <a:cubicBezTo>
                  <a:pt x="186" y="366"/>
                  <a:pt x="187" y="367"/>
                  <a:pt x="187" y="368"/>
                </a:cubicBezTo>
                <a:cubicBezTo>
                  <a:pt x="187" y="368"/>
                  <a:pt x="188" y="369"/>
                  <a:pt x="188" y="370"/>
                </a:cubicBezTo>
                <a:cubicBezTo>
                  <a:pt x="188" y="373"/>
                  <a:pt x="187" y="377"/>
                  <a:pt x="186" y="379"/>
                </a:cubicBezTo>
                <a:cubicBezTo>
                  <a:pt x="186" y="379"/>
                  <a:pt x="186" y="379"/>
                  <a:pt x="186" y="379"/>
                </a:cubicBezTo>
                <a:cubicBezTo>
                  <a:pt x="182" y="386"/>
                  <a:pt x="187" y="395"/>
                  <a:pt x="191" y="400"/>
                </a:cubicBezTo>
                <a:cubicBezTo>
                  <a:pt x="191" y="400"/>
                  <a:pt x="191" y="400"/>
                  <a:pt x="191" y="400"/>
                </a:cubicBezTo>
                <a:cubicBezTo>
                  <a:pt x="191" y="400"/>
                  <a:pt x="191" y="400"/>
                  <a:pt x="191" y="400"/>
                </a:cubicBezTo>
                <a:cubicBezTo>
                  <a:pt x="191" y="400"/>
                  <a:pt x="191" y="400"/>
                  <a:pt x="191" y="400"/>
                </a:cubicBezTo>
                <a:cubicBezTo>
                  <a:pt x="191" y="400"/>
                  <a:pt x="191" y="400"/>
                  <a:pt x="191" y="400"/>
                </a:cubicBezTo>
                <a:cubicBezTo>
                  <a:pt x="191" y="401"/>
                  <a:pt x="192" y="402"/>
                  <a:pt x="193" y="403"/>
                </a:cubicBezTo>
                <a:cubicBezTo>
                  <a:pt x="193" y="403"/>
                  <a:pt x="193" y="403"/>
                  <a:pt x="193" y="403"/>
                </a:cubicBezTo>
                <a:cubicBezTo>
                  <a:pt x="192" y="404"/>
                  <a:pt x="192" y="404"/>
                  <a:pt x="192" y="404"/>
                </a:cubicBezTo>
                <a:cubicBezTo>
                  <a:pt x="191" y="404"/>
                  <a:pt x="188" y="405"/>
                  <a:pt x="184" y="406"/>
                </a:cubicBezTo>
                <a:cubicBezTo>
                  <a:pt x="172" y="410"/>
                  <a:pt x="150" y="417"/>
                  <a:pt x="148" y="431"/>
                </a:cubicBezTo>
                <a:cubicBezTo>
                  <a:pt x="148" y="432"/>
                  <a:pt x="148" y="432"/>
                  <a:pt x="148" y="433"/>
                </a:cubicBezTo>
                <a:cubicBezTo>
                  <a:pt x="148" y="433"/>
                  <a:pt x="148" y="433"/>
                  <a:pt x="148" y="433"/>
                </a:cubicBezTo>
                <a:cubicBezTo>
                  <a:pt x="147" y="435"/>
                  <a:pt x="145" y="437"/>
                  <a:pt x="144" y="438"/>
                </a:cubicBezTo>
                <a:cubicBezTo>
                  <a:pt x="142" y="439"/>
                  <a:pt x="140" y="439"/>
                  <a:pt x="139" y="438"/>
                </a:cubicBezTo>
                <a:cubicBezTo>
                  <a:pt x="138" y="438"/>
                  <a:pt x="138" y="438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35" y="437"/>
                  <a:pt x="133" y="435"/>
                  <a:pt x="131" y="433"/>
                </a:cubicBezTo>
                <a:cubicBezTo>
                  <a:pt x="130" y="432"/>
                  <a:pt x="129" y="432"/>
                  <a:pt x="128" y="431"/>
                </a:cubicBezTo>
                <a:cubicBezTo>
                  <a:pt x="128" y="431"/>
                  <a:pt x="128" y="431"/>
                  <a:pt x="128" y="431"/>
                </a:cubicBezTo>
                <a:cubicBezTo>
                  <a:pt x="128" y="431"/>
                  <a:pt x="128" y="431"/>
                  <a:pt x="128" y="431"/>
                </a:cubicBezTo>
                <a:cubicBezTo>
                  <a:pt x="127" y="431"/>
                  <a:pt x="127" y="431"/>
                  <a:pt x="127" y="431"/>
                </a:cubicBezTo>
                <a:cubicBezTo>
                  <a:pt x="127" y="430"/>
                  <a:pt x="127" y="430"/>
                  <a:pt x="127" y="430"/>
                </a:cubicBezTo>
                <a:cubicBezTo>
                  <a:pt x="127" y="430"/>
                  <a:pt x="127" y="430"/>
                  <a:pt x="127" y="430"/>
                </a:cubicBezTo>
                <a:cubicBezTo>
                  <a:pt x="132" y="412"/>
                  <a:pt x="120" y="396"/>
                  <a:pt x="110" y="382"/>
                </a:cubicBezTo>
                <a:close/>
                <a:moveTo>
                  <a:pt x="108" y="413"/>
                </a:moveTo>
                <a:cubicBezTo>
                  <a:pt x="110" y="404"/>
                  <a:pt x="112" y="395"/>
                  <a:pt x="109" y="385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110" y="384"/>
                  <a:pt x="110" y="384"/>
                  <a:pt x="110" y="384"/>
                </a:cubicBezTo>
                <a:cubicBezTo>
                  <a:pt x="111" y="386"/>
                  <a:pt x="112" y="387"/>
                  <a:pt x="113" y="389"/>
                </a:cubicBezTo>
                <a:cubicBezTo>
                  <a:pt x="122" y="401"/>
                  <a:pt x="131" y="412"/>
                  <a:pt x="125" y="431"/>
                </a:cubicBezTo>
                <a:cubicBezTo>
                  <a:pt x="125" y="431"/>
                  <a:pt x="125" y="431"/>
                  <a:pt x="125" y="431"/>
                </a:cubicBezTo>
                <a:cubicBezTo>
                  <a:pt x="125" y="431"/>
                  <a:pt x="125" y="431"/>
                  <a:pt x="125" y="431"/>
                </a:cubicBezTo>
                <a:cubicBezTo>
                  <a:pt x="125" y="431"/>
                  <a:pt x="125" y="431"/>
                  <a:pt x="125" y="431"/>
                </a:cubicBezTo>
                <a:cubicBezTo>
                  <a:pt x="125" y="431"/>
                  <a:pt x="124" y="432"/>
                  <a:pt x="124" y="433"/>
                </a:cubicBezTo>
                <a:cubicBezTo>
                  <a:pt x="124" y="436"/>
                  <a:pt x="123" y="438"/>
                  <a:pt x="121" y="438"/>
                </a:cubicBezTo>
                <a:cubicBezTo>
                  <a:pt x="120" y="438"/>
                  <a:pt x="119" y="437"/>
                  <a:pt x="117" y="435"/>
                </a:cubicBezTo>
                <a:cubicBezTo>
                  <a:pt x="117" y="435"/>
                  <a:pt x="116" y="434"/>
                  <a:pt x="116" y="434"/>
                </a:cubicBezTo>
                <a:cubicBezTo>
                  <a:pt x="113" y="432"/>
                  <a:pt x="112" y="432"/>
                  <a:pt x="110" y="432"/>
                </a:cubicBezTo>
                <a:cubicBezTo>
                  <a:pt x="109" y="432"/>
                  <a:pt x="108" y="434"/>
                  <a:pt x="106" y="436"/>
                </a:cubicBezTo>
                <a:cubicBezTo>
                  <a:pt x="105" y="437"/>
                  <a:pt x="105" y="437"/>
                  <a:pt x="105" y="437"/>
                </a:cubicBezTo>
                <a:cubicBezTo>
                  <a:pt x="105" y="436"/>
                  <a:pt x="105" y="436"/>
                  <a:pt x="105" y="436"/>
                </a:cubicBezTo>
                <a:cubicBezTo>
                  <a:pt x="104" y="428"/>
                  <a:pt x="106" y="420"/>
                  <a:pt x="108" y="413"/>
                </a:cubicBezTo>
                <a:close/>
                <a:moveTo>
                  <a:pt x="146" y="199"/>
                </a:moveTo>
                <a:cubicBezTo>
                  <a:pt x="142" y="199"/>
                  <a:pt x="138" y="200"/>
                  <a:pt x="135" y="200"/>
                </a:cubicBezTo>
                <a:cubicBezTo>
                  <a:pt x="134" y="200"/>
                  <a:pt x="134" y="200"/>
                  <a:pt x="134" y="200"/>
                </a:cubicBezTo>
                <a:cubicBezTo>
                  <a:pt x="134" y="199"/>
                  <a:pt x="134" y="199"/>
                  <a:pt x="134" y="199"/>
                </a:cubicBezTo>
                <a:cubicBezTo>
                  <a:pt x="135" y="195"/>
                  <a:pt x="136" y="192"/>
                  <a:pt x="138" y="189"/>
                </a:cubicBezTo>
                <a:cubicBezTo>
                  <a:pt x="140" y="186"/>
                  <a:pt x="143" y="183"/>
                  <a:pt x="146" y="181"/>
                </a:cubicBezTo>
                <a:cubicBezTo>
                  <a:pt x="147" y="181"/>
                  <a:pt x="147" y="181"/>
                  <a:pt x="147" y="181"/>
                </a:cubicBezTo>
                <a:cubicBezTo>
                  <a:pt x="147" y="181"/>
                  <a:pt x="147" y="181"/>
                  <a:pt x="147" y="181"/>
                </a:cubicBezTo>
                <a:cubicBezTo>
                  <a:pt x="149" y="182"/>
                  <a:pt x="152" y="182"/>
                  <a:pt x="156" y="183"/>
                </a:cubicBezTo>
                <a:cubicBezTo>
                  <a:pt x="161" y="183"/>
                  <a:pt x="167" y="183"/>
                  <a:pt x="173" y="183"/>
                </a:cubicBezTo>
                <a:cubicBezTo>
                  <a:pt x="182" y="182"/>
                  <a:pt x="191" y="181"/>
                  <a:pt x="200" y="181"/>
                </a:cubicBezTo>
                <a:cubicBezTo>
                  <a:pt x="212" y="179"/>
                  <a:pt x="223" y="178"/>
                  <a:pt x="231" y="176"/>
                </a:cubicBezTo>
                <a:cubicBezTo>
                  <a:pt x="232" y="176"/>
                  <a:pt x="232" y="176"/>
                  <a:pt x="232" y="176"/>
                </a:cubicBezTo>
                <a:cubicBezTo>
                  <a:pt x="231" y="177"/>
                  <a:pt x="231" y="177"/>
                  <a:pt x="231" y="177"/>
                </a:cubicBezTo>
                <a:cubicBezTo>
                  <a:pt x="230" y="180"/>
                  <a:pt x="233" y="182"/>
                  <a:pt x="236" y="184"/>
                </a:cubicBezTo>
                <a:cubicBezTo>
                  <a:pt x="237" y="184"/>
                  <a:pt x="238" y="185"/>
                  <a:pt x="238" y="186"/>
                </a:cubicBezTo>
                <a:cubicBezTo>
                  <a:pt x="240" y="187"/>
                  <a:pt x="243" y="189"/>
                  <a:pt x="245" y="190"/>
                </a:cubicBezTo>
                <a:cubicBezTo>
                  <a:pt x="249" y="193"/>
                  <a:pt x="253" y="195"/>
                  <a:pt x="256" y="198"/>
                </a:cubicBezTo>
                <a:cubicBezTo>
                  <a:pt x="258" y="200"/>
                  <a:pt x="260" y="202"/>
                  <a:pt x="262" y="204"/>
                </a:cubicBezTo>
                <a:cubicBezTo>
                  <a:pt x="264" y="206"/>
                  <a:pt x="266" y="207"/>
                  <a:pt x="268" y="209"/>
                </a:cubicBezTo>
                <a:cubicBezTo>
                  <a:pt x="273" y="211"/>
                  <a:pt x="276" y="213"/>
                  <a:pt x="280" y="213"/>
                </a:cubicBezTo>
                <a:cubicBezTo>
                  <a:pt x="284" y="213"/>
                  <a:pt x="287" y="213"/>
                  <a:pt x="291" y="212"/>
                </a:cubicBezTo>
                <a:cubicBezTo>
                  <a:pt x="293" y="211"/>
                  <a:pt x="295" y="211"/>
                  <a:pt x="296" y="211"/>
                </a:cubicBezTo>
                <a:cubicBezTo>
                  <a:pt x="298" y="210"/>
                  <a:pt x="301" y="210"/>
                  <a:pt x="303" y="210"/>
                </a:cubicBezTo>
                <a:cubicBezTo>
                  <a:pt x="306" y="210"/>
                  <a:pt x="307" y="211"/>
                  <a:pt x="308" y="214"/>
                </a:cubicBezTo>
                <a:cubicBezTo>
                  <a:pt x="309" y="216"/>
                  <a:pt x="310" y="219"/>
                  <a:pt x="310" y="222"/>
                </a:cubicBezTo>
                <a:cubicBezTo>
                  <a:pt x="310" y="224"/>
                  <a:pt x="310" y="226"/>
                  <a:pt x="309" y="229"/>
                </a:cubicBezTo>
                <a:cubicBezTo>
                  <a:pt x="309" y="231"/>
                  <a:pt x="308" y="234"/>
                  <a:pt x="308" y="237"/>
                </a:cubicBezTo>
                <a:cubicBezTo>
                  <a:pt x="308" y="237"/>
                  <a:pt x="308" y="237"/>
                  <a:pt x="308" y="237"/>
                </a:cubicBezTo>
                <a:cubicBezTo>
                  <a:pt x="308" y="237"/>
                  <a:pt x="309" y="237"/>
                  <a:pt x="309" y="237"/>
                </a:cubicBezTo>
                <a:cubicBezTo>
                  <a:pt x="309" y="237"/>
                  <a:pt x="309" y="237"/>
                  <a:pt x="309" y="237"/>
                </a:cubicBezTo>
                <a:cubicBezTo>
                  <a:pt x="309" y="238"/>
                  <a:pt x="309" y="238"/>
                  <a:pt x="309" y="238"/>
                </a:cubicBezTo>
                <a:cubicBezTo>
                  <a:pt x="309" y="238"/>
                  <a:pt x="309" y="238"/>
                  <a:pt x="309" y="238"/>
                </a:cubicBezTo>
                <a:cubicBezTo>
                  <a:pt x="311" y="238"/>
                  <a:pt x="312" y="238"/>
                  <a:pt x="313" y="239"/>
                </a:cubicBezTo>
                <a:cubicBezTo>
                  <a:pt x="313" y="239"/>
                  <a:pt x="314" y="240"/>
                  <a:pt x="314" y="241"/>
                </a:cubicBezTo>
                <a:cubicBezTo>
                  <a:pt x="314" y="241"/>
                  <a:pt x="314" y="241"/>
                  <a:pt x="314" y="241"/>
                </a:cubicBezTo>
                <a:cubicBezTo>
                  <a:pt x="314" y="241"/>
                  <a:pt x="314" y="241"/>
                  <a:pt x="314" y="241"/>
                </a:cubicBezTo>
                <a:cubicBezTo>
                  <a:pt x="314" y="241"/>
                  <a:pt x="314" y="241"/>
                  <a:pt x="314" y="241"/>
                </a:cubicBezTo>
                <a:cubicBezTo>
                  <a:pt x="315" y="243"/>
                  <a:pt x="315" y="245"/>
                  <a:pt x="316" y="246"/>
                </a:cubicBezTo>
                <a:cubicBezTo>
                  <a:pt x="316" y="246"/>
                  <a:pt x="316" y="246"/>
                  <a:pt x="316" y="246"/>
                </a:cubicBezTo>
                <a:cubicBezTo>
                  <a:pt x="316" y="246"/>
                  <a:pt x="316" y="246"/>
                  <a:pt x="316" y="246"/>
                </a:cubicBezTo>
                <a:cubicBezTo>
                  <a:pt x="316" y="246"/>
                  <a:pt x="316" y="246"/>
                  <a:pt x="316" y="246"/>
                </a:cubicBezTo>
                <a:cubicBezTo>
                  <a:pt x="316" y="247"/>
                  <a:pt x="316" y="247"/>
                  <a:pt x="316" y="247"/>
                </a:cubicBezTo>
                <a:cubicBezTo>
                  <a:pt x="316" y="247"/>
                  <a:pt x="316" y="247"/>
                  <a:pt x="316" y="247"/>
                </a:cubicBezTo>
                <a:cubicBezTo>
                  <a:pt x="318" y="248"/>
                  <a:pt x="317" y="250"/>
                  <a:pt x="316" y="252"/>
                </a:cubicBezTo>
                <a:cubicBezTo>
                  <a:pt x="316" y="252"/>
                  <a:pt x="316" y="252"/>
                  <a:pt x="316" y="252"/>
                </a:cubicBezTo>
                <a:cubicBezTo>
                  <a:pt x="316" y="253"/>
                  <a:pt x="315" y="254"/>
                  <a:pt x="314" y="255"/>
                </a:cubicBezTo>
                <a:cubicBezTo>
                  <a:pt x="313" y="256"/>
                  <a:pt x="313" y="257"/>
                  <a:pt x="312" y="257"/>
                </a:cubicBezTo>
                <a:cubicBezTo>
                  <a:pt x="309" y="260"/>
                  <a:pt x="310" y="270"/>
                  <a:pt x="311" y="275"/>
                </a:cubicBezTo>
                <a:cubicBezTo>
                  <a:pt x="311" y="276"/>
                  <a:pt x="311" y="277"/>
                  <a:pt x="312" y="278"/>
                </a:cubicBezTo>
                <a:cubicBezTo>
                  <a:pt x="312" y="278"/>
                  <a:pt x="312" y="278"/>
                  <a:pt x="312" y="278"/>
                </a:cubicBezTo>
                <a:cubicBezTo>
                  <a:pt x="312" y="278"/>
                  <a:pt x="312" y="278"/>
                  <a:pt x="312" y="278"/>
                </a:cubicBezTo>
                <a:cubicBezTo>
                  <a:pt x="312" y="278"/>
                  <a:pt x="312" y="278"/>
                  <a:pt x="312" y="278"/>
                </a:cubicBezTo>
                <a:cubicBezTo>
                  <a:pt x="312" y="281"/>
                  <a:pt x="310" y="282"/>
                  <a:pt x="307" y="282"/>
                </a:cubicBezTo>
                <a:cubicBezTo>
                  <a:pt x="306" y="282"/>
                  <a:pt x="305" y="282"/>
                  <a:pt x="304" y="282"/>
                </a:cubicBezTo>
                <a:cubicBezTo>
                  <a:pt x="302" y="282"/>
                  <a:pt x="301" y="282"/>
                  <a:pt x="300" y="282"/>
                </a:cubicBezTo>
                <a:cubicBezTo>
                  <a:pt x="300" y="283"/>
                  <a:pt x="300" y="283"/>
                  <a:pt x="300" y="283"/>
                </a:cubicBezTo>
                <a:cubicBezTo>
                  <a:pt x="299" y="282"/>
                  <a:pt x="299" y="282"/>
                  <a:pt x="299" y="282"/>
                </a:cubicBezTo>
                <a:cubicBezTo>
                  <a:pt x="295" y="275"/>
                  <a:pt x="283" y="269"/>
                  <a:pt x="270" y="263"/>
                </a:cubicBezTo>
                <a:cubicBezTo>
                  <a:pt x="269" y="263"/>
                  <a:pt x="267" y="262"/>
                  <a:pt x="266" y="261"/>
                </a:cubicBezTo>
                <a:cubicBezTo>
                  <a:pt x="262" y="260"/>
                  <a:pt x="259" y="258"/>
                  <a:pt x="256" y="257"/>
                </a:cubicBezTo>
                <a:cubicBezTo>
                  <a:pt x="251" y="255"/>
                  <a:pt x="246" y="253"/>
                  <a:pt x="243" y="251"/>
                </a:cubicBezTo>
                <a:cubicBezTo>
                  <a:pt x="234" y="245"/>
                  <a:pt x="230" y="237"/>
                  <a:pt x="226" y="229"/>
                </a:cubicBezTo>
                <a:cubicBezTo>
                  <a:pt x="226" y="227"/>
                  <a:pt x="225" y="226"/>
                  <a:pt x="224" y="225"/>
                </a:cubicBezTo>
                <a:cubicBezTo>
                  <a:pt x="221" y="218"/>
                  <a:pt x="218" y="211"/>
                  <a:pt x="212" y="206"/>
                </a:cubicBezTo>
                <a:cubicBezTo>
                  <a:pt x="207" y="200"/>
                  <a:pt x="199" y="196"/>
                  <a:pt x="186" y="193"/>
                </a:cubicBezTo>
                <a:cubicBezTo>
                  <a:pt x="176" y="191"/>
                  <a:pt x="167" y="194"/>
                  <a:pt x="158" y="196"/>
                </a:cubicBezTo>
                <a:cubicBezTo>
                  <a:pt x="158" y="196"/>
                  <a:pt x="158" y="196"/>
                  <a:pt x="158" y="196"/>
                </a:cubicBezTo>
                <a:cubicBezTo>
                  <a:pt x="158" y="196"/>
                  <a:pt x="158" y="196"/>
                  <a:pt x="158" y="196"/>
                </a:cubicBezTo>
                <a:cubicBezTo>
                  <a:pt x="158" y="196"/>
                  <a:pt x="158" y="196"/>
                  <a:pt x="158" y="196"/>
                </a:cubicBezTo>
                <a:cubicBezTo>
                  <a:pt x="154" y="197"/>
                  <a:pt x="150" y="198"/>
                  <a:pt x="146" y="199"/>
                </a:cubicBezTo>
                <a:close/>
                <a:moveTo>
                  <a:pt x="264" y="94"/>
                </a:moveTo>
                <a:cubicBezTo>
                  <a:pt x="271" y="92"/>
                  <a:pt x="276" y="89"/>
                  <a:pt x="276" y="82"/>
                </a:cubicBezTo>
                <a:cubicBezTo>
                  <a:pt x="276" y="82"/>
                  <a:pt x="276" y="81"/>
                  <a:pt x="276" y="81"/>
                </a:cubicBezTo>
                <a:cubicBezTo>
                  <a:pt x="277" y="80"/>
                  <a:pt x="277" y="80"/>
                  <a:pt x="278" y="80"/>
                </a:cubicBezTo>
                <a:cubicBezTo>
                  <a:pt x="278" y="80"/>
                  <a:pt x="279" y="80"/>
                  <a:pt x="280" y="80"/>
                </a:cubicBezTo>
                <a:cubicBezTo>
                  <a:pt x="281" y="80"/>
                  <a:pt x="282" y="81"/>
                  <a:pt x="282" y="82"/>
                </a:cubicBezTo>
                <a:cubicBezTo>
                  <a:pt x="284" y="85"/>
                  <a:pt x="284" y="87"/>
                  <a:pt x="284" y="89"/>
                </a:cubicBezTo>
                <a:cubicBezTo>
                  <a:pt x="284" y="90"/>
                  <a:pt x="284" y="90"/>
                  <a:pt x="284" y="90"/>
                </a:cubicBezTo>
                <a:cubicBezTo>
                  <a:pt x="284" y="90"/>
                  <a:pt x="284" y="90"/>
                  <a:pt x="284" y="90"/>
                </a:cubicBezTo>
                <a:cubicBezTo>
                  <a:pt x="284" y="91"/>
                  <a:pt x="284" y="91"/>
                  <a:pt x="284" y="92"/>
                </a:cubicBezTo>
                <a:cubicBezTo>
                  <a:pt x="284" y="94"/>
                  <a:pt x="284" y="97"/>
                  <a:pt x="283" y="99"/>
                </a:cubicBezTo>
                <a:cubicBezTo>
                  <a:pt x="283" y="99"/>
                  <a:pt x="283" y="99"/>
                  <a:pt x="283" y="99"/>
                </a:cubicBezTo>
                <a:cubicBezTo>
                  <a:pt x="283" y="99"/>
                  <a:pt x="283" y="99"/>
                  <a:pt x="283" y="99"/>
                </a:cubicBezTo>
                <a:cubicBezTo>
                  <a:pt x="283" y="99"/>
                  <a:pt x="283" y="99"/>
                  <a:pt x="283" y="99"/>
                </a:cubicBezTo>
                <a:cubicBezTo>
                  <a:pt x="282" y="100"/>
                  <a:pt x="281" y="101"/>
                  <a:pt x="279" y="101"/>
                </a:cubicBezTo>
                <a:cubicBezTo>
                  <a:pt x="277" y="101"/>
                  <a:pt x="275" y="101"/>
                  <a:pt x="274" y="100"/>
                </a:cubicBezTo>
                <a:cubicBezTo>
                  <a:pt x="271" y="98"/>
                  <a:pt x="267" y="98"/>
                  <a:pt x="263" y="99"/>
                </a:cubicBezTo>
                <a:cubicBezTo>
                  <a:pt x="258" y="99"/>
                  <a:pt x="253" y="100"/>
                  <a:pt x="249" y="101"/>
                </a:cubicBezTo>
                <a:cubicBezTo>
                  <a:pt x="248" y="102"/>
                  <a:pt x="248" y="102"/>
                  <a:pt x="247" y="102"/>
                </a:cubicBezTo>
                <a:cubicBezTo>
                  <a:pt x="246" y="102"/>
                  <a:pt x="245" y="102"/>
                  <a:pt x="244" y="102"/>
                </a:cubicBezTo>
                <a:cubicBezTo>
                  <a:pt x="242" y="103"/>
                  <a:pt x="240" y="103"/>
                  <a:pt x="238" y="103"/>
                </a:cubicBezTo>
                <a:cubicBezTo>
                  <a:pt x="231" y="105"/>
                  <a:pt x="224" y="106"/>
                  <a:pt x="217" y="109"/>
                </a:cubicBezTo>
                <a:cubicBezTo>
                  <a:pt x="214" y="111"/>
                  <a:pt x="210" y="112"/>
                  <a:pt x="207" y="113"/>
                </a:cubicBezTo>
                <a:cubicBezTo>
                  <a:pt x="204" y="113"/>
                  <a:pt x="202" y="114"/>
                  <a:pt x="200" y="113"/>
                </a:cubicBezTo>
                <a:cubicBezTo>
                  <a:pt x="198" y="113"/>
                  <a:pt x="198" y="113"/>
                  <a:pt x="198" y="113"/>
                </a:cubicBezTo>
                <a:cubicBezTo>
                  <a:pt x="200" y="112"/>
                  <a:pt x="200" y="112"/>
                  <a:pt x="200" y="112"/>
                </a:cubicBezTo>
                <a:cubicBezTo>
                  <a:pt x="202" y="111"/>
                  <a:pt x="205" y="110"/>
                  <a:pt x="208" y="109"/>
                </a:cubicBezTo>
                <a:cubicBezTo>
                  <a:pt x="212" y="107"/>
                  <a:pt x="216" y="105"/>
                  <a:pt x="220" y="103"/>
                </a:cubicBezTo>
                <a:cubicBezTo>
                  <a:pt x="229" y="97"/>
                  <a:pt x="237" y="97"/>
                  <a:pt x="246" y="97"/>
                </a:cubicBezTo>
                <a:cubicBezTo>
                  <a:pt x="246" y="97"/>
                  <a:pt x="246" y="97"/>
                  <a:pt x="246" y="97"/>
                </a:cubicBezTo>
                <a:cubicBezTo>
                  <a:pt x="246" y="97"/>
                  <a:pt x="246" y="97"/>
                  <a:pt x="246" y="97"/>
                </a:cubicBezTo>
                <a:cubicBezTo>
                  <a:pt x="251" y="97"/>
                  <a:pt x="258" y="96"/>
                  <a:pt x="264" y="94"/>
                </a:cubicBezTo>
                <a:close/>
                <a:moveTo>
                  <a:pt x="66" y="96"/>
                </a:moveTo>
                <a:cubicBezTo>
                  <a:pt x="67" y="98"/>
                  <a:pt x="67" y="99"/>
                  <a:pt x="67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7" y="101"/>
                  <a:pt x="67" y="101"/>
                  <a:pt x="67" y="101"/>
                </a:cubicBezTo>
                <a:cubicBezTo>
                  <a:pt x="67" y="101"/>
                  <a:pt x="66" y="102"/>
                  <a:pt x="66" y="102"/>
                </a:cubicBezTo>
                <a:cubicBezTo>
                  <a:pt x="66" y="103"/>
                  <a:pt x="65" y="103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4" y="111"/>
                  <a:pt x="62" y="119"/>
                  <a:pt x="58" y="122"/>
                </a:cubicBezTo>
                <a:cubicBezTo>
                  <a:pt x="56" y="123"/>
                  <a:pt x="55" y="124"/>
                  <a:pt x="53" y="126"/>
                </a:cubicBezTo>
                <a:cubicBezTo>
                  <a:pt x="52" y="128"/>
                  <a:pt x="51" y="130"/>
                  <a:pt x="50" y="132"/>
                </a:cubicBezTo>
                <a:cubicBezTo>
                  <a:pt x="49" y="134"/>
                  <a:pt x="49" y="135"/>
                  <a:pt x="49" y="136"/>
                </a:cubicBezTo>
                <a:cubicBezTo>
                  <a:pt x="49" y="137"/>
                  <a:pt x="48" y="138"/>
                  <a:pt x="48" y="139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7" y="139"/>
                  <a:pt x="47" y="139"/>
                  <a:pt x="47" y="139"/>
                </a:cubicBezTo>
                <a:cubicBezTo>
                  <a:pt x="47" y="139"/>
                  <a:pt x="46" y="138"/>
                  <a:pt x="46" y="138"/>
                </a:cubicBezTo>
                <a:cubicBezTo>
                  <a:pt x="46" y="138"/>
                  <a:pt x="46" y="138"/>
                  <a:pt x="46" y="138"/>
                </a:cubicBezTo>
                <a:cubicBezTo>
                  <a:pt x="45" y="136"/>
                  <a:pt x="44" y="135"/>
                  <a:pt x="43" y="133"/>
                </a:cubicBezTo>
                <a:cubicBezTo>
                  <a:pt x="42" y="129"/>
                  <a:pt x="40" y="125"/>
                  <a:pt x="36" y="125"/>
                </a:cubicBezTo>
                <a:cubicBezTo>
                  <a:pt x="36" y="125"/>
                  <a:pt x="36" y="125"/>
                  <a:pt x="36" y="125"/>
                </a:cubicBezTo>
                <a:cubicBezTo>
                  <a:pt x="36" y="125"/>
                  <a:pt x="35" y="125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34" y="126"/>
                  <a:pt x="33" y="126"/>
                  <a:pt x="33" y="126"/>
                </a:cubicBezTo>
                <a:cubicBezTo>
                  <a:pt x="31" y="126"/>
                  <a:pt x="29" y="127"/>
                  <a:pt x="29" y="127"/>
                </a:cubicBezTo>
                <a:cubicBezTo>
                  <a:pt x="28" y="128"/>
                  <a:pt x="28" y="129"/>
                  <a:pt x="28" y="131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26" y="133"/>
                  <a:pt x="26" y="133"/>
                  <a:pt x="25" y="132"/>
                </a:cubicBezTo>
                <a:cubicBezTo>
                  <a:pt x="25" y="132"/>
                  <a:pt x="24" y="131"/>
                  <a:pt x="24" y="130"/>
                </a:cubicBezTo>
                <a:cubicBezTo>
                  <a:pt x="23" y="127"/>
                  <a:pt x="22" y="124"/>
                  <a:pt x="21" y="123"/>
                </a:cubicBezTo>
                <a:cubicBezTo>
                  <a:pt x="21" y="122"/>
                  <a:pt x="20" y="121"/>
                  <a:pt x="19" y="122"/>
                </a:cubicBezTo>
                <a:cubicBezTo>
                  <a:pt x="18" y="122"/>
                  <a:pt x="17" y="123"/>
                  <a:pt x="16" y="125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16" y="126"/>
                  <a:pt x="15" y="127"/>
                  <a:pt x="14" y="127"/>
                </a:cubicBezTo>
                <a:cubicBezTo>
                  <a:pt x="14" y="127"/>
                  <a:pt x="14" y="127"/>
                  <a:pt x="14" y="127"/>
                </a:cubicBezTo>
                <a:cubicBezTo>
                  <a:pt x="14" y="127"/>
                  <a:pt x="14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2" y="127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1" y="126"/>
                  <a:pt x="11" y="125"/>
                  <a:pt x="11" y="124"/>
                </a:cubicBezTo>
                <a:cubicBezTo>
                  <a:pt x="11" y="123"/>
                  <a:pt x="11" y="123"/>
                  <a:pt x="11" y="122"/>
                </a:cubicBezTo>
                <a:cubicBezTo>
                  <a:pt x="11" y="121"/>
                  <a:pt x="12" y="120"/>
                  <a:pt x="12" y="120"/>
                </a:cubicBezTo>
                <a:cubicBezTo>
                  <a:pt x="15" y="120"/>
                  <a:pt x="16" y="120"/>
                  <a:pt x="17" y="119"/>
                </a:cubicBezTo>
                <a:cubicBezTo>
                  <a:pt x="18" y="119"/>
                  <a:pt x="19" y="118"/>
                  <a:pt x="19" y="117"/>
                </a:cubicBezTo>
                <a:cubicBezTo>
                  <a:pt x="21" y="116"/>
                  <a:pt x="25" y="115"/>
                  <a:pt x="30" y="115"/>
                </a:cubicBezTo>
                <a:cubicBezTo>
                  <a:pt x="33" y="114"/>
                  <a:pt x="37" y="113"/>
                  <a:pt x="39" y="112"/>
                </a:cubicBezTo>
                <a:cubicBezTo>
                  <a:pt x="40" y="112"/>
                  <a:pt x="42" y="110"/>
                  <a:pt x="42" y="109"/>
                </a:cubicBezTo>
                <a:cubicBezTo>
                  <a:pt x="43" y="108"/>
                  <a:pt x="42" y="106"/>
                  <a:pt x="41" y="104"/>
                </a:cubicBezTo>
                <a:cubicBezTo>
                  <a:pt x="41" y="103"/>
                  <a:pt x="41" y="103"/>
                  <a:pt x="41" y="102"/>
                </a:cubicBezTo>
                <a:cubicBezTo>
                  <a:pt x="40" y="101"/>
                  <a:pt x="40" y="101"/>
                  <a:pt x="40" y="100"/>
                </a:cubicBezTo>
                <a:cubicBezTo>
                  <a:pt x="40" y="100"/>
                  <a:pt x="41" y="100"/>
                  <a:pt x="41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1" y="99"/>
                  <a:pt x="41" y="99"/>
                  <a:pt x="41" y="99"/>
                </a:cubicBezTo>
                <a:cubicBezTo>
                  <a:pt x="41" y="99"/>
                  <a:pt x="41" y="99"/>
                  <a:pt x="42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43" y="99"/>
                  <a:pt x="43" y="99"/>
                  <a:pt x="44" y="99"/>
                </a:cubicBezTo>
                <a:cubicBezTo>
                  <a:pt x="44" y="99"/>
                  <a:pt x="44" y="99"/>
                  <a:pt x="44" y="99"/>
                </a:cubicBezTo>
                <a:cubicBezTo>
                  <a:pt x="44" y="99"/>
                  <a:pt x="45" y="99"/>
                  <a:pt x="45" y="99"/>
                </a:cubicBezTo>
                <a:cubicBezTo>
                  <a:pt x="54" y="105"/>
                  <a:pt x="58" y="97"/>
                  <a:pt x="60" y="93"/>
                </a:cubicBezTo>
                <a:cubicBezTo>
                  <a:pt x="61" y="91"/>
                  <a:pt x="62" y="90"/>
                  <a:pt x="63" y="90"/>
                </a:cubicBezTo>
                <a:cubicBezTo>
                  <a:pt x="64" y="89"/>
                  <a:pt x="65" y="91"/>
                  <a:pt x="6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6"/>
                  <a:pt x="66" y="96"/>
                  <a:pt x="66" y="96"/>
                </a:cubicBezTo>
                <a:close/>
                <a:moveTo>
                  <a:pt x="46" y="67"/>
                </a:moveTo>
                <a:cubicBezTo>
                  <a:pt x="48" y="68"/>
                  <a:pt x="48" y="68"/>
                  <a:pt x="49" y="73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8" y="76"/>
                  <a:pt x="46" y="78"/>
                  <a:pt x="45" y="81"/>
                </a:cubicBezTo>
                <a:cubicBezTo>
                  <a:pt x="43" y="84"/>
                  <a:pt x="41" y="87"/>
                  <a:pt x="40" y="89"/>
                </a:cubicBezTo>
                <a:cubicBezTo>
                  <a:pt x="40" y="90"/>
                  <a:pt x="40" y="90"/>
                  <a:pt x="40" y="90"/>
                </a:cubicBezTo>
                <a:cubicBezTo>
                  <a:pt x="39" y="92"/>
                  <a:pt x="38" y="93"/>
                  <a:pt x="37" y="94"/>
                </a:cubicBezTo>
                <a:cubicBezTo>
                  <a:pt x="36" y="95"/>
                  <a:pt x="35" y="95"/>
                  <a:pt x="32" y="95"/>
                </a:cubicBezTo>
                <a:cubicBezTo>
                  <a:pt x="31" y="95"/>
                  <a:pt x="31" y="95"/>
                  <a:pt x="31" y="95"/>
                </a:cubicBezTo>
                <a:cubicBezTo>
                  <a:pt x="29" y="95"/>
                  <a:pt x="27" y="96"/>
                  <a:pt x="25" y="96"/>
                </a:cubicBezTo>
                <a:cubicBezTo>
                  <a:pt x="23" y="97"/>
                  <a:pt x="21" y="98"/>
                  <a:pt x="19" y="100"/>
                </a:cubicBezTo>
                <a:cubicBezTo>
                  <a:pt x="19" y="100"/>
                  <a:pt x="18" y="101"/>
                  <a:pt x="18" y="101"/>
                </a:cubicBezTo>
                <a:cubicBezTo>
                  <a:pt x="18" y="101"/>
                  <a:pt x="17" y="100"/>
                  <a:pt x="17" y="100"/>
                </a:cubicBezTo>
                <a:cubicBezTo>
                  <a:pt x="17" y="99"/>
                  <a:pt x="17" y="98"/>
                  <a:pt x="17" y="97"/>
                </a:cubicBezTo>
                <a:cubicBezTo>
                  <a:pt x="17" y="95"/>
                  <a:pt x="16" y="94"/>
                  <a:pt x="16" y="93"/>
                </a:cubicBezTo>
                <a:cubicBezTo>
                  <a:pt x="16" y="91"/>
                  <a:pt x="17" y="89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7" y="84"/>
                  <a:pt x="18" y="80"/>
                  <a:pt x="19" y="77"/>
                </a:cubicBezTo>
                <a:cubicBezTo>
                  <a:pt x="19" y="76"/>
                  <a:pt x="19" y="75"/>
                  <a:pt x="20" y="73"/>
                </a:cubicBezTo>
                <a:cubicBezTo>
                  <a:pt x="21" y="67"/>
                  <a:pt x="22" y="60"/>
                  <a:pt x="27" y="57"/>
                </a:cubicBezTo>
                <a:cubicBezTo>
                  <a:pt x="28" y="57"/>
                  <a:pt x="28" y="56"/>
                  <a:pt x="29" y="56"/>
                </a:cubicBezTo>
                <a:cubicBezTo>
                  <a:pt x="29" y="56"/>
                  <a:pt x="30" y="56"/>
                  <a:pt x="31" y="57"/>
                </a:cubicBezTo>
                <a:cubicBezTo>
                  <a:pt x="31" y="57"/>
                  <a:pt x="32" y="58"/>
                  <a:pt x="32" y="58"/>
                </a:cubicBezTo>
                <a:cubicBezTo>
                  <a:pt x="33" y="58"/>
                  <a:pt x="33" y="58"/>
                  <a:pt x="34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5" y="58"/>
                  <a:pt x="35" y="58"/>
                  <a:pt x="35" y="58"/>
                </a:cubicBezTo>
                <a:cubicBezTo>
                  <a:pt x="36" y="58"/>
                  <a:pt x="36" y="58"/>
                  <a:pt x="37" y="58"/>
                </a:cubicBezTo>
                <a:cubicBezTo>
                  <a:pt x="38" y="57"/>
                  <a:pt x="38" y="56"/>
                  <a:pt x="39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40" y="55"/>
                  <a:pt x="40" y="56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9"/>
                  <a:pt x="41" y="61"/>
                  <a:pt x="42" y="62"/>
                </a:cubicBezTo>
                <a:cubicBezTo>
                  <a:pt x="42" y="63"/>
                  <a:pt x="43" y="64"/>
                  <a:pt x="44" y="65"/>
                </a:cubicBezTo>
                <a:cubicBezTo>
                  <a:pt x="45" y="66"/>
                  <a:pt x="46" y="66"/>
                  <a:pt x="46" y="67"/>
                </a:cubicBezTo>
                <a:close/>
                <a:moveTo>
                  <a:pt x="63" y="155"/>
                </a:moveTo>
                <a:cubicBezTo>
                  <a:pt x="63" y="156"/>
                  <a:pt x="62" y="156"/>
                  <a:pt x="61" y="156"/>
                </a:cubicBezTo>
                <a:cubicBezTo>
                  <a:pt x="60" y="157"/>
                  <a:pt x="60" y="157"/>
                  <a:pt x="60" y="157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1" y="153"/>
                  <a:pt x="63" y="151"/>
                  <a:pt x="64" y="150"/>
                </a:cubicBezTo>
                <a:cubicBezTo>
                  <a:pt x="66" y="149"/>
                  <a:pt x="68" y="148"/>
                  <a:pt x="69" y="148"/>
                </a:cubicBezTo>
                <a:cubicBezTo>
                  <a:pt x="70" y="147"/>
                  <a:pt x="72" y="147"/>
                  <a:pt x="72" y="146"/>
                </a:cubicBezTo>
                <a:cubicBezTo>
                  <a:pt x="73" y="145"/>
                  <a:pt x="74" y="145"/>
                  <a:pt x="74" y="143"/>
                </a:cubicBezTo>
                <a:cubicBezTo>
                  <a:pt x="74" y="143"/>
                  <a:pt x="74" y="143"/>
                  <a:pt x="74" y="143"/>
                </a:cubicBezTo>
                <a:cubicBezTo>
                  <a:pt x="75" y="143"/>
                  <a:pt x="75" y="143"/>
                  <a:pt x="75" y="143"/>
                </a:cubicBezTo>
                <a:cubicBezTo>
                  <a:pt x="77" y="143"/>
                  <a:pt x="81" y="144"/>
                  <a:pt x="85" y="143"/>
                </a:cubicBezTo>
                <a:cubicBezTo>
                  <a:pt x="89" y="142"/>
                  <a:pt x="93" y="140"/>
                  <a:pt x="95" y="135"/>
                </a:cubicBezTo>
                <a:cubicBezTo>
                  <a:pt x="97" y="130"/>
                  <a:pt x="100" y="130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7" y="129"/>
                  <a:pt x="109" y="128"/>
                  <a:pt x="111" y="127"/>
                </a:cubicBezTo>
                <a:cubicBezTo>
                  <a:pt x="113" y="127"/>
                  <a:pt x="115" y="126"/>
                  <a:pt x="118" y="125"/>
                </a:cubicBezTo>
                <a:cubicBezTo>
                  <a:pt x="121" y="123"/>
                  <a:pt x="123" y="122"/>
                  <a:pt x="126" y="122"/>
                </a:cubicBezTo>
                <a:cubicBezTo>
                  <a:pt x="129" y="121"/>
                  <a:pt x="132" y="121"/>
                  <a:pt x="135" y="123"/>
                </a:cubicBezTo>
                <a:cubicBezTo>
                  <a:pt x="137" y="124"/>
                  <a:pt x="141" y="124"/>
                  <a:pt x="144" y="124"/>
                </a:cubicBezTo>
                <a:cubicBezTo>
                  <a:pt x="148" y="123"/>
                  <a:pt x="152" y="122"/>
                  <a:pt x="156" y="121"/>
                </a:cubicBezTo>
                <a:cubicBezTo>
                  <a:pt x="159" y="120"/>
                  <a:pt x="161" y="119"/>
                  <a:pt x="164" y="119"/>
                </a:cubicBezTo>
                <a:cubicBezTo>
                  <a:pt x="166" y="118"/>
                  <a:pt x="168" y="118"/>
                  <a:pt x="169" y="118"/>
                </a:cubicBezTo>
                <a:cubicBezTo>
                  <a:pt x="172" y="118"/>
                  <a:pt x="173" y="119"/>
                  <a:pt x="175" y="119"/>
                </a:cubicBezTo>
                <a:cubicBezTo>
                  <a:pt x="175" y="119"/>
                  <a:pt x="175" y="119"/>
                  <a:pt x="175" y="119"/>
                </a:cubicBezTo>
                <a:cubicBezTo>
                  <a:pt x="176" y="120"/>
                  <a:pt x="177" y="120"/>
                  <a:pt x="178" y="121"/>
                </a:cubicBezTo>
                <a:cubicBezTo>
                  <a:pt x="179" y="121"/>
                  <a:pt x="179" y="121"/>
                  <a:pt x="179" y="121"/>
                </a:cubicBezTo>
                <a:cubicBezTo>
                  <a:pt x="179" y="121"/>
                  <a:pt x="179" y="121"/>
                  <a:pt x="179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80" y="122"/>
                  <a:pt x="180" y="122"/>
                  <a:pt x="181" y="123"/>
                </a:cubicBezTo>
                <a:cubicBezTo>
                  <a:pt x="181" y="123"/>
                  <a:pt x="181" y="123"/>
                  <a:pt x="181" y="123"/>
                </a:cubicBezTo>
                <a:cubicBezTo>
                  <a:pt x="184" y="124"/>
                  <a:pt x="186" y="126"/>
                  <a:pt x="187" y="128"/>
                </a:cubicBezTo>
                <a:cubicBezTo>
                  <a:pt x="187" y="128"/>
                  <a:pt x="187" y="129"/>
                  <a:pt x="187" y="129"/>
                </a:cubicBezTo>
                <a:cubicBezTo>
                  <a:pt x="187" y="129"/>
                  <a:pt x="187" y="129"/>
                  <a:pt x="187" y="129"/>
                </a:cubicBezTo>
                <a:cubicBezTo>
                  <a:pt x="187" y="130"/>
                  <a:pt x="187" y="130"/>
                  <a:pt x="186" y="131"/>
                </a:cubicBezTo>
                <a:cubicBezTo>
                  <a:pt x="186" y="131"/>
                  <a:pt x="186" y="131"/>
                  <a:pt x="185" y="131"/>
                </a:cubicBezTo>
                <a:cubicBezTo>
                  <a:pt x="185" y="131"/>
                  <a:pt x="185" y="131"/>
                  <a:pt x="184" y="131"/>
                </a:cubicBezTo>
                <a:cubicBezTo>
                  <a:pt x="182" y="131"/>
                  <a:pt x="181" y="131"/>
                  <a:pt x="180" y="132"/>
                </a:cubicBezTo>
                <a:cubicBezTo>
                  <a:pt x="179" y="133"/>
                  <a:pt x="179" y="135"/>
                  <a:pt x="178" y="136"/>
                </a:cubicBezTo>
                <a:cubicBezTo>
                  <a:pt x="178" y="137"/>
                  <a:pt x="177" y="137"/>
                  <a:pt x="177" y="138"/>
                </a:cubicBezTo>
                <a:cubicBezTo>
                  <a:pt x="177" y="139"/>
                  <a:pt x="176" y="139"/>
                  <a:pt x="176" y="140"/>
                </a:cubicBezTo>
                <a:cubicBezTo>
                  <a:pt x="174" y="141"/>
                  <a:pt x="173" y="142"/>
                  <a:pt x="171" y="143"/>
                </a:cubicBezTo>
                <a:cubicBezTo>
                  <a:pt x="169" y="145"/>
                  <a:pt x="166" y="146"/>
                  <a:pt x="165" y="148"/>
                </a:cubicBezTo>
                <a:cubicBezTo>
                  <a:pt x="164" y="149"/>
                  <a:pt x="164" y="149"/>
                  <a:pt x="164" y="149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63" y="148"/>
                  <a:pt x="162" y="147"/>
                  <a:pt x="161" y="146"/>
                </a:cubicBezTo>
                <a:cubicBezTo>
                  <a:pt x="161" y="146"/>
                  <a:pt x="161" y="146"/>
                  <a:pt x="161" y="146"/>
                </a:cubicBezTo>
                <a:cubicBezTo>
                  <a:pt x="161" y="146"/>
                  <a:pt x="161" y="146"/>
                  <a:pt x="161" y="146"/>
                </a:cubicBezTo>
                <a:cubicBezTo>
                  <a:pt x="161" y="146"/>
                  <a:pt x="161" y="146"/>
                  <a:pt x="161" y="146"/>
                </a:cubicBezTo>
                <a:cubicBezTo>
                  <a:pt x="155" y="142"/>
                  <a:pt x="151" y="141"/>
                  <a:pt x="148" y="141"/>
                </a:cubicBezTo>
                <a:cubicBezTo>
                  <a:pt x="144" y="142"/>
                  <a:pt x="141" y="144"/>
                  <a:pt x="136" y="148"/>
                </a:cubicBezTo>
                <a:cubicBezTo>
                  <a:pt x="130" y="152"/>
                  <a:pt x="125" y="157"/>
                  <a:pt x="119" y="160"/>
                </a:cubicBezTo>
                <a:cubicBezTo>
                  <a:pt x="113" y="163"/>
                  <a:pt x="106" y="164"/>
                  <a:pt x="98" y="161"/>
                </a:cubicBezTo>
                <a:cubicBezTo>
                  <a:pt x="91" y="158"/>
                  <a:pt x="84" y="156"/>
                  <a:pt x="79" y="155"/>
                </a:cubicBezTo>
                <a:cubicBezTo>
                  <a:pt x="74" y="154"/>
                  <a:pt x="70" y="154"/>
                  <a:pt x="66" y="155"/>
                </a:cubicBezTo>
                <a:cubicBezTo>
                  <a:pt x="65" y="155"/>
                  <a:pt x="64" y="155"/>
                  <a:pt x="63" y="155"/>
                </a:cubicBezTo>
                <a:close/>
                <a:moveTo>
                  <a:pt x="66" y="276"/>
                </a:moveTo>
                <a:cubicBezTo>
                  <a:pt x="66" y="276"/>
                  <a:pt x="67" y="276"/>
                  <a:pt x="68" y="276"/>
                </a:cubicBezTo>
                <a:cubicBezTo>
                  <a:pt x="68" y="276"/>
                  <a:pt x="68" y="276"/>
                  <a:pt x="68" y="276"/>
                </a:cubicBezTo>
                <a:cubicBezTo>
                  <a:pt x="68" y="276"/>
                  <a:pt x="68" y="276"/>
                  <a:pt x="68" y="276"/>
                </a:cubicBezTo>
                <a:cubicBezTo>
                  <a:pt x="69" y="279"/>
                  <a:pt x="70" y="282"/>
                  <a:pt x="71" y="284"/>
                </a:cubicBezTo>
                <a:cubicBezTo>
                  <a:pt x="71" y="284"/>
                  <a:pt x="71" y="284"/>
                  <a:pt x="71" y="284"/>
                </a:cubicBezTo>
                <a:cubicBezTo>
                  <a:pt x="72" y="287"/>
                  <a:pt x="73" y="289"/>
                  <a:pt x="73" y="291"/>
                </a:cubicBezTo>
                <a:cubicBezTo>
                  <a:pt x="73" y="293"/>
                  <a:pt x="73" y="295"/>
                  <a:pt x="72" y="297"/>
                </a:cubicBezTo>
                <a:cubicBezTo>
                  <a:pt x="71" y="299"/>
                  <a:pt x="70" y="301"/>
                  <a:pt x="69" y="302"/>
                </a:cubicBezTo>
                <a:cubicBezTo>
                  <a:pt x="66" y="305"/>
                  <a:pt x="64" y="308"/>
                  <a:pt x="63" y="312"/>
                </a:cubicBezTo>
                <a:cubicBezTo>
                  <a:pt x="61" y="315"/>
                  <a:pt x="60" y="318"/>
                  <a:pt x="59" y="322"/>
                </a:cubicBezTo>
                <a:cubicBezTo>
                  <a:pt x="59" y="322"/>
                  <a:pt x="59" y="322"/>
                  <a:pt x="59" y="322"/>
                </a:cubicBezTo>
                <a:cubicBezTo>
                  <a:pt x="59" y="324"/>
                  <a:pt x="58" y="326"/>
                  <a:pt x="58" y="328"/>
                </a:cubicBezTo>
                <a:cubicBezTo>
                  <a:pt x="57" y="331"/>
                  <a:pt x="57" y="334"/>
                  <a:pt x="58" y="338"/>
                </a:cubicBezTo>
                <a:cubicBezTo>
                  <a:pt x="58" y="339"/>
                  <a:pt x="58" y="340"/>
                  <a:pt x="58" y="341"/>
                </a:cubicBezTo>
                <a:cubicBezTo>
                  <a:pt x="58" y="342"/>
                  <a:pt x="59" y="342"/>
                  <a:pt x="59" y="343"/>
                </a:cubicBezTo>
                <a:cubicBezTo>
                  <a:pt x="59" y="347"/>
                  <a:pt x="60" y="350"/>
                  <a:pt x="59" y="353"/>
                </a:cubicBezTo>
                <a:cubicBezTo>
                  <a:pt x="58" y="354"/>
                  <a:pt x="58" y="356"/>
                  <a:pt x="57" y="358"/>
                </a:cubicBezTo>
                <a:cubicBezTo>
                  <a:pt x="57" y="358"/>
                  <a:pt x="57" y="358"/>
                  <a:pt x="57" y="358"/>
                </a:cubicBezTo>
                <a:cubicBezTo>
                  <a:pt x="57" y="359"/>
                  <a:pt x="56" y="360"/>
                  <a:pt x="56" y="361"/>
                </a:cubicBezTo>
                <a:cubicBezTo>
                  <a:pt x="53" y="368"/>
                  <a:pt x="51" y="374"/>
                  <a:pt x="58" y="381"/>
                </a:cubicBezTo>
                <a:cubicBezTo>
                  <a:pt x="59" y="383"/>
                  <a:pt x="62" y="384"/>
                  <a:pt x="65" y="386"/>
                </a:cubicBezTo>
                <a:cubicBezTo>
                  <a:pt x="65" y="386"/>
                  <a:pt x="65" y="386"/>
                  <a:pt x="65" y="386"/>
                </a:cubicBezTo>
                <a:cubicBezTo>
                  <a:pt x="65" y="386"/>
                  <a:pt x="65" y="386"/>
                  <a:pt x="65" y="386"/>
                </a:cubicBezTo>
                <a:cubicBezTo>
                  <a:pt x="65" y="386"/>
                  <a:pt x="65" y="386"/>
                  <a:pt x="65" y="386"/>
                </a:cubicBezTo>
                <a:cubicBezTo>
                  <a:pt x="65" y="386"/>
                  <a:pt x="65" y="386"/>
                  <a:pt x="65" y="386"/>
                </a:cubicBezTo>
                <a:cubicBezTo>
                  <a:pt x="66" y="387"/>
                  <a:pt x="67" y="388"/>
                  <a:pt x="69" y="389"/>
                </a:cubicBezTo>
                <a:cubicBezTo>
                  <a:pt x="72" y="391"/>
                  <a:pt x="72" y="391"/>
                  <a:pt x="72" y="391"/>
                </a:cubicBezTo>
                <a:cubicBezTo>
                  <a:pt x="68" y="390"/>
                  <a:pt x="68" y="390"/>
                  <a:pt x="68" y="390"/>
                </a:cubicBezTo>
                <a:cubicBezTo>
                  <a:pt x="67" y="389"/>
                  <a:pt x="66" y="389"/>
                  <a:pt x="65" y="389"/>
                </a:cubicBezTo>
                <a:cubicBezTo>
                  <a:pt x="64" y="389"/>
                  <a:pt x="63" y="388"/>
                  <a:pt x="62" y="388"/>
                </a:cubicBezTo>
                <a:cubicBezTo>
                  <a:pt x="60" y="388"/>
                  <a:pt x="58" y="388"/>
                  <a:pt x="56" y="387"/>
                </a:cubicBezTo>
                <a:cubicBezTo>
                  <a:pt x="54" y="386"/>
                  <a:pt x="52" y="385"/>
                  <a:pt x="51" y="383"/>
                </a:cubicBezTo>
                <a:cubicBezTo>
                  <a:pt x="43" y="372"/>
                  <a:pt x="44" y="370"/>
                  <a:pt x="47" y="365"/>
                </a:cubicBezTo>
                <a:cubicBezTo>
                  <a:pt x="47" y="365"/>
                  <a:pt x="47" y="365"/>
                  <a:pt x="47" y="365"/>
                </a:cubicBezTo>
                <a:cubicBezTo>
                  <a:pt x="47" y="365"/>
                  <a:pt x="47" y="365"/>
                  <a:pt x="47" y="365"/>
                </a:cubicBezTo>
                <a:cubicBezTo>
                  <a:pt x="47" y="365"/>
                  <a:pt x="47" y="365"/>
                  <a:pt x="47" y="365"/>
                </a:cubicBezTo>
                <a:cubicBezTo>
                  <a:pt x="48" y="362"/>
                  <a:pt x="50" y="359"/>
                  <a:pt x="51" y="354"/>
                </a:cubicBezTo>
                <a:cubicBezTo>
                  <a:pt x="53" y="344"/>
                  <a:pt x="52" y="339"/>
                  <a:pt x="52" y="335"/>
                </a:cubicBezTo>
                <a:cubicBezTo>
                  <a:pt x="51" y="332"/>
                  <a:pt x="51" y="329"/>
                  <a:pt x="52" y="326"/>
                </a:cubicBezTo>
                <a:cubicBezTo>
                  <a:pt x="52" y="322"/>
                  <a:pt x="55" y="318"/>
                  <a:pt x="59" y="311"/>
                </a:cubicBezTo>
                <a:cubicBezTo>
                  <a:pt x="63" y="307"/>
                  <a:pt x="65" y="302"/>
                  <a:pt x="65" y="297"/>
                </a:cubicBezTo>
                <a:cubicBezTo>
                  <a:pt x="66" y="291"/>
                  <a:pt x="66" y="285"/>
                  <a:pt x="65" y="281"/>
                </a:cubicBezTo>
                <a:cubicBezTo>
                  <a:pt x="65" y="280"/>
                  <a:pt x="64" y="279"/>
                  <a:pt x="64" y="279"/>
                </a:cubicBezTo>
                <a:cubicBezTo>
                  <a:pt x="64" y="278"/>
                  <a:pt x="64" y="277"/>
                  <a:pt x="63" y="277"/>
                </a:cubicBezTo>
                <a:cubicBezTo>
                  <a:pt x="63" y="276"/>
                  <a:pt x="63" y="276"/>
                  <a:pt x="63" y="276"/>
                </a:cubicBezTo>
                <a:cubicBezTo>
                  <a:pt x="64" y="276"/>
                  <a:pt x="64" y="276"/>
                  <a:pt x="64" y="276"/>
                </a:cubicBezTo>
                <a:cubicBezTo>
                  <a:pt x="64" y="276"/>
                  <a:pt x="65" y="276"/>
                  <a:pt x="66" y="276"/>
                </a:cubicBezTo>
                <a:close/>
                <a:moveTo>
                  <a:pt x="68" y="275"/>
                </a:moveTo>
                <a:cubicBezTo>
                  <a:pt x="68" y="275"/>
                  <a:pt x="68" y="275"/>
                  <a:pt x="68" y="275"/>
                </a:cubicBezTo>
                <a:cubicBezTo>
                  <a:pt x="68" y="275"/>
                  <a:pt x="68" y="275"/>
                  <a:pt x="68" y="275"/>
                </a:cubicBezTo>
                <a:cubicBezTo>
                  <a:pt x="64" y="275"/>
                  <a:pt x="61" y="275"/>
                  <a:pt x="57" y="276"/>
                </a:cubicBezTo>
                <a:cubicBezTo>
                  <a:pt x="53" y="276"/>
                  <a:pt x="49" y="276"/>
                  <a:pt x="45" y="277"/>
                </a:cubicBezTo>
                <a:cubicBezTo>
                  <a:pt x="41" y="278"/>
                  <a:pt x="41" y="278"/>
                  <a:pt x="41" y="278"/>
                </a:cubicBezTo>
                <a:cubicBezTo>
                  <a:pt x="45" y="276"/>
                  <a:pt x="45" y="276"/>
                  <a:pt x="45" y="276"/>
                </a:cubicBezTo>
                <a:cubicBezTo>
                  <a:pt x="56" y="271"/>
                  <a:pt x="65" y="269"/>
                  <a:pt x="74" y="269"/>
                </a:cubicBezTo>
                <a:cubicBezTo>
                  <a:pt x="83" y="270"/>
                  <a:pt x="93" y="272"/>
                  <a:pt x="103" y="276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7" y="277"/>
                  <a:pt x="109" y="278"/>
                  <a:pt x="110" y="278"/>
                </a:cubicBezTo>
                <a:cubicBezTo>
                  <a:pt x="112" y="278"/>
                  <a:pt x="113" y="279"/>
                  <a:pt x="115" y="279"/>
                </a:cubicBezTo>
                <a:cubicBezTo>
                  <a:pt x="117" y="280"/>
                  <a:pt x="117" y="280"/>
                  <a:pt x="117" y="280"/>
                </a:cubicBezTo>
                <a:cubicBezTo>
                  <a:pt x="115" y="280"/>
                  <a:pt x="115" y="280"/>
                  <a:pt x="115" y="280"/>
                </a:cubicBezTo>
                <a:cubicBezTo>
                  <a:pt x="106" y="282"/>
                  <a:pt x="100" y="280"/>
                  <a:pt x="93" y="278"/>
                </a:cubicBezTo>
                <a:cubicBezTo>
                  <a:pt x="93" y="278"/>
                  <a:pt x="93" y="278"/>
                  <a:pt x="93" y="278"/>
                </a:cubicBezTo>
                <a:cubicBezTo>
                  <a:pt x="93" y="278"/>
                  <a:pt x="93" y="278"/>
                  <a:pt x="93" y="278"/>
                </a:cubicBezTo>
                <a:cubicBezTo>
                  <a:pt x="90" y="277"/>
                  <a:pt x="87" y="276"/>
                  <a:pt x="84" y="275"/>
                </a:cubicBezTo>
                <a:cubicBezTo>
                  <a:pt x="84" y="275"/>
                  <a:pt x="84" y="275"/>
                  <a:pt x="84" y="275"/>
                </a:cubicBezTo>
                <a:cubicBezTo>
                  <a:pt x="80" y="275"/>
                  <a:pt x="77" y="275"/>
                  <a:pt x="73" y="275"/>
                </a:cubicBezTo>
                <a:cubicBezTo>
                  <a:pt x="73" y="275"/>
                  <a:pt x="72" y="275"/>
                  <a:pt x="71" y="275"/>
                </a:cubicBezTo>
                <a:cubicBezTo>
                  <a:pt x="70" y="275"/>
                  <a:pt x="69" y="275"/>
                  <a:pt x="68" y="275"/>
                </a:cubicBezTo>
                <a:cubicBezTo>
                  <a:pt x="68" y="275"/>
                  <a:pt x="68" y="275"/>
                  <a:pt x="68" y="275"/>
                </a:cubicBezTo>
                <a:cubicBezTo>
                  <a:pt x="68" y="275"/>
                  <a:pt x="68" y="275"/>
                  <a:pt x="68" y="275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-19384" y="12700"/>
            <a:ext cx="1963737" cy="3840163"/>
          </a:xfrm>
          <a:custGeom>
            <a:avLst/>
            <a:gdLst>
              <a:gd name="T0" fmla="*/ 16 w 235"/>
              <a:gd name="T1" fmla="*/ 304 h 459"/>
              <a:gd name="T2" fmla="*/ 42 w 235"/>
              <a:gd name="T3" fmla="*/ 366 h 459"/>
              <a:gd name="T4" fmla="*/ 27 w 235"/>
              <a:gd name="T5" fmla="*/ 443 h 459"/>
              <a:gd name="T6" fmla="*/ 12 w 235"/>
              <a:gd name="T7" fmla="*/ 304 h 459"/>
              <a:gd name="T8" fmla="*/ 32 w 235"/>
              <a:gd name="T9" fmla="*/ 188 h 459"/>
              <a:gd name="T10" fmla="*/ 10 w 235"/>
              <a:gd name="T11" fmla="*/ 128 h 459"/>
              <a:gd name="T12" fmla="*/ 66 w 235"/>
              <a:gd name="T13" fmla="*/ 44 h 459"/>
              <a:gd name="T14" fmla="*/ 79 w 235"/>
              <a:gd name="T15" fmla="*/ 69 h 459"/>
              <a:gd name="T16" fmla="*/ 26 w 235"/>
              <a:gd name="T17" fmla="*/ 0 h 459"/>
              <a:gd name="T18" fmla="*/ 223 w 235"/>
              <a:gd name="T19" fmla="*/ 175 h 459"/>
              <a:gd name="T20" fmla="*/ 184 w 235"/>
              <a:gd name="T21" fmla="*/ 165 h 459"/>
              <a:gd name="T22" fmla="*/ 174 w 235"/>
              <a:gd name="T23" fmla="*/ 150 h 459"/>
              <a:gd name="T24" fmla="*/ 198 w 235"/>
              <a:gd name="T25" fmla="*/ 115 h 459"/>
              <a:gd name="T26" fmla="*/ 216 w 235"/>
              <a:gd name="T27" fmla="*/ 197 h 459"/>
              <a:gd name="T28" fmla="*/ 216 w 235"/>
              <a:gd name="T29" fmla="*/ 249 h 459"/>
              <a:gd name="T30" fmla="*/ 228 w 235"/>
              <a:gd name="T31" fmla="*/ 274 h 459"/>
              <a:gd name="T32" fmla="*/ 191 w 235"/>
              <a:gd name="T33" fmla="*/ 362 h 459"/>
              <a:gd name="T34" fmla="*/ 196 w 235"/>
              <a:gd name="T35" fmla="*/ 222 h 459"/>
              <a:gd name="T36" fmla="*/ 139 w 235"/>
              <a:gd name="T37" fmla="*/ 359 h 459"/>
              <a:gd name="T38" fmla="*/ 124 w 235"/>
              <a:gd name="T39" fmla="*/ 290 h 459"/>
              <a:gd name="T40" fmla="*/ 198 w 235"/>
              <a:gd name="T41" fmla="*/ 199 h 459"/>
              <a:gd name="T42" fmla="*/ 227 w 235"/>
              <a:gd name="T43" fmla="*/ 271 h 459"/>
              <a:gd name="T44" fmla="*/ 128 w 235"/>
              <a:gd name="T45" fmla="*/ 422 h 459"/>
              <a:gd name="T46" fmla="*/ 76 w 235"/>
              <a:gd name="T47" fmla="*/ 458 h 459"/>
              <a:gd name="T48" fmla="*/ 87 w 235"/>
              <a:gd name="T49" fmla="*/ 455 h 459"/>
              <a:gd name="T50" fmla="*/ 114 w 235"/>
              <a:gd name="T51" fmla="*/ 19 h 459"/>
              <a:gd name="T52" fmla="*/ 130 w 235"/>
              <a:gd name="T53" fmla="*/ 48 h 459"/>
              <a:gd name="T54" fmla="*/ 199 w 235"/>
              <a:gd name="T55" fmla="*/ 106 h 459"/>
              <a:gd name="T56" fmla="*/ 201 w 235"/>
              <a:gd name="T57" fmla="*/ 112 h 459"/>
              <a:gd name="T58" fmla="*/ 9 w 235"/>
              <a:gd name="T59" fmla="*/ 131 h 459"/>
              <a:gd name="T60" fmla="*/ 19 w 235"/>
              <a:gd name="T61" fmla="*/ 148 h 459"/>
              <a:gd name="T62" fmla="*/ 60 w 235"/>
              <a:gd name="T63" fmla="*/ 327 h 459"/>
              <a:gd name="T64" fmla="*/ 71 w 235"/>
              <a:gd name="T65" fmla="*/ 310 h 459"/>
              <a:gd name="T66" fmla="*/ 87 w 235"/>
              <a:gd name="T67" fmla="*/ 271 h 459"/>
              <a:gd name="T68" fmla="*/ 104 w 235"/>
              <a:gd name="T69" fmla="*/ 246 h 459"/>
              <a:gd name="T70" fmla="*/ 89 w 235"/>
              <a:gd name="T71" fmla="*/ 162 h 459"/>
              <a:gd name="T72" fmla="*/ 103 w 235"/>
              <a:gd name="T73" fmla="*/ 227 h 459"/>
              <a:gd name="T74" fmla="*/ 55 w 235"/>
              <a:gd name="T75" fmla="*/ 366 h 459"/>
              <a:gd name="T76" fmla="*/ 99 w 235"/>
              <a:gd name="T77" fmla="*/ 342 h 459"/>
              <a:gd name="T78" fmla="*/ 115 w 235"/>
              <a:gd name="T79" fmla="*/ 238 h 459"/>
              <a:gd name="T80" fmla="*/ 107 w 235"/>
              <a:gd name="T81" fmla="*/ 226 h 459"/>
              <a:gd name="T82" fmla="*/ 94 w 235"/>
              <a:gd name="T83" fmla="*/ 239 h 459"/>
              <a:gd name="T84" fmla="*/ 162 w 235"/>
              <a:gd name="T85" fmla="*/ 152 h 459"/>
              <a:gd name="T86" fmla="*/ 134 w 235"/>
              <a:gd name="T87" fmla="*/ 189 h 459"/>
              <a:gd name="T88" fmla="*/ 135 w 235"/>
              <a:gd name="T89" fmla="*/ 99 h 459"/>
              <a:gd name="T90" fmla="*/ 103 w 235"/>
              <a:gd name="T91" fmla="*/ 84 h 459"/>
              <a:gd name="T92" fmla="*/ 136 w 235"/>
              <a:gd name="T93" fmla="*/ 94 h 459"/>
              <a:gd name="T94" fmla="*/ 81 w 235"/>
              <a:gd name="T95" fmla="*/ 71 h 459"/>
              <a:gd name="T96" fmla="*/ 101 w 235"/>
              <a:gd name="T97" fmla="*/ 83 h 459"/>
              <a:gd name="T98" fmla="*/ 87 w 235"/>
              <a:gd name="T99" fmla="*/ 88 h 459"/>
              <a:gd name="T100" fmla="*/ 1 w 235"/>
              <a:gd name="T101" fmla="*/ 54 h 459"/>
              <a:gd name="T102" fmla="*/ 127 w 235"/>
              <a:gd name="T103" fmla="*/ 417 h 459"/>
              <a:gd name="T104" fmla="*/ 116 w 235"/>
              <a:gd name="T105" fmla="*/ 391 h 459"/>
              <a:gd name="T106" fmla="*/ 188 w 235"/>
              <a:gd name="T107" fmla="*/ 372 h 459"/>
              <a:gd name="T108" fmla="*/ 116 w 235"/>
              <a:gd name="T109" fmla="*/ 392 h 459"/>
              <a:gd name="T110" fmla="*/ 198 w 235"/>
              <a:gd name="T111" fmla="*/ 197 h 459"/>
              <a:gd name="T112" fmla="*/ 135 w 235"/>
              <a:gd name="T113" fmla="*/ 200 h 459"/>
              <a:gd name="T114" fmla="*/ 138 w 235"/>
              <a:gd name="T115" fmla="*/ 83 h 459"/>
              <a:gd name="T116" fmla="*/ 167 w 235"/>
              <a:gd name="T117" fmla="*/ 116 h 459"/>
              <a:gd name="T118" fmla="*/ 173 w 235"/>
              <a:gd name="T119" fmla="*/ 11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5" h="459">
                <a:moveTo>
                  <a:pt x="0" y="409"/>
                </a:moveTo>
                <a:cubicBezTo>
                  <a:pt x="0" y="404"/>
                  <a:pt x="0" y="404"/>
                  <a:pt x="0" y="404"/>
                </a:cubicBezTo>
                <a:cubicBezTo>
                  <a:pt x="2" y="402"/>
                  <a:pt x="3" y="400"/>
                  <a:pt x="2" y="397"/>
                </a:cubicBezTo>
                <a:cubicBezTo>
                  <a:pt x="2" y="390"/>
                  <a:pt x="5" y="393"/>
                  <a:pt x="10" y="394"/>
                </a:cubicBezTo>
                <a:cubicBezTo>
                  <a:pt x="25" y="394"/>
                  <a:pt x="32" y="378"/>
                  <a:pt x="32" y="365"/>
                </a:cubicBezTo>
                <a:cubicBezTo>
                  <a:pt x="32" y="360"/>
                  <a:pt x="34" y="357"/>
                  <a:pt x="35" y="354"/>
                </a:cubicBezTo>
                <a:cubicBezTo>
                  <a:pt x="42" y="342"/>
                  <a:pt x="34" y="330"/>
                  <a:pt x="26" y="321"/>
                </a:cubicBezTo>
                <a:cubicBezTo>
                  <a:pt x="21" y="317"/>
                  <a:pt x="17" y="311"/>
                  <a:pt x="14" y="306"/>
                </a:cubicBezTo>
                <a:cubicBezTo>
                  <a:pt x="15" y="305"/>
                  <a:pt x="16" y="305"/>
                  <a:pt x="16" y="304"/>
                </a:cubicBezTo>
                <a:cubicBezTo>
                  <a:pt x="20" y="309"/>
                  <a:pt x="24" y="314"/>
                  <a:pt x="28" y="319"/>
                </a:cubicBezTo>
                <a:cubicBezTo>
                  <a:pt x="33" y="324"/>
                  <a:pt x="35" y="326"/>
                  <a:pt x="38" y="331"/>
                </a:cubicBezTo>
                <a:cubicBezTo>
                  <a:pt x="41" y="330"/>
                  <a:pt x="44" y="329"/>
                  <a:pt x="48" y="329"/>
                </a:cubicBezTo>
                <a:cubicBezTo>
                  <a:pt x="48" y="330"/>
                  <a:pt x="48" y="332"/>
                  <a:pt x="48" y="333"/>
                </a:cubicBezTo>
                <a:cubicBezTo>
                  <a:pt x="48" y="334"/>
                  <a:pt x="49" y="334"/>
                  <a:pt x="49" y="335"/>
                </a:cubicBezTo>
                <a:cubicBezTo>
                  <a:pt x="46" y="335"/>
                  <a:pt x="43" y="336"/>
                  <a:pt x="40" y="337"/>
                </a:cubicBezTo>
                <a:cubicBezTo>
                  <a:pt x="43" y="347"/>
                  <a:pt x="41" y="351"/>
                  <a:pt x="37" y="359"/>
                </a:cubicBezTo>
                <a:cubicBezTo>
                  <a:pt x="38" y="361"/>
                  <a:pt x="39" y="362"/>
                  <a:pt x="40" y="364"/>
                </a:cubicBezTo>
                <a:cubicBezTo>
                  <a:pt x="41" y="365"/>
                  <a:pt x="42" y="365"/>
                  <a:pt x="42" y="366"/>
                </a:cubicBezTo>
                <a:cubicBezTo>
                  <a:pt x="40" y="371"/>
                  <a:pt x="38" y="375"/>
                  <a:pt x="46" y="385"/>
                </a:cubicBezTo>
                <a:cubicBezTo>
                  <a:pt x="46" y="386"/>
                  <a:pt x="47" y="386"/>
                  <a:pt x="47" y="386"/>
                </a:cubicBezTo>
                <a:cubicBezTo>
                  <a:pt x="49" y="398"/>
                  <a:pt x="48" y="411"/>
                  <a:pt x="44" y="420"/>
                </a:cubicBezTo>
                <a:cubicBezTo>
                  <a:pt x="49" y="425"/>
                  <a:pt x="62" y="423"/>
                  <a:pt x="74" y="420"/>
                </a:cubicBezTo>
                <a:cubicBezTo>
                  <a:pt x="74" y="421"/>
                  <a:pt x="73" y="422"/>
                  <a:pt x="72" y="423"/>
                </a:cubicBezTo>
                <a:cubicBezTo>
                  <a:pt x="72" y="424"/>
                  <a:pt x="72" y="424"/>
                  <a:pt x="72" y="424"/>
                </a:cubicBezTo>
                <a:cubicBezTo>
                  <a:pt x="60" y="427"/>
                  <a:pt x="49" y="428"/>
                  <a:pt x="42" y="423"/>
                </a:cubicBezTo>
                <a:cubicBezTo>
                  <a:pt x="39" y="430"/>
                  <a:pt x="36" y="437"/>
                  <a:pt x="32" y="442"/>
                </a:cubicBezTo>
                <a:cubicBezTo>
                  <a:pt x="31" y="443"/>
                  <a:pt x="29" y="443"/>
                  <a:pt x="27" y="443"/>
                </a:cubicBezTo>
                <a:cubicBezTo>
                  <a:pt x="33" y="436"/>
                  <a:pt x="36" y="428"/>
                  <a:pt x="40" y="420"/>
                </a:cubicBezTo>
                <a:cubicBezTo>
                  <a:pt x="48" y="405"/>
                  <a:pt x="44" y="379"/>
                  <a:pt x="35" y="365"/>
                </a:cubicBezTo>
                <a:cubicBezTo>
                  <a:pt x="35" y="382"/>
                  <a:pt x="25" y="400"/>
                  <a:pt x="6" y="397"/>
                </a:cubicBezTo>
                <a:cubicBezTo>
                  <a:pt x="7" y="402"/>
                  <a:pt x="4" y="406"/>
                  <a:pt x="0" y="409"/>
                </a:cubicBezTo>
                <a:close/>
                <a:moveTo>
                  <a:pt x="0" y="284"/>
                </a:moveTo>
                <a:cubicBezTo>
                  <a:pt x="0" y="277"/>
                  <a:pt x="0" y="277"/>
                  <a:pt x="0" y="277"/>
                </a:cubicBezTo>
                <a:cubicBezTo>
                  <a:pt x="3" y="283"/>
                  <a:pt x="3" y="283"/>
                  <a:pt x="3" y="283"/>
                </a:cubicBezTo>
                <a:cubicBezTo>
                  <a:pt x="7" y="289"/>
                  <a:pt x="11" y="296"/>
                  <a:pt x="15" y="302"/>
                </a:cubicBezTo>
                <a:cubicBezTo>
                  <a:pt x="14" y="303"/>
                  <a:pt x="13" y="303"/>
                  <a:pt x="12" y="304"/>
                </a:cubicBezTo>
                <a:cubicBezTo>
                  <a:pt x="8" y="297"/>
                  <a:pt x="4" y="291"/>
                  <a:pt x="0" y="284"/>
                </a:cubicBezTo>
                <a:cubicBezTo>
                  <a:pt x="0" y="284"/>
                  <a:pt x="0" y="284"/>
                  <a:pt x="0" y="284"/>
                </a:cubicBezTo>
                <a:close/>
                <a:moveTo>
                  <a:pt x="0" y="187"/>
                </a:moveTo>
                <a:cubicBezTo>
                  <a:pt x="0" y="183"/>
                  <a:pt x="0" y="183"/>
                  <a:pt x="0" y="183"/>
                </a:cubicBezTo>
                <a:cubicBezTo>
                  <a:pt x="2" y="183"/>
                  <a:pt x="3" y="183"/>
                  <a:pt x="5" y="183"/>
                </a:cubicBezTo>
                <a:cubicBezTo>
                  <a:pt x="7" y="173"/>
                  <a:pt x="11" y="164"/>
                  <a:pt x="14" y="155"/>
                </a:cubicBezTo>
                <a:cubicBezTo>
                  <a:pt x="15" y="156"/>
                  <a:pt x="16" y="158"/>
                  <a:pt x="17" y="160"/>
                </a:cubicBezTo>
                <a:cubicBezTo>
                  <a:pt x="16" y="167"/>
                  <a:pt x="13" y="175"/>
                  <a:pt x="11" y="183"/>
                </a:cubicBezTo>
                <a:cubicBezTo>
                  <a:pt x="19" y="184"/>
                  <a:pt x="26" y="186"/>
                  <a:pt x="32" y="188"/>
                </a:cubicBezTo>
                <a:cubicBezTo>
                  <a:pt x="31" y="189"/>
                  <a:pt x="30" y="190"/>
                  <a:pt x="28" y="191"/>
                </a:cubicBezTo>
                <a:cubicBezTo>
                  <a:pt x="25" y="190"/>
                  <a:pt x="21" y="189"/>
                  <a:pt x="17" y="188"/>
                </a:cubicBezTo>
                <a:cubicBezTo>
                  <a:pt x="12" y="187"/>
                  <a:pt x="6" y="187"/>
                  <a:pt x="0" y="187"/>
                </a:cubicBezTo>
                <a:close/>
                <a:moveTo>
                  <a:pt x="0" y="116"/>
                </a:moveTo>
                <a:cubicBezTo>
                  <a:pt x="0" y="109"/>
                  <a:pt x="0" y="109"/>
                  <a:pt x="0" y="109"/>
                </a:cubicBezTo>
                <a:cubicBezTo>
                  <a:pt x="3" y="114"/>
                  <a:pt x="6" y="120"/>
                  <a:pt x="9" y="124"/>
                </a:cubicBezTo>
                <a:cubicBezTo>
                  <a:pt x="9" y="125"/>
                  <a:pt x="9" y="125"/>
                  <a:pt x="9" y="126"/>
                </a:cubicBezTo>
                <a:cubicBezTo>
                  <a:pt x="9" y="126"/>
                  <a:pt x="10" y="127"/>
                  <a:pt x="10" y="128"/>
                </a:cubicBezTo>
                <a:cubicBezTo>
                  <a:pt x="10" y="128"/>
                  <a:pt x="10" y="128"/>
                  <a:pt x="10" y="128"/>
                </a:cubicBezTo>
                <a:cubicBezTo>
                  <a:pt x="9" y="128"/>
                  <a:pt x="9" y="128"/>
                  <a:pt x="9" y="128"/>
                </a:cubicBezTo>
                <a:cubicBezTo>
                  <a:pt x="9" y="128"/>
                  <a:pt x="8" y="128"/>
                  <a:pt x="8" y="129"/>
                </a:cubicBezTo>
                <a:cubicBezTo>
                  <a:pt x="5" y="125"/>
                  <a:pt x="3" y="120"/>
                  <a:pt x="0" y="116"/>
                </a:cubicBezTo>
                <a:close/>
                <a:moveTo>
                  <a:pt x="26" y="0"/>
                </a:moveTo>
                <a:cubicBezTo>
                  <a:pt x="30" y="0"/>
                  <a:pt x="30" y="0"/>
                  <a:pt x="30" y="0"/>
                </a:cubicBezTo>
                <a:cubicBezTo>
                  <a:pt x="36" y="17"/>
                  <a:pt x="39" y="35"/>
                  <a:pt x="36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48" y="44"/>
                  <a:pt x="55" y="37"/>
                  <a:pt x="66" y="44"/>
                </a:cubicBezTo>
                <a:cubicBezTo>
                  <a:pt x="77" y="49"/>
                  <a:pt x="97" y="46"/>
                  <a:pt x="102" y="60"/>
                </a:cubicBezTo>
                <a:cubicBezTo>
                  <a:pt x="103" y="64"/>
                  <a:pt x="113" y="65"/>
                  <a:pt x="116" y="69"/>
                </a:cubicBezTo>
                <a:cubicBezTo>
                  <a:pt x="116" y="70"/>
                  <a:pt x="115" y="71"/>
                  <a:pt x="114" y="71"/>
                </a:cubicBezTo>
                <a:cubicBezTo>
                  <a:pt x="110" y="67"/>
                  <a:pt x="101" y="67"/>
                  <a:pt x="99" y="61"/>
                </a:cubicBezTo>
                <a:cubicBezTo>
                  <a:pt x="94" y="49"/>
                  <a:pt x="74" y="52"/>
                  <a:pt x="64" y="47"/>
                </a:cubicBezTo>
                <a:cubicBezTo>
                  <a:pt x="58" y="43"/>
                  <a:pt x="55" y="44"/>
                  <a:pt x="51" y="45"/>
                </a:cubicBezTo>
                <a:cubicBezTo>
                  <a:pt x="63" y="47"/>
                  <a:pt x="79" y="57"/>
                  <a:pt x="83" y="70"/>
                </a:cubicBezTo>
                <a:cubicBezTo>
                  <a:pt x="83" y="69"/>
                  <a:pt x="83" y="69"/>
                  <a:pt x="82" y="69"/>
                </a:cubicBezTo>
                <a:cubicBezTo>
                  <a:pt x="82" y="69"/>
                  <a:pt x="81" y="69"/>
                  <a:pt x="79" y="69"/>
                </a:cubicBezTo>
                <a:cubicBezTo>
                  <a:pt x="77" y="63"/>
                  <a:pt x="72" y="59"/>
                  <a:pt x="66" y="56"/>
                </a:cubicBezTo>
                <a:cubicBezTo>
                  <a:pt x="56" y="49"/>
                  <a:pt x="49" y="48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2" y="50"/>
                  <a:pt x="26" y="51"/>
                  <a:pt x="19" y="51"/>
                </a:cubicBezTo>
                <a:cubicBezTo>
                  <a:pt x="16" y="51"/>
                  <a:pt x="13" y="51"/>
                  <a:pt x="10" y="51"/>
                </a:cubicBezTo>
                <a:cubicBezTo>
                  <a:pt x="10" y="50"/>
                  <a:pt x="10" y="49"/>
                  <a:pt x="10" y="48"/>
                </a:cubicBezTo>
                <a:cubicBezTo>
                  <a:pt x="13" y="47"/>
                  <a:pt x="16" y="47"/>
                  <a:pt x="19" y="47"/>
                </a:cubicBezTo>
                <a:cubicBezTo>
                  <a:pt x="24" y="47"/>
                  <a:pt x="27" y="47"/>
                  <a:pt x="30" y="47"/>
                </a:cubicBezTo>
                <a:cubicBezTo>
                  <a:pt x="34" y="36"/>
                  <a:pt x="32" y="17"/>
                  <a:pt x="26" y="0"/>
                </a:cubicBezTo>
                <a:close/>
                <a:moveTo>
                  <a:pt x="69" y="0"/>
                </a:moveTo>
                <a:cubicBezTo>
                  <a:pt x="74" y="0"/>
                  <a:pt x="74" y="0"/>
                  <a:pt x="74" y="0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2"/>
                  <a:pt x="74" y="4"/>
                  <a:pt x="75" y="5"/>
                </a:cubicBezTo>
                <a:cubicBezTo>
                  <a:pt x="73" y="4"/>
                  <a:pt x="71" y="2"/>
                  <a:pt x="69" y="0"/>
                </a:cubicBezTo>
                <a:close/>
                <a:moveTo>
                  <a:pt x="200" y="129"/>
                </a:moveTo>
                <a:cubicBezTo>
                  <a:pt x="211" y="135"/>
                  <a:pt x="209" y="151"/>
                  <a:pt x="219" y="157"/>
                </a:cubicBezTo>
                <a:cubicBezTo>
                  <a:pt x="224" y="161"/>
                  <a:pt x="227" y="167"/>
                  <a:pt x="227" y="175"/>
                </a:cubicBezTo>
                <a:cubicBezTo>
                  <a:pt x="225" y="175"/>
                  <a:pt x="224" y="175"/>
                  <a:pt x="223" y="175"/>
                </a:cubicBezTo>
                <a:cubicBezTo>
                  <a:pt x="223" y="169"/>
                  <a:pt x="221" y="163"/>
                  <a:pt x="216" y="160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07" y="152"/>
                  <a:pt x="208" y="141"/>
                  <a:pt x="200" y="134"/>
                </a:cubicBezTo>
                <a:cubicBezTo>
                  <a:pt x="198" y="147"/>
                  <a:pt x="185" y="162"/>
                  <a:pt x="194" y="173"/>
                </a:cubicBezTo>
                <a:cubicBezTo>
                  <a:pt x="195" y="175"/>
                  <a:pt x="197" y="177"/>
                  <a:pt x="198" y="179"/>
                </a:cubicBezTo>
                <a:cubicBezTo>
                  <a:pt x="196" y="179"/>
                  <a:pt x="195" y="179"/>
                  <a:pt x="194" y="179"/>
                </a:cubicBezTo>
                <a:cubicBezTo>
                  <a:pt x="191" y="174"/>
                  <a:pt x="187" y="170"/>
                  <a:pt x="184" y="165"/>
                </a:cubicBezTo>
                <a:cubicBezTo>
                  <a:pt x="180" y="155"/>
                  <a:pt x="175" y="152"/>
                  <a:pt x="170" y="153"/>
                </a:cubicBezTo>
                <a:cubicBezTo>
                  <a:pt x="170" y="153"/>
                  <a:pt x="170" y="152"/>
                  <a:pt x="170" y="152"/>
                </a:cubicBezTo>
                <a:cubicBezTo>
                  <a:pt x="170" y="152"/>
                  <a:pt x="170" y="152"/>
                  <a:pt x="170" y="152"/>
                </a:cubicBezTo>
                <a:cubicBezTo>
                  <a:pt x="170" y="152"/>
                  <a:pt x="170" y="151"/>
                  <a:pt x="169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9" y="151"/>
                  <a:pt x="168" y="151"/>
                  <a:pt x="168" y="151"/>
                </a:cubicBezTo>
                <a:cubicBezTo>
                  <a:pt x="168" y="151"/>
                  <a:pt x="167" y="150"/>
                  <a:pt x="167" y="150"/>
                </a:cubicBezTo>
                <a:cubicBezTo>
                  <a:pt x="169" y="150"/>
                  <a:pt x="172" y="149"/>
                  <a:pt x="174" y="150"/>
                </a:cubicBezTo>
                <a:cubicBezTo>
                  <a:pt x="174" y="147"/>
                  <a:pt x="175" y="145"/>
                  <a:pt x="176" y="142"/>
                </a:cubicBezTo>
                <a:cubicBezTo>
                  <a:pt x="177" y="142"/>
                  <a:pt x="177" y="142"/>
                  <a:pt x="177" y="141"/>
                </a:cubicBezTo>
                <a:cubicBezTo>
                  <a:pt x="178" y="141"/>
                  <a:pt x="178" y="140"/>
                  <a:pt x="179" y="139"/>
                </a:cubicBezTo>
                <a:cubicBezTo>
                  <a:pt x="179" y="139"/>
                  <a:pt x="180" y="138"/>
                  <a:pt x="180" y="137"/>
                </a:cubicBezTo>
                <a:cubicBezTo>
                  <a:pt x="180" y="136"/>
                  <a:pt x="180" y="136"/>
                  <a:pt x="181" y="135"/>
                </a:cubicBezTo>
                <a:cubicBezTo>
                  <a:pt x="181" y="138"/>
                  <a:pt x="180" y="141"/>
                  <a:pt x="179" y="144"/>
                </a:cubicBezTo>
                <a:cubicBezTo>
                  <a:pt x="176" y="152"/>
                  <a:pt x="183" y="154"/>
                  <a:pt x="186" y="161"/>
                </a:cubicBezTo>
                <a:cubicBezTo>
                  <a:pt x="188" y="151"/>
                  <a:pt x="195" y="144"/>
                  <a:pt x="196" y="134"/>
                </a:cubicBezTo>
                <a:cubicBezTo>
                  <a:pt x="197" y="127"/>
                  <a:pt x="197" y="121"/>
                  <a:pt x="198" y="115"/>
                </a:cubicBezTo>
                <a:cubicBezTo>
                  <a:pt x="199" y="115"/>
                  <a:pt x="200" y="115"/>
                  <a:pt x="201" y="114"/>
                </a:cubicBezTo>
                <a:cubicBezTo>
                  <a:pt x="201" y="117"/>
                  <a:pt x="201" y="119"/>
                  <a:pt x="201" y="120"/>
                </a:cubicBezTo>
                <a:cubicBezTo>
                  <a:pt x="200" y="123"/>
                  <a:pt x="200" y="126"/>
                  <a:pt x="200" y="129"/>
                </a:cubicBezTo>
                <a:close/>
                <a:moveTo>
                  <a:pt x="227" y="177"/>
                </a:moveTo>
                <a:cubicBezTo>
                  <a:pt x="226" y="185"/>
                  <a:pt x="223" y="194"/>
                  <a:pt x="219" y="199"/>
                </a:cubicBezTo>
                <a:cubicBezTo>
                  <a:pt x="216" y="202"/>
                  <a:pt x="216" y="206"/>
                  <a:pt x="216" y="210"/>
                </a:cubicBezTo>
                <a:cubicBezTo>
                  <a:pt x="215" y="209"/>
                  <a:pt x="214" y="207"/>
                  <a:pt x="213" y="206"/>
                </a:cubicBezTo>
                <a:cubicBezTo>
                  <a:pt x="213" y="203"/>
                  <a:pt x="214" y="199"/>
                  <a:pt x="216" y="197"/>
                </a:cubicBezTo>
                <a:cubicBezTo>
                  <a:pt x="216" y="197"/>
                  <a:pt x="216" y="197"/>
                  <a:pt x="216" y="197"/>
                </a:cubicBezTo>
                <a:cubicBezTo>
                  <a:pt x="216" y="196"/>
                  <a:pt x="216" y="196"/>
                  <a:pt x="216" y="196"/>
                </a:cubicBezTo>
                <a:cubicBezTo>
                  <a:pt x="216" y="196"/>
                  <a:pt x="216" y="196"/>
                  <a:pt x="216" y="196"/>
                </a:cubicBezTo>
                <a:cubicBezTo>
                  <a:pt x="220" y="192"/>
                  <a:pt x="222" y="185"/>
                  <a:pt x="223" y="178"/>
                </a:cubicBezTo>
                <a:cubicBezTo>
                  <a:pt x="224" y="177"/>
                  <a:pt x="225" y="177"/>
                  <a:pt x="227" y="177"/>
                </a:cubicBezTo>
                <a:close/>
                <a:moveTo>
                  <a:pt x="216" y="218"/>
                </a:moveTo>
                <a:cubicBezTo>
                  <a:pt x="217" y="225"/>
                  <a:pt x="217" y="232"/>
                  <a:pt x="210" y="235"/>
                </a:cubicBezTo>
                <a:cubicBezTo>
                  <a:pt x="212" y="238"/>
                  <a:pt x="214" y="241"/>
                  <a:pt x="216" y="244"/>
                </a:cubicBezTo>
                <a:cubicBezTo>
                  <a:pt x="216" y="246"/>
                  <a:pt x="216" y="248"/>
                  <a:pt x="216" y="249"/>
                </a:cubicBezTo>
                <a:cubicBezTo>
                  <a:pt x="216" y="249"/>
                  <a:pt x="216" y="249"/>
                  <a:pt x="216" y="249"/>
                </a:cubicBezTo>
                <a:cubicBezTo>
                  <a:pt x="216" y="249"/>
                  <a:pt x="216" y="250"/>
                  <a:pt x="216" y="250"/>
                </a:cubicBezTo>
                <a:cubicBezTo>
                  <a:pt x="217" y="257"/>
                  <a:pt x="219" y="262"/>
                  <a:pt x="222" y="267"/>
                </a:cubicBezTo>
                <a:cubicBezTo>
                  <a:pt x="222" y="269"/>
                  <a:pt x="222" y="271"/>
                  <a:pt x="222" y="272"/>
                </a:cubicBezTo>
                <a:cubicBezTo>
                  <a:pt x="220" y="283"/>
                  <a:pt x="216" y="286"/>
                  <a:pt x="207" y="290"/>
                </a:cubicBezTo>
                <a:cubicBezTo>
                  <a:pt x="211" y="294"/>
                  <a:pt x="216" y="302"/>
                  <a:pt x="215" y="309"/>
                </a:cubicBezTo>
                <a:cubicBezTo>
                  <a:pt x="215" y="309"/>
                  <a:pt x="215" y="309"/>
                  <a:pt x="215" y="309"/>
                </a:cubicBezTo>
                <a:cubicBezTo>
                  <a:pt x="213" y="316"/>
                  <a:pt x="211" y="322"/>
                  <a:pt x="209" y="329"/>
                </a:cubicBezTo>
                <a:cubicBezTo>
                  <a:pt x="224" y="325"/>
                  <a:pt x="230" y="311"/>
                  <a:pt x="230" y="296"/>
                </a:cubicBezTo>
                <a:cubicBezTo>
                  <a:pt x="231" y="288"/>
                  <a:pt x="230" y="281"/>
                  <a:pt x="228" y="274"/>
                </a:cubicBezTo>
                <a:cubicBezTo>
                  <a:pt x="229" y="275"/>
                  <a:pt x="230" y="276"/>
                  <a:pt x="231" y="277"/>
                </a:cubicBezTo>
                <a:cubicBezTo>
                  <a:pt x="232" y="282"/>
                  <a:pt x="233" y="288"/>
                  <a:pt x="233" y="296"/>
                </a:cubicBezTo>
                <a:cubicBezTo>
                  <a:pt x="233" y="314"/>
                  <a:pt x="227" y="330"/>
                  <a:pt x="208" y="334"/>
                </a:cubicBezTo>
                <a:cubicBezTo>
                  <a:pt x="207" y="335"/>
                  <a:pt x="207" y="336"/>
                  <a:pt x="207" y="337"/>
                </a:cubicBezTo>
                <a:cubicBezTo>
                  <a:pt x="212" y="342"/>
                  <a:pt x="213" y="348"/>
                  <a:pt x="211" y="354"/>
                </a:cubicBezTo>
                <a:cubicBezTo>
                  <a:pt x="210" y="354"/>
                  <a:pt x="208" y="355"/>
                  <a:pt x="207" y="356"/>
                </a:cubicBezTo>
                <a:cubicBezTo>
                  <a:pt x="209" y="351"/>
                  <a:pt x="209" y="346"/>
                  <a:pt x="205" y="343"/>
                </a:cubicBezTo>
                <a:cubicBezTo>
                  <a:pt x="204" y="349"/>
                  <a:pt x="201" y="355"/>
                  <a:pt x="198" y="360"/>
                </a:cubicBezTo>
                <a:cubicBezTo>
                  <a:pt x="196" y="361"/>
                  <a:pt x="194" y="362"/>
                  <a:pt x="191" y="362"/>
                </a:cubicBezTo>
                <a:cubicBezTo>
                  <a:pt x="196" y="357"/>
                  <a:pt x="199" y="350"/>
                  <a:pt x="202" y="342"/>
                </a:cubicBezTo>
                <a:cubicBezTo>
                  <a:pt x="203" y="337"/>
                  <a:pt x="205" y="332"/>
                  <a:pt x="206" y="326"/>
                </a:cubicBezTo>
                <a:cubicBezTo>
                  <a:pt x="208" y="320"/>
                  <a:pt x="210" y="314"/>
                  <a:pt x="211" y="308"/>
                </a:cubicBezTo>
                <a:cubicBezTo>
                  <a:pt x="211" y="308"/>
                  <a:pt x="211" y="308"/>
                  <a:pt x="211" y="308"/>
                </a:cubicBezTo>
                <a:cubicBezTo>
                  <a:pt x="212" y="303"/>
                  <a:pt x="208" y="296"/>
                  <a:pt x="205" y="293"/>
                </a:cubicBezTo>
                <a:cubicBezTo>
                  <a:pt x="201" y="288"/>
                  <a:pt x="201" y="288"/>
                  <a:pt x="207" y="286"/>
                </a:cubicBezTo>
                <a:cubicBezTo>
                  <a:pt x="235" y="274"/>
                  <a:pt x="207" y="247"/>
                  <a:pt x="206" y="228"/>
                </a:cubicBezTo>
                <a:cubicBezTo>
                  <a:pt x="205" y="223"/>
                  <a:pt x="201" y="217"/>
                  <a:pt x="199" y="215"/>
                </a:cubicBezTo>
                <a:cubicBezTo>
                  <a:pt x="198" y="218"/>
                  <a:pt x="197" y="220"/>
                  <a:pt x="196" y="222"/>
                </a:cubicBezTo>
                <a:cubicBezTo>
                  <a:pt x="190" y="231"/>
                  <a:pt x="191" y="243"/>
                  <a:pt x="179" y="248"/>
                </a:cubicBezTo>
                <a:cubicBezTo>
                  <a:pt x="158" y="256"/>
                  <a:pt x="164" y="275"/>
                  <a:pt x="153" y="290"/>
                </a:cubicBezTo>
                <a:cubicBezTo>
                  <a:pt x="146" y="300"/>
                  <a:pt x="135" y="298"/>
                  <a:pt x="128" y="296"/>
                </a:cubicBezTo>
                <a:cubicBezTo>
                  <a:pt x="129" y="297"/>
                  <a:pt x="130" y="298"/>
                  <a:pt x="130" y="299"/>
                </a:cubicBezTo>
                <a:cubicBezTo>
                  <a:pt x="142" y="307"/>
                  <a:pt x="157" y="334"/>
                  <a:pt x="148" y="347"/>
                </a:cubicBezTo>
                <a:cubicBezTo>
                  <a:pt x="144" y="352"/>
                  <a:pt x="143" y="356"/>
                  <a:pt x="143" y="360"/>
                </a:cubicBezTo>
                <a:cubicBezTo>
                  <a:pt x="143" y="362"/>
                  <a:pt x="142" y="363"/>
                  <a:pt x="142" y="364"/>
                </a:cubicBezTo>
                <a:cubicBezTo>
                  <a:pt x="141" y="364"/>
                  <a:pt x="140" y="364"/>
                  <a:pt x="139" y="363"/>
                </a:cubicBezTo>
                <a:cubicBezTo>
                  <a:pt x="139" y="362"/>
                  <a:pt x="139" y="361"/>
                  <a:pt x="139" y="359"/>
                </a:cubicBezTo>
                <a:cubicBezTo>
                  <a:pt x="140" y="353"/>
                  <a:pt x="143" y="349"/>
                  <a:pt x="146" y="344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32"/>
                  <a:pt x="138" y="312"/>
                  <a:pt x="129" y="304"/>
                </a:cubicBezTo>
                <a:cubicBezTo>
                  <a:pt x="127" y="313"/>
                  <a:pt x="121" y="319"/>
                  <a:pt x="116" y="327"/>
                </a:cubicBezTo>
                <a:cubicBezTo>
                  <a:pt x="112" y="334"/>
                  <a:pt x="109" y="339"/>
                  <a:pt x="104" y="343"/>
                </a:cubicBezTo>
                <a:cubicBezTo>
                  <a:pt x="103" y="342"/>
                  <a:pt x="102" y="342"/>
                  <a:pt x="101" y="341"/>
                </a:cubicBezTo>
                <a:cubicBezTo>
                  <a:pt x="108" y="334"/>
                  <a:pt x="113" y="326"/>
                  <a:pt x="119" y="317"/>
                </a:cubicBezTo>
                <a:cubicBezTo>
                  <a:pt x="121" y="314"/>
                  <a:pt x="131" y="300"/>
                  <a:pt x="124" y="297"/>
                </a:cubicBezTo>
                <a:cubicBezTo>
                  <a:pt x="122" y="296"/>
                  <a:pt x="121" y="293"/>
                  <a:pt x="124" y="290"/>
                </a:cubicBezTo>
                <a:cubicBezTo>
                  <a:pt x="126" y="286"/>
                  <a:pt x="127" y="281"/>
                  <a:pt x="127" y="276"/>
                </a:cubicBezTo>
                <a:cubicBezTo>
                  <a:pt x="127" y="276"/>
                  <a:pt x="127" y="276"/>
                  <a:pt x="127" y="276"/>
                </a:cubicBezTo>
                <a:cubicBezTo>
                  <a:pt x="128" y="274"/>
                  <a:pt x="128" y="271"/>
                  <a:pt x="127" y="268"/>
                </a:cubicBezTo>
                <a:cubicBezTo>
                  <a:pt x="127" y="264"/>
                  <a:pt x="127" y="261"/>
                  <a:pt x="127" y="259"/>
                </a:cubicBezTo>
                <a:cubicBezTo>
                  <a:pt x="130" y="270"/>
                  <a:pt x="133" y="281"/>
                  <a:pt x="128" y="290"/>
                </a:cubicBezTo>
                <a:cubicBezTo>
                  <a:pt x="146" y="299"/>
                  <a:pt x="154" y="286"/>
                  <a:pt x="158" y="270"/>
                </a:cubicBezTo>
                <a:cubicBezTo>
                  <a:pt x="160" y="260"/>
                  <a:pt x="162" y="251"/>
                  <a:pt x="178" y="245"/>
                </a:cubicBezTo>
                <a:cubicBezTo>
                  <a:pt x="188" y="241"/>
                  <a:pt x="188" y="229"/>
                  <a:pt x="193" y="220"/>
                </a:cubicBezTo>
                <a:cubicBezTo>
                  <a:pt x="195" y="216"/>
                  <a:pt x="198" y="207"/>
                  <a:pt x="198" y="199"/>
                </a:cubicBezTo>
                <a:cubicBezTo>
                  <a:pt x="199" y="199"/>
                  <a:pt x="200" y="200"/>
                  <a:pt x="201" y="200"/>
                </a:cubicBezTo>
                <a:cubicBezTo>
                  <a:pt x="201" y="203"/>
                  <a:pt x="200" y="206"/>
                  <a:pt x="200" y="208"/>
                </a:cubicBezTo>
                <a:cubicBezTo>
                  <a:pt x="205" y="216"/>
                  <a:pt x="208" y="221"/>
                  <a:pt x="209" y="230"/>
                </a:cubicBezTo>
                <a:cubicBezTo>
                  <a:pt x="214" y="227"/>
                  <a:pt x="213" y="219"/>
                  <a:pt x="213" y="211"/>
                </a:cubicBezTo>
                <a:cubicBezTo>
                  <a:pt x="213" y="211"/>
                  <a:pt x="213" y="211"/>
                  <a:pt x="213" y="211"/>
                </a:cubicBezTo>
                <a:cubicBezTo>
                  <a:pt x="214" y="213"/>
                  <a:pt x="215" y="216"/>
                  <a:pt x="216" y="218"/>
                </a:cubicBezTo>
                <a:close/>
                <a:moveTo>
                  <a:pt x="217" y="245"/>
                </a:moveTo>
                <a:cubicBezTo>
                  <a:pt x="223" y="254"/>
                  <a:pt x="228" y="263"/>
                  <a:pt x="231" y="274"/>
                </a:cubicBezTo>
                <a:cubicBezTo>
                  <a:pt x="229" y="273"/>
                  <a:pt x="228" y="272"/>
                  <a:pt x="227" y="271"/>
                </a:cubicBezTo>
                <a:cubicBezTo>
                  <a:pt x="224" y="264"/>
                  <a:pt x="221" y="258"/>
                  <a:pt x="217" y="251"/>
                </a:cubicBezTo>
                <a:cubicBezTo>
                  <a:pt x="217" y="249"/>
                  <a:pt x="217" y="247"/>
                  <a:pt x="217" y="245"/>
                </a:cubicBezTo>
                <a:close/>
                <a:moveTo>
                  <a:pt x="188" y="396"/>
                </a:moveTo>
                <a:cubicBezTo>
                  <a:pt x="182" y="401"/>
                  <a:pt x="174" y="403"/>
                  <a:pt x="168" y="408"/>
                </a:cubicBezTo>
                <a:cubicBezTo>
                  <a:pt x="168" y="409"/>
                  <a:pt x="168" y="411"/>
                  <a:pt x="168" y="412"/>
                </a:cubicBezTo>
                <a:cubicBezTo>
                  <a:pt x="167" y="413"/>
                  <a:pt x="165" y="413"/>
                  <a:pt x="164" y="414"/>
                </a:cubicBezTo>
                <a:cubicBezTo>
                  <a:pt x="164" y="412"/>
                  <a:pt x="165" y="411"/>
                  <a:pt x="164" y="410"/>
                </a:cubicBezTo>
                <a:cubicBezTo>
                  <a:pt x="162" y="412"/>
                  <a:pt x="160" y="414"/>
                  <a:pt x="158" y="416"/>
                </a:cubicBezTo>
                <a:cubicBezTo>
                  <a:pt x="153" y="422"/>
                  <a:pt x="139" y="424"/>
                  <a:pt x="128" y="422"/>
                </a:cubicBezTo>
                <a:cubicBezTo>
                  <a:pt x="128" y="421"/>
                  <a:pt x="128" y="419"/>
                  <a:pt x="128" y="418"/>
                </a:cubicBezTo>
                <a:cubicBezTo>
                  <a:pt x="137" y="419"/>
                  <a:pt x="150" y="421"/>
                  <a:pt x="155" y="414"/>
                </a:cubicBezTo>
                <a:cubicBezTo>
                  <a:pt x="161" y="407"/>
                  <a:pt x="169" y="403"/>
                  <a:pt x="176" y="399"/>
                </a:cubicBezTo>
                <a:cubicBezTo>
                  <a:pt x="180" y="397"/>
                  <a:pt x="184" y="395"/>
                  <a:pt x="187" y="393"/>
                </a:cubicBezTo>
                <a:cubicBezTo>
                  <a:pt x="187" y="394"/>
                  <a:pt x="188" y="395"/>
                  <a:pt x="188" y="396"/>
                </a:cubicBezTo>
                <a:close/>
                <a:moveTo>
                  <a:pt x="87" y="455"/>
                </a:moveTo>
                <a:cubicBezTo>
                  <a:pt x="86" y="453"/>
                  <a:pt x="85" y="451"/>
                  <a:pt x="84" y="449"/>
                </a:cubicBezTo>
                <a:cubicBezTo>
                  <a:pt x="82" y="453"/>
                  <a:pt x="79" y="456"/>
                  <a:pt x="76" y="458"/>
                </a:cubicBezTo>
                <a:cubicBezTo>
                  <a:pt x="76" y="458"/>
                  <a:pt x="76" y="458"/>
                  <a:pt x="76" y="458"/>
                </a:cubicBezTo>
                <a:cubicBezTo>
                  <a:pt x="74" y="458"/>
                  <a:pt x="71" y="459"/>
                  <a:pt x="69" y="459"/>
                </a:cubicBezTo>
                <a:cubicBezTo>
                  <a:pt x="72" y="457"/>
                  <a:pt x="75" y="455"/>
                  <a:pt x="77" y="452"/>
                </a:cubicBezTo>
                <a:cubicBezTo>
                  <a:pt x="83" y="447"/>
                  <a:pt x="83" y="432"/>
                  <a:pt x="90" y="434"/>
                </a:cubicBezTo>
                <a:cubicBezTo>
                  <a:pt x="93" y="435"/>
                  <a:pt x="97" y="434"/>
                  <a:pt x="101" y="432"/>
                </a:cubicBezTo>
                <a:cubicBezTo>
                  <a:pt x="101" y="433"/>
                  <a:pt x="101" y="434"/>
                  <a:pt x="101" y="435"/>
                </a:cubicBezTo>
                <a:cubicBezTo>
                  <a:pt x="97" y="437"/>
                  <a:pt x="93" y="438"/>
                  <a:pt x="90" y="438"/>
                </a:cubicBezTo>
                <a:cubicBezTo>
                  <a:pt x="88" y="437"/>
                  <a:pt x="87" y="435"/>
                  <a:pt x="85" y="443"/>
                </a:cubicBezTo>
                <a:cubicBezTo>
                  <a:pt x="88" y="447"/>
                  <a:pt x="89" y="450"/>
                  <a:pt x="91" y="452"/>
                </a:cubicBezTo>
                <a:cubicBezTo>
                  <a:pt x="90" y="453"/>
                  <a:pt x="88" y="454"/>
                  <a:pt x="87" y="455"/>
                </a:cubicBezTo>
                <a:close/>
                <a:moveTo>
                  <a:pt x="76" y="2"/>
                </a:moveTo>
                <a:cubicBezTo>
                  <a:pt x="87" y="10"/>
                  <a:pt x="99" y="10"/>
                  <a:pt x="111" y="17"/>
                </a:cubicBezTo>
                <a:cubicBezTo>
                  <a:pt x="111" y="17"/>
                  <a:pt x="112" y="18"/>
                  <a:pt x="112" y="18"/>
                </a:cubicBezTo>
                <a:cubicBezTo>
                  <a:pt x="112" y="18"/>
                  <a:pt x="111" y="19"/>
                  <a:pt x="111" y="19"/>
                </a:cubicBezTo>
                <a:cubicBezTo>
                  <a:pt x="111" y="20"/>
                  <a:pt x="110" y="20"/>
                  <a:pt x="110" y="20"/>
                </a:cubicBezTo>
                <a:cubicBezTo>
                  <a:pt x="110" y="20"/>
                  <a:pt x="109" y="20"/>
                  <a:pt x="109" y="20"/>
                </a:cubicBezTo>
                <a:cubicBezTo>
                  <a:pt x="98" y="14"/>
                  <a:pt x="87" y="13"/>
                  <a:pt x="77" y="7"/>
                </a:cubicBezTo>
                <a:cubicBezTo>
                  <a:pt x="77" y="6"/>
                  <a:pt x="76" y="4"/>
                  <a:pt x="76" y="2"/>
                </a:cubicBezTo>
                <a:close/>
                <a:moveTo>
                  <a:pt x="114" y="19"/>
                </a:moveTo>
                <a:cubicBezTo>
                  <a:pt x="116" y="20"/>
                  <a:pt x="118" y="22"/>
                  <a:pt x="120" y="24"/>
                </a:cubicBezTo>
                <a:cubicBezTo>
                  <a:pt x="119" y="25"/>
                  <a:pt x="118" y="26"/>
                  <a:pt x="118" y="27"/>
                </a:cubicBezTo>
                <a:cubicBezTo>
                  <a:pt x="116" y="25"/>
                  <a:pt x="114" y="23"/>
                  <a:pt x="111" y="21"/>
                </a:cubicBezTo>
                <a:cubicBezTo>
                  <a:pt x="112" y="20"/>
                  <a:pt x="113" y="20"/>
                  <a:pt x="114" y="19"/>
                </a:cubicBezTo>
                <a:close/>
                <a:moveTo>
                  <a:pt x="121" y="26"/>
                </a:moveTo>
                <a:cubicBezTo>
                  <a:pt x="125" y="30"/>
                  <a:pt x="128" y="35"/>
                  <a:pt x="130" y="40"/>
                </a:cubicBezTo>
                <a:cubicBezTo>
                  <a:pt x="132" y="40"/>
                  <a:pt x="134" y="41"/>
                  <a:pt x="136" y="41"/>
                </a:cubicBezTo>
                <a:cubicBezTo>
                  <a:pt x="135" y="42"/>
                  <a:pt x="134" y="43"/>
                  <a:pt x="133" y="45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27" y="41"/>
                  <a:pt x="124" y="34"/>
                  <a:pt x="119" y="28"/>
                </a:cubicBezTo>
                <a:cubicBezTo>
                  <a:pt x="120" y="27"/>
                  <a:pt x="120" y="26"/>
                  <a:pt x="121" y="26"/>
                </a:cubicBezTo>
                <a:cubicBezTo>
                  <a:pt x="121" y="26"/>
                  <a:pt x="121" y="26"/>
                  <a:pt x="121" y="26"/>
                </a:cubicBezTo>
                <a:close/>
                <a:moveTo>
                  <a:pt x="139" y="42"/>
                </a:moveTo>
                <a:cubicBezTo>
                  <a:pt x="156" y="47"/>
                  <a:pt x="166" y="60"/>
                  <a:pt x="180" y="73"/>
                </a:cubicBezTo>
                <a:cubicBezTo>
                  <a:pt x="191" y="84"/>
                  <a:pt x="203" y="97"/>
                  <a:pt x="202" y="104"/>
                </a:cubicBezTo>
                <a:cubicBezTo>
                  <a:pt x="202" y="105"/>
                  <a:pt x="202" y="107"/>
                  <a:pt x="201" y="110"/>
                </a:cubicBezTo>
                <a:cubicBezTo>
                  <a:pt x="200" y="111"/>
                  <a:pt x="199" y="111"/>
                  <a:pt x="198" y="112"/>
                </a:cubicBezTo>
                <a:cubicBezTo>
                  <a:pt x="198" y="110"/>
                  <a:pt x="198" y="108"/>
                  <a:pt x="199" y="106"/>
                </a:cubicBezTo>
                <a:cubicBezTo>
                  <a:pt x="200" y="94"/>
                  <a:pt x="175" y="74"/>
                  <a:pt x="168" y="66"/>
                </a:cubicBezTo>
                <a:cubicBezTo>
                  <a:pt x="159" y="55"/>
                  <a:pt x="149" y="49"/>
                  <a:pt x="135" y="46"/>
                </a:cubicBezTo>
                <a:cubicBezTo>
                  <a:pt x="136" y="45"/>
                  <a:pt x="137" y="43"/>
                  <a:pt x="139" y="42"/>
                </a:cubicBezTo>
                <a:close/>
                <a:moveTo>
                  <a:pt x="201" y="112"/>
                </a:moveTo>
                <a:cubicBezTo>
                  <a:pt x="201" y="114"/>
                  <a:pt x="201" y="114"/>
                  <a:pt x="201" y="114"/>
                </a:cubicBezTo>
                <a:cubicBezTo>
                  <a:pt x="201" y="114"/>
                  <a:pt x="200" y="114"/>
                  <a:pt x="200" y="113"/>
                </a:cubicBezTo>
                <a:cubicBezTo>
                  <a:pt x="198" y="113"/>
                  <a:pt x="198" y="113"/>
                  <a:pt x="198" y="113"/>
                </a:cubicBezTo>
                <a:cubicBezTo>
                  <a:pt x="200" y="112"/>
                  <a:pt x="200" y="112"/>
                  <a:pt x="200" y="112"/>
                </a:cubicBezTo>
                <a:cubicBezTo>
                  <a:pt x="200" y="112"/>
                  <a:pt x="201" y="112"/>
                  <a:pt x="201" y="112"/>
                </a:cubicBezTo>
                <a:close/>
                <a:moveTo>
                  <a:pt x="14" y="153"/>
                </a:moveTo>
                <a:cubicBezTo>
                  <a:pt x="14" y="152"/>
                  <a:pt x="15" y="150"/>
                  <a:pt x="15" y="148"/>
                </a:cubicBezTo>
                <a:cubicBezTo>
                  <a:pt x="16" y="149"/>
                  <a:pt x="17" y="149"/>
                  <a:pt x="17" y="150"/>
                </a:cubicBezTo>
                <a:cubicBezTo>
                  <a:pt x="18" y="150"/>
                  <a:pt x="18" y="151"/>
                  <a:pt x="19" y="151"/>
                </a:cubicBezTo>
                <a:cubicBezTo>
                  <a:pt x="19" y="153"/>
                  <a:pt x="18" y="155"/>
                  <a:pt x="18" y="157"/>
                </a:cubicBezTo>
                <a:cubicBezTo>
                  <a:pt x="18" y="157"/>
                  <a:pt x="17" y="157"/>
                  <a:pt x="17" y="156"/>
                </a:cubicBezTo>
                <a:cubicBezTo>
                  <a:pt x="16" y="155"/>
                  <a:pt x="15" y="154"/>
                  <a:pt x="14" y="153"/>
                </a:cubicBezTo>
                <a:close/>
                <a:moveTo>
                  <a:pt x="15" y="145"/>
                </a:moveTo>
                <a:cubicBezTo>
                  <a:pt x="14" y="141"/>
                  <a:pt x="13" y="136"/>
                  <a:pt x="9" y="131"/>
                </a:cubicBezTo>
                <a:cubicBezTo>
                  <a:pt x="9" y="130"/>
                  <a:pt x="9" y="130"/>
                  <a:pt x="9" y="130"/>
                </a:cubicBezTo>
                <a:cubicBezTo>
                  <a:pt x="10" y="130"/>
                  <a:pt x="11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2" y="130"/>
                  <a:pt x="12" y="130"/>
                  <a:pt x="13" y="130"/>
                </a:cubicBezTo>
                <a:cubicBezTo>
                  <a:pt x="17" y="137"/>
                  <a:pt x="19" y="143"/>
                  <a:pt x="19" y="148"/>
                </a:cubicBezTo>
                <a:cubicBezTo>
                  <a:pt x="19" y="148"/>
                  <a:pt x="19" y="148"/>
                  <a:pt x="19" y="148"/>
                </a:cubicBezTo>
                <a:cubicBezTo>
                  <a:pt x="17" y="147"/>
                  <a:pt x="16" y="146"/>
                  <a:pt x="15" y="145"/>
                </a:cubicBezTo>
                <a:close/>
                <a:moveTo>
                  <a:pt x="51" y="329"/>
                </a:moveTo>
                <a:cubicBezTo>
                  <a:pt x="53" y="328"/>
                  <a:pt x="56" y="328"/>
                  <a:pt x="58" y="327"/>
                </a:cubicBezTo>
                <a:cubicBezTo>
                  <a:pt x="58" y="328"/>
                  <a:pt x="58" y="328"/>
                  <a:pt x="58" y="328"/>
                </a:cubicBezTo>
                <a:cubicBezTo>
                  <a:pt x="57" y="329"/>
                  <a:pt x="57" y="331"/>
                  <a:pt x="57" y="332"/>
                </a:cubicBezTo>
                <a:cubicBezTo>
                  <a:pt x="55" y="333"/>
                  <a:pt x="53" y="334"/>
                  <a:pt x="52" y="334"/>
                </a:cubicBezTo>
                <a:cubicBezTo>
                  <a:pt x="51" y="332"/>
                  <a:pt x="51" y="331"/>
                  <a:pt x="51" y="329"/>
                </a:cubicBezTo>
                <a:close/>
                <a:moveTo>
                  <a:pt x="60" y="327"/>
                </a:moveTo>
                <a:cubicBezTo>
                  <a:pt x="63" y="325"/>
                  <a:pt x="65" y="324"/>
                  <a:pt x="67" y="321"/>
                </a:cubicBezTo>
                <a:cubicBezTo>
                  <a:pt x="69" y="318"/>
                  <a:pt x="70" y="315"/>
                  <a:pt x="71" y="313"/>
                </a:cubicBezTo>
                <a:cubicBezTo>
                  <a:pt x="71" y="314"/>
                  <a:pt x="71" y="314"/>
                  <a:pt x="71" y="315"/>
                </a:cubicBezTo>
                <a:cubicBezTo>
                  <a:pt x="72" y="316"/>
                  <a:pt x="72" y="317"/>
                  <a:pt x="72" y="318"/>
                </a:cubicBezTo>
                <a:cubicBezTo>
                  <a:pt x="71" y="320"/>
                  <a:pt x="71" y="321"/>
                  <a:pt x="70" y="323"/>
                </a:cubicBezTo>
                <a:cubicBezTo>
                  <a:pt x="67" y="327"/>
                  <a:pt x="63" y="330"/>
                  <a:pt x="59" y="332"/>
                </a:cubicBezTo>
                <a:cubicBezTo>
                  <a:pt x="59" y="331"/>
                  <a:pt x="59" y="329"/>
                  <a:pt x="60" y="328"/>
                </a:cubicBezTo>
                <a:cubicBezTo>
                  <a:pt x="60" y="328"/>
                  <a:pt x="60" y="327"/>
                  <a:pt x="60" y="327"/>
                </a:cubicBezTo>
                <a:close/>
                <a:moveTo>
                  <a:pt x="71" y="310"/>
                </a:moveTo>
                <a:cubicBezTo>
                  <a:pt x="73" y="303"/>
                  <a:pt x="74" y="296"/>
                  <a:pt x="77" y="289"/>
                </a:cubicBezTo>
                <a:cubicBezTo>
                  <a:pt x="79" y="285"/>
                  <a:pt x="81" y="281"/>
                  <a:pt x="83" y="277"/>
                </a:cubicBezTo>
                <a:cubicBezTo>
                  <a:pt x="84" y="277"/>
                  <a:pt x="84" y="277"/>
                  <a:pt x="84" y="277"/>
                </a:cubicBezTo>
                <a:cubicBezTo>
                  <a:pt x="85" y="277"/>
                  <a:pt x="86" y="277"/>
                  <a:pt x="87" y="278"/>
                </a:cubicBezTo>
                <a:cubicBezTo>
                  <a:pt x="84" y="282"/>
                  <a:pt x="82" y="286"/>
                  <a:pt x="80" y="290"/>
                </a:cubicBezTo>
                <a:cubicBezTo>
                  <a:pt x="76" y="299"/>
                  <a:pt x="76" y="307"/>
                  <a:pt x="73" y="315"/>
                </a:cubicBezTo>
                <a:cubicBezTo>
                  <a:pt x="73" y="313"/>
                  <a:pt x="72" y="312"/>
                  <a:pt x="71" y="310"/>
                </a:cubicBezTo>
                <a:close/>
                <a:moveTo>
                  <a:pt x="84" y="276"/>
                </a:moveTo>
                <a:cubicBezTo>
                  <a:pt x="85" y="274"/>
                  <a:pt x="86" y="273"/>
                  <a:pt x="87" y="271"/>
                </a:cubicBezTo>
                <a:cubicBezTo>
                  <a:pt x="88" y="271"/>
                  <a:pt x="89" y="272"/>
                  <a:pt x="90" y="272"/>
                </a:cubicBezTo>
                <a:cubicBezTo>
                  <a:pt x="89" y="273"/>
                  <a:pt x="88" y="275"/>
                  <a:pt x="88" y="276"/>
                </a:cubicBezTo>
                <a:cubicBezTo>
                  <a:pt x="86" y="276"/>
                  <a:pt x="85" y="276"/>
                  <a:pt x="84" y="276"/>
                </a:cubicBezTo>
                <a:close/>
                <a:moveTo>
                  <a:pt x="88" y="269"/>
                </a:moveTo>
                <a:cubicBezTo>
                  <a:pt x="91" y="264"/>
                  <a:pt x="94" y="259"/>
                  <a:pt x="96" y="255"/>
                </a:cubicBezTo>
                <a:cubicBezTo>
                  <a:pt x="100" y="248"/>
                  <a:pt x="100" y="248"/>
                  <a:pt x="95" y="242"/>
                </a:cubicBezTo>
                <a:cubicBezTo>
                  <a:pt x="96" y="242"/>
                  <a:pt x="97" y="242"/>
                  <a:pt x="98" y="242"/>
                </a:cubicBezTo>
                <a:cubicBezTo>
                  <a:pt x="99" y="242"/>
                  <a:pt x="100" y="243"/>
                  <a:pt x="102" y="243"/>
                </a:cubicBezTo>
                <a:cubicBezTo>
                  <a:pt x="102" y="244"/>
                  <a:pt x="103" y="245"/>
                  <a:pt x="104" y="246"/>
                </a:cubicBezTo>
                <a:cubicBezTo>
                  <a:pt x="107" y="250"/>
                  <a:pt x="107" y="249"/>
                  <a:pt x="104" y="252"/>
                </a:cubicBezTo>
                <a:cubicBezTo>
                  <a:pt x="101" y="255"/>
                  <a:pt x="96" y="262"/>
                  <a:pt x="91" y="270"/>
                </a:cubicBezTo>
                <a:cubicBezTo>
                  <a:pt x="90" y="270"/>
                  <a:pt x="89" y="269"/>
                  <a:pt x="88" y="269"/>
                </a:cubicBezTo>
                <a:close/>
                <a:moveTo>
                  <a:pt x="91" y="237"/>
                </a:moveTo>
                <a:cubicBezTo>
                  <a:pt x="77" y="221"/>
                  <a:pt x="51" y="201"/>
                  <a:pt x="31" y="192"/>
                </a:cubicBezTo>
                <a:cubicBezTo>
                  <a:pt x="32" y="191"/>
                  <a:pt x="33" y="190"/>
                  <a:pt x="34" y="189"/>
                </a:cubicBezTo>
                <a:cubicBezTo>
                  <a:pt x="41" y="193"/>
                  <a:pt x="47" y="197"/>
                  <a:pt x="55" y="202"/>
                </a:cubicBezTo>
                <a:cubicBezTo>
                  <a:pt x="62" y="198"/>
                  <a:pt x="87" y="193"/>
                  <a:pt x="86" y="182"/>
                </a:cubicBezTo>
                <a:cubicBezTo>
                  <a:pt x="86" y="175"/>
                  <a:pt x="87" y="169"/>
                  <a:pt x="89" y="162"/>
                </a:cubicBezTo>
                <a:cubicBezTo>
                  <a:pt x="90" y="163"/>
                  <a:pt x="91" y="163"/>
                  <a:pt x="93" y="164"/>
                </a:cubicBezTo>
                <a:cubicBezTo>
                  <a:pt x="91" y="171"/>
                  <a:pt x="89" y="178"/>
                  <a:pt x="90" y="183"/>
                </a:cubicBezTo>
                <a:cubicBezTo>
                  <a:pt x="90" y="188"/>
                  <a:pt x="92" y="186"/>
                  <a:pt x="88" y="190"/>
                </a:cubicBezTo>
                <a:cubicBezTo>
                  <a:pt x="86" y="191"/>
                  <a:pt x="85" y="192"/>
                  <a:pt x="84" y="193"/>
                </a:cubicBezTo>
                <a:cubicBezTo>
                  <a:pt x="77" y="200"/>
                  <a:pt x="68" y="201"/>
                  <a:pt x="59" y="206"/>
                </a:cubicBezTo>
                <a:cubicBezTo>
                  <a:pt x="66" y="210"/>
                  <a:pt x="73" y="215"/>
                  <a:pt x="80" y="221"/>
                </a:cubicBezTo>
                <a:cubicBezTo>
                  <a:pt x="89" y="218"/>
                  <a:pt x="98" y="220"/>
                  <a:pt x="105" y="225"/>
                </a:cubicBezTo>
                <a:cubicBezTo>
                  <a:pt x="105" y="226"/>
                  <a:pt x="104" y="226"/>
                  <a:pt x="104" y="227"/>
                </a:cubicBezTo>
                <a:cubicBezTo>
                  <a:pt x="103" y="227"/>
                  <a:pt x="103" y="227"/>
                  <a:pt x="103" y="227"/>
                </a:cubicBezTo>
                <a:cubicBezTo>
                  <a:pt x="97" y="224"/>
                  <a:pt x="90" y="222"/>
                  <a:pt x="83" y="224"/>
                </a:cubicBezTo>
                <a:cubicBezTo>
                  <a:pt x="87" y="227"/>
                  <a:pt x="91" y="230"/>
                  <a:pt x="94" y="234"/>
                </a:cubicBezTo>
                <a:cubicBezTo>
                  <a:pt x="93" y="235"/>
                  <a:pt x="92" y="236"/>
                  <a:pt x="91" y="237"/>
                </a:cubicBezTo>
                <a:close/>
                <a:moveTo>
                  <a:pt x="45" y="367"/>
                </a:moveTo>
                <a:cubicBezTo>
                  <a:pt x="48" y="367"/>
                  <a:pt x="51" y="367"/>
                  <a:pt x="54" y="366"/>
                </a:cubicBezTo>
                <a:cubicBezTo>
                  <a:pt x="53" y="368"/>
                  <a:pt x="53" y="370"/>
                  <a:pt x="53" y="372"/>
                </a:cubicBezTo>
                <a:cubicBezTo>
                  <a:pt x="50" y="373"/>
                  <a:pt x="47" y="373"/>
                  <a:pt x="45" y="372"/>
                </a:cubicBezTo>
                <a:cubicBezTo>
                  <a:pt x="44" y="370"/>
                  <a:pt x="45" y="369"/>
                  <a:pt x="45" y="367"/>
                </a:cubicBezTo>
                <a:close/>
                <a:moveTo>
                  <a:pt x="55" y="366"/>
                </a:moveTo>
                <a:cubicBezTo>
                  <a:pt x="66" y="362"/>
                  <a:pt x="80" y="353"/>
                  <a:pt x="86" y="350"/>
                </a:cubicBezTo>
                <a:cubicBezTo>
                  <a:pt x="87" y="350"/>
                  <a:pt x="87" y="350"/>
                  <a:pt x="88" y="349"/>
                </a:cubicBezTo>
                <a:cubicBezTo>
                  <a:pt x="88" y="351"/>
                  <a:pt x="88" y="352"/>
                  <a:pt x="88" y="353"/>
                </a:cubicBezTo>
                <a:cubicBezTo>
                  <a:pt x="88" y="353"/>
                  <a:pt x="88" y="353"/>
                  <a:pt x="88" y="353"/>
                </a:cubicBezTo>
                <a:cubicBezTo>
                  <a:pt x="78" y="357"/>
                  <a:pt x="66" y="368"/>
                  <a:pt x="55" y="371"/>
                </a:cubicBezTo>
                <a:cubicBezTo>
                  <a:pt x="55" y="370"/>
                  <a:pt x="55" y="370"/>
                  <a:pt x="55" y="369"/>
                </a:cubicBezTo>
                <a:cubicBezTo>
                  <a:pt x="55" y="368"/>
                  <a:pt x="55" y="367"/>
                  <a:pt x="55" y="366"/>
                </a:cubicBezTo>
                <a:close/>
                <a:moveTo>
                  <a:pt x="90" y="348"/>
                </a:moveTo>
                <a:cubicBezTo>
                  <a:pt x="94" y="347"/>
                  <a:pt x="97" y="345"/>
                  <a:pt x="99" y="342"/>
                </a:cubicBezTo>
                <a:cubicBezTo>
                  <a:pt x="99" y="342"/>
                  <a:pt x="99" y="342"/>
                  <a:pt x="99" y="342"/>
                </a:cubicBezTo>
                <a:cubicBezTo>
                  <a:pt x="99" y="342"/>
                  <a:pt x="99" y="342"/>
                  <a:pt x="99" y="342"/>
                </a:cubicBezTo>
                <a:cubicBezTo>
                  <a:pt x="101" y="343"/>
                  <a:pt x="102" y="344"/>
                  <a:pt x="103" y="345"/>
                </a:cubicBezTo>
                <a:cubicBezTo>
                  <a:pt x="100" y="347"/>
                  <a:pt x="96" y="350"/>
                  <a:pt x="90" y="352"/>
                </a:cubicBezTo>
                <a:cubicBezTo>
                  <a:pt x="90" y="351"/>
                  <a:pt x="90" y="350"/>
                  <a:pt x="90" y="349"/>
                </a:cubicBezTo>
                <a:cubicBezTo>
                  <a:pt x="90" y="348"/>
                  <a:pt x="90" y="348"/>
                  <a:pt x="90" y="348"/>
                </a:cubicBezTo>
                <a:close/>
                <a:moveTo>
                  <a:pt x="124" y="260"/>
                </a:moveTo>
                <a:cubicBezTo>
                  <a:pt x="123" y="256"/>
                  <a:pt x="121" y="252"/>
                  <a:pt x="120" y="249"/>
                </a:cubicBezTo>
                <a:cubicBezTo>
                  <a:pt x="119" y="245"/>
                  <a:pt x="117" y="242"/>
                  <a:pt x="115" y="238"/>
                </a:cubicBezTo>
                <a:cubicBezTo>
                  <a:pt x="116" y="238"/>
                  <a:pt x="117" y="238"/>
                  <a:pt x="118" y="237"/>
                </a:cubicBezTo>
                <a:cubicBezTo>
                  <a:pt x="121" y="241"/>
                  <a:pt x="122" y="244"/>
                  <a:pt x="124" y="248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50"/>
                  <a:pt x="125" y="252"/>
                  <a:pt x="125" y="254"/>
                </a:cubicBezTo>
                <a:cubicBezTo>
                  <a:pt x="125" y="256"/>
                  <a:pt x="124" y="258"/>
                  <a:pt x="124" y="260"/>
                </a:cubicBezTo>
                <a:close/>
                <a:moveTo>
                  <a:pt x="114" y="237"/>
                </a:moveTo>
                <a:cubicBezTo>
                  <a:pt x="111" y="234"/>
                  <a:pt x="108" y="231"/>
                  <a:pt x="104" y="229"/>
                </a:cubicBezTo>
                <a:cubicBezTo>
                  <a:pt x="105" y="228"/>
                  <a:pt x="105" y="228"/>
                  <a:pt x="105" y="228"/>
                </a:cubicBezTo>
                <a:cubicBezTo>
                  <a:pt x="106" y="227"/>
                  <a:pt x="107" y="227"/>
                  <a:pt x="107" y="226"/>
                </a:cubicBezTo>
                <a:cubicBezTo>
                  <a:pt x="109" y="227"/>
                  <a:pt x="110" y="228"/>
                  <a:pt x="111" y="230"/>
                </a:cubicBezTo>
                <a:cubicBezTo>
                  <a:pt x="111" y="216"/>
                  <a:pt x="129" y="212"/>
                  <a:pt x="133" y="202"/>
                </a:cubicBezTo>
                <a:cubicBezTo>
                  <a:pt x="134" y="202"/>
                  <a:pt x="136" y="202"/>
                  <a:pt x="137" y="202"/>
                </a:cubicBezTo>
                <a:cubicBezTo>
                  <a:pt x="132" y="215"/>
                  <a:pt x="111" y="221"/>
                  <a:pt x="117" y="235"/>
                </a:cubicBezTo>
                <a:cubicBezTo>
                  <a:pt x="116" y="236"/>
                  <a:pt x="115" y="236"/>
                  <a:pt x="114" y="237"/>
                </a:cubicBezTo>
                <a:close/>
                <a:moveTo>
                  <a:pt x="95" y="235"/>
                </a:moveTo>
                <a:cubicBezTo>
                  <a:pt x="97" y="237"/>
                  <a:pt x="99" y="239"/>
                  <a:pt x="100" y="241"/>
                </a:cubicBezTo>
                <a:cubicBezTo>
                  <a:pt x="99" y="241"/>
                  <a:pt x="97" y="241"/>
                  <a:pt x="96" y="240"/>
                </a:cubicBezTo>
                <a:cubicBezTo>
                  <a:pt x="95" y="240"/>
                  <a:pt x="95" y="239"/>
                  <a:pt x="94" y="239"/>
                </a:cubicBezTo>
                <a:cubicBezTo>
                  <a:pt x="94" y="239"/>
                  <a:pt x="94" y="239"/>
                  <a:pt x="94" y="239"/>
                </a:cubicBezTo>
                <a:cubicBezTo>
                  <a:pt x="94" y="238"/>
                  <a:pt x="94" y="238"/>
                  <a:pt x="94" y="237"/>
                </a:cubicBezTo>
                <a:cubicBezTo>
                  <a:pt x="94" y="236"/>
                  <a:pt x="95" y="236"/>
                  <a:pt x="95" y="235"/>
                </a:cubicBezTo>
                <a:close/>
                <a:moveTo>
                  <a:pt x="134" y="189"/>
                </a:moveTo>
                <a:cubicBezTo>
                  <a:pt x="135" y="174"/>
                  <a:pt x="138" y="162"/>
                  <a:pt x="141" y="151"/>
                </a:cubicBezTo>
                <a:cubicBezTo>
                  <a:pt x="142" y="149"/>
                  <a:pt x="143" y="147"/>
                  <a:pt x="143" y="145"/>
                </a:cubicBezTo>
                <a:cubicBezTo>
                  <a:pt x="145" y="144"/>
                  <a:pt x="146" y="143"/>
                  <a:pt x="147" y="143"/>
                </a:cubicBezTo>
                <a:cubicBezTo>
                  <a:pt x="146" y="150"/>
                  <a:pt x="143" y="156"/>
                  <a:pt x="142" y="163"/>
                </a:cubicBezTo>
                <a:cubicBezTo>
                  <a:pt x="148" y="161"/>
                  <a:pt x="155" y="155"/>
                  <a:pt x="162" y="152"/>
                </a:cubicBezTo>
                <a:cubicBezTo>
                  <a:pt x="163" y="152"/>
                  <a:pt x="164" y="153"/>
                  <a:pt x="165" y="153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5" y="154"/>
                  <a:pt x="165" y="154"/>
                  <a:pt x="164" y="154"/>
                </a:cubicBezTo>
                <a:cubicBezTo>
                  <a:pt x="164" y="155"/>
                  <a:pt x="164" y="155"/>
                  <a:pt x="164" y="155"/>
                </a:cubicBezTo>
                <a:cubicBezTo>
                  <a:pt x="164" y="155"/>
                  <a:pt x="164" y="155"/>
                  <a:pt x="164" y="155"/>
                </a:cubicBezTo>
                <a:cubicBezTo>
                  <a:pt x="156" y="159"/>
                  <a:pt x="148" y="167"/>
                  <a:pt x="140" y="169"/>
                </a:cubicBezTo>
                <a:cubicBezTo>
                  <a:pt x="139" y="173"/>
                  <a:pt x="138" y="178"/>
                  <a:pt x="138" y="184"/>
                </a:cubicBezTo>
                <a:cubicBezTo>
                  <a:pt x="137" y="186"/>
                  <a:pt x="135" y="187"/>
                  <a:pt x="134" y="189"/>
                </a:cubicBezTo>
                <a:close/>
                <a:moveTo>
                  <a:pt x="144" y="142"/>
                </a:moveTo>
                <a:cubicBezTo>
                  <a:pt x="146" y="136"/>
                  <a:pt x="147" y="130"/>
                  <a:pt x="147" y="123"/>
                </a:cubicBezTo>
                <a:cubicBezTo>
                  <a:pt x="148" y="123"/>
                  <a:pt x="149" y="123"/>
                  <a:pt x="150" y="122"/>
                </a:cubicBezTo>
                <a:cubicBezTo>
                  <a:pt x="150" y="129"/>
                  <a:pt x="149" y="135"/>
                  <a:pt x="148" y="141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46" y="141"/>
                  <a:pt x="145" y="142"/>
                  <a:pt x="144" y="142"/>
                </a:cubicBezTo>
                <a:close/>
                <a:moveTo>
                  <a:pt x="147" y="121"/>
                </a:moveTo>
                <a:cubicBezTo>
                  <a:pt x="146" y="119"/>
                  <a:pt x="146" y="117"/>
                  <a:pt x="146" y="115"/>
                </a:cubicBezTo>
                <a:cubicBezTo>
                  <a:pt x="145" y="111"/>
                  <a:pt x="141" y="104"/>
                  <a:pt x="135" y="99"/>
                </a:cubicBezTo>
                <a:cubicBezTo>
                  <a:pt x="136" y="97"/>
                  <a:pt x="136" y="96"/>
                  <a:pt x="137" y="95"/>
                </a:cubicBezTo>
                <a:cubicBezTo>
                  <a:pt x="143" y="100"/>
                  <a:pt x="148" y="107"/>
                  <a:pt x="149" y="114"/>
                </a:cubicBezTo>
                <a:cubicBezTo>
                  <a:pt x="150" y="116"/>
                  <a:pt x="150" y="118"/>
                  <a:pt x="150" y="120"/>
                </a:cubicBezTo>
                <a:cubicBezTo>
                  <a:pt x="149" y="121"/>
                  <a:pt x="148" y="121"/>
                  <a:pt x="147" y="121"/>
                </a:cubicBezTo>
                <a:close/>
                <a:moveTo>
                  <a:pt x="134" y="97"/>
                </a:moveTo>
                <a:cubicBezTo>
                  <a:pt x="129" y="92"/>
                  <a:pt x="123" y="88"/>
                  <a:pt x="118" y="89"/>
                </a:cubicBezTo>
                <a:cubicBezTo>
                  <a:pt x="110" y="90"/>
                  <a:pt x="105" y="88"/>
                  <a:pt x="100" y="86"/>
                </a:cubicBezTo>
                <a:cubicBezTo>
                  <a:pt x="100" y="86"/>
                  <a:pt x="100" y="86"/>
                  <a:pt x="101" y="85"/>
                </a:cubicBezTo>
                <a:cubicBezTo>
                  <a:pt x="102" y="85"/>
                  <a:pt x="103" y="84"/>
                  <a:pt x="103" y="84"/>
                </a:cubicBezTo>
                <a:cubicBezTo>
                  <a:pt x="107" y="85"/>
                  <a:pt x="111" y="87"/>
                  <a:pt x="115" y="86"/>
                </a:cubicBezTo>
                <a:cubicBezTo>
                  <a:pt x="114" y="81"/>
                  <a:pt x="118" y="77"/>
                  <a:pt x="115" y="72"/>
                </a:cubicBezTo>
                <a:cubicBezTo>
                  <a:pt x="116" y="72"/>
                  <a:pt x="117" y="71"/>
                  <a:pt x="118" y="70"/>
                </a:cubicBezTo>
                <a:cubicBezTo>
                  <a:pt x="122" y="76"/>
                  <a:pt x="118" y="80"/>
                  <a:pt x="120" y="86"/>
                </a:cubicBezTo>
                <a:cubicBezTo>
                  <a:pt x="121" y="86"/>
                  <a:pt x="121" y="86"/>
                  <a:pt x="122" y="86"/>
                </a:cubicBezTo>
                <a:cubicBezTo>
                  <a:pt x="128" y="84"/>
                  <a:pt x="132" y="83"/>
                  <a:pt x="136" y="83"/>
                </a:cubicBezTo>
                <a:cubicBezTo>
                  <a:pt x="137" y="85"/>
                  <a:pt x="137" y="86"/>
                  <a:pt x="137" y="88"/>
                </a:cubicBezTo>
                <a:cubicBezTo>
                  <a:pt x="134" y="87"/>
                  <a:pt x="131" y="88"/>
                  <a:pt x="128" y="89"/>
                </a:cubicBezTo>
                <a:cubicBezTo>
                  <a:pt x="131" y="90"/>
                  <a:pt x="133" y="92"/>
                  <a:pt x="136" y="94"/>
                </a:cubicBezTo>
                <a:cubicBezTo>
                  <a:pt x="135" y="95"/>
                  <a:pt x="135" y="96"/>
                  <a:pt x="134" y="97"/>
                </a:cubicBezTo>
                <a:close/>
                <a:moveTo>
                  <a:pt x="97" y="84"/>
                </a:moveTo>
                <a:cubicBezTo>
                  <a:pt x="96" y="84"/>
                  <a:pt x="96" y="84"/>
                  <a:pt x="96" y="84"/>
                </a:cubicBezTo>
                <a:cubicBezTo>
                  <a:pt x="92" y="82"/>
                  <a:pt x="89" y="80"/>
                  <a:pt x="85" y="80"/>
                </a:cubicBezTo>
                <a:cubicBezTo>
                  <a:pt x="86" y="82"/>
                  <a:pt x="87" y="84"/>
                  <a:pt x="89" y="86"/>
                </a:cubicBezTo>
                <a:cubicBezTo>
                  <a:pt x="88" y="86"/>
                  <a:pt x="87" y="86"/>
                  <a:pt x="85" y="87"/>
                </a:cubicBezTo>
                <a:cubicBezTo>
                  <a:pt x="83" y="83"/>
                  <a:pt x="81" y="80"/>
                  <a:pt x="80" y="75"/>
                </a:cubicBezTo>
                <a:cubicBezTo>
                  <a:pt x="80" y="74"/>
                  <a:pt x="80" y="72"/>
                  <a:pt x="80" y="71"/>
                </a:cubicBezTo>
                <a:cubicBezTo>
                  <a:pt x="80" y="71"/>
                  <a:pt x="81" y="71"/>
                  <a:pt x="81" y="71"/>
                </a:cubicBezTo>
                <a:cubicBezTo>
                  <a:pt x="82" y="71"/>
                  <a:pt x="83" y="72"/>
                  <a:pt x="84" y="73"/>
                </a:cubicBezTo>
                <a:cubicBezTo>
                  <a:pt x="84" y="73"/>
                  <a:pt x="84" y="74"/>
                  <a:pt x="84" y="75"/>
                </a:cubicBezTo>
                <a:cubicBezTo>
                  <a:pt x="84" y="76"/>
                  <a:pt x="84" y="76"/>
                  <a:pt x="84" y="77"/>
                </a:cubicBezTo>
                <a:cubicBezTo>
                  <a:pt x="85" y="77"/>
                  <a:pt x="85" y="77"/>
                  <a:pt x="86" y="77"/>
                </a:cubicBezTo>
                <a:cubicBezTo>
                  <a:pt x="87" y="79"/>
                  <a:pt x="90" y="78"/>
                  <a:pt x="93" y="78"/>
                </a:cubicBezTo>
                <a:cubicBezTo>
                  <a:pt x="93" y="78"/>
                  <a:pt x="93" y="78"/>
                  <a:pt x="93" y="78"/>
                </a:cubicBezTo>
                <a:cubicBezTo>
                  <a:pt x="96" y="79"/>
                  <a:pt x="99" y="81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0" y="83"/>
                  <a:pt x="99" y="84"/>
                  <a:pt x="98" y="84"/>
                </a:cubicBezTo>
                <a:cubicBezTo>
                  <a:pt x="97" y="84"/>
                  <a:pt x="97" y="84"/>
                  <a:pt x="97" y="84"/>
                </a:cubicBezTo>
                <a:close/>
                <a:moveTo>
                  <a:pt x="91" y="87"/>
                </a:moveTo>
                <a:cubicBezTo>
                  <a:pt x="91" y="88"/>
                  <a:pt x="92" y="88"/>
                  <a:pt x="92" y="88"/>
                </a:cubicBezTo>
                <a:cubicBezTo>
                  <a:pt x="105" y="101"/>
                  <a:pt x="106" y="113"/>
                  <a:pt x="103" y="127"/>
                </a:cubicBezTo>
                <a:cubicBezTo>
                  <a:pt x="102" y="127"/>
                  <a:pt x="101" y="128"/>
                  <a:pt x="100" y="128"/>
                </a:cubicBezTo>
                <a:cubicBezTo>
                  <a:pt x="100" y="126"/>
                  <a:pt x="101" y="123"/>
                  <a:pt x="101" y="121"/>
                </a:cubicBezTo>
                <a:cubicBezTo>
                  <a:pt x="103" y="104"/>
                  <a:pt x="96" y="97"/>
                  <a:pt x="90" y="91"/>
                </a:cubicBezTo>
                <a:cubicBezTo>
                  <a:pt x="89" y="90"/>
                  <a:pt x="88" y="89"/>
                  <a:pt x="87" y="88"/>
                </a:cubicBezTo>
                <a:cubicBezTo>
                  <a:pt x="88" y="88"/>
                  <a:pt x="90" y="88"/>
                  <a:pt x="91" y="87"/>
                </a:cubicBezTo>
                <a:close/>
                <a:moveTo>
                  <a:pt x="102" y="129"/>
                </a:moveTo>
                <a:cubicBezTo>
                  <a:pt x="101" y="134"/>
                  <a:pt x="100" y="138"/>
                  <a:pt x="99" y="143"/>
                </a:cubicBezTo>
                <a:cubicBezTo>
                  <a:pt x="97" y="148"/>
                  <a:pt x="95" y="154"/>
                  <a:pt x="94" y="159"/>
                </a:cubicBezTo>
                <a:cubicBezTo>
                  <a:pt x="93" y="159"/>
                  <a:pt x="91" y="158"/>
                  <a:pt x="90" y="158"/>
                </a:cubicBezTo>
                <a:cubicBezTo>
                  <a:pt x="93" y="149"/>
                  <a:pt x="97" y="140"/>
                  <a:pt x="99" y="131"/>
                </a:cubicBezTo>
                <a:cubicBezTo>
                  <a:pt x="100" y="130"/>
                  <a:pt x="101" y="130"/>
                  <a:pt x="102" y="129"/>
                </a:cubicBezTo>
                <a:close/>
                <a:moveTo>
                  <a:pt x="8" y="52"/>
                </a:moveTo>
                <a:cubicBezTo>
                  <a:pt x="5" y="52"/>
                  <a:pt x="3" y="53"/>
                  <a:pt x="1" y="54"/>
                </a:cubicBezTo>
                <a:cubicBezTo>
                  <a:pt x="1" y="53"/>
                  <a:pt x="1" y="52"/>
                  <a:pt x="2" y="51"/>
                </a:cubicBezTo>
                <a:cubicBezTo>
                  <a:pt x="2" y="50"/>
                  <a:pt x="2" y="50"/>
                  <a:pt x="2" y="50"/>
                </a:cubicBezTo>
                <a:cubicBezTo>
                  <a:pt x="4" y="49"/>
                  <a:pt x="6" y="49"/>
                  <a:pt x="8" y="48"/>
                </a:cubicBezTo>
                <a:cubicBezTo>
                  <a:pt x="8" y="49"/>
                  <a:pt x="8" y="51"/>
                  <a:pt x="8" y="52"/>
                </a:cubicBezTo>
                <a:close/>
                <a:moveTo>
                  <a:pt x="104" y="429"/>
                </a:moveTo>
                <a:cubicBezTo>
                  <a:pt x="112" y="424"/>
                  <a:pt x="120" y="414"/>
                  <a:pt x="124" y="405"/>
                </a:cubicBezTo>
                <a:cubicBezTo>
                  <a:pt x="125" y="407"/>
                  <a:pt x="125" y="408"/>
                  <a:pt x="126" y="410"/>
                </a:cubicBezTo>
                <a:cubicBezTo>
                  <a:pt x="124" y="412"/>
                  <a:pt x="123" y="414"/>
                  <a:pt x="122" y="416"/>
                </a:cubicBezTo>
                <a:cubicBezTo>
                  <a:pt x="123" y="417"/>
                  <a:pt x="125" y="417"/>
                  <a:pt x="127" y="417"/>
                </a:cubicBezTo>
                <a:cubicBezTo>
                  <a:pt x="127" y="419"/>
                  <a:pt x="127" y="420"/>
                  <a:pt x="127" y="422"/>
                </a:cubicBezTo>
                <a:cubicBezTo>
                  <a:pt x="123" y="422"/>
                  <a:pt x="120" y="421"/>
                  <a:pt x="118" y="420"/>
                </a:cubicBezTo>
                <a:cubicBezTo>
                  <a:pt x="115" y="424"/>
                  <a:pt x="110" y="429"/>
                  <a:pt x="105" y="433"/>
                </a:cubicBezTo>
                <a:cubicBezTo>
                  <a:pt x="104" y="432"/>
                  <a:pt x="104" y="431"/>
                  <a:pt x="104" y="429"/>
                </a:cubicBezTo>
                <a:close/>
                <a:moveTo>
                  <a:pt x="124" y="404"/>
                </a:moveTo>
                <a:cubicBezTo>
                  <a:pt x="125" y="402"/>
                  <a:pt x="125" y="401"/>
                  <a:pt x="126" y="399"/>
                </a:cubicBezTo>
                <a:cubicBezTo>
                  <a:pt x="127" y="393"/>
                  <a:pt x="126" y="389"/>
                  <a:pt x="123" y="385"/>
                </a:cubicBezTo>
                <a:cubicBezTo>
                  <a:pt x="121" y="388"/>
                  <a:pt x="120" y="391"/>
                  <a:pt x="118" y="394"/>
                </a:cubicBezTo>
                <a:cubicBezTo>
                  <a:pt x="118" y="393"/>
                  <a:pt x="117" y="392"/>
                  <a:pt x="116" y="391"/>
                </a:cubicBezTo>
                <a:cubicBezTo>
                  <a:pt x="119" y="385"/>
                  <a:pt x="122" y="379"/>
                  <a:pt x="128" y="375"/>
                </a:cubicBezTo>
                <a:cubicBezTo>
                  <a:pt x="134" y="371"/>
                  <a:pt x="137" y="368"/>
                  <a:pt x="138" y="365"/>
                </a:cubicBezTo>
                <a:cubicBezTo>
                  <a:pt x="139" y="365"/>
                  <a:pt x="140" y="366"/>
                  <a:pt x="141" y="366"/>
                </a:cubicBezTo>
                <a:cubicBezTo>
                  <a:pt x="138" y="373"/>
                  <a:pt x="132" y="375"/>
                  <a:pt x="126" y="381"/>
                </a:cubicBezTo>
                <a:cubicBezTo>
                  <a:pt x="129" y="384"/>
                  <a:pt x="130" y="387"/>
                  <a:pt x="130" y="391"/>
                </a:cubicBezTo>
                <a:cubicBezTo>
                  <a:pt x="151" y="390"/>
                  <a:pt x="173" y="382"/>
                  <a:pt x="187" y="367"/>
                </a:cubicBezTo>
                <a:cubicBezTo>
                  <a:pt x="187" y="367"/>
                  <a:pt x="187" y="367"/>
                  <a:pt x="187" y="368"/>
                </a:cubicBezTo>
                <a:cubicBezTo>
                  <a:pt x="187" y="368"/>
                  <a:pt x="188" y="369"/>
                  <a:pt x="188" y="370"/>
                </a:cubicBezTo>
                <a:cubicBezTo>
                  <a:pt x="188" y="371"/>
                  <a:pt x="188" y="372"/>
                  <a:pt x="188" y="372"/>
                </a:cubicBezTo>
                <a:cubicBezTo>
                  <a:pt x="173" y="387"/>
                  <a:pt x="152" y="394"/>
                  <a:pt x="130" y="396"/>
                </a:cubicBezTo>
                <a:cubicBezTo>
                  <a:pt x="130" y="401"/>
                  <a:pt x="128" y="405"/>
                  <a:pt x="126" y="409"/>
                </a:cubicBezTo>
                <a:cubicBezTo>
                  <a:pt x="126" y="408"/>
                  <a:pt x="125" y="406"/>
                  <a:pt x="124" y="404"/>
                </a:cubicBezTo>
                <a:close/>
                <a:moveTo>
                  <a:pt x="118" y="395"/>
                </a:moveTo>
                <a:cubicBezTo>
                  <a:pt x="117" y="397"/>
                  <a:pt x="115" y="399"/>
                  <a:pt x="113" y="402"/>
                </a:cubicBezTo>
                <a:cubicBezTo>
                  <a:pt x="111" y="404"/>
                  <a:pt x="110" y="406"/>
                  <a:pt x="109" y="408"/>
                </a:cubicBezTo>
                <a:cubicBezTo>
                  <a:pt x="110" y="405"/>
                  <a:pt x="110" y="402"/>
                  <a:pt x="110" y="399"/>
                </a:cubicBezTo>
                <a:cubicBezTo>
                  <a:pt x="111" y="399"/>
                  <a:pt x="111" y="399"/>
                  <a:pt x="111" y="399"/>
                </a:cubicBezTo>
                <a:cubicBezTo>
                  <a:pt x="113" y="397"/>
                  <a:pt x="114" y="395"/>
                  <a:pt x="116" y="392"/>
                </a:cubicBezTo>
                <a:cubicBezTo>
                  <a:pt x="117" y="393"/>
                  <a:pt x="117" y="394"/>
                  <a:pt x="118" y="395"/>
                </a:cubicBezTo>
                <a:close/>
                <a:moveTo>
                  <a:pt x="107" y="410"/>
                </a:moveTo>
                <a:cubicBezTo>
                  <a:pt x="106" y="412"/>
                  <a:pt x="104" y="413"/>
                  <a:pt x="101" y="414"/>
                </a:cubicBezTo>
                <a:cubicBezTo>
                  <a:pt x="95" y="417"/>
                  <a:pt x="85" y="421"/>
                  <a:pt x="75" y="423"/>
                </a:cubicBezTo>
                <a:cubicBezTo>
                  <a:pt x="75" y="422"/>
                  <a:pt x="76" y="421"/>
                  <a:pt x="77" y="419"/>
                </a:cubicBezTo>
                <a:cubicBezTo>
                  <a:pt x="86" y="416"/>
                  <a:pt x="95" y="413"/>
                  <a:pt x="100" y="411"/>
                </a:cubicBezTo>
                <a:cubicBezTo>
                  <a:pt x="105" y="409"/>
                  <a:pt x="106" y="405"/>
                  <a:pt x="109" y="402"/>
                </a:cubicBezTo>
                <a:cubicBezTo>
                  <a:pt x="108" y="405"/>
                  <a:pt x="108" y="407"/>
                  <a:pt x="107" y="410"/>
                </a:cubicBezTo>
                <a:close/>
                <a:moveTo>
                  <a:pt x="198" y="197"/>
                </a:moveTo>
                <a:cubicBezTo>
                  <a:pt x="198" y="191"/>
                  <a:pt x="198" y="185"/>
                  <a:pt x="196" y="182"/>
                </a:cubicBezTo>
                <a:cubicBezTo>
                  <a:pt x="196" y="182"/>
                  <a:pt x="196" y="181"/>
                  <a:pt x="195" y="181"/>
                </a:cubicBezTo>
                <a:cubicBezTo>
                  <a:pt x="196" y="181"/>
                  <a:pt x="198" y="181"/>
                  <a:pt x="199" y="181"/>
                </a:cubicBezTo>
                <a:cubicBezTo>
                  <a:pt x="201" y="186"/>
                  <a:pt x="202" y="192"/>
                  <a:pt x="201" y="198"/>
                </a:cubicBezTo>
                <a:cubicBezTo>
                  <a:pt x="200" y="197"/>
                  <a:pt x="199" y="197"/>
                  <a:pt x="198" y="197"/>
                </a:cubicBezTo>
                <a:close/>
                <a:moveTo>
                  <a:pt x="138" y="190"/>
                </a:moveTo>
                <a:cubicBezTo>
                  <a:pt x="137" y="192"/>
                  <a:pt x="137" y="195"/>
                  <a:pt x="138" y="197"/>
                </a:cubicBezTo>
                <a:cubicBezTo>
                  <a:pt x="138" y="198"/>
                  <a:pt x="137" y="199"/>
                  <a:pt x="137" y="200"/>
                </a:cubicBezTo>
                <a:cubicBezTo>
                  <a:pt x="136" y="200"/>
                  <a:pt x="135" y="200"/>
                  <a:pt x="135" y="200"/>
                </a:cubicBezTo>
                <a:cubicBezTo>
                  <a:pt x="134" y="200"/>
                  <a:pt x="134" y="200"/>
                  <a:pt x="134" y="200"/>
                </a:cubicBezTo>
                <a:cubicBezTo>
                  <a:pt x="134" y="199"/>
                  <a:pt x="134" y="199"/>
                  <a:pt x="134" y="199"/>
                </a:cubicBezTo>
                <a:cubicBezTo>
                  <a:pt x="135" y="196"/>
                  <a:pt x="136" y="193"/>
                  <a:pt x="138" y="190"/>
                </a:cubicBezTo>
                <a:close/>
                <a:moveTo>
                  <a:pt x="89" y="77"/>
                </a:moveTo>
                <a:cubicBezTo>
                  <a:pt x="90" y="77"/>
                  <a:pt x="90" y="77"/>
                  <a:pt x="91" y="77"/>
                </a:cubicBezTo>
                <a:cubicBezTo>
                  <a:pt x="90" y="77"/>
                  <a:pt x="90" y="77"/>
                  <a:pt x="89" y="77"/>
                </a:cubicBezTo>
                <a:cubicBezTo>
                  <a:pt x="89" y="77"/>
                  <a:pt x="89" y="77"/>
                  <a:pt x="89" y="77"/>
                </a:cubicBezTo>
                <a:cubicBezTo>
                  <a:pt x="89" y="77"/>
                  <a:pt x="89" y="77"/>
                  <a:pt x="89" y="77"/>
                </a:cubicBezTo>
                <a:close/>
                <a:moveTo>
                  <a:pt x="138" y="83"/>
                </a:moveTo>
                <a:cubicBezTo>
                  <a:pt x="138" y="83"/>
                  <a:pt x="138" y="83"/>
                  <a:pt x="138" y="83"/>
                </a:cubicBezTo>
                <a:cubicBezTo>
                  <a:pt x="135" y="74"/>
                  <a:pt x="133" y="63"/>
                  <a:pt x="131" y="52"/>
                </a:cubicBezTo>
                <a:cubicBezTo>
                  <a:pt x="132" y="51"/>
                  <a:pt x="132" y="50"/>
                  <a:pt x="133" y="48"/>
                </a:cubicBezTo>
                <a:cubicBezTo>
                  <a:pt x="134" y="48"/>
                  <a:pt x="134" y="48"/>
                  <a:pt x="134" y="48"/>
                </a:cubicBezTo>
                <a:cubicBezTo>
                  <a:pt x="138" y="61"/>
                  <a:pt x="139" y="72"/>
                  <a:pt x="143" y="85"/>
                </a:cubicBezTo>
                <a:cubicBezTo>
                  <a:pt x="156" y="89"/>
                  <a:pt x="161" y="103"/>
                  <a:pt x="169" y="113"/>
                </a:cubicBezTo>
                <a:cubicBezTo>
                  <a:pt x="169" y="114"/>
                  <a:pt x="170" y="115"/>
                  <a:pt x="171" y="116"/>
                </a:cubicBezTo>
                <a:cubicBezTo>
                  <a:pt x="171" y="116"/>
                  <a:pt x="170" y="116"/>
                  <a:pt x="169" y="116"/>
                </a:cubicBezTo>
                <a:cubicBezTo>
                  <a:pt x="169" y="116"/>
                  <a:pt x="168" y="116"/>
                  <a:pt x="167" y="116"/>
                </a:cubicBezTo>
                <a:cubicBezTo>
                  <a:pt x="163" y="111"/>
                  <a:pt x="158" y="106"/>
                  <a:pt x="155" y="100"/>
                </a:cubicBezTo>
                <a:cubicBezTo>
                  <a:pt x="152" y="92"/>
                  <a:pt x="145" y="88"/>
                  <a:pt x="138" y="88"/>
                </a:cubicBezTo>
                <a:cubicBezTo>
                  <a:pt x="138" y="86"/>
                  <a:pt x="138" y="85"/>
                  <a:pt x="138" y="84"/>
                </a:cubicBezTo>
                <a:cubicBezTo>
                  <a:pt x="138" y="84"/>
                  <a:pt x="138" y="83"/>
                  <a:pt x="138" y="83"/>
                </a:cubicBezTo>
                <a:close/>
                <a:moveTo>
                  <a:pt x="178" y="137"/>
                </a:moveTo>
                <a:cubicBezTo>
                  <a:pt x="178" y="136"/>
                  <a:pt x="178" y="134"/>
                  <a:pt x="177" y="133"/>
                </a:cubicBezTo>
                <a:cubicBezTo>
                  <a:pt x="175" y="128"/>
                  <a:pt x="172" y="123"/>
                  <a:pt x="168" y="118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1" y="118"/>
                  <a:pt x="172" y="118"/>
                  <a:pt x="173" y="119"/>
                </a:cubicBezTo>
                <a:cubicBezTo>
                  <a:pt x="176" y="123"/>
                  <a:pt x="179" y="127"/>
                  <a:pt x="180" y="132"/>
                </a:cubicBezTo>
                <a:cubicBezTo>
                  <a:pt x="179" y="133"/>
                  <a:pt x="179" y="135"/>
                  <a:pt x="178" y="136"/>
                </a:cubicBezTo>
                <a:cubicBezTo>
                  <a:pt x="178" y="136"/>
                  <a:pt x="178" y="137"/>
                  <a:pt x="178" y="137"/>
                </a:cubicBezTo>
                <a:close/>
                <a:moveTo>
                  <a:pt x="218" y="254"/>
                </a:moveTo>
                <a:cubicBezTo>
                  <a:pt x="219" y="257"/>
                  <a:pt x="220" y="260"/>
                  <a:pt x="221" y="263"/>
                </a:cubicBezTo>
                <a:cubicBezTo>
                  <a:pt x="219" y="261"/>
                  <a:pt x="218" y="258"/>
                  <a:pt x="218" y="254"/>
                </a:cubicBezTo>
                <a:close/>
              </a:path>
            </a:pathLst>
          </a:custGeom>
          <a:solidFill>
            <a:srgbClr val="FFF2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-19384" y="3175"/>
            <a:ext cx="2674937" cy="3917950"/>
          </a:xfrm>
          <a:custGeom>
            <a:avLst/>
            <a:gdLst>
              <a:gd name="T0" fmla="*/ 256 w 320"/>
              <a:gd name="T1" fmla="*/ 48 h 468"/>
              <a:gd name="T2" fmla="*/ 240 w 320"/>
              <a:gd name="T3" fmla="*/ 176 h 468"/>
              <a:gd name="T4" fmla="*/ 319 w 320"/>
              <a:gd name="T5" fmla="*/ 253 h 468"/>
              <a:gd name="T6" fmla="*/ 302 w 320"/>
              <a:gd name="T7" fmla="*/ 332 h 468"/>
              <a:gd name="T8" fmla="*/ 216 w 320"/>
              <a:gd name="T9" fmla="*/ 358 h 468"/>
              <a:gd name="T10" fmla="*/ 136 w 320"/>
              <a:gd name="T11" fmla="*/ 441 h 468"/>
              <a:gd name="T12" fmla="*/ 28 w 320"/>
              <a:gd name="T13" fmla="*/ 448 h 468"/>
              <a:gd name="T14" fmla="*/ 46 w 320"/>
              <a:gd name="T15" fmla="*/ 387 h 468"/>
              <a:gd name="T16" fmla="*/ 39 w 320"/>
              <a:gd name="T17" fmla="*/ 283 h 468"/>
              <a:gd name="T18" fmla="*/ 104 w 320"/>
              <a:gd name="T19" fmla="*/ 274 h 468"/>
              <a:gd name="T20" fmla="*/ 113 w 320"/>
              <a:gd name="T21" fmla="*/ 241 h 468"/>
              <a:gd name="T22" fmla="*/ 0 w 320"/>
              <a:gd name="T23" fmla="*/ 221 h 468"/>
              <a:gd name="T24" fmla="*/ 164 w 320"/>
              <a:gd name="T25" fmla="*/ 155 h 468"/>
              <a:gd name="T26" fmla="*/ 43 w 320"/>
              <a:gd name="T27" fmla="*/ 180 h 468"/>
              <a:gd name="T28" fmla="*/ 0 w 320"/>
              <a:gd name="T29" fmla="*/ 155 h 468"/>
              <a:gd name="T30" fmla="*/ 45 w 320"/>
              <a:gd name="T31" fmla="*/ 142 h 468"/>
              <a:gd name="T32" fmla="*/ 0 w 320"/>
              <a:gd name="T33" fmla="*/ 150 h 468"/>
              <a:gd name="T34" fmla="*/ 40 w 320"/>
              <a:gd name="T35" fmla="*/ 150 h 468"/>
              <a:gd name="T36" fmla="*/ 26 w 320"/>
              <a:gd name="T37" fmla="*/ 136 h 468"/>
              <a:gd name="T38" fmla="*/ 7 w 320"/>
              <a:gd name="T39" fmla="*/ 129 h 468"/>
              <a:gd name="T40" fmla="*/ 39 w 320"/>
              <a:gd name="T41" fmla="*/ 98 h 468"/>
              <a:gd name="T42" fmla="*/ 101 w 320"/>
              <a:gd name="T43" fmla="*/ 83 h 468"/>
              <a:gd name="T44" fmla="*/ 15 w 320"/>
              <a:gd name="T45" fmla="*/ 102 h 468"/>
              <a:gd name="T46" fmla="*/ 0 w 320"/>
              <a:gd name="T47" fmla="*/ 32 h 468"/>
              <a:gd name="T48" fmla="*/ 10 w 320"/>
              <a:gd name="T49" fmla="*/ 30 h 468"/>
              <a:gd name="T50" fmla="*/ 22 w 320"/>
              <a:gd name="T51" fmla="*/ 56 h 468"/>
              <a:gd name="T52" fmla="*/ 50 w 320"/>
              <a:gd name="T53" fmla="*/ 72 h 468"/>
              <a:gd name="T54" fmla="*/ 93 w 320"/>
              <a:gd name="T55" fmla="*/ 29 h 468"/>
              <a:gd name="T56" fmla="*/ 101 w 320"/>
              <a:gd name="T57" fmla="*/ 32 h 468"/>
              <a:gd name="T58" fmla="*/ 166 w 320"/>
              <a:gd name="T59" fmla="*/ 28 h 468"/>
              <a:gd name="T60" fmla="*/ 60 w 320"/>
              <a:gd name="T61" fmla="*/ 125 h 468"/>
              <a:gd name="T62" fmla="*/ 75 w 320"/>
              <a:gd name="T63" fmla="*/ 141 h 468"/>
              <a:gd name="T64" fmla="*/ 219 w 320"/>
              <a:gd name="T65" fmla="*/ 101 h 468"/>
              <a:gd name="T66" fmla="*/ 192 w 320"/>
              <a:gd name="T67" fmla="*/ 20 h 468"/>
              <a:gd name="T68" fmla="*/ 127 w 320"/>
              <a:gd name="T69" fmla="*/ 120 h 468"/>
              <a:gd name="T70" fmla="*/ 180 w 320"/>
              <a:gd name="T71" fmla="*/ 138 h 468"/>
              <a:gd name="T72" fmla="*/ 272 w 320"/>
              <a:gd name="T73" fmla="*/ 109 h 468"/>
              <a:gd name="T74" fmla="*/ 284 w 320"/>
              <a:gd name="T75" fmla="*/ 352 h 468"/>
              <a:gd name="T76" fmla="*/ 158 w 320"/>
              <a:gd name="T77" fmla="*/ 200 h 468"/>
              <a:gd name="T78" fmla="*/ 136 w 320"/>
              <a:gd name="T79" fmla="*/ 249 h 468"/>
              <a:gd name="T80" fmla="*/ 101 w 320"/>
              <a:gd name="T81" fmla="*/ 341 h 468"/>
              <a:gd name="T82" fmla="*/ 220 w 320"/>
              <a:gd name="T83" fmla="*/ 223 h 468"/>
              <a:gd name="T84" fmla="*/ 98 w 320"/>
              <a:gd name="T85" fmla="*/ 372 h 468"/>
              <a:gd name="T86" fmla="*/ 66 w 320"/>
              <a:gd name="T87" fmla="*/ 385 h 468"/>
              <a:gd name="T88" fmla="*/ 137 w 320"/>
              <a:gd name="T89" fmla="*/ 438 h 468"/>
              <a:gd name="T90" fmla="*/ 87 w 320"/>
              <a:gd name="T91" fmla="*/ 338 h 468"/>
              <a:gd name="T92" fmla="*/ 135 w 320"/>
              <a:gd name="T93" fmla="*/ 200 h 468"/>
              <a:gd name="T94" fmla="*/ 315 w 320"/>
              <a:gd name="T95" fmla="*/ 253 h 468"/>
              <a:gd name="T96" fmla="*/ 238 w 320"/>
              <a:gd name="T97" fmla="*/ 187 h 468"/>
              <a:gd name="T98" fmla="*/ 249 w 320"/>
              <a:gd name="T99" fmla="*/ 102 h 468"/>
              <a:gd name="T100" fmla="*/ 41 w 320"/>
              <a:gd name="T101" fmla="*/ 101 h 468"/>
              <a:gd name="T102" fmla="*/ 24 w 320"/>
              <a:gd name="T103" fmla="*/ 131 h 468"/>
              <a:gd name="T104" fmla="*/ 65 w 320"/>
              <a:gd name="T105" fmla="*/ 105 h 468"/>
              <a:gd name="T106" fmla="*/ 17 w 320"/>
              <a:gd name="T107" fmla="*/ 94 h 468"/>
              <a:gd name="T108" fmla="*/ 164 w 320"/>
              <a:gd name="T109" fmla="*/ 149 h 468"/>
              <a:gd name="T110" fmla="*/ 118 w 320"/>
              <a:gd name="T111" fmla="*/ 126 h 468"/>
              <a:gd name="T112" fmla="*/ 52 w 320"/>
              <a:gd name="T113" fmla="*/ 355 h 468"/>
              <a:gd name="T114" fmla="*/ 58 w 320"/>
              <a:gd name="T115" fmla="*/ 323 h 468"/>
              <a:gd name="T116" fmla="*/ 105 w 320"/>
              <a:gd name="T117" fmla="*/ 27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0" h="468">
                <a:moveTo>
                  <a:pt x="173" y="1"/>
                </a:moveTo>
                <a:cubicBezTo>
                  <a:pt x="174" y="4"/>
                  <a:pt x="174" y="6"/>
                  <a:pt x="174" y="9"/>
                </a:cubicBezTo>
                <a:cubicBezTo>
                  <a:pt x="174" y="16"/>
                  <a:pt x="173" y="23"/>
                  <a:pt x="170" y="28"/>
                </a:cubicBezTo>
                <a:cubicBezTo>
                  <a:pt x="183" y="31"/>
                  <a:pt x="186" y="28"/>
                  <a:pt x="187" y="24"/>
                </a:cubicBezTo>
                <a:cubicBezTo>
                  <a:pt x="187" y="23"/>
                  <a:pt x="188" y="21"/>
                  <a:pt x="188" y="19"/>
                </a:cubicBezTo>
                <a:cubicBezTo>
                  <a:pt x="188" y="13"/>
                  <a:pt x="189" y="7"/>
                  <a:pt x="198" y="4"/>
                </a:cubicBezTo>
                <a:cubicBezTo>
                  <a:pt x="216" y="0"/>
                  <a:pt x="227" y="13"/>
                  <a:pt x="235" y="24"/>
                </a:cubicBezTo>
                <a:cubicBezTo>
                  <a:pt x="240" y="29"/>
                  <a:pt x="243" y="34"/>
                  <a:pt x="246" y="33"/>
                </a:cubicBezTo>
                <a:cubicBezTo>
                  <a:pt x="251" y="33"/>
                  <a:pt x="253" y="39"/>
                  <a:pt x="255" y="44"/>
                </a:cubicBezTo>
                <a:cubicBezTo>
                  <a:pt x="256" y="46"/>
                  <a:pt x="256" y="49"/>
                  <a:pt x="256" y="49"/>
                </a:cubicBezTo>
                <a:cubicBezTo>
                  <a:pt x="256" y="49"/>
                  <a:pt x="256" y="49"/>
                  <a:pt x="256" y="48"/>
                </a:cubicBezTo>
                <a:cubicBezTo>
                  <a:pt x="268" y="47"/>
                  <a:pt x="269" y="54"/>
                  <a:pt x="271" y="61"/>
                </a:cubicBezTo>
                <a:cubicBezTo>
                  <a:pt x="271" y="66"/>
                  <a:pt x="272" y="71"/>
                  <a:pt x="277" y="73"/>
                </a:cubicBezTo>
                <a:cubicBezTo>
                  <a:pt x="279" y="75"/>
                  <a:pt x="280" y="76"/>
                  <a:pt x="281" y="77"/>
                </a:cubicBezTo>
                <a:cubicBezTo>
                  <a:pt x="282" y="77"/>
                  <a:pt x="282" y="78"/>
                  <a:pt x="282" y="78"/>
                </a:cubicBezTo>
                <a:cubicBezTo>
                  <a:pt x="283" y="79"/>
                  <a:pt x="284" y="80"/>
                  <a:pt x="284" y="80"/>
                </a:cubicBezTo>
                <a:cubicBezTo>
                  <a:pt x="286" y="84"/>
                  <a:pt x="287" y="87"/>
                  <a:pt x="287" y="90"/>
                </a:cubicBezTo>
                <a:cubicBezTo>
                  <a:pt x="287" y="94"/>
                  <a:pt x="286" y="97"/>
                  <a:pt x="284" y="101"/>
                </a:cubicBezTo>
                <a:cubicBezTo>
                  <a:pt x="284" y="101"/>
                  <a:pt x="284" y="101"/>
                  <a:pt x="284" y="101"/>
                </a:cubicBezTo>
                <a:cubicBezTo>
                  <a:pt x="283" y="104"/>
                  <a:pt x="280" y="106"/>
                  <a:pt x="277" y="108"/>
                </a:cubicBezTo>
                <a:cubicBezTo>
                  <a:pt x="259" y="121"/>
                  <a:pt x="258" y="136"/>
                  <a:pt x="257" y="149"/>
                </a:cubicBezTo>
                <a:cubicBezTo>
                  <a:pt x="257" y="162"/>
                  <a:pt x="256" y="173"/>
                  <a:pt x="240" y="176"/>
                </a:cubicBezTo>
                <a:cubicBezTo>
                  <a:pt x="237" y="179"/>
                  <a:pt x="239" y="181"/>
                  <a:pt x="242" y="184"/>
                </a:cubicBezTo>
                <a:cubicBezTo>
                  <a:pt x="247" y="188"/>
                  <a:pt x="252" y="192"/>
                  <a:pt x="257" y="197"/>
                </a:cubicBezTo>
                <a:cubicBezTo>
                  <a:pt x="261" y="201"/>
                  <a:pt x="265" y="205"/>
                  <a:pt x="268" y="207"/>
                </a:cubicBezTo>
                <a:cubicBezTo>
                  <a:pt x="277" y="212"/>
                  <a:pt x="282" y="212"/>
                  <a:pt x="290" y="211"/>
                </a:cubicBezTo>
                <a:cubicBezTo>
                  <a:pt x="293" y="210"/>
                  <a:pt x="297" y="210"/>
                  <a:pt x="302" y="209"/>
                </a:cubicBezTo>
                <a:cubicBezTo>
                  <a:pt x="309" y="209"/>
                  <a:pt x="312" y="215"/>
                  <a:pt x="312" y="222"/>
                </a:cubicBezTo>
                <a:cubicBezTo>
                  <a:pt x="312" y="227"/>
                  <a:pt x="312" y="231"/>
                  <a:pt x="312" y="236"/>
                </a:cubicBezTo>
                <a:cubicBezTo>
                  <a:pt x="315" y="236"/>
                  <a:pt x="316" y="239"/>
                  <a:pt x="316" y="241"/>
                </a:cubicBezTo>
                <a:cubicBezTo>
                  <a:pt x="316" y="243"/>
                  <a:pt x="317" y="244"/>
                  <a:pt x="318" y="245"/>
                </a:cubicBezTo>
                <a:cubicBezTo>
                  <a:pt x="318" y="245"/>
                  <a:pt x="318" y="245"/>
                  <a:pt x="318" y="245"/>
                </a:cubicBezTo>
                <a:cubicBezTo>
                  <a:pt x="320" y="248"/>
                  <a:pt x="320" y="251"/>
                  <a:pt x="319" y="253"/>
                </a:cubicBezTo>
                <a:cubicBezTo>
                  <a:pt x="319" y="256"/>
                  <a:pt x="317" y="257"/>
                  <a:pt x="315" y="259"/>
                </a:cubicBezTo>
                <a:cubicBezTo>
                  <a:pt x="312" y="261"/>
                  <a:pt x="313" y="275"/>
                  <a:pt x="313" y="278"/>
                </a:cubicBezTo>
                <a:cubicBezTo>
                  <a:pt x="313" y="278"/>
                  <a:pt x="313" y="278"/>
                  <a:pt x="313" y="278"/>
                </a:cubicBezTo>
                <a:cubicBezTo>
                  <a:pt x="315" y="291"/>
                  <a:pt x="298" y="282"/>
                  <a:pt x="299" y="290"/>
                </a:cubicBezTo>
                <a:cubicBezTo>
                  <a:pt x="300" y="293"/>
                  <a:pt x="301" y="296"/>
                  <a:pt x="303" y="299"/>
                </a:cubicBezTo>
                <a:cubicBezTo>
                  <a:pt x="305" y="303"/>
                  <a:pt x="307" y="305"/>
                  <a:pt x="308" y="307"/>
                </a:cubicBezTo>
                <a:cubicBezTo>
                  <a:pt x="309" y="309"/>
                  <a:pt x="309" y="310"/>
                  <a:pt x="309" y="311"/>
                </a:cubicBezTo>
                <a:cubicBezTo>
                  <a:pt x="310" y="312"/>
                  <a:pt x="309" y="312"/>
                  <a:pt x="309" y="313"/>
                </a:cubicBezTo>
                <a:cubicBezTo>
                  <a:pt x="308" y="314"/>
                  <a:pt x="308" y="315"/>
                  <a:pt x="307" y="316"/>
                </a:cubicBezTo>
                <a:cubicBezTo>
                  <a:pt x="306" y="319"/>
                  <a:pt x="305" y="322"/>
                  <a:pt x="301" y="325"/>
                </a:cubicBezTo>
                <a:cubicBezTo>
                  <a:pt x="300" y="326"/>
                  <a:pt x="301" y="329"/>
                  <a:pt x="302" y="332"/>
                </a:cubicBezTo>
                <a:cubicBezTo>
                  <a:pt x="302" y="333"/>
                  <a:pt x="303" y="335"/>
                  <a:pt x="303" y="336"/>
                </a:cubicBezTo>
                <a:cubicBezTo>
                  <a:pt x="303" y="341"/>
                  <a:pt x="300" y="343"/>
                  <a:pt x="295" y="346"/>
                </a:cubicBezTo>
                <a:cubicBezTo>
                  <a:pt x="291" y="349"/>
                  <a:pt x="287" y="352"/>
                  <a:pt x="287" y="357"/>
                </a:cubicBezTo>
                <a:cubicBezTo>
                  <a:pt x="287" y="357"/>
                  <a:pt x="287" y="357"/>
                  <a:pt x="287" y="357"/>
                </a:cubicBezTo>
                <a:cubicBezTo>
                  <a:pt x="287" y="358"/>
                  <a:pt x="287" y="359"/>
                  <a:pt x="286" y="359"/>
                </a:cubicBezTo>
                <a:cubicBezTo>
                  <a:pt x="286" y="359"/>
                  <a:pt x="286" y="359"/>
                  <a:pt x="286" y="359"/>
                </a:cubicBezTo>
                <a:cubicBezTo>
                  <a:pt x="284" y="359"/>
                  <a:pt x="279" y="356"/>
                  <a:pt x="275" y="354"/>
                </a:cubicBezTo>
                <a:cubicBezTo>
                  <a:pt x="270" y="352"/>
                  <a:pt x="267" y="348"/>
                  <a:pt x="264" y="343"/>
                </a:cubicBezTo>
                <a:cubicBezTo>
                  <a:pt x="262" y="339"/>
                  <a:pt x="260" y="335"/>
                  <a:pt x="258" y="332"/>
                </a:cubicBezTo>
                <a:cubicBezTo>
                  <a:pt x="257" y="333"/>
                  <a:pt x="256" y="334"/>
                  <a:pt x="256" y="336"/>
                </a:cubicBezTo>
                <a:cubicBezTo>
                  <a:pt x="253" y="347"/>
                  <a:pt x="233" y="353"/>
                  <a:pt x="216" y="358"/>
                </a:cubicBezTo>
                <a:cubicBezTo>
                  <a:pt x="210" y="360"/>
                  <a:pt x="204" y="362"/>
                  <a:pt x="200" y="364"/>
                </a:cubicBezTo>
                <a:cubicBezTo>
                  <a:pt x="198" y="365"/>
                  <a:pt x="195" y="365"/>
                  <a:pt x="191" y="366"/>
                </a:cubicBezTo>
                <a:cubicBezTo>
                  <a:pt x="191" y="366"/>
                  <a:pt x="191" y="366"/>
                  <a:pt x="191" y="366"/>
                </a:cubicBezTo>
                <a:cubicBezTo>
                  <a:pt x="191" y="366"/>
                  <a:pt x="191" y="366"/>
                  <a:pt x="191" y="366"/>
                </a:cubicBezTo>
                <a:cubicBezTo>
                  <a:pt x="191" y="369"/>
                  <a:pt x="192" y="375"/>
                  <a:pt x="188" y="381"/>
                </a:cubicBezTo>
                <a:cubicBezTo>
                  <a:pt x="184" y="387"/>
                  <a:pt x="189" y="394"/>
                  <a:pt x="192" y="399"/>
                </a:cubicBezTo>
                <a:cubicBezTo>
                  <a:pt x="193" y="400"/>
                  <a:pt x="194" y="402"/>
                  <a:pt x="194" y="403"/>
                </a:cubicBezTo>
                <a:cubicBezTo>
                  <a:pt x="195" y="404"/>
                  <a:pt x="196" y="408"/>
                  <a:pt x="194" y="409"/>
                </a:cubicBezTo>
                <a:cubicBezTo>
                  <a:pt x="188" y="412"/>
                  <a:pt x="154" y="415"/>
                  <a:pt x="150" y="432"/>
                </a:cubicBezTo>
                <a:cubicBezTo>
                  <a:pt x="147" y="442"/>
                  <a:pt x="141" y="443"/>
                  <a:pt x="136" y="441"/>
                </a:cubicBezTo>
                <a:cubicBezTo>
                  <a:pt x="136" y="441"/>
                  <a:pt x="136" y="441"/>
                  <a:pt x="136" y="441"/>
                </a:cubicBezTo>
                <a:cubicBezTo>
                  <a:pt x="132" y="440"/>
                  <a:pt x="129" y="438"/>
                  <a:pt x="127" y="436"/>
                </a:cubicBezTo>
                <a:cubicBezTo>
                  <a:pt x="127" y="436"/>
                  <a:pt x="127" y="436"/>
                  <a:pt x="127" y="436"/>
                </a:cubicBezTo>
                <a:cubicBezTo>
                  <a:pt x="125" y="439"/>
                  <a:pt x="123" y="441"/>
                  <a:pt x="121" y="441"/>
                </a:cubicBezTo>
                <a:cubicBezTo>
                  <a:pt x="119" y="442"/>
                  <a:pt x="116" y="441"/>
                  <a:pt x="114" y="439"/>
                </a:cubicBezTo>
                <a:cubicBezTo>
                  <a:pt x="111" y="437"/>
                  <a:pt x="108" y="440"/>
                  <a:pt x="106" y="443"/>
                </a:cubicBezTo>
                <a:cubicBezTo>
                  <a:pt x="105" y="444"/>
                  <a:pt x="104" y="445"/>
                  <a:pt x="103" y="446"/>
                </a:cubicBezTo>
                <a:cubicBezTo>
                  <a:pt x="102" y="447"/>
                  <a:pt x="102" y="449"/>
                  <a:pt x="101" y="450"/>
                </a:cubicBezTo>
                <a:cubicBezTo>
                  <a:pt x="86" y="468"/>
                  <a:pt x="60" y="463"/>
                  <a:pt x="44" y="460"/>
                </a:cubicBezTo>
                <a:cubicBezTo>
                  <a:pt x="42" y="459"/>
                  <a:pt x="40" y="459"/>
                  <a:pt x="38" y="459"/>
                </a:cubicBezTo>
                <a:cubicBezTo>
                  <a:pt x="35" y="458"/>
                  <a:pt x="33" y="455"/>
                  <a:pt x="31" y="453"/>
                </a:cubicBezTo>
                <a:cubicBezTo>
                  <a:pt x="30" y="451"/>
                  <a:pt x="29" y="449"/>
                  <a:pt x="28" y="448"/>
                </a:cubicBezTo>
                <a:cubicBezTo>
                  <a:pt x="25" y="449"/>
                  <a:pt x="24" y="449"/>
                  <a:pt x="22" y="449"/>
                </a:cubicBezTo>
                <a:cubicBezTo>
                  <a:pt x="15" y="450"/>
                  <a:pt x="10" y="451"/>
                  <a:pt x="7" y="452"/>
                </a:cubicBezTo>
                <a:cubicBezTo>
                  <a:pt x="5" y="453"/>
                  <a:pt x="2" y="453"/>
                  <a:pt x="0" y="454"/>
                </a:cubicBezTo>
                <a:cubicBezTo>
                  <a:pt x="0" y="451"/>
                  <a:pt x="0" y="451"/>
                  <a:pt x="0" y="451"/>
                </a:cubicBezTo>
                <a:cubicBezTo>
                  <a:pt x="2" y="451"/>
                  <a:pt x="4" y="450"/>
                  <a:pt x="7" y="450"/>
                </a:cubicBezTo>
                <a:cubicBezTo>
                  <a:pt x="10" y="449"/>
                  <a:pt x="15" y="445"/>
                  <a:pt x="22" y="444"/>
                </a:cubicBezTo>
                <a:cubicBezTo>
                  <a:pt x="37" y="442"/>
                  <a:pt x="58" y="441"/>
                  <a:pt x="65" y="434"/>
                </a:cubicBezTo>
                <a:cubicBezTo>
                  <a:pt x="68" y="430"/>
                  <a:pt x="74" y="422"/>
                  <a:pt x="77" y="414"/>
                </a:cubicBezTo>
                <a:cubicBezTo>
                  <a:pt x="78" y="409"/>
                  <a:pt x="79" y="404"/>
                  <a:pt x="76" y="400"/>
                </a:cubicBezTo>
                <a:cubicBezTo>
                  <a:pt x="71" y="394"/>
                  <a:pt x="66" y="393"/>
                  <a:pt x="61" y="392"/>
                </a:cubicBezTo>
                <a:cubicBezTo>
                  <a:pt x="57" y="391"/>
                  <a:pt x="50" y="392"/>
                  <a:pt x="46" y="387"/>
                </a:cubicBezTo>
                <a:cubicBezTo>
                  <a:pt x="36" y="375"/>
                  <a:pt x="40" y="371"/>
                  <a:pt x="43" y="364"/>
                </a:cubicBezTo>
                <a:cubicBezTo>
                  <a:pt x="44" y="362"/>
                  <a:pt x="47" y="359"/>
                  <a:pt x="48" y="354"/>
                </a:cubicBezTo>
                <a:cubicBezTo>
                  <a:pt x="51" y="345"/>
                  <a:pt x="49" y="339"/>
                  <a:pt x="48" y="335"/>
                </a:cubicBezTo>
                <a:cubicBezTo>
                  <a:pt x="47" y="328"/>
                  <a:pt x="47" y="325"/>
                  <a:pt x="57" y="311"/>
                </a:cubicBezTo>
                <a:cubicBezTo>
                  <a:pt x="64" y="301"/>
                  <a:pt x="64" y="289"/>
                  <a:pt x="62" y="282"/>
                </a:cubicBezTo>
                <a:cubicBezTo>
                  <a:pt x="62" y="281"/>
                  <a:pt x="61" y="279"/>
                  <a:pt x="61" y="279"/>
                </a:cubicBezTo>
                <a:cubicBezTo>
                  <a:pt x="61" y="278"/>
                  <a:pt x="60" y="278"/>
                  <a:pt x="60" y="278"/>
                </a:cubicBezTo>
                <a:cubicBezTo>
                  <a:pt x="57" y="278"/>
                  <a:pt x="53" y="279"/>
                  <a:pt x="49" y="279"/>
                </a:cubicBezTo>
                <a:cubicBezTo>
                  <a:pt x="45" y="280"/>
                  <a:pt x="42" y="281"/>
                  <a:pt x="40" y="282"/>
                </a:cubicBezTo>
                <a:cubicBezTo>
                  <a:pt x="39" y="282"/>
                  <a:pt x="39" y="282"/>
                  <a:pt x="39" y="283"/>
                </a:cubicBezTo>
                <a:cubicBezTo>
                  <a:pt x="39" y="283"/>
                  <a:pt x="39" y="283"/>
                  <a:pt x="39" y="283"/>
                </a:cubicBezTo>
                <a:cubicBezTo>
                  <a:pt x="35" y="286"/>
                  <a:pt x="31" y="291"/>
                  <a:pt x="27" y="295"/>
                </a:cubicBezTo>
                <a:cubicBezTo>
                  <a:pt x="20" y="302"/>
                  <a:pt x="14" y="309"/>
                  <a:pt x="9" y="310"/>
                </a:cubicBezTo>
                <a:cubicBezTo>
                  <a:pt x="5" y="311"/>
                  <a:pt x="2" y="309"/>
                  <a:pt x="0" y="304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293"/>
                  <a:pt x="0" y="293"/>
                  <a:pt x="0" y="293"/>
                </a:cubicBezTo>
                <a:cubicBezTo>
                  <a:pt x="1" y="295"/>
                  <a:pt x="1" y="297"/>
                  <a:pt x="2" y="299"/>
                </a:cubicBezTo>
                <a:cubicBezTo>
                  <a:pt x="3" y="306"/>
                  <a:pt x="7" y="305"/>
                  <a:pt x="10" y="305"/>
                </a:cubicBezTo>
                <a:cubicBezTo>
                  <a:pt x="14" y="304"/>
                  <a:pt x="18" y="300"/>
                  <a:pt x="25" y="292"/>
                </a:cubicBezTo>
                <a:cubicBezTo>
                  <a:pt x="30" y="287"/>
                  <a:pt x="34" y="282"/>
                  <a:pt x="39" y="278"/>
                </a:cubicBezTo>
                <a:cubicBezTo>
                  <a:pt x="48" y="271"/>
                  <a:pt x="57" y="268"/>
                  <a:pt x="67" y="267"/>
                </a:cubicBezTo>
                <a:cubicBezTo>
                  <a:pt x="79" y="267"/>
                  <a:pt x="91" y="270"/>
                  <a:pt x="104" y="274"/>
                </a:cubicBezTo>
                <a:cubicBezTo>
                  <a:pt x="105" y="275"/>
                  <a:pt x="105" y="275"/>
                  <a:pt x="106" y="275"/>
                </a:cubicBezTo>
                <a:cubicBezTo>
                  <a:pt x="106" y="275"/>
                  <a:pt x="106" y="275"/>
                  <a:pt x="106" y="275"/>
                </a:cubicBezTo>
                <a:cubicBezTo>
                  <a:pt x="114" y="277"/>
                  <a:pt x="118" y="278"/>
                  <a:pt x="121" y="277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1" y="277"/>
                  <a:pt x="122" y="277"/>
                  <a:pt x="122" y="277"/>
                </a:cubicBezTo>
                <a:cubicBezTo>
                  <a:pt x="124" y="276"/>
                  <a:pt x="125" y="273"/>
                  <a:pt x="124" y="268"/>
                </a:cubicBezTo>
                <a:cubicBezTo>
                  <a:pt x="121" y="252"/>
                  <a:pt x="130" y="249"/>
                  <a:pt x="134" y="246"/>
                </a:cubicBezTo>
                <a:cubicBezTo>
                  <a:pt x="135" y="246"/>
                  <a:pt x="136" y="246"/>
                  <a:pt x="136" y="245"/>
                </a:cubicBezTo>
                <a:cubicBezTo>
                  <a:pt x="136" y="245"/>
                  <a:pt x="136" y="245"/>
                  <a:pt x="136" y="245"/>
                </a:cubicBezTo>
                <a:cubicBezTo>
                  <a:pt x="136" y="245"/>
                  <a:pt x="134" y="243"/>
                  <a:pt x="126" y="238"/>
                </a:cubicBezTo>
                <a:cubicBezTo>
                  <a:pt x="124" y="237"/>
                  <a:pt x="118" y="239"/>
                  <a:pt x="113" y="241"/>
                </a:cubicBezTo>
                <a:cubicBezTo>
                  <a:pt x="110" y="242"/>
                  <a:pt x="107" y="243"/>
                  <a:pt x="104" y="244"/>
                </a:cubicBezTo>
                <a:cubicBezTo>
                  <a:pt x="100" y="245"/>
                  <a:pt x="94" y="243"/>
                  <a:pt x="93" y="244"/>
                </a:cubicBezTo>
                <a:cubicBezTo>
                  <a:pt x="91" y="245"/>
                  <a:pt x="89" y="247"/>
                  <a:pt x="87" y="248"/>
                </a:cubicBezTo>
                <a:cubicBezTo>
                  <a:pt x="81" y="250"/>
                  <a:pt x="73" y="252"/>
                  <a:pt x="69" y="252"/>
                </a:cubicBezTo>
                <a:cubicBezTo>
                  <a:pt x="58" y="251"/>
                  <a:pt x="47" y="245"/>
                  <a:pt x="36" y="242"/>
                </a:cubicBezTo>
                <a:cubicBezTo>
                  <a:pt x="26" y="240"/>
                  <a:pt x="15" y="242"/>
                  <a:pt x="3" y="244"/>
                </a:cubicBezTo>
                <a:cubicBezTo>
                  <a:pt x="0" y="245"/>
                  <a:pt x="0" y="245"/>
                  <a:pt x="0" y="245"/>
                </a:cubicBezTo>
                <a:cubicBezTo>
                  <a:pt x="0" y="241"/>
                  <a:pt x="0" y="241"/>
                  <a:pt x="0" y="241"/>
                </a:cubicBezTo>
                <a:cubicBezTo>
                  <a:pt x="3" y="241"/>
                  <a:pt x="3" y="241"/>
                  <a:pt x="3" y="241"/>
                </a:cubicBezTo>
                <a:cubicBezTo>
                  <a:pt x="5" y="240"/>
                  <a:pt x="8" y="240"/>
                  <a:pt x="11" y="240"/>
                </a:cubicBezTo>
                <a:cubicBezTo>
                  <a:pt x="10" y="233"/>
                  <a:pt x="5" y="227"/>
                  <a:pt x="0" y="221"/>
                </a:cubicBezTo>
                <a:cubicBezTo>
                  <a:pt x="0" y="216"/>
                  <a:pt x="0" y="216"/>
                  <a:pt x="0" y="216"/>
                </a:cubicBezTo>
                <a:cubicBezTo>
                  <a:pt x="7" y="223"/>
                  <a:pt x="17" y="231"/>
                  <a:pt x="18" y="239"/>
                </a:cubicBezTo>
                <a:cubicBezTo>
                  <a:pt x="25" y="238"/>
                  <a:pt x="30" y="238"/>
                  <a:pt x="37" y="239"/>
                </a:cubicBezTo>
                <a:cubicBezTo>
                  <a:pt x="48" y="242"/>
                  <a:pt x="57" y="247"/>
                  <a:pt x="68" y="247"/>
                </a:cubicBezTo>
                <a:cubicBezTo>
                  <a:pt x="85" y="248"/>
                  <a:pt x="89" y="237"/>
                  <a:pt x="95" y="233"/>
                </a:cubicBezTo>
                <a:cubicBezTo>
                  <a:pt x="101" y="229"/>
                  <a:pt x="107" y="226"/>
                  <a:pt x="108" y="220"/>
                </a:cubicBezTo>
                <a:cubicBezTo>
                  <a:pt x="111" y="213"/>
                  <a:pt x="117" y="210"/>
                  <a:pt x="122" y="207"/>
                </a:cubicBezTo>
                <a:cubicBezTo>
                  <a:pt x="125" y="205"/>
                  <a:pt x="127" y="204"/>
                  <a:pt x="128" y="200"/>
                </a:cubicBezTo>
                <a:cubicBezTo>
                  <a:pt x="134" y="188"/>
                  <a:pt x="141" y="178"/>
                  <a:pt x="155" y="170"/>
                </a:cubicBezTo>
                <a:cubicBezTo>
                  <a:pt x="160" y="167"/>
                  <a:pt x="161" y="160"/>
                  <a:pt x="164" y="156"/>
                </a:cubicBezTo>
                <a:cubicBezTo>
                  <a:pt x="164" y="155"/>
                  <a:pt x="164" y="155"/>
                  <a:pt x="164" y="155"/>
                </a:cubicBezTo>
                <a:cubicBezTo>
                  <a:pt x="162" y="154"/>
                  <a:pt x="160" y="151"/>
                  <a:pt x="157" y="149"/>
                </a:cubicBezTo>
                <a:cubicBezTo>
                  <a:pt x="147" y="142"/>
                  <a:pt x="146" y="144"/>
                  <a:pt x="137" y="151"/>
                </a:cubicBezTo>
                <a:cubicBezTo>
                  <a:pt x="126" y="160"/>
                  <a:pt x="114" y="173"/>
                  <a:pt x="97" y="167"/>
                </a:cubicBezTo>
                <a:cubicBezTo>
                  <a:pt x="83" y="162"/>
                  <a:pt x="74" y="156"/>
                  <a:pt x="66" y="158"/>
                </a:cubicBezTo>
                <a:cubicBezTo>
                  <a:pt x="61" y="160"/>
                  <a:pt x="57" y="163"/>
                  <a:pt x="53" y="167"/>
                </a:cubicBezTo>
                <a:cubicBezTo>
                  <a:pt x="53" y="167"/>
                  <a:pt x="53" y="168"/>
                  <a:pt x="53" y="168"/>
                </a:cubicBezTo>
                <a:cubicBezTo>
                  <a:pt x="50" y="171"/>
                  <a:pt x="47" y="175"/>
                  <a:pt x="44" y="180"/>
                </a:cubicBezTo>
                <a:cubicBezTo>
                  <a:pt x="43" y="180"/>
                  <a:pt x="43" y="180"/>
                  <a:pt x="43" y="180"/>
                </a:cubicBezTo>
                <a:cubicBezTo>
                  <a:pt x="43" y="180"/>
                  <a:pt x="43" y="180"/>
                  <a:pt x="43" y="180"/>
                </a:cubicBezTo>
                <a:cubicBezTo>
                  <a:pt x="43" y="180"/>
                  <a:pt x="43" y="180"/>
                  <a:pt x="43" y="180"/>
                </a:cubicBezTo>
                <a:cubicBezTo>
                  <a:pt x="43" y="180"/>
                  <a:pt x="43" y="180"/>
                  <a:pt x="43" y="180"/>
                </a:cubicBezTo>
                <a:cubicBezTo>
                  <a:pt x="41" y="183"/>
                  <a:pt x="36" y="189"/>
                  <a:pt x="30" y="194"/>
                </a:cubicBezTo>
                <a:cubicBezTo>
                  <a:pt x="24" y="200"/>
                  <a:pt x="21" y="202"/>
                  <a:pt x="13" y="201"/>
                </a:cubicBezTo>
                <a:cubicBezTo>
                  <a:pt x="9" y="200"/>
                  <a:pt x="4" y="200"/>
                  <a:pt x="0" y="201"/>
                </a:cubicBezTo>
                <a:cubicBezTo>
                  <a:pt x="0" y="196"/>
                  <a:pt x="0" y="196"/>
                  <a:pt x="0" y="196"/>
                </a:cubicBezTo>
                <a:cubicBezTo>
                  <a:pt x="5" y="196"/>
                  <a:pt x="10" y="197"/>
                  <a:pt x="14" y="198"/>
                </a:cubicBezTo>
                <a:cubicBezTo>
                  <a:pt x="20" y="199"/>
                  <a:pt x="23" y="196"/>
                  <a:pt x="28" y="192"/>
                </a:cubicBezTo>
                <a:cubicBezTo>
                  <a:pt x="32" y="188"/>
                  <a:pt x="37" y="183"/>
                  <a:pt x="39" y="180"/>
                </a:cubicBezTo>
                <a:cubicBezTo>
                  <a:pt x="30" y="177"/>
                  <a:pt x="25" y="173"/>
                  <a:pt x="20" y="165"/>
                </a:cubicBezTo>
                <a:cubicBezTo>
                  <a:pt x="18" y="163"/>
                  <a:pt x="13" y="155"/>
                  <a:pt x="10" y="154"/>
                </a:cubicBezTo>
                <a:cubicBezTo>
                  <a:pt x="9" y="157"/>
                  <a:pt x="7" y="157"/>
                  <a:pt x="4" y="156"/>
                </a:cubicBezTo>
                <a:cubicBezTo>
                  <a:pt x="1" y="155"/>
                  <a:pt x="1" y="154"/>
                  <a:pt x="0" y="155"/>
                </a:cubicBezTo>
                <a:cubicBezTo>
                  <a:pt x="0" y="152"/>
                  <a:pt x="0" y="152"/>
                  <a:pt x="0" y="152"/>
                </a:cubicBezTo>
                <a:cubicBezTo>
                  <a:pt x="2" y="152"/>
                  <a:pt x="3" y="153"/>
                  <a:pt x="5" y="154"/>
                </a:cubicBezTo>
                <a:cubicBezTo>
                  <a:pt x="6" y="154"/>
                  <a:pt x="7" y="154"/>
                  <a:pt x="7" y="154"/>
                </a:cubicBezTo>
                <a:cubicBezTo>
                  <a:pt x="8" y="152"/>
                  <a:pt x="9" y="151"/>
                  <a:pt x="11" y="152"/>
                </a:cubicBezTo>
                <a:cubicBezTo>
                  <a:pt x="15" y="153"/>
                  <a:pt x="20" y="160"/>
                  <a:pt x="23" y="163"/>
                </a:cubicBezTo>
                <a:cubicBezTo>
                  <a:pt x="28" y="170"/>
                  <a:pt x="34" y="173"/>
                  <a:pt x="43" y="175"/>
                </a:cubicBezTo>
                <a:cubicBezTo>
                  <a:pt x="46" y="171"/>
                  <a:pt x="47" y="169"/>
                  <a:pt x="50" y="166"/>
                </a:cubicBezTo>
                <a:cubicBezTo>
                  <a:pt x="49" y="163"/>
                  <a:pt x="49" y="160"/>
                  <a:pt x="49" y="157"/>
                </a:cubicBezTo>
                <a:cubicBezTo>
                  <a:pt x="50" y="154"/>
                  <a:pt x="50" y="151"/>
                  <a:pt x="48" y="147"/>
                </a:cubicBezTo>
                <a:cubicBezTo>
                  <a:pt x="48" y="147"/>
                  <a:pt x="48" y="147"/>
                  <a:pt x="48" y="147"/>
                </a:cubicBezTo>
                <a:cubicBezTo>
                  <a:pt x="47" y="145"/>
                  <a:pt x="47" y="144"/>
                  <a:pt x="45" y="142"/>
                </a:cubicBezTo>
                <a:cubicBezTo>
                  <a:pt x="45" y="141"/>
                  <a:pt x="45" y="141"/>
                  <a:pt x="44" y="141"/>
                </a:cubicBezTo>
                <a:cubicBezTo>
                  <a:pt x="44" y="141"/>
                  <a:pt x="44" y="141"/>
                  <a:pt x="44" y="142"/>
                </a:cubicBezTo>
                <a:cubicBezTo>
                  <a:pt x="44" y="145"/>
                  <a:pt x="45" y="146"/>
                  <a:pt x="43" y="150"/>
                </a:cubicBezTo>
                <a:cubicBezTo>
                  <a:pt x="43" y="150"/>
                  <a:pt x="43" y="150"/>
                  <a:pt x="43" y="151"/>
                </a:cubicBezTo>
                <a:cubicBezTo>
                  <a:pt x="43" y="151"/>
                  <a:pt x="43" y="151"/>
                  <a:pt x="43" y="151"/>
                </a:cubicBezTo>
                <a:cubicBezTo>
                  <a:pt x="41" y="155"/>
                  <a:pt x="38" y="154"/>
                  <a:pt x="34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1" y="152"/>
                  <a:pt x="29" y="151"/>
                  <a:pt x="29" y="151"/>
                </a:cubicBezTo>
                <a:cubicBezTo>
                  <a:pt x="27" y="151"/>
                  <a:pt x="26" y="152"/>
                  <a:pt x="25" y="152"/>
                </a:cubicBezTo>
                <a:cubicBezTo>
                  <a:pt x="23" y="153"/>
                  <a:pt x="21" y="155"/>
                  <a:pt x="17" y="151"/>
                </a:cubicBezTo>
                <a:cubicBezTo>
                  <a:pt x="14" y="148"/>
                  <a:pt x="4" y="146"/>
                  <a:pt x="0" y="150"/>
                </a:cubicBezTo>
                <a:cubicBezTo>
                  <a:pt x="0" y="146"/>
                  <a:pt x="0" y="146"/>
                  <a:pt x="0" y="146"/>
                </a:cubicBezTo>
                <a:cubicBezTo>
                  <a:pt x="1" y="145"/>
                  <a:pt x="2" y="145"/>
                  <a:pt x="3" y="145"/>
                </a:cubicBezTo>
                <a:cubicBezTo>
                  <a:pt x="3" y="145"/>
                  <a:pt x="3" y="145"/>
                  <a:pt x="3" y="145"/>
                </a:cubicBezTo>
                <a:cubicBezTo>
                  <a:pt x="3" y="145"/>
                  <a:pt x="3" y="145"/>
                  <a:pt x="3" y="145"/>
                </a:cubicBezTo>
                <a:cubicBezTo>
                  <a:pt x="5" y="145"/>
                  <a:pt x="7" y="145"/>
                  <a:pt x="9" y="145"/>
                </a:cubicBezTo>
                <a:cubicBezTo>
                  <a:pt x="15" y="146"/>
                  <a:pt x="15" y="145"/>
                  <a:pt x="19" y="149"/>
                </a:cubicBezTo>
                <a:cubicBezTo>
                  <a:pt x="21" y="151"/>
                  <a:pt x="23" y="151"/>
                  <a:pt x="24" y="150"/>
                </a:cubicBezTo>
                <a:cubicBezTo>
                  <a:pt x="25" y="150"/>
                  <a:pt x="27" y="149"/>
                  <a:pt x="29" y="149"/>
                </a:cubicBezTo>
                <a:cubicBezTo>
                  <a:pt x="30" y="149"/>
                  <a:pt x="32" y="150"/>
                  <a:pt x="33" y="150"/>
                </a:cubicBezTo>
                <a:cubicBezTo>
                  <a:pt x="34" y="150"/>
                  <a:pt x="34" y="151"/>
                  <a:pt x="35" y="151"/>
                </a:cubicBezTo>
                <a:cubicBezTo>
                  <a:pt x="37" y="152"/>
                  <a:pt x="39" y="152"/>
                  <a:pt x="40" y="150"/>
                </a:cubicBezTo>
                <a:cubicBezTo>
                  <a:pt x="40" y="150"/>
                  <a:pt x="40" y="150"/>
                  <a:pt x="40" y="150"/>
                </a:cubicBezTo>
                <a:cubicBezTo>
                  <a:pt x="40" y="149"/>
                  <a:pt x="40" y="148"/>
                  <a:pt x="41" y="148"/>
                </a:cubicBezTo>
                <a:cubicBezTo>
                  <a:pt x="42" y="146"/>
                  <a:pt x="40" y="143"/>
                  <a:pt x="40" y="141"/>
                </a:cubicBezTo>
                <a:cubicBezTo>
                  <a:pt x="39" y="139"/>
                  <a:pt x="40" y="137"/>
                  <a:pt x="41" y="136"/>
                </a:cubicBezTo>
                <a:cubicBezTo>
                  <a:pt x="38" y="131"/>
                  <a:pt x="40" y="128"/>
                  <a:pt x="33" y="129"/>
                </a:cubicBezTo>
                <a:cubicBezTo>
                  <a:pt x="31" y="130"/>
                  <a:pt x="30" y="130"/>
                  <a:pt x="30" y="132"/>
                </a:cubicBezTo>
                <a:cubicBezTo>
                  <a:pt x="31" y="133"/>
                  <a:pt x="31" y="135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29" y="138"/>
                  <a:pt x="29" y="138"/>
                  <a:pt x="27" y="137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27" y="137"/>
                  <a:pt x="27" y="137"/>
                  <a:pt x="26" y="136"/>
                </a:cubicBezTo>
                <a:cubicBezTo>
                  <a:pt x="24" y="136"/>
                  <a:pt x="22" y="135"/>
                  <a:pt x="21" y="132"/>
                </a:cubicBezTo>
                <a:cubicBezTo>
                  <a:pt x="20" y="127"/>
                  <a:pt x="20" y="125"/>
                  <a:pt x="20" y="125"/>
                </a:cubicBezTo>
                <a:cubicBezTo>
                  <a:pt x="20" y="125"/>
                  <a:pt x="19" y="126"/>
                  <a:pt x="19" y="127"/>
                </a:cubicBezTo>
                <a:cubicBezTo>
                  <a:pt x="18" y="128"/>
                  <a:pt x="17" y="129"/>
                  <a:pt x="16" y="130"/>
                </a:cubicBezTo>
                <a:cubicBezTo>
                  <a:pt x="15" y="131"/>
                  <a:pt x="14" y="131"/>
                  <a:pt x="12" y="132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10" y="132"/>
                  <a:pt x="9" y="132"/>
                  <a:pt x="7" y="132"/>
                </a:cubicBezTo>
                <a:cubicBezTo>
                  <a:pt x="5" y="132"/>
                  <a:pt x="2" y="133"/>
                  <a:pt x="0" y="133"/>
                </a:cubicBezTo>
                <a:cubicBezTo>
                  <a:pt x="0" y="130"/>
                  <a:pt x="0" y="130"/>
                  <a:pt x="0" y="130"/>
                </a:cubicBezTo>
                <a:cubicBezTo>
                  <a:pt x="2" y="130"/>
                  <a:pt x="4" y="129"/>
                  <a:pt x="7" y="129"/>
                </a:cubicBezTo>
                <a:cubicBezTo>
                  <a:pt x="7" y="129"/>
                  <a:pt x="8" y="129"/>
                  <a:pt x="9" y="129"/>
                </a:cubicBezTo>
                <a:cubicBezTo>
                  <a:pt x="9" y="128"/>
                  <a:pt x="9" y="126"/>
                  <a:pt x="8" y="125"/>
                </a:cubicBezTo>
                <a:cubicBezTo>
                  <a:pt x="8" y="123"/>
                  <a:pt x="9" y="120"/>
                  <a:pt x="13" y="120"/>
                </a:cubicBezTo>
                <a:cubicBezTo>
                  <a:pt x="16" y="120"/>
                  <a:pt x="17" y="119"/>
                  <a:pt x="18" y="118"/>
                </a:cubicBezTo>
                <a:cubicBezTo>
                  <a:pt x="19" y="117"/>
                  <a:pt x="20" y="116"/>
                  <a:pt x="22" y="115"/>
                </a:cubicBezTo>
                <a:cubicBezTo>
                  <a:pt x="23" y="115"/>
                  <a:pt x="25" y="114"/>
                  <a:pt x="26" y="114"/>
                </a:cubicBezTo>
                <a:cubicBezTo>
                  <a:pt x="30" y="114"/>
                  <a:pt x="35" y="113"/>
                  <a:pt x="37" y="111"/>
                </a:cubicBezTo>
                <a:cubicBezTo>
                  <a:pt x="39" y="110"/>
                  <a:pt x="40" y="109"/>
                  <a:pt x="39" y="106"/>
                </a:cubicBezTo>
                <a:cubicBezTo>
                  <a:pt x="38" y="104"/>
                  <a:pt x="38" y="102"/>
                  <a:pt x="38" y="101"/>
                </a:cubicBezTo>
                <a:cubicBezTo>
                  <a:pt x="38" y="100"/>
                  <a:pt x="39" y="99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40" y="98"/>
                  <a:pt x="41" y="97"/>
                  <a:pt x="42" y="97"/>
                </a:cubicBezTo>
                <a:cubicBezTo>
                  <a:pt x="43" y="97"/>
                  <a:pt x="45" y="97"/>
                  <a:pt x="47" y="98"/>
                </a:cubicBezTo>
                <a:cubicBezTo>
                  <a:pt x="53" y="102"/>
                  <a:pt x="57" y="93"/>
                  <a:pt x="60" y="89"/>
                </a:cubicBezTo>
                <a:cubicBezTo>
                  <a:pt x="61" y="86"/>
                  <a:pt x="62" y="85"/>
                  <a:pt x="64" y="86"/>
                </a:cubicBezTo>
                <a:cubicBezTo>
                  <a:pt x="67" y="87"/>
                  <a:pt x="68" y="93"/>
                  <a:pt x="69" y="97"/>
                </a:cubicBezTo>
                <a:cubicBezTo>
                  <a:pt x="69" y="98"/>
                  <a:pt x="69" y="99"/>
                  <a:pt x="70" y="99"/>
                </a:cubicBezTo>
                <a:cubicBezTo>
                  <a:pt x="70" y="99"/>
                  <a:pt x="71" y="99"/>
                  <a:pt x="72" y="98"/>
                </a:cubicBezTo>
                <a:cubicBezTo>
                  <a:pt x="74" y="97"/>
                  <a:pt x="77" y="96"/>
                  <a:pt x="78" y="94"/>
                </a:cubicBezTo>
                <a:cubicBezTo>
                  <a:pt x="82" y="87"/>
                  <a:pt x="88" y="86"/>
                  <a:pt x="94" y="85"/>
                </a:cubicBezTo>
                <a:cubicBezTo>
                  <a:pt x="96" y="85"/>
                  <a:pt x="99" y="85"/>
                  <a:pt x="101" y="83"/>
                </a:cubicBezTo>
                <a:cubicBezTo>
                  <a:pt x="100" y="81"/>
                  <a:pt x="98" y="80"/>
                  <a:pt x="95" y="80"/>
                </a:cubicBezTo>
                <a:cubicBezTo>
                  <a:pt x="91" y="80"/>
                  <a:pt x="85" y="81"/>
                  <a:pt x="83" y="74"/>
                </a:cubicBezTo>
                <a:cubicBezTo>
                  <a:pt x="83" y="72"/>
                  <a:pt x="80" y="73"/>
                  <a:pt x="76" y="73"/>
                </a:cubicBezTo>
                <a:cubicBezTo>
                  <a:pt x="73" y="73"/>
                  <a:pt x="69" y="73"/>
                  <a:pt x="67" y="71"/>
                </a:cubicBezTo>
                <a:cubicBezTo>
                  <a:pt x="61" y="64"/>
                  <a:pt x="54" y="72"/>
                  <a:pt x="51" y="77"/>
                </a:cubicBezTo>
                <a:cubicBezTo>
                  <a:pt x="51" y="77"/>
                  <a:pt x="51" y="77"/>
                  <a:pt x="51" y="77"/>
                </a:cubicBezTo>
                <a:cubicBezTo>
                  <a:pt x="47" y="82"/>
                  <a:pt x="44" y="87"/>
                  <a:pt x="42" y="91"/>
                </a:cubicBezTo>
                <a:cubicBezTo>
                  <a:pt x="40" y="94"/>
                  <a:pt x="39" y="96"/>
                  <a:pt x="38" y="97"/>
                </a:cubicBezTo>
                <a:cubicBezTo>
                  <a:pt x="36" y="97"/>
                  <a:pt x="34" y="98"/>
                  <a:pt x="31" y="98"/>
                </a:cubicBezTo>
                <a:cubicBezTo>
                  <a:pt x="27" y="98"/>
                  <a:pt x="24" y="100"/>
                  <a:pt x="21" y="103"/>
                </a:cubicBezTo>
                <a:cubicBezTo>
                  <a:pt x="18" y="106"/>
                  <a:pt x="16" y="105"/>
                  <a:pt x="15" y="102"/>
                </a:cubicBezTo>
                <a:cubicBezTo>
                  <a:pt x="14" y="100"/>
                  <a:pt x="15" y="96"/>
                  <a:pt x="15" y="94"/>
                </a:cubicBezTo>
                <a:cubicBezTo>
                  <a:pt x="15" y="90"/>
                  <a:pt x="15" y="84"/>
                  <a:pt x="16" y="77"/>
                </a:cubicBezTo>
                <a:cubicBezTo>
                  <a:pt x="19" y="67"/>
                  <a:pt x="22" y="60"/>
                  <a:pt x="21" y="60"/>
                </a:cubicBezTo>
                <a:cubicBezTo>
                  <a:pt x="13" y="64"/>
                  <a:pt x="11" y="73"/>
                  <a:pt x="12" y="79"/>
                </a:cubicBezTo>
                <a:cubicBezTo>
                  <a:pt x="12" y="83"/>
                  <a:pt x="13" y="87"/>
                  <a:pt x="11" y="89"/>
                </a:cubicBezTo>
                <a:cubicBezTo>
                  <a:pt x="10" y="90"/>
                  <a:pt x="9" y="91"/>
                  <a:pt x="8" y="92"/>
                </a:cubicBezTo>
                <a:cubicBezTo>
                  <a:pt x="4" y="96"/>
                  <a:pt x="3" y="99"/>
                  <a:pt x="0" y="102"/>
                </a:cubicBezTo>
                <a:cubicBezTo>
                  <a:pt x="0" y="97"/>
                  <a:pt x="0" y="97"/>
                  <a:pt x="0" y="97"/>
                </a:cubicBezTo>
                <a:cubicBezTo>
                  <a:pt x="1" y="96"/>
                  <a:pt x="1" y="96"/>
                  <a:pt x="1" y="96"/>
                </a:cubicBezTo>
                <a:cubicBezTo>
                  <a:pt x="1" y="96"/>
                  <a:pt x="0" y="96"/>
                  <a:pt x="0" y="9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38"/>
                  <a:pt x="3" y="45"/>
                  <a:pt x="2" y="52"/>
                </a:cubicBezTo>
                <a:cubicBezTo>
                  <a:pt x="1" y="58"/>
                  <a:pt x="0" y="66"/>
                  <a:pt x="0" y="74"/>
                </a:cubicBezTo>
                <a:cubicBezTo>
                  <a:pt x="0" y="81"/>
                  <a:pt x="1" y="88"/>
                  <a:pt x="3" y="94"/>
                </a:cubicBezTo>
                <a:cubicBezTo>
                  <a:pt x="4" y="93"/>
                  <a:pt x="5" y="92"/>
                  <a:pt x="6" y="91"/>
                </a:cubicBezTo>
                <a:cubicBezTo>
                  <a:pt x="7" y="89"/>
                  <a:pt x="8" y="88"/>
                  <a:pt x="9" y="88"/>
                </a:cubicBezTo>
                <a:cubicBezTo>
                  <a:pt x="10" y="86"/>
                  <a:pt x="10" y="83"/>
                  <a:pt x="10" y="79"/>
                </a:cubicBezTo>
                <a:cubicBezTo>
                  <a:pt x="9" y="75"/>
                  <a:pt x="9" y="70"/>
                  <a:pt x="10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66"/>
                  <a:pt x="10" y="66"/>
                  <a:pt x="10" y="65"/>
                </a:cubicBezTo>
                <a:cubicBezTo>
                  <a:pt x="5" y="59"/>
                  <a:pt x="9" y="46"/>
                  <a:pt x="7" y="38"/>
                </a:cubicBezTo>
                <a:cubicBezTo>
                  <a:pt x="6" y="34"/>
                  <a:pt x="9" y="33"/>
                  <a:pt x="10" y="30"/>
                </a:cubicBezTo>
                <a:cubicBezTo>
                  <a:pt x="10" y="28"/>
                  <a:pt x="8" y="21"/>
                  <a:pt x="6" y="15"/>
                </a:cubicBezTo>
                <a:cubicBezTo>
                  <a:pt x="4" y="10"/>
                  <a:pt x="3" y="6"/>
                  <a:pt x="1" y="5"/>
                </a:cubicBezTo>
                <a:cubicBezTo>
                  <a:pt x="1" y="5"/>
                  <a:pt x="0" y="5"/>
                  <a:pt x="0" y="5"/>
                </a:cubicBezTo>
                <a:cubicBezTo>
                  <a:pt x="0" y="1"/>
                  <a:pt x="0" y="1"/>
                  <a:pt x="0" y="1"/>
                </a:cubicBezTo>
                <a:cubicBezTo>
                  <a:pt x="1" y="2"/>
                  <a:pt x="2" y="2"/>
                  <a:pt x="2" y="3"/>
                </a:cubicBezTo>
                <a:cubicBezTo>
                  <a:pt x="5" y="5"/>
                  <a:pt x="7" y="9"/>
                  <a:pt x="9" y="14"/>
                </a:cubicBezTo>
                <a:cubicBezTo>
                  <a:pt x="11" y="20"/>
                  <a:pt x="14" y="26"/>
                  <a:pt x="13" y="29"/>
                </a:cubicBezTo>
                <a:cubicBezTo>
                  <a:pt x="12" y="33"/>
                  <a:pt x="9" y="35"/>
                  <a:pt x="10" y="37"/>
                </a:cubicBezTo>
                <a:cubicBezTo>
                  <a:pt x="11" y="44"/>
                  <a:pt x="8" y="57"/>
                  <a:pt x="14" y="61"/>
                </a:cubicBezTo>
                <a:cubicBezTo>
                  <a:pt x="16" y="60"/>
                  <a:pt x="18" y="59"/>
                  <a:pt x="20" y="57"/>
                </a:cubicBezTo>
                <a:cubicBezTo>
                  <a:pt x="21" y="57"/>
                  <a:pt x="22" y="56"/>
                  <a:pt x="22" y="56"/>
                </a:cubicBezTo>
                <a:cubicBezTo>
                  <a:pt x="22" y="56"/>
                  <a:pt x="22" y="56"/>
                  <a:pt x="22" y="56"/>
                </a:cubicBezTo>
                <a:cubicBezTo>
                  <a:pt x="23" y="56"/>
                  <a:pt x="24" y="56"/>
                  <a:pt x="25" y="56"/>
                </a:cubicBezTo>
                <a:cubicBezTo>
                  <a:pt x="25" y="56"/>
                  <a:pt x="25" y="56"/>
                  <a:pt x="26" y="56"/>
                </a:cubicBezTo>
                <a:cubicBezTo>
                  <a:pt x="28" y="54"/>
                  <a:pt x="30" y="53"/>
                  <a:pt x="33" y="56"/>
                </a:cubicBezTo>
                <a:cubicBezTo>
                  <a:pt x="34" y="58"/>
                  <a:pt x="36" y="57"/>
                  <a:pt x="37" y="56"/>
                </a:cubicBezTo>
                <a:cubicBezTo>
                  <a:pt x="37" y="56"/>
                  <a:pt x="37" y="53"/>
                  <a:pt x="39" y="53"/>
                </a:cubicBezTo>
                <a:cubicBezTo>
                  <a:pt x="39" y="53"/>
                  <a:pt x="42" y="53"/>
                  <a:pt x="43" y="56"/>
                </a:cubicBezTo>
                <a:cubicBezTo>
                  <a:pt x="43" y="56"/>
                  <a:pt x="43" y="57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4" y="61"/>
                  <a:pt x="44" y="64"/>
                  <a:pt x="46" y="66"/>
                </a:cubicBezTo>
                <a:cubicBezTo>
                  <a:pt x="49" y="68"/>
                  <a:pt x="50" y="68"/>
                  <a:pt x="50" y="72"/>
                </a:cubicBezTo>
                <a:cubicBezTo>
                  <a:pt x="55" y="66"/>
                  <a:pt x="61" y="59"/>
                  <a:pt x="68" y="67"/>
                </a:cubicBezTo>
                <a:cubicBezTo>
                  <a:pt x="71" y="70"/>
                  <a:pt x="73" y="70"/>
                  <a:pt x="76" y="70"/>
                </a:cubicBezTo>
                <a:cubicBezTo>
                  <a:pt x="81" y="69"/>
                  <a:pt x="85" y="69"/>
                  <a:pt x="86" y="74"/>
                </a:cubicBezTo>
                <a:cubicBezTo>
                  <a:pt x="88" y="78"/>
                  <a:pt x="91" y="78"/>
                  <a:pt x="94" y="78"/>
                </a:cubicBezTo>
                <a:cubicBezTo>
                  <a:pt x="97" y="78"/>
                  <a:pt x="101" y="77"/>
                  <a:pt x="103" y="81"/>
                </a:cubicBezTo>
                <a:cubicBezTo>
                  <a:pt x="106" y="73"/>
                  <a:pt x="123" y="72"/>
                  <a:pt x="116" y="59"/>
                </a:cubicBezTo>
                <a:cubicBezTo>
                  <a:pt x="114" y="58"/>
                  <a:pt x="112" y="57"/>
                  <a:pt x="111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9" y="53"/>
                  <a:pt x="109" y="52"/>
                  <a:pt x="108" y="50"/>
                </a:cubicBezTo>
                <a:cubicBezTo>
                  <a:pt x="107" y="42"/>
                  <a:pt x="103" y="39"/>
                  <a:pt x="98" y="34"/>
                </a:cubicBezTo>
                <a:cubicBezTo>
                  <a:pt x="96" y="33"/>
                  <a:pt x="95" y="31"/>
                  <a:pt x="93" y="29"/>
                </a:cubicBezTo>
                <a:cubicBezTo>
                  <a:pt x="90" y="26"/>
                  <a:pt x="87" y="24"/>
                  <a:pt x="85" y="22"/>
                </a:cubicBezTo>
                <a:cubicBezTo>
                  <a:pt x="79" y="17"/>
                  <a:pt x="74" y="14"/>
                  <a:pt x="73" y="1"/>
                </a:cubicBezTo>
                <a:cubicBezTo>
                  <a:pt x="77" y="1"/>
                  <a:pt x="77" y="1"/>
                  <a:pt x="77" y="1"/>
                </a:cubicBezTo>
                <a:cubicBezTo>
                  <a:pt x="77" y="12"/>
                  <a:pt x="81" y="15"/>
                  <a:pt x="87" y="20"/>
                </a:cubicBezTo>
                <a:cubicBezTo>
                  <a:pt x="90" y="22"/>
                  <a:pt x="92" y="24"/>
                  <a:pt x="95" y="27"/>
                </a:cubicBezTo>
                <a:cubicBezTo>
                  <a:pt x="96" y="27"/>
                  <a:pt x="98" y="30"/>
                  <a:pt x="98" y="30"/>
                </a:cubicBezTo>
                <a:cubicBezTo>
                  <a:pt x="107" y="24"/>
                  <a:pt x="115" y="17"/>
                  <a:pt x="120" y="8"/>
                </a:cubicBezTo>
                <a:cubicBezTo>
                  <a:pt x="121" y="6"/>
                  <a:pt x="122" y="3"/>
                  <a:pt x="122" y="1"/>
                </a:cubicBezTo>
                <a:cubicBezTo>
                  <a:pt x="125" y="1"/>
                  <a:pt x="125" y="1"/>
                  <a:pt x="125" y="1"/>
                </a:cubicBezTo>
                <a:cubicBezTo>
                  <a:pt x="124" y="4"/>
                  <a:pt x="124" y="7"/>
                  <a:pt x="123" y="9"/>
                </a:cubicBezTo>
                <a:cubicBezTo>
                  <a:pt x="119" y="17"/>
                  <a:pt x="108" y="27"/>
                  <a:pt x="101" y="32"/>
                </a:cubicBezTo>
                <a:cubicBezTo>
                  <a:pt x="103" y="34"/>
                  <a:pt x="106" y="37"/>
                  <a:pt x="107" y="40"/>
                </a:cubicBezTo>
                <a:cubicBezTo>
                  <a:pt x="114" y="30"/>
                  <a:pt x="122" y="19"/>
                  <a:pt x="134" y="16"/>
                </a:cubicBezTo>
                <a:cubicBezTo>
                  <a:pt x="144" y="13"/>
                  <a:pt x="150" y="7"/>
                  <a:pt x="155" y="1"/>
                </a:cubicBezTo>
                <a:cubicBezTo>
                  <a:pt x="159" y="1"/>
                  <a:pt x="159" y="1"/>
                  <a:pt x="159" y="1"/>
                </a:cubicBezTo>
                <a:cubicBezTo>
                  <a:pt x="153" y="8"/>
                  <a:pt x="151" y="15"/>
                  <a:pt x="139" y="18"/>
                </a:cubicBezTo>
                <a:cubicBezTo>
                  <a:pt x="125" y="21"/>
                  <a:pt x="116" y="31"/>
                  <a:pt x="109" y="41"/>
                </a:cubicBezTo>
                <a:cubicBezTo>
                  <a:pt x="110" y="43"/>
                  <a:pt x="111" y="47"/>
                  <a:pt x="111" y="49"/>
                </a:cubicBezTo>
                <a:cubicBezTo>
                  <a:pt x="112" y="51"/>
                  <a:pt x="112" y="52"/>
                  <a:pt x="113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5" y="56"/>
                  <a:pt x="118" y="56"/>
                  <a:pt x="120" y="57"/>
                </a:cubicBezTo>
                <a:cubicBezTo>
                  <a:pt x="135" y="46"/>
                  <a:pt x="145" y="25"/>
                  <a:pt x="166" y="28"/>
                </a:cubicBezTo>
                <a:cubicBezTo>
                  <a:pt x="168" y="23"/>
                  <a:pt x="171" y="16"/>
                  <a:pt x="171" y="9"/>
                </a:cubicBezTo>
                <a:cubicBezTo>
                  <a:pt x="171" y="6"/>
                  <a:pt x="171" y="4"/>
                  <a:pt x="171" y="1"/>
                </a:cubicBezTo>
                <a:cubicBezTo>
                  <a:pt x="173" y="1"/>
                  <a:pt x="173" y="1"/>
                  <a:pt x="173" y="1"/>
                </a:cubicBezTo>
                <a:close/>
                <a:moveTo>
                  <a:pt x="105" y="82"/>
                </a:moveTo>
                <a:cubicBezTo>
                  <a:pt x="104" y="87"/>
                  <a:pt x="99" y="88"/>
                  <a:pt x="94" y="88"/>
                </a:cubicBezTo>
                <a:cubicBezTo>
                  <a:pt x="89" y="89"/>
                  <a:pt x="84" y="90"/>
                  <a:pt x="81" y="96"/>
                </a:cubicBezTo>
                <a:cubicBezTo>
                  <a:pt x="79" y="98"/>
                  <a:pt x="76" y="100"/>
                  <a:pt x="73" y="101"/>
                </a:cubicBezTo>
                <a:cubicBezTo>
                  <a:pt x="71" y="102"/>
                  <a:pt x="68" y="103"/>
                  <a:pt x="67" y="105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7" y="106"/>
                  <a:pt x="67" y="106"/>
                  <a:pt x="67" y="107"/>
                </a:cubicBezTo>
                <a:cubicBezTo>
                  <a:pt x="65" y="112"/>
                  <a:pt x="64" y="122"/>
                  <a:pt x="60" y="125"/>
                </a:cubicBezTo>
                <a:cubicBezTo>
                  <a:pt x="56" y="127"/>
                  <a:pt x="53" y="129"/>
                  <a:pt x="51" y="133"/>
                </a:cubicBezTo>
                <a:cubicBezTo>
                  <a:pt x="50" y="137"/>
                  <a:pt x="50" y="143"/>
                  <a:pt x="51" y="146"/>
                </a:cubicBezTo>
                <a:cubicBezTo>
                  <a:pt x="53" y="151"/>
                  <a:pt x="53" y="154"/>
                  <a:pt x="53" y="158"/>
                </a:cubicBezTo>
                <a:cubicBezTo>
                  <a:pt x="52" y="160"/>
                  <a:pt x="52" y="161"/>
                  <a:pt x="53" y="163"/>
                </a:cubicBezTo>
                <a:cubicBezTo>
                  <a:pt x="54" y="162"/>
                  <a:pt x="56" y="161"/>
                  <a:pt x="57" y="159"/>
                </a:cubicBezTo>
                <a:cubicBezTo>
                  <a:pt x="59" y="150"/>
                  <a:pt x="64" y="148"/>
                  <a:pt x="68" y="146"/>
                </a:cubicBezTo>
                <a:cubicBezTo>
                  <a:pt x="70" y="146"/>
                  <a:pt x="72" y="145"/>
                  <a:pt x="71" y="143"/>
                </a:cubicBezTo>
                <a:cubicBezTo>
                  <a:pt x="71" y="143"/>
                  <a:pt x="71" y="143"/>
                  <a:pt x="71" y="143"/>
                </a:cubicBezTo>
                <a:cubicBezTo>
                  <a:pt x="71" y="142"/>
                  <a:pt x="72" y="141"/>
                  <a:pt x="73" y="141"/>
                </a:cubicBezTo>
                <a:cubicBezTo>
                  <a:pt x="73" y="141"/>
                  <a:pt x="73" y="141"/>
                  <a:pt x="73" y="141"/>
                </a:cubicBezTo>
                <a:cubicBezTo>
                  <a:pt x="73" y="141"/>
                  <a:pt x="74" y="141"/>
                  <a:pt x="75" y="141"/>
                </a:cubicBezTo>
                <a:cubicBezTo>
                  <a:pt x="79" y="142"/>
                  <a:pt x="89" y="143"/>
                  <a:pt x="93" y="135"/>
                </a:cubicBezTo>
                <a:cubicBezTo>
                  <a:pt x="96" y="129"/>
                  <a:pt x="99" y="128"/>
                  <a:pt x="104" y="128"/>
                </a:cubicBezTo>
                <a:cubicBezTo>
                  <a:pt x="108" y="127"/>
                  <a:pt x="112" y="125"/>
                  <a:pt x="117" y="123"/>
                </a:cubicBezTo>
                <a:cubicBezTo>
                  <a:pt x="119" y="122"/>
                  <a:pt x="120" y="122"/>
                  <a:pt x="122" y="121"/>
                </a:cubicBezTo>
                <a:cubicBezTo>
                  <a:pt x="124" y="110"/>
                  <a:pt x="133" y="102"/>
                  <a:pt x="136" y="93"/>
                </a:cubicBezTo>
                <a:cubicBezTo>
                  <a:pt x="139" y="81"/>
                  <a:pt x="129" y="69"/>
                  <a:pt x="122" y="64"/>
                </a:cubicBezTo>
                <a:cubicBezTo>
                  <a:pt x="122" y="75"/>
                  <a:pt x="108" y="74"/>
                  <a:pt x="105" y="82"/>
                </a:cubicBezTo>
                <a:close/>
                <a:moveTo>
                  <a:pt x="180" y="120"/>
                </a:moveTo>
                <a:cubicBezTo>
                  <a:pt x="183" y="121"/>
                  <a:pt x="188" y="115"/>
                  <a:pt x="191" y="114"/>
                </a:cubicBezTo>
                <a:cubicBezTo>
                  <a:pt x="196" y="113"/>
                  <a:pt x="199" y="112"/>
                  <a:pt x="205" y="109"/>
                </a:cubicBezTo>
                <a:cubicBezTo>
                  <a:pt x="210" y="106"/>
                  <a:pt x="216" y="103"/>
                  <a:pt x="219" y="101"/>
                </a:cubicBezTo>
                <a:cubicBezTo>
                  <a:pt x="228" y="96"/>
                  <a:pt x="237" y="95"/>
                  <a:pt x="246" y="95"/>
                </a:cubicBezTo>
                <a:cubicBezTo>
                  <a:pt x="254" y="95"/>
                  <a:pt x="270" y="95"/>
                  <a:pt x="273" y="85"/>
                </a:cubicBezTo>
                <a:cubicBezTo>
                  <a:pt x="274" y="81"/>
                  <a:pt x="272" y="79"/>
                  <a:pt x="274" y="77"/>
                </a:cubicBezTo>
                <a:cubicBezTo>
                  <a:pt x="268" y="74"/>
                  <a:pt x="269" y="68"/>
                  <a:pt x="268" y="62"/>
                </a:cubicBezTo>
                <a:cubicBezTo>
                  <a:pt x="267" y="56"/>
                  <a:pt x="266" y="51"/>
                  <a:pt x="257" y="52"/>
                </a:cubicBezTo>
                <a:cubicBezTo>
                  <a:pt x="257" y="52"/>
                  <a:pt x="257" y="52"/>
                  <a:pt x="257" y="52"/>
                </a:cubicBezTo>
                <a:cubicBezTo>
                  <a:pt x="255" y="52"/>
                  <a:pt x="255" y="48"/>
                  <a:pt x="253" y="44"/>
                </a:cubicBezTo>
                <a:cubicBezTo>
                  <a:pt x="252" y="40"/>
                  <a:pt x="250" y="37"/>
                  <a:pt x="247" y="37"/>
                </a:cubicBezTo>
                <a:cubicBezTo>
                  <a:pt x="243" y="38"/>
                  <a:pt x="238" y="32"/>
                  <a:pt x="233" y="26"/>
                </a:cubicBezTo>
                <a:cubicBezTo>
                  <a:pt x="226" y="17"/>
                  <a:pt x="219" y="7"/>
                  <a:pt x="203" y="10"/>
                </a:cubicBezTo>
                <a:cubicBezTo>
                  <a:pt x="196" y="12"/>
                  <a:pt x="192" y="15"/>
                  <a:pt x="192" y="20"/>
                </a:cubicBezTo>
                <a:cubicBezTo>
                  <a:pt x="191" y="22"/>
                  <a:pt x="191" y="24"/>
                  <a:pt x="191" y="26"/>
                </a:cubicBezTo>
                <a:cubicBezTo>
                  <a:pt x="189" y="32"/>
                  <a:pt x="185" y="35"/>
                  <a:pt x="168" y="32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45" y="26"/>
                  <a:pt x="137" y="49"/>
                  <a:pt x="124" y="61"/>
                </a:cubicBezTo>
                <a:cubicBezTo>
                  <a:pt x="124" y="62"/>
                  <a:pt x="125" y="62"/>
                  <a:pt x="125" y="63"/>
                </a:cubicBezTo>
                <a:cubicBezTo>
                  <a:pt x="125" y="63"/>
                  <a:pt x="125" y="63"/>
                  <a:pt x="125" y="63"/>
                </a:cubicBezTo>
                <a:cubicBezTo>
                  <a:pt x="142" y="78"/>
                  <a:pt x="141" y="91"/>
                  <a:pt x="132" y="110"/>
                </a:cubicBezTo>
                <a:cubicBezTo>
                  <a:pt x="130" y="113"/>
                  <a:pt x="128" y="117"/>
                  <a:pt x="127" y="120"/>
                </a:cubicBezTo>
                <a:cubicBezTo>
                  <a:pt x="130" y="120"/>
                  <a:pt x="133" y="120"/>
                  <a:pt x="136" y="122"/>
                </a:cubicBezTo>
                <a:cubicBezTo>
                  <a:pt x="140" y="124"/>
                  <a:pt x="148" y="121"/>
                  <a:pt x="156" y="119"/>
                </a:cubicBezTo>
                <a:cubicBezTo>
                  <a:pt x="161" y="118"/>
                  <a:pt x="166" y="116"/>
                  <a:pt x="169" y="117"/>
                </a:cubicBezTo>
                <a:cubicBezTo>
                  <a:pt x="175" y="117"/>
                  <a:pt x="177" y="118"/>
                  <a:pt x="180" y="120"/>
                </a:cubicBezTo>
                <a:close/>
                <a:moveTo>
                  <a:pt x="191" y="117"/>
                </a:moveTo>
                <a:cubicBezTo>
                  <a:pt x="191" y="117"/>
                  <a:pt x="191" y="118"/>
                  <a:pt x="191" y="118"/>
                </a:cubicBezTo>
                <a:cubicBezTo>
                  <a:pt x="191" y="118"/>
                  <a:pt x="191" y="118"/>
                  <a:pt x="191" y="118"/>
                </a:cubicBezTo>
                <a:cubicBezTo>
                  <a:pt x="188" y="118"/>
                  <a:pt x="186" y="121"/>
                  <a:pt x="184" y="122"/>
                </a:cubicBezTo>
                <a:cubicBezTo>
                  <a:pt x="188" y="125"/>
                  <a:pt x="190" y="126"/>
                  <a:pt x="190" y="128"/>
                </a:cubicBezTo>
                <a:cubicBezTo>
                  <a:pt x="191" y="132"/>
                  <a:pt x="188" y="136"/>
                  <a:pt x="183" y="135"/>
                </a:cubicBezTo>
                <a:cubicBezTo>
                  <a:pt x="182" y="135"/>
                  <a:pt x="181" y="136"/>
                  <a:pt x="180" y="138"/>
                </a:cubicBezTo>
                <a:cubicBezTo>
                  <a:pt x="180" y="140"/>
                  <a:pt x="179" y="142"/>
                  <a:pt x="177" y="143"/>
                </a:cubicBezTo>
                <a:cubicBezTo>
                  <a:pt x="174" y="146"/>
                  <a:pt x="170" y="147"/>
                  <a:pt x="167" y="151"/>
                </a:cubicBezTo>
                <a:cubicBezTo>
                  <a:pt x="168" y="151"/>
                  <a:pt x="169" y="152"/>
                  <a:pt x="170" y="152"/>
                </a:cubicBezTo>
                <a:cubicBezTo>
                  <a:pt x="170" y="152"/>
                  <a:pt x="170" y="152"/>
                  <a:pt x="170" y="152"/>
                </a:cubicBezTo>
                <a:cubicBezTo>
                  <a:pt x="170" y="152"/>
                  <a:pt x="171" y="153"/>
                  <a:pt x="171" y="153"/>
                </a:cubicBezTo>
                <a:cubicBezTo>
                  <a:pt x="171" y="154"/>
                  <a:pt x="169" y="155"/>
                  <a:pt x="167" y="158"/>
                </a:cubicBezTo>
                <a:cubicBezTo>
                  <a:pt x="162" y="166"/>
                  <a:pt x="163" y="170"/>
                  <a:pt x="152" y="178"/>
                </a:cubicBezTo>
                <a:cubicBezTo>
                  <a:pt x="155" y="180"/>
                  <a:pt x="161" y="182"/>
                  <a:pt x="173" y="181"/>
                </a:cubicBezTo>
                <a:cubicBezTo>
                  <a:pt x="196" y="180"/>
                  <a:pt x="226" y="176"/>
                  <a:pt x="239" y="173"/>
                </a:cubicBezTo>
                <a:cubicBezTo>
                  <a:pt x="254" y="171"/>
                  <a:pt x="252" y="161"/>
                  <a:pt x="252" y="149"/>
                </a:cubicBezTo>
                <a:cubicBezTo>
                  <a:pt x="253" y="136"/>
                  <a:pt x="256" y="122"/>
                  <a:pt x="272" y="109"/>
                </a:cubicBezTo>
                <a:cubicBezTo>
                  <a:pt x="274" y="106"/>
                  <a:pt x="274" y="104"/>
                  <a:pt x="272" y="103"/>
                </a:cubicBezTo>
                <a:cubicBezTo>
                  <a:pt x="269" y="101"/>
                  <a:pt x="257" y="102"/>
                  <a:pt x="250" y="104"/>
                </a:cubicBezTo>
                <a:cubicBezTo>
                  <a:pt x="248" y="104"/>
                  <a:pt x="246" y="105"/>
                  <a:pt x="245" y="105"/>
                </a:cubicBezTo>
                <a:cubicBezTo>
                  <a:pt x="235" y="107"/>
                  <a:pt x="226" y="108"/>
                  <a:pt x="218" y="112"/>
                </a:cubicBezTo>
                <a:cubicBezTo>
                  <a:pt x="207" y="118"/>
                  <a:pt x="201" y="115"/>
                  <a:pt x="191" y="117"/>
                </a:cubicBezTo>
                <a:close/>
                <a:moveTo>
                  <a:pt x="297" y="303"/>
                </a:moveTo>
                <a:cubicBezTo>
                  <a:pt x="297" y="303"/>
                  <a:pt x="297" y="303"/>
                  <a:pt x="297" y="303"/>
                </a:cubicBezTo>
                <a:cubicBezTo>
                  <a:pt x="296" y="303"/>
                  <a:pt x="287" y="316"/>
                  <a:pt x="277" y="318"/>
                </a:cubicBezTo>
                <a:cubicBezTo>
                  <a:pt x="270" y="318"/>
                  <a:pt x="265" y="325"/>
                  <a:pt x="261" y="329"/>
                </a:cubicBezTo>
                <a:cubicBezTo>
                  <a:pt x="262" y="332"/>
                  <a:pt x="265" y="338"/>
                  <a:pt x="268" y="342"/>
                </a:cubicBezTo>
                <a:cubicBezTo>
                  <a:pt x="273" y="350"/>
                  <a:pt x="276" y="348"/>
                  <a:pt x="284" y="352"/>
                </a:cubicBezTo>
                <a:cubicBezTo>
                  <a:pt x="284" y="346"/>
                  <a:pt x="290" y="347"/>
                  <a:pt x="294" y="344"/>
                </a:cubicBezTo>
                <a:cubicBezTo>
                  <a:pt x="298" y="342"/>
                  <a:pt x="302" y="339"/>
                  <a:pt x="302" y="337"/>
                </a:cubicBezTo>
                <a:cubicBezTo>
                  <a:pt x="302" y="336"/>
                  <a:pt x="301" y="334"/>
                  <a:pt x="301" y="333"/>
                </a:cubicBezTo>
                <a:cubicBezTo>
                  <a:pt x="299" y="329"/>
                  <a:pt x="297" y="327"/>
                  <a:pt x="300" y="324"/>
                </a:cubicBezTo>
                <a:cubicBezTo>
                  <a:pt x="303" y="321"/>
                  <a:pt x="304" y="316"/>
                  <a:pt x="307" y="312"/>
                </a:cubicBezTo>
                <a:cubicBezTo>
                  <a:pt x="302" y="305"/>
                  <a:pt x="300" y="303"/>
                  <a:pt x="297" y="303"/>
                </a:cubicBezTo>
                <a:close/>
                <a:moveTo>
                  <a:pt x="293" y="302"/>
                </a:moveTo>
                <a:cubicBezTo>
                  <a:pt x="257" y="288"/>
                  <a:pt x="205" y="285"/>
                  <a:pt x="217" y="234"/>
                </a:cubicBezTo>
                <a:cubicBezTo>
                  <a:pt x="219" y="226"/>
                  <a:pt x="216" y="218"/>
                  <a:pt x="212" y="213"/>
                </a:cubicBezTo>
                <a:cubicBezTo>
                  <a:pt x="206" y="203"/>
                  <a:pt x="196" y="199"/>
                  <a:pt x="186" y="197"/>
                </a:cubicBezTo>
                <a:cubicBezTo>
                  <a:pt x="177" y="195"/>
                  <a:pt x="167" y="197"/>
                  <a:pt x="158" y="200"/>
                </a:cubicBezTo>
                <a:cubicBezTo>
                  <a:pt x="150" y="202"/>
                  <a:pt x="141" y="204"/>
                  <a:pt x="133" y="203"/>
                </a:cubicBezTo>
                <a:cubicBezTo>
                  <a:pt x="130" y="207"/>
                  <a:pt x="127" y="208"/>
                  <a:pt x="123" y="210"/>
                </a:cubicBezTo>
                <a:cubicBezTo>
                  <a:pt x="119" y="212"/>
                  <a:pt x="114" y="215"/>
                  <a:pt x="111" y="222"/>
                </a:cubicBezTo>
                <a:cubicBezTo>
                  <a:pt x="109" y="228"/>
                  <a:pt x="103" y="232"/>
                  <a:pt x="97" y="236"/>
                </a:cubicBezTo>
                <a:cubicBezTo>
                  <a:pt x="91" y="240"/>
                  <a:pt x="97" y="242"/>
                  <a:pt x="103" y="241"/>
                </a:cubicBezTo>
                <a:cubicBezTo>
                  <a:pt x="106" y="240"/>
                  <a:pt x="109" y="239"/>
                  <a:pt x="112" y="238"/>
                </a:cubicBezTo>
                <a:cubicBezTo>
                  <a:pt x="118" y="235"/>
                  <a:pt x="124" y="233"/>
                  <a:pt x="127" y="235"/>
                </a:cubicBezTo>
                <a:cubicBezTo>
                  <a:pt x="138" y="242"/>
                  <a:pt x="140" y="244"/>
                  <a:pt x="139" y="247"/>
                </a:cubicBezTo>
                <a:cubicBezTo>
                  <a:pt x="139" y="247"/>
                  <a:pt x="139" y="247"/>
                  <a:pt x="139" y="247"/>
                </a:cubicBezTo>
                <a:cubicBezTo>
                  <a:pt x="139" y="247"/>
                  <a:pt x="139" y="247"/>
                  <a:pt x="139" y="247"/>
                </a:cubicBezTo>
                <a:cubicBezTo>
                  <a:pt x="138" y="248"/>
                  <a:pt x="137" y="249"/>
                  <a:pt x="136" y="249"/>
                </a:cubicBezTo>
                <a:cubicBezTo>
                  <a:pt x="132" y="251"/>
                  <a:pt x="126" y="255"/>
                  <a:pt x="128" y="268"/>
                </a:cubicBezTo>
                <a:cubicBezTo>
                  <a:pt x="129" y="276"/>
                  <a:pt x="128" y="280"/>
                  <a:pt x="124" y="281"/>
                </a:cubicBezTo>
                <a:cubicBezTo>
                  <a:pt x="110" y="287"/>
                  <a:pt x="102" y="284"/>
                  <a:pt x="92" y="281"/>
                </a:cubicBezTo>
                <a:cubicBezTo>
                  <a:pt x="87" y="279"/>
                  <a:pt x="81" y="277"/>
                  <a:pt x="73" y="277"/>
                </a:cubicBezTo>
                <a:cubicBezTo>
                  <a:pt x="73" y="277"/>
                  <a:pt x="72" y="277"/>
                  <a:pt x="71" y="277"/>
                </a:cubicBezTo>
                <a:cubicBezTo>
                  <a:pt x="73" y="285"/>
                  <a:pt x="74" y="289"/>
                  <a:pt x="74" y="293"/>
                </a:cubicBezTo>
                <a:cubicBezTo>
                  <a:pt x="74" y="298"/>
                  <a:pt x="73" y="300"/>
                  <a:pt x="70" y="304"/>
                </a:cubicBezTo>
                <a:cubicBezTo>
                  <a:pt x="69" y="305"/>
                  <a:pt x="68" y="306"/>
                  <a:pt x="68" y="306"/>
                </a:cubicBezTo>
                <a:cubicBezTo>
                  <a:pt x="74" y="311"/>
                  <a:pt x="75" y="318"/>
                  <a:pt x="75" y="324"/>
                </a:cubicBezTo>
                <a:cubicBezTo>
                  <a:pt x="76" y="330"/>
                  <a:pt x="76" y="335"/>
                  <a:pt x="83" y="334"/>
                </a:cubicBezTo>
                <a:cubicBezTo>
                  <a:pt x="88" y="334"/>
                  <a:pt x="95" y="337"/>
                  <a:pt x="101" y="341"/>
                </a:cubicBezTo>
                <a:cubicBezTo>
                  <a:pt x="101" y="341"/>
                  <a:pt x="101" y="341"/>
                  <a:pt x="101" y="341"/>
                </a:cubicBezTo>
                <a:cubicBezTo>
                  <a:pt x="115" y="350"/>
                  <a:pt x="117" y="356"/>
                  <a:pt x="136" y="363"/>
                </a:cubicBezTo>
                <a:cubicBezTo>
                  <a:pt x="147" y="367"/>
                  <a:pt x="160" y="370"/>
                  <a:pt x="166" y="368"/>
                </a:cubicBezTo>
                <a:cubicBezTo>
                  <a:pt x="172" y="366"/>
                  <a:pt x="176" y="364"/>
                  <a:pt x="183" y="364"/>
                </a:cubicBezTo>
                <a:cubicBezTo>
                  <a:pt x="200" y="363"/>
                  <a:pt x="204" y="355"/>
                  <a:pt x="215" y="353"/>
                </a:cubicBezTo>
                <a:cubicBezTo>
                  <a:pt x="232" y="351"/>
                  <a:pt x="251" y="345"/>
                  <a:pt x="254" y="336"/>
                </a:cubicBezTo>
                <a:cubicBezTo>
                  <a:pt x="254" y="333"/>
                  <a:pt x="256" y="331"/>
                  <a:pt x="258" y="328"/>
                </a:cubicBezTo>
                <a:cubicBezTo>
                  <a:pt x="258" y="328"/>
                  <a:pt x="259" y="328"/>
                  <a:pt x="259" y="328"/>
                </a:cubicBezTo>
                <a:cubicBezTo>
                  <a:pt x="263" y="323"/>
                  <a:pt x="268" y="318"/>
                  <a:pt x="275" y="315"/>
                </a:cubicBezTo>
                <a:cubicBezTo>
                  <a:pt x="286" y="311"/>
                  <a:pt x="288" y="307"/>
                  <a:pt x="293" y="302"/>
                </a:cubicBezTo>
                <a:close/>
                <a:moveTo>
                  <a:pt x="220" y="223"/>
                </a:moveTo>
                <a:cubicBezTo>
                  <a:pt x="221" y="228"/>
                  <a:pt x="220" y="231"/>
                  <a:pt x="219" y="235"/>
                </a:cubicBezTo>
                <a:cubicBezTo>
                  <a:pt x="207" y="287"/>
                  <a:pt x="264" y="283"/>
                  <a:pt x="297" y="298"/>
                </a:cubicBezTo>
                <a:cubicBezTo>
                  <a:pt x="295" y="295"/>
                  <a:pt x="297" y="292"/>
                  <a:pt x="296" y="289"/>
                </a:cubicBezTo>
                <a:cubicBezTo>
                  <a:pt x="295" y="274"/>
                  <a:pt x="275" y="270"/>
                  <a:pt x="265" y="265"/>
                </a:cubicBezTo>
                <a:cubicBezTo>
                  <a:pt x="256" y="261"/>
                  <a:pt x="248" y="257"/>
                  <a:pt x="242" y="253"/>
                </a:cubicBezTo>
                <a:cubicBezTo>
                  <a:pt x="231" y="246"/>
                  <a:pt x="227" y="236"/>
                  <a:pt x="222" y="227"/>
                </a:cubicBezTo>
                <a:cubicBezTo>
                  <a:pt x="221" y="224"/>
                  <a:pt x="221" y="226"/>
                  <a:pt x="220" y="223"/>
                </a:cubicBezTo>
                <a:close/>
                <a:moveTo>
                  <a:pt x="101" y="442"/>
                </a:moveTo>
                <a:cubicBezTo>
                  <a:pt x="101" y="441"/>
                  <a:pt x="101" y="441"/>
                  <a:pt x="101" y="439"/>
                </a:cubicBezTo>
                <a:cubicBezTo>
                  <a:pt x="100" y="433"/>
                  <a:pt x="99" y="428"/>
                  <a:pt x="103" y="422"/>
                </a:cubicBezTo>
                <a:cubicBezTo>
                  <a:pt x="111" y="406"/>
                  <a:pt x="110" y="386"/>
                  <a:pt x="98" y="372"/>
                </a:cubicBezTo>
                <a:cubicBezTo>
                  <a:pt x="94" y="368"/>
                  <a:pt x="90" y="363"/>
                  <a:pt x="89" y="356"/>
                </a:cubicBezTo>
                <a:cubicBezTo>
                  <a:pt x="87" y="350"/>
                  <a:pt x="85" y="343"/>
                  <a:pt x="81" y="338"/>
                </a:cubicBezTo>
                <a:cubicBezTo>
                  <a:pt x="72" y="338"/>
                  <a:pt x="73" y="332"/>
                  <a:pt x="72" y="324"/>
                </a:cubicBezTo>
                <a:cubicBezTo>
                  <a:pt x="72" y="319"/>
                  <a:pt x="71" y="313"/>
                  <a:pt x="66" y="309"/>
                </a:cubicBezTo>
                <a:cubicBezTo>
                  <a:pt x="64" y="313"/>
                  <a:pt x="63" y="318"/>
                  <a:pt x="62" y="324"/>
                </a:cubicBezTo>
                <a:cubicBezTo>
                  <a:pt x="61" y="325"/>
                  <a:pt x="61" y="328"/>
                  <a:pt x="60" y="329"/>
                </a:cubicBezTo>
                <a:cubicBezTo>
                  <a:pt x="59" y="333"/>
                  <a:pt x="60" y="338"/>
                  <a:pt x="60" y="342"/>
                </a:cubicBezTo>
                <a:cubicBezTo>
                  <a:pt x="61" y="346"/>
                  <a:pt x="61" y="350"/>
                  <a:pt x="60" y="354"/>
                </a:cubicBezTo>
                <a:cubicBezTo>
                  <a:pt x="60" y="355"/>
                  <a:pt x="59" y="357"/>
                  <a:pt x="58" y="359"/>
                </a:cubicBezTo>
                <a:cubicBezTo>
                  <a:pt x="55" y="366"/>
                  <a:pt x="53" y="373"/>
                  <a:pt x="60" y="380"/>
                </a:cubicBezTo>
                <a:cubicBezTo>
                  <a:pt x="61" y="381"/>
                  <a:pt x="63" y="383"/>
                  <a:pt x="66" y="385"/>
                </a:cubicBezTo>
                <a:cubicBezTo>
                  <a:pt x="73" y="389"/>
                  <a:pt x="80" y="395"/>
                  <a:pt x="80" y="402"/>
                </a:cubicBezTo>
                <a:cubicBezTo>
                  <a:pt x="82" y="406"/>
                  <a:pt x="81" y="410"/>
                  <a:pt x="80" y="415"/>
                </a:cubicBezTo>
                <a:cubicBezTo>
                  <a:pt x="77" y="423"/>
                  <a:pt x="71" y="432"/>
                  <a:pt x="67" y="436"/>
                </a:cubicBezTo>
                <a:cubicBezTo>
                  <a:pt x="61" y="442"/>
                  <a:pt x="48" y="445"/>
                  <a:pt x="35" y="447"/>
                </a:cubicBezTo>
                <a:cubicBezTo>
                  <a:pt x="40" y="454"/>
                  <a:pt x="36" y="455"/>
                  <a:pt x="45" y="457"/>
                </a:cubicBezTo>
                <a:cubicBezTo>
                  <a:pt x="66" y="461"/>
                  <a:pt x="87" y="462"/>
                  <a:pt x="101" y="442"/>
                </a:cubicBezTo>
                <a:close/>
                <a:moveTo>
                  <a:pt x="109" y="381"/>
                </a:moveTo>
                <a:cubicBezTo>
                  <a:pt x="119" y="395"/>
                  <a:pt x="133" y="412"/>
                  <a:pt x="128" y="431"/>
                </a:cubicBezTo>
                <a:cubicBezTo>
                  <a:pt x="128" y="431"/>
                  <a:pt x="128" y="432"/>
                  <a:pt x="129" y="432"/>
                </a:cubicBezTo>
                <a:cubicBezTo>
                  <a:pt x="130" y="433"/>
                  <a:pt x="134" y="437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37" y="438"/>
                  <a:pt x="137" y="438"/>
                  <a:pt x="137" y="438"/>
                </a:cubicBezTo>
                <a:cubicBezTo>
                  <a:pt x="141" y="440"/>
                  <a:pt x="146" y="439"/>
                  <a:pt x="147" y="432"/>
                </a:cubicBezTo>
                <a:cubicBezTo>
                  <a:pt x="150" y="413"/>
                  <a:pt x="184" y="408"/>
                  <a:pt x="192" y="404"/>
                </a:cubicBezTo>
                <a:cubicBezTo>
                  <a:pt x="192" y="403"/>
                  <a:pt x="191" y="402"/>
                  <a:pt x="190" y="401"/>
                </a:cubicBezTo>
                <a:cubicBezTo>
                  <a:pt x="187" y="396"/>
                  <a:pt x="181" y="387"/>
                  <a:pt x="186" y="380"/>
                </a:cubicBezTo>
                <a:cubicBezTo>
                  <a:pt x="187" y="377"/>
                  <a:pt x="188" y="367"/>
                  <a:pt x="184" y="367"/>
                </a:cubicBezTo>
                <a:cubicBezTo>
                  <a:pt x="177" y="368"/>
                  <a:pt x="173" y="370"/>
                  <a:pt x="167" y="372"/>
                </a:cubicBezTo>
                <a:cubicBezTo>
                  <a:pt x="161" y="374"/>
                  <a:pt x="147" y="370"/>
                  <a:pt x="135" y="366"/>
                </a:cubicBezTo>
                <a:cubicBezTo>
                  <a:pt x="102" y="354"/>
                  <a:pt x="120" y="357"/>
                  <a:pt x="99" y="344"/>
                </a:cubicBezTo>
                <a:cubicBezTo>
                  <a:pt x="99" y="344"/>
                  <a:pt x="99" y="344"/>
                  <a:pt x="99" y="344"/>
                </a:cubicBezTo>
                <a:cubicBezTo>
                  <a:pt x="95" y="341"/>
                  <a:pt x="91" y="339"/>
                  <a:pt x="87" y="338"/>
                </a:cubicBezTo>
                <a:cubicBezTo>
                  <a:pt x="90" y="343"/>
                  <a:pt x="90" y="350"/>
                  <a:pt x="92" y="356"/>
                </a:cubicBezTo>
                <a:cubicBezTo>
                  <a:pt x="93" y="362"/>
                  <a:pt x="97" y="366"/>
                  <a:pt x="100" y="370"/>
                </a:cubicBezTo>
                <a:cubicBezTo>
                  <a:pt x="103" y="373"/>
                  <a:pt x="106" y="377"/>
                  <a:pt x="109" y="381"/>
                </a:cubicBezTo>
                <a:close/>
                <a:moveTo>
                  <a:pt x="110" y="386"/>
                </a:moveTo>
                <a:cubicBezTo>
                  <a:pt x="116" y="404"/>
                  <a:pt x="103" y="419"/>
                  <a:pt x="105" y="436"/>
                </a:cubicBezTo>
                <a:cubicBezTo>
                  <a:pt x="109" y="432"/>
                  <a:pt x="111" y="431"/>
                  <a:pt x="116" y="434"/>
                </a:cubicBezTo>
                <a:cubicBezTo>
                  <a:pt x="118" y="436"/>
                  <a:pt x="120" y="439"/>
                  <a:pt x="121" y="439"/>
                </a:cubicBezTo>
                <a:cubicBezTo>
                  <a:pt x="123" y="438"/>
                  <a:pt x="123" y="435"/>
                  <a:pt x="124" y="432"/>
                </a:cubicBezTo>
                <a:cubicBezTo>
                  <a:pt x="124" y="432"/>
                  <a:pt x="124" y="431"/>
                  <a:pt x="124" y="431"/>
                </a:cubicBezTo>
                <a:cubicBezTo>
                  <a:pt x="131" y="411"/>
                  <a:pt x="120" y="400"/>
                  <a:pt x="110" y="386"/>
                </a:cubicBezTo>
                <a:close/>
                <a:moveTo>
                  <a:pt x="135" y="200"/>
                </a:moveTo>
                <a:cubicBezTo>
                  <a:pt x="142" y="200"/>
                  <a:pt x="150" y="199"/>
                  <a:pt x="157" y="197"/>
                </a:cubicBezTo>
                <a:cubicBezTo>
                  <a:pt x="167" y="194"/>
                  <a:pt x="176" y="192"/>
                  <a:pt x="186" y="194"/>
                </a:cubicBezTo>
                <a:cubicBezTo>
                  <a:pt x="212" y="198"/>
                  <a:pt x="218" y="212"/>
                  <a:pt x="225" y="225"/>
                </a:cubicBezTo>
                <a:cubicBezTo>
                  <a:pt x="229" y="234"/>
                  <a:pt x="233" y="245"/>
                  <a:pt x="243" y="252"/>
                </a:cubicBezTo>
                <a:cubicBezTo>
                  <a:pt x="249" y="255"/>
                  <a:pt x="258" y="258"/>
                  <a:pt x="266" y="262"/>
                </a:cubicBezTo>
                <a:cubicBezTo>
                  <a:pt x="281" y="269"/>
                  <a:pt x="295" y="275"/>
                  <a:pt x="300" y="283"/>
                </a:cubicBezTo>
                <a:cubicBezTo>
                  <a:pt x="303" y="282"/>
                  <a:pt x="312" y="284"/>
                  <a:pt x="311" y="279"/>
                </a:cubicBezTo>
                <a:cubicBezTo>
                  <a:pt x="311" y="279"/>
                  <a:pt x="311" y="279"/>
                  <a:pt x="311" y="279"/>
                </a:cubicBezTo>
                <a:cubicBezTo>
                  <a:pt x="311" y="279"/>
                  <a:pt x="311" y="279"/>
                  <a:pt x="311" y="279"/>
                </a:cubicBezTo>
                <a:cubicBezTo>
                  <a:pt x="311" y="275"/>
                  <a:pt x="308" y="261"/>
                  <a:pt x="311" y="258"/>
                </a:cubicBezTo>
                <a:cubicBezTo>
                  <a:pt x="313" y="256"/>
                  <a:pt x="315" y="255"/>
                  <a:pt x="315" y="253"/>
                </a:cubicBezTo>
                <a:cubicBezTo>
                  <a:pt x="316" y="252"/>
                  <a:pt x="318" y="250"/>
                  <a:pt x="316" y="248"/>
                </a:cubicBezTo>
                <a:cubicBezTo>
                  <a:pt x="316" y="248"/>
                  <a:pt x="316" y="248"/>
                  <a:pt x="316" y="248"/>
                </a:cubicBezTo>
                <a:cubicBezTo>
                  <a:pt x="315" y="246"/>
                  <a:pt x="314" y="244"/>
                  <a:pt x="314" y="243"/>
                </a:cubicBezTo>
                <a:cubicBezTo>
                  <a:pt x="313" y="241"/>
                  <a:pt x="311" y="239"/>
                  <a:pt x="309" y="239"/>
                </a:cubicBezTo>
                <a:cubicBezTo>
                  <a:pt x="309" y="239"/>
                  <a:pt x="308" y="239"/>
                  <a:pt x="308" y="238"/>
                </a:cubicBezTo>
                <a:cubicBezTo>
                  <a:pt x="307" y="232"/>
                  <a:pt x="310" y="228"/>
                  <a:pt x="309" y="223"/>
                </a:cubicBezTo>
                <a:cubicBezTo>
                  <a:pt x="309" y="217"/>
                  <a:pt x="308" y="211"/>
                  <a:pt x="303" y="212"/>
                </a:cubicBezTo>
                <a:cubicBezTo>
                  <a:pt x="298" y="212"/>
                  <a:pt x="294" y="213"/>
                  <a:pt x="291" y="213"/>
                </a:cubicBezTo>
                <a:cubicBezTo>
                  <a:pt x="283" y="215"/>
                  <a:pt x="277" y="216"/>
                  <a:pt x="267" y="210"/>
                </a:cubicBezTo>
                <a:cubicBezTo>
                  <a:pt x="264" y="208"/>
                  <a:pt x="259" y="203"/>
                  <a:pt x="255" y="199"/>
                </a:cubicBezTo>
                <a:cubicBezTo>
                  <a:pt x="250" y="194"/>
                  <a:pt x="243" y="191"/>
                  <a:pt x="238" y="187"/>
                </a:cubicBezTo>
                <a:cubicBezTo>
                  <a:pt x="235" y="184"/>
                  <a:pt x="229" y="182"/>
                  <a:pt x="231" y="178"/>
                </a:cubicBezTo>
                <a:cubicBezTo>
                  <a:pt x="217" y="180"/>
                  <a:pt x="194" y="183"/>
                  <a:pt x="173" y="184"/>
                </a:cubicBezTo>
                <a:cubicBezTo>
                  <a:pt x="161" y="185"/>
                  <a:pt x="151" y="184"/>
                  <a:pt x="147" y="182"/>
                </a:cubicBezTo>
                <a:cubicBezTo>
                  <a:pt x="140" y="187"/>
                  <a:pt x="137" y="192"/>
                  <a:pt x="135" y="200"/>
                </a:cubicBezTo>
                <a:close/>
                <a:moveTo>
                  <a:pt x="276" y="83"/>
                </a:moveTo>
                <a:cubicBezTo>
                  <a:pt x="276" y="97"/>
                  <a:pt x="256" y="98"/>
                  <a:pt x="246" y="98"/>
                </a:cubicBezTo>
                <a:cubicBezTo>
                  <a:pt x="237" y="99"/>
                  <a:pt x="229" y="99"/>
                  <a:pt x="221" y="104"/>
                </a:cubicBezTo>
                <a:cubicBezTo>
                  <a:pt x="214" y="108"/>
                  <a:pt x="207" y="110"/>
                  <a:pt x="200" y="114"/>
                </a:cubicBezTo>
                <a:cubicBezTo>
                  <a:pt x="204" y="115"/>
                  <a:pt x="211" y="112"/>
                  <a:pt x="216" y="110"/>
                </a:cubicBezTo>
                <a:cubicBezTo>
                  <a:pt x="225" y="105"/>
                  <a:pt x="235" y="105"/>
                  <a:pt x="244" y="103"/>
                </a:cubicBezTo>
                <a:cubicBezTo>
                  <a:pt x="246" y="103"/>
                  <a:pt x="247" y="102"/>
                  <a:pt x="249" y="102"/>
                </a:cubicBezTo>
                <a:cubicBezTo>
                  <a:pt x="257" y="100"/>
                  <a:pt x="269" y="97"/>
                  <a:pt x="274" y="100"/>
                </a:cubicBezTo>
                <a:cubicBezTo>
                  <a:pt x="276" y="102"/>
                  <a:pt x="281" y="102"/>
                  <a:pt x="282" y="100"/>
                </a:cubicBezTo>
                <a:cubicBezTo>
                  <a:pt x="282" y="100"/>
                  <a:pt x="282" y="100"/>
                  <a:pt x="282" y="100"/>
                </a:cubicBezTo>
                <a:cubicBezTo>
                  <a:pt x="284" y="97"/>
                  <a:pt x="283" y="94"/>
                  <a:pt x="283" y="91"/>
                </a:cubicBezTo>
                <a:cubicBezTo>
                  <a:pt x="283" y="88"/>
                  <a:pt x="283" y="86"/>
                  <a:pt x="282" y="83"/>
                </a:cubicBezTo>
                <a:cubicBezTo>
                  <a:pt x="280" y="81"/>
                  <a:pt x="277" y="80"/>
                  <a:pt x="276" y="83"/>
                </a:cubicBezTo>
                <a:close/>
                <a:moveTo>
                  <a:pt x="67" y="101"/>
                </a:moveTo>
                <a:cubicBezTo>
                  <a:pt x="66" y="100"/>
                  <a:pt x="66" y="99"/>
                  <a:pt x="66" y="98"/>
                </a:cubicBezTo>
                <a:cubicBezTo>
                  <a:pt x="62" y="78"/>
                  <a:pt x="61" y="111"/>
                  <a:pt x="45" y="101"/>
                </a:cubicBezTo>
                <a:cubicBezTo>
                  <a:pt x="44" y="100"/>
                  <a:pt x="43" y="100"/>
                  <a:pt x="42" y="100"/>
                </a:cubicBezTo>
                <a:cubicBezTo>
                  <a:pt x="42" y="100"/>
                  <a:pt x="42" y="100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1" y="102"/>
                  <a:pt x="41" y="103"/>
                  <a:pt x="42" y="105"/>
                </a:cubicBezTo>
                <a:cubicBezTo>
                  <a:pt x="44" y="109"/>
                  <a:pt x="42" y="112"/>
                  <a:pt x="39" y="114"/>
                </a:cubicBezTo>
                <a:cubicBezTo>
                  <a:pt x="35" y="116"/>
                  <a:pt x="22" y="116"/>
                  <a:pt x="20" y="119"/>
                </a:cubicBezTo>
                <a:cubicBezTo>
                  <a:pt x="18" y="120"/>
                  <a:pt x="17" y="122"/>
                  <a:pt x="12" y="122"/>
                </a:cubicBezTo>
                <a:cubicBezTo>
                  <a:pt x="11" y="122"/>
                  <a:pt x="12" y="124"/>
                  <a:pt x="12" y="125"/>
                </a:cubicBezTo>
                <a:cubicBezTo>
                  <a:pt x="12" y="127"/>
                  <a:pt x="13" y="128"/>
                  <a:pt x="14" y="128"/>
                </a:cubicBezTo>
                <a:cubicBezTo>
                  <a:pt x="15" y="127"/>
                  <a:pt x="15" y="126"/>
                  <a:pt x="16" y="125"/>
                </a:cubicBezTo>
                <a:cubicBezTo>
                  <a:pt x="17" y="124"/>
                  <a:pt x="18" y="122"/>
                  <a:pt x="19" y="122"/>
                </a:cubicBezTo>
                <a:cubicBezTo>
                  <a:pt x="21" y="122"/>
                  <a:pt x="23" y="124"/>
                  <a:pt x="24" y="131"/>
                </a:cubicBezTo>
                <a:cubicBezTo>
                  <a:pt x="25" y="133"/>
                  <a:pt x="26" y="133"/>
                  <a:pt x="27" y="133"/>
                </a:cubicBezTo>
                <a:cubicBezTo>
                  <a:pt x="27" y="133"/>
                  <a:pt x="27" y="134"/>
                  <a:pt x="28" y="134"/>
                </a:cubicBezTo>
                <a:cubicBezTo>
                  <a:pt x="27" y="133"/>
                  <a:pt x="27" y="132"/>
                  <a:pt x="27" y="132"/>
                </a:cubicBezTo>
                <a:cubicBezTo>
                  <a:pt x="27" y="128"/>
                  <a:pt x="29" y="127"/>
                  <a:pt x="32" y="126"/>
                </a:cubicBezTo>
                <a:cubicBezTo>
                  <a:pt x="34" y="126"/>
                  <a:pt x="35" y="126"/>
                  <a:pt x="36" y="126"/>
                </a:cubicBezTo>
                <a:cubicBezTo>
                  <a:pt x="42" y="125"/>
                  <a:pt x="43" y="134"/>
                  <a:pt x="46" y="138"/>
                </a:cubicBezTo>
                <a:cubicBezTo>
                  <a:pt x="47" y="139"/>
                  <a:pt x="47" y="139"/>
                  <a:pt x="48" y="140"/>
                </a:cubicBezTo>
                <a:cubicBezTo>
                  <a:pt x="48" y="138"/>
                  <a:pt x="48" y="135"/>
                  <a:pt x="49" y="133"/>
                </a:cubicBezTo>
                <a:cubicBezTo>
                  <a:pt x="51" y="129"/>
                  <a:pt x="54" y="125"/>
                  <a:pt x="58" y="122"/>
                </a:cubicBezTo>
                <a:cubicBezTo>
                  <a:pt x="61" y="120"/>
                  <a:pt x="63" y="112"/>
                  <a:pt x="64" y="107"/>
                </a:cubicBezTo>
                <a:cubicBezTo>
                  <a:pt x="64" y="106"/>
                  <a:pt x="65" y="105"/>
                  <a:pt x="65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65" y="103"/>
                  <a:pt x="66" y="102"/>
                  <a:pt x="67" y="101"/>
                </a:cubicBezTo>
                <a:close/>
                <a:moveTo>
                  <a:pt x="49" y="74"/>
                </a:moveTo>
                <a:cubicBezTo>
                  <a:pt x="47" y="68"/>
                  <a:pt x="47" y="70"/>
                  <a:pt x="44" y="67"/>
                </a:cubicBezTo>
                <a:cubicBezTo>
                  <a:pt x="41" y="65"/>
                  <a:pt x="41" y="62"/>
                  <a:pt x="40" y="59"/>
                </a:cubicBezTo>
                <a:cubicBezTo>
                  <a:pt x="39" y="54"/>
                  <a:pt x="40" y="58"/>
                  <a:pt x="37" y="59"/>
                </a:cubicBezTo>
                <a:cubicBezTo>
                  <a:pt x="36" y="60"/>
                  <a:pt x="35" y="60"/>
                  <a:pt x="34" y="60"/>
                </a:cubicBezTo>
                <a:cubicBezTo>
                  <a:pt x="33" y="60"/>
                  <a:pt x="31" y="59"/>
                  <a:pt x="30" y="58"/>
                </a:cubicBezTo>
                <a:cubicBezTo>
                  <a:pt x="29" y="57"/>
                  <a:pt x="29" y="58"/>
                  <a:pt x="27" y="59"/>
                </a:cubicBezTo>
                <a:cubicBezTo>
                  <a:pt x="22" y="62"/>
                  <a:pt x="21" y="72"/>
                  <a:pt x="19" y="78"/>
                </a:cubicBezTo>
                <a:cubicBezTo>
                  <a:pt x="18" y="84"/>
                  <a:pt x="17" y="90"/>
                  <a:pt x="17" y="94"/>
                </a:cubicBezTo>
                <a:cubicBezTo>
                  <a:pt x="17" y="96"/>
                  <a:pt x="17" y="99"/>
                  <a:pt x="18" y="101"/>
                </a:cubicBezTo>
                <a:cubicBezTo>
                  <a:pt x="18" y="101"/>
                  <a:pt x="18" y="101"/>
                  <a:pt x="19" y="101"/>
                </a:cubicBezTo>
                <a:cubicBezTo>
                  <a:pt x="23" y="97"/>
                  <a:pt x="27" y="96"/>
                  <a:pt x="31" y="96"/>
                </a:cubicBezTo>
                <a:cubicBezTo>
                  <a:pt x="37" y="95"/>
                  <a:pt x="37" y="95"/>
                  <a:pt x="40" y="90"/>
                </a:cubicBezTo>
                <a:cubicBezTo>
                  <a:pt x="42" y="86"/>
                  <a:pt x="46" y="79"/>
                  <a:pt x="49" y="74"/>
                </a:cubicBezTo>
                <a:close/>
                <a:moveTo>
                  <a:pt x="61" y="157"/>
                </a:moveTo>
                <a:cubicBezTo>
                  <a:pt x="62" y="156"/>
                  <a:pt x="64" y="156"/>
                  <a:pt x="66" y="155"/>
                </a:cubicBezTo>
                <a:cubicBezTo>
                  <a:pt x="74" y="153"/>
                  <a:pt x="83" y="156"/>
                  <a:pt x="98" y="161"/>
                </a:cubicBezTo>
                <a:cubicBezTo>
                  <a:pt x="114" y="167"/>
                  <a:pt x="125" y="157"/>
                  <a:pt x="135" y="149"/>
                </a:cubicBezTo>
                <a:cubicBezTo>
                  <a:pt x="145" y="140"/>
                  <a:pt x="149" y="138"/>
                  <a:pt x="161" y="147"/>
                </a:cubicBezTo>
                <a:cubicBezTo>
                  <a:pt x="162" y="148"/>
                  <a:pt x="163" y="148"/>
                  <a:pt x="164" y="149"/>
                </a:cubicBezTo>
                <a:cubicBezTo>
                  <a:pt x="167" y="145"/>
                  <a:pt x="172" y="143"/>
                  <a:pt x="175" y="140"/>
                </a:cubicBezTo>
                <a:cubicBezTo>
                  <a:pt x="176" y="140"/>
                  <a:pt x="177" y="138"/>
                  <a:pt x="178" y="137"/>
                </a:cubicBezTo>
                <a:cubicBezTo>
                  <a:pt x="179" y="134"/>
                  <a:pt x="180" y="131"/>
                  <a:pt x="184" y="132"/>
                </a:cubicBezTo>
                <a:cubicBezTo>
                  <a:pt x="186" y="132"/>
                  <a:pt x="187" y="130"/>
                  <a:pt x="186" y="129"/>
                </a:cubicBezTo>
                <a:cubicBezTo>
                  <a:pt x="186" y="127"/>
                  <a:pt x="181" y="125"/>
                  <a:pt x="179" y="123"/>
                </a:cubicBezTo>
                <a:cubicBezTo>
                  <a:pt x="179" y="123"/>
                  <a:pt x="178" y="123"/>
                  <a:pt x="178" y="123"/>
                </a:cubicBezTo>
                <a:cubicBezTo>
                  <a:pt x="178" y="123"/>
                  <a:pt x="178" y="123"/>
                  <a:pt x="178" y="122"/>
                </a:cubicBezTo>
                <a:cubicBezTo>
                  <a:pt x="176" y="121"/>
                  <a:pt x="174" y="120"/>
                  <a:pt x="169" y="120"/>
                </a:cubicBezTo>
                <a:cubicBezTo>
                  <a:pt x="166" y="120"/>
                  <a:pt x="161" y="121"/>
                  <a:pt x="156" y="122"/>
                </a:cubicBezTo>
                <a:cubicBezTo>
                  <a:pt x="148" y="125"/>
                  <a:pt x="140" y="127"/>
                  <a:pt x="135" y="124"/>
                </a:cubicBezTo>
                <a:cubicBezTo>
                  <a:pt x="129" y="121"/>
                  <a:pt x="124" y="124"/>
                  <a:pt x="118" y="126"/>
                </a:cubicBezTo>
                <a:cubicBezTo>
                  <a:pt x="113" y="128"/>
                  <a:pt x="109" y="130"/>
                  <a:pt x="104" y="131"/>
                </a:cubicBezTo>
                <a:cubicBezTo>
                  <a:pt x="100" y="131"/>
                  <a:pt x="98" y="132"/>
                  <a:pt x="96" y="136"/>
                </a:cubicBezTo>
                <a:cubicBezTo>
                  <a:pt x="91" y="147"/>
                  <a:pt x="79" y="145"/>
                  <a:pt x="75" y="145"/>
                </a:cubicBezTo>
                <a:cubicBezTo>
                  <a:pt x="74" y="147"/>
                  <a:pt x="72" y="148"/>
                  <a:pt x="69" y="149"/>
                </a:cubicBezTo>
                <a:cubicBezTo>
                  <a:pt x="66" y="150"/>
                  <a:pt x="63" y="152"/>
                  <a:pt x="61" y="157"/>
                </a:cubicBezTo>
                <a:close/>
                <a:moveTo>
                  <a:pt x="68" y="277"/>
                </a:moveTo>
                <a:cubicBezTo>
                  <a:pt x="66" y="277"/>
                  <a:pt x="65" y="277"/>
                  <a:pt x="64" y="278"/>
                </a:cubicBezTo>
                <a:cubicBezTo>
                  <a:pt x="64" y="279"/>
                  <a:pt x="65" y="280"/>
                  <a:pt x="65" y="281"/>
                </a:cubicBezTo>
                <a:cubicBezTo>
                  <a:pt x="67" y="289"/>
                  <a:pt x="68" y="302"/>
                  <a:pt x="60" y="313"/>
                </a:cubicBezTo>
                <a:cubicBezTo>
                  <a:pt x="50" y="326"/>
                  <a:pt x="51" y="330"/>
                  <a:pt x="52" y="336"/>
                </a:cubicBezTo>
                <a:cubicBezTo>
                  <a:pt x="53" y="340"/>
                  <a:pt x="54" y="345"/>
                  <a:pt x="52" y="355"/>
                </a:cubicBezTo>
                <a:cubicBezTo>
                  <a:pt x="50" y="360"/>
                  <a:pt x="48" y="363"/>
                  <a:pt x="47" y="366"/>
                </a:cubicBezTo>
                <a:cubicBezTo>
                  <a:pt x="44" y="371"/>
                  <a:pt x="43" y="373"/>
                  <a:pt x="51" y="383"/>
                </a:cubicBezTo>
                <a:cubicBezTo>
                  <a:pt x="54" y="387"/>
                  <a:pt x="58" y="388"/>
                  <a:pt x="62" y="389"/>
                </a:cubicBezTo>
                <a:cubicBezTo>
                  <a:pt x="64" y="389"/>
                  <a:pt x="66" y="389"/>
                  <a:pt x="68" y="390"/>
                </a:cubicBezTo>
                <a:cubicBezTo>
                  <a:pt x="67" y="389"/>
                  <a:pt x="66" y="388"/>
                  <a:pt x="64" y="387"/>
                </a:cubicBezTo>
                <a:cubicBezTo>
                  <a:pt x="62" y="386"/>
                  <a:pt x="59" y="384"/>
                  <a:pt x="57" y="382"/>
                </a:cubicBezTo>
                <a:cubicBezTo>
                  <a:pt x="49" y="374"/>
                  <a:pt x="53" y="367"/>
                  <a:pt x="57" y="358"/>
                </a:cubicBezTo>
                <a:cubicBezTo>
                  <a:pt x="57" y="357"/>
                  <a:pt x="58" y="355"/>
                  <a:pt x="58" y="354"/>
                </a:cubicBezTo>
                <a:cubicBezTo>
                  <a:pt x="59" y="351"/>
                  <a:pt x="58" y="346"/>
                  <a:pt x="58" y="342"/>
                </a:cubicBezTo>
                <a:cubicBezTo>
                  <a:pt x="57" y="337"/>
                  <a:pt x="56" y="333"/>
                  <a:pt x="57" y="329"/>
                </a:cubicBezTo>
                <a:cubicBezTo>
                  <a:pt x="58" y="327"/>
                  <a:pt x="58" y="325"/>
                  <a:pt x="58" y="323"/>
                </a:cubicBezTo>
                <a:cubicBezTo>
                  <a:pt x="60" y="315"/>
                  <a:pt x="63" y="309"/>
                  <a:pt x="69" y="303"/>
                </a:cubicBezTo>
                <a:cubicBezTo>
                  <a:pt x="71" y="300"/>
                  <a:pt x="72" y="296"/>
                  <a:pt x="72" y="292"/>
                </a:cubicBezTo>
                <a:cubicBezTo>
                  <a:pt x="72" y="289"/>
                  <a:pt x="70" y="285"/>
                  <a:pt x="68" y="277"/>
                </a:cubicBezTo>
                <a:close/>
                <a:moveTo>
                  <a:pt x="68" y="275"/>
                </a:moveTo>
                <a:cubicBezTo>
                  <a:pt x="68" y="275"/>
                  <a:pt x="68" y="275"/>
                  <a:pt x="68" y="275"/>
                </a:cubicBezTo>
                <a:cubicBezTo>
                  <a:pt x="71" y="275"/>
                  <a:pt x="72" y="275"/>
                  <a:pt x="73" y="275"/>
                </a:cubicBezTo>
                <a:cubicBezTo>
                  <a:pt x="81" y="275"/>
                  <a:pt x="87" y="276"/>
                  <a:pt x="93" y="278"/>
                </a:cubicBezTo>
                <a:cubicBezTo>
                  <a:pt x="100" y="280"/>
                  <a:pt x="106" y="282"/>
                  <a:pt x="114" y="281"/>
                </a:cubicBezTo>
                <a:cubicBezTo>
                  <a:pt x="112" y="280"/>
                  <a:pt x="109" y="279"/>
                  <a:pt x="105" y="278"/>
                </a:cubicBezTo>
                <a:cubicBezTo>
                  <a:pt x="105" y="278"/>
                  <a:pt x="105" y="278"/>
                  <a:pt x="105" y="278"/>
                </a:cubicBezTo>
                <a:cubicBezTo>
                  <a:pt x="105" y="278"/>
                  <a:pt x="105" y="278"/>
                  <a:pt x="105" y="278"/>
                </a:cubicBezTo>
                <a:cubicBezTo>
                  <a:pt x="104" y="278"/>
                  <a:pt x="104" y="278"/>
                  <a:pt x="103" y="277"/>
                </a:cubicBezTo>
                <a:cubicBezTo>
                  <a:pt x="82" y="270"/>
                  <a:pt x="66" y="267"/>
                  <a:pt x="45" y="277"/>
                </a:cubicBezTo>
                <a:cubicBezTo>
                  <a:pt x="53" y="276"/>
                  <a:pt x="61" y="276"/>
                  <a:pt x="68" y="275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2622216" y="12700"/>
            <a:ext cx="2990850" cy="2928938"/>
          </a:xfrm>
          <a:custGeom>
            <a:avLst/>
            <a:gdLst>
              <a:gd name="T0" fmla="*/ 304 w 358"/>
              <a:gd name="T1" fmla="*/ 96 h 350"/>
              <a:gd name="T2" fmla="*/ 131 w 358"/>
              <a:gd name="T3" fmla="*/ 67 h 350"/>
              <a:gd name="T4" fmla="*/ 124 w 358"/>
              <a:gd name="T5" fmla="*/ 0 h 350"/>
              <a:gd name="T6" fmla="*/ 161 w 358"/>
              <a:gd name="T7" fmla="*/ 0 h 350"/>
              <a:gd name="T8" fmla="*/ 204 w 358"/>
              <a:gd name="T9" fmla="*/ 0 h 350"/>
              <a:gd name="T10" fmla="*/ 213 w 358"/>
              <a:gd name="T11" fmla="*/ 24 h 350"/>
              <a:gd name="T12" fmla="*/ 231 w 358"/>
              <a:gd name="T13" fmla="*/ 0 h 350"/>
              <a:gd name="T14" fmla="*/ 261 w 358"/>
              <a:gd name="T15" fmla="*/ 1 h 350"/>
              <a:gd name="T16" fmla="*/ 216 w 358"/>
              <a:gd name="T17" fmla="*/ 129 h 350"/>
              <a:gd name="T18" fmla="*/ 309 w 358"/>
              <a:gd name="T19" fmla="*/ 313 h 350"/>
              <a:gd name="T20" fmla="*/ 139 w 358"/>
              <a:gd name="T21" fmla="*/ 241 h 350"/>
              <a:gd name="T22" fmla="*/ 110 w 358"/>
              <a:gd name="T23" fmla="*/ 65 h 350"/>
              <a:gd name="T24" fmla="*/ 289 w 358"/>
              <a:gd name="T25" fmla="*/ 40 h 350"/>
              <a:gd name="T26" fmla="*/ 191 w 358"/>
              <a:gd name="T27" fmla="*/ 212 h 350"/>
              <a:gd name="T28" fmla="*/ 211 w 358"/>
              <a:gd name="T29" fmla="*/ 159 h 350"/>
              <a:gd name="T30" fmla="*/ 299 w 358"/>
              <a:gd name="T31" fmla="*/ 209 h 350"/>
              <a:gd name="T32" fmla="*/ 227 w 358"/>
              <a:gd name="T33" fmla="*/ 152 h 350"/>
              <a:gd name="T34" fmla="*/ 280 w 358"/>
              <a:gd name="T35" fmla="*/ 219 h 350"/>
              <a:gd name="T36" fmla="*/ 274 w 358"/>
              <a:gd name="T37" fmla="*/ 316 h 350"/>
              <a:gd name="T38" fmla="*/ 238 w 358"/>
              <a:gd name="T39" fmla="*/ 299 h 350"/>
              <a:gd name="T40" fmla="*/ 209 w 358"/>
              <a:gd name="T41" fmla="*/ 225 h 350"/>
              <a:gd name="T42" fmla="*/ 228 w 358"/>
              <a:gd name="T43" fmla="*/ 284 h 350"/>
              <a:gd name="T44" fmla="*/ 20 w 358"/>
              <a:gd name="T45" fmla="*/ 312 h 350"/>
              <a:gd name="T46" fmla="*/ 35 w 358"/>
              <a:gd name="T47" fmla="*/ 335 h 350"/>
              <a:gd name="T48" fmla="*/ 23 w 358"/>
              <a:gd name="T49" fmla="*/ 294 h 350"/>
              <a:gd name="T50" fmla="*/ 31 w 358"/>
              <a:gd name="T51" fmla="*/ 281 h 350"/>
              <a:gd name="T52" fmla="*/ 27 w 358"/>
              <a:gd name="T53" fmla="*/ 281 h 350"/>
              <a:gd name="T54" fmla="*/ 33 w 358"/>
              <a:gd name="T55" fmla="*/ 260 h 350"/>
              <a:gd name="T56" fmla="*/ 43 w 358"/>
              <a:gd name="T57" fmla="*/ 248 h 350"/>
              <a:gd name="T58" fmla="*/ 38 w 358"/>
              <a:gd name="T59" fmla="*/ 247 h 350"/>
              <a:gd name="T60" fmla="*/ 48 w 358"/>
              <a:gd name="T61" fmla="*/ 227 h 350"/>
              <a:gd name="T62" fmla="*/ 60 w 358"/>
              <a:gd name="T63" fmla="*/ 217 h 350"/>
              <a:gd name="T64" fmla="*/ 55 w 358"/>
              <a:gd name="T65" fmla="*/ 216 h 350"/>
              <a:gd name="T66" fmla="*/ 72 w 358"/>
              <a:gd name="T67" fmla="*/ 201 h 350"/>
              <a:gd name="T68" fmla="*/ 79 w 358"/>
              <a:gd name="T69" fmla="*/ 189 h 350"/>
              <a:gd name="T70" fmla="*/ 82 w 358"/>
              <a:gd name="T71" fmla="*/ 186 h 350"/>
              <a:gd name="T72" fmla="*/ 95 w 358"/>
              <a:gd name="T73" fmla="*/ 181 h 350"/>
              <a:gd name="T74" fmla="*/ 94 w 358"/>
              <a:gd name="T75" fmla="*/ 176 h 350"/>
              <a:gd name="T76" fmla="*/ 113 w 358"/>
              <a:gd name="T77" fmla="*/ 170 h 350"/>
              <a:gd name="T78" fmla="*/ 108 w 358"/>
              <a:gd name="T79" fmla="*/ 168 h 350"/>
              <a:gd name="T80" fmla="*/ 130 w 358"/>
              <a:gd name="T81" fmla="*/ 163 h 350"/>
              <a:gd name="T82" fmla="*/ 141 w 358"/>
              <a:gd name="T83" fmla="*/ 154 h 350"/>
              <a:gd name="T84" fmla="*/ 145 w 358"/>
              <a:gd name="T85" fmla="*/ 153 h 350"/>
              <a:gd name="T86" fmla="*/ 159 w 358"/>
              <a:gd name="T87" fmla="*/ 154 h 350"/>
              <a:gd name="T88" fmla="*/ 162 w 358"/>
              <a:gd name="T89" fmla="*/ 148 h 350"/>
              <a:gd name="T90" fmla="*/ 177 w 358"/>
              <a:gd name="T91" fmla="*/ 150 h 350"/>
              <a:gd name="T92" fmla="*/ 178 w 358"/>
              <a:gd name="T93" fmla="*/ 145 h 350"/>
              <a:gd name="T94" fmla="*/ 196 w 358"/>
              <a:gd name="T95" fmla="*/ 146 h 350"/>
              <a:gd name="T96" fmla="*/ 196 w 358"/>
              <a:gd name="T97" fmla="*/ 142 h 350"/>
              <a:gd name="T98" fmla="*/ 229 w 358"/>
              <a:gd name="T99" fmla="*/ 140 h 350"/>
              <a:gd name="T100" fmla="*/ 233 w 358"/>
              <a:gd name="T101" fmla="*/ 135 h 350"/>
              <a:gd name="T102" fmla="*/ 247 w 358"/>
              <a:gd name="T103" fmla="*/ 137 h 350"/>
              <a:gd name="T104" fmla="*/ 250 w 358"/>
              <a:gd name="T105" fmla="*/ 131 h 350"/>
              <a:gd name="T106" fmla="*/ 263 w 358"/>
              <a:gd name="T107" fmla="*/ 128 h 350"/>
              <a:gd name="T108" fmla="*/ 267 w 358"/>
              <a:gd name="T109" fmla="*/ 127 h 350"/>
              <a:gd name="T110" fmla="*/ 281 w 358"/>
              <a:gd name="T111" fmla="*/ 126 h 350"/>
              <a:gd name="T112" fmla="*/ 283 w 358"/>
              <a:gd name="T113" fmla="*/ 120 h 350"/>
              <a:gd name="T114" fmla="*/ 295 w 358"/>
              <a:gd name="T115" fmla="*/ 114 h 350"/>
              <a:gd name="T116" fmla="*/ 301 w 358"/>
              <a:gd name="T117" fmla="*/ 115 h 350"/>
              <a:gd name="T118" fmla="*/ 295 w 358"/>
              <a:gd name="T119" fmla="*/ 114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" h="350">
                <a:moveTo>
                  <a:pt x="308" y="107"/>
                </a:moveTo>
                <a:cubicBezTo>
                  <a:pt x="309" y="107"/>
                  <a:pt x="309" y="107"/>
                  <a:pt x="310" y="107"/>
                </a:cubicBezTo>
                <a:cubicBezTo>
                  <a:pt x="310" y="108"/>
                  <a:pt x="311" y="108"/>
                  <a:pt x="312" y="108"/>
                </a:cubicBezTo>
                <a:cubicBezTo>
                  <a:pt x="317" y="109"/>
                  <a:pt x="323" y="105"/>
                  <a:pt x="324" y="100"/>
                </a:cubicBezTo>
                <a:cubicBezTo>
                  <a:pt x="325" y="94"/>
                  <a:pt x="321" y="89"/>
                  <a:pt x="315" y="88"/>
                </a:cubicBezTo>
                <a:cubicBezTo>
                  <a:pt x="310" y="87"/>
                  <a:pt x="305" y="91"/>
                  <a:pt x="304" y="96"/>
                </a:cubicBezTo>
                <a:cubicBezTo>
                  <a:pt x="303" y="101"/>
                  <a:pt x="305" y="105"/>
                  <a:pt x="308" y="107"/>
                </a:cubicBezTo>
                <a:close/>
                <a:moveTo>
                  <a:pt x="89" y="0"/>
                </a:moveTo>
                <a:cubicBezTo>
                  <a:pt x="93" y="0"/>
                  <a:pt x="93" y="0"/>
                  <a:pt x="93" y="0"/>
                </a:cubicBezTo>
                <a:cubicBezTo>
                  <a:pt x="84" y="22"/>
                  <a:pt x="94" y="43"/>
                  <a:pt x="112" y="63"/>
                </a:cubicBezTo>
                <a:cubicBezTo>
                  <a:pt x="135" y="90"/>
                  <a:pt x="173" y="113"/>
                  <a:pt x="198" y="127"/>
                </a:cubicBezTo>
                <a:cubicBezTo>
                  <a:pt x="171" y="107"/>
                  <a:pt x="149" y="87"/>
                  <a:pt x="131" y="67"/>
                </a:cubicBezTo>
                <a:cubicBezTo>
                  <a:pt x="113" y="45"/>
                  <a:pt x="100" y="23"/>
                  <a:pt x="96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4" y="22"/>
                  <a:pt x="116" y="44"/>
                  <a:pt x="133" y="65"/>
                </a:cubicBezTo>
                <a:cubicBezTo>
                  <a:pt x="151" y="86"/>
                  <a:pt x="174" y="106"/>
                  <a:pt x="201" y="126"/>
                </a:cubicBezTo>
                <a:cubicBezTo>
                  <a:pt x="180" y="105"/>
                  <a:pt x="162" y="82"/>
                  <a:pt x="149" y="59"/>
                </a:cubicBezTo>
                <a:cubicBezTo>
                  <a:pt x="138" y="40"/>
                  <a:pt x="129" y="21"/>
                  <a:pt x="124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3" y="20"/>
                  <a:pt x="141" y="39"/>
                  <a:pt x="151" y="57"/>
                </a:cubicBezTo>
                <a:cubicBezTo>
                  <a:pt x="165" y="81"/>
                  <a:pt x="183" y="104"/>
                  <a:pt x="204" y="126"/>
                </a:cubicBezTo>
                <a:cubicBezTo>
                  <a:pt x="188" y="101"/>
                  <a:pt x="176" y="76"/>
                  <a:pt x="168" y="51"/>
                </a:cubicBezTo>
                <a:cubicBezTo>
                  <a:pt x="163" y="34"/>
                  <a:pt x="159" y="17"/>
                  <a:pt x="157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3" y="17"/>
                  <a:pt x="166" y="34"/>
                  <a:pt x="171" y="50"/>
                </a:cubicBezTo>
                <a:cubicBezTo>
                  <a:pt x="179" y="77"/>
                  <a:pt x="192" y="104"/>
                  <a:pt x="211" y="130"/>
                </a:cubicBezTo>
                <a:cubicBezTo>
                  <a:pt x="211" y="130"/>
                  <a:pt x="211" y="130"/>
                  <a:pt x="211" y="130"/>
                </a:cubicBezTo>
                <a:cubicBezTo>
                  <a:pt x="204" y="107"/>
                  <a:pt x="199" y="85"/>
                  <a:pt x="198" y="63"/>
                </a:cubicBezTo>
                <a:cubicBezTo>
                  <a:pt x="196" y="42"/>
                  <a:pt x="196" y="21"/>
                  <a:pt x="200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99" y="21"/>
                  <a:pt x="198" y="42"/>
                  <a:pt x="200" y="63"/>
                </a:cubicBezTo>
                <a:cubicBezTo>
                  <a:pt x="202" y="81"/>
                  <a:pt x="205" y="98"/>
                  <a:pt x="210" y="117"/>
                </a:cubicBezTo>
                <a:cubicBezTo>
                  <a:pt x="209" y="93"/>
                  <a:pt x="215" y="73"/>
                  <a:pt x="222" y="54"/>
                </a:cubicBezTo>
                <a:cubicBezTo>
                  <a:pt x="227" y="37"/>
                  <a:pt x="231" y="22"/>
                  <a:pt x="231" y="4"/>
                </a:cubicBezTo>
                <a:cubicBezTo>
                  <a:pt x="229" y="6"/>
                  <a:pt x="223" y="10"/>
                  <a:pt x="220" y="16"/>
                </a:cubicBezTo>
                <a:cubicBezTo>
                  <a:pt x="216" y="23"/>
                  <a:pt x="215" y="25"/>
                  <a:pt x="213" y="24"/>
                </a:cubicBezTo>
                <a:cubicBezTo>
                  <a:pt x="212" y="24"/>
                  <a:pt x="211" y="22"/>
                  <a:pt x="211" y="19"/>
                </a:cubicBezTo>
                <a:cubicBezTo>
                  <a:pt x="211" y="15"/>
                  <a:pt x="210" y="8"/>
                  <a:pt x="207" y="0"/>
                </a:cubicBezTo>
                <a:cubicBezTo>
                  <a:pt x="210" y="0"/>
                  <a:pt x="210" y="0"/>
                  <a:pt x="210" y="0"/>
                </a:cubicBezTo>
                <a:cubicBezTo>
                  <a:pt x="212" y="6"/>
                  <a:pt x="213" y="12"/>
                  <a:pt x="214" y="18"/>
                </a:cubicBezTo>
                <a:cubicBezTo>
                  <a:pt x="214" y="21"/>
                  <a:pt x="216" y="16"/>
                  <a:pt x="217" y="15"/>
                </a:cubicBezTo>
                <a:cubicBezTo>
                  <a:pt x="221" y="9"/>
                  <a:pt x="225" y="4"/>
                  <a:pt x="231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39" y="1"/>
                  <a:pt x="237" y="1"/>
                  <a:pt x="236" y="2"/>
                </a:cubicBezTo>
                <a:cubicBezTo>
                  <a:pt x="236" y="20"/>
                  <a:pt x="230" y="37"/>
                  <a:pt x="224" y="55"/>
                </a:cubicBezTo>
                <a:cubicBezTo>
                  <a:pt x="217" y="76"/>
                  <a:pt x="210" y="98"/>
                  <a:pt x="213" y="124"/>
                </a:cubicBezTo>
                <a:cubicBezTo>
                  <a:pt x="216" y="105"/>
                  <a:pt x="228" y="86"/>
                  <a:pt x="239" y="68"/>
                </a:cubicBezTo>
                <a:cubicBezTo>
                  <a:pt x="254" y="45"/>
                  <a:pt x="266" y="22"/>
                  <a:pt x="261" y="1"/>
                </a:cubicBezTo>
                <a:cubicBezTo>
                  <a:pt x="260" y="1"/>
                  <a:pt x="259" y="0"/>
                  <a:pt x="258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86" y="8"/>
                  <a:pt x="295" y="24"/>
                  <a:pt x="292" y="41"/>
                </a:cubicBezTo>
                <a:cubicBezTo>
                  <a:pt x="289" y="60"/>
                  <a:pt x="267" y="78"/>
                  <a:pt x="247" y="95"/>
                </a:cubicBezTo>
                <a:cubicBezTo>
                  <a:pt x="239" y="102"/>
                  <a:pt x="221" y="116"/>
                  <a:pt x="216" y="128"/>
                </a:cubicBezTo>
                <a:cubicBezTo>
                  <a:pt x="216" y="129"/>
                  <a:pt x="216" y="129"/>
                  <a:pt x="216" y="129"/>
                </a:cubicBezTo>
                <a:cubicBezTo>
                  <a:pt x="216" y="129"/>
                  <a:pt x="216" y="129"/>
                  <a:pt x="216" y="129"/>
                </a:cubicBezTo>
                <a:cubicBezTo>
                  <a:pt x="221" y="130"/>
                  <a:pt x="225" y="136"/>
                  <a:pt x="224" y="141"/>
                </a:cubicBezTo>
                <a:cubicBezTo>
                  <a:pt x="224" y="142"/>
                  <a:pt x="224" y="143"/>
                  <a:pt x="223" y="144"/>
                </a:cubicBezTo>
                <a:cubicBezTo>
                  <a:pt x="248" y="157"/>
                  <a:pt x="293" y="181"/>
                  <a:pt x="320" y="210"/>
                </a:cubicBezTo>
                <a:cubicBezTo>
                  <a:pt x="346" y="237"/>
                  <a:pt x="358" y="270"/>
                  <a:pt x="325" y="302"/>
                </a:cubicBezTo>
                <a:cubicBezTo>
                  <a:pt x="320" y="306"/>
                  <a:pt x="315" y="310"/>
                  <a:pt x="309" y="313"/>
                </a:cubicBezTo>
                <a:cubicBezTo>
                  <a:pt x="298" y="319"/>
                  <a:pt x="284" y="321"/>
                  <a:pt x="272" y="320"/>
                </a:cubicBezTo>
                <a:cubicBezTo>
                  <a:pt x="259" y="318"/>
                  <a:pt x="245" y="311"/>
                  <a:pt x="235" y="300"/>
                </a:cubicBezTo>
                <a:cubicBezTo>
                  <a:pt x="225" y="290"/>
                  <a:pt x="220" y="274"/>
                  <a:pt x="218" y="261"/>
                </a:cubicBezTo>
                <a:cubicBezTo>
                  <a:pt x="218" y="257"/>
                  <a:pt x="216" y="262"/>
                  <a:pt x="215" y="264"/>
                </a:cubicBezTo>
                <a:cubicBezTo>
                  <a:pt x="205" y="282"/>
                  <a:pt x="187" y="290"/>
                  <a:pt x="167" y="283"/>
                </a:cubicBezTo>
                <a:cubicBezTo>
                  <a:pt x="150" y="278"/>
                  <a:pt x="137" y="260"/>
                  <a:pt x="139" y="241"/>
                </a:cubicBezTo>
                <a:cubicBezTo>
                  <a:pt x="142" y="222"/>
                  <a:pt x="163" y="202"/>
                  <a:pt x="182" y="185"/>
                </a:cubicBezTo>
                <a:cubicBezTo>
                  <a:pt x="190" y="177"/>
                  <a:pt x="208" y="163"/>
                  <a:pt x="212" y="151"/>
                </a:cubicBezTo>
                <a:cubicBezTo>
                  <a:pt x="212" y="150"/>
                  <a:pt x="212" y="150"/>
                  <a:pt x="212" y="149"/>
                </a:cubicBezTo>
                <a:cubicBezTo>
                  <a:pt x="207" y="148"/>
                  <a:pt x="203" y="143"/>
                  <a:pt x="204" y="138"/>
                </a:cubicBezTo>
                <a:cubicBezTo>
                  <a:pt x="204" y="136"/>
                  <a:pt x="205" y="135"/>
                  <a:pt x="205" y="135"/>
                </a:cubicBezTo>
                <a:cubicBezTo>
                  <a:pt x="181" y="121"/>
                  <a:pt x="137" y="96"/>
                  <a:pt x="110" y="65"/>
                </a:cubicBezTo>
                <a:cubicBezTo>
                  <a:pt x="92" y="45"/>
                  <a:pt x="81" y="23"/>
                  <a:pt x="89" y="0"/>
                </a:cubicBezTo>
                <a:close/>
                <a:moveTo>
                  <a:pt x="266" y="3"/>
                </a:moveTo>
                <a:cubicBezTo>
                  <a:pt x="270" y="24"/>
                  <a:pt x="256" y="46"/>
                  <a:pt x="242" y="69"/>
                </a:cubicBezTo>
                <a:cubicBezTo>
                  <a:pt x="231" y="86"/>
                  <a:pt x="221" y="103"/>
                  <a:pt x="217" y="120"/>
                </a:cubicBezTo>
                <a:cubicBezTo>
                  <a:pt x="223" y="112"/>
                  <a:pt x="234" y="103"/>
                  <a:pt x="245" y="93"/>
                </a:cubicBezTo>
                <a:cubicBezTo>
                  <a:pt x="265" y="77"/>
                  <a:pt x="286" y="58"/>
                  <a:pt x="289" y="40"/>
                </a:cubicBezTo>
                <a:cubicBezTo>
                  <a:pt x="291" y="29"/>
                  <a:pt x="287" y="19"/>
                  <a:pt x="280" y="12"/>
                </a:cubicBezTo>
                <a:cubicBezTo>
                  <a:pt x="276" y="8"/>
                  <a:pt x="271" y="5"/>
                  <a:pt x="266" y="3"/>
                </a:cubicBezTo>
                <a:close/>
                <a:moveTo>
                  <a:pt x="197" y="278"/>
                </a:moveTo>
                <a:cubicBezTo>
                  <a:pt x="196" y="259"/>
                  <a:pt x="201" y="242"/>
                  <a:pt x="206" y="224"/>
                </a:cubicBezTo>
                <a:cubicBezTo>
                  <a:pt x="212" y="203"/>
                  <a:pt x="219" y="181"/>
                  <a:pt x="215" y="154"/>
                </a:cubicBezTo>
                <a:cubicBezTo>
                  <a:pt x="212" y="174"/>
                  <a:pt x="201" y="193"/>
                  <a:pt x="191" y="212"/>
                </a:cubicBezTo>
                <a:cubicBezTo>
                  <a:pt x="177" y="235"/>
                  <a:pt x="166" y="259"/>
                  <a:pt x="172" y="279"/>
                </a:cubicBezTo>
                <a:cubicBezTo>
                  <a:pt x="178" y="281"/>
                  <a:pt x="182" y="281"/>
                  <a:pt x="188" y="280"/>
                </a:cubicBezTo>
                <a:cubicBezTo>
                  <a:pt x="191" y="280"/>
                  <a:pt x="194" y="279"/>
                  <a:pt x="197" y="278"/>
                </a:cubicBezTo>
                <a:close/>
                <a:moveTo>
                  <a:pt x="167" y="278"/>
                </a:moveTo>
                <a:cubicBezTo>
                  <a:pt x="162" y="257"/>
                  <a:pt x="175" y="234"/>
                  <a:pt x="188" y="210"/>
                </a:cubicBezTo>
                <a:cubicBezTo>
                  <a:pt x="198" y="193"/>
                  <a:pt x="208" y="176"/>
                  <a:pt x="211" y="159"/>
                </a:cubicBezTo>
                <a:cubicBezTo>
                  <a:pt x="206" y="167"/>
                  <a:pt x="195" y="177"/>
                  <a:pt x="184" y="187"/>
                </a:cubicBezTo>
                <a:cubicBezTo>
                  <a:pt x="165" y="204"/>
                  <a:pt x="144" y="223"/>
                  <a:pt x="142" y="241"/>
                </a:cubicBezTo>
                <a:cubicBezTo>
                  <a:pt x="140" y="252"/>
                  <a:pt x="145" y="262"/>
                  <a:pt x="152" y="269"/>
                </a:cubicBezTo>
                <a:cubicBezTo>
                  <a:pt x="156" y="273"/>
                  <a:pt x="161" y="276"/>
                  <a:pt x="167" y="278"/>
                </a:cubicBezTo>
                <a:close/>
                <a:moveTo>
                  <a:pt x="230" y="151"/>
                </a:moveTo>
                <a:cubicBezTo>
                  <a:pt x="257" y="170"/>
                  <a:pt x="281" y="189"/>
                  <a:pt x="299" y="209"/>
                </a:cubicBezTo>
                <a:cubicBezTo>
                  <a:pt x="320" y="232"/>
                  <a:pt x="334" y="254"/>
                  <a:pt x="337" y="280"/>
                </a:cubicBezTo>
                <a:cubicBezTo>
                  <a:pt x="349" y="256"/>
                  <a:pt x="338" y="233"/>
                  <a:pt x="318" y="212"/>
                </a:cubicBezTo>
                <a:cubicBezTo>
                  <a:pt x="294" y="186"/>
                  <a:pt x="256" y="164"/>
                  <a:pt x="230" y="151"/>
                </a:cubicBezTo>
                <a:close/>
                <a:moveTo>
                  <a:pt x="334" y="286"/>
                </a:moveTo>
                <a:cubicBezTo>
                  <a:pt x="332" y="259"/>
                  <a:pt x="318" y="235"/>
                  <a:pt x="297" y="211"/>
                </a:cubicBezTo>
                <a:cubicBezTo>
                  <a:pt x="278" y="191"/>
                  <a:pt x="254" y="171"/>
                  <a:pt x="227" y="152"/>
                </a:cubicBezTo>
                <a:cubicBezTo>
                  <a:pt x="248" y="173"/>
                  <a:pt x="267" y="194"/>
                  <a:pt x="282" y="218"/>
                </a:cubicBezTo>
                <a:cubicBezTo>
                  <a:pt x="299" y="245"/>
                  <a:pt x="311" y="273"/>
                  <a:pt x="313" y="306"/>
                </a:cubicBezTo>
                <a:cubicBezTo>
                  <a:pt x="317" y="304"/>
                  <a:pt x="319" y="302"/>
                  <a:pt x="322" y="300"/>
                </a:cubicBezTo>
                <a:cubicBezTo>
                  <a:pt x="327" y="295"/>
                  <a:pt x="331" y="290"/>
                  <a:pt x="334" y="286"/>
                </a:cubicBezTo>
                <a:close/>
                <a:moveTo>
                  <a:pt x="309" y="309"/>
                </a:moveTo>
                <a:cubicBezTo>
                  <a:pt x="307" y="276"/>
                  <a:pt x="297" y="247"/>
                  <a:pt x="280" y="219"/>
                </a:cubicBezTo>
                <a:cubicBezTo>
                  <a:pt x="265" y="196"/>
                  <a:pt x="246" y="174"/>
                  <a:pt x="224" y="153"/>
                </a:cubicBezTo>
                <a:cubicBezTo>
                  <a:pt x="241" y="177"/>
                  <a:pt x="254" y="201"/>
                  <a:pt x="262" y="226"/>
                </a:cubicBezTo>
                <a:cubicBezTo>
                  <a:pt x="272" y="255"/>
                  <a:pt x="279" y="285"/>
                  <a:pt x="279" y="316"/>
                </a:cubicBezTo>
                <a:cubicBezTo>
                  <a:pt x="290" y="316"/>
                  <a:pt x="298" y="314"/>
                  <a:pt x="307" y="309"/>
                </a:cubicBezTo>
                <a:cubicBezTo>
                  <a:pt x="308" y="309"/>
                  <a:pt x="308" y="309"/>
                  <a:pt x="309" y="309"/>
                </a:cubicBezTo>
                <a:close/>
                <a:moveTo>
                  <a:pt x="274" y="316"/>
                </a:moveTo>
                <a:cubicBezTo>
                  <a:pt x="274" y="286"/>
                  <a:pt x="270" y="256"/>
                  <a:pt x="260" y="227"/>
                </a:cubicBezTo>
                <a:cubicBezTo>
                  <a:pt x="251" y="200"/>
                  <a:pt x="237" y="174"/>
                  <a:pt x="217" y="149"/>
                </a:cubicBezTo>
                <a:cubicBezTo>
                  <a:pt x="217" y="149"/>
                  <a:pt x="217" y="149"/>
                  <a:pt x="217" y="149"/>
                </a:cubicBezTo>
                <a:cubicBezTo>
                  <a:pt x="225" y="171"/>
                  <a:pt x="230" y="193"/>
                  <a:pt x="233" y="215"/>
                </a:cubicBezTo>
                <a:cubicBezTo>
                  <a:pt x="236" y="239"/>
                  <a:pt x="236" y="266"/>
                  <a:pt x="231" y="289"/>
                </a:cubicBezTo>
                <a:cubicBezTo>
                  <a:pt x="233" y="294"/>
                  <a:pt x="235" y="295"/>
                  <a:pt x="238" y="299"/>
                </a:cubicBezTo>
                <a:cubicBezTo>
                  <a:pt x="247" y="308"/>
                  <a:pt x="259" y="314"/>
                  <a:pt x="271" y="315"/>
                </a:cubicBezTo>
                <a:cubicBezTo>
                  <a:pt x="272" y="315"/>
                  <a:pt x="273" y="316"/>
                  <a:pt x="274" y="316"/>
                </a:cubicBezTo>
                <a:close/>
                <a:moveTo>
                  <a:pt x="228" y="284"/>
                </a:moveTo>
                <a:cubicBezTo>
                  <a:pt x="232" y="261"/>
                  <a:pt x="233" y="238"/>
                  <a:pt x="230" y="215"/>
                </a:cubicBezTo>
                <a:cubicBezTo>
                  <a:pt x="228" y="198"/>
                  <a:pt x="224" y="180"/>
                  <a:pt x="218" y="162"/>
                </a:cubicBezTo>
                <a:cubicBezTo>
                  <a:pt x="220" y="185"/>
                  <a:pt x="214" y="205"/>
                  <a:pt x="209" y="225"/>
                </a:cubicBezTo>
                <a:cubicBezTo>
                  <a:pt x="204" y="242"/>
                  <a:pt x="201" y="258"/>
                  <a:pt x="201" y="275"/>
                </a:cubicBezTo>
                <a:cubicBezTo>
                  <a:pt x="204" y="274"/>
                  <a:pt x="209" y="269"/>
                  <a:pt x="212" y="262"/>
                </a:cubicBezTo>
                <a:cubicBezTo>
                  <a:pt x="216" y="256"/>
                  <a:pt x="217" y="253"/>
                  <a:pt x="219" y="254"/>
                </a:cubicBezTo>
                <a:cubicBezTo>
                  <a:pt x="220" y="255"/>
                  <a:pt x="220" y="257"/>
                  <a:pt x="221" y="259"/>
                </a:cubicBezTo>
                <a:cubicBezTo>
                  <a:pt x="221" y="264"/>
                  <a:pt x="223" y="273"/>
                  <a:pt x="228" y="284"/>
                </a:cubicBezTo>
                <a:cubicBezTo>
                  <a:pt x="228" y="284"/>
                  <a:pt x="228" y="284"/>
                  <a:pt x="228" y="284"/>
                </a:cubicBezTo>
                <a:close/>
                <a:moveTo>
                  <a:pt x="35" y="335"/>
                </a:moveTo>
                <a:cubicBezTo>
                  <a:pt x="37" y="327"/>
                  <a:pt x="32" y="318"/>
                  <a:pt x="23" y="316"/>
                </a:cubicBezTo>
                <a:cubicBezTo>
                  <a:pt x="23" y="316"/>
                  <a:pt x="23" y="316"/>
                  <a:pt x="23" y="316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5" y="310"/>
                  <a:pt x="20" y="309"/>
                  <a:pt x="20" y="312"/>
                </a:cubicBezTo>
                <a:cubicBezTo>
                  <a:pt x="20" y="312"/>
                  <a:pt x="20" y="312"/>
                  <a:pt x="20" y="312"/>
                </a:cubicBezTo>
                <a:cubicBezTo>
                  <a:pt x="19" y="315"/>
                  <a:pt x="19" y="315"/>
                  <a:pt x="19" y="315"/>
                </a:cubicBezTo>
                <a:cubicBezTo>
                  <a:pt x="19" y="315"/>
                  <a:pt x="19" y="315"/>
                  <a:pt x="19" y="315"/>
                </a:cubicBezTo>
                <a:cubicBezTo>
                  <a:pt x="11" y="315"/>
                  <a:pt x="4" y="321"/>
                  <a:pt x="2" y="329"/>
                </a:cubicBezTo>
                <a:cubicBezTo>
                  <a:pt x="0" y="339"/>
                  <a:pt x="7" y="347"/>
                  <a:pt x="16" y="349"/>
                </a:cubicBezTo>
                <a:cubicBezTo>
                  <a:pt x="25" y="350"/>
                  <a:pt x="34" y="344"/>
                  <a:pt x="35" y="335"/>
                </a:cubicBezTo>
                <a:close/>
                <a:moveTo>
                  <a:pt x="22" y="299"/>
                </a:moveTo>
                <a:cubicBezTo>
                  <a:pt x="22" y="301"/>
                  <a:pt x="26" y="302"/>
                  <a:pt x="27" y="300"/>
                </a:cubicBezTo>
                <a:cubicBezTo>
                  <a:pt x="27" y="298"/>
                  <a:pt x="27" y="298"/>
                  <a:pt x="27" y="298"/>
                </a:cubicBezTo>
                <a:cubicBezTo>
                  <a:pt x="28" y="295"/>
                  <a:pt x="28" y="295"/>
                  <a:pt x="28" y="295"/>
                </a:cubicBezTo>
                <a:cubicBezTo>
                  <a:pt x="28" y="295"/>
                  <a:pt x="28" y="295"/>
                  <a:pt x="28" y="295"/>
                </a:cubicBezTo>
                <a:cubicBezTo>
                  <a:pt x="28" y="292"/>
                  <a:pt x="24" y="291"/>
                  <a:pt x="23" y="294"/>
                </a:cubicBezTo>
                <a:cubicBezTo>
                  <a:pt x="23" y="294"/>
                  <a:pt x="23" y="294"/>
                  <a:pt x="23" y="294"/>
                </a:cubicBezTo>
                <a:cubicBezTo>
                  <a:pt x="23" y="297"/>
                  <a:pt x="23" y="297"/>
                  <a:pt x="23" y="297"/>
                </a:cubicBezTo>
                <a:cubicBezTo>
                  <a:pt x="22" y="299"/>
                  <a:pt x="22" y="299"/>
                  <a:pt x="22" y="299"/>
                </a:cubicBezTo>
                <a:close/>
                <a:moveTo>
                  <a:pt x="27" y="281"/>
                </a:moveTo>
                <a:cubicBezTo>
                  <a:pt x="26" y="284"/>
                  <a:pt x="30" y="285"/>
                  <a:pt x="31" y="282"/>
                </a:cubicBezTo>
                <a:cubicBezTo>
                  <a:pt x="31" y="281"/>
                  <a:pt x="31" y="281"/>
                  <a:pt x="31" y="281"/>
                </a:cubicBezTo>
                <a:cubicBezTo>
                  <a:pt x="32" y="279"/>
                  <a:pt x="32" y="279"/>
                  <a:pt x="32" y="279"/>
                </a:cubicBezTo>
                <a:cubicBezTo>
                  <a:pt x="32" y="278"/>
                  <a:pt x="32" y="278"/>
                  <a:pt x="32" y="278"/>
                </a:cubicBezTo>
                <a:cubicBezTo>
                  <a:pt x="33" y="275"/>
                  <a:pt x="29" y="274"/>
                  <a:pt x="28" y="277"/>
                </a:cubicBezTo>
                <a:cubicBezTo>
                  <a:pt x="27" y="278"/>
                  <a:pt x="27" y="278"/>
                  <a:pt x="27" y="278"/>
                </a:cubicBezTo>
                <a:cubicBezTo>
                  <a:pt x="27" y="280"/>
                  <a:pt x="27" y="280"/>
                  <a:pt x="27" y="280"/>
                </a:cubicBezTo>
                <a:cubicBezTo>
                  <a:pt x="27" y="281"/>
                  <a:pt x="27" y="281"/>
                  <a:pt x="27" y="281"/>
                </a:cubicBezTo>
                <a:close/>
                <a:moveTo>
                  <a:pt x="32" y="264"/>
                </a:moveTo>
                <a:cubicBezTo>
                  <a:pt x="31" y="267"/>
                  <a:pt x="35" y="268"/>
                  <a:pt x="36" y="266"/>
                </a:cubicBezTo>
                <a:cubicBezTo>
                  <a:pt x="37" y="264"/>
                  <a:pt x="37" y="264"/>
                  <a:pt x="37" y="264"/>
                </a:cubicBezTo>
                <a:cubicBezTo>
                  <a:pt x="37" y="262"/>
                  <a:pt x="37" y="262"/>
                  <a:pt x="37" y="262"/>
                </a:cubicBezTo>
                <a:cubicBezTo>
                  <a:pt x="37" y="261"/>
                  <a:pt x="37" y="261"/>
                  <a:pt x="37" y="261"/>
                </a:cubicBezTo>
                <a:cubicBezTo>
                  <a:pt x="38" y="259"/>
                  <a:pt x="34" y="257"/>
                  <a:pt x="33" y="260"/>
                </a:cubicBezTo>
                <a:cubicBezTo>
                  <a:pt x="33" y="260"/>
                  <a:pt x="33" y="260"/>
                  <a:pt x="33" y="260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32" y="264"/>
                  <a:pt x="32" y="264"/>
                  <a:pt x="32" y="264"/>
                </a:cubicBezTo>
                <a:close/>
                <a:moveTo>
                  <a:pt x="38" y="247"/>
                </a:moveTo>
                <a:cubicBezTo>
                  <a:pt x="37" y="250"/>
                  <a:pt x="41" y="252"/>
                  <a:pt x="42" y="249"/>
                </a:cubicBezTo>
                <a:cubicBezTo>
                  <a:pt x="43" y="248"/>
                  <a:pt x="43" y="248"/>
                  <a:pt x="43" y="248"/>
                </a:cubicBezTo>
                <a:cubicBezTo>
                  <a:pt x="43" y="246"/>
                  <a:pt x="43" y="246"/>
                  <a:pt x="43" y="246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5" y="243"/>
                  <a:pt x="41" y="241"/>
                  <a:pt x="40" y="243"/>
                </a:cubicBezTo>
                <a:cubicBezTo>
                  <a:pt x="39" y="245"/>
                  <a:pt x="39" y="245"/>
                  <a:pt x="39" y="245"/>
                </a:cubicBezTo>
                <a:cubicBezTo>
                  <a:pt x="39" y="246"/>
                  <a:pt x="39" y="246"/>
                  <a:pt x="39" y="246"/>
                </a:cubicBezTo>
                <a:cubicBezTo>
                  <a:pt x="38" y="247"/>
                  <a:pt x="38" y="247"/>
                  <a:pt x="38" y="247"/>
                </a:cubicBezTo>
                <a:close/>
                <a:moveTo>
                  <a:pt x="46" y="231"/>
                </a:moveTo>
                <a:cubicBezTo>
                  <a:pt x="45" y="234"/>
                  <a:pt x="49" y="236"/>
                  <a:pt x="50" y="233"/>
                </a:cubicBezTo>
                <a:cubicBezTo>
                  <a:pt x="50" y="232"/>
                  <a:pt x="50" y="232"/>
                  <a:pt x="50" y="232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53" y="227"/>
                  <a:pt x="50" y="225"/>
                  <a:pt x="48" y="227"/>
                </a:cubicBezTo>
                <a:cubicBezTo>
                  <a:pt x="47" y="229"/>
                  <a:pt x="47" y="229"/>
                  <a:pt x="47" y="229"/>
                </a:cubicBezTo>
                <a:cubicBezTo>
                  <a:pt x="46" y="230"/>
                  <a:pt x="46" y="230"/>
                  <a:pt x="46" y="230"/>
                </a:cubicBezTo>
                <a:cubicBezTo>
                  <a:pt x="46" y="231"/>
                  <a:pt x="46" y="231"/>
                  <a:pt x="46" y="231"/>
                </a:cubicBezTo>
                <a:close/>
                <a:moveTo>
                  <a:pt x="55" y="216"/>
                </a:moveTo>
                <a:cubicBezTo>
                  <a:pt x="54" y="218"/>
                  <a:pt x="57" y="221"/>
                  <a:pt x="59" y="218"/>
                </a:cubicBezTo>
                <a:cubicBezTo>
                  <a:pt x="60" y="217"/>
                  <a:pt x="60" y="217"/>
                  <a:pt x="60" y="217"/>
                </a:cubicBezTo>
                <a:cubicBezTo>
                  <a:pt x="61" y="216"/>
                  <a:pt x="61" y="216"/>
                  <a:pt x="61" y="216"/>
                </a:cubicBezTo>
                <a:cubicBezTo>
                  <a:pt x="61" y="215"/>
                  <a:pt x="61" y="215"/>
                  <a:pt x="61" y="215"/>
                </a:cubicBezTo>
                <a:cubicBezTo>
                  <a:pt x="63" y="212"/>
                  <a:pt x="60" y="210"/>
                  <a:pt x="58" y="212"/>
                </a:cubicBezTo>
                <a:cubicBezTo>
                  <a:pt x="57" y="213"/>
                  <a:pt x="57" y="213"/>
                  <a:pt x="57" y="213"/>
                </a:cubicBezTo>
                <a:cubicBezTo>
                  <a:pt x="56" y="214"/>
                  <a:pt x="56" y="214"/>
                  <a:pt x="56" y="214"/>
                </a:cubicBezTo>
                <a:cubicBezTo>
                  <a:pt x="55" y="216"/>
                  <a:pt x="55" y="216"/>
                  <a:pt x="55" y="216"/>
                </a:cubicBezTo>
                <a:close/>
                <a:moveTo>
                  <a:pt x="66" y="201"/>
                </a:moveTo>
                <a:cubicBezTo>
                  <a:pt x="64" y="204"/>
                  <a:pt x="68" y="207"/>
                  <a:pt x="70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1" y="203"/>
                  <a:pt x="71" y="203"/>
                  <a:pt x="71" y="203"/>
                </a:cubicBezTo>
                <a:cubicBezTo>
                  <a:pt x="72" y="201"/>
                  <a:pt x="72" y="201"/>
                  <a:pt x="72" y="201"/>
                </a:cubicBezTo>
                <a:cubicBezTo>
                  <a:pt x="72" y="201"/>
                  <a:pt x="72" y="201"/>
                  <a:pt x="72" y="201"/>
                </a:cubicBezTo>
                <a:cubicBezTo>
                  <a:pt x="74" y="199"/>
                  <a:pt x="71" y="196"/>
                  <a:pt x="69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68" y="200"/>
                  <a:pt x="68" y="200"/>
                  <a:pt x="68" y="200"/>
                </a:cubicBezTo>
                <a:cubicBezTo>
                  <a:pt x="67" y="201"/>
                  <a:pt x="67" y="201"/>
                  <a:pt x="67" y="201"/>
                </a:cubicBezTo>
                <a:cubicBezTo>
                  <a:pt x="66" y="201"/>
                  <a:pt x="66" y="201"/>
                  <a:pt x="66" y="201"/>
                </a:cubicBezTo>
                <a:close/>
                <a:moveTo>
                  <a:pt x="79" y="189"/>
                </a:moveTo>
                <a:cubicBezTo>
                  <a:pt x="77" y="191"/>
                  <a:pt x="80" y="194"/>
                  <a:pt x="82" y="192"/>
                </a:cubicBezTo>
                <a:cubicBezTo>
                  <a:pt x="82" y="191"/>
                  <a:pt x="82" y="191"/>
                  <a:pt x="82" y="191"/>
                </a:cubicBezTo>
                <a:cubicBezTo>
                  <a:pt x="83" y="190"/>
                  <a:pt x="83" y="190"/>
                  <a:pt x="83" y="190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7" y="187"/>
                  <a:pt x="84" y="184"/>
                  <a:pt x="82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0" y="187"/>
                  <a:pt x="80" y="187"/>
                  <a:pt x="80" y="187"/>
                </a:cubicBezTo>
                <a:cubicBezTo>
                  <a:pt x="79" y="188"/>
                  <a:pt x="79" y="188"/>
                  <a:pt x="79" y="188"/>
                </a:cubicBezTo>
                <a:cubicBezTo>
                  <a:pt x="79" y="189"/>
                  <a:pt x="79" y="189"/>
                  <a:pt x="79" y="189"/>
                </a:cubicBezTo>
                <a:close/>
                <a:moveTo>
                  <a:pt x="93" y="177"/>
                </a:moveTo>
                <a:cubicBezTo>
                  <a:pt x="90" y="179"/>
                  <a:pt x="93" y="183"/>
                  <a:pt x="95" y="181"/>
                </a:cubicBezTo>
                <a:cubicBezTo>
                  <a:pt x="96" y="180"/>
                  <a:pt x="96" y="180"/>
                  <a:pt x="96" y="18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99" y="178"/>
                  <a:pt x="99" y="178"/>
                  <a:pt x="99" y="178"/>
                </a:cubicBezTo>
                <a:cubicBezTo>
                  <a:pt x="101" y="177"/>
                  <a:pt x="99" y="173"/>
                  <a:pt x="96" y="175"/>
                </a:cubicBezTo>
                <a:cubicBezTo>
                  <a:pt x="95" y="176"/>
                  <a:pt x="95" y="176"/>
                  <a:pt x="95" y="176"/>
                </a:cubicBezTo>
                <a:cubicBezTo>
                  <a:pt x="94" y="176"/>
                  <a:pt x="94" y="176"/>
                  <a:pt x="94" y="176"/>
                </a:cubicBezTo>
                <a:cubicBezTo>
                  <a:pt x="93" y="177"/>
                  <a:pt x="93" y="177"/>
                  <a:pt x="93" y="177"/>
                </a:cubicBezTo>
                <a:close/>
                <a:moveTo>
                  <a:pt x="108" y="168"/>
                </a:moveTo>
                <a:cubicBezTo>
                  <a:pt x="106" y="169"/>
                  <a:pt x="108" y="173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3" y="170"/>
                  <a:pt x="113" y="170"/>
                  <a:pt x="113" y="170"/>
                </a:cubicBezTo>
                <a:cubicBezTo>
                  <a:pt x="114" y="170"/>
                  <a:pt x="114" y="170"/>
                  <a:pt x="114" y="170"/>
                </a:cubicBezTo>
                <a:cubicBezTo>
                  <a:pt x="117" y="168"/>
                  <a:pt x="115" y="164"/>
                  <a:pt x="112" y="166"/>
                </a:cubicBezTo>
                <a:cubicBezTo>
                  <a:pt x="111" y="166"/>
                  <a:pt x="111" y="166"/>
                  <a:pt x="111" y="166"/>
                </a:cubicBezTo>
                <a:cubicBezTo>
                  <a:pt x="109" y="167"/>
                  <a:pt x="109" y="167"/>
                  <a:pt x="109" y="167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08" y="168"/>
                  <a:pt x="108" y="168"/>
                  <a:pt x="108" y="168"/>
                </a:cubicBezTo>
                <a:close/>
                <a:moveTo>
                  <a:pt x="124" y="160"/>
                </a:moveTo>
                <a:cubicBezTo>
                  <a:pt x="122" y="161"/>
                  <a:pt x="123" y="165"/>
                  <a:pt x="126" y="164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9" y="163"/>
                  <a:pt x="129" y="163"/>
                  <a:pt x="129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3" y="162"/>
                  <a:pt x="131" y="157"/>
                  <a:pt x="129" y="158"/>
                </a:cubicBezTo>
                <a:cubicBezTo>
                  <a:pt x="128" y="159"/>
                  <a:pt x="128" y="159"/>
                  <a:pt x="128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6" y="160"/>
                  <a:pt x="126" y="160"/>
                  <a:pt x="126" y="160"/>
                </a:cubicBezTo>
                <a:cubicBezTo>
                  <a:pt x="124" y="160"/>
                  <a:pt x="124" y="160"/>
                  <a:pt x="124" y="160"/>
                </a:cubicBezTo>
                <a:close/>
                <a:moveTo>
                  <a:pt x="141" y="154"/>
                </a:moveTo>
                <a:cubicBezTo>
                  <a:pt x="138" y="155"/>
                  <a:pt x="140" y="159"/>
                  <a:pt x="143" y="158"/>
                </a:cubicBezTo>
                <a:cubicBezTo>
                  <a:pt x="144" y="158"/>
                  <a:pt x="144" y="158"/>
                  <a:pt x="144" y="158"/>
                </a:cubicBezTo>
                <a:cubicBezTo>
                  <a:pt x="145" y="158"/>
                  <a:pt x="145" y="158"/>
                  <a:pt x="145" y="158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7" y="157"/>
                  <a:pt x="147" y="157"/>
                  <a:pt x="147" y="157"/>
                </a:cubicBezTo>
                <a:cubicBezTo>
                  <a:pt x="149" y="156"/>
                  <a:pt x="148" y="152"/>
                  <a:pt x="145" y="153"/>
                </a:cubicBezTo>
                <a:cubicBezTo>
                  <a:pt x="145" y="153"/>
                  <a:pt x="145" y="153"/>
                  <a:pt x="145" y="153"/>
                </a:cubicBezTo>
                <a:cubicBezTo>
                  <a:pt x="144" y="153"/>
                  <a:pt x="144" y="153"/>
                  <a:pt x="144" y="153"/>
                </a:cubicBezTo>
                <a:cubicBezTo>
                  <a:pt x="142" y="154"/>
                  <a:pt x="142" y="154"/>
                  <a:pt x="142" y="154"/>
                </a:cubicBezTo>
                <a:cubicBezTo>
                  <a:pt x="141" y="154"/>
                  <a:pt x="141" y="154"/>
                  <a:pt x="141" y="154"/>
                </a:cubicBezTo>
                <a:close/>
                <a:moveTo>
                  <a:pt x="158" y="149"/>
                </a:moveTo>
                <a:cubicBezTo>
                  <a:pt x="156" y="150"/>
                  <a:pt x="157" y="154"/>
                  <a:pt x="159" y="154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2" y="153"/>
                  <a:pt x="162" y="153"/>
                  <a:pt x="162" y="153"/>
                </a:cubicBezTo>
                <a:cubicBezTo>
                  <a:pt x="163" y="153"/>
                  <a:pt x="163" y="153"/>
                  <a:pt x="163" y="153"/>
                </a:cubicBezTo>
                <a:cubicBezTo>
                  <a:pt x="164" y="152"/>
                  <a:pt x="164" y="152"/>
                  <a:pt x="164" y="152"/>
                </a:cubicBezTo>
                <a:cubicBezTo>
                  <a:pt x="167" y="152"/>
                  <a:pt x="166" y="148"/>
                  <a:pt x="163" y="148"/>
                </a:cubicBezTo>
                <a:cubicBezTo>
                  <a:pt x="162" y="148"/>
                  <a:pt x="162" y="148"/>
                  <a:pt x="162" y="148"/>
                </a:cubicBezTo>
                <a:cubicBezTo>
                  <a:pt x="161" y="149"/>
                  <a:pt x="161" y="149"/>
                  <a:pt x="161" y="149"/>
                </a:cubicBezTo>
                <a:cubicBezTo>
                  <a:pt x="159" y="149"/>
                  <a:pt x="159" y="149"/>
                  <a:pt x="159" y="149"/>
                </a:cubicBezTo>
                <a:cubicBezTo>
                  <a:pt x="158" y="149"/>
                  <a:pt x="158" y="149"/>
                  <a:pt x="158" y="149"/>
                </a:cubicBezTo>
                <a:close/>
                <a:moveTo>
                  <a:pt x="176" y="145"/>
                </a:moveTo>
                <a:cubicBezTo>
                  <a:pt x="173" y="146"/>
                  <a:pt x="174" y="150"/>
                  <a:pt x="177" y="150"/>
                </a:cubicBezTo>
                <a:cubicBezTo>
                  <a:pt x="177" y="150"/>
                  <a:pt x="177" y="150"/>
                  <a:pt x="177" y="150"/>
                </a:cubicBezTo>
                <a:cubicBezTo>
                  <a:pt x="179" y="149"/>
                  <a:pt x="179" y="149"/>
                  <a:pt x="179" y="149"/>
                </a:cubicBezTo>
                <a:cubicBezTo>
                  <a:pt x="180" y="149"/>
                  <a:pt x="180" y="149"/>
                  <a:pt x="180" y="149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4" y="148"/>
                  <a:pt x="183" y="144"/>
                  <a:pt x="180" y="144"/>
                </a:cubicBezTo>
                <a:cubicBezTo>
                  <a:pt x="179" y="145"/>
                  <a:pt x="179" y="145"/>
                  <a:pt x="179" y="145"/>
                </a:cubicBezTo>
                <a:cubicBezTo>
                  <a:pt x="178" y="145"/>
                  <a:pt x="178" y="145"/>
                  <a:pt x="178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6" y="145"/>
                  <a:pt x="176" y="145"/>
                  <a:pt x="176" y="145"/>
                </a:cubicBezTo>
                <a:close/>
                <a:moveTo>
                  <a:pt x="193" y="142"/>
                </a:moveTo>
                <a:cubicBezTo>
                  <a:pt x="190" y="143"/>
                  <a:pt x="191" y="147"/>
                  <a:pt x="194" y="146"/>
                </a:cubicBezTo>
                <a:cubicBezTo>
                  <a:pt x="194" y="146"/>
                  <a:pt x="194" y="146"/>
                  <a:pt x="194" y="146"/>
                </a:cubicBezTo>
                <a:cubicBezTo>
                  <a:pt x="196" y="146"/>
                  <a:pt x="196" y="146"/>
                  <a:pt x="196" y="146"/>
                </a:cubicBezTo>
                <a:cubicBezTo>
                  <a:pt x="197" y="146"/>
                  <a:pt x="197" y="146"/>
                  <a:pt x="197" y="146"/>
                </a:cubicBezTo>
                <a:cubicBezTo>
                  <a:pt x="198" y="146"/>
                  <a:pt x="198" y="146"/>
                  <a:pt x="198" y="146"/>
                </a:cubicBezTo>
                <a:cubicBezTo>
                  <a:pt x="198" y="146"/>
                  <a:pt x="198" y="146"/>
                  <a:pt x="198" y="146"/>
                </a:cubicBezTo>
                <a:cubicBezTo>
                  <a:pt x="201" y="145"/>
                  <a:pt x="201" y="141"/>
                  <a:pt x="198" y="141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6" y="142"/>
                  <a:pt x="196" y="142"/>
                  <a:pt x="196" y="142"/>
                </a:cubicBezTo>
                <a:cubicBezTo>
                  <a:pt x="195" y="142"/>
                  <a:pt x="195" y="142"/>
                  <a:pt x="195" y="142"/>
                </a:cubicBezTo>
                <a:cubicBezTo>
                  <a:pt x="193" y="142"/>
                  <a:pt x="193" y="142"/>
                  <a:pt x="193" y="142"/>
                </a:cubicBezTo>
                <a:cubicBezTo>
                  <a:pt x="193" y="142"/>
                  <a:pt x="193" y="142"/>
                  <a:pt x="193" y="142"/>
                </a:cubicBezTo>
                <a:close/>
                <a:moveTo>
                  <a:pt x="228" y="136"/>
                </a:moveTo>
                <a:cubicBezTo>
                  <a:pt x="225" y="137"/>
                  <a:pt x="226" y="141"/>
                  <a:pt x="229" y="140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31" y="140"/>
                  <a:pt x="231" y="140"/>
                  <a:pt x="231" y="140"/>
                </a:cubicBezTo>
                <a:cubicBezTo>
                  <a:pt x="232" y="140"/>
                  <a:pt x="232" y="140"/>
                  <a:pt x="232" y="140"/>
                </a:cubicBezTo>
                <a:cubicBezTo>
                  <a:pt x="233" y="140"/>
                  <a:pt x="233" y="140"/>
                  <a:pt x="233" y="140"/>
                </a:cubicBezTo>
                <a:cubicBezTo>
                  <a:pt x="234" y="140"/>
                  <a:pt x="234" y="140"/>
                  <a:pt x="234" y="140"/>
                </a:cubicBezTo>
                <a:cubicBezTo>
                  <a:pt x="236" y="139"/>
                  <a:pt x="235" y="135"/>
                  <a:pt x="233" y="135"/>
                </a:cubicBezTo>
                <a:cubicBezTo>
                  <a:pt x="233" y="135"/>
                  <a:pt x="233" y="135"/>
                  <a:pt x="233" y="135"/>
                </a:cubicBezTo>
                <a:cubicBezTo>
                  <a:pt x="231" y="135"/>
                  <a:pt x="231" y="135"/>
                  <a:pt x="231" y="135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28" y="136"/>
                  <a:pt x="228" y="136"/>
                  <a:pt x="228" y="136"/>
                </a:cubicBezTo>
                <a:cubicBezTo>
                  <a:pt x="228" y="136"/>
                  <a:pt x="228" y="136"/>
                  <a:pt x="228" y="136"/>
                </a:cubicBezTo>
                <a:close/>
                <a:moveTo>
                  <a:pt x="246" y="132"/>
                </a:moveTo>
                <a:cubicBezTo>
                  <a:pt x="243" y="133"/>
                  <a:pt x="244" y="137"/>
                  <a:pt x="247" y="137"/>
                </a:cubicBezTo>
                <a:cubicBezTo>
                  <a:pt x="247" y="137"/>
                  <a:pt x="247" y="137"/>
                  <a:pt x="247" y="137"/>
                </a:cubicBezTo>
                <a:cubicBezTo>
                  <a:pt x="248" y="136"/>
                  <a:pt x="248" y="136"/>
                  <a:pt x="248" y="136"/>
                </a:cubicBezTo>
                <a:cubicBezTo>
                  <a:pt x="250" y="136"/>
                  <a:pt x="250" y="136"/>
                  <a:pt x="250" y="136"/>
                </a:cubicBezTo>
                <a:cubicBezTo>
                  <a:pt x="251" y="136"/>
                  <a:pt x="251" y="136"/>
                  <a:pt x="251" y="136"/>
                </a:cubicBezTo>
                <a:cubicBezTo>
                  <a:pt x="251" y="136"/>
                  <a:pt x="251" y="136"/>
                  <a:pt x="251" y="136"/>
                </a:cubicBezTo>
                <a:cubicBezTo>
                  <a:pt x="254" y="135"/>
                  <a:pt x="253" y="131"/>
                  <a:pt x="250" y="131"/>
                </a:cubicBezTo>
                <a:cubicBezTo>
                  <a:pt x="250" y="131"/>
                  <a:pt x="250" y="131"/>
                  <a:pt x="250" y="131"/>
                </a:cubicBezTo>
                <a:cubicBezTo>
                  <a:pt x="249" y="132"/>
                  <a:pt x="249" y="132"/>
                  <a:pt x="249" y="132"/>
                </a:cubicBezTo>
                <a:cubicBezTo>
                  <a:pt x="247" y="132"/>
                  <a:pt x="247" y="132"/>
                  <a:pt x="247" y="132"/>
                </a:cubicBezTo>
                <a:cubicBezTo>
                  <a:pt x="246" y="132"/>
                  <a:pt x="246" y="132"/>
                  <a:pt x="246" y="132"/>
                </a:cubicBezTo>
                <a:cubicBezTo>
                  <a:pt x="246" y="132"/>
                  <a:pt x="246" y="132"/>
                  <a:pt x="246" y="132"/>
                </a:cubicBezTo>
                <a:close/>
                <a:moveTo>
                  <a:pt x="263" y="128"/>
                </a:moveTo>
                <a:cubicBezTo>
                  <a:pt x="260" y="129"/>
                  <a:pt x="261" y="133"/>
                  <a:pt x="264" y="132"/>
                </a:cubicBezTo>
                <a:cubicBezTo>
                  <a:pt x="265" y="132"/>
                  <a:pt x="265" y="132"/>
                  <a:pt x="265" y="132"/>
                </a:cubicBezTo>
                <a:cubicBezTo>
                  <a:pt x="266" y="131"/>
                  <a:pt x="266" y="131"/>
                  <a:pt x="266" y="131"/>
                </a:cubicBezTo>
                <a:cubicBezTo>
                  <a:pt x="268" y="131"/>
                  <a:pt x="268" y="131"/>
                  <a:pt x="268" y="131"/>
                </a:cubicBezTo>
                <a:cubicBezTo>
                  <a:pt x="268" y="131"/>
                  <a:pt x="268" y="131"/>
                  <a:pt x="268" y="131"/>
                </a:cubicBezTo>
                <a:cubicBezTo>
                  <a:pt x="271" y="130"/>
                  <a:pt x="269" y="126"/>
                  <a:pt x="267" y="127"/>
                </a:cubicBezTo>
                <a:cubicBezTo>
                  <a:pt x="266" y="127"/>
                  <a:pt x="266" y="127"/>
                  <a:pt x="266" y="127"/>
                </a:cubicBezTo>
                <a:cubicBezTo>
                  <a:pt x="265" y="127"/>
                  <a:pt x="265" y="127"/>
                  <a:pt x="265" y="127"/>
                </a:cubicBezTo>
                <a:cubicBezTo>
                  <a:pt x="264" y="127"/>
                  <a:pt x="264" y="127"/>
                  <a:pt x="264" y="127"/>
                </a:cubicBezTo>
                <a:cubicBezTo>
                  <a:pt x="263" y="128"/>
                  <a:pt x="263" y="128"/>
                  <a:pt x="263" y="128"/>
                </a:cubicBezTo>
                <a:close/>
                <a:moveTo>
                  <a:pt x="279" y="122"/>
                </a:moveTo>
                <a:cubicBezTo>
                  <a:pt x="276" y="123"/>
                  <a:pt x="278" y="127"/>
                  <a:pt x="281" y="126"/>
                </a:cubicBezTo>
                <a:cubicBezTo>
                  <a:pt x="281" y="126"/>
                  <a:pt x="281" y="126"/>
                  <a:pt x="281" y="126"/>
                </a:cubicBezTo>
                <a:cubicBezTo>
                  <a:pt x="282" y="125"/>
                  <a:pt x="282" y="125"/>
                  <a:pt x="282" y="125"/>
                </a:cubicBezTo>
                <a:cubicBezTo>
                  <a:pt x="284" y="125"/>
                  <a:pt x="284" y="125"/>
                  <a:pt x="284" y="125"/>
                </a:cubicBezTo>
                <a:cubicBezTo>
                  <a:pt x="285" y="124"/>
                  <a:pt x="285" y="124"/>
                  <a:pt x="285" y="124"/>
                </a:cubicBezTo>
                <a:cubicBezTo>
                  <a:pt x="285" y="124"/>
                  <a:pt x="285" y="124"/>
                  <a:pt x="285" y="124"/>
                </a:cubicBezTo>
                <a:cubicBezTo>
                  <a:pt x="288" y="123"/>
                  <a:pt x="286" y="119"/>
                  <a:pt x="283" y="120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2" y="121"/>
                  <a:pt x="282" y="121"/>
                  <a:pt x="282" y="121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79" y="122"/>
                  <a:pt x="279" y="122"/>
                  <a:pt x="279" y="122"/>
                </a:cubicBezTo>
                <a:cubicBezTo>
                  <a:pt x="279" y="122"/>
                  <a:pt x="279" y="122"/>
                  <a:pt x="279" y="122"/>
                </a:cubicBezTo>
                <a:close/>
                <a:moveTo>
                  <a:pt x="295" y="114"/>
                </a:moveTo>
                <a:cubicBezTo>
                  <a:pt x="292" y="115"/>
                  <a:pt x="294" y="119"/>
                  <a:pt x="297" y="118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8" y="117"/>
                  <a:pt x="298" y="117"/>
                  <a:pt x="298" y="117"/>
                </a:cubicBezTo>
                <a:cubicBezTo>
                  <a:pt x="299" y="116"/>
                  <a:pt x="299" y="116"/>
                  <a:pt x="299" y="116"/>
                </a:cubicBezTo>
                <a:cubicBezTo>
                  <a:pt x="301" y="115"/>
                  <a:pt x="301" y="115"/>
                  <a:pt x="301" y="115"/>
                </a:cubicBezTo>
                <a:cubicBezTo>
                  <a:pt x="301" y="115"/>
                  <a:pt x="301" y="115"/>
                  <a:pt x="301" y="115"/>
                </a:cubicBezTo>
                <a:cubicBezTo>
                  <a:pt x="303" y="114"/>
                  <a:pt x="301" y="110"/>
                  <a:pt x="298" y="112"/>
                </a:cubicBezTo>
                <a:cubicBezTo>
                  <a:pt x="298" y="112"/>
                  <a:pt x="298" y="112"/>
                  <a:pt x="298" y="112"/>
                </a:cubicBezTo>
                <a:cubicBezTo>
                  <a:pt x="297" y="112"/>
                  <a:pt x="297" y="112"/>
                  <a:pt x="297" y="112"/>
                </a:cubicBezTo>
                <a:cubicBezTo>
                  <a:pt x="296" y="113"/>
                  <a:pt x="296" y="113"/>
                  <a:pt x="296" y="113"/>
                </a:cubicBezTo>
                <a:cubicBezTo>
                  <a:pt x="295" y="114"/>
                  <a:pt x="295" y="114"/>
                  <a:pt x="295" y="114"/>
                </a:cubicBezTo>
                <a:cubicBezTo>
                  <a:pt x="295" y="114"/>
                  <a:pt x="295" y="114"/>
                  <a:pt x="295" y="114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4485941" y="5233988"/>
            <a:ext cx="3375025" cy="1631950"/>
          </a:xfrm>
          <a:custGeom>
            <a:avLst/>
            <a:gdLst>
              <a:gd name="T0" fmla="*/ 263 w 404"/>
              <a:gd name="T1" fmla="*/ 195 h 195"/>
              <a:gd name="T2" fmla="*/ 215 w 404"/>
              <a:gd name="T3" fmla="*/ 193 h 195"/>
              <a:gd name="T4" fmla="*/ 185 w 404"/>
              <a:gd name="T5" fmla="*/ 194 h 195"/>
              <a:gd name="T6" fmla="*/ 26 w 404"/>
              <a:gd name="T7" fmla="*/ 176 h 195"/>
              <a:gd name="T8" fmla="*/ 186 w 404"/>
              <a:gd name="T9" fmla="*/ 188 h 195"/>
              <a:gd name="T10" fmla="*/ 83 w 404"/>
              <a:gd name="T11" fmla="*/ 96 h 195"/>
              <a:gd name="T12" fmla="*/ 110 w 404"/>
              <a:gd name="T13" fmla="*/ 102 h 195"/>
              <a:gd name="T14" fmla="*/ 137 w 404"/>
              <a:gd name="T15" fmla="*/ 112 h 195"/>
              <a:gd name="T16" fmla="*/ 159 w 404"/>
              <a:gd name="T17" fmla="*/ 129 h 195"/>
              <a:gd name="T18" fmla="*/ 177 w 404"/>
              <a:gd name="T19" fmla="*/ 146 h 195"/>
              <a:gd name="T20" fmla="*/ 188 w 404"/>
              <a:gd name="T21" fmla="*/ 155 h 195"/>
              <a:gd name="T22" fmla="*/ 202 w 404"/>
              <a:gd name="T23" fmla="*/ 184 h 195"/>
              <a:gd name="T24" fmla="*/ 135 w 404"/>
              <a:gd name="T25" fmla="*/ 56 h 195"/>
              <a:gd name="T26" fmla="*/ 158 w 404"/>
              <a:gd name="T27" fmla="*/ 72 h 195"/>
              <a:gd name="T28" fmla="*/ 179 w 404"/>
              <a:gd name="T29" fmla="*/ 91 h 195"/>
              <a:gd name="T30" fmla="*/ 195 w 404"/>
              <a:gd name="T31" fmla="*/ 113 h 195"/>
              <a:gd name="T32" fmla="*/ 205 w 404"/>
              <a:gd name="T33" fmla="*/ 126 h 195"/>
              <a:gd name="T34" fmla="*/ 213 w 404"/>
              <a:gd name="T35" fmla="*/ 155 h 195"/>
              <a:gd name="T36" fmla="*/ 211 w 404"/>
              <a:gd name="T37" fmla="*/ 181 h 195"/>
              <a:gd name="T38" fmla="*/ 190 w 404"/>
              <a:gd name="T39" fmla="*/ 74 h 195"/>
              <a:gd name="T40" fmla="*/ 213 w 404"/>
              <a:gd name="T41" fmla="*/ 129 h 195"/>
              <a:gd name="T42" fmla="*/ 216 w 404"/>
              <a:gd name="T43" fmla="*/ 184 h 195"/>
              <a:gd name="T44" fmla="*/ 121 w 404"/>
              <a:gd name="T45" fmla="*/ 139 h 195"/>
              <a:gd name="T46" fmla="*/ 163 w 404"/>
              <a:gd name="T47" fmla="*/ 157 h 195"/>
              <a:gd name="T48" fmla="*/ 64 w 404"/>
              <a:gd name="T49" fmla="*/ 188 h 195"/>
              <a:gd name="T50" fmla="*/ 90 w 404"/>
              <a:gd name="T51" fmla="*/ 180 h 195"/>
              <a:gd name="T52" fmla="*/ 117 w 404"/>
              <a:gd name="T53" fmla="*/ 177 h 195"/>
              <a:gd name="T54" fmla="*/ 129 w 404"/>
              <a:gd name="T55" fmla="*/ 174 h 195"/>
              <a:gd name="T56" fmla="*/ 158 w 404"/>
              <a:gd name="T57" fmla="*/ 180 h 195"/>
              <a:gd name="T58" fmla="*/ 43 w 404"/>
              <a:gd name="T59" fmla="*/ 173 h 195"/>
              <a:gd name="T60" fmla="*/ 70 w 404"/>
              <a:gd name="T61" fmla="*/ 165 h 195"/>
              <a:gd name="T62" fmla="*/ 98 w 404"/>
              <a:gd name="T63" fmla="*/ 161 h 195"/>
              <a:gd name="T64" fmla="*/ 125 w 404"/>
              <a:gd name="T65" fmla="*/ 163 h 195"/>
              <a:gd name="T66" fmla="*/ 150 w 404"/>
              <a:gd name="T67" fmla="*/ 166 h 195"/>
              <a:gd name="T68" fmla="*/ 163 w 404"/>
              <a:gd name="T69" fmla="*/ 172 h 195"/>
              <a:gd name="T70" fmla="*/ 268 w 404"/>
              <a:gd name="T71" fmla="*/ 37 h 195"/>
              <a:gd name="T72" fmla="*/ 332 w 404"/>
              <a:gd name="T73" fmla="*/ 68 h 195"/>
              <a:gd name="T74" fmla="*/ 336 w 404"/>
              <a:gd name="T75" fmla="*/ 111 h 195"/>
              <a:gd name="T76" fmla="*/ 325 w 404"/>
              <a:gd name="T77" fmla="*/ 137 h 195"/>
              <a:gd name="T78" fmla="*/ 310 w 404"/>
              <a:gd name="T79" fmla="*/ 161 h 195"/>
              <a:gd name="T80" fmla="*/ 288 w 404"/>
              <a:gd name="T81" fmla="*/ 184 h 195"/>
              <a:gd name="T82" fmla="*/ 378 w 404"/>
              <a:gd name="T83" fmla="*/ 150 h 195"/>
              <a:gd name="T84" fmla="*/ 362 w 404"/>
              <a:gd name="T85" fmla="*/ 169 h 195"/>
              <a:gd name="T86" fmla="*/ 342 w 404"/>
              <a:gd name="T87" fmla="*/ 188 h 195"/>
              <a:gd name="T88" fmla="*/ 297 w 404"/>
              <a:gd name="T89" fmla="*/ 120 h 195"/>
              <a:gd name="T90" fmla="*/ 277 w 404"/>
              <a:gd name="T91" fmla="*/ 161 h 195"/>
              <a:gd name="T92" fmla="*/ 202 w 404"/>
              <a:gd name="T93" fmla="*/ 33 h 195"/>
              <a:gd name="T94" fmla="*/ 228 w 404"/>
              <a:gd name="T95" fmla="*/ 111 h 195"/>
              <a:gd name="T96" fmla="*/ 229 w 404"/>
              <a:gd name="T97" fmla="*/ 167 h 195"/>
              <a:gd name="T98" fmla="*/ 243 w 404"/>
              <a:gd name="T99" fmla="*/ 10 h 195"/>
              <a:gd name="T100" fmla="*/ 250 w 404"/>
              <a:gd name="T101" fmla="*/ 55 h 195"/>
              <a:gd name="T102" fmla="*/ 257 w 404"/>
              <a:gd name="T103" fmla="*/ 82 h 195"/>
              <a:gd name="T104" fmla="*/ 259 w 404"/>
              <a:gd name="T105" fmla="*/ 111 h 195"/>
              <a:gd name="T106" fmla="*/ 252 w 404"/>
              <a:gd name="T107" fmla="*/ 138 h 195"/>
              <a:gd name="T108" fmla="*/ 243 w 404"/>
              <a:gd name="T109" fmla="*/ 161 h 195"/>
              <a:gd name="T110" fmla="*/ 238 w 404"/>
              <a:gd name="T111" fmla="*/ 176 h 195"/>
              <a:gd name="T112" fmla="*/ 271 w 404"/>
              <a:gd name="T113" fmla="*/ 51 h 195"/>
              <a:gd name="T114" fmla="*/ 276 w 404"/>
              <a:gd name="T115" fmla="*/ 79 h 195"/>
              <a:gd name="T116" fmla="*/ 276 w 404"/>
              <a:gd name="T117" fmla="*/ 107 h 195"/>
              <a:gd name="T118" fmla="*/ 267 w 404"/>
              <a:gd name="T119" fmla="*/ 134 h 195"/>
              <a:gd name="T120" fmla="*/ 258 w 404"/>
              <a:gd name="T121" fmla="*/ 156 h 195"/>
              <a:gd name="T122" fmla="*/ 253 w 404"/>
              <a:gd name="T123" fmla="*/ 17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4" h="195">
                <a:moveTo>
                  <a:pt x="234" y="191"/>
                </a:moveTo>
                <a:cubicBezTo>
                  <a:pt x="235" y="190"/>
                  <a:pt x="233" y="187"/>
                  <a:pt x="231" y="188"/>
                </a:cubicBezTo>
                <a:cubicBezTo>
                  <a:pt x="231" y="189"/>
                  <a:pt x="231" y="189"/>
                  <a:pt x="231" y="189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29" y="191"/>
                  <a:pt x="229" y="191"/>
                  <a:pt x="229" y="191"/>
                </a:cubicBezTo>
                <a:cubicBezTo>
                  <a:pt x="229" y="191"/>
                  <a:pt x="229" y="191"/>
                  <a:pt x="229" y="191"/>
                </a:cubicBezTo>
                <a:cubicBezTo>
                  <a:pt x="227" y="192"/>
                  <a:pt x="229" y="195"/>
                  <a:pt x="231" y="193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32" y="192"/>
                  <a:pt x="232" y="192"/>
                  <a:pt x="232" y="19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34" y="191"/>
                  <a:pt x="234" y="191"/>
                  <a:pt x="234" y="191"/>
                </a:cubicBezTo>
                <a:close/>
                <a:moveTo>
                  <a:pt x="383" y="195"/>
                </a:moveTo>
                <a:cubicBezTo>
                  <a:pt x="356" y="195"/>
                  <a:pt x="356" y="195"/>
                  <a:pt x="356" y="195"/>
                </a:cubicBezTo>
                <a:cubicBezTo>
                  <a:pt x="356" y="190"/>
                  <a:pt x="359" y="186"/>
                  <a:pt x="363" y="184"/>
                </a:cubicBezTo>
                <a:cubicBezTo>
                  <a:pt x="370" y="180"/>
                  <a:pt x="378" y="183"/>
                  <a:pt x="381" y="189"/>
                </a:cubicBezTo>
                <a:cubicBezTo>
                  <a:pt x="382" y="191"/>
                  <a:pt x="383" y="193"/>
                  <a:pt x="383" y="195"/>
                </a:cubicBezTo>
                <a:close/>
                <a:moveTo>
                  <a:pt x="267" y="195"/>
                </a:moveTo>
                <a:cubicBezTo>
                  <a:pt x="263" y="195"/>
                  <a:pt x="263" y="195"/>
                  <a:pt x="263" y="195"/>
                </a:cubicBezTo>
                <a:cubicBezTo>
                  <a:pt x="263" y="195"/>
                  <a:pt x="263" y="195"/>
                  <a:pt x="263" y="195"/>
                </a:cubicBezTo>
                <a:cubicBezTo>
                  <a:pt x="264" y="194"/>
                  <a:pt x="264" y="194"/>
                  <a:pt x="264" y="194"/>
                </a:cubicBezTo>
                <a:cubicBezTo>
                  <a:pt x="265" y="194"/>
                  <a:pt x="265" y="194"/>
                  <a:pt x="265" y="194"/>
                </a:cubicBezTo>
                <a:cubicBezTo>
                  <a:pt x="265" y="194"/>
                  <a:pt x="265" y="194"/>
                  <a:pt x="265" y="194"/>
                </a:cubicBezTo>
                <a:cubicBezTo>
                  <a:pt x="266" y="193"/>
                  <a:pt x="267" y="194"/>
                  <a:pt x="267" y="195"/>
                </a:cubicBezTo>
                <a:close/>
                <a:moveTo>
                  <a:pt x="238" y="195"/>
                </a:moveTo>
                <a:cubicBezTo>
                  <a:pt x="236" y="195"/>
                  <a:pt x="236" y="195"/>
                  <a:pt x="236" y="195"/>
                </a:cubicBezTo>
                <a:cubicBezTo>
                  <a:pt x="236" y="195"/>
                  <a:pt x="236" y="195"/>
                  <a:pt x="236" y="195"/>
                </a:cubicBezTo>
                <a:cubicBezTo>
                  <a:pt x="237" y="194"/>
                  <a:pt x="238" y="194"/>
                  <a:pt x="238" y="195"/>
                </a:cubicBezTo>
                <a:close/>
                <a:moveTo>
                  <a:pt x="221" y="195"/>
                </a:moveTo>
                <a:cubicBezTo>
                  <a:pt x="219" y="195"/>
                  <a:pt x="219" y="195"/>
                  <a:pt x="219" y="195"/>
                </a:cubicBezTo>
                <a:cubicBezTo>
                  <a:pt x="220" y="195"/>
                  <a:pt x="220" y="195"/>
                  <a:pt x="221" y="195"/>
                </a:cubicBezTo>
                <a:close/>
                <a:moveTo>
                  <a:pt x="218" y="195"/>
                </a:moveTo>
                <a:cubicBezTo>
                  <a:pt x="210" y="195"/>
                  <a:pt x="210" y="195"/>
                  <a:pt x="210" y="195"/>
                </a:cubicBezTo>
                <a:cubicBezTo>
                  <a:pt x="210" y="195"/>
                  <a:pt x="210" y="195"/>
                  <a:pt x="210" y="195"/>
                </a:cubicBezTo>
                <a:cubicBezTo>
                  <a:pt x="210" y="194"/>
                  <a:pt x="210" y="194"/>
                  <a:pt x="210" y="194"/>
                </a:cubicBezTo>
                <a:cubicBezTo>
                  <a:pt x="210" y="192"/>
                  <a:pt x="213" y="192"/>
                  <a:pt x="214" y="194"/>
                </a:cubicBezTo>
                <a:cubicBezTo>
                  <a:pt x="214" y="193"/>
                  <a:pt x="214" y="193"/>
                  <a:pt x="215" y="193"/>
                </a:cubicBezTo>
                <a:cubicBezTo>
                  <a:pt x="215" y="193"/>
                  <a:pt x="215" y="192"/>
                  <a:pt x="215" y="192"/>
                </a:cubicBezTo>
                <a:cubicBezTo>
                  <a:pt x="217" y="190"/>
                  <a:pt x="220" y="192"/>
                  <a:pt x="219" y="194"/>
                </a:cubicBezTo>
                <a:cubicBezTo>
                  <a:pt x="218" y="195"/>
                  <a:pt x="218" y="195"/>
                  <a:pt x="218" y="195"/>
                </a:cubicBezTo>
                <a:close/>
                <a:moveTo>
                  <a:pt x="206" y="195"/>
                </a:moveTo>
                <a:cubicBezTo>
                  <a:pt x="202" y="195"/>
                  <a:pt x="202" y="195"/>
                  <a:pt x="202" y="195"/>
                </a:cubicBezTo>
                <a:cubicBezTo>
                  <a:pt x="202" y="193"/>
                  <a:pt x="205" y="192"/>
                  <a:pt x="206" y="194"/>
                </a:cubicBezTo>
                <a:cubicBezTo>
                  <a:pt x="206" y="195"/>
                  <a:pt x="206" y="195"/>
                  <a:pt x="206" y="195"/>
                </a:cubicBezTo>
                <a:cubicBezTo>
                  <a:pt x="206" y="195"/>
                  <a:pt x="206" y="195"/>
                  <a:pt x="206" y="195"/>
                </a:cubicBezTo>
                <a:close/>
                <a:moveTo>
                  <a:pt x="201" y="195"/>
                </a:moveTo>
                <a:cubicBezTo>
                  <a:pt x="198" y="195"/>
                  <a:pt x="198" y="195"/>
                  <a:pt x="198" y="195"/>
                </a:cubicBezTo>
                <a:cubicBezTo>
                  <a:pt x="198" y="194"/>
                  <a:pt x="200" y="194"/>
                  <a:pt x="201" y="195"/>
                </a:cubicBezTo>
                <a:cubicBezTo>
                  <a:pt x="201" y="195"/>
                  <a:pt x="201" y="195"/>
                  <a:pt x="201" y="195"/>
                </a:cubicBezTo>
                <a:close/>
                <a:moveTo>
                  <a:pt x="186" y="195"/>
                </a:moveTo>
                <a:cubicBezTo>
                  <a:pt x="180" y="195"/>
                  <a:pt x="180" y="195"/>
                  <a:pt x="180" y="195"/>
                </a:cubicBezTo>
                <a:cubicBezTo>
                  <a:pt x="179" y="194"/>
                  <a:pt x="181" y="191"/>
                  <a:pt x="183" y="192"/>
                </a:cubicBezTo>
                <a:cubicBezTo>
                  <a:pt x="183" y="193"/>
                  <a:pt x="183" y="193"/>
                  <a:pt x="183" y="193"/>
                </a:cubicBezTo>
                <a:cubicBezTo>
                  <a:pt x="184" y="193"/>
                  <a:pt x="184" y="193"/>
                  <a:pt x="184" y="193"/>
                </a:cubicBezTo>
                <a:cubicBezTo>
                  <a:pt x="185" y="194"/>
                  <a:pt x="185" y="194"/>
                  <a:pt x="185" y="194"/>
                </a:cubicBezTo>
                <a:cubicBezTo>
                  <a:pt x="186" y="194"/>
                  <a:pt x="186" y="194"/>
                  <a:pt x="186" y="194"/>
                </a:cubicBezTo>
                <a:cubicBezTo>
                  <a:pt x="186" y="194"/>
                  <a:pt x="186" y="195"/>
                  <a:pt x="186" y="195"/>
                </a:cubicBezTo>
                <a:close/>
                <a:moveTo>
                  <a:pt x="49" y="195"/>
                </a:moveTo>
                <a:cubicBezTo>
                  <a:pt x="46" y="195"/>
                  <a:pt x="46" y="195"/>
                  <a:pt x="46" y="195"/>
                </a:cubicBezTo>
                <a:cubicBezTo>
                  <a:pt x="46" y="194"/>
                  <a:pt x="46" y="193"/>
                  <a:pt x="47" y="192"/>
                </a:cubicBezTo>
                <a:cubicBezTo>
                  <a:pt x="48" y="192"/>
                  <a:pt x="48" y="192"/>
                  <a:pt x="48" y="192"/>
                </a:cubicBezTo>
                <a:cubicBezTo>
                  <a:pt x="49" y="191"/>
                  <a:pt x="49" y="191"/>
                  <a:pt x="49" y="191"/>
                </a:cubicBezTo>
                <a:cubicBezTo>
                  <a:pt x="50" y="191"/>
                  <a:pt x="50" y="191"/>
                  <a:pt x="50" y="191"/>
                </a:cubicBezTo>
                <a:cubicBezTo>
                  <a:pt x="52" y="190"/>
                  <a:pt x="54" y="193"/>
                  <a:pt x="51" y="194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lose/>
                <a:moveTo>
                  <a:pt x="22" y="195"/>
                </a:moveTo>
                <a:cubicBezTo>
                  <a:pt x="8" y="195"/>
                  <a:pt x="8" y="195"/>
                  <a:pt x="8" y="195"/>
                </a:cubicBezTo>
                <a:cubicBezTo>
                  <a:pt x="6" y="194"/>
                  <a:pt x="4" y="191"/>
                  <a:pt x="3" y="189"/>
                </a:cubicBezTo>
                <a:cubicBezTo>
                  <a:pt x="0" y="182"/>
                  <a:pt x="3" y="174"/>
                  <a:pt x="10" y="171"/>
                </a:cubicBezTo>
                <a:cubicBezTo>
                  <a:pt x="16" y="169"/>
                  <a:pt x="23" y="171"/>
                  <a:pt x="26" y="176"/>
                </a:cubicBezTo>
                <a:cubicBezTo>
                  <a:pt x="26" y="176"/>
                  <a:pt x="26" y="176"/>
                  <a:pt x="26" y="176"/>
                </a:cubicBezTo>
                <a:cubicBezTo>
                  <a:pt x="28" y="176"/>
                  <a:pt x="28" y="176"/>
                  <a:pt x="28" y="176"/>
                </a:cubicBezTo>
                <a:cubicBezTo>
                  <a:pt x="29" y="175"/>
                  <a:pt x="29" y="175"/>
                  <a:pt x="29" y="175"/>
                </a:cubicBezTo>
                <a:cubicBezTo>
                  <a:pt x="31" y="174"/>
                  <a:pt x="32" y="178"/>
                  <a:pt x="30" y="179"/>
                </a:cubicBezTo>
                <a:cubicBezTo>
                  <a:pt x="30" y="179"/>
                  <a:pt x="30" y="179"/>
                  <a:pt x="30" y="179"/>
                </a:cubicBezTo>
                <a:cubicBezTo>
                  <a:pt x="28" y="180"/>
                  <a:pt x="28" y="180"/>
                  <a:pt x="28" y="180"/>
                </a:cubicBezTo>
                <a:cubicBezTo>
                  <a:pt x="28" y="180"/>
                  <a:pt x="28" y="180"/>
                  <a:pt x="28" y="180"/>
                </a:cubicBezTo>
                <a:cubicBezTo>
                  <a:pt x="29" y="185"/>
                  <a:pt x="27" y="192"/>
                  <a:pt x="22" y="195"/>
                </a:cubicBezTo>
                <a:close/>
                <a:moveTo>
                  <a:pt x="186" y="188"/>
                </a:moveTo>
                <a:cubicBezTo>
                  <a:pt x="185" y="187"/>
                  <a:pt x="182" y="190"/>
                  <a:pt x="184" y="191"/>
                </a:cubicBezTo>
                <a:cubicBezTo>
                  <a:pt x="185" y="192"/>
                  <a:pt x="185" y="192"/>
                  <a:pt x="185" y="192"/>
                </a:cubicBezTo>
                <a:cubicBezTo>
                  <a:pt x="186" y="192"/>
                  <a:pt x="186" y="192"/>
                  <a:pt x="186" y="192"/>
                </a:cubicBezTo>
                <a:cubicBezTo>
                  <a:pt x="187" y="193"/>
                  <a:pt x="187" y="193"/>
                  <a:pt x="187" y="193"/>
                </a:cubicBezTo>
                <a:cubicBezTo>
                  <a:pt x="187" y="193"/>
                  <a:pt x="187" y="193"/>
                  <a:pt x="187" y="193"/>
                </a:cubicBezTo>
                <a:cubicBezTo>
                  <a:pt x="189" y="195"/>
                  <a:pt x="191" y="192"/>
                  <a:pt x="189" y="191"/>
                </a:cubicBezTo>
                <a:cubicBezTo>
                  <a:pt x="189" y="191"/>
                  <a:pt x="189" y="191"/>
                  <a:pt x="189" y="191"/>
                </a:cubicBezTo>
                <a:cubicBezTo>
                  <a:pt x="188" y="190"/>
                  <a:pt x="188" y="190"/>
                  <a:pt x="188" y="190"/>
                </a:cubicBezTo>
                <a:cubicBezTo>
                  <a:pt x="187" y="189"/>
                  <a:pt x="187" y="189"/>
                  <a:pt x="187" y="189"/>
                </a:cubicBezTo>
                <a:cubicBezTo>
                  <a:pt x="186" y="188"/>
                  <a:pt x="186" y="188"/>
                  <a:pt x="186" y="188"/>
                </a:cubicBezTo>
                <a:close/>
                <a:moveTo>
                  <a:pt x="51" y="108"/>
                </a:moveTo>
                <a:cubicBezTo>
                  <a:pt x="58" y="109"/>
                  <a:pt x="64" y="104"/>
                  <a:pt x="65" y="97"/>
                </a:cubicBezTo>
                <a:cubicBezTo>
                  <a:pt x="66" y="97"/>
                  <a:pt x="66" y="97"/>
                  <a:pt x="66" y="97"/>
                </a:cubicBezTo>
                <a:cubicBezTo>
                  <a:pt x="68" y="98"/>
                  <a:pt x="68" y="98"/>
                  <a:pt x="68" y="98"/>
                </a:cubicBezTo>
                <a:cubicBezTo>
                  <a:pt x="68" y="98"/>
                  <a:pt x="68" y="98"/>
                  <a:pt x="68" y="98"/>
                </a:cubicBezTo>
                <a:cubicBezTo>
                  <a:pt x="71" y="98"/>
                  <a:pt x="71" y="94"/>
                  <a:pt x="69" y="94"/>
                </a:cubicBezTo>
                <a:cubicBezTo>
                  <a:pt x="68" y="94"/>
                  <a:pt x="68" y="94"/>
                  <a:pt x="68" y="94"/>
                </a:cubicBezTo>
                <a:cubicBezTo>
                  <a:pt x="66" y="94"/>
                  <a:pt x="66" y="94"/>
                  <a:pt x="66" y="94"/>
                </a:cubicBezTo>
                <a:cubicBezTo>
                  <a:pt x="66" y="94"/>
                  <a:pt x="66" y="94"/>
                  <a:pt x="66" y="94"/>
                </a:cubicBezTo>
                <a:cubicBezTo>
                  <a:pt x="65" y="87"/>
                  <a:pt x="60" y="82"/>
                  <a:pt x="54" y="81"/>
                </a:cubicBezTo>
                <a:cubicBezTo>
                  <a:pt x="46" y="81"/>
                  <a:pt x="40" y="86"/>
                  <a:pt x="39" y="93"/>
                </a:cubicBezTo>
                <a:cubicBezTo>
                  <a:pt x="38" y="101"/>
                  <a:pt x="44" y="107"/>
                  <a:pt x="51" y="108"/>
                </a:cubicBezTo>
                <a:close/>
                <a:moveTo>
                  <a:pt x="79" y="95"/>
                </a:moveTo>
                <a:cubicBezTo>
                  <a:pt x="77" y="95"/>
                  <a:pt x="76" y="99"/>
                  <a:pt x="79" y="99"/>
                </a:cubicBezTo>
                <a:cubicBezTo>
                  <a:pt x="80" y="99"/>
                  <a:pt x="80" y="99"/>
                  <a:pt x="80" y="99"/>
                </a:cubicBezTo>
                <a:cubicBezTo>
                  <a:pt x="82" y="99"/>
                  <a:pt x="82" y="99"/>
                  <a:pt x="82" y="99"/>
                </a:cubicBezTo>
                <a:cubicBezTo>
                  <a:pt x="82" y="99"/>
                  <a:pt x="82" y="99"/>
                  <a:pt x="82" y="99"/>
                </a:cubicBezTo>
                <a:cubicBezTo>
                  <a:pt x="84" y="100"/>
                  <a:pt x="85" y="96"/>
                  <a:pt x="83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79" y="95"/>
                  <a:pt x="79" y="95"/>
                  <a:pt x="79" y="95"/>
                </a:cubicBezTo>
                <a:close/>
                <a:moveTo>
                  <a:pt x="93" y="98"/>
                </a:moveTo>
                <a:cubicBezTo>
                  <a:pt x="91" y="97"/>
                  <a:pt x="90" y="101"/>
                  <a:pt x="92" y="101"/>
                </a:cubicBezTo>
                <a:cubicBezTo>
                  <a:pt x="93" y="101"/>
                  <a:pt x="93" y="101"/>
                  <a:pt x="93" y="101"/>
                </a:cubicBezTo>
                <a:cubicBezTo>
                  <a:pt x="95" y="102"/>
                  <a:pt x="95" y="102"/>
                  <a:pt x="95" y="102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8" y="102"/>
                  <a:pt x="99" y="99"/>
                  <a:pt x="97" y="98"/>
                </a:cubicBezTo>
                <a:cubicBezTo>
                  <a:pt x="96" y="98"/>
                  <a:pt x="96" y="98"/>
                  <a:pt x="96" y="98"/>
                </a:cubicBezTo>
                <a:cubicBezTo>
                  <a:pt x="94" y="98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lose/>
                <a:moveTo>
                  <a:pt x="107" y="101"/>
                </a:moveTo>
                <a:cubicBezTo>
                  <a:pt x="105" y="100"/>
                  <a:pt x="104" y="104"/>
                  <a:pt x="106" y="104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2" y="106"/>
                  <a:pt x="113" y="102"/>
                  <a:pt x="110" y="102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07" y="101"/>
                  <a:pt x="107" y="101"/>
                  <a:pt x="107" y="101"/>
                </a:cubicBezTo>
                <a:close/>
                <a:moveTo>
                  <a:pt x="121" y="105"/>
                </a:moveTo>
                <a:cubicBezTo>
                  <a:pt x="118" y="104"/>
                  <a:pt x="117" y="108"/>
                  <a:pt x="119" y="108"/>
                </a:cubicBezTo>
                <a:cubicBezTo>
                  <a:pt x="120" y="109"/>
                  <a:pt x="120" y="109"/>
                  <a:pt x="120" y="109"/>
                </a:cubicBezTo>
                <a:cubicBezTo>
                  <a:pt x="122" y="109"/>
                  <a:pt x="122" y="109"/>
                  <a:pt x="122" y="109"/>
                </a:cubicBezTo>
                <a:cubicBezTo>
                  <a:pt x="123" y="109"/>
                  <a:pt x="123" y="109"/>
                  <a:pt x="123" y="109"/>
                </a:cubicBezTo>
                <a:cubicBezTo>
                  <a:pt x="125" y="110"/>
                  <a:pt x="126" y="107"/>
                  <a:pt x="124" y="106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21" y="105"/>
                  <a:pt x="121" y="105"/>
                  <a:pt x="121" y="105"/>
                </a:cubicBezTo>
                <a:cubicBezTo>
                  <a:pt x="121" y="105"/>
                  <a:pt x="121" y="105"/>
                  <a:pt x="121" y="105"/>
                </a:cubicBezTo>
                <a:close/>
                <a:moveTo>
                  <a:pt x="134" y="110"/>
                </a:moveTo>
                <a:cubicBezTo>
                  <a:pt x="132" y="109"/>
                  <a:pt x="130" y="112"/>
                  <a:pt x="132" y="113"/>
                </a:cubicBezTo>
                <a:cubicBezTo>
                  <a:pt x="133" y="114"/>
                  <a:pt x="133" y="114"/>
                  <a:pt x="133" y="114"/>
                </a:cubicBezTo>
                <a:cubicBezTo>
                  <a:pt x="135" y="114"/>
                  <a:pt x="135" y="114"/>
                  <a:pt x="135" y="114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8" y="116"/>
                  <a:pt x="139" y="113"/>
                  <a:pt x="137" y="112"/>
                </a:cubicBezTo>
                <a:cubicBezTo>
                  <a:pt x="136" y="111"/>
                  <a:pt x="136" y="111"/>
                  <a:pt x="136" y="111"/>
                </a:cubicBezTo>
                <a:cubicBezTo>
                  <a:pt x="135" y="110"/>
                  <a:pt x="135" y="110"/>
                  <a:pt x="135" y="110"/>
                </a:cubicBezTo>
                <a:cubicBezTo>
                  <a:pt x="134" y="110"/>
                  <a:pt x="134" y="110"/>
                  <a:pt x="134" y="110"/>
                </a:cubicBezTo>
                <a:close/>
                <a:moveTo>
                  <a:pt x="147" y="116"/>
                </a:moveTo>
                <a:cubicBezTo>
                  <a:pt x="145" y="115"/>
                  <a:pt x="143" y="118"/>
                  <a:pt x="145" y="120"/>
                </a:cubicBezTo>
                <a:cubicBezTo>
                  <a:pt x="146" y="120"/>
                  <a:pt x="146" y="120"/>
                  <a:pt x="146" y="120"/>
                </a:cubicBezTo>
                <a:cubicBezTo>
                  <a:pt x="147" y="121"/>
                  <a:pt x="147" y="121"/>
                  <a:pt x="147" y="121"/>
                </a:cubicBezTo>
                <a:cubicBezTo>
                  <a:pt x="148" y="121"/>
                  <a:pt x="148" y="121"/>
                  <a:pt x="148" y="121"/>
                </a:cubicBezTo>
                <a:cubicBezTo>
                  <a:pt x="150" y="122"/>
                  <a:pt x="152" y="120"/>
                  <a:pt x="150" y="118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8" y="117"/>
                  <a:pt x="148" y="117"/>
                  <a:pt x="148" y="117"/>
                </a:cubicBezTo>
                <a:cubicBezTo>
                  <a:pt x="147" y="116"/>
                  <a:pt x="147" y="116"/>
                  <a:pt x="147" y="116"/>
                </a:cubicBezTo>
                <a:close/>
                <a:moveTo>
                  <a:pt x="159" y="124"/>
                </a:moveTo>
                <a:cubicBezTo>
                  <a:pt x="157" y="123"/>
                  <a:pt x="155" y="126"/>
                  <a:pt x="157" y="127"/>
                </a:cubicBezTo>
                <a:cubicBezTo>
                  <a:pt x="157" y="127"/>
                  <a:pt x="157" y="127"/>
                  <a:pt x="157" y="127"/>
                </a:cubicBezTo>
                <a:cubicBezTo>
                  <a:pt x="158" y="128"/>
                  <a:pt x="158" y="128"/>
                  <a:pt x="158" y="128"/>
                </a:cubicBezTo>
                <a:cubicBezTo>
                  <a:pt x="159" y="129"/>
                  <a:pt x="159" y="129"/>
                  <a:pt x="159" y="129"/>
                </a:cubicBezTo>
                <a:cubicBezTo>
                  <a:pt x="159" y="129"/>
                  <a:pt x="159" y="129"/>
                  <a:pt x="159" y="129"/>
                </a:cubicBezTo>
                <a:cubicBezTo>
                  <a:pt x="161" y="131"/>
                  <a:pt x="163" y="128"/>
                  <a:pt x="162" y="126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60" y="125"/>
                  <a:pt x="160" y="125"/>
                  <a:pt x="160" y="125"/>
                </a:cubicBezTo>
                <a:cubicBezTo>
                  <a:pt x="159" y="125"/>
                  <a:pt x="159" y="125"/>
                  <a:pt x="159" y="125"/>
                </a:cubicBezTo>
                <a:cubicBezTo>
                  <a:pt x="159" y="124"/>
                  <a:pt x="159" y="124"/>
                  <a:pt x="159" y="124"/>
                </a:cubicBezTo>
                <a:close/>
                <a:moveTo>
                  <a:pt x="170" y="133"/>
                </a:moveTo>
                <a:cubicBezTo>
                  <a:pt x="168" y="132"/>
                  <a:pt x="166" y="134"/>
                  <a:pt x="167" y="136"/>
                </a:cubicBezTo>
                <a:cubicBezTo>
                  <a:pt x="168" y="136"/>
                  <a:pt x="168" y="136"/>
                  <a:pt x="168" y="136"/>
                </a:cubicBezTo>
                <a:cubicBezTo>
                  <a:pt x="169" y="137"/>
                  <a:pt x="169" y="137"/>
                  <a:pt x="169" y="137"/>
                </a:cubicBezTo>
                <a:cubicBezTo>
                  <a:pt x="169" y="138"/>
                  <a:pt x="169" y="138"/>
                  <a:pt x="169" y="138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71" y="140"/>
                  <a:pt x="174" y="138"/>
                  <a:pt x="172" y="136"/>
                </a:cubicBezTo>
                <a:cubicBezTo>
                  <a:pt x="172" y="136"/>
                  <a:pt x="172" y="136"/>
                  <a:pt x="172" y="136"/>
                </a:cubicBezTo>
                <a:cubicBezTo>
                  <a:pt x="171" y="135"/>
                  <a:pt x="171" y="135"/>
                  <a:pt x="171" y="135"/>
                </a:cubicBezTo>
                <a:cubicBezTo>
                  <a:pt x="170" y="134"/>
                  <a:pt x="170" y="134"/>
                  <a:pt x="170" y="134"/>
                </a:cubicBezTo>
                <a:cubicBezTo>
                  <a:pt x="170" y="133"/>
                  <a:pt x="170" y="133"/>
                  <a:pt x="170" y="133"/>
                </a:cubicBezTo>
                <a:close/>
                <a:moveTo>
                  <a:pt x="179" y="144"/>
                </a:moveTo>
                <a:cubicBezTo>
                  <a:pt x="178" y="142"/>
                  <a:pt x="175" y="144"/>
                  <a:pt x="177" y="146"/>
                </a:cubicBezTo>
                <a:cubicBezTo>
                  <a:pt x="177" y="147"/>
                  <a:pt x="177" y="147"/>
                  <a:pt x="177" y="147"/>
                </a:cubicBezTo>
                <a:cubicBezTo>
                  <a:pt x="178" y="148"/>
                  <a:pt x="178" y="148"/>
                  <a:pt x="178" y="148"/>
                </a:cubicBezTo>
                <a:cubicBezTo>
                  <a:pt x="179" y="149"/>
                  <a:pt x="179" y="149"/>
                  <a:pt x="179" y="149"/>
                </a:cubicBezTo>
                <a:cubicBezTo>
                  <a:pt x="180" y="151"/>
                  <a:pt x="183" y="148"/>
                  <a:pt x="182" y="147"/>
                </a:cubicBezTo>
                <a:cubicBezTo>
                  <a:pt x="181" y="146"/>
                  <a:pt x="181" y="146"/>
                  <a:pt x="181" y="146"/>
                </a:cubicBezTo>
                <a:cubicBezTo>
                  <a:pt x="180" y="145"/>
                  <a:pt x="180" y="145"/>
                  <a:pt x="180" y="145"/>
                </a:cubicBezTo>
                <a:cubicBezTo>
                  <a:pt x="179" y="144"/>
                  <a:pt x="179" y="144"/>
                  <a:pt x="179" y="144"/>
                </a:cubicBezTo>
                <a:close/>
                <a:moveTo>
                  <a:pt x="188" y="155"/>
                </a:moveTo>
                <a:cubicBezTo>
                  <a:pt x="187" y="153"/>
                  <a:pt x="184" y="155"/>
                  <a:pt x="185" y="157"/>
                </a:cubicBezTo>
                <a:cubicBezTo>
                  <a:pt x="185" y="157"/>
                  <a:pt x="185" y="157"/>
                  <a:pt x="185" y="157"/>
                </a:cubicBezTo>
                <a:cubicBezTo>
                  <a:pt x="186" y="158"/>
                  <a:pt x="186" y="158"/>
                  <a:pt x="186" y="158"/>
                </a:cubicBezTo>
                <a:cubicBezTo>
                  <a:pt x="186" y="159"/>
                  <a:pt x="186" y="159"/>
                  <a:pt x="186" y="159"/>
                </a:cubicBezTo>
                <a:cubicBezTo>
                  <a:pt x="187" y="160"/>
                  <a:pt x="187" y="160"/>
                  <a:pt x="187" y="160"/>
                </a:cubicBezTo>
                <a:cubicBezTo>
                  <a:pt x="188" y="162"/>
                  <a:pt x="191" y="160"/>
                  <a:pt x="190" y="158"/>
                </a:cubicBezTo>
                <a:cubicBezTo>
                  <a:pt x="189" y="157"/>
                  <a:pt x="189" y="157"/>
                  <a:pt x="189" y="157"/>
                </a:cubicBezTo>
                <a:cubicBezTo>
                  <a:pt x="189" y="156"/>
                  <a:pt x="189" y="156"/>
                  <a:pt x="189" y="156"/>
                </a:cubicBezTo>
                <a:cubicBezTo>
                  <a:pt x="188" y="155"/>
                  <a:pt x="188" y="155"/>
                  <a:pt x="188" y="155"/>
                </a:cubicBezTo>
                <a:cubicBezTo>
                  <a:pt x="188" y="155"/>
                  <a:pt x="188" y="155"/>
                  <a:pt x="188" y="155"/>
                </a:cubicBezTo>
                <a:close/>
                <a:moveTo>
                  <a:pt x="195" y="168"/>
                </a:moveTo>
                <a:cubicBezTo>
                  <a:pt x="194" y="166"/>
                  <a:pt x="191" y="167"/>
                  <a:pt x="192" y="169"/>
                </a:cubicBezTo>
                <a:cubicBezTo>
                  <a:pt x="192" y="170"/>
                  <a:pt x="192" y="170"/>
                  <a:pt x="192" y="170"/>
                </a:cubicBezTo>
                <a:cubicBezTo>
                  <a:pt x="193" y="171"/>
                  <a:pt x="193" y="171"/>
                  <a:pt x="193" y="171"/>
                </a:cubicBezTo>
                <a:cubicBezTo>
                  <a:pt x="193" y="172"/>
                  <a:pt x="193" y="172"/>
                  <a:pt x="193" y="172"/>
                </a:cubicBezTo>
                <a:cubicBezTo>
                  <a:pt x="193" y="172"/>
                  <a:pt x="193" y="172"/>
                  <a:pt x="193" y="172"/>
                </a:cubicBezTo>
                <a:cubicBezTo>
                  <a:pt x="194" y="174"/>
                  <a:pt x="198" y="173"/>
                  <a:pt x="197" y="171"/>
                </a:cubicBezTo>
                <a:cubicBezTo>
                  <a:pt x="196" y="171"/>
                  <a:pt x="196" y="171"/>
                  <a:pt x="196" y="171"/>
                </a:cubicBezTo>
                <a:cubicBezTo>
                  <a:pt x="196" y="170"/>
                  <a:pt x="196" y="170"/>
                  <a:pt x="196" y="170"/>
                </a:cubicBezTo>
                <a:cubicBezTo>
                  <a:pt x="195" y="169"/>
                  <a:pt x="195" y="169"/>
                  <a:pt x="195" y="169"/>
                </a:cubicBezTo>
                <a:cubicBezTo>
                  <a:pt x="195" y="168"/>
                  <a:pt x="195" y="168"/>
                  <a:pt x="195" y="168"/>
                </a:cubicBezTo>
                <a:close/>
                <a:moveTo>
                  <a:pt x="201" y="181"/>
                </a:moveTo>
                <a:cubicBezTo>
                  <a:pt x="200" y="179"/>
                  <a:pt x="197" y="180"/>
                  <a:pt x="198" y="182"/>
                </a:cubicBezTo>
                <a:cubicBezTo>
                  <a:pt x="198" y="183"/>
                  <a:pt x="198" y="183"/>
                  <a:pt x="198" y="183"/>
                </a:cubicBezTo>
                <a:cubicBezTo>
                  <a:pt x="198" y="184"/>
                  <a:pt x="198" y="184"/>
                  <a:pt x="198" y="184"/>
                </a:cubicBezTo>
                <a:cubicBezTo>
                  <a:pt x="199" y="185"/>
                  <a:pt x="199" y="185"/>
                  <a:pt x="199" y="185"/>
                </a:cubicBezTo>
                <a:cubicBezTo>
                  <a:pt x="199" y="185"/>
                  <a:pt x="199" y="185"/>
                  <a:pt x="199" y="185"/>
                </a:cubicBezTo>
                <a:cubicBezTo>
                  <a:pt x="200" y="187"/>
                  <a:pt x="203" y="186"/>
                  <a:pt x="202" y="184"/>
                </a:cubicBezTo>
                <a:cubicBezTo>
                  <a:pt x="202" y="184"/>
                  <a:pt x="202" y="184"/>
                  <a:pt x="202" y="184"/>
                </a:cubicBezTo>
                <a:cubicBezTo>
                  <a:pt x="202" y="183"/>
                  <a:pt x="202" y="183"/>
                  <a:pt x="202" y="183"/>
                </a:cubicBezTo>
                <a:cubicBezTo>
                  <a:pt x="201" y="181"/>
                  <a:pt x="201" y="181"/>
                  <a:pt x="201" y="181"/>
                </a:cubicBezTo>
                <a:cubicBezTo>
                  <a:pt x="201" y="181"/>
                  <a:pt x="201" y="181"/>
                  <a:pt x="201" y="181"/>
                </a:cubicBezTo>
                <a:close/>
                <a:moveTo>
                  <a:pt x="106" y="54"/>
                </a:moveTo>
                <a:cubicBezTo>
                  <a:pt x="112" y="57"/>
                  <a:pt x="120" y="55"/>
                  <a:pt x="123" y="50"/>
                </a:cubicBezTo>
                <a:cubicBezTo>
                  <a:pt x="124" y="50"/>
                  <a:pt x="124" y="50"/>
                  <a:pt x="124" y="50"/>
                </a:cubicBezTo>
                <a:cubicBezTo>
                  <a:pt x="125" y="51"/>
                  <a:pt x="125" y="51"/>
                  <a:pt x="125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8" y="52"/>
                  <a:pt x="130" y="49"/>
                  <a:pt x="128" y="48"/>
                </a:cubicBezTo>
                <a:cubicBezTo>
                  <a:pt x="127" y="48"/>
                  <a:pt x="127" y="48"/>
                  <a:pt x="127" y="48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127" y="41"/>
                  <a:pt x="125" y="34"/>
                  <a:pt x="119" y="30"/>
                </a:cubicBezTo>
                <a:cubicBezTo>
                  <a:pt x="112" y="27"/>
                  <a:pt x="104" y="29"/>
                  <a:pt x="101" y="36"/>
                </a:cubicBezTo>
                <a:cubicBezTo>
                  <a:pt x="97" y="42"/>
                  <a:pt x="100" y="50"/>
                  <a:pt x="106" y="54"/>
                </a:cubicBezTo>
                <a:close/>
                <a:moveTo>
                  <a:pt x="137" y="53"/>
                </a:moveTo>
                <a:cubicBezTo>
                  <a:pt x="135" y="52"/>
                  <a:pt x="133" y="55"/>
                  <a:pt x="135" y="56"/>
                </a:cubicBezTo>
                <a:cubicBezTo>
                  <a:pt x="136" y="57"/>
                  <a:pt x="136" y="57"/>
                  <a:pt x="136" y="57"/>
                </a:cubicBezTo>
                <a:cubicBezTo>
                  <a:pt x="138" y="58"/>
                  <a:pt x="138" y="58"/>
                  <a:pt x="138" y="58"/>
                </a:cubicBezTo>
                <a:cubicBezTo>
                  <a:pt x="138" y="58"/>
                  <a:pt x="138" y="58"/>
                  <a:pt x="138" y="58"/>
                </a:cubicBezTo>
                <a:cubicBezTo>
                  <a:pt x="140" y="60"/>
                  <a:pt x="142" y="57"/>
                  <a:pt x="140" y="55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37" y="53"/>
                  <a:pt x="137" y="53"/>
                  <a:pt x="137" y="53"/>
                </a:cubicBezTo>
                <a:close/>
                <a:moveTo>
                  <a:pt x="149" y="61"/>
                </a:moveTo>
                <a:cubicBezTo>
                  <a:pt x="147" y="60"/>
                  <a:pt x="145" y="63"/>
                  <a:pt x="147" y="64"/>
                </a:cubicBezTo>
                <a:cubicBezTo>
                  <a:pt x="148" y="65"/>
                  <a:pt x="148" y="65"/>
                  <a:pt x="148" y="65"/>
                </a:cubicBezTo>
                <a:cubicBezTo>
                  <a:pt x="149" y="66"/>
                  <a:pt x="149" y="66"/>
                  <a:pt x="149" y="66"/>
                </a:cubicBezTo>
                <a:cubicBezTo>
                  <a:pt x="150" y="66"/>
                  <a:pt x="150" y="66"/>
                  <a:pt x="150" y="66"/>
                </a:cubicBezTo>
                <a:cubicBezTo>
                  <a:pt x="151" y="67"/>
                  <a:pt x="154" y="65"/>
                  <a:pt x="152" y="63"/>
                </a:cubicBezTo>
                <a:cubicBezTo>
                  <a:pt x="151" y="63"/>
                  <a:pt x="151" y="63"/>
                  <a:pt x="151" y="63"/>
                </a:cubicBezTo>
                <a:cubicBezTo>
                  <a:pt x="150" y="62"/>
                  <a:pt x="150" y="62"/>
                  <a:pt x="150" y="62"/>
                </a:cubicBezTo>
                <a:cubicBezTo>
                  <a:pt x="149" y="61"/>
                  <a:pt x="149" y="61"/>
                  <a:pt x="149" y="61"/>
                </a:cubicBezTo>
                <a:close/>
                <a:moveTo>
                  <a:pt x="160" y="70"/>
                </a:moveTo>
                <a:cubicBezTo>
                  <a:pt x="158" y="68"/>
                  <a:pt x="156" y="71"/>
                  <a:pt x="158" y="72"/>
                </a:cubicBezTo>
                <a:cubicBezTo>
                  <a:pt x="159" y="73"/>
                  <a:pt x="159" y="73"/>
                  <a:pt x="159" y="73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163" y="76"/>
                  <a:pt x="165" y="73"/>
                  <a:pt x="163" y="72"/>
                </a:cubicBezTo>
                <a:cubicBezTo>
                  <a:pt x="163" y="72"/>
                  <a:pt x="163" y="72"/>
                  <a:pt x="163" y="72"/>
                </a:cubicBezTo>
                <a:cubicBezTo>
                  <a:pt x="161" y="70"/>
                  <a:pt x="161" y="70"/>
                  <a:pt x="161" y="70"/>
                </a:cubicBezTo>
                <a:cubicBezTo>
                  <a:pt x="160" y="70"/>
                  <a:pt x="160" y="70"/>
                  <a:pt x="160" y="70"/>
                </a:cubicBezTo>
                <a:close/>
                <a:moveTo>
                  <a:pt x="171" y="79"/>
                </a:moveTo>
                <a:cubicBezTo>
                  <a:pt x="169" y="77"/>
                  <a:pt x="167" y="80"/>
                  <a:pt x="169" y="81"/>
                </a:cubicBezTo>
                <a:cubicBezTo>
                  <a:pt x="169" y="82"/>
                  <a:pt x="169" y="82"/>
                  <a:pt x="169" y="82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3" y="85"/>
                  <a:pt x="175" y="83"/>
                  <a:pt x="174" y="81"/>
                </a:cubicBezTo>
                <a:cubicBezTo>
                  <a:pt x="173" y="80"/>
                  <a:pt x="173" y="80"/>
                  <a:pt x="173" y="80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9"/>
                  <a:pt x="171" y="79"/>
                  <a:pt x="171" y="79"/>
                </a:cubicBezTo>
                <a:close/>
                <a:moveTo>
                  <a:pt x="181" y="89"/>
                </a:moveTo>
                <a:cubicBezTo>
                  <a:pt x="180" y="87"/>
                  <a:pt x="177" y="89"/>
                  <a:pt x="179" y="91"/>
                </a:cubicBezTo>
                <a:cubicBezTo>
                  <a:pt x="179" y="92"/>
                  <a:pt x="179" y="92"/>
                  <a:pt x="179" y="92"/>
                </a:cubicBezTo>
                <a:cubicBezTo>
                  <a:pt x="180" y="93"/>
                  <a:pt x="180" y="93"/>
                  <a:pt x="180" y="93"/>
                </a:cubicBezTo>
                <a:cubicBezTo>
                  <a:pt x="181" y="94"/>
                  <a:pt x="181" y="94"/>
                  <a:pt x="181" y="94"/>
                </a:cubicBezTo>
                <a:cubicBezTo>
                  <a:pt x="182" y="95"/>
                  <a:pt x="185" y="93"/>
                  <a:pt x="184" y="91"/>
                </a:cubicBezTo>
                <a:cubicBezTo>
                  <a:pt x="183" y="90"/>
                  <a:pt x="183" y="90"/>
                  <a:pt x="183" y="90"/>
                </a:cubicBezTo>
                <a:cubicBezTo>
                  <a:pt x="182" y="89"/>
                  <a:pt x="182" y="89"/>
                  <a:pt x="182" y="89"/>
                </a:cubicBezTo>
                <a:cubicBezTo>
                  <a:pt x="181" y="89"/>
                  <a:pt x="181" y="89"/>
                  <a:pt x="181" y="89"/>
                </a:cubicBezTo>
                <a:close/>
                <a:moveTo>
                  <a:pt x="190" y="100"/>
                </a:moveTo>
                <a:cubicBezTo>
                  <a:pt x="189" y="98"/>
                  <a:pt x="186" y="100"/>
                  <a:pt x="188" y="102"/>
                </a:cubicBezTo>
                <a:cubicBezTo>
                  <a:pt x="188" y="103"/>
                  <a:pt x="188" y="103"/>
                  <a:pt x="188" y="103"/>
                </a:cubicBezTo>
                <a:cubicBezTo>
                  <a:pt x="189" y="104"/>
                  <a:pt x="189" y="104"/>
                  <a:pt x="189" y="104"/>
                </a:cubicBezTo>
                <a:cubicBezTo>
                  <a:pt x="190" y="105"/>
                  <a:pt x="190" y="105"/>
                  <a:pt x="190" y="105"/>
                </a:cubicBezTo>
                <a:cubicBezTo>
                  <a:pt x="191" y="106"/>
                  <a:pt x="194" y="104"/>
                  <a:pt x="192" y="103"/>
                </a:cubicBezTo>
                <a:cubicBezTo>
                  <a:pt x="192" y="102"/>
                  <a:pt x="192" y="102"/>
                  <a:pt x="192" y="102"/>
                </a:cubicBezTo>
                <a:cubicBezTo>
                  <a:pt x="191" y="101"/>
                  <a:pt x="191" y="101"/>
                  <a:pt x="191" y="101"/>
                </a:cubicBezTo>
                <a:cubicBezTo>
                  <a:pt x="190" y="100"/>
                  <a:pt x="190" y="100"/>
                  <a:pt x="190" y="100"/>
                </a:cubicBezTo>
                <a:close/>
                <a:moveTo>
                  <a:pt x="198" y="112"/>
                </a:moveTo>
                <a:cubicBezTo>
                  <a:pt x="197" y="110"/>
                  <a:pt x="194" y="111"/>
                  <a:pt x="195" y="113"/>
                </a:cubicBezTo>
                <a:cubicBezTo>
                  <a:pt x="196" y="114"/>
                  <a:pt x="196" y="114"/>
                  <a:pt x="196" y="114"/>
                </a:cubicBezTo>
                <a:cubicBezTo>
                  <a:pt x="196" y="115"/>
                  <a:pt x="196" y="115"/>
                  <a:pt x="196" y="115"/>
                </a:cubicBezTo>
                <a:cubicBezTo>
                  <a:pt x="197" y="116"/>
                  <a:pt x="197" y="116"/>
                  <a:pt x="197" y="116"/>
                </a:cubicBezTo>
                <a:cubicBezTo>
                  <a:pt x="197" y="116"/>
                  <a:pt x="197" y="116"/>
                  <a:pt x="197" y="116"/>
                </a:cubicBezTo>
                <a:cubicBezTo>
                  <a:pt x="198" y="118"/>
                  <a:pt x="201" y="117"/>
                  <a:pt x="200" y="115"/>
                </a:cubicBezTo>
                <a:cubicBezTo>
                  <a:pt x="200" y="114"/>
                  <a:pt x="200" y="114"/>
                  <a:pt x="200" y="114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lose/>
                <a:moveTo>
                  <a:pt x="205" y="124"/>
                </a:moveTo>
                <a:cubicBezTo>
                  <a:pt x="204" y="122"/>
                  <a:pt x="201" y="124"/>
                  <a:pt x="201" y="126"/>
                </a:cubicBezTo>
                <a:cubicBezTo>
                  <a:pt x="202" y="126"/>
                  <a:pt x="202" y="126"/>
                  <a:pt x="202" y="126"/>
                </a:cubicBezTo>
                <a:cubicBezTo>
                  <a:pt x="202" y="127"/>
                  <a:pt x="202" y="127"/>
                  <a:pt x="202" y="127"/>
                </a:cubicBezTo>
                <a:cubicBezTo>
                  <a:pt x="203" y="128"/>
                  <a:pt x="203" y="128"/>
                  <a:pt x="203" y="128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4" y="131"/>
                  <a:pt x="207" y="130"/>
                  <a:pt x="206" y="128"/>
                </a:cubicBezTo>
                <a:cubicBezTo>
                  <a:pt x="206" y="127"/>
                  <a:pt x="206" y="127"/>
                  <a:pt x="206" y="127"/>
                </a:cubicBezTo>
                <a:cubicBezTo>
                  <a:pt x="205" y="126"/>
                  <a:pt x="205" y="126"/>
                  <a:pt x="205" y="126"/>
                </a:cubicBezTo>
                <a:cubicBezTo>
                  <a:pt x="205" y="125"/>
                  <a:pt x="205" y="125"/>
                  <a:pt x="205" y="125"/>
                </a:cubicBezTo>
                <a:cubicBezTo>
                  <a:pt x="205" y="124"/>
                  <a:pt x="205" y="124"/>
                  <a:pt x="205" y="124"/>
                </a:cubicBezTo>
                <a:close/>
                <a:moveTo>
                  <a:pt x="210" y="138"/>
                </a:moveTo>
                <a:cubicBezTo>
                  <a:pt x="209" y="136"/>
                  <a:pt x="206" y="137"/>
                  <a:pt x="206" y="139"/>
                </a:cubicBezTo>
                <a:cubicBezTo>
                  <a:pt x="206" y="140"/>
                  <a:pt x="206" y="140"/>
                  <a:pt x="206" y="140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8" y="144"/>
                  <a:pt x="211" y="143"/>
                  <a:pt x="210" y="141"/>
                </a:cubicBezTo>
                <a:cubicBezTo>
                  <a:pt x="210" y="140"/>
                  <a:pt x="210" y="140"/>
                  <a:pt x="210" y="140"/>
                </a:cubicBezTo>
                <a:cubicBezTo>
                  <a:pt x="210" y="139"/>
                  <a:pt x="210" y="139"/>
                  <a:pt x="210" y="139"/>
                </a:cubicBezTo>
                <a:cubicBezTo>
                  <a:pt x="210" y="138"/>
                  <a:pt x="210" y="138"/>
                  <a:pt x="210" y="138"/>
                </a:cubicBezTo>
                <a:close/>
                <a:moveTo>
                  <a:pt x="213" y="152"/>
                </a:moveTo>
                <a:cubicBezTo>
                  <a:pt x="212" y="149"/>
                  <a:pt x="209" y="150"/>
                  <a:pt x="209" y="152"/>
                </a:cubicBezTo>
                <a:cubicBezTo>
                  <a:pt x="209" y="152"/>
                  <a:pt x="209" y="152"/>
                  <a:pt x="209" y="152"/>
                </a:cubicBezTo>
                <a:cubicBezTo>
                  <a:pt x="209" y="153"/>
                  <a:pt x="209" y="153"/>
                  <a:pt x="209" y="153"/>
                </a:cubicBezTo>
                <a:cubicBezTo>
                  <a:pt x="210" y="155"/>
                  <a:pt x="210" y="155"/>
                  <a:pt x="210" y="155"/>
                </a:cubicBezTo>
                <a:cubicBezTo>
                  <a:pt x="210" y="156"/>
                  <a:pt x="210" y="156"/>
                  <a:pt x="210" y="156"/>
                </a:cubicBezTo>
                <a:cubicBezTo>
                  <a:pt x="210" y="158"/>
                  <a:pt x="214" y="157"/>
                  <a:pt x="213" y="155"/>
                </a:cubicBezTo>
                <a:cubicBezTo>
                  <a:pt x="213" y="154"/>
                  <a:pt x="213" y="154"/>
                  <a:pt x="213" y="154"/>
                </a:cubicBezTo>
                <a:cubicBezTo>
                  <a:pt x="213" y="153"/>
                  <a:pt x="213" y="153"/>
                  <a:pt x="213" y="153"/>
                </a:cubicBezTo>
                <a:cubicBezTo>
                  <a:pt x="213" y="152"/>
                  <a:pt x="213" y="152"/>
                  <a:pt x="213" y="152"/>
                </a:cubicBezTo>
                <a:cubicBezTo>
                  <a:pt x="213" y="152"/>
                  <a:pt x="213" y="152"/>
                  <a:pt x="213" y="152"/>
                </a:cubicBezTo>
                <a:close/>
                <a:moveTo>
                  <a:pt x="214" y="166"/>
                </a:moveTo>
                <a:cubicBezTo>
                  <a:pt x="214" y="164"/>
                  <a:pt x="211" y="164"/>
                  <a:pt x="211" y="166"/>
                </a:cubicBezTo>
                <a:cubicBezTo>
                  <a:pt x="211" y="167"/>
                  <a:pt x="211" y="167"/>
                  <a:pt x="211" y="167"/>
                </a:cubicBezTo>
                <a:cubicBezTo>
                  <a:pt x="211" y="168"/>
                  <a:pt x="211" y="168"/>
                  <a:pt x="211" y="168"/>
                </a:cubicBezTo>
                <a:cubicBezTo>
                  <a:pt x="211" y="169"/>
                  <a:pt x="211" y="169"/>
                  <a:pt x="211" y="169"/>
                </a:cubicBezTo>
                <a:cubicBezTo>
                  <a:pt x="211" y="170"/>
                  <a:pt x="211" y="170"/>
                  <a:pt x="211" y="170"/>
                </a:cubicBezTo>
                <a:cubicBezTo>
                  <a:pt x="211" y="172"/>
                  <a:pt x="215" y="172"/>
                  <a:pt x="214" y="169"/>
                </a:cubicBezTo>
                <a:cubicBezTo>
                  <a:pt x="214" y="169"/>
                  <a:pt x="214" y="169"/>
                  <a:pt x="214" y="169"/>
                </a:cubicBezTo>
                <a:cubicBezTo>
                  <a:pt x="214" y="168"/>
                  <a:pt x="214" y="168"/>
                  <a:pt x="214" y="168"/>
                </a:cubicBezTo>
                <a:cubicBezTo>
                  <a:pt x="214" y="167"/>
                  <a:pt x="214" y="167"/>
                  <a:pt x="214" y="167"/>
                </a:cubicBezTo>
                <a:cubicBezTo>
                  <a:pt x="214" y="166"/>
                  <a:pt x="214" y="166"/>
                  <a:pt x="214" y="166"/>
                </a:cubicBezTo>
                <a:close/>
                <a:moveTo>
                  <a:pt x="214" y="180"/>
                </a:moveTo>
                <a:cubicBezTo>
                  <a:pt x="215" y="178"/>
                  <a:pt x="211" y="178"/>
                  <a:pt x="211" y="180"/>
                </a:cubicBezTo>
                <a:cubicBezTo>
                  <a:pt x="211" y="181"/>
                  <a:pt x="211" y="181"/>
                  <a:pt x="211" y="181"/>
                </a:cubicBezTo>
                <a:cubicBezTo>
                  <a:pt x="211" y="182"/>
                  <a:pt x="211" y="182"/>
                  <a:pt x="211" y="182"/>
                </a:cubicBezTo>
                <a:cubicBezTo>
                  <a:pt x="211" y="183"/>
                  <a:pt x="211" y="183"/>
                  <a:pt x="211" y="183"/>
                </a:cubicBezTo>
                <a:cubicBezTo>
                  <a:pt x="211" y="184"/>
                  <a:pt x="211" y="184"/>
                  <a:pt x="211" y="184"/>
                </a:cubicBezTo>
                <a:cubicBezTo>
                  <a:pt x="211" y="186"/>
                  <a:pt x="214" y="186"/>
                  <a:pt x="214" y="184"/>
                </a:cubicBezTo>
                <a:cubicBezTo>
                  <a:pt x="214" y="183"/>
                  <a:pt x="214" y="183"/>
                  <a:pt x="214" y="183"/>
                </a:cubicBezTo>
                <a:cubicBezTo>
                  <a:pt x="214" y="182"/>
                  <a:pt x="214" y="182"/>
                  <a:pt x="214" y="182"/>
                </a:cubicBezTo>
                <a:cubicBezTo>
                  <a:pt x="214" y="181"/>
                  <a:pt x="214" y="181"/>
                  <a:pt x="214" y="181"/>
                </a:cubicBezTo>
                <a:cubicBezTo>
                  <a:pt x="214" y="180"/>
                  <a:pt x="214" y="180"/>
                  <a:pt x="214" y="180"/>
                </a:cubicBezTo>
                <a:close/>
                <a:moveTo>
                  <a:pt x="162" y="61"/>
                </a:moveTo>
                <a:cubicBezTo>
                  <a:pt x="166" y="67"/>
                  <a:pt x="173" y="68"/>
                  <a:pt x="179" y="65"/>
                </a:cubicBezTo>
                <a:cubicBezTo>
                  <a:pt x="183" y="70"/>
                  <a:pt x="185" y="67"/>
                  <a:pt x="182" y="63"/>
                </a:cubicBezTo>
                <a:cubicBezTo>
                  <a:pt x="194" y="52"/>
                  <a:pt x="178" y="33"/>
                  <a:pt x="165" y="43"/>
                </a:cubicBezTo>
                <a:cubicBezTo>
                  <a:pt x="159" y="47"/>
                  <a:pt x="158" y="55"/>
                  <a:pt x="162" y="61"/>
                </a:cubicBezTo>
                <a:close/>
                <a:moveTo>
                  <a:pt x="190" y="74"/>
                </a:moveTo>
                <a:cubicBezTo>
                  <a:pt x="189" y="72"/>
                  <a:pt x="186" y="74"/>
                  <a:pt x="187" y="76"/>
                </a:cubicBezTo>
                <a:cubicBezTo>
                  <a:pt x="188" y="77"/>
                  <a:pt x="188" y="78"/>
                  <a:pt x="189" y="79"/>
                </a:cubicBezTo>
                <a:cubicBezTo>
                  <a:pt x="190" y="81"/>
                  <a:pt x="193" y="79"/>
                  <a:pt x="192" y="77"/>
                </a:cubicBezTo>
                <a:cubicBezTo>
                  <a:pt x="190" y="74"/>
                  <a:pt x="190" y="74"/>
                  <a:pt x="190" y="74"/>
                </a:cubicBezTo>
                <a:close/>
                <a:moveTo>
                  <a:pt x="197" y="86"/>
                </a:moveTo>
                <a:cubicBezTo>
                  <a:pt x="196" y="84"/>
                  <a:pt x="193" y="86"/>
                  <a:pt x="194" y="88"/>
                </a:cubicBezTo>
                <a:cubicBezTo>
                  <a:pt x="195" y="89"/>
                  <a:pt x="196" y="90"/>
                  <a:pt x="196" y="91"/>
                </a:cubicBezTo>
                <a:cubicBezTo>
                  <a:pt x="197" y="93"/>
                  <a:pt x="200" y="91"/>
                  <a:pt x="199" y="89"/>
                </a:cubicBezTo>
                <a:cubicBezTo>
                  <a:pt x="199" y="88"/>
                  <a:pt x="198" y="87"/>
                  <a:pt x="197" y="86"/>
                </a:cubicBezTo>
                <a:close/>
                <a:moveTo>
                  <a:pt x="204" y="99"/>
                </a:moveTo>
                <a:cubicBezTo>
                  <a:pt x="203" y="97"/>
                  <a:pt x="200" y="98"/>
                  <a:pt x="201" y="100"/>
                </a:cubicBezTo>
                <a:cubicBezTo>
                  <a:pt x="202" y="101"/>
                  <a:pt x="202" y="102"/>
                  <a:pt x="203" y="103"/>
                </a:cubicBezTo>
                <a:cubicBezTo>
                  <a:pt x="204" y="105"/>
                  <a:pt x="207" y="104"/>
                  <a:pt x="206" y="102"/>
                </a:cubicBezTo>
                <a:cubicBezTo>
                  <a:pt x="205" y="101"/>
                  <a:pt x="205" y="100"/>
                  <a:pt x="204" y="99"/>
                </a:cubicBezTo>
                <a:close/>
                <a:moveTo>
                  <a:pt x="210" y="112"/>
                </a:moveTo>
                <a:cubicBezTo>
                  <a:pt x="209" y="109"/>
                  <a:pt x="206" y="111"/>
                  <a:pt x="207" y="113"/>
                </a:cubicBezTo>
                <a:cubicBezTo>
                  <a:pt x="207" y="114"/>
                  <a:pt x="208" y="115"/>
                  <a:pt x="208" y="116"/>
                </a:cubicBezTo>
                <a:cubicBezTo>
                  <a:pt x="209" y="118"/>
                  <a:pt x="212" y="117"/>
                  <a:pt x="211" y="115"/>
                </a:cubicBezTo>
                <a:cubicBezTo>
                  <a:pt x="211" y="114"/>
                  <a:pt x="211" y="113"/>
                  <a:pt x="210" y="112"/>
                </a:cubicBezTo>
                <a:close/>
                <a:moveTo>
                  <a:pt x="215" y="125"/>
                </a:moveTo>
                <a:cubicBezTo>
                  <a:pt x="214" y="123"/>
                  <a:pt x="211" y="124"/>
                  <a:pt x="212" y="126"/>
                </a:cubicBezTo>
                <a:cubicBezTo>
                  <a:pt x="212" y="127"/>
                  <a:pt x="212" y="128"/>
                  <a:pt x="213" y="129"/>
                </a:cubicBezTo>
                <a:cubicBezTo>
                  <a:pt x="213" y="131"/>
                  <a:pt x="217" y="131"/>
                  <a:pt x="216" y="128"/>
                </a:cubicBezTo>
                <a:cubicBezTo>
                  <a:pt x="216" y="127"/>
                  <a:pt x="215" y="126"/>
                  <a:pt x="215" y="125"/>
                </a:cubicBezTo>
                <a:close/>
                <a:moveTo>
                  <a:pt x="219" y="139"/>
                </a:moveTo>
                <a:cubicBezTo>
                  <a:pt x="218" y="136"/>
                  <a:pt x="215" y="137"/>
                  <a:pt x="215" y="139"/>
                </a:cubicBezTo>
                <a:cubicBezTo>
                  <a:pt x="215" y="141"/>
                  <a:pt x="216" y="142"/>
                  <a:pt x="216" y="143"/>
                </a:cubicBezTo>
                <a:cubicBezTo>
                  <a:pt x="216" y="145"/>
                  <a:pt x="220" y="144"/>
                  <a:pt x="219" y="142"/>
                </a:cubicBezTo>
                <a:cubicBezTo>
                  <a:pt x="219" y="141"/>
                  <a:pt x="219" y="140"/>
                  <a:pt x="219" y="139"/>
                </a:cubicBezTo>
                <a:close/>
                <a:moveTo>
                  <a:pt x="221" y="153"/>
                </a:moveTo>
                <a:cubicBezTo>
                  <a:pt x="221" y="151"/>
                  <a:pt x="217" y="151"/>
                  <a:pt x="217" y="153"/>
                </a:cubicBezTo>
                <a:cubicBezTo>
                  <a:pt x="218" y="157"/>
                  <a:pt x="221" y="160"/>
                  <a:pt x="221" y="155"/>
                </a:cubicBezTo>
                <a:cubicBezTo>
                  <a:pt x="221" y="153"/>
                  <a:pt x="221" y="153"/>
                  <a:pt x="221" y="153"/>
                </a:cubicBezTo>
                <a:close/>
                <a:moveTo>
                  <a:pt x="221" y="167"/>
                </a:moveTo>
                <a:cubicBezTo>
                  <a:pt x="221" y="165"/>
                  <a:pt x="218" y="165"/>
                  <a:pt x="218" y="167"/>
                </a:cubicBezTo>
                <a:cubicBezTo>
                  <a:pt x="217" y="171"/>
                  <a:pt x="221" y="175"/>
                  <a:pt x="221" y="169"/>
                </a:cubicBezTo>
                <a:cubicBezTo>
                  <a:pt x="221" y="167"/>
                  <a:pt x="221" y="167"/>
                  <a:pt x="221" y="167"/>
                </a:cubicBezTo>
                <a:close/>
                <a:moveTo>
                  <a:pt x="220" y="181"/>
                </a:moveTo>
                <a:cubicBezTo>
                  <a:pt x="220" y="179"/>
                  <a:pt x="217" y="179"/>
                  <a:pt x="216" y="181"/>
                </a:cubicBezTo>
                <a:cubicBezTo>
                  <a:pt x="216" y="182"/>
                  <a:pt x="216" y="183"/>
                  <a:pt x="216" y="184"/>
                </a:cubicBezTo>
                <a:cubicBezTo>
                  <a:pt x="215" y="186"/>
                  <a:pt x="219" y="187"/>
                  <a:pt x="219" y="185"/>
                </a:cubicBezTo>
                <a:cubicBezTo>
                  <a:pt x="219" y="184"/>
                  <a:pt x="220" y="183"/>
                  <a:pt x="220" y="181"/>
                </a:cubicBezTo>
                <a:close/>
                <a:moveTo>
                  <a:pt x="65" y="145"/>
                </a:moveTo>
                <a:cubicBezTo>
                  <a:pt x="72" y="146"/>
                  <a:pt x="78" y="141"/>
                  <a:pt x="79" y="135"/>
                </a:cubicBezTo>
                <a:cubicBezTo>
                  <a:pt x="85" y="135"/>
                  <a:pt x="85" y="132"/>
                  <a:pt x="80" y="131"/>
                </a:cubicBezTo>
                <a:cubicBezTo>
                  <a:pt x="79" y="115"/>
                  <a:pt x="55" y="114"/>
                  <a:pt x="53" y="130"/>
                </a:cubicBezTo>
                <a:cubicBezTo>
                  <a:pt x="52" y="138"/>
                  <a:pt x="57" y="144"/>
                  <a:pt x="65" y="145"/>
                </a:cubicBezTo>
                <a:close/>
                <a:moveTo>
                  <a:pt x="93" y="133"/>
                </a:moveTo>
                <a:cubicBezTo>
                  <a:pt x="91" y="133"/>
                  <a:pt x="90" y="136"/>
                  <a:pt x="92" y="136"/>
                </a:cubicBezTo>
                <a:cubicBezTo>
                  <a:pt x="94" y="137"/>
                  <a:pt x="95" y="137"/>
                  <a:pt x="96" y="137"/>
                </a:cubicBezTo>
                <a:cubicBezTo>
                  <a:pt x="98" y="137"/>
                  <a:pt x="99" y="134"/>
                  <a:pt x="97" y="134"/>
                </a:cubicBezTo>
                <a:cubicBezTo>
                  <a:pt x="93" y="133"/>
                  <a:pt x="93" y="133"/>
                  <a:pt x="93" y="133"/>
                </a:cubicBezTo>
                <a:close/>
                <a:moveTo>
                  <a:pt x="107" y="136"/>
                </a:moveTo>
                <a:cubicBezTo>
                  <a:pt x="105" y="135"/>
                  <a:pt x="104" y="139"/>
                  <a:pt x="106" y="139"/>
                </a:cubicBezTo>
                <a:cubicBezTo>
                  <a:pt x="107" y="139"/>
                  <a:pt x="109" y="139"/>
                  <a:pt x="110" y="140"/>
                </a:cubicBezTo>
                <a:cubicBezTo>
                  <a:pt x="112" y="140"/>
                  <a:pt x="113" y="137"/>
                  <a:pt x="110" y="136"/>
                </a:cubicBezTo>
                <a:cubicBezTo>
                  <a:pt x="109" y="136"/>
                  <a:pt x="108" y="136"/>
                  <a:pt x="107" y="136"/>
                </a:cubicBezTo>
                <a:close/>
                <a:moveTo>
                  <a:pt x="121" y="139"/>
                </a:moveTo>
                <a:cubicBezTo>
                  <a:pt x="119" y="138"/>
                  <a:pt x="118" y="142"/>
                  <a:pt x="120" y="142"/>
                </a:cubicBezTo>
                <a:cubicBezTo>
                  <a:pt x="121" y="143"/>
                  <a:pt x="122" y="143"/>
                  <a:pt x="123" y="143"/>
                </a:cubicBezTo>
                <a:cubicBezTo>
                  <a:pt x="125" y="144"/>
                  <a:pt x="126" y="141"/>
                  <a:pt x="124" y="140"/>
                </a:cubicBezTo>
                <a:cubicBezTo>
                  <a:pt x="123" y="139"/>
                  <a:pt x="122" y="139"/>
                  <a:pt x="121" y="139"/>
                </a:cubicBezTo>
                <a:close/>
                <a:moveTo>
                  <a:pt x="134" y="143"/>
                </a:moveTo>
                <a:cubicBezTo>
                  <a:pt x="132" y="142"/>
                  <a:pt x="131" y="146"/>
                  <a:pt x="133" y="146"/>
                </a:cubicBezTo>
                <a:cubicBezTo>
                  <a:pt x="134" y="147"/>
                  <a:pt x="135" y="147"/>
                  <a:pt x="136" y="148"/>
                </a:cubicBezTo>
                <a:cubicBezTo>
                  <a:pt x="139" y="149"/>
                  <a:pt x="140" y="145"/>
                  <a:pt x="138" y="144"/>
                </a:cubicBezTo>
                <a:cubicBezTo>
                  <a:pt x="137" y="144"/>
                  <a:pt x="135" y="144"/>
                  <a:pt x="134" y="143"/>
                </a:cubicBezTo>
                <a:close/>
                <a:moveTo>
                  <a:pt x="148" y="149"/>
                </a:moveTo>
                <a:cubicBezTo>
                  <a:pt x="145" y="148"/>
                  <a:pt x="144" y="151"/>
                  <a:pt x="146" y="152"/>
                </a:cubicBezTo>
                <a:cubicBezTo>
                  <a:pt x="147" y="152"/>
                  <a:pt x="148" y="153"/>
                  <a:pt x="149" y="153"/>
                </a:cubicBezTo>
                <a:cubicBezTo>
                  <a:pt x="151" y="154"/>
                  <a:pt x="153" y="151"/>
                  <a:pt x="151" y="150"/>
                </a:cubicBezTo>
                <a:cubicBezTo>
                  <a:pt x="150" y="150"/>
                  <a:pt x="149" y="149"/>
                  <a:pt x="148" y="149"/>
                </a:cubicBezTo>
                <a:close/>
                <a:moveTo>
                  <a:pt x="160" y="155"/>
                </a:moveTo>
                <a:cubicBezTo>
                  <a:pt x="158" y="154"/>
                  <a:pt x="156" y="157"/>
                  <a:pt x="158" y="158"/>
                </a:cubicBezTo>
                <a:cubicBezTo>
                  <a:pt x="159" y="159"/>
                  <a:pt x="160" y="159"/>
                  <a:pt x="161" y="160"/>
                </a:cubicBezTo>
                <a:cubicBezTo>
                  <a:pt x="163" y="161"/>
                  <a:pt x="165" y="158"/>
                  <a:pt x="163" y="157"/>
                </a:cubicBezTo>
                <a:cubicBezTo>
                  <a:pt x="162" y="156"/>
                  <a:pt x="161" y="156"/>
                  <a:pt x="160" y="155"/>
                </a:cubicBezTo>
                <a:close/>
                <a:moveTo>
                  <a:pt x="172" y="163"/>
                </a:moveTo>
                <a:cubicBezTo>
                  <a:pt x="170" y="162"/>
                  <a:pt x="168" y="165"/>
                  <a:pt x="170" y="166"/>
                </a:cubicBezTo>
                <a:cubicBezTo>
                  <a:pt x="173" y="169"/>
                  <a:pt x="178" y="168"/>
                  <a:pt x="174" y="164"/>
                </a:cubicBezTo>
                <a:cubicBezTo>
                  <a:pt x="172" y="163"/>
                  <a:pt x="172" y="163"/>
                  <a:pt x="172" y="163"/>
                </a:cubicBezTo>
                <a:close/>
                <a:moveTo>
                  <a:pt x="183" y="173"/>
                </a:moveTo>
                <a:cubicBezTo>
                  <a:pt x="181" y="171"/>
                  <a:pt x="179" y="173"/>
                  <a:pt x="180" y="175"/>
                </a:cubicBezTo>
                <a:cubicBezTo>
                  <a:pt x="183" y="178"/>
                  <a:pt x="188" y="178"/>
                  <a:pt x="184" y="174"/>
                </a:cubicBezTo>
                <a:cubicBezTo>
                  <a:pt x="183" y="173"/>
                  <a:pt x="183" y="173"/>
                  <a:pt x="183" y="173"/>
                </a:cubicBezTo>
                <a:close/>
                <a:moveTo>
                  <a:pt x="192" y="183"/>
                </a:moveTo>
                <a:cubicBezTo>
                  <a:pt x="191" y="181"/>
                  <a:pt x="188" y="184"/>
                  <a:pt x="190" y="185"/>
                </a:cubicBezTo>
                <a:cubicBezTo>
                  <a:pt x="190" y="186"/>
                  <a:pt x="191" y="187"/>
                  <a:pt x="192" y="188"/>
                </a:cubicBezTo>
                <a:cubicBezTo>
                  <a:pt x="193" y="190"/>
                  <a:pt x="196" y="188"/>
                  <a:pt x="195" y="186"/>
                </a:cubicBezTo>
                <a:cubicBezTo>
                  <a:pt x="194" y="185"/>
                  <a:pt x="193" y="184"/>
                  <a:pt x="192" y="183"/>
                </a:cubicBezTo>
                <a:close/>
                <a:moveTo>
                  <a:pt x="60" y="186"/>
                </a:moveTo>
                <a:cubicBezTo>
                  <a:pt x="58" y="187"/>
                  <a:pt x="59" y="190"/>
                  <a:pt x="61" y="189"/>
                </a:cubicBezTo>
                <a:cubicBezTo>
                  <a:pt x="62" y="189"/>
                  <a:pt x="62" y="189"/>
                  <a:pt x="62" y="189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6" y="187"/>
                  <a:pt x="65" y="184"/>
                  <a:pt x="63" y="185"/>
                </a:cubicBezTo>
                <a:cubicBezTo>
                  <a:pt x="63" y="185"/>
                  <a:pt x="63" y="185"/>
                  <a:pt x="63" y="185"/>
                </a:cubicBezTo>
                <a:cubicBezTo>
                  <a:pt x="61" y="186"/>
                  <a:pt x="61" y="186"/>
                  <a:pt x="61" y="186"/>
                </a:cubicBezTo>
                <a:cubicBezTo>
                  <a:pt x="60" y="186"/>
                  <a:pt x="60" y="186"/>
                  <a:pt x="60" y="186"/>
                </a:cubicBezTo>
                <a:close/>
                <a:moveTo>
                  <a:pt x="73" y="181"/>
                </a:moveTo>
                <a:cubicBezTo>
                  <a:pt x="71" y="182"/>
                  <a:pt x="72" y="185"/>
                  <a:pt x="74" y="184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6" y="184"/>
                  <a:pt x="76" y="184"/>
                  <a:pt x="76" y="184"/>
                </a:cubicBezTo>
                <a:cubicBezTo>
                  <a:pt x="77" y="183"/>
                  <a:pt x="77" y="183"/>
                  <a:pt x="77" y="183"/>
                </a:cubicBezTo>
                <a:cubicBezTo>
                  <a:pt x="80" y="183"/>
                  <a:pt x="79" y="179"/>
                  <a:pt x="76" y="180"/>
                </a:cubicBezTo>
                <a:cubicBezTo>
                  <a:pt x="75" y="180"/>
                  <a:pt x="75" y="180"/>
                  <a:pt x="75" y="180"/>
                </a:cubicBezTo>
                <a:cubicBezTo>
                  <a:pt x="74" y="181"/>
                  <a:pt x="74" y="181"/>
                  <a:pt x="74" y="181"/>
                </a:cubicBezTo>
                <a:cubicBezTo>
                  <a:pt x="73" y="181"/>
                  <a:pt x="73" y="181"/>
                  <a:pt x="73" y="181"/>
                </a:cubicBezTo>
                <a:close/>
                <a:moveTo>
                  <a:pt x="87" y="177"/>
                </a:moveTo>
                <a:cubicBezTo>
                  <a:pt x="84" y="178"/>
                  <a:pt x="85" y="181"/>
                  <a:pt x="87" y="181"/>
                </a:cubicBezTo>
                <a:cubicBezTo>
                  <a:pt x="88" y="180"/>
                  <a:pt x="88" y="180"/>
                  <a:pt x="88" y="180"/>
                </a:cubicBezTo>
                <a:cubicBezTo>
                  <a:pt x="90" y="180"/>
                  <a:pt x="90" y="180"/>
                  <a:pt x="90" y="180"/>
                </a:cubicBezTo>
                <a:cubicBezTo>
                  <a:pt x="91" y="180"/>
                  <a:pt x="91" y="180"/>
                  <a:pt x="91" y="180"/>
                </a:cubicBezTo>
                <a:cubicBezTo>
                  <a:pt x="93" y="179"/>
                  <a:pt x="92" y="176"/>
                  <a:pt x="90" y="176"/>
                </a:cubicBezTo>
                <a:cubicBezTo>
                  <a:pt x="89" y="177"/>
                  <a:pt x="89" y="177"/>
                  <a:pt x="89" y="177"/>
                </a:cubicBezTo>
                <a:cubicBezTo>
                  <a:pt x="87" y="177"/>
                  <a:pt x="87" y="177"/>
                  <a:pt x="87" y="177"/>
                </a:cubicBezTo>
                <a:cubicBezTo>
                  <a:pt x="87" y="177"/>
                  <a:pt x="87" y="177"/>
                  <a:pt x="87" y="177"/>
                </a:cubicBezTo>
                <a:close/>
                <a:moveTo>
                  <a:pt x="101" y="174"/>
                </a:moveTo>
                <a:cubicBezTo>
                  <a:pt x="98" y="175"/>
                  <a:pt x="99" y="178"/>
                  <a:pt x="101" y="178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107" y="177"/>
                  <a:pt x="106" y="174"/>
                  <a:pt x="104" y="174"/>
                </a:cubicBezTo>
                <a:cubicBezTo>
                  <a:pt x="103" y="174"/>
                  <a:pt x="103" y="174"/>
                  <a:pt x="103" y="174"/>
                </a:cubicBezTo>
                <a:cubicBezTo>
                  <a:pt x="102" y="174"/>
                  <a:pt x="102" y="174"/>
                  <a:pt x="102" y="174"/>
                </a:cubicBezTo>
                <a:cubicBezTo>
                  <a:pt x="101" y="174"/>
                  <a:pt x="101" y="174"/>
                  <a:pt x="101" y="174"/>
                </a:cubicBezTo>
                <a:close/>
                <a:moveTo>
                  <a:pt x="115" y="173"/>
                </a:moveTo>
                <a:cubicBezTo>
                  <a:pt x="113" y="173"/>
                  <a:pt x="113" y="177"/>
                  <a:pt x="115" y="177"/>
                </a:cubicBezTo>
                <a:cubicBezTo>
                  <a:pt x="116" y="177"/>
                  <a:pt x="116" y="177"/>
                  <a:pt x="116" y="177"/>
                </a:cubicBezTo>
                <a:cubicBezTo>
                  <a:pt x="117" y="177"/>
                  <a:pt x="117" y="177"/>
                  <a:pt x="117" y="177"/>
                </a:cubicBezTo>
                <a:cubicBezTo>
                  <a:pt x="118" y="177"/>
                  <a:pt x="118" y="177"/>
                  <a:pt x="118" y="177"/>
                </a:cubicBezTo>
                <a:cubicBezTo>
                  <a:pt x="118" y="177"/>
                  <a:pt x="118" y="177"/>
                  <a:pt x="118" y="177"/>
                </a:cubicBezTo>
                <a:cubicBezTo>
                  <a:pt x="121" y="177"/>
                  <a:pt x="121" y="173"/>
                  <a:pt x="118" y="173"/>
                </a:cubicBezTo>
                <a:cubicBezTo>
                  <a:pt x="118" y="173"/>
                  <a:pt x="118" y="173"/>
                  <a:pt x="118" y="173"/>
                </a:cubicBezTo>
                <a:cubicBezTo>
                  <a:pt x="117" y="173"/>
                  <a:pt x="117" y="173"/>
                  <a:pt x="117" y="173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15" y="173"/>
                  <a:pt x="115" y="173"/>
                  <a:pt x="115" y="173"/>
                </a:cubicBezTo>
                <a:close/>
                <a:moveTo>
                  <a:pt x="129" y="174"/>
                </a:moveTo>
                <a:cubicBezTo>
                  <a:pt x="127" y="174"/>
                  <a:pt x="126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31" y="177"/>
                  <a:pt x="131" y="177"/>
                  <a:pt x="131" y="177"/>
                </a:cubicBezTo>
                <a:cubicBezTo>
                  <a:pt x="132" y="178"/>
                  <a:pt x="132" y="178"/>
                  <a:pt x="132" y="178"/>
                </a:cubicBezTo>
                <a:cubicBezTo>
                  <a:pt x="132" y="178"/>
                  <a:pt x="132" y="178"/>
                  <a:pt x="132" y="178"/>
                </a:cubicBezTo>
                <a:cubicBezTo>
                  <a:pt x="134" y="178"/>
                  <a:pt x="135" y="175"/>
                  <a:pt x="133" y="174"/>
                </a:cubicBezTo>
                <a:cubicBezTo>
                  <a:pt x="132" y="174"/>
                  <a:pt x="132" y="174"/>
                  <a:pt x="132" y="174"/>
                </a:cubicBezTo>
                <a:cubicBezTo>
                  <a:pt x="131" y="174"/>
                  <a:pt x="131" y="174"/>
                  <a:pt x="131" y="174"/>
                </a:cubicBezTo>
                <a:cubicBezTo>
                  <a:pt x="130" y="174"/>
                  <a:pt x="130" y="174"/>
                  <a:pt x="130" y="174"/>
                </a:cubicBezTo>
                <a:cubicBezTo>
                  <a:pt x="129" y="174"/>
                  <a:pt x="129" y="174"/>
                  <a:pt x="129" y="174"/>
                </a:cubicBezTo>
                <a:close/>
                <a:moveTo>
                  <a:pt x="143" y="176"/>
                </a:moveTo>
                <a:cubicBezTo>
                  <a:pt x="141" y="176"/>
                  <a:pt x="140" y="179"/>
                  <a:pt x="142" y="179"/>
                </a:cubicBezTo>
                <a:cubicBezTo>
                  <a:pt x="144" y="180"/>
                  <a:pt x="144" y="180"/>
                  <a:pt x="144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6" y="180"/>
                  <a:pt x="146" y="180"/>
                  <a:pt x="146" y="180"/>
                </a:cubicBezTo>
                <a:cubicBezTo>
                  <a:pt x="148" y="181"/>
                  <a:pt x="149" y="177"/>
                  <a:pt x="147" y="177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3" y="176"/>
                  <a:pt x="143" y="176"/>
                  <a:pt x="143" y="176"/>
                </a:cubicBezTo>
                <a:close/>
                <a:moveTo>
                  <a:pt x="157" y="180"/>
                </a:moveTo>
                <a:cubicBezTo>
                  <a:pt x="155" y="179"/>
                  <a:pt x="154" y="183"/>
                  <a:pt x="156" y="183"/>
                </a:cubicBezTo>
                <a:cubicBezTo>
                  <a:pt x="156" y="183"/>
                  <a:pt x="156" y="183"/>
                  <a:pt x="156" y="183"/>
                </a:cubicBezTo>
                <a:cubicBezTo>
                  <a:pt x="157" y="184"/>
                  <a:pt x="157" y="184"/>
                  <a:pt x="157" y="184"/>
                </a:cubicBezTo>
                <a:cubicBezTo>
                  <a:pt x="158" y="184"/>
                  <a:pt x="158" y="184"/>
                  <a:pt x="158" y="184"/>
                </a:cubicBezTo>
                <a:cubicBezTo>
                  <a:pt x="159" y="185"/>
                  <a:pt x="159" y="185"/>
                  <a:pt x="159" y="185"/>
                </a:cubicBezTo>
                <a:cubicBezTo>
                  <a:pt x="161" y="185"/>
                  <a:pt x="162" y="182"/>
                  <a:pt x="160" y="181"/>
                </a:cubicBezTo>
                <a:cubicBezTo>
                  <a:pt x="159" y="181"/>
                  <a:pt x="159" y="181"/>
                  <a:pt x="159" y="181"/>
                </a:cubicBezTo>
                <a:cubicBezTo>
                  <a:pt x="158" y="180"/>
                  <a:pt x="158" y="180"/>
                  <a:pt x="158" y="180"/>
                </a:cubicBezTo>
                <a:cubicBezTo>
                  <a:pt x="157" y="180"/>
                  <a:pt x="157" y="180"/>
                  <a:pt x="157" y="180"/>
                </a:cubicBezTo>
                <a:cubicBezTo>
                  <a:pt x="157" y="180"/>
                  <a:pt x="157" y="180"/>
                  <a:pt x="157" y="180"/>
                </a:cubicBezTo>
                <a:close/>
                <a:moveTo>
                  <a:pt x="170" y="186"/>
                </a:moveTo>
                <a:cubicBezTo>
                  <a:pt x="168" y="185"/>
                  <a:pt x="167" y="188"/>
                  <a:pt x="169" y="189"/>
                </a:cubicBezTo>
                <a:cubicBezTo>
                  <a:pt x="170" y="189"/>
                  <a:pt x="170" y="189"/>
                  <a:pt x="170" y="189"/>
                </a:cubicBezTo>
                <a:cubicBezTo>
                  <a:pt x="171" y="190"/>
                  <a:pt x="171" y="190"/>
                  <a:pt x="171" y="190"/>
                </a:cubicBezTo>
                <a:cubicBezTo>
                  <a:pt x="172" y="190"/>
                  <a:pt x="172" y="190"/>
                  <a:pt x="172" y="190"/>
                </a:cubicBezTo>
                <a:cubicBezTo>
                  <a:pt x="172" y="190"/>
                  <a:pt x="172" y="190"/>
                  <a:pt x="172" y="190"/>
                </a:cubicBezTo>
                <a:cubicBezTo>
                  <a:pt x="174" y="191"/>
                  <a:pt x="175" y="188"/>
                  <a:pt x="173" y="187"/>
                </a:cubicBezTo>
                <a:cubicBezTo>
                  <a:pt x="173" y="187"/>
                  <a:pt x="173" y="187"/>
                  <a:pt x="173" y="187"/>
                </a:cubicBezTo>
                <a:cubicBezTo>
                  <a:pt x="172" y="187"/>
                  <a:pt x="172" y="187"/>
                  <a:pt x="172" y="187"/>
                </a:cubicBezTo>
                <a:cubicBezTo>
                  <a:pt x="171" y="186"/>
                  <a:pt x="171" y="186"/>
                  <a:pt x="171" y="186"/>
                </a:cubicBezTo>
                <a:cubicBezTo>
                  <a:pt x="170" y="186"/>
                  <a:pt x="170" y="186"/>
                  <a:pt x="170" y="186"/>
                </a:cubicBezTo>
                <a:close/>
                <a:moveTo>
                  <a:pt x="39" y="171"/>
                </a:moveTo>
                <a:cubicBezTo>
                  <a:pt x="37" y="172"/>
                  <a:pt x="38" y="175"/>
                  <a:pt x="40" y="175"/>
                </a:cubicBezTo>
                <a:cubicBezTo>
                  <a:pt x="41" y="174"/>
                  <a:pt x="41" y="174"/>
                  <a:pt x="41" y="174"/>
                </a:cubicBezTo>
                <a:cubicBezTo>
                  <a:pt x="43" y="174"/>
                  <a:pt x="43" y="174"/>
                  <a:pt x="43" y="174"/>
                </a:cubicBezTo>
                <a:cubicBezTo>
                  <a:pt x="43" y="173"/>
                  <a:pt x="43" y="173"/>
                  <a:pt x="43" y="173"/>
                </a:cubicBezTo>
                <a:cubicBezTo>
                  <a:pt x="45" y="173"/>
                  <a:pt x="44" y="169"/>
                  <a:pt x="42" y="170"/>
                </a:cubicBezTo>
                <a:cubicBezTo>
                  <a:pt x="42" y="170"/>
                  <a:pt x="42" y="170"/>
                  <a:pt x="42" y="170"/>
                </a:cubicBezTo>
                <a:cubicBezTo>
                  <a:pt x="40" y="171"/>
                  <a:pt x="40" y="171"/>
                  <a:pt x="40" y="171"/>
                </a:cubicBezTo>
                <a:cubicBezTo>
                  <a:pt x="39" y="171"/>
                  <a:pt x="39" y="171"/>
                  <a:pt x="39" y="171"/>
                </a:cubicBezTo>
                <a:close/>
                <a:moveTo>
                  <a:pt x="52" y="167"/>
                </a:moveTo>
                <a:cubicBezTo>
                  <a:pt x="50" y="167"/>
                  <a:pt x="51" y="171"/>
                  <a:pt x="53" y="170"/>
                </a:cubicBezTo>
                <a:cubicBezTo>
                  <a:pt x="54" y="170"/>
                  <a:pt x="54" y="170"/>
                  <a:pt x="54" y="170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59" y="168"/>
                  <a:pt x="58" y="165"/>
                  <a:pt x="56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2" y="167"/>
                  <a:pt x="52" y="167"/>
                  <a:pt x="52" y="167"/>
                </a:cubicBezTo>
                <a:close/>
                <a:moveTo>
                  <a:pt x="66" y="163"/>
                </a:moveTo>
                <a:cubicBezTo>
                  <a:pt x="64" y="163"/>
                  <a:pt x="64" y="167"/>
                  <a:pt x="67" y="166"/>
                </a:cubicBezTo>
                <a:cubicBezTo>
                  <a:pt x="68" y="166"/>
                  <a:pt x="68" y="166"/>
                  <a:pt x="68" y="166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70" y="165"/>
                  <a:pt x="70" y="165"/>
                  <a:pt x="70" y="165"/>
                </a:cubicBezTo>
                <a:cubicBezTo>
                  <a:pt x="72" y="165"/>
                  <a:pt x="72" y="162"/>
                  <a:pt x="69" y="162"/>
                </a:cubicBezTo>
                <a:cubicBezTo>
                  <a:pt x="69" y="162"/>
                  <a:pt x="69" y="162"/>
                  <a:pt x="69" y="162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6" y="163"/>
                  <a:pt x="66" y="163"/>
                  <a:pt x="66" y="163"/>
                </a:cubicBezTo>
                <a:close/>
                <a:moveTo>
                  <a:pt x="80" y="160"/>
                </a:moveTo>
                <a:cubicBezTo>
                  <a:pt x="78" y="160"/>
                  <a:pt x="78" y="164"/>
                  <a:pt x="80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6" y="163"/>
                  <a:pt x="86" y="159"/>
                  <a:pt x="83" y="159"/>
                </a:cubicBezTo>
                <a:cubicBezTo>
                  <a:pt x="82" y="160"/>
                  <a:pt x="82" y="160"/>
                  <a:pt x="82" y="160"/>
                </a:cubicBezTo>
                <a:cubicBezTo>
                  <a:pt x="81" y="160"/>
                  <a:pt x="81" y="160"/>
                  <a:pt x="81" y="160"/>
                </a:cubicBezTo>
                <a:cubicBezTo>
                  <a:pt x="80" y="160"/>
                  <a:pt x="80" y="160"/>
                  <a:pt x="80" y="160"/>
                </a:cubicBezTo>
                <a:close/>
                <a:moveTo>
                  <a:pt x="94" y="158"/>
                </a:moveTo>
                <a:cubicBezTo>
                  <a:pt x="92" y="158"/>
                  <a:pt x="92" y="162"/>
                  <a:pt x="94" y="162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7" y="162"/>
                  <a:pt x="97" y="162"/>
                  <a:pt x="97" y="162"/>
                </a:cubicBezTo>
                <a:cubicBezTo>
                  <a:pt x="98" y="161"/>
                  <a:pt x="98" y="161"/>
                  <a:pt x="98" y="161"/>
                </a:cubicBezTo>
                <a:cubicBezTo>
                  <a:pt x="100" y="161"/>
                  <a:pt x="100" y="158"/>
                  <a:pt x="97" y="158"/>
                </a:cubicBezTo>
                <a:cubicBezTo>
                  <a:pt x="96" y="158"/>
                  <a:pt x="96" y="158"/>
                  <a:pt x="96" y="158"/>
                </a:cubicBezTo>
                <a:cubicBezTo>
                  <a:pt x="95" y="158"/>
                  <a:pt x="95" y="158"/>
                  <a:pt x="95" y="158"/>
                </a:cubicBezTo>
                <a:cubicBezTo>
                  <a:pt x="94" y="158"/>
                  <a:pt x="94" y="158"/>
                  <a:pt x="94" y="158"/>
                </a:cubicBezTo>
                <a:close/>
                <a:moveTo>
                  <a:pt x="108" y="158"/>
                </a:moveTo>
                <a:cubicBezTo>
                  <a:pt x="106" y="158"/>
                  <a:pt x="106" y="161"/>
                  <a:pt x="108" y="161"/>
                </a:cubicBezTo>
                <a:cubicBezTo>
                  <a:pt x="109" y="161"/>
                  <a:pt x="109" y="161"/>
                  <a:pt x="109" y="161"/>
                </a:cubicBezTo>
                <a:cubicBezTo>
                  <a:pt x="111" y="161"/>
                  <a:pt x="111" y="161"/>
                  <a:pt x="111" y="161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4" y="161"/>
                  <a:pt x="114" y="158"/>
                  <a:pt x="112" y="158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108" y="158"/>
                  <a:pt x="108" y="158"/>
                  <a:pt x="108" y="158"/>
                </a:cubicBezTo>
                <a:close/>
                <a:moveTo>
                  <a:pt x="122" y="159"/>
                </a:moveTo>
                <a:cubicBezTo>
                  <a:pt x="120" y="159"/>
                  <a:pt x="120" y="162"/>
                  <a:pt x="122" y="162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25" y="163"/>
                  <a:pt x="125" y="163"/>
                  <a:pt x="125" y="163"/>
                </a:cubicBezTo>
                <a:cubicBezTo>
                  <a:pt x="125" y="163"/>
                  <a:pt x="125" y="163"/>
                  <a:pt x="125" y="163"/>
                </a:cubicBezTo>
                <a:cubicBezTo>
                  <a:pt x="128" y="163"/>
                  <a:pt x="128" y="160"/>
                  <a:pt x="126" y="159"/>
                </a:cubicBezTo>
                <a:cubicBezTo>
                  <a:pt x="126" y="159"/>
                  <a:pt x="126" y="159"/>
                  <a:pt x="126" y="159"/>
                </a:cubicBezTo>
                <a:cubicBezTo>
                  <a:pt x="124" y="159"/>
                  <a:pt x="124" y="159"/>
                  <a:pt x="124" y="159"/>
                </a:cubicBezTo>
                <a:cubicBezTo>
                  <a:pt x="123" y="159"/>
                  <a:pt x="123" y="159"/>
                  <a:pt x="123" y="159"/>
                </a:cubicBezTo>
                <a:cubicBezTo>
                  <a:pt x="122" y="159"/>
                  <a:pt x="122" y="159"/>
                  <a:pt x="122" y="159"/>
                </a:cubicBezTo>
                <a:close/>
                <a:moveTo>
                  <a:pt x="136" y="162"/>
                </a:moveTo>
                <a:cubicBezTo>
                  <a:pt x="134" y="161"/>
                  <a:pt x="133" y="164"/>
                  <a:pt x="136" y="165"/>
                </a:cubicBezTo>
                <a:cubicBezTo>
                  <a:pt x="136" y="165"/>
                  <a:pt x="136" y="165"/>
                  <a:pt x="136" y="165"/>
                </a:cubicBezTo>
                <a:cubicBezTo>
                  <a:pt x="137" y="166"/>
                  <a:pt x="137" y="166"/>
                  <a:pt x="137" y="166"/>
                </a:cubicBezTo>
                <a:cubicBezTo>
                  <a:pt x="138" y="166"/>
                  <a:pt x="138" y="166"/>
                  <a:pt x="138" y="166"/>
                </a:cubicBezTo>
                <a:cubicBezTo>
                  <a:pt x="139" y="166"/>
                  <a:pt x="139" y="166"/>
                  <a:pt x="139" y="166"/>
                </a:cubicBezTo>
                <a:cubicBezTo>
                  <a:pt x="141" y="167"/>
                  <a:pt x="142" y="163"/>
                  <a:pt x="140" y="163"/>
                </a:cubicBezTo>
                <a:cubicBezTo>
                  <a:pt x="139" y="163"/>
                  <a:pt x="139" y="163"/>
                  <a:pt x="139" y="163"/>
                </a:cubicBezTo>
                <a:cubicBezTo>
                  <a:pt x="138" y="162"/>
                  <a:pt x="138" y="162"/>
                  <a:pt x="138" y="162"/>
                </a:cubicBezTo>
                <a:cubicBezTo>
                  <a:pt x="137" y="162"/>
                  <a:pt x="137" y="162"/>
                  <a:pt x="137" y="162"/>
                </a:cubicBezTo>
                <a:cubicBezTo>
                  <a:pt x="136" y="162"/>
                  <a:pt x="136" y="162"/>
                  <a:pt x="136" y="162"/>
                </a:cubicBezTo>
                <a:close/>
                <a:moveTo>
                  <a:pt x="150" y="166"/>
                </a:moveTo>
                <a:cubicBezTo>
                  <a:pt x="148" y="165"/>
                  <a:pt x="147" y="169"/>
                  <a:pt x="149" y="169"/>
                </a:cubicBezTo>
                <a:cubicBezTo>
                  <a:pt x="150" y="170"/>
                  <a:pt x="150" y="170"/>
                  <a:pt x="150" y="170"/>
                </a:cubicBezTo>
                <a:cubicBezTo>
                  <a:pt x="151" y="170"/>
                  <a:pt x="151" y="170"/>
                  <a:pt x="151" y="170"/>
                </a:cubicBezTo>
                <a:cubicBezTo>
                  <a:pt x="152" y="171"/>
                  <a:pt x="152" y="171"/>
                  <a:pt x="152" y="171"/>
                </a:cubicBezTo>
                <a:cubicBezTo>
                  <a:pt x="154" y="172"/>
                  <a:pt x="155" y="168"/>
                  <a:pt x="153" y="168"/>
                </a:cubicBezTo>
                <a:cubicBezTo>
                  <a:pt x="152" y="167"/>
                  <a:pt x="152" y="167"/>
                  <a:pt x="152" y="167"/>
                </a:cubicBezTo>
                <a:cubicBezTo>
                  <a:pt x="151" y="167"/>
                  <a:pt x="151" y="167"/>
                  <a:pt x="151" y="167"/>
                </a:cubicBezTo>
                <a:cubicBezTo>
                  <a:pt x="150" y="166"/>
                  <a:pt x="150" y="166"/>
                  <a:pt x="150" y="166"/>
                </a:cubicBezTo>
                <a:close/>
                <a:moveTo>
                  <a:pt x="163" y="172"/>
                </a:moveTo>
                <a:cubicBezTo>
                  <a:pt x="161" y="171"/>
                  <a:pt x="159" y="174"/>
                  <a:pt x="161" y="175"/>
                </a:cubicBezTo>
                <a:cubicBezTo>
                  <a:pt x="161" y="175"/>
                  <a:pt x="161" y="175"/>
                  <a:pt x="161" y="175"/>
                </a:cubicBezTo>
                <a:cubicBezTo>
                  <a:pt x="162" y="176"/>
                  <a:pt x="162" y="176"/>
                  <a:pt x="162" y="176"/>
                </a:cubicBezTo>
                <a:cubicBezTo>
                  <a:pt x="163" y="177"/>
                  <a:pt x="163" y="177"/>
                  <a:pt x="163" y="177"/>
                </a:cubicBezTo>
                <a:cubicBezTo>
                  <a:pt x="164" y="177"/>
                  <a:pt x="164" y="177"/>
                  <a:pt x="164" y="177"/>
                </a:cubicBezTo>
                <a:cubicBezTo>
                  <a:pt x="166" y="178"/>
                  <a:pt x="168" y="175"/>
                  <a:pt x="166" y="174"/>
                </a:cubicBezTo>
                <a:cubicBezTo>
                  <a:pt x="165" y="174"/>
                  <a:pt x="165" y="174"/>
                  <a:pt x="165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3" y="172"/>
                  <a:pt x="163" y="172"/>
                  <a:pt x="163" y="172"/>
                </a:cubicBezTo>
                <a:cubicBezTo>
                  <a:pt x="163" y="172"/>
                  <a:pt x="163" y="172"/>
                  <a:pt x="163" y="172"/>
                </a:cubicBezTo>
                <a:close/>
                <a:moveTo>
                  <a:pt x="175" y="180"/>
                </a:moveTo>
                <a:cubicBezTo>
                  <a:pt x="173" y="179"/>
                  <a:pt x="171" y="181"/>
                  <a:pt x="173" y="183"/>
                </a:cubicBezTo>
                <a:cubicBezTo>
                  <a:pt x="174" y="183"/>
                  <a:pt x="174" y="183"/>
                  <a:pt x="174" y="183"/>
                </a:cubicBezTo>
                <a:cubicBezTo>
                  <a:pt x="175" y="184"/>
                  <a:pt x="175" y="184"/>
                  <a:pt x="175" y="184"/>
                </a:cubicBezTo>
                <a:cubicBezTo>
                  <a:pt x="176" y="185"/>
                  <a:pt x="176" y="185"/>
                  <a:pt x="176" y="185"/>
                </a:cubicBezTo>
                <a:cubicBezTo>
                  <a:pt x="176" y="185"/>
                  <a:pt x="176" y="185"/>
                  <a:pt x="176" y="185"/>
                </a:cubicBezTo>
                <a:cubicBezTo>
                  <a:pt x="178" y="186"/>
                  <a:pt x="180" y="183"/>
                  <a:pt x="178" y="182"/>
                </a:cubicBezTo>
                <a:cubicBezTo>
                  <a:pt x="178" y="182"/>
                  <a:pt x="178" y="182"/>
                  <a:pt x="178" y="182"/>
                </a:cubicBezTo>
                <a:cubicBezTo>
                  <a:pt x="177" y="181"/>
                  <a:pt x="177" y="181"/>
                  <a:pt x="177" y="181"/>
                </a:cubicBezTo>
                <a:cubicBezTo>
                  <a:pt x="176" y="180"/>
                  <a:pt x="176" y="180"/>
                  <a:pt x="176" y="180"/>
                </a:cubicBezTo>
                <a:cubicBezTo>
                  <a:pt x="175" y="180"/>
                  <a:pt x="175" y="180"/>
                  <a:pt x="175" y="180"/>
                </a:cubicBezTo>
                <a:close/>
                <a:moveTo>
                  <a:pt x="249" y="25"/>
                </a:moveTo>
                <a:cubicBezTo>
                  <a:pt x="251" y="32"/>
                  <a:pt x="257" y="36"/>
                  <a:pt x="264" y="35"/>
                </a:cubicBezTo>
                <a:cubicBezTo>
                  <a:pt x="264" y="35"/>
                  <a:pt x="264" y="35"/>
                  <a:pt x="264" y="35"/>
                </a:cubicBezTo>
                <a:cubicBezTo>
                  <a:pt x="265" y="37"/>
                  <a:pt x="265" y="37"/>
                  <a:pt x="265" y="37"/>
                </a:cubicBezTo>
                <a:cubicBezTo>
                  <a:pt x="265" y="38"/>
                  <a:pt x="265" y="38"/>
                  <a:pt x="265" y="38"/>
                </a:cubicBezTo>
                <a:cubicBezTo>
                  <a:pt x="265" y="40"/>
                  <a:pt x="269" y="39"/>
                  <a:pt x="268" y="37"/>
                </a:cubicBezTo>
                <a:cubicBezTo>
                  <a:pt x="268" y="36"/>
                  <a:pt x="268" y="36"/>
                  <a:pt x="268" y="36"/>
                </a:cubicBezTo>
                <a:cubicBezTo>
                  <a:pt x="267" y="34"/>
                  <a:pt x="267" y="34"/>
                  <a:pt x="267" y="34"/>
                </a:cubicBezTo>
                <a:cubicBezTo>
                  <a:pt x="267" y="34"/>
                  <a:pt x="267" y="34"/>
                  <a:pt x="267" y="34"/>
                </a:cubicBezTo>
                <a:cubicBezTo>
                  <a:pt x="273" y="31"/>
                  <a:pt x="277" y="25"/>
                  <a:pt x="275" y="18"/>
                </a:cubicBezTo>
                <a:cubicBezTo>
                  <a:pt x="273" y="11"/>
                  <a:pt x="266" y="7"/>
                  <a:pt x="258" y="9"/>
                </a:cubicBezTo>
                <a:cubicBezTo>
                  <a:pt x="251" y="11"/>
                  <a:pt x="247" y="18"/>
                  <a:pt x="249" y="25"/>
                </a:cubicBezTo>
                <a:close/>
                <a:moveTo>
                  <a:pt x="332" y="68"/>
                </a:moveTo>
                <a:cubicBezTo>
                  <a:pt x="330" y="75"/>
                  <a:pt x="334" y="81"/>
                  <a:pt x="34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86"/>
                  <a:pt x="340" y="86"/>
                  <a:pt x="340" y="86"/>
                </a:cubicBezTo>
                <a:cubicBezTo>
                  <a:pt x="340" y="86"/>
                  <a:pt x="340" y="86"/>
                  <a:pt x="340" y="86"/>
                </a:cubicBezTo>
                <a:cubicBezTo>
                  <a:pt x="339" y="89"/>
                  <a:pt x="343" y="89"/>
                  <a:pt x="343" y="87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4" y="84"/>
                  <a:pt x="344" y="84"/>
                  <a:pt x="344" y="84"/>
                </a:cubicBezTo>
                <a:cubicBezTo>
                  <a:pt x="344" y="84"/>
                  <a:pt x="344" y="84"/>
                  <a:pt x="344" y="84"/>
                </a:cubicBezTo>
                <a:cubicBezTo>
                  <a:pt x="350" y="85"/>
                  <a:pt x="356" y="80"/>
                  <a:pt x="358" y="74"/>
                </a:cubicBezTo>
                <a:cubicBezTo>
                  <a:pt x="360" y="67"/>
                  <a:pt x="355" y="60"/>
                  <a:pt x="348" y="58"/>
                </a:cubicBezTo>
                <a:cubicBezTo>
                  <a:pt x="341" y="56"/>
                  <a:pt x="333" y="61"/>
                  <a:pt x="332" y="68"/>
                </a:cubicBezTo>
                <a:close/>
                <a:moveTo>
                  <a:pt x="340" y="97"/>
                </a:moveTo>
                <a:cubicBezTo>
                  <a:pt x="341" y="95"/>
                  <a:pt x="338" y="94"/>
                  <a:pt x="337" y="96"/>
                </a:cubicBezTo>
                <a:cubicBezTo>
                  <a:pt x="337" y="98"/>
                  <a:pt x="337" y="98"/>
                  <a:pt x="337" y="98"/>
                </a:cubicBezTo>
                <a:cubicBezTo>
                  <a:pt x="336" y="100"/>
                  <a:pt x="336" y="100"/>
                  <a:pt x="336" y="100"/>
                </a:cubicBezTo>
                <a:cubicBezTo>
                  <a:pt x="336" y="100"/>
                  <a:pt x="336" y="100"/>
                  <a:pt x="336" y="100"/>
                </a:cubicBezTo>
                <a:cubicBezTo>
                  <a:pt x="335" y="102"/>
                  <a:pt x="339" y="103"/>
                  <a:pt x="339" y="101"/>
                </a:cubicBezTo>
                <a:cubicBezTo>
                  <a:pt x="339" y="101"/>
                  <a:pt x="339" y="101"/>
                  <a:pt x="339" y="101"/>
                </a:cubicBezTo>
                <a:cubicBezTo>
                  <a:pt x="340" y="99"/>
                  <a:pt x="340" y="99"/>
                  <a:pt x="340" y="99"/>
                </a:cubicBezTo>
                <a:cubicBezTo>
                  <a:pt x="340" y="97"/>
                  <a:pt x="340" y="97"/>
                  <a:pt x="340" y="97"/>
                </a:cubicBezTo>
                <a:close/>
                <a:moveTo>
                  <a:pt x="336" y="111"/>
                </a:moveTo>
                <a:cubicBezTo>
                  <a:pt x="337" y="109"/>
                  <a:pt x="334" y="108"/>
                  <a:pt x="333" y="110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2" y="113"/>
                  <a:pt x="332" y="113"/>
                  <a:pt x="332" y="113"/>
                </a:cubicBezTo>
                <a:cubicBezTo>
                  <a:pt x="332" y="113"/>
                  <a:pt x="332" y="113"/>
                  <a:pt x="332" y="113"/>
                </a:cubicBezTo>
                <a:cubicBezTo>
                  <a:pt x="331" y="115"/>
                  <a:pt x="334" y="117"/>
                  <a:pt x="335" y="114"/>
                </a:cubicBezTo>
                <a:cubicBezTo>
                  <a:pt x="335" y="114"/>
                  <a:pt x="335" y="114"/>
                  <a:pt x="335" y="114"/>
                </a:cubicBezTo>
                <a:cubicBezTo>
                  <a:pt x="336" y="112"/>
                  <a:pt x="336" y="112"/>
                  <a:pt x="336" y="112"/>
                </a:cubicBezTo>
                <a:cubicBezTo>
                  <a:pt x="336" y="111"/>
                  <a:pt x="336" y="111"/>
                  <a:pt x="336" y="111"/>
                </a:cubicBezTo>
                <a:close/>
                <a:moveTo>
                  <a:pt x="331" y="124"/>
                </a:moveTo>
                <a:cubicBezTo>
                  <a:pt x="332" y="122"/>
                  <a:pt x="329" y="121"/>
                  <a:pt x="328" y="123"/>
                </a:cubicBezTo>
                <a:cubicBezTo>
                  <a:pt x="328" y="124"/>
                  <a:pt x="328" y="124"/>
                  <a:pt x="328" y="124"/>
                </a:cubicBezTo>
                <a:cubicBezTo>
                  <a:pt x="327" y="126"/>
                  <a:pt x="327" y="126"/>
                  <a:pt x="327" y="126"/>
                </a:cubicBezTo>
                <a:cubicBezTo>
                  <a:pt x="327" y="126"/>
                  <a:pt x="327" y="126"/>
                  <a:pt x="327" y="126"/>
                </a:cubicBezTo>
                <a:cubicBezTo>
                  <a:pt x="326" y="128"/>
                  <a:pt x="329" y="130"/>
                  <a:pt x="330" y="128"/>
                </a:cubicBezTo>
                <a:cubicBezTo>
                  <a:pt x="330" y="127"/>
                  <a:pt x="330" y="127"/>
                  <a:pt x="330" y="127"/>
                </a:cubicBezTo>
                <a:cubicBezTo>
                  <a:pt x="331" y="126"/>
                  <a:pt x="331" y="126"/>
                  <a:pt x="331" y="126"/>
                </a:cubicBezTo>
                <a:cubicBezTo>
                  <a:pt x="331" y="124"/>
                  <a:pt x="331" y="124"/>
                  <a:pt x="331" y="124"/>
                </a:cubicBezTo>
                <a:close/>
                <a:moveTo>
                  <a:pt x="325" y="137"/>
                </a:moveTo>
                <a:cubicBezTo>
                  <a:pt x="326" y="135"/>
                  <a:pt x="323" y="134"/>
                  <a:pt x="322" y="136"/>
                </a:cubicBezTo>
                <a:cubicBezTo>
                  <a:pt x="322" y="136"/>
                  <a:pt x="322" y="136"/>
                  <a:pt x="322" y="136"/>
                </a:cubicBezTo>
                <a:cubicBezTo>
                  <a:pt x="321" y="138"/>
                  <a:pt x="321" y="138"/>
                  <a:pt x="321" y="138"/>
                </a:cubicBezTo>
                <a:cubicBezTo>
                  <a:pt x="321" y="139"/>
                  <a:pt x="321" y="139"/>
                  <a:pt x="321" y="139"/>
                </a:cubicBezTo>
                <a:cubicBezTo>
                  <a:pt x="320" y="141"/>
                  <a:pt x="323" y="142"/>
                  <a:pt x="324" y="140"/>
                </a:cubicBezTo>
                <a:cubicBezTo>
                  <a:pt x="324" y="139"/>
                  <a:pt x="324" y="139"/>
                  <a:pt x="324" y="139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5" y="137"/>
                  <a:pt x="325" y="137"/>
                  <a:pt x="325" y="137"/>
                </a:cubicBezTo>
                <a:close/>
                <a:moveTo>
                  <a:pt x="319" y="150"/>
                </a:moveTo>
                <a:cubicBezTo>
                  <a:pt x="320" y="148"/>
                  <a:pt x="317" y="146"/>
                  <a:pt x="316" y="148"/>
                </a:cubicBezTo>
                <a:cubicBezTo>
                  <a:pt x="315" y="149"/>
                  <a:pt x="315" y="149"/>
                  <a:pt x="315" y="149"/>
                </a:cubicBezTo>
                <a:cubicBezTo>
                  <a:pt x="314" y="150"/>
                  <a:pt x="314" y="150"/>
                  <a:pt x="314" y="150"/>
                </a:cubicBezTo>
                <a:cubicBezTo>
                  <a:pt x="314" y="151"/>
                  <a:pt x="314" y="151"/>
                  <a:pt x="314" y="151"/>
                </a:cubicBezTo>
                <a:cubicBezTo>
                  <a:pt x="312" y="153"/>
                  <a:pt x="315" y="155"/>
                  <a:pt x="317" y="153"/>
                </a:cubicBezTo>
                <a:cubicBezTo>
                  <a:pt x="317" y="152"/>
                  <a:pt x="317" y="152"/>
                  <a:pt x="317" y="152"/>
                </a:cubicBezTo>
                <a:cubicBezTo>
                  <a:pt x="318" y="150"/>
                  <a:pt x="318" y="150"/>
                  <a:pt x="318" y="150"/>
                </a:cubicBezTo>
                <a:cubicBezTo>
                  <a:pt x="319" y="150"/>
                  <a:pt x="319" y="150"/>
                  <a:pt x="319" y="150"/>
                </a:cubicBezTo>
                <a:close/>
                <a:moveTo>
                  <a:pt x="310" y="161"/>
                </a:moveTo>
                <a:cubicBezTo>
                  <a:pt x="312" y="160"/>
                  <a:pt x="309" y="158"/>
                  <a:pt x="308" y="159"/>
                </a:cubicBezTo>
                <a:cubicBezTo>
                  <a:pt x="307" y="160"/>
                  <a:pt x="307" y="160"/>
                  <a:pt x="307" y="160"/>
                </a:cubicBezTo>
                <a:cubicBezTo>
                  <a:pt x="306" y="161"/>
                  <a:pt x="306" y="161"/>
                  <a:pt x="306" y="161"/>
                </a:cubicBezTo>
                <a:cubicBezTo>
                  <a:pt x="306" y="162"/>
                  <a:pt x="306" y="162"/>
                  <a:pt x="306" y="162"/>
                </a:cubicBezTo>
                <a:cubicBezTo>
                  <a:pt x="304" y="164"/>
                  <a:pt x="307" y="166"/>
                  <a:pt x="308" y="164"/>
                </a:cubicBezTo>
                <a:cubicBezTo>
                  <a:pt x="309" y="164"/>
                  <a:pt x="309" y="164"/>
                  <a:pt x="309" y="164"/>
                </a:cubicBezTo>
                <a:cubicBezTo>
                  <a:pt x="310" y="162"/>
                  <a:pt x="310" y="162"/>
                  <a:pt x="310" y="162"/>
                </a:cubicBezTo>
                <a:cubicBezTo>
                  <a:pt x="310" y="161"/>
                  <a:pt x="310" y="161"/>
                  <a:pt x="310" y="161"/>
                </a:cubicBezTo>
                <a:close/>
                <a:moveTo>
                  <a:pt x="301" y="172"/>
                </a:moveTo>
                <a:cubicBezTo>
                  <a:pt x="303" y="171"/>
                  <a:pt x="300" y="168"/>
                  <a:pt x="299" y="170"/>
                </a:cubicBezTo>
                <a:cubicBezTo>
                  <a:pt x="298" y="170"/>
                  <a:pt x="298" y="170"/>
                  <a:pt x="298" y="170"/>
                </a:cubicBezTo>
                <a:cubicBezTo>
                  <a:pt x="297" y="171"/>
                  <a:pt x="297" y="171"/>
                  <a:pt x="297" y="171"/>
                </a:cubicBezTo>
                <a:cubicBezTo>
                  <a:pt x="296" y="172"/>
                  <a:pt x="296" y="172"/>
                  <a:pt x="296" y="172"/>
                </a:cubicBezTo>
                <a:cubicBezTo>
                  <a:pt x="296" y="172"/>
                  <a:pt x="296" y="172"/>
                  <a:pt x="296" y="172"/>
                </a:cubicBezTo>
                <a:cubicBezTo>
                  <a:pt x="295" y="174"/>
                  <a:pt x="297" y="176"/>
                  <a:pt x="299" y="175"/>
                </a:cubicBezTo>
                <a:cubicBezTo>
                  <a:pt x="299" y="175"/>
                  <a:pt x="299" y="175"/>
                  <a:pt x="299" y="175"/>
                </a:cubicBezTo>
                <a:cubicBezTo>
                  <a:pt x="300" y="174"/>
                  <a:pt x="300" y="174"/>
                  <a:pt x="300" y="174"/>
                </a:cubicBezTo>
                <a:cubicBezTo>
                  <a:pt x="301" y="173"/>
                  <a:pt x="301" y="173"/>
                  <a:pt x="301" y="173"/>
                </a:cubicBezTo>
                <a:cubicBezTo>
                  <a:pt x="301" y="172"/>
                  <a:pt x="301" y="172"/>
                  <a:pt x="301" y="172"/>
                </a:cubicBezTo>
                <a:close/>
                <a:moveTo>
                  <a:pt x="291" y="182"/>
                </a:moveTo>
                <a:cubicBezTo>
                  <a:pt x="292" y="181"/>
                  <a:pt x="290" y="178"/>
                  <a:pt x="288" y="179"/>
                </a:cubicBezTo>
                <a:cubicBezTo>
                  <a:pt x="288" y="180"/>
                  <a:pt x="288" y="180"/>
                  <a:pt x="288" y="180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6" y="181"/>
                  <a:pt x="286" y="181"/>
                  <a:pt x="286" y="181"/>
                </a:cubicBezTo>
                <a:cubicBezTo>
                  <a:pt x="286" y="181"/>
                  <a:pt x="286" y="181"/>
                  <a:pt x="286" y="181"/>
                </a:cubicBezTo>
                <a:cubicBezTo>
                  <a:pt x="284" y="183"/>
                  <a:pt x="286" y="186"/>
                  <a:pt x="288" y="184"/>
                </a:cubicBezTo>
                <a:cubicBezTo>
                  <a:pt x="288" y="184"/>
                  <a:pt x="288" y="184"/>
                  <a:pt x="288" y="184"/>
                </a:cubicBezTo>
                <a:cubicBezTo>
                  <a:pt x="289" y="183"/>
                  <a:pt x="289" y="183"/>
                  <a:pt x="289" y="183"/>
                </a:cubicBezTo>
                <a:cubicBezTo>
                  <a:pt x="290" y="182"/>
                  <a:pt x="290" y="182"/>
                  <a:pt x="290" y="182"/>
                </a:cubicBezTo>
                <a:cubicBezTo>
                  <a:pt x="291" y="182"/>
                  <a:pt x="291" y="182"/>
                  <a:pt x="291" y="182"/>
                </a:cubicBezTo>
                <a:close/>
                <a:moveTo>
                  <a:pt x="279" y="190"/>
                </a:moveTo>
                <a:cubicBezTo>
                  <a:pt x="281" y="189"/>
                  <a:pt x="279" y="186"/>
                  <a:pt x="277" y="187"/>
                </a:cubicBezTo>
                <a:cubicBezTo>
                  <a:pt x="276" y="188"/>
                  <a:pt x="276" y="188"/>
                  <a:pt x="276" y="188"/>
                </a:cubicBezTo>
                <a:cubicBezTo>
                  <a:pt x="275" y="188"/>
                  <a:pt x="275" y="188"/>
                  <a:pt x="275" y="188"/>
                </a:cubicBezTo>
                <a:cubicBezTo>
                  <a:pt x="274" y="189"/>
                  <a:pt x="274" y="189"/>
                  <a:pt x="274" y="189"/>
                </a:cubicBezTo>
                <a:cubicBezTo>
                  <a:pt x="272" y="190"/>
                  <a:pt x="274" y="193"/>
                  <a:pt x="276" y="192"/>
                </a:cubicBezTo>
                <a:cubicBezTo>
                  <a:pt x="277" y="191"/>
                  <a:pt x="277" y="191"/>
                  <a:pt x="277" y="191"/>
                </a:cubicBezTo>
                <a:cubicBezTo>
                  <a:pt x="278" y="191"/>
                  <a:pt x="278" y="191"/>
                  <a:pt x="278" y="191"/>
                </a:cubicBezTo>
                <a:cubicBezTo>
                  <a:pt x="279" y="190"/>
                  <a:pt x="279" y="190"/>
                  <a:pt x="279" y="190"/>
                </a:cubicBezTo>
                <a:close/>
                <a:moveTo>
                  <a:pt x="378" y="130"/>
                </a:moveTo>
                <a:cubicBezTo>
                  <a:pt x="374" y="135"/>
                  <a:pt x="375" y="143"/>
                  <a:pt x="380" y="147"/>
                </a:cubicBezTo>
                <a:cubicBezTo>
                  <a:pt x="380" y="148"/>
                  <a:pt x="380" y="148"/>
                  <a:pt x="380" y="148"/>
                </a:cubicBezTo>
                <a:cubicBezTo>
                  <a:pt x="378" y="149"/>
                  <a:pt x="378" y="149"/>
                  <a:pt x="378" y="149"/>
                </a:cubicBezTo>
                <a:cubicBezTo>
                  <a:pt x="378" y="150"/>
                  <a:pt x="378" y="150"/>
                  <a:pt x="378" y="150"/>
                </a:cubicBezTo>
                <a:cubicBezTo>
                  <a:pt x="377" y="152"/>
                  <a:pt x="379" y="154"/>
                  <a:pt x="381" y="152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82" y="150"/>
                  <a:pt x="382" y="150"/>
                  <a:pt x="382" y="150"/>
                </a:cubicBezTo>
                <a:cubicBezTo>
                  <a:pt x="383" y="150"/>
                  <a:pt x="383" y="150"/>
                  <a:pt x="383" y="150"/>
                </a:cubicBezTo>
                <a:cubicBezTo>
                  <a:pt x="388" y="153"/>
                  <a:pt x="396" y="151"/>
                  <a:pt x="400" y="146"/>
                </a:cubicBezTo>
                <a:cubicBezTo>
                  <a:pt x="404" y="140"/>
                  <a:pt x="403" y="131"/>
                  <a:pt x="397" y="127"/>
                </a:cubicBezTo>
                <a:cubicBezTo>
                  <a:pt x="391" y="123"/>
                  <a:pt x="382" y="124"/>
                  <a:pt x="378" y="130"/>
                </a:cubicBezTo>
                <a:close/>
                <a:moveTo>
                  <a:pt x="374" y="160"/>
                </a:moveTo>
                <a:cubicBezTo>
                  <a:pt x="376" y="158"/>
                  <a:pt x="373" y="156"/>
                  <a:pt x="372" y="158"/>
                </a:cubicBezTo>
                <a:cubicBezTo>
                  <a:pt x="371" y="159"/>
                  <a:pt x="371" y="159"/>
                  <a:pt x="371" y="159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8" y="163"/>
                  <a:pt x="371" y="165"/>
                  <a:pt x="372" y="163"/>
                </a:cubicBezTo>
                <a:cubicBezTo>
                  <a:pt x="372" y="163"/>
                  <a:pt x="372" y="163"/>
                  <a:pt x="372" y="163"/>
                </a:cubicBezTo>
                <a:cubicBezTo>
                  <a:pt x="373" y="161"/>
                  <a:pt x="373" y="161"/>
                  <a:pt x="373" y="161"/>
                </a:cubicBezTo>
                <a:cubicBezTo>
                  <a:pt x="374" y="160"/>
                  <a:pt x="374" y="160"/>
                  <a:pt x="374" y="160"/>
                </a:cubicBezTo>
                <a:close/>
                <a:moveTo>
                  <a:pt x="365" y="171"/>
                </a:moveTo>
                <a:cubicBezTo>
                  <a:pt x="367" y="169"/>
                  <a:pt x="364" y="167"/>
                  <a:pt x="362" y="169"/>
                </a:cubicBezTo>
                <a:cubicBezTo>
                  <a:pt x="362" y="169"/>
                  <a:pt x="362" y="169"/>
                  <a:pt x="362" y="169"/>
                </a:cubicBezTo>
                <a:cubicBezTo>
                  <a:pt x="360" y="171"/>
                  <a:pt x="360" y="171"/>
                  <a:pt x="360" y="171"/>
                </a:cubicBezTo>
                <a:cubicBezTo>
                  <a:pt x="360" y="171"/>
                  <a:pt x="360" y="171"/>
                  <a:pt x="360" y="171"/>
                </a:cubicBezTo>
                <a:cubicBezTo>
                  <a:pt x="358" y="173"/>
                  <a:pt x="361" y="175"/>
                  <a:pt x="363" y="174"/>
                </a:cubicBezTo>
                <a:cubicBezTo>
                  <a:pt x="363" y="173"/>
                  <a:pt x="363" y="173"/>
                  <a:pt x="363" y="173"/>
                </a:cubicBezTo>
                <a:cubicBezTo>
                  <a:pt x="364" y="172"/>
                  <a:pt x="364" y="172"/>
                  <a:pt x="364" y="172"/>
                </a:cubicBezTo>
                <a:cubicBezTo>
                  <a:pt x="365" y="171"/>
                  <a:pt x="365" y="171"/>
                  <a:pt x="365" y="171"/>
                </a:cubicBezTo>
                <a:close/>
                <a:moveTo>
                  <a:pt x="355" y="181"/>
                </a:moveTo>
                <a:cubicBezTo>
                  <a:pt x="357" y="180"/>
                  <a:pt x="354" y="177"/>
                  <a:pt x="353" y="179"/>
                </a:cubicBezTo>
                <a:cubicBezTo>
                  <a:pt x="352" y="180"/>
                  <a:pt x="352" y="180"/>
                  <a:pt x="352" y="180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49" y="183"/>
                  <a:pt x="351" y="185"/>
                  <a:pt x="353" y="184"/>
                </a:cubicBezTo>
                <a:cubicBezTo>
                  <a:pt x="353" y="183"/>
                  <a:pt x="353" y="183"/>
                  <a:pt x="353" y="183"/>
                </a:cubicBezTo>
                <a:cubicBezTo>
                  <a:pt x="354" y="182"/>
                  <a:pt x="354" y="182"/>
                  <a:pt x="354" y="182"/>
                </a:cubicBezTo>
                <a:cubicBezTo>
                  <a:pt x="355" y="181"/>
                  <a:pt x="355" y="181"/>
                  <a:pt x="355" y="181"/>
                </a:cubicBezTo>
                <a:close/>
                <a:moveTo>
                  <a:pt x="345" y="191"/>
                </a:moveTo>
                <a:cubicBezTo>
                  <a:pt x="346" y="189"/>
                  <a:pt x="344" y="187"/>
                  <a:pt x="342" y="188"/>
                </a:cubicBezTo>
                <a:cubicBezTo>
                  <a:pt x="342" y="189"/>
                  <a:pt x="342" y="189"/>
                  <a:pt x="342" y="189"/>
                </a:cubicBezTo>
                <a:cubicBezTo>
                  <a:pt x="340" y="190"/>
                  <a:pt x="340" y="190"/>
                  <a:pt x="340" y="190"/>
                </a:cubicBezTo>
                <a:cubicBezTo>
                  <a:pt x="340" y="190"/>
                  <a:pt x="340" y="190"/>
                  <a:pt x="340" y="190"/>
                </a:cubicBezTo>
                <a:cubicBezTo>
                  <a:pt x="338" y="192"/>
                  <a:pt x="340" y="194"/>
                  <a:pt x="342" y="193"/>
                </a:cubicBezTo>
                <a:cubicBezTo>
                  <a:pt x="343" y="192"/>
                  <a:pt x="343" y="192"/>
                  <a:pt x="343" y="192"/>
                </a:cubicBezTo>
                <a:cubicBezTo>
                  <a:pt x="344" y="191"/>
                  <a:pt x="344" y="191"/>
                  <a:pt x="344" y="191"/>
                </a:cubicBezTo>
                <a:cubicBezTo>
                  <a:pt x="345" y="191"/>
                  <a:pt x="345" y="191"/>
                  <a:pt x="345" y="191"/>
                </a:cubicBezTo>
                <a:close/>
                <a:moveTo>
                  <a:pt x="293" y="76"/>
                </a:moveTo>
                <a:cubicBezTo>
                  <a:pt x="292" y="83"/>
                  <a:pt x="295" y="90"/>
                  <a:pt x="302" y="92"/>
                </a:cubicBezTo>
                <a:cubicBezTo>
                  <a:pt x="300" y="98"/>
                  <a:pt x="304" y="98"/>
                  <a:pt x="305" y="93"/>
                </a:cubicBezTo>
                <a:cubicBezTo>
                  <a:pt x="321" y="95"/>
                  <a:pt x="325" y="71"/>
                  <a:pt x="310" y="67"/>
                </a:cubicBezTo>
                <a:cubicBezTo>
                  <a:pt x="302" y="65"/>
                  <a:pt x="295" y="69"/>
                  <a:pt x="293" y="76"/>
                </a:cubicBezTo>
                <a:close/>
                <a:moveTo>
                  <a:pt x="301" y="106"/>
                </a:moveTo>
                <a:cubicBezTo>
                  <a:pt x="302" y="104"/>
                  <a:pt x="299" y="103"/>
                  <a:pt x="298" y="105"/>
                </a:cubicBezTo>
                <a:cubicBezTo>
                  <a:pt x="298" y="106"/>
                  <a:pt x="297" y="107"/>
                  <a:pt x="297" y="108"/>
                </a:cubicBezTo>
                <a:cubicBezTo>
                  <a:pt x="296" y="111"/>
                  <a:pt x="300" y="112"/>
                  <a:pt x="300" y="110"/>
                </a:cubicBezTo>
                <a:cubicBezTo>
                  <a:pt x="301" y="106"/>
                  <a:pt x="301" y="106"/>
                  <a:pt x="301" y="106"/>
                </a:cubicBezTo>
                <a:close/>
                <a:moveTo>
                  <a:pt x="297" y="120"/>
                </a:moveTo>
                <a:cubicBezTo>
                  <a:pt x="298" y="117"/>
                  <a:pt x="294" y="116"/>
                  <a:pt x="294" y="118"/>
                </a:cubicBezTo>
                <a:cubicBezTo>
                  <a:pt x="293" y="120"/>
                  <a:pt x="293" y="121"/>
                  <a:pt x="292" y="122"/>
                </a:cubicBezTo>
                <a:cubicBezTo>
                  <a:pt x="292" y="124"/>
                  <a:pt x="295" y="125"/>
                  <a:pt x="296" y="123"/>
                </a:cubicBezTo>
                <a:cubicBezTo>
                  <a:pt x="296" y="122"/>
                  <a:pt x="297" y="121"/>
                  <a:pt x="297" y="120"/>
                </a:cubicBezTo>
                <a:close/>
                <a:moveTo>
                  <a:pt x="292" y="133"/>
                </a:moveTo>
                <a:cubicBezTo>
                  <a:pt x="293" y="131"/>
                  <a:pt x="290" y="129"/>
                  <a:pt x="289" y="131"/>
                </a:cubicBezTo>
                <a:cubicBezTo>
                  <a:pt x="288" y="132"/>
                  <a:pt x="288" y="134"/>
                  <a:pt x="287" y="135"/>
                </a:cubicBezTo>
                <a:cubicBezTo>
                  <a:pt x="286" y="137"/>
                  <a:pt x="289" y="138"/>
                  <a:pt x="290" y="136"/>
                </a:cubicBezTo>
                <a:cubicBezTo>
                  <a:pt x="291" y="135"/>
                  <a:pt x="291" y="134"/>
                  <a:pt x="292" y="133"/>
                </a:cubicBezTo>
                <a:close/>
                <a:moveTo>
                  <a:pt x="286" y="146"/>
                </a:moveTo>
                <a:cubicBezTo>
                  <a:pt x="287" y="144"/>
                  <a:pt x="284" y="142"/>
                  <a:pt x="283" y="144"/>
                </a:cubicBezTo>
                <a:cubicBezTo>
                  <a:pt x="282" y="145"/>
                  <a:pt x="281" y="146"/>
                  <a:pt x="281" y="147"/>
                </a:cubicBezTo>
                <a:cubicBezTo>
                  <a:pt x="280" y="149"/>
                  <a:pt x="283" y="151"/>
                  <a:pt x="284" y="149"/>
                </a:cubicBezTo>
                <a:cubicBezTo>
                  <a:pt x="285" y="148"/>
                  <a:pt x="285" y="147"/>
                  <a:pt x="286" y="146"/>
                </a:cubicBezTo>
                <a:close/>
                <a:moveTo>
                  <a:pt x="279" y="158"/>
                </a:moveTo>
                <a:cubicBezTo>
                  <a:pt x="280" y="156"/>
                  <a:pt x="277" y="154"/>
                  <a:pt x="276" y="156"/>
                </a:cubicBezTo>
                <a:cubicBezTo>
                  <a:pt x="275" y="157"/>
                  <a:pt x="274" y="158"/>
                  <a:pt x="274" y="159"/>
                </a:cubicBezTo>
                <a:cubicBezTo>
                  <a:pt x="272" y="161"/>
                  <a:pt x="275" y="163"/>
                  <a:pt x="277" y="161"/>
                </a:cubicBezTo>
                <a:cubicBezTo>
                  <a:pt x="277" y="160"/>
                  <a:pt x="278" y="159"/>
                  <a:pt x="279" y="158"/>
                </a:cubicBezTo>
                <a:close/>
                <a:moveTo>
                  <a:pt x="270" y="170"/>
                </a:moveTo>
                <a:cubicBezTo>
                  <a:pt x="272" y="168"/>
                  <a:pt x="269" y="166"/>
                  <a:pt x="268" y="167"/>
                </a:cubicBezTo>
                <a:cubicBezTo>
                  <a:pt x="267" y="168"/>
                  <a:pt x="266" y="169"/>
                  <a:pt x="265" y="170"/>
                </a:cubicBezTo>
                <a:cubicBezTo>
                  <a:pt x="264" y="172"/>
                  <a:pt x="266" y="174"/>
                  <a:pt x="268" y="172"/>
                </a:cubicBezTo>
                <a:cubicBezTo>
                  <a:pt x="269" y="171"/>
                  <a:pt x="269" y="171"/>
                  <a:pt x="270" y="170"/>
                </a:cubicBezTo>
                <a:close/>
                <a:moveTo>
                  <a:pt x="261" y="180"/>
                </a:moveTo>
                <a:cubicBezTo>
                  <a:pt x="262" y="179"/>
                  <a:pt x="260" y="176"/>
                  <a:pt x="258" y="178"/>
                </a:cubicBezTo>
                <a:cubicBezTo>
                  <a:pt x="255" y="181"/>
                  <a:pt x="255" y="185"/>
                  <a:pt x="259" y="182"/>
                </a:cubicBezTo>
                <a:cubicBezTo>
                  <a:pt x="261" y="180"/>
                  <a:pt x="261" y="180"/>
                  <a:pt x="261" y="180"/>
                </a:cubicBezTo>
                <a:close/>
                <a:moveTo>
                  <a:pt x="250" y="190"/>
                </a:moveTo>
                <a:cubicBezTo>
                  <a:pt x="252" y="188"/>
                  <a:pt x="250" y="186"/>
                  <a:pt x="248" y="187"/>
                </a:cubicBezTo>
                <a:cubicBezTo>
                  <a:pt x="244" y="190"/>
                  <a:pt x="244" y="194"/>
                  <a:pt x="248" y="191"/>
                </a:cubicBezTo>
                <a:cubicBezTo>
                  <a:pt x="250" y="190"/>
                  <a:pt x="250" y="190"/>
                  <a:pt x="250" y="190"/>
                </a:cubicBezTo>
                <a:close/>
                <a:moveTo>
                  <a:pt x="195" y="51"/>
                </a:moveTo>
                <a:cubicBezTo>
                  <a:pt x="198" y="57"/>
                  <a:pt x="205" y="60"/>
                  <a:pt x="211" y="58"/>
                </a:cubicBezTo>
                <a:cubicBezTo>
                  <a:pt x="214" y="64"/>
                  <a:pt x="217" y="62"/>
                  <a:pt x="215" y="57"/>
                </a:cubicBezTo>
                <a:cubicBezTo>
                  <a:pt x="228" y="49"/>
                  <a:pt x="217" y="27"/>
                  <a:pt x="202" y="33"/>
                </a:cubicBezTo>
                <a:cubicBezTo>
                  <a:pt x="195" y="36"/>
                  <a:pt x="192" y="44"/>
                  <a:pt x="195" y="51"/>
                </a:cubicBezTo>
                <a:close/>
                <a:moveTo>
                  <a:pt x="220" y="70"/>
                </a:moveTo>
                <a:cubicBezTo>
                  <a:pt x="219" y="67"/>
                  <a:pt x="216" y="69"/>
                  <a:pt x="216" y="71"/>
                </a:cubicBezTo>
                <a:cubicBezTo>
                  <a:pt x="217" y="72"/>
                  <a:pt x="217" y="73"/>
                  <a:pt x="218" y="74"/>
                </a:cubicBezTo>
                <a:cubicBezTo>
                  <a:pt x="218" y="76"/>
                  <a:pt x="222" y="75"/>
                  <a:pt x="221" y="73"/>
                </a:cubicBezTo>
                <a:cubicBezTo>
                  <a:pt x="220" y="70"/>
                  <a:pt x="220" y="70"/>
                  <a:pt x="220" y="70"/>
                </a:cubicBezTo>
                <a:close/>
                <a:moveTo>
                  <a:pt x="224" y="83"/>
                </a:moveTo>
                <a:cubicBezTo>
                  <a:pt x="224" y="81"/>
                  <a:pt x="220" y="82"/>
                  <a:pt x="221" y="84"/>
                </a:cubicBezTo>
                <a:cubicBezTo>
                  <a:pt x="221" y="85"/>
                  <a:pt x="222" y="86"/>
                  <a:pt x="222" y="87"/>
                </a:cubicBezTo>
                <a:cubicBezTo>
                  <a:pt x="222" y="90"/>
                  <a:pt x="226" y="89"/>
                  <a:pt x="225" y="86"/>
                </a:cubicBezTo>
                <a:cubicBezTo>
                  <a:pt x="225" y="85"/>
                  <a:pt x="225" y="84"/>
                  <a:pt x="224" y="83"/>
                </a:cubicBezTo>
                <a:close/>
                <a:moveTo>
                  <a:pt x="228" y="97"/>
                </a:moveTo>
                <a:cubicBezTo>
                  <a:pt x="228" y="94"/>
                  <a:pt x="224" y="95"/>
                  <a:pt x="225" y="98"/>
                </a:cubicBezTo>
                <a:cubicBezTo>
                  <a:pt x="225" y="99"/>
                  <a:pt x="225" y="100"/>
                  <a:pt x="225" y="101"/>
                </a:cubicBezTo>
                <a:cubicBezTo>
                  <a:pt x="226" y="103"/>
                  <a:pt x="229" y="102"/>
                  <a:pt x="229" y="100"/>
                </a:cubicBezTo>
                <a:cubicBezTo>
                  <a:pt x="229" y="99"/>
                  <a:pt x="228" y="98"/>
                  <a:pt x="228" y="97"/>
                </a:cubicBezTo>
                <a:close/>
                <a:moveTo>
                  <a:pt x="231" y="111"/>
                </a:moveTo>
                <a:cubicBezTo>
                  <a:pt x="231" y="108"/>
                  <a:pt x="227" y="109"/>
                  <a:pt x="228" y="111"/>
                </a:cubicBezTo>
                <a:cubicBezTo>
                  <a:pt x="228" y="112"/>
                  <a:pt x="228" y="113"/>
                  <a:pt x="228" y="115"/>
                </a:cubicBezTo>
                <a:cubicBezTo>
                  <a:pt x="228" y="117"/>
                  <a:pt x="232" y="116"/>
                  <a:pt x="232" y="114"/>
                </a:cubicBezTo>
                <a:cubicBezTo>
                  <a:pt x="231" y="113"/>
                  <a:pt x="231" y="112"/>
                  <a:pt x="231" y="111"/>
                </a:cubicBezTo>
                <a:close/>
                <a:moveTo>
                  <a:pt x="233" y="125"/>
                </a:moveTo>
                <a:cubicBezTo>
                  <a:pt x="233" y="122"/>
                  <a:pt x="229" y="123"/>
                  <a:pt x="229" y="125"/>
                </a:cubicBezTo>
                <a:cubicBezTo>
                  <a:pt x="229" y="126"/>
                  <a:pt x="229" y="127"/>
                  <a:pt x="229" y="128"/>
                </a:cubicBezTo>
                <a:cubicBezTo>
                  <a:pt x="230" y="131"/>
                  <a:pt x="233" y="131"/>
                  <a:pt x="233" y="128"/>
                </a:cubicBezTo>
                <a:cubicBezTo>
                  <a:pt x="233" y="127"/>
                  <a:pt x="233" y="126"/>
                  <a:pt x="233" y="125"/>
                </a:cubicBezTo>
                <a:close/>
                <a:moveTo>
                  <a:pt x="233" y="139"/>
                </a:moveTo>
                <a:cubicBezTo>
                  <a:pt x="233" y="137"/>
                  <a:pt x="230" y="137"/>
                  <a:pt x="230" y="139"/>
                </a:cubicBezTo>
                <a:cubicBezTo>
                  <a:pt x="230" y="140"/>
                  <a:pt x="230" y="141"/>
                  <a:pt x="230" y="142"/>
                </a:cubicBezTo>
                <a:cubicBezTo>
                  <a:pt x="229" y="145"/>
                  <a:pt x="233" y="145"/>
                  <a:pt x="233" y="143"/>
                </a:cubicBezTo>
                <a:cubicBezTo>
                  <a:pt x="233" y="141"/>
                  <a:pt x="233" y="140"/>
                  <a:pt x="233" y="139"/>
                </a:cubicBezTo>
                <a:close/>
                <a:moveTo>
                  <a:pt x="232" y="153"/>
                </a:moveTo>
                <a:cubicBezTo>
                  <a:pt x="232" y="151"/>
                  <a:pt x="229" y="150"/>
                  <a:pt x="229" y="153"/>
                </a:cubicBezTo>
                <a:cubicBezTo>
                  <a:pt x="228" y="157"/>
                  <a:pt x="231" y="161"/>
                  <a:pt x="232" y="155"/>
                </a:cubicBezTo>
                <a:cubicBezTo>
                  <a:pt x="232" y="153"/>
                  <a:pt x="232" y="153"/>
                  <a:pt x="232" y="153"/>
                </a:cubicBezTo>
                <a:close/>
                <a:moveTo>
                  <a:pt x="229" y="167"/>
                </a:moveTo>
                <a:cubicBezTo>
                  <a:pt x="230" y="165"/>
                  <a:pt x="226" y="164"/>
                  <a:pt x="226" y="166"/>
                </a:cubicBezTo>
                <a:cubicBezTo>
                  <a:pt x="225" y="171"/>
                  <a:pt x="227" y="174"/>
                  <a:pt x="229" y="169"/>
                </a:cubicBezTo>
                <a:cubicBezTo>
                  <a:pt x="229" y="167"/>
                  <a:pt x="229" y="167"/>
                  <a:pt x="229" y="167"/>
                </a:cubicBezTo>
                <a:close/>
                <a:moveTo>
                  <a:pt x="225" y="181"/>
                </a:moveTo>
                <a:cubicBezTo>
                  <a:pt x="226" y="179"/>
                  <a:pt x="222" y="177"/>
                  <a:pt x="221" y="179"/>
                </a:cubicBezTo>
                <a:cubicBezTo>
                  <a:pt x="221" y="181"/>
                  <a:pt x="221" y="182"/>
                  <a:pt x="220" y="183"/>
                </a:cubicBezTo>
                <a:cubicBezTo>
                  <a:pt x="219" y="185"/>
                  <a:pt x="222" y="186"/>
                  <a:pt x="223" y="184"/>
                </a:cubicBezTo>
                <a:cubicBezTo>
                  <a:pt x="224" y="183"/>
                  <a:pt x="224" y="182"/>
                  <a:pt x="225" y="181"/>
                </a:cubicBezTo>
                <a:close/>
                <a:moveTo>
                  <a:pt x="219" y="21"/>
                </a:moveTo>
                <a:cubicBezTo>
                  <a:pt x="222" y="27"/>
                  <a:pt x="229" y="30"/>
                  <a:pt x="235" y="28"/>
                </a:cubicBezTo>
                <a:cubicBezTo>
                  <a:pt x="236" y="28"/>
                  <a:pt x="236" y="28"/>
                  <a:pt x="236" y="28"/>
                </a:cubicBezTo>
                <a:cubicBezTo>
                  <a:pt x="236" y="30"/>
                  <a:pt x="236" y="30"/>
                  <a:pt x="236" y="30"/>
                </a:cubicBezTo>
                <a:cubicBezTo>
                  <a:pt x="237" y="31"/>
                  <a:pt x="237" y="31"/>
                  <a:pt x="237" y="31"/>
                </a:cubicBezTo>
                <a:cubicBezTo>
                  <a:pt x="238" y="33"/>
                  <a:pt x="241" y="31"/>
                  <a:pt x="240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244" y="23"/>
                  <a:pt x="246" y="16"/>
                  <a:pt x="243" y="10"/>
                </a:cubicBezTo>
                <a:cubicBezTo>
                  <a:pt x="240" y="3"/>
                  <a:pt x="233" y="0"/>
                  <a:pt x="226" y="3"/>
                </a:cubicBezTo>
                <a:cubicBezTo>
                  <a:pt x="219" y="6"/>
                  <a:pt x="216" y="14"/>
                  <a:pt x="219" y="21"/>
                </a:cubicBezTo>
                <a:close/>
                <a:moveTo>
                  <a:pt x="244" y="39"/>
                </a:moveTo>
                <a:cubicBezTo>
                  <a:pt x="243" y="37"/>
                  <a:pt x="240" y="38"/>
                  <a:pt x="241" y="40"/>
                </a:cubicBezTo>
                <a:cubicBezTo>
                  <a:pt x="241" y="42"/>
                  <a:pt x="241" y="42"/>
                  <a:pt x="241" y="42"/>
                </a:cubicBezTo>
                <a:cubicBezTo>
                  <a:pt x="242" y="43"/>
                  <a:pt x="242" y="43"/>
                  <a:pt x="242" y="43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3" y="46"/>
                  <a:pt x="246" y="44"/>
                  <a:pt x="245" y="42"/>
                </a:cubicBezTo>
                <a:cubicBezTo>
                  <a:pt x="245" y="42"/>
                  <a:pt x="245" y="42"/>
                  <a:pt x="245" y="42"/>
                </a:cubicBezTo>
                <a:cubicBezTo>
                  <a:pt x="245" y="40"/>
                  <a:pt x="245" y="40"/>
                  <a:pt x="245" y="40"/>
                </a:cubicBezTo>
                <a:cubicBezTo>
                  <a:pt x="244" y="39"/>
                  <a:pt x="244" y="39"/>
                  <a:pt x="244" y="39"/>
                </a:cubicBezTo>
                <a:close/>
                <a:moveTo>
                  <a:pt x="249" y="52"/>
                </a:moveTo>
                <a:cubicBezTo>
                  <a:pt x="248" y="50"/>
                  <a:pt x="245" y="51"/>
                  <a:pt x="246" y="53"/>
                </a:cubicBezTo>
                <a:cubicBezTo>
                  <a:pt x="246" y="54"/>
                  <a:pt x="246" y="54"/>
                  <a:pt x="246" y="54"/>
                </a:cubicBezTo>
                <a:cubicBezTo>
                  <a:pt x="247" y="56"/>
                  <a:pt x="247" y="56"/>
                  <a:pt x="247" y="56"/>
                </a:cubicBezTo>
                <a:cubicBezTo>
                  <a:pt x="247" y="57"/>
                  <a:pt x="247" y="57"/>
                  <a:pt x="247" y="57"/>
                </a:cubicBezTo>
                <a:cubicBezTo>
                  <a:pt x="247" y="59"/>
                  <a:pt x="251" y="58"/>
                  <a:pt x="250" y="56"/>
                </a:cubicBezTo>
                <a:cubicBezTo>
                  <a:pt x="250" y="55"/>
                  <a:pt x="250" y="55"/>
                  <a:pt x="250" y="55"/>
                </a:cubicBezTo>
                <a:cubicBezTo>
                  <a:pt x="249" y="53"/>
                  <a:pt x="249" y="53"/>
                  <a:pt x="249" y="53"/>
                </a:cubicBezTo>
                <a:cubicBezTo>
                  <a:pt x="249" y="52"/>
                  <a:pt x="249" y="52"/>
                  <a:pt x="249" y="52"/>
                </a:cubicBezTo>
                <a:close/>
                <a:moveTo>
                  <a:pt x="253" y="66"/>
                </a:moveTo>
                <a:cubicBezTo>
                  <a:pt x="253" y="64"/>
                  <a:pt x="249" y="64"/>
                  <a:pt x="250" y="67"/>
                </a:cubicBezTo>
                <a:cubicBezTo>
                  <a:pt x="250" y="68"/>
                  <a:pt x="250" y="68"/>
                  <a:pt x="250" y="68"/>
                </a:cubicBezTo>
                <a:cubicBezTo>
                  <a:pt x="251" y="70"/>
                  <a:pt x="251" y="70"/>
                  <a:pt x="251" y="70"/>
                </a:cubicBezTo>
                <a:cubicBezTo>
                  <a:pt x="251" y="70"/>
                  <a:pt x="251" y="70"/>
                  <a:pt x="251" y="70"/>
                </a:cubicBezTo>
                <a:cubicBezTo>
                  <a:pt x="251" y="72"/>
                  <a:pt x="255" y="71"/>
                  <a:pt x="254" y="69"/>
                </a:cubicBezTo>
                <a:cubicBezTo>
                  <a:pt x="254" y="69"/>
                  <a:pt x="254" y="69"/>
                  <a:pt x="254" y="69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3" y="66"/>
                  <a:pt x="253" y="66"/>
                  <a:pt x="253" y="66"/>
                </a:cubicBezTo>
                <a:close/>
                <a:moveTo>
                  <a:pt x="256" y="80"/>
                </a:moveTo>
                <a:cubicBezTo>
                  <a:pt x="256" y="77"/>
                  <a:pt x="253" y="78"/>
                  <a:pt x="253" y="80"/>
                </a:cubicBezTo>
                <a:cubicBezTo>
                  <a:pt x="253" y="81"/>
                  <a:pt x="253" y="81"/>
                  <a:pt x="253" y="81"/>
                </a:cubicBezTo>
                <a:cubicBezTo>
                  <a:pt x="253" y="83"/>
                  <a:pt x="253" y="83"/>
                  <a:pt x="253" y="83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4" y="86"/>
                  <a:pt x="257" y="85"/>
                  <a:pt x="257" y="83"/>
                </a:cubicBezTo>
                <a:cubicBezTo>
                  <a:pt x="257" y="82"/>
                  <a:pt x="257" y="82"/>
                  <a:pt x="257" y="82"/>
                </a:cubicBezTo>
                <a:cubicBezTo>
                  <a:pt x="257" y="80"/>
                  <a:pt x="257" y="80"/>
                  <a:pt x="257" y="80"/>
                </a:cubicBezTo>
                <a:cubicBezTo>
                  <a:pt x="256" y="80"/>
                  <a:pt x="256" y="80"/>
                  <a:pt x="256" y="80"/>
                </a:cubicBezTo>
                <a:close/>
                <a:moveTo>
                  <a:pt x="259" y="94"/>
                </a:moveTo>
                <a:cubicBezTo>
                  <a:pt x="258" y="91"/>
                  <a:pt x="255" y="92"/>
                  <a:pt x="255" y="94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255" y="98"/>
                  <a:pt x="255" y="98"/>
                  <a:pt x="255" y="98"/>
                </a:cubicBezTo>
                <a:cubicBezTo>
                  <a:pt x="255" y="100"/>
                  <a:pt x="259" y="100"/>
                  <a:pt x="259" y="97"/>
                </a:cubicBezTo>
                <a:cubicBezTo>
                  <a:pt x="259" y="96"/>
                  <a:pt x="259" y="96"/>
                  <a:pt x="259" y="96"/>
                </a:cubicBezTo>
                <a:cubicBezTo>
                  <a:pt x="259" y="95"/>
                  <a:pt x="259" y="95"/>
                  <a:pt x="259" y="95"/>
                </a:cubicBezTo>
                <a:cubicBezTo>
                  <a:pt x="259" y="94"/>
                  <a:pt x="259" y="94"/>
                  <a:pt x="259" y="94"/>
                </a:cubicBezTo>
                <a:close/>
                <a:moveTo>
                  <a:pt x="259" y="108"/>
                </a:moveTo>
                <a:cubicBezTo>
                  <a:pt x="259" y="106"/>
                  <a:pt x="256" y="106"/>
                  <a:pt x="256" y="108"/>
                </a:cubicBezTo>
                <a:cubicBezTo>
                  <a:pt x="256" y="109"/>
                  <a:pt x="256" y="109"/>
                  <a:pt x="256" y="109"/>
                </a:cubicBezTo>
                <a:cubicBezTo>
                  <a:pt x="256" y="111"/>
                  <a:pt x="256" y="111"/>
                  <a:pt x="256" y="111"/>
                </a:cubicBezTo>
                <a:cubicBezTo>
                  <a:pt x="256" y="111"/>
                  <a:pt x="256" y="111"/>
                  <a:pt x="256" y="111"/>
                </a:cubicBezTo>
                <a:cubicBezTo>
                  <a:pt x="256" y="114"/>
                  <a:pt x="259" y="114"/>
                  <a:pt x="259" y="112"/>
                </a:cubicBezTo>
                <a:cubicBezTo>
                  <a:pt x="259" y="111"/>
                  <a:pt x="259" y="111"/>
                  <a:pt x="259" y="111"/>
                </a:cubicBezTo>
                <a:cubicBezTo>
                  <a:pt x="259" y="109"/>
                  <a:pt x="259" y="109"/>
                  <a:pt x="259" y="109"/>
                </a:cubicBezTo>
                <a:cubicBezTo>
                  <a:pt x="259" y="108"/>
                  <a:pt x="259" y="108"/>
                  <a:pt x="259" y="108"/>
                </a:cubicBezTo>
                <a:close/>
                <a:moveTo>
                  <a:pt x="259" y="122"/>
                </a:moveTo>
                <a:cubicBezTo>
                  <a:pt x="259" y="120"/>
                  <a:pt x="255" y="120"/>
                  <a:pt x="255" y="122"/>
                </a:cubicBezTo>
                <a:cubicBezTo>
                  <a:pt x="255" y="123"/>
                  <a:pt x="255" y="123"/>
                  <a:pt x="255" y="123"/>
                </a:cubicBezTo>
                <a:cubicBezTo>
                  <a:pt x="255" y="124"/>
                  <a:pt x="255" y="124"/>
                  <a:pt x="255" y="124"/>
                </a:cubicBezTo>
                <a:cubicBezTo>
                  <a:pt x="255" y="125"/>
                  <a:pt x="255" y="125"/>
                  <a:pt x="255" y="125"/>
                </a:cubicBezTo>
                <a:cubicBezTo>
                  <a:pt x="255" y="125"/>
                  <a:pt x="255" y="125"/>
                  <a:pt x="255" y="125"/>
                </a:cubicBezTo>
                <a:cubicBezTo>
                  <a:pt x="254" y="128"/>
                  <a:pt x="258" y="128"/>
                  <a:pt x="258" y="126"/>
                </a:cubicBezTo>
                <a:cubicBezTo>
                  <a:pt x="258" y="126"/>
                  <a:pt x="258" y="126"/>
                  <a:pt x="258" y="126"/>
                </a:cubicBezTo>
                <a:cubicBezTo>
                  <a:pt x="258" y="124"/>
                  <a:pt x="258" y="124"/>
                  <a:pt x="258" y="124"/>
                </a:cubicBezTo>
                <a:cubicBezTo>
                  <a:pt x="258" y="123"/>
                  <a:pt x="258" y="123"/>
                  <a:pt x="258" y="123"/>
                </a:cubicBezTo>
                <a:cubicBezTo>
                  <a:pt x="259" y="122"/>
                  <a:pt x="259" y="122"/>
                  <a:pt x="259" y="122"/>
                </a:cubicBezTo>
                <a:close/>
                <a:moveTo>
                  <a:pt x="256" y="136"/>
                </a:moveTo>
                <a:cubicBezTo>
                  <a:pt x="257" y="134"/>
                  <a:pt x="253" y="133"/>
                  <a:pt x="253" y="136"/>
                </a:cubicBezTo>
                <a:cubicBezTo>
                  <a:pt x="253" y="136"/>
                  <a:pt x="253" y="136"/>
                  <a:pt x="253" y="136"/>
                </a:cubicBezTo>
                <a:cubicBezTo>
                  <a:pt x="252" y="137"/>
                  <a:pt x="252" y="137"/>
                  <a:pt x="252" y="137"/>
                </a:cubicBezTo>
                <a:cubicBezTo>
                  <a:pt x="252" y="138"/>
                  <a:pt x="252" y="138"/>
                  <a:pt x="252" y="138"/>
                </a:cubicBezTo>
                <a:cubicBezTo>
                  <a:pt x="252" y="139"/>
                  <a:pt x="252" y="139"/>
                  <a:pt x="252" y="139"/>
                </a:cubicBezTo>
                <a:cubicBezTo>
                  <a:pt x="251" y="141"/>
                  <a:pt x="255" y="142"/>
                  <a:pt x="255" y="140"/>
                </a:cubicBezTo>
                <a:cubicBezTo>
                  <a:pt x="255" y="139"/>
                  <a:pt x="255" y="139"/>
                  <a:pt x="255" y="139"/>
                </a:cubicBezTo>
                <a:cubicBezTo>
                  <a:pt x="256" y="138"/>
                  <a:pt x="256" y="138"/>
                  <a:pt x="256" y="138"/>
                </a:cubicBezTo>
                <a:cubicBezTo>
                  <a:pt x="256" y="137"/>
                  <a:pt x="256" y="137"/>
                  <a:pt x="256" y="137"/>
                </a:cubicBezTo>
                <a:cubicBezTo>
                  <a:pt x="256" y="136"/>
                  <a:pt x="256" y="136"/>
                  <a:pt x="256" y="136"/>
                </a:cubicBezTo>
                <a:close/>
                <a:moveTo>
                  <a:pt x="252" y="150"/>
                </a:moveTo>
                <a:cubicBezTo>
                  <a:pt x="253" y="148"/>
                  <a:pt x="249" y="147"/>
                  <a:pt x="249" y="149"/>
                </a:cubicBezTo>
                <a:cubicBezTo>
                  <a:pt x="248" y="150"/>
                  <a:pt x="248" y="150"/>
                  <a:pt x="248" y="150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247" y="152"/>
                  <a:pt x="247" y="152"/>
                  <a:pt x="247" y="152"/>
                </a:cubicBezTo>
                <a:cubicBezTo>
                  <a:pt x="246" y="154"/>
                  <a:pt x="250" y="155"/>
                  <a:pt x="251" y="153"/>
                </a:cubicBezTo>
                <a:cubicBezTo>
                  <a:pt x="251" y="152"/>
                  <a:pt x="251" y="152"/>
                  <a:pt x="251" y="152"/>
                </a:cubicBezTo>
                <a:cubicBezTo>
                  <a:pt x="252" y="151"/>
                  <a:pt x="252" y="151"/>
                  <a:pt x="252" y="151"/>
                </a:cubicBezTo>
                <a:cubicBezTo>
                  <a:pt x="252" y="150"/>
                  <a:pt x="252" y="150"/>
                  <a:pt x="252" y="150"/>
                </a:cubicBezTo>
                <a:close/>
                <a:moveTo>
                  <a:pt x="246" y="163"/>
                </a:moveTo>
                <a:cubicBezTo>
                  <a:pt x="247" y="161"/>
                  <a:pt x="244" y="159"/>
                  <a:pt x="243" y="161"/>
                </a:cubicBezTo>
                <a:cubicBezTo>
                  <a:pt x="243" y="161"/>
                  <a:pt x="243" y="161"/>
                  <a:pt x="243" y="161"/>
                </a:cubicBezTo>
                <a:cubicBezTo>
                  <a:pt x="242" y="162"/>
                  <a:pt x="242" y="162"/>
                  <a:pt x="242" y="162"/>
                </a:cubicBezTo>
                <a:cubicBezTo>
                  <a:pt x="242" y="164"/>
                  <a:pt x="242" y="164"/>
                  <a:pt x="242" y="164"/>
                </a:cubicBezTo>
                <a:cubicBezTo>
                  <a:pt x="241" y="164"/>
                  <a:pt x="241" y="164"/>
                  <a:pt x="241" y="164"/>
                </a:cubicBezTo>
                <a:cubicBezTo>
                  <a:pt x="240" y="167"/>
                  <a:pt x="243" y="168"/>
                  <a:pt x="244" y="166"/>
                </a:cubicBezTo>
                <a:cubicBezTo>
                  <a:pt x="245" y="165"/>
                  <a:pt x="245" y="165"/>
                  <a:pt x="245" y="165"/>
                </a:cubicBezTo>
                <a:cubicBezTo>
                  <a:pt x="246" y="164"/>
                  <a:pt x="246" y="164"/>
                  <a:pt x="246" y="164"/>
                </a:cubicBezTo>
                <a:cubicBezTo>
                  <a:pt x="246" y="163"/>
                  <a:pt x="246" y="163"/>
                  <a:pt x="246" y="163"/>
                </a:cubicBezTo>
                <a:cubicBezTo>
                  <a:pt x="246" y="163"/>
                  <a:pt x="246" y="163"/>
                  <a:pt x="246" y="163"/>
                </a:cubicBezTo>
                <a:close/>
                <a:moveTo>
                  <a:pt x="239" y="175"/>
                </a:moveTo>
                <a:cubicBezTo>
                  <a:pt x="240" y="173"/>
                  <a:pt x="237" y="171"/>
                  <a:pt x="236" y="173"/>
                </a:cubicBezTo>
                <a:cubicBezTo>
                  <a:pt x="235" y="174"/>
                  <a:pt x="235" y="174"/>
                  <a:pt x="235" y="174"/>
                </a:cubicBezTo>
                <a:cubicBezTo>
                  <a:pt x="235" y="175"/>
                  <a:pt x="235" y="175"/>
                  <a:pt x="235" y="175"/>
                </a:cubicBezTo>
                <a:cubicBezTo>
                  <a:pt x="234" y="176"/>
                  <a:pt x="234" y="176"/>
                  <a:pt x="234" y="176"/>
                </a:cubicBezTo>
                <a:cubicBezTo>
                  <a:pt x="234" y="176"/>
                  <a:pt x="234" y="176"/>
                  <a:pt x="234" y="176"/>
                </a:cubicBezTo>
                <a:cubicBezTo>
                  <a:pt x="233" y="178"/>
                  <a:pt x="236" y="180"/>
                  <a:pt x="237" y="178"/>
                </a:cubicBezTo>
                <a:cubicBezTo>
                  <a:pt x="237" y="178"/>
                  <a:pt x="237" y="178"/>
                  <a:pt x="237" y="178"/>
                </a:cubicBezTo>
                <a:cubicBezTo>
                  <a:pt x="238" y="177"/>
                  <a:pt x="238" y="177"/>
                  <a:pt x="238" y="177"/>
                </a:cubicBezTo>
                <a:cubicBezTo>
                  <a:pt x="238" y="176"/>
                  <a:pt x="238" y="176"/>
                  <a:pt x="238" y="176"/>
                </a:cubicBezTo>
                <a:cubicBezTo>
                  <a:pt x="239" y="175"/>
                  <a:pt x="239" y="175"/>
                  <a:pt x="239" y="175"/>
                </a:cubicBezTo>
                <a:close/>
                <a:moveTo>
                  <a:pt x="231" y="187"/>
                </a:moveTo>
                <a:cubicBezTo>
                  <a:pt x="232" y="185"/>
                  <a:pt x="229" y="183"/>
                  <a:pt x="228" y="185"/>
                </a:cubicBezTo>
                <a:cubicBezTo>
                  <a:pt x="227" y="185"/>
                  <a:pt x="227" y="185"/>
                  <a:pt x="227" y="185"/>
                </a:cubicBezTo>
                <a:cubicBezTo>
                  <a:pt x="227" y="186"/>
                  <a:pt x="227" y="186"/>
                  <a:pt x="227" y="186"/>
                </a:cubicBezTo>
                <a:cubicBezTo>
                  <a:pt x="226" y="187"/>
                  <a:pt x="226" y="187"/>
                  <a:pt x="226" y="187"/>
                </a:cubicBezTo>
                <a:cubicBezTo>
                  <a:pt x="226" y="187"/>
                  <a:pt x="226" y="187"/>
                  <a:pt x="226" y="187"/>
                </a:cubicBezTo>
                <a:cubicBezTo>
                  <a:pt x="224" y="189"/>
                  <a:pt x="227" y="191"/>
                  <a:pt x="228" y="190"/>
                </a:cubicBezTo>
                <a:cubicBezTo>
                  <a:pt x="229" y="189"/>
                  <a:pt x="229" y="189"/>
                  <a:pt x="229" y="189"/>
                </a:cubicBezTo>
                <a:cubicBezTo>
                  <a:pt x="229" y="189"/>
                  <a:pt x="229" y="189"/>
                  <a:pt x="229" y="189"/>
                </a:cubicBezTo>
                <a:cubicBezTo>
                  <a:pt x="230" y="188"/>
                  <a:pt x="230" y="188"/>
                  <a:pt x="230" y="188"/>
                </a:cubicBezTo>
                <a:cubicBezTo>
                  <a:pt x="231" y="187"/>
                  <a:pt x="231" y="187"/>
                  <a:pt x="231" y="187"/>
                </a:cubicBezTo>
                <a:close/>
                <a:moveTo>
                  <a:pt x="271" y="47"/>
                </a:moveTo>
                <a:cubicBezTo>
                  <a:pt x="270" y="45"/>
                  <a:pt x="267" y="46"/>
                  <a:pt x="267" y="48"/>
                </a:cubicBezTo>
                <a:cubicBezTo>
                  <a:pt x="268" y="49"/>
                  <a:pt x="268" y="49"/>
                  <a:pt x="268" y="49"/>
                </a:cubicBezTo>
                <a:cubicBezTo>
                  <a:pt x="268" y="51"/>
                  <a:pt x="268" y="51"/>
                  <a:pt x="268" y="51"/>
                </a:cubicBezTo>
                <a:cubicBezTo>
                  <a:pt x="268" y="51"/>
                  <a:pt x="268" y="51"/>
                  <a:pt x="268" y="51"/>
                </a:cubicBezTo>
                <a:cubicBezTo>
                  <a:pt x="269" y="54"/>
                  <a:pt x="272" y="53"/>
                  <a:pt x="271" y="51"/>
                </a:cubicBezTo>
                <a:cubicBezTo>
                  <a:pt x="271" y="50"/>
                  <a:pt x="271" y="50"/>
                  <a:pt x="271" y="50"/>
                </a:cubicBezTo>
                <a:cubicBezTo>
                  <a:pt x="271" y="48"/>
                  <a:pt x="271" y="48"/>
                  <a:pt x="271" y="48"/>
                </a:cubicBezTo>
                <a:cubicBezTo>
                  <a:pt x="271" y="47"/>
                  <a:pt x="271" y="47"/>
                  <a:pt x="271" y="47"/>
                </a:cubicBezTo>
                <a:close/>
                <a:moveTo>
                  <a:pt x="273" y="61"/>
                </a:moveTo>
                <a:cubicBezTo>
                  <a:pt x="273" y="59"/>
                  <a:pt x="270" y="59"/>
                  <a:pt x="270" y="62"/>
                </a:cubicBezTo>
                <a:cubicBezTo>
                  <a:pt x="270" y="63"/>
                  <a:pt x="270" y="63"/>
                  <a:pt x="270" y="63"/>
                </a:cubicBezTo>
                <a:cubicBezTo>
                  <a:pt x="270" y="64"/>
                  <a:pt x="270" y="64"/>
                  <a:pt x="270" y="64"/>
                </a:cubicBezTo>
                <a:cubicBezTo>
                  <a:pt x="271" y="65"/>
                  <a:pt x="271" y="65"/>
                  <a:pt x="271" y="65"/>
                </a:cubicBezTo>
                <a:cubicBezTo>
                  <a:pt x="271" y="67"/>
                  <a:pt x="274" y="67"/>
                  <a:pt x="274" y="65"/>
                </a:cubicBezTo>
                <a:cubicBezTo>
                  <a:pt x="274" y="64"/>
                  <a:pt x="274" y="64"/>
                  <a:pt x="274" y="64"/>
                </a:cubicBezTo>
                <a:cubicBezTo>
                  <a:pt x="274" y="62"/>
                  <a:pt x="274" y="62"/>
                  <a:pt x="274" y="62"/>
                </a:cubicBezTo>
                <a:cubicBezTo>
                  <a:pt x="273" y="61"/>
                  <a:pt x="273" y="61"/>
                  <a:pt x="273" y="61"/>
                </a:cubicBezTo>
                <a:close/>
                <a:moveTo>
                  <a:pt x="275" y="75"/>
                </a:moveTo>
                <a:cubicBezTo>
                  <a:pt x="275" y="73"/>
                  <a:pt x="272" y="73"/>
                  <a:pt x="272" y="76"/>
                </a:cubicBezTo>
                <a:cubicBezTo>
                  <a:pt x="272" y="77"/>
                  <a:pt x="272" y="77"/>
                  <a:pt x="272" y="77"/>
                </a:cubicBezTo>
                <a:cubicBezTo>
                  <a:pt x="272" y="79"/>
                  <a:pt x="272" y="79"/>
                  <a:pt x="272" y="79"/>
                </a:cubicBezTo>
                <a:cubicBezTo>
                  <a:pt x="272" y="79"/>
                  <a:pt x="272" y="79"/>
                  <a:pt x="272" y="79"/>
                </a:cubicBezTo>
                <a:cubicBezTo>
                  <a:pt x="272" y="81"/>
                  <a:pt x="276" y="81"/>
                  <a:pt x="276" y="79"/>
                </a:cubicBezTo>
                <a:cubicBezTo>
                  <a:pt x="276" y="78"/>
                  <a:pt x="276" y="78"/>
                  <a:pt x="276" y="78"/>
                </a:cubicBezTo>
                <a:cubicBezTo>
                  <a:pt x="276" y="77"/>
                  <a:pt x="276" y="77"/>
                  <a:pt x="276" y="77"/>
                </a:cubicBezTo>
                <a:cubicBezTo>
                  <a:pt x="275" y="75"/>
                  <a:pt x="275" y="75"/>
                  <a:pt x="275" y="75"/>
                </a:cubicBezTo>
                <a:close/>
                <a:moveTo>
                  <a:pt x="276" y="89"/>
                </a:moveTo>
                <a:cubicBezTo>
                  <a:pt x="276" y="87"/>
                  <a:pt x="273" y="87"/>
                  <a:pt x="273" y="89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92"/>
                  <a:pt x="273" y="92"/>
                  <a:pt x="273" y="92"/>
                </a:cubicBezTo>
                <a:cubicBezTo>
                  <a:pt x="273" y="93"/>
                  <a:pt x="273" y="93"/>
                  <a:pt x="273" y="93"/>
                </a:cubicBezTo>
                <a:cubicBezTo>
                  <a:pt x="273" y="95"/>
                  <a:pt x="277" y="95"/>
                  <a:pt x="277" y="93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6" y="89"/>
                  <a:pt x="276" y="89"/>
                  <a:pt x="276" y="89"/>
                </a:cubicBezTo>
                <a:close/>
                <a:moveTo>
                  <a:pt x="276" y="104"/>
                </a:moveTo>
                <a:cubicBezTo>
                  <a:pt x="276" y="101"/>
                  <a:pt x="273" y="101"/>
                  <a:pt x="273" y="103"/>
                </a:cubicBezTo>
                <a:cubicBezTo>
                  <a:pt x="273" y="104"/>
                  <a:pt x="273" y="104"/>
                  <a:pt x="273" y="104"/>
                </a:cubicBezTo>
                <a:cubicBezTo>
                  <a:pt x="273" y="106"/>
                  <a:pt x="273" y="106"/>
                  <a:pt x="273" y="106"/>
                </a:cubicBezTo>
                <a:cubicBezTo>
                  <a:pt x="273" y="107"/>
                  <a:pt x="273" y="107"/>
                  <a:pt x="273" y="107"/>
                </a:cubicBezTo>
                <a:cubicBezTo>
                  <a:pt x="272" y="109"/>
                  <a:pt x="276" y="109"/>
                  <a:pt x="276" y="107"/>
                </a:cubicBezTo>
                <a:cubicBezTo>
                  <a:pt x="276" y="106"/>
                  <a:pt x="276" y="106"/>
                  <a:pt x="276" y="106"/>
                </a:cubicBezTo>
                <a:cubicBezTo>
                  <a:pt x="276" y="104"/>
                  <a:pt x="276" y="104"/>
                  <a:pt x="276" y="104"/>
                </a:cubicBezTo>
                <a:cubicBezTo>
                  <a:pt x="276" y="104"/>
                  <a:pt x="276" y="104"/>
                  <a:pt x="276" y="104"/>
                </a:cubicBezTo>
                <a:close/>
                <a:moveTo>
                  <a:pt x="275" y="118"/>
                </a:moveTo>
                <a:cubicBezTo>
                  <a:pt x="275" y="115"/>
                  <a:pt x="272" y="115"/>
                  <a:pt x="271" y="117"/>
                </a:cubicBezTo>
                <a:cubicBezTo>
                  <a:pt x="271" y="118"/>
                  <a:pt x="271" y="118"/>
                  <a:pt x="271" y="118"/>
                </a:cubicBezTo>
                <a:cubicBezTo>
                  <a:pt x="271" y="120"/>
                  <a:pt x="271" y="120"/>
                  <a:pt x="271" y="120"/>
                </a:cubicBezTo>
                <a:cubicBezTo>
                  <a:pt x="271" y="121"/>
                  <a:pt x="271" y="121"/>
                  <a:pt x="271" y="121"/>
                </a:cubicBezTo>
                <a:cubicBezTo>
                  <a:pt x="270" y="123"/>
                  <a:pt x="274" y="124"/>
                  <a:pt x="274" y="121"/>
                </a:cubicBezTo>
                <a:cubicBezTo>
                  <a:pt x="274" y="120"/>
                  <a:pt x="274" y="120"/>
                  <a:pt x="274" y="120"/>
                </a:cubicBezTo>
                <a:cubicBezTo>
                  <a:pt x="275" y="119"/>
                  <a:pt x="275" y="119"/>
                  <a:pt x="275" y="119"/>
                </a:cubicBezTo>
                <a:cubicBezTo>
                  <a:pt x="275" y="118"/>
                  <a:pt x="275" y="118"/>
                  <a:pt x="275" y="118"/>
                </a:cubicBezTo>
                <a:close/>
                <a:moveTo>
                  <a:pt x="272" y="132"/>
                </a:moveTo>
                <a:cubicBezTo>
                  <a:pt x="272" y="130"/>
                  <a:pt x="269" y="129"/>
                  <a:pt x="268" y="131"/>
                </a:cubicBezTo>
                <a:cubicBezTo>
                  <a:pt x="268" y="131"/>
                  <a:pt x="268" y="131"/>
                  <a:pt x="268" y="131"/>
                </a:cubicBezTo>
                <a:cubicBezTo>
                  <a:pt x="268" y="133"/>
                  <a:pt x="268" y="133"/>
                  <a:pt x="268" y="133"/>
                </a:cubicBezTo>
                <a:cubicBezTo>
                  <a:pt x="267" y="134"/>
                  <a:pt x="267" y="134"/>
                  <a:pt x="267" y="134"/>
                </a:cubicBezTo>
                <a:cubicBezTo>
                  <a:pt x="267" y="134"/>
                  <a:pt x="267" y="134"/>
                  <a:pt x="267" y="134"/>
                </a:cubicBezTo>
                <a:cubicBezTo>
                  <a:pt x="267" y="136"/>
                  <a:pt x="270" y="137"/>
                  <a:pt x="271" y="135"/>
                </a:cubicBezTo>
                <a:cubicBezTo>
                  <a:pt x="271" y="135"/>
                  <a:pt x="271" y="135"/>
                  <a:pt x="271" y="135"/>
                </a:cubicBezTo>
                <a:cubicBezTo>
                  <a:pt x="271" y="134"/>
                  <a:pt x="271" y="134"/>
                  <a:pt x="271" y="134"/>
                </a:cubicBezTo>
                <a:cubicBezTo>
                  <a:pt x="272" y="132"/>
                  <a:pt x="272" y="132"/>
                  <a:pt x="272" y="132"/>
                </a:cubicBezTo>
                <a:cubicBezTo>
                  <a:pt x="272" y="132"/>
                  <a:pt x="272" y="132"/>
                  <a:pt x="272" y="132"/>
                </a:cubicBezTo>
                <a:close/>
                <a:moveTo>
                  <a:pt x="267" y="145"/>
                </a:moveTo>
                <a:cubicBezTo>
                  <a:pt x="268" y="143"/>
                  <a:pt x="265" y="142"/>
                  <a:pt x="264" y="144"/>
                </a:cubicBezTo>
                <a:cubicBezTo>
                  <a:pt x="264" y="144"/>
                  <a:pt x="264" y="144"/>
                  <a:pt x="264" y="144"/>
                </a:cubicBezTo>
                <a:cubicBezTo>
                  <a:pt x="263" y="146"/>
                  <a:pt x="263" y="146"/>
                  <a:pt x="263" y="146"/>
                </a:cubicBezTo>
                <a:cubicBezTo>
                  <a:pt x="263" y="147"/>
                  <a:pt x="263" y="147"/>
                  <a:pt x="263" y="147"/>
                </a:cubicBezTo>
                <a:cubicBezTo>
                  <a:pt x="262" y="147"/>
                  <a:pt x="262" y="147"/>
                  <a:pt x="262" y="147"/>
                </a:cubicBezTo>
                <a:cubicBezTo>
                  <a:pt x="262" y="149"/>
                  <a:pt x="265" y="151"/>
                  <a:pt x="266" y="149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7"/>
                  <a:pt x="266" y="147"/>
                  <a:pt x="266" y="147"/>
                </a:cubicBezTo>
                <a:cubicBezTo>
                  <a:pt x="267" y="146"/>
                  <a:pt x="267" y="146"/>
                  <a:pt x="267" y="146"/>
                </a:cubicBezTo>
                <a:cubicBezTo>
                  <a:pt x="267" y="145"/>
                  <a:pt x="267" y="145"/>
                  <a:pt x="267" y="145"/>
                </a:cubicBezTo>
                <a:close/>
                <a:moveTo>
                  <a:pt x="261" y="158"/>
                </a:moveTo>
                <a:cubicBezTo>
                  <a:pt x="262" y="156"/>
                  <a:pt x="259" y="154"/>
                  <a:pt x="258" y="156"/>
                </a:cubicBezTo>
                <a:cubicBezTo>
                  <a:pt x="257" y="157"/>
                  <a:pt x="257" y="157"/>
                  <a:pt x="257" y="157"/>
                </a:cubicBezTo>
                <a:cubicBezTo>
                  <a:pt x="257" y="158"/>
                  <a:pt x="257" y="158"/>
                  <a:pt x="257" y="158"/>
                </a:cubicBezTo>
                <a:cubicBezTo>
                  <a:pt x="256" y="159"/>
                  <a:pt x="256" y="159"/>
                  <a:pt x="256" y="159"/>
                </a:cubicBezTo>
                <a:cubicBezTo>
                  <a:pt x="255" y="161"/>
                  <a:pt x="258" y="163"/>
                  <a:pt x="259" y="161"/>
                </a:cubicBezTo>
                <a:cubicBezTo>
                  <a:pt x="260" y="160"/>
                  <a:pt x="260" y="160"/>
                  <a:pt x="260" y="160"/>
                </a:cubicBezTo>
                <a:cubicBezTo>
                  <a:pt x="260" y="159"/>
                  <a:pt x="260" y="159"/>
                  <a:pt x="260" y="159"/>
                </a:cubicBezTo>
                <a:cubicBezTo>
                  <a:pt x="261" y="158"/>
                  <a:pt x="261" y="158"/>
                  <a:pt x="261" y="158"/>
                </a:cubicBezTo>
                <a:close/>
                <a:moveTo>
                  <a:pt x="253" y="170"/>
                </a:moveTo>
                <a:cubicBezTo>
                  <a:pt x="254" y="168"/>
                  <a:pt x="252" y="166"/>
                  <a:pt x="250" y="168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49" y="169"/>
                  <a:pt x="249" y="169"/>
                  <a:pt x="249" y="169"/>
                </a:cubicBezTo>
                <a:cubicBezTo>
                  <a:pt x="249" y="170"/>
                  <a:pt x="249" y="170"/>
                  <a:pt x="249" y="170"/>
                </a:cubicBezTo>
                <a:cubicBezTo>
                  <a:pt x="248" y="171"/>
                  <a:pt x="248" y="171"/>
                  <a:pt x="248" y="171"/>
                </a:cubicBezTo>
                <a:cubicBezTo>
                  <a:pt x="247" y="173"/>
                  <a:pt x="249" y="175"/>
                  <a:pt x="251" y="173"/>
                </a:cubicBezTo>
                <a:cubicBezTo>
                  <a:pt x="251" y="172"/>
                  <a:pt x="251" y="172"/>
                  <a:pt x="251" y="172"/>
                </a:cubicBezTo>
                <a:cubicBezTo>
                  <a:pt x="252" y="171"/>
                  <a:pt x="252" y="171"/>
                  <a:pt x="252" y="171"/>
                </a:cubicBezTo>
                <a:cubicBezTo>
                  <a:pt x="253" y="170"/>
                  <a:pt x="253" y="170"/>
                  <a:pt x="253" y="170"/>
                </a:cubicBezTo>
                <a:cubicBezTo>
                  <a:pt x="253" y="170"/>
                  <a:pt x="253" y="170"/>
                  <a:pt x="253" y="170"/>
                </a:cubicBezTo>
                <a:close/>
                <a:moveTo>
                  <a:pt x="244" y="181"/>
                </a:moveTo>
                <a:cubicBezTo>
                  <a:pt x="245" y="179"/>
                  <a:pt x="243" y="177"/>
                  <a:pt x="241" y="179"/>
                </a:cubicBezTo>
                <a:cubicBezTo>
                  <a:pt x="241" y="179"/>
                  <a:pt x="241" y="179"/>
                  <a:pt x="241" y="179"/>
                </a:cubicBezTo>
                <a:cubicBezTo>
                  <a:pt x="240" y="180"/>
                  <a:pt x="240" y="180"/>
                  <a:pt x="240" y="180"/>
                </a:cubicBezTo>
                <a:cubicBezTo>
                  <a:pt x="239" y="181"/>
                  <a:pt x="239" y="181"/>
                  <a:pt x="239" y="181"/>
                </a:cubicBezTo>
                <a:cubicBezTo>
                  <a:pt x="239" y="181"/>
                  <a:pt x="239" y="181"/>
                  <a:pt x="239" y="181"/>
                </a:cubicBezTo>
                <a:cubicBezTo>
                  <a:pt x="237" y="183"/>
                  <a:pt x="240" y="185"/>
                  <a:pt x="241" y="184"/>
                </a:cubicBezTo>
                <a:cubicBezTo>
                  <a:pt x="242" y="184"/>
                  <a:pt x="242" y="184"/>
                  <a:pt x="242" y="184"/>
                </a:cubicBezTo>
                <a:cubicBezTo>
                  <a:pt x="242" y="183"/>
                  <a:pt x="242" y="183"/>
                  <a:pt x="242" y="183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44" y="181"/>
                  <a:pt x="244" y="181"/>
                  <a:pt x="244" y="181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5"/>
          <p:cNvSpPr/>
          <p:nvPr/>
        </p:nvSpPr>
        <p:spPr bwMode="auto">
          <a:xfrm>
            <a:off x="3708066" y="2840038"/>
            <a:ext cx="2857500" cy="3022600"/>
          </a:xfrm>
          <a:custGeom>
            <a:avLst/>
            <a:gdLst>
              <a:gd name="T0" fmla="*/ 149 w 342"/>
              <a:gd name="T1" fmla="*/ 188 h 361"/>
              <a:gd name="T2" fmla="*/ 42 w 342"/>
              <a:gd name="T3" fmla="*/ 249 h 361"/>
              <a:gd name="T4" fmla="*/ 31 w 342"/>
              <a:gd name="T5" fmla="*/ 339 h 361"/>
              <a:gd name="T6" fmla="*/ 45 w 342"/>
              <a:gd name="T7" fmla="*/ 351 h 361"/>
              <a:gd name="T8" fmla="*/ 82 w 342"/>
              <a:gd name="T9" fmla="*/ 360 h 361"/>
              <a:gd name="T10" fmla="*/ 119 w 342"/>
              <a:gd name="T11" fmla="*/ 344 h 361"/>
              <a:gd name="T12" fmla="*/ 139 w 342"/>
              <a:gd name="T13" fmla="*/ 306 h 361"/>
              <a:gd name="T14" fmla="*/ 142 w 342"/>
              <a:gd name="T15" fmla="*/ 309 h 361"/>
              <a:gd name="T16" fmla="*/ 188 w 342"/>
              <a:gd name="T17" fmla="*/ 332 h 361"/>
              <a:gd name="T18" fmla="*/ 218 w 342"/>
              <a:gd name="T19" fmla="*/ 292 h 361"/>
              <a:gd name="T20" fmla="*/ 180 w 342"/>
              <a:gd name="T21" fmla="*/ 234 h 361"/>
              <a:gd name="T22" fmla="*/ 153 w 342"/>
              <a:gd name="T23" fmla="*/ 198 h 361"/>
              <a:gd name="T24" fmla="*/ 153 w 342"/>
              <a:gd name="T25" fmla="*/ 193 h 361"/>
              <a:gd name="T26" fmla="*/ 153 w 342"/>
              <a:gd name="T27" fmla="*/ 193 h 361"/>
              <a:gd name="T28" fmla="*/ 153 w 342"/>
              <a:gd name="T29" fmla="*/ 193 h 361"/>
              <a:gd name="T30" fmla="*/ 245 w 342"/>
              <a:gd name="T31" fmla="*/ 272 h 361"/>
              <a:gd name="T32" fmla="*/ 334 w 342"/>
              <a:gd name="T33" fmla="*/ 251 h 361"/>
              <a:gd name="T34" fmla="*/ 340 w 342"/>
              <a:gd name="T35" fmla="*/ 233 h 361"/>
              <a:gd name="T36" fmla="*/ 336 w 342"/>
              <a:gd name="T37" fmla="*/ 195 h 361"/>
              <a:gd name="T38" fmla="*/ 308 w 342"/>
              <a:gd name="T39" fmla="*/ 166 h 361"/>
              <a:gd name="T40" fmla="*/ 266 w 342"/>
              <a:gd name="T41" fmla="*/ 161 h 361"/>
              <a:gd name="T42" fmla="*/ 268 w 342"/>
              <a:gd name="T43" fmla="*/ 157 h 361"/>
              <a:gd name="T44" fmla="*/ 273 w 342"/>
              <a:gd name="T45" fmla="*/ 106 h 361"/>
              <a:gd name="T46" fmla="*/ 226 w 342"/>
              <a:gd name="T47" fmla="*/ 91 h 361"/>
              <a:gd name="T48" fmla="*/ 184 w 342"/>
              <a:gd name="T49" fmla="*/ 147 h 361"/>
              <a:gd name="T50" fmla="*/ 159 w 342"/>
              <a:gd name="T51" fmla="*/ 185 h 361"/>
              <a:gd name="T52" fmla="*/ 156 w 342"/>
              <a:gd name="T53" fmla="*/ 186 h 361"/>
              <a:gd name="T54" fmla="*/ 165 w 342"/>
              <a:gd name="T55" fmla="*/ 66 h 361"/>
              <a:gd name="T56" fmla="*/ 96 w 342"/>
              <a:gd name="T57" fmla="*/ 7 h 361"/>
              <a:gd name="T58" fmla="*/ 78 w 342"/>
              <a:gd name="T59" fmla="*/ 12 h 361"/>
              <a:gd name="T60" fmla="*/ 50 w 342"/>
              <a:gd name="T61" fmla="*/ 37 h 361"/>
              <a:gd name="T62" fmla="*/ 43 w 342"/>
              <a:gd name="T63" fmla="*/ 78 h 361"/>
              <a:gd name="T64" fmla="*/ 63 w 342"/>
              <a:gd name="T65" fmla="*/ 115 h 361"/>
              <a:gd name="T66" fmla="*/ 59 w 342"/>
              <a:gd name="T67" fmla="*/ 115 h 361"/>
              <a:gd name="T68" fmla="*/ 14 w 342"/>
              <a:gd name="T69" fmla="*/ 141 h 361"/>
              <a:gd name="T70" fmla="*/ 31 w 342"/>
              <a:gd name="T71" fmla="*/ 188 h 361"/>
              <a:gd name="T72" fmla="*/ 101 w 342"/>
              <a:gd name="T73" fmla="*/ 189 h 361"/>
              <a:gd name="T74" fmla="*/ 145 w 342"/>
              <a:gd name="T75" fmla="*/ 187 h 361"/>
              <a:gd name="T76" fmla="*/ 149 w 342"/>
              <a:gd name="T77" fmla="*/ 188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42" h="361">
                <a:moveTo>
                  <a:pt x="149" y="188"/>
                </a:moveTo>
                <a:cubicBezTo>
                  <a:pt x="125" y="198"/>
                  <a:pt x="74" y="219"/>
                  <a:pt x="42" y="249"/>
                </a:cubicBezTo>
                <a:cubicBezTo>
                  <a:pt x="14" y="274"/>
                  <a:pt x="0" y="305"/>
                  <a:pt x="31" y="339"/>
                </a:cubicBezTo>
                <a:cubicBezTo>
                  <a:pt x="35" y="344"/>
                  <a:pt x="40" y="348"/>
                  <a:pt x="45" y="351"/>
                </a:cubicBezTo>
                <a:cubicBezTo>
                  <a:pt x="56" y="357"/>
                  <a:pt x="69" y="361"/>
                  <a:pt x="82" y="360"/>
                </a:cubicBezTo>
                <a:cubicBezTo>
                  <a:pt x="95" y="360"/>
                  <a:pt x="109" y="353"/>
                  <a:pt x="119" y="344"/>
                </a:cubicBezTo>
                <a:cubicBezTo>
                  <a:pt x="130" y="335"/>
                  <a:pt x="136" y="319"/>
                  <a:pt x="139" y="306"/>
                </a:cubicBezTo>
                <a:cubicBezTo>
                  <a:pt x="139" y="303"/>
                  <a:pt x="141" y="308"/>
                  <a:pt x="142" y="309"/>
                </a:cubicBezTo>
                <a:cubicBezTo>
                  <a:pt x="150" y="328"/>
                  <a:pt x="168" y="337"/>
                  <a:pt x="188" y="332"/>
                </a:cubicBezTo>
                <a:cubicBezTo>
                  <a:pt x="205" y="328"/>
                  <a:pt x="219" y="312"/>
                  <a:pt x="218" y="292"/>
                </a:cubicBezTo>
                <a:cubicBezTo>
                  <a:pt x="217" y="273"/>
                  <a:pt x="197" y="253"/>
                  <a:pt x="180" y="234"/>
                </a:cubicBezTo>
                <a:cubicBezTo>
                  <a:pt x="172" y="226"/>
                  <a:pt x="157" y="211"/>
                  <a:pt x="153" y="198"/>
                </a:cubicBezTo>
                <a:cubicBezTo>
                  <a:pt x="153" y="196"/>
                  <a:pt x="152" y="195"/>
                  <a:pt x="153" y="193"/>
                </a:cubicBezTo>
                <a:cubicBezTo>
                  <a:pt x="153" y="193"/>
                  <a:pt x="153" y="193"/>
                  <a:pt x="153" y="193"/>
                </a:cubicBezTo>
                <a:cubicBezTo>
                  <a:pt x="153" y="193"/>
                  <a:pt x="153" y="193"/>
                  <a:pt x="153" y="193"/>
                </a:cubicBezTo>
                <a:cubicBezTo>
                  <a:pt x="171" y="213"/>
                  <a:pt x="208" y="252"/>
                  <a:pt x="245" y="272"/>
                </a:cubicBezTo>
                <a:cubicBezTo>
                  <a:pt x="279" y="289"/>
                  <a:pt x="313" y="291"/>
                  <a:pt x="334" y="251"/>
                </a:cubicBezTo>
                <a:cubicBezTo>
                  <a:pt x="337" y="245"/>
                  <a:pt x="339" y="239"/>
                  <a:pt x="340" y="233"/>
                </a:cubicBezTo>
                <a:cubicBezTo>
                  <a:pt x="342" y="220"/>
                  <a:pt x="341" y="207"/>
                  <a:pt x="336" y="195"/>
                </a:cubicBezTo>
                <a:cubicBezTo>
                  <a:pt x="331" y="184"/>
                  <a:pt x="320" y="172"/>
                  <a:pt x="308" y="166"/>
                </a:cubicBezTo>
                <a:cubicBezTo>
                  <a:pt x="296" y="159"/>
                  <a:pt x="279" y="159"/>
                  <a:pt x="266" y="161"/>
                </a:cubicBezTo>
                <a:cubicBezTo>
                  <a:pt x="263" y="161"/>
                  <a:pt x="267" y="158"/>
                  <a:pt x="268" y="157"/>
                </a:cubicBezTo>
                <a:cubicBezTo>
                  <a:pt x="283" y="143"/>
                  <a:pt x="285" y="123"/>
                  <a:pt x="273" y="106"/>
                </a:cubicBezTo>
                <a:cubicBezTo>
                  <a:pt x="263" y="91"/>
                  <a:pt x="243" y="83"/>
                  <a:pt x="226" y="91"/>
                </a:cubicBezTo>
                <a:cubicBezTo>
                  <a:pt x="208" y="99"/>
                  <a:pt x="195" y="124"/>
                  <a:pt x="184" y="147"/>
                </a:cubicBezTo>
                <a:cubicBezTo>
                  <a:pt x="179" y="157"/>
                  <a:pt x="170" y="177"/>
                  <a:pt x="159" y="185"/>
                </a:cubicBezTo>
                <a:cubicBezTo>
                  <a:pt x="158" y="186"/>
                  <a:pt x="157" y="186"/>
                  <a:pt x="156" y="186"/>
                </a:cubicBezTo>
                <a:cubicBezTo>
                  <a:pt x="161" y="161"/>
                  <a:pt x="171" y="108"/>
                  <a:pt x="165" y="66"/>
                </a:cubicBezTo>
                <a:cubicBezTo>
                  <a:pt x="159" y="29"/>
                  <a:pt x="141" y="0"/>
                  <a:pt x="96" y="7"/>
                </a:cubicBezTo>
                <a:cubicBezTo>
                  <a:pt x="90" y="8"/>
                  <a:pt x="84" y="9"/>
                  <a:pt x="78" y="12"/>
                </a:cubicBezTo>
                <a:cubicBezTo>
                  <a:pt x="66" y="18"/>
                  <a:pt x="56" y="26"/>
                  <a:pt x="50" y="37"/>
                </a:cubicBezTo>
                <a:cubicBezTo>
                  <a:pt x="43" y="48"/>
                  <a:pt x="40" y="64"/>
                  <a:pt x="43" y="78"/>
                </a:cubicBezTo>
                <a:cubicBezTo>
                  <a:pt x="45" y="91"/>
                  <a:pt x="54" y="105"/>
                  <a:pt x="63" y="115"/>
                </a:cubicBezTo>
                <a:cubicBezTo>
                  <a:pt x="66" y="117"/>
                  <a:pt x="60" y="116"/>
                  <a:pt x="59" y="115"/>
                </a:cubicBezTo>
                <a:cubicBezTo>
                  <a:pt x="39" y="111"/>
                  <a:pt x="22" y="122"/>
                  <a:pt x="14" y="141"/>
                </a:cubicBezTo>
                <a:cubicBezTo>
                  <a:pt x="8" y="158"/>
                  <a:pt x="14" y="179"/>
                  <a:pt x="31" y="188"/>
                </a:cubicBezTo>
                <a:cubicBezTo>
                  <a:pt x="47" y="198"/>
                  <a:pt x="75" y="193"/>
                  <a:pt x="101" y="189"/>
                </a:cubicBezTo>
                <a:cubicBezTo>
                  <a:pt x="111" y="187"/>
                  <a:pt x="133" y="182"/>
                  <a:pt x="145" y="187"/>
                </a:cubicBezTo>
                <a:cubicBezTo>
                  <a:pt x="147" y="187"/>
                  <a:pt x="148" y="188"/>
                  <a:pt x="149" y="188"/>
                </a:cubicBezTo>
                <a:close/>
              </a:path>
            </a:pathLst>
          </a:custGeom>
          <a:solidFill>
            <a:srgbClr val="553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3792204" y="2916238"/>
            <a:ext cx="2740025" cy="2903538"/>
          </a:xfrm>
          <a:custGeom>
            <a:avLst/>
            <a:gdLst>
              <a:gd name="T0" fmla="*/ 130 w 328"/>
              <a:gd name="T1" fmla="*/ 166 h 347"/>
              <a:gd name="T2" fmla="*/ 48 w 328"/>
              <a:gd name="T3" fmla="*/ 109 h 347"/>
              <a:gd name="T4" fmla="*/ 41 w 328"/>
              <a:gd name="T5" fmla="*/ 84 h 347"/>
              <a:gd name="T6" fmla="*/ 74 w 328"/>
              <a:gd name="T7" fmla="*/ 137 h 347"/>
              <a:gd name="T8" fmla="*/ 11 w 328"/>
              <a:gd name="T9" fmla="*/ 130 h 347"/>
              <a:gd name="T10" fmla="*/ 148 w 328"/>
              <a:gd name="T11" fmla="*/ 315 h 347"/>
              <a:gd name="T12" fmla="*/ 160 w 328"/>
              <a:gd name="T13" fmla="*/ 251 h 347"/>
              <a:gd name="T14" fmla="*/ 148 w 328"/>
              <a:gd name="T15" fmla="*/ 315 h 347"/>
              <a:gd name="T16" fmla="*/ 143 w 328"/>
              <a:gd name="T17" fmla="*/ 197 h 347"/>
              <a:gd name="T18" fmla="*/ 193 w 328"/>
              <a:gd name="T19" fmla="*/ 310 h 347"/>
              <a:gd name="T20" fmla="*/ 53 w 328"/>
              <a:gd name="T21" fmla="*/ 240 h 347"/>
              <a:gd name="T22" fmla="*/ 125 w 328"/>
              <a:gd name="T23" fmla="*/ 188 h 347"/>
              <a:gd name="T24" fmla="*/ 128 w 328"/>
              <a:gd name="T25" fmla="*/ 189 h 347"/>
              <a:gd name="T26" fmla="*/ 24 w 328"/>
              <a:gd name="T27" fmla="*/ 328 h 347"/>
              <a:gd name="T28" fmla="*/ 71 w 328"/>
              <a:gd name="T29" fmla="*/ 252 h 347"/>
              <a:gd name="T30" fmla="*/ 65 w 328"/>
              <a:gd name="T31" fmla="*/ 347 h 347"/>
              <a:gd name="T32" fmla="*/ 70 w 328"/>
              <a:gd name="T33" fmla="*/ 347 h 347"/>
              <a:gd name="T34" fmla="*/ 118 w 328"/>
              <a:gd name="T35" fmla="*/ 251 h 347"/>
              <a:gd name="T36" fmla="*/ 72 w 328"/>
              <a:gd name="T37" fmla="*/ 347 h 347"/>
              <a:gd name="T38" fmla="*/ 121 w 328"/>
              <a:gd name="T39" fmla="*/ 251 h 347"/>
              <a:gd name="T40" fmla="*/ 144 w 328"/>
              <a:gd name="T41" fmla="*/ 313 h 347"/>
              <a:gd name="T42" fmla="*/ 126 w 328"/>
              <a:gd name="T43" fmla="*/ 296 h 347"/>
              <a:gd name="T44" fmla="*/ 266 w 328"/>
              <a:gd name="T45" fmla="*/ 127 h 347"/>
              <a:gd name="T46" fmla="*/ 202 w 328"/>
              <a:gd name="T47" fmla="*/ 139 h 347"/>
              <a:gd name="T48" fmla="*/ 266 w 328"/>
              <a:gd name="T49" fmla="*/ 127 h 347"/>
              <a:gd name="T50" fmla="*/ 157 w 328"/>
              <a:gd name="T51" fmla="*/ 173 h 347"/>
              <a:gd name="T52" fmla="*/ 246 w 328"/>
              <a:gd name="T53" fmla="*/ 87 h 347"/>
              <a:gd name="T54" fmla="*/ 229 w 328"/>
              <a:gd name="T55" fmla="*/ 242 h 347"/>
              <a:gd name="T56" fmla="*/ 155 w 328"/>
              <a:gd name="T57" fmla="*/ 193 h 347"/>
              <a:gd name="T58" fmla="*/ 155 w 328"/>
              <a:gd name="T59" fmla="*/ 189 h 347"/>
              <a:gd name="T60" fmla="*/ 321 w 328"/>
              <a:gd name="T61" fmla="*/ 240 h 347"/>
              <a:gd name="T62" fmla="*/ 233 w 328"/>
              <a:gd name="T63" fmla="*/ 221 h 347"/>
              <a:gd name="T64" fmla="*/ 325 w 328"/>
              <a:gd name="T65" fmla="*/ 195 h 347"/>
              <a:gd name="T66" fmla="*/ 323 w 328"/>
              <a:gd name="T67" fmla="*/ 190 h 347"/>
              <a:gd name="T68" fmla="*/ 216 w 328"/>
              <a:gd name="T69" fmla="*/ 178 h 347"/>
              <a:gd name="T70" fmla="*/ 322 w 328"/>
              <a:gd name="T71" fmla="*/ 187 h 347"/>
              <a:gd name="T72" fmla="*/ 216 w 328"/>
              <a:gd name="T73" fmla="*/ 175 h 347"/>
              <a:gd name="T74" fmla="*/ 265 w 328"/>
              <a:gd name="T75" fmla="*/ 132 h 347"/>
              <a:gd name="T76" fmla="*/ 255 w 328"/>
              <a:gd name="T77" fmla="*/ 154 h 347"/>
              <a:gd name="T78" fmla="*/ 9 w 328"/>
              <a:gd name="T79" fmla="*/ 135 h 347"/>
              <a:gd name="T80" fmla="*/ 90 w 328"/>
              <a:gd name="T81" fmla="*/ 177 h 347"/>
              <a:gd name="T82" fmla="*/ 9 w 328"/>
              <a:gd name="T83" fmla="*/ 135 h 347"/>
              <a:gd name="T84" fmla="*/ 111 w 328"/>
              <a:gd name="T85" fmla="*/ 2 h 347"/>
              <a:gd name="T86" fmla="*/ 104 w 328"/>
              <a:gd name="T87" fmla="*/ 1 h 347"/>
              <a:gd name="T88" fmla="*/ 125 w 328"/>
              <a:gd name="T89" fmla="*/ 82 h 347"/>
              <a:gd name="T90" fmla="*/ 104 w 328"/>
              <a:gd name="T91" fmla="*/ 1 h 347"/>
              <a:gd name="T92" fmla="*/ 141 w 328"/>
              <a:gd name="T93" fmla="*/ 167 h 347"/>
              <a:gd name="T94" fmla="*/ 70 w 328"/>
              <a:gd name="T95" fmla="*/ 7 h 347"/>
              <a:gd name="T96" fmla="*/ 105 w 328"/>
              <a:gd name="T97" fmla="*/ 94 h 347"/>
              <a:gd name="T98" fmla="*/ 39 w 328"/>
              <a:gd name="T99" fmla="*/ 78 h 347"/>
              <a:gd name="T100" fmla="*/ 44 w 328"/>
              <a:gd name="T101" fmla="*/ 2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8" h="347">
                <a:moveTo>
                  <a:pt x="41" y="84"/>
                </a:moveTo>
                <a:cubicBezTo>
                  <a:pt x="61" y="94"/>
                  <a:pt x="79" y="108"/>
                  <a:pt x="96" y="124"/>
                </a:cubicBezTo>
                <a:cubicBezTo>
                  <a:pt x="108" y="137"/>
                  <a:pt x="120" y="150"/>
                  <a:pt x="130" y="166"/>
                </a:cubicBezTo>
                <a:cubicBezTo>
                  <a:pt x="113" y="150"/>
                  <a:pt x="94" y="142"/>
                  <a:pt x="75" y="135"/>
                </a:cubicBezTo>
                <a:cubicBezTo>
                  <a:pt x="59" y="128"/>
                  <a:pt x="45" y="121"/>
                  <a:pt x="32" y="110"/>
                </a:cubicBezTo>
                <a:cubicBezTo>
                  <a:pt x="34" y="109"/>
                  <a:pt x="42" y="108"/>
                  <a:pt x="48" y="109"/>
                </a:cubicBezTo>
                <a:cubicBezTo>
                  <a:pt x="55" y="111"/>
                  <a:pt x="58" y="111"/>
                  <a:pt x="59" y="109"/>
                </a:cubicBezTo>
                <a:cubicBezTo>
                  <a:pt x="59" y="108"/>
                  <a:pt x="58" y="107"/>
                  <a:pt x="56" y="105"/>
                </a:cubicBezTo>
                <a:cubicBezTo>
                  <a:pt x="52" y="101"/>
                  <a:pt x="46" y="95"/>
                  <a:pt x="41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27" y="112"/>
                </a:moveTo>
                <a:cubicBezTo>
                  <a:pt x="41" y="124"/>
                  <a:pt x="58" y="131"/>
                  <a:pt x="74" y="137"/>
                </a:cubicBezTo>
                <a:cubicBezTo>
                  <a:pt x="95" y="146"/>
                  <a:pt x="116" y="154"/>
                  <a:pt x="134" y="173"/>
                </a:cubicBezTo>
                <a:cubicBezTo>
                  <a:pt x="117" y="163"/>
                  <a:pt x="96" y="160"/>
                  <a:pt x="75" y="157"/>
                </a:cubicBezTo>
                <a:cubicBezTo>
                  <a:pt x="48" y="153"/>
                  <a:pt x="23" y="148"/>
                  <a:pt x="11" y="130"/>
                </a:cubicBezTo>
                <a:cubicBezTo>
                  <a:pt x="13" y="125"/>
                  <a:pt x="16" y="121"/>
                  <a:pt x="20" y="117"/>
                </a:cubicBezTo>
                <a:cubicBezTo>
                  <a:pt x="22" y="115"/>
                  <a:pt x="25" y="113"/>
                  <a:pt x="27" y="112"/>
                </a:cubicBezTo>
                <a:close/>
                <a:moveTo>
                  <a:pt x="148" y="315"/>
                </a:moveTo>
                <a:cubicBezTo>
                  <a:pt x="151" y="297"/>
                  <a:pt x="147" y="280"/>
                  <a:pt x="143" y="262"/>
                </a:cubicBezTo>
                <a:cubicBezTo>
                  <a:pt x="139" y="240"/>
                  <a:pt x="134" y="218"/>
                  <a:pt x="140" y="193"/>
                </a:cubicBezTo>
                <a:cubicBezTo>
                  <a:pt x="141" y="212"/>
                  <a:pt x="150" y="232"/>
                  <a:pt x="160" y="251"/>
                </a:cubicBezTo>
                <a:cubicBezTo>
                  <a:pt x="171" y="275"/>
                  <a:pt x="181" y="299"/>
                  <a:pt x="173" y="319"/>
                </a:cubicBezTo>
                <a:cubicBezTo>
                  <a:pt x="167" y="320"/>
                  <a:pt x="163" y="320"/>
                  <a:pt x="157" y="319"/>
                </a:cubicBezTo>
                <a:cubicBezTo>
                  <a:pt x="154" y="318"/>
                  <a:pt x="151" y="317"/>
                  <a:pt x="148" y="315"/>
                </a:cubicBezTo>
                <a:close/>
                <a:moveTo>
                  <a:pt x="178" y="318"/>
                </a:moveTo>
                <a:cubicBezTo>
                  <a:pt x="185" y="297"/>
                  <a:pt x="174" y="274"/>
                  <a:pt x="162" y="250"/>
                </a:cubicBezTo>
                <a:cubicBezTo>
                  <a:pt x="154" y="232"/>
                  <a:pt x="145" y="214"/>
                  <a:pt x="143" y="197"/>
                </a:cubicBezTo>
                <a:cubicBezTo>
                  <a:pt x="148" y="206"/>
                  <a:pt x="158" y="216"/>
                  <a:pt x="168" y="227"/>
                </a:cubicBezTo>
                <a:cubicBezTo>
                  <a:pt x="185" y="245"/>
                  <a:pt x="204" y="266"/>
                  <a:pt x="205" y="284"/>
                </a:cubicBezTo>
                <a:cubicBezTo>
                  <a:pt x="206" y="295"/>
                  <a:pt x="201" y="304"/>
                  <a:pt x="193" y="310"/>
                </a:cubicBezTo>
                <a:cubicBezTo>
                  <a:pt x="189" y="314"/>
                  <a:pt x="184" y="316"/>
                  <a:pt x="178" y="318"/>
                </a:cubicBezTo>
                <a:close/>
                <a:moveTo>
                  <a:pt x="125" y="188"/>
                </a:moveTo>
                <a:cubicBezTo>
                  <a:pt x="97" y="205"/>
                  <a:pt x="72" y="222"/>
                  <a:pt x="53" y="240"/>
                </a:cubicBezTo>
                <a:cubicBezTo>
                  <a:pt x="31" y="262"/>
                  <a:pt x="15" y="282"/>
                  <a:pt x="10" y="307"/>
                </a:cubicBezTo>
                <a:cubicBezTo>
                  <a:pt x="0" y="283"/>
                  <a:pt x="12" y="261"/>
                  <a:pt x="34" y="242"/>
                </a:cubicBezTo>
                <a:cubicBezTo>
                  <a:pt x="60" y="218"/>
                  <a:pt x="99" y="199"/>
                  <a:pt x="125" y="188"/>
                </a:cubicBezTo>
                <a:close/>
                <a:moveTo>
                  <a:pt x="13" y="313"/>
                </a:moveTo>
                <a:cubicBezTo>
                  <a:pt x="17" y="287"/>
                  <a:pt x="32" y="264"/>
                  <a:pt x="55" y="242"/>
                </a:cubicBezTo>
                <a:cubicBezTo>
                  <a:pt x="75" y="224"/>
                  <a:pt x="100" y="206"/>
                  <a:pt x="128" y="189"/>
                </a:cubicBezTo>
                <a:cubicBezTo>
                  <a:pt x="105" y="208"/>
                  <a:pt x="85" y="228"/>
                  <a:pt x="69" y="250"/>
                </a:cubicBezTo>
                <a:cubicBezTo>
                  <a:pt x="50" y="276"/>
                  <a:pt x="36" y="303"/>
                  <a:pt x="32" y="335"/>
                </a:cubicBezTo>
                <a:cubicBezTo>
                  <a:pt x="28" y="332"/>
                  <a:pt x="27" y="331"/>
                  <a:pt x="24" y="328"/>
                </a:cubicBezTo>
                <a:cubicBezTo>
                  <a:pt x="19" y="323"/>
                  <a:pt x="16" y="318"/>
                  <a:pt x="13" y="313"/>
                </a:cubicBezTo>
                <a:close/>
                <a:moveTo>
                  <a:pt x="36" y="338"/>
                </a:moveTo>
                <a:cubicBezTo>
                  <a:pt x="40" y="306"/>
                  <a:pt x="53" y="277"/>
                  <a:pt x="71" y="252"/>
                </a:cubicBezTo>
                <a:cubicBezTo>
                  <a:pt x="88" y="230"/>
                  <a:pt x="108" y="209"/>
                  <a:pt x="131" y="190"/>
                </a:cubicBezTo>
                <a:cubicBezTo>
                  <a:pt x="112" y="213"/>
                  <a:pt x="98" y="236"/>
                  <a:pt x="88" y="260"/>
                </a:cubicBezTo>
                <a:cubicBezTo>
                  <a:pt x="76" y="288"/>
                  <a:pt x="67" y="317"/>
                  <a:pt x="65" y="347"/>
                </a:cubicBezTo>
                <a:cubicBezTo>
                  <a:pt x="54" y="347"/>
                  <a:pt x="46" y="344"/>
                  <a:pt x="37" y="339"/>
                </a:cubicBezTo>
                <a:cubicBezTo>
                  <a:pt x="37" y="338"/>
                  <a:pt x="36" y="338"/>
                  <a:pt x="36" y="338"/>
                </a:cubicBezTo>
                <a:close/>
                <a:moveTo>
                  <a:pt x="70" y="347"/>
                </a:moveTo>
                <a:cubicBezTo>
                  <a:pt x="72" y="317"/>
                  <a:pt x="78" y="289"/>
                  <a:pt x="90" y="261"/>
                </a:cubicBezTo>
                <a:cubicBezTo>
                  <a:pt x="101" y="235"/>
                  <a:pt x="117" y="210"/>
                  <a:pt x="139" y="186"/>
                </a:cubicBezTo>
                <a:cubicBezTo>
                  <a:pt x="129" y="208"/>
                  <a:pt x="122" y="229"/>
                  <a:pt x="118" y="251"/>
                </a:cubicBezTo>
                <a:cubicBezTo>
                  <a:pt x="113" y="275"/>
                  <a:pt x="111" y="301"/>
                  <a:pt x="114" y="325"/>
                </a:cubicBezTo>
                <a:cubicBezTo>
                  <a:pt x="112" y="328"/>
                  <a:pt x="110" y="330"/>
                  <a:pt x="107" y="333"/>
                </a:cubicBezTo>
                <a:cubicBezTo>
                  <a:pt x="97" y="342"/>
                  <a:pt x="85" y="346"/>
                  <a:pt x="72" y="347"/>
                </a:cubicBezTo>
                <a:cubicBezTo>
                  <a:pt x="71" y="347"/>
                  <a:pt x="71" y="347"/>
                  <a:pt x="70" y="347"/>
                </a:cubicBezTo>
                <a:close/>
                <a:moveTo>
                  <a:pt x="118" y="319"/>
                </a:moveTo>
                <a:cubicBezTo>
                  <a:pt x="115" y="297"/>
                  <a:pt x="116" y="274"/>
                  <a:pt x="121" y="251"/>
                </a:cubicBezTo>
                <a:cubicBezTo>
                  <a:pt x="124" y="234"/>
                  <a:pt x="129" y="217"/>
                  <a:pt x="136" y="200"/>
                </a:cubicBezTo>
                <a:cubicBezTo>
                  <a:pt x="132" y="223"/>
                  <a:pt x="137" y="243"/>
                  <a:pt x="141" y="263"/>
                </a:cubicBezTo>
                <a:cubicBezTo>
                  <a:pt x="144" y="280"/>
                  <a:pt x="146" y="295"/>
                  <a:pt x="144" y="313"/>
                </a:cubicBezTo>
                <a:cubicBezTo>
                  <a:pt x="142" y="311"/>
                  <a:pt x="137" y="306"/>
                  <a:pt x="134" y="299"/>
                </a:cubicBezTo>
                <a:cubicBezTo>
                  <a:pt x="132" y="293"/>
                  <a:pt x="130" y="290"/>
                  <a:pt x="129" y="291"/>
                </a:cubicBezTo>
                <a:cubicBezTo>
                  <a:pt x="127" y="291"/>
                  <a:pt x="127" y="293"/>
                  <a:pt x="126" y="296"/>
                </a:cubicBezTo>
                <a:cubicBezTo>
                  <a:pt x="125" y="300"/>
                  <a:pt x="124" y="309"/>
                  <a:pt x="118" y="319"/>
                </a:cubicBezTo>
                <a:cubicBezTo>
                  <a:pt x="118" y="319"/>
                  <a:pt x="118" y="319"/>
                  <a:pt x="118" y="319"/>
                </a:cubicBezTo>
                <a:close/>
                <a:moveTo>
                  <a:pt x="266" y="127"/>
                </a:moveTo>
                <a:cubicBezTo>
                  <a:pt x="248" y="131"/>
                  <a:pt x="233" y="141"/>
                  <a:pt x="218" y="150"/>
                </a:cubicBezTo>
                <a:cubicBezTo>
                  <a:pt x="199" y="162"/>
                  <a:pt x="180" y="174"/>
                  <a:pt x="154" y="177"/>
                </a:cubicBezTo>
                <a:cubicBezTo>
                  <a:pt x="172" y="170"/>
                  <a:pt x="187" y="154"/>
                  <a:pt x="202" y="139"/>
                </a:cubicBezTo>
                <a:cubicBezTo>
                  <a:pt x="221" y="119"/>
                  <a:pt x="240" y="102"/>
                  <a:pt x="261" y="103"/>
                </a:cubicBezTo>
                <a:cubicBezTo>
                  <a:pt x="264" y="108"/>
                  <a:pt x="266" y="112"/>
                  <a:pt x="266" y="118"/>
                </a:cubicBezTo>
                <a:cubicBezTo>
                  <a:pt x="267" y="121"/>
                  <a:pt x="267" y="124"/>
                  <a:pt x="266" y="127"/>
                </a:cubicBezTo>
                <a:close/>
                <a:moveTo>
                  <a:pt x="258" y="98"/>
                </a:moveTo>
                <a:cubicBezTo>
                  <a:pt x="236" y="99"/>
                  <a:pt x="218" y="118"/>
                  <a:pt x="200" y="137"/>
                </a:cubicBezTo>
                <a:cubicBezTo>
                  <a:pt x="186" y="151"/>
                  <a:pt x="172" y="165"/>
                  <a:pt x="157" y="173"/>
                </a:cubicBezTo>
                <a:cubicBezTo>
                  <a:pt x="163" y="165"/>
                  <a:pt x="170" y="153"/>
                  <a:pt x="176" y="139"/>
                </a:cubicBezTo>
                <a:cubicBezTo>
                  <a:pt x="187" y="117"/>
                  <a:pt x="200" y="92"/>
                  <a:pt x="217" y="84"/>
                </a:cubicBezTo>
                <a:cubicBezTo>
                  <a:pt x="227" y="80"/>
                  <a:pt x="237" y="82"/>
                  <a:pt x="246" y="87"/>
                </a:cubicBezTo>
                <a:cubicBezTo>
                  <a:pt x="250" y="90"/>
                  <a:pt x="255" y="94"/>
                  <a:pt x="258" y="98"/>
                </a:cubicBezTo>
                <a:close/>
                <a:moveTo>
                  <a:pt x="155" y="193"/>
                </a:moveTo>
                <a:cubicBezTo>
                  <a:pt x="180" y="213"/>
                  <a:pt x="205" y="231"/>
                  <a:pt x="229" y="242"/>
                </a:cubicBezTo>
                <a:cubicBezTo>
                  <a:pt x="256" y="256"/>
                  <a:pt x="281" y="263"/>
                  <a:pt x="306" y="259"/>
                </a:cubicBezTo>
                <a:cubicBezTo>
                  <a:pt x="287" y="277"/>
                  <a:pt x="262" y="273"/>
                  <a:pt x="237" y="260"/>
                </a:cubicBezTo>
                <a:cubicBezTo>
                  <a:pt x="205" y="244"/>
                  <a:pt x="174" y="214"/>
                  <a:pt x="155" y="193"/>
                </a:cubicBezTo>
                <a:close/>
                <a:moveTo>
                  <a:pt x="311" y="255"/>
                </a:moveTo>
                <a:cubicBezTo>
                  <a:pt x="285" y="260"/>
                  <a:pt x="258" y="254"/>
                  <a:pt x="230" y="240"/>
                </a:cubicBezTo>
                <a:cubicBezTo>
                  <a:pt x="206" y="228"/>
                  <a:pt x="180" y="210"/>
                  <a:pt x="155" y="189"/>
                </a:cubicBezTo>
                <a:cubicBezTo>
                  <a:pt x="180" y="204"/>
                  <a:pt x="206" y="216"/>
                  <a:pt x="232" y="224"/>
                </a:cubicBezTo>
                <a:cubicBezTo>
                  <a:pt x="263" y="233"/>
                  <a:pt x="293" y="237"/>
                  <a:pt x="325" y="230"/>
                </a:cubicBezTo>
                <a:cubicBezTo>
                  <a:pt x="324" y="234"/>
                  <a:pt x="323" y="236"/>
                  <a:pt x="321" y="240"/>
                </a:cubicBezTo>
                <a:cubicBezTo>
                  <a:pt x="318" y="246"/>
                  <a:pt x="314" y="251"/>
                  <a:pt x="311" y="255"/>
                </a:cubicBezTo>
                <a:close/>
                <a:moveTo>
                  <a:pt x="326" y="225"/>
                </a:moveTo>
                <a:cubicBezTo>
                  <a:pt x="295" y="232"/>
                  <a:pt x="264" y="230"/>
                  <a:pt x="233" y="221"/>
                </a:cubicBezTo>
                <a:cubicBezTo>
                  <a:pt x="207" y="214"/>
                  <a:pt x="181" y="202"/>
                  <a:pt x="155" y="186"/>
                </a:cubicBezTo>
                <a:cubicBezTo>
                  <a:pt x="182" y="196"/>
                  <a:pt x="209" y="202"/>
                  <a:pt x="235" y="203"/>
                </a:cubicBezTo>
                <a:cubicBezTo>
                  <a:pt x="266" y="205"/>
                  <a:pt x="296" y="203"/>
                  <a:pt x="325" y="195"/>
                </a:cubicBezTo>
                <a:cubicBezTo>
                  <a:pt x="328" y="205"/>
                  <a:pt x="328" y="213"/>
                  <a:pt x="326" y="223"/>
                </a:cubicBezTo>
                <a:cubicBezTo>
                  <a:pt x="326" y="224"/>
                  <a:pt x="326" y="224"/>
                  <a:pt x="326" y="225"/>
                </a:cubicBezTo>
                <a:close/>
                <a:moveTo>
                  <a:pt x="323" y="190"/>
                </a:moveTo>
                <a:cubicBezTo>
                  <a:pt x="295" y="198"/>
                  <a:pt x="265" y="202"/>
                  <a:pt x="235" y="200"/>
                </a:cubicBezTo>
                <a:cubicBezTo>
                  <a:pt x="207" y="199"/>
                  <a:pt x="178" y="193"/>
                  <a:pt x="148" y="181"/>
                </a:cubicBezTo>
                <a:cubicBezTo>
                  <a:pt x="172" y="182"/>
                  <a:pt x="195" y="181"/>
                  <a:pt x="216" y="178"/>
                </a:cubicBezTo>
                <a:cubicBezTo>
                  <a:pt x="240" y="174"/>
                  <a:pt x="265" y="167"/>
                  <a:pt x="287" y="156"/>
                </a:cubicBezTo>
                <a:cubicBezTo>
                  <a:pt x="291" y="157"/>
                  <a:pt x="293" y="158"/>
                  <a:pt x="297" y="160"/>
                </a:cubicBezTo>
                <a:cubicBezTo>
                  <a:pt x="309" y="166"/>
                  <a:pt x="317" y="176"/>
                  <a:pt x="322" y="187"/>
                </a:cubicBezTo>
                <a:cubicBezTo>
                  <a:pt x="322" y="188"/>
                  <a:pt x="323" y="189"/>
                  <a:pt x="323" y="190"/>
                </a:cubicBezTo>
                <a:close/>
                <a:moveTo>
                  <a:pt x="280" y="154"/>
                </a:moveTo>
                <a:cubicBezTo>
                  <a:pt x="260" y="165"/>
                  <a:pt x="239" y="172"/>
                  <a:pt x="216" y="175"/>
                </a:cubicBezTo>
                <a:cubicBezTo>
                  <a:pt x="199" y="178"/>
                  <a:pt x="181" y="179"/>
                  <a:pt x="162" y="179"/>
                </a:cubicBezTo>
                <a:cubicBezTo>
                  <a:pt x="185" y="174"/>
                  <a:pt x="202" y="163"/>
                  <a:pt x="219" y="152"/>
                </a:cubicBezTo>
                <a:cubicBezTo>
                  <a:pt x="234" y="143"/>
                  <a:pt x="248" y="136"/>
                  <a:pt x="265" y="132"/>
                </a:cubicBezTo>
                <a:cubicBezTo>
                  <a:pt x="264" y="135"/>
                  <a:pt x="261" y="141"/>
                  <a:pt x="256" y="146"/>
                </a:cubicBezTo>
                <a:cubicBezTo>
                  <a:pt x="251" y="151"/>
                  <a:pt x="249" y="153"/>
                  <a:pt x="250" y="154"/>
                </a:cubicBezTo>
                <a:cubicBezTo>
                  <a:pt x="251" y="155"/>
                  <a:pt x="252" y="155"/>
                  <a:pt x="255" y="154"/>
                </a:cubicBezTo>
                <a:cubicBezTo>
                  <a:pt x="260" y="154"/>
                  <a:pt x="269" y="152"/>
                  <a:pt x="280" y="154"/>
                </a:cubicBezTo>
                <a:cubicBezTo>
                  <a:pt x="280" y="154"/>
                  <a:pt x="280" y="154"/>
                  <a:pt x="280" y="154"/>
                </a:cubicBezTo>
                <a:close/>
                <a:moveTo>
                  <a:pt x="9" y="135"/>
                </a:moveTo>
                <a:cubicBezTo>
                  <a:pt x="22" y="152"/>
                  <a:pt x="48" y="156"/>
                  <a:pt x="74" y="160"/>
                </a:cubicBezTo>
                <a:cubicBezTo>
                  <a:pt x="93" y="162"/>
                  <a:pt x="113" y="165"/>
                  <a:pt x="129" y="173"/>
                </a:cubicBezTo>
                <a:cubicBezTo>
                  <a:pt x="118" y="172"/>
                  <a:pt x="105" y="175"/>
                  <a:pt x="90" y="177"/>
                </a:cubicBezTo>
                <a:cubicBezTo>
                  <a:pt x="65" y="181"/>
                  <a:pt x="38" y="186"/>
                  <a:pt x="22" y="177"/>
                </a:cubicBezTo>
                <a:cubicBezTo>
                  <a:pt x="12" y="171"/>
                  <a:pt x="8" y="162"/>
                  <a:pt x="7" y="152"/>
                </a:cubicBezTo>
                <a:cubicBezTo>
                  <a:pt x="6" y="146"/>
                  <a:pt x="7" y="141"/>
                  <a:pt x="9" y="135"/>
                </a:cubicBezTo>
                <a:close/>
                <a:moveTo>
                  <a:pt x="146" y="163"/>
                </a:moveTo>
                <a:cubicBezTo>
                  <a:pt x="148" y="131"/>
                  <a:pt x="147" y="101"/>
                  <a:pt x="142" y="74"/>
                </a:cubicBezTo>
                <a:cubicBezTo>
                  <a:pt x="137" y="44"/>
                  <a:pt x="129" y="19"/>
                  <a:pt x="111" y="2"/>
                </a:cubicBezTo>
                <a:cubicBezTo>
                  <a:pt x="137" y="7"/>
                  <a:pt x="148" y="29"/>
                  <a:pt x="152" y="57"/>
                </a:cubicBezTo>
                <a:cubicBezTo>
                  <a:pt x="158" y="92"/>
                  <a:pt x="151" y="135"/>
                  <a:pt x="146" y="163"/>
                </a:cubicBezTo>
                <a:close/>
                <a:moveTo>
                  <a:pt x="104" y="1"/>
                </a:moveTo>
                <a:cubicBezTo>
                  <a:pt x="123" y="18"/>
                  <a:pt x="134" y="44"/>
                  <a:pt x="140" y="75"/>
                </a:cubicBezTo>
                <a:cubicBezTo>
                  <a:pt x="144" y="101"/>
                  <a:pt x="145" y="132"/>
                  <a:pt x="143" y="165"/>
                </a:cubicBezTo>
                <a:cubicBezTo>
                  <a:pt x="140" y="136"/>
                  <a:pt x="135" y="108"/>
                  <a:pt x="125" y="82"/>
                </a:cubicBezTo>
                <a:cubicBezTo>
                  <a:pt x="115" y="52"/>
                  <a:pt x="100" y="25"/>
                  <a:pt x="76" y="4"/>
                </a:cubicBezTo>
                <a:cubicBezTo>
                  <a:pt x="80" y="2"/>
                  <a:pt x="82" y="2"/>
                  <a:pt x="86" y="1"/>
                </a:cubicBezTo>
                <a:cubicBezTo>
                  <a:pt x="93" y="0"/>
                  <a:pt x="99" y="0"/>
                  <a:pt x="104" y="1"/>
                </a:cubicBezTo>
                <a:close/>
                <a:moveTo>
                  <a:pt x="71" y="6"/>
                </a:moveTo>
                <a:cubicBezTo>
                  <a:pt x="96" y="27"/>
                  <a:pt x="112" y="53"/>
                  <a:pt x="123" y="83"/>
                </a:cubicBezTo>
                <a:cubicBezTo>
                  <a:pt x="132" y="109"/>
                  <a:pt x="138" y="137"/>
                  <a:pt x="141" y="167"/>
                </a:cubicBezTo>
                <a:cubicBezTo>
                  <a:pt x="133" y="139"/>
                  <a:pt x="121" y="114"/>
                  <a:pt x="107" y="92"/>
                </a:cubicBezTo>
                <a:cubicBezTo>
                  <a:pt x="90" y="67"/>
                  <a:pt x="71" y="43"/>
                  <a:pt x="47" y="25"/>
                </a:cubicBezTo>
                <a:cubicBezTo>
                  <a:pt x="54" y="16"/>
                  <a:pt x="60" y="11"/>
                  <a:pt x="70" y="7"/>
                </a:cubicBezTo>
                <a:cubicBezTo>
                  <a:pt x="70" y="6"/>
                  <a:pt x="71" y="6"/>
                  <a:pt x="71" y="6"/>
                </a:cubicBezTo>
                <a:close/>
                <a:moveTo>
                  <a:pt x="44" y="29"/>
                </a:moveTo>
                <a:cubicBezTo>
                  <a:pt x="68" y="47"/>
                  <a:pt x="88" y="68"/>
                  <a:pt x="105" y="94"/>
                </a:cubicBezTo>
                <a:cubicBezTo>
                  <a:pt x="120" y="117"/>
                  <a:pt x="132" y="144"/>
                  <a:pt x="140" y="176"/>
                </a:cubicBezTo>
                <a:cubicBezTo>
                  <a:pt x="127" y="156"/>
                  <a:pt x="113" y="138"/>
                  <a:pt x="98" y="122"/>
                </a:cubicBezTo>
                <a:cubicBezTo>
                  <a:pt x="80" y="105"/>
                  <a:pt x="60" y="89"/>
                  <a:pt x="39" y="78"/>
                </a:cubicBezTo>
                <a:cubicBezTo>
                  <a:pt x="37" y="74"/>
                  <a:pt x="36" y="72"/>
                  <a:pt x="36" y="67"/>
                </a:cubicBezTo>
                <a:cubicBezTo>
                  <a:pt x="34" y="54"/>
                  <a:pt x="37" y="42"/>
                  <a:pt x="43" y="31"/>
                </a:cubicBezTo>
                <a:cubicBezTo>
                  <a:pt x="44" y="30"/>
                  <a:pt x="44" y="30"/>
                  <a:pt x="44" y="29"/>
                </a:cubicBezTo>
                <a:close/>
              </a:path>
            </a:pathLst>
          </a:custGeom>
          <a:solidFill>
            <a:srgbClr val="F9C3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图文框 18"/>
          <p:cNvSpPr/>
          <p:nvPr/>
        </p:nvSpPr>
        <p:spPr>
          <a:xfrm>
            <a:off x="-25399" y="-4763"/>
            <a:ext cx="12217399" cy="6875825"/>
          </a:xfrm>
          <a:prstGeom prst="frame">
            <a:avLst>
              <a:gd name="adj1" fmla="val 1196"/>
            </a:avLst>
          </a:prstGeom>
          <a:solidFill>
            <a:srgbClr val="553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09579" y="2560255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rgbClr val="5536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86535" y="3648045"/>
            <a:ext cx="30089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000" dirty="0">
                <a:solidFill>
                  <a:srgbClr val="5536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251031" y="3648045"/>
            <a:ext cx="3256547" cy="0"/>
          </a:xfrm>
          <a:prstGeom prst="line">
            <a:avLst/>
          </a:prstGeom>
          <a:ln>
            <a:solidFill>
              <a:srgbClr val="5536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2080</Words>
  <Application>Microsoft Office PowerPoint</Application>
  <PresentationFormat>自定义</PresentationFormat>
  <Paragraphs>178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xiaofan Zhou</dc:creator>
  <cp:lastModifiedBy>Sky123.Org</cp:lastModifiedBy>
  <cp:revision>14</cp:revision>
  <dcterms:created xsi:type="dcterms:W3CDTF">2015-10-11T13:35:00Z</dcterms:created>
  <dcterms:modified xsi:type="dcterms:W3CDTF">2018-01-19T02:00:10Z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